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B3_D2A41E1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58"/>
  </p:notesMasterIdLst>
  <p:handoutMasterIdLst>
    <p:handoutMasterId r:id="rId59"/>
  </p:handoutMasterIdLst>
  <p:sldIdLst>
    <p:sldId id="298" r:id="rId5"/>
    <p:sldId id="307" r:id="rId6"/>
    <p:sldId id="308" r:id="rId7"/>
    <p:sldId id="316" r:id="rId8"/>
    <p:sldId id="2147471630" r:id="rId9"/>
    <p:sldId id="354" r:id="rId10"/>
    <p:sldId id="450" r:id="rId11"/>
    <p:sldId id="2147471620" r:id="rId12"/>
    <p:sldId id="2147471627" r:id="rId13"/>
    <p:sldId id="326" r:id="rId14"/>
    <p:sldId id="451" r:id="rId15"/>
    <p:sldId id="446" r:id="rId16"/>
    <p:sldId id="441" r:id="rId17"/>
    <p:sldId id="305" r:id="rId18"/>
    <p:sldId id="2147471625" r:id="rId19"/>
    <p:sldId id="315" r:id="rId20"/>
    <p:sldId id="2147471628" r:id="rId21"/>
    <p:sldId id="2147471629" r:id="rId22"/>
    <p:sldId id="2147471610" r:id="rId23"/>
    <p:sldId id="2147471611" r:id="rId24"/>
    <p:sldId id="2147471612" r:id="rId25"/>
    <p:sldId id="2147471613" r:id="rId26"/>
    <p:sldId id="2147471614" r:id="rId27"/>
    <p:sldId id="2147471615" r:id="rId28"/>
    <p:sldId id="2147471616" r:id="rId29"/>
    <p:sldId id="2147471617" r:id="rId30"/>
    <p:sldId id="2147471619" r:id="rId31"/>
    <p:sldId id="2147471618" r:id="rId32"/>
    <p:sldId id="2147471609" r:id="rId33"/>
    <p:sldId id="2147471623" r:id="rId34"/>
    <p:sldId id="2147471624" r:id="rId35"/>
    <p:sldId id="2147471626" r:id="rId36"/>
    <p:sldId id="2147471621" r:id="rId37"/>
    <p:sldId id="2147471622" r:id="rId38"/>
    <p:sldId id="435" r:id="rId39"/>
    <p:sldId id="457" r:id="rId40"/>
    <p:sldId id="2147471608" r:id="rId41"/>
    <p:sldId id="478" r:id="rId42"/>
    <p:sldId id="445" r:id="rId43"/>
    <p:sldId id="456" r:id="rId44"/>
    <p:sldId id="367" r:id="rId45"/>
    <p:sldId id="310" r:id="rId46"/>
    <p:sldId id="483" r:id="rId47"/>
    <p:sldId id="484" r:id="rId48"/>
    <p:sldId id="477" r:id="rId49"/>
    <p:sldId id="464" r:id="rId50"/>
    <p:sldId id="466" r:id="rId51"/>
    <p:sldId id="465" r:id="rId52"/>
    <p:sldId id="475" r:id="rId53"/>
    <p:sldId id="476" r:id="rId54"/>
    <p:sldId id="479" r:id="rId55"/>
    <p:sldId id="480" r:id="rId56"/>
    <p:sldId id="481" r:id="rId57"/>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28CC7-8359-1BE5-30FF-30D9106BA319}" name="Nyasha Gwaku" initials="" userId="S::Nyasha@wetpaint.co.za::65523c08-52f0-4efc-b21d-bbeaea4550cf" providerId="AD"/>
  <p188:author id="{C3CFD6C8-5377-3019-DE4A-C154AC7A259C}" name="Einstein Mwaita" initials="EM" userId="S::einstein@wetpaint.co.za::f6e6e3a9-1063-4ae2-b813-9abec5101e5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0613"/>
    <a:srgbClr val="706F6F"/>
    <a:srgbClr val="FF0000"/>
    <a:srgbClr val="FFFFFF"/>
    <a:srgbClr val="390077"/>
    <a:srgbClr val="C300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2C8CD-3736-5FA8-6360-A8506C262FAA}" v="12" dt="2025-12-11T09:43:01.062"/>
    <p1510:client id="{F891B4C7-AC7D-2DD0-6204-F2674875233C}" v="107" dt="2025-12-10T06:26:32.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isiwe Msomi" userId="S::sandisiwe@wetpaint.co.za::8519981e-3e72-4b33-9ca6-5f5896f6288a" providerId="AD" clId="Web-{C992C8CD-3736-5FA8-6360-A8506C262FAA}"/>
    <pc:docChg chg="modSld">
      <pc:chgData name="Sandisiwe Msomi" userId="S::sandisiwe@wetpaint.co.za::8519981e-3e72-4b33-9ca6-5f5896f6288a" providerId="AD" clId="Web-{C992C8CD-3736-5FA8-6360-A8506C262FAA}" dt="2025-12-11T09:43:01.062" v="7"/>
      <pc:docMkLst>
        <pc:docMk/>
      </pc:docMkLst>
      <pc:sldChg chg="modSp">
        <pc:chgData name="Sandisiwe Msomi" userId="S::sandisiwe@wetpaint.co.za::8519981e-3e72-4b33-9ca6-5f5896f6288a" providerId="AD" clId="Web-{C992C8CD-3736-5FA8-6360-A8506C262FAA}" dt="2025-12-11T09:43:01.062" v="7"/>
        <pc:sldMkLst>
          <pc:docMk/>
          <pc:sldMk cId="540922581" sldId="2147471624"/>
        </pc:sldMkLst>
        <pc:graphicFrameChg chg="mod modGraphic">
          <ac:chgData name="Sandisiwe Msomi" userId="S::sandisiwe@wetpaint.co.za::8519981e-3e72-4b33-9ca6-5f5896f6288a" providerId="AD" clId="Web-{C992C8CD-3736-5FA8-6360-A8506C262FAA}" dt="2025-12-11T09:43:01.062" v="7"/>
          <ac:graphicFrameMkLst>
            <pc:docMk/>
            <pc:sldMk cId="540922581" sldId="2147471624"/>
            <ac:graphicFrameMk id="15" creationId="{7AA62B30-6BD8-A9C4-3DBE-E3A1D5187DF7}"/>
          </ac:graphicFrameMkLst>
        </pc:graphicFrameChg>
      </pc:sldChg>
    </pc:docChg>
  </pc:docChgLst>
  <pc:docChgLst>
    <pc:chgData name="Sandisiwe Msomi" userId="S::sandisiwe@wetpaint.co.za::8519981e-3e72-4b33-9ca6-5f5896f6288a" providerId="AD" clId="Web-{F891B4C7-AC7D-2DD0-6204-F2674875233C}"/>
    <pc:docChg chg="addSld delSld modSld sldOrd">
      <pc:chgData name="Sandisiwe Msomi" userId="S::sandisiwe@wetpaint.co.za::8519981e-3e72-4b33-9ca6-5f5896f6288a" providerId="AD" clId="Web-{F891B4C7-AC7D-2DD0-6204-F2674875233C}" dt="2025-12-10T06:26:32.050" v="46"/>
      <pc:docMkLst>
        <pc:docMk/>
      </pc:docMkLst>
      <pc:sldChg chg="addSp delSp modSp add del">
        <pc:chgData name="Sandisiwe Msomi" userId="S::sandisiwe@wetpaint.co.za::8519981e-3e72-4b33-9ca6-5f5896f6288a" providerId="AD" clId="Web-{F891B4C7-AC7D-2DD0-6204-F2674875233C}" dt="2025-12-10T06:25:51.659" v="44"/>
        <pc:sldMkLst>
          <pc:docMk/>
          <pc:sldMk cId="1829970698" sldId="307"/>
        </pc:sldMkLst>
        <pc:spChg chg="add del">
          <ac:chgData name="Sandisiwe Msomi" userId="S::sandisiwe@wetpaint.co.za::8519981e-3e72-4b33-9ca6-5f5896f6288a" providerId="AD" clId="Web-{F891B4C7-AC7D-2DD0-6204-F2674875233C}" dt="2025-12-10T06:21:29.031" v="13"/>
          <ac:spMkLst>
            <pc:docMk/>
            <pc:sldMk cId="1829970698" sldId="307"/>
            <ac:spMk id="3" creationId="{57782858-F397-6293-C35A-484D52FE06C8}"/>
          </ac:spMkLst>
        </pc:spChg>
        <pc:spChg chg="add del mod">
          <ac:chgData name="Sandisiwe Msomi" userId="S::sandisiwe@wetpaint.co.za::8519981e-3e72-4b33-9ca6-5f5896f6288a" providerId="AD" clId="Web-{F891B4C7-AC7D-2DD0-6204-F2674875233C}" dt="2025-12-10T06:25:51.659" v="44"/>
          <ac:spMkLst>
            <pc:docMk/>
            <pc:sldMk cId="1829970698" sldId="307"/>
            <ac:spMk id="5" creationId="{57782858-F397-6293-C35A-484D52FE06C8}"/>
          </ac:spMkLst>
        </pc:spChg>
        <pc:spChg chg="del">
          <ac:chgData name="Sandisiwe Msomi" userId="S::sandisiwe@wetpaint.co.za::8519981e-3e72-4b33-9ca6-5f5896f6288a" providerId="AD" clId="Web-{F891B4C7-AC7D-2DD0-6204-F2674875233C}" dt="2025-12-10T06:19:44.883" v="1"/>
          <ac:spMkLst>
            <pc:docMk/>
            <pc:sldMk cId="1829970698" sldId="307"/>
            <ac:spMk id="10" creationId="{57782858-F397-6293-C35A-484D52FE06C8}"/>
          </ac:spMkLst>
        </pc:spChg>
        <pc:spChg chg="del">
          <ac:chgData name="Sandisiwe Msomi" userId="S::sandisiwe@wetpaint.co.za::8519981e-3e72-4b33-9ca6-5f5896f6288a" providerId="AD" clId="Web-{F891B4C7-AC7D-2DD0-6204-F2674875233C}" dt="2025-12-10T06:19:44.836" v="0"/>
          <ac:spMkLst>
            <pc:docMk/>
            <pc:sldMk cId="1829970698" sldId="307"/>
            <ac:spMk id="11" creationId="{57782858-F397-6293-C35A-484D52FE06C8}"/>
          </ac:spMkLst>
        </pc:spChg>
        <pc:spChg chg="del">
          <ac:chgData name="Sandisiwe Msomi" userId="S::sandisiwe@wetpaint.co.za::8519981e-3e72-4b33-9ca6-5f5896f6288a" providerId="AD" clId="Web-{F891B4C7-AC7D-2DD0-6204-F2674875233C}" dt="2025-12-10T06:19:52.992" v="2"/>
          <ac:spMkLst>
            <pc:docMk/>
            <pc:sldMk cId="1829970698" sldId="307"/>
            <ac:spMk id="12" creationId="{57782858-F397-6293-C35A-484D52FE06C8}"/>
          </ac:spMkLst>
        </pc:spChg>
        <pc:spChg chg="del mod">
          <ac:chgData name="Sandisiwe Msomi" userId="S::sandisiwe@wetpaint.co.za::8519981e-3e72-4b33-9ca6-5f5896f6288a" providerId="AD" clId="Web-{F891B4C7-AC7D-2DD0-6204-F2674875233C}" dt="2025-12-10T06:20:20.354" v="5"/>
          <ac:spMkLst>
            <pc:docMk/>
            <pc:sldMk cId="1829970698" sldId="307"/>
            <ac:spMk id="13" creationId="{57782858-F397-6293-C35A-484D52FE06C8}"/>
          </ac:spMkLst>
        </pc:spChg>
        <pc:spChg chg="del">
          <ac:chgData name="Sandisiwe Msomi" userId="S::sandisiwe@wetpaint.co.za::8519981e-3e72-4b33-9ca6-5f5896f6288a" providerId="AD" clId="Web-{F891B4C7-AC7D-2DD0-6204-F2674875233C}" dt="2025-12-10T06:20:51.576" v="6"/>
          <ac:spMkLst>
            <pc:docMk/>
            <pc:sldMk cId="1829970698" sldId="307"/>
            <ac:spMk id="14" creationId="{57782858-F397-6293-C35A-484D52FE06C8}"/>
          </ac:spMkLst>
        </pc:spChg>
        <pc:spChg chg="del">
          <ac:chgData name="Sandisiwe Msomi" userId="S::sandisiwe@wetpaint.co.za::8519981e-3e72-4b33-9ca6-5f5896f6288a" providerId="AD" clId="Web-{F891B4C7-AC7D-2DD0-6204-F2674875233C}" dt="2025-12-10T06:20:51.591" v="7"/>
          <ac:spMkLst>
            <pc:docMk/>
            <pc:sldMk cId="1829970698" sldId="307"/>
            <ac:spMk id="15" creationId="{57782858-F397-6293-C35A-484D52FE06C8}"/>
          </ac:spMkLst>
        </pc:spChg>
        <pc:spChg chg="del">
          <ac:chgData name="Sandisiwe Msomi" userId="S::sandisiwe@wetpaint.co.za::8519981e-3e72-4b33-9ca6-5f5896f6288a" providerId="AD" clId="Web-{F891B4C7-AC7D-2DD0-6204-F2674875233C}" dt="2025-12-10T06:21:01.889" v="8"/>
          <ac:spMkLst>
            <pc:docMk/>
            <pc:sldMk cId="1829970698" sldId="307"/>
            <ac:spMk id="19" creationId="{00000000-0000-0000-0000-000000000000}"/>
          </ac:spMkLst>
        </pc:spChg>
        <pc:spChg chg="del">
          <ac:chgData name="Sandisiwe Msomi" userId="S::sandisiwe@wetpaint.co.za::8519981e-3e72-4b33-9ca6-5f5896f6288a" providerId="AD" clId="Web-{F891B4C7-AC7D-2DD0-6204-F2674875233C}" dt="2025-12-10T06:21:01.905" v="9"/>
          <ac:spMkLst>
            <pc:docMk/>
            <pc:sldMk cId="1829970698" sldId="307"/>
            <ac:spMk id="20" creationId="{00000000-0000-0000-0000-000000000000}"/>
          </ac:spMkLst>
        </pc:spChg>
        <pc:spChg chg="del">
          <ac:chgData name="Sandisiwe Msomi" userId="S::sandisiwe@wetpaint.co.za::8519981e-3e72-4b33-9ca6-5f5896f6288a" providerId="AD" clId="Web-{F891B4C7-AC7D-2DD0-6204-F2674875233C}" dt="2025-12-10T06:21:01.920" v="10"/>
          <ac:spMkLst>
            <pc:docMk/>
            <pc:sldMk cId="1829970698" sldId="307"/>
            <ac:spMk id="21" creationId="{00000000-0000-0000-0000-000000000000}"/>
          </ac:spMkLst>
        </pc:spChg>
        <pc:spChg chg="del">
          <ac:chgData name="Sandisiwe Msomi" userId="S::sandisiwe@wetpaint.co.za::8519981e-3e72-4b33-9ca6-5f5896f6288a" providerId="AD" clId="Web-{F891B4C7-AC7D-2DD0-6204-F2674875233C}" dt="2025-12-10T06:21:01.936" v="11"/>
          <ac:spMkLst>
            <pc:docMk/>
            <pc:sldMk cId="1829970698" sldId="307"/>
            <ac:spMk id="22" creationId="{00000000-0000-0000-0000-000000000000}"/>
          </ac:spMkLst>
        </pc:spChg>
      </pc:sldChg>
      <pc:sldChg chg="add del">
        <pc:chgData name="Sandisiwe Msomi" userId="S::sandisiwe@wetpaint.co.za::8519981e-3e72-4b33-9ca6-5f5896f6288a" providerId="AD" clId="Web-{F891B4C7-AC7D-2DD0-6204-F2674875233C}" dt="2025-12-10T06:25:17.127" v="38"/>
        <pc:sldMkLst>
          <pc:docMk/>
          <pc:sldMk cId="1846601812" sldId="308"/>
        </pc:sldMkLst>
      </pc:sldChg>
      <pc:sldChg chg="add del">
        <pc:chgData name="Sandisiwe Msomi" userId="S::sandisiwe@wetpaint.co.za::8519981e-3e72-4b33-9ca6-5f5896f6288a" providerId="AD" clId="Web-{F891B4C7-AC7D-2DD0-6204-F2674875233C}" dt="2025-12-10T06:25:16.409" v="37"/>
        <pc:sldMkLst>
          <pc:docMk/>
          <pc:sldMk cId="3597831661" sldId="316"/>
        </pc:sldMkLst>
      </pc:sldChg>
      <pc:sldChg chg="add del">
        <pc:chgData name="Sandisiwe Msomi" userId="S::sandisiwe@wetpaint.co.za::8519981e-3e72-4b33-9ca6-5f5896f6288a" providerId="AD" clId="Web-{F891B4C7-AC7D-2DD0-6204-F2674875233C}" dt="2025-12-10T06:25:04.127" v="36"/>
        <pc:sldMkLst>
          <pc:docMk/>
          <pc:sldMk cId="1361232823" sldId="354"/>
        </pc:sldMkLst>
      </pc:sldChg>
      <pc:sldChg chg="add del">
        <pc:chgData name="Sandisiwe Msomi" userId="S::sandisiwe@wetpaint.co.za::8519981e-3e72-4b33-9ca6-5f5896f6288a" providerId="AD" clId="Web-{F891B4C7-AC7D-2DD0-6204-F2674875233C}" dt="2025-12-10T06:25:02.456" v="35"/>
        <pc:sldMkLst>
          <pc:docMk/>
          <pc:sldMk cId="3167621403" sldId="450"/>
        </pc:sldMkLst>
      </pc:sldChg>
      <pc:sldChg chg="add del">
        <pc:chgData name="Sandisiwe Msomi" userId="S::sandisiwe@wetpaint.co.za::8519981e-3e72-4b33-9ca6-5f5896f6288a" providerId="AD" clId="Web-{F891B4C7-AC7D-2DD0-6204-F2674875233C}" dt="2025-12-10T06:25:02.096" v="34"/>
        <pc:sldMkLst>
          <pc:docMk/>
          <pc:sldMk cId="4233096571" sldId="2147471620"/>
        </pc:sldMkLst>
      </pc:sldChg>
      <pc:sldChg chg="add ord">
        <pc:chgData name="Sandisiwe Msomi" userId="S::sandisiwe@wetpaint.co.za::8519981e-3e72-4b33-9ca6-5f5896f6288a" providerId="AD" clId="Web-{F891B4C7-AC7D-2DD0-6204-F2674875233C}" dt="2025-12-10T06:26:32.050" v="46"/>
        <pc:sldMkLst>
          <pc:docMk/>
          <pc:sldMk cId="543262495" sldId="2147471630"/>
        </pc:sldMkLst>
      </pc:sldChg>
      <pc:sldChg chg="add del">
        <pc:chgData name="Sandisiwe Msomi" userId="S::sandisiwe@wetpaint.co.za::8519981e-3e72-4b33-9ca6-5f5896f6288a" providerId="AD" clId="Web-{F891B4C7-AC7D-2DD0-6204-F2674875233C}" dt="2025-12-10T06:25:28.128" v="41"/>
        <pc:sldMkLst>
          <pc:docMk/>
          <pc:sldMk cId="1405923400" sldId="2147471630"/>
        </pc:sldMkLst>
      </pc:sldChg>
      <pc:sldChg chg="add del">
        <pc:chgData name="Sandisiwe Msomi" userId="S::sandisiwe@wetpaint.co.za::8519981e-3e72-4b33-9ca6-5f5896f6288a" providerId="AD" clId="Web-{F891B4C7-AC7D-2DD0-6204-F2674875233C}" dt="2025-12-10T06:25:22.206" v="39"/>
        <pc:sldMkLst>
          <pc:docMk/>
          <pc:sldMk cId="3427907172" sldId="2147471631"/>
        </pc:sldMkLst>
      </pc:sldChg>
      <pc:sldChg chg="add del">
        <pc:chgData name="Sandisiwe Msomi" userId="S::sandisiwe@wetpaint.co.za::8519981e-3e72-4b33-9ca6-5f5896f6288a" providerId="AD" clId="Web-{F891B4C7-AC7D-2DD0-6204-F2674875233C}" dt="2025-12-10T06:25:00.471" v="33"/>
        <pc:sldMkLst>
          <pc:docMk/>
          <pc:sldMk cId="1454554022" sldId="2147471632"/>
        </pc:sldMkLst>
      </pc:sldChg>
      <pc:sldChg chg="add del">
        <pc:chgData name="Sandisiwe Msomi" userId="S::sandisiwe@wetpaint.co.za::8519981e-3e72-4b33-9ca6-5f5896f6288a" providerId="AD" clId="Web-{F891B4C7-AC7D-2DD0-6204-F2674875233C}" dt="2025-12-10T06:23:26.564" v="26"/>
        <pc:sldMkLst>
          <pc:docMk/>
          <pc:sldMk cId="1773606020" sldId="2147471632"/>
        </pc:sldMkLst>
      </pc:sldChg>
      <pc:sldMasterChg chg="addSldLayout delSldLayout">
        <pc:chgData name="Sandisiwe Msomi" userId="S::sandisiwe@wetpaint.co.za::8519981e-3e72-4b33-9ca6-5f5896f6288a" providerId="AD" clId="Web-{F891B4C7-AC7D-2DD0-6204-F2674875233C}" dt="2025-12-10T06:25:00.471" v="33"/>
        <pc:sldMasterMkLst>
          <pc:docMk/>
          <pc:sldMasterMk cId="2441814170" sldId="2147483691"/>
        </pc:sldMasterMkLst>
        <pc:sldLayoutChg chg="add del">
          <pc:chgData name="Sandisiwe Msomi" userId="S::sandisiwe@wetpaint.co.za::8519981e-3e72-4b33-9ca6-5f5896f6288a" providerId="AD" clId="Web-{F891B4C7-AC7D-2DD0-6204-F2674875233C}" dt="2025-12-10T06:25:00.471" v="33"/>
          <pc:sldLayoutMkLst>
            <pc:docMk/>
            <pc:sldMasterMk cId="2441814170" sldId="2147483691"/>
            <pc:sldLayoutMk cId="1291740794" sldId="2147483840"/>
          </pc:sldLayoutMkLst>
        </pc:sldLayoutChg>
      </pc:sldMasterChg>
    </pc:docChg>
  </pc:docChgLst>
</pc:chgInfo>
</file>

<file path=ppt/comments/modernComment_1B3_D2A41E1F.xml><?xml version="1.0" encoding="utf-8"?>
<p188:cmLst xmlns:a="http://schemas.openxmlformats.org/drawingml/2006/main" xmlns:r="http://schemas.openxmlformats.org/officeDocument/2006/relationships" xmlns:p188="http://schemas.microsoft.com/office/powerpoint/2018/8/main">
  <p188:cm id="{6486BE02-D731-4118-BA99-B8D22FA457FB}" authorId="{C3CFD6C8-5377-3019-DE4A-C154AC7A259C}" created="2024-08-01T14:52:20.318">
    <pc:sldMkLst xmlns:pc="http://schemas.microsoft.com/office/powerpoint/2013/main/command">
      <pc:docMk/>
      <pc:sldMk cId="3533970975" sldId="435"/>
    </pc:sldMkLst>
    <p188:replyLst>
      <p188:reply id="{A069B9CF-81FA-0C47-AB1E-DA30D6C9E249}" authorId="{1C828CC7-8359-1BE5-30FF-30D9106BA319}" created="2024-08-02T06:23:12.924">
        <p188:txBody>
          <a:bodyPr/>
          <a:lstStyle/>
          <a:p>
            <a:r>
              <a:rPr lang="en-GB"/>
              <a:t>Okay will do that </a:t>
            </a:r>
          </a:p>
        </p188:txBody>
      </p188:reply>
    </p188:replyLst>
    <p188:txBody>
      <a:bodyPr/>
      <a:lstStyle/>
      <a:p>
        <a:r>
          <a:rPr lang="en-US"/>
          <a:t>[@Nyasha Gwaku] make your insights and  recommendations incisive: think of this  slide like X with character limits - i don't want long winded  explanations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3E925D-CF66-4FF0-888F-BEE7BFA262E4}" type="datetimeFigureOut">
              <a:rPr lang="en-US" smtClean="0"/>
              <a:t>12/11/2025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95EE5F-3002-42A2-BC9A-9F0A6C2B6210}" type="slidenum">
              <a:rPr lang="en-US" smtClean="0"/>
              <a:t>‹#›</a:t>
            </a:fld>
            <a:endParaRPr lang="en-US"/>
          </a:p>
        </p:txBody>
      </p:sp>
    </p:spTree>
    <p:extLst>
      <p:ext uri="{BB962C8B-B14F-4D97-AF65-F5344CB8AC3E}">
        <p14:creationId xmlns:p14="http://schemas.microsoft.com/office/powerpoint/2010/main" val="1761994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190A2-CB11-43A6-941C-279DA324911A}"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C2F1E-B07E-4E67-82D0-C7C41C51976E}" type="slidenum">
              <a:rPr lang="en-US" smtClean="0"/>
              <a:t>‹#›</a:t>
            </a:fld>
            <a:endParaRPr lang="en-US"/>
          </a:p>
        </p:txBody>
      </p:sp>
    </p:spTree>
    <p:extLst>
      <p:ext uri="{BB962C8B-B14F-4D97-AF65-F5344CB8AC3E}">
        <p14:creationId xmlns:p14="http://schemas.microsoft.com/office/powerpoint/2010/main" val="3359736752"/>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BC2F1E-B07E-4E67-82D0-C7C41C51976E}" type="slidenum">
              <a:rPr lang="en-US" smtClean="0"/>
              <a:t>1</a:t>
            </a:fld>
            <a:endParaRPr lang="en-US"/>
          </a:p>
        </p:txBody>
      </p:sp>
    </p:spTree>
    <p:extLst>
      <p:ext uri="{BB962C8B-B14F-4D97-AF65-F5344CB8AC3E}">
        <p14:creationId xmlns:p14="http://schemas.microsoft.com/office/powerpoint/2010/main" val="202396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BC2F1E-B07E-4E67-82D0-C7C41C51976E}" type="slidenum">
              <a:rPr lang="en-US" smtClean="0"/>
              <a:t>7</a:t>
            </a:fld>
            <a:endParaRPr lang="en-US"/>
          </a:p>
        </p:txBody>
      </p:sp>
    </p:spTree>
    <p:extLst>
      <p:ext uri="{BB962C8B-B14F-4D97-AF65-F5344CB8AC3E}">
        <p14:creationId xmlns:p14="http://schemas.microsoft.com/office/powerpoint/2010/main" val="186181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BC2F1E-B07E-4E67-82D0-C7C41C51976E}" type="slidenum">
              <a:rPr lang="en-US" smtClean="0"/>
              <a:t>11</a:t>
            </a:fld>
            <a:endParaRPr lang="en-US"/>
          </a:p>
        </p:txBody>
      </p:sp>
    </p:spTree>
    <p:extLst>
      <p:ext uri="{BB962C8B-B14F-4D97-AF65-F5344CB8AC3E}">
        <p14:creationId xmlns:p14="http://schemas.microsoft.com/office/powerpoint/2010/main" val="157452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KV copy must be so amazing I want to sign up right now and spend my life savings</a:t>
            </a:r>
          </a:p>
        </p:txBody>
      </p:sp>
      <p:sp>
        <p:nvSpPr>
          <p:cNvPr id="4" name="Slide Number Placeholder 3"/>
          <p:cNvSpPr>
            <a:spLocks noGrp="1"/>
          </p:cNvSpPr>
          <p:nvPr>
            <p:ph type="sldNum" sz="quarter" idx="5"/>
          </p:nvPr>
        </p:nvSpPr>
        <p:spPr/>
        <p:txBody>
          <a:bodyPr/>
          <a:lstStyle/>
          <a:p>
            <a:fld id="{88BC2F1E-B07E-4E67-82D0-C7C41C51976E}" type="slidenum">
              <a:rPr lang="en-US" smtClean="0"/>
              <a:t>19</a:t>
            </a:fld>
            <a:endParaRPr lang="en-US"/>
          </a:p>
        </p:txBody>
      </p:sp>
    </p:spTree>
    <p:extLst>
      <p:ext uri="{BB962C8B-B14F-4D97-AF65-F5344CB8AC3E}">
        <p14:creationId xmlns:p14="http://schemas.microsoft.com/office/powerpoint/2010/main" val="160119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2A72E3C-2428-47CA-A7D7-3AC633068633}" type="slidenum">
              <a:rPr lang="en-ZA" smtClean="0"/>
              <a:t>37</a:t>
            </a:fld>
            <a:endParaRPr lang="en-ZA"/>
          </a:p>
        </p:txBody>
      </p:sp>
    </p:spTree>
    <p:extLst>
      <p:ext uri="{BB962C8B-B14F-4D97-AF65-F5344CB8AC3E}">
        <p14:creationId xmlns:p14="http://schemas.microsoft.com/office/powerpoint/2010/main" val="152262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with Audit &amp; Research, Strategy, Media, Creative and Content, MGT  &amp; </a:t>
            </a:r>
            <a:r>
              <a:rPr lang="en-US" err="1"/>
              <a:t>RoI</a:t>
            </a:r>
            <a:r>
              <a:rPr lang="en-US"/>
              <a:t>  </a:t>
            </a:r>
          </a:p>
        </p:txBody>
      </p:sp>
      <p:sp>
        <p:nvSpPr>
          <p:cNvPr id="4" name="Slide Number Placeholder 3"/>
          <p:cNvSpPr>
            <a:spLocks noGrp="1"/>
          </p:cNvSpPr>
          <p:nvPr>
            <p:ph type="sldNum" sz="quarter" idx="5"/>
          </p:nvPr>
        </p:nvSpPr>
        <p:spPr/>
        <p:txBody>
          <a:bodyPr/>
          <a:lstStyle/>
          <a:p>
            <a:fld id="{88BC2F1E-B07E-4E67-82D0-C7C41C51976E}" type="slidenum">
              <a:rPr lang="en-US" smtClean="0"/>
              <a:t>48</a:t>
            </a:fld>
            <a:endParaRPr lang="en-US"/>
          </a:p>
        </p:txBody>
      </p:sp>
    </p:spTree>
    <p:extLst>
      <p:ext uri="{BB962C8B-B14F-4D97-AF65-F5344CB8AC3E}">
        <p14:creationId xmlns:p14="http://schemas.microsoft.com/office/powerpoint/2010/main" val="2793220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ilar Case Studies">
    <p:spTree>
      <p:nvGrpSpPr>
        <p:cNvPr id="1" name=""/>
        <p:cNvGrpSpPr/>
        <p:nvPr/>
      </p:nvGrpSpPr>
      <p:grpSpPr>
        <a:xfrm>
          <a:off x="0" y="0"/>
          <a:ext cx="0" cy="0"/>
          <a:chOff x="0" y="0"/>
          <a:chExt cx="0" cy="0"/>
        </a:xfrm>
      </p:grpSpPr>
      <p:pic>
        <p:nvPicPr>
          <p:cNvPr id="3" name="Picture 2" descr="A white and grey background&#10;&#10;Description automatically generated">
            <a:extLst>
              <a:ext uri="{FF2B5EF4-FFF2-40B4-BE49-F238E27FC236}">
                <a16:creationId xmlns:a16="http://schemas.microsoft.com/office/drawing/2014/main" id="{92FC388A-F3D5-C8E6-6EF1-07C3E84725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6" name="Picture Placeholder 5">
            <a:extLst>
              <a:ext uri="{FF2B5EF4-FFF2-40B4-BE49-F238E27FC236}">
                <a16:creationId xmlns:a16="http://schemas.microsoft.com/office/drawing/2014/main" id="{B8161E2B-528A-5EF8-19D1-E5B540F77C2D}"/>
              </a:ext>
            </a:extLst>
          </p:cNvPr>
          <p:cNvSpPr>
            <a:spLocks noGrp="1"/>
          </p:cNvSpPr>
          <p:nvPr>
            <p:ph type="pic" sz="quarter" idx="10"/>
          </p:nvPr>
        </p:nvSpPr>
        <p:spPr>
          <a:xfrm>
            <a:off x="13201650" y="419100"/>
            <a:ext cx="11182350" cy="13296900"/>
          </a:xfrm>
          <a:prstGeom prst="rect">
            <a:avLst/>
          </a:prstGeom>
        </p:spPr>
        <p:txBody>
          <a:bodyPr/>
          <a:lstStyle/>
          <a:p>
            <a:endParaRPr lang="en-US"/>
          </a:p>
        </p:txBody>
      </p:sp>
      <p:cxnSp>
        <p:nvCxnSpPr>
          <p:cNvPr id="2" name="Straight Connector 1">
            <a:extLst>
              <a:ext uri="{FF2B5EF4-FFF2-40B4-BE49-F238E27FC236}">
                <a16:creationId xmlns:a16="http://schemas.microsoft.com/office/drawing/2014/main" id="{9F941050-A27E-3A2B-87C0-88B4B5EBFFBD}"/>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13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cial Media Cov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048B2-B561-9999-55D0-1A03D8BCB2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p:spPr>
      </p:pic>
      <p:cxnSp>
        <p:nvCxnSpPr>
          <p:cNvPr id="4" name="Straight Connector 3">
            <a:extLst>
              <a:ext uri="{FF2B5EF4-FFF2-40B4-BE49-F238E27FC236}">
                <a16:creationId xmlns:a16="http://schemas.microsoft.com/office/drawing/2014/main" id="{031337F3-3E56-1F3B-8CA0-D1246741650E}"/>
              </a:ext>
            </a:extLst>
          </p:cNvPr>
          <p:cNvCxnSpPr>
            <a:cxnSpLocks/>
          </p:cNvCxnSpPr>
          <p:nvPr userDrawn="1"/>
        </p:nvCxnSpPr>
        <p:spPr>
          <a:xfrm>
            <a:off x="10833315" y="6140482"/>
            <a:ext cx="2811345"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7730D78-75B5-1263-8548-D18FEB43B4C9}"/>
              </a:ext>
            </a:extLst>
          </p:cNvPr>
          <p:cNvSpPr>
            <a:spLocks noGrp="1"/>
          </p:cNvSpPr>
          <p:nvPr>
            <p:ph type="title"/>
          </p:nvPr>
        </p:nvSpPr>
        <p:spPr>
          <a:xfrm>
            <a:off x="1133959" y="5535819"/>
            <a:ext cx="9513376" cy="1209326"/>
          </a:xfrm>
          <a:prstGeom prst="rect">
            <a:avLst/>
          </a:prstGeom>
        </p:spPr>
        <p:txBody>
          <a:bodyPr anchor="ctr"/>
          <a:lstStyle>
            <a:lvl1pPr algn="r">
              <a:defRPr>
                <a:solidFill>
                  <a:srgbClr val="FF0000"/>
                </a:solidFill>
              </a:defRPr>
            </a:lvl1pPr>
          </a:lstStyle>
          <a:p>
            <a:r>
              <a:rPr lang="en-GB"/>
              <a:t>Click to edit Master title style</a:t>
            </a:r>
            <a:endParaRPr lang="en-US"/>
          </a:p>
        </p:txBody>
      </p:sp>
    </p:spTree>
    <p:extLst>
      <p:ext uri="{BB962C8B-B14F-4D97-AF65-F5344CB8AC3E}">
        <p14:creationId xmlns:p14="http://schemas.microsoft.com/office/powerpoint/2010/main" val="271989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ativ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048B2-B561-9999-55D0-1A03D8BCB2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p:spPr>
      </p:pic>
      <p:cxnSp>
        <p:nvCxnSpPr>
          <p:cNvPr id="4" name="Straight Connector 3">
            <a:extLst>
              <a:ext uri="{FF2B5EF4-FFF2-40B4-BE49-F238E27FC236}">
                <a16:creationId xmlns:a16="http://schemas.microsoft.com/office/drawing/2014/main" id="{031337F3-3E56-1F3B-8CA0-D1246741650E}"/>
              </a:ext>
            </a:extLst>
          </p:cNvPr>
          <p:cNvCxnSpPr>
            <a:cxnSpLocks/>
          </p:cNvCxnSpPr>
          <p:nvPr userDrawn="1"/>
        </p:nvCxnSpPr>
        <p:spPr>
          <a:xfrm>
            <a:off x="10833315" y="6140482"/>
            <a:ext cx="2811345"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7730D78-75B5-1263-8548-D18FEB43B4C9}"/>
              </a:ext>
            </a:extLst>
          </p:cNvPr>
          <p:cNvSpPr>
            <a:spLocks noGrp="1"/>
          </p:cNvSpPr>
          <p:nvPr>
            <p:ph type="title"/>
          </p:nvPr>
        </p:nvSpPr>
        <p:spPr>
          <a:xfrm>
            <a:off x="1133959" y="5535819"/>
            <a:ext cx="9513376" cy="1209326"/>
          </a:xfrm>
          <a:prstGeom prst="rect">
            <a:avLst/>
          </a:prstGeom>
        </p:spPr>
        <p:txBody>
          <a:bodyPr anchor="ctr"/>
          <a:lstStyle>
            <a:lvl1pPr algn="r">
              <a:defRPr>
                <a:solidFill>
                  <a:srgbClr val="FF0000"/>
                </a:solidFill>
              </a:defRPr>
            </a:lvl1pPr>
          </a:lstStyle>
          <a:p>
            <a:r>
              <a:rPr lang="en-GB"/>
              <a:t>Click to edit Master title style</a:t>
            </a:r>
            <a:endParaRPr lang="en-US"/>
          </a:p>
        </p:txBody>
      </p:sp>
    </p:spTree>
    <p:extLst>
      <p:ext uri="{BB962C8B-B14F-4D97-AF65-F5344CB8AC3E}">
        <p14:creationId xmlns:p14="http://schemas.microsoft.com/office/powerpoint/2010/main" val="420042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ch 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048B2-B561-9999-55D0-1A03D8BCB2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5042"/>
            <a:ext cx="24384000" cy="13716000"/>
          </a:xfrm>
          <a:prstGeom prst="rect">
            <a:avLst/>
          </a:prstGeom>
        </p:spPr>
      </p:pic>
      <p:cxnSp>
        <p:nvCxnSpPr>
          <p:cNvPr id="4" name="Straight Connector 3">
            <a:extLst>
              <a:ext uri="{FF2B5EF4-FFF2-40B4-BE49-F238E27FC236}">
                <a16:creationId xmlns:a16="http://schemas.microsoft.com/office/drawing/2014/main" id="{031337F3-3E56-1F3B-8CA0-D1246741650E}"/>
              </a:ext>
            </a:extLst>
          </p:cNvPr>
          <p:cNvCxnSpPr>
            <a:cxnSpLocks/>
          </p:cNvCxnSpPr>
          <p:nvPr userDrawn="1"/>
        </p:nvCxnSpPr>
        <p:spPr>
          <a:xfrm>
            <a:off x="10833315" y="6140482"/>
            <a:ext cx="2811345"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7730D78-75B5-1263-8548-D18FEB43B4C9}"/>
              </a:ext>
            </a:extLst>
          </p:cNvPr>
          <p:cNvSpPr>
            <a:spLocks noGrp="1"/>
          </p:cNvSpPr>
          <p:nvPr>
            <p:ph type="title"/>
          </p:nvPr>
        </p:nvSpPr>
        <p:spPr>
          <a:xfrm>
            <a:off x="13711081" y="5535819"/>
            <a:ext cx="9513376" cy="1209326"/>
          </a:xfrm>
          <a:prstGeom prst="rect">
            <a:avLst/>
          </a:prstGeom>
        </p:spPr>
        <p:txBody>
          <a:bodyPr anchor="ctr"/>
          <a:lstStyle>
            <a:lvl1pPr algn="l">
              <a:defRPr>
                <a:solidFill>
                  <a:srgbClr val="FF0000"/>
                </a:solidFill>
              </a:defRPr>
            </a:lvl1pPr>
          </a:lstStyle>
          <a:p>
            <a:r>
              <a:rPr lang="en-GB"/>
              <a:t>Click to edit Master title style</a:t>
            </a:r>
            <a:endParaRPr lang="en-US"/>
          </a:p>
        </p:txBody>
      </p:sp>
    </p:spTree>
    <p:extLst>
      <p:ext uri="{BB962C8B-B14F-4D97-AF65-F5344CB8AC3E}">
        <p14:creationId xmlns:p14="http://schemas.microsoft.com/office/powerpoint/2010/main" val="376537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GT_ROI">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048B2-B561-9999-55D0-1A03D8BCB2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5042"/>
            <a:ext cx="24384000" cy="13716000"/>
          </a:xfrm>
          <a:prstGeom prst="rect">
            <a:avLst/>
          </a:prstGeom>
        </p:spPr>
      </p:pic>
      <p:cxnSp>
        <p:nvCxnSpPr>
          <p:cNvPr id="4" name="Straight Connector 3">
            <a:extLst>
              <a:ext uri="{FF2B5EF4-FFF2-40B4-BE49-F238E27FC236}">
                <a16:creationId xmlns:a16="http://schemas.microsoft.com/office/drawing/2014/main" id="{031337F3-3E56-1F3B-8CA0-D1246741650E}"/>
              </a:ext>
            </a:extLst>
          </p:cNvPr>
          <p:cNvCxnSpPr>
            <a:cxnSpLocks/>
          </p:cNvCxnSpPr>
          <p:nvPr userDrawn="1"/>
        </p:nvCxnSpPr>
        <p:spPr>
          <a:xfrm>
            <a:off x="10315957" y="6140482"/>
            <a:ext cx="2811345"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7730D78-75B5-1263-8548-D18FEB43B4C9}"/>
              </a:ext>
            </a:extLst>
          </p:cNvPr>
          <p:cNvSpPr>
            <a:spLocks noGrp="1"/>
          </p:cNvSpPr>
          <p:nvPr>
            <p:ph type="title"/>
          </p:nvPr>
        </p:nvSpPr>
        <p:spPr>
          <a:xfrm>
            <a:off x="13193723" y="5535819"/>
            <a:ext cx="9513376" cy="1209326"/>
          </a:xfrm>
          <a:prstGeom prst="rect">
            <a:avLst/>
          </a:prstGeom>
        </p:spPr>
        <p:txBody>
          <a:bodyPr anchor="ctr"/>
          <a:lstStyle>
            <a:lvl1pPr algn="l">
              <a:defRPr>
                <a:solidFill>
                  <a:srgbClr val="FF0000"/>
                </a:solidFill>
              </a:defRPr>
            </a:lvl1pPr>
          </a:lstStyle>
          <a:p>
            <a:r>
              <a:rPr lang="en-GB"/>
              <a:t>Click to edit Master title style</a:t>
            </a:r>
            <a:endParaRPr lang="en-US"/>
          </a:p>
        </p:txBody>
      </p:sp>
    </p:spTree>
    <p:extLst>
      <p:ext uri="{BB962C8B-B14F-4D97-AF65-F5344CB8AC3E}">
        <p14:creationId xmlns:p14="http://schemas.microsoft.com/office/powerpoint/2010/main" val="3466638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gital Cov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048B2-B561-9999-55D0-1A03D8BCB2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5042"/>
            <a:ext cx="24384000" cy="13716000"/>
          </a:xfrm>
          <a:prstGeom prst="rect">
            <a:avLst/>
          </a:prstGeom>
        </p:spPr>
      </p:pic>
      <p:cxnSp>
        <p:nvCxnSpPr>
          <p:cNvPr id="4" name="Straight Connector 3">
            <a:extLst>
              <a:ext uri="{FF2B5EF4-FFF2-40B4-BE49-F238E27FC236}">
                <a16:creationId xmlns:a16="http://schemas.microsoft.com/office/drawing/2014/main" id="{031337F3-3E56-1F3B-8CA0-D1246741650E}"/>
              </a:ext>
            </a:extLst>
          </p:cNvPr>
          <p:cNvCxnSpPr>
            <a:cxnSpLocks/>
          </p:cNvCxnSpPr>
          <p:nvPr userDrawn="1"/>
        </p:nvCxnSpPr>
        <p:spPr>
          <a:xfrm>
            <a:off x="10147515" y="6140482"/>
            <a:ext cx="2811345"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7730D78-75B5-1263-8548-D18FEB43B4C9}"/>
              </a:ext>
            </a:extLst>
          </p:cNvPr>
          <p:cNvSpPr>
            <a:spLocks noGrp="1"/>
          </p:cNvSpPr>
          <p:nvPr>
            <p:ph type="title"/>
          </p:nvPr>
        </p:nvSpPr>
        <p:spPr>
          <a:xfrm>
            <a:off x="13025281" y="5535819"/>
            <a:ext cx="9513376" cy="1209326"/>
          </a:xfrm>
          <a:prstGeom prst="rect">
            <a:avLst/>
          </a:prstGeom>
        </p:spPr>
        <p:txBody>
          <a:bodyPr anchor="ctr"/>
          <a:lstStyle>
            <a:lvl1pPr algn="l">
              <a:defRPr>
                <a:solidFill>
                  <a:srgbClr val="FF0000"/>
                </a:solidFill>
              </a:defRPr>
            </a:lvl1pPr>
          </a:lstStyle>
          <a:p>
            <a:r>
              <a:rPr lang="en-GB"/>
              <a:t>Click to edit Master title style</a:t>
            </a:r>
            <a:endParaRPr lang="en-US"/>
          </a:p>
        </p:txBody>
      </p:sp>
    </p:spTree>
    <p:extLst>
      <p:ext uri="{BB962C8B-B14F-4D97-AF65-F5344CB8AC3E}">
        <p14:creationId xmlns:p14="http://schemas.microsoft.com/office/powerpoint/2010/main" val="2452746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dit and Researc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048B2-B561-9999-55D0-1A03D8BCB2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5042"/>
            <a:ext cx="24384000" cy="13716000"/>
          </a:xfrm>
          <a:prstGeom prst="rect">
            <a:avLst/>
          </a:prstGeom>
        </p:spPr>
      </p:pic>
      <p:cxnSp>
        <p:nvCxnSpPr>
          <p:cNvPr id="4" name="Straight Connector 3">
            <a:extLst>
              <a:ext uri="{FF2B5EF4-FFF2-40B4-BE49-F238E27FC236}">
                <a16:creationId xmlns:a16="http://schemas.microsoft.com/office/drawing/2014/main" id="{031337F3-3E56-1F3B-8CA0-D1246741650E}"/>
              </a:ext>
            </a:extLst>
          </p:cNvPr>
          <p:cNvCxnSpPr>
            <a:cxnSpLocks/>
          </p:cNvCxnSpPr>
          <p:nvPr userDrawn="1"/>
        </p:nvCxnSpPr>
        <p:spPr>
          <a:xfrm>
            <a:off x="11868031" y="6140482"/>
            <a:ext cx="2811345"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7730D78-75B5-1263-8548-D18FEB43B4C9}"/>
              </a:ext>
            </a:extLst>
          </p:cNvPr>
          <p:cNvSpPr>
            <a:spLocks noGrp="1"/>
          </p:cNvSpPr>
          <p:nvPr>
            <p:ph type="title"/>
          </p:nvPr>
        </p:nvSpPr>
        <p:spPr>
          <a:xfrm>
            <a:off x="14745797" y="5535819"/>
            <a:ext cx="9513376" cy="1209326"/>
          </a:xfrm>
          <a:prstGeom prst="rect">
            <a:avLst/>
          </a:prstGeom>
        </p:spPr>
        <p:txBody>
          <a:bodyPr anchor="ctr"/>
          <a:lstStyle>
            <a:lvl1pPr algn="l">
              <a:defRPr>
                <a:solidFill>
                  <a:srgbClr val="FF0000"/>
                </a:solidFill>
              </a:defRPr>
            </a:lvl1pPr>
          </a:lstStyle>
          <a:p>
            <a:r>
              <a:rPr lang="en-GB"/>
              <a:t>Click to edit Master title style</a:t>
            </a:r>
            <a:endParaRPr lang="en-US"/>
          </a:p>
        </p:txBody>
      </p:sp>
    </p:spTree>
    <p:extLst>
      <p:ext uri="{BB962C8B-B14F-4D97-AF65-F5344CB8AC3E}">
        <p14:creationId xmlns:p14="http://schemas.microsoft.com/office/powerpoint/2010/main" val="69780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7E41B7-773F-6FB8-8612-E5D0B9F61B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p:spPr>
      </p:pic>
      <p:pic>
        <p:nvPicPr>
          <p:cNvPr id="3" name="Picture 2">
            <a:extLst>
              <a:ext uri="{FF2B5EF4-FFF2-40B4-BE49-F238E27FC236}">
                <a16:creationId xmlns:a16="http://schemas.microsoft.com/office/drawing/2014/main" id="{19488E38-74D7-DC78-2BCE-6736C1DDE60A}"/>
              </a:ext>
            </a:extLst>
          </p:cNvPr>
          <p:cNvPicPr>
            <a:picLocks noChangeAspect="1"/>
          </p:cNvPicPr>
          <p:nvPr userDrawn="1"/>
        </p:nvPicPr>
        <p:blipFill rotWithShape="1">
          <a:blip r:embed="rId3"/>
          <a:srcRect t="-5527" b="-8202"/>
          <a:stretch/>
        </p:blipFill>
        <p:spPr>
          <a:xfrm>
            <a:off x="643691" y="705085"/>
            <a:ext cx="3062827" cy="2332583"/>
          </a:xfrm>
          <a:prstGeom prst="rect">
            <a:avLst/>
          </a:prstGeom>
        </p:spPr>
      </p:pic>
      <p:grpSp>
        <p:nvGrpSpPr>
          <p:cNvPr id="4" name="Group 3">
            <a:extLst>
              <a:ext uri="{FF2B5EF4-FFF2-40B4-BE49-F238E27FC236}">
                <a16:creationId xmlns:a16="http://schemas.microsoft.com/office/drawing/2014/main" id="{72BC94CB-F2B8-1B07-3EC9-4E8B44057F8B}"/>
              </a:ext>
            </a:extLst>
          </p:cNvPr>
          <p:cNvGrpSpPr/>
          <p:nvPr userDrawn="1"/>
        </p:nvGrpSpPr>
        <p:grpSpPr>
          <a:xfrm rot="10800000">
            <a:off x="809282" y="3426105"/>
            <a:ext cx="2897236" cy="83965"/>
            <a:chOff x="5010192" y="1788480"/>
            <a:chExt cx="2897236" cy="83965"/>
          </a:xfrm>
        </p:grpSpPr>
        <p:cxnSp>
          <p:nvCxnSpPr>
            <p:cNvPr id="5" name="Straight Connector 4">
              <a:extLst>
                <a:ext uri="{FF2B5EF4-FFF2-40B4-BE49-F238E27FC236}">
                  <a16:creationId xmlns:a16="http://schemas.microsoft.com/office/drawing/2014/main" id="{7741F177-494E-7BFC-A633-D74B3528F4B2}"/>
                </a:ext>
              </a:extLst>
            </p:cNvPr>
            <p:cNvCxnSpPr>
              <a:cxnSpLocks/>
            </p:cNvCxnSpPr>
            <p:nvPr/>
          </p:nvCxnSpPr>
          <p:spPr>
            <a:xfrm flipH="1">
              <a:off x="5010192" y="1838012"/>
              <a:ext cx="2006525" cy="0"/>
            </a:xfrm>
            <a:prstGeom prst="line">
              <a:avLst/>
            </a:prstGeom>
            <a:ln w="12700">
              <a:solidFill>
                <a:srgbClr val="706F6F">
                  <a:alpha val="50000"/>
                </a:srgb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E4F2F8A-C24D-1C7C-84D3-BEE0F782F4B8}"/>
                </a:ext>
              </a:extLst>
            </p:cNvPr>
            <p:cNvSpPr/>
            <p:nvPr/>
          </p:nvSpPr>
          <p:spPr>
            <a:xfrm>
              <a:off x="5599127" y="1788480"/>
              <a:ext cx="2308301" cy="83965"/>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le 2">
            <a:extLst>
              <a:ext uri="{FF2B5EF4-FFF2-40B4-BE49-F238E27FC236}">
                <a16:creationId xmlns:a16="http://schemas.microsoft.com/office/drawing/2014/main" id="{F50B4857-942F-E1BD-0444-5F872C547E7B}"/>
              </a:ext>
            </a:extLst>
          </p:cNvPr>
          <p:cNvSpPr txBox="1">
            <a:spLocks/>
          </p:cNvSpPr>
          <p:nvPr userDrawn="1"/>
        </p:nvSpPr>
        <p:spPr>
          <a:xfrm>
            <a:off x="643691" y="12687521"/>
            <a:ext cx="6017930" cy="506544"/>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gn="r"/>
            <a:r>
              <a:rPr lang="en-US" sz="2000" b="0">
                <a:solidFill>
                  <a:srgbClr val="E30613"/>
                </a:solidFill>
                <a:latin typeface="Arcon" panose="00000500000000000000" pitchFamily="50" charset="0"/>
              </a:rPr>
              <a:t>Bringing Africa to the World, and the World to Africa.</a:t>
            </a:r>
          </a:p>
        </p:txBody>
      </p:sp>
      <p:cxnSp>
        <p:nvCxnSpPr>
          <p:cNvPr id="8" name="Straight Connector 7">
            <a:extLst>
              <a:ext uri="{FF2B5EF4-FFF2-40B4-BE49-F238E27FC236}">
                <a16:creationId xmlns:a16="http://schemas.microsoft.com/office/drawing/2014/main" id="{DFA69870-0318-2B8D-3185-F0E1135728C2}"/>
              </a:ext>
            </a:extLst>
          </p:cNvPr>
          <p:cNvCxnSpPr>
            <a:cxnSpLocks/>
          </p:cNvCxnSpPr>
          <p:nvPr userDrawn="1"/>
        </p:nvCxnSpPr>
        <p:spPr>
          <a:xfrm>
            <a:off x="6749716" y="12942607"/>
            <a:ext cx="5125452"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86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l ">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216525" y="4262912"/>
            <a:ext cx="8281009" cy="8281009"/>
          </a:xfrm>
          <a:prstGeom prst="rect">
            <a:avLst/>
          </a:prstGeom>
        </p:spPr>
        <p:txBody>
          <a:bodyPr/>
          <a:lstStyle/>
          <a:p>
            <a:endParaRPr lang="en-US"/>
          </a:p>
        </p:txBody>
      </p:sp>
      <p:cxnSp>
        <p:nvCxnSpPr>
          <p:cNvPr id="2" name="Straight Connector 1">
            <a:extLst>
              <a:ext uri="{FF2B5EF4-FFF2-40B4-BE49-F238E27FC236}">
                <a16:creationId xmlns:a16="http://schemas.microsoft.com/office/drawing/2014/main" id="{D7FE13EF-48F3-87CA-BD19-D07DAB47876E}"/>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592EE82-D13F-D3DA-F4E9-465D14D57981}"/>
              </a:ext>
            </a:extLst>
          </p:cNvPr>
          <p:cNvGrpSpPr/>
          <p:nvPr userDrawn="1"/>
        </p:nvGrpSpPr>
        <p:grpSpPr>
          <a:xfrm>
            <a:off x="1048431" y="7118803"/>
            <a:ext cx="3867150" cy="3135313"/>
            <a:chOff x="1479550" y="5159375"/>
            <a:chExt cx="3867150" cy="3135313"/>
          </a:xfrm>
        </p:grpSpPr>
        <p:sp>
          <p:nvSpPr>
            <p:cNvPr id="4" name="Freeform 5">
              <a:extLst>
                <a:ext uri="{FF2B5EF4-FFF2-40B4-BE49-F238E27FC236}">
                  <a16:creationId xmlns:a16="http://schemas.microsoft.com/office/drawing/2014/main" id="{A562F36E-AACA-D3BD-93A7-C759EB5DF303}"/>
                </a:ext>
              </a:extLst>
            </p:cNvPr>
            <p:cNvSpPr>
              <a:spLocks/>
            </p:cNvSpPr>
            <p:nvPr/>
          </p:nvSpPr>
          <p:spPr bwMode="auto">
            <a:xfrm>
              <a:off x="1479550" y="5202238"/>
              <a:ext cx="1739900" cy="1939925"/>
            </a:xfrm>
            <a:custGeom>
              <a:avLst/>
              <a:gdLst>
                <a:gd name="T0" fmla="*/ 469 w 543"/>
                <a:gd name="T1" fmla="*/ 81 h 605"/>
                <a:gd name="T2" fmla="*/ 491 w 543"/>
                <a:gd name="T3" fmla="*/ 373 h 605"/>
                <a:gd name="T4" fmla="*/ 424 w 543"/>
                <a:gd name="T5" fmla="*/ 373 h 605"/>
                <a:gd name="T6" fmla="*/ 207 w 543"/>
                <a:gd name="T7" fmla="*/ 570 h 605"/>
                <a:gd name="T8" fmla="*/ 208 w 543"/>
                <a:gd name="T9" fmla="*/ 605 h 605"/>
                <a:gd name="T10" fmla="*/ 206 w 543"/>
                <a:gd name="T11" fmla="*/ 605 h 605"/>
                <a:gd name="T12" fmla="*/ 47 w 543"/>
                <a:gd name="T13" fmla="*/ 490 h 605"/>
                <a:gd name="T14" fmla="*/ 71 w 543"/>
                <a:gd name="T15" fmla="*/ 505 h 605"/>
                <a:gd name="T16" fmla="*/ 99 w 543"/>
                <a:gd name="T17" fmla="*/ 495 h 605"/>
                <a:gd name="T18" fmla="*/ 89 w 543"/>
                <a:gd name="T19" fmla="*/ 466 h 605"/>
                <a:gd name="T20" fmla="*/ 35 w 543"/>
                <a:gd name="T21" fmla="*/ 418 h 605"/>
                <a:gd name="T22" fmla="*/ 35 w 543"/>
                <a:gd name="T23" fmla="*/ 417 h 605"/>
                <a:gd name="T24" fmla="*/ 71 w 543"/>
                <a:gd name="T25" fmla="*/ 248 h 605"/>
                <a:gd name="T26" fmla="*/ 71 w 543"/>
                <a:gd name="T27" fmla="*/ 248 h 605"/>
                <a:gd name="T28" fmla="*/ 125 w 543"/>
                <a:gd name="T29" fmla="*/ 227 h 605"/>
                <a:gd name="T30" fmla="*/ 143 w 543"/>
                <a:gd name="T31" fmla="*/ 203 h 605"/>
                <a:gd name="T32" fmla="*/ 119 w 543"/>
                <a:gd name="T33" fmla="*/ 185 h 605"/>
                <a:gd name="T34" fmla="*/ 84 w 543"/>
                <a:gd name="T35" fmla="*/ 194 h 605"/>
                <a:gd name="T36" fmla="*/ 153 w 543"/>
                <a:gd name="T37" fmla="*/ 111 h 605"/>
                <a:gd name="T38" fmla="*/ 261 w 543"/>
                <a:gd name="T39" fmla="*/ 111 h 605"/>
                <a:gd name="T40" fmla="*/ 282 w 543"/>
                <a:gd name="T41" fmla="*/ 110 h 605"/>
                <a:gd name="T42" fmla="*/ 291 w 543"/>
                <a:gd name="T43" fmla="*/ 91 h 605"/>
                <a:gd name="T44" fmla="*/ 279 w 543"/>
                <a:gd name="T45" fmla="*/ 73 h 605"/>
                <a:gd name="T46" fmla="*/ 254 w 543"/>
                <a:gd name="T47" fmla="*/ 64 h 605"/>
                <a:gd name="T48" fmla="*/ 420 w 543"/>
                <a:gd name="T49" fmla="*/ 34 h 605"/>
                <a:gd name="T50" fmla="*/ 421 w 543"/>
                <a:gd name="T51" fmla="*/ 34 h 605"/>
                <a:gd name="T52" fmla="*/ 458 w 543"/>
                <a:gd name="T53" fmla="*/ 69 h 605"/>
                <a:gd name="T54" fmla="*/ 465 w 543"/>
                <a:gd name="T55" fmla="*/ 76 h 605"/>
                <a:gd name="T56" fmla="*/ 469 w 543"/>
                <a:gd name="T57" fmla="*/ 8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3" h="605">
                  <a:moveTo>
                    <a:pt x="469" y="81"/>
                  </a:moveTo>
                  <a:cubicBezTo>
                    <a:pt x="543" y="191"/>
                    <a:pt x="505" y="331"/>
                    <a:pt x="491" y="373"/>
                  </a:cubicBezTo>
                  <a:cubicBezTo>
                    <a:pt x="424" y="373"/>
                    <a:pt x="424" y="373"/>
                    <a:pt x="424" y="373"/>
                  </a:cubicBezTo>
                  <a:cubicBezTo>
                    <a:pt x="311" y="372"/>
                    <a:pt x="216" y="458"/>
                    <a:pt x="207" y="570"/>
                  </a:cubicBezTo>
                  <a:cubicBezTo>
                    <a:pt x="206" y="582"/>
                    <a:pt x="207" y="593"/>
                    <a:pt x="208" y="605"/>
                  </a:cubicBezTo>
                  <a:cubicBezTo>
                    <a:pt x="206" y="605"/>
                    <a:pt x="206" y="605"/>
                    <a:pt x="206" y="605"/>
                  </a:cubicBezTo>
                  <a:cubicBezTo>
                    <a:pt x="134" y="605"/>
                    <a:pt x="70" y="559"/>
                    <a:pt x="47" y="490"/>
                  </a:cubicBezTo>
                  <a:cubicBezTo>
                    <a:pt x="54" y="496"/>
                    <a:pt x="63" y="500"/>
                    <a:pt x="71" y="505"/>
                  </a:cubicBezTo>
                  <a:cubicBezTo>
                    <a:pt x="81" y="510"/>
                    <a:pt x="94" y="505"/>
                    <a:pt x="99" y="495"/>
                  </a:cubicBezTo>
                  <a:cubicBezTo>
                    <a:pt x="104" y="484"/>
                    <a:pt x="100" y="471"/>
                    <a:pt x="89" y="466"/>
                  </a:cubicBezTo>
                  <a:cubicBezTo>
                    <a:pt x="67" y="456"/>
                    <a:pt x="48" y="439"/>
                    <a:pt x="35" y="418"/>
                  </a:cubicBezTo>
                  <a:cubicBezTo>
                    <a:pt x="35" y="418"/>
                    <a:pt x="35" y="418"/>
                    <a:pt x="35" y="417"/>
                  </a:cubicBezTo>
                  <a:cubicBezTo>
                    <a:pt x="0" y="360"/>
                    <a:pt x="16" y="286"/>
                    <a:pt x="71" y="248"/>
                  </a:cubicBezTo>
                  <a:cubicBezTo>
                    <a:pt x="71" y="248"/>
                    <a:pt x="71" y="248"/>
                    <a:pt x="71" y="248"/>
                  </a:cubicBezTo>
                  <a:cubicBezTo>
                    <a:pt x="87" y="237"/>
                    <a:pt x="106" y="230"/>
                    <a:pt x="125" y="227"/>
                  </a:cubicBezTo>
                  <a:cubicBezTo>
                    <a:pt x="137" y="225"/>
                    <a:pt x="145" y="215"/>
                    <a:pt x="143" y="203"/>
                  </a:cubicBezTo>
                  <a:cubicBezTo>
                    <a:pt x="141" y="192"/>
                    <a:pt x="131" y="184"/>
                    <a:pt x="119" y="185"/>
                  </a:cubicBezTo>
                  <a:cubicBezTo>
                    <a:pt x="107" y="187"/>
                    <a:pt x="95" y="190"/>
                    <a:pt x="84" y="194"/>
                  </a:cubicBezTo>
                  <a:cubicBezTo>
                    <a:pt x="93" y="158"/>
                    <a:pt x="119" y="127"/>
                    <a:pt x="153" y="111"/>
                  </a:cubicBezTo>
                  <a:cubicBezTo>
                    <a:pt x="187" y="95"/>
                    <a:pt x="227" y="95"/>
                    <a:pt x="261" y="111"/>
                  </a:cubicBezTo>
                  <a:cubicBezTo>
                    <a:pt x="268" y="115"/>
                    <a:pt x="276" y="114"/>
                    <a:pt x="282" y="110"/>
                  </a:cubicBezTo>
                  <a:cubicBezTo>
                    <a:pt x="288" y="106"/>
                    <a:pt x="292" y="98"/>
                    <a:pt x="291" y="91"/>
                  </a:cubicBezTo>
                  <a:cubicBezTo>
                    <a:pt x="290" y="83"/>
                    <a:pt x="286" y="76"/>
                    <a:pt x="279" y="73"/>
                  </a:cubicBezTo>
                  <a:cubicBezTo>
                    <a:pt x="271" y="70"/>
                    <a:pt x="263" y="67"/>
                    <a:pt x="254" y="64"/>
                  </a:cubicBezTo>
                  <a:cubicBezTo>
                    <a:pt x="294" y="13"/>
                    <a:pt x="365" y="0"/>
                    <a:pt x="420" y="34"/>
                  </a:cubicBezTo>
                  <a:cubicBezTo>
                    <a:pt x="421" y="34"/>
                    <a:pt x="421" y="34"/>
                    <a:pt x="421" y="34"/>
                  </a:cubicBezTo>
                  <a:cubicBezTo>
                    <a:pt x="435" y="43"/>
                    <a:pt x="448" y="55"/>
                    <a:pt x="458" y="69"/>
                  </a:cubicBezTo>
                  <a:cubicBezTo>
                    <a:pt x="460" y="72"/>
                    <a:pt x="462" y="74"/>
                    <a:pt x="465" y="76"/>
                  </a:cubicBezTo>
                  <a:cubicBezTo>
                    <a:pt x="466" y="77"/>
                    <a:pt x="468" y="79"/>
                    <a:pt x="469"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4D29FB97-FAC6-CA63-FF68-BB0B8EA564E5}"/>
                </a:ext>
              </a:extLst>
            </p:cNvPr>
            <p:cNvSpPr>
              <a:spLocks/>
            </p:cNvSpPr>
            <p:nvPr/>
          </p:nvSpPr>
          <p:spPr bwMode="auto">
            <a:xfrm>
              <a:off x="2971800" y="5159375"/>
              <a:ext cx="2000250" cy="1238250"/>
            </a:xfrm>
            <a:custGeom>
              <a:avLst/>
              <a:gdLst>
                <a:gd name="T0" fmla="*/ 624 w 624"/>
                <a:gd name="T1" fmla="*/ 276 h 386"/>
                <a:gd name="T2" fmla="*/ 234 w 624"/>
                <a:gd name="T3" fmla="*/ 304 h 386"/>
                <a:gd name="T4" fmla="*/ 225 w 624"/>
                <a:gd name="T5" fmla="*/ 302 h 386"/>
                <a:gd name="T6" fmla="*/ 162 w 624"/>
                <a:gd name="T7" fmla="*/ 302 h 386"/>
                <a:gd name="T8" fmla="*/ 99 w 624"/>
                <a:gd name="T9" fmla="*/ 365 h 386"/>
                <a:gd name="T10" fmla="*/ 78 w 624"/>
                <a:gd name="T11" fmla="*/ 386 h 386"/>
                <a:gd name="T12" fmla="*/ 67 w 624"/>
                <a:gd name="T13" fmla="*/ 386 h 386"/>
                <a:gd name="T14" fmla="*/ 36 w 624"/>
                <a:gd name="T15" fmla="*/ 72 h 386"/>
                <a:gd name="T16" fmla="*/ 29 w 624"/>
                <a:gd name="T17" fmla="*/ 62 h 386"/>
                <a:gd name="T18" fmla="*/ 27 w 624"/>
                <a:gd name="T19" fmla="*/ 58 h 386"/>
                <a:gd name="T20" fmla="*/ 0 w 624"/>
                <a:gd name="T21" fmla="*/ 29 h 386"/>
                <a:gd name="T22" fmla="*/ 139 w 624"/>
                <a:gd name="T23" fmla="*/ 21 h 386"/>
                <a:gd name="T24" fmla="*/ 130 w 624"/>
                <a:gd name="T25" fmla="*/ 27 h 386"/>
                <a:gd name="T26" fmla="*/ 123 w 624"/>
                <a:gd name="T27" fmla="*/ 56 h 386"/>
                <a:gd name="T28" fmla="*/ 153 w 624"/>
                <a:gd name="T29" fmla="*/ 62 h 386"/>
                <a:gd name="T30" fmla="*/ 197 w 624"/>
                <a:gd name="T31" fmla="*/ 41 h 386"/>
                <a:gd name="T32" fmla="*/ 459 w 624"/>
                <a:gd name="T33" fmla="*/ 151 h 386"/>
                <a:gd name="T34" fmla="*/ 476 w 624"/>
                <a:gd name="T35" fmla="*/ 164 h 386"/>
                <a:gd name="T36" fmla="*/ 496 w 624"/>
                <a:gd name="T37" fmla="*/ 155 h 386"/>
                <a:gd name="T38" fmla="*/ 497 w 624"/>
                <a:gd name="T39" fmla="*/ 133 h 386"/>
                <a:gd name="T40" fmla="*/ 480 w 624"/>
                <a:gd name="T41" fmla="*/ 102 h 386"/>
                <a:gd name="T42" fmla="*/ 624 w 624"/>
                <a:gd name="T43" fmla="*/ 27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4" h="386">
                  <a:moveTo>
                    <a:pt x="624" y="276"/>
                  </a:moveTo>
                  <a:cubicBezTo>
                    <a:pt x="434" y="314"/>
                    <a:pt x="289" y="308"/>
                    <a:pt x="234" y="304"/>
                  </a:cubicBezTo>
                  <a:cubicBezTo>
                    <a:pt x="232" y="303"/>
                    <a:pt x="229" y="302"/>
                    <a:pt x="225" y="302"/>
                  </a:cubicBezTo>
                  <a:cubicBezTo>
                    <a:pt x="162" y="302"/>
                    <a:pt x="162" y="302"/>
                    <a:pt x="162" y="302"/>
                  </a:cubicBezTo>
                  <a:cubicBezTo>
                    <a:pt x="127" y="302"/>
                    <a:pt x="99" y="330"/>
                    <a:pt x="99" y="365"/>
                  </a:cubicBezTo>
                  <a:cubicBezTo>
                    <a:pt x="99" y="377"/>
                    <a:pt x="89" y="386"/>
                    <a:pt x="78" y="386"/>
                  </a:cubicBezTo>
                  <a:cubicBezTo>
                    <a:pt x="67" y="386"/>
                    <a:pt x="67" y="386"/>
                    <a:pt x="67" y="386"/>
                  </a:cubicBezTo>
                  <a:cubicBezTo>
                    <a:pt x="85" y="328"/>
                    <a:pt x="114" y="188"/>
                    <a:pt x="36" y="72"/>
                  </a:cubicBezTo>
                  <a:cubicBezTo>
                    <a:pt x="34" y="69"/>
                    <a:pt x="31" y="65"/>
                    <a:pt x="29" y="62"/>
                  </a:cubicBezTo>
                  <a:cubicBezTo>
                    <a:pt x="28" y="60"/>
                    <a:pt x="27" y="59"/>
                    <a:pt x="27" y="58"/>
                  </a:cubicBezTo>
                  <a:cubicBezTo>
                    <a:pt x="19" y="47"/>
                    <a:pt x="10" y="38"/>
                    <a:pt x="0" y="29"/>
                  </a:cubicBezTo>
                  <a:cubicBezTo>
                    <a:pt x="42" y="3"/>
                    <a:pt x="95" y="0"/>
                    <a:pt x="139" y="21"/>
                  </a:cubicBezTo>
                  <a:cubicBezTo>
                    <a:pt x="136" y="23"/>
                    <a:pt x="133" y="24"/>
                    <a:pt x="130" y="27"/>
                  </a:cubicBezTo>
                  <a:cubicBezTo>
                    <a:pt x="120" y="33"/>
                    <a:pt x="117" y="46"/>
                    <a:pt x="123" y="56"/>
                  </a:cubicBezTo>
                  <a:cubicBezTo>
                    <a:pt x="130" y="66"/>
                    <a:pt x="143" y="68"/>
                    <a:pt x="153" y="62"/>
                  </a:cubicBezTo>
                  <a:cubicBezTo>
                    <a:pt x="166" y="53"/>
                    <a:pt x="181" y="46"/>
                    <a:pt x="197" y="41"/>
                  </a:cubicBezTo>
                  <a:cubicBezTo>
                    <a:pt x="300" y="4"/>
                    <a:pt x="413" y="52"/>
                    <a:pt x="459" y="151"/>
                  </a:cubicBezTo>
                  <a:cubicBezTo>
                    <a:pt x="462" y="158"/>
                    <a:pt x="469" y="163"/>
                    <a:pt x="476" y="164"/>
                  </a:cubicBezTo>
                  <a:cubicBezTo>
                    <a:pt x="484" y="164"/>
                    <a:pt x="492" y="161"/>
                    <a:pt x="496" y="155"/>
                  </a:cubicBezTo>
                  <a:cubicBezTo>
                    <a:pt x="500" y="148"/>
                    <a:pt x="501" y="140"/>
                    <a:pt x="497" y="133"/>
                  </a:cubicBezTo>
                  <a:cubicBezTo>
                    <a:pt x="492" y="122"/>
                    <a:pt x="486" y="112"/>
                    <a:pt x="480" y="102"/>
                  </a:cubicBezTo>
                  <a:cubicBezTo>
                    <a:pt x="559" y="127"/>
                    <a:pt x="614" y="196"/>
                    <a:pt x="624" y="276"/>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49834A92-4850-FF5D-186A-0B6F09CD8CF9}"/>
                </a:ext>
              </a:extLst>
            </p:cNvPr>
            <p:cNvSpPr>
              <a:spLocks/>
            </p:cNvSpPr>
            <p:nvPr/>
          </p:nvSpPr>
          <p:spPr bwMode="auto">
            <a:xfrm>
              <a:off x="2273300" y="6262688"/>
              <a:ext cx="1820863" cy="1354138"/>
            </a:xfrm>
            <a:custGeom>
              <a:avLst/>
              <a:gdLst>
                <a:gd name="T0" fmla="*/ 273 w 568"/>
                <a:gd name="T1" fmla="*/ 303 h 422"/>
                <a:gd name="T2" fmla="*/ 276 w 568"/>
                <a:gd name="T3" fmla="*/ 332 h 422"/>
                <a:gd name="T4" fmla="*/ 305 w 568"/>
                <a:gd name="T5" fmla="*/ 353 h 422"/>
                <a:gd name="T6" fmla="*/ 169 w 568"/>
                <a:gd name="T7" fmla="*/ 422 h 422"/>
                <a:gd name="T8" fmla="*/ 154 w 568"/>
                <a:gd name="T9" fmla="*/ 421 h 422"/>
                <a:gd name="T10" fmla="*/ 145 w 568"/>
                <a:gd name="T11" fmla="*/ 420 h 422"/>
                <a:gd name="T12" fmla="*/ 139 w 568"/>
                <a:gd name="T13" fmla="*/ 419 h 422"/>
                <a:gd name="T14" fmla="*/ 127 w 568"/>
                <a:gd name="T15" fmla="*/ 416 h 422"/>
                <a:gd name="T16" fmla="*/ 126 w 568"/>
                <a:gd name="T17" fmla="*/ 416 h 422"/>
                <a:gd name="T18" fmla="*/ 14 w 568"/>
                <a:gd name="T19" fmla="*/ 317 h 422"/>
                <a:gd name="T20" fmla="*/ 13 w 568"/>
                <a:gd name="T21" fmla="*/ 316 h 422"/>
                <a:gd name="T22" fmla="*/ 9 w 568"/>
                <a:gd name="T23" fmla="*/ 304 h 422"/>
                <a:gd name="T24" fmla="*/ 8 w 568"/>
                <a:gd name="T25" fmla="*/ 302 h 422"/>
                <a:gd name="T26" fmla="*/ 5 w 568"/>
                <a:gd name="T27" fmla="*/ 289 h 422"/>
                <a:gd name="T28" fmla="*/ 1 w 568"/>
                <a:gd name="T29" fmla="*/ 242 h 422"/>
                <a:gd name="T30" fmla="*/ 176 w 568"/>
                <a:gd name="T31" fmla="*/ 84 h 422"/>
                <a:gd name="T32" fmla="*/ 296 w 568"/>
                <a:gd name="T33" fmla="*/ 84 h 422"/>
                <a:gd name="T34" fmla="*/ 359 w 568"/>
                <a:gd name="T35" fmla="*/ 21 h 422"/>
                <a:gd name="T36" fmla="*/ 380 w 568"/>
                <a:gd name="T37" fmla="*/ 0 h 422"/>
                <a:gd name="T38" fmla="*/ 426 w 568"/>
                <a:gd name="T39" fmla="*/ 0 h 422"/>
                <a:gd name="T40" fmla="*/ 542 w 568"/>
                <a:gd name="T41" fmla="*/ 6 h 422"/>
                <a:gd name="T42" fmla="*/ 568 w 568"/>
                <a:gd name="T43" fmla="*/ 6 h 422"/>
                <a:gd name="T44" fmla="*/ 423 w 568"/>
                <a:gd name="T45" fmla="*/ 146 h 422"/>
                <a:gd name="T46" fmla="*/ 425 w 568"/>
                <a:gd name="T47" fmla="*/ 355 h 422"/>
                <a:gd name="T48" fmla="*/ 303 w 568"/>
                <a:gd name="T49" fmla="*/ 300 h 422"/>
                <a:gd name="T50" fmla="*/ 273 w 568"/>
                <a:gd name="T51" fmla="*/ 30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422">
                  <a:moveTo>
                    <a:pt x="273" y="303"/>
                  </a:moveTo>
                  <a:cubicBezTo>
                    <a:pt x="266" y="312"/>
                    <a:pt x="267" y="325"/>
                    <a:pt x="276" y="332"/>
                  </a:cubicBezTo>
                  <a:cubicBezTo>
                    <a:pt x="285" y="340"/>
                    <a:pt x="295" y="347"/>
                    <a:pt x="305" y="353"/>
                  </a:cubicBezTo>
                  <a:cubicBezTo>
                    <a:pt x="273" y="396"/>
                    <a:pt x="223" y="422"/>
                    <a:pt x="169" y="422"/>
                  </a:cubicBezTo>
                  <a:cubicBezTo>
                    <a:pt x="164" y="422"/>
                    <a:pt x="159" y="421"/>
                    <a:pt x="154" y="421"/>
                  </a:cubicBezTo>
                  <a:cubicBezTo>
                    <a:pt x="151" y="421"/>
                    <a:pt x="148" y="420"/>
                    <a:pt x="145" y="420"/>
                  </a:cubicBezTo>
                  <a:cubicBezTo>
                    <a:pt x="143" y="419"/>
                    <a:pt x="141" y="419"/>
                    <a:pt x="139" y="419"/>
                  </a:cubicBezTo>
                  <a:cubicBezTo>
                    <a:pt x="135" y="418"/>
                    <a:pt x="131" y="417"/>
                    <a:pt x="127" y="416"/>
                  </a:cubicBezTo>
                  <a:cubicBezTo>
                    <a:pt x="126" y="416"/>
                    <a:pt x="126" y="416"/>
                    <a:pt x="126" y="416"/>
                  </a:cubicBezTo>
                  <a:cubicBezTo>
                    <a:pt x="75" y="402"/>
                    <a:pt x="34" y="366"/>
                    <a:pt x="14" y="317"/>
                  </a:cubicBezTo>
                  <a:cubicBezTo>
                    <a:pt x="13" y="316"/>
                    <a:pt x="13" y="316"/>
                    <a:pt x="13" y="316"/>
                  </a:cubicBezTo>
                  <a:cubicBezTo>
                    <a:pt x="11" y="312"/>
                    <a:pt x="10" y="308"/>
                    <a:pt x="9" y="304"/>
                  </a:cubicBezTo>
                  <a:cubicBezTo>
                    <a:pt x="8" y="303"/>
                    <a:pt x="8" y="302"/>
                    <a:pt x="8" y="302"/>
                  </a:cubicBezTo>
                  <a:cubicBezTo>
                    <a:pt x="7" y="298"/>
                    <a:pt x="6" y="294"/>
                    <a:pt x="5" y="289"/>
                  </a:cubicBezTo>
                  <a:cubicBezTo>
                    <a:pt x="1" y="274"/>
                    <a:pt x="0" y="258"/>
                    <a:pt x="1" y="242"/>
                  </a:cubicBezTo>
                  <a:cubicBezTo>
                    <a:pt x="9" y="152"/>
                    <a:pt x="85" y="83"/>
                    <a:pt x="176" y="84"/>
                  </a:cubicBezTo>
                  <a:cubicBezTo>
                    <a:pt x="296" y="84"/>
                    <a:pt x="296" y="84"/>
                    <a:pt x="296" y="84"/>
                  </a:cubicBezTo>
                  <a:cubicBezTo>
                    <a:pt x="331" y="84"/>
                    <a:pt x="359" y="56"/>
                    <a:pt x="359" y="21"/>
                  </a:cubicBezTo>
                  <a:cubicBezTo>
                    <a:pt x="359" y="9"/>
                    <a:pt x="368" y="0"/>
                    <a:pt x="380" y="0"/>
                  </a:cubicBezTo>
                  <a:cubicBezTo>
                    <a:pt x="426" y="0"/>
                    <a:pt x="426" y="0"/>
                    <a:pt x="426" y="0"/>
                  </a:cubicBezTo>
                  <a:cubicBezTo>
                    <a:pt x="439" y="2"/>
                    <a:pt x="480" y="6"/>
                    <a:pt x="542" y="6"/>
                  </a:cubicBezTo>
                  <a:cubicBezTo>
                    <a:pt x="550" y="6"/>
                    <a:pt x="559" y="6"/>
                    <a:pt x="568" y="6"/>
                  </a:cubicBezTo>
                  <a:cubicBezTo>
                    <a:pt x="497" y="41"/>
                    <a:pt x="449" y="88"/>
                    <a:pt x="423" y="146"/>
                  </a:cubicBezTo>
                  <a:cubicBezTo>
                    <a:pt x="386" y="230"/>
                    <a:pt x="408" y="313"/>
                    <a:pt x="425" y="355"/>
                  </a:cubicBezTo>
                  <a:cubicBezTo>
                    <a:pt x="381" y="348"/>
                    <a:pt x="338" y="329"/>
                    <a:pt x="303" y="300"/>
                  </a:cubicBezTo>
                  <a:cubicBezTo>
                    <a:pt x="294" y="293"/>
                    <a:pt x="281" y="294"/>
                    <a:pt x="273" y="303"/>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46A40C05-DCDD-90B9-B1F3-E6F91AE86BDD}"/>
                </a:ext>
              </a:extLst>
            </p:cNvPr>
            <p:cNvSpPr>
              <a:spLocks/>
            </p:cNvSpPr>
            <p:nvPr/>
          </p:nvSpPr>
          <p:spPr bwMode="auto">
            <a:xfrm>
              <a:off x="3619500" y="6186488"/>
              <a:ext cx="1727200" cy="1225550"/>
            </a:xfrm>
            <a:custGeom>
              <a:avLst/>
              <a:gdLst>
                <a:gd name="T0" fmla="*/ 526 w 539"/>
                <a:gd name="T1" fmla="*/ 178 h 382"/>
                <a:gd name="T2" fmla="*/ 407 w 539"/>
                <a:gd name="T3" fmla="*/ 277 h 382"/>
                <a:gd name="T4" fmla="*/ 282 w 539"/>
                <a:gd name="T5" fmla="*/ 187 h 382"/>
                <a:gd name="T6" fmla="*/ 255 w 539"/>
                <a:gd name="T7" fmla="*/ 173 h 382"/>
                <a:gd name="T8" fmla="*/ 241 w 539"/>
                <a:gd name="T9" fmla="*/ 199 h 382"/>
                <a:gd name="T10" fmla="*/ 267 w 539"/>
                <a:gd name="T11" fmla="*/ 250 h 382"/>
                <a:gd name="T12" fmla="*/ 92 w 539"/>
                <a:gd name="T13" fmla="*/ 378 h 382"/>
                <a:gd name="T14" fmla="*/ 47 w 539"/>
                <a:gd name="T15" fmla="*/ 382 h 382"/>
                <a:gd name="T16" fmla="*/ 37 w 539"/>
                <a:gd name="T17" fmla="*/ 184 h 382"/>
                <a:gd name="T18" fmla="*/ 284 w 539"/>
                <a:gd name="T19" fmla="*/ 21 h 382"/>
                <a:gd name="T20" fmla="*/ 423 w 539"/>
                <a:gd name="T21" fmla="*/ 0 h 382"/>
                <a:gd name="T22" fmla="*/ 422 w 539"/>
                <a:gd name="T23" fmla="*/ 6 h 382"/>
                <a:gd name="T24" fmla="*/ 410 w 539"/>
                <a:gd name="T25" fmla="*/ 59 h 382"/>
                <a:gd name="T26" fmla="*/ 422 w 539"/>
                <a:gd name="T27" fmla="*/ 86 h 382"/>
                <a:gd name="T28" fmla="*/ 449 w 539"/>
                <a:gd name="T29" fmla="*/ 74 h 382"/>
                <a:gd name="T30" fmla="*/ 460 w 539"/>
                <a:gd name="T31" fmla="*/ 38 h 382"/>
                <a:gd name="T32" fmla="*/ 526 w 539"/>
                <a:gd name="T33" fmla="*/ 17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9" h="382">
                  <a:moveTo>
                    <a:pt x="526" y="178"/>
                  </a:moveTo>
                  <a:cubicBezTo>
                    <a:pt x="514" y="234"/>
                    <a:pt x="465" y="275"/>
                    <a:pt x="407" y="277"/>
                  </a:cubicBezTo>
                  <a:cubicBezTo>
                    <a:pt x="350" y="279"/>
                    <a:pt x="298" y="242"/>
                    <a:pt x="282" y="187"/>
                  </a:cubicBezTo>
                  <a:cubicBezTo>
                    <a:pt x="278" y="176"/>
                    <a:pt x="267" y="169"/>
                    <a:pt x="255" y="173"/>
                  </a:cubicBezTo>
                  <a:cubicBezTo>
                    <a:pt x="244" y="176"/>
                    <a:pt x="238" y="188"/>
                    <a:pt x="241" y="199"/>
                  </a:cubicBezTo>
                  <a:cubicBezTo>
                    <a:pt x="247" y="217"/>
                    <a:pt x="255" y="234"/>
                    <a:pt x="267" y="250"/>
                  </a:cubicBezTo>
                  <a:cubicBezTo>
                    <a:pt x="231" y="316"/>
                    <a:pt x="167" y="363"/>
                    <a:pt x="92" y="378"/>
                  </a:cubicBezTo>
                  <a:cubicBezTo>
                    <a:pt x="77" y="381"/>
                    <a:pt x="62" y="382"/>
                    <a:pt x="47" y="382"/>
                  </a:cubicBezTo>
                  <a:cubicBezTo>
                    <a:pt x="36" y="358"/>
                    <a:pt x="0" y="270"/>
                    <a:pt x="37" y="184"/>
                  </a:cubicBezTo>
                  <a:cubicBezTo>
                    <a:pt x="71" y="108"/>
                    <a:pt x="154" y="53"/>
                    <a:pt x="284" y="21"/>
                  </a:cubicBezTo>
                  <a:cubicBezTo>
                    <a:pt x="327" y="16"/>
                    <a:pt x="373" y="9"/>
                    <a:pt x="423" y="0"/>
                  </a:cubicBezTo>
                  <a:cubicBezTo>
                    <a:pt x="423" y="2"/>
                    <a:pt x="423" y="4"/>
                    <a:pt x="422" y="6"/>
                  </a:cubicBezTo>
                  <a:cubicBezTo>
                    <a:pt x="420" y="24"/>
                    <a:pt x="416" y="42"/>
                    <a:pt x="410" y="59"/>
                  </a:cubicBezTo>
                  <a:cubicBezTo>
                    <a:pt x="405" y="69"/>
                    <a:pt x="411" y="82"/>
                    <a:pt x="422" y="86"/>
                  </a:cubicBezTo>
                  <a:cubicBezTo>
                    <a:pt x="432" y="90"/>
                    <a:pt x="445" y="85"/>
                    <a:pt x="449" y="74"/>
                  </a:cubicBezTo>
                  <a:cubicBezTo>
                    <a:pt x="453" y="62"/>
                    <a:pt x="457" y="50"/>
                    <a:pt x="460" y="38"/>
                  </a:cubicBezTo>
                  <a:cubicBezTo>
                    <a:pt x="511" y="64"/>
                    <a:pt x="539" y="121"/>
                    <a:pt x="526" y="178"/>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33AFC8DB-CFBA-5D43-FD1F-46A78A664F76}"/>
                </a:ext>
              </a:extLst>
            </p:cNvPr>
            <p:cNvSpPr>
              <a:spLocks/>
            </p:cNvSpPr>
            <p:nvPr/>
          </p:nvSpPr>
          <p:spPr bwMode="auto">
            <a:xfrm>
              <a:off x="3836988" y="7091363"/>
              <a:ext cx="1209675" cy="728663"/>
            </a:xfrm>
            <a:custGeom>
              <a:avLst/>
              <a:gdLst>
                <a:gd name="T0" fmla="*/ 177 w 377"/>
                <a:gd name="T1" fmla="*/ 227 h 227"/>
                <a:gd name="T2" fmla="*/ 377 w 377"/>
                <a:gd name="T3" fmla="*/ 69 h 227"/>
                <a:gd name="T4" fmla="*/ 372 w 377"/>
                <a:gd name="T5" fmla="*/ 33 h 227"/>
                <a:gd name="T6" fmla="*/ 229 w 377"/>
                <a:gd name="T7" fmla="*/ 0 h 227"/>
                <a:gd name="T8" fmla="*/ 0 w 377"/>
                <a:gd name="T9" fmla="*/ 142 h 227"/>
                <a:gd name="T10" fmla="*/ 128 w 377"/>
                <a:gd name="T11" fmla="*/ 222 h 227"/>
                <a:gd name="T12" fmla="*/ 177 w 377"/>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77" h="227">
                  <a:moveTo>
                    <a:pt x="177" y="227"/>
                  </a:moveTo>
                  <a:cubicBezTo>
                    <a:pt x="287" y="227"/>
                    <a:pt x="377" y="156"/>
                    <a:pt x="377" y="69"/>
                  </a:cubicBezTo>
                  <a:cubicBezTo>
                    <a:pt x="377" y="57"/>
                    <a:pt x="375" y="45"/>
                    <a:pt x="372" y="33"/>
                  </a:cubicBezTo>
                  <a:cubicBezTo>
                    <a:pt x="321" y="44"/>
                    <a:pt x="269" y="32"/>
                    <a:pt x="229" y="0"/>
                  </a:cubicBezTo>
                  <a:cubicBezTo>
                    <a:pt x="180" y="81"/>
                    <a:pt x="94" y="134"/>
                    <a:pt x="0" y="142"/>
                  </a:cubicBezTo>
                  <a:cubicBezTo>
                    <a:pt x="30" y="184"/>
                    <a:pt x="76" y="213"/>
                    <a:pt x="128" y="222"/>
                  </a:cubicBezTo>
                  <a:cubicBezTo>
                    <a:pt x="144" y="225"/>
                    <a:pt x="160" y="227"/>
                    <a:pt x="177" y="227"/>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FBDFB9A5-2A73-0464-A048-C7DCF3B1A0EE}"/>
                </a:ext>
              </a:extLst>
            </p:cNvPr>
            <p:cNvSpPr>
              <a:spLocks/>
            </p:cNvSpPr>
            <p:nvPr/>
          </p:nvSpPr>
          <p:spPr bwMode="auto">
            <a:xfrm>
              <a:off x="3289300" y="7462838"/>
              <a:ext cx="877888" cy="831850"/>
            </a:xfrm>
            <a:custGeom>
              <a:avLst/>
              <a:gdLst>
                <a:gd name="T0" fmla="*/ 122 w 274"/>
                <a:gd name="T1" fmla="*/ 25 h 259"/>
                <a:gd name="T2" fmla="*/ 36 w 274"/>
                <a:gd name="T3" fmla="*/ 4 h 259"/>
                <a:gd name="T4" fmla="*/ 34 w 274"/>
                <a:gd name="T5" fmla="*/ 4 h 259"/>
                <a:gd name="T6" fmla="*/ 27 w 274"/>
                <a:gd name="T7" fmla="*/ 1 h 259"/>
                <a:gd name="T8" fmla="*/ 25 w 274"/>
                <a:gd name="T9" fmla="*/ 0 h 259"/>
                <a:gd name="T10" fmla="*/ 0 w 274"/>
                <a:gd name="T11" fmla="*/ 29 h 259"/>
                <a:gd name="T12" fmla="*/ 63 w 274"/>
                <a:gd name="T13" fmla="*/ 90 h 259"/>
                <a:gd name="T14" fmla="*/ 113 w 274"/>
                <a:gd name="T15" fmla="*/ 111 h 259"/>
                <a:gd name="T16" fmla="*/ 235 w 274"/>
                <a:gd name="T17" fmla="*/ 251 h 259"/>
                <a:gd name="T18" fmla="*/ 251 w 274"/>
                <a:gd name="T19" fmla="*/ 258 h 259"/>
                <a:gd name="T20" fmla="*/ 274 w 274"/>
                <a:gd name="T21" fmla="*/ 236 h 259"/>
                <a:gd name="T22" fmla="*/ 274 w 274"/>
                <a:gd name="T23" fmla="*/ 143 h 259"/>
                <a:gd name="T24" fmla="*/ 122 w 274"/>
                <a:gd name="T2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259">
                  <a:moveTo>
                    <a:pt x="122" y="25"/>
                  </a:moveTo>
                  <a:cubicBezTo>
                    <a:pt x="93" y="23"/>
                    <a:pt x="63" y="16"/>
                    <a:pt x="36" y="4"/>
                  </a:cubicBezTo>
                  <a:cubicBezTo>
                    <a:pt x="35" y="4"/>
                    <a:pt x="34" y="4"/>
                    <a:pt x="34" y="4"/>
                  </a:cubicBezTo>
                  <a:cubicBezTo>
                    <a:pt x="32" y="3"/>
                    <a:pt x="29" y="2"/>
                    <a:pt x="27" y="1"/>
                  </a:cubicBezTo>
                  <a:cubicBezTo>
                    <a:pt x="26" y="1"/>
                    <a:pt x="26" y="0"/>
                    <a:pt x="25" y="0"/>
                  </a:cubicBezTo>
                  <a:cubicBezTo>
                    <a:pt x="17" y="10"/>
                    <a:pt x="9" y="20"/>
                    <a:pt x="0" y="29"/>
                  </a:cubicBezTo>
                  <a:cubicBezTo>
                    <a:pt x="1" y="63"/>
                    <a:pt x="29" y="90"/>
                    <a:pt x="63" y="90"/>
                  </a:cubicBezTo>
                  <a:cubicBezTo>
                    <a:pt x="82" y="89"/>
                    <a:pt x="100" y="97"/>
                    <a:pt x="113" y="111"/>
                  </a:cubicBezTo>
                  <a:cubicBezTo>
                    <a:pt x="235" y="251"/>
                    <a:pt x="235" y="251"/>
                    <a:pt x="235" y="251"/>
                  </a:cubicBezTo>
                  <a:cubicBezTo>
                    <a:pt x="239" y="256"/>
                    <a:pt x="245" y="258"/>
                    <a:pt x="251" y="258"/>
                  </a:cubicBezTo>
                  <a:cubicBezTo>
                    <a:pt x="264" y="259"/>
                    <a:pt x="274" y="249"/>
                    <a:pt x="274" y="236"/>
                  </a:cubicBezTo>
                  <a:cubicBezTo>
                    <a:pt x="274" y="143"/>
                    <a:pt x="274" y="143"/>
                    <a:pt x="274" y="143"/>
                  </a:cubicBezTo>
                  <a:cubicBezTo>
                    <a:pt x="209" y="128"/>
                    <a:pt x="153" y="85"/>
                    <a:pt x="122" y="25"/>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1E6D0BD1-4B3C-C858-2C2E-A0DDD00B3FA6}"/>
                </a:ext>
              </a:extLst>
            </p:cNvPr>
            <p:cNvSpPr>
              <a:spLocks/>
            </p:cNvSpPr>
            <p:nvPr/>
          </p:nvSpPr>
          <p:spPr bwMode="auto">
            <a:xfrm>
              <a:off x="3644900" y="6126163"/>
              <a:ext cx="12700" cy="3175"/>
            </a:xfrm>
            <a:custGeom>
              <a:avLst/>
              <a:gdLst>
                <a:gd name="T0" fmla="*/ 4 w 4"/>
                <a:gd name="T1" fmla="*/ 1 h 1"/>
                <a:gd name="T2" fmla="*/ 0 w 4"/>
                <a:gd name="T3" fmla="*/ 1 h 1"/>
                <a:gd name="T4" fmla="*/ 1 w 4"/>
                <a:gd name="T5" fmla="*/ 0 h 1"/>
                <a:gd name="T6" fmla="*/ 1 w 4"/>
                <a:gd name="T7" fmla="*/ 0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0" y="1"/>
                    <a:pt x="0" y="1"/>
                    <a:pt x="0" y="1"/>
                  </a:cubicBezTo>
                  <a:cubicBezTo>
                    <a:pt x="1" y="0"/>
                    <a:pt x="1" y="0"/>
                    <a:pt x="1" y="0"/>
                  </a:cubicBezTo>
                  <a:cubicBezTo>
                    <a:pt x="1" y="0"/>
                    <a:pt x="1" y="0"/>
                    <a:pt x="1" y="0"/>
                  </a:cubicBezTo>
                  <a:cubicBezTo>
                    <a:pt x="1" y="0"/>
                    <a:pt x="2" y="1"/>
                    <a:pt x="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Line 37">
            <a:extLst>
              <a:ext uri="{FF2B5EF4-FFF2-40B4-BE49-F238E27FC236}">
                <a16:creationId xmlns:a16="http://schemas.microsoft.com/office/drawing/2014/main" id="{2BAC7C99-0C81-16A7-844B-9381F6A550CF}"/>
              </a:ext>
            </a:extLst>
          </p:cNvPr>
          <p:cNvSpPr>
            <a:spLocks noChangeShapeType="1"/>
          </p:cNvSpPr>
          <p:nvPr userDrawn="1"/>
        </p:nvSpPr>
        <p:spPr bwMode="auto">
          <a:xfrm>
            <a:off x="14916150" y="4262913"/>
            <a:ext cx="0" cy="8281008"/>
          </a:xfrm>
          <a:prstGeom prst="line">
            <a:avLst/>
          </a:prstGeom>
          <a:noFill/>
          <a:ln w="6350" cap="flat">
            <a:solidFill>
              <a:schemeClr val="tx2">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37">
            <a:extLst>
              <a:ext uri="{FF2B5EF4-FFF2-40B4-BE49-F238E27FC236}">
                <a16:creationId xmlns:a16="http://schemas.microsoft.com/office/drawing/2014/main" id="{2A3D9B80-64F0-81A6-D606-B05E6CA9A85F}"/>
              </a:ext>
            </a:extLst>
          </p:cNvPr>
          <p:cNvSpPr>
            <a:spLocks noChangeShapeType="1"/>
          </p:cNvSpPr>
          <p:nvPr userDrawn="1"/>
        </p:nvSpPr>
        <p:spPr bwMode="auto">
          <a:xfrm>
            <a:off x="5797908" y="4262913"/>
            <a:ext cx="0" cy="8281008"/>
          </a:xfrm>
          <a:prstGeom prst="line">
            <a:avLst/>
          </a:prstGeom>
          <a:noFill/>
          <a:ln w="6350" cap="flat">
            <a:solidFill>
              <a:schemeClr val="tx2">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3562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FRAME POS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048430" y="2714122"/>
            <a:ext cx="9829799" cy="9829799"/>
          </a:xfrm>
          <a:prstGeom prst="rect">
            <a:avLst/>
          </a:prstGeom>
        </p:spPr>
        <p:txBody>
          <a:bodyPr/>
          <a:lstStyle/>
          <a:p>
            <a:endParaRPr lang="en-US"/>
          </a:p>
        </p:txBody>
      </p:sp>
      <p:cxnSp>
        <p:nvCxnSpPr>
          <p:cNvPr id="2" name="Straight Connector 1">
            <a:extLst>
              <a:ext uri="{FF2B5EF4-FFF2-40B4-BE49-F238E27FC236}">
                <a16:creationId xmlns:a16="http://schemas.microsoft.com/office/drawing/2014/main" id="{D7FE13EF-48F3-87CA-BD19-D07DAB47876E}"/>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245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RAME CAROUSEL">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877125" y="3651219"/>
            <a:ext cx="7700400" cy="7701587"/>
          </a:xfrm>
          <a:prstGeom prst="rect">
            <a:avLst/>
          </a:prstGeom>
        </p:spPr>
        <p:txBody>
          <a:bodyPr/>
          <a:lstStyle/>
          <a:p>
            <a:endParaRPr lang="en-US"/>
          </a:p>
        </p:txBody>
      </p:sp>
      <p:sp>
        <p:nvSpPr>
          <p:cNvPr id="4" name="Picture Placeholder 5"/>
          <p:cNvSpPr>
            <a:spLocks noGrp="1"/>
          </p:cNvSpPr>
          <p:nvPr>
            <p:ph type="pic" sz="quarter" idx="11"/>
          </p:nvPr>
        </p:nvSpPr>
        <p:spPr>
          <a:xfrm>
            <a:off x="8867871" y="3651219"/>
            <a:ext cx="7700400" cy="7701587"/>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D2471993-864F-8098-86D8-1448E04E6C8C}"/>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26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imilar Case Studies">
    <p:spTree>
      <p:nvGrpSpPr>
        <p:cNvPr id="1" name=""/>
        <p:cNvGrpSpPr/>
        <p:nvPr/>
      </p:nvGrpSpPr>
      <p:grpSpPr>
        <a:xfrm>
          <a:off x="0" y="0"/>
          <a:ext cx="0" cy="0"/>
          <a:chOff x="0" y="0"/>
          <a:chExt cx="0" cy="0"/>
        </a:xfrm>
      </p:grpSpPr>
      <p:pic>
        <p:nvPicPr>
          <p:cNvPr id="3" name="Picture 2" descr="A white and grey background&#10;&#10;Description automatically generated">
            <a:extLst>
              <a:ext uri="{FF2B5EF4-FFF2-40B4-BE49-F238E27FC236}">
                <a16:creationId xmlns:a16="http://schemas.microsoft.com/office/drawing/2014/main" id="{92FC388A-F3D5-C8E6-6EF1-07C3E84725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cxnSp>
        <p:nvCxnSpPr>
          <p:cNvPr id="5" name="Straight Connector 4">
            <a:extLst>
              <a:ext uri="{FF2B5EF4-FFF2-40B4-BE49-F238E27FC236}">
                <a16:creationId xmlns:a16="http://schemas.microsoft.com/office/drawing/2014/main" id="{283B8CF3-5BB0-9FCE-7C3C-50AA4CE0B304}"/>
              </a:ext>
            </a:extLst>
          </p:cNvPr>
          <p:cNvCxnSpPr>
            <a:cxnSpLocks/>
          </p:cNvCxnSpPr>
          <p:nvPr userDrawn="1"/>
        </p:nvCxnSpPr>
        <p:spPr>
          <a:xfrm>
            <a:off x="7277100" y="2671935"/>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B8161E2B-528A-5EF8-19D1-E5B540F77C2D}"/>
              </a:ext>
            </a:extLst>
          </p:cNvPr>
          <p:cNvSpPr>
            <a:spLocks noGrp="1"/>
          </p:cNvSpPr>
          <p:nvPr>
            <p:ph type="pic" sz="quarter" idx="10"/>
          </p:nvPr>
        </p:nvSpPr>
        <p:spPr>
          <a:xfrm>
            <a:off x="13201650" y="419100"/>
            <a:ext cx="11182350" cy="13296900"/>
          </a:xfrm>
          <a:prstGeom prst="rect">
            <a:avLst/>
          </a:prstGeom>
        </p:spPr>
        <p:txBody>
          <a:bodyPr/>
          <a:lstStyle/>
          <a:p>
            <a:endParaRPr lang="en-US"/>
          </a:p>
        </p:txBody>
      </p:sp>
    </p:spTree>
    <p:extLst>
      <p:ext uri="{BB962C8B-B14F-4D97-AF65-F5344CB8AC3E}">
        <p14:creationId xmlns:p14="http://schemas.microsoft.com/office/powerpoint/2010/main" val="1153161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FRAME CAROUSEL">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771705" y="2460093"/>
            <a:ext cx="7700400" cy="7700400"/>
          </a:xfrm>
          <a:prstGeom prst="rect">
            <a:avLst/>
          </a:prstGeom>
        </p:spPr>
        <p:txBody>
          <a:bodyPr/>
          <a:lstStyle/>
          <a:p>
            <a:endParaRPr lang="en-US"/>
          </a:p>
        </p:txBody>
      </p:sp>
      <p:sp>
        <p:nvSpPr>
          <p:cNvPr id="4" name="Picture Placeholder 5"/>
          <p:cNvSpPr>
            <a:spLocks noGrp="1"/>
          </p:cNvSpPr>
          <p:nvPr>
            <p:ph type="pic" sz="quarter" idx="11"/>
          </p:nvPr>
        </p:nvSpPr>
        <p:spPr>
          <a:xfrm>
            <a:off x="8618072" y="2460093"/>
            <a:ext cx="7700400" cy="7701587"/>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D2471993-864F-8098-86D8-1448E04E6C8C}"/>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 name="Picture Placeholder 5">
            <a:extLst>
              <a:ext uri="{FF2B5EF4-FFF2-40B4-BE49-F238E27FC236}">
                <a16:creationId xmlns:a16="http://schemas.microsoft.com/office/drawing/2014/main" id="{684F12E8-5DD3-2FB4-576E-C2023D62464B}"/>
              </a:ext>
            </a:extLst>
          </p:cNvPr>
          <p:cNvSpPr>
            <a:spLocks noGrp="1"/>
          </p:cNvSpPr>
          <p:nvPr>
            <p:ph type="pic" sz="quarter" idx="12"/>
          </p:nvPr>
        </p:nvSpPr>
        <p:spPr>
          <a:xfrm>
            <a:off x="16464439" y="2460092"/>
            <a:ext cx="7700400" cy="7701587"/>
          </a:xfrm>
          <a:prstGeom prst="rect">
            <a:avLst/>
          </a:prstGeom>
        </p:spPr>
        <p:txBody>
          <a:bodyPr/>
          <a:lstStyle/>
          <a:p>
            <a:endParaRPr lang="en-US"/>
          </a:p>
        </p:txBody>
      </p:sp>
    </p:spTree>
    <p:extLst>
      <p:ext uri="{BB962C8B-B14F-4D97-AF65-F5344CB8AC3E}">
        <p14:creationId xmlns:p14="http://schemas.microsoft.com/office/powerpoint/2010/main" val="2786784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4 FRAME CAROUSEL">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2471993-864F-8098-86D8-1448E04E6C8C}"/>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7" name="Picture Placeholder 5">
            <a:extLst>
              <a:ext uri="{FF2B5EF4-FFF2-40B4-BE49-F238E27FC236}">
                <a16:creationId xmlns:a16="http://schemas.microsoft.com/office/drawing/2014/main" id="{B2D5D2C9-207A-39CC-B695-1D30794505AA}"/>
              </a:ext>
            </a:extLst>
          </p:cNvPr>
          <p:cNvSpPr>
            <a:spLocks noGrp="1"/>
          </p:cNvSpPr>
          <p:nvPr>
            <p:ph type="pic" sz="quarter" idx="10"/>
          </p:nvPr>
        </p:nvSpPr>
        <p:spPr>
          <a:xfrm>
            <a:off x="514389" y="1888958"/>
            <a:ext cx="5706000" cy="5706000"/>
          </a:xfrm>
          <a:prstGeom prst="rect">
            <a:avLst/>
          </a:prstGeom>
        </p:spPr>
        <p:txBody>
          <a:bodyPr/>
          <a:lstStyle/>
          <a:p>
            <a:endParaRPr lang="en-US"/>
          </a:p>
        </p:txBody>
      </p:sp>
      <p:sp>
        <p:nvSpPr>
          <p:cNvPr id="8" name="Picture Placeholder 5">
            <a:extLst>
              <a:ext uri="{FF2B5EF4-FFF2-40B4-BE49-F238E27FC236}">
                <a16:creationId xmlns:a16="http://schemas.microsoft.com/office/drawing/2014/main" id="{DD643F88-8853-21F2-2D95-534040CD1F5A}"/>
              </a:ext>
            </a:extLst>
          </p:cNvPr>
          <p:cNvSpPr>
            <a:spLocks noGrp="1"/>
          </p:cNvSpPr>
          <p:nvPr>
            <p:ph type="pic" sz="quarter" idx="11"/>
          </p:nvPr>
        </p:nvSpPr>
        <p:spPr>
          <a:xfrm>
            <a:off x="6449423" y="1888959"/>
            <a:ext cx="5706000" cy="5702969"/>
          </a:xfrm>
          <a:prstGeom prst="rect">
            <a:avLst/>
          </a:prstGeom>
        </p:spPr>
        <p:txBody>
          <a:bodyPr/>
          <a:lstStyle/>
          <a:p>
            <a:endParaRPr lang="en-US"/>
          </a:p>
        </p:txBody>
      </p:sp>
      <p:sp>
        <p:nvSpPr>
          <p:cNvPr id="9" name="Picture Placeholder 5">
            <a:extLst>
              <a:ext uri="{FF2B5EF4-FFF2-40B4-BE49-F238E27FC236}">
                <a16:creationId xmlns:a16="http://schemas.microsoft.com/office/drawing/2014/main" id="{837129D1-5294-811B-CED5-319981F7AF71}"/>
              </a:ext>
            </a:extLst>
          </p:cNvPr>
          <p:cNvSpPr>
            <a:spLocks noGrp="1"/>
          </p:cNvSpPr>
          <p:nvPr>
            <p:ph type="pic" sz="quarter" idx="12"/>
          </p:nvPr>
        </p:nvSpPr>
        <p:spPr>
          <a:xfrm>
            <a:off x="514389" y="7866786"/>
            <a:ext cx="5706000" cy="5702969"/>
          </a:xfrm>
          <a:prstGeom prst="rect">
            <a:avLst/>
          </a:prstGeom>
        </p:spPr>
        <p:txBody>
          <a:bodyPr/>
          <a:lstStyle/>
          <a:p>
            <a:endParaRPr lang="en-US"/>
          </a:p>
        </p:txBody>
      </p:sp>
      <p:sp>
        <p:nvSpPr>
          <p:cNvPr id="10" name="Picture Placeholder 5">
            <a:extLst>
              <a:ext uri="{FF2B5EF4-FFF2-40B4-BE49-F238E27FC236}">
                <a16:creationId xmlns:a16="http://schemas.microsoft.com/office/drawing/2014/main" id="{45866CEC-052B-E7B8-7835-A112EAB42EFF}"/>
              </a:ext>
            </a:extLst>
          </p:cNvPr>
          <p:cNvSpPr>
            <a:spLocks noGrp="1"/>
          </p:cNvSpPr>
          <p:nvPr>
            <p:ph type="pic" sz="quarter" idx="13"/>
          </p:nvPr>
        </p:nvSpPr>
        <p:spPr>
          <a:xfrm>
            <a:off x="6449423" y="7866786"/>
            <a:ext cx="5706000" cy="5702969"/>
          </a:xfrm>
          <a:prstGeom prst="rect">
            <a:avLst/>
          </a:prstGeom>
        </p:spPr>
        <p:txBody>
          <a:bodyPr/>
          <a:lstStyle/>
          <a:p>
            <a:endParaRPr lang="en-US"/>
          </a:p>
        </p:txBody>
      </p:sp>
    </p:spTree>
    <p:extLst>
      <p:ext uri="{BB962C8B-B14F-4D97-AF65-F5344CB8AC3E}">
        <p14:creationId xmlns:p14="http://schemas.microsoft.com/office/powerpoint/2010/main" val="1921170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5 FRAME CAROUSEL">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514389" y="1997242"/>
            <a:ext cx="5706000" cy="5706000"/>
          </a:xfrm>
          <a:prstGeom prst="rect">
            <a:avLst/>
          </a:prstGeom>
        </p:spPr>
        <p:txBody>
          <a:bodyPr/>
          <a:lstStyle/>
          <a:p>
            <a:endParaRPr lang="en-US"/>
          </a:p>
        </p:txBody>
      </p:sp>
      <p:sp>
        <p:nvSpPr>
          <p:cNvPr id="4" name="Picture Placeholder 5"/>
          <p:cNvSpPr>
            <a:spLocks noGrp="1"/>
          </p:cNvSpPr>
          <p:nvPr>
            <p:ph type="pic" sz="quarter" idx="11"/>
          </p:nvPr>
        </p:nvSpPr>
        <p:spPr>
          <a:xfrm>
            <a:off x="6449423" y="1997243"/>
            <a:ext cx="5706000" cy="5702969"/>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D2471993-864F-8098-86D8-1448E04E6C8C}"/>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 name="Picture Placeholder 5">
            <a:extLst>
              <a:ext uri="{FF2B5EF4-FFF2-40B4-BE49-F238E27FC236}">
                <a16:creationId xmlns:a16="http://schemas.microsoft.com/office/drawing/2014/main" id="{684F12E8-5DD3-2FB4-576E-C2023D62464B}"/>
              </a:ext>
            </a:extLst>
          </p:cNvPr>
          <p:cNvSpPr>
            <a:spLocks noGrp="1"/>
          </p:cNvSpPr>
          <p:nvPr>
            <p:ph type="pic" sz="quarter" idx="12"/>
          </p:nvPr>
        </p:nvSpPr>
        <p:spPr>
          <a:xfrm>
            <a:off x="514389" y="7820526"/>
            <a:ext cx="5706000" cy="5702969"/>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5858AF8B-3A5F-9F52-3C1A-0AC369A0CA47}"/>
              </a:ext>
            </a:extLst>
          </p:cNvPr>
          <p:cNvSpPr>
            <a:spLocks noGrp="1"/>
          </p:cNvSpPr>
          <p:nvPr>
            <p:ph type="pic" sz="quarter" idx="13"/>
          </p:nvPr>
        </p:nvSpPr>
        <p:spPr>
          <a:xfrm>
            <a:off x="6449423" y="7820526"/>
            <a:ext cx="5706000" cy="5702969"/>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3F36CFCF-AFDE-341D-C67E-71361EDA5A71}"/>
              </a:ext>
            </a:extLst>
          </p:cNvPr>
          <p:cNvSpPr>
            <a:spLocks noGrp="1"/>
          </p:cNvSpPr>
          <p:nvPr>
            <p:ph type="pic" sz="quarter" idx="14"/>
          </p:nvPr>
        </p:nvSpPr>
        <p:spPr>
          <a:xfrm>
            <a:off x="12384457" y="1997243"/>
            <a:ext cx="5706000" cy="5702969"/>
          </a:xfrm>
          <a:prstGeom prst="rect">
            <a:avLst/>
          </a:prstGeom>
        </p:spPr>
        <p:txBody>
          <a:bodyPr/>
          <a:lstStyle/>
          <a:p>
            <a:endParaRPr lang="en-US"/>
          </a:p>
        </p:txBody>
      </p:sp>
    </p:spTree>
    <p:extLst>
      <p:ext uri="{BB962C8B-B14F-4D97-AF65-F5344CB8AC3E}">
        <p14:creationId xmlns:p14="http://schemas.microsoft.com/office/powerpoint/2010/main" val="3382988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6 FRAME CAROUSEL">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514389" y="1997242"/>
            <a:ext cx="5706000" cy="5706000"/>
          </a:xfrm>
          <a:prstGeom prst="rect">
            <a:avLst/>
          </a:prstGeom>
        </p:spPr>
        <p:txBody>
          <a:bodyPr/>
          <a:lstStyle/>
          <a:p>
            <a:endParaRPr lang="en-US"/>
          </a:p>
        </p:txBody>
      </p:sp>
      <p:sp>
        <p:nvSpPr>
          <p:cNvPr id="4" name="Picture Placeholder 5"/>
          <p:cNvSpPr>
            <a:spLocks noGrp="1"/>
          </p:cNvSpPr>
          <p:nvPr>
            <p:ph type="pic" sz="quarter" idx="11"/>
          </p:nvPr>
        </p:nvSpPr>
        <p:spPr>
          <a:xfrm>
            <a:off x="6449423" y="1997243"/>
            <a:ext cx="5706000" cy="5702969"/>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D2471993-864F-8098-86D8-1448E04E6C8C}"/>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 name="Picture Placeholder 5">
            <a:extLst>
              <a:ext uri="{FF2B5EF4-FFF2-40B4-BE49-F238E27FC236}">
                <a16:creationId xmlns:a16="http://schemas.microsoft.com/office/drawing/2014/main" id="{684F12E8-5DD3-2FB4-576E-C2023D62464B}"/>
              </a:ext>
            </a:extLst>
          </p:cNvPr>
          <p:cNvSpPr>
            <a:spLocks noGrp="1"/>
          </p:cNvSpPr>
          <p:nvPr>
            <p:ph type="pic" sz="quarter" idx="12"/>
          </p:nvPr>
        </p:nvSpPr>
        <p:spPr>
          <a:xfrm>
            <a:off x="514389" y="7820526"/>
            <a:ext cx="5706000" cy="5702969"/>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5858AF8B-3A5F-9F52-3C1A-0AC369A0CA47}"/>
              </a:ext>
            </a:extLst>
          </p:cNvPr>
          <p:cNvSpPr>
            <a:spLocks noGrp="1"/>
          </p:cNvSpPr>
          <p:nvPr>
            <p:ph type="pic" sz="quarter" idx="13"/>
          </p:nvPr>
        </p:nvSpPr>
        <p:spPr>
          <a:xfrm>
            <a:off x="6449423" y="7820526"/>
            <a:ext cx="5706000" cy="5702969"/>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3F36CFCF-AFDE-341D-C67E-71361EDA5A71}"/>
              </a:ext>
            </a:extLst>
          </p:cNvPr>
          <p:cNvSpPr>
            <a:spLocks noGrp="1"/>
          </p:cNvSpPr>
          <p:nvPr>
            <p:ph type="pic" sz="quarter" idx="14"/>
          </p:nvPr>
        </p:nvSpPr>
        <p:spPr>
          <a:xfrm>
            <a:off x="12384457" y="1997243"/>
            <a:ext cx="5706000" cy="5702969"/>
          </a:xfrm>
          <a:prstGeom prst="rect">
            <a:avLst/>
          </a:prstGeom>
        </p:spPr>
        <p:txBody>
          <a:bodyPr/>
          <a:lstStyle/>
          <a:p>
            <a:endParaRPr lang="en-US"/>
          </a:p>
        </p:txBody>
      </p:sp>
      <p:sp>
        <p:nvSpPr>
          <p:cNvPr id="8" name="Picture Placeholder 5">
            <a:extLst>
              <a:ext uri="{FF2B5EF4-FFF2-40B4-BE49-F238E27FC236}">
                <a16:creationId xmlns:a16="http://schemas.microsoft.com/office/drawing/2014/main" id="{F05AB74A-CCEA-6C6B-A428-3D034CDFAC58}"/>
              </a:ext>
            </a:extLst>
          </p:cNvPr>
          <p:cNvSpPr>
            <a:spLocks noGrp="1"/>
          </p:cNvSpPr>
          <p:nvPr>
            <p:ph type="pic" sz="quarter" idx="15"/>
          </p:nvPr>
        </p:nvSpPr>
        <p:spPr>
          <a:xfrm>
            <a:off x="12384457" y="7832558"/>
            <a:ext cx="5706000" cy="5702969"/>
          </a:xfrm>
          <a:prstGeom prst="rect">
            <a:avLst/>
          </a:prstGeom>
        </p:spPr>
        <p:txBody>
          <a:bodyPr/>
          <a:lstStyle/>
          <a:p>
            <a:endParaRPr lang="en-US"/>
          </a:p>
        </p:txBody>
      </p:sp>
    </p:spTree>
    <p:extLst>
      <p:ext uri="{BB962C8B-B14F-4D97-AF65-F5344CB8AC3E}">
        <p14:creationId xmlns:p14="http://schemas.microsoft.com/office/powerpoint/2010/main" val="687539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7 FRAME CAROUSEL">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514389" y="1997242"/>
            <a:ext cx="5043910" cy="5043910"/>
          </a:xfrm>
          <a:prstGeom prst="rect">
            <a:avLst/>
          </a:prstGeom>
        </p:spPr>
        <p:txBody>
          <a:bodyPr/>
          <a:lstStyle/>
          <a:p>
            <a:endParaRPr lang="en-US"/>
          </a:p>
        </p:txBody>
      </p:sp>
      <p:sp>
        <p:nvSpPr>
          <p:cNvPr id="4" name="Picture Placeholder 5"/>
          <p:cNvSpPr>
            <a:spLocks noGrp="1"/>
          </p:cNvSpPr>
          <p:nvPr>
            <p:ph type="pic" sz="quarter" idx="11"/>
          </p:nvPr>
        </p:nvSpPr>
        <p:spPr>
          <a:xfrm>
            <a:off x="5727528" y="1997243"/>
            <a:ext cx="5043910" cy="5041231"/>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D2471993-864F-8098-86D8-1448E04E6C8C}"/>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 name="Picture Placeholder 5">
            <a:extLst>
              <a:ext uri="{FF2B5EF4-FFF2-40B4-BE49-F238E27FC236}">
                <a16:creationId xmlns:a16="http://schemas.microsoft.com/office/drawing/2014/main" id="{684F12E8-5DD3-2FB4-576E-C2023D62464B}"/>
              </a:ext>
            </a:extLst>
          </p:cNvPr>
          <p:cNvSpPr>
            <a:spLocks noGrp="1"/>
          </p:cNvSpPr>
          <p:nvPr>
            <p:ph type="pic" sz="quarter" idx="12"/>
          </p:nvPr>
        </p:nvSpPr>
        <p:spPr>
          <a:xfrm>
            <a:off x="514389" y="7267074"/>
            <a:ext cx="5043910" cy="5041231"/>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5858AF8B-3A5F-9F52-3C1A-0AC369A0CA47}"/>
              </a:ext>
            </a:extLst>
          </p:cNvPr>
          <p:cNvSpPr>
            <a:spLocks noGrp="1"/>
          </p:cNvSpPr>
          <p:nvPr>
            <p:ph type="pic" sz="quarter" idx="13"/>
          </p:nvPr>
        </p:nvSpPr>
        <p:spPr>
          <a:xfrm>
            <a:off x="5727528" y="7267074"/>
            <a:ext cx="5043910" cy="5041231"/>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3F36CFCF-AFDE-341D-C67E-71361EDA5A71}"/>
              </a:ext>
            </a:extLst>
          </p:cNvPr>
          <p:cNvSpPr>
            <a:spLocks noGrp="1"/>
          </p:cNvSpPr>
          <p:nvPr>
            <p:ph type="pic" sz="quarter" idx="14"/>
          </p:nvPr>
        </p:nvSpPr>
        <p:spPr>
          <a:xfrm>
            <a:off x="10940667" y="1997243"/>
            <a:ext cx="5043910" cy="5041231"/>
          </a:xfrm>
          <a:prstGeom prst="rect">
            <a:avLst/>
          </a:prstGeom>
        </p:spPr>
        <p:txBody>
          <a:bodyPr/>
          <a:lstStyle/>
          <a:p>
            <a:endParaRPr lang="en-US"/>
          </a:p>
        </p:txBody>
      </p:sp>
      <p:sp>
        <p:nvSpPr>
          <p:cNvPr id="8" name="Picture Placeholder 5">
            <a:extLst>
              <a:ext uri="{FF2B5EF4-FFF2-40B4-BE49-F238E27FC236}">
                <a16:creationId xmlns:a16="http://schemas.microsoft.com/office/drawing/2014/main" id="{F05AB74A-CCEA-6C6B-A428-3D034CDFAC58}"/>
              </a:ext>
            </a:extLst>
          </p:cNvPr>
          <p:cNvSpPr>
            <a:spLocks noGrp="1"/>
          </p:cNvSpPr>
          <p:nvPr>
            <p:ph type="pic" sz="quarter" idx="15"/>
          </p:nvPr>
        </p:nvSpPr>
        <p:spPr>
          <a:xfrm>
            <a:off x="10940667" y="7279106"/>
            <a:ext cx="5043910" cy="5041231"/>
          </a:xfrm>
          <a:prstGeom prst="rect">
            <a:avLst/>
          </a:prstGeom>
        </p:spPr>
        <p:txBody>
          <a:bodyPr/>
          <a:lstStyle/>
          <a:p>
            <a:endParaRPr lang="en-US"/>
          </a:p>
        </p:txBody>
      </p:sp>
      <p:sp>
        <p:nvSpPr>
          <p:cNvPr id="10" name="Picture Placeholder 5">
            <a:extLst>
              <a:ext uri="{FF2B5EF4-FFF2-40B4-BE49-F238E27FC236}">
                <a16:creationId xmlns:a16="http://schemas.microsoft.com/office/drawing/2014/main" id="{2DE4E1E6-8847-D68F-EC32-86726D4DF145}"/>
              </a:ext>
            </a:extLst>
          </p:cNvPr>
          <p:cNvSpPr>
            <a:spLocks noGrp="1"/>
          </p:cNvSpPr>
          <p:nvPr>
            <p:ph type="pic" sz="quarter" idx="16"/>
          </p:nvPr>
        </p:nvSpPr>
        <p:spPr>
          <a:xfrm>
            <a:off x="16174404" y="1997243"/>
            <a:ext cx="5043910" cy="5041231"/>
          </a:xfrm>
          <a:prstGeom prst="rect">
            <a:avLst/>
          </a:prstGeom>
        </p:spPr>
        <p:txBody>
          <a:bodyPr/>
          <a:lstStyle/>
          <a:p>
            <a:endParaRPr lang="en-US"/>
          </a:p>
        </p:txBody>
      </p:sp>
    </p:spTree>
    <p:extLst>
      <p:ext uri="{BB962C8B-B14F-4D97-AF65-F5344CB8AC3E}">
        <p14:creationId xmlns:p14="http://schemas.microsoft.com/office/powerpoint/2010/main" val="4214129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8 FRAME CAROUSEL">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514389" y="2839900"/>
            <a:ext cx="4201252" cy="4201252"/>
          </a:xfrm>
          <a:prstGeom prst="rect">
            <a:avLst/>
          </a:prstGeom>
        </p:spPr>
        <p:txBody>
          <a:bodyPr/>
          <a:lstStyle/>
          <a:p>
            <a:endParaRPr lang="en-US"/>
          </a:p>
        </p:txBody>
      </p:sp>
      <p:sp>
        <p:nvSpPr>
          <p:cNvPr id="4" name="Picture Placeholder 5"/>
          <p:cNvSpPr>
            <a:spLocks noGrp="1"/>
          </p:cNvSpPr>
          <p:nvPr>
            <p:ph type="pic" sz="quarter" idx="11"/>
          </p:nvPr>
        </p:nvSpPr>
        <p:spPr>
          <a:xfrm>
            <a:off x="4878235" y="2839453"/>
            <a:ext cx="4201252" cy="4199021"/>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D2471993-864F-8098-86D8-1448E04E6C8C}"/>
              </a:ext>
            </a:extLst>
          </p:cNvPr>
          <p:cNvCxnSpPr>
            <a:cxnSpLocks/>
          </p:cNvCxnSpPr>
          <p:nvPr userDrawn="1"/>
        </p:nvCxnSpPr>
        <p:spPr>
          <a:xfrm>
            <a:off x="1048431" y="1614100"/>
            <a:ext cx="6135573" cy="1"/>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 name="Picture Placeholder 5">
            <a:extLst>
              <a:ext uri="{FF2B5EF4-FFF2-40B4-BE49-F238E27FC236}">
                <a16:creationId xmlns:a16="http://schemas.microsoft.com/office/drawing/2014/main" id="{684F12E8-5DD3-2FB4-576E-C2023D62464B}"/>
              </a:ext>
            </a:extLst>
          </p:cNvPr>
          <p:cNvSpPr>
            <a:spLocks noGrp="1"/>
          </p:cNvSpPr>
          <p:nvPr>
            <p:ph type="pic" sz="quarter" idx="12"/>
          </p:nvPr>
        </p:nvSpPr>
        <p:spPr>
          <a:xfrm>
            <a:off x="514389" y="7387389"/>
            <a:ext cx="4201252" cy="4199021"/>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5858AF8B-3A5F-9F52-3C1A-0AC369A0CA47}"/>
              </a:ext>
            </a:extLst>
          </p:cNvPr>
          <p:cNvSpPr>
            <a:spLocks noGrp="1"/>
          </p:cNvSpPr>
          <p:nvPr>
            <p:ph type="pic" sz="quarter" idx="13"/>
          </p:nvPr>
        </p:nvSpPr>
        <p:spPr>
          <a:xfrm>
            <a:off x="4878235" y="7387389"/>
            <a:ext cx="4201252" cy="4199021"/>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3F36CFCF-AFDE-341D-C67E-71361EDA5A71}"/>
              </a:ext>
            </a:extLst>
          </p:cNvPr>
          <p:cNvSpPr>
            <a:spLocks noGrp="1"/>
          </p:cNvSpPr>
          <p:nvPr>
            <p:ph type="pic" sz="quarter" idx="14"/>
          </p:nvPr>
        </p:nvSpPr>
        <p:spPr>
          <a:xfrm>
            <a:off x="9242081" y="2839453"/>
            <a:ext cx="4201252" cy="4199021"/>
          </a:xfrm>
          <a:prstGeom prst="rect">
            <a:avLst/>
          </a:prstGeom>
        </p:spPr>
        <p:txBody>
          <a:bodyPr/>
          <a:lstStyle/>
          <a:p>
            <a:endParaRPr lang="en-US"/>
          </a:p>
        </p:txBody>
      </p:sp>
      <p:sp>
        <p:nvSpPr>
          <p:cNvPr id="8" name="Picture Placeholder 5">
            <a:extLst>
              <a:ext uri="{FF2B5EF4-FFF2-40B4-BE49-F238E27FC236}">
                <a16:creationId xmlns:a16="http://schemas.microsoft.com/office/drawing/2014/main" id="{F05AB74A-CCEA-6C6B-A428-3D034CDFAC58}"/>
              </a:ext>
            </a:extLst>
          </p:cNvPr>
          <p:cNvSpPr>
            <a:spLocks noGrp="1"/>
          </p:cNvSpPr>
          <p:nvPr>
            <p:ph type="pic" sz="quarter" idx="15"/>
          </p:nvPr>
        </p:nvSpPr>
        <p:spPr>
          <a:xfrm>
            <a:off x="9242081" y="7399421"/>
            <a:ext cx="4201252" cy="4199021"/>
          </a:xfrm>
          <a:prstGeom prst="rect">
            <a:avLst/>
          </a:prstGeom>
        </p:spPr>
        <p:txBody>
          <a:bodyPr/>
          <a:lstStyle/>
          <a:p>
            <a:endParaRPr lang="en-US"/>
          </a:p>
        </p:txBody>
      </p:sp>
      <p:sp>
        <p:nvSpPr>
          <p:cNvPr id="10" name="Picture Placeholder 5">
            <a:extLst>
              <a:ext uri="{FF2B5EF4-FFF2-40B4-BE49-F238E27FC236}">
                <a16:creationId xmlns:a16="http://schemas.microsoft.com/office/drawing/2014/main" id="{2DE4E1E6-8847-D68F-EC32-86726D4DF145}"/>
              </a:ext>
            </a:extLst>
          </p:cNvPr>
          <p:cNvSpPr>
            <a:spLocks noGrp="1"/>
          </p:cNvSpPr>
          <p:nvPr>
            <p:ph type="pic" sz="quarter" idx="16"/>
          </p:nvPr>
        </p:nvSpPr>
        <p:spPr>
          <a:xfrm>
            <a:off x="13605927" y="2839453"/>
            <a:ext cx="4201252" cy="4199021"/>
          </a:xfrm>
          <a:prstGeom prst="rect">
            <a:avLst/>
          </a:prstGeom>
        </p:spPr>
        <p:txBody>
          <a:bodyPr/>
          <a:lstStyle/>
          <a:p>
            <a:endParaRPr lang="en-US"/>
          </a:p>
        </p:txBody>
      </p:sp>
      <p:sp>
        <p:nvSpPr>
          <p:cNvPr id="9" name="Picture Placeholder 5">
            <a:extLst>
              <a:ext uri="{FF2B5EF4-FFF2-40B4-BE49-F238E27FC236}">
                <a16:creationId xmlns:a16="http://schemas.microsoft.com/office/drawing/2014/main" id="{81C35F47-0D8B-9E0B-C8DC-B6E381CAB49D}"/>
              </a:ext>
            </a:extLst>
          </p:cNvPr>
          <p:cNvSpPr>
            <a:spLocks noGrp="1"/>
          </p:cNvSpPr>
          <p:nvPr>
            <p:ph type="pic" sz="quarter" idx="17"/>
          </p:nvPr>
        </p:nvSpPr>
        <p:spPr>
          <a:xfrm>
            <a:off x="13605927" y="7411453"/>
            <a:ext cx="4201252" cy="4199021"/>
          </a:xfrm>
          <a:prstGeom prst="rect">
            <a:avLst/>
          </a:prstGeom>
        </p:spPr>
        <p:txBody>
          <a:bodyPr/>
          <a:lstStyle/>
          <a:p>
            <a:endParaRPr lang="en-US"/>
          </a:p>
        </p:txBody>
      </p:sp>
    </p:spTree>
    <p:extLst>
      <p:ext uri="{BB962C8B-B14F-4D97-AF65-F5344CB8AC3E}">
        <p14:creationId xmlns:p14="http://schemas.microsoft.com/office/powerpoint/2010/main" val="766440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9 FRAME CAROUSEL">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514389" y="1853310"/>
            <a:ext cx="4201252" cy="4201252"/>
          </a:xfrm>
          <a:prstGeom prst="rect">
            <a:avLst/>
          </a:prstGeom>
        </p:spPr>
        <p:txBody>
          <a:bodyPr/>
          <a:lstStyle/>
          <a:p>
            <a:endParaRPr lang="en-US"/>
          </a:p>
        </p:txBody>
      </p:sp>
      <p:sp>
        <p:nvSpPr>
          <p:cNvPr id="4" name="Picture Placeholder 5"/>
          <p:cNvSpPr>
            <a:spLocks noGrp="1"/>
          </p:cNvSpPr>
          <p:nvPr>
            <p:ph type="pic" sz="quarter" idx="11"/>
          </p:nvPr>
        </p:nvSpPr>
        <p:spPr>
          <a:xfrm>
            <a:off x="4878235" y="1852863"/>
            <a:ext cx="4201252" cy="4199021"/>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D2471993-864F-8098-86D8-1448E04E6C8C}"/>
              </a:ext>
            </a:extLst>
          </p:cNvPr>
          <p:cNvCxnSpPr>
            <a:cxnSpLocks/>
          </p:cNvCxnSpPr>
          <p:nvPr userDrawn="1"/>
        </p:nvCxnSpPr>
        <p:spPr>
          <a:xfrm>
            <a:off x="1048431" y="1614100"/>
            <a:ext cx="6135573" cy="1"/>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 name="Picture Placeholder 5">
            <a:extLst>
              <a:ext uri="{FF2B5EF4-FFF2-40B4-BE49-F238E27FC236}">
                <a16:creationId xmlns:a16="http://schemas.microsoft.com/office/drawing/2014/main" id="{684F12E8-5DD3-2FB4-576E-C2023D62464B}"/>
              </a:ext>
            </a:extLst>
          </p:cNvPr>
          <p:cNvSpPr>
            <a:spLocks noGrp="1"/>
          </p:cNvSpPr>
          <p:nvPr>
            <p:ph type="pic" sz="quarter" idx="12"/>
          </p:nvPr>
        </p:nvSpPr>
        <p:spPr>
          <a:xfrm>
            <a:off x="514389" y="6400799"/>
            <a:ext cx="4201252" cy="4199021"/>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5858AF8B-3A5F-9F52-3C1A-0AC369A0CA47}"/>
              </a:ext>
            </a:extLst>
          </p:cNvPr>
          <p:cNvSpPr>
            <a:spLocks noGrp="1"/>
          </p:cNvSpPr>
          <p:nvPr>
            <p:ph type="pic" sz="quarter" idx="13"/>
          </p:nvPr>
        </p:nvSpPr>
        <p:spPr>
          <a:xfrm>
            <a:off x="4878235" y="6400799"/>
            <a:ext cx="4201252" cy="4199021"/>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3F36CFCF-AFDE-341D-C67E-71361EDA5A71}"/>
              </a:ext>
            </a:extLst>
          </p:cNvPr>
          <p:cNvSpPr>
            <a:spLocks noGrp="1"/>
          </p:cNvSpPr>
          <p:nvPr>
            <p:ph type="pic" sz="quarter" idx="14"/>
          </p:nvPr>
        </p:nvSpPr>
        <p:spPr>
          <a:xfrm>
            <a:off x="9242081" y="1852863"/>
            <a:ext cx="4201252" cy="4199021"/>
          </a:xfrm>
          <a:prstGeom prst="rect">
            <a:avLst/>
          </a:prstGeom>
        </p:spPr>
        <p:txBody>
          <a:bodyPr/>
          <a:lstStyle/>
          <a:p>
            <a:endParaRPr lang="en-US"/>
          </a:p>
        </p:txBody>
      </p:sp>
      <p:sp>
        <p:nvSpPr>
          <p:cNvPr id="8" name="Picture Placeholder 5">
            <a:extLst>
              <a:ext uri="{FF2B5EF4-FFF2-40B4-BE49-F238E27FC236}">
                <a16:creationId xmlns:a16="http://schemas.microsoft.com/office/drawing/2014/main" id="{F05AB74A-CCEA-6C6B-A428-3D034CDFAC58}"/>
              </a:ext>
            </a:extLst>
          </p:cNvPr>
          <p:cNvSpPr>
            <a:spLocks noGrp="1"/>
          </p:cNvSpPr>
          <p:nvPr>
            <p:ph type="pic" sz="quarter" idx="15"/>
          </p:nvPr>
        </p:nvSpPr>
        <p:spPr>
          <a:xfrm>
            <a:off x="9242081" y="6412831"/>
            <a:ext cx="4201252" cy="4199021"/>
          </a:xfrm>
          <a:prstGeom prst="rect">
            <a:avLst/>
          </a:prstGeom>
        </p:spPr>
        <p:txBody>
          <a:bodyPr/>
          <a:lstStyle/>
          <a:p>
            <a:endParaRPr lang="en-US"/>
          </a:p>
        </p:txBody>
      </p:sp>
      <p:sp>
        <p:nvSpPr>
          <p:cNvPr id="10" name="Picture Placeholder 5">
            <a:extLst>
              <a:ext uri="{FF2B5EF4-FFF2-40B4-BE49-F238E27FC236}">
                <a16:creationId xmlns:a16="http://schemas.microsoft.com/office/drawing/2014/main" id="{2DE4E1E6-8847-D68F-EC32-86726D4DF145}"/>
              </a:ext>
            </a:extLst>
          </p:cNvPr>
          <p:cNvSpPr>
            <a:spLocks noGrp="1"/>
          </p:cNvSpPr>
          <p:nvPr>
            <p:ph type="pic" sz="quarter" idx="16"/>
          </p:nvPr>
        </p:nvSpPr>
        <p:spPr>
          <a:xfrm>
            <a:off x="13605927" y="1852863"/>
            <a:ext cx="4201252" cy="4199021"/>
          </a:xfrm>
          <a:prstGeom prst="rect">
            <a:avLst/>
          </a:prstGeom>
        </p:spPr>
        <p:txBody>
          <a:bodyPr/>
          <a:lstStyle/>
          <a:p>
            <a:endParaRPr lang="en-US"/>
          </a:p>
        </p:txBody>
      </p:sp>
      <p:sp>
        <p:nvSpPr>
          <p:cNvPr id="9" name="Picture Placeholder 5">
            <a:extLst>
              <a:ext uri="{FF2B5EF4-FFF2-40B4-BE49-F238E27FC236}">
                <a16:creationId xmlns:a16="http://schemas.microsoft.com/office/drawing/2014/main" id="{81C35F47-0D8B-9E0B-C8DC-B6E381CAB49D}"/>
              </a:ext>
            </a:extLst>
          </p:cNvPr>
          <p:cNvSpPr>
            <a:spLocks noGrp="1"/>
          </p:cNvSpPr>
          <p:nvPr>
            <p:ph type="pic" sz="quarter" idx="17"/>
          </p:nvPr>
        </p:nvSpPr>
        <p:spPr>
          <a:xfrm>
            <a:off x="13605927" y="6424863"/>
            <a:ext cx="4201252" cy="4199021"/>
          </a:xfrm>
          <a:prstGeom prst="rect">
            <a:avLst/>
          </a:prstGeom>
        </p:spPr>
        <p:txBody>
          <a:bodyPr/>
          <a:lstStyle/>
          <a:p>
            <a:endParaRPr lang="en-US"/>
          </a:p>
        </p:txBody>
      </p:sp>
      <p:sp>
        <p:nvSpPr>
          <p:cNvPr id="11" name="Picture Placeholder 5">
            <a:extLst>
              <a:ext uri="{FF2B5EF4-FFF2-40B4-BE49-F238E27FC236}">
                <a16:creationId xmlns:a16="http://schemas.microsoft.com/office/drawing/2014/main" id="{87529977-9481-3D11-EE2F-A0DD954C191F}"/>
              </a:ext>
            </a:extLst>
          </p:cNvPr>
          <p:cNvSpPr>
            <a:spLocks noGrp="1"/>
          </p:cNvSpPr>
          <p:nvPr>
            <p:ph type="pic" sz="quarter" idx="18"/>
          </p:nvPr>
        </p:nvSpPr>
        <p:spPr>
          <a:xfrm>
            <a:off x="17961358" y="1852863"/>
            <a:ext cx="4201252" cy="4199021"/>
          </a:xfrm>
          <a:prstGeom prst="rect">
            <a:avLst/>
          </a:prstGeom>
        </p:spPr>
        <p:txBody>
          <a:bodyPr/>
          <a:lstStyle/>
          <a:p>
            <a:endParaRPr lang="en-US"/>
          </a:p>
        </p:txBody>
      </p:sp>
    </p:spTree>
    <p:extLst>
      <p:ext uri="{BB962C8B-B14F-4D97-AF65-F5344CB8AC3E}">
        <p14:creationId xmlns:p14="http://schemas.microsoft.com/office/powerpoint/2010/main" val="4183980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10 FRAME CAROUSEL">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514389" y="2045815"/>
            <a:ext cx="4201252" cy="4201252"/>
          </a:xfrm>
          <a:prstGeom prst="rect">
            <a:avLst/>
          </a:prstGeom>
        </p:spPr>
        <p:txBody>
          <a:bodyPr/>
          <a:lstStyle/>
          <a:p>
            <a:endParaRPr lang="en-US"/>
          </a:p>
        </p:txBody>
      </p:sp>
      <p:sp>
        <p:nvSpPr>
          <p:cNvPr id="4" name="Picture Placeholder 5"/>
          <p:cNvSpPr>
            <a:spLocks noGrp="1"/>
          </p:cNvSpPr>
          <p:nvPr>
            <p:ph type="pic" sz="quarter" idx="11"/>
          </p:nvPr>
        </p:nvSpPr>
        <p:spPr>
          <a:xfrm>
            <a:off x="4878235" y="2045368"/>
            <a:ext cx="4201252" cy="4199021"/>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D2471993-864F-8098-86D8-1448E04E6C8C}"/>
              </a:ext>
            </a:extLst>
          </p:cNvPr>
          <p:cNvCxnSpPr>
            <a:cxnSpLocks/>
          </p:cNvCxnSpPr>
          <p:nvPr userDrawn="1"/>
        </p:nvCxnSpPr>
        <p:spPr>
          <a:xfrm>
            <a:off x="1048431" y="1614100"/>
            <a:ext cx="6135573" cy="1"/>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 name="Picture Placeholder 5">
            <a:extLst>
              <a:ext uri="{FF2B5EF4-FFF2-40B4-BE49-F238E27FC236}">
                <a16:creationId xmlns:a16="http://schemas.microsoft.com/office/drawing/2014/main" id="{684F12E8-5DD3-2FB4-576E-C2023D62464B}"/>
              </a:ext>
            </a:extLst>
          </p:cNvPr>
          <p:cNvSpPr>
            <a:spLocks noGrp="1"/>
          </p:cNvSpPr>
          <p:nvPr>
            <p:ph type="pic" sz="quarter" idx="12"/>
          </p:nvPr>
        </p:nvSpPr>
        <p:spPr>
          <a:xfrm>
            <a:off x="514389" y="6593304"/>
            <a:ext cx="4201252" cy="4199021"/>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5858AF8B-3A5F-9F52-3C1A-0AC369A0CA47}"/>
              </a:ext>
            </a:extLst>
          </p:cNvPr>
          <p:cNvSpPr>
            <a:spLocks noGrp="1"/>
          </p:cNvSpPr>
          <p:nvPr>
            <p:ph type="pic" sz="quarter" idx="13"/>
          </p:nvPr>
        </p:nvSpPr>
        <p:spPr>
          <a:xfrm>
            <a:off x="4878235" y="6593304"/>
            <a:ext cx="4201252" cy="4199021"/>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3F36CFCF-AFDE-341D-C67E-71361EDA5A71}"/>
              </a:ext>
            </a:extLst>
          </p:cNvPr>
          <p:cNvSpPr>
            <a:spLocks noGrp="1"/>
          </p:cNvSpPr>
          <p:nvPr>
            <p:ph type="pic" sz="quarter" idx="14"/>
          </p:nvPr>
        </p:nvSpPr>
        <p:spPr>
          <a:xfrm>
            <a:off x="9242081" y="2045368"/>
            <a:ext cx="4201252" cy="4199021"/>
          </a:xfrm>
          <a:prstGeom prst="rect">
            <a:avLst/>
          </a:prstGeom>
        </p:spPr>
        <p:txBody>
          <a:bodyPr/>
          <a:lstStyle/>
          <a:p>
            <a:endParaRPr lang="en-US"/>
          </a:p>
        </p:txBody>
      </p:sp>
      <p:sp>
        <p:nvSpPr>
          <p:cNvPr id="8" name="Picture Placeholder 5">
            <a:extLst>
              <a:ext uri="{FF2B5EF4-FFF2-40B4-BE49-F238E27FC236}">
                <a16:creationId xmlns:a16="http://schemas.microsoft.com/office/drawing/2014/main" id="{F05AB74A-CCEA-6C6B-A428-3D034CDFAC58}"/>
              </a:ext>
            </a:extLst>
          </p:cNvPr>
          <p:cNvSpPr>
            <a:spLocks noGrp="1"/>
          </p:cNvSpPr>
          <p:nvPr>
            <p:ph type="pic" sz="quarter" idx="15"/>
          </p:nvPr>
        </p:nvSpPr>
        <p:spPr>
          <a:xfrm>
            <a:off x="9242081" y="6605336"/>
            <a:ext cx="4201252" cy="4199021"/>
          </a:xfrm>
          <a:prstGeom prst="rect">
            <a:avLst/>
          </a:prstGeom>
        </p:spPr>
        <p:txBody>
          <a:bodyPr/>
          <a:lstStyle/>
          <a:p>
            <a:endParaRPr lang="en-US"/>
          </a:p>
        </p:txBody>
      </p:sp>
      <p:sp>
        <p:nvSpPr>
          <p:cNvPr id="10" name="Picture Placeholder 5">
            <a:extLst>
              <a:ext uri="{FF2B5EF4-FFF2-40B4-BE49-F238E27FC236}">
                <a16:creationId xmlns:a16="http://schemas.microsoft.com/office/drawing/2014/main" id="{2DE4E1E6-8847-D68F-EC32-86726D4DF145}"/>
              </a:ext>
            </a:extLst>
          </p:cNvPr>
          <p:cNvSpPr>
            <a:spLocks noGrp="1"/>
          </p:cNvSpPr>
          <p:nvPr>
            <p:ph type="pic" sz="quarter" idx="16"/>
          </p:nvPr>
        </p:nvSpPr>
        <p:spPr>
          <a:xfrm>
            <a:off x="13605927" y="2045368"/>
            <a:ext cx="4201252" cy="4199021"/>
          </a:xfrm>
          <a:prstGeom prst="rect">
            <a:avLst/>
          </a:prstGeom>
        </p:spPr>
        <p:txBody>
          <a:bodyPr/>
          <a:lstStyle/>
          <a:p>
            <a:endParaRPr lang="en-US"/>
          </a:p>
        </p:txBody>
      </p:sp>
      <p:sp>
        <p:nvSpPr>
          <p:cNvPr id="9" name="Picture Placeholder 5">
            <a:extLst>
              <a:ext uri="{FF2B5EF4-FFF2-40B4-BE49-F238E27FC236}">
                <a16:creationId xmlns:a16="http://schemas.microsoft.com/office/drawing/2014/main" id="{81C35F47-0D8B-9E0B-C8DC-B6E381CAB49D}"/>
              </a:ext>
            </a:extLst>
          </p:cNvPr>
          <p:cNvSpPr>
            <a:spLocks noGrp="1"/>
          </p:cNvSpPr>
          <p:nvPr>
            <p:ph type="pic" sz="quarter" idx="17"/>
          </p:nvPr>
        </p:nvSpPr>
        <p:spPr>
          <a:xfrm>
            <a:off x="13605927" y="6617368"/>
            <a:ext cx="4201252" cy="4199021"/>
          </a:xfrm>
          <a:prstGeom prst="rect">
            <a:avLst/>
          </a:prstGeom>
        </p:spPr>
        <p:txBody>
          <a:bodyPr/>
          <a:lstStyle/>
          <a:p>
            <a:endParaRPr lang="en-US"/>
          </a:p>
        </p:txBody>
      </p:sp>
      <p:sp>
        <p:nvSpPr>
          <p:cNvPr id="11" name="Picture Placeholder 5">
            <a:extLst>
              <a:ext uri="{FF2B5EF4-FFF2-40B4-BE49-F238E27FC236}">
                <a16:creationId xmlns:a16="http://schemas.microsoft.com/office/drawing/2014/main" id="{87529977-9481-3D11-EE2F-A0DD954C191F}"/>
              </a:ext>
            </a:extLst>
          </p:cNvPr>
          <p:cNvSpPr>
            <a:spLocks noGrp="1"/>
          </p:cNvSpPr>
          <p:nvPr>
            <p:ph type="pic" sz="quarter" idx="18"/>
          </p:nvPr>
        </p:nvSpPr>
        <p:spPr>
          <a:xfrm>
            <a:off x="17961358" y="2045368"/>
            <a:ext cx="4201252" cy="4199021"/>
          </a:xfrm>
          <a:prstGeom prst="rect">
            <a:avLst/>
          </a:prstGeom>
        </p:spPr>
        <p:txBody>
          <a:bodyPr/>
          <a:lstStyle/>
          <a:p>
            <a:endParaRPr lang="en-US"/>
          </a:p>
        </p:txBody>
      </p:sp>
      <p:sp>
        <p:nvSpPr>
          <p:cNvPr id="12" name="Picture Placeholder 5">
            <a:extLst>
              <a:ext uri="{FF2B5EF4-FFF2-40B4-BE49-F238E27FC236}">
                <a16:creationId xmlns:a16="http://schemas.microsoft.com/office/drawing/2014/main" id="{B8D855B9-5936-B0D0-EAD1-4448D6A0689F}"/>
              </a:ext>
            </a:extLst>
          </p:cNvPr>
          <p:cNvSpPr>
            <a:spLocks noGrp="1"/>
          </p:cNvSpPr>
          <p:nvPr>
            <p:ph type="pic" sz="quarter" idx="19"/>
          </p:nvPr>
        </p:nvSpPr>
        <p:spPr>
          <a:xfrm>
            <a:off x="17949327" y="6617368"/>
            <a:ext cx="4201252" cy="4199021"/>
          </a:xfrm>
          <a:prstGeom prst="rect">
            <a:avLst/>
          </a:prstGeom>
        </p:spPr>
        <p:txBody>
          <a:bodyPr/>
          <a:lstStyle/>
          <a:p>
            <a:endParaRPr lang="en-US"/>
          </a:p>
        </p:txBody>
      </p:sp>
    </p:spTree>
    <p:extLst>
      <p:ext uri="{BB962C8B-B14F-4D97-AF65-F5344CB8AC3E}">
        <p14:creationId xmlns:p14="http://schemas.microsoft.com/office/powerpoint/2010/main" val="1890094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2878873" y="0"/>
            <a:ext cx="11505127" cy="13716000"/>
          </a:xfrm>
          <a:prstGeom prst="rect">
            <a:avLst/>
          </a:prstGeom>
        </p:spPr>
        <p:txBody>
          <a:bodyPr/>
          <a:lstStyle/>
          <a:p>
            <a:endParaRPr lang="en-US"/>
          </a:p>
        </p:txBody>
      </p:sp>
      <p:cxnSp>
        <p:nvCxnSpPr>
          <p:cNvPr id="2" name="Straight Connector 1">
            <a:extLst>
              <a:ext uri="{FF2B5EF4-FFF2-40B4-BE49-F238E27FC236}">
                <a16:creationId xmlns:a16="http://schemas.microsoft.com/office/drawing/2014/main" id="{F0427C79-9525-06A7-09D0-BD638BA48C92}"/>
              </a:ext>
            </a:extLst>
          </p:cNvPr>
          <p:cNvCxnSpPr>
            <a:cxnSpLocks/>
          </p:cNvCxnSpPr>
          <p:nvPr userDrawn="1"/>
        </p:nvCxnSpPr>
        <p:spPr>
          <a:xfrm>
            <a:off x="1048431" y="1614100"/>
            <a:ext cx="6135573" cy="1"/>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509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nner">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2145241" y="3341158"/>
            <a:ext cx="20093517" cy="8286750"/>
          </a:xfrm>
          <a:prstGeom prst="rect">
            <a:avLst/>
          </a:prstGeom>
        </p:spPr>
        <p:txBody>
          <a:bodyPr/>
          <a:lstStyle/>
          <a:p>
            <a:endParaRPr lang="en-US"/>
          </a:p>
        </p:txBody>
      </p:sp>
      <p:cxnSp>
        <p:nvCxnSpPr>
          <p:cNvPr id="2" name="Straight Connector 1">
            <a:extLst>
              <a:ext uri="{FF2B5EF4-FFF2-40B4-BE49-F238E27FC236}">
                <a16:creationId xmlns:a16="http://schemas.microsoft.com/office/drawing/2014/main" id="{D59E0CFF-3485-A70B-89D8-91E6FBDC4182}"/>
              </a:ext>
            </a:extLst>
          </p:cNvPr>
          <p:cNvCxnSpPr>
            <a:cxnSpLocks/>
          </p:cNvCxnSpPr>
          <p:nvPr userDrawn="1"/>
        </p:nvCxnSpPr>
        <p:spPr>
          <a:xfrm>
            <a:off x="7277100" y="1614553"/>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17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ormal blank page with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9D4D38A-2035-CA1C-9B37-FF027014F3B0}"/>
              </a:ext>
            </a:extLst>
          </p:cNvPr>
          <p:cNvCxnSpPr>
            <a:cxnSpLocks/>
          </p:cNvCxnSpPr>
          <p:nvPr userDrawn="1"/>
        </p:nvCxnSpPr>
        <p:spPr>
          <a:xfrm>
            <a:off x="7277100" y="1614553"/>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502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9_Title Slide">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24384000" cy="13716000"/>
          </a:xfrm>
          <a:prstGeom prst="rect">
            <a:avLst/>
          </a:prstGeom>
        </p:spPr>
        <p:txBody>
          <a:bodyPr/>
          <a:lstStyle/>
          <a:p>
            <a:endParaRPr lang="en-US"/>
          </a:p>
        </p:txBody>
      </p:sp>
    </p:spTree>
    <p:extLst>
      <p:ext uri="{BB962C8B-B14F-4D97-AF65-F5344CB8AC3E}">
        <p14:creationId xmlns:p14="http://schemas.microsoft.com/office/powerpoint/2010/main" val="313202732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733644" y="0"/>
            <a:ext cx="15650356" cy="13716000"/>
          </a:xfrm>
          <a:custGeom>
            <a:avLst/>
            <a:gdLst>
              <a:gd name="connsiteX0" fmla="*/ 5397099 w 15650356"/>
              <a:gd name="connsiteY0" fmla="*/ 0 h 13716000"/>
              <a:gd name="connsiteX1" fmla="*/ 15650356 w 15650356"/>
              <a:gd name="connsiteY1" fmla="*/ 0 h 13716000"/>
              <a:gd name="connsiteX2" fmla="*/ 15650356 w 15650356"/>
              <a:gd name="connsiteY2" fmla="*/ 13716000 h 13716000"/>
              <a:gd name="connsiteX3" fmla="*/ 0 w 156503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650356" h="13716000">
                <a:moveTo>
                  <a:pt x="5397099" y="0"/>
                </a:moveTo>
                <a:lnTo>
                  <a:pt x="15650356" y="0"/>
                </a:lnTo>
                <a:lnTo>
                  <a:pt x="15650356" y="13716000"/>
                </a:lnTo>
                <a:lnTo>
                  <a:pt x="0" y="13716000"/>
                </a:lnTo>
                <a:close/>
              </a:path>
            </a:pathLst>
          </a:custGeom>
        </p:spPr>
        <p:txBody>
          <a:bodyPr wrap="square">
            <a:noAutofit/>
          </a:bodyPr>
          <a:lstStyle/>
          <a:p>
            <a:endParaRPr lang="en-US"/>
          </a:p>
        </p:txBody>
      </p:sp>
    </p:spTree>
    <p:extLst>
      <p:ext uri="{BB962C8B-B14F-4D97-AF65-F5344CB8AC3E}">
        <p14:creationId xmlns:p14="http://schemas.microsoft.com/office/powerpoint/2010/main" val="2146593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12039600" y="0"/>
            <a:ext cx="12344400" cy="13716000"/>
          </a:xfrm>
          <a:prstGeom prst="rect">
            <a:avLst/>
          </a:prstGeom>
        </p:spPr>
        <p:txBody>
          <a:bodyPr/>
          <a:lstStyle/>
          <a:p>
            <a:endParaRPr lang="en-US"/>
          </a:p>
        </p:txBody>
      </p:sp>
    </p:spTree>
    <p:extLst>
      <p:ext uri="{BB962C8B-B14F-4D97-AF65-F5344CB8AC3E}">
        <p14:creationId xmlns:p14="http://schemas.microsoft.com/office/powerpoint/2010/main" val="4139221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3_Title Slide">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24384000" cy="13716000"/>
          </a:xfrm>
          <a:prstGeom prst="rect">
            <a:avLst/>
          </a:prstGeom>
        </p:spPr>
        <p:txBody>
          <a:bodyPr/>
          <a:lstStyle/>
          <a:p>
            <a:endParaRPr lang="en-US"/>
          </a:p>
        </p:txBody>
      </p:sp>
    </p:spTree>
    <p:extLst>
      <p:ext uri="{BB962C8B-B14F-4D97-AF65-F5344CB8AC3E}">
        <p14:creationId xmlns:p14="http://schemas.microsoft.com/office/powerpoint/2010/main" val="55111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0" y="3771900"/>
            <a:ext cx="11582400" cy="9944100"/>
          </a:xfrm>
          <a:prstGeom prst="rect">
            <a:avLst/>
          </a:prstGeom>
        </p:spPr>
        <p:txBody>
          <a:bodyPr/>
          <a:lstStyle/>
          <a:p>
            <a:endParaRPr lang="en-US"/>
          </a:p>
        </p:txBody>
      </p:sp>
    </p:spTree>
    <p:extLst>
      <p:ext uri="{BB962C8B-B14F-4D97-AF65-F5344CB8AC3E}">
        <p14:creationId xmlns:p14="http://schemas.microsoft.com/office/powerpoint/2010/main" val="2059453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2306300" y="0"/>
            <a:ext cx="12077700" cy="13716000"/>
          </a:xfrm>
          <a:prstGeom prst="rect">
            <a:avLst/>
          </a:prstGeom>
        </p:spPr>
        <p:txBody>
          <a:bodyPr/>
          <a:lstStyle/>
          <a:p>
            <a:endParaRPr lang="en-US"/>
          </a:p>
        </p:txBody>
      </p:sp>
    </p:spTree>
    <p:extLst>
      <p:ext uri="{BB962C8B-B14F-4D97-AF65-F5344CB8AC3E}">
        <p14:creationId xmlns:p14="http://schemas.microsoft.com/office/powerpoint/2010/main" val="3088416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2822174" y="3822192"/>
            <a:ext cx="4519612" cy="4842838"/>
          </a:xfrm>
          <a:prstGeom prst="rect">
            <a:avLst/>
          </a:prstGeom>
        </p:spPr>
        <p:txBody>
          <a:bodyPr/>
          <a:lstStyle/>
          <a:p>
            <a:endParaRPr lang="en-US"/>
          </a:p>
        </p:txBody>
      </p:sp>
      <p:sp>
        <p:nvSpPr>
          <p:cNvPr id="8" name="Picture Placeholder 5"/>
          <p:cNvSpPr>
            <a:spLocks noGrp="1"/>
          </p:cNvSpPr>
          <p:nvPr>
            <p:ph type="pic" sz="quarter" idx="11"/>
          </p:nvPr>
        </p:nvSpPr>
        <p:spPr>
          <a:xfrm>
            <a:off x="18564924" y="3822192"/>
            <a:ext cx="4519612" cy="4842838"/>
          </a:xfrm>
          <a:prstGeom prst="rect">
            <a:avLst/>
          </a:prstGeom>
        </p:spPr>
        <p:txBody>
          <a:bodyPr/>
          <a:lstStyle/>
          <a:p>
            <a:endParaRPr lang="en-US"/>
          </a:p>
        </p:txBody>
      </p:sp>
      <p:sp>
        <p:nvSpPr>
          <p:cNvPr id="9" name="Picture Placeholder 5"/>
          <p:cNvSpPr>
            <a:spLocks noGrp="1"/>
          </p:cNvSpPr>
          <p:nvPr>
            <p:ph type="pic" sz="quarter" idx="12"/>
          </p:nvPr>
        </p:nvSpPr>
        <p:spPr>
          <a:xfrm>
            <a:off x="1264047" y="3822192"/>
            <a:ext cx="4523563" cy="4842838"/>
          </a:xfrm>
          <a:prstGeom prst="rect">
            <a:avLst/>
          </a:prstGeom>
        </p:spPr>
        <p:txBody>
          <a:bodyPr/>
          <a:lstStyle/>
          <a:p>
            <a:endParaRPr lang="en-US"/>
          </a:p>
        </p:txBody>
      </p:sp>
      <p:sp>
        <p:nvSpPr>
          <p:cNvPr id="10" name="Picture Placeholder 5"/>
          <p:cNvSpPr>
            <a:spLocks noGrp="1"/>
          </p:cNvSpPr>
          <p:nvPr>
            <p:ph type="pic" sz="quarter" idx="13"/>
          </p:nvPr>
        </p:nvSpPr>
        <p:spPr>
          <a:xfrm>
            <a:off x="7010749" y="3822192"/>
            <a:ext cx="4519612" cy="4842838"/>
          </a:xfrm>
          <a:prstGeom prst="rect">
            <a:avLst/>
          </a:prstGeom>
        </p:spPr>
        <p:txBody>
          <a:bodyPr/>
          <a:lstStyle/>
          <a:p>
            <a:endParaRPr lang="en-US"/>
          </a:p>
        </p:txBody>
      </p:sp>
    </p:spTree>
    <p:extLst>
      <p:ext uri="{BB962C8B-B14F-4D97-AF65-F5344CB8AC3E}">
        <p14:creationId xmlns:p14="http://schemas.microsoft.com/office/powerpoint/2010/main" val="3252482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435288" y="0"/>
            <a:ext cx="10948712" cy="13716000"/>
          </a:xfrm>
          <a:custGeom>
            <a:avLst/>
            <a:gdLst>
              <a:gd name="connsiteX0" fmla="*/ 0 w 10948712"/>
              <a:gd name="connsiteY0" fmla="*/ 0 h 13716000"/>
              <a:gd name="connsiteX1" fmla="*/ 10948712 w 10948712"/>
              <a:gd name="connsiteY1" fmla="*/ 0 h 13716000"/>
              <a:gd name="connsiteX2" fmla="*/ 10948712 w 10948712"/>
              <a:gd name="connsiteY2" fmla="*/ 13716000 h 13716000"/>
              <a:gd name="connsiteX3" fmla="*/ 1325286 w 10948712"/>
              <a:gd name="connsiteY3" fmla="*/ 13716000 h 13716000"/>
              <a:gd name="connsiteX4" fmla="*/ 3195418 w 10948712"/>
              <a:gd name="connsiteY4" fmla="*/ 4422466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8712" h="13716000">
                <a:moveTo>
                  <a:pt x="0" y="0"/>
                </a:moveTo>
                <a:lnTo>
                  <a:pt x="10948712" y="0"/>
                </a:lnTo>
                <a:lnTo>
                  <a:pt x="10948712" y="13716000"/>
                </a:lnTo>
                <a:lnTo>
                  <a:pt x="1325286" y="13716000"/>
                </a:lnTo>
                <a:lnTo>
                  <a:pt x="3195418" y="4422466"/>
                </a:lnTo>
                <a:close/>
              </a:path>
            </a:pathLst>
          </a:custGeom>
        </p:spPr>
        <p:txBody>
          <a:bodyPr wrap="square">
            <a:noAutofit/>
          </a:bodyPr>
          <a:lstStyle/>
          <a:p>
            <a:endParaRPr lang="en-US"/>
          </a:p>
        </p:txBody>
      </p:sp>
    </p:spTree>
    <p:extLst>
      <p:ext uri="{BB962C8B-B14F-4D97-AF65-F5344CB8AC3E}">
        <p14:creationId xmlns:p14="http://schemas.microsoft.com/office/powerpoint/2010/main" val="2924585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9" name="Picture Placeholder 5"/>
          <p:cNvSpPr>
            <a:spLocks noGrp="1"/>
          </p:cNvSpPr>
          <p:nvPr>
            <p:ph type="pic" sz="quarter" idx="10"/>
          </p:nvPr>
        </p:nvSpPr>
        <p:spPr>
          <a:xfrm>
            <a:off x="12344400" y="1276350"/>
            <a:ext cx="7562850" cy="11182350"/>
          </a:xfrm>
          <a:prstGeom prst="rect">
            <a:avLst/>
          </a:prstGeom>
        </p:spPr>
        <p:txBody>
          <a:bodyPr/>
          <a:lstStyle/>
          <a:p>
            <a:endParaRPr lang="en-US"/>
          </a:p>
        </p:txBody>
      </p:sp>
      <p:sp>
        <p:nvSpPr>
          <p:cNvPr id="10" name="Picture Placeholder 5"/>
          <p:cNvSpPr>
            <a:spLocks noGrp="1"/>
          </p:cNvSpPr>
          <p:nvPr>
            <p:ph type="pic" sz="quarter" idx="11"/>
          </p:nvPr>
        </p:nvSpPr>
        <p:spPr>
          <a:xfrm>
            <a:off x="20059650" y="1276350"/>
            <a:ext cx="1428750" cy="11182350"/>
          </a:xfrm>
          <a:prstGeom prst="rect">
            <a:avLst/>
          </a:prstGeom>
        </p:spPr>
        <p:txBody>
          <a:bodyPr/>
          <a:lstStyle/>
          <a:p>
            <a:endParaRPr lang="en-US"/>
          </a:p>
        </p:txBody>
      </p:sp>
      <p:sp>
        <p:nvSpPr>
          <p:cNvPr id="11" name="Picture Placeholder 5"/>
          <p:cNvSpPr>
            <a:spLocks noGrp="1"/>
          </p:cNvSpPr>
          <p:nvPr>
            <p:ph type="pic" sz="quarter" idx="12"/>
          </p:nvPr>
        </p:nvSpPr>
        <p:spPr>
          <a:xfrm>
            <a:off x="21640800" y="1276350"/>
            <a:ext cx="1428750" cy="11182350"/>
          </a:xfrm>
          <a:prstGeom prst="rect">
            <a:avLst/>
          </a:prstGeom>
        </p:spPr>
        <p:txBody>
          <a:bodyPr/>
          <a:lstStyle/>
          <a:p>
            <a:endParaRPr lang="en-US"/>
          </a:p>
        </p:txBody>
      </p:sp>
    </p:spTree>
    <p:extLst>
      <p:ext uri="{BB962C8B-B14F-4D97-AF65-F5344CB8AC3E}">
        <p14:creationId xmlns:p14="http://schemas.microsoft.com/office/powerpoint/2010/main" val="3878960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884310" y="2"/>
            <a:ext cx="13499690" cy="13715999"/>
          </a:xfrm>
          <a:custGeom>
            <a:avLst/>
            <a:gdLst>
              <a:gd name="connsiteX0" fmla="*/ 0 w 13499690"/>
              <a:gd name="connsiteY0" fmla="*/ 0 h 13715999"/>
              <a:gd name="connsiteX1" fmla="*/ 13499690 w 13499690"/>
              <a:gd name="connsiteY1" fmla="*/ 0 h 13715999"/>
              <a:gd name="connsiteX2" fmla="*/ 13499690 w 13499690"/>
              <a:gd name="connsiteY2" fmla="*/ 13715999 h 13715999"/>
              <a:gd name="connsiteX3" fmla="*/ 1740610 w 13499690"/>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3499690" h="13715999">
                <a:moveTo>
                  <a:pt x="0" y="0"/>
                </a:moveTo>
                <a:lnTo>
                  <a:pt x="13499690" y="0"/>
                </a:lnTo>
                <a:lnTo>
                  <a:pt x="13499690" y="13715999"/>
                </a:lnTo>
                <a:lnTo>
                  <a:pt x="1740610" y="13715999"/>
                </a:lnTo>
                <a:close/>
              </a:path>
            </a:pathLst>
          </a:custGeom>
        </p:spPr>
        <p:txBody>
          <a:bodyPr wrap="square">
            <a:noAutofit/>
          </a:bodyPr>
          <a:lstStyle/>
          <a:p>
            <a:endParaRPr lang="en-US"/>
          </a:p>
        </p:txBody>
      </p:sp>
    </p:spTree>
    <p:extLst>
      <p:ext uri="{BB962C8B-B14F-4D97-AF65-F5344CB8AC3E}">
        <p14:creationId xmlns:p14="http://schemas.microsoft.com/office/powerpoint/2010/main" val="136870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ormal blank page with line on lef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9D4D38A-2035-CA1C-9B37-FF027014F3B0}"/>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427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828800" y="3877056"/>
            <a:ext cx="4919472" cy="4974336"/>
          </a:xfrm>
          <a:custGeom>
            <a:avLst/>
            <a:gdLst>
              <a:gd name="connsiteX0" fmla="*/ 265406 w 4919472"/>
              <a:gd name="connsiteY0" fmla="*/ 0 h 4974336"/>
              <a:gd name="connsiteX1" fmla="*/ 4654066 w 4919472"/>
              <a:gd name="connsiteY1" fmla="*/ 0 h 4974336"/>
              <a:gd name="connsiteX2" fmla="*/ 4919472 w 4919472"/>
              <a:gd name="connsiteY2" fmla="*/ 265406 h 4974336"/>
              <a:gd name="connsiteX3" fmla="*/ 4919472 w 4919472"/>
              <a:gd name="connsiteY3" fmla="*/ 4708930 h 4974336"/>
              <a:gd name="connsiteX4" fmla="*/ 4654066 w 4919472"/>
              <a:gd name="connsiteY4" fmla="*/ 4974336 h 4974336"/>
              <a:gd name="connsiteX5" fmla="*/ 265406 w 4919472"/>
              <a:gd name="connsiteY5" fmla="*/ 4974336 h 4974336"/>
              <a:gd name="connsiteX6" fmla="*/ 0 w 4919472"/>
              <a:gd name="connsiteY6" fmla="*/ 4708930 h 4974336"/>
              <a:gd name="connsiteX7" fmla="*/ 0 w 4919472"/>
              <a:gd name="connsiteY7" fmla="*/ 265406 h 4974336"/>
              <a:gd name="connsiteX8" fmla="*/ 265406 w 4919472"/>
              <a:gd name="connsiteY8" fmla="*/ 0 h 497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9472" h="4974336">
                <a:moveTo>
                  <a:pt x="265406" y="0"/>
                </a:moveTo>
                <a:lnTo>
                  <a:pt x="4654066" y="0"/>
                </a:lnTo>
                <a:cubicBezTo>
                  <a:pt x="4800646" y="0"/>
                  <a:pt x="4919472" y="118826"/>
                  <a:pt x="4919472" y="265406"/>
                </a:cubicBezTo>
                <a:lnTo>
                  <a:pt x="4919472" y="4708930"/>
                </a:lnTo>
                <a:cubicBezTo>
                  <a:pt x="4919472" y="4855510"/>
                  <a:pt x="4800646" y="4974336"/>
                  <a:pt x="4654066" y="4974336"/>
                </a:cubicBezTo>
                <a:lnTo>
                  <a:pt x="265406" y="4974336"/>
                </a:lnTo>
                <a:cubicBezTo>
                  <a:pt x="118826" y="4974336"/>
                  <a:pt x="0" y="4855510"/>
                  <a:pt x="0" y="4708930"/>
                </a:cubicBezTo>
                <a:lnTo>
                  <a:pt x="0" y="265406"/>
                </a:lnTo>
                <a:cubicBezTo>
                  <a:pt x="0" y="118826"/>
                  <a:pt x="118826" y="0"/>
                  <a:pt x="265406" y="0"/>
                </a:cubicBezTo>
                <a:close/>
              </a:path>
            </a:pathLst>
          </a:custGeom>
        </p:spPr>
        <p:txBody>
          <a:bodyPr wrap="square">
            <a:noAutofit/>
          </a:bodyPr>
          <a:lstStyle/>
          <a:p>
            <a:endParaRPr lang="en-US"/>
          </a:p>
        </p:txBody>
      </p:sp>
      <p:sp>
        <p:nvSpPr>
          <p:cNvPr id="6" name="Picture Placeholder 5"/>
          <p:cNvSpPr>
            <a:spLocks noGrp="1"/>
          </p:cNvSpPr>
          <p:nvPr>
            <p:ph type="pic" sz="quarter" idx="13"/>
          </p:nvPr>
        </p:nvSpPr>
        <p:spPr>
          <a:xfrm>
            <a:off x="9732264" y="3877056"/>
            <a:ext cx="4919472" cy="4974336"/>
          </a:xfrm>
          <a:custGeom>
            <a:avLst/>
            <a:gdLst>
              <a:gd name="connsiteX0" fmla="*/ 265406 w 4919472"/>
              <a:gd name="connsiteY0" fmla="*/ 0 h 4974336"/>
              <a:gd name="connsiteX1" fmla="*/ 4654066 w 4919472"/>
              <a:gd name="connsiteY1" fmla="*/ 0 h 4974336"/>
              <a:gd name="connsiteX2" fmla="*/ 4919472 w 4919472"/>
              <a:gd name="connsiteY2" fmla="*/ 265406 h 4974336"/>
              <a:gd name="connsiteX3" fmla="*/ 4919472 w 4919472"/>
              <a:gd name="connsiteY3" fmla="*/ 4708930 h 4974336"/>
              <a:gd name="connsiteX4" fmla="*/ 4654066 w 4919472"/>
              <a:gd name="connsiteY4" fmla="*/ 4974336 h 4974336"/>
              <a:gd name="connsiteX5" fmla="*/ 265406 w 4919472"/>
              <a:gd name="connsiteY5" fmla="*/ 4974336 h 4974336"/>
              <a:gd name="connsiteX6" fmla="*/ 0 w 4919472"/>
              <a:gd name="connsiteY6" fmla="*/ 4708930 h 4974336"/>
              <a:gd name="connsiteX7" fmla="*/ 0 w 4919472"/>
              <a:gd name="connsiteY7" fmla="*/ 265406 h 4974336"/>
              <a:gd name="connsiteX8" fmla="*/ 265406 w 4919472"/>
              <a:gd name="connsiteY8" fmla="*/ 0 h 497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9472" h="4974336">
                <a:moveTo>
                  <a:pt x="265406" y="0"/>
                </a:moveTo>
                <a:lnTo>
                  <a:pt x="4654066" y="0"/>
                </a:lnTo>
                <a:cubicBezTo>
                  <a:pt x="4800646" y="0"/>
                  <a:pt x="4919472" y="118826"/>
                  <a:pt x="4919472" y="265406"/>
                </a:cubicBezTo>
                <a:lnTo>
                  <a:pt x="4919472" y="4708930"/>
                </a:lnTo>
                <a:cubicBezTo>
                  <a:pt x="4919472" y="4855510"/>
                  <a:pt x="4800646" y="4974336"/>
                  <a:pt x="4654066" y="4974336"/>
                </a:cubicBezTo>
                <a:lnTo>
                  <a:pt x="265406" y="4974336"/>
                </a:lnTo>
                <a:cubicBezTo>
                  <a:pt x="118826" y="4974336"/>
                  <a:pt x="0" y="4855510"/>
                  <a:pt x="0" y="4708930"/>
                </a:cubicBezTo>
                <a:lnTo>
                  <a:pt x="0" y="265406"/>
                </a:lnTo>
                <a:cubicBezTo>
                  <a:pt x="0" y="118826"/>
                  <a:pt x="118826" y="0"/>
                  <a:pt x="265406" y="0"/>
                </a:cubicBezTo>
                <a:close/>
              </a:path>
            </a:pathLst>
          </a:custGeom>
        </p:spPr>
        <p:txBody>
          <a:bodyPr wrap="square">
            <a:noAutofit/>
          </a:bodyPr>
          <a:lstStyle/>
          <a:p>
            <a:endParaRPr lang="en-US"/>
          </a:p>
        </p:txBody>
      </p:sp>
      <p:sp>
        <p:nvSpPr>
          <p:cNvPr id="7" name="Picture Placeholder 6"/>
          <p:cNvSpPr>
            <a:spLocks noGrp="1"/>
          </p:cNvSpPr>
          <p:nvPr>
            <p:ph type="pic" sz="quarter" idx="14"/>
          </p:nvPr>
        </p:nvSpPr>
        <p:spPr>
          <a:xfrm>
            <a:off x="17580864" y="3877056"/>
            <a:ext cx="4919472" cy="4974336"/>
          </a:xfrm>
          <a:custGeom>
            <a:avLst/>
            <a:gdLst>
              <a:gd name="connsiteX0" fmla="*/ 265406 w 4919472"/>
              <a:gd name="connsiteY0" fmla="*/ 0 h 4974336"/>
              <a:gd name="connsiteX1" fmla="*/ 4654066 w 4919472"/>
              <a:gd name="connsiteY1" fmla="*/ 0 h 4974336"/>
              <a:gd name="connsiteX2" fmla="*/ 4919472 w 4919472"/>
              <a:gd name="connsiteY2" fmla="*/ 265406 h 4974336"/>
              <a:gd name="connsiteX3" fmla="*/ 4919472 w 4919472"/>
              <a:gd name="connsiteY3" fmla="*/ 4708930 h 4974336"/>
              <a:gd name="connsiteX4" fmla="*/ 4654066 w 4919472"/>
              <a:gd name="connsiteY4" fmla="*/ 4974336 h 4974336"/>
              <a:gd name="connsiteX5" fmla="*/ 265406 w 4919472"/>
              <a:gd name="connsiteY5" fmla="*/ 4974336 h 4974336"/>
              <a:gd name="connsiteX6" fmla="*/ 0 w 4919472"/>
              <a:gd name="connsiteY6" fmla="*/ 4708930 h 4974336"/>
              <a:gd name="connsiteX7" fmla="*/ 0 w 4919472"/>
              <a:gd name="connsiteY7" fmla="*/ 265406 h 4974336"/>
              <a:gd name="connsiteX8" fmla="*/ 265406 w 4919472"/>
              <a:gd name="connsiteY8" fmla="*/ 0 h 497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9472" h="4974336">
                <a:moveTo>
                  <a:pt x="265406" y="0"/>
                </a:moveTo>
                <a:lnTo>
                  <a:pt x="4654066" y="0"/>
                </a:lnTo>
                <a:cubicBezTo>
                  <a:pt x="4800646" y="0"/>
                  <a:pt x="4919472" y="118826"/>
                  <a:pt x="4919472" y="265406"/>
                </a:cubicBezTo>
                <a:lnTo>
                  <a:pt x="4919472" y="4708930"/>
                </a:lnTo>
                <a:cubicBezTo>
                  <a:pt x="4919472" y="4855510"/>
                  <a:pt x="4800646" y="4974336"/>
                  <a:pt x="4654066" y="4974336"/>
                </a:cubicBezTo>
                <a:lnTo>
                  <a:pt x="265406" y="4974336"/>
                </a:lnTo>
                <a:cubicBezTo>
                  <a:pt x="118826" y="4974336"/>
                  <a:pt x="0" y="4855510"/>
                  <a:pt x="0" y="4708930"/>
                </a:cubicBezTo>
                <a:lnTo>
                  <a:pt x="0" y="265406"/>
                </a:lnTo>
                <a:cubicBezTo>
                  <a:pt x="0" y="118826"/>
                  <a:pt x="118826" y="0"/>
                  <a:pt x="265406"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002454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315212" y="3657600"/>
            <a:ext cx="11193780" cy="8741664"/>
          </a:xfrm>
          <a:prstGeom prst="rect">
            <a:avLst/>
          </a:prstGeom>
        </p:spPr>
        <p:txBody>
          <a:bodyPr/>
          <a:lstStyle/>
          <a:p>
            <a:endParaRPr lang="en-US"/>
          </a:p>
        </p:txBody>
      </p:sp>
    </p:spTree>
    <p:extLst>
      <p:ext uri="{BB962C8B-B14F-4D97-AF65-F5344CB8AC3E}">
        <p14:creationId xmlns:p14="http://schemas.microsoft.com/office/powerpoint/2010/main" val="1117663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8836640" y="0"/>
            <a:ext cx="5547360" cy="13716000"/>
          </a:xfrm>
          <a:prstGeom prst="rect">
            <a:avLst/>
          </a:prstGeom>
        </p:spPr>
        <p:txBody>
          <a:bodyPr/>
          <a:lstStyle/>
          <a:p>
            <a:endParaRPr lang="en-US"/>
          </a:p>
        </p:txBody>
      </p:sp>
    </p:spTree>
    <p:extLst>
      <p:ext uri="{BB962C8B-B14F-4D97-AF65-F5344CB8AC3E}">
        <p14:creationId xmlns:p14="http://schemas.microsoft.com/office/powerpoint/2010/main" val="355638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8891588" y="5768975"/>
            <a:ext cx="6635750" cy="6650038"/>
          </a:xfrm>
          <a:custGeom>
            <a:avLst/>
            <a:gdLst>
              <a:gd name="connsiteX0" fmla="*/ 3317875 w 6635750"/>
              <a:gd name="connsiteY0" fmla="*/ 0 h 6650038"/>
              <a:gd name="connsiteX1" fmla="*/ 6635750 w 6635750"/>
              <a:gd name="connsiteY1" fmla="*/ 3325019 h 6650038"/>
              <a:gd name="connsiteX2" fmla="*/ 3317875 w 6635750"/>
              <a:gd name="connsiteY2" fmla="*/ 6650038 h 6650038"/>
              <a:gd name="connsiteX3" fmla="*/ 0 w 6635750"/>
              <a:gd name="connsiteY3" fmla="*/ 3325019 h 6650038"/>
              <a:gd name="connsiteX4" fmla="*/ 3317875 w 6635750"/>
              <a:gd name="connsiteY4" fmla="*/ 0 h 665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750" h="6650038">
                <a:moveTo>
                  <a:pt x="3317875" y="0"/>
                </a:moveTo>
                <a:cubicBezTo>
                  <a:pt x="5150287" y="0"/>
                  <a:pt x="6635750" y="1488662"/>
                  <a:pt x="6635750" y="3325019"/>
                </a:cubicBezTo>
                <a:cubicBezTo>
                  <a:pt x="6635750" y="5161376"/>
                  <a:pt x="5150287" y="6650038"/>
                  <a:pt x="3317875" y="6650038"/>
                </a:cubicBezTo>
                <a:cubicBezTo>
                  <a:pt x="1485463" y="6650038"/>
                  <a:pt x="0" y="5161376"/>
                  <a:pt x="0" y="3325019"/>
                </a:cubicBezTo>
                <a:cubicBezTo>
                  <a:pt x="0" y="1488662"/>
                  <a:pt x="1485463" y="0"/>
                  <a:pt x="3317875" y="0"/>
                </a:cubicBezTo>
                <a:close/>
              </a:path>
            </a:pathLst>
          </a:custGeom>
        </p:spPr>
        <p:txBody>
          <a:bodyPr wrap="square">
            <a:noAutofit/>
          </a:bodyPr>
          <a:lstStyle/>
          <a:p>
            <a:endParaRPr lang="en-US"/>
          </a:p>
        </p:txBody>
      </p:sp>
      <p:sp>
        <p:nvSpPr>
          <p:cNvPr id="8" name="Picture Placeholder 7"/>
          <p:cNvSpPr>
            <a:spLocks noGrp="1"/>
          </p:cNvSpPr>
          <p:nvPr>
            <p:ph type="pic" sz="quarter" idx="12"/>
          </p:nvPr>
        </p:nvSpPr>
        <p:spPr>
          <a:xfrm>
            <a:off x="16448088" y="5768975"/>
            <a:ext cx="6635750" cy="6650038"/>
          </a:xfrm>
          <a:custGeom>
            <a:avLst/>
            <a:gdLst>
              <a:gd name="connsiteX0" fmla="*/ 3317875 w 6635750"/>
              <a:gd name="connsiteY0" fmla="*/ 0 h 6650038"/>
              <a:gd name="connsiteX1" fmla="*/ 6635750 w 6635750"/>
              <a:gd name="connsiteY1" fmla="*/ 3325019 h 6650038"/>
              <a:gd name="connsiteX2" fmla="*/ 3317875 w 6635750"/>
              <a:gd name="connsiteY2" fmla="*/ 6650038 h 6650038"/>
              <a:gd name="connsiteX3" fmla="*/ 0 w 6635750"/>
              <a:gd name="connsiteY3" fmla="*/ 3325019 h 6650038"/>
              <a:gd name="connsiteX4" fmla="*/ 3317875 w 6635750"/>
              <a:gd name="connsiteY4" fmla="*/ 0 h 665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750" h="6650038">
                <a:moveTo>
                  <a:pt x="3317875" y="0"/>
                </a:moveTo>
                <a:cubicBezTo>
                  <a:pt x="5150287" y="0"/>
                  <a:pt x="6635750" y="1488662"/>
                  <a:pt x="6635750" y="3325019"/>
                </a:cubicBezTo>
                <a:cubicBezTo>
                  <a:pt x="6635750" y="5161376"/>
                  <a:pt x="5150287" y="6650038"/>
                  <a:pt x="3317875" y="6650038"/>
                </a:cubicBezTo>
                <a:cubicBezTo>
                  <a:pt x="1485463" y="6650038"/>
                  <a:pt x="0" y="5161376"/>
                  <a:pt x="0" y="3325019"/>
                </a:cubicBezTo>
                <a:cubicBezTo>
                  <a:pt x="0" y="1488662"/>
                  <a:pt x="1485463" y="0"/>
                  <a:pt x="3317875" y="0"/>
                </a:cubicBezTo>
                <a:close/>
              </a:path>
            </a:pathLst>
          </a:custGeom>
        </p:spPr>
        <p:txBody>
          <a:bodyPr wrap="square">
            <a:noAutofit/>
          </a:bodyPr>
          <a:lstStyle/>
          <a:p>
            <a:endParaRPr lang="en-US"/>
          </a:p>
        </p:txBody>
      </p:sp>
      <p:sp>
        <p:nvSpPr>
          <p:cNvPr id="6" name="Picture Placeholder 5"/>
          <p:cNvSpPr>
            <a:spLocks noGrp="1"/>
          </p:cNvSpPr>
          <p:nvPr>
            <p:ph type="pic" sz="quarter" idx="10"/>
          </p:nvPr>
        </p:nvSpPr>
        <p:spPr>
          <a:xfrm>
            <a:off x="1335088" y="5768975"/>
            <a:ext cx="6635750" cy="6650038"/>
          </a:xfrm>
          <a:custGeom>
            <a:avLst/>
            <a:gdLst>
              <a:gd name="connsiteX0" fmla="*/ 3317875 w 6635750"/>
              <a:gd name="connsiteY0" fmla="*/ 0 h 6650038"/>
              <a:gd name="connsiteX1" fmla="*/ 6635750 w 6635750"/>
              <a:gd name="connsiteY1" fmla="*/ 3325019 h 6650038"/>
              <a:gd name="connsiteX2" fmla="*/ 3317875 w 6635750"/>
              <a:gd name="connsiteY2" fmla="*/ 6650038 h 6650038"/>
              <a:gd name="connsiteX3" fmla="*/ 0 w 6635750"/>
              <a:gd name="connsiteY3" fmla="*/ 3325019 h 6650038"/>
              <a:gd name="connsiteX4" fmla="*/ 3317875 w 6635750"/>
              <a:gd name="connsiteY4" fmla="*/ 0 h 665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750" h="6650038">
                <a:moveTo>
                  <a:pt x="3317875" y="0"/>
                </a:moveTo>
                <a:cubicBezTo>
                  <a:pt x="5150287" y="0"/>
                  <a:pt x="6635750" y="1488662"/>
                  <a:pt x="6635750" y="3325019"/>
                </a:cubicBezTo>
                <a:cubicBezTo>
                  <a:pt x="6635750" y="5161376"/>
                  <a:pt x="5150287" y="6650038"/>
                  <a:pt x="3317875" y="6650038"/>
                </a:cubicBezTo>
                <a:cubicBezTo>
                  <a:pt x="1485463" y="6650038"/>
                  <a:pt x="0" y="5161376"/>
                  <a:pt x="0" y="3325019"/>
                </a:cubicBezTo>
                <a:cubicBezTo>
                  <a:pt x="0" y="1488662"/>
                  <a:pt x="1485463" y="0"/>
                  <a:pt x="3317875"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65732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5574296" y="0"/>
            <a:ext cx="8809703" cy="13716000"/>
          </a:xfrm>
          <a:prstGeom prst="rect">
            <a:avLst/>
          </a:prstGeom>
        </p:spPr>
        <p:txBody>
          <a:bodyPr/>
          <a:lstStyle/>
          <a:p>
            <a:endParaRPr lang="en-US"/>
          </a:p>
        </p:txBody>
      </p:sp>
    </p:spTree>
    <p:extLst>
      <p:ext uri="{BB962C8B-B14F-4D97-AF65-F5344CB8AC3E}">
        <p14:creationId xmlns:p14="http://schemas.microsoft.com/office/powerpoint/2010/main" val="1908691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0" y="3598606"/>
            <a:ext cx="12742606" cy="10117394"/>
          </a:xfrm>
          <a:prstGeom prst="rect">
            <a:avLst/>
          </a:prstGeom>
        </p:spPr>
        <p:txBody>
          <a:bodyPr/>
          <a:lstStyle/>
          <a:p>
            <a:endParaRPr lang="en-US"/>
          </a:p>
        </p:txBody>
      </p:sp>
    </p:spTree>
    <p:extLst>
      <p:ext uri="{BB962C8B-B14F-4D97-AF65-F5344CB8AC3E}">
        <p14:creationId xmlns:p14="http://schemas.microsoft.com/office/powerpoint/2010/main" val="3531149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280886" y="3651220"/>
            <a:ext cx="6056056" cy="6087866"/>
          </a:xfrm>
          <a:prstGeom prst="rect">
            <a:avLst/>
          </a:prstGeom>
        </p:spPr>
        <p:txBody>
          <a:bodyPr/>
          <a:lstStyle/>
          <a:p>
            <a:endParaRPr lang="en-US"/>
          </a:p>
        </p:txBody>
      </p:sp>
      <p:sp>
        <p:nvSpPr>
          <p:cNvPr id="4" name="Picture Placeholder 5"/>
          <p:cNvSpPr>
            <a:spLocks noGrp="1"/>
          </p:cNvSpPr>
          <p:nvPr>
            <p:ph type="pic" sz="quarter" idx="11"/>
          </p:nvPr>
        </p:nvSpPr>
        <p:spPr>
          <a:xfrm>
            <a:off x="9163972" y="3651220"/>
            <a:ext cx="6056056" cy="6087866"/>
          </a:xfrm>
          <a:prstGeom prst="rect">
            <a:avLst/>
          </a:prstGeom>
        </p:spPr>
        <p:txBody>
          <a:bodyPr/>
          <a:lstStyle/>
          <a:p>
            <a:endParaRPr lang="en-US"/>
          </a:p>
        </p:txBody>
      </p:sp>
      <p:sp>
        <p:nvSpPr>
          <p:cNvPr id="5" name="Picture Placeholder 5"/>
          <p:cNvSpPr>
            <a:spLocks noGrp="1"/>
          </p:cNvSpPr>
          <p:nvPr>
            <p:ph type="pic" sz="quarter" idx="12"/>
          </p:nvPr>
        </p:nvSpPr>
        <p:spPr>
          <a:xfrm>
            <a:off x="17047058" y="3651220"/>
            <a:ext cx="6056056" cy="6087866"/>
          </a:xfrm>
          <a:prstGeom prst="rect">
            <a:avLst/>
          </a:prstGeom>
        </p:spPr>
        <p:txBody>
          <a:bodyPr/>
          <a:lstStyle/>
          <a:p>
            <a:endParaRPr lang="en-US"/>
          </a:p>
        </p:txBody>
      </p:sp>
    </p:spTree>
    <p:extLst>
      <p:ext uri="{BB962C8B-B14F-4D97-AF65-F5344CB8AC3E}">
        <p14:creationId xmlns:p14="http://schemas.microsoft.com/office/powerpoint/2010/main" val="1147189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3037574" y="0"/>
            <a:ext cx="11346426" cy="13716000"/>
          </a:xfrm>
          <a:prstGeom prst="rect">
            <a:avLst/>
          </a:prstGeom>
        </p:spPr>
        <p:txBody>
          <a:bodyPr/>
          <a:lstStyle/>
          <a:p>
            <a:endParaRPr lang="en-US"/>
          </a:p>
        </p:txBody>
      </p:sp>
    </p:spTree>
    <p:extLst>
      <p:ext uri="{BB962C8B-B14F-4D97-AF65-F5344CB8AC3E}">
        <p14:creationId xmlns:p14="http://schemas.microsoft.com/office/powerpoint/2010/main" val="2110669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3037574" y="0"/>
            <a:ext cx="11346426" cy="13716000"/>
          </a:xfrm>
          <a:prstGeom prst="rect">
            <a:avLst/>
          </a:prstGeom>
        </p:spPr>
        <p:txBody>
          <a:bodyPr/>
          <a:lstStyle/>
          <a:p>
            <a:endParaRPr lang="en-US"/>
          </a:p>
        </p:txBody>
      </p:sp>
    </p:spTree>
    <p:extLst>
      <p:ext uri="{BB962C8B-B14F-4D97-AF65-F5344CB8AC3E}">
        <p14:creationId xmlns:p14="http://schemas.microsoft.com/office/powerpoint/2010/main" val="1378457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993688" y="0"/>
            <a:ext cx="11387136" cy="13716000"/>
          </a:xfrm>
          <a:custGeom>
            <a:avLst/>
            <a:gdLst>
              <a:gd name="connsiteX0" fmla="*/ 3527425 w 11387136"/>
              <a:gd name="connsiteY0" fmla="*/ 0 h 13716000"/>
              <a:gd name="connsiteX1" fmla="*/ 11387136 w 11387136"/>
              <a:gd name="connsiteY1" fmla="*/ 0 h 13716000"/>
              <a:gd name="connsiteX2" fmla="*/ 11387136 w 11387136"/>
              <a:gd name="connsiteY2" fmla="*/ 13716000 h 13716000"/>
              <a:gd name="connsiteX3" fmla="*/ 0 w 1138713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1387136" h="13716000">
                <a:moveTo>
                  <a:pt x="3527425" y="0"/>
                </a:moveTo>
                <a:lnTo>
                  <a:pt x="11387136" y="0"/>
                </a:lnTo>
                <a:lnTo>
                  <a:pt x="11387136" y="13716000"/>
                </a:lnTo>
                <a:lnTo>
                  <a:pt x="0" y="13716000"/>
                </a:lnTo>
                <a:close/>
              </a:path>
            </a:pathLst>
          </a:custGeom>
        </p:spPr>
        <p:txBody>
          <a:bodyPr wrap="square">
            <a:noAutofit/>
          </a:bodyPr>
          <a:lstStyle/>
          <a:p>
            <a:endParaRPr lang="en-US"/>
          </a:p>
        </p:txBody>
      </p:sp>
    </p:spTree>
    <p:extLst>
      <p:ext uri="{BB962C8B-B14F-4D97-AF65-F5344CB8AC3E}">
        <p14:creationId xmlns:p14="http://schemas.microsoft.com/office/powerpoint/2010/main" val="32419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ormal blank page with line on lef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4CE97EB-CB3C-B1B7-1CCB-00F914D01E19}"/>
              </a:ext>
            </a:extLst>
          </p:cNvPr>
          <p:cNvCxnSpPr>
            <a:cxnSpLocks/>
          </p:cNvCxnSpPr>
          <p:nvPr userDrawn="1"/>
        </p:nvCxnSpPr>
        <p:spPr>
          <a:xfrm>
            <a:off x="1048431" y="1614100"/>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243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4192250" y="0"/>
            <a:ext cx="10191750" cy="6134100"/>
          </a:xfrm>
          <a:prstGeom prst="rect">
            <a:avLst/>
          </a:prstGeom>
        </p:spPr>
        <p:txBody>
          <a:bodyPr/>
          <a:lstStyle/>
          <a:p>
            <a:endParaRPr lang="en-US"/>
          </a:p>
        </p:txBody>
      </p:sp>
      <p:sp>
        <p:nvSpPr>
          <p:cNvPr id="4" name="Picture Placeholder 5"/>
          <p:cNvSpPr>
            <a:spLocks noGrp="1"/>
          </p:cNvSpPr>
          <p:nvPr>
            <p:ph type="pic" sz="quarter" idx="11"/>
          </p:nvPr>
        </p:nvSpPr>
        <p:spPr>
          <a:xfrm>
            <a:off x="0" y="9886950"/>
            <a:ext cx="11239500" cy="3829050"/>
          </a:xfrm>
          <a:prstGeom prst="rect">
            <a:avLst/>
          </a:prstGeom>
        </p:spPr>
        <p:txBody>
          <a:bodyPr/>
          <a:lstStyle/>
          <a:p>
            <a:endParaRPr lang="en-US"/>
          </a:p>
        </p:txBody>
      </p:sp>
    </p:spTree>
    <p:extLst>
      <p:ext uri="{BB962C8B-B14F-4D97-AF65-F5344CB8AC3E}">
        <p14:creationId xmlns:p14="http://schemas.microsoft.com/office/powerpoint/2010/main" val="3522388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2161520" y="3913632"/>
            <a:ext cx="12222480" cy="9802368"/>
          </a:xfrm>
          <a:prstGeom prst="rect">
            <a:avLst/>
          </a:prstGeom>
        </p:spPr>
        <p:txBody>
          <a:bodyPr/>
          <a:lstStyle/>
          <a:p>
            <a:endParaRPr lang="en-US"/>
          </a:p>
        </p:txBody>
      </p:sp>
    </p:spTree>
    <p:extLst>
      <p:ext uri="{BB962C8B-B14F-4D97-AF65-F5344CB8AC3E}">
        <p14:creationId xmlns:p14="http://schemas.microsoft.com/office/powerpoint/2010/main" val="272527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932738" y="3865563"/>
            <a:ext cx="8545514" cy="8550276"/>
          </a:xfrm>
          <a:custGeom>
            <a:avLst/>
            <a:gdLst>
              <a:gd name="connsiteX0" fmla="*/ 4272757 w 8545514"/>
              <a:gd name="connsiteY0" fmla="*/ 0 h 8550276"/>
              <a:gd name="connsiteX1" fmla="*/ 8545514 w 8545514"/>
              <a:gd name="connsiteY1" fmla="*/ 4275138 h 8550276"/>
              <a:gd name="connsiteX2" fmla="*/ 4272757 w 8545514"/>
              <a:gd name="connsiteY2" fmla="*/ 8550276 h 8550276"/>
              <a:gd name="connsiteX3" fmla="*/ 0 w 8545514"/>
              <a:gd name="connsiteY3" fmla="*/ 4275138 h 8550276"/>
              <a:gd name="connsiteX4" fmla="*/ 4272757 w 8545514"/>
              <a:gd name="connsiteY4" fmla="*/ 0 h 855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5514" h="8550276">
                <a:moveTo>
                  <a:pt x="4272757" y="0"/>
                </a:moveTo>
                <a:cubicBezTo>
                  <a:pt x="6632536" y="0"/>
                  <a:pt x="8545514" y="1914044"/>
                  <a:pt x="8545514" y="4275138"/>
                </a:cubicBezTo>
                <a:cubicBezTo>
                  <a:pt x="8545514" y="6636232"/>
                  <a:pt x="6632536" y="8550276"/>
                  <a:pt x="4272757" y="8550276"/>
                </a:cubicBezTo>
                <a:cubicBezTo>
                  <a:pt x="1912978" y="8550276"/>
                  <a:pt x="0" y="6636232"/>
                  <a:pt x="0" y="4275138"/>
                </a:cubicBezTo>
                <a:cubicBezTo>
                  <a:pt x="0" y="1914044"/>
                  <a:pt x="1912978" y="0"/>
                  <a:pt x="4272757"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19375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313026" y="4171951"/>
            <a:ext cx="7126287" cy="8266113"/>
          </a:xfrm>
          <a:custGeom>
            <a:avLst/>
            <a:gdLst>
              <a:gd name="connsiteX0" fmla="*/ 3805977 w 7126287"/>
              <a:gd name="connsiteY0" fmla="*/ 0 h 8266113"/>
              <a:gd name="connsiteX1" fmla="*/ 6786639 w 7126287"/>
              <a:gd name="connsiteY1" fmla="*/ 688843 h 8266113"/>
              <a:gd name="connsiteX2" fmla="*/ 5983543 w 7126287"/>
              <a:gd name="connsiteY2" fmla="*/ 2622047 h 8266113"/>
              <a:gd name="connsiteX3" fmla="*/ 3783757 w 7126287"/>
              <a:gd name="connsiteY3" fmla="*/ 2034785 h 8266113"/>
              <a:gd name="connsiteX4" fmla="*/ 2755287 w 7126287"/>
              <a:gd name="connsiteY4" fmla="*/ 2529989 h 8266113"/>
              <a:gd name="connsiteX5" fmla="*/ 7126287 w 7126287"/>
              <a:gd name="connsiteY5" fmla="*/ 5602800 h 8266113"/>
              <a:gd name="connsiteX6" fmla="*/ 3444107 w 7126287"/>
              <a:gd name="connsiteY6" fmla="*/ 8266113 h 8266113"/>
              <a:gd name="connsiteX7" fmla="*/ 0 w 7126287"/>
              <a:gd name="connsiteY7" fmla="*/ 7453469 h 8266113"/>
              <a:gd name="connsiteX8" fmla="*/ 857059 w 7126287"/>
              <a:gd name="connsiteY8" fmla="*/ 5510742 h 8266113"/>
              <a:gd name="connsiteX9" fmla="*/ 3466327 w 7126287"/>
              <a:gd name="connsiteY9" fmla="*/ 6234503 h 8266113"/>
              <a:gd name="connsiteX10" fmla="*/ 4494799 w 7126287"/>
              <a:gd name="connsiteY10" fmla="*/ 5805960 h 8266113"/>
              <a:gd name="connsiteX11" fmla="*/ 123797 w 7126287"/>
              <a:gd name="connsiteY11" fmla="*/ 2666488 h 8266113"/>
              <a:gd name="connsiteX12" fmla="*/ 3805977 w 7126287"/>
              <a:gd name="connsiteY12" fmla="*/ 0 h 826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6287" h="8266113">
                <a:moveTo>
                  <a:pt x="3805977" y="0"/>
                </a:moveTo>
                <a:cubicBezTo>
                  <a:pt x="4866191" y="0"/>
                  <a:pt x="5961323" y="225382"/>
                  <a:pt x="6786639" y="688843"/>
                </a:cubicBezTo>
                <a:cubicBezTo>
                  <a:pt x="5983543" y="2622047"/>
                  <a:pt x="5983543" y="2622047"/>
                  <a:pt x="5983543" y="2622047"/>
                </a:cubicBezTo>
                <a:cubicBezTo>
                  <a:pt x="5205841" y="2225248"/>
                  <a:pt x="4472579" y="2034785"/>
                  <a:pt x="3783757" y="2034785"/>
                </a:cubicBezTo>
                <a:cubicBezTo>
                  <a:pt x="3002881" y="2034785"/>
                  <a:pt x="2755287" y="2260166"/>
                  <a:pt x="2755287" y="2529989"/>
                </a:cubicBezTo>
                <a:cubicBezTo>
                  <a:pt x="2755287" y="3479132"/>
                  <a:pt x="7126287" y="2688709"/>
                  <a:pt x="7126287" y="5602800"/>
                </a:cubicBezTo>
                <a:cubicBezTo>
                  <a:pt x="7126287" y="7047147"/>
                  <a:pt x="5894663" y="8266113"/>
                  <a:pt x="3444107" y="8266113"/>
                </a:cubicBezTo>
                <a:cubicBezTo>
                  <a:pt x="2123603" y="8266113"/>
                  <a:pt x="790399" y="7939151"/>
                  <a:pt x="0" y="7453469"/>
                </a:cubicBezTo>
                <a:cubicBezTo>
                  <a:pt x="857059" y="5510742"/>
                  <a:pt x="857059" y="5510742"/>
                  <a:pt x="857059" y="5510742"/>
                </a:cubicBezTo>
                <a:cubicBezTo>
                  <a:pt x="1603019" y="5951982"/>
                  <a:pt x="2596571" y="6234503"/>
                  <a:pt x="3466327" y="6234503"/>
                </a:cubicBezTo>
                <a:cubicBezTo>
                  <a:pt x="4221811" y="6234503"/>
                  <a:pt x="4494799" y="6075784"/>
                  <a:pt x="4494799" y="5805960"/>
                </a:cubicBezTo>
                <a:cubicBezTo>
                  <a:pt x="4494799" y="4812376"/>
                  <a:pt x="123797" y="5612322"/>
                  <a:pt x="123797" y="2666488"/>
                </a:cubicBezTo>
                <a:cubicBezTo>
                  <a:pt x="123797" y="1196745"/>
                  <a:pt x="1355423" y="0"/>
                  <a:pt x="3805977" y="0"/>
                </a:cubicBezTo>
                <a:close/>
              </a:path>
            </a:pathLst>
          </a:custGeom>
        </p:spPr>
        <p:txBody>
          <a:bodyPr wrap="square">
            <a:noAutofit/>
          </a:bodyPr>
          <a:lstStyle/>
          <a:p>
            <a:endParaRPr lang="en-US"/>
          </a:p>
        </p:txBody>
      </p:sp>
    </p:spTree>
    <p:extLst>
      <p:ext uri="{BB962C8B-B14F-4D97-AF65-F5344CB8AC3E}">
        <p14:creationId xmlns:p14="http://schemas.microsoft.com/office/powerpoint/2010/main" val="521930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990388" y="5135563"/>
            <a:ext cx="11112500" cy="6564312"/>
          </a:xfrm>
          <a:custGeom>
            <a:avLst/>
            <a:gdLst>
              <a:gd name="connsiteX0" fmla="*/ 0 w 11112500"/>
              <a:gd name="connsiteY0" fmla="*/ 0 h 6564312"/>
              <a:gd name="connsiteX1" fmla="*/ 2278062 w 11112500"/>
              <a:gd name="connsiteY1" fmla="*/ 0 h 6564312"/>
              <a:gd name="connsiteX2" fmla="*/ 3421062 w 11112500"/>
              <a:gd name="connsiteY2" fmla="*/ 3733800 h 6564312"/>
              <a:gd name="connsiteX3" fmla="*/ 4627562 w 11112500"/>
              <a:gd name="connsiteY3" fmla="*/ 0 h 6564312"/>
              <a:gd name="connsiteX4" fmla="*/ 6662738 w 11112500"/>
              <a:gd name="connsiteY4" fmla="*/ 0 h 6564312"/>
              <a:gd name="connsiteX5" fmla="*/ 7805738 w 11112500"/>
              <a:gd name="connsiteY5" fmla="*/ 3781425 h 6564312"/>
              <a:gd name="connsiteX6" fmla="*/ 9013824 w 11112500"/>
              <a:gd name="connsiteY6" fmla="*/ 0 h 6564312"/>
              <a:gd name="connsiteX7" fmla="*/ 11112500 w 11112500"/>
              <a:gd name="connsiteY7" fmla="*/ 0 h 6564312"/>
              <a:gd name="connsiteX8" fmla="*/ 9013824 w 11112500"/>
              <a:gd name="connsiteY8" fmla="*/ 6564312 h 6564312"/>
              <a:gd name="connsiteX9" fmla="*/ 6643688 w 11112500"/>
              <a:gd name="connsiteY9" fmla="*/ 6564312 h 6564312"/>
              <a:gd name="connsiteX10" fmla="*/ 5586412 w 11112500"/>
              <a:gd name="connsiteY10" fmla="*/ 3057525 h 6564312"/>
              <a:gd name="connsiteX11" fmla="*/ 4468812 w 11112500"/>
              <a:gd name="connsiteY11" fmla="*/ 6564312 h 6564312"/>
              <a:gd name="connsiteX12" fmla="*/ 2100262 w 11112500"/>
              <a:gd name="connsiteY12" fmla="*/ 6564312 h 65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12500" h="6564312">
                <a:moveTo>
                  <a:pt x="0" y="0"/>
                </a:moveTo>
                <a:lnTo>
                  <a:pt x="2278062" y="0"/>
                </a:lnTo>
                <a:lnTo>
                  <a:pt x="3421062" y="3733800"/>
                </a:lnTo>
                <a:lnTo>
                  <a:pt x="4627562" y="0"/>
                </a:lnTo>
                <a:lnTo>
                  <a:pt x="6662738" y="0"/>
                </a:lnTo>
                <a:lnTo>
                  <a:pt x="7805738" y="3781425"/>
                </a:lnTo>
                <a:lnTo>
                  <a:pt x="9013824" y="0"/>
                </a:lnTo>
                <a:lnTo>
                  <a:pt x="11112500" y="0"/>
                </a:lnTo>
                <a:lnTo>
                  <a:pt x="9013824" y="6564312"/>
                </a:lnTo>
                <a:lnTo>
                  <a:pt x="6643688" y="6564312"/>
                </a:lnTo>
                <a:lnTo>
                  <a:pt x="5586412" y="3057525"/>
                </a:lnTo>
                <a:lnTo>
                  <a:pt x="4468812" y="6564312"/>
                </a:lnTo>
                <a:lnTo>
                  <a:pt x="2100262" y="6564312"/>
                </a:lnTo>
                <a:close/>
              </a:path>
            </a:pathLst>
          </a:custGeom>
        </p:spPr>
        <p:txBody>
          <a:bodyPr wrap="square">
            <a:noAutofit/>
          </a:bodyPr>
          <a:lstStyle/>
          <a:p>
            <a:endParaRPr lang="en-US"/>
          </a:p>
        </p:txBody>
      </p:sp>
    </p:spTree>
    <p:extLst>
      <p:ext uri="{BB962C8B-B14F-4D97-AF65-F5344CB8AC3E}">
        <p14:creationId xmlns:p14="http://schemas.microsoft.com/office/powerpoint/2010/main" val="2651253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4032706" y="4159403"/>
            <a:ext cx="9003214" cy="8337398"/>
          </a:xfrm>
          <a:custGeom>
            <a:avLst/>
            <a:gdLst>
              <a:gd name="connsiteX0" fmla="*/ 4501606 w 9003214"/>
              <a:gd name="connsiteY0" fmla="*/ 0 h 8337398"/>
              <a:gd name="connsiteX1" fmla="*/ 9003214 w 9003214"/>
              <a:gd name="connsiteY1" fmla="*/ 4168699 h 8337398"/>
              <a:gd name="connsiteX2" fmla="*/ 4501606 w 9003214"/>
              <a:gd name="connsiteY2" fmla="*/ 8337398 h 8337398"/>
              <a:gd name="connsiteX3" fmla="*/ 0 w 9003214"/>
              <a:gd name="connsiteY3" fmla="*/ 4168699 h 8337398"/>
              <a:gd name="connsiteX4" fmla="*/ 4501606 w 9003214"/>
              <a:gd name="connsiteY4" fmla="*/ 0 h 833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3214" h="8337398">
                <a:moveTo>
                  <a:pt x="4501606" y="0"/>
                </a:moveTo>
                <a:cubicBezTo>
                  <a:pt x="6987776" y="0"/>
                  <a:pt x="9003214" y="1866390"/>
                  <a:pt x="9003214" y="4168699"/>
                </a:cubicBezTo>
                <a:cubicBezTo>
                  <a:pt x="9003214" y="6471008"/>
                  <a:pt x="6987776" y="8337398"/>
                  <a:pt x="4501606" y="8337398"/>
                </a:cubicBezTo>
                <a:cubicBezTo>
                  <a:pt x="2015438" y="8337398"/>
                  <a:pt x="0" y="6471008"/>
                  <a:pt x="0" y="4168699"/>
                </a:cubicBezTo>
                <a:cubicBezTo>
                  <a:pt x="0" y="1866390"/>
                  <a:pt x="2015438" y="0"/>
                  <a:pt x="4501606" y="0"/>
                </a:cubicBezTo>
                <a:close/>
              </a:path>
            </a:pathLst>
          </a:custGeom>
        </p:spPr>
        <p:txBody>
          <a:bodyPr wrap="square">
            <a:noAutofit/>
          </a:bodyPr>
          <a:lstStyle/>
          <a:p>
            <a:endParaRPr lang="en-US"/>
          </a:p>
        </p:txBody>
      </p:sp>
      <p:sp>
        <p:nvSpPr>
          <p:cNvPr id="6" name="AutoShape 3"/>
          <p:cNvSpPr>
            <a:spLocks noChangeAspect="1" noChangeArrowheads="1" noTextEdit="1"/>
          </p:cNvSpPr>
          <p:nvPr userDrawn="1"/>
        </p:nvSpPr>
        <p:spPr bwMode="auto">
          <a:xfrm>
            <a:off x="14035380" y="4159403"/>
            <a:ext cx="9003213" cy="833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204722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165388" y="4127502"/>
            <a:ext cx="7673976" cy="8402637"/>
          </a:xfrm>
          <a:custGeom>
            <a:avLst/>
            <a:gdLst>
              <a:gd name="connsiteX0" fmla="*/ 0 w 7673976"/>
              <a:gd name="connsiteY0" fmla="*/ 0 h 8402637"/>
              <a:gd name="connsiteX1" fmla="*/ 7673976 w 7673976"/>
              <a:gd name="connsiteY1" fmla="*/ 0 h 8402637"/>
              <a:gd name="connsiteX2" fmla="*/ 7673976 w 7673976"/>
              <a:gd name="connsiteY2" fmla="*/ 2212975 h 8402637"/>
              <a:gd name="connsiteX3" fmla="*/ 5253038 w 7673976"/>
              <a:gd name="connsiteY3" fmla="*/ 2212975 h 8402637"/>
              <a:gd name="connsiteX4" fmla="*/ 5253038 w 7673976"/>
              <a:gd name="connsiteY4" fmla="*/ 8402637 h 8402637"/>
              <a:gd name="connsiteX5" fmla="*/ 2419350 w 7673976"/>
              <a:gd name="connsiteY5" fmla="*/ 8402637 h 8402637"/>
              <a:gd name="connsiteX6" fmla="*/ 2419350 w 7673976"/>
              <a:gd name="connsiteY6" fmla="*/ 2212975 h 8402637"/>
              <a:gd name="connsiteX7" fmla="*/ 0 w 7673976"/>
              <a:gd name="connsiteY7" fmla="*/ 2212975 h 84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3976" h="8402637">
                <a:moveTo>
                  <a:pt x="0" y="0"/>
                </a:moveTo>
                <a:lnTo>
                  <a:pt x="7673976" y="0"/>
                </a:lnTo>
                <a:lnTo>
                  <a:pt x="7673976" y="2212975"/>
                </a:lnTo>
                <a:lnTo>
                  <a:pt x="5253038" y="2212975"/>
                </a:lnTo>
                <a:lnTo>
                  <a:pt x="5253038" y="8402637"/>
                </a:lnTo>
                <a:lnTo>
                  <a:pt x="2419350" y="8402637"/>
                </a:lnTo>
                <a:lnTo>
                  <a:pt x="2419350" y="2212975"/>
                </a:lnTo>
                <a:lnTo>
                  <a:pt x="0" y="2212975"/>
                </a:lnTo>
                <a:close/>
              </a:path>
            </a:pathLst>
          </a:custGeom>
        </p:spPr>
        <p:txBody>
          <a:bodyPr wrap="square">
            <a:noAutofit/>
          </a:bodyPr>
          <a:lstStyle/>
          <a:p>
            <a:endParaRPr lang="en-US"/>
          </a:p>
        </p:txBody>
      </p:sp>
    </p:spTree>
    <p:extLst>
      <p:ext uri="{BB962C8B-B14F-4D97-AF65-F5344CB8AC3E}">
        <p14:creationId xmlns:p14="http://schemas.microsoft.com/office/powerpoint/2010/main" val="659018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264920" y="3761232"/>
            <a:ext cx="9231630" cy="3534918"/>
          </a:xfrm>
          <a:prstGeom prst="rect">
            <a:avLst/>
          </a:prstGeom>
        </p:spPr>
        <p:txBody>
          <a:bodyPr/>
          <a:lstStyle/>
          <a:p>
            <a:endParaRPr lang="en-US"/>
          </a:p>
        </p:txBody>
      </p:sp>
      <p:sp>
        <p:nvSpPr>
          <p:cNvPr id="4" name="Picture Placeholder 5"/>
          <p:cNvSpPr>
            <a:spLocks noGrp="1"/>
          </p:cNvSpPr>
          <p:nvPr>
            <p:ph type="pic" sz="quarter" idx="11"/>
          </p:nvPr>
        </p:nvSpPr>
        <p:spPr>
          <a:xfrm>
            <a:off x="1264920" y="8866632"/>
            <a:ext cx="9231630" cy="3287268"/>
          </a:xfrm>
          <a:prstGeom prst="rect">
            <a:avLst/>
          </a:prstGeom>
        </p:spPr>
        <p:txBody>
          <a:bodyPr/>
          <a:lstStyle/>
          <a:p>
            <a:endParaRPr lang="en-US"/>
          </a:p>
        </p:txBody>
      </p:sp>
    </p:spTree>
    <p:extLst>
      <p:ext uri="{BB962C8B-B14F-4D97-AF65-F5344CB8AC3E}">
        <p14:creationId xmlns:p14="http://schemas.microsoft.com/office/powerpoint/2010/main" val="12167474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p:spPr>
        <p:txBody>
          <a:bodyPr/>
          <a:lstStyle/>
          <a:p>
            <a:endParaRPr lang="en-US"/>
          </a:p>
        </p:txBody>
      </p:sp>
    </p:spTree>
    <p:extLst>
      <p:ext uri="{BB962C8B-B14F-4D97-AF65-F5344CB8AC3E}">
        <p14:creationId xmlns:p14="http://schemas.microsoft.com/office/powerpoint/2010/main" val="1148190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976418" cy="5565775"/>
          </a:xfrm>
          <a:custGeom>
            <a:avLst/>
            <a:gdLst>
              <a:gd name="connsiteX0" fmla="*/ 0 w 12976418"/>
              <a:gd name="connsiteY0" fmla="*/ 0 h 5565775"/>
              <a:gd name="connsiteX1" fmla="*/ 12976418 w 12976418"/>
              <a:gd name="connsiteY1" fmla="*/ 0 h 5565775"/>
              <a:gd name="connsiteX2" fmla="*/ 12841327 w 12976418"/>
              <a:gd name="connsiteY2" fmla="*/ 575266 h 5565775"/>
              <a:gd name="connsiteX3" fmla="*/ 6277699 w 12976418"/>
              <a:gd name="connsiteY3" fmla="*/ 5565775 h 5565775"/>
              <a:gd name="connsiteX4" fmla="*/ 169442 w 12976418"/>
              <a:gd name="connsiteY4" fmla="*/ 1841279 h 5565775"/>
              <a:gd name="connsiteX5" fmla="*/ 0 w 12976418"/>
              <a:gd name="connsiteY5" fmla="*/ 1481021 h 556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6418" h="5565775">
                <a:moveTo>
                  <a:pt x="0" y="0"/>
                </a:moveTo>
                <a:lnTo>
                  <a:pt x="12976418" y="0"/>
                </a:lnTo>
                <a:lnTo>
                  <a:pt x="12841327" y="575266"/>
                </a:lnTo>
                <a:cubicBezTo>
                  <a:pt x="12028288" y="3464508"/>
                  <a:pt x="9404233" y="5565775"/>
                  <a:pt x="6277699" y="5565775"/>
                </a:cubicBezTo>
                <a:cubicBezTo>
                  <a:pt x="3597813" y="5565775"/>
                  <a:pt x="1308743" y="4052863"/>
                  <a:pt x="169442" y="1841279"/>
                </a:cubicBezTo>
                <a:lnTo>
                  <a:pt x="0" y="1481021"/>
                </a:lnTo>
                <a:close/>
              </a:path>
            </a:pathLst>
          </a:custGeom>
        </p:spPr>
        <p:txBody>
          <a:bodyPr wrap="square">
            <a:noAutofit/>
          </a:bodyPr>
          <a:lstStyle/>
          <a:p>
            <a:endParaRPr lang="en-US"/>
          </a:p>
        </p:txBody>
      </p:sp>
    </p:spTree>
    <p:extLst>
      <p:ext uri="{BB962C8B-B14F-4D97-AF65-F5344CB8AC3E}">
        <p14:creationId xmlns:p14="http://schemas.microsoft.com/office/powerpoint/2010/main" val="351635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pic>
        <p:nvPicPr>
          <p:cNvPr id="3" name="Picture 2" descr="A white model of a city&#10;&#10;Description automatically generated">
            <a:extLst>
              <a:ext uri="{FF2B5EF4-FFF2-40B4-BE49-F238E27FC236}">
                <a16:creationId xmlns:a16="http://schemas.microsoft.com/office/drawing/2014/main" id="{19A31156-68C4-658E-C7E6-A861CD701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3596863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8220075"/>
            <a:ext cx="12877096" cy="5495924"/>
          </a:xfrm>
          <a:custGeom>
            <a:avLst/>
            <a:gdLst>
              <a:gd name="connsiteX0" fmla="*/ 6172996 w 12877096"/>
              <a:gd name="connsiteY0" fmla="*/ 0 h 5495924"/>
              <a:gd name="connsiteX1" fmla="*/ 12740962 w 12877096"/>
              <a:gd name="connsiteY1" fmla="*/ 4944466 h 5495924"/>
              <a:gd name="connsiteX2" fmla="*/ 12877096 w 12877096"/>
              <a:gd name="connsiteY2" fmla="*/ 5495924 h 5495924"/>
              <a:gd name="connsiteX3" fmla="*/ 0 w 12877096"/>
              <a:gd name="connsiteY3" fmla="*/ 5495924 h 5495924"/>
              <a:gd name="connsiteX4" fmla="*/ 0 w 12877096"/>
              <a:gd name="connsiteY4" fmla="*/ 5377390 h 5495924"/>
              <a:gd name="connsiteX5" fmla="*/ 0 w 12877096"/>
              <a:gd name="connsiteY5" fmla="*/ 5239471 h 5495924"/>
              <a:gd name="connsiteX6" fmla="*/ 0 w 12877096"/>
              <a:gd name="connsiteY6" fmla="*/ 5110447 h 5495924"/>
              <a:gd name="connsiteX7" fmla="*/ 0 w 12877096"/>
              <a:gd name="connsiteY7" fmla="*/ 4990021 h 5495924"/>
              <a:gd name="connsiteX8" fmla="*/ 0 w 12877096"/>
              <a:gd name="connsiteY8" fmla="*/ 4877897 h 5495924"/>
              <a:gd name="connsiteX9" fmla="*/ 0 w 12877096"/>
              <a:gd name="connsiteY9" fmla="*/ 4773778 h 5495924"/>
              <a:gd name="connsiteX10" fmla="*/ 0 w 12877096"/>
              <a:gd name="connsiteY10" fmla="*/ 4677369 h 5495924"/>
              <a:gd name="connsiteX11" fmla="*/ 0 w 12877096"/>
              <a:gd name="connsiteY11" fmla="*/ 4588371 h 5495924"/>
              <a:gd name="connsiteX12" fmla="*/ 0 w 12877096"/>
              <a:gd name="connsiteY12" fmla="*/ 4431427 h 5495924"/>
              <a:gd name="connsiteX13" fmla="*/ 0 w 12877096"/>
              <a:gd name="connsiteY13" fmla="*/ 4300575 h 5495924"/>
              <a:gd name="connsiteX14" fmla="*/ 0 w 12877096"/>
              <a:gd name="connsiteY14" fmla="*/ 4193442 h 5495924"/>
              <a:gd name="connsiteX15" fmla="*/ 0 w 12877096"/>
              <a:gd name="connsiteY15" fmla="*/ 4107656 h 5495924"/>
              <a:gd name="connsiteX16" fmla="*/ 0 w 12877096"/>
              <a:gd name="connsiteY16" fmla="*/ 4040846 h 5495924"/>
              <a:gd name="connsiteX17" fmla="*/ 0 w 12877096"/>
              <a:gd name="connsiteY17" fmla="*/ 3990640 h 5495924"/>
              <a:gd name="connsiteX18" fmla="*/ 0 w 12877096"/>
              <a:gd name="connsiteY18" fmla="*/ 3954666 h 5495924"/>
              <a:gd name="connsiteX19" fmla="*/ 0 w 12877096"/>
              <a:gd name="connsiteY19" fmla="*/ 3930551 h 5495924"/>
              <a:gd name="connsiteX20" fmla="*/ 0 w 12877096"/>
              <a:gd name="connsiteY20" fmla="*/ 3915924 h 5495924"/>
              <a:gd name="connsiteX21" fmla="*/ 0 w 12877096"/>
              <a:gd name="connsiteY21" fmla="*/ 3908413 h 5495924"/>
              <a:gd name="connsiteX22" fmla="*/ 0 w 12877096"/>
              <a:gd name="connsiteY22" fmla="*/ 3905250 h 5495924"/>
              <a:gd name="connsiteX23" fmla="*/ 6172996 w 12877096"/>
              <a:gd name="connsiteY23" fmla="*/ 0 h 549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77096" h="5495924">
                <a:moveTo>
                  <a:pt x="6172996" y="0"/>
                </a:moveTo>
                <a:cubicBezTo>
                  <a:pt x="9289171" y="0"/>
                  <a:pt x="11904533" y="2092896"/>
                  <a:pt x="12740962" y="4944466"/>
                </a:cubicBezTo>
                <a:lnTo>
                  <a:pt x="12877096" y="5495924"/>
                </a:lnTo>
                <a:lnTo>
                  <a:pt x="0" y="5495924"/>
                </a:lnTo>
                <a:lnTo>
                  <a:pt x="0" y="5377390"/>
                </a:lnTo>
                <a:lnTo>
                  <a:pt x="0" y="5239471"/>
                </a:lnTo>
                <a:lnTo>
                  <a:pt x="0" y="5110447"/>
                </a:lnTo>
                <a:lnTo>
                  <a:pt x="0" y="4990021"/>
                </a:lnTo>
                <a:lnTo>
                  <a:pt x="0" y="4877897"/>
                </a:lnTo>
                <a:lnTo>
                  <a:pt x="0" y="4773778"/>
                </a:lnTo>
                <a:lnTo>
                  <a:pt x="0" y="4677369"/>
                </a:lnTo>
                <a:lnTo>
                  <a:pt x="0" y="4588371"/>
                </a:lnTo>
                <a:lnTo>
                  <a:pt x="0" y="4431427"/>
                </a:lnTo>
                <a:lnTo>
                  <a:pt x="0" y="4300575"/>
                </a:lnTo>
                <a:lnTo>
                  <a:pt x="0" y="4193442"/>
                </a:lnTo>
                <a:lnTo>
                  <a:pt x="0" y="4107656"/>
                </a:lnTo>
                <a:lnTo>
                  <a:pt x="0" y="4040846"/>
                </a:lnTo>
                <a:lnTo>
                  <a:pt x="0" y="3990640"/>
                </a:lnTo>
                <a:lnTo>
                  <a:pt x="0" y="3954666"/>
                </a:lnTo>
                <a:lnTo>
                  <a:pt x="0" y="3930551"/>
                </a:lnTo>
                <a:lnTo>
                  <a:pt x="0" y="3915924"/>
                </a:lnTo>
                <a:lnTo>
                  <a:pt x="0" y="3908413"/>
                </a:lnTo>
                <a:lnTo>
                  <a:pt x="0" y="3905250"/>
                </a:lnTo>
                <a:cubicBezTo>
                  <a:pt x="1107974" y="1587500"/>
                  <a:pt x="3450547" y="0"/>
                  <a:pt x="6172996" y="0"/>
                </a:cubicBezTo>
                <a:close/>
              </a:path>
            </a:pathLst>
          </a:custGeom>
        </p:spPr>
        <p:txBody>
          <a:bodyPr wrap="square">
            <a:noAutofit/>
          </a:bodyPr>
          <a:lstStyle/>
          <a:p>
            <a:endParaRPr lang="en-US"/>
          </a:p>
        </p:txBody>
      </p:sp>
      <p:sp>
        <p:nvSpPr>
          <p:cNvPr id="8" name="Picture Placeholder 7"/>
          <p:cNvSpPr>
            <a:spLocks noGrp="1"/>
          </p:cNvSpPr>
          <p:nvPr>
            <p:ph type="pic" sz="quarter" idx="11"/>
          </p:nvPr>
        </p:nvSpPr>
        <p:spPr>
          <a:xfrm>
            <a:off x="11660188" y="28575"/>
            <a:ext cx="12723812" cy="4953000"/>
          </a:xfrm>
          <a:custGeom>
            <a:avLst/>
            <a:gdLst>
              <a:gd name="connsiteX0" fmla="*/ 0 w 12723812"/>
              <a:gd name="connsiteY0" fmla="*/ 0 h 4953000"/>
              <a:gd name="connsiteX1" fmla="*/ 12723812 w 12723812"/>
              <a:gd name="connsiteY1" fmla="*/ 0 h 4953000"/>
              <a:gd name="connsiteX2" fmla="*/ 12723812 w 12723812"/>
              <a:gd name="connsiteY2" fmla="*/ 1078429 h 4953000"/>
              <a:gd name="connsiteX3" fmla="*/ 12538810 w 12723812"/>
              <a:gd name="connsiteY3" fmla="*/ 1442168 h 4953000"/>
              <a:gd name="connsiteX4" fmla="*/ 6583516 w 12723812"/>
              <a:gd name="connsiteY4" fmla="*/ 4953000 h 4953000"/>
              <a:gd name="connsiteX5" fmla="*/ 0 w 12723812"/>
              <a:gd name="connsiteY5" fmla="*/ 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3812" h="4953000">
                <a:moveTo>
                  <a:pt x="0" y="0"/>
                </a:moveTo>
                <a:lnTo>
                  <a:pt x="12723812" y="0"/>
                </a:lnTo>
                <a:lnTo>
                  <a:pt x="12723812" y="1078429"/>
                </a:lnTo>
                <a:lnTo>
                  <a:pt x="12538810" y="1442168"/>
                </a:lnTo>
                <a:cubicBezTo>
                  <a:pt x="11381320" y="3529831"/>
                  <a:pt x="9135420" y="4953000"/>
                  <a:pt x="6583516" y="4953000"/>
                </a:cubicBezTo>
                <a:cubicBezTo>
                  <a:pt x="3450016" y="4953000"/>
                  <a:pt x="822940" y="2857500"/>
                  <a:pt x="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285747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562350"/>
            <a:ext cx="13716000" cy="10153650"/>
          </a:xfrm>
          <a:prstGeom prst="rect">
            <a:avLst/>
          </a:prstGeom>
        </p:spPr>
        <p:txBody>
          <a:bodyPr/>
          <a:lstStyle/>
          <a:p>
            <a:endParaRPr lang="en-US"/>
          </a:p>
        </p:txBody>
      </p:sp>
    </p:spTree>
    <p:extLst>
      <p:ext uri="{BB962C8B-B14F-4D97-AF65-F5344CB8AC3E}">
        <p14:creationId xmlns:p14="http://schemas.microsoft.com/office/powerpoint/2010/main" val="2007909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192250" y="666750"/>
            <a:ext cx="8991600" cy="13049250"/>
          </a:xfrm>
          <a:prstGeom prst="rect">
            <a:avLst/>
          </a:prstGeom>
        </p:spPr>
        <p:txBody>
          <a:bodyPr/>
          <a:lstStyle/>
          <a:p>
            <a:endParaRPr lang="en-US"/>
          </a:p>
        </p:txBody>
      </p:sp>
    </p:spTree>
    <p:extLst>
      <p:ext uri="{BB962C8B-B14F-4D97-AF65-F5344CB8AC3E}">
        <p14:creationId xmlns:p14="http://schemas.microsoft.com/office/powerpoint/2010/main" val="3664358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5866493" y="3723821"/>
            <a:ext cx="5672364" cy="5695950"/>
          </a:xfrm>
          <a:custGeom>
            <a:avLst/>
            <a:gdLst>
              <a:gd name="connsiteX0" fmla="*/ 194335 w 5672364"/>
              <a:gd name="connsiteY0" fmla="*/ 0 h 5695950"/>
              <a:gd name="connsiteX1" fmla="*/ 5478029 w 5672364"/>
              <a:gd name="connsiteY1" fmla="*/ 0 h 5695950"/>
              <a:gd name="connsiteX2" fmla="*/ 5672364 w 5672364"/>
              <a:gd name="connsiteY2" fmla="*/ 194335 h 5695950"/>
              <a:gd name="connsiteX3" fmla="*/ 5672364 w 5672364"/>
              <a:gd name="connsiteY3" fmla="*/ 5501615 h 5695950"/>
              <a:gd name="connsiteX4" fmla="*/ 5478029 w 5672364"/>
              <a:gd name="connsiteY4" fmla="*/ 5695950 h 5695950"/>
              <a:gd name="connsiteX5" fmla="*/ 194335 w 5672364"/>
              <a:gd name="connsiteY5" fmla="*/ 5695950 h 5695950"/>
              <a:gd name="connsiteX6" fmla="*/ 0 w 5672364"/>
              <a:gd name="connsiteY6" fmla="*/ 5501615 h 5695950"/>
              <a:gd name="connsiteX7" fmla="*/ 0 w 5672364"/>
              <a:gd name="connsiteY7" fmla="*/ 194335 h 5695950"/>
              <a:gd name="connsiteX8" fmla="*/ 194335 w 5672364"/>
              <a:gd name="connsiteY8" fmla="*/ 0 h 56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2364" h="5695950">
                <a:moveTo>
                  <a:pt x="194335" y="0"/>
                </a:moveTo>
                <a:lnTo>
                  <a:pt x="5478029" y="0"/>
                </a:lnTo>
                <a:cubicBezTo>
                  <a:pt x="5585357" y="0"/>
                  <a:pt x="5672364" y="87007"/>
                  <a:pt x="5672364" y="194335"/>
                </a:cubicBezTo>
                <a:lnTo>
                  <a:pt x="5672364" y="5501615"/>
                </a:lnTo>
                <a:cubicBezTo>
                  <a:pt x="5672364" y="5608943"/>
                  <a:pt x="5585357" y="5695950"/>
                  <a:pt x="5478029" y="5695950"/>
                </a:cubicBezTo>
                <a:lnTo>
                  <a:pt x="194335" y="5695950"/>
                </a:lnTo>
                <a:cubicBezTo>
                  <a:pt x="87007" y="5695950"/>
                  <a:pt x="0" y="5608943"/>
                  <a:pt x="0" y="5501615"/>
                </a:cubicBezTo>
                <a:lnTo>
                  <a:pt x="0" y="194335"/>
                </a:lnTo>
                <a:cubicBezTo>
                  <a:pt x="0" y="87007"/>
                  <a:pt x="87007" y="0"/>
                  <a:pt x="194335" y="0"/>
                </a:cubicBezTo>
                <a:close/>
              </a:path>
            </a:pathLst>
          </a:custGeom>
        </p:spPr>
        <p:txBody>
          <a:bodyPr wrap="square">
            <a:noAutofit/>
          </a:bodyPr>
          <a:lstStyle/>
          <a:p>
            <a:endParaRPr lang="en-US"/>
          </a:p>
        </p:txBody>
      </p:sp>
      <p:sp>
        <p:nvSpPr>
          <p:cNvPr id="6" name="Picture Placeholder 5"/>
          <p:cNvSpPr>
            <a:spLocks noGrp="1"/>
          </p:cNvSpPr>
          <p:nvPr>
            <p:ph type="pic" sz="quarter" idx="10"/>
          </p:nvPr>
        </p:nvSpPr>
        <p:spPr>
          <a:xfrm>
            <a:off x="13592176" y="3742871"/>
            <a:ext cx="3924300" cy="3905704"/>
          </a:xfrm>
          <a:custGeom>
            <a:avLst/>
            <a:gdLst>
              <a:gd name="connsiteX0" fmla="*/ 267150 w 3924300"/>
              <a:gd name="connsiteY0" fmla="*/ 0 h 3905704"/>
              <a:gd name="connsiteX1" fmla="*/ 3657148 w 3924300"/>
              <a:gd name="connsiteY1" fmla="*/ 0 h 3905704"/>
              <a:gd name="connsiteX2" fmla="*/ 3924300 w 3924300"/>
              <a:gd name="connsiteY2" fmla="*/ 267150 h 3905704"/>
              <a:gd name="connsiteX3" fmla="*/ 3924300 w 3924300"/>
              <a:gd name="connsiteY3" fmla="*/ 3638554 h 3905704"/>
              <a:gd name="connsiteX4" fmla="*/ 3657148 w 3924300"/>
              <a:gd name="connsiteY4" fmla="*/ 3905704 h 3905704"/>
              <a:gd name="connsiteX5" fmla="*/ 267150 w 3924300"/>
              <a:gd name="connsiteY5" fmla="*/ 3905704 h 3905704"/>
              <a:gd name="connsiteX6" fmla="*/ 0 w 3924300"/>
              <a:gd name="connsiteY6" fmla="*/ 3638554 h 3905704"/>
              <a:gd name="connsiteX7" fmla="*/ 0 w 3924300"/>
              <a:gd name="connsiteY7" fmla="*/ 267150 h 3905704"/>
              <a:gd name="connsiteX8" fmla="*/ 267150 w 3924300"/>
              <a:gd name="connsiteY8" fmla="*/ 0 h 390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300" h="3905704">
                <a:moveTo>
                  <a:pt x="267150" y="0"/>
                </a:moveTo>
                <a:lnTo>
                  <a:pt x="3657148" y="0"/>
                </a:lnTo>
                <a:cubicBezTo>
                  <a:pt x="3804692" y="0"/>
                  <a:pt x="3924300" y="119607"/>
                  <a:pt x="3924300" y="267150"/>
                </a:cubicBezTo>
                <a:lnTo>
                  <a:pt x="3924300" y="3638554"/>
                </a:lnTo>
                <a:cubicBezTo>
                  <a:pt x="3924300" y="3786097"/>
                  <a:pt x="3804692" y="3905704"/>
                  <a:pt x="3657148" y="3905704"/>
                </a:cubicBezTo>
                <a:lnTo>
                  <a:pt x="267150" y="3905704"/>
                </a:lnTo>
                <a:cubicBezTo>
                  <a:pt x="119607" y="3905704"/>
                  <a:pt x="0" y="3786097"/>
                  <a:pt x="0" y="3638554"/>
                </a:cubicBezTo>
                <a:lnTo>
                  <a:pt x="0" y="267150"/>
                </a:lnTo>
                <a:cubicBezTo>
                  <a:pt x="0" y="119607"/>
                  <a:pt x="119607" y="0"/>
                  <a:pt x="267150" y="0"/>
                </a:cubicBezTo>
                <a:close/>
              </a:path>
            </a:pathLst>
          </a:custGeom>
        </p:spPr>
        <p:txBody>
          <a:bodyPr wrap="square">
            <a:noAutofit/>
          </a:bodyPr>
          <a:lstStyle/>
          <a:p>
            <a:endParaRPr lang="en-US"/>
          </a:p>
        </p:txBody>
      </p:sp>
      <p:sp>
        <p:nvSpPr>
          <p:cNvPr id="7" name="Picture Placeholder 6"/>
          <p:cNvSpPr>
            <a:spLocks noGrp="1"/>
          </p:cNvSpPr>
          <p:nvPr>
            <p:ph type="pic" sz="quarter" idx="11"/>
          </p:nvPr>
        </p:nvSpPr>
        <p:spPr>
          <a:xfrm>
            <a:off x="19180175" y="3742871"/>
            <a:ext cx="3924300" cy="3905704"/>
          </a:xfrm>
          <a:custGeom>
            <a:avLst/>
            <a:gdLst>
              <a:gd name="connsiteX0" fmla="*/ 267150 w 3924300"/>
              <a:gd name="connsiteY0" fmla="*/ 0 h 3905704"/>
              <a:gd name="connsiteX1" fmla="*/ 3657148 w 3924300"/>
              <a:gd name="connsiteY1" fmla="*/ 0 h 3905704"/>
              <a:gd name="connsiteX2" fmla="*/ 3924300 w 3924300"/>
              <a:gd name="connsiteY2" fmla="*/ 267150 h 3905704"/>
              <a:gd name="connsiteX3" fmla="*/ 3924300 w 3924300"/>
              <a:gd name="connsiteY3" fmla="*/ 3638554 h 3905704"/>
              <a:gd name="connsiteX4" fmla="*/ 3657148 w 3924300"/>
              <a:gd name="connsiteY4" fmla="*/ 3905704 h 3905704"/>
              <a:gd name="connsiteX5" fmla="*/ 267150 w 3924300"/>
              <a:gd name="connsiteY5" fmla="*/ 3905704 h 3905704"/>
              <a:gd name="connsiteX6" fmla="*/ 0 w 3924300"/>
              <a:gd name="connsiteY6" fmla="*/ 3638554 h 3905704"/>
              <a:gd name="connsiteX7" fmla="*/ 0 w 3924300"/>
              <a:gd name="connsiteY7" fmla="*/ 267150 h 3905704"/>
              <a:gd name="connsiteX8" fmla="*/ 267150 w 3924300"/>
              <a:gd name="connsiteY8" fmla="*/ 0 h 390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300" h="3905704">
                <a:moveTo>
                  <a:pt x="267150" y="0"/>
                </a:moveTo>
                <a:lnTo>
                  <a:pt x="3657148" y="0"/>
                </a:lnTo>
                <a:cubicBezTo>
                  <a:pt x="3804692" y="0"/>
                  <a:pt x="3924300" y="119607"/>
                  <a:pt x="3924300" y="267150"/>
                </a:cubicBezTo>
                <a:lnTo>
                  <a:pt x="3924300" y="3638554"/>
                </a:lnTo>
                <a:cubicBezTo>
                  <a:pt x="3924300" y="3786097"/>
                  <a:pt x="3804692" y="3905704"/>
                  <a:pt x="3657148" y="3905704"/>
                </a:cubicBezTo>
                <a:lnTo>
                  <a:pt x="267150" y="3905704"/>
                </a:lnTo>
                <a:cubicBezTo>
                  <a:pt x="119607" y="3905704"/>
                  <a:pt x="0" y="3786097"/>
                  <a:pt x="0" y="3638554"/>
                </a:cubicBezTo>
                <a:lnTo>
                  <a:pt x="0" y="267150"/>
                </a:lnTo>
                <a:cubicBezTo>
                  <a:pt x="0" y="119607"/>
                  <a:pt x="119607" y="0"/>
                  <a:pt x="267150" y="0"/>
                </a:cubicBezTo>
                <a:close/>
              </a:path>
            </a:pathLst>
          </a:custGeom>
        </p:spPr>
        <p:txBody>
          <a:bodyPr wrap="square">
            <a:noAutofit/>
          </a:bodyPr>
          <a:lstStyle/>
          <a:p>
            <a:endParaRPr lang="en-US"/>
          </a:p>
        </p:txBody>
      </p:sp>
      <p:sp>
        <p:nvSpPr>
          <p:cNvPr id="8" name="Picture Placeholder 7"/>
          <p:cNvSpPr>
            <a:spLocks noGrp="1"/>
          </p:cNvSpPr>
          <p:nvPr>
            <p:ph type="pic" sz="quarter" idx="12"/>
          </p:nvPr>
        </p:nvSpPr>
        <p:spPr>
          <a:xfrm>
            <a:off x="13592176" y="8532585"/>
            <a:ext cx="3924300" cy="3905704"/>
          </a:xfrm>
          <a:custGeom>
            <a:avLst/>
            <a:gdLst>
              <a:gd name="connsiteX0" fmla="*/ 267150 w 3924300"/>
              <a:gd name="connsiteY0" fmla="*/ 0 h 3905704"/>
              <a:gd name="connsiteX1" fmla="*/ 3657148 w 3924300"/>
              <a:gd name="connsiteY1" fmla="*/ 0 h 3905704"/>
              <a:gd name="connsiteX2" fmla="*/ 3924300 w 3924300"/>
              <a:gd name="connsiteY2" fmla="*/ 267150 h 3905704"/>
              <a:gd name="connsiteX3" fmla="*/ 3924300 w 3924300"/>
              <a:gd name="connsiteY3" fmla="*/ 3638554 h 3905704"/>
              <a:gd name="connsiteX4" fmla="*/ 3657148 w 3924300"/>
              <a:gd name="connsiteY4" fmla="*/ 3905704 h 3905704"/>
              <a:gd name="connsiteX5" fmla="*/ 267150 w 3924300"/>
              <a:gd name="connsiteY5" fmla="*/ 3905704 h 3905704"/>
              <a:gd name="connsiteX6" fmla="*/ 0 w 3924300"/>
              <a:gd name="connsiteY6" fmla="*/ 3638554 h 3905704"/>
              <a:gd name="connsiteX7" fmla="*/ 0 w 3924300"/>
              <a:gd name="connsiteY7" fmla="*/ 267150 h 3905704"/>
              <a:gd name="connsiteX8" fmla="*/ 267150 w 3924300"/>
              <a:gd name="connsiteY8" fmla="*/ 0 h 390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300" h="3905704">
                <a:moveTo>
                  <a:pt x="267150" y="0"/>
                </a:moveTo>
                <a:lnTo>
                  <a:pt x="3657148" y="0"/>
                </a:lnTo>
                <a:cubicBezTo>
                  <a:pt x="3804692" y="0"/>
                  <a:pt x="3924300" y="119607"/>
                  <a:pt x="3924300" y="267150"/>
                </a:cubicBezTo>
                <a:lnTo>
                  <a:pt x="3924300" y="3638554"/>
                </a:lnTo>
                <a:cubicBezTo>
                  <a:pt x="3924300" y="3786097"/>
                  <a:pt x="3804692" y="3905704"/>
                  <a:pt x="3657148" y="3905704"/>
                </a:cubicBezTo>
                <a:lnTo>
                  <a:pt x="267150" y="3905704"/>
                </a:lnTo>
                <a:cubicBezTo>
                  <a:pt x="119607" y="3905704"/>
                  <a:pt x="0" y="3786097"/>
                  <a:pt x="0" y="3638554"/>
                </a:cubicBezTo>
                <a:lnTo>
                  <a:pt x="0" y="267150"/>
                </a:lnTo>
                <a:cubicBezTo>
                  <a:pt x="0" y="119607"/>
                  <a:pt x="119607" y="0"/>
                  <a:pt x="267150" y="0"/>
                </a:cubicBezTo>
                <a:close/>
              </a:path>
            </a:pathLst>
          </a:custGeom>
        </p:spPr>
        <p:txBody>
          <a:bodyPr wrap="square">
            <a:noAutofit/>
          </a:bodyPr>
          <a:lstStyle/>
          <a:p>
            <a:endParaRPr lang="en-US"/>
          </a:p>
        </p:txBody>
      </p:sp>
      <p:sp>
        <p:nvSpPr>
          <p:cNvPr id="9" name="Picture Placeholder 8"/>
          <p:cNvSpPr>
            <a:spLocks noGrp="1"/>
          </p:cNvSpPr>
          <p:nvPr>
            <p:ph type="pic" sz="quarter" idx="13"/>
          </p:nvPr>
        </p:nvSpPr>
        <p:spPr>
          <a:xfrm>
            <a:off x="19180175" y="8532585"/>
            <a:ext cx="3924300" cy="3905704"/>
          </a:xfrm>
          <a:custGeom>
            <a:avLst/>
            <a:gdLst>
              <a:gd name="connsiteX0" fmla="*/ 267150 w 3924300"/>
              <a:gd name="connsiteY0" fmla="*/ 0 h 3905704"/>
              <a:gd name="connsiteX1" fmla="*/ 3657148 w 3924300"/>
              <a:gd name="connsiteY1" fmla="*/ 0 h 3905704"/>
              <a:gd name="connsiteX2" fmla="*/ 3924300 w 3924300"/>
              <a:gd name="connsiteY2" fmla="*/ 267150 h 3905704"/>
              <a:gd name="connsiteX3" fmla="*/ 3924300 w 3924300"/>
              <a:gd name="connsiteY3" fmla="*/ 3638554 h 3905704"/>
              <a:gd name="connsiteX4" fmla="*/ 3657148 w 3924300"/>
              <a:gd name="connsiteY4" fmla="*/ 3905704 h 3905704"/>
              <a:gd name="connsiteX5" fmla="*/ 267150 w 3924300"/>
              <a:gd name="connsiteY5" fmla="*/ 3905704 h 3905704"/>
              <a:gd name="connsiteX6" fmla="*/ 0 w 3924300"/>
              <a:gd name="connsiteY6" fmla="*/ 3638554 h 3905704"/>
              <a:gd name="connsiteX7" fmla="*/ 0 w 3924300"/>
              <a:gd name="connsiteY7" fmla="*/ 267150 h 3905704"/>
              <a:gd name="connsiteX8" fmla="*/ 267150 w 3924300"/>
              <a:gd name="connsiteY8" fmla="*/ 0 h 390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300" h="3905704">
                <a:moveTo>
                  <a:pt x="267150" y="0"/>
                </a:moveTo>
                <a:lnTo>
                  <a:pt x="3657148" y="0"/>
                </a:lnTo>
                <a:cubicBezTo>
                  <a:pt x="3804692" y="0"/>
                  <a:pt x="3924300" y="119607"/>
                  <a:pt x="3924300" y="267150"/>
                </a:cubicBezTo>
                <a:lnTo>
                  <a:pt x="3924300" y="3638554"/>
                </a:lnTo>
                <a:cubicBezTo>
                  <a:pt x="3924300" y="3786097"/>
                  <a:pt x="3804692" y="3905704"/>
                  <a:pt x="3657148" y="3905704"/>
                </a:cubicBezTo>
                <a:lnTo>
                  <a:pt x="267150" y="3905704"/>
                </a:lnTo>
                <a:cubicBezTo>
                  <a:pt x="119607" y="3905704"/>
                  <a:pt x="0" y="3786097"/>
                  <a:pt x="0" y="3638554"/>
                </a:cubicBezTo>
                <a:lnTo>
                  <a:pt x="0" y="267150"/>
                </a:lnTo>
                <a:cubicBezTo>
                  <a:pt x="0" y="119607"/>
                  <a:pt x="119607" y="0"/>
                  <a:pt x="26715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54260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1_Title Slid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322388" y="3557588"/>
            <a:ext cx="5049838" cy="4572000"/>
          </a:xfrm>
          <a:custGeom>
            <a:avLst/>
            <a:gdLst>
              <a:gd name="connsiteX0" fmla="*/ 285840 w 5049838"/>
              <a:gd name="connsiteY0" fmla="*/ 0 h 4572000"/>
              <a:gd name="connsiteX1" fmla="*/ 4795758 w 5049838"/>
              <a:gd name="connsiteY1" fmla="*/ 0 h 4572000"/>
              <a:gd name="connsiteX2" fmla="*/ 5049838 w 5049838"/>
              <a:gd name="connsiteY2" fmla="*/ 287748 h 4572000"/>
              <a:gd name="connsiteX3" fmla="*/ 5049838 w 5049838"/>
              <a:gd name="connsiteY3" fmla="*/ 4572000 h 4572000"/>
              <a:gd name="connsiteX4" fmla="*/ 0 w 5049838"/>
              <a:gd name="connsiteY4" fmla="*/ 4572000 h 4572000"/>
              <a:gd name="connsiteX5" fmla="*/ 0 w 5049838"/>
              <a:gd name="connsiteY5" fmla="*/ 287748 h 4572000"/>
              <a:gd name="connsiteX6" fmla="*/ 285840 w 5049838"/>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838" h="4572000">
                <a:moveTo>
                  <a:pt x="285840" y="0"/>
                </a:moveTo>
                <a:cubicBezTo>
                  <a:pt x="4795758" y="0"/>
                  <a:pt x="4795758" y="0"/>
                  <a:pt x="4795758" y="0"/>
                </a:cubicBezTo>
                <a:cubicBezTo>
                  <a:pt x="4922798" y="0"/>
                  <a:pt x="5049838" y="127888"/>
                  <a:pt x="5049838" y="287748"/>
                </a:cubicBezTo>
                <a:lnTo>
                  <a:pt x="5049838" y="4572000"/>
                </a:lnTo>
                <a:cubicBezTo>
                  <a:pt x="0" y="4572000"/>
                  <a:pt x="0" y="4572000"/>
                  <a:pt x="0" y="4572000"/>
                </a:cubicBezTo>
                <a:cubicBezTo>
                  <a:pt x="0" y="287748"/>
                  <a:pt x="0" y="287748"/>
                  <a:pt x="0" y="287748"/>
                </a:cubicBezTo>
                <a:cubicBezTo>
                  <a:pt x="0" y="127888"/>
                  <a:pt x="127040" y="0"/>
                  <a:pt x="285840" y="0"/>
                </a:cubicBezTo>
                <a:close/>
              </a:path>
            </a:pathLst>
          </a:custGeom>
        </p:spPr>
        <p:txBody>
          <a:bodyPr wrap="square">
            <a:noAutofit/>
          </a:bodyPr>
          <a:lstStyle/>
          <a:p>
            <a:endParaRPr lang="en-US"/>
          </a:p>
        </p:txBody>
      </p:sp>
      <p:sp>
        <p:nvSpPr>
          <p:cNvPr id="12" name="Picture Placeholder 11"/>
          <p:cNvSpPr>
            <a:spLocks noGrp="1"/>
          </p:cNvSpPr>
          <p:nvPr>
            <p:ph type="pic" sz="quarter" idx="11"/>
          </p:nvPr>
        </p:nvSpPr>
        <p:spPr>
          <a:xfrm>
            <a:off x="6911977" y="3557588"/>
            <a:ext cx="5051425" cy="4572000"/>
          </a:xfrm>
          <a:custGeom>
            <a:avLst/>
            <a:gdLst>
              <a:gd name="connsiteX0" fmla="*/ 285930 w 5051425"/>
              <a:gd name="connsiteY0" fmla="*/ 0 h 4572000"/>
              <a:gd name="connsiteX1" fmla="*/ 4765496 w 5051425"/>
              <a:gd name="connsiteY1" fmla="*/ 0 h 4572000"/>
              <a:gd name="connsiteX2" fmla="*/ 5051425 w 5051425"/>
              <a:gd name="connsiteY2" fmla="*/ 287748 h 4572000"/>
              <a:gd name="connsiteX3" fmla="*/ 5051425 w 5051425"/>
              <a:gd name="connsiteY3" fmla="*/ 4572000 h 4572000"/>
              <a:gd name="connsiteX4" fmla="*/ 0 w 5051425"/>
              <a:gd name="connsiteY4" fmla="*/ 4572000 h 4572000"/>
              <a:gd name="connsiteX5" fmla="*/ 0 w 5051425"/>
              <a:gd name="connsiteY5" fmla="*/ 287748 h 4572000"/>
              <a:gd name="connsiteX6" fmla="*/ 285930 w 50514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425" h="4572000">
                <a:moveTo>
                  <a:pt x="285930" y="0"/>
                </a:moveTo>
                <a:cubicBezTo>
                  <a:pt x="4765496" y="0"/>
                  <a:pt x="4765496" y="0"/>
                  <a:pt x="4765496" y="0"/>
                </a:cubicBezTo>
                <a:cubicBezTo>
                  <a:pt x="4924345" y="0"/>
                  <a:pt x="5051425" y="127888"/>
                  <a:pt x="5051425" y="287748"/>
                </a:cubicBezTo>
                <a:lnTo>
                  <a:pt x="5051425" y="4572000"/>
                </a:lnTo>
                <a:cubicBezTo>
                  <a:pt x="0" y="4572000"/>
                  <a:pt x="0" y="4572000"/>
                  <a:pt x="0" y="4572000"/>
                </a:cubicBezTo>
                <a:cubicBezTo>
                  <a:pt x="0" y="287748"/>
                  <a:pt x="0" y="287748"/>
                  <a:pt x="0" y="287748"/>
                </a:cubicBezTo>
                <a:cubicBezTo>
                  <a:pt x="0" y="127888"/>
                  <a:pt x="127080" y="0"/>
                  <a:pt x="285930" y="0"/>
                </a:cubicBezTo>
                <a:close/>
              </a:path>
            </a:pathLst>
          </a:custGeom>
        </p:spPr>
        <p:txBody>
          <a:bodyPr wrap="square">
            <a:noAutofit/>
          </a:bodyPr>
          <a:lstStyle/>
          <a:p>
            <a:endParaRPr lang="en-US"/>
          </a:p>
        </p:txBody>
      </p:sp>
      <p:sp>
        <p:nvSpPr>
          <p:cNvPr id="11" name="Picture Placeholder 10"/>
          <p:cNvSpPr>
            <a:spLocks noGrp="1"/>
          </p:cNvSpPr>
          <p:nvPr>
            <p:ph type="pic" sz="quarter" idx="12"/>
          </p:nvPr>
        </p:nvSpPr>
        <p:spPr>
          <a:xfrm>
            <a:off x="12503152" y="3557588"/>
            <a:ext cx="5049837" cy="4572000"/>
          </a:xfrm>
          <a:custGeom>
            <a:avLst/>
            <a:gdLst>
              <a:gd name="connsiteX0" fmla="*/ 254080 w 5049837"/>
              <a:gd name="connsiteY0" fmla="*/ 0 h 4572000"/>
              <a:gd name="connsiteX1" fmla="*/ 4763997 w 5049837"/>
              <a:gd name="connsiteY1" fmla="*/ 0 h 4572000"/>
              <a:gd name="connsiteX2" fmla="*/ 5049837 w 5049837"/>
              <a:gd name="connsiteY2" fmla="*/ 287748 h 4572000"/>
              <a:gd name="connsiteX3" fmla="*/ 5049837 w 5049837"/>
              <a:gd name="connsiteY3" fmla="*/ 4572000 h 4572000"/>
              <a:gd name="connsiteX4" fmla="*/ 0 w 5049837"/>
              <a:gd name="connsiteY4" fmla="*/ 4572000 h 4572000"/>
              <a:gd name="connsiteX5" fmla="*/ 0 w 5049837"/>
              <a:gd name="connsiteY5" fmla="*/ 287748 h 4572000"/>
              <a:gd name="connsiteX6" fmla="*/ 254080 w 5049837"/>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837" h="4572000">
                <a:moveTo>
                  <a:pt x="254080" y="0"/>
                </a:moveTo>
                <a:cubicBezTo>
                  <a:pt x="4763997" y="0"/>
                  <a:pt x="4763997" y="0"/>
                  <a:pt x="4763997" y="0"/>
                </a:cubicBezTo>
                <a:cubicBezTo>
                  <a:pt x="4922797" y="0"/>
                  <a:pt x="5049837" y="127888"/>
                  <a:pt x="5049837" y="287748"/>
                </a:cubicBezTo>
                <a:lnTo>
                  <a:pt x="5049837" y="4572000"/>
                </a:lnTo>
                <a:cubicBezTo>
                  <a:pt x="0" y="4572000"/>
                  <a:pt x="0" y="4572000"/>
                  <a:pt x="0" y="4572000"/>
                </a:cubicBezTo>
                <a:cubicBezTo>
                  <a:pt x="0" y="287748"/>
                  <a:pt x="0" y="287748"/>
                  <a:pt x="0" y="287748"/>
                </a:cubicBezTo>
                <a:cubicBezTo>
                  <a:pt x="0" y="127888"/>
                  <a:pt x="127040" y="0"/>
                  <a:pt x="254080" y="0"/>
                </a:cubicBezTo>
                <a:close/>
              </a:path>
            </a:pathLst>
          </a:custGeom>
        </p:spPr>
        <p:txBody>
          <a:bodyPr wrap="square">
            <a:noAutofit/>
          </a:bodyPr>
          <a:lstStyle/>
          <a:p>
            <a:endParaRPr lang="en-US"/>
          </a:p>
        </p:txBody>
      </p:sp>
      <p:sp>
        <p:nvSpPr>
          <p:cNvPr id="10" name="Picture Placeholder 9"/>
          <p:cNvSpPr>
            <a:spLocks noGrp="1"/>
          </p:cNvSpPr>
          <p:nvPr>
            <p:ph type="pic" sz="quarter" idx="13"/>
          </p:nvPr>
        </p:nvSpPr>
        <p:spPr>
          <a:xfrm>
            <a:off x="18094326" y="3557588"/>
            <a:ext cx="5018088" cy="4572000"/>
          </a:xfrm>
          <a:custGeom>
            <a:avLst/>
            <a:gdLst>
              <a:gd name="connsiteX0" fmla="*/ 254080 w 5018088"/>
              <a:gd name="connsiteY0" fmla="*/ 0 h 4572000"/>
              <a:gd name="connsiteX1" fmla="*/ 4764008 w 5018088"/>
              <a:gd name="connsiteY1" fmla="*/ 0 h 4572000"/>
              <a:gd name="connsiteX2" fmla="*/ 5018088 w 5018088"/>
              <a:gd name="connsiteY2" fmla="*/ 287748 h 4572000"/>
              <a:gd name="connsiteX3" fmla="*/ 5018088 w 5018088"/>
              <a:gd name="connsiteY3" fmla="*/ 4572000 h 4572000"/>
              <a:gd name="connsiteX4" fmla="*/ 0 w 5018088"/>
              <a:gd name="connsiteY4" fmla="*/ 4572000 h 4572000"/>
              <a:gd name="connsiteX5" fmla="*/ 0 w 5018088"/>
              <a:gd name="connsiteY5" fmla="*/ 287748 h 4572000"/>
              <a:gd name="connsiteX6" fmla="*/ 254080 w 5018088"/>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8088" h="4572000">
                <a:moveTo>
                  <a:pt x="254080" y="0"/>
                </a:moveTo>
                <a:cubicBezTo>
                  <a:pt x="4764008" y="0"/>
                  <a:pt x="4764008" y="0"/>
                  <a:pt x="4764008" y="0"/>
                </a:cubicBezTo>
                <a:cubicBezTo>
                  <a:pt x="4922808" y="0"/>
                  <a:pt x="5018088" y="127888"/>
                  <a:pt x="5018088" y="287748"/>
                </a:cubicBezTo>
                <a:lnTo>
                  <a:pt x="5018088" y="4572000"/>
                </a:lnTo>
                <a:cubicBezTo>
                  <a:pt x="0" y="4572000"/>
                  <a:pt x="0" y="4572000"/>
                  <a:pt x="0" y="4572000"/>
                </a:cubicBezTo>
                <a:cubicBezTo>
                  <a:pt x="0" y="287748"/>
                  <a:pt x="0" y="287748"/>
                  <a:pt x="0" y="287748"/>
                </a:cubicBezTo>
                <a:cubicBezTo>
                  <a:pt x="0" y="127888"/>
                  <a:pt x="95280" y="0"/>
                  <a:pt x="25408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4581133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546419" y="3636334"/>
            <a:ext cx="11837581" cy="10079665"/>
          </a:xfrm>
          <a:prstGeom prst="rect">
            <a:avLst/>
          </a:prstGeom>
        </p:spPr>
        <p:txBody>
          <a:bodyPr/>
          <a:lstStyle/>
          <a:p>
            <a:endParaRPr lang="en-US"/>
          </a:p>
        </p:txBody>
      </p:sp>
    </p:spTree>
    <p:extLst>
      <p:ext uri="{BB962C8B-B14F-4D97-AF65-F5344CB8AC3E}">
        <p14:creationId xmlns:p14="http://schemas.microsoft.com/office/powerpoint/2010/main" val="3775096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9_Title Slide">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24384000" cy="13716000"/>
          </a:xfrm>
          <a:prstGeom prst="rect">
            <a:avLst/>
          </a:prstGeom>
        </p:spPr>
        <p:txBody>
          <a:bodyPr/>
          <a:lstStyle/>
          <a:p>
            <a:endParaRPr lang="en-US"/>
          </a:p>
        </p:txBody>
      </p:sp>
    </p:spTree>
    <p:extLst>
      <p:ext uri="{BB962C8B-B14F-4D97-AF65-F5344CB8AC3E}">
        <p14:creationId xmlns:p14="http://schemas.microsoft.com/office/powerpoint/2010/main" val="1846581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038014" y="31750"/>
            <a:ext cx="12314239" cy="13684250"/>
          </a:xfrm>
          <a:custGeom>
            <a:avLst/>
            <a:gdLst>
              <a:gd name="connsiteX0" fmla="*/ 2215930 w 12314239"/>
              <a:gd name="connsiteY0" fmla="*/ 0 h 13684250"/>
              <a:gd name="connsiteX1" fmla="*/ 12314239 w 12314239"/>
              <a:gd name="connsiteY1" fmla="*/ 0 h 13684250"/>
              <a:gd name="connsiteX2" fmla="*/ 12314239 w 12314239"/>
              <a:gd name="connsiteY2" fmla="*/ 13239750 h 13684250"/>
              <a:gd name="connsiteX3" fmla="*/ 12314239 w 12314239"/>
              <a:gd name="connsiteY3" fmla="*/ 13656469 h 13684250"/>
              <a:gd name="connsiteX4" fmla="*/ 12314239 w 12314239"/>
              <a:gd name="connsiteY4" fmla="*/ 13684250 h 13684250"/>
              <a:gd name="connsiteX5" fmla="*/ 4752291 w 12314239"/>
              <a:gd name="connsiteY5" fmla="*/ 13684250 h 13684250"/>
              <a:gd name="connsiteX6" fmla="*/ 4547264 w 12314239"/>
              <a:gd name="connsiteY6" fmla="*/ 13574737 h 13684250"/>
              <a:gd name="connsiteX7" fmla="*/ 0 w 12314239"/>
              <a:gd name="connsiteY7" fmla="*/ 5873750 h 13684250"/>
              <a:gd name="connsiteX8" fmla="*/ 2215930 w 12314239"/>
              <a:gd name="connsiteY8" fmla="*/ 0 h 136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4239" h="13684250">
                <a:moveTo>
                  <a:pt x="2215930" y="0"/>
                </a:moveTo>
                <a:cubicBezTo>
                  <a:pt x="12314239" y="0"/>
                  <a:pt x="12314239" y="0"/>
                  <a:pt x="12314239" y="0"/>
                </a:cubicBezTo>
                <a:cubicBezTo>
                  <a:pt x="12314239" y="13239750"/>
                  <a:pt x="12314239" y="13239750"/>
                  <a:pt x="12314239" y="13239750"/>
                </a:cubicBezTo>
                <a:cubicBezTo>
                  <a:pt x="12314239" y="13477875"/>
                  <a:pt x="12314239" y="13596938"/>
                  <a:pt x="12314239" y="13656469"/>
                </a:cubicBezTo>
                <a:lnTo>
                  <a:pt x="12314239" y="13684250"/>
                </a:lnTo>
                <a:lnTo>
                  <a:pt x="4752291" y="13684250"/>
                </a:lnTo>
                <a:lnTo>
                  <a:pt x="4547264" y="13574737"/>
                </a:lnTo>
                <a:cubicBezTo>
                  <a:pt x="1841930" y="12070488"/>
                  <a:pt x="0" y="9195594"/>
                  <a:pt x="0" y="5873750"/>
                </a:cubicBezTo>
                <a:cubicBezTo>
                  <a:pt x="0" y="3619500"/>
                  <a:pt x="823060" y="1555750"/>
                  <a:pt x="221593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35863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0_Title Slide">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24384000" cy="13716000"/>
          </a:xfrm>
          <a:prstGeom prst="rect">
            <a:avLst/>
          </a:prstGeom>
        </p:spPr>
        <p:txBody>
          <a:bodyPr/>
          <a:lstStyle/>
          <a:p>
            <a:endParaRPr lang="en-US"/>
          </a:p>
        </p:txBody>
      </p:sp>
    </p:spTree>
    <p:extLst>
      <p:ext uri="{BB962C8B-B14F-4D97-AF65-F5344CB8AC3E}">
        <p14:creationId xmlns:p14="http://schemas.microsoft.com/office/powerpoint/2010/main" val="5705827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6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9923463" y="4133851"/>
            <a:ext cx="4614863" cy="5465763"/>
          </a:xfrm>
          <a:custGeom>
            <a:avLst/>
            <a:gdLst>
              <a:gd name="connsiteX0" fmla="*/ 767558 w 4614863"/>
              <a:gd name="connsiteY0" fmla="*/ 0 h 5465763"/>
              <a:gd name="connsiteX1" fmla="*/ 773902 w 4614863"/>
              <a:gd name="connsiteY1" fmla="*/ 0 h 5465763"/>
              <a:gd name="connsiteX2" fmla="*/ 792932 w 4614863"/>
              <a:gd name="connsiteY2" fmla="*/ 0 h 5465763"/>
              <a:gd name="connsiteX3" fmla="*/ 3821931 w 4614863"/>
              <a:gd name="connsiteY3" fmla="*/ 0 h 5465763"/>
              <a:gd name="connsiteX4" fmla="*/ 3840962 w 4614863"/>
              <a:gd name="connsiteY4" fmla="*/ 0 h 5465763"/>
              <a:gd name="connsiteX5" fmla="*/ 3847305 w 4614863"/>
              <a:gd name="connsiteY5" fmla="*/ 0 h 5465763"/>
              <a:gd name="connsiteX6" fmla="*/ 3850477 w 4614863"/>
              <a:gd name="connsiteY6" fmla="*/ 0 h 5465763"/>
              <a:gd name="connsiteX7" fmla="*/ 4383327 w 4614863"/>
              <a:gd name="connsiteY7" fmla="*/ 231439 h 5465763"/>
              <a:gd name="connsiteX8" fmla="*/ 4614863 w 4614863"/>
              <a:gd name="connsiteY8" fmla="*/ 789429 h 5465763"/>
              <a:gd name="connsiteX9" fmla="*/ 4614863 w 4614863"/>
              <a:gd name="connsiteY9" fmla="*/ 4679504 h 5465763"/>
              <a:gd name="connsiteX10" fmla="*/ 4383327 w 4614863"/>
              <a:gd name="connsiteY10" fmla="*/ 5234324 h 5465763"/>
              <a:gd name="connsiteX11" fmla="*/ 4351610 w 4614863"/>
              <a:gd name="connsiteY11" fmla="*/ 5266028 h 5465763"/>
              <a:gd name="connsiteX12" fmla="*/ 4348438 w 4614863"/>
              <a:gd name="connsiteY12" fmla="*/ 5266028 h 5465763"/>
              <a:gd name="connsiteX13" fmla="*/ 4345266 w 4614863"/>
              <a:gd name="connsiteY13" fmla="*/ 5269198 h 5465763"/>
              <a:gd name="connsiteX14" fmla="*/ 4342095 w 4614863"/>
              <a:gd name="connsiteY14" fmla="*/ 5272369 h 5465763"/>
              <a:gd name="connsiteX15" fmla="*/ 4338923 w 4614863"/>
              <a:gd name="connsiteY15" fmla="*/ 5275539 h 5465763"/>
              <a:gd name="connsiteX16" fmla="*/ 4335751 w 4614863"/>
              <a:gd name="connsiteY16" fmla="*/ 5278710 h 5465763"/>
              <a:gd name="connsiteX17" fmla="*/ 4329408 w 4614863"/>
              <a:gd name="connsiteY17" fmla="*/ 5285050 h 5465763"/>
              <a:gd name="connsiteX18" fmla="*/ 4326236 w 4614863"/>
              <a:gd name="connsiteY18" fmla="*/ 5285050 h 5465763"/>
              <a:gd name="connsiteX19" fmla="*/ 4323064 w 4614863"/>
              <a:gd name="connsiteY19" fmla="*/ 5288221 h 5465763"/>
              <a:gd name="connsiteX20" fmla="*/ 4323064 w 4614863"/>
              <a:gd name="connsiteY20" fmla="*/ 5291391 h 5465763"/>
              <a:gd name="connsiteX21" fmla="*/ 4313549 w 4614863"/>
              <a:gd name="connsiteY21" fmla="*/ 5294562 h 5465763"/>
              <a:gd name="connsiteX22" fmla="*/ 4313549 w 4614863"/>
              <a:gd name="connsiteY22" fmla="*/ 5297732 h 5465763"/>
              <a:gd name="connsiteX23" fmla="*/ 4310377 w 4614863"/>
              <a:gd name="connsiteY23" fmla="*/ 5297732 h 5465763"/>
              <a:gd name="connsiteX24" fmla="*/ 4307206 w 4614863"/>
              <a:gd name="connsiteY24" fmla="*/ 5300902 h 5465763"/>
              <a:gd name="connsiteX25" fmla="*/ 4300862 w 4614863"/>
              <a:gd name="connsiteY25" fmla="*/ 5307243 h 5465763"/>
              <a:gd name="connsiteX26" fmla="*/ 4297691 w 4614863"/>
              <a:gd name="connsiteY26" fmla="*/ 5310414 h 5465763"/>
              <a:gd name="connsiteX27" fmla="*/ 4285004 w 4614863"/>
              <a:gd name="connsiteY27" fmla="*/ 5316754 h 5465763"/>
              <a:gd name="connsiteX28" fmla="*/ 4281832 w 4614863"/>
              <a:gd name="connsiteY28" fmla="*/ 5319925 h 5465763"/>
              <a:gd name="connsiteX29" fmla="*/ 4275488 w 4614863"/>
              <a:gd name="connsiteY29" fmla="*/ 5326266 h 5465763"/>
              <a:gd name="connsiteX30" fmla="*/ 4272317 w 4614863"/>
              <a:gd name="connsiteY30" fmla="*/ 5326266 h 5465763"/>
              <a:gd name="connsiteX31" fmla="*/ 4262802 w 4614863"/>
              <a:gd name="connsiteY31" fmla="*/ 5335777 h 5465763"/>
              <a:gd name="connsiteX32" fmla="*/ 4259630 w 4614863"/>
              <a:gd name="connsiteY32" fmla="*/ 5335777 h 5465763"/>
              <a:gd name="connsiteX33" fmla="*/ 4256458 w 4614863"/>
              <a:gd name="connsiteY33" fmla="*/ 5338947 h 5465763"/>
              <a:gd name="connsiteX34" fmla="*/ 4246943 w 4614863"/>
              <a:gd name="connsiteY34" fmla="*/ 5345288 h 5465763"/>
              <a:gd name="connsiteX35" fmla="*/ 4237428 w 4614863"/>
              <a:gd name="connsiteY35" fmla="*/ 5348458 h 5465763"/>
              <a:gd name="connsiteX36" fmla="*/ 4237428 w 4614863"/>
              <a:gd name="connsiteY36" fmla="*/ 5351628 h 5465763"/>
              <a:gd name="connsiteX37" fmla="*/ 4231084 w 4614863"/>
              <a:gd name="connsiteY37" fmla="*/ 5351628 h 5465763"/>
              <a:gd name="connsiteX38" fmla="*/ 4227913 w 4614863"/>
              <a:gd name="connsiteY38" fmla="*/ 5354799 h 5465763"/>
              <a:gd name="connsiteX39" fmla="*/ 4212054 w 4614863"/>
              <a:gd name="connsiteY39" fmla="*/ 5364310 h 5465763"/>
              <a:gd name="connsiteX40" fmla="*/ 4208882 w 4614863"/>
              <a:gd name="connsiteY40" fmla="*/ 5367480 h 5465763"/>
              <a:gd name="connsiteX41" fmla="*/ 4205710 w 4614863"/>
              <a:gd name="connsiteY41" fmla="*/ 5367480 h 5465763"/>
              <a:gd name="connsiteX42" fmla="*/ 4196195 w 4614863"/>
              <a:gd name="connsiteY42" fmla="*/ 5373822 h 5465763"/>
              <a:gd name="connsiteX43" fmla="*/ 4193023 w 4614863"/>
              <a:gd name="connsiteY43" fmla="*/ 5373822 h 5465763"/>
              <a:gd name="connsiteX44" fmla="*/ 4177165 w 4614863"/>
              <a:gd name="connsiteY44" fmla="*/ 5383332 h 5465763"/>
              <a:gd name="connsiteX45" fmla="*/ 4161306 w 4614863"/>
              <a:gd name="connsiteY45" fmla="*/ 5389674 h 5465763"/>
              <a:gd name="connsiteX46" fmla="*/ 4142276 w 4614863"/>
              <a:gd name="connsiteY46" fmla="*/ 5399184 h 5465763"/>
              <a:gd name="connsiteX47" fmla="*/ 4126417 w 4614863"/>
              <a:gd name="connsiteY47" fmla="*/ 5405526 h 5465763"/>
              <a:gd name="connsiteX48" fmla="*/ 4107387 w 4614863"/>
              <a:gd name="connsiteY48" fmla="*/ 5415036 h 5465763"/>
              <a:gd name="connsiteX49" fmla="*/ 4075670 w 4614863"/>
              <a:gd name="connsiteY49" fmla="*/ 5424548 h 5465763"/>
              <a:gd name="connsiteX50" fmla="*/ 4069326 w 4614863"/>
              <a:gd name="connsiteY50" fmla="*/ 5427718 h 5465763"/>
              <a:gd name="connsiteX51" fmla="*/ 4062983 w 4614863"/>
              <a:gd name="connsiteY51" fmla="*/ 5427718 h 5465763"/>
              <a:gd name="connsiteX52" fmla="*/ 4062983 w 4614863"/>
              <a:gd name="connsiteY52" fmla="*/ 5430888 h 5465763"/>
              <a:gd name="connsiteX53" fmla="*/ 4056639 w 4614863"/>
              <a:gd name="connsiteY53" fmla="*/ 5430888 h 5465763"/>
              <a:gd name="connsiteX54" fmla="*/ 4053467 w 4614863"/>
              <a:gd name="connsiteY54" fmla="*/ 5430888 h 5465763"/>
              <a:gd name="connsiteX55" fmla="*/ 4050296 w 4614863"/>
              <a:gd name="connsiteY55" fmla="*/ 5434059 h 5465763"/>
              <a:gd name="connsiteX56" fmla="*/ 4040781 w 4614863"/>
              <a:gd name="connsiteY56" fmla="*/ 5437230 h 5465763"/>
              <a:gd name="connsiteX57" fmla="*/ 4037609 w 4614863"/>
              <a:gd name="connsiteY57" fmla="*/ 5437230 h 5465763"/>
              <a:gd name="connsiteX58" fmla="*/ 4028094 w 4614863"/>
              <a:gd name="connsiteY58" fmla="*/ 5440400 h 5465763"/>
              <a:gd name="connsiteX59" fmla="*/ 4021750 w 4614863"/>
              <a:gd name="connsiteY59" fmla="*/ 5440400 h 5465763"/>
              <a:gd name="connsiteX60" fmla="*/ 4018578 w 4614863"/>
              <a:gd name="connsiteY60" fmla="*/ 5440400 h 5465763"/>
              <a:gd name="connsiteX61" fmla="*/ 4012235 w 4614863"/>
              <a:gd name="connsiteY61" fmla="*/ 5443570 h 5465763"/>
              <a:gd name="connsiteX62" fmla="*/ 4009063 w 4614863"/>
              <a:gd name="connsiteY62" fmla="*/ 5443570 h 5465763"/>
              <a:gd name="connsiteX63" fmla="*/ 4005892 w 4614863"/>
              <a:gd name="connsiteY63" fmla="*/ 5443570 h 5465763"/>
              <a:gd name="connsiteX64" fmla="*/ 4002720 w 4614863"/>
              <a:gd name="connsiteY64" fmla="*/ 5446740 h 5465763"/>
              <a:gd name="connsiteX65" fmla="*/ 3999548 w 4614863"/>
              <a:gd name="connsiteY65" fmla="*/ 5446740 h 5465763"/>
              <a:gd name="connsiteX66" fmla="*/ 3993205 w 4614863"/>
              <a:gd name="connsiteY66" fmla="*/ 5446740 h 5465763"/>
              <a:gd name="connsiteX67" fmla="*/ 3986861 w 4614863"/>
              <a:gd name="connsiteY67" fmla="*/ 5449911 h 5465763"/>
              <a:gd name="connsiteX68" fmla="*/ 3977346 w 4614863"/>
              <a:gd name="connsiteY68" fmla="*/ 5449911 h 5465763"/>
              <a:gd name="connsiteX69" fmla="*/ 3974174 w 4614863"/>
              <a:gd name="connsiteY69" fmla="*/ 5453082 h 5465763"/>
              <a:gd name="connsiteX70" fmla="*/ 3964659 w 4614863"/>
              <a:gd name="connsiteY70" fmla="*/ 5453082 h 5465763"/>
              <a:gd name="connsiteX71" fmla="*/ 3958316 w 4614863"/>
              <a:gd name="connsiteY71" fmla="*/ 5453082 h 5465763"/>
              <a:gd name="connsiteX72" fmla="*/ 3939285 w 4614863"/>
              <a:gd name="connsiteY72" fmla="*/ 5456252 h 5465763"/>
              <a:gd name="connsiteX73" fmla="*/ 3926598 w 4614863"/>
              <a:gd name="connsiteY73" fmla="*/ 5459422 h 5465763"/>
              <a:gd name="connsiteX74" fmla="*/ 3913911 w 4614863"/>
              <a:gd name="connsiteY74" fmla="*/ 5459422 h 5465763"/>
              <a:gd name="connsiteX75" fmla="*/ 3913911 w 4614863"/>
              <a:gd name="connsiteY75" fmla="*/ 5462592 h 5465763"/>
              <a:gd name="connsiteX76" fmla="*/ 3885366 w 4614863"/>
              <a:gd name="connsiteY76" fmla="*/ 5462592 h 5465763"/>
              <a:gd name="connsiteX77" fmla="*/ 3872679 w 4614863"/>
              <a:gd name="connsiteY77" fmla="*/ 5465763 h 5465763"/>
              <a:gd name="connsiteX78" fmla="*/ 3869507 w 4614863"/>
              <a:gd name="connsiteY78" fmla="*/ 5465763 h 5465763"/>
              <a:gd name="connsiteX79" fmla="*/ 3859992 w 4614863"/>
              <a:gd name="connsiteY79" fmla="*/ 5465763 h 5465763"/>
              <a:gd name="connsiteX80" fmla="*/ 3844133 w 4614863"/>
              <a:gd name="connsiteY80" fmla="*/ 5465763 h 5465763"/>
              <a:gd name="connsiteX81" fmla="*/ 3840962 w 4614863"/>
              <a:gd name="connsiteY81" fmla="*/ 5465763 h 5465763"/>
              <a:gd name="connsiteX82" fmla="*/ 3837790 w 4614863"/>
              <a:gd name="connsiteY82" fmla="*/ 5465763 h 5465763"/>
              <a:gd name="connsiteX83" fmla="*/ 3821931 w 4614863"/>
              <a:gd name="connsiteY83" fmla="*/ 5465763 h 5465763"/>
              <a:gd name="connsiteX84" fmla="*/ 792932 w 4614863"/>
              <a:gd name="connsiteY84" fmla="*/ 5465763 h 5465763"/>
              <a:gd name="connsiteX85" fmla="*/ 780245 w 4614863"/>
              <a:gd name="connsiteY85" fmla="*/ 5465763 h 5465763"/>
              <a:gd name="connsiteX86" fmla="*/ 773902 w 4614863"/>
              <a:gd name="connsiteY86" fmla="*/ 5465763 h 5465763"/>
              <a:gd name="connsiteX87" fmla="*/ 770730 w 4614863"/>
              <a:gd name="connsiteY87" fmla="*/ 5465763 h 5465763"/>
              <a:gd name="connsiteX88" fmla="*/ 754871 w 4614863"/>
              <a:gd name="connsiteY88" fmla="*/ 5465763 h 5465763"/>
              <a:gd name="connsiteX89" fmla="*/ 745356 w 4614863"/>
              <a:gd name="connsiteY89" fmla="*/ 5465763 h 5465763"/>
              <a:gd name="connsiteX90" fmla="*/ 739013 w 4614863"/>
              <a:gd name="connsiteY90" fmla="*/ 5465763 h 5465763"/>
              <a:gd name="connsiteX91" fmla="*/ 735841 w 4614863"/>
              <a:gd name="connsiteY91" fmla="*/ 5462592 h 5465763"/>
              <a:gd name="connsiteX92" fmla="*/ 729497 w 4614863"/>
              <a:gd name="connsiteY92" fmla="*/ 5462592 h 5465763"/>
              <a:gd name="connsiteX93" fmla="*/ 726326 w 4614863"/>
              <a:gd name="connsiteY93" fmla="*/ 5462592 h 5465763"/>
              <a:gd name="connsiteX94" fmla="*/ 713639 w 4614863"/>
              <a:gd name="connsiteY94" fmla="*/ 5462592 h 5465763"/>
              <a:gd name="connsiteX95" fmla="*/ 710467 w 4614863"/>
              <a:gd name="connsiteY95" fmla="*/ 5462592 h 5465763"/>
              <a:gd name="connsiteX96" fmla="*/ 691437 w 4614863"/>
              <a:gd name="connsiteY96" fmla="*/ 5459422 h 5465763"/>
              <a:gd name="connsiteX97" fmla="*/ 688265 w 4614863"/>
              <a:gd name="connsiteY97" fmla="*/ 5459422 h 5465763"/>
              <a:gd name="connsiteX98" fmla="*/ 681921 w 4614863"/>
              <a:gd name="connsiteY98" fmla="*/ 5459422 h 5465763"/>
              <a:gd name="connsiteX99" fmla="*/ 675578 w 4614863"/>
              <a:gd name="connsiteY99" fmla="*/ 5456252 h 5465763"/>
              <a:gd name="connsiteX100" fmla="*/ 672406 w 4614863"/>
              <a:gd name="connsiteY100" fmla="*/ 5456252 h 5465763"/>
              <a:gd name="connsiteX101" fmla="*/ 662891 w 4614863"/>
              <a:gd name="connsiteY101" fmla="*/ 5456252 h 5465763"/>
              <a:gd name="connsiteX102" fmla="*/ 659719 w 4614863"/>
              <a:gd name="connsiteY102" fmla="*/ 5456252 h 5465763"/>
              <a:gd name="connsiteX103" fmla="*/ 656548 w 4614863"/>
              <a:gd name="connsiteY103" fmla="*/ 5453082 h 5465763"/>
              <a:gd name="connsiteX104" fmla="*/ 650204 w 4614863"/>
              <a:gd name="connsiteY104" fmla="*/ 5453082 h 5465763"/>
              <a:gd name="connsiteX105" fmla="*/ 647032 w 4614863"/>
              <a:gd name="connsiteY105" fmla="*/ 5453082 h 5465763"/>
              <a:gd name="connsiteX106" fmla="*/ 640689 w 4614863"/>
              <a:gd name="connsiteY106" fmla="*/ 5453082 h 5465763"/>
              <a:gd name="connsiteX107" fmla="*/ 637517 w 4614863"/>
              <a:gd name="connsiteY107" fmla="*/ 5449911 h 5465763"/>
              <a:gd name="connsiteX108" fmla="*/ 634346 w 4614863"/>
              <a:gd name="connsiteY108" fmla="*/ 5449911 h 5465763"/>
              <a:gd name="connsiteX109" fmla="*/ 631174 w 4614863"/>
              <a:gd name="connsiteY109" fmla="*/ 5449911 h 5465763"/>
              <a:gd name="connsiteX110" fmla="*/ 628002 w 4614863"/>
              <a:gd name="connsiteY110" fmla="*/ 5449911 h 5465763"/>
              <a:gd name="connsiteX111" fmla="*/ 621659 w 4614863"/>
              <a:gd name="connsiteY111" fmla="*/ 5446740 h 5465763"/>
              <a:gd name="connsiteX112" fmla="*/ 612143 w 4614863"/>
              <a:gd name="connsiteY112" fmla="*/ 5446740 h 5465763"/>
              <a:gd name="connsiteX113" fmla="*/ 608972 w 4614863"/>
              <a:gd name="connsiteY113" fmla="*/ 5443570 h 5465763"/>
              <a:gd name="connsiteX114" fmla="*/ 605800 w 4614863"/>
              <a:gd name="connsiteY114" fmla="*/ 5443570 h 5465763"/>
              <a:gd name="connsiteX115" fmla="*/ 596285 w 4614863"/>
              <a:gd name="connsiteY115" fmla="*/ 5443570 h 5465763"/>
              <a:gd name="connsiteX116" fmla="*/ 596285 w 4614863"/>
              <a:gd name="connsiteY116" fmla="*/ 5440400 h 5465763"/>
              <a:gd name="connsiteX117" fmla="*/ 589941 w 4614863"/>
              <a:gd name="connsiteY117" fmla="*/ 5440400 h 5465763"/>
              <a:gd name="connsiteX118" fmla="*/ 583598 w 4614863"/>
              <a:gd name="connsiteY118" fmla="*/ 5437230 h 5465763"/>
              <a:gd name="connsiteX119" fmla="*/ 580426 w 4614863"/>
              <a:gd name="connsiteY119" fmla="*/ 5437230 h 5465763"/>
              <a:gd name="connsiteX120" fmla="*/ 570911 w 4614863"/>
              <a:gd name="connsiteY120" fmla="*/ 5434059 h 5465763"/>
              <a:gd name="connsiteX121" fmla="*/ 567739 w 4614863"/>
              <a:gd name="connsiteY121" fmla="*/ 5434059 h 5465763"/>
              <a:gd name="connsiteX122" fmla="*/ 555052 w 4614863"/>
              <a:gd name="connsiteY122" fmla="*/ 5430888 h 5465763"/>
              <a:gd name="connsiteX123" fmla="*/ 539194 w 4614863"/>
              <a:gd name="connsiteY123" fmla="*/ 5424548 h 5465763"/>
              <a:gd name="connsiteX124" fmla="*/ 523335 w 4614863"/>
              <a:gd name="connsiteY124" fmla="*/ 5421378 h 5465763"/>
              <a:gd name="connsiteX125" fmla="*/ 520163 w 4614863"/>
              <a:gd name="connsiteY125" fmla="*/ 5418207 h 5465763"/>
              <a:gd name="connsiteX126" fmla="*/ 510648 w 4614863"/>
              <a:gd name="connsiteY126" fmla="*/ 5415036 h 5465763"/>
              <a:gd name="connsiteX127" fmla="*/ 507476 w 4614863"/>
              <a:gd name="connsiteY127" fmla="*/ 5415036 h 5465763"/>
              <a:gd name="connsiteX128" fmla="*/ 507476 w 4614863"/>
              <a:gd name="connsiteY128" fmla="*/ 5411866 h 5465763"/>
              <a:gd name="connsiteX129" fmla="*/ 494790 w 4614863"/>
              <a:gd name="connsiteY129" fmla="*/ 5408696 h 5465763"/>
              <a:gd name="connsiteX130" fmla="*/ 434527 w 4614863"/>
              <a:gd name="connsiteY130" fmla="*/ 5383332 h 5465763"/>
              <a:gd name="connsiteX131" fmla="*/ 434527 w 4614863"/>
              <a:gd name="connsiteY131" fmla="*/ 5380162 h 5465763"/>
              <a:gd name="connsiteX132" fmla="*/ 431355 w 4614863"/>
              <a:gd name="connsiteY132" fmla="*/ 5380162 h 5465763"/>
              <a:gd name="connsiteX133" fmla="*/ 421840 w 4614863"/>
              <a:gd name="connsiteY133" fmla="*/ 5373822 h 5465763"/>
              <a:gd name="connsiteX134" fmla="*/ 418668 w 4614863"/>
              <a:gd name="connsiteY134" fmla="*/ 5373822 h 5465763"/>
              <a:gd name="connsiteX135" fmla="*/ 409153 w 4614863"/>
              <a:gd name="connsiteY135" fmla="*/ 5367480 h 5465763"/>
              <a:gd name="connsiteX136" fmla="*/ 405981 w 4614863"/>
              <a:gd name="connsiteY136" fmla="*/ 5367480 h 5465763"/>
              <a:gd name="connsiteX137" fmla="*/ 402809 w 4614863"/>
              <a:gd name="connsiteY137" fmla="*/ 5364310 h 5465763"/>
              <a:gd name="connsiteX138" fmla="*/ 399638 w 4614863"/>
              <a:gd name="connsiteY138" fmla="*/ 5361140 h 5465763"/>
              <a:gd name="connsiteX139" fmla="*/ 393294 w 4614863"/>
              <a:gd name="connsiteY139" fmla="*/ 5357970 h 5465763"/>
              <a:gd name="connsiteX140" fmla="*/ 390123 w 4614863"/>
              <a:gd name="connsiteY140" fmla="*/ 5357970 h 5465763"/>
              <a:gd name="connsiteX141" fmla="*/ 364749 w 4614863"/>
              <a:gd name="connsiteY141" fmla="*/ 5342118 h 5465763"/>
              <a:gd name="connsiteX142" fmla="*/ 358405 w 4614863"/>
              <a:gd name="connsiteY142" fmla="*/ 5335777 h 5465763"/>
              <a:gd name="connsiteX143" fmla="*/ 326688 w 4614863"/>
              <a:gd name="connsiteY143" fmla="*/ 5316754 h 5465763"/>
              <a:gd name="connsiteX144" fmla="*/ 323516 w 4614863"/>
              <a:gd name="connsiteY144" fmla="*/ 5313584 h 5465763"/>
              <a:gd name="connsiteX145" fmla="*/ 317173 w 4614863"/>
              <a:gd name="connsiteY145" fmla="*/ 5307243 h 5465763"/>
              <a:gd name="connsiteX146" fmla="*/ 310829 w 4614863"/>
              <a:gd name="connsiteY146" fmla="*/ 5304073 h 5465763"/>
              <a:gd name="connsiteX147" fmla="*/ 307658 w 4614863"/>
              <a:gd name="connsiteY147" fmla="*/ 5300902 h 5465763"/>
              <a:gd name="connsiteX148" fmla="*/ 304486 w 4614863"/>
              <a:gd name="connsiteY148" fmla="*/ 5297732 h 5465763"/>
              <a:gd name="connsiteX149" fmla="*/ 291799 w 4614863"/>
              <a:gd name="connsiteY149" fmla="*/ 5288221 h 5465763"/>
              <a:gd name="connsiteX150" fmla="*/ 288627 w 4614863"/>
              <a:gd name="connsiteY150" fmla="*/ 5288221 h 5465763"/>
              <a:gd name="connsiteX151" fmla="*/ 279112 w 4614863"/>
              <a:gd name="connsiteY151" fmla="*/ 5278710 h 5465763"/>
              <a:gd name="connsiteX152" fmla="*/ 279112 w 4614863"/>
              <a:gd name="connsiteY152" fmla="*/ 5275539 h 5465763"/>
              <a:gd name="connsiteX153" fmla="*/ 275940 w 4614863"/>
              <a:gd name="connsiteY153" fmla="*/ 5275539 h 5465763"/>
              <a:gd name="connsiteX154" fmla="*/ 269597 w 4614863"/>
              <a:gd name="connsiteY154" fmla="*/ 5269198 h 5465763"/>
              <a:gd name="connsiteX155" fmla="*/ 266425 w 4614863"/>
              <a:gd name="connsiteY155" fmla="*/ 5266028 h 5465763"/>
              <a:gd name="connsiteX156" fmla="*/ 263254 w 4614863"/>
              <a:gd name="connsiteY156" fmla="*/ 5266028 h 5465763"/>
              <a:gd name="connsiteX157" fmla="*/ 231536 w 4614863"/>
              <a:gd name="connsiteY157" fmla="*/ 5234324 h 5465763"/>
              <a:gd name="connsiteX158" fmla="*/ 0 w 4614863"/>
              <a:gd name="connsiteY158" fmla="*/ 4679504 h 5465763"/>
              <a:gd name="connsiteX159" fmla="*/ 0 w 4614863"/>
              <a:gd name="connsiteY159" fmla="*/ 789429 h 5465763"/>
              <a:gd name="connsiteX160" fmla="*/ 0 w 4614863"/>
              <a:gd name="connsiteY160" fmla="*/ 783088 h 5465763"/>
              <a:gd name="connsiteX161" fmla="*/ 0 w 4614863"/>
              <a:gd name="connsiteY161" fmla="*/ 764066 h 5465763"/>
              <a:gd name="connsiteX162" fmla="*/ 0 w 4614863"/>
              <a:gd name="connsiteY162" fmla="*/ 757725 h 5465763"/>
              <a:gd name="connsiteX163" fmla="*/ 0 w 4614863"/>
              <a:gd name="connsiteY163" fmla="*/ 754555 h 5465763"/>
              <a:gd name="connsiteX164" fmla="*/ 3172 w 4614863"/>
              <a:gd name="connsiteY164" fmla="*/ 745043 h 5465763"/>
              <a:gd name="connsiteX165" fmla="*/ 3172 w 4614863"/>
              <a:gd name="connsiteY165" fmla="*/ 732362 h 5465763"/>
              <a:gd name="connsiteX166" fmla="*/ 3172 w 4614863"/>
              <a:gd name="connsiteY166" fmla="*/ 722851 h 5465763"/>
              <a:gd name="connsiteX167" fmla="*/ 3172 w 4614863"/>
              <a:gd name="connsiteY167" fmla="*/ 719680 h 5465763"/>
              <a:gd name="connsiteX168" fmla="*/ 3172 w 4614863"/>
              <a:gd name="connsiteY168" fmla="*/ 706999 h 5465763"/>
              <a:gd name="connsiteX169" fmla="*/ 6344 w 4614863"/>
              <a:gd name="connsiteY169" fmla="*/ 706999 h 5465763"/>
              <a:gd name="connsiteX170" fmla="*/ 6344 w 4614863"/>
              <a:gd name="connsiteY170" fmla="*/ 700658 h 5465763"/>
              <a:gd name="connsiteX171" fmla="*/ 6344 w 4614863"/>
              <a:gd name="connsiteY171" fmla="*/ 684806 h 5465763"/>
              <a:gd name="connsiteX172" fmla="*/ 9515 w 4614863"/>
              <a:gd name="connsiteY172" fmla="*/ 675295 h 5465763"/>
              <a:gd name="connsiteX173" fmla="*/ 9515 w 4614863"/>
              <a:gd name="connsiteY173" fmla="*/ 668954 h 5465763"/>
              <a:gd name="connsiteX174" fmla="*/ 9515 w 4614863"/>
              <a:gd name="connsiteY174" fmla="*/ 662613 h 5465763"/>
              <a:gd name="connsiteX175" fmla="*/ 12687 w 4614863"/>
              <a:gd name="connsiteY175" fmla="*/ 656272 h 5465763"/>
              <a:gd name="connsiteX176" fmla="*/ 12687 w 4614863"/>
              <a:gd name="connsiteY176" fmla="*/ 653102 h 5465763"/>
              <a:gd name="connsiteX177" fmla="*/ 12687 w 4614863"/>
              <a:gd name="connsiteY177" fmla="*/ 649931 h 5465763"/>
              <a:gd name="connsiteX178" fmla="*/ 12687 w 4614863"/>
              <a:gd name="connsiteY178" fmla="*/ 643591 h 5465763"/>
              <a:gd name="connsiteX179" fmla="*/ 15859 w 4614863"/>
              <a:gd name="connsiteY179" fmla="*/ 637250 h 5465763"/>
              <a:gd name="connsiteX180" fmla="*/ 15859 w 4614863"/>
              <a:gd name="connsiteY180" fmla="*/ 634079 h 5465763"/>
              <a:gd name="connsiteX181" fmla="*/ 15859 w 4614863"/>
              <a:gd name="connsiteY181" fmla="*/ 627739 h 5465763"/>
              <a:gd name="connsiteX182" fmla="*/ 19030 w 4614863"/>
              <a:gd name="connsiteY182" fmla="*/ 624568 h 5465763"/>
              <a:gd name="connsiteX183" fmla="*/ 19030 w 4614863"/>
              <a:gd name="connsiteY183" fmla="*/ 621398 h 5465763"/>
              <a:gd name="connsiteX184" fmla="*/ 19030 w 4614863"/>
              <a:gd name="connsiteY184" fmla="*/ 615057 h 5465763"/>
              <a:gd name="connsiteX185" fmla="*/ 19030 w 4614863"/>
              <a:gd name="connsiteY185" fmla="*/ 611887 h 5465763"/>
              <a:gd name="connsiteX186" fmla="*/ 22202 w 4614863"/>
              <a:gd name="connsiteY186" fmla="*/ 608716 h 5465763"/>
              <a:gd name="connsiteX187" fmla="*/ 22202 w 4614863"/>
              <a:gd name="connsiteY187" fmla="*/ 599205 h 5465763"/>
              <a:gd name="connsiteX188" fmla="*/ 25374 w 4614863"/>
              <a:gd name="connsiteY188" fmla="*/ 596035 h 5465763"/>
              <a:gd name="connsiteX189" fmla="*/ 25374 w 4614863"/>
              <a:gd name="connsiteY189" fmla="*/ 592864 h 5465763"/>
              <a:gd name="connsiteX190" fmla="*/ 28546 w 4614863"/>
              <a:gd name="connsiteY190" fmla="*/ 583353 h 5465763"/>
              <a:gd name="connsiteX191" fmla="*/ 31717 w 4614863"/>
              <a:gd name="connsiteY191" fmla="*/ 573842 h 5465763"/>
              <a:gd name="connsiteX192" fmla="*/ 31717 w 4614863"/>
              <a:gd name="connsiteY192" fmla="*/ 570672 h 5465763"/>
              <a:gd name="connsiteX193" fmla="*/ 31717 w 4614863"/>
              <a:gd name="connsiteY193" fmla="*/ 564331 h 5465763"/>
              <a:gd name="connsiteX194" fmla="*/ 34889 w 4614863"/>
              <a:gd name="connsiteY194" fmla="*/ 551649 h 5465763"/>
              <a:gd name="connsiteX195" fmla="*/ 38061 w 4614863"/>
              <a:gd name="connsiteY195" fmla="*/ 551649 h 5465763"/>
              <a:gd name="connsiteX196" fmla="*/ 41233 w 4614863"/>
              <a:gd name="connsiteY196" fmla="*/ 542138 h 5465763"/>
              <a:gd name="connsiteX197" fmla="*/ 41233 w 4614863"/>
              <a:gd name="connsiteY197" fmla="*/ 535797 h 5465763"/>
              <a:gd name="connsiteX198" fmla="*/ 47576 w 4614863"/>
              <a:gd name="connsiteY198" fmla="*/ 519945 h 5465763"/>
              <a:gd name="connsiteX199" fmla="*/ 47576 w 4614863"/>
              <a:gd name="connsiteY199" fmla="*/ 516775 h 5465763"/>
              <a:gd name="connsiteX200" fmla="*/ 53920 w 4614863"/>
              <a:gd name="connsiteY200" fmla="*/ 504093 h 5465763"/>
              <a:gd name="connsiteX201" fmla="*/ 57091 w 4614863"/>
              <a:gd name="connsiteY201" fmla="*/ 497752 h 5465763"/>
              <a:gd name="connsiteX202" fmla="*/ 60263 w 4614863"/>
              <a:gd name="connsiteY202" fmla="*/ 488241 h 5465763"/>
              <a:gd name="connsiteX203" fmla="*/ 63435 w 4614863"/>
              <a:gd name="connsiteY203" fmla="*/ 475560 h 5465763"/>
              <a:gd name="connsiteX204" fmla="*/ 66606 w 4614863"/>
              <a:gd name="connsiteY204" fmla="*/ 475560 h 5465763"/>
              <a:gd name="connsiteX205" fmla="*/ 69778 w 4614863"/>
              <a:gd name="connsiteY205" fmla="*/ 466048 h 5465763"/>
              <a:gd name="connsiteX206" fmla="*/ 76122 w 4614863"/>
              <a:gd name="connsiteY206" fmla="*/ 450196 h 5465763"/>
              <a:gd name="connsiteX207" fmla="*/ 91980 w 4614863"/>
              <a:gd name="connsiteY207" fmla="*/ 418493 h 5465763"/>
              <a:gd name="connsiteX208" fmla="*/ 95152 w 4614863"/>
              <a:gd name="connsiteY208" fmla="*/ 415322 h 5465763"/>
              <a:gd name="connsiteX209" fmla="*/ 95152 w 4614863"/>
              <a:gd name="connsiteY209" fmla="*/ 412152 h 5465763"/>
              <a:gd name="connsiteX210" fmla="*/ 98324 w 4614863"/>
              <a:gd name="connsiteY210" fmla="*/ 408981 h 5465763"/>
              <a:gd name="connsiteX211" fmla="*/ 98324 w 4614863"/>
              <a:gd name="connsiteY211" fmla="*/ 405811 h 5465763"/>
              <a:gd name="connsiteX212" fmla="*/ 111011 w 4614863"/>
              <a:gd name="connsiteY212" fmla="*/ 386789 h 5465763"/>
              <a:gd name="connsiteX213" fmla="*/ 111011 w 4614863"/>
              <a:gd name="connsiteY213" fmla="*/ 383618 h 5465763"/>
              <a:gd name="connsiteX214" fmla="*/ 120526 w 4614863"/>
              <a:gd name="connsiteY214" fmla="*/ 370937 h 5465763"/>
              <a:gd name="connsiteX215" fmla="*/ 123698 w 4614863"/>
              <a:gd name="connsiteY215" fmla="*/ 367766 h 5465763"/>
              <a:gd name="connsiteX216" fmla="*/ 190304 w 4614863"/>
              <a:gd name="connsiteY216" fmla="*/ 275825 h 5465763"/>
              <a:gd name="connsiteX217" fmla="*/ 193475 w 4614863"/>
              <a:gd name="connsiteY217" fmla="*/ 275825 h 5465763"/>
              <a:gd name="connsiteX218" fmla="*/ 193475 w 4614863"/>
              <a:gd name="connsiteY218" fmla="*/ 272654 h 5465763"/>
              <a:gd name="connsiteX219" fmla="*/ 199819 w 4614863"/>
              <a:gd name="connsiteY219" fmla="*/ 269484 h 5465763"/>
              <a:gd name="connsiteX220" fmla="*/ 199819 w 4614863"/>
              <a:gd name="connsiteY220" fmla="*/ 266314 h 5465763"/>
              <a:gd name="connsiteX221" fmla="*/ 202991 w 4614863"/>
              <a:gd name="connsiteY221" fmla="*/ 263143 h 5465763"/>
              <a:gd name="connsiteX222" fmla="*/ 231536 w 4614863"/>
              <a:gd name="connsiteY222" fmla="*/ 231439 h 5465763"/>
              <a:gd name="connsiteX223" fmla="*/ 767558 w 4614863"/>
              <a:gd name="connsiteY223" fmla="*/ 0 h 546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4614863" h="5465763">
                <a:moveTo>
                  <a:pt x="767558" y="0"/>
                </a:moveTo>
                <a:cubicBezTo>
                  <a:pt x="773902" y="0"/>
                  <a:pt x="773902" y="0"/>
                  <a:pt x="773902" y="0"/>
                </a:cubicBezTo>
                <a:cubicBezTo>
                  <a:pt x="780245" y="0"/>
                  <a:pt x="786588" y="0"/>
                  <a:pt x="792932" y="0"/>
                </a:cubicBezTo>
                <a:cubicBezTo>
                  <a:pt x="3821931" y="0"/>
                  <a:pt x="3821931" y="0"/>
                  <a:pt x="3821931" y="0"/>
                </a:cubicBezTo>
                <a:cubicBezTo>
                  <a:pt x="3828275" y="0"/>
                  <a:pt x="3834618" y="0"/>
                  <a:pt x="3840962" y="0"/>
                </a:cubicBezTo>
                <a:cubicBezTo>
                  <a:pt x="3847305" y="0"/>
                  <a:pt x="3847305" y="0"/>
                  <a:pt x="3847305" y="0"/>
                </a:cubicBezTo>
                <a:cubicBezTo>
                  <a:pt x="3850477" y="0"/>
                  <a:pt x="3850477" y="0"/>
                  <a:pt x="3850477" y="0"/>
                </a:cubicBezTo>
                <a:cubicBezTo>
                  <a:pt x="4050296" y="9511"/>
                  <a:pt x="4240599" y="88771"/>
                  <a:pt x="4383327" y="231439"/>
                </a:cubicBezTo>
                <a:cubicBezTo>
                  <a:pt x="4532398" y="380448"/>
                  <a:pt x="4614863" y="577012"/>
                  <a:pt x="4614863" y="789429"/>
                </a:cubicBezTo>
                <a:cubicBezTo>
                  <a:pt x="4614863" y="4679504"/>
                  <a:pt x="4614863" y="4679504"/>
                  <a:pt x="4614863" y="4679504"/>
                </a:cubicBezTo>
                <a:cubicBezTo>
                  <a:pt x="4614863" y="4888751"/>
                  <a:pt x="4532398" y="5085316"/>
                  <a:pt x="4383327" y="5234324"/>
                </a:cubicBezTo>
                <a:cubicBezTo>
                  <a:pt x="4373812" y="5247006"/>
                  <a:pt x="4361125" y="5256517"/>
                  <a:pt x="4351610" y="5266028"/>
                </a:cubicBezTo>
                <a:cubicBezTo>
                  <a:pt x="4348438" y="5266028"/>
                  <a:pt x="4348438" y="5266028"/>
                  <a:pt x="4348438" y="5266028"/>
                </a:cubicBezTo>
                <a:cubicBezTo>
                  <a:pt x="4345266" y="5269198"/>
                  <a:pt x="4345266" y="5269198"/>
                  <a:pt x="4345266" y="5269198"/>
                </a:cubicBezTo>
                <a:cubicBezTo>
                  <a:pt x="4345266" y="5272369"/>
                  <a:pt x="4345266" y="5272369"/>
                  <a:pt x="4342095" y="5272369"/>
                </a:cubicBezTo>
                <a:cubicBezTo>
                  <a:pt x="4338923" y="5275539"/>
                  <a:pt x="4338923" y="5275539"/>
                  <a:pt x="4338923" y="5275539"/>
                </a:cubicBezTo>
                <a:cubicBezTo>
                  <a:pt x="4335751" y="5278710"/>
                  <a:pt x="4335751" y="5278710"/>
                  <a:pt x="4335751" y="5278710"/>
                </a:cubicBezTo>
                <a:cubicBezTo>
                  <a:pt x="4332580" y="5281880"/>
                  <a:pt x="4332580" y="5281880"/>
                  <a:pt x="4329408" y="5285050"/>
                </a:cubicBezTo>
                <a:cubicBezTo>
                  <a:pt x="4326236" y="5285050"/>
                  <a:pt x="4326236" y="5285050"/>
                  <a:pt x="4326236" y="5285050"/>
                </a:cubicBezTo>
                <a:cubicBezTo>
                  <a:pt x="4323064" y="5288221"/>
                  <a:pt x="4323064" y="5288221"/>
                  <a:pt x="4323064" y="5288221"/>
                </a:cubicBezTo>
                <a:cubicBezTo>
                  <a:pt x="4323064" y="5288221"/>
                  <a:pt x="4323064" y="5288221"/>
                  <a:pt x="4323064" y="5291391"/>
                </a:cubicBezTo>
                <a:cubicBezTo>
                  <a:pt x="4313549" y="5294562"/>
                  <a:pt x="4313549" y="5294562"/>
                  <a:pt x="4313549" y="5294562"/>
                </a:cubicBezTo>
                <a:cubicBezTo>
                  <a:pt x="4313549" y="5297732"/>
                  <a:pt x="4313549" y="5297732"/>
                  <a:pt x="4313549" y="5297732"/>
                </a:cubicBezTo>
                <a:cubicBezTo>
                  <a:pt x="4310377" y="5297732"/>
                  <a:pt x="4310377" y="5297732"/>
                  <a:pt x="4310377" y="5297732"/>
                </a:cubicBezTo>
                <a:cubicBezTo>
                  <a:pt x="4307206" y="5300902"/>
                  <a:pt x="4307206" y="5300902"/>
                  <a:pt x="4307206" y="5300902"/>
                </a:cubicBezTo>
                <a:cubicBezTo>
                  <a:pt x="4300862" y="5307243"/>
                  <a:pt x="4300862" y="5307243"/>
                  <a:pt x="4300862" y="5307243"/>
                </a:cubicBezTo>
                <a:cubicBezTo>
                  <a:pt x="4297691" y="5310414"/>
                  <a:pt x="4297691" y="5310414"/>
                  <a:pt x="4297691" y="5310414"/>
                </a:cubicBezTo>
                <a:cubicBezTo>
                  <a:pt x="4285004" y="5316754"/>
                  <a:pt x="4285004" y="5316754"/>
                  <a:pt x="4285004" y="5316754"/>
                </a:cubicBezTo>
                <a:cubicBezTo>
                  <a:pt x="4285004" y="5319925"/>
                  <a:pt x="4281832" y="5319925"/>
                  <a:pt x="4281832" y="5319925"/>
                </a:cubicBezTo>
                <a:cubicBezTo>
                  <a:pt x="4278660" y="5323095"/>
                  <a:pt x="4278660" y="5323095"/>
                  <a:pt x="4275488" y="5326266"/>
                </a:cubicBezTo>
                <a:cubicBezTo>
                  <a:pt x="4272317" y="5326266"/>
                  <a:pt x="4272317" y="5326266"/>
                  <a:pt x="4272317" y="5326266"/>
                </a:cubicBezTo>
                <a:cubicBezTo>
                  <a:pt x="4262802" y="5335777"/>
                  <a:pt x="4262802" y="5335777"/>
                  <a:pt x="4262802" y="5335777"/>
                </a:cubicBezTo>
                <a:cubicBezTo>
                  <a:pt x="4259630" y="5335777"/>
                  <a:pt x="4259630" y="5335777"/>
                  <a:pt x="4259630" y="5335777"/>
                </a:cubicBezTo>
                <a:cubicBezTo>
                  <a:pt x="4256458" y="5338947"/>
                  <a:pt x="4256458" y="5338947"/>
                  <a:pt x="4256458" y="5338947"/>
                </a:cubicBezTo>
                <a:cubicBezTo>
                  <a:pt x="4253286" y="5342118"/>
                  <a:pt x="4250115" y="5342118"/>
                  <a:pt x="4246943" y="5345288"/>
                </a:cubicBezTo>
                <a:cubicBezTo>
                  <a:pt x="4237428" y="5348458"/>
                  <a:pt x="4237428" y="5348458"/>
                  <a:pt x="4237428" y="5348458"/>
                </a:cubicBezTo>
                <a:cubicBezTo>
                  <a:pt x="4237428" y="5348458"/>
                  <a:pt x="4237428" y="5351628"/>
                  <a:pt x="4237428" y="5351628"/>
                </a:cubicBezTo>
                <a:cubicBezTo>
                  <a:pt x="4231084" y="5351628"/>
                  <a:pt x="4231084" y="5351628"/>
                  <a:pt x="4231084" y="5351628"/>
                </a:cubicBezTo>
                <a:cubicBezTo>
                  <a:pt x="4227913" y="5354799"/>
                  <a:pt x="4227913" y="5354799"/>
                  <a:pt x="4227913" y="5354799"/>
                </a:cubicBezTo>
                <a:cubicBezTo>
                  <a:pt x="4224741" y="5357970"/>
                  <a:pt x="4218397" y="5361140"/>
                  <a:pt x="4212054" y="5364310"/>
                </a:cubicBezTo>
                <a:cubicBezTo>
                  <a:pt x="4208882" y="5367480"/>
                  <a:pt x="4208882" y="5367480"/>
                  <a:pt x="4208882" y="5367480"/>
                </a:cubicBezTo>
                <a:cubicBezTo>
                  <a:pt x="4205710" y="5367480"/>
                  <a:pt x="4205710" y="5367480"/>
                  <a:pt x="4205710" y="5367480"/>
                </a:cubicBezTo>
                <a:cubicBezTo>
                  <a:pt x="4205710" y="5367480"/>
                  <a:pt x="4202539" y="5370651"/>
                  <a:pt x="4196195" y="5373822"/>
                </a:cubicBezTo>
                <a:cubicBezTo>
                  <a:pt x="4193023" y="5373822"/>
                  <a:pt x="4193023" y="5373822"/>
                  <a:pt x="4193023" y="5373822"/>
                </a:cubicBezTo>
                <a:cubicBezTo>
                  <a:pt x="4186680" y="5376992"/>
                  <a:pt x="4183508" y="5380162"/>
                  <a:pt x="4177165" y="5383332"/>
                </a:cubicBezTo>
                <a:cubicBezTo>
                  <a:pt x="4170821" y="5386503"/>
                  <a:pt x="4167650" y="5389674"/>
                  <a:pt x="4161306" y="5389674"/>
                </a:cubicBezTo>
                <a:cubicBezTo>
                  <a:pt x="4154963" y="5392844"/>
                  <a:pt x="4148619" y="5396014"/>
                  <a:pt x="4142276" y="5399184"/>
                </a:cubicBezTo>
                <a:cubicBezTo>
                  <a:pt x="4139104" y="5402355"/>
                  <a:pt x="4132761" y="5405526"/>
                  <a:pt x="4126417" y="5405526"/>
                </a:cubicBezTo>
                <a:cubicBezTo>
                  <a:pt x="4120074" y="5408696"/>
                  <a:pt x="4113730" y="5411866"/>
                  <a:pt x="4107387" y="5415036"/>
                </a:cubicBezTo>
                <a:cubicBezTo>
                  <a:pt x="4097872" y="5418207"/>
                  <a:pt x="4085185" y="5421378"/>
                  <a:pt x="4075670" y="5424548"/>
                </a:cubicBezTo>
                <a:cubicBezTo>
                  <a:pt x="4072498" y="5427718"/>
                  <a:pt x="4072498" y="5427718"/>
                  <a:pt x="4069326" y="5427718"/>
                </a:cubicBezTo>
                <a:cubicBezTo>
                  <a:pt x="4062983" y="5427718"/>
                  <a:pt x="4062983" y="5427718"/>
                  <a:pt x="4062983" y="5427718"/>
                </a:cubicBezTo>
                <a:cubicBezTo>
                  <a:pt x="4062983" y="5430888"/>
                  <a:pt x="4062983" y="5430888"/>
                  <a:pt x="4062983" y="5430888"/>
                </a:cubicBezTo>
                <a:cubicBezTo>
                  <a:pt x="4056639" y="5430888"/>
                  <a:pt x="4056639" y="5430888"/>
                  <a:pt x="4056639" y="5430888"/>
                </a:cubicBezTo>
                <a:cubicBezTo>
                  <a:pt x="4053467" y="5430888"/>
                  <a:pt x="4053467" y="5430888"/>
                  <a:pt x="4053467" y="5430888"/>
                </a:cubicBezTo>
                <a:cubicBezTo>
                  <a:pt x="4050296" y="5434059"/>
                  <a:pt x="4050296" y="5434059"/>
                  <a:pt x="4050296" y="5434059"/>
                </a:cubicBezTo>
                <a:cubicBezTo>
                  <a:pt x="4040781" y="5437230"/>
                  <a:pt x="4040781" y="5437230"/>
                  <a:pt x="4040781" y="5437230"/>
                </a:cubicBezTo>
                <a:cubicBezTo>
                  <a:pt x="4037609" y="5437230"/>
                  <a:pt x="4037609" y="5437230"/>
                  <a:pt x="4037609" y="5437230"/>
                </a:cubicBezTo>
                <a:cubicBezTo>
                  <a:pt x="4028094" y="5440400"/>
                  <a:pt x="4028094" y="5440400"/>
                  <a:pt x="4028094" y="5440400"/>
                </a:cubicBezTo>
                <a:cubicBezTo>
                  <a:pt x="4024922" y="5440400"/>
                  <a:pt x="4021750" y="5440400"/>
                  <a:pt x="4021750" y="5440400"/>
                </a:cubicBezTo>
                <a:cubicBezTo>
                  <a:pt x="4018578" y="5440400"/>
                  <a:pt x="4018578" y="5440400"/>
                  <a:pt x="4018578" y="5440400"/>
                </a:cubicBezTo>
                <a:cubicBezTo>
                  <a:pt x="4012235" y="5443570"/>
                  <a:pt x="4012235" y="5443570"/>
                  <a:pt x="4012235" y="5443570"/>
                </a:cubicBezTo>
                <a:cubicBezTo>
                  <a:pt x="4009063" y="5443570"/>
                  <a:pt x="4009063" y="5443570"/>
                  <a:pt x="4009063" y="5443570"/>
                </a:cubicBezTo>
                <a:cubicBezTo>
                  <a:pt x="4005892" y="5443570"/>
                  <a:pt x="4005892" y="5443570"/>
                  <a:pt x="4005892" y="5443570"/>
                </a:cubicBezTo>
                <a:cubicBezTo>
                  <a:pt x="4002720" y="5446740"/>
                  <a:pt x="4002720" y="5446740"/>
                  <a:pt x="4002720" y="5446740"/>
                </a:cubicBezTo>
                <a:cubicBezTo>
                  <a:pt x="3999548" y="5446740"/>
                  <a:pt x="3999548" y="5446740"/>
                  <a:pt x="3999548" y="5446740"/>
                </a:cubicBezTo>
                <a:cubicBezTo>
                  <a:pt x="3993205" y="5446740"/>
                  <a:pt x="3993205" y="5446740"/>
                  <a:pt x="3993205" y="5446740"/>
                </a:cubicBezTo>
                <a:cubicBezTo>
                  <a:pt x="3986861" y="5449911"/>
                  <a:pt x="3986861" y="5449911"/>
                  <a:pt x="3986861" y="5449911"/>
                </a:cubicBezTo>
                <a:cubicBezTo>
                  <a:pt x="3977346" y="5449911"/>
                  <a:pt x="3977346" y="5449911"/>
                  <a:pt x="3977346" y="5449911"/>
                </a:cubicBezTo>
                <a:cubicBezTo>
                  <a:pt x="3974174" y="5453082"/>
                  <a:pt x="3974174" y="5453082"/>
                  <a:pt x="3974174" y="5453082"/>
                </a:cubicBezTo>
                <a:cubicBezTo>
                  <a:pt x="3971003" y="5453082"/>
                  <a:pt x="3967831" y="5453082"/>
                  <a:pt x="3964659" y="5453082"/>
                </a:cubicBezTo>
                <a:cubicBezTo>
                  <a:pt x="3958316" y="5453082"/>
                  <a:pt x="3958316" y="5453082"/>
                  <a:pt x="3958316" y="5453082"/>
                </a:cubicBezTo>
                <a:cubicBezTo>
                  <a:pt x="3951972" y="5456252"/>
                  <a:pt x="3945629" y="5456252"/>
                  <a:pt x="3939285" y="5456252"/>
                </a:cubicBezTo>
                <a:cubicBezTo>
                  <a:pt x="3932942" y="5459422"/>
                  <a:pt x="3929770" y="5459422"/>
                  <a:pt x="3926598" y="5459422"/>
                </a:cubicBezTo>
                <a:cubicBezTo>
                  <a:pt x="3913911" y="5459422"/>
                  <a:pt x="3913911" y="5459422"/>
                  <a:pt x="3913911" y="5459422"/>
                </a:cubicBezTo>
                <a:cubicBezTo>
                  <a:pt x="3913911" y="5462592"/>
                  <a:pt x="3913911" y="5462592"/>
                  <a:pt x="3913911" y="5462592"/>
                </a:cubicBezTo>
                <a:cubicBezTo>
                  <a:pt x="3904396" y="5462592"/>
                  <a:pt x="3894881" y="5462592"/>
                  <a:pt x="3885366" y="5462592"/>
                </a:cubicBezTo>
                <a:cubicBezTo>
                  <a:pt x="3872679" y="5465763"/>
                  <a:pt x="3872679" y="5465763"/>
                  <a:pt x="3872679" y="5465763"/>
                </a:cubicBezTo>
                <a:cubicBezTo>
                  <a:pt x="3869507" y="5465763"/>
                  <a:pt x="3869507" y="5465763"/>
                  <a:pt x="3869507" y="5465763"/>
                </a:cubicBezTo>
                <a:cubicBezTo>
                  <a:pt x="3866336" y="5465763"/>
                  <a:pt x="3863164" y="5465763"/>
                  <a:pt x="3859992" y="5465763"/>
                </a:cubicBezTo>
                <a:cubicBezTo>
                  <a:pt x="3853649" y="5465763"/>
                  <a:pt x="3850477" y="5465763"/>
                  <a:pt x="3844133" y="5465763"/>
                </a:cubicBezTo>
                <a:cubicBezTo>
                  <a:pt x="3840962" y="5465763"/>
                  <a:pt x="3840962" y="5465763"/>
                  <a:pt x="3840962" y="5465763"/>
                </a:cubicBezTo>
                <a:cubicBezTo>
                  <a:pt x="3837790" y="5465763"/>
                  <a:pt x="3837790" y="5465763"/>
                  <a:pt x="3837790" y="5465763"/>
                </a:cubicBezTo>
                <a:cubicBezTo>
                  <a:pt x="3831447" y="5465763"/>
                  <a:pt x="3825103" y="5465763"/>
                  <a:pt x="3821931" y="5465763"/>
                </a:cubicBezTo>
                <a:cubicBezTo>
                  <a:pt x="792932" y="5465763"/>
                  <a:pt x="792932" y="5465763"/>
                  <a:pt x="792932" y="5465763"/>
                </a:cubicBezTo>
                <a:cubicBezTo>
                  <a:pt x="789760" y="5465763"/>
                  <a:pt x="783417" y="5465763"/>
                  <a:pt x="780245" y="5465763"/>
                </a:cubicBezTo>
                <a:cubicBezTo>
                  <a:pt x="777073" y="5465763"/>
                  <a:pt x="777073" y="5465763"/>
                  <a:pt x="773902" y="5465763"/>
                </a:cubicBezTo>
                <a:cubicBezTo>
                  <a:pt x="770730" y="5465763"/>
                  <a:pt x="770730" y="5465763"/>
                  <a:pt x="770730" y="5465763"/>
                </a:cubicBezTo>
                <a:cubicBezTo>
                  <a:pt x="767558" y="5465763"/>
                  <a:pt x="761215" y="5465763"/>
                  <a:pt x="754871" y="5465763"/>
                </a:cubicBezTo>
                <a:cubicBezTo>
                  <a:pt x="745356" y="5465763"/>
                  <a:pt x="745356" y="5465763"/>
                  <a:pt x="745356" y="5465763"/>
                </a:cubicBezTo>
                <a:cubicBezTo>
                  <a:pt x="739013" y="5465763"/>
                  <a:pt x="739013" y="5465763"/>
                  <a:pt x="739013" y="5465763"/>
                </a:cubicBezTo>
                <a:cubicBezTo>
                  <a:pt x="735841" y="5462592"/>
                  <a:pt x="735841" y="5462592"/>
                  <a:pt x="735841" y="5462592"/>
                </a:cubicBezTo>
                <a:cubicBezTo>
                  <a:pt x="729497" y="5462592"/>
                  <a:pt x="729497" y="5462592"/>
                  <a:pt x="729497" y="5462592"/>
                </a:cubicBezTo>
                <a:cubicBezTo>
                  <a:pt x="729497" y="5462592"/>
                  <a:pt x="726326" y="5462592"/>
                  <a:pt x="726326" y="5462592"/>
                </a:cubicBezTo>
                <a:cubicBezTo>
                  <a:pt x="713639" y="5462592"/>
                  <a:pt x="713639" y="5462592"/>
                  <a:pt x="713639" y="5462592"/>
                </a:cubicBezTo>
                <a:cubicBezTo>
                  <a:pt x="710467" y="5462592"/>
                  <a:pt x="710467" y="5462592"/>
                  <a:pt x="710467" y="5462592"/>
                </a:cubicBezTo>
                <a:cubicBezTo>
                  <a:pt x="707295" y="5462592"/>
                  <a:pt x="700952" y="5459422"/>
                  <a:pt x="691437" y="5459422"/>
                </a:cubicBezTo>
                <a:cubicBezTo>
                  <a:pt x="688265" y="5459422"/>
                  <a:pt x="688265" y="5459422"/>
                  <a:pt x="688265" y="5459422"/>
                </a:cubicBezTo>
                <a:cubicBezTo>
                  <a:pt x="681921" y="5459422"/>
                  <a:pt x="681921" y="5459422"/>
                  <a:pt x="681921" y="5459422"/>
                </a:cubicBezTo>
                <a:cubicBezTo>
                  <a:pt x="681921" y="5459422"/>
                  <a:pt x="678750" y="5459422"/>
                  <a:pt x="675578" y="5456252"/>
                </a:cubicBezTo>
                <a:cubicBezTo>
                  <a:pt x="672406" y="5456252"/>
                  <a:pt x="672406" y="5456252"/>
                  <a:pt x="672406" y="5456252"/>
                </a:cubicBezTo>
                <a:cubicBezTo>
                  <a:pt x="669235" y="5456252"/>
                  <a:pt x="666063" y="5456252"/>
                  <a:pt x="662891" y="5456252"/>
                </a:cubicBezTo>
                <a:cubicBezTo>
                  <a:pt x="659719" y="5456252"/>
                  <a:pt x="659719" y="5456252"/>
                  <a:pt x="659719" y="5456252"/>
                </a:cubicBezTo>
                <a:cubicBezTo>
                  <a:pt x="656548" y="5453082"/>
                  <a:pt x="656548" y="5453082"/>
                  <a:pt x="656548" y="5453082"/>
                </a:cubicBezTo>
                <a:cubicBezTo>
                  <a:pt x="650204" y="5453082"/>
                  <a:pt x="650204" y="5453082"/>
                  <a:pt x="650204" y="5453082"/>
                </a:cubicBezTo>
                <a:cubicBezTo>
                  <a:pt x="647032" y="5453082"/>
                  <a:pt x="647032" y="5453082"/>
                  <a:pt x="647032" y="5453082"/>
                </a:cubicBezTo>
                <a:cubicBezTo>
                  <a:pt x="643861" y="5453082"/>
                  <a:pt x="643861" y="5453082"/>
                  <a:pt x="640689" y="5453082"/>
                </a:cubicBezTo>
                <a:cubicBezTo>
                  <a:pt x="637517" y="5449911"/>
                  <a:pt x="637517" y="5449911"/>
                  <a:pt x="637517" y="5449911"/>
                </a:cubicBezTo>
                <a:cubicBezTo>
                  <a:pt x="634346" y="5449911"/>
                  <a:pt x="634346" y="5449911"/>
                  <a:pt x="634346" y="5449911"/>
                </a:cubicBezTo>
                <a:cubicBezTo>
                  <a:pt x="631174" y="5449911"/>
                  <a:pt x="631174" y="5449911"/>
                  <a:pt x="631174" y="5449911"/>
                </a:cubicBezTo>
                <a:cubicBezTo>
                  <a:pt x="628002" y="5449911"/>
                  <a:pt x="628002" y="5449911"/>
                  <a:pt x="628002" y="5449911"/>
                </a:cubicBezTo>
                <a:cubicBezTo>
                  <a:pt x="621659" y="5446740"/>
                  <a:pt x="621659" y="5446740"/>
                  <a:pt x="621659" y="5446740"/>
                </a:cubicBezTo>
                <a:cubicBezTo>
                  <a:pt x="618487" y="5446740"/>
                  <a:pt x="615315" y="5446740"/>
                  <a:pt x="612143" y="5446740"/>
                </a:cubicBezTo>
                <a:cubicBezTo>
                  <a:pt x="608972" y="5443570"/>
                  <a:pt x="608972" y="5443570"/>
                  <a:pt x="608972" y="5443570"/>
                </a:cubicBezTo>
                <a:cubicBezTo>
                  <a:pt x="605800" y="5443570"/>
                  <a:pt x="605800" y="5443570"/>
                  <a:pt x="605800" y="5443570"/>
                </a:cubicBezTo>
                <a:cubicBezTo>
                  <a:pt x="596285" y="5443570"/>
                  <a:pt x="596285" y="5443570"/>
                  <a:pt x="596285" y="5443570"/>
                </a:cubicBezTo>
                <a:cubicBezTo>
                  <a:pt x="596285" y="5440400"/>
                  <a:pt x="596285" y="5440400"/>
                  <a:pt x="596285" y="5440400"/>
                </a:cubicBezTo>
                <a:cubicBezTo>
                  <a:pt x="593113" y="5440400"/>
                  <a:pt x="589941" y="5440400"/>
                  <a:pt x="589941" y="5440400"/>
                </a:cubicBezTo>
                <a:cubicBezTo>
                  <a:pt x="583598" y="5437230"/>
                  <a:pt x="583598" y="5437230"/>
                  <a:pt x="583598" y="5437230"/>
                </a:cubicBezTo>
                <a:cubicBezTo>
                  <a:pt x="580426" y="5437230"/>
                  <a:pt x="580426" y="5437230"/>
                  <a:pt x="580426" y="5437230"/>
                </a:cubicBezTo>
                <a:cubicBezTo>
                  <a:pt x="577254" y="5437230"/>
                  <a:pt x="574083" y="5437230"/>
                  <a:pt x="570911" y="5434059"/>
                </a:cubicBezTo>
                <a:cubicBezTo>
                  <a:pt x="567739" y="5434059"/>
                  <a:pt x="567739" y="5434059"/>
                  <a:pt x="567739" y="5434059"/>
                </a:cubicBezTo>
                <a:cubicBezTo>
                  <a:pt x="564568" y="5434059"/>
                  <a:pt x="561396" y="5430888"/>
                  <a:pt x="555052" y="5430888"/>
                </a:cubicBezTo>
                <a:cubicBezTo>
                  <a:pt x="551881" y="5427718"/>
                  <a:pt x="545537" y="5427718"/>
                  <a:pt x="539194" y="5424548"/>
                </a:cubicBezTo>
                <a:cubicBezTo>
                  <a:pt x="532850" y="5424548"/>
                  <a:pt x="529679" y="5421378"/>
                  <a:pt x="523335" y="5421378"/>
                </a:cubicBezTo>
                <a:cubicBezTo>
                  <a:pt x="520163" y="5418207"/>
                  <a:pt x="520163" y="5418207"/>
                  <a:pt x="520163" y="5418207"/>
                </a:cubicBezTo>
                <a:cubicBezTo>
                  <a:pt x="516992" y="5418207"/>
                  <a:pt x="513820" y="5415036"/>
                  <a:pt x="510648" y="5415036"/>
                </a:cubicBezTo>
                <a:cubicBezTo>
                  <a:pt x="507476" y="5415036"/>
                  <a:pt x="507476" y="5415036"/>
                  <a:pt x="507476" y="5415036"/>
                </a:cubicBezTo>
                <a:cubicBezTo>
                  <a:pt x="507476" y="5411866"/>
                  <a:pt x="507476" y="5411866"/>
                  <a:pt x="507476" y="5411866"/>
                </a:cubicBezTo>
                <a:cubicBezTo>
                  <a:pt x="504305" y="5411866"/>
                  <a:pt x="497961" y="5411866"/>
                  <a:pt x="494790" y="5408696"/>
                </a:cubicBezTo>
                <a:cubicBezTo>
                  <a:pt x="472587" y="5399184"/>
                  <a:pt x="453557" y="5389674"/>
                  <a:pt x="434527" y="5383332"/>
                </a:cubicBezTo>
                <a:cubicBezTo>
                  <a:pt x="434527" y="5380162"/>
                  <a:pt x="434527" y="5380162"/>
                  <a:pt x="434527" y="5380162"/>
                </a:cubicBezTo>
                <a:cubicBezTo>
                  <a:pt x="431355" y="5380162"/>
                  <a:pt x="431355" y="5380162"/>
                  <a:pt x="431355" y="5380162"/>
                </a:cubicBezTo>
                <a:cubicBezTo>
                  <a:pt x="428183" y="5376992"/>
                  <a:pt x="425012" y="5376992"/>
                  <a:pt x="421840" y="5373822"/>
                </a:cubicBezTo>
                <a:cubicBezTo>
                  <a:pt x="418668" y="5373822"/>
                  <a:pt x="418668" y="5373822"/>
                  <a:pt x="418668" y="5373822"/>
                </a:cubicBezTo>
                <a:cubicBezTo>
                  <a:pt x="415496" y="5370651"/>
                  <a:pt x="412325" y="5370651"/>
                  <a:pt x="409153" y="5367480"/>
                </a:cubicBezTo>
                <a:cubicBezTo>
                  <a:pt x="405981" y="5367480"/>
                  <a:pt x="405981" y="5367480"/>
                  <a:pt x="405981" y="5367480"/>
                </a:cubicBezTo>
                <a:cubicBezTo>
                  <a:pt x="402809" y="5364310"/>
                  <a:pt x="402809" y="5364310"/>
                  <a:pt x="402809" y="5364310"/>
                </a:cubicBezTo>
                <a:cubicBezTo>
                  <a:pt x="399638" y="5361140"/>
                  <a:pt x="399638" y="5361140"/>
                  <a:pt x="399638" y="5361140"/>
                </a:cubicBezTo>
                <a:cubicBezTo>
                  <a:pt x="393294" y="5357970"/>
                  <a:pt x="393294" y="5357970"/>
                  <a:pt x="393294" y="5357970"/>
                </a:cubicBezTo>
                <a:cubicBezTo>
                  <a:pt x="390123" y="5357970"/>
                  <a:pt x="390123" y="5357970"/>
                  <a:pt x="390123" y="5357970"/>
                </a:cubicBezTo>
                <a:cubicBezTo>
                  <a:pt x="364749" y="5342118"/>
                  <a:pt x="364749" y="5342118"/>
                  <a:pt x="364749" y="5342118"/>
                </a:cubicBezTo>
                <a:cubicBezTo>
                  <a:pt x="358405" y="5335777"/>
                  <a:pt x="358405" y="5335777"/>
                  <a:pt x="358405" y="5335777"/>
                </a:cubicBezTo>
                <a:cubicBezTo>
                  <a:pt x="326688" y="5316754"/>
                  <a:pt x="326688" y="5316754"/>
                  <a:pt x="326688" y="5316754"/>
                </a:cubicBezTo>
                <a:cubicBezTo>
                  <a:pt x="323516" y="5313584"/>
                  <a:pt x="323516" y="5313584"/>
                  <a:pt x="323516" y="5313584"/>
                </a:cubicBezTo>
                <a:cubicBezTo>
                  <a:pt x="320345" y="5310414"/>
                  <a:pt x="317173" y="5310414"/>
                  <a:pt x="317173" y="5307243"/>
                </a:cubicBezTo>
                <a:cubicBezTo>
                  <a:pt x="310829" y="5304073"/>
                  <a:pt x="310829" y="5304073"/>
                  <a:pt x="310829" y="5304073"/>
                </a:cubicBezTo>
                <a:cubicBezTo>
                  <a:pt x="307658" y="5300902"/>
                  <a:pt x="307658" y="5300902"/>
                  <a:pt x="307658" y="5300902"/>
                </a:cubicBezTo>
                <a:cubicBezTo>
                  <a:pt x="304486" y="5297732"/>
                  <a:pt x="304486" y="5297732"/>
                  <a:pt x="304486" y="5297732"/>
                </a:cubicBezTo>
                <a:cubicBezTo>
                  <a:pt x="298142" y="5294562"/>
                  <a:pt x="294971" y="5291391"/>
                  <a:pt x="291799" y="5288221"/>
                </a:cubicBezTo>
                <a:cubicBezTo>
                  <a:pt x="288627" y="5288221"/>
                  <a:pt x="288627" y="5288221"/>
                  <a:pt x="288627" y="5288221"/>
                </a:cubicBezTo>
                <a:cubicBezTo>
                  <a:pt x="288627" y="5285050"/>
                  <a:pt x="282284" y="5281880"/>
                  <a:pt x="279112" y="5278710"/>
                </a:cubicBezTo>
                <a:cubicBezTo>
                  <a:pt x="279112" y="5275539"/>
                  <a:pt x="279112" y="5275539"/>
                  <a:pt x="279112" y="5275539"/>
                </a:cubicBezTo>
                <a:cubicBezTo>
                  <a:pt x="275940" y="5275539"/>
                  <a:pt x="275940" y="5275539"/>
                  <a:pt x="275940" y="5275539"/>
                </a:cubicBezTo>
                <a:cubicBezTo>
                  <a:pt x="272769" y="5272369"/>
                  <a:pt x="272769" y="5272369"/>
                  <a:pt x="269597" y="5269198"/>
                </a:cubicBezTo>
                <a:cubicBezTo>
                  <a:pt x="266425" y="5266028"/>
                  <a:pt x="266425" y="5266028"/>
                  <a:pt x="266425" y="5266028"/>
                </a:cubicBezTo>
                <a:cubicBezTo>
                  <a:pt x="263254" y="5266028"/>
                  <a:pt x="263254" y="5266028"/>
                  <a:pt x="263254" y="5266028"/>
                </a:cubicBezTo>
                <a:cubicBezTo>
                  <a:pt x="253738" y="5256517"/>
                  <a:pt x="244223" y="5247006"/>
                  <a:pt x="231536" y="5234324"/>
                </a:cubicBezTo>
                <a:cubicBezTo>
                  <a:pt x="82465" y="5085316"/>
                  <a:pt x="0" y="4888751"/>
                  <a:pt x="0" y="4679504"/>
                </a:cubicBezTo>
                <a:cubicBezTo>
                  <a:pt x="0" y="789429"/>
                  <a:pt x="0" y="789429"/>
                  <a:pt x="0" y="789429"/>
                </a:cubicBezTo>
                <a:cubicBezTo>
                  <a:pt x="0" y="783088"/>
                  <a:pt x="0" y="783088"/>
                  <a:pt x="0" y="783088"/>
                </a:cubicBezTo>
                <a:cubicBezTo>
                  <a:pt x="0" y="776747"/>
                  <a:pt x="0" y="770406"/>
                  <a:pt x="0" y="764066"/>
                </a:cubicBezTo>
                <a:cubicBezTo>
                  <a:pt x="0" y="757725"/>
                  <a:pt x="0" y="757725"/>
                  <a:pt x="0" y="757725"/>
                </a:cubicBezTo>
                <a:cubicBezTo>
                  <a:pt x="0" y="754555"/>
                  <a:pt x="0" y="754555"/>
                  <a:pt x="0" y="754555"/>
                </a:cubicBezTo>
                <a:cubicBezTo>
                  <a:pt x="0" y="751384"/>
                  <a:pt x="0" y="748214"/>
                  <a:pt x="3172" y="745043"/>
                </a:cubicBezTo>
                <a:cubicBezTo>
                  <a:pt x="3172" y="732362"/>
                  <a:pt x="3172" y="732362"/>
                  <a:pt x="3172" y="732362"/>
                </a:cubicBezTo>
                <a:cubicBezTo>
                  <a:pt x="3172" y="729191"/>
                  <a:pt x="3172" y="726021"/>
                  <a:pt x="3172" y="722851"/>
                </a:cubicBezTo>
                <a:cubicBezTo>
                  <a:pt x="3172" y="719680"/>
                  <a:pt x="3172" y="719680"/>
                  <a:pt x="3172" y="719680"/>
                </a:cubicBezTo>
                <a:cubicBezTo>
                  <a:pt x="3172" y="719680"/>
                  <a:pt x="3172" y="713339"/>
                  <a:pt x="3172" y="706999"/>
                </a:cubicBezTo>
                <a:cubicBezTo>
                  <a:pt x="6344" y="706999"/>
                  <a:pt x="6344" y="706999"/>
                  <a:pt x="6344" y="706999"/>
                </a:cubicBezTo>
                <a:cubicBezTo>
                  <a:pt x="6344" y="700658"/>
                  <a:pt x="6344" y="700658"/>
                  <a:pt x="6344" y="700658"/>
                </a:cubicBezTo>
                <a:cubicBezTo>
                  <a:pt x="6344" y="684806"/>
                  <a:pt x="6344" y="684806"/>
                  <a:pt x="6344" y="684806"/>
                </a:cubicBezTo>
                <a:cubicBezTo>
                  <a:pt x="6344" y="681635"/>
                  <a:pt x="9515" y="678465"/>
                  <a:pt x="9515" y="675295"/>
                </a:cubicBezTo>
                <a:cubicBezTo>
                  <a:pt x="9515" y="668954"/>
                  <a:pt x="9515" y="668954"/>
                  <a:pt x="9515" y="668954"/>
                </a:cubicBezTo>
                <a:cubicBezTo>
                  <a:pt x="9515" y="662613"/>
                  <a:pt x="9515" y="662613"/>
                  <a:pt x="9515" y="662613"/>
                </a:cubicBezTo>
                <a:cubicBezTo>
                  <a:pt x="12687" y="656272"/>
                  <a:pt x="12687" y="656272"/>
                  <a:pt x="12687" y="656272"/>
                </a:cubicBezTo>
                <a:cubicBezTo>
                  <a:pt x="12687" y="653102"/>
                  <a:pt x="12687" y="653102"/>
                  <a:pt x="12687" y="653102"/>
                </a:cubicBezTo>
                <a:cubicBezTo>
                  <a:pt x="12687" y="649931"/>
                  <a:pt x="12687" y="649931"/>
                  <a:pt x="12687" y="649931"/>
                </a:cubicBezTo>
                <a:cubicBezTo>
                  <a:pt x="12687" y="643591"/>
                  <a:pt x="12687" y="643591"/>
                  <a:pt x="12687" y="643591"/>
                </a:cubicBezTo>
                <a:cubicBezTo>
                  <a:pt x="15859" y="637250"/>
                  <a:pt x="15859" y="637250"/>
                  <a:pt x="15859" y="637250"/>
                </a:cubicBezTo>
                <a:cubicBezTo>
                  <a:pt x="15859" y="634079"/>
                  <a:pt x="15859" y="634079"/>
                  <a:pt x="15859" y="634079"/>
                </a:cubicBezTo>
                <a:cubicBezTo>
                  <a:pt x="15859" y="634079"/>
                  <a:pt x="15859" y="630909"/>
                  <a:pt x="15859" y="627739"/>
                </a:cubicBezTo>
                <a:cubicBezTo>
                  <a:pt x="19030" y="624568"/>
                  <a:pt x="19030" y="624568"/>
                  <a:pt x="19030" y="624568"/>
                </a:cubicBezTo>
                <a:cubicBezTo>
                  <a:pt x="19030" y="621398"/>
                  <a:pt x="19030" y="621398"/>
                  <a:pt x="19030" y="621398"/>
                </a:cubicBezTo>
                <a:cubicBezTo>
                  <a:pt x="19030" y="615057"/>
                  <a:pt x="19030" y="615057"/>
                  <a:pt x="19030" y="615057"/>
                </a:cubicBezTo>
                <a:cubicBezTo>
                  <a:pt x="19030" y="611887"/>
                  <a:pt x="19030" y="611887"/>
                  <a:pt x="19030" y="611887"/>
                </a:cubicBezTo>
                <a:cubicBezTo>
                  <a:pt x="22202" y="608716"/>
                  <a:pt x="22202" y="608716"/>
                  <a:pt x="22202" y="608716"/>
                </a:cubicBezTo>
                <a:cubicBezTo>
                  <a:pt x="22202" y="605546"/>
                  <a:pt x="22202" y="602375"/>
                  <a:pt x="22202" y="599205"/>
                </a:cubicBezTo>
                <a:cubicBezTo>
                  <a:pt x="25374" y="596035"/>
                  <a:pt x="25374" y="596035"/>
                  <a:pt x="25374" y="596035"/>
                </a:cubicBezTo>
                <a:cubicBezTo>
                  <a:pt x="25374" y="592864"/>
                  <a:pt x="25374" y="592864"/>
                  <a:pt x="25374" y="592864"/>
                </a:cubicBezTo>
                <a:cubicBezTo>
                  <a:pt x="25374" y="589694"/>
                  <a:pt x="25374" y="586524"/>
                  <a:pt x="28546" y="583353"/>
                </a:cubicBezTo>
                <a:cubicBezTo>
                  <a:pt x="31717" y="573842"/>
                  <a:pt x="31717" y="573842"/>
                  <a:pt x="31717" y="573842"/>
                </a:cubicBezTo>
                <a:cubicBezTo>
                  <a:pt x="31717" y="570672"/>
                  <a:pt x="31717" y="570672"/>
                  <a:pt x="31717" y="570672"/>
                </a:cubicBezTo>
                <a:cubicBezTo>
                  <a:pt x="31717" y="567501"/>
                  <a:pt x="31717" y="567501"/>
                  <a:pt x="31717" y="564331"/>
                </a:cubicBezTo>
                <a:cubicBezTo>
                  <a:pt x="34889" y="561160"/>
                  <a:pt x="34889" y="554820"/>
                  <a:pt x="34889" y="551649"/>
                </a:cubicBezTo>
                <a:cubicBezTo>
                  <a:pt x="38061" y="551649"/>
                  <a:pt x="38061" y="551649"/>
                  <a:pt x="38061" y="551649"/>
                </a:cubicBezTo>
                <a:cubicBezTo>
                  <a:pt x="38061" y="548479"/>
                  <a:pt x="38061" y="545308"/>
                  <a:pt x="41233" y="542138"/>
                </a:cubicBezTo>
                <a:cubicBezTo>
                  <a:pt x="41233" y="535797"/>
                  <a:pt x="41233" y="535797"/>
                  <a:pt x="41233" y="535797"/>
                </a:cubicBezTo>
                <a:cubicBezTo>
                  <a:pt x="44404" y="529456"/>
                  <a:pt x="44404" y="526286"/>
                  <a:pt x="47576" y="519945"/>
                </a:cubicBezTo>
                <a:cubicBezTo>
                  <a:pt x="47576" y="519945"/>
                  <a:pt x="47576" y="516775"/>
                  <a:pt x="47576" y="516775"/>
                </a:cubicBezTo>
                <a:cubicBezTo>
                  <a:pt x="50748" y="510434"/>
                  <a:pt x="50748" y="507264"/>
                  <a:pt x="53920" y="504093"/>
                </a:cubicBezTo>
                <a:cubicBezTo>
                  <a:pt x="53920" y="500923"/>
                  <a:pt x="53920" y="500923"/>
                  <a:pt x="57091" y="497752"/>
                </a:cubicBezTo>
                <a:cubicBezTo>
                  <a:pt x="57091" y="494582"/>
                  <a:pt x="60263" y="491412"/>
                  <a:pt x="60263" y="488241"/>
                </a:cubicBezTo>
                <a:cubicBezTo>
                  <a:pt x="63435" y="475560"/>
                  <a:pt x="63435" y="475560"/>
                  <a:pt x="63435" y="475560"/>
                </a:cubicBezTo>
                <a:cubicBezTo>
                  <a:pt x="66606" y="475560"/>
                  <a:pt x="66606" y="475560"/>
                  <a:pt x="66606" y="475560"/>
                </a:cubicBezTo>
                <a:cubicBezTo>
                  <a:pt x="66606" y="472389"/>
                  <a:pt x="66606" y="469219"/>
                  <a:pt x="69778" y="466048"/>
                </a:cubicBezTo>
                <a:cubicBezTo>
                  <a:pt x="72950" y="462878"/>
                  <a:pt x="72950" y="456537"/>
                  <a:pt x="76122" y="450196"/>
                </a:cubicBezTo>
                <a:cubicBezTo>
                  <a:pt x="82465" y="437515"/>
                  <a:pt x="88808" y="428004"/>
                  <a:pt x="91980" y="418493"/>
                </a:cubicBezTo>
                <a:cubicBezTo>
                  <a:pt x="95152" y="415322"/>
                  <a:pt x="95152" y="415322"/>
                  <a:pt x="95152" y="415322"/>
                </a:cubicBezTo>
                <a:cubicBezTo>
                  <a:pt x="95152" y="415322"/>
                  <a:pt x="95152" y="412152"/>
                  <a:pt x="95152" y="412152"/>
                </a:cubicBezTo>
                <a:cubicBezTo>
                  <a:pt x="98324" y="408981"/>
                  <a:pt x="98324" y="408981"/>
                  <a:pt x="98324" y="408981"/>
                </a:cubicBezTo>
                <a:cubicBezTo>
                  <a:pt x="98324" y="405811"/>
                  <a:pt x="98324" y="405811"/>
                  <a:pt x="98324" y="405811"/>
                </a:cubicBezTo>
                <a:cubicBezTo>
                  <a:pt x="104667" y="399470"/>
                  <a:pt x="107839" y="393129"/>
                  <a:pt x="111011" y="386789"/>
                </a:cubicBezTo>
                <a:cubicBezTo>
                  <a:pt x="111011" y="383618"/>
                  <a:pt x="111011" y="383618"/>
                  <a:pt x="111011" y="383618"/>
                </a:cubicBezTo>
                <a:cubicBezTo>
                  <a:pt x="114182" y="380448"/>
                  <a:pt x="117354" y="374107"/>
                  <a:pt x="120526" y="370937"/>
                </a:cubicBezTo>
                <a:cubicBezTo>
                  <a:pt x="123698" y="367766"/>
                  <a:pt x="123698" y="367766"/>
                  <a:pt x="123698" y="367766"/>
                </a:cubicBezTo>
                <a:cubicBezTo>
                  <a:pt x="142728" y="336062"/>
                  <a:pt x="164930" y="304358"/>
                  <a:pt x="190304" y="275825"/>
                </a:cubicBezTo>
                <a:cubicBezTo>
                  <a:pt x="193475" y="275825"/>
                  <a:pt x="193475" y="275825"/>
                  <a:pt x="193475" y="275825"/>
                </a:cubicBezTo>
                <a:cubicBezTo>
                  <a:pt x="193475" y="272654"/>
                  <a:pt x="193475" y="272654"/>
                  <a:pt x="193475" y="272654"/>
                </a:cubicBezTo>
                <a:cubicBezTo>
                  <a:pt x="196647" y="272654"/>
                  <a:pt x="196647" y="269484"/>
                  <a:pt x="199819" y="269484"/>
                </a:cubicBezTo>
                <a:cubicBezTo>
                  <a:pt x="199819" y="266314"/>
                  <a:pt x="199819" y="266314"/>
                  <a:pt x="199819" y="266314"/>
                </a:cubicBezTo>
                <a:cubicBezTo>
                  <a:pt x="202991" y="263143"/>
                  <a:pt x="202991" y="263143"/>
                  <a:pt x="202991" y="263143"/>
                </a:cubicBezTo>
                <a:cubicBezTo>
                  <a:pt x="212506" y="253632"/>
                  <a:pt x="222021" y="240950"/>
                  <a:pt x="231536" y="231439"/>
                </a:cubicBezTo>
                <a:cubicBezTo>
                  <a:pt x="377436" y="88771"/>
                  <a:pt x="564568" y="9511"/>
                  <a:pt x="767558" y="0"/>
                </a:cubicBezTo>
                <a:close/>
              </a:path>
            </a:pathLst>
          </a:custGeom>
        </p:spPr>
        <p:txBody>
          <a:bodyPr wrap="square">
            <a:noAutofit/>
          </a:bodyPr>
          <a:lstStyle/>
          <a:p>
            <a:endParaRPr lang="en-US"/>
          </a:p>
        </p:txBody>
      </p:sp>
      <p:sp>
        <p:nvSpPr>
          <p:cNvPr id="8" name="Picture Placeholder 7"/>
          <p:cNvSpPr>
            <a:spLocks noGrp="1"/>
          </p:cNvSpPr>
          <p:nvPr>
            <p:ph type="pic" sz="quarter" idx="12"/>
          </p:nvPr>
        </p:nvSpPr>
        <p:spPr>
          <a:xfrm>
            <a:off x="18049874" y="4133851"/>
            <a:ext cx="4614863" cy="5465763"/>
          </a:xfrm>
          <a:custGeom>
            <a:avLst/>
            <a:gdLst>
              <a:gd name="connsiteX0" fmla="*/ 767558 w 4614863"/>
              <a:gd name="connsiteY0" fmla="*/ 0 h 5465763"/>
              <a:gd name="connsiteX1" fmla="*/ 773902 w 4614863"/>
              <a:gd name="connsiteY1" fmla="*/ 0 h 5465763"/>
              <a:gd name="connsiteX2" fmla="*/ 792932 w 4614863"/>
              <a:gd name="connsiteY2" fmla="*/ 0 h 5465763"/>
              <a:gd name="connsiteX3" fmla="*/ 3821931 w 4614863"/>
              <a:gd name="connsiteY3" fmla="*/ 0 h 5465763"/>
              <a:gd name="connsiteX4" fmla="*/ 3840962 w 4614863"/>
              <a:gd name="connsiteY4" fmla="*/ 0 h 5465763"/>
              <a:gd name="connsiteX5" fmla="*/ 3847305 w 4614863"/>
              <a:gd name="connsiteY5" fmla="*/ 0 h 5465763"/>
              <a:gd name="connsiteX6" fmla="*/ 3850477 w 4614863"/>
              <a:gd name="connsiteY6" fmla="*/ 0 h 5465763"/>
              <a:gd name="connsiteX7" fmla="*/ 4383327 w 4614863"/>
              <a:gd name="connsiteY7" fmla="*/ 231439 h 5465763"/>
              <a:gd name="connsiteX8" fmla="*/ 4614863 w 4614863"/>
              <a:gd name="connsiteY8" fmla="*/ 789429 h 5465763"/>
              <a:gd name="connsiteX9" fmla="*/ 4614863 w 4614863"/>
              <a:gd name="connsiteY9" fmla="*/ 4679504 h 5465763"/>
              <a:gd name="connsiteX10" fmla="*/ 4383327 w 4614863"/>
              <a:gd name="connsiteY10" fmla="*/ 5234324 h 5465763"/>
              <a:gd name="connsiteX11" fmla="*/ 4351610 w 4614863"/>
              <a:gd name="connsiteY11" fmla="*/ 5266028 h 5465763"/>
              <a:gd name="connsiteX12" fmla="*/ 4348438 w 4614863"/>
              <a:gd name="connsiteY12" fmla="*/ 5266028 h 5465763"/>
              <a:gd name="connsiteX13" fmla="*/ 4345266 w 4614863"/>
              <a:gd name="connsiteY13" fmla="*/ 5269198 h 5465763"/>
              <a:gd name="connsiteX14" fmla="*/ 4342095 w 4614863"/>
              <a:gd name="connsiteY14" fmla="*/ 5272369 h 5465763"/>
              <a:gd name="connsiteX15" fmla="*/ 4338923 w 4614863"/>
              <a:gd name="connsiteY15" fmla="*/ 5275539 h 5465763"/>
              <a:gd name="connsiteX16" fmla="*/ 4335751 w 4614863"/>
              <a:gd name="connsiteY16" fmla="*/ 5278710 h 5465763"/>
              <a:gd name="connsiteX17" fmla="*/ 4329408 w 4614863"/>
              <a:gd name="connsiteY17" fmla="*/ 5285050 h 5465763"/>
              <a:gd name="connsiteX18" fmla="*/ 4326236 w 4614863"/>
              <a:gd name="connsiteY18" fmla="*/ 5285050 h 5465763"/>
              <a:gd name="connsiteX19" fmla="*/ 4323064 w 4614863"/>
              <a:gd name="connsiteY19" fmla="*/ 5288221 h 5465763"/>
              <a:gd name="connsiteX20" fmla="*/ 4323064 w 4614863"/>
              <a:gd name="connsiteY20" fmla="*/ 5291391 h 5465763"/>
              <a:gd name="connsiteX21" fmla="*/ 4313549 w 4614863"/>
              <a:gd name="connsiteY21" fmla="*/ 5294562 h 5465763"/>
              <a:gd name="connsiteX22" fmla="*/ 4313549 w 4614863"/>
              <a:gd name="connsiteY22" fmla="*/ 5297732 h 5465763"/>
              <a:gd name="connsiteX23" fmla="*/ 4310377 w 4614863"/>
              <a:gd name="connsiteY23" fmla="*/ 5297732 h 5465763"/>
              <a:gd name="connsiteX24" fmla="*/ 4307206 w 4614863"/>
              <a:gd name="connsiteY24" fmla="*/ 5300902 h 5465763"/>
              <a:gd name="connsiteX25" fmla="*/ 4300862 w 4614863"/>
              <a:gd name="connsiteY25" fmla="*/ 5307243 h 5465763"/>
              <a:gd name="connsiteX26" fmla="*/ 4297691 w 4614863"/>
              <a:gd name="connsiteY26" fmla="*/ 5310414 h 5465763"/>
              <a:gd name="connsiteX27" fmla="*/ 4285004 w 4614863"/>
              <a:gd name="connsiteY27" fmla="*/ 5316754 h 5465763"/>
              <a:gd name="connsiteX28" fmla="*/ 4281832 w 4614863"/>
              <a:gd name="connsiteY28" fmla="*/ 5319925 h 5465763"/>
              <a:gd name="connsiteX29" fmla="*/ 4275488 w 4614863"/>
              <a:gd name="connsiteY29" fmla="*/ 5326266 h 5465763"/>
              <a:gd name="connsiteX30" fmla="*/ 4272317 w 4614863"/>
              <a:gd name="connsiteY30" fmla="*/ 5326266 h 5465763"/>
              <a:gd name="connsiteX31" fmla="*/ 4262802 w 4614863"/>
              <a:gd name="connsiteY31" fmla="*/ 5335777 h 5465763"/>
              <a:gd name="connsiteX32" fmla="*/ 4259630 w 4614863"/>
              <a:gd name="connsiteY32" fmla="*/ 5335777 h 5465763"/>
              <a:gd name="connsiteX33" fmla="*/ 4256458 w 4614863"/>
              <a:gd name="connsiteY33" fmla="*/ 5338947 h 5465763"/>
              <a:gd name="connsiteX34" fmla="*/ 4246943 w 4614863"/>
              <a:gd name="connsiteY34" fmla="*/ 5345288 h 5465763"/>
              <a:gd name="connsiteX35" fmla="*/ 4237428 w 4614863"/>
              <a:gd name="connsiteY35" fmla="*/ 5348458 h 5465763"/>
              <a:gd name="connsiteX36" fmla="*/ 4237428 w 4614863"/>
              <a:gd name="connsiteY36" fmla="*/ 5351628 h 5465763"/>
              <a:gd name="connsiteX37" fmla="*/ 4231084 w 4614863"/>
              <a:gd name="connsiteY37" fmla="*/ 5351628 h 5465763"/>
              <a:gd name="connsiteX38" fmla="*/ 4227913 w 4614863"/>
              <a:gd name="connsiteY38" fmla="*/ 5354799 h 5465763"/>
              <a:gd name="connsiteX39" fmla="*/ 4212054 w 4614863"/>
              <a:gd name="connsiteY39" fmla="*/ 5364310 h 5465763"/>
              <a:gd name="connsiteX40" fmla="*/ 4208882 w 4614863"/>
              <a:gd name="connsiteY40" fmla="*/ 5367480 h 5465763"/>
              <a:gd name="connsiteX41" fmla="*/ 4205710 w 4614863"/>
              <a:gd name="connsiteY41" fmla="*/ 5367480 h 5465763"/>
              <a:gd name="connsiteX42" fmla="*/ 4196195 w 4614863"/>
              <a:gd name="connsiteY42" fmla="*/ 5373822 h 5465763"/>
              <a:gd name="connsiteX43" fmla="*/ 4193023 w 4614863"/>
              <a:gd name="connsiteY43" fmla="*/ 5373822 h 5465763"/>
              <a:gd name="connsiteX44" fmla="*/ 4177165 w 4614863"/>
              <a:gd name="connsiteY44" fmla="*/ 5383332 h 5465763"/>
              <a:gd name="connsiteX45" fmla="*/ 4161306 w 4614863"/>
              <a:gd name="connsiteY45" fmla="*/ 5389674 h 5465763"/>
              <a:gd name="connsiteX46" fmla="*/ 4142276 w 4614863"/>
              <a:gd name="connsiteY46" fmla="*/ 5399184 h 5465763"/>
              <a:gd name="connsiteX47" fmla="*/ 4126417 w 4614863"/>
              <a:gd name="connsiteY47" fmla="*/ 5405526 h 5465763"/>
              <a:gd name="connsiteX48" fmla="*/ 4107387 w 4614863"/>
              <a:gd name="connsiteY48" fmla="*/ 5415036 h 5465763"/>
              <a:gd name="connsiteX49" fmla="*/ 4075670 w 4614863"/>
              <a:gd name="connsiteY49" fmla="*/ 5424548 h 5465763"/>
              <a:gd name="connsiteX50" fmla="*/ 4069326 w 4614863"/>
              <a:gd name="connsiteY50" fmla="*/ 5427718 h 5465763"/>
              <a:gd name="connsiteX51" fmla="*/ 4062983 w 4614863"/>
              <a:gd name="connsiteY51" fmla="*/ 5427718 h 5465763"/>
              <a:gd name="connsiteX52" fmla="*/ 4062983 w 4614863"/>
              <a:gd name="connsiteY52" fmla="*/ 5430888 h 5465763"/>
              <a:gd name="connsiteX53" fmla="*/ 4056639 w 4614863"/>
              <a:gd name="connsiteY53" fmla="*/ 5430888 h 5465763"/>
              <a:gd name="connsiteX54" fmla="*/ 4053467 w 4614863"/>
              <a:gd name="connsiteY54" fmla="*/ 5430888 h 5465763"/>
              <a:gd name="connsiteX55" fmla="*/ 4050296 w 4614863"/>
              <a:gd name="connsiteY55" fmla="*/ 5434059 h 5465763"/>
              <a:gd name="connsiteX56" fmla="*/ 4040781 w 4614863"/>
              <a:gd name="connsiteY56" fmla="*/ 5437230 h 5465763"/>
              <a:gd name="connsiteX57" fmla="*/ 4037609 w 4614863"/>
              <a:gd name="connsiteY57" fmla="*/ 5437230 h 5465763"/>
              <a:gd name="connsiteX58" fmla="*/ 4028094 w 4614863"/>
              <a:gd name="connsiteY58" fmla="*/ 5440400 h 5465763"/>
              <a:gd name="connsiteX59" fmla="*/ 4021750 w 4614863"/>
              <a:gd name="connsiteY59" fmla="*/ 5440400 h 5465763"/>
              <a:gd name="connsiteX60" fmla="*/ 4018578 w 4614863"/>
              <a:gd name="connsiteY60" fmla="*/ 5440400 h 5465763"/>
              <a:gd name="connsiteX61" fmla="*/ 4012235 w 4614863"/>
              <a:gd name="connsiteY61" fmla="*/ 5443570 h 5465763"/>
              <a:gd name="connsiteX62" fmla="*/ 4009063 w 4614863"/>
              <a:gd name="connsiteY62" fmla="*/ 5443570 h 5465763"/>
              <a:gd name="connsiteX63" fmla="*/ 4005892 w 4614863"/>
              <a:gd name="connsiteY63" fmla="*/ 5443570 h 5465763"/>
              <a:gd name="connsiteX64" fmla="*/ 4002720 w 4614863"/>
              <a:gd name="connsiteY64" fmla="*/ 5446740 h 5465763"/>
              <a:gd name="connsiteX65" fmla="*/ 3999548 w 4614863"/>
              <a:gd name="connsiteY65" fmla="*/ 5446740 h 5465763"/>
              <a:gd name="connsiteX66" fmla="*/ 3993205 w 4614863"/>
              <a:gd name="connsiteY66" fmla="*/ 5446740 h 5465763"/>
              <a:gd name="connsiteX67" fmla="*/ 3986861 w 4614863"/>
              <a:gd name="connsiteY67" fmla="*/ 5449911 h 5465763"/>
              <a:gd name="connsiteX68" fmla="*/ 3977346 w 4614863"/>
              <a:gd name="connsiteY68" fmla="*/ 5449911 h 5465763"/>
              <a:gd name="connsiteX69" fmla="*/ 3974174 w 4614863"/>
              <a:gd name="connsiteY69" fmla="*/ 5453082 h 5465763"/>
              <a:gd name="connsiteX70" fmla="*/ 3964659 w 4614863"/>
              <a:gd name="connsiteY70" fmla="*/ 5453082 h 5465763"/>
              <a:gd name="connsiteX71" fmla="*/ 3958316 w 4614863"/>
              <a:gd name="connsiteY71" fmla="*/ 5453082 h 5465763"/>
              <a:gd name="connsiteX72" fmla="*/ 3939285 w 4614863"/>
              <a:gd name="connsiteY72" fmla="*/ 5456252 h 5465763"/>
              <a:gd name="connsiteX73" fmla="*/ 3926598 w 4614863"/>
              <a:gd name="connsiteY73" fmla="*/ 5459422 h 5465763"/>
              <a:gd name="connsiteX74" fmla="*/ 3913911 w 4614863"/>
              <a:gd name="connsiteY74" fmla="*/ 5459422 h 5465763"/>
              <a:gd name="connsiteX75" fmla="*/ 3913911 w 4614863"/>
              <a:gd name="connsiteY75" fmla="*/ 5462592 h 5465763"/>
              <a:gd name="connsiteX76" fmla="*/ 3885366 w 4614863"/>
              <a:gd name="connsiteY76" fmla="*/ 5462592 h 5465763"/>
              <a:gd name="connsiteX77" fmla="*/ 3872679 w 4614863"/>
              <a:gd name="connsiteY77" fmla="*/ 5465763 h 5465763"/>
              <a:gd name="connsiteX78" fmla="*/ 3869507 w 4614863"/>
              <a:gd name="connsiteY78" fmla="*/ 5465763 h 5465763"/>
              <a:gd name="connsiteX79" fmla="*/ 3859992 w 4614863"/>
              <a:gd name="connsiteY79" fmla="*/ 5465763 h 5465763"/>
              <a:gd name="connsiteX80" fmla="*/ 3844133 w 4614863"/>
              <a:gd name="connsiteY80" fmla="*/ 5465763 h 5465763"/>
              <a:gd name="connsiteX81" fmla="*/ 3840962 w 4614863"/>
              <a:gd name="connsiteY81" fmla="*/ 5465763 h 5465763"/>
              <a:gd name="connsiteX82" fmla="*/ 3837790 w 4614863"/>
              <a:gd name="connsiteY82" fmla="*/ 5465763 h 5465763"/>
              <a:gd name="connsiteX83" fmla="*/ 3821931 w 4614863"/>
              <a:gd name="connsiteY83" fmla="*/ 5465763 h 5465763"/>
              <a:gd name="connsiteX84" fmla="*/ 792932 w 4614863"/>
              <a:gd name="connsiteY84" fmla="*/ 5465763 h 5465763"/>
              <a:gd name="connsiteX85" fmla="*/ 780245 w 4614863"/>
              <a:gd name="connsiteY85" fmla="*/ 5465763 h 5465763"/>
              <a:gd name="connsiteX86" fmla="*/ 773902 w 4614863"/>
              <a:gd name="connsiteY86" fmla="*/ 5465763 h 5465763"/>
              <a:gd name="connsiteX87" fmla="*/ 770730 w 4614863"/>
              <a:gd name="connsiteY87" fmla="*/ 5465763 h 5465763"/>
              <a:gd name="connsiteX88" fmla="*/ 754871 w 4614863"/>
              <a:gd name="connsiteY88" fmla="*/ 5465763 h 5465763"/>
              <a:gd name="connsiteX89" fmla="*/ 745356 w 4614863"/>
              <a:gd name="connsiteY89" fmla="*/ 5465763 h 5465763"/>
              <a:gd name="connsiteX90" fmla="*/ 739013 w 4614863"/>
              <a:gd name="connsiteY90" fmla="*/ 5465763 h 5465763"/>
              <a:gd name="connsiteX91" fmla="*/ 735841 w 4614863"/>
              <a:gd name="connsiteY91" fmla="*/ 5462592 h 5465763"/>
              <a:gd name="connsiteX92" fmla="*/ 729497 w 4614863"/>
              <a:gd name="connsiteY92" fmla="*/ 5462592 h 5465763"/>
              <a:gd name="connsiteX93" fmla="*/ 726326 w 4614863"/>
              <a:gd name="connsiteY93" fmla="*/ 5462592 h 5465763"/>
              <a:gd name="connsiteX94" fmla="*/ 713639 w 4614863"/>
              <a:gd name="connsiteY94" fmla="*/ 5462592 h 5465763"/>
              <a:gd name="connsiteX95" fmla="*/ 710467 w 4614863"/>
              <a:gd name="connsiteY95" fmla="*/ 5462592 h 5465763"/>
              <a:gd name="connsiteX96" fmla="*/ 691437 w 4614863"/>
              <a:gd name="connsiteY96" fmla="*/ 5459422 h 5465763"/>
              <a:gd name="connsiteX97" fmla="*/ 688265 w 4614863"/>
              <a:gd name="connsiteY97" fmla="*/ 5459422 h 5465763"/>
              <a:gd name="connsiteX98" fmla="*/ 681921 w 4614863"/>
              <a:gd name="connsiteY98" fmla="*/ 5459422 h 5465763"/>
              <a:gd name="connsiteX99" fmla="*/ 675578 w 4614863"/>
              <a:gd name="connsiteY99" fmla="*/ 5456252 h 5465763"/>
              <a:gd name="connsiteX100" fmla="*/ 672406 w 4614863"/>
              <a:gd name="connsiteY100" fmla="*/ 5456252 h 5465763"/>
              <a:gd name="connsiteX101" fmla="*/ 662891 w 4614863"/>
              <a:gd name="connsiteY101" fmla="*/ 5456252 h 5465763"/>
              <a:gd name="connsiteX102" fmla="*/ 659719 w 4614863"/>
              <a:gd name="connsiteY102" fmla="*/ 5456252 h 5465763"/>
              <a:gd name="connsiteX103" fmla="*/ 656548 w 4614863"/>
              <a:gd name="connsiteY103" fmla="*/ 5453082 h 5465763"/>
              <a:gd name="connsiteX104" fmla="*/ 650204 w 4614863"/>
              <a:gd name="connsiteY104" fmla="*/ 5453082 h 5465763"/>
              <a:gd name="connsiteX105" fmla="*/ 647032 w 4614863"/>
              <a:gd name="connsiteY105" fmla="*/ 5453082 h 5465763"/>
              <a:gd name="connsiteX106" fmla="*/ 640689 w 4614863"/>
              <a:gd name="connsiteY106" fmla="*/ 5453082 h 5465763"/>
              <a:gd name="connsiteX107" fmla="*/ 637517 w 4614863"/>
              <a:gd name="connsiteY107" fmla="*/ 5449911 h 5465763"/>
              <a:gd name="connsiteX108" fmla="*/ 634346 w 4614863"/>
              <a:gd name="connsiteY108" fmla="*/ 5449911 h 5465763"/>
              <a:gd name="connsiteX109" fmla="*/ 631174 w 4614863"/>
              <a:gd name="connsiteY109" fmla="*/ 5449911 h 5465763"/>
              <a:gd name="connsiteX110" fmla="*/ 628002 w 4614863"/>
              <a:gd name="connsiteY110" fmla="*/ 5449911 h 5465763"/>
              <a:gd name="connsiteX111" fmla="*/ 621659 w 4614863"/>
              <a:gd name="connsiteY111" fmla="*/ 5446740 h 5465763"/>
              <a:gd name="connsiteX112" fmla="*/ 612143 w 4614863"/>
              <a:gd name="connsiteY112" fmla="*/ 5446740 h 5465763"/>
              <a:gd name="connsiteX113" fmla="*/ 608972 w 4614863"/>
              <a:gd name="connsiteY113" fmla="*/ 5443570 h 5465763"/>
              <a:gd name="connsiteX114" fmla="*/ 605800 w 4614863"/>
              <a:gd name="connsiteY114" fmla="*/ 5443570 h 5465763"/>
              <a:gd name="connsiteX115" fmla="*/ 596285 w 4614863"/>
              <a:gd name="connsiteY115" fmla="*/ 5443570 h 5465763"/>
              <a:gd name="connsiteX116" fmla="*/ 596285 w 4614863"/>
              <a:gd name="connsiteY116" fmla="*/ 5440400 h 5465763"/>
              <a:gd name="connsiteX117" fmla="*/ 589941 w 4614863"/>
              <a:gd name="connsiteY117" fmla="*/ 5440400 h 5465763"/>
              <a:gd name="connsiteX118" fmla="*/ 583598 w 4614863"/>
              <a:gd name="connsiteY118" fmla="*/ 5437230 h 5465763"/>
              <a:gd name="connsiteX119" fmla="*/ 580426 w 4614863"/>
              <a:gd name="connsiteY119" fmla="*/ 5437230 h 5465763"/>
              <a:gd name="connsiteX120" fmla="*/ 570911 w 4614863"/>
              <a:gd name="connsiteY120" fmla="*/ 5434059 h 5465763"/>
              <a:gd name="connsiteX121" fmla="*/ 567739 w 4614863"/>
              <a:gd name="connsiteY121" fmla="*/ 5434059 h 5465763"/>
              <a:gd name="connsiteX122" fmla="*/ 555052 w 4614863"/>
              <a:gd name="connsiteY122" fmla="*/ 5430888 h 5465763"/>
              <a:gd name="connsiteX123" fmla="*/ 539194 w 4614863"/>
              <a:gd name="connsiteY123" fmla="*/ 5424548 h 5465763"/>
              <a:gd name="connsiteX124" fmla="*/ 523335 w 4614863"/>
              <a:gd name="connsiteY124" fmla="*/ 5421378 h 5465763"/>
              <a:gd name="connsiteX125" fmla="*/ 520163 w 4614863"/>
              <a:gd name="connsiteY125" fmla="*/ 5418207 h 5465763"/>
              <a:gd name="connsiteX126" fmla="*/ 510648 w 4614863"/>
              <a:gd name="connsiteY126" fmla="*/ 5415036 h 5465763"/>
              <a:gd name="connsiteX127" fmla="*/ 507476 w 4614863"/>
              <a:gd name="connsiteY127" fmla="*/ 5415036 h 5465763"/>
              <a:gd name="connsiteX128" fmla="*/ 507476 w 4614863"/>
              <a:gd name="connsiteY128" fmla="*/ 5411866 h 5465763"/>
              <a:gd name="connsiteX129" fmla="*/ 494790 w 4614863"/>
              <a:gd name="connsiteY129" fmla="*/ 5408696 h 5465763"/>
              <a:gd name="connsiteX130" fmla="*/ 434527 w 4614863"/>
              <a:gd name="connsiteY130" fmla="*/ 5383332 h 5465763"/>
              <a:gd name="connsiteX131" fmla="*/ 434527 w 4614863"/>
              <a:gd name="connsiteY131" fmla="*/ 5380162 h 5465763"/>
              <a:gd name="connsiteX132" fmla="*/ 431355 w 4614863"/>
              <a:gd name="connsiteY132" fmla="*/ 5380162 h 5465763"/>
              <a:gd name="connsiteX133" fmla="*/ 421840 w 4614863"/>
              <a:gd name="connsiteY133" fmla="*/ 5373822 h 5465763"/>
              <a:gd name="connsiteX134" fmla="*/ 418668 w 4614863"/>
              <a:gd name="connsiteY134" fmla="*/ 5373822 h 5465763"/>
              <a:gd name="connsiteX135" fmla="*/ 409153 w 4614863"/>
              <a:gd name="connsiteY135" fmla="*/ 5367480 h 5465763"/>
              <a:gd name="connsiteX136" fmla="*/ 405981 w 4614863"/>
              <a:gd name="connsiteY136" fmla="*/ 5367480 h 5465763"/>
              <a:gd name="connsiteX137" fmla="*/ 402809 w 4614863"/>
              <a:gd name="connsiteY137" fmla="*/ 5364310 h 5465763"/>
              <a:gd name="connsiteX138" fmla="*/ 399638 w 4614863"/>
              <a:gd name="connsiteY138" fmla="*/ 5361140 h 5465763"/>
              <a:gd name="connsiteX139" fmla="*/ 393294 w 4614863"/>
              <a:gd name="connsiteY139" fmla="*/ 5357970 h 5465763"/>
              <a:gd name="connsiteX140" fmla="*/ 390123 w 4614863"/>
              <a:gd name="connsiteY140" fmla="*/ 5357970 h 5465763"/>
              <a:gd name="connsiteX141" fmla="*/ 364749 w 4614863"/>
              <a:gd name="connsiteY141" fmla="*/ 5342118 h 5465763"/>
              <a:gd name="connsiteX142" fmla="*/ 358405 w 4614863"/>
              <a:gd name="connsiteY142" fmla="*/ 5335777 h 5465763"/>
              <a:gd name="connsiteX143" fmla="*/ 326688 w 4614863"/>
              <a:gd name="connsiteY143" fmla="*/ 5316754 h 5465763"/>
              <a:gd name="connsiteX144" fmla="*/ 323516 w 4614863"/>
              <a:gd name="connsiteY144" fmla="*/ 5313584 h 5465763"/>
              <a:gd name="connsiteX145" fmla="*/ 317173 w 4614863"/>
              <a:gd name="connsiteY145" fmla="*/ 5307243 h 5465763"/>
              <a:gd name="connsiteX146" fmla="*/ 310829 w 4614863"/>
              <a:gd name="connsiteY146" fmla="*/ 5304073 h 5465763"/>
              <a:gd name="connsiteX147" fmla="*/ 307658 w 4614863"/>
              <a:gd name="connsiteY147" fmla="*/ 5300902 h 5465763"/>
              <a:gd name="connsiteX148" fmla="*/ 304486 w 4614863"/>
              <a:gd name="connsiteY148" fmla="*/ 5297732 h 5465763"/>
              <a:gd name="connsiteX149" fmla="*/ 291799 w 4614863"/>
              <a:gd name="connsiteY149" fmla="*/ 5288221 h 5465763"/>
              <a:gd name="connsiteX150" fmla="*/ 288627 w 4614863"/>
              <a:gd name="connsiteY150" fmla="*/ 5288221 h 5465763"/>
              <a:gd name="connsiteX151" fmla="*/ 279112 w 4614863"/>
              <a:gd name="connsiteY151" fmla="*/ 5278710 h 5465763"/>
              <a:gd name="connsiteX152" fmla="*/ 279112 w 4614863"/>
              <a:gd name="connsiteY152" fmla="*/ 5275539 h 5465763"/>
              <a:gd name="connsiteX153" fmla="*/ 275940 w 4614863"/>
              <a:gd name="connsiteY153" fmla="*/ 5275539 h 5465763"/>
              <a:gd name="connsiteX154" fmla="*/ 269597 w 4614863"/>
              <a:gd name="connsiteY154" fmla="*/ 5269198 h 5465763"/>
              <a:gd name="connsiteX155" fmla="*/ 266425 w 4614863"/>
              <a:gd name="connsiteY155" fmla="*/ 5266028 h 5465763"/>
              <a:gd name="connsiteX156" fmla="*/ 263254 w 4614863"/>
              <a:gd name="connsiteY156" fmla="*/ 5266028 h 5465763"/>
              <a:gd name="connsiteX157" fmla="*/ 231536 w 4614863"/>
              <a:gd name="connsiteY157" fmla="*/ 5234324 h 5465763"/>
              <a:gd name="connsiteX158" fmla="*/ 0 w 4614863"/>
              <a:gd name="connsiteY158" fmla="*/ 4679504 h 5465763"/>
              <a:gd name="connsiteX159" fmla="*/ 0 w 4614863"/>
              <a:gd name="connsiteY159" fmla="*/ 789429 h 5465763"/>
              <a:gd name="connsiteX160" fmla="*/ 0 w 4614863"/>
              <a:gd name="connsiteY160" fmla="*/ 783088 h 5465763"/>
              <a:gd name="connsiteX161" fmla="*/ 0 w 4614863"/>
              <a:gd name="connsiteY161" fmla="*/ 764066 h 5465763"/>
              <a:gd name="connsiteX162" fmla="*/ 0 w 4614863"/>
              <a:gd name="connsiteY162" fmla="*/ 757725 h 5465763"/>
              <a:gd name="connsiteX163" fmla="*/ 0 w 4614863"/>
              <a:gd name="connsiteY163" fmla="*/ 754555 h 5465763"/>
              <a:gd name="connsiteX164" fmla="*/ 3172 w 4614863"/>
              <a:gd name="connsiteY164" fmla="*/ 745043 h 5465763"/>
              <a:gd name="connsiteX165" fmla="*/ 3172 w 4614863"/>
              <a:gd name="connsiteY165" fmla="*/ 732362 h 5465763"/>
              <a:gd name="connsiteX166" fmla="*/ 3172 w 4614863"/>
              <a:gd name="connsiteY166" fmla="*/ 722851 h 5465763"/>
              <a:gd name="connsiteX167" fmla="*/ 3172 w 4614863"/>
              <a:gd name="connsiteY167" fmla="*/ 719680 h 5465763"/>
              <a:gd name="connsiteX168" fmla="*/ 3172 w 4614863"/>
              <a:gd name="connsiteY168" fmla="*/ 706999 h 5465763"/>
              <a:gd name="connsiteX169" fmla="*/ 6344 w 4614863"/>
              <a:gd name="connsiteY169" fmla="*/ 706999 h 5465763"/>
              <a:gd name="connsiteX170" fmla="*/ 6344 w 4614863"/>
              <a:gd name="connsiteY170" fmla="*/ 700658 h 5465763"/>
              <a:gd name="connsiteX171" fmla="*/ 6344 w 4614863"/>
              <a:gd name="connsiteY171" fmla="*/ 684806 h 5465763"/>
              <a:gd name="connsiteX172" fmla="*/ 9515 w 4614863"/>
              <a:gd name="connsiteY172" fmla="*/ 675295 h 5465763"/>
              <a:gd name="connsiteX173" fmla="*/ 9515 w 4614863"/>
              <a:gd name="connsiteY173" fmla="*/ 668954 h 5465763"/>
              <a:gd name="connsiteX174" fmla="*/ 9515 w 4614863"/>
              <a:gd name="connsiteY174" fmla="*/ 662613 h 5465763"/>
              <a:gd name="connsiteX175" fmla="*/ 12687 w 4614863"/>
              <a:gd name="connsiteY175" fmla="*/ 656272 h 5465763"/>
              <a:gd name="connsiteX176" fmla="*/ 12687 w 4614863"/>
              <a:gd name="connsiteY176" fmla="*/ 653102 h 5465763"/>
              <a:gd name="connsiteX177" fmla="*/ 12687 w 4614863"/>
              <a:gd name="connsiteY177" fmla="*/ 649931 h 5465763"/>
              <a:gd name="connsiteX178" fmla="*/ 12687 w 4614863"/>
              <a:gd name="connsiteY178" fmla="*/ 643591 h 5465763"/>
              <a:gd name="connsiteX179" fmla="*/ 15859 w 4614863"/>
              <a:gd name="connsiteY179" fmla="*/ 637250 h 5465763"/>
              <a:gd name="connsiteX180" fmla="*/ 15859 w 4614863"/>
              <a:gd name="connsiteY180" fmla="*/ 634079 h 5465763"/>
              <a:gd name="connsiteX181" fmla="*/ 15859 w 4614863"/>
              <a:gd name="connsiteY181" fmla="*/ 627739 h 5465763"/>
              <a:gd name="connsiteX182" fmla="*/ 19030 w 4614863"/>
              <a:gd name="connsiteY182" fmla="*/ 624568 h 5465763"/>
              <a:gd name="connsiteX183" fmla="*/ 19030 w 4614863"/>
              <a:gd name="connsiteY183" fmla="*/ 621398 h 5465763"/>
              <a:gd name="connsiteX184" fmla="*/ 19030 w 4614863"/>
              <a:gd name="connsiteY184" fmla="*/ 615057 h 5465763"/>
              <a:gd name="connsiteX185" fmla="*/ 19030 w 4614863"/>
              <a:gd name="connsiteY185" fmla="*/ 611887 h 5465763"/>
              <a:gd name="connsiteX186" fmla="*/ 22202 w 4614863"/>
              <a:gd name="connsiteY186" fmla="*/ 608716 h 5465763"/>
              <a:gd name="connsiteX187" fmla="*/ 22202 w 4614863"/>
              <a:gd name="connsiteY187" fmla="*/ 599205 h 5465763"/>
              <a:gd name="connsiteX188" fmla="*/ 25374 w 4614863"/>
              <a:gd name="connsiteY188" fmla="*/ 596035 h 5465763"/>
              <a:gd name="connsiteX189" fmla="*/ 25374 w 4614863"/>
              <a:gd name="connsiteY189" fmla="*/ 592864 h 5465763"/>
              <a:gd name="connsiteX190" fmla="*/ 28546 w 4614863"/>
              <a:gd name="connsiteY190" fmla="*/ 583353 h 5465763"/>
              <a:gd name="connsiteX191" fmla="*/ 31717 w 4614863"/>
              <a:gd name="connsiteY191" fmla="*/ 573842 h 5465763"/>
              <a:gd name="connsiteX192" fmla="*/ 31717 w 4614863"/>
              <a:gd name="connsiteY192" fmla="*/ 570672 h 5465763"/>
              <a:gd name="connsiteX193" fmla="*/ 31717 w 4614863"/>
              <a:gd name="connsiteY193" fmla="*/ 564331 h 5465763"/>
              <a:gd name="connsiteX194" fmla="*/ 34889 w 4614863"/>
              <a:gd name="connsiteY194" fmla="*/ 551649 h 5465763"/>
              <a:gd name="connsiteX195" fmla="*/ 38061 w 4614863"/>
              <a:gd name="connsiteY195" fmla="*/ 551649 h 5465763"/>
              <a:gd name="connsiteX196" fmla="*/ 41233 w 4614863"/>
              <a:gd name="connsiteY196" fmla="*/ 542138 h 5465763"/>
              <a:gd name="connsiteX197" fmla="*/ 41233 w 4614863"/>
              <a:gd name="connsiteY197" fmla="*/ 535797 h 5465763"/>
              <a:gd name="connsiteX198" fmla="*/ 47576 w 4614863"/>
              <a:gd name="connsiteY198" fmla="*/ 519945 h 5465763"/>
              <a:gd name="connsiteX199" fmla="*/ 47576 w 4614863"/>
              <a:gd name="connsiteY199" fmla="*/ 516775 h 5465763"/>
              <a:gd name="connsiteX200" fmla="*/ 53920 w 4614863"/>
              <a:gd name="connsiteY200" fmla="*/ 504093 h 5465763"/>
              <a:gd name="connsiteX201" fmla="*/ 57091 w 4614863"/>
              <a:gd name="connsiteY201" fmla="*/ 497752 h 5465763"/>
              <a:gd name="connsiteX202" fmla="*/ 60263 w 4614863"/>
              <a:gd name="connsiteY202" fmla="*/ 488241 h 5465763"/>
              <a:gd name="connsiteX203" fmla="*/ 63435 w 4614863"/>
              <a:gd name="connsiteY203" fmla="*/ 475560 h 5465763"/>
              <a:gd name="connsiteX204" fmla="*/ 66606 w 4614863"/>
              <a:gd name="connsiteY204" fmla="*/ 475560 h 5465763"/>
              <a:gd name="connsiteX205" fmla="*/ 69778 w 4614863"/>
              <a:gd name="connsiteY205" fmla="*/ 466048 h 5465763"/>
              <a:gd name="connsiteX206" fmla="*/ 76122 w 4614863"/>
              <a:gd name="connsiteY206" fmla="*/ 450196 h 5465763"/>
              <a:gd name="connsiteX207" fmla="*/ 91980 w 4614863"/>
              <a:gd name="connsiteY207" fmla="*/ 418493 h 5465763"/>
              <a:gd name="connsiteX208" fmla="*/ 95152 w 4614863"/>
              <a:gd name="connsiteY208" fmla="*/ 415322 h 5465763"/>
              <a:gd name="connsiteX209" fmla="*/ 95152 w 4614863"/>
              <a:gd name="connsiteY209" fmla="*/ 412152 h 5465763"/>
              <a:gd name="connsiteX210" fmla="*/ 98324 w 4614863"/>
              <a:gd name="connsiteY210" fmla="*/ 408981 h 5465763"/>
              <a:gd name="connsiteX211" fmla="*/ 98324 w 4614863"/>
              <a:gd name="connsiteY211" fmla="*/ 405811 h 5465763"/>
              <a:gd name="connsiteX212" fmla="*/ 111011 w 4614863"/>
              <a:gd name="connsiteY212" fmla="*/ 386789 h 5465763"/>
              <a:gd name="connsiteX213" fmla="*/ 111011 w 4614863"/>
              <a:gd name="connsiteY213" fmla="*/ 383618 h 5465763"/>
              <a:gd name="connsiteX214" fmla="*/ 120526 w 4614863"/>
              <a:gd name="connsiteY214" fmla="*/ 370937 h 5465763"/>
              <a:gd name="connsiteX215" fmla="*/ 123698 w 4614863"/>
              <a:gd name="connsiteY215" fmla="*/ 367766 h 5465763"/>
              <a:gd name="connsiteX216" fmla="*/ 190304 w 4614863"/>
              <a:gd name="connsiteY216" fmla="*/ 275825 h 5465763"/>
              <a:gd name="connsiteX217" fmla="*/ 193475 w 4614863"/>
              <a:gd name="connsiteY217" fmla="*/ 275825 h 5465763"/>
              <a:gd name="connsiteX218" fmla="*/ 193475 w 4614863"/>
              <a:gd name="connsiteY218" fmla="*/ 272654 h 5465763"/>
              <a:gd name="connsiteX219" fmla="*/ 199819 w 4614863"/>
              <a:gd name="connsiteY219" fmla="*/ 269484 h 5465763"/>
              <a:gd name="connsiteX220" fmla="*/ 199819 w 4614863"/>
              <a:gd name="connsiteY220" fmla="*/ 266314 h 5465763"/>
              <a:gd name="connsiteX221" fmla="*/ 202991 w 4614863"/>
              <a:gd name="connsiteY221" fmla="*/ 263143 h 5465763"/>
              <a:gd name="connsiteX222" fmla="*/ 231536 w 4614863"/>
              <a:gd name="connsiteY222" fmla="*/ 231439 h 5465763"/>
              <a:gd name="connsiteX223" fmla="*/ 767558 w 4614863"/>
              <a:gd name="connsiteY223" fmla="*/ 0 h 546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4614863" h="5465763">
                <a:moveTo>
                  <a:pt x="767558" y="0"/>
                </a:moveTo>
                <a:cubicBezTo>
                  <a:pt x="773902" y="0"/>
                  <a:pt x="773902" y="0"/>
                  <a:pt x="773902" y="0"/>
                </a:cubicBezTo>
                <a:cubicBezTo>
                  <a:pt x="780245" y="0"/>
                  <a:pt x="786588" y="0"/>
                  <a:pt x="792932" y="0"/>
                </a:cubicBezTo>
                <a:cubicBezTo>
                  <a:pt x="3821931" y="0"/>
                  <a:pt x="3821931" y="0"/>
                  <a:pt x="3821931" y="0"/>
                </a:cubicBezTo>
                <a:cubicBezTo>
                  <a:pt x="3828275" y="0"/>
                  <a:pt x="3834618" y="0"/>
                  <a:pt x="3840962" y="0"/>
                </a:cubicBezTo>
                <a:cubicBezTo>
                  <a:pt x="3847305" y="0"/>
                  <a:pt x="3847305" y="0"/>
                  <a:pt x="3847305" y="0"/>
                </a:cubicBezTo>
                <a:cubicBezTo>
                  <a:pt x="3850477" y="0"/>
                  <a:pt x="3850477" y="0"/>
                  <a:pt x="3850477" y="0"/>
                </a:cubicBezTo>
                <a:cubicBezTo>
                  <a:pt x="4050296" y="9511"/>
                  <a:pt x="4240599" y="88771"/>
                  <a:pt x="4383327" y="231439"/>
                </a:cubicBezTo>
                <a:cubicBezTo>
                  <a:pt x="4532398" y="380448"/>
                  <a:pt x="4614863" y="577012"/>
                  <a:pt x="4614863" y="789429"/>
                </a:cubicBezTo>
                <a:cubicBezTo>
                  <a:pt x="4614863" y="4679504"/>
                  <a:pt x="4614863" y="4679504"/>
                  <a:pt x="4614863" y="4679504"/>
                </a:cubicBezTo>
                <a:cubicBezTo>
                  <a:pt x="4614863" y="4888751"/>
                  <a:pt x="4532398" y="5085316"/>
                  <a:pt x="4383327" y="5234324"/>
                </a:cubicBezTo>
                <a:cubicBezTo>
                  <a:pt x="4373812" y="5247006"/>
                  <a:pt x="4361125" y="5256517"/>
                  <a:pt x="4351610" y="5266028"/>
                </a:cubicBezTo>
                <a:cubicBezTo>
                  <a:pt x="4348438" y="5266028"/>
                  <a:pt x="4348438" y="5266028"/>
                  <a:pt x="4348438" y="5266028"/>
                </a:cubicBezTo>
                <a:cubicBezTo>
                  <a:pt x="4345266" y="5269198"/>
                  <a:pt x="4345266" y="5269198"/>
                  <a:pt x="4345266" y="5269198"/>
                </a:cubicBezTo>
                <a:cubicBezTo>
                  <a:pt x="4345266" y="5272369"/>
                  <a:pt x="4345266" y="5272369"/>
                  <a:pt x="4342095" y="5272369"/>
                </a:cubicBezTo>
                <a:cubicBezTo>
                  <a:pt x="4338923" y="5275539"/>
                  <a:pt x="4338923" y="5275539"/>
                  <a:pt x="4338923" y="5275539"/>
                </a:cubicBezTo>
                <a:cubicBezTo>
                  <a:pt x="4335751" y="5278710"/>
                  <a:pt x="4335751" y="5278710"/>
                  <a:pt x="4335751" y="5278710"/>
                </a:cubicBezTo>
                <a:cubicBezTo>
                  <a:pt x="4332580" y="5281880"/>
                  <a:pt x="4332580" y="5281880"/>
                  <a:pt x="4329408" y="5285050"/>
                </a:cubicBezTo>
                <a:cubicBezTo>
                  <a:pt x="4326236" y="5285050"/>
                  <a:pt x="4326236" y="5285050"/>
                  <a:pt x="4326236" y="5285050"/>
                </a:cubicBezTo>
                <a:cubicBezTo>
                  <a:pt x="4323064" y="5288221"/>
                  <a:pt x="4323064" y="5288221"/>
                  <a:pt x="4323064" y="5288221"/>
                </a:cubicBezTo>
                <a:cubicBezTo>
                  <a:pt x="4323064" y="5288221"/>
                  <a:pt x="4323064" y="5288221"/>
                  <a:pt x="4323064" y="5291391"/>
                </a:cubicBezTo>
                <a:cubicBezTo>
                  <a:pt x="4313549" y="5294562"/>
                  <a:pt x="4313549" y="5294562"/>
                  <a:pt x="4313549" y="5294562"/>
                </a:cubicBezTo>
                <a:cubicBezTo>
                  <a:pt x="4313549" y="5297732"/>
                  <a:pt x="4313549" y="5297732"/>
                  <a:pt x="4313549" y="5297732"/>
                </a:cubicBezTo>
                <a:cubicBezTo>
                  <a:pt x="4310377" y="5297732"/>
                  <a:pt x="4310377" y="5297732"/>
                  <a:pt x="4310377" y="5297732"/>
                </a:cubicBezTo>
                <a:cubicBezTo>
                  <a:pt x="4307206" y="5300902"/>
                  <a:pt x="4307206" y="5300902"/>
                  <a:pt x="4307206" y="5300902"/>
                </a:cubicBezTo>
                <a:cubicBezTo>
                  <a:pt x="4300862" y="5307243"/>
                  <a:pt x="4300862" y="5307243"/>
                  <a:pt x="4300862" y="5307243"/>
                </a:cubicBezTo>
                <a:cubicBezTo>
                  <a:pt x="4297691" y="5310414"/>
                  <a:pt x="4297691" y="5310414"/>
                  <a:pt x="4297691" y="5310414"/>
                </a:cubicBezTo>
                <a:cubicBezTo>
                  <a:pt x="4285004" y="5316754"/>
                  <a:pt x="4285004" y="5316754"/>
                  <a:pt x="4285004" y="5316754"/>
                </a:cubicBezTo>
                <a:cubicBezTo>
                  <a:pt x="4285004" y="5319925"/>
                  <a:pt x="4281832" y="5319925"/>
                  <a:pt x="4281832" y="5319925"/>
                </a:cubicBezTo>
                <a:cubicBezTo>
                  <a:pt x="4278660" y="5323095"/>
                  <a:pt x="4278660" y="5323095"/>
                  <a:pt x="4275488" y="5326266"/>
                </a:cubicBezTo>
                <a:cubicBezTo>
                  <a:pt x="4272317" y="5326266"/>
                  <a:pt x="4272317" y="5326266"/>
                  <a:pt x="4272317" y="5326266"/>
                </a:cubicBezTo>
                <a:cubicBezTo>
                  <a:pt x="4262802" y="5335777"/>
                  <a:pt x="4262802" y="5335777"/>
                  <a:pt x="4262802" y="5335777"/>
                </a:cubicBezTo>
                <a:cubicBezTo>
                  <a:pt x="4259630" y="5335777"/>
                  <a:pt x="4259630" y="5335777"/>
                  <a:pt x="4259630" y="5335777"/>
                </a:cubicBezTo>
                <a:cubicBezTo>
                  <a:pt x="4256458" y="5338947"/>
                  <a:pt x="4256458" y="5338947"/>
                  <a:pt x="4256458" y="5338947"/>
                </a:cubicBezTo>
                <a:cubicBezTo>
                  <a:pt x="4253286" y="5342118"/>
                  <a:pt x="4250115" y="5342118"/>
                  <a:pt x="4246943" y="5345288"/>
                </a:cubicBezTo>
                <a:cubicBezTo>
                  <a:pt x="4237428" y="5348458"/>
                  <a:pt x="4237428" y="5348458"/>
                  <a:pt x="4237428" y="5348458"/>
                </a:cubicBezTo>
                <a:cubicBezTo>
                  <a:pt x="4237428" y="5348458"/>
                  <a:pt x="4237428" y="5351628"/>
                  <a:pt x="4237428" y="5351628"/>
                </a:cubicBezTo>
                <a:cubicBezTo>
                  <a:pt x="4231084" y="5351628"/>
                  <a:pt x="4231084" y="5351628"/>
                  <a:pt x="4231084" y="5351628"/>
                </a:cubicBezTo>
                <a:cubicBezTo>
                  <a:pt x="4227913" y="5354799"/>
                  <a:pt x="4227913" y="5354799"/>
                  <a:pt x="4227913" y="5354799"/>
                </a:cubicBezTo>
                <a:cubicBezTo>
                  <a:pt x="4224741" y="5357970"/>
                  <a:pt x="4218397" y="5361140"/>
                  <a:pt x="4212054" y="5364310"/>
                </a:cubicBezTo>
                <a:cubicBezTo>
                  <a:pt x="4208882" y="5367480"/>
                  <a:pt x="4208882" y="5367480"/>
                  <a:pt x="4208882" y="5367480"/>
                </a:cubicBezTo>
                <a:cubicBezTo>
                  <a:pt x="4205710" y="5367480"/>
                  <a:pt x="4205710" y="5367480"/>
                  <a:pt x="4205710" y="5367480"/>
                </a:cubicBezTo>
                <a:cubicBezTo>
                  <a:pt x="4205710" y="5367480"/>
                  <a:pt x="4202539" y="5370651"/>
                  <a:pt x="4196195" y="5373822"/>
                </a:cubicBezTo>
                <a:cubicBezTo>
                  <a:pt x="4193023" y="5373822"/>
                  <a:pt x="4193023" y="5373822"/>
                  <a:pt x="4193023" y="5373822"/>
                </a:cubicBezTo>
                <a:cubicBezTo>
                  <a:pt x="4186680" y="5376992"/>
                  <a:pt x="4183508" y="5380162"/>
                  <a:pt x="4177165" y="5383332"/>
                </a:cubicBezTo>
                <a:cubicBezTo>
                  <a:pt x="4170821" y="5386503"/>
                  <a:pt x="4167650" y="5389674"/>
                  <a:pt x="4161306" y="5389674"/>
                </a:cubicBezTo>
                <a:cubicBezTo>
                  <a:pt x="4154963" y="5392844"/>
                  <a:pt x="4148619" y="5396014"/>
                  <a:pt x="4142276" y="5399184"/>
                </a:cubicBezTo>
                <a:cubicBezTo>
                  <a:pt x="4139104" y="5402355"/>
                  <a:pt x="4132761" y="5405526"/>
                  <a:pt x="4126417" y="5405526"/>
                </a:cubicBezTo>
                <a:cubicBezTo>
                  <a:pt x="4120074" y="5408696"/>
                  <a:pt x="4113730" y="5411866"/>
                  <a:pt x="4107387" y="5415036"/>
                </a:cubicBezTo>
                <a:cubicBezTo>
                  <a:pt x="4097872" y="5418207"/>
                  <a:pt x="4085185" y="5421378"/>
                  <a:pt x="4075670" y="5424548"/>
                </a:cubicBezTo>
                <a:cubicBezTo>
                  <a:pt x="4072498" y="5427718"/>
                  <a:pt x="4072498" y="5427718"/>
                  <a:pt x="4069326" y="5427718"/>
                </a:cubicBezTo>
                <a:cubicBezTo>
                  <a:pt x="4062983" y="5427718"/>
                  <a:pt x="4062983" y="5427718"/>
                  <a:pt x="4062983" y="5427718"/>
                </a:cubicBezTo>
                <a:cubicBezTo>
                  <a:pt x="4062983" y="5430888"/>
                  <a:pt x="4062983" y="5430888"/>
                  <a:pt x="4062983" y="5430888"/>
                </a:cubicBezTo>
                <a:cubicBezTo>
                  <a:pt x="4056639" y="5430888"/>
                  <a:pt x="4056639" y="5430888"/>
                  <a:pt x="4056639" y="5430888"/>
                </a:cubicBezTo>
                <a:cubicBezTo>
                  <a:pt x="4053467" y="5430888"/>
                  <a:pt x="4053467" y="5430888"/>
                  <a:pt x="4053467" y="5430888"/>
                </a:cubicBezTo>
                <a:cubicBezTo>
                  <a:pt x="4050296" y="5434059"/>
                  <a:pt x="4050296" y="5434059"/>
                  <a:pt x="4050296" y="5434059"/>
                </a:cubicBezTo>
                <a:cubicBezTo>
                  <a:pt x="4040781" y="5437230"/>
                  <a:pt x="4040781" y="5437230"/>
                  <a:pt x="4040781" y="5437230"/>
                </a:cubicBezTo>
                <a:cubicBezTo>
                  <a:pt x="4037609" y="5437230"/>
                  <a:pt x="4037609" y="5437230"/>
                  <a:pt x="4037609" y="5437230"/>
                </a:cubicBezTo>
                <a:cubicBezTo>
                  <a:pt x="4028094" y="5440400"/>
                  <a:pt x="4028094" y="5440400"/>
                  <a:pt x="4028094" y="5440400"/>
                </a:cubicBezTo>
                <a:cubicBezTo>
                  <a:pt x="4024922" y="5440400"/>
                  <a:pt x="4021750" y="5440400"/>
                  <a:pt x="4021750" y="5440400"/>
                </a:cubicBezTo>
                <a:cubicBezTo>
                  <a:pt x="4018578" y="5440400"/>
                  <a:pt x="4018578" y="5440400"/>
                  <a:pt x="4018578" y="5440400"/>
                </a:cubicBezTo>
                <a:cubicBezTo>
                  <a:pt x="4012235" y="5443570"/>
                  <a:pt x="4012235" y="5443570"/>
                  <a:pt x="4012235" y="5443570"/>
                </a:cubicBezTo>
                <a:cubicBezTo>
                  <a:pt x="4009063" y="5443570"/>
                  <a:pt x="4009063" y="5443570"/>
                  <a:pt x="4009063" y="5443570"/>
                </a:cubicBezTo>
                <a:cubicBezTo>
                  <a:pt x="4005892" y="5443570"/>
                  <a:pt x="4005892" y="5443570"/>
                  <a:pt x="4005892" y="5443570"/>
                </a:cubicBezTo>
                <a:cubicBezTo>
                  <a:pt x="4002720" y="5446740"/>
                  <a:pt x="4002720" y="5446740"/>
                  <a:pt x="4002720" y="5446740"/>
                </a:cubicBezTo>
                <a:cubicBezTo>
                  <a:pt x="3999548" y="5446740"/>
                  <a:pt x="3999548" y="5446740"/>
                  <a:pt x="3999548" y="5446740"/>
                </a:cubicBezTo>
                <a:cubicBezTo>
                  <a:pt x="3993205" y="5446740"/>
                  <a:pt x="3993205" y="5446740"/>
                  <a:pt x="3993205" y="5446740"/>
                </a:cubicBezTo>
                <a:cubicBezTo>
                  <a:pt x="3986861" y="5449911"/>
                  <a:pt x="3986861" y="5449911"/>
                  <a:pt x="3986861" y="5449911"/>
                </a:cubicBezTo>
                <a:cubicBezTo>
                  <a:pt x="3977346" y="5449911"/>
                  <a:pt x="3977346" y="5449911"/>
                  <a:pt x="3977346" y="5449911"/>
                </a:cubicBezTo>
                <a:cubicBezTo>
                  <a:pt x="3974174" y="5453082"/>
                  <a:pt x="3974174" y="5453082"/>
                  <a:pt x="3974174" y="5453082"/>
                </a:cubicBezTo>
                <a:cubicBezTo>
                  <a:pt x="3971003" y="5453082"/>
                  <a:pt x="3967831" y="5453082"/>
                  <a:pt x="3964659" y="5453082"/>
                </a:cubicBezTo>
                <a:cubicBezTo>
                  <a:pt x="3958316" y="5453082"/>
                  <a:pt x="3958316" y="5453082"/>
                  <a:pt x="3958316" y="5453082"/>
                </a:cubicBezTo>
                <a:cubicBezTo>
                  <a:pt x="3951972" y="5456252"/>
                  <a:pt x="3945629" y="5456252"/>
                  <a:pt x="3939285" y="5456252"/>
                </a:cubicBezTo>
                <a:cubicBezTo>
                  <a:pt x="3932942" y="5459422"/>
                  <a:pt x="3929770" y="5459422"/>
                  <a:pt x="3926598" y="5459422"/>
                </a:cubicBezTo>
                <a:cubicBezTo>
                  <a:pt x="3913911" y="5459422"/>
                  <a:pt x="3913911" y="5459422"/>
                  <a:pt x="3913911" y="5459422"/>
                </a:cubicBezTo>
                <a:cubicBezTo>
                  <a:pt x="3913911" y="5462592"/>
                  <a:pt x="3913911" y="5462592"/>
                  <a:pt x="3913911" y="5462592"/>
                </a:cubicBezTo>
                <a:cubicBezTo>
                  <a:pt x="3904396" y="5462592"/>
                  <a:pt x="3894881" y="5462592"/>
                  <a:pt x="3885366" y="5462592"/>
                </a:cubicBezTo>
                <a:cubicBezTo>
                  <a:pt x="3872679" y="5465763"/>
                  <a:pt x="3872679" y="5465763"/>
                  <a:pt x="3872679" y="5465763"/>
                </a:cubicBezTo>
                <a:cubicBezTo>
                  <a:pt x="3869507" y="5465763"/>
                  <a:pt x="3869507" y="5465763"/>
                  <a:pt x="3869507" y="5465763"/>
                </a:cubicBezTo>
                <a:cubicBezTo>
                  <a:pt x="3866336" y="5465763"/>
                  <a:pt x="3863164" y="5465763"/>
                  <a:pt x="3859992" y="5465763"/>
                </a:cubicBezTo>
                <a:cubicBezTo>
                  <a:pt x="3853649" y="5465763"/>
                  <a:pt x="3850477" y="5465763"/>
                  <a:pt x="3844133" y="5465763"/>
                </a:cubicBezTo>
                <a:cubicBezTo>
                  <a:pt x="3840962" y="5465763"/>
                  <a:pt x="3840962" y="5465763"/>
                  <a:pt x="3840962" y="5465763"/>
                </a:cubicBezTo>
                <a:cubicBezTo>
                  <a:pt x="3837790" y="5465763"/>
                  <a:pt x="3837790" y="5465763"/>
                  <a:pt x="3837790" y="5465763"/>
                </a:cubicBezTo>
                <a:cubicBezTo>
                  <a:pt x="3831447" y="5465763"/>
                  <a:pt x="3825103" y="5465763"/>
                  <a:pt x="3821931" y="5465763"/>
                </a:cubicBezTo>
                <a:cubicBezTo>
                  <a:pt x="792932" y="5465763"/>
                  <a:pt x="792932" y="5465763"/>
                  <a:pt x="792932" y="5465763"/>
                </a:cubicBezTo>
                <a:cubicBezTo>
                  <a:pt x="789760" y="5465763"/>
                  <a:pt x="783417" y="5465763"/>
                  <a:pt x="780245" y="5465763"/>
                </a:cubicBezTo>
                <a:cubicBezTo>
                  <a:pt x="777073" y="5465763"/>
                  <a:pt x="777073" y="5465763"/>
                  <a:pt x="773902" y="5465763"/>
                </a:cubicBezTo>
                <a:cubicBezTo>
                  <a:pt x="770730" y="5465763"/>
                  <a:pt x="770730" y="5465763"/>
                  <a:pt x="770730" y="5465763"/>
                </a:cubicBezTo>
                <a:cubicBezTo>
                  <a:pt x="767558" y="5465763"/>
                  <a:pt x="761215" y="5465763"/>
                  <a:pt x="754871" y="5465763"/>
                </a:cubicBezTo>
                <a:cubicBezTo>
                  <a:pt x="745356" y="5465763"/>
                  <a:pt x="745356" y="5465763"/>
                  <a:pt x="745356" y="5465763"/>
                </a:cubicBezTo>
                <a:cubicBezTo>
                  <a:pt x="739013" y="5465763"/>
                  <a:pt x="739013" y="5465763"/>
                  <a:pt x="739013" y="5465763"/>
                </a:cubicBezTo>
                <a:cubicBezTo>
                  <a:pt x="735841" y="5462592"/>
                  <a:pt x="735841" y="5462592"/>
                  <a:pt x="735841" y="5462592"/>
                </a:cubicBezTo>
                <a:cubicBezTo>
                  <a:pt x="729497" y="5462592"/>
                  <a:pt x="729497" y="5462592"/>
                  <a:pt x="729497" y="5462592"/>
                </a:cubicBezTo>
                <a:cubicBezTo>
                  <a:pt x="729497" y="5462592"/>
                  <a:pt x="726326" y="5462592"/>
                  <a:pt x="726326" y="5462592"/>
                </a:cubicBezTo>
                <a:cubicBezTo>
                  <a:pt x="713639" y="5462592"/>
                  <a:pt x="713639" y="5462592"/>
                  <a:pt x="713639" y="5462592"/>
                </a:cubicBezTo>
                <a:cubicBezTo>
                  <a:pt x="710467" y="5462592"/>
                  <a:pt x="710467" y="5462592"/>
                  <a:pt x="710467" y="5462592"/>
                </a:cubicBezTo>
                <a:cubicBezTo>
                  <a:pt x="707295" y="5462592"/>
                  <a:pt x="700952" y="5459422"/>
                  <a:pt x="691437" y="5459422"/>
                </a:cubicBezTo>
                <a:cubicBezTo>
                  <a:pt x="688265" y="5459422"/>
                  <a:pt x="688265" y="5459422"/>
                  <a:pt x="688265" y="5459422"/>
                </a:cubicBezTo>
                <a:cubicBezTo>
                  <a:pt x="681921" y="5459422"/>
                  <a:pt x="681921" y="5459422"/>
                  <a:pt x="681921" y="5459422"/>
                </a:cubicBezTo>
                <a:cubicBezTo>
                  <a:pt x="681921" y="5459422"/>
                  <a:pt x="678750" y="5459422"/>
                  <a:pt x="675578" y="5456252"/>
                </a:cubicBezTo>
                <a:cubicBezTo>
                  <a:pt x="672406" y="5456252"/>
                  <a:pt x="672406" y="5456252"/>
                  <a:pt x="672406" y="5456252"/>
                </a:cubicBezTo>
                <a:cubicBezTo>
                  <a:pt x="669235" y="5456252"/>
                  <a:pt x="666063" y="5456252"/>
                  <a:pt x="662891" y="5456252"/>
                </a:cubicBezTo>
                <a:cubicBezTo>
                  <a:pt x="659719" y="5456252"/>
                  <a:pt x="659719" y="5456252"/>
                  <a:pt x="659719" y="5456252"/>
                </a:cubicBezTo>
                <a:cubicBezTo>
                  <a:pt x="656548" y="5453082"/>
                  <a:pt x="656548" y="5453082"/>
                  <a:pt x="656548" y="5453082"/>
                </a:cubicBezTo>
                <a:cubicBezTo>
                  <a:pt x="650204" y="5453082"/>
                  <a:pt x="650204" y="5453082"/>
                  <a:pt x="650204" y="5453082"/>
                </a:cubicBezTo>
                <a:cubicBezTo>
                  <a:pt x="647032" y="5453082"/>
                  <a:pt x="647032" y="5453082"/>
                  <a:pt x="647032" y="5453082"/>
                </a:cubicBezTo>
                <a:cubicBezTo>
                  <a:pt x="643861" y="5453082"/>
                  <a:pt x="643861" y="5453082"/>
                  <a:pt x="640689" y="5453082"/>
                </a:cubicBezTo>
                <a:cubicBezTo>
                  <a:pt x="637517" y="5449911"/>
                  <a:pt x="637517" y="5449911"/>
                  <a:pt x="637517" y="5449911"/>
                </a:cubicBezTo>
                <a:cubicBezTo>
                  <a:pt x="634346" y="5449911"/>
                  <a:pt x="634346" y="5449911"/>
                  <a:pt x="634346" y="5449911"/>
                </a:cubicBezTo>
                <a:cubicBezTo>
                  <a:pt x="631174" y="5449911"/>
                  <a:pt x="631174" y="5449911"/>
                  <a:pt x="631174" y="5449911"/>
                </a:cubicBezTo>
                <a:cubicBezTo>
                  <a:pt x="628002" y="5449911"/>
                  <a:pt x="628002" y="5449911"/>
                  <a:pt x="628002" y="5449911"/>
                </a:cubicBezTo>
                <a:cubicBezTo>
                  <a:pt x="621659" y="5446740"/>
                  <a:pt x="621659" y="5446740"/>
                  <a:pt x="621659" y="5446740"/>
                </a:cubicBezTo>
                <a:cubicBezTo>
                  <a:pt x="618487" y="5446740"/>
                  <a:pt x="615315" y="5446740"/>
                  <a:pt x="612143" y="5446740"/>
                </a:cubicBezTo>
                <a:cubicBezTo>
                  <a:pt x="608972" y="5443570"/>
                  <a:pt x="608972" y="5443570"/>
                  <a:pt x="608972" y="5443570"/>
                </a:cubicBezTo>
                <a:cubicBezTo>
                  <a:pt x="605800" y="5443570"/>
                  <a:pt x="605800" y="5443570"/>
                  <a:pt x="605800" y="5443570"/>
                </a:cubicBezTo>
                <a:cubicBezTo>
                  <a:pt x="596285" y="5443570"/>
                  <a:pt x="596285" y="5443570"/>
                  <a:pt x="596285" y="5443570"/>
                </a:cubicBezTo>
                <a:cubicBezTo>
                  <a:pt x="596285" y="5440400"/>
                  <a:pt x="596285" y="5440400"/>
                  <a:pt x="596285" y="5440400"/>
                </a:cubicBezTo>
                <a:cubicBezTo>
                  <a:pt x="593113" y="5440400"/>
                  <a:pt x="589941" y="5440400"/>
                  <a:pt x="589941" y="5440400"/>
                </a:cubicBezTo>
                <a:cubicBezTo>
                  <a:pt x="583598" y="5437230"/>
                  <a:pt x="583598" y="5437230"/>
                  <a:pt x="583598" y="5437230"/>
                </a:cubicBezTo>
                <a:cubicBezTo>
                  <a:pt x="580426" y="5437230"/>
                  <a:pt x="580426" y="5437230"/>
                  <a:pt x="580426" y="5437230"/>
                </a:cubicBezTo>
                <a:cubicBezTo>
                  <a:pt x="577254" y="5437230"/>
                  <a:pt x="574083" y="5437230"/>
                  <a:pt x="570911" y="5434059"/>
                </a:cubicBezTo>
                <a:cubicBezTo>
                  <a:pt x="567739" y="5434059"/>
                  <a:pt x="567739" y="5434059"/>
                  <a:pt x="567739" y="5434059"/>
                </a:cubicBezTo>
                <a:cubicBezTo>
                  <a:pt x="564568" y="5434059"/>
                  <a:pt x="561396" y="5430888"/>
                  <a:pt x="555052" y="5430888"/>
                </a:cubicBezTo>
                <a:cubicBezTo>
                  <a:pt x="551881" y="5427718"/>
                  <a:pt x="545537" y="5427718"/>
                  <a:pt x="539194" y="5424548"/>
                </a:cubicBezTo>
                <a:cubicBezTo>
                  <a:pt x="532850" y="5424548"/>
                  <a:pt x="529679" y="5421378"/>
                  <a:pt x="523335" y="5421378"/>
                </a:cubicBezTo>
                <a:cubicBezTo>
                  <a:pt x="520163" y="5418207"/>
                  <a:pt x="520163" y="5418207"/>
                  <a:pt x="520163" y="5418207"/>
                </a:cubicBezTo>
                <a:cubicBezTo>
                  <a:pt x="516992" y="5418207"/>
                  <a:pt x="513820" y="5415036"/>
                  <a:pt x="510648" y="5415036"/>
                </a:cubicBezTo>
                <a:cubicBezTo>
                  <a:pt x="507476" y="5415036"/>
                  <a:pt x="507476" y="5415036"/>
                  <a:pt x="507476" y="5415036"/>
                </a:cubicBezTo>
                <a:cubicBezTo>
                  <a:pt x="507476" y="5411866"/>
                  <a:pt x="507476" y="5411866"/>
                  <a:pt x="507476" y="5411866"/>
                </a:cubicBezTo>
                <a:cubicBezTo>
                  <a:pt x="504305" y="5411866"/>
                  <a:pt x="497961" y="5411866"/>
                  <a:pt x="494790" y="5408696"/>
                </a:cubicBezTo>
                <a:cubicBezTo>
                  <a:pt x="472587" y="5399184"/>
                  <a:pt x="453557" y="5389674"/>
                  <a:pt x="434527" y="5383332"/>
                </a:cubicBezTo>
                <a:cubicBezTo>
                  <a:pt x="434527" y="5380162"/>
                  <a:pt x="434527" y="5380162"/>
                  <a:pt x="434527" y="5380162"/>
                </a:cubicBezTo>
                <a:cubicBezTo>
                  <a:pt x="431355" y="5380162"/>
                  <a:pt x="431355" y="5380162"/>
                  <a:pt x="431355" y="5380162"/>
                </a:cubicBezTo>
                <a:cubicBezTo>
                  <a:pt x="428183" y="5376992"/>
                  <a:pt x="425012" y="5376992"/>
                  <a:pt x="421840" y="5373822"/>
                </a:cubicBezTo>
                <a:cubicBezTo>
                  <a:pt x="418668" y="5373822"/>
                  <a:pt x="418668" y="5373822"/>
                  <a:pt x="418668" y="5373822"/>
                </a:cubicBezTo>
                <a:cubicBezTo>
                  <a:pt x="415496" y="5370651"/>
                  <a:pt x="412325" y="5370651"/>
                  <a:pt x="409153" y="5367480"/>
                </a:cubicBezTo>
                <a:cubicBezTo>
                  <a:pt x="405981" y="5367480"/>
                  <a:pt x="405981" y="5367480"/>
                  <a:pt x="405981" y="5367480"/>
                </a:cubicBezTo>
                <a:cubicBezTo>
                  <a:pt x="402809" y="5364310"/>
                  <a:pt x="402809" y="5364310"/>
                  <a:pt x="402809" y="5364310"/>
                </a:cubicBezTo>
                <a:cubicBezTo>
                  <a:pt x="399638" y="5361140"/>
                  <a:pt x="399638" y="5361140"/>
                  <a:pt x="399638" y="5361140"/>
                </a:cubicBezTo>
                <a:cubicBezTo>
                  <a:pt x="393294" y="5357970"/>
                  <a:pt x="393294" y="5357970"/>
                  <a:pt x="393294" y="5357970"/>
                </a:cubicBezTo>
                <a:cubicBezTo>
                  <a:pt x="390123" y="5357970"/>
                  <a:pt x="390123" y="5357970"/>
                  <a:pt x="390123" y="5357970"/>
                </a:cubicBezTo>
                <a:cubicBezTo>
                  <a:pt x="364749" y="5342118"/>
                  <a:pt x="364749" y="5342118"/>
                  <a:pt x="364749" y="5342118"/>
                </a:cubicBezTo>
                <a:cubicBezTo>
                  <a:pt x="358405" y="5335777"/>
                  <a:pt x="358405" y="5335777"/>
                  <a:pt x="358405" y="5335777"/>
                </a:cubicBezTo>
                <a:cubicBezTo>
                  <a:pt x="326688" y="5316754"/>
                  <a:pt x="326688" y="5316754"/>
                  <a:pt x="326688" y="5316754"/>
                </a:cubicBezTo>
                <a:cubicBezTo>
                  <a:pt x="323516" y="5313584"/>
                  <a:pt x="323516" y="5313584"/>
                  <a:pt x="323516" y="5313584"/>
                </a:cubicBezTo>
                <a:cubicBezTo>
                  <a:pt x="320345" y="5310414"/>
                  <a:pt x="317173" y="5310414"/>
                  <a:pt x="317173" y="5307243"/>
                </a:cubicBezTo>
                <a:cubicBezTo>
                  <a:pt x="310829" y="5304073"/>
                  <a:pt x="310829" y="5304073"/>
                  <a:pt x="310829" y="5304073"/>
                </a:cubicBezTo>
                <a:cubicBezTo>
                  <a:pt x="307658" y="5300902"/>
                  <a:pt x="307658" y="5300902"/>
                  <a:pt x="307658" y="5300902"/>
                </a:cubicBezTo>
                <a:cubicBezTo>
                  <a:pt x="304486" y="5297732"/>
                  <a:pt x="304486" y="5297732"/>
                  <a:pt x="304486" y="5297732"/>
                </a:cubicBezTo>
                <a:cubicBezTo>
                  <a:pt x="298142" y="5294562"/>
                  <a:pt x="294971" y="5291391"/>
                  <a:pt x="291799" y="5288221"/>
                </a:cubicBezTo>
                <a:cubicBezTo>
                  <a:pt x="288627" y="5288221"/>
                  <a:pt x="288627" y="5288221"/>
                  <a:pt x="288627" y="5288221"/>
                </a:cubicBezTo>
                <a:cubicBezTo>
                  <a:pt x="288627" y="5285050"/>
                  <a:pt x="282284" y="5281880"/>
                  <a:pt x="279112" y="5278710"/>
                </a:cubicBezTo>
                <a:cubicBezTo>
                  <a:pt x="279112" y="5275539"/>
                  <a:pt x="279112" y="5275539"/>
                  <a:pt x="279112" y="5275539"/>
                </a:cubicBezTo>
                <a:cubicBezTo>
                  <a:pt x="275940" y="5275539"/>
                  <a:pt x="275940" y="5275539"/>
                  <a:pt x="275940" y="5275539"/>
                </a:cubicBezTo>
                <a:cubicBezTo>
                  <a:pt x="272769" y="5272369"/>
                  <a:pt x="272769" y="5272369"/>
                  <a:pt x="269597" y="5269198"/>
                </a:cubicBezTo>
                <a:cubicBezTo>
                  <a:pt x="266425" y="5266028"/>
                  <a:pt x="266425" y="5266028"/>
                  <a:pt x="266425" y="5266028"/>
                </a:cubicBezTo>
                <a:cubicBezTo>
                  <a:pt x="263254" y="5266028"/>
                  <a:pt x="263254" y="5266028"/>
                  <a:pt x="263254" y="5266028"/>
                </a:cubicBezTo>
                <a:cubicBezTo>
                  <a:pt x="253738" y="5256517"/>
                  <a:pt x="244223" y="5247006"/>
                  <a:pt x="231536" y="5234324"/>
                </a:cubicBezTo>
                <a:cubicBezTo>
                  <a:pt x="82465" y="5085316"/>
                  <a:pt x="0" y="4888751"/>
                  <a:pt x="0" y="4679504"/>
                </a:cubicBezTo>
                <a:cubicBezTo>
                  <a:pt x="0" y="789429"/>
                  <a:pt x="0" y="789429"/>
                  <a:pt x="0" y="789429"/>
                </a:cubicBezTo>
                <a:cubicBezTo>
                  <a:pt x="0" y="783088"/>
                  <a:pt x="0" y="783088"/>
                  <a:pt x="0" y="783088"/>
                </a:cubicBezTo>
                <a:cubicBezTo>
                  <a:pt x="0" y="776747"/>
                  <a:pt x="0" y="770406"/>
                  <a:pt x="0" y="764066"/>
                </a:cubicBezTo>
                <a:cubicBezTo>
                  <a:pt x="0" y="757725"/>
                  <a:pt x="0" y="757725"/>
                  <a:pt x="0" y="757725"/>
                </a:cubicBezTo>
                <a:cubicBezTo>
                  <a:pt x="0" y="754555"/>
                  <a:pt x="0" y="754555"/>
                  <a:pt x="0" y="754555"/>
                </a:cubicBezTo>
                <a:cubicBezTo>
                  <a:pt x="0" y="751384"/>
                  <a:pt x="0" y="748214"/>
                  <a:pt x="3172" y="745043"/>
                </a:cubicBezTo>
                <a:cubicBezTo>
                  <a:pt x="3172" y="732362"/>
                  <a:pt x="3172" y="732362"/>
                  <a:pt x="3172" y="732362"/>
                </a:cubicBezTo>
                <a:cubicBezTo>
                  <a:pt x="3172" y="729191"/>
                  <a:pt x="3172" y="726021"/>
                  <a:pt x="3172" y="722851"/>
                </a:cubicBezTo>
                <a:cubicBezTo>
                  <a:pt x="3172" y="719680"/>
                  <a:pt x="3172" y="719680"/>
                  <a:pt x="3172" y="719680"/>
                </a:cubicBezTo>
                <a:cubicBezTo>
                  <a:pt x="3172" y="719680"/>
                  <a:pt x="3172" y="713339"/>
                  <a:pt x="3172" y="706999"/>
                </a:cubicBezTo>
                <a:cubicBezTo>
                  <a:pt x="6344" y="706999"/>
                  <a:pt x="6344" y="706999"/>
                  <a:pt x="6344" y="706999"/>
                </a:cubicBezTo>
                <a:cubicBezTo>
                  <a:pt x="6344" y="700658"/>
                  <a:pt x="6344" y="700658"/>
                  <a:pt x="6344" y="700658"/>
                </a:cubicBezTo>
                <a:cubicBezTo>
                  <a:pt x="6344" y="684806"/>
                  <a:pt x="6344" y="684806"/>
                  <a:pt x="6344" y="684806"/>
                </a:cubicBezTo>
                <a:cubicBezTo>
                  <a:pt x="6344" y="681635"/>
                  <a:pt x="9515" y="678465"/>
                  <a:pt x="9515" y="675295"/>
                </a:cubicBezTo>
                <a:cubicBezTo>
                  <a:pt x="9515" y="668954"/>
                  <a:pt x="9515" y="668954"/>
                  <a:pt x="9515" y="668954"/>
                </a:cubicBezTo>
                <a:cubicBezTo>
                  <a:pt x="9515" y="662613"/>
                  <a:pt x="9515" y="662613"/>
                  <a:pt x="9515" y="662613"/>
                </a:cubicBezTo>
                <a:cubicBezTo>
                  <a:pt x="12687" y="656272"/>
                  <a:pt x="12687" y="656272"/>
                  <a:pt x="12687" y="656272"/>
                </a:cubicBezTo>
                <a:cubicBezTo>
                  <a:pt x="12687" y="653102"/>
                  <a:pt x="12687" y="653102"/>
                  <a:pt x="12687" y="653102"/>
                </a:cubicBezTo>
                <a:cubicBezTo>
                  <a:pt x="12687" y="649931"/>
                  <a:pt x="12687" y="649931"/>
                  <a:pt x="12687" y="649931"/>
                </a:cubicBezTo>
                <a:cubicBezTo>
                  <a:pt x="12687" y="643591"/>
                  <a:pt x="12687" y="643591"/>
                  <a:pt x="12687" y="643591"/>
                </a:cubicBezTo>
                <a:cubicBezTo>
                  <a:pt x="15859" y="637250"/>
                  <a:pt x="15859" y="637250"/>
                  <a:pt x="15859" y="637250"/>
                </a:cubicBezTo>
                <a:cubicBezTo>
                  <a:pt x="15859" y="634079"/>
                  <a:pt x="15859" y="634079"/>
                  <a:pt x="15859" y="634079"/>
                </a:cubicBezTo>
                <a:cubicBezTo>
                  <a:pt x="15859" y="634079"/>
                  <a:pt x="15859" y="630909"/>
                  <a:pt x="15859" y="627739"/>
                </a:cubicBezTo>
                <a:cubicBezTo>
                  <a:pt x="19030" y="624568"/>
                  <a:pt x="19030" y="624568"/>
                  <a:pt x="19030" y="624568"/>
                </a:cubicBezTo>
                <a:cubicBezTo>
                  <a:pt x="19030" y="621398"/>
                  <a:pt x="19030" y="621398"/>
                  <a:pt x="19030" y="621398"/>
                </a:cubicBezTo>
                <a:cubicBezTo>
                  <a:pt x="19030" y="615057"/>
                  <a:pt x="19030" y="615057"/>
                  <a:pt x="19030" y="615057"/>
                </a:cubicBezTo>
                <a:cubicBezTo>
                  <a:pt x="19030" y="611887"/>
                  <a:pt x="19030" y="611887"/>
                  <a:pt x="19030" y="611887"/>
                </a:cubicBezTo>
                <a:cubicBezTo>
                  <a:pt x="22202" y="608716"/>
                  <a:pt x="22202" y="608716"/>
                  <a:pt x="22202" y="608716"/>
                </a:cubicBezTo>
                <a:cubicBezTo>
                  <a:pt x="22202" y="605546"/>
                  <a:pt x="22202" y="602375"/>
                  <a:pt x="22202" y="599205"/>
                </a:cubicBezTo>
                <a:cubicBezTo>
                  <a:pt x="25374" y="596035"/>
                  <a:pt x="25374" y="596035"/>
                  <a:pt x="25374" y="596035"/>
                </a:cubicBezTo>
                <a:cubicBezTo>
                  <a:pt x="25374" y="592864"/>
                  <a:pt x="25374" y="592864"/>
                  <a:pt x="25374" y="592864"/>
                </a:cubicBezTo>
                <a:cubicBezTo>
                  <a:pt x="25374" y="589694"/>
                  <a:pt x="25374" y="586524"/>
                  <a:pt x="28546" y="583353"/>
                </a:cubicBezTo>
                <a:cubicBezTo>
                  <a:pt x="31717" y="573842"/>
                  <a:pt x="31717" y="573842"/>
                  <a:pt x="31717" y="573842"/>
                </a:cubicBezTo>
                <a:cubicBezTo>
                  <a:pt x="31717" y="570672"/>
                  <a:pt x="31717" y="570672"/>
                  <a:pt x="31717" y="570672"/>
                </a:cubicBezTo>
                <a:cubicBezTo>
                  <a:pt x="31717" y="567501"/>
                  <a:pt x="31717" y="567501"/>
                  <a:pt x="31717" y="564331"/>
                </a:cubicBezTo>
                <a:cubicBezTo>
                  <a:pt x="34889" y="561160"/>
                  <a:pt x="34889" y="554820"/>
                  <a:pt x="34889" y="551649"/>
                </a:cubicBezTo>
                <a:cubicBezTo>
                  <a:pt x="38061" y="551649"/>
                  <a:pt x="38061" y="551649"/>
                  <a:pt x="38061" y="551649"/>
                </a:cubicBezTo>
                <a:cubicBezTo>
                  <a:pt x="38061" y="548479"/>
                  <a:pt x="38061" y="545308"/>
                  <a:pt x="41233" y="542138"/>
                </a:cubicBezTo>
                <a:cubicBezTo>
                  <a:pt x="41233" y="535797"/>
                  <a:pt x="41233" y="535797"/>
                  <a:pt x="41233" y="535797"/>
                </a:cubicBezTo>
                <a:cubicBezTo>
                  <a:pt x="44404" y="529456"/>
                  <a:pt x="44404" y="526286"/>
                  <a:pt x="47576" y="519945"/>
                </a:cubicBezTo>
                <a:cubicBezTo>
                  <a:pt x="47576" y="519945"/>
                  <a:pt x="47576" y="516775"/>
                  <a:pt x="47576" y="516775"/>
                </a:cubicBezTo>
                <a:cubicBezTo>
                  <a:pt x="50748" y="510434"/>
                  <a:pt x="50748" y="507264"/>
                  <a:pt x="53920" y="504093"/>
                </a:cubicBezTo>
                <a:cubicBezTo>
                  <a:pt x="53920" y="500923"/>
                  <a:pt x="53920" y="500923"/>
                  <a:pt x="57091" y="497752"/>
                </a:cubicBezTo>
                <a:cubicBezTo>
                  <a:pt x="57091" y="494582"/>
                  <a:pt x="60263" y="491412"/>
                  <a:pt x="60263" y="488241"/>
                </a:cubicBezTo>
                <a:cubicBezTo>
                  <a:pt x="63435" y="475560"/>
                  <a:pt x="63435" y="475560"/>
                  <a:pt x="63435" y="475560"/>
                </a:cubicBezTo>
                <a:cubicBezTo>
                  <a:pt x="66606" y="475560"/>
                  <a:pt x="66606" y="475560"/>
                  <a:pt x="66606" y="475560"/>
                </a:cubicBezTo>
                <a:cubicBezTo>
                  <a:pt x="66606" y="472389"/>
                  <a:pt x="66606" y="469219"/>
                  <a:pt x="69778" y="466048"/>
                </a:cubicBezTo>
                <a:cubicBezTo>
                  <a:pt x="72950" y="462878"/>
                  <a:pt x="72950" y="456537"/>
                  <a:pt x="76122" y="450196"/>
                </a:cubicBezTo>
                <a:cubicBezTo>
                  <a:pt x="82465" y="437515"/>
                  <a:pt x="88808" y="428004"/>
                  <a:pt x="91980" y="418493"/>
                </a:cubicBezTo>
                <a:cubicBezTo>
                  <a:pt x="95152" y="415322"/>
                  <a:pt x="95152" y="415322"/>
                  <a:pt x="95152" y="415322"/>
                </a:cubicBezTo>
                <a:cubicBezTo>
                  <a:pt x="95152" y="415322"/>
                  <a:pt x="95152" y="412152"/>
                  <a:pt x="95152" y="412152"/>
                </a:cubicBezTo>
                <a:cubicBezTo>
                  <a:pt x="98324" y="408981"/>
                  <a:pt x="98324" y="408981"/>
                  <a:pt x="98324" y="408981"/>
                </a:cubicBezTo>
                <a:cubicBezTo>
                  <a:pt x="98324" y="405811"/>
                  <a:pt x="98324" y="405811"/>
                  <a:pt x="98324" y="405811"/>
                </a:cubicBezTo>
                <a:cubicBezTo>
                  <a:pt x="104667" y="399470"/>
                  <a:pt x="107839" y="393129"/>
                  <a:pt x="111011" y="386789"/>
                </a:cubicBezTo>
                <a:cubicBezTo>
                  <a:pt x="111011" y="383618"/>
                  <a:pt x="111011" y="383618"/>
                  <a:pt x="111011" y="383618"/>
                </a:cubicBezTo>
                <a:cubicBezTo>
                  <a:pt x="114182" y="380448"/>
                  <a:pt x="117354" y="374107"/>
                  <a:pt x="120526" y="370937"/>
                </a:cubicBezTo>
                <a:cubicBezTo>
                  <a:pt x="123698" y="367766"/>
                  <a:pt x="123698" y="367766"/>
                  <a:pt x="123698" y="367766"/>
                </a:cubicBezTo>
                <a:cubicBezTo>
                  <a:pt x="142728" y="336062"/>
                  <a:pt x="164930" y="304358"/>
                  <a:pt x="190304" y="275825"/>
                </a:cubicBezTo>
                <a:cubicBezTo>
                  <a:pt x="193475" y="275825"/>
                  <a:pt x="193475" y="275825"/>
                  <a:pt x="193475" y="275825"/>
                </a:cubicBezTo>
                <a:cubicBezTo>
                  <a:pt x="193475" y="272654"/>
                  <a:pt x="193475" y="272654"/>
                  <a:pt x="193475" y="272654"/>
                </a:cubicBezTo>
                <a:cubicBezTo>
                  <a:pt x="196647" y="272654"/>
                  <a:pt x="196647" y="269484"/>
                  <a:pt x="199819" y="269484"/>
                </a:cubicBezTo>
                <a:cubicBezTo>
                  <a:pt x="199819" y="266314"/>
                  <a:pt x="199819" y="266314"/>
                  <a:pt x="199819" y="266314"/>
                </a:cubicBezTo>
                <a:cubicBezTo>
                  <a:pt x="202991" y="263143"/>
                  <a:pt x="202991" y="263143"/>
                  <a:pt x="202991" y="263143"/>
                </a:cubicBezTo>
                <a:cubicBezTo>
                  <a:pt x="212506" y="253632"/>
                  <a:pt x="222021" y="240950"/>
                  <a:pt x="231536" y="231439"/>
                </a:cubicBezTo>
                <a:cubicBezTo>
                  <a:pt x="377436" y="88771"/>
                  <a:pt x="564568" y="9511"/>
                  <a:pt x="767558" y="0"/>
                </a:cubicBezTo>
                <a:close/>
              </a:path>
            </a:pathLst>
          </a:custGeom>
        </p:spPr>
        <p:txBody>
          <a:bodyPr wrap="square">
            <a:noAutofit/>
          </a:bodyPr>
          <a:lstStyle/>
          <a:p>
            <a:endParaRPr lang="en-US"/>
          </a:p>
        </p:txBody>
      </p:sp>
      <p:sp>
        <p:nvSpPr>
          <p:cNvPr id="6" name="Picture Placeholder 5"/>
          <p:cNvSpPr>
            <a:spLocks noGrp="1"/>
          </p:cNvSpPr>
          <p:nvPr>
            <p:ph type="pic" sz="quarter" idx="10"/>
          </p:nvPr>
        </p:nvSpPr>
        <p:spPr>
          <a:xfrm>
            <a:off x="1816101" y="4133851"/>
            <a:ext cx="4614863" cy="5465763"/>
          </a:xfrm>
          <a:custGeom>
            <a:avLst/>
            <a:gdLst>
              <a:gd name="connsiteX0" fmla="*/ 767558 w 4614863"/>
              <a:gd name="connsiteY0" fmla="*/ 0 h 5465763"/>
              <a:gd name="connsiteX1" fmla="*/ 773902 w 4614863"/>
              <a:gd name="connsiteY1" fmla="*/ 0 h 5465763"/>
              <a:gd name="connsiteX2" fmla="*/ 792932 w 4614863"/>
              <a:gd name="connsiteY2" fmla="*/ 0 h 5465763"/>
              <a:gd name="connsiteX3" fmla="*/ 3821931 w 4614863"/>
              <a:gd name="connsiteY3" fmla="*/ 0 h 5465763"/>
              <a:gd name="connsiteX4" fmla="*/ 3840962 w 4614863"/>
              <a:gd name="connsiteY4" fmla="*/ 0 h 5465763"/>
              <a:gd name="connsiteX5" fmla="*/ 3847305 w 4614863"/>
              <a:gd name="connsiteY5" fmla="*/ 0 h 5465763"/>
              <a:gd name="connsiteX6" fmla="*/ 3850477 w 4614863"/>
              <a:gd name="connsiteY6" fmla="*/ 0 h 5465763"/>
              <a:gd name="connsiteX7" fmla="*/ 4383327 w 4614863"/>
              <a:gd name="connsiteY7" fmla="*/ 231439 h 5465763"/>
              <a:gd name="connsiteX8" fmla="*/ 4614863 w 4614863"/>
              <a:gd name="connsiteY8" fmla="*/ 789429 h 5465763"/>
              <a:gd name="connsiteX9" fmla="*/ 4614863 w 4614863"/>
              <a:gd name="connsiteY9" fmla="*/ 4679504 h 5465763"/>
              <a:gd name="connsiteX10" fmla="*/ 4383327 w 4614863"/>
              <a:gd name="connsiteY10" fmla="*/ 5234324 h 5465763"/>
              <a:gd name="connsiteX11" fmla="*/ 4351610 w 4614863"/>
              <a:gd name="connsiteY11" fmla="*/ 5266028 h 5465763"/>
              <a:gd name="connsiteX12" fmla="*/ 4348438 w 4614863"/>
              <a:gd name="connsiteY12" fmla="*/ 5266028 h 5465763"/>
              <a:gd name="connsiteX13" fmla="*/ 4345266 w 4614863"/>
              <a:gd name="connsiteY13" fmla="*/ 5269198 h 5465763"/>
              <a:gd name="connsiteX14" fmla="*/ 4342095 w 4614863"/>
              <a:gd name="connsiteY14" fmla="*/ 5272369 h 5465763"/>
              <a:gd name="connsiteX15" fmla="*/ 4338923 w 4614863"/>
              <a:gd name="connsiteY15" fmla="*/ 5275539 h 5465763"/>
              <a:gd name="connsiteX16" fmla="*/ 4335751 w 4614863"/>
              <a:gd name="connsiteY16" fmla="*/ 5278710 h 5465763"/>
              <a:gd name="connsiteX17" fmla="*/ 4329408 w 4614863"/>
              <a:gd name="connsiteY17" fmla="*/ 5285050 h 5465763"/>
              <a:gd name="connsiteX18" fmla="*/ 4326236 w 4614863"/>
              <a:gd name="connsiteY18" fmla="*/ 5285050 h 5465763"/>
              <a:gd name="connsiteX19" fmla="*/ 4323064 w 4614863"/>
              <a:gd name="connsiteY19" fmla="*/ 5288221 h 5465763"/>
              <a:gd name="connsiteX20" fmla="*/ 4323064 w 4614863"/>
              <a:gd name="connsiteY20" fmla="*/ 5291391 h 5465763"/>
              <a:gd name="connsiteX21" fmla="*/ 4313549 w 4614863"/>
              <a:gd name="connsiteY21" fmla="*/ 5294562 h 5465763"/>
              <a:gd name="connsiteX22" fmla="*/ 4313549 w 4614863"/>
              <a:gd name="connsiteY22" fmla="*/ 5297732 h 5465763"/>
              <a:gd name="connsiteX23" fmla="*/ 4310377 w 4614863"/>
              <a:gd name="connsiteY23" fmla="*/ 5297732 h 5465763"/>
              <a:gd name="connsiteX24" fmla="*/ 4307206 w 4614863"/>
              <a:gd name="connsiteY24" fmla="*/ 5300902 h 5465763"/>
              <a:gd name="connsiteX25" fmla="*/ 4300862 w 4614863"/>
              <a:gd name="connsiteY25" fmla="*/ 5307243 h 5465763"/>
              <a:gd name="connsiteX26" fmla="*/ 4297691 w 4614863"/>
              <a:gd name="connsiteY26" fmla="*/ 5310414 h 5465763"/>
              <a:gd name="connsiteX27" fmla="*/ 4285004 w 4614863"/>
              <a:gd name="connsiteY27" fmla="*/ 5316754 h 5465763"/>
              <a:gd name="connsiteX28" fmla="*/ 4281832 w 4614863"/>
              <a:gd name="connsiteY28" fmla="*/ 5319925 h 5465763"/>
              <a:gd name="connsiteX29" fmla="*/ 4275488 w 4614863"/>
              <a:gd name="connsiteY29" fmla="*/ 5326266 h 5465763"/>
              <a:gd name="connsiteX30" fmla="*/ 4272317 w 4614863"/>
              <a:gd name="connsiteY30" fmla="*/ 5326266 h 5465763"/>
              <a:gd name="connsiteX31" fmla="*/ 4262802 w 4614863"/>
              <a:gd name="connsiteY31" fmla="*/ 5335777 h 5465763"/>
              <a:gd name="connsiteX32" fmla="*/ 4259630 w 4614863"/>
              <a:gd name="connsiteY32" fmla="*/ 5335777 h 5465763"/>
              <a:gd name="connsiteX33" fmla="*/ 4256458 w 4614863"/>
              <a:gd name="connsiteY33" fmla="*/ 5338947 h 5465763"/>
              <a:gd name="connsiteX34" fmla="*/ 4246943 w 4614863"/>
              <a:gd name="connsiteY34" fmla="*/ 5345288 h 5465763"/>
              <a:gd name="connsiteX35" fmla="*/ 4237428 w 4614863"/>
              <a:gd name="connsiteY35" fmla="*/ 5348458 h 5465763"/>
              <a:gd name="connsiteX36" fmla="*/ 4237428 w 4614863"/>
              <a:gd name="connsiteY36" fmla="*/ 5351628 h 5465763"/>
              <a:gd name="connsiteX37" fmla="*/ 4231084 w 4614863"/>
              <a:gd name="connsiteY37" fmla="*/ 5351628 h 5465763"/>
              <a:gd name="connsiteX38" fmla="*/ 4227913 w 4614863"/>
              <a:gd name="connsiteY38" fmla="*/ 5354799 h 5465763"/>
              <a:gd name="connsiteX39" fmla="*/ 4212054 w 4614863"/>
              <a:gd name="connsiteY39" fmla="*/ 5364310 h 5465763"/>
              <a:gd name="connsiteX40" fmla="*/ 4208882 w 4614863"/>
              <a:gd name="connsiteY40" fmla="*/ 5367480 h 5465763"/>
              <a:gd name="connsiteX41" fmla="*/ 4205710 w 4614863"/>
              <a:gd name="connsiteY41" fmla="*/ 5367480 h 5465763"/>
              <a:gd name="connsiteX42" fmla="*/ 4196195 w 4614863"/>
              <a:gd name="connsiteY42" fmla="*/ 5373822 h 5465763"/>
              <a:gd name="connsiteX43" fmla="*/ 4193023 w 4614863"/>
              <a:gd name="connsiteY43" fmla="*/ 5373822 h 5465763"/>
              <a:gd name="connsiteX44" fmla="*/ 4177165 w 4614863"/>
              <a:gd name="connsiteY44" fmla="*/ 5383332 h 5465763"/>
              <a:gd name="connsiteX45" fmla="*/ 4161306 w 4614863"/>
              <a:gd name="connsiteY45" fmla="*/ 5389674 h 5465763"/>
              <a:gd name="connsiteX46" fmla="*/ 4142276 w 4614863"/>
              <a:gd name="connsiteY46" fmla="*/ 5399184 h 5465763"/>
              <a:gd name="connsiteX47" fmla="*/ 4126417 w 4614863"/>
              <a:gd name="connsiteY47" fmla="*/ 5405526 h 5465763"/>
              <a:gd name="connsiteX48" fmla="*/ 4107387 w 4614863"/>
              <a:gd name="connsiteY48" fmla="*/ 5415036 h 5465763"/>
              <a:gd name="connsiteX49" fmla="*/ 4075670 w 4614863"/>
              <a:gd name="connsiteY49" fmla="*/ 5424548 h 5465763"/>
              <a:gd name="connsiteX50" fmla="*/ 4069326 w 4614863"/>
              <a:gd name="connsiteY50" fmla="*/ 5427718 h 5465763"/>
              <a:gd name="connsiteX51" fmla="*/ 4062983 w 4614863"/>
              <a:gd name="connsiteY51" fmla="*/ 5427718 h 5465763"/>
              <a:gd name="connsiteX52" fmla="*/ 4062983 w 4614863"/>
              <a:gd name="connsiteY52" fmla="*/ 5430888 h 5465763"/>
              <a:gd name="connsiteX53" fmla="*/ 4056639 w 4614863"/>
              <a:gd name="connsiteY53" fmla="*/ 5430888 h 5465763"/>
              <a:gd name="connsiteX54" fmla="*/ 4053467 w 4614863"/>
              <a:gd name="connsiteY54" fmla="*/ 5430888 h 5465763"/>
              <a:gd name="connsiteX55" fmla="*/ 4050296 w 4614863"/>
              <a:gd name="connsiteY55" fmla="*/ 5434059 h 5465763"/>
              <a:gd name="connsiteX56" fmla="*/ 4040781 w 4614863"/>
              <a:gd name="connsiteY56" fmla="*/ 5437230 h 5465763"/>
              <a:gd name="connsiteX57" fmla="*/ 4037609 w 4614863"/>
              <a:gd name="connsiteY57" fmla="*/ 5437230 h 5465763"/>
              <a:gd name="connsiteX58" fmla="*/ 4028094 w 4614863"/>
              <a:gd name="connsiteY58" fmla="*/ 5440400 h 5465763"/>
              <a:gd name="connsiteX59" fmla="*/ 4021750 w 4614863"/>
              <a:gd name="connsiteY59" fmla="*/ 5440400 h 5465763"/>
              <a:gd name="connsiteX60" fmla="*/ 4018578 w 4614863"/>
              <a:gd name="connsiteY60" fmla="*/ 5440400 h 5465763"/>
              <a:gd name="connsiteX61" fmla="*/ 4012235 w 4614863"/>
              <a:gd name="connsiteY61" fmla="*/ 5443570 h 5465763"/>
              <a:gd name="connsiteX62" fmla="*/ 4009063 w 4614863"/>
              <a:gd name="connsiteY62" fmla="*/ 5443570 h 5465763"/>
              <a:gd name="connsiteX63" fmla="*/ 4005892 w 4614863"/>
              <a:gd name="connsiteY63" fmla="*/ 5443570 h 5465763"/>
              <a:gd name="connsiteX64" fmla="*/ 4002720 w 4614863"/>
              <a:gd name="connsiteY64" fmla="*/ 5446740 h 5465763"/>
              <a:gd name="connsiteX65" fmla="*/ 3999548 w 4614863"/>
              <a:gd name="connsiteY65" fmla="*/ 5446740 h 5465763"/>
              <a:gd name="connsiteX66" fmla="*/ 3993205 w 4614863"/>
              <a:gd name="connsiteY66" fmla="*/ 5446740 h 5465763"/>
              <a:gd name="connsiteX67" fmla="*/ 3986861 w 4614863"/>
              <a:gd name="connsiteY67" fmla="*/ 5449911 h 5465763"/>
              <a:gd name="connsiteX68" fmla="*/ 3977346 w 4614863"/>
              <a:gd name="connsiteY68" fmla="*/ 5449911 h 5465763"/>
              <a:gd name="connsiteX69" fmla="*/ 3974174 w 4614863"/>
              <a:gd name="connsiteY69" fmla="*/ 5453082 h 5465763"/>
              <a:gd name="connsiteX70" fmla="*/ 3964659 w 4614863"/>
              <a:gd name="connsiteY70" fmla="*/ 5453082 h 5465763"/>
              <a:gd name="connsiteX71" fmla="*/ 3958316 w 4614863"/>
              <a:gd name="connsiteY71" fmla="*/ 5453082 h 5465763"/>
              <a:gd name="connsiteX72" fmla="*/ 3939285 w 4614863"/>
              <a:gd name="connsiteY72" fmla="*/ 5456252 h 5465763"/>
              <a:gd name="connsiteX73" fmla="*/ 3926598 w 4614863"/>
              <a:gd name="connsiteY73" fmla="*/ 5459422 h 5465763"/>
              <a:gd name="connsiteX74" fmla="*/ 3913911 w 4614863"/>
              <a:gd name="connsiteY74" fmla="*/ 5459422 h 5465763"/>
              <a:gd name="connsiteX75" fmla="*/ 3913911 w 4614863"/>
              <a:gd name="connsiteY75" fmla="*/ 5462592 h 5465763"/>
              <a:gd name="connsiteX76" fmla="*/ 3885366 w 4614863"/>
              <a:gd name="connsiteY76" fmla="*/ 5462592 h 5465763"/>
              <a:gd name="connsiteX77" fmla="*/ 3872679 w 4614863"/>
              <a:gd name="connsiteY77" fmla="*/ 5465763 h 5465763"/>
              <a:gd name="connsiteX78" fmla="*/ 3869507 w 4614863"/>
              <a:gd name="connsiteY78" fmla="*/ 5465763 h 5465763"/>
              <a:gd name="connsiteX79" fmla="*/ 3859992 w 4614863"/>
              <a:gd name="connsiteY79" fmla="*/ 5465763 h 5465763"/>
              <a:gd name="connsiteX80" fmla="*/ 3844133 w 4614863"/>
              <a:gd name="connsiteY80" fmla="*/ 5465763 h 5465763"/>
              <a:gd name="connsiteX81" fmla="*/ 3840962 w 4614863"/>
              <a:gd name="connsiteY81" fmla="*/ 5465763 h 5465763"/>
              <a:gd name="connsiteX82" fmla="*/ 3837790 w 4614863"/>
              <a:gd name="connsiteY82" fmla="*/ 5465763 h 5465763"/>
              <a:gd name="connsiteX83" fmla="*/ 3821931 w 4614863"/>
              <a:gd name="connsiteY83" fmla="*/ 5465763 h 5465763"/>
              <a:gd name="connsiteX84" fmla="*/ 792932 w 4614863"/>
              <a:gd name="connsiteY84" fmla="*/ 5465763 h 5465763"/>
              <a:gd name="connsiteX85" fmla="*/ 780245 w 4614863"/>
              <a:gd name="connsiteY85" fmla="*/ 5465763 h 5465763"/>
              <a:gd name="connsiteX86" fmla="*/ 773902 w 4614863"/>
              <a:gd name="connsiteY86" fmla="*/ 5465763 h 5465763"/>
              <a:gd name="connsiteX87" fmla="*/ 770730 w 4614863"/>
              <a:gd name="connsiteY87" fmla="*/ 5465763 h 5465763"/>
              <a:gd name="connsiteX88" fmla="*/ 754871 w 4614863"/>
              <a:gd name="connsiteY88" fmla="*/ 5465763 h 5465763"/>
              <a:gd name="connsiteX89" fmla="*/ 745356 w 4614863"/>
              <a:gd name="connsiteY89" fmla="*/ 5465763 h 5465763"/>
              <a:gd name="connsiteX90" fmla="*/ 739013 w 4614863"/>
              <a:gd name="connsiteY90" fmla="*/ 5465763 h 5465763"/>
              <a:gd name="connsiteX91" fmla="*/ 735841 w 4614863"/>
              <a:gd name="connsiteY91" fmla="*/ 5462592 h 5465763"/>
              <a:gd name="connsiteX92" fmla="*/ 729497 w 4614863"/>
              <a:gd name="connsiteY92" fmla="*/ 5462592 h 5465763"/>
              <a:gd name="connsiteX93" fmla="*/ 726326 w 4614863"/>
              <a:gd name="connsiteY93" fmla="*/ 5462592 h 5465763"/>
              <a:gd name="connsiteX94" fmla="*/ 713639 w 4614863"/>
              <a:gd name="connsiteY94" fmla="*/ 5462592 h 5465763"/>
              <a:gd name="connsiteX95" fmla="*/ 710467 w 4614863"/>
              <a:gd name="connsiteY95" fmla="*/ 5462592 h 5465763"/>
              <a:gd name="connsiteX96" fmla="*/ 691437 w 4614863"/>
              <a:gd name="connsiteY96" fmla="*/ 5459422 h 5465763"/>
              <a:gd name="connsiteX97" fmla="*/ 688265 w 4614863"/>
              <a:gd name="connsiteY97" fmla="*/ 5459422 h 5465763"/>
              <a:gd name="connsiteX98" fmla="*/ 681921 w 4614863"/>
              <a:gd name="connsiteY98" fmla="*/ 5459422 h 5465763"/>
              <a:gd name="connsiteX99" fmla="*/ 675578 w 4614863"/>
              <a:gd name="connsiteY99" fmla="*/ 5456252 h 5465763"/>
              <a:gd name="connsiteX100" fmla="*/ 672406 w 4614863"/>
              <a:gd name="connsiteY100" fmla="*/ 5456252 h 5465763"/>
              <a:gd name="connsiteX101" fmla="*/ 662891 w 4614863"/>
              <a:gd name="connsiteY101" fmla="*/ 5456252 h 5465763"/>
              <a:gd name="connsiteX102" fmla="*/ 659719 w 4614863"/>
              <a:gd name="connsiteY102" fmla="*/ 5456252 h 5465763"/>
              <a:gd name="connsiteX103" fmla="*/ 656548 w 4614863"/>
              <a:gd name="connsiteY103" fmla="*/ 5453082 h 5465763"/>
              <a:gd name="connsiteX104" fmla="*/ 650204 w 4614863"/>
              <a:gd name="connsiteY104" fmla="*/ 5453082 h 5465763"/>
              <a:gd name="connsiteX105" fmla="*/ 647032 w 4614863"/>
              <a:gd name="connsiteY105" fmla="*/ 5453082 h 5465763"/>
              <a:gd name="connsiteX106" fmla="*/ 640689 w 4614863"/>
              <a:gd name="connsiteY106" fmla="*/ 5453082 h 5465763"/>
              <a:gd name="connsiteX107" fmla="*/ 637517 w 4614863"/>
              <a:gd name="connsiteY107" fmla="*/ 5449911 h 5465763"/>
              <a:gd name="connsiteX108" fmla="*/ 634346 w 4614863"/>
              <a:gd name="connsiteY108" fmla="*/ 5449911 h 5465763"/>
              <a:gd name="connsiteX109" fmla="*/ 631174 w 4614863"/>
              <a:gd name="connsiteY109" fmla="*/ 5449911 h 5465763"/>
              <a:gd name="connsiteX110" fmla="*/ 628002 w 4614863"/>
              <a:gd name="connsiteY110" fmla="*/ 5449911 h 5465763"/>
              <a:gd name="connsiteX111" fmla="*/ 621659 w 4614863"/>
              <a:gd name="connsiteY111" fmla="*/ 5446740 h 5465763"/>
              <a:gd name="connsiteX112" fmla="*/ 612143 w 4614863"/>
              <a:gd name="connsiteY112" fmla="*/ 5446740 h 5465763"/>
              <a:gd name="connsiteX113" fmla="*/ 608972 w 4614863"/>
              <a:gd name="connsiteY113" fmla="*/ 5443570 h 5465763"/>
              <a:gd name="connsiteX114" fmla="*/ 605800 w 4614863"/>
              <a:gd name="connsiteY114" fmla="*/ 5443570 h 5465763"/>
              <a:gd name="connsiteX115" fmla="*/ 596285 w 4614863"/>
              <a:gd name="connsiteY115" fmla="*/ 5443570 h 5465763"/>
              <a:gd name="connsiteX116" fmla="*/ 596285 w 4614863"/>
              <a:gd name="connsiteY116" fmla="*/ 5440400 h 5465763"/>
              <a:gd name="connsiteX117" fmla="*/ 589941 w 4614863"/>
              <a:gd name="connsiteY117" fmla="*/ 5440400 h 5465763"/>
              <a:gd name="connsiteX118" fmla="*/ 583598 w 4614863"/>
              <a:gd name="connsiteY118" fmla="*/ 5437230 h 5465763"/>
              <a:gd name="connsiteX119" fmla="*/ 580426 w 4614863"/>
              <a:gd name="connsiteY119" fmla="*/ 5437230 h 5465763"/>
              <a:gd name="connsiteX120" fmla="*/ 570911 w 4614863"/>
              <a:gd name="connsiteY120" fmla="*/ 5434059 h 5465763"/>
              <a:gd name="connsiteX121" fmla="*/ 567739 w 4614863"/>
              <a:gd name="connsiteY121" fmla="*/ 5434059 h 5465763"/>
              <a:gd name="connsiteX122" fmla="*/ 555052 w 4614863"/>
              <a:gd name="connsiteY122" fmla="*/ 5430888 h 5465763"/>
              <a:gd name="connsiteX123" fmla="*/ 539194 w 4614863"/>
              <a:gd name="connsiteY123" fmla="*/ 5424548 h 5465763"/>
              <a:gd name="connsiteX124" fmla="*/ 523335 w 4614863"/>
              <a:gd name="connsiteY124" fmla="*/ 5421378 h 5465763"/>
              <a:gd name="connsiteX125" fmla="*/ 520163 w 4614863"/>
              <a:gd name="connsiteY125" fmla="*/ 5418207 h 5465763"/>
              <a:gd name="connsiteX126" fmla="*/ 510648 w 4614863"/>
              <a:gd name="connsiteY126" fmla="*/ 5415036 h 5465763"/>
              <a:gd name="connsiteX127" fmla="*/ 507476 w 4614863"/>
              <a:gd name="connsiteY127" fmla="*/ 5415036 h 5465763"/>
              <a:gd name="connsiteX128" fmla="*/ 507476 w 4614863"/>
              <a:gd name="connsiteY128" fmla="*/ 5411866 h 5465763"/>
              <a:gd name="connsiteX129" fmla="*/ 494790 w 4614863"/>
              <a:gd name="connsiteY129" fmla="*/ 5408696 h 5465763"/>
              <a:gd name="connsiteX130" fmla="*/ 434527 w 4614863"/>
              <a:gd name="connsiteY130" fmla="*/ 5383332 h 5465763"/>
              <a:gd name="connsiteX131" fmla="*/ 434527 w 4614863"/>
              <a:gd name="connsiteY131" fmla="*/ 5380162 h 5465763"/>
              <a:gd name="connsiteX132" fmla="*/ 431355 w 4614863"/>
              <a:gd name="connsiteY132" fmla="*/ 5380162 h 5465763"/>
              <a:gd name="connsiteX133" fmla="*/ 421840 w 4614863"/>
              <a:gd name="connsiteY133" fmla="*/ 5373822 h 5465763"/>
              <a:gd name="connsiteX134" fmla="*/ 418668 w 4614863"/>
              <a:gd name="connsiteY134" fmla="*/ 5373822 h 5465763"/>
              <a:gd name="connsiteX135" fmla="*/ 409153 w 4614863"/>
              <a:gd name="connsiteY135" fmla="*/ 5367480 h 5465763"/>
              <a:gd name="connsiteX136" fmla="*/ 405981 w 4614863"/>
              <a:gd name="connsiteY136" fmla="*/ 5367480 h 5465763"/>
              <a:gd name="connsiteX137" fmla="*/ 402809 w 4614863"/>
              <a:gd name="connsiteY137" fmla="*/ 5364310 h 5465763"/>
              <a:gd name="connsiteX138" fmla="*/ 399638 w 4614863"/>
              <a:gd name="connsiteY138" fmla="*/ 5361140 h 5465763"/>
              <a:gd name="connsiteX139" fmla="*/ 393294 w 4614863"/>
              <a:gd name="connsiteY139" fmla="*/ 5357970 h 5465763"/>
              <a:gd name="connsiteX140" fmla="*/ 390123 w 4614863"/>
              <a:gd name="connsiteY140" fmla="*/ 5357970 h 5465763"/>
              <a:gd name="connsiteX141" fmla="*/ 364749 w 4614863"/>
              <a:gd name="connsiteY141" fmla="*/ 5342118 h 5465763"/>
              <a:gd name="connsiteX142" fmla="*/ 358405 w 4614863"/>
              <a:gd name="connsiteY142" fmla="*/ 5335777 h 5465763"/>
              <a:gd name="connsiteX143" fmla="*/ 326688 w 4614863"/>
              <a:gd name="connsiteY143" fmla="*/ 5316754 h 5465763"/>
              <a:gd name="connsiteX144" fmla="*/ 323516 w 4614863"/>
              <a:gd name="connsiteY144" fmla="*/ 5313584 h 5465763"/>
              <a:gd name="connsiteX145" fmla="*/ 317173 w 4614863"/>
              <a:gd name="connsiteY145" fmla="*/ 5307243 h 5465763"/>
              <a:gd name="connsiteX146" fmla="*/ 310829 w 4614863"/>
              <a:gd name="connsiteY146" fmla="*/ 5304073 h 5465763"/>
              <a:gd name="connsiteX147" fmla="*/ 307658 w 4614863"/>
              <a:gd name="connsiteY147" fmla="*/ 5300902 h 5465763"/>
              <a:gd name="connsiteX148" fmla="*/ 304486 w 4614863"/>
              <a:gd name="connsiteY148" fmla="*/ 5297732 h 5465763"/>
              <a:gd name="connsiteX149" fmla="*/ 291799 w 4614863"/>
              <a:gd name="connsiteY149" fmla="*/ 5288221 h 5465763"/>
              <a:gd name="connsiteX150" fmla="*/ 288627 w 4614863"/>
              <a:gd name="connsiteY150" fmla="*/ 5288221 h 5465763"/>
              <a:gd name="connsiteX151" fmla="*/ 279112 w 4614863"/>
              <a:gd name="connsiteY151" fmla="*/ 5278710 h 5465763"/>
              <a:gd name="connsiteX152" fmla="*/ 279112 w 4614863"/>
              <a:gd name="connsiteY152" fmla="*/ 5275539 h 5465763"/>
              <a:gd name="connsiteX153" fmla="*/ 275940 w 4614863"/>
              <a:gd name="connsiteY153" fmla="*/ 5275539 h 5465763"/>
              <a:gd name="connsiteX154" fmla="*/ 269597 w 4614863"/>
              <a:gd name="connsiteY154" fmla="*/ 5269198 h 5465763"/>
              <a:gd name="connsiteX155" fmla="*/ 266425 w 4614863"/>
              <a:gd name="connsiteY155" fmla="*/ 5266028 h 5465763"/>
              <a:gd name="connsiteX156" fmla="*/ 263254 w 4614863"/>
              <a:gd name="connsiteY156" fmla="*/ 5266028 h 5465763"/>
              <a:gd name="connsiteX157" fmla="*/ 231536 w 4614863"/>
              <a:gd name="connsiteY157" fmla="*/ 5234324 h 5465763"/>
              <a:gd name="connsiteX158" fmla="*/ 0 w 4614863"/>
              <a:gd name="connsiteY158" fmla="*/ 4679504 h 5465763"/>
              <a:gd name="connsiteX159" fmla="*/ 0 w 4614863"/>
              <a:gd name="connsiteY159" fmla="*/ 789429 h 5465763"/>
              <a:gd name="connsiteX160" fmla="*/ 0 w 4614863"/>
              <a:gd name="connsiteY160" fmla="*/ 783088 h 5465763"/>
              <a:gd name="connsiteX161" fmla="*/ 0 w 4614863"/>
              <a:gd name="connsiteY161" fmla="*/ 764066 h 5465763"/>
              <a:gd name="connsiteX162" fmla="*/ 0 w 4614863"/>
              <a:gd name="connsiteY162" fmla="*/ 757725 h 5465763"/>
              <a:gd name="connsiteX163" fmla="*/ 0 w 4614863"/>
              <a:gd name="connsiteY163" fmla="*/ 754555 h 5465763"/>
              <a:gd name="connsiteX164" fmla="*/ 3172 w 4614863"/>
              <a:gd name="connsiteY164" fmla="*/ 745043 h 5465763"/>
              <a:gd name="connsiteX165" fmla="*/ 3172 w 4614863"/>
              <a:gd name="connsiteY165" fmla="*/ 732362 h 5465763"/>
              <a:gd name="connsiteX166" fmla="*/ 3172 w 4614863"/>
              <a:gd name="connsiteY166" fmla="*/ 722851 h 5465763"/>
              <a:gd name="connsiteX167" fmla="*/ 3172 w 4614863"/>
              <a:gd name="connsiteY167" fmla="*/ 719680 h 5465763"/>
              <a:gd name="connsiteX168" fmla="*/ 3172 w 4614863"/>
              <a:gd name="connsiteY168" fmla="*/ 706999 h 5465763"/>
              <a:gd name="connsiteX169" fmla="*/ 6344 w 4614863"/>
              <a:gd name="connsiteY169" fmla="*/ 706999 h 5465763"/>
              <a:gd name="connsiteX170" fmla="*/ 6344 w 4614863"/>
              <a:gd name="connsiteY170" fmla="*/ 700658 h 5465763"/>
              <a:gd name="connsiteX171" fmla="*/ 6344 w 4614863"/>
              <a:gd name="connsiteY171" fmla="*/ 684806 h 5465763"/>
              <a:gd name="connsiteX172" fmla="*/ 9515 w 4614863"/>
              <a:gd name="connsiteY172" fmla="*/ 675295 h 5465763"/>
              <a:gd name="connsiteX173" fmla="*/ 9515 w 4614863"/>
              <a:gd name="connsiteY173" fmla="*/ 668954 h 5465763"/>
              <a:gd name="connsiteX174" fmla="*/ 9515 w 4614863"/>
              <a:gd name="connsiteY174" fmla="*/ 662613 h 5465763"/>
              <a:gd name="connsiteX175" fmla="*/ 12687 w 4614863"/>
              <a:gd name="connsiteY175" fmla="*/ 656272 h 5465763"/>
              <a:gd name="connsiteX176" fmla="*/ 12687 w 4614863"/>
              <a:gd name="connsiteY176" fmla="*/ 653102 h 5465763"/>
              <a:gd name="connsiteX177" fmla="*/ 12687 w 4614863"/>
              <a:gd name="connsiteY177" fmla="*/ 649931 h 5465763"/>
              <a:gd name="connsiteX178" fmla="*/ 12687 w 4614863"/>
              <a:gd name="connsiteY178" fmla="*/ 643591 h 5465763"/>
              <a:gd name="connsiteX179" fmla="*/ 15859 w 4614863"/>
              <a:gd name="connsiteY179" fmla="*/ 637250 h 5465763"/>
              <a:gd name="connsiteX180" fmla="*/ 15859 w 4614863"/>
              <a:gd name="connsiteY180" fmla="*/ 634079 h 5465763"/>
              <a:gd name="connsiteX181" fmla="*/ 15859 w 4614863"/>
              <a:gd name="connsiteY181" fmla="*/ 627739 h 5465763"/>
              <a:gd name="connsiteX182" fmla="*/ 19030 w 4614863"/>
              <a:gd name="connsiteY182" fmla="*/ 624568 h 5465763"/>
              <a:gd name="connsiteX183" fmla="*/ 19030 w 4614863"/>
              <a:gd name="connsiteY183" fmla="*/ 621398 h 5465763"/>
              <a:gd name="connsiteX184" fmla="*/ 19030 w 4614863"/>
              <a:gd name="connsiteY184" fmla="*/ 615057 h 5465763"/>
              <a:gd name="connsiteX185" fmla="*/ 19030 w 4614863"/>
              <a:gd name="connsiteY185" fmla="*/ 611887 h 5465763"/>
              <a:gd name="connsiteX186" fmla="*/ 22202 w 4614863"/>
              <a:gd name="connsiteY186" fmla="*/ 608716 h 5465763"/>
              <a:gd name="connsiteX187" fmla="*/ 22202 w 4614863"/>
              <a:gd name="connsiteY187" fmla="*/ 599205 h 5465763"/>
              <a:gd name="connsiteX188" fmla="*/ 25374 w 4614863"/>
              <a:gd name="connsiteY188" fmla="*/ 596035 h 5465763"/>
              <a:gd name="connsiteX189" fmla="*/ 25374 w 4614863"/>
              <a:gd name="connsiteY189" fmla="*/ 592864 h 5465763"/>
              <a:gd name="connsiteX190" fmla="*/ 28546 w 4614863"/>
              <a:gd name="connsiteY190" fmla="*/ 583353 h 5465763"/>
              <a:gd name="connsiteX191" fmla="*/ 31717 w 4614863"/>
              <a:gd name="connsiteY191" fmla="*/ 573842 h 5465763"/>
              <a:gd name="connsiteX192" fmla="*/ 31717 w 4614863"/>
              <a:gd name="connsiteY192" fmla="*/ 570672 h 5465763"/>
              <a:gd name="connsiteX193" fmla="*/ 31717 w 4614863"/>
              <a:gd name="connsiteY193" fmla="*/ 564331 h 5465763"/>
              <a:gd name="connsiteX194" fmla="*/ 34889 w 4614863"/>
              <a:gd name="connsiteY194" fmla="*/ 551649 h 5465763"/>
              <a:gd name="connsiteX195" fmla="*/ 38061 w 4614863"/>
              <a:gd name="connsiteY195" fmla="*/ 551649 h 5465763"/>
              <a:gd name="connsiteX196" fmla="*/ 41233 w 4614863"/>
              <a:gd name="connsiteY196" fmla="*/ 542138 h 5465763"/>
              <a:gd name="connsiteX197" fmla="*/ 41233 w 4614863"/>
              <a:gd name="connsiteY197" fmla="*/ 535797 h 5465763"/>
              <a:gd name="connsiteX198" fmla="*/ 47576 w 4614863"/>
              <a:gd name="connsiteY198" fmla="*/ 519945 h 5465763"/>
              <a:gd name="connsiteX199" fmla="*/ 47576 w 4614863"/>
              <a:gd name="connsiteY199" fmla="*/ 516775 h 5465763"/>
              <a:gd name="connsiteX200" fmla="*/ 53920 w 4614863"/>
              <a:gd name="connsiteY200" fmla="*/ 504093 h 5465763"/>
              <a:gd name="connsiteX201" fmla="*/ 57091 w 4614863"/>
              <a:gd name="connsiteY201" fmla="*/ 497752 h 5465763"/>
              <a:gd name="connsiteX202" fmla="*/ 60263 w 4614863"/>
              <a:gd name="connsiteY202" fmla="*/ 488241 h 5465763"/>
              <a:gd name="connsiteX203" fmla="*/ 63435 w 4614863"/>
              <a:gd name="connsiteY203" fmla="*/ 475560 h 5465763"/>
              <a:gd name="connsiteX204" fmla="*/ 66606 w 4614863"/>
              <a:gd name="connsiteY204" fmla="*/ 475560 h 5465763"/>
              <a:gd name="connsiteX205" fmla="*/ 69778 w 4614863"/>
              <a:gd name="connsiteY205" fmla="*/ 466048 h 5465763"/>
              <a:gd name="connsiteX206" fmla="*/ 76122 w 4614863"/>
              <a:gd name="connsiteY206" fmla="*/ 450196 h 5465763"/>
              <a:gd name="connsiteX207" fmla="*/ 91980 w 4614863"/>
              <a:gd name="connsiteY207" fmla="*/ 418493 h 5465763"/>
              <a:gd name="connsiteX208" fmla="*/ 95152 w 4614863"/>
              <a:gd name="connsiteY208" fmla="*/ 415322 h 5465763"/>
              <a:gd name="connsiteX209" fmla="*/ 95152 w 4614863"/>
              <a:gd name="connsiteY209" fmla="*/ 412152 h 5465763"/>
              <a:gd name="connsiteX210" fmla="*/ 98324 w 4614863"/>
              <a:gd name="connsiteY210" fmla="*/ 408981 h 5465763"/>
              <a:gd name="connsiteX211" fmla="*/ 98324 w 4614863"/>
              <a:gd name="connsiteY211" fmla="*/ 405811 h 5465763"/>
              <a:gd name="connsiteX212" fmla="*/ 111011 w 4614863"/>
              <a:gd name="connsiteY212" fmla="*/ 386789 h 5465763"/>
              <a:gd name="connsiteX213" fmla="*/ 111011 w 4614863"/>
              <a:gd name="connsiteY213" fmla="*/ 383618 h 5465763"/>
              <a:gd name="connsiteX214" fmla="*/ 120526 w 4614863"/>
              <a:gd name="connsiteY214" fmla="*/ 370937 h 5465763"/>
              <a:gd name="connsiteX215" fmla="*/ 123698 w 4614863"/>
              <a:gd name="connsiteY215" fmla="*/ 367766 h 5465763"/>
              <a:gd name="connsiteX216" fmla="*/ 190304 w 4614863"/>
              <a:gd name="connsiteY216" fmla="*/ 275825 h 5465763"/>
              <a:gd name="connsiteX217" fmla="*/ 193475 w 4614863"/>
              <a:gd name="connsiteY217" fmla="*/ 275825 h 5465763"/>
              <a:gd name="connsiteX218" fmla="*/ 193475 w 4614863"/>
              <a:gd name="connsiteY218" fmla="*/ 272654 h 5465763"/>
              <a:gd name="connsiteX219" fmla="*/ 199819 w 4614863"/>
              <a:gd name="connsiteY219" fmla="*/ 269484 h 5465763"/>
              <a:gd name="connsiteX220" fmla="*/ 199819 w 4614863"/>
              <a:gd name="connsiteY220" fmla="*/ 266314 h 5465763"/>
              <a:gd name="connsiteX221" fmla="*/ 202991 w 4614863"/>
              <a:gd name="connsiteY221" fmla="*/ 263143 h 5465763"/>
              <a:gd name="connsiteX222" fmla="*/ 231536 w 4614863"/>
              <a:gd name="connsiteY222" fmla="*/ 231439 h 5465763"/>
              <a:gd name="connsiteX223" fmla="*/ 767558 w 4614863"/>
              <a:gd name="connsiteY223" fmla="*/ 0 h 546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4614863" h="5465763">
                <a:moveTo>
                  <a:pt x="767558" y="0"/>
                </a:moveTo>
                <a:cubicBezTo>
                  <a:pt x="773902" y="0"/>
                  <a:pt x="773902" y="0"/>
                  <a:pt x="773902" y="0"/>
                </a:cubicBezTo>
                <a:cubicBezTo>
                  <a:pt x="780245" y="0"/>
                  <a:pt x="786588" y="0"/>
                  <a:pt x="792932" y="0"/>
                </a:cubicBezTo>
                <a:cubicBezTo>
                  <a:pt x="3821931" y="0"/>
                  <a:pt x="3821931" y="0"/>
                  <a:pt x="3821931" y="0"/>
                </a:cubicBezTo>
                <a:cubicBezTo>
                  <a:pt x="3828275" y="0"/>
                  <a:pt x="3834618" y="0"/>
                  <a:pt x="3840962" y="0"/>
                </a:cubicBezTo>
                <a:cubicBezTo>
                  <a:pt x="3847305" y="0"/>
                  <a:pt x="3847305" y="0"/>
                  <a:pt x="3847305" y="0"/>
                </a:cubicBezTo>
                <a:cubicBezTo>
                  <a:pt x="3850477" y="0"/>
                  <a:pt x="3850477" y="0"/>
                  <a:pt x="3850477" y="0"/>
                </a:cubicBezTo>
                <a:cubicBezTo>
                  <a:pt x="4050296" y="9511"/>
                  <a:pt x="4240599" y="88771"/>
                  <a:pt x="4383327" y="231439"/>
                </a:cubicBezTo>
                <a:cubicBezTo>
                  <a:pt x="4532398" y="380448"/>
                  <a:pt x="4614863" y="577012"/>
                  <a:pt x="4614863" y="789429"/>
                </a:cubicBezTo>
                <a:cubicBezTo>
                  <a:pt x="4614863" y="4679504"/>
                  <a:pt x="4614863" y="4679504"/>
                  <a:pt x="4614863" y="4679504"/>
                </a:cubicBezTo>
                <a:cubicBezTo>
                  <a:pt x="4614863" y="4888751"/>
                  <a:pt x="4532398" y="5085316"/>
                  <a:pt x="4383327" y="5234324"/>
                </a:cubicBezTo>
                <a:cubicBezTo>
                  <a:pt x="4373812" y="5247006"/>
                  <a:pt x="4361125" y="5256517"/>
                  <a:pt x="4351610" y="5266028"/>
                </a:cubicBezTo>
                <a:cubicBezTo>
                  <a:pt x="4348438" y="5266028"/>
                  <a:pt x="4348438" y="5266028"/>
                  <a:pt x="4348438" y="5266028"/>
                </a:cubicBezTo>
                <a:cubicBezTo>
                  <a:pt x="4345266" y="5269198"/>
                  <a:pt x="4345266" y="5269198"/>
                  <a:pt x="4345266" y="5269198"/>
                </a:cubicBezTo>
                <a:cubicBezTo>
                  <a:pt x="4345266" y="5272369"/>
                  <a:pt x="4345266" y="5272369"/>
                  <a:pt x="4342095" y="5272369"/>
                </a:cubicBezTo>
                <a:cubicBezTo>
                  <a:pt x="4338923" y="5275539"/>
                  <a:pt x="4338923" y="5275539"/>
                  <a:pt x="4338923" y="5275539"/>
                </a:cubicBezTo>
                <a:cubicBezTo>
                  <a:pt x="4335751" y="5278710"/>
                  <a:pt x="4335751" y="5278710"/>
                  <a:pt x="4335751" y="5278710"/>
                </a:cubicBezTo>
                <a:cubicBezTo>
                  <a:pt x="4332580" y="5281880"/>
                  <a:pt x="4332580" y="5281880"/>
                  <a:pt x="4329408" y="5285050"/>
                </a:cubicBezTo>
                <a:cubicBezTo>
                  <a:pt x="4326236" y="5285050"/>
                  <a:pt x="4326236" y="5285050"/>
                  <a:pt x="4326236" y="5285050"/>
                </a:cubicBezTo>
                <a:cubicBezTo>
                  <a:pt x="4323064" y="5288221"/>
                  <a:pt x="4323064" y="5288221"/>
                  <a:pt x="4323064" y="5288221"/>
                </a:cubicBezTo>
                <a:cubicBezTo>
                  <a:pt x="4323064" y="5288221"/>
                  <a:pt x="4323064" y="5288221"/>
                  <a:pt x="4323064" y="5291391"/>
                </a:cubicBezTo>
                <a:cubicBezTo>
                  <a:pt x="4313549" y="5294562"/>
                  <a:pt x="4313549" y="5294562"/>
                  <a:pt x="4313549" y="5294562"/>
                </a:cubicBezTo>
                <a:cubicBezTo>
                  <a:pt x="4313549" y="5297732"/>
                  <a:pt x="4313549" y="5297732"/>
                  <a:pt x="4313549" y="5297732"/>
                </a:cubicBezTo>
                <a:cubicBezTo>
                  <a:pt x="4310377" y="5297732"/>
                  <a:pt x="4310377" y="5297732"/>
                  <a:pt x="4310377" y="5297732"/>
                </a:cubicBezTo>
                <a:cubicBezTo>
                  <a:pt x="4307206" y="5300902"/>
                  <a:pt x="4307206" y="5300902"/>
                  <a:pt x="4307206" y="5300902"/>
                </a:cubicBezTo>
                <a:cubicBezTo>
                  <a:pt x="4300862" y="5307243"/>
                  <a:pt x="4300862" y="5307243"/>
                  <a:pt x="4300862" y="5307243"/>
                </a:cubicBezTo>
                <a:cubicBezTo>
                  <a:pt x="4297691" y="5310414"/>
                  <a:pt x="4297691" y="5310414"/>
                  <a:pt x="4297691" y="5310414"/>
                </a:cubicBezTo>
                <a:cubicBezTo>
                  <a:pt x="4285004" y="5316754"/>
                  <a:pt x="4285004" y="5316754"/>
                  <a:pt x="4285004" y="5316754"/>
                </a:cubicBezTo>
                <a:cubicBezTo>
                  <a:pt x="4285004" y="5319925"/>
                  <a:pt x="4281832" y="5319925"/>
                  <a:pt x="4281832" y="5319925"/>
                </a:cubicBezTo>
                <a:cubicBezTo>
                  <a:pt x="4278660" y="5323095"/>
                  <a:pt x="4278660" y="5323095"/>
                  <a:pt x="4275488" y="5326266"/>
                </a:cubicBezTo>
                <a:cubicBezTo>
                  <a:pt x="4272317" y="5326266"/>
                  <a:pt x="4272317" y="5326266"/>
                  <a:pt x="4272317" y="5326266"/>
                </a:cubicBezTo>
                <a:cubicBezTo>
                  <a:pt x="4262802" y="5335777"/>
                  <a:pt x="4262802" y="5335777"/>
                  <a:pt x="4262802" y="5335777"/>
                </a:cubicBezTo>
                <a:cubicBezTo>
                  <a:pt x="4259630" y="5335777"/>
                  <a:pt x="4259630" y="5335777"/>
                  <a:pt x="4259630" y="5335777"/>
                </a:cubicBezTo>
                <a:cubicBezTo>
                  <a:pt x="4256458" y="5338947"/>
                  <a:pt x="4256458" y="5338947"/>
                  <a:pt x="4256458" y="5338947"/>
                </a:cubicBezTo>
                <a:cubicBezTo>
                  <a:pt x="4253286" y="5342118"/>
                  <a:pt x="4250115" y="5342118"/>
                  <a:pt x="4246943" y="5345288"/>
                </a:cubicBezTo>
                <a:cubicBezTo>
                  <a:pt x="4237428" y="5348458"/>
                  <a:pt x="4237428" y="5348458"/>
                  <a:pt x="4237428" y="5348458"/>
                </a:cubicBezTo>
                <a:cubicBezTo>
                  <a:pt x="4237428" y="5348458"/>
                  <a:pt x="4237428" y="5351628"/>
                  <a:pt x="4237428" y="5351628"/>
                </a:cubicBezTo>
                <a:cubicBezTo>
                  <a:pt x="4231084" y="5351628"/>
                  <a:pt x="4231084" y="5351628"/>
                  <a:pt x="4231084" y="5351628"/>
                </a:cubicBezTo>
                <a:cubicBezTo>
                  <a:pt x="4227913" y="5354799"/>
                  <a:pt x="4227913" y="5354799"/>
                  <a:pt x="4227913" y="5354799"/>
                </a:cubicBezTo>
                <a:cubicBezTo>
                  <a:pt x="4224741" y="5357970"/>
                  <a:pt x="4218397" y="5361140"/>
                  <a:pt x="4212054" y="5364310"/>
                </a:cubicBezTo>
                <a:cubicBezTo>
                  <a:pt x="4208882" y="5367480"/>
                  <a:pt x="4208882" y="5367480"/>
                  <a:pt x="4208882" y="5367480"/>
                </a:cubicBezTo>
                <a:cubicBezTo>
                  <a:pt x="4205710" y="5367480"/>
                  <a:pt x="4205710" y="5367480"/>
                  <a:pt x="4205710" y="5367480"/>
                </a:cubicBezTo>
                <a:cubicBezTo>
                  <a:pt x="4205710" y="5367480"/>
                  <a:pt x="4202539" y="5370651"/>
                  <a:pt x="4196195" y="5373822"/>
                </a:cubicBezTo>
                <a:cubicBezTo>
                  <a:pt x="4193023" y="5373822"/>
                  <a:pt x="4193023" y="5373822"/>
                  <a:pt x="4193023" y="5373822"/>
                </a:cubicBezTo>
                <a:cubicBezTo>
                  <a:pt x="4186680" y="5376992"/>
                  <a:pt x="4183508" y="5380162"/>
                  <a:pt x="4177165" y="5383332"/>
                </a:cubicBezTo>
                <a:cubicBezTo>
                  <a:pt x="4170821" y="5386503"/>
                  <a:pt x="4167650" y="5389674"/>
                  <a:pt x="4161306" y="5389674"/>
                </a:cubicBezTo>
                <a:cubicBezTo>
                  <a:pt x="4154963" y="5392844"/>
                  <a:pt x="4148619" y="5396014"/>
                  <a:pt x="4142276" y="5399184"/>
                </a:cubicBezTo>
                <a:cubicBezTo>
                  <a:pt x="4139104" y="5402355"/>
                  <a:pt x="4132761" y="5405526"/>
                  <a:pt x="4126417" y="5405526"/>
                </a:cubicBezTo>
                <a:cubicBezTo>
                  <a:pt x="4120074" y="5408696"/>
                  <a:pt x="4113730" y="5411866"/>
                  <a:pt x="4107387" y="5415036"/>
                </a:cubicBezTo>
                <a:cubicBezTo>
                  <a:pt x="4097872" y="5418207"/>
                  <a:pt x="4085185" y="5421378"/>
                  <a:pt x="4075670" y="5424548"/>
                </a:cubicBezTo>
                <a:cubicBezTo>
                  <a:pt x="4072498" y="5427718"/>
                  <a:pt x="4072498" y="5427718"/>
                  <a:pt x="4069326" y="5427718"/>
                </a:cubicBezTo>
                <a:cubicBezTo>
                  <a:pt x="4062983" y="5427718"/>
                  <a:pt x="4062983" y="5427718"/>
                  <a:pt x="4062983" y="5427718"/>
                </a:cubicBezTo>
                <a:cubicBezTo>
                  <a:pt x="4062983" y="5430888"/>
                  <a:pt x="4062983" y="5430888"/>
                  <a:pt x="4062983" y="5430888"/>
                </a:cubicBezTo>
                <a:cubicBezTo>
                  <a:pt x="4056639" y="5430888"/>
                  <a:pt x="4056639" y="5430888"/>
                  <a:pt x="4056639" y="5430888"/>
                </a:cubicBezTo>
                <a:cubicBezTo>
                  <a:pt x="4053467" y="5430888"/>
                  <a:pt x="4053467" y="5430888"/>
                  <a:pt x="4053467" y="5430888"/>
                </a:cubicBezTo>
                <a:cubicBezTo>
                  <a:pt x="4050296" y="5434059"/>
                  <a:pt x="4050296" y="5434059"/>
                  <a:pt x="4050296" y="5434059"/>
                </a:cubicBezTo>
                <a:cubicBezTo>
                  <a:pt x="4040781" y="5437230"/>
                  <a:pt x="4040781" y="5437230"/>
                  <a:pt x="4040781" y="5437230"/>
                </a:cubicBezTo>
                <a:cubicBezTo>
                  <a:pt x="4037609" y="5437230"/>
                  <a:pt x="4037609" y="5437230"/>
                  <a:pt x="4037609" y="5437230"/>
                </a:cubicBezTo>
                <a:cubicBezTo>
                  <a:pt x="4028094" y="5440400"/>
                  <a:pt x="4028094" y="5440400"/>
                  <a:pt x="4028094" y="5440400"/>
                </a:cubicBezTo>
                <a:cubicBezTo>
                  <a:pt x="4024922" y="5440400"/>
                  <a:pt x="4021750" y="5440400"/>
                  <a:pt x="4021750" y="5440400"/>
                </a:cubicBezTo>
                <a:cubicBezTo>
                  <a:pt x="4018578" y="5440400"/>
                  <a:pt x="4018578" y="5440400"/>
                  <a:pt x="4018578" y="5440400"/>
                </a:cubicBezTo>
                <a:cubicBezTo>
                  <a:pt x="4012235" y="5443570"/>
                  <a:pt x="4012235" y="5443570"/>
                  <a:pt x="4012235" y="5443570"/>
                </a:cubicBezTo>
                <a:cubicBezTo>
                  <a:pt x="4009063" y="5443570"/>
                  <a:pt x="4009063" y="5443570"/>
                  <a:pt x="4009063" y="5443570"/>
                </a:cubicBezTo>
                <a:cubicBezTo>
                  <a:pt x="4005892" y="5443570"/>
                  <a:pt x="4005892" y="5443570"/>
                  <a:pt x="4005892" y="5443570"/>
                </a:cubicBezTo>
                <a:cubicBezTo>
                  <a:pt x="4002720" y="5446740"/>
                  <a:pt x="4002720" y="5446740"/>
                  <a:pt x="4002720" y="5446740"/>
                </a:cubicBezTo>
                <a:cubicBezTo>
                  <a:pt x="3999548" y="5446740"/>
                  <a:pt x="3999548" y="5446740"/>
                  <a:pt x="3999548" y="5446740"/>
                </a:cubicBezTo>
                <a:cubicBezTo>
                  <a:pt x="3993205" y="5446740"/>
                  <a:pt x="3993205" y="5446740"/>
                  <a:pt x="3993205" y="5446740"/>
                </a:cubicBezTo>
                <a:cubicBezTo>
                  <a:pt x="3986861" y="5449911"/>
                  <a:pt x="3986861" y="5449911"/>
                  <a:pt x="3986861" y="5449911"/>
                </a:cubicBezTo>
                <a:cubicBezTo>
                  <a:pt x="3977346" y="5449911"/>
                  <a:pt x="3977346" y="5449911"/>
                  <a:pt x="3977346" y="5449911"/>
                </a:cubicBezTo>
                <a:cubicBezTo>
                  <a:pt x="3974174" y="5453082"/>
                  <a:pt x="3974174" y="5453082"/>
                  <a:pt x="3974174" y="5453082"/>
                </a:cubicBezTo>
                <a:cubicBezTo>
                  <a:pt x="3971003" y="5453082"/>
                  <a:pt x="3967831" y="5453082"/>
                  <a:pt x="3964659" y="5453082"/>
                </a:cubicBezTo>
                <a:cubicBezTo>
                  <a:pt x="3958316" y="5453082"/>
                  <a:pt x="3958316" y="5453082"/>
                  <a:pt x="3958316" y="5453082"/>
                </a:cubicBezTo>
                <a:cubicBezTo>
                  <a:pt x="3951972" y="5456252"/>
                  <a:pt x="3945629" y="5456252"/>
                  <a:pt x="3939285" y="5456252"/>
                </a:cubicBezTo>
                <a:cubicBezTo>
                  <a:pt x="3932942" y="5459422"/>
                  <a:pt x="3929770" y="5459422"/>
                  <a:pt x="3926598" y="5459422"/>
                </a:cubicBezTo>
                <a:cubicBezTo>
                  <a:pt x="3913911" y="5459422"/>
                  <a:pt x="3913911" y="5459422"/>
                  <a:pt x="3913911" y="5459422"/>
                </a:cubicBezTo>
                <a:cubicBezTo>
                  <a:pt x="3913911" y="5462592"/>
                  <a:pt x="3913911" y="5462592"/>
                  <a:pt x="3913911" y="5462592"/>
                </a:cubicBezTo>
                <a:cubicBezTo>
                  <a:pt x="3904396" y="5462592"/>
                  <a:pt x="3894881" y="5462592"/>
                  <a:pt x="3885366" y="5462592"/>
                </a:cubicBezTo>
                <a:cubicBezTo>
                  <a:pt x="3872679" y="5465763"/>
                  <a:pt x="3872679" y="5465763"/>
                  <a:pt x="3872679" y="5465763"/>
                </a:cubicBezTo>
                <a:cubicBezTo>
                  <a:pt x="3869507" y="5465763"/>
                  <a:pt x="3869507" y="5465763"/>
                  <a:pt x="3869507" y="5465763"/>
                </a:cubicBezTo>
                <a:cubicBezTo>
                  <a:pt x="3866336" y="5465763"/>
                  <a:pt x="3863164" y="5465763"/>
                  <a:pt x="3859992" y="5465763"/>
                </a:cubicBezTo>
                <a:cubicBezTo>
                  <a:pt x="3853649" y="5465763"/>
                  <a:pt x="3850477" y="5465763"/>
                  <a:pt x="3844133" y="5465763"/>
                </a:cubicBezTo>
                <a:cubicBezTo>
                  <a:pt x="3840962" y="5465763"/>
                  <a:pt x="3840962" y="5465763"/>
                  <a:pt x="3840962" y="5465763"/>
                </a:cubicBezTo>
                <a:cubicBezTo>
                  <a:pt x="3837790" y="5465763"/>
                  <a:pt x="3837790" y="5465763"/>
                  <a:pt x="3837790" y="5465763"/>
                </a:cubicBezTo>
                <a:cubicBezTo>
                  <a:pt x="3831447" y="5465763"/>
                  <a:pt x="3825103" y="5465763"/>
                  <a:pt x="3821931" y="5465763"/>
                </a:cubicBezTo>
                <a:cubicBezTo>
                  <a:pt x="792932" y="5465763"/>
                  <a:pt x="792932" y="5465763"/>
                  <a:pt x="792932" y="5465763"/>
                </a:cubicBezTo>
                <a:cubicBezTo>
                  <a:pt x="789760" y="5465763"/>
                  <a:pt x="783417" y="5465763"/>
                  <a:pt x="780245" y="5465763"/>
                </a:cubicBezTo>
                <a:cubicBezTo>
                  <a:pt x="777073" y="5465763"/>
                  <a:pt x="777073" y="5465763"/>
                  <a:pt x="773902" y="5465763"/>
                </a:cubicBezTo>
                <a:cubicBezTo>
                  <a:pt x="770730" y="5465763"/>
                  <a:pt x="770730" y="5465763"/>
                  <a:pt x="770730" y="5465763"/>
                </a:cubicBezTo>
                <a:cubicBezTo>
                  <a:pt x="767558" y="5465763"/>
                  <a:pt x="761215" y="5465763"/>
                  <a:pt x="754871" y="5465763"/>
                </a:cubicBezTo>
                <a:cubicBezTo>
                  <a:pt x="745356" y="5465763"/>
                  <a:pt x="745356" y="5465763"/>
                  <a:pt x="745356" y="5465763"/>
                </a:cubicBezTo>
                <a:cubicBezTo>
                  <a:pt x="739013" y="5465763"/>
                  <a:pt x="739013" y="5465763"/>
                  <a:pt x="739013" y="5465763"/>
                </a:cubicBezTo>
                <a:cubicBezTo>
                  <a:pt x="735841" y="5462592"/>
                  <a:pt x="735841" y="5462592"/>
                  <a:pt x="735841" y="5462592"/>
                </a:cubicBezTo>
                <a:cubicBezTo>
                  <a:pt x="729497" y="5462592"/>
                  <a:pt x="729497" y="5462592"/>
                  <a:pt x="729497" y="5462592"/>
                </a:cubicBezTo>
                <a:cubicBezTo>
                  <a:pt x="729497" y="5462592"/>
                  <a:pt x="726326" y="5462592"/>
                  <a:pt x="726326" y="5462592"/>
                </a:cubicBezTo>
                <a:cubicBezTo>
                  <a:pt x="713639" y="5462592"/>
                  <a:pt x="713639" y="5462592"/>
                  <a:pt x="713639" y="5462592"/>
                </a:cubicBezTo>
                <a:cubicBezTo>
                  <a:pt x="710467" y="5462592"/>
                  <a:pt x="710467" y="5462592"/>
                  <a:pt x="710467" y="5462592"/>
                </a:cubicBezTo>
                <a:cubicBezTo>
                  <a:pt x="707295" y="5462592"/>
                  <a:pt x="700952" y="5459422"/>
                  <a:pt x="691437" y="5459422"/>
                </a:cubicBezTo>
                <a:cubicBezTo>
                  <a:pt x="688265" y="5459422"/>
                  <a:pt x="688265" y="5459422"/>
                  <a:pt x="688265" y="5459422"/>
                </a:cubicBezTo>
                <a:cubicBezTo>
                  <a:pt x="681921" y="5459422"/>
                  <a:pt x="681921" y="5459422"/>
                  <a:pt x="681921" y="5459422"/>
                </a:cubicBezTo>
                <a:cubicBezTo>
                  <a:pt x="681921" y="5459422"/>
                  <a:pt x="678750" y="5459422"/>
                  <a:pt x="675578" y="5456252"/>
                </a:cubicBezTo>
                <a:cubicBezTo>
                  <a:pt x="672406" y="5456252"/>
                  <a:pt x="672406" y="5456252"/>
                  <a:pt x="672406" y="5456252"/>
                </a:cubicBezTo>
                <a:cubicBezTo>
                  <a:pt x="669235" y="5456252"/>
                  <a:pt x="666063" y="5456252"/>
                  <a:pt x="662891" y="5456252"/>
                </a:cubicBezTo>
                <a:cubicBezTo>
                  <a:pt x="659719" y="5456252"/>
                  <a:pt x="659719" y="5456252"/>
                  <a:pt x="659719" y="5456252"/>
                </a:cubicBezTo>
                <a:cubicBezTo>
                  <a:pt x="656548" y="5453082"/>
                  <a:pt x="656548" y="5453082"/>
                  <a:pt x="656548" y="5453082"/>
                </a:cubicBezTo>
                <a:cubicBezTo>
                  <a:pt x="650204" y="5453082"/>
                  <a:pt x="650204" y="5453082"/>
                  <a:pt x="650204" y="5453082"/>
                </a:cubicBezTo>
                <a:cubicBezTo>
                  <a:pt x="647032" y="5453082"/>
                  <a:pt x="647032" y="5453082"/>
                  <a:pt x="647032" y="5453082"/>
                </a:cubicBezTo>
                <a:cubicBezTo>
                  <a:pt x="643861" y="5453082"/>
                  <a:pt x="643861" y="5453082"/>
                  <a:pt x="640689" y="5453082"/>
                </a:cubicBezTo>
                <a:cubicBezTo>
                  <a:pt x="637517" y="5449911"/>
                  <a:pt x="637517" y="5449911"/>
                  <a:pt x="637517" y="5449911"/>
                </a:cubicBezTo>
                <a:cubicBezTo>
                  <a:pt x="634346" y="5449911"/>
                  <a:pt x="634346" y="5449911"/>
                  <a:pt x="634346" y="5449911"/>
                </a:cubicBezTo>
                <a:cubicBezTo>
                  <a:pt x="631174" y="5449911"/>
                  <a:pt x="631174" y="5449911"/>
                  <a:pt x="631174" y="5449911"/>
                </a:cubicBezTo>
                <a:cubicBezTo>
                  <a:pt x="628002" y="5449911"/>
                  <a:pt x="628002" y="5449911"/>
                  <a:pt x="628002" y="5449911"/>
                </a:cubicBezTo>
                <a:cubicBezTo>
                  <a:pt x="621659" y="5446740"/>
                  <a:pt x="621659" y="5446740"/>
                  <a:pt x="621659" y="5446740"/>
                </a:cubicBezTo>
                <a:cubicBezTo>
                  <a:pt x="618487" y="5446740"/>
                  <a:pt x="615315" y="5446740"/>
                  <a:pt x="612143" y="5446740"/>
                </a:cubicBezTo>
                <a:cubicBezTo>
                  <a:pt x="608972" y="5443570"/>
                  <a:pt x="608972" y="5443570"/>
                  <a:pt x="608972" y="5443570"/>
                </a:cubicBezTo>
                <a:cubicBezTo>
                  <a:pt x="605800" y="5443570"/>
                  <a:pt x="605800" y="5443570"/>
                  <a:pt x="605800" y="5443570"/>
                </a:cubicBezTo>
                <a:cubicBezTo>
                  <a:pt x="596285" y="5443570"/>
                  <a:pt x="596285" y="5443570"/>
                  <a:pt x="596285" y="5443570"/>
                </a:cubicBezTo>
                <a:cubicBezTo>
                  <a:pt x="596285" y="5440400"/>
                  <a:pt x="596285" y="5440400"/>
                  <a:pt x="596285" y="5440400"/>
                </a:cubicBezTo>
                <a:cubicBezTo>
                  <a:pt x="593113" y="5440400"/>
                  <a:pt x="589941" y="5440400"/>
                  <a:pt x="589941" y="5440400"/>
                </a:cubicBezTo>
                <a:cubicBezTo>
                  <a:pt x="583598" y="5437230"/>
                  <a:pt x="583598" y="5437230"/>
                  <a:pt x="583598" y="5437230"/>
                </a:cubicBezTo>
                <a:cubicBezTo>
                  <a:pt x="580426" y="5437230"/>
                  <a:pt x="580426" y="5437230"/>
                  <a:pt x="580426" y="5437230"/>
                </a:cubicBezTo>
                <a:cubicBezTo>
                  <a:pt x="577254" y="5437230"/>
                  <a:pt x="574083" y="5437230"/>
                  <a:pt x="570911" y="5434059"/>
                </a:cubicBezTo>
                <a:cubicBezTo>
                  <a:pt x="567739" y="5434059"/>
                  <a:pt x="567739" y="5434059"/>
                  <a:pt x="567739" y="5434059"/>
                </a:cubicBezTo>
                <a:cubicBezTo>
                  <a:pt x="564568" y="5434059"/>
                  <a:pt x="561396" y="5430888"/>
                  <a:pt x="555052" y="5430888"/>
                </a:cubicBezTo>
                <a:cubicBezTo>
                  <a:pt x="551881" y="5427718"/>
                  <a:pt x="545537" y="5427718"/>
                  <a:pt x="539194" y="5424548"/>
                </a:cubicBezTo>
                <a:cubicBezTo>
                  <a:pt x="532850" y="5424548"/>
                  <a:pt x="529679" y="5421378"/>
                  <a:pt x="523335" y="5421378"/>
                </a:cubicBezTo>
                <a:cubicBezTo>
                  <a:pt x="520163" y="5418207"/>
                  <a:pt x="520163" y="5418207"/>
                  <a:pt x="520163" y="5418207"/>
                </a:cubicBezTo>
                <a:cubicBezTo>
                  <a:pt x="516992" y="5418207"/>
                  <a:pt x="513820" y="5415036"/>
                  <a:pt x="510648" y="5415036"/>
                </a:cubicBezTo>
                <a:cubicBezTo>
                  <a:pt x="507476" y="5415036"/>
                  <a:pt x="507476" y="5415036"/>
                  <a:pt x="507476" y="5415036"/>
                </a:cubicBezTo>
                <a:cubicBezTo>
                  <a:pt x="507476" y="5411866"/>
                  <a:pt x="507476" y="5411866"/>
                  <a:pt x="507476" y="5411866"/>
                </a:cubicBezTo>
                <a:cubicBezTo>
                  <a:pt x="504305" y="5411866"/>
                  <a:pt x="497961" y="5411866"/>
                  <a:pt x="494790" y="5408696"/>
                </a:cubicBezTo>
                <a:cubicBezTo>
                  <a:pt x="472587" y="5399184"/>
                  <a:pt x="453557" y="5389674"/>
                  <a:pt x="434527" y="5383332"/>
                </a:cubicBezTo>
                <a:cubicBezTo>
                  <a:pt x="434527" y="5380162"/>
                  <a:pt x="434527" y="5380162"/>
                  <a:pt x="434527" y="5380162"/>
                </a:cubicBezTo>
                <a:cubicBezTo>
                  <a:pt x="431355" y="5380162"/>
                  <a:pt x="431355" y="5380162"/>
                  <a:pt x="431355" y="5380162"/>
                </a:cubicBezTo>
                <a:cubicBezTo>
                  <a:pt x="428183" y="5376992"/>
                  <a:pt x="425012" y="5376992"/>
                  <a:pt x="421840" y="5373822"/>
                </a:cubicBezTo>
                <a:cubicBezTo>
                  <a:pt x="418668" y="5373822"/>
                  <a:pt x="418668" y="5373822"/>
                  <a:pt x="418668" y="5373822"/>
                </a:cubicBezTo>
                <a:cubicBezTo>
                  <a:pt x="415496" y="5370651"/>
                  <a:pt x="412325" y="5370651"/>
                  <a:pt x="409153" y="5367480"/>
                </a:cubicBezTo>
                <a:cubicBezTo>
                  <a:pt x="405981" y="5367480"/>
                  <a:pt x="405981" y="5367480"/>
                  <a:pt x="405981" y="5367480"/>
                </a:cubicBezTo>
                <a:cubicBezTo>
                  <a:pt x="402809" y="5364310"/>
                  <a:pt x="402809" y="5364310"/>
                  <a:pt x="402809" y="5364310"/>
                </a:cubicBezTo>
                <a:cubicBezTo>
                  <a:pt x="399638" y="5361140"/>
                  <a:pt x="399638" y="5361140"/>
                  <a:pt x="399638" y="5361140"/>
                </a:cubicBezTo>
                <a:cubicBezTo>
                  <a:pt x="393294" y="5357970"/>
                  <a:pt x="393294" y="5357970"/>
                  <a:pt x="393294" y="5357970"/>
                </a:cubicBezTo>
                <a:cubicBezTo>
                  <a:pt x="390123" y="5357970"/>
                  <a:pt x="390123" y="5357970"/>
                  <a:pt x="390123" y="5357970"/>
                </a:cubicBezTo>
                <a:cubicBezTo>
                  <a:pt x="364749" y="5342118"/>
                  <a:pt x="364749" y="5342118"/>
                  <a:pt x="364749" y="5342118"/>
                </a:cubicBezTo>
                <a:cubicBezTo>
                  <a:pt x="358405" y="5335777"/>
                  <a:pt x="358405" y="5335777"/>
                  <a:pt x="358405" y="5335777"/>
                </a:cubicBezTo>
                <a:cubicBezTo>
                  <a:pt x="326688" y="5316754"/>
                  <a:pt x="326688" y="5316754"/>
                  <a:pt x="326688" y="5316754"/>
                </a:cubicBezTo>
                <a:cubicBezTo>
                  <a:pt x="323516" y="5313584"/>
                  <a:pt x="323516" y="5313584"/>
                  <a:pt x="323516" y="5313584"/>
                </a:cubicBezTo>
                <a:cubicBezTo>
                  <a:pt x="320345" y="5310414"/>
                  <a:pt x="317173" y="5310414"/>
                  <a:pt x="317173" y="5307243"/>
                </a:cubicBezTo>
                <a:cubicBezTo>
                  <a:pt x="310829" y="5304073"/>
                  <a:pt x="310829" y="5304073"/>
                  <a:pt x="310829" y="5304073"/>
                </a:cubicBezTo>
                <a:cubicBezTo>
                  <a:pt x="307658" y="5300902"/>
                  <a:pt x="307658" y="5300902"/>
                  <a:pt x="307658" y="5300902"/>
                </a:cubicBezTo>
                <a:cubicBezTo>
                  <a:pt x="304486" y="5297732"/>
                  <a:pt x="304486" y="5297732"/>
                  <a:pt x="304486" y="5297732"/>
                </a:cubicBezTo>
                <a:cubicBezTo>
                  <a:pt x="298142" y="5294562"/>
                  <a:pt x="294971" y="5291391"/>
                  <a:pt x="291799" y="5288221"/>
                </a:cubicBezTo>
                <a:cubicBezTo>
                  <a:pt x="288627" y="5288221"/>
                  <a:pt x="288627" y="5288221"/>
                  <a:pt x="288627" y="5288221"/>
                </a:cubicBezTo>
                <a:cubicBezTo>
                  <a:pt x="288627" y="5285050"/>
                  <a:pt x="282284" y="5281880"/>
                  <a:pt x="279112" y="5278710"/>
                </a:cubicBezTo>
                <a:cubicBezTo>
                  <a:pt x="279112" y="5275539"/>
                  <a:pt x="279112" y="5275539"/>
                  <a:pt x="279112" y="5275539"/>
                </a:cubicBezTo>
                <a:cubicBezTo>
                  <a:pt x="275940" y="5275539"/>
                  <a:pt x="275940" y="5275539"/>
                  <a:pt x="275940" y="5275539"/>
                </a:cubicBezTo>
                <a:cubicBezTo>
                  <a:pt x="272769" y="5272369"/>
                  <a:pt x="272769" y="5272369"/>
                  <a:pt x="269597" y="5269198"/>
                </a:cubicBezTo>
                <a:cubicBezTo>
                  <a:pt x="266425" y="5266028"/>
                  <a:pt x="266425" y="5266028"/>
                  <a:pt x="266425" y="5266028"/>
                </a:cubicBezTo>
                <a:cubicBezTo>
                  <a:pt x="263254" y="5266028"/>
                  <a:pt x="263254" y="5266028"/>
                  <a:pt x="263254" y="5266028"/>
                </a:cubicBezTo>
                <a:cubicBezTo>
                  <a:pt x="253738" y="5256517"/>
                  <a:pt x="244223" y="5247006"/>
                  <a:pt x="231536" y="5234324"/>
                </a:cubicBezTo>
                <a:cubicBezTo>
                  <a:pt x="82465" y="5085316"/>
                  <a:pt x="0" y="4888751"/>
                  <a:pt x="0" y="4679504"/>
                </a:cubicBezTo>
                <a:cubicBezTo>
                  <a:pt x="0" y="789429"/>
                  <a:pt x="0" y="789429"/>
                  <a:pt x="0" y="789429"/>
                </a:cubicBezTo>
                <a:cubicBezTo>
                  <a:pt x="0" y="783088"/>
                  <a:pt x="0" y="783088"/>
                  <a:pt x="0" y="783088"/>
                </a:cubicBezTo>
                <a:cubicBezTo>
                  <a:pt x="0" y="776747"/>
                  <a:pt x="0" y="770406"/>
                  <a:pt x="0" y="764066"/>
                </a:cubicBezTo>
                <a:cubicBezTo>
                  <a:pt x="0" y="757725"/>
                  <a:pt x="0" y="757725"/>
                  <a:pt x="0" y="757725"/>
                </a:cubicBezTo>
                <a:cubicBezTo>
                  <a:pt x="0" y="754555"/>
                  <a:pt x="0" y="754555"/>
                  <a:pt x="0" y="754555"/>
                </a:cubicBezTo>
                <a:cubicBezTo>
                  <a:pt x="0" y="751384"/>
                  <a:pt x="0" y="748214"/>
                  <a:pt x="3172" y="745043"/>
                </a:cubicBezTo>
                <a:cubicBezTo>
                  <a:pt x="3172" y="732362"/>
                  <a:pt x="3172" y="732362"/>
                  <a:pt x="3172" y="732362"/>
                </a:cubicBezTo>
                <a:cubicBezTo>
                  <a:pt x="3172" y="729191"/>
                  <a:pt x="3172" y="726021"/>
                  <a:pt x="3172" y="722851"/>
                </a:cubicBezTo>
                <a:cubicBezTo>
                  <a:pt x="3172" y="719680"/>
                  <a:pt x="3172" y="719680"/>
                  <a:pt x="3172" y="719680"/>
                </a:cubicBezTo>
                <a:cubicBezTo>
                  <a:pt x="3172" y="719680"/>
                  <a:pt x="3172" y="713339"/>
                  <a:pt x="3172" y="706999"/>
                </a:cubicBezTo>
                <a:cubicBezTo>
                  <a:pt x="6344" y="706999"/>
                  <a:pt x="6344" y="706999"/>
                  <a:pt x="6344" y="706999"/>
                </a:cubicBezTo>
                <a:cubicBezTo>
                  <a:pt x="6344" y="700658"/>
                  <a:pt x="6344" y="700658"/>
                  <a:pt x="6344" y="700658"/>
                </a:cubicBezTo>
                <a:cubicBezTo>
                  <a:pt x="6344" y="684806"/>
                  <a:pt x="6344" y="684806"/>
                  <a:pt x="6344" y="684806"/>
                </a:cubicBezTo>
                <a:cubicBezTo>
                  <a:pt x="6344" y="681635"/>
                  <a:pt x="9515" y="678465"/>
                  <a:pt x="9515" y="675295"/>
                </a:cubicBezTo>
                <a:cubicBezTo>
                  <a:pt x="9515" y="668954"/>
                  <a:pt x="9515" y="668954"/>
                  <a:pt x="9515" y="668954"/>
                </a:cubicBezTo>
                <a:cubicBezTo>
                  <a:pt x="9515" y="662613"/>
                  <a:pt x="9515" y="662613"/>
                  <a:pt x="9515" y="662613"/>
                </a:cubicBezTo>
                <a:cubicBezTo>
                  <a:pt x="12687" y="656272"/>
                  <a:pt x="12687" y="656272"/>
                  <a:pt x="12687" y="656272"/>
                </a:cubicBezTo>
                <a:cubicBezTo>
                  <a:pt x="12687" y="653102"/>
                  <a:pt x="12687" y="653102"/>
                  <a:pt x="12687" y="653102"/>
                </a:cubicBezTo>
                <a:cubicBezTo>
                  <a:pt x="12687" y="649931"/>
                  <a:pt x="12687" y="649931"/>
                  <a:pt x="12687" y="649931"/>
                </a:cubicBezTo>
                <a:cubicBezTo>
                  <a:pt x="12687" y="643591"/>
                  <a:pt x="12687" y="643591"/>
                  <a:pt x="12687" y="643591"/>
                </a:cubicBezTo>
                <a:cubicBezTo>
                  <a:pt x="15859" y="637250"/>
                  <a:pt x="15859" y="637250"/>
                  <a:pt x="15859" y="637250"/>
                </a:cubicBezTo>
                <a:cubicBezTo>
                  <a:pt x="15859" y="634079"/>
                  <a:pt x="15859" y="634079"/>
                  <a:pt x="15859" y="634079"/>
                </a:cubicBezTo>
                <a:cubicBezTo>
                  <a:pt x="15859" y="634079"/>
                  <a:pt x="15859" y="630909"/>
                  <a:pt x="15859" y="627739"/>
                </a:cubicBezTo>
                <a:cubicBezTo>
                  <a:pt x="19030" y="624568"/>
                  <a:pt x="19030" y="624568"/>
                  <a:pt x="19030" y="624568"/>
                </a:cubicBezTo>
                <a:cubicBezTo>
                  <a:pt x="19030" y="621398"/>
                  <a:pt x="19030" y="621398"/>
                  <a:pt x="19030" y="621398"/>
                </a:cubicBezTo>
                <a:cubicBezTo>
                  <a:pt x="19030" y="615057"/>
                  <a:pt x="19030" y="615057"/>
                  <a:pt x="19030" y="615057"/>
                </a:cubicBezTo>
                <a:cubicBezTo>
                  <a:pt x="19030" y="611887"/>
                  <a:pt x="19030" y="611887"/>
                  <a:pt x="19030" y="611887"/>
                </a:cubicBezTo>
                <a:cubicBezTo>
                  <a:pt x="22202" y="608716"/>
                  <a:pt x="22202" y="608716"/>
                  <a:pt x="22202" y="608716"/>
                </a:cubicBezTo>
                <a:cubicBezTo>
                  <a:pt x="22202" y="605546"/>
                  <a:pt x="22202" y="602375"/>
                  <a:pt x="22202" y="599205"/>
                </a:cubicBezTo>
                <a:cubicBezTo>
                  <a:pt x="25374" y="596035"/>
                  <a:pt x="25374" y="596035"/>
                  <a:pt x="25374" y="596035"/>
                </a:cubicBezTo>
                <a:cubicBezTo>
                  <a:pt x="25374" y="592864"/>
                  <a:pt x="25374" y="592864"/>
                  <a:pt x="25374" y="592864"/>
                </a:cubicBezTo>
                <a:cubicBezTo>
                  <a:pt x="25374" y="589694"/>
                  <a:pt x="25374" y="586524"/>
                  <a:pt x="28546" y="583353"/>
                </a:cubicBezTo>
                <a:cubicBezTo>
                  <a:pt x="31717" y="573842"/>
                  <a:pt x="31717" y="573842"/>
                  <a:pt x="31717" y="573842"/>
                </a:cubicBezTo>
                <a:cubicBezTo>
                  <a:pt x="31717" y="570672"/>
                  <a:pt x="31717" y="570672"/>
                  <a:pt x="31717" y="570672"/>
                </a:cubicBezTo>
                <a:cubicBezTo>
                  <a:pt x="31717" y="567501"/>
                  <a:pt x="31717" y="567501"/>
                  <a:pt x="31717" y="564331"/>
                </a:cubicBezTo>
                <a:cubicBezTo>
                  <a:pt x="34889" y="561160"/>
                  <a:pt x="34889" y="554820"/>
                  <a:pt x="34889" y="551649"/>
                </a:cubicBezTo>
                <a:cubicBezTo>
                  <a:pt x="38061" y="551649"/>
                  <a:pt x="38061" y="551649"/>
                  <a:pt x="38061" y="551649"/>
                </a:cubicBezTo>
                <a:cubicBezTo>
                  <a:pt x="38061" y="548479"/>
                  <a:pt x="38061" y="545308"/>
                  <a:pt x="41233" y="542138"/>
                </a:cubicBezTo>
                <a:cubicBezTo>
                  <a:pt x="41233" y="535797"/>
                  <a:pt x="41233" y="535797"/>
                  <a:pt x="41233" y="535797"/>
                </a:cubicBezTo>
                <a:cubicBezTo>
                  <a:pt x="44404" y="529456"/>
                  <a:pt x="44404" y="526286"/>
                  <a:pt x="47576" y="519945"/>
                </a:cubicBezTo>
                <a:cubicBezTo>
                  <a:pt x="47576" y="519945"/>
                  <a:pt x="47576" y="516775"/>
                  <a:pt x="47576" y="516775"/>
                </a:cubicBezTo>
                <a:cubicBezTo>
                  <a:pt x="50748" y="510434"/>
                  <a:pt x="50748" y="507264"/>
                  <a:pt x="53920" y="504093"/>
                </a:cubicBezTo>
                <a:cubicBezTo>
                  <a:pt x="53920" y="500923"/>
                  <a:pt x="53920" y="500923"/>
                  <a:pt x="57091" y="497752"/>
                </a:cubicBezTo>
                <a:cubicBezTo>
                  <a:pt x="57091" y="494582"/>
                  <a:pt x="60263" y="491412"/>
                  <a:pt x="60263" y="488241"/>
                </a:cubicBezTo>
                <a:cubicBezTo>
                  <a:pt x="63435" y="475560"/>
                  <a:pt x="63435" y="475560"/>
                  <a:pt x="63435" y="475560"/>
                </a:cubicBezTo>
                <a:cubicBezTo>
                  <a:pt x="66606" y="475560"/>
                  <a:pt x="66606" y="475560"/>
                  <a:pt x="66606" y="475560"/>
                </a:cubicBezTo>
                <a:cubicBezTo>
                  <a:pt x="66606" y="472389"/>
                  <a:pt x="66606" y="469219"/>
                  <a:pt x="69778" y="466048"/>
                </a:cubicBezTo>
                <a:cubicBezTo>
                  <a:pt x="72950" y="462878"/>
                  <a:pt x="72950" y="456537"/>
                  <a:pt x="76122" y="450196"/>
                </a:cubicBezTo>
                <a:cubicBezTo>
                  <a:pt x="82465" y="437515"/>
                  <a:pt x="88808" y="428004"/>
                  <a:pt x="91980" y="418493"/>
                </a:cubicBezTo>
                <a:cubicBezTo>
                  <a:pt x="95152" y="415322"/>
                  <a:pt x="95152" y="415322"/>
                  <a:pt x="95152" y="415322"/>
                </a:cubicBezTo>
                <a:cubicBezTo>
                  <a:pt x="95152" y="415322"/>
                  <a:pt x="95152" y="412152"/>
                  <a:pt x="95152" y="412152"/>
                </a:cubicBezTo>
                <a:cubicBezTo>
                  <a:pt x="98324" y="408981"/>
                  <a:pt x="98324" y="408981"/>
                  <a:pt x="98324" y="408981"/>
                </a:cubicBezTo>
                <a:cubicBezTo>
                  <a:pt x="98324" y="405811"/>
                  <a:pt x="98324" y="405811"/>
                  <a:pt x="98324" y="405811"/>
                </a:cubicBezTo>
                <a:cubicBezTo>
                  <a:pt x="104667" y="399470"/>
                  <a:pt x="107839" y="393129"/>
                  <a:pt x="111011" y="386789"/>
                </a:cubicBezTo>
                <a:cubicBezTo>
                  <a:pt x="111011" y="383618"/>
                  <a:pt x="111011" y="383618"/>
                  <a:pt x="111011" y="383618"/>
                </a:cubicBezTo>
                <a:cubicBezTo>
                  <a:pt x="114182" y="380448"/>
                  <a:pt x="117354" y="374107"/>
                  <a:pt x="120526" y="370937"/>
                </a:cubicBezTo>
                <a:cubicBezTo>
                  <a:pt x="123698" y="367766"/>
                  <a:pt x="123698" y="367766"/>
                  <a:pt x="123698" y="367766"/>
                </a:cubicBezTo>
                <a:cubicBezTo>
                  <a:pt x="142728" y="336062"/>
                  <a:pt x="164930" y="304358"/>
                  <a:pt x="190304" y="275825"/>
                </a:cubicBezTo>
                <a:cubicBezTo>
                  <a:pt x="193475" y="275825"/>
                  <a:pt x="193475" y="275825"/>
                  <a:pt x="193475" y="275825"/>
                </a:cubicBezTo>
                <a:cubicBezTo>
                  <a:pt x="193475" y="272654"/>
                  <a:pt x="193475" y="272654"/>
                  <a:pt x="193475" y="272654"/>
                </a:cubicBezTo>
                <a:cubicBezTo>
                  <a:pt x="196647" y="272654"/>
                  <a:pt x="196647" y="269484"/>
                  <a:pt x="199819" y="269484"/>
                </a:cubicBezTo>
                <a:cubicBezTo>
                  <a:pt x="199819" y="266314"/>
                  <a:pt x="199819" y="266314"/>
                  <a:pt x="199819" y="266314"/>
                </a:cubicBezTo>
                <a:cubicBezTo>
                  <a:pt x="202991" y="263143"/>
                  <a:pt x="202991" y="263143"/>
                  <a:pt x="202991" y="263143"/>
                </a:cubicBezTo>
                <a:cubicBezTo>
                  <a:pt x="212506" y="253632"/>
                  <a:pt x="222021" y="240950"/>
                  <a:pt x="231536" y="231439"/>
                </a:cubicBezTo>
                <a:cubicBezTo>
                  <a:pt x="377436" y="88771"/>
                  <a:pt x="564568" y="9511"/>
                  <a:pt x="767558"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49795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ce 97 Endboar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A31156-68C4-658E-C7E6-A861CD7011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p:spPr>
      </p:pic>
      <p:pic>
        <p:nvPicPr>
          <p:cNvPr id="4" name="Picture 3">
            <a:extLst>
              <a:ext uri="{FF2B5EF4-FFF2-40B4-BE49-F238E27FC236}">
                <a16:creationId xmlns:a16="http://schemas.microsoft.com/office/drawing/2014/main" id="{1B9E0A37-3D36-CBAD-5D44-4DD1072C58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8298" y="11370129"/>
            <a:ext cx="25468633" cy="2117271"/>
          </a:xfrm>
          <a:prstGeom prst="rect">
            <a:avLst/>
          </a:prstGeom>
        </p:spPr>
      </p:pic>
    </p:spTree>
    <p:extLst>
      <p:ext uri="{BB962C8B-B14F-4D97-AF65-F5344CB8AC3E}">
        <p14:creationId xmlns:p14="http://schemas.microsoft.com/office/powerpoint/2010/main" val="10611231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7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549563" y="2489200"/>
            <a:ext cx="7234237" cy="8639175"/>
          </a:xfrm>
          <a:custGeom>
            <a:avLst/>
            <a:gdLst>
              <a:gd name="connsiteX0" fmla="*/ 1182520 w 7234237"/>
              <a:gd name="connsiteY0" fmla="*/ 0 h 8639175"/>
              <a:gd name="connsiteX1" fmla="*/ 1217300 w 7234237"/>
              <a:gd name="connsiteY1" fmla="*/ 0 h 8639175"/>
              <a:gd name="connsiteX2" fmla="*/ 1252079 w 7234237"/>
              <a:gd name="connsiteY2" fmla="*/ 0 h 8639175"/>
              <a:gd name="connsiteX3" fmla="*/ 5982159 w 7234237"/>
              <a:gd name="connsiteY3" fmla="*/ 0 h 8639175"/>
              <a:gd name="connsiteX4" fmla="*/ 6016939 w 7234237"/>
              <a:gd name="connsiteY4" fmla="*/ 0 h 8639175"/>
              <a:gd name="connsiteX5" fmla="*/ 6851657 w 7234237"/>
              <a:gd name="connsiteY5" fmla="*/ 381650 h 8639175"/>
              <a:gd name="connsiteX6" fmla="*/ 7234237 w 7234237"/>
              <a:gd name="connsiteY6" fmla="*/ 1249038 h 8639175"/>
              <a:gd name="connsiteX7" fmla="*/ 7234237 w 7234237"/>
              <a:gd name="connsiteY7" fmla="*/ 7390138 h 8639175"/>
              <a:gd name="connsiteX8" fmla="*/ 6851657 w 7234237"/>
              <a:gd name="connsiteY8" fmla="*/ 8257524 h 8639175"/>
              <a:gd name="connsiteX9" fmla="*/ 6816877 w 7234237"/>
              <a:gd name="connsiteY9" fmla="*/ 8326916 h 8639175"/>
              <a:gd name="connsiteX10" fmla="*/ 6782097 w 7234237"/>
              <a:gd name="connsiteY10" fmla="*/ 8326916 h 8639175"/>
              <a:gd name="connsiteX11" fmla="*/ 6782097 w 7234237"/>
              <a:gd name="connsiteY11" fmla="*/ 8361611 h 8639175"/>
              <a:gd name="connsiteX12" fmla="*/ 6747317 w 7234237"/>
              <a:gd name="connsiteY12" fmla="*/ 8361611 h 8639175"/>
              <a:gd name="connsiteX13" fmla="*/ 6747317 w 7234237"/>
              <a:gd name="connsiteY13" fmla="*/ 8396307 h 8639175"/>
              <a:gd name="connsiteX14" fmla="*/ 6712537 w 7234237"/>
              <a:gd name="connsiteY14" fmla="*/ 8396307 h 8639175"/>
              <a:gd name="connsiteX15" fmla="*/ 6677757 w 7234237"/>
              <a:gd name="connsiteY15" fmla="*/ 8396307 h 8639175"/>
              <a:gd name="connsiteX16" fmla="*/ 6677757 w 7234237"/>
              <a:gd name="connsiteY16" fmla="*/ 8431002 h 8639175"/>
              <a:gd name="connsiteX17" fmla="*/ 6642977 w 7234237"/>
              <a:gd name="connsiteY17" fmla="*/ 8431002 h 8639175"/>
              <a:gd name="connsiteX18" fmla="*/ 6642977 w 7234237"/>
              <a:gd name="connsiteY18" fmla="*/ 8465698 h 8639175"/>
              <a:gd name="connsiteX19" fmla="*/ 6608197 w 7234237"/>
              <a:gd name="connsiteY19" fmla="*/ 8465698 h 8639175"/>
              <a:gd name="connsiteX20" fmla="*/ 6573417 w 7234237"/>
              <a:gd name="connsiteY20" fmla="*/ 8465698 h 8639175"/>
              <a:gd name="connsiteX21" fmla="*/ 6573417 w 7234237"/>
              <a:gd name="connsiteY21" fmla="*/ 8500393 h 8639175"/>
              <a:gd name="connsiteX22" fmla="*/ 6538637 w 7234237"/>
              <a:gd name="connsiteY22" fmla="*/ 8500393 h 8639175"/>
              <a:gd name="connsiteX23" fmla="*/ 6503857 w 7234237"/>
              <a:gd name="connsiteY23" fmla="*/ 8500393 h 8639175"/>
              <a:gd name="connsiteX24" fmla="*/ 6503857 w 7234237"/>
              <a:gd name="connsiteY24" fmla="*/ 8535089 h 8639175"/>
              <a:gd name="connsiteX25" fmla="*/ 6469077 w 7234237"/>
              <a:gd name="connsiteY25" fmla="*/ 8535089 h 8639175"/>
              <a:gd name="connsiteX26" fmla="*/ 6434297 w 7234237"/>
              <a:gd name="connsiteY26" fmla="*/ 8535089 h 8639175"/>
              <a:gd name="connsiteX27" fmla="*/ 6399517 w 7234237"/>
              <a:gd name="connsiteY27" fmla="*/ 8569784 h 8639175"/>
              <a:gd name="connsiteX28" fmla="*/ 6364737 w 7234237"/>
              <a:gd name="connsiteY28" fmla="*/ 8569784 h 8639175"/>
              <a:gd name="connsiteX29" fmla="*/ 6329957 w 7234237"/>
              <a:gd name="connsiteY29" fmla="*/ 8569784 h 8639175"/>
              <a:gd name="connsiteX30" fmla="*/ 6295179 w 7234237"/>
              <a:gd name="connsiteY30" fmla="*/ 8569784 h 8639175"/>
              <a:gd name="connsiteX31" fmla="*/ 6295179 w 7234237"/>
              <a:gd name="connsiteY31" fmla="*/ 8604480 h 8639175"/>
              <a:gd name="connsiteX32" fmla="*/ 6260399 w 7234237"/>
              <a:gd name="connsiteY32" fmla="*/ 8604480 h 8639175"/>
              <a:gd name="connsiteX33" fmla="*/ 6225619 w 7234237"/>
              <a:gd name="connsiteY33" fmla="*/ 8604480 h 8639175"/>
              <a:gd name="connsiteX34" fmla="*/ 6190839 w 7234237"/>
              <a:gd name="connsiteY34" fmla="*/ 8604480 h 8639175"/>
              <a:gd name="connsiteX35" fmla="*/ 6156059 w 7234237"/>
              <a:gd name="connsiteY35" fmla="*/ 8604480 h 8639175"/>
              <a:gd name="connsiteX36" fmla="*/ 6121279 w 7234237"/>
              <a:gd name="connsiteY36" fmla="*/ 8604480 h 8639175"/>
              <a:gd name="connsiteX37" fmla="*/ 6086499 w 7234237"/>
              <a:gd name="connsiteY37" fmla="*/ 8639175 h 8639175"/>
              <a:gd name="connsiteX38" fmla="*/ 6051719 w 7234237"/>
              <a:gd name="connsiteY38" fmla="*/ 8639175 h 8639175"/>
              <a:gd name="connsiteX39" fmla="*/ 6016939 w 7234237"/>
              <a:gd name="connsiteY39" fmla="*/ 8639175 h 8639175"/>
              <a:gd name="connsiteX40" fmla="*/ 5982159 w 7234237"/>
              <a:gd name="connsiteY40" fmla="*/ 8639175 h 8639175"/>
              <a:gd name="connsiteX41" fmla="*/ 1252079 w 7234237"/>
              <a:gd name="connsiteY41" fmla="*/ 8639175 h 8639175"/>
              <a:gd name="connsiteX42" fmla="*/ 1217300 w 7234237"/>
              <a:gd name="connsiteY42" fmla="*/ 8639175 h 8639175"/>
              <a:gd name="connsiteX43" fmla="*/ 1182520 w 7234237"/>
              <a:gd name="connsiteY43" fmla="*/ 8639175 h 8639175"/>
              <a:gd name="connsiteX44" fmla="*/ 1147740 w 7234237"/>
              <a:gd name="connsiteY44" fmla="*/ 8639175 h 8639175"/>
              <a:gd name="connsiteX45" fmla="*/ 1112960 w 7234237"/>
              <a:gd name="connsiteY45" fmla="*/ 8604480 h 8639175"/>
              <a:gd name="connsiteX46" fmla="*/ 1078180 w 7234237"/>
              <a:gd name="connsiteY46" fmla="*/ 8604480 h 8639175"/>
              <a:gd name="connsiteX47" fmla="*/ 1043400 w 7234237"/>
              <a:gd name="connsiteY47" fmla="*/ 8604480 h 8639175"/>
              <a:gd name="connsiteX48" fmla="*/ 1008620 w 7234237"/>
              <a:gd name="connsiteY48" fmla="*/ 8604480 h 8639175"/>
              <a:gd name="connsiteX49" fmla="*/ 973840 w 7234237"/>
              <a:gd name="connsiteY49" fmla="*/ 8604480 h 8639175"/>
              <a:gd name="connsiteX50" fmla="*/ 939060 w 7234237"/>
              <a:gd name="connsiteY50" fmla="*/ 8604480 h 8639175"/>
              <a:gd name="connsiteX51" fmla="*/ 904280 w 7234237"/>
              <a:gd name="connsiteY51" fmla="*/ 8569784 h 8639175"/>
              <a:gd name="connsiteX52" fmla="*/ 869500 w 7234237"/>
              <a:gd name="connsiteY52" fmla="*/ 8569784 h 8639175"/>
              <a:gd name="connsiteX53" fmla="*/ 834720 w 7234237"/>
              <a:gd name="connsiteY53" fmla="*/ 8569784 h 8639175"/>
              <a:gd name="connsiteX54" fmla="*/ 799940 w 7234237"/>
              <a:gd name="connsiteY54" fmla="*/ 8569784 h 8639175"/>
              <a:gd name="connsiteX55" fmla="*/ 799940 w 7234237"/>
              <a:gd name="connsiteY55" fmla="*/ 8535089 h 8639175"/>
              <a:gd name="connsiteX56" fmla="*/ 765160 w 7234237"/>
              <a:gd name="connsiteY56" fmla="*/ 8535089 h 8639175"/>
              <a:gd name="connsiteX57" fmla="*/ 695600 w 7234237"/>
              <a:gd name="connsiteY57" fmla="*/ 8500393 h 8639175"/>
              <a:gd name="connsiteX58" fmla="*/ 660820 w 7234237"/>
              <a:gd name="connsiteY58" fmla="*/ 8500393 h 8639175"/>
              <a:gd name="connsiteX59" fmla="*/ 660820 w 7234237"/>
              <a:gd name="connsiteY59" fmla="*/ 8465698 h 8639175"/>
              <a:gd name="connsiteX60" fmla="*/ 626040 w 7234237"/>
              <a:gd name="connsiteY60" fmla="*/ 8465698 h 8639175"/>
              <a:gd name="connsiteX61" fmla="*/ 556480 w 7234237"/>
              <a:gd name="connsiteY61" fmla="*/ 8431002 h 8639175"/>
              <a:gd name="connsiteX62" fmla="*/ 521700 w 7234237"/>
              <a:gd name="connsiteY62" fmla="*/ 8396307 h 8639175"/>
              <a:gd name="connsiteX63" fmla="*/ 486920 w 7234237"/>
              <a:gd name="connsiteY63" fmla="*/ 8361611 h 8639175"/>
              <a:gd name="connsiteX64" fmla="*/ 452140 w 7234237"/>
              <a:gd name="connsiteY64" fmla="*/ 8361611 h 8639175"/>
              <a:gd name="connsiteX65" fmla="*/ 452140 w 7234237"/>
              <a:gd name="connsiteY65" fmla="*/ 8326916 h 8639175"/>
              <a:gd name="connsiteX66" fmla="*/ 417360 w 7234237"/>
              <a:gd name="connsiteY66" fmla="*/ 8326916 h 8639175"/>
              <a:gd name="connsiteX67" fmla="*/ 347800 w 7234237"/>
              <a:gd name="connsiteY67" fmla="*/ 8257524 h 8639175"/>
              <a:gd name="connsiteX68" fmla="*/ 0 w 7234237"/>
              <a:gd name="connsiteY68" fmla="*/ 7390138 h 8639175"/>
              <a:gd name="connsiteX69" fmla="*/ 0 w 7234237"/>
              <a:gd name="connsiteY69" fmla="*/ 1249038 h 8639175"/>
              <a:gd name="connsiteX70" fmla="*/ 0 w 7234237"/>
              <a:gd name="connsiteY70" fmla="*/ 1214342 h 8639175"/>
              <a:gd name="connsiteX71" fmla="*/ 0 w 7234237"/>
              <a:gd name="connsiteY71" fmla="*/ 1179647 h 8639175"/>
              <a:gd name="connsiteX72" fmla="*/ 0 w 7234237"/>
              <a:gd name="connsiteY72" fmla="*/ 1144951 h 8639175"/>
              <a:gd name="connsiteX73" fmla="*/ 0 w 7234237"/>
              <a:gd name="connsiteY73" fmla="*/ 1110256 h 8639175"/>
              <a:gd name="connsiteX74" fmla="*/ 0 w 7234237"/>
              <a:gd name="connsiteY74" fmla="*/ 1075560 h 8639175"/>
              <a:gd name="connsiteX75" fmla="*/ 0 w 7234237"/>
              <a:gd name="connsiteY75" fmla="*/ 1040865 h 8639175"/>
              <a:gd name="connsiteX76" fmla="*/ 34780 w 7234237"/>
              <a:gd name="connsiteY76" fmla="*/ 1040865 h 8639175"/>
              <a:gd name="connsiteX77" fmla="*/ 34780 w 7234237"/>
              <a:gd name="connsiteY77" fmla="*/ 1006169 h 8639175"/>
              <a:gd name="connsiteX78" fmla="*/ 34780 w 7234237"/>
              <a:gd name="connsiteY78" fmla="*/ 971474 h 8639175"/>
              <a:gd name="connsiteX79" fmla="*/ 34780 w 7234237"/>
              <a:gd name="connsiteY79" fmla="*/ 936778 h 8639175"/>
              <a:gd name="connsiteX80" fmla="*/ 34780 w 7234237"/>
              <a:gd name="connsiteY80" fmla="*/ 902083 h 8639175"/>
              <a:gd name="connsiteX81" fmla="*/ 69560 w 7234237"/>
              <a:gd name="connsiteY81" fmla="*/ 867387 h 8639175"/>
              <a:gd name="connsiteX82" fmla="*/ 69560 w 7234237"/>
              <a:gd name="connsiteY82" fmla="*/ 832692 h 8639175"/>
              <a:gd name="connsiteX83" fmla="*/ 69560 w 7234237"/>
              <a:gd name="connsiteY83" fmla="*/ 797996 h 8639175"/>
              <a:gd name="connsiteX84" fmla="*/ 104340 w 7234237"/>
              <a:gd name="connsiteY84" fmla="*/ 763301 h 8639175"/>
              <a:gd name="connsiteX85" fmla="*/ 104340 w 7234237"/>
              <a:gd name="connsiteY85" fmla="*/ 728605 h 8639175"/>
              <a:gd name="connsiteX86" fmla="*/ 139120 w 7234237"/>
              <a:gd name="connsiteY86" fmla="*/ 659215 h 8639175"/>
              <a:gd name="connsiteX87" fmla="*/ 173900 w 7234237"/>
              <a:gd name="connsiteY87" fmla="*/ 624519 h 8639175"/>
              <a:gd name="connsiteX88" fmla="*/ 173900 w 7234237"/>
              <a:gd name="connsiteY88" fmla="*/ 589824 h 8639175"/>
              <a:gd name="connsiteX89" fmla="*/ 313020 w 7234237"/>
              <a:gd name="connsiteY89" fmla="*/ 451042 h 8639175"/>
              <a:gd name="connsiteX90" fmla="*/ 313020 w 7234237"/>
              <a:gd name="connsiteY90" fmla="*/ 416346 h 8639175"/>
              <a:gd name="connsiteX91" fmla="*/ 347800 w 7234237"/>
              <a:gd name="connsiteY91" fmla="*/ 381650 h 8639175"/>
              <a:gd name="connsiteX92" fmla="*/ 1182520 w 7234237"/>
              <a:gd name="connsiteY92" fmla="*/ 0 h 863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234237" h="8639175">
                <a:moveTo>
                  <a:pt x="1182520" y="0"/>
                </a:moveTo>
                <a:cubicBezTo>
                  <a:pt x="1217300" y="0"/>
                  <a:pt x="1217300" y="0"/>
                  <a:pt x="1217300" y="0"/>
                </a:cubicBezTo>
                <a:cubicBezTo>
                  <a:pt x="1217300" y="0"/>
                  <a:pt x="1217300" y="0"/>
                  <a:pt x="1252079" y="0"/>
                </a:cubicBezTo>
                <a:cubicBezTo>
                  <a:pt x="5982159" y="0"/>
                  <a:pt x="5982159" y="0"/>
                  <a:pt x="5982159" y="0"/>
                </a:cubicBezTo>
                <a:cubicBezTo>
                  <a:pt x="6016939" y="0"/>
                  <a:pt x="6016939" y="0"/>
                  <a:pt x="6016939" y="0"/>
                </a:cubicBezTo>
                <a:cubicBezTo>
                  <a:pt x="6329957" y="34696"/>
                  <a:pt x="6642977" y="138782"/>
                  <a:pt x="6851657" y="381650"/>
                </a:cubicBezTo>
                <a:cubicBezTo>
                  <a:pt x="7095117" y="624519"/>
                  <a:pt x="7234237" y="936778"/>
                  <a:pt x="7234237" y="1249038"/>
                </a:cubicBezTo>
                <a:cubicBezTo>
                  <a:pt x="7234237" y="7390138"/>
                  <a:pt x="7234237" y="7390138"/>
                  <a:pt x="7234237" y="7390138"/>
                </a:cubicBezTo>
                <a:cubicBezTo>
                  <a:pt x="7234237" y="7702397"/>
                  <a:pt x="7095117" y="8014656"/>
                  <a:pt x="6851657" y="8257524"/>
                </a:cubicBezTo>
                <a:cubicBezTo>
                  <a:pt x="6851657" y="8292220"/>
                  <a:pt x="6816877" y="8292220"/>
                  <a:pt x="6816877" y="8326916"/>
                </a:cubicBezTo>
                <a:cubicBezTo>
                  <a:pt x="6782097" y="8326916"/>
                  <a:pt x="6782097" y="8326916"/>
                  <a:pt x="6782097" y="8326916"/>
                </a:cubicBezTo>
                <a:cubicBezTo>
                  <a:pt x="6782097" y="8361611"/>
                  <a:pt x="6782097" y="8361611"/>
                  <a:pt x="6782097" y="8361611"/>
                </a:cubicBezTo>
                <a:cubicBezTo>
                  <a:pt x="6747317" y="8361611"/>
                  <a:pt x="6747317" y="8361611"/>
                  <a:pt x="6747317" y="8361611"/>
                </a:cubicBezTo>
                <a:cubicBezTo>
                  <a:pt x="6747317" y="8396307"/>
                  <a:pt x="6747317" y="8396307"/>
                  <a:pt x="6747317" y="8396307"/>
                </a:cubicBezTo>
                <a:cubicBezTo>
                  <a:pt x="6712537" y="8396307"/>
                  <a:pt x="6712537" y="8396307"/>
                  <a:pt x="6712537" y="8396307"/>
                </a:cubicBezTo>
                <a:cubicBezTo>
                  <a:pt x="6677757" y="8396307"/>
                  <a:pt x="6677757" y="8396307"/>
                  <a:pt x="6677757" y="8396307"/>
                </a:cubicBezTo>
                <a:cubicBezTo>
                  <a:pt x="6677757" y="8431002"/>
                  <a:pt x="6677757" y="8431002"/>
                  <a:pt x="6677757" y="8431002"/>
                </a:cubicBezTo>
                <a:cubicBezTo>
                  <a:pt x="6677757" y="8431002"/>
                  <a:pt x="6642977" y="8431002"/>
                  <a:pt x="6642977" y="8431002"/>
                </a:cubicBezTo>
                <a:cubicBezTo>
                  <a:pt x="6642977" y="8465698"/>
                  <a:pt x="6642977" y="8465698"/>
                  <a:pt x="6642977" y="8465698"/>
                </a:cubicBezTo>
                <a:cubicBezTo>
                  <a:pt x="6608197" y="8465698"/>
                  <a:pt x="6608197" y="8465698"/>
                  <a:pt x="6608197" y="8465698"/>
                </a:cubicBezTo>
                <a:cubicBezTo>
                  <a:pt x="6573417" y="8465698"/>
                  <a:pt x="6573417" y="8465698"/>
                  <a:pt x="6573417" y="8465698"/>
                </a:cubicBezTo>
                <a:cubicBezTo>
                  <a:pt x="6573417" y="8500393"/>
                  <a:pt x="6573417" y="8500393"/>
                  <a:pt x="6573417" y="8500393"/>
                </a:cubicBezTo>
                <a:cubicBezTo>
                  <a:pt x="6573417" y="8500393"/>
                  <a:pt x="6538637" y="8500393"/>
                  <a:pt x="6538637" y="8500393"/>
                </a:cubicBezTo>
                <a:cubicBezTo>
                  <a:pt x="6538637" y="8500393"/>
                  <a:pt x="6538637" y="8500393"/>
                  <a:pt x="6503857" y="8500393"/>
                </a:cubicBezTo>
                <a:cubicBezTo>
                  <a:pt x="6503857" y="8500393"/>
                  <a:pt x="6503857" y="8500393"/>
                  <a:pt x="6503857" y="8535089"/>
                </a:cubicBezTo>
                <a:cubicBezTo>
                  <a:pt x="6469077" y="8535089"/>
                  <a:pt x="6469077" y="8535089"/>
                  <a:pt x="6469077" y="8535089"/>
                </a:cubicBezTo>
                <a:cubicBezTo>
                  <a:pt x="6469077" y="8535089"/>
                  <a:pt x="6434297" y="8535089"/>
                  <a:pt x="6434297" y="8535089"/>
                </a:cubicBezTo>
                <a:cubicBezTo>
                  <a:pt x="6434297" y="8535089"/>
                  <a:pt x="6399517" y="8569784"/>
                  <a:pt x="6399517" y="8569784"/>
                </a:cubicBezTo>
                <a:cubicBezTo>
                  <a:pt x="6364737" y="8569784"/>
                  <a:pt x="6364737" y="8569784"/>
                  <a:pt x="6364737" y="8569784"/>
                </a:cubicBezTo>
                <a:cubicBezTo>
                  <a:pt x="6329957" y="8569784"/>
                  <a:pt x="6329957" y="8569784"/>
                  <a:pt x="6329957" y="8569784"/>
                </a:cubicBezTo>
                <a:cubicBezTo>
                  <a:pt x="6295179" y="8569784"/>
                  <a:pt x="6295179" y="8569784"/>
                  <a:pt x="6295179" y="8569784"/>
                </a:cubicBezTo>
                <a:cubicBezTo>
                  <a:pt x="6295179" y="8569784"/>
                  <a:pt x="6295179" y="8604480"/>
                  <a:pt x="6295179" y="8604480"/>
                </a:cubicBezTo>
                <a:cubicBezTo>
                  <a:pt x="6260399" y="8604480"/>
                  <a:pt x="6260399" y="8604480"/>
                  <a:pt x="6260399" y="8604480"/>
                </a:cubicBezTo>
                <a:cubicBezTo>
                  <a:pt x="6225619" y="8604480"/>
                  <a:pt x="6225619" y="8604480"/>
                  <a:pt x="6225619" y="8604480"/>
                </a:cubicBezTo>
                <a:cubicBezTo>
                  <a:pt x="6190839" y="8604480"/>
                  <a:pt x="6190839" y="8604480"/>
                  <a:pt x="6190839" y="8604480"/>
                </a:cubicBezTo>
                <a:cubicBezTo>
                  <a:pt x="6156059" y="8604480"/>
                  <a:pt x="6156059" y="8604480"/>
                  <a:pt x="6156059" y="8604480"/>
                </a:cubicBezTo>
                <a:cubicBezTo>
                  <a:pt x="6121279" y="8604480"/>
                  <a:pt x="6121279" y="8604480"/>
                  <a:pt x="6121279" y="8604480"/>
                </a:cubicBezTo>
                <a:cubicBezTo>
                  <a:pt x="6121279" y="8604480"/>
                  <a:pt x="6086499" y="8639175"/>
                  <a:pt x="6086499" y="8639175"/>
                </a:cubicBezTo>
                <a:cubicBezTo>
                  <a:pt x="6051719" y="8639175"/>
                  <a:pt x="6051719" y="8639175"/>
                  <a:pt x="6051719" y="8639175"/>
                </a:cubicBezTo>
                <a:cubicBezTo>
                  <a:pt x="6051719" y="8639175"/>
                  <a:pt x="6016939" y="8639175"/>
                  <a:pt x="6016939" y="8639175"/>
                </a:cubicBezTo>
                <a:cubicBezTo>
                  <a:pt x="6016939" y="8639175"/>
                  <a:pt x="5982159" y="8639175"/>
                  <a:pt x="5982159" y="8639175"/>
                </a:cubicBezTo>
                <a:cubicBezTo>
                  <a:pt x="1252079" y="8639175"/>
                  <a:pt x="1252079" y="8639175"/>
                  <a:pt x="1252079" y="8639175"/>
                </a:cubicBezTo>
                <a:cubicBezTo>
                  <a:pt x="1217300" y="8639175"/>
                  <a:pt x="1217300" y="8639175"/>
                  <a:pt x="1217300" y="8639175"/>
                </a:cubicBezTo>
                <a:cubicBezTo>
                  <a:pt x="1182520" y="8639175"/>
                  <a:pt x="1182520" y="8639175"/>
                  <a:pt x="1182520" y="8639175"/>
                </a:cubicBezTo>
                <a:cubicBezTo>
                  <a:pt x="1147740" y="8639175"/>
                  <a:pt x="1147740" y="8639175"/>
                  <a:pt x="1147740" y="8639175"/>
                </a:cubicBezTo>
                <a:cubicBezTo>
                  <a:pt x="1112960" y="8604480"/>
                  <a:pt x="1112960" y="8604480"/>
                  <a:pt x="1112960" y="8604480"/>
                </a:cubicBezTo>
                <a:cubicBezTo>
                  <a:pt x="1112960" y="8604480"/>
                  <a:pt x="1078180" y="8604480"/>
                  <a:pt x="1078180" y="8604480"/>
                </a:cubicBezTo>
                <a:cubicBezTo>
                  <a:pt x="1078180" y="8604480"/>
                  <a:pt x="1043400" y="8604480"/>
                  <a:pt x="1043400" y="8604480"/>
                </a:cubicBezTo>
                <a:cubicBezTo>
                  <a:pt x="1008620" y="8604480"/>
                  <a:pt x="1008620" y="8604480"/>
                  <a:pt x="1008620" y="8604480"/>
                </a:cubicBezTo>
                <a:cubicBezTo>
                  <a:pt x="973840" y="8604480"/>
                  <a:pt x="973840" y="8604480"/>
                  <a:pt x="973840" y="8604480"/>
                </a:cubicBezTo>
                <a:cubicBezTo>
                  <a:pt x="973840" y="8604480"/>
                  <a:pt x="973840" y="8604480"/>
                  <a:pt x="939060" y="8604480"/>
                </a:cubicBezTo>
                <a:cubicBezTo>
                  <a:pt x="939060" y="8604480"/>
                  <a:pt x="939060" y="8569784"/>
                  <a:pt x="904280" y="8569784"/>
                </a:cubicBezTo>
                <a:cubicBezTo>
                  <a:pt x="869500" y="8569784"/>
                  <a:pt x="869500" y="8569784"/>
                  <a:pt x="869500" y="8569784"/>
                </a:cubicBezTo>
                <a:cubicBezTo>
                  <a:pt x="869500" y="8569784"/>
                  <a:pt x="834720" y="8569784"/>
                  <a:pt x="834720" y="8569784"/>
                </a:cubicBezTo>
                <a:cubicBezTo>
                  <a:pt x="799940" y="8569784"/>
                  <a:pt x="799940" y="8569784"/>
                  <a:pt x="799940" y="8569784"/>
                </a:cubicBezTo>
                <a:cubicBezTo>
                  <a:pt x="799940" y="8535089"/>
                  <a:pt x="799940" y="8535089"/>
                  <a:pt x="799940" y="8535089"/>
                </a:cubicBezTo>
                <a:cubicBezTo>
                  <a:pt x="799940" y="8535089"/>
                  <a:pt x="765160" y="8535089"/>
                  <a:pt x="765160" y="8535089"/>
                </a:cubicBezTo>
                <a:cubicBezTo>
                  <a:pt x="730380" y="8535089"/>
                  <a:pt x="695600" y="8500393"/>
                  <a:pt x="695600" y="8500393"/>
                </a:cubicBezTo>
                <a:cubicBezTo>
                  <a:pt x="660820" y="8500393"/>
                  <a:pt x="660820" y="8500393"/>
                  <a:pt x="660820" y="8500393"/>
                </a:cubicBezTo>
                <a:cubicBezTo>
                  <a:pt x="660820" y="8465698"/>
                  <a:pt x="660820" y="8465698"/>
                  <a:pt x="660820" y="8465698"/>
                </a:cubicBezTo>
                <a:cubicBezTo>
                  <a:pt x="660820" y="8465698"/>
                  <a:pt x="660820" y="8465698"/>
                  <a:pt x="626040" y="8465698"/>
                </a:cubicBezTo>
                <a:cubicBezTo>
                  <a:pt x="556480" y="8431002"/>
                  <a:pt x="556480" y="8431002"/>
                  <a:pt x="556480" y="8431002"/>
                </a:cubicBezTo>
                <a:cubicBezTo>
                  <a:pt x="521700" y="8396307"/>
                  <a:pt x="521700" y="8396307"/>
                  <a:pt x="521700" y="8396307"/>
                </a:cubicBezTo>
                <a:cubicBezTo>
                  <a:pt x="486920" y="8396307"/>
                  <a:pt x="486920" y="8396307"/>
                  <a:pt x="486920" y="8361611"/>
                </a:cubicBezTo>
                <a:cubicBezTo>
                  <a:pt x="452140" y="8361611"/>
                  <a:pt x="452140" y="8361611"/>
                  <a:pt x="452140" y="8361611"/>
                </a:cubicBezTo>
                <a:cubicBezTo>
                  <a:pt x="452140" y="8326916"/>
                  <a:pt x="452140" y="8326916"/>
                  <a:pt x="452140" y="8326916"/>
                </a:cubicBezTo>
                <a:cubicBezTo>
                  <a:pt x="417360" y="8326916"/>
                  <a:pt x="417360" y="8326916"/>
                  <a:pt x="417360" y="8326916"/>
                </a:cubicBezTo>
                <a:cubicBezTo>
                  <a:pt x="382580" y="8292220"/>
                  <a:pt x="382580" y="8292220"/>
                  <a:pt x="347800" y="8257524"/>
                </a:cubicBezTo>
                <a:cubicBezTo>
                  <a:pt x="139120" y="8014656"/>
                  <a:pt x="0" y="7702397"/>
                  <a:pt x="0" y="7390138"/>
                </a:cubicBezTo>
                <a:cubicBezTo>
                  <a:pt x="0" y="1249038"/>
                  <a:pt x="0" y="1249038"/>
                  <a:pt x="0" y="1249038"/>
                </a:cubicBezTo>
                <a:cubicBezTo>
                  <a:pt x="0" y="1249038"/>
                  <a:pt x="0" y="1214342"/>
                  <a:pt x="0" y="1214342"/>
                </a:cubicBezTo>
                <a:cubicBezTo>
                  <a:pt x="0" y="1214342"/>
                  <a:pt x="0" y="1179647"/>
                  <a:pt x="0" y="1179647"/>
                </a:cubicBezTo>
                <a:cubicBezTo>
                  <a:pt x="0" y="1144951"/>
                  <a:pt x="0" y="1144951"/>
                  <a:pt x="0" y="1144951"/>
                </a:cubicBezTo>
                <a:cubicBezTo>
                  <a:pt x="0" y="1110256"/>
                  <a:pt x="0" y="1110256"/>
                  <a:pt x="0" y="1110256"/>
                </a:cubicBezTo>
                <a:cubicBezTo>
                  <a:pt x="0" y="1075560"/>
                  <a:pt x="0" y="1075560"/>
                  <a:pt x="0" y="1075560"/>
                </a:cubicBezTo>
                <a:cubicBezTo>
                  <a:pt x="0" y="1040865"/>
                  <a:pt x="0" y="1040865"/>
                  <a:pt x="0" y="1040865"/>
                </a:cubicBezTo>
                <a:cubicBezTo>
                  <a:pt x="34780" y="1040865"/>
                  <a:pt x="34780" y="1040865"/>
                  <a:pt x="34780" y="1040865"/>
                </a:cubicBezTo>
                <a:cubicBezTo>
                  <a:pt x="34780" y="1006169"/>
                  <a:pt x="34780" y="1006169"/>
                  <a:pt x="34780" y="1006169"/>
                </a:cubicBezTo>
                <a:cubicBezTo>
                  <a:pt x="34780" y="971474"/>
                  <a:pt x="34780" y="971474"/>
                  <a:pt x="34780" y="971474"/>
                </a:cubicBezTo>
                <a:cubicBezTo>
                  <a:pt x="34780" y="936778"/>
                  <a:pt x="34780" y="936778"/>
                  <a:pt x="34780" y="936778"/>
                </a:cubicBezTo>
                <a:cubicBezTo>
                  <a:pt x="34780" y="902083"/>
                  <a:pt x="34780" y="902083"/>
                  <a:pt x="34780" y="902083"/>
                </a:cubicBezTo>
                <a:cubicBezTo>
                  <a:pt x="34780" y="902083"/>
                  <a:pt x="34780" y="902083"/>
                  <a:pt x="69560" y="867387"/>
                </a:cubicBezTo>
                <a:cubicBezTo>
                  <a:pt x="69560" y="832692"/>
                  <a:pt x="69560" y="832692"/>
                  <a:pt x="69560" y="832692"/>
                </a:cubicBezTo>
                <a:cubicBezTo>
                  <a:pt x="69560" y="832692"/>
                  <a:pt x="69560" y="797996"/>
                  <a:pt x="69560" y="797996"/>
                </a:cubicBezTo>
                <a:cubicBezTo>
                  <a:pt x="69560" y="797996"/>
                  <a:pt x="104340" y="797996"/>
                  <a:pt x="104340" y="763301"/>
                </a:cubicBezTo>
                <a:cubicBezTo>
                  <a:pt x="104340" y="728605"/>
                  <a:pt x="104340" y="728605"/>
                  <a:pt x="104340" y="728605"/>
                </a:cubicBezTo>
                <a:cubicBezTo>
                  <a:pt x="139120" y="693910"/>
                  <a:pt x="139120" y="693910"/>
                  <a:pt x="139120" y="659215"/>
                </a:cubicBezTo>
                <a:cubicBezTo>
                  <a:pt x="173900" y="624519"/>
                  <a:pt x="173900" y="624519"/>
                  <a:pt x="173900" y="624519"/>
                </a:cubicBezTo>
                <a:cubicBezTo>
                  <a:pt x="173900" y="624519"/>
                  <a:pt x="173900" y="589824"/>
                  <a:pt x="173900" y="589824"/>
                </a:cubicBezTo>
                <a:cubicBezTo>
                  <a:pt x="208680" y="555128"/>
                  <a:pt x="243460" y="485737"/>
                  <a:pt x="313020" y="451042"/>
                </a:cubicBezTo>
                <a:cubicBezTo>
                  <a:pt x="313020" y="416346"/>
                  <a:pt x="313020" y="416346"/>
                  <a:pt x="313020" y="416346"/>
                </a:cubicBezTo>
                <a:cubicBezTo>
                  <a:pt x="313020" y="416346"/>
                  <a:pt x="347800" y="381650"/>
                  <a:pt x="347800" y="381650"/>
                </a:cubicBezTo>
                <a:cubicBezTo>
                  <a:pt x="591260" y="138782"/>
                  <a:pt x="869500" y="34696"/>
                  <a:pt x="118252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5479557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8_Title Slide">
    <p:spTree>
      <p:nvGrpSpPr>
        <p:cNvPr id="1" name=""/>
        <p:cNvGrpSpPr/>
        <p:nvPr/>
      </p:nvGrpSpPr>
      <p:grpSpPr>
        <a:xfrm>
          <a:off x="0" y="0"/>
          <a:ext cx="0" cy="0"/>
          <a:chOff x="0" y="0"/>
          <a:chExt cx="0" cy="0"/>
        </a:xfrm>
      </p:grpSpPr>
      <p:sp>
        <p:nvSpPr>
          <p:cNvPr id="9" name="Picture Placeholder 5"/>
          <p:cNvSpPr>
            <a:spLocks noGrp="1"/>
          </p:cNvSpPr>
          <p:nvPr>
            <p:ph type="pic" sz="quarter" idx="10"/>
          </p:nvPr>
        </p:nvSpPr>
        <p:spPr>
          <a:xfrm>
            <a:off x="14996159" y="1889124"/>
            <a:ext cx="6955791" cy="11826875"/>
          </a:xfrm>
          <a:prstGeom prst="rect">
            <a:avLst/>
          </a:prstGeom>
        </p:spPr>
        <p:txBody>
          <a:bodyPr/>
          <a:lstStyle/>
          <a:p>
            <a:endParaRPr lang="en-US"/>
          </a:p>
        </p:txBody>
      </p:sp>
    </p:spTree>
    <p:extLst>
      <p:ext uri="{BB962C8B-B14F-4D97-AF65-F5344CB8AC3E}">
        <p14:creationId xmlns:p14="http://schemas.microsoft.com/office/powerpoint/2010/main" val="14476495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1_Title Slide">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1523053" y="5879326"/>
            <a:ext cx="13121859" cy="6328426"/>
          </a:xfrm>
          <a:custGeom>
            <a:avLst/>
            <a:gdLst>
              <a:gd name="connsiteX0" fmla="*/ 734477 w 13121859"/>
              <a:gd name="connsiteY0" fmla="*/ 0 h 6328426"/>
              <a:gd name="connsiteX1" fmla="*/ 12387382 w 13121859"/>
              <a:gd name="connsiteY1" fmla="*/ 0 h 6328426"/>
              <a:gd name="connsiteX2" fmla="*/ 13121859 w 13121859"/>
              <a:gd name="connsiteY2" fmla="*/ 734477 h 6328426"/>
              <a:gd name="connsiteX3" fmla="*/ 13121859 w 13121859"/>
              <a:gd name="connsiteY3" fmla="*/ 5593949 h 6328426"/>
              <a:gd name="connsiteX4" fmla="*/ 12387382 w 13121859"/>
              <a:gd name="connsiteY4" fmla="*/ 6328426 h 6328426"/>
              <a:gd name="connsiteX5" fmla="*/ 734477 w 13121859"/>
              <a:gd name="connsiteY5" fmla="*/ 6328426 h 6328426"/>
              <a:gd name="connsiteX6" fmla="*/ 0 w 13121859"/>
              <a:gd name="connsiteY6" fmla="*/ 5593949 h 6328426"/>
              <a:gd name="connsiteX7" fmla="*/ 0 w 13121859"/>
              <a:gd name="connsiteY7" fmla="*/ 734477 h 6328426"/>
              <a:gd name="connsiteX8" fmla="*/ 734477 w 13121859"/>
              <a:gd name="connsiteY8" fmla="*/ 0 h 632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1859" h="6328426">
                <a:moveTo>
                  <a:pt x="734477" y="0"/>
                </a:moveTo>
                <a:lnTo>
                  <a:pt x="12387382" y="0"/>
                </a:lnTo>
                <a:cubicBezTo>
                  <a:pt x="12793022" y="0"/>
                  <a:pt x="13121859" y="328837"/>
                  <a:pt x="13121859" y="734477"/>
                </a:cubicBezTo>
                <a:lnTo>
                  <a:pt x="13121859" y="5593949"/>
                </a:lnTo>
                <a:cubicBezTo>
                  <a:pt x="13121859" y="5999589"/>
                  <a:pt x="12793022" y="6328426"/>
                  <a:pt x="12387382" y="6328426"/>
                </a:cubicBezTo>
                <a:lnTo>
                  <a:pt x="734477" y="6328426"/>
                </a:lnTo>
                <a:cubicBezTo>
                  <a:pt x="328837" y="6328426"/>
                  <a:pt x="0" y="5999589"/>
                  <a:pt x="0" y="5593949"/>
                </a:cubicBezTo>
                <a:lnTo>
                  <a:pt x="0" y="734477"/>
                </a:lnTo>
                <a:cubicBezTo>
                  <a:pt x="0" y="328837"/>
                  <a:pt x="328837" y="0"/>
                  <a:pt x="734477"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929872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412288" y="4138614"/>
            <a:ext cx="5619750" cy="7477125"/>
          </a:xfrm>
          <a:custGeom>
            <a:avLst/>
            <a:gdLst>
              <a:gd name="connsiteX0" fmla="*/ 0 w 5619750"/>
              <a:gd name="connsiteY0" fmla="*/ 0 h 7477125"/>
              <a:gd name="connsiteX1" fmla="*/ 5619750 w 5619750"/>
              <a:gd name="connsiteY1" fmla="*/ 0 h 7477125"/>
              <a:gd name="connsiteX2" fmla="*/ 5619750 w 5619750"/>
              <a:gd name="connsiteY2" fmla="*/ 7477125 h 7477125"/>
              <a:gd name="connsiteX3" fmla="*/ 0 w 5619750"/>
              <a:gd name="connsiteY3" fmla="*/ 7477125 h 7477125"/>
            </a:gdLst>
            <a:ahLst/>
            <a:cxnLst>
              <a:cxn ang="0">
                <a:pos x="connsiteX0" y="connsiteY0"/>
              </a:cxn>
              <a:cxn ang="0">
                <a:pos x="connsiteX1" y="connsiteY1"/>
              </a:cxn>
              <a:cxn ang="0">
                <a:pos x="connsiteX2" y="connsiteY2"/>
              </a:cxn>
              <a:cxn ang="0">
                <a:pos x="connsiteX3" y="connsiteY3"/>
              </a:cxn>
            </a:cxnLst>
            <a:rect l="l" t="t" r="r" b="b"/>
            <a:pathLst>
              <a:path w="5619750" h="7477125">
                <a:moveTo>
                  <a:pt x="0" y="0"/>
                </a:moveTo>
                <a:lnTo>
                  <a:pt x="5619750" y="0"/>
                </a:lnTo>
                <a:lnTo>
                  <a:pt x="5619750" y="7477125"/>
                </a:lnTo>
                <a:lnTo>
                  <a:pt x="0" y="7477125"/>
                </a:lnTo>
                <a:close/>
              </a:path>
            </a:pathLst>
          </a:custGeom>
        </p:spPr>
        <p:txBody>
          <a:bodyPr wrap="square">
            <a:noAutofit/>
          </a:bodyPr>
          <a:lstStyle/>
          <a:p>
            <a:endParaRPr lang="en-US"/>
          </a:p>
        </p:txBody>
      </p:sp>
    </p:spTree>
    <p:extLst>
      <p:ext uri="{BB962C8B-B14F-4D97-AF65-F5344CB8AC3E}">
        <p14:creationId xmlns:p14="http://schemas.microsoft.com/office/powerpoint/2010/main" val="17819730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1891963" y="3176588"/>
            <a:ext cx="12511085" cy="10202862"/>
          </a:xfrm>
          <a:custGeom>
            <a:avLst/>
            <a:gdLst>
              <a:gd name="connsiteX0" fmla="*/ 0 w 12511085"/>
              <a:gd name="connsiteY0" fmla="*/ 0 h 10202862"/>
              <a:gd name="connsiteX1" fmla="*/ 12511085 w 12511085"/>
              <a:gd name="connsiteY1" fmla="*/ 0 h 10202862"/>
              <a:gd name="connsiteX2" fmla="*/ 12511085 w 12511085"/>
              <a:gd name="connsiteY2" fmla="*/ 10202862 h 10202862"/>
              <a:gd name="connsiteX3" fmla="*/ 0 w 12511085"/>
              <a:gd name="connsiteY3" fmla="*/ 10202862 h 10202862"/>
            </a:gdLst>
            <a:ahLst/>
            <a:cxnLst>
              <a:cxn ang="0">
                <a:pos x="connsiteX0" y="connsiteY0"/>
              </a:cxn>
              <a:cxn ang="0">
                <a:pos x="connsiteX1" y="connsiteY1"/>
              </a:cxn>
              <a:cxn ang="0">
                <a:pos x="connsiteX2" y="connsiteY2"/>
              </a:cxn>
              <a:cxn ang="0">
                <a:pos x="connsiteX3" y="connsiteY3"/>
              </a:cxn>
            </a:cxnLst>
            <a:rect l="l" t="t" r="r" b="b"/>
            <a:pathLst>
              <a:path w="12511085" h="10202862">
                <a:moveTo>
                  <a:pt x="0" y="0"/>
                </a:moveTo>
                <a:lnTo>
                  <a:pt x="12511085" y="0"/>
                </a:lnTo>
                <a:lnTo>
                  <a:pt x="12511085" y="10202862"/>
                </a:lnTo>
                <a:lnTo>
                  <a:pt x="0" y="10202862"/>
                </a:lnTo>
                <a:close/>
              </a:path>
            </a:pathLst>
          </a:custGeom>
        </p:spPr>
        <p:txBody>
          <a:bodyPr wrap="square">
            <a:noAutofit/>
          </a:bodyPr>
          <a:lstStyle/>
          <a:p>
            <a:endParaRPr lang="en-US"/>
          </a:p>
        </p:txBody>
      </p:sp>
    </p:spTree>
    <p:extLst>
      <p:ext uri="{BB962C8B-B14F-4D97-AF65-F5344CB8AC3E}">
        <p14:creationId xmlns:p14="http://schemas.microsoft.com/office/powerpoint/2010/main" val="33475570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4_Title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1042650" y="4279900"/>
            <a:ext cx="10929937" cy="6767513"/>
          </a:xfrm>
          <a:custGeom>
            <a:avLst/>
            <a:gdLst>
              <a:gd name="connsiteX0" fmla="*/ 0 w 12511085"/>
              <a:gd name="connsiteY0" fmla="*/ 0 h 10202862"/>
              <a:gd name="connsiteX1" fmla="*/ 12511085 w 12511085"/>
              <a:gd name="connsiteY1" fmla="*/ 0 h 10202862"/>
              <a:gd name="connsiteX2" fmla="*/ 12511085 w 12511085"/>
              <a:gd name="connsiteY2" fmla="*/ 10202862 h 10202862"/>
              <a:gd name="connsiteX3" fmla="*/ 0 w 12511085"/>
              <a:gd name="connsiteY3" fmla="*/ 10202862 h 10202862"/>
            </a:gdLst>
            <a:ahLst/>
            <a:cxnLst>
              <a:cxn ang="0">
                <a:pos x="connsiteX0" y="connsiteY0"/>
              </a:cxn>
              <a:cxn ang="0">
                <a:pos x="connsiteX1" y="connsiteY1"/>
              </a:cxn>
              <a:cxn ang="0">
                <a:pos x="connsiteX2" y="connsiteY2"/>
              </a:cxn>
              <a:cxn ang="0">
                <a:pos x="connsiteX3" y="connsiteY3"/>
              </a:cxn>
            </a:cxnLst>
            <a:rect l="l" t="t" r="r" b="b"/>
            <a:pathLst>
              <a:path w="12511085" h="10202862">
                <a:moveTo>
                  <a:pt x="0" y="0"/>
                </a:moveTo>
                <a:lnTo>
                  <a:pt x="12511085" y="0"/>
                </a:lnTo>
                <a:lnTo>
                  <a:pt x="12511085" y="10202862"/>
                </a:lnTo>
                <a:lnTo>
                  <a:pt x="0" y="10202862"/>
                </a:lnTo>
                <a:close/>
              </a:path>
            </a:pathLst>
          </a:custGeom>
        </p:spPr>
        <p:txBody>
          <a:bodyPr wrap="square">
            <a:noAutofit/>
          </a:bodyPr>
          <a:lstStyle/>
          <a:p>
            <a:endParaRPr lang="en-US"/>
          </a:p>
        </p:txBody>
      </p:sp>
    </p:spTree>
    <p:extLst>
      <p:ext uri="{BB962C8B-B14F-4D97-AF65-F5344CB8AC3E}">
        <p14:creationId xmlns:p14="http://schemas.microsoft.com/office/powerpoint/2010/main" val="21671310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5_Title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4460129" y="2641600"/>
            <a:ext cx="9923871" cy="8907462"/>
          </a:xfrm>
          <a:custGeom>
            <a:avLst/>
            <a:gdLst>
              <a:gd name="connsiteX0" fmla="*/ 0 w 12511085"/>
              <a:gd name="connsiteY0" fmla="*/ 0 h 10202862"/>
              <a:gd name="connsiteX1" fmla="*/ 12511085 w 12511085"/>
              <a:gd name="connsiteY1" fmla="*/ 0 h 10202862"/>
              <a:gd name="connsiteX2" fmla="*/ 12511085 w 12511085"/>
              <a:gd name="connsiteY2" fmla="*/ 10202862 h 10202862"/>
              <a:gd name="connsiteX3" fmla="*/ 0 w 12511085"/>
              <a:gd name="connsiteY3" fmla="*/ 10202862 h 10202862"/>
            </a:gdLst>
            <a:ahLst/>
            <a:cxnLst>
              <a:cxn ang="0">
                <a:pos x="connsiteX0" y="connsiteY0"/>
              </a:cxn>
              <a:cxn ang="0">
                <a:pos x="connsiteX1" y="connsiteY1"/>
              </a:cxn>
              <a:cxn ang="0">
                <a:pos x="connsiteX2" y="connsiteY2"/>
              </a:cxn>
              <a:cxn ang="0">
                <a:pos x="connsiteX3" y="connsiteY3"/>
              </a:cxn>
            </a:cxnLst>
            <a:rect l="l" t="t" r="r" b="b"/>
            <a:pathLst>
              <a:path w="12511085" h="10202862">
                <a:moveTo>
                  <a:pt x="0" y="0"/>
                </a:moveTo>
                <a:lnTo>
                  <a:pt x="12511085" y="0"/>
                </a:lnTo>
                <a:lnTo>
                  <a:pt x="12511085" y="10202862"/>
                </a:lnTo>
                <a:lnTo>
                  <a:pt x="0" y="10202862"/>
                </a:lnTo>
                <a:close/>
              </a:path>
            </a:pathLst>
          </a:custGeom>
        </p:spPr>
        <p:txBody>
          <a:bodyPr wrap="square">
            <a:noAutofit/>
          </a:bodyPr>
          <a:lstStyle/>
          <a:p>
            <a:endParaRPr lang="en-US"/>
          </a:p>
        </p:txBody>
      </p:sp>
    </p:spTree>
    <p:extLst>
      <p:ext uri="{BB962C8B-B14F-4D97-AF65-F5344CB8AC3E}">
        <p14:creationId xmlns:p14="http://schemas.microsoft.com/office/powerpoint/2010/main" val="19809119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6_Title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1680031" y="3436938"/>
            <a:ext cx="10929937" cy="6638925"/>
          </a:xfrm>
          <a:custGeom>
            <a:avLst/>
            <a:gdLst>
              <a:gd name="connsiteX0" fmla="*/ 0 w 12511085"/>
              <a:gd name="connsiteY0" fmla="*/ 0 h 10202862"/>
              <a:gd name="connsiteX1" fmla="*/ 12511085 w 12511085"/>
              <a:gd name="connsiteY1" fmla="*/ 0 h 10202862"/>
              <a:gd name="connsiteX2" fmla="*/ 12511085 w 12511085"/>
              <a:gd name="connsiteY2" fmla="*/ 10202862 h 10202862"/>
              <a:gd name="connsiteX3" fmla="*/ 0 w 12511085"/>
              <a:gd name="connsiteY3" fmla="*/ 10202862 h 10202862"/>
            </a:gdLst>
            <a:ahLst/>
            <a:cxnLst>
              <a:cxn ang="0">
                <a:pos x="connsiteX0" y="connsiteY0"/>
              </a:cxn>
              <a:cxn ang="0">
                <a:pos x="connsiteX1" y="connsiteY1"/>
              </a:cxn>
              <a:cxn ang="0">
                <a:pos x="connsiteX2" y="connsiteY2"/>
              </a:cxn>
              <a:cxn ang="0">
                <a:pos x="connsiteX3" y="connsiteY3"/>
              </a:cxn>
            </a:cxnLst>
            <a:rect l="l" t="t" r="r" b="b"/>
            <a:pathLst>
              <a:path w="12511085" h="10202862">
                <a:moveTo>
                  <a:pt x="0" y="0"/>
                </a:moveTo>
                <a:lnTo>
                  <a:pt x="12511085" y="0"/>
                </a:lnTo>
                <a:lnTo>
                  <a:pt x="12511085" y="10202862"/>
                </a:lnTo>
                <a:lnTo>
                  <a:pt x="0" y="10202862"/>
                </a:lnTo>
                <a:close/>
              </a:path>
            </a:pathLst>
          </a:custGeom>
        </p:spPr>
        <p:txBody>
          <a:bodyPr wrap="square">
            <a:noAutofit/>
          </a:bodyPr>
          <a:lstStyle/>
          <a:p>
            <a:endParaRPr lang="en-US"/>
          </a:p>
        </p:txBody>
      </p:sp>
    </p:spTree>
    <p:extLst>
      <p:ext uri="{BB962C8B-B14F-4D97-AF65-F5344CB8AC3E}">
        <p14:creationId xmlns:p14="http://schemas.microsoft.com/office/powerpoint/2010/main" val="2130104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7_Title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7917186" y="5114655"/>
            <a:ext cx="8573814" cy="5175475"/>
          </a:xfrm>
          <a:custGeom>
            <a:avLst/>
            <a:gdLst>
              <a:gd name="connsiteX0" fmla="*/ 0 w 12511085"/>
              <a:gd name="connsiteY0" fmla="*/ 0 h 10202862"/>
              <a:gd name="connsiteX1" fmla="*/ 12511085 w 12511085"/>
              <a:gd name="connsiteY1" fmla="*/ 0 h 10202862"/>
              <a:gd name="connsiteX2" fmla="*/ 12511085 w 12511085"/>
              <a:gd name="connsiteY2" fmla="*/ 10202862 h 10202862"/>
              <a:gd name="connsiteX3" fmla="*/ 0 w 12511085"/>
              <a:gd name="connsiteY3" fmla="*/ 10202862 h 10202862"/>
            </a:gdLst>
            <a:ahLst/>
            <a:cxnLst>
              <a:cxn ang="0">
                <a:pos x="connsiteX0" y="connsiteY0"/>
              </a:cxn>
              <a:cxn ang="0">
                <a:pos x="connsiteX1" y="connsiteY1"/>
              </a:cxn>
              <a:cxn ang="0">
                <a:pos x="connsiteX2" y="connsiteY2"/>
              </a:cxn>
              <a:cxn ang="0">
                <a:pos x="connsiteX3" y="connsiteY3"/>
              </a:cxn>
            </a:cxnLst>
            <a:rect l="l" t="t" r="r" b="b"/>
            <a:pathLst>
              <a:path w="12511085" h="10202862">
                <a:moveTo>
                  <a:pt x="0" y="0"/>
                </a:moveTo>
                <a:lnTo>
                  <a:pt x="12511085" y="0"/>
                </a:lnTo>
                <a:lnTo>
                  <a:pt x="12511085" y="10202862"/>
                </a:lnTo>
                <a:lnTo>
                  <a:pt x="0" y="10202862"/>
                </a:lnTo>
                <a:close/>
              </a:path>
            </a:pathLst>
          </a:custGeom>
        </p:spPr>
        <p:txBody>
          <a:bodyPr wrap="square">
            <a:noAutofit/>
          </a:bodyPr>
          <a:lstStyle/>
          <a:p>
            <a:endParaRPr lang="en-US"/>
          </a:p>
        </p:txBody>
      </p:sp>
    </p:spTree>
    <p:extLst>
      <p:ext uri="{BB962C8B-B14F-4D97-AF65-F5344CB8AC3E}">
        <p14:creationId xmlns:p14="http://schemas.microsoft.com/office/powerpoint/2010/main" val="7693329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0">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7588015" y="5262397"/>
            <a:ext cx="9276109" cy="5593661"/>
          </a:xfrm>
          <a:custGeom>
            <a:avLst/>
            <a:gdLst>
              <a:gd name="connsiteX0" fmla="*/ 0 w 12511085"/>
              <a:gd name="connsiteY0" fmla="*/ 0 h 10202862"/>
              <a:gd name="connsiteX1" fmla="*/ 12511085 w 12511085"/>
              <a:gd name="connsiteY1" fmla="*/ 0 h 10202862"/>
              <a:gd name="connsiteX2" fmla="*/ 12511085 w 12511085"/>
              <a:gd name="connsiteY2" fmla="*/ 10202862 h 10202862"/>
              <a:gd name="connsiteX3" fmla="*/ 0 w 12511085"/>
              <a:gd name="connsiteY3" fmla="*/ 10202862 h 10202862"/>
            </a:gdLst>
            <a:ahLst/>
            <a:cxnLst>
              <a:cxn ang="0">
                <a:pos x="connsiteX0" y="connsiteY0"/>
              </a:cxn>
              <a:cxn ang="0">
                <a:pos x="connsiteX1" y="connsiteY1"/>
              </a:cxn>
              <a:cxn ang="0">
                <a:pos x="connsiteX2" y="connsiteY2"/>
              </a:cxn>
              <a:cxn ang="0">
                <a:pos x="connsiteX3" y="connsiteY3"/>
              </a:cxn>
            </a:cxnLst>
            <a:rect l="l" t="t" r="r" b="b"/>
            <a:pathLst>
              <a:path w="12511085" h="10202862">
                <a:moveTo>
                  <a:pt x="0" y="0"/>
                </a:moveTo>
                <a:lnTo>
                  <a:pt x="12511085" y="0"/>
                </a:lnTo>
                <a:lnTo>
                  <a:pt x="12511085" y="10202862"/>
                </a:lnTo>
                <a:lnTo>
                  <a:pt x="0" y="10202862"/>
                </a:lnTo>
                <a:close/>
              </a:path>
            </a:pathLst>
          </a:custGeom>
        </p:spPr>
        <p:txBody>
          <a:bodyPr wrap="square">
            <a:noAutofit/>
          </a:bodyPr>
          <a:lstStyle/>
          <a:p>
            <a:endParaRPr lang="en-US"/>
          </a:p>
        </p:txBody>
      </p:sp>
    </p:spTree>
    <p:extLst>
      <p:ext uri="{BB962C8B-B14F-4D97-AF65-F5344CB8AC3E}">
        <p14:creationId xmlns:p14="http://schemas.microsoft.com/office/powerpoint/2010/main" val="327665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p:spTree>
      <p:nvGrpSpPr>
        <p:cNvPr id="1" name=""/>
        <p:cNvGrpSpPr/>
        <p:nvPr/>
      </p:nvGrpSpPr>
      <p:grpSpPr>
        <a:xfrm>
          <a:off x="0" y="0"/>
          <a:ext cx="0" cy="0"/>
          <a:chOff x="0" y="0"/>
          <a:chExt cx="0" cy="0"/>
        </a:xfrm>
      </p:grpSpPr>
      <p:pic>
        <p:nvPicPr>
          <p:cNvPr id="3" name="Picture 2" descr="A white robot with red glasses&#10;&#10;Description automatically generated">
            <a:extLst>
              <a:ext uri="{FF2B5EF4-FFF2-40B4-BE49-F238E27FC236}">
                <a16:creationId xmlns:a16="http://schemas.microsoft.com/office/drawing/2014/main" id="{817048B2-B561-9999-55D0-1A03D8BCB2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cxnSp>
        <p:nvCxnSpPr>
          <p:cNvPr id="4" name="Straight Connector 3">
            <a:extLst>
              <a:ext uri="{FF2B5EF4-FFF2-40B4-BE49-F238E27FC236}">
                <a16:creationId xmlns:a16="http://schemas.microsoft.com/office/drawing/2014/main" id="{031337F3-3E56-1F3B-8CA0-D1246741650E}"/>
              </a:ext>
            </a:extLst>
          </p:cNvPr>
          <p:cNvCxnSpPr>
            <a:cxnSpLocks/>
          </p:cNvCxnSpPr>
          <p:nvPr userDrawn="1"/>
        </p:nvCxnSpPr>
        <p:spPr>
          <a:xfrm>
            <a:off x="10833315" y="6140482"/>
            <a:ext cx="2811345"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7730D78-75B5-1263-8548-D18FEB43B4C9}"/>
              </a:ext>
            </a:extLst>
          </p:cNvPr>
          <p:cNvSpPr>
            <a:spLocks noGrp="1"/>
          </p:cNvSpPr>
          <p:nvPr>
            <p:ph type="title"/>
          </p:nvPr>
        </p:nvSpPr>
        <p:spPr>
          <a:xfrm>
            <a:off x="1133959" y="5663716"/>
            <a:ext cx="9513376" cy="1209326"/>
          </a:xfrm>
          <a:prstGeom prst="rect">
            <a:avLst/>
          </a:prstGeom>
        </p:spPr>
        <p:txBody>
          <a:bodyPr/>
          <a:lstStyle>
            <a:lvl1pPr algn="r">
              <a:defRPr>
                <a:solidFill>
                  <a:srgbClr val="FF0000"/>
                </a:solidFill>
              </a:defRPr>
            </a:lvl1pPr>
          </a:lstStyle>
          <a:p>
            <a:r>
              <a:rPr lang="en-GB"/>
              <a:t>Click to edit Master title style</a:t>
            </a:r>
            <a:endParaRPr lang="en-US"/>
          </a:p>
        </p:txBody>
      </p:sp>
    </p:spTree>
    <p:extLst>
      <p:ext uri="{BB962C8B-B14F-4D97-AF65-F5344CB8AC3E}">
        <p14:creationId xmlns:p14="http://schemas.microsoft.com/office/powerpoint/2010/main" val="27047492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844838" y="4322763"/>
            <a:ext cx="5345112" cy="7112000"/>
          </a:xfrm>
          <a:prstGeom prst="rect">
            <a:avLst/>
          </a:prstGeom>
        </p:spPr>
        <p:txBody>
          <a:bodyPr/>
          <a:lstStyle/>
          <a:p>
            <a:endParaRPr lang="en-US"/>
          </a:p>
        </p:txBody>
      </p:sp>
    </p:spTree>
    <p:extLst>
      <p:ext uri="{BB962C8B-B14F-4D97-AF65-F5344CB8AC3E}">
        <p14:creationId xmlns:p14="http://schemas.microsoft.com/office/powerpoint/2010/main" val="2035281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0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236200" y="0"/>
            <a:ext cx="14128750" cy="13725525"/>
          </a:xfrm>
          <a:custGeom>
            <a:avLst/>
            <a:gdLst>
              <a:gd name="connsiteX0" fmla="*/ 1282700 w 14128750"/>
              <a:gd name="connsiteY0" fmla="*/ 0 h 13725525"/>
              <a:gd name="connsiteX1" fmla="*/ 14128750 w 14128750"/>
              <a:gd name="connsiteY1" fmla="*/ 0 h 13725525"/>
              <a:gd name="connsiteX2" fmla="*/ 14128750 w 14128750"/>
              <a:gd name="connsiteY2" fmla="*/ 13725525 h 13725525"/>
              <a:gd name="connsiteX3" fmla="*/ 0 w 14128750"/>
              <a:gd name="connsiteY3" fmla="*/ 13725525 h 13725525"/>
            </a:gdLst>
            <a:ahLst/>
            <a:cxnLst>
              <a:cxn ang="0">
                <a:pos x="connsiteX0" y="connsiteY0"/>
              </a:cxn>
              <a:cxn ang="0">
                <a:pos x="connsiteX1" y="connsiteY1"/>
              </a:cxn>
              <a:cxn ang="0">
                <a:pos x="connsiteX2" y="connsiteY2"/>
              </a:cxn>
              <a:cxn ang="0">
                <a:pos x="connsiteX3" y="connsiteY3"/>
              </a:cxn>
            </a:cxnLst>
            <a:rect l="l" t="t" r="r" b="b"/>
            <a:pathLst>
              <a:path w="14128750" h="13725525">
                <a:moveTo>
                  <a:pt x="1282700" y="0"/>
                </a:moveTo>
                <a:lnTo>
                  <a:pt x="14128750" y="0"/>
                </a:lnTo>
                <a:lnTo>
                  <a:pt x="14128750" y="13725525"/>
                </a:lnTo>
                <a:lnTo>
                  <a:pt x="0" y="13725525"/>
                </a:lnTo>
                <a:close/>
              </a:path>
            </a:pathLst>
          </a:custGeom>
        </p:spPr>
        <p:txBody>
          <a:bodyPr wrap="square">
            <a:noAutofit/>
          </a:bodyPr>
          <a:lstStyle/>
          <a:p>
            <a:endParaRPr lang="en-US"/>
          </a:p>
        </p:txBody>
      </p:sp>
    </p:spTree>
    <p:extLst>
      <p:ext uri="{BB962C8B-B14F-4D97-AF65-F5344CB8AC3E}">
        <p14:creationId xmlns:p14="http://schemas.microsoft.com/office/powerpoint/2010/main" val="32267081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3"/>
          <p:cNvSpPr>
            <a:spLocks noGrp="1"/>
          </p:cNvSpPr>
          <p:nvPr>
            <p:ph type="sldNum" sz="quarter" idx="10"/>
          </p:nvPr>
        </p:nvSpPr>
        <p:spPr>
          <a:ln/>
        </p:spPr>
        <p:txBody>
          <a:bodyPr/>
          <a:lstStyle>
            <a:lvl1pPr>
              <a:defRPr/>
            </a:lvl1pPr>
          </a:lstStyle>
          <a:p>
            <a:pPr>
              <a:defRPr/>
            </a:pPr>
            <a:fld id="{79BC7318-A7D9-6C42-AC1D-E76F50F11A0A}" type="slidenum">
              <a:rPr lang="es-ES" altLang="en-US"/>
              <a:pPr>
                <a:defRPr/>
              </a:pPr>
              <a:t>‹#›</a:t>
            </a:fld>
            <a:endParaRPr lang="es-ES" altLang="en-US" sz="3200">
              <a:solidFill>
                <a:srgbClr val="888888"/>
              </a:solidFill>
            </a:endParaRPr>
          </a:p>
        </p:txBody>
      </p:sp>
    </p:spTree>
    <p:extLst>
      <p:ext uri="{BB962C8B-B14F-4D97-AF65-F5344CB8AC3E}">
        <p14:creationId xmlns:p14="http://schemas.microsoft.com/office/powerpoint/2010/main" val="229396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048B2-B561-9999-55D0-1A03D8BCB2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p:spPr>
      </p:pic>
      <p:cxnSp>
        <p:nvCxnSpPr>
          <p:cNvPr id="4" name="Straight Connector 3">
            <a:extLst>
              <a:ext uri="{FF2B5EF4-FFF2-40B4-BE49-F238E27FC236}">
                <a16:creationId xmlns:a16="http://schemas.microsoft.com/office/drawing/2014/main" id="{031337F3-3E56-1F3B-8CA0-D1246741650E}"/>
              </a:ext>
            </a:extLst>
          </p:cNvPr>
          <p:cNvCxnSpPr>
            <a:cxnSpLocks/>
          </p:cNvCxnSpPr>
          <p:nvPr userDrawn="1"/>
        </p:nvCxnSpPr>
        <p:spPr>
          <a:xfrm>
            <a:off x="10833315" y="6140482"/>
            <a:ext cx="2811345"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7730D78-75B5-1263-8548-D18FEB43B4C9}"/>
              </a:ext>
            </a:extLst>
          </p:cNvPr>
          <p:cNvSpPr>
            <a:spLocks noGrp="1"/>
          </p:cNvSpPr>
          <p:nvPr>
            <p:ph type="title"/>
          </p:nvPr>
        </p:nvSpPr>
        <p:spPr>
          <a:xfrm>
            <a:off x="1133959" y="5663716"/>
            <a:ext cx="9513376" cy="1209326"/>
          </a:xfrm>
          <a:prstGeom prst="rect">
            <a:avLst/>
          </a:prstGeom>
        </p:spPr>
        <p:txBody>
          <a:bodyPr/>
          <a:lstStyle>
            <a:lvl1pPr algn="r">
              <a:defRPr>
                <a:solidFill>
                  <a:srgbClr val="FF0000"/>
                </a:solidFill>
              </a:defRPr>
            </a:lvl1pPr>
          </a:lstStyle>
          <a:p>
            <a:r>
              <a:rPr lang="en-GB"/>
              <a:t>Click to edit Master title style</a:t>
            </a:r>
            <a:endParaRPr lang="en-US"/>
          </a:p>
        </p:txBody>
      </p:sp>
    </p:spTree>
    <p:extLst>
      <p:ext uri="{BB962C8B-B14F-4D97-AF65-F5344CB8AC3E}">
        <p14:creationId xmlns:p14="http://schemas.microsoft.com/office/powerpoint/2010/main" val="272231095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E6FB96-B487-343F-9B3B-CCB4FACD05F4}"/>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41814170"/>
      </p:ext>
    </p:extLst>
  </p:cSld>
  <p:clrMap bg1="lt1" tx1="dk1" bg2="lt2" tx2="dk2" accent1="accent1" accent2="accent2" accent3="accent3" accent4="accent4" accent5="accent5" accent6="accent6" hlink="hlink" folHlink="folHlink"/>
  <p:sldLayoutIdLst>
    <p:sldLayoutId id="2147483811" r:id="rId1"/>
    <p:sldLayoutId id="2147483828" r:id="rId2"/>
    <p:sldLayoutId id="2147483829" r:id="rId3"/>
    <p:sldLayoutId id="2147483830" r:id="rId4"/>
    <p:sldLayoutId id="2147483816" r:id="rId5"/>
    <p:sldLayoutId id="2147483815" r:id="rId6"/>
    <p:sldLayoutId id="2147483825" r:id="rId7"/>
    <p:sldLayoutId id="2147483812" r:id="rId8"/>
    <p:sldLayoutId id="2147483826" r:id="rId9"/>
    <p:sldLayoutId id="2147483819" r:id="rId10"/>
    <p:sldLayoutId id="2147483823" r:id="rId11"/>
    <p:sldLayoutId id="2147483818" r:id="rId12"/>
    <p:sldLayoutId id="2147483827" r:id="rId13"/>
    <p:sldLayoutId id="2147483820" r:id="rId14"/>
    <p:sldLayoutId id="2147483824" r:id="rId15"/>
    <p:sldLayoutId id="2147483813" r:id="rId16"/>
    <p:sldLayoutId id="2147483839" r:id="rId17"/>
    <p:sldLayoutId id="2147483757" r:id="rId18"/>
    <p:sldLayoutId id="2147483817"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755" r:id="rId28"/>
    <p:sldLayoutId id="2147483760" r:id="rId29"/>
    <p:sldLayoutId id="2147483759" r:id="rId30"/>
    <p:sldLayoutId id="2147483758" r:id="rId31"/>
    <p:sldLayoutId id="2147483756" r:id="rId32"/>
    <p:sldLayoutId id="2147483814" r:id="rId33"/>
    <p:sldLayoutId id="2147483761" r:id="rId34"/>
    <p:sldLayoutId id="2147483762" r:id="rId35"/>
    <p:sldLayoutId id="2147483763" r:id="rId36"/>
    <p:sldLayoutId id="2147483764" r:id="rId37"/>
    <p:sldLayoutId id="2147483765" r:id="rId38"/>
    <p:sldLayoutId id="2147483766" r:id="rId39"/>
    <p:sldLayoutId id="2147483767" r:id="rId40"/>
    <p:sldLayoutId id="2147483768" r:id="rId41"/>
    <p:sldLayoutId id="2147483769" r:id="rId42"/>
    <p:sldLayoutId id="2147483771" r:id="rId43"/>
    <p:sldLayoutId id="2147483772" r:id="rId44"/>
    <p:sldLayoutId id="2147483770" r:id="rId45"/>
    <p:sldLayoutId id="2147483773" r:id="rId46"/>
    <p:sldLayoutId id="2147483774" r:id="rId47"/>
    <p:sldLayoutId id="2147483775" r:id="rId48"/>
    <p:sldLayoutId id="2147483776" r:id="rId49"/>
    <p:sldLayoutId id="2147483777" r:id="rId50"/>
    <p:sldLayoutId id="2147483778" r:id="rId51"/>
    <p:sldLayoutId id="2147483779" r:id="rId52"/>
    <p:sldLayoutId id="2147483780" r:id="rId53"/>
    <p:sldLayoutId id="2147483781" r:id="rId54"/>
    <p:sldLayoutId id="2147483782" r:id="rId55"/>
    <p:sldLayoutId id="2147483783" r:id="rId56"/>
    <p:sldLayoutId id="2147483784" r:id="rId57"/>
    <p:sldLayoutId id="2147483785" r:id="rId58"/>
    <p:sldLayoutId id="2147483788" r:id="rId59"/>
    <p:sldLayoutId id="2147483789" r:id="rId60"/>
    <p:sldLayoutId id="2147483790" r:id="rId61"/>
    <p:sldLayoutId id="2147483786" r:id="rId62"/>
    <p:sldLayoutId id="2147483787" r:id="rId63"/>
    <p:sldLayoutId id="2147483791" r:id="rId64"/>
    <p:sldLayoutId id="2147483792" r:id="rId65"/>
    <p:sldLayoutId id="2147483799" r:id="rId66"/>
    <p:sldLayoutId id="2147483794" r:id="rId67"/>
    <p:sldLayoutId id="2147483800" r:id="rId68"/>
    <p:sldLayoutId id="2147483796" r:id="rId69"/>
    <p:sldLayoutId id="2147483797" r:id="rId70"/>
    <p:sldLayoutId id="2147483798" r:id="rId71"/>
    <p:sldLayoutId id="2147483801" r:id="rId72"/>
    <p:sldLayoutId id="2147483802" r:id="rId73"/>
    <p:sldLayoutId id="2147483803" r:id="rId74"/>
    <p:sldLayoutId id="2147483804" r:id="rId75"/>
    <p:sldLayoutId id="2147483805" r:id="rId76"/>
    <p:sldLayoutId id="2147483806" r:id="rId77"/>
    <p:sldLayoutId id="2147483807" r:id="rId78"/>
    <p:sldLayoutId id="2147483808" r:id="rId79"/>
    <p:sldLayoutId id="2147483809" r:id="rId80"/>
    <p:sldLayoutId id="2147483810" r:id="rId81"/>
    <p:sldLayoutId id="2147483821" r:id="rId8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co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co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co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co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co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19.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0.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5.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6.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8" Type="http://schemas.openxmlformats.org/officeDocument/2006/relationships/hyperlink" Target="https://glxsouthafrica.co.za/contact/" TargetMode="External"/><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18.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25.emf"/></Relationships>
</file>

<file path=ppt/slides/_rels/slide31.xml.rels><?xml version="1.0" encoding="UTF-8" standalone="yes"?>
<Relationships xmlns="http://schemas.openxmlformats.org/package/2006/relationships"><Relationship Id="rId8" Type="http://schemas.openxmlformats.org/officeDocument/2006/relationships/hyperlink" Target="https://glxsouthafrica.co.za/contact/" TargetMode="External"/><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25.emf"/></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19.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1B3_D2A41E1F.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wetpaint.co.za/" TargetMode="External"/><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hyperlink" Target="mailto:designs@wetpaint.co.z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designs@wetpaint.co.za" TargetMode="External"/><Relationship Id="rId2" Type="http://schemas.openxmlformats.org/officeDocument/2006/relationships/hyperlink" Target="http://www.wetpaint.co.za/"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3.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E6915DCD-3759-6590-4DB2-5406EE108345}"/>
              </a:ext>
            </a:extLst>
          </p:cNvPr>
          <p:cNvSpPr txBox="1">
            <a:spLocks/>
          </p:cNvSpPr>
          <p:nvPr/>
        </p:nvSpPr>
        <p:spPr>
          <a:xfrm>
            <a:off x="678912" y="9842500"/>
            <a:ext cx="14474470" cy="1226035"/>
          </a:xfrm>
          <a:prstGeom prst="rect">
            <a:avLst/>
          </a:prstGeom>
        </p:spPr>
        <p:txBody>
          <a:bodyPr lIns="91440" tIns="45720" rIns="91440" bIns="45720" anchor="t"/>
          <a:lstStyle>
            <a:lvl1pPr algn="r" defTabSz="914400" rtl="0" eaLnBrk="1" latinLnBrk="0" hangingPunct="1">
              <a:lnSpc>
                <a:spcPct val="90000"/>
              </a:lnSpc>
              <a:spcBef>
                <a:spcPct val="0"/>
              </a:spcBef>
              <a:buNone/>
              <a:defRPr sz="6000" kern="1200">
                <a:solidFill>
                  <a:srgbClr val="706F6F"/>
                </a:solidFill>
                <a:latin typeface="+mj-lt"/>
                <a:ea typeface="+mj-ea"/>
                <a:cs typeface="+mj-cs"/>
              </a:defRPr>
            </a:lvl1pPr>
          </a:lstStyle>
          <a:p>
            <a:pPr algn="l"/>
            <a:r>
              <a:rPr lang="en-GB"/>
              <a:t>Project Name</a:t>
            </a:r>
            <a:endParaRPr lang="en-US" dirty="0"/>
          </a:p>
        </p:txBody>
      </p:sp>
      <p:sp>
        <p:nvSpPr>
          <p:cNvPr id="16" name="Title 7">
            <a:extLst>
              <a:ext uri="{FF2B5EF4-FFF2-40B4-BE49-F238E27FC236}">
                <a16:creationId xmlns:a16="http://schemas.microsoft.com/office/drawing/2014/main" id="{40796988-CE70-EAB0-D898-FC1DEFB31C9B}"/>
              </a:ext>
            </a:extLst>
          </p:cNvPr>
          <p:cNvSpPr txBox="1">
            <a:spLocks/>
          </p:cNvSpPr>
          <p:nvPr/>
        </p:nvSpPr>
        <p:spPr>
          <a:xfrm>
            <a:off x="678912" y="11114407"/>
            <a:ext cx="14474470" cy="813073"/>
          </a:xfrm>
          <a:prstGeom prst="rect">
            <a:avLst/>
          </a:prstGeom>
        </p:spPr>
        <p:txBody>
          <a:bodyPr/>
          <a:lstStyle>
            <a:lvl1pPr algn="r" defTabSz="914400" rtl="0" eaLnBrk="1" latinLnBrk="0" hangingPunct="1">
              <a:lnSpc>
                <a:spcPct val="90000"/>
              </a:lnSpc>
              <a:spcBef>
                <a:spcPct val="0"/>
              </a:spcBef>
              <a:buNone/>
              <a:defRPr sz="6000" kern="1200">
                <a:solidFill>
                  <a:srgbClr val="706F6F"/>
                </a:solidFill>
                <a:latin typeface="+mj-lt"/>
                <a:ea typeface="+mj-ea"/>
                <a:cs typeface="+mj-cs"/>
              </a:defRPr>
            </a:lvl1pPr>
          </a:lstStyle>
          <a:p>
            <a:pPr algn="l"/>
            <a:r>
              <a:rPr lang="en-GB" sz="3600"/>
              <a:t>Date</a:t>
            </a:r>
            <a:endParaRPr lang="en-US" sz="3600"/>
          </a:p>
        </p:txBody>
      </p:sp>
    </p:spTree>
    <p:extLst>
      <p:ext uri="{BB962C8B-B14F-4D97-AF65-F5344CB8AC3E}">
        <p14:creationId xmlns:p14="http://schemas.microsoft.com/office/powerpoint/2010/main" val="359484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993674" y="3649980"/>
            <a:ext cx="1359626" cy="1335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892258" y="3649980"/>
            <a:ext cx="1359626" cy="133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759908" y="3649980"/>
            <a:ext cx="1359626" cy="1335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p:cNvSpPr>
            <a:spLocks noGrp="1"/>
          </p:cNvSpPr>
          <p:nvPr>
            <p:ph type="pic" sz="quarter" idx="10"/>
          </p:nvPr>
        </p:nvSpPr>
        <p:spPr/>
        <p:txBody>
          <a:bodyPr/>
          <a:lstStyle/>
          <a:p>
            <a:endParaRPr lang="en-US"/>
          </a:p>
        </p:txBody>
      </p:sp>
      <p:sp>
        <p:nvSpPr>
          <p:cNvPr id="21" name="Picture Placeholder 20"/>
          <p:cNvSpPr>
            <a:spLocks noGrp="1"/>
          </p:cNvSpPr>
          <p:nvPr>
            <p:ph type="pic" sz="quarter" idx="11"/>
          </p:nvPr>
        </p:nvSpPr>
        <p:spPr/>
        <p:txBody>
          <a:bodyPr/>
          <a:lstStyle/>
          <a:p>
            <a:endParaRPr lang="en-US"/>
          </a:p>
        </p:txBody>
      </p:sp>
      <p:sp>
        <p:nvSpPr>
          <p:cNvPr id="22" name="Picture Placeholder 21"/>
          <p:cNvSpPr>
            <a:spLocks noGrp="1"/>
          </p:cNvSpPr>
          <p:nvPr>
            <p:ph type="pic" sz="quarter" idx="12"/>
          </p:nvPr>
        </p:nvSpPr>
        <p:spPr/>
        <p:txBody>
          <a:bodyPr/>
          <a:lstStyle/>
          <a:p>
            <a:endParaRPr lang="en-US"/>
          </a:p>
        </p:txBody>
      </p:sp>
      <p:sp>
        <p:nvSpPr>
          <p:cNvPr id="4" name="TextBox 3">
            <a:extLst>
              <a:ext uri="{FF2B5EF4-FFF2-40B4-BE49-F238E27FC236}">
                <a16:creationId xmlns:a16="http://schemas.microsoft.com/office/drawing/2014/main" id="{57782858-F397-6293-C35A-484D52FE06C8}"/>
              </a:ext>
            </a:extLst>
          </p:cNvPr>
          <p:cNvSpPr txBox="1"/>
          <p:nvPr/>
        </p:nvSpPr>
        <p:spPr>
          <a:xfrm>
            <a:off x="4086576" y="1015262"/>
            <a:ext cx="16231729" cy="748923"/>
          </a:xfrm>
          <a:prstGeom prst="rect">
            <a:avLst/>
          </a:prstGeom>
          <a:noFill/>
        </p:spPr>
        <p:txBody>
          <a:bodyPr wrap="square" rtlCol="0">
            <a:spAutoFit/>
          </a:bodyPr>
          <a:lstStyle/>
          <a:p>
            <a:pPr algn="ctr">
              <a:lnSpc>
                <a:spcPct val="120000"/>
              </a:lnSpc>
            </a:pPr>
            <a:r>
              <a:rPr lang="en-MY" sz="4000" b="1">
                <a:solidFill>
                  <a:schemeClr val="tx2"/>
                </a:solidFill>
              </a:rPr>
              <a:t>COMPETITOR RESEARCH</a:t>
            </a:r>
            <a:endParaRPr lang="en-MY" sz="4000">
              <a:solidFill>
                <a:schemeClr val="tx2">
                  <a:alpha val="60000"/>
                </a:schemeClr>
              </a:solidFill>
            </a:endParaRPr>
          </a:p>
        </p:txBody>
      </p:sp>
      <p:sp>
        <p:nvSpPr>
          <p:cNvPr id="5" name="TextBox 4">
            <a:extLst>
              <a:ext uri="{FF2B5EF4-FFF2-40B4-BE49-F238E27FC236}">
                <a16:creationId xmlns:a16="http://schemas.microsoft.com/office/drawing/2014/main" id="{57782858-F397-6293-C35A-484D52FE06C8}"/>
              </a:ext>
            </a:extLst>
          </p:cNvPr>
          <p:cNvSpPr txBox="1"/>
          <p:nvPr/>
        </p:nvSpPr>
        <p:spPr>
          <a:xfrm>
            <a:off x="1213784" y="11124433"/>
            <a:ext cx="6425265" cy="1421928"/>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r>
              <a:rPr lang="en-MY" sz="2400">
                <a:solidFill>
                  <a:schemeClr val="tx2">
                    <a:alpha val="60000"/>
                  </a:schemeClr>
                </a:solidFill>
              </a:rPr>
              <a:t> </a:t>
            </a:r>
            <a:r>
              <a:rPr lang="en-MY" sz="2400" err="1">
                <a:solidFill>
                  <a:schemeClr val="tx2">
                    <a:alpha val="60000"/>
                  </a:schemeClr>
                </a:solidFill>
              </a:rPr>
              <a:t>tincidunt</a:t>
            </a:r>
            <a:endParaRPr lang="en-MY" sz="2400">
              <a:solidFill>
                <a:schemeClr val="tx2">
                  <a:alpha val="60000"/>
                </a:schemeClr>
              </a:solidFill>
            </a:endParaRPr>
          </a:p>
        </p:txBody>
      </p:sp>
      <p:sp>
        <p:nvSpPr>
          <p:cNvPr id="6" name="TextBox 5">
            <a:extLst>
              <a:ext uri="{FF2B5EF4-FFF2-40B4-BE49-F238E27FC236}">
                <a16:creationId xmlns:a16="http://schemas.microsoft.com/office/drawing/2014/main" id="{57782858-F397-6293-C35A-484D52FE06C8}"/>
              </a:ext>
            </a:extLst>
          </p:cNvPr>
          <p:cNvSpPr txBox="1"/>
          <p:nvPr/>
        </p:nvSpPr>
        <p:spPr>
          <a:xfrm>
            <a:off x="1213785" y="10293265"/>
            <a:ext cx="6425265" cy="784830"/>
          </a:xfrm>
          <a:prstGeom prst="rect">
            <a:avLst/>
          </a:prstGeom>
          <a:noFill/>
        </p:spPr>
        <p:txBody>
          <a:bodyPr wrap="square" rtlCol="0">
            <a:spAutoFit/>
          </a:bodyPr>
          <a:lstStyle/>
          <a:p>
            <a:r>
              <a:rPr lang="en-MY" sz="4500" b="1">
                <a:solidFill>
                  <a:schemeClr val="accent1"/>
                </a:solidFill>
              </a:rPr>
              <a:t>Post Creative</a:t>
            </a:r>
            <a:endParaRPr lang="en-MY" sz="4500">
              <a:solidFill>
                <a:schemeClr val="accent1"/>
              </a:solidFill>
            </a:endParaRPr>
          </a:p>
        </p:txBody>
      </p:sp>
      <p:sp>
        <p:nvSpPr>
          <p:cNvPr id="7" name="TextBox 6">
            <a:extLst>
              <a:ext uri="{FF2B5EF4-FFF2-40B4-BE49-F238E27FC236}">
                <a16:creationId xmlns:a16="http://schemas.microsoft.com/office/drawing/2014/main" id="{57782858-F397-6293-C35A-484D52FE06C8}"/>
              </a:ext>
            </a:extLst>
          </p:cNvPr>
          <p:cNvSpPr txBox="1"/>
          <p:nvPr/>
        </p:nvSpPr>
        <p:spPr>
          <a:xfrm>
            <a:off x="6150091" y="3820160"/>
            <a:ext cx="1161348" cy="1015663"/>
          </a:xfrm>
          <a:prstGeom prst="rect">
            <a:avLst/>
          </a:prstGeom>
          <a:noFill/>
        </p:spPr>
        <p:txBody>
          <a:bodyPr wrap="square" rtlCol="0">
            <a:spAutoFit/>
          </a:bodyPr>
          <a:lstStyle/>
          <a:p>
            <a:pPr algn="ctr"/>
            <a:r>
              <a:rPr lang="en-MY" sz="6000" b="1">
                <a:solidFill>
                  <a:schemeClr val="bg1"/>
                </a:solidFill>
              </a:rPr>
              <a:t>01	</a:t>
            </a:r>
            <a:endParaRPr lang="en-MY" sz="6000">
              <a:solidFill>
                <a:schemeClr val="bg1"/>
              </a:solidFill>
            </a:endParaRPr>
          </a:p>
        </p:txBody>
      </p:sp>
      <p:sp>
        <p:nvSpPr>
          <p:cNvPr id="8" name="TextBox 7">
            <a:extLst>
              <a:ext uri="{FF2B5EF4-FFF2-40B4-BE49-F238E27FC236}">
                <a16:creationId xmlns:a16="http://schemas.microsoft.com/office/drawing/2014/main" id="{57782858-F397-6293-C35A-484D52FE06C8}"/>
              </a:ext>
            </a:extLst>
          </p:cNvPr>
          <p:cNvSpPr txBox="1"/>
          <p:nvPr/>
        </p:nvSpPr>
        <p:spPr>
          <a:xfrm>
            <a:off x="9119534" y="11124433"/>
            <a:ext cx="6425265" cy="1421928"/>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r>
              <a:rPr lang="en-MY" sz="2400">
                <a:solidFill>
                  <a:schemeClr val="tx2">
                    <a:alpha val="60000"/>
                  </a:schemeClr>
                </a:solidFill>
              </a:rPr>
              <a:t> </a:t>
            </a:r>
            <a:r>
              <a:rPr lang="en-MY" sz="2400" err="1">
                <a:solidFill>
                  <a:schemeClr val="tx2">
                    <a:alpha val="60000"/>
                  </a:schemeClr>
                </a:solidFill>
              </a:rPr>
              <a:t>tincidunt</a:t>
            </a:r>
            <a:endParaRPr lang="en-MY" sz="2400">
              <a:solidFill>
                <a:schemeClr val="tx2">
                  <a:alpha val="60000"/>
                </a:schemeClr>
              </a:solidFill>
            </a:endParaRPr>
          </a:p>
        </p:txBody>
      </p:sp>
      <p:sp>
        <p:nvSpPr>
          <p:cNvPr id="9" name="TextBox 8">
            <a:extLst>
              <a:ext uri="{FF2B5EF4-FFF2-40B4-BE49-F238E27FC236}">
                <a16:creationId xmlns:a16="http://schemas.microsoft.com/office/drawing/2014/main" id="{57782858-F397-6293-C35A-484D52FE06C8}"/>
              </a:ext>
            </a:extLst>
          </p:cNvPr>
          <p:cNvSpPr txBox="1"/>
          <p:nvPr/>
        </p:nvSpPr>
        <p:spPr>
          <a:xfrm>
            <a:off x="9119535" y="10293265"/>
            <a:ext cx="6425265" cy="784830"/>
          </a:xfrm>
          <a:prstGeom prst="rect">
            <a:avLst/>
          </a:prstGeom>
          <a:noFill/>
        </p:spPr>
        <p:txBody>
          <a:bodyPr wrap="square" rtlCol="0">
            <a:spAutoFit/>
          </a:bodyPr>
          <a:lstStyle/>
          <a:p>
            <a:r>
              <a:rPr lang="en-MY" sz="4500" b="1">
                <a:solidFill>
                  <a:schemeClr val="accent2"/>
                </a:solidFill>
              </a:rPr>
              <a:t>Targeting</a:t>
            </a:r>
            <a:endParaRPr lang="en-MY" sz="4500">
              <a:solidFill>
                <a:schemeClr val="accent2"/>
              </a:solidFill>
            </a:endParaRPr>
          </a:p>
        </p:txBody>
      </p:sp>
      <p:sp>
        <p:nvSpPr>
          <p:cNvPr id="10" name="TextBox 9">
            <a:extLst>
              <a:ext uri="{FF2B5EF4-FFF2-40B4-BE49-F238E27FC236}">
                <a16:creationId xmlns:a16="http://schemas.microsoft.com/office/drawing/2014/main" id="{57782858-F397-6293-C35A-484D52FE06C8}"/>
              </a:ext>
            </a:extLst>
          </p:cNvPr>
          <p:cNvSpPr txBox="1"/>
          <p:nvPr/>
        </p:nvSpPr>
        <p:spPr>
          <a:xfrm>
            <a:off x="17006234" y="11124433"/>
            <a:ext cx="6425265" cy="1421928"/>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r>
              <a:rPr lang="en-MY" sz="2400">
                <a:solidFill>
                  <a:schemeClr val="tx2">
                    <a:alpha val="60000"/>
                  </a:schemeClr>
                </a:solidFill>
              </a:rPr>
              <a:t> </a:t>
            </a:r>
            <a:r>
              <a:rPr lang="en-MY" sz="2400" err="1">
                <a:solidFill>
                  <a:schemeClr val="tx2">
                    <a:alpha val="60000"/>
                  </a:schemeClr>
                </a:solidFill>
              </a:rPr>
              <a:t>tincidunt</a:t>
            </a:r>
            <a:endParaRPr lang="en-MY" sz="2400">
              <a:solidFill>
                <a:schemeClr val="tx2">
                  <a:alpha val="60000"/>
                </a:schemeClr>
              </a:solidFill>
            </a:endParaRPr>
          </a:p>
        </p:txBody>
      </p:sp>
      <p:sp>
        <p:nvSpPr>
          <p:cNvPr id="11" name="TextBox 10">
            <a:extLst>
              <a:ext uri="{FF2B5EF4-FFF2-40B4-BE49-F238E27FC236}">
                <a16:creationId xmlns:a16="http://schemas.microsoft.com/office/drawing/2014/main" id="{57782858-F397-6293-C35A-484D52FE06C8}"/>
              </a:ext>
            </a:extLst>
          </p:cNvPr>
          <p:cNvSpPr txBox="1"/>
          <p:nvPr/>
        </p:nvSpPr>
        <p:spPr>
          <a:xfrm>
            <a:off x="17006235" y="10293265"/>
            <a:ext cx="6425265" cy="784830"/>
          </a:xfrm>
          <a:prstGeom prst="rect">
            <a:avLst/>
          </a:prstGeom>
          <a:noFill/>
        </p:spPr>
        <p:txBody>
          <a:bodyPr wrap="square" rtlCol="0">
            <a:spAutoFit/>
          </a:bodyPr>
          <a:lstStyle/>
          <a:p>
            <a:r>
              <a:rPr lang="en-MY" sz="4500" b="1">
                <a:solidFill>
                  <a:schemeClr val="accent3"/>
                </a:solidFill>
              </a:rPr>
              <a:t>Frequency</a:t>
            </a:r>
            <a:endParaRPr lang="en-MY" sz="4500">
              <a:solidFill>
                <a:schemeClr val="accent3"/>
              </a:solidFill>
            </a:endParaRPr>
          </a:p>
        </p:txBody>
      </p:sp>
      <p:sp>
        <p:nvSpPr>
          <p:cNvPr id="12" name="TextBox 11">
            <a:extLst>
              <a:ext uri="{FF2B5EF4-FFF2-40B4-BE49-F238E27FC236}">
                <a16:creationId xmlns:a16="http://schemas.microsoft.com/office/drawing/2014/main" id="{57782858-F397-6293-C35A-484D52FE06C8}"/>
              </a:ext>
            </a:extLst>
          </p:cNvPr>
          <p:cNvSpPr txBox="1"/>
          <p:nvPr/>
        </p:nvSpPr>
        <p:spPr>
          <a:xfrm>
            <a:off x="13991397" y="3820160"/>
            <a:ext cx="1161348" cy="1015663"/>
          </a:xfrm>
          <a:prstGeom prst="rect">
            <a:avLst/>
          </a:prstGeom>
          <a:noFill/>
        </p:spPr>
        <p:txBody>
          <a:bodyPr wrap="square" rtlCol="0">
            <a:spAutoFit/>
          </a:bodyPr>
          <a:lstStyle/>
          <a:p>
            <a:pPr algn="ctr"/>
            <a:r>
              <a:rPr lang="en-MY" sz="6000" b="1">
                <a:solidFill>
                  <a:schemeClr val="bg1"/>
                </a:solidFill>
              </a:rPr>
              <a:t>02</a:t>
            </a:r>
            <a:endParaRPr lang="en-MY" sz="6000">
              <a:solidFill>
                <a:schemeClr val="bg1"/>
              </a:solidFill>
            </a:endParaRPr>
          </a:p>
        </p:txBody>
      </p:sp>
      <p:sp>
        <p:nvSpPr>
          <p:cNvPr id="13" name="TextBox 12">
            <a:extLst>
              <a:ext uri="{FF2B5EF4-FFF2-40B4-BE49-F238E27FC236}">
                <a16:creationId xmlns:a16="http://schemas.microsoft.com/office/drawing/2014/main" id="{57782858-F397-6293-C35A-484D52FE06C8}"/>
              </a:ext>
            </a:extLst>
          </p:cNvPr>
          <p:cNvSpPr txBox="1"/>
          <p:nvPr/>
        </p:nvSpPr>
        <p:spPr>
          <a:xfrm>
            <a:off x="21859047" y="3820160"/>
            <a:ext cx="1161348" cy="1015663"/>
          </a:xfrm>
          <a:prstGeom prst="rect">
            <a:avLst/>
          </a:prstGeom>
          <a:noFill/>
        </p:spPr>
        <p:txBody>
          <a:bodyPr wrap="square" rtlCol="0">
            <a:spAutoFit/>
          </a:bodyPr>
          <a:lstStyle/>
          <a:p>
            <a:pPr algn="ctr"/>
            <a:r>
              <a:rPr lang="en-MY" sz="6000" b="1">
                <a:solidFill>
                  <a:schemeClr val="bg1"/>
                </a:solidFill>
              </a:rPr>
              <a:t>03</a:t>
            </a:r>
            <a:endParaRPr lang="en-MY" sz="6000">
              <a:solidFill>
                <a:schemeClr val="bg1"/>
              </a:solidFill>
            </a:endParaRPr>
          </a:p>
        </p:txBody>
      </p:sp>
      <p:cxnSp>
        <p:nvCxnSpPr>
          <p:cNvPr id="2" name="Straight Connector 1">
            <a:extLst>
              <a:ext uri="{FF2B5EF4-FFF2-40B4-BE49-F238E27FC236}">
                <a16:creationId xmlns:a16="http://schemas.microsoft.com/office/drawing/2014/main" id="{4FB7C418-E052-624F-8269-85EE59EEB725}"/>
              </a:ext>
            </a:extLst>
          </p:cNvPr>
          <p:cNvCxnSpPr>
            <a:cxnSpLocks/>
          </p:cNvCxnSpPr>
          <p:nvPr/>
        </p:nvCxnSpPr>
        <p:spPr>
          <a:xfrm>
            <a:off x="7277100" y="2671935"/>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70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p:txBody>
          <a:bodyPr/>
          <a:lstStyle/>
          <a:p>
            <a:endParaRPr lang="en-US"/>
          </a:p>
        </p:txBody>
      </p:sp>
      <p:sp>
        <p:nvSpPr>
          <p:cNvPr id="4" name="TextBox 3">
            <a:extLst>
              <a:ext uri="{FF2B5EF4-FFF2-40B4-BE49-F238E27FC236}">
                <a16:creationId xmlns:a16="http://schemas.microsoft.com/office/drawing/2014/main" id="{57782858-F397-6293-C35A-484D52FE06C8}"/>
              </a:ext>
            </a:extLst>
          </p:cNvPr>
          <p:cNvSpPr txBox="1"/>
          <p:nvPr/>
        </p:nvSpPr>
        <p:spPr>
          <a:xfrm>
            <a:off x="2063253" y="4615624"/>
            <a:ext cx="20210220" cy="1569660"/>
          </a:xfrm>
          <a:prstGeom prst="rect">
            <a:avLst/>
          </a:prstGeom>
          <a:noFill/>
        </p:spPr>
        <p:txBody>
          <a:bodyPr wrap="square" rtlCol="0">
            <a:spAutoFit/>
          </a:bodyPr>
          <a:lstStyle/>
          <a:p>
            <a:pPr algn="ctr"/>
            <a:r>
              <a:rPr lang="en-ZA" sz="9600" b="1">
                <a:solidFill>
                  <a:schemeClr val="bg1"/>
                </a:solidFill>
              </a:rPr>
              <a:t>INTEL</a:t>
            </a:r>
            <a:endParaRPr lang="en-MY" sz="13000">
              <a:solidFill>
                <a:schemeClr val="bg1"/>
              </a:solidFill>
            </a:endParaRPr>
          </a:p>
        </p:txBody>
      </p:sp>
      <p:cxnSp>
        <p:nvCxnSpPr>
          <p:cNvPr id="3" name="Straight Connector 2"/>
          <p:cNvCxnSpPr/>
          <p:nvPr/>
        </p:nvCxnSpPr>
        <p:spPr>
          <a:xfrm>
            <a:off x="9881419" y="7579138"/>
            <a:ext cx="433602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42AF96C-AFC8-CD3E-F571-E4D7A679349B}"/>
              </a:ext>
            </a:extLst>
          </p:cNvPr>
          <p:cNvSpPr txBox="1"/>
          <p:nvPr/>
        </p:nvSpPr>
        <p:spPr>
          <a:xfrm>
            <a:off x="2063253" y="8476424"/>
            <a:ext cx="20210220" cy="400110"/>
          </a:xfrm>
          <a:prstGeom prst="rect">
            <a:avLst/>
          </a:prstGeom>
          <a:noFill/>
        </p:spPr>
        <p:txBody>
          <a:bodyPr wrap="square" rtlCol="0">
            <a:spAutoFit/>
          </a:bodyPr>
          <a:lstStyle/>
          <a:p>
            <a:pPr algn="ctr"/>
            <a:r>
              <a:rPr lang="en-ZA" sz="2000" b="1">
                <a:solidFill>
                  <a:schemeClr val="bg1"/>
                </a:solidFill>
              </a:rPr>
              <a:t>This is where you put your Key Insights (Golden Nuggets in Point Form) gathered from you research</a:t>
            </a:r>
          </a:p>
        </p:txBody>
      </p:sp>
    </p:spTree>
    <p:extLst>
      <p:ext uri="{BB962C8B-B14F-4D97-AF65-F5344CB8AC3E}">
        <p14:creationId xmlns:p14="http://schemas.microsoft.com/office/powerpoint/2010/main" val="95105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602FBC-A98A-AADF-63E8-071448575275}"/>
              </a:ext>
            </a:extLst>
          </p:cNvPr>
          <p:cNvSpPr txBox="1"/>
          <p:nvPr/>
        </p:nvSpPr>
        <p:spPr>
          <a:xfrm>
            <a:off x="1048431" y="629923"/>
            <a:ext cx="16231729" cy="781752"/>
          </a:xfrm>
          <a:prstGeom prst="rect">
            <a:avLst/>
          </a:prstGeom>
          <a:noFill/>
        </p:spPr>
        <p:txBody>
          <a:bodyPr wrap="square" lIns="91440" tIns="45720" rIns="91440" bIns="45720" rtlCol="0" anchor="t">
            <a:spAutoFit/>
          </a:bodyPr>
          <a:lstStyle/>
          <a:p>
            <a:pPr>
              <a:lnSpc>
                <a:spcPct val="120000"/>
              </a:lnSpc>
            </a:pPr>
            <a:r>
              <a:rPr lang="en-MY" sz="4000" b="1">
                <a:solidFill>
                  <a:schemeClr val="tx2"/>
                </a:solidFill>
              </a:rPr>
              <a:t>PLATFORM INTEL</a:t>
            </a:r>
            <a:endParaRPr lang="en-MY" sz="4000">
              <a:solidFill>
                <a:schemeClr val="tx2"/>
              </a:solidFill>
            </a:endParaRPr>
          </a:p>
        </p:txBody>
      </p:sp>
      <p:sp>
        <p:nvSpPr>
          <p:cNvPr id="4" name="TextBox 3">
            <a:extLst>
              <a:ext uri="{FF2B5EF4-FFF2-40B4-BE49-F238E27FC236}">
                <a16:creationId xmlns:a16="http://schemas.microsoft.com/office/drawing/2014/main" id="{815D979D-8E53-F7C5-FDF6-4EAAB71E01BF}"/>
              </a:ext>
            </a:extLst>
          </p:cNvPr>
          <p:cNvSpPr txBox="1"/>
          <p:nvPr/>
        </p:nvSpPr>
        <p:spPr>
          <a:xfrm>
            <a:off x="15996247" y="4262912"/>
            <a:ext cx="6383339" cy="2267287"/>
          </a:xfrm>
          <a:prstGeom prst="rect">
            <a:avLst/>
          </a:prstGeom>
          <a:noFill/>
        </p:spPr>
        <p:txBody>
          <a:bodyPr wrap="square" lIns="91440" tIns="45720" rIns="91440" bIns="45720" rtlCol="0" anchor="t">
            <a:spAutoFit/>
          </a:bodyPr>
          <a:lstStyle/>
          <a:p>
            <a:pPr>
              <a:lnSpc>
                <a:spcPct val="120000"/>
              </a:lnSpc>
            </a:pPr>
            <a:r>
              <a:rPr lang="en-MY" sz="2000">
                <a:solidFill>
                  <a:schemeClr val="tx2">
                    <a:alpha val="60000"/>
                  </a:schemeClr>
                </a:solidFill>
              </a:rPr>
              <a:t>SHOW US WHATS  NEW HAPPENING ON THE  PLATFORMS</a:t>
            </a:r>
            <a:endParaRPr lang="en-US" sz="2000">
              <a:solidFill>
                <a:schemeClr val="tx2">
                  <a:alpha val="60000"/>
                </a:schemeClr>
              </a:solidFill>
            </a:endParaRPr>
          </a:p>
          <a:p>
            <a:pPr>
              <a:lnSpc>
                <a:spcPct val="120000"/>
              </a:lnSpc>
            </a:pPr>
            <a:endParaRPr lang="en-MY" sz="2000">
              <a:solidFill>
                <a:schemeClr val="tx2">
                  <a:alpha val="60000"/>
                </a:schemeClr>
              </a:solidFill>
            </a:endParaRPr>
          </a:p>
          <a:p>
            <a:pPr>
              <a:lnSpc>
                <a:spcPct val="120000"/>
              </a:lnSpc>
            </a:pPr>
            <a:r>
              <a:rPr lang="en-MY" sz="2000">
                <a:solidFill>
                  <a:schemeClr val="tx2">
                    <a:alpha val="60000"/>
                  </a:schemeClr>
                </a:solidFill>
              </a:rPr>
              <a:t>NEW  ALGORHYTHMS </a:t>
            </a:r>
          </a:p>
          <a:p>
            <a:pPr>
              <a:lnSpc>
                <a:spcPct val="120000"/>
              </a:lnSpc>
            </a:pPr>
            <a:endParaRPr lang="en-MY" sz="2000">
              <a:solidFill>
                <a:schemeClr val="tx2">
                  <a:alpha val="60000"/>
                </a:schemeClr>
              </a:solidFill>
            </a:endParaRPr>
          </a:p>
          <a:p>
            <a:pPr>
              <a:lnSpc>
                <a:spcPct val="120000"/>
              </a:lnSpc>
            </a:pPr>
            <a:r>
              <a:rPr lang="en-MY" sz="2000">
                <a:solidFill>
                  <a:schemeClr val="tx2">
                    <a:alpha val="60000"/>
                  </a:schemeClr>
                </a:solidFill>
              </a:rPr>
              <a:t>NEW AD SETS TO IMPLEMENNT</a:t>
            </a:r>
          </a:p>
        </p:txBody>
      </p:sp>
      <p:sp>
        <p:nvSpPr>
          <p:cNvPr id="9" name="Picture Placeholder 8">
            <a:extLst>
              <a:ext uri="{FF2B5EF4-FFF2-40B4-BE49-F238E27FC236}">
                <a16:creationId xmlns:a16="http://schemas.microsoft.com/office/drawing/2014/main" id="{79C7EDCB-EDC2-D4CB-C095-7A7B053F1E23}"/>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109859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p:cNvSpPr>
            <a:spLocks/>
          </p:cNvSpPr>
          <p:nvPr/>
        </p:nvSpPr>
        <p:spPr bwMode="auto">
          <a:xfrm>
            <a:off x="1479550" y="5202238"/>
            <a:ext cx="1739900" cy="1939925"/>
          </a:xfrm>
          <a:custGeom>
            <a:avLst/>
            <a:gdLst>
              <a:gd name="T0" fmla="*/ 469 w 543"/>
              <a:gd name="T1" fmla="*/ 81 h 605"/>
              <a:gd name="T2" fmla="*/ 491 w 543"/>
              <a:gd name="T3" fmla="*/ 373 h 605"/>
              <a:gd name="T4" fmla="*/ 424 w 543"/>
              <a:gd name="T5" fmla="*/ 373 h 605"/>
              <a:gd name="T6" fmla="*/ 207 w 543"/>
              <a:gd name="T7" fmla="*/ 570 h 605"/>
              <a:gd name="T8" fmla="*/ 208 w 543"/>
              <a:gd name="T9" fmla="*/ 605 h 605"/>
              <a:gd name="T10" fmla="*/ 206 w 543"/>
              <a:gd name="T11" fmla="*/ 605 h 605"/>
              <a:gd name="T12" fmla="*/ 47 w 543"/>
              <a:gd name="T13" fmla="*/ 490 h 605"/>
              <a:gd name="T14" fmla="*/ 71 w 543"/>
              <a:gd name="T15" fmla="*/ 505 h 605"/>
              <a:gd name="T16" fmla="*/ 99 w 543"/>
              <a:gd name="T17" fmla="*/ 495 h 605"/>
              <a:gd name="T18" fmla="*/ 89 w 543"/>
              <a:gd name="T19" fmla="*/ 466 h 605"/>
              <a:gd name="T20" fmla="*/ 35 w 543"/>
              <a:gd name="T21" fmla="*/ 418 h 605"/>
              <a:gd name="T22" fmla="*/ 35 w 543"/>
              <a:gd name="T23" fmla="*/ 417 h 605"/>
              <a:gd name="T24" fmla="*/ 71 w 543"/>
              <a:gd name="T25" fmla="*/ 248 h 605"/>
              <a:gd name="T26" fmla="*/ 71 w 543"/>
              <a:gd name="T27" fmla="*/ 248 h 605"/>
              <a:gd name="T28" fmla="*/ 125 w 543"/>
              <a:gd name="T29" fmla="*/ 227 h 605"/>
              <a:gd name="T30" fmla="*/ 143 w 543"/>
              <a:gd name="T31" fmla="*/ 203 h 605"/>
              <a:gd name="T32" fmla="*/ 119 w 543"/>
              <a:gd name="T33" fmla="*/ 185 h 605"/>
              <a:gd name="T34" fmla="*/ 84 w 543"/>
              <a:gd name="T35" fmla="*/ 194 h 605"/>
              <a:gd name="T36" fmla="*/ 153 w 543"/>
              <a:gd name="T37" fmla="*/ 111 h 605"/>
              <a:gd name="T38" fmla="*/ 261 w 543"/>
              <a:gd name="T39" fmla="*/ 111 h 605"/>
              <a:gd name="T40" fmla="*/ 282 w 543"/>
              <a:gd name="T41" fmla="*/ 110 h 605"/>
              <a:gd name="T42" fmla="*/ 291 w 543"/>
              <a:gd name="T43" fmla="*/ 91 h 605"/>
              <a:gd name="T44" fmla="*/ 279 w 543"/>
              <a:gd name="T45" fmla="*/ 73 h 605"/>
              <a:gd name="T46" fmla="*/ 254 w 543"/>
              <a:gd name="T47" fmla="*/ 64 h 605"/>
              <a:gd name="T48" fmla="*/ 420 w 543"/>
              <a:gd name="T49" fmla="*/ 34 h 605"/>
              <a:gd name="T50" fmla="*/ 421 w 543"/>
              <a:gd name="T51" fmla="*/ 34 h 605"/>
              <a:gd name="T52" fmla="*/ 458 w 543"/>
              <a:gd name="T53" fmla="*/ 69 h 605"/>
              <a:gd name="T54" fmla="*/ 465 w 543"/>
              <a:gd name="T55" fmla="*/ 76 h 605"/>
              <a:gd name="T56" fmla="*/ 469 w 543"/>
              <a:gd name="T57" fmla="*/ 8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3" h="605">
                <a:moveTo>
                  <a:pt x="469" y="81"/>
                </a:moveTo>
                <a:cubicBezTo>
                  <a:pt x="543" y="191"/>
                  <a:pt x="505" y="331"/>
                  <a:pt x="491" y="373"/>
                </a:cubicBezTo>
                <a:cubicBezTo>
                  <a:pt x="424" y="373"/>
                  <a:pt x="424" y="373"/>
                  <a:pt x="424" y="373"/>
                </a:cubicBezTo>
                <a:cubicBezTo>
                  <a:pt x="311" y="372"/>
                  <a:pt x="216" y="458"/>
                  <a:pt x="207" y="570"/>
                </a:cubicBezTo>
                <a:cubicBezTo>
                  <a:pt x="206" y="582"/>
                  <a:pt x="207" y="593"/>
                  <a:pt x="208" y="605"/>
                </a:cubicBezTo>
                <a:cubicBezTo>
                  <a:pt x="206" y="605"/>
                  <a:pt x="206" y="605"/>
                  <a:pt x="206" y="605"/>
                </a:cubicBezTo>
                <a:cubicBezTo>
                  <a:pt x="134" y="605"/>
                  <a:pt x="70" y="559"/>
                  <a:pt x="47" y="490"/>
                </a:cubicBezTo>
                <a:cubicBezTo>
                  <a:pt x="54" y="496"/>
                  <a:pt x="63" y="500"/>
                  <a:pt x="71" y="505"/>
                </a:cubicBezTo>
                <a:cubicBezTo>
                  <a:pt x="81" y="510"/>
                  <a:pt x="94" y="505"/>
                  <a:pt x="99" y="495"/>
                </a:cubicBezTo>
                <a:cubicBezTo>
                  <a:pt x="104" y="484"/>
                  <a:pt x="100" y="471"/>
                  <a:pt x="89" y="466"/>
                </a:cubicBezTo>
                <a:cubicBezTo>
                  <a:pt x="67" y="456"/>
                  <a:pt x="48" y="439"/>
                  <a:pt x="35" y="418"/>
                </a:cubicBezTo>
                <a:cubicBezTo>
                  <a:pt x="35" y="418"/>
                  <a:pt x="35" y="418"/>
                  <a:pt x="35" y="417"/>
                </a:cubicBezTo>
                <a:cubicBezTo>
                  <a:pt x="0" y="360"/>
                  <a:pt x="16" y="286"/>
                  <a:pt x="71" y="248"/>
                </a:cubicBezTo>
                <a:cubicBezTo>
                  <a:pt x="71" y="248"/>
                  <a:pt x="71" y="248"/>
                  <a:pt x="71" y="248"/>
                </a:cubicBezTo>
                <a:cubicBezTo>
                  <a:pt x="87" y="237"/>
                  <a:pt x="106" y="230"/>
                  <a:pt x="125" y="227"/>
                </a:cubicBezTo>
                <a:cubicBezTo>
                  <a:pt x="137" y="225"/>
                  <a:pt x="145" y="215"/>
                  <a:pt x="143" y="203"/>
                </a:cubicBezTo>
                <a:cubicBezTo>
                  <a:pt x="141" y="192"/>
                  <a:pt x="131" y="184"/>
                  <a:pt x="119" y="185"/>
                </a:cubicBezTo>
                <a:cubicBezTo>
                  <a:pt x="107" y="187"/>
                  <a:pt x="95" y="190"/>
                  <a:pt x="84" y="194"/>
                </a:cubicBezTo>
                <a:cubicBezTo>
                  <a:pt x="93" y="158"/>
                  <a:pt x="119" y="127"/>
                  <a:pt x="153" y="111"/>
                </a:cubicBezTo>
                <a:cubicBezTo>
                  <a:pt x="187" y="95"/>
                  <a:pt x="227" y="95"/>
                  <a:pt x="261" y="111"/>
                </a:cubicBezTo>
                <a:cubicBezTo>
                  <a:pt x="268" y="115"/>
                  <a:pt x="276" y="114"/>
                  <a:pt x="282" y="110"/>
                </a:cubicBezTo>
                <a:cubicBezTo>
                  <a:pt x="288" y="106"/>
                  <a:pt x="292" y="98"/>
                  <a:pt x="291" y="91"/>
                </a:cubicBezTo>
                <a:cubicBezTo>
                  <a:pt x="290" y="83"/>
                  <a:pt x="286" y="76"/>
                  <a:pt x="279" y="73"/>
                </a:cubicBezTo>
                <a:cubicBezTo>
                  <a:pt x="271" y="70"/>
                  <a:pt x="263" y="67"/>
                  <a:pt x="254" y="64"/>
                </a:cubicBezTo>
                <a:cubicBezTo>
                  <a:pt x="294" y="13"/>
                  <a:pt x="365" y="0"/>
                  <a:pt x="420" y="34"/>
                </a:cubicBezTo>
                <a:cubicBezTo>
                  <a:pt x="421" y="34"/>
                  <a:pt x="421" y="34"/>
                  <a:pt x="421" y="34"/>
                </a:cubicBezTo>
                <a:cubicBezTo>
                  <a:pt x="435" y="43"/>
                  <a:pt x="448" y="55"/>
                  <a:pt x="458" y="69"/>
                </a:cubicBezTo>
                <a:cubicBezTo>
                  <a:pt x="460" y="72"/>
                  <a:pt x="462" y="74"/>
                  <a:pt x="465" y="76"/>
                </a:cubicBezTo>
                <a:cubicBezTo>
                  <a:pt x="466" y="77"/>
                  <a:pt x="468" y="79"/>
                  <a:pt x="469"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p:nvSpPr>
        <p:spPr bwMode="auto">
          <a:xfrm>
            <a:off x="2971800" y="5159375"/>
            <a:ext cx="2000250" cy="1238250"/>
          </a:xfrm>
          <a:custGeom>
            <a:avLst/>
            <a:gdLst>
              <a:gd name="T0" fmla="*/ 624 w 624"/>
              <a:gd name="T1" fmla="*/ 276 h 386"/>
              <a:gd name="T2" fmla="*/ 234 w 624"/>
              <a:gd name="T3" fmla="*/ 304 h 386"/>
              <a:gd name="T4" fmla="*/ 225 w 624"/>
              <a:gd name="T5" fmla="*/ 302 h 386"/>
              <a:gd name="T6" fmla="*/ 162 w 624"/>
              <a:gd name="T7" fmla="*/ 302 h 386"/>
              <a:gd name="T8" fmla="*/ 99 w 624"/>
              <a:gd name="T9" fmla="*/ 365 h 386"/>
              <a:gd name="T10" fmla="*/ 78 w 624"/>
              <a:gd name="T11" fmla="*/ 386 h 386"/>
              <a:gd name="T12" fmla="*/ 67 w 624"/>
              <a:gd name="T13" fmla="*/ 386 h 386"/>
              <a:gd name="T14" fmla="*/ 36 w 624"/>
              <a:gd name="T15" fmla="*/ 72 h 386"/>
              <a:gd name="T16" fmla="*/ 29 w 624"/>
              <a:gd name="T17" fmla="*/ 62 h 386"/>
              <a:gd name="T18" fmla="*/ 27 w 624"/>
              <a:gd name="T19" fmla="*/ 58 h 386"/>
              <a:gd name="T20" fmla="*/ 0 w 624"/>
              <a:gd name="T21" fmla="*/ 29 h 386"/>
              <a:gd name="T22" fmla="*/ 139 w 624"/>
              <a:gd name="T23" fmla="*/ 21 h 386"/>
              <a:gd name="T24" fmla="*/ 130 w 624"/>
              <a:gd name="T25" fmla="*/ 27 h 386"/>
              <a:gd name="T26" fmla="*/ 123 w 624"/>
              <a:gd name="T27" fmla="*/ 56 h 386"/>
              <a:gd name="T28" fmla="*/ 153 w 624"/>
              <a:gd name="T29" fmla="*/ 62 h 386"/>
              <a:gd name="T30" fmla="*/ 197 w 624"/>
              <a:gd name="T31" fmla="*/ 41 h 386"/>
              <a:gd name="T32" fmla="*/ 459 w 624"/>
              <a:gd name="T33" fmla="*/ 151 h 386"/>
              <a:gd name="T34" fmla="*/ 476 w 624"/>
              <a:gd name="T35" fmla="*/ 164 h 386"/>
              <a:gd name="T36" fmla="*/ 496 w 624"/>
              <a:gd name="T37" fmla="*/ 155 h 386"/>
              <a:gd name="T38" fmla="*/ 497 w 624"/>
              <a:gd name="T39" fmla="*/ 133 h 386"/>
              <a:gd name="T40" fmla="*/ 480 w 624"/>
              <a:gd name="T41" fmla="*/ 102 h 386"/>
              <a:gd name="T42" fmla="*/ 624 w 624"/>
              <a:gd name="T43" fmla="*/ 27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4" h="386">
                <a:moveTo>
                  <a:pt x="624" y="276"/>
                </a:moveTo>
                <a:cubicBezTo>
                  <a:pt x="434" y="314"/>
                  <a:pt x="289" y="308"/>
                  <a:pt x="234" y="304"/>
                </a:cubicBezTo>
                <a:cubicBezTo>
                  <a:pt x="232" y="303"/>
                  <a:pt x="229" y="302"/>
                  <a:pt x="225" y="302"/>
                </a:cubicBezTo>
                <a:cubicBezTo>
                  <a:pt x="162" y="302"/>
                  <a:pt x="162" y="302"/>
                  <a:pt x="162" y="302"/>
                </a:cubicBezTo>
                <a:cubicBezTo>
                  <a:pt x="127" y="302"/>
                  <a:pt x="99" y="330"/>
                  <a:pt x="99" y="365"/>
                </a:cubicBezTo>
                <a:cubicBezTo>
                  <a:pt x="99" y="377"/>
                  <a:pt x="89" y="386"/>
                  <a:pt x="78" y="386"/>
                </a:cubicBezTo>
                <a:cubicBezTo>
                  <a:pt x="67" y="386"/>
                  <a:pt x="67" y="386"/>
                  <a:pt x="67" y="386"/>
                </a:cubicBezTo>
                <a:cubicBezTo>
                  <a:pt x="85" y="328"/>
                  <a:pt x="114" y="188"/>
                  <a:pt x="36" y="72"/>
                </a:cubicBezTo>
                <a:cubicBezTo>
                  <a:pt x="34" y="69"/>
                  <a:pt x="31" y="65"/>
                  <a:pt x="29" y="62"/>
                </a:cubicBezTo>
                <a:cubicBezTo>
                  <a:pt x="28" y="60"/>
                  <a:pt x="27" y="59"/>
                  <a:pt x="27" y="58"/>
                </a:cubicBezTo>
                <a:cubicBezTo>
                  <a:pt x="19" y="47"/>
                  <a:pt x="10" y="38"/>
                  <a:pt x="0" y="29"/>
                </a:cubicBezTo>
                <a:cubicBezTo>
                  <a:pt x="42" y="3"/>
                  <a:pt x="95" y="0"/>
                  <a:pt x="139" y="21"/>
                </a:cubicBezTo>
                <a:cubicBezTo>
                  <a:pt x="136" y="23"/>
                  <a:pt x="133" y="24"/>
                  <a:pt x="130" y="27"/>
                </a:cubicBezTo>
                <a:cubicBezTo>
                  <a:pt x="120" y="33"/>
                  <a:pt x="117" y="46"/>
                  <a:pt x="123" y="56"/>
                </a:cubicBezTo>
                <a:cubicBezTo>
                  <a:pt x="130" y="66"/>
                  <a:pt x="143" y="68"/>
                  <a:pt x="153" y="62"/>
                </a:cubicBezTo>
                <a:cubicBezTo>
                  <a:pt x="166" y="53"/>
                  <a:pt x="181" y="46"/>
                  <a:pt x="197" y="41"/>
                </a:cubicBezTo>
                <a:cubicBezTo>
                  <a:pt x="300" y="4"/>
                  <a:pt x="413" y="52"/>
                  <a:pt x="459" y="151"/>
                </a:cubicBezTo>
                <a:cubicBezTo>
                  <a:pt x="462" y="158"/>
                  <a:pt x="469" y="163"/>
                  <a:pt x="476" y="164"/>
                </a:cubicBezTo>
                <a:cubicBezTo>
                  <a:pt x="484" y="164"/>
                  <a:pt x="492" y="161"/>
                  <a:pt x="496" y="155"/>
                </a:cubicBezTo>
                <a:cubicBezTo>
                  <a:pt x="500" y="148"/>
                  <a:pt x="501" y="140"/>
                  <a:pt x="497" y="133"/>
                </a:cubicBezTo>
                <a:cubicBezTo>
                  <a:pt x="492" y="122"/>
                  <a:pt x="486" y="112"/>
                  <a:pt x="480" y="102"/>
                </a:cubicBezTo>
                <a:cubicBezTo>
                  <a:pt x="559" y="127"/>
                  <a:pt x="614" y="196"/>
                  <a:pt x="624" y="276"/>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p:nvSpPr>
        <p:spPr bwMode="auto">
          <a:xfrm>
            <a:off x="2273300" y="6262688"/>
            <a:ext cx="1820863" cy="1354138"/>
          </a:xfrm>
          <a:custGeom>
            <a:avLst/>
            <a:gdLst>
              <a:gd name="T0" fmla="*/ 273 w 568"/>
              <a:gd name="T1" fmla="*/ 303 h 422"/>
              <a:gd name="T2" fmla="*/ 276 w 568"/>
              <a:gd name="T3" fmla="*/ 332 h 422"/>
              <a:gd name="T4" fmla="*/ 305 w 568"/>
              <a:gd name="T5" fmla="*/ 353 h 422"/>
              <a:gd name="T6" fmla="*/ 169 w 568"/>
              <a:gd name="T7" fmla="*/ 422 h 422"/>
              <a:gd name="T8" fmla="*/ 154 w 568"/>
              <a:gd name="T9" fmla="*/ 421 h 422"/>
              <a:gd name="T10" fmla="*/ 145 w 568"/>
              <a:gd name="T11" fmla="*/ 420 h 422"/>
              <a:gd name="T12" fmla="*/ 139 w 568"/>
              <a:gd name="T13" fmla="*/ 419 h 422"/>
              <a:gd name="T14" fmla="*/ 127 w 568"/>
              <a:gd name="T15" fmla="*/ 416 h 422"/>
              <a:gd name="T16" fmla="*/ 126 w 568"/>
              <a:gd name="T17" fmla="*/ 416 h 422"/>
              <a:gd name="T18" fmla="*/ 14 w 568"/>
              <a:gd name="T19" fmla="*/ 317 h 422"/>
              <a:gd name="T20" fmla="*/ 13 w 568"/>
              <a:gd name="T21" fmla="*/ 316 h 422"/>
              <a:gd name="T22" fmla="*/ 9 w 568"/>
              <a:gd name="T23" fmla="*/ 304 h 422"/>
              <a:gd name="T24" fmla="*/ 8 w 568"/>
              <a:gd name="T25" fmla="*/ 302 h 422"/>
              <a:gd name="T26" fmla="*/ 5 w 568"/>
              <a:gd name="T27" fmla="*/ 289 h 422"/>
              <a:gd name="T28" fmla="*/ 1 w 568"/>
              <a:gd name="T29" fmla="*/ 242 h 422"/>
              <a:gd name="T30" fmla="*/ 176 w 568"/>
              <a:gd name="T31" fmla="*/ 84 h 422"/>
              <a:gd name="T32" fmla="*/ 296 w 568"/>
              <a:gd name="T33" fmla="*/ 84 h 422"/>
              <a:gd name="T34" fmla="*/ 359 w 568"/>
              <a:gd name="T35" fmla="*/ 21 h 422"/>
              <a:gd name="T36" fmla="*/ 380 w 568"/>
              <a:gd name="T37" fmla="*/ 0 h 422"/>
              <a:gd name="T38" fmla="*/ 426 w 568"/>
              <a:gd name="T39" fmla="*/ 0 h 422"/>
              <a:gd name="T40" fmla="*/ 542 w 568"/>
              <a:gd name="T41" fmla="*/ 6 h 422"/>
              <a:gd name="T42" fmla="*/ 568 w 568"/>
              <a:gd name="T43" fmla="*/ 6 h 422"/>
              <a:gd name="T44" fmla="*/ 423 w 568"/>
              <a:gd name="T45" fmla="*/ 146 h 422"/>
              <a:gd name="T46" fmla="*/ 425 w 568"/>
              <a:gd name="T47" fmla="*/ 355 h 422"/>
              <a:gd name="T48" fmla="*/ 303 w 568"/>
              <a:gd name="T49" fmla="*/ 300 h 422"/>
              <a:gd name="T50" fmla="*/ 273 w 568"/>
              <a:gd name="T51" fmla="*/ 30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422">
                <a:moveTo>
                  <a:pt x="273" y="303"/>
                </a:moveTo>
                <a:cubicBezTo>
                  <a:pt x="266" y="312"/>
                  <a:pt x="267" y="325"/>
                  <a:pt x="276" y="332"/>
                </a:cubicBezTo>
                <a:cubicBezTo>
                  <a:pt x="285" y="340"/>
                  <a:pt x="295" y="347"/>
                  <a:pt x="305" y="353"/>
                </a:cubicBezTo>
                <a:cubicBezTo>
                  <a:pt x="273" y="396"/>
                  <a:pt x="223" y="422"/>
                  <a:pt x="169" y="422"/>
                </a:cubicBezTo>
                <a:cubicBezTo>
                  <a:pt x="164" y="422"/>
                  <a:pt x="159" y="421"/>
                  <a:pt x="154" y="421"/>
                </a:cubicBezTo>
                <a:cubicBezTo>
                  <a:pt x="151" y="421"/>
                  <a:pt x="148" y="420"/>
                  <a:pt x="145" y="420"/>
                </a:cubicBezTo>
                <a:cubicBezTo>
                  <a:pt x="143" y="419"/>
                  <a:pt x="141" y="419"/>
                  <a:pt x="139" y="419"/>
                </a:cubicBezTo>
                <a:cubicBezTo>
                  <a:pt x="135" y="418"/>
                  <a:pt x="131" y="417"/>
                  <a:pt x="127" y="416"/>
                </a:cubicBezTo>
                <a:cubicBezTo>
                  <a:pt x="126" y="416"/>
                  <a:pt x="126" y="416"/>
                  <a:pt x="126" y="416"/>
                </a:cubicBezTo>
                <a:cubicBezTo>
                  <a:pt x="75" y="402"/>
                  <a:pt x="34" y="366"/>
                  <a:pt x="14" y="317"/>
                </a:cubicBezTo>
                <a:cubicBezTo>
                  <a:pt x="13" y="316"/>
                  <a:pt x="13" y="316"/>
                  <a:pt x="13" y="316"/>
                </a:cubicBezTo>
                <a:cubicBezTo>
                  <a:pt x="11" y="312"/>
                  <a:pt x="10" y="308"/>
                  <a:pt x="9" y="304"/>
                </a:cubicBezTo>
                <a:cubicBezTo>
                  <a:pt x="8" y="303"/>
                  <a:pt x="8" y="302"/>
                  <a:pt x="8" y="302"/>
                </a:cubicBezTo>
                <a:cubicBezTo>
                  <a:pt x="7" y="298"/>
                  <a:pt x="6" y="294"/>
                  <a:pt x="5" y="289"/>
                </a:cubicBezTo>
                <a:cubicBezTo>
                  <a:pt x="1" y="274"/>
                  <a:pt x="0" y="258"/>
                  <a:pt x="1" y="242"/>
                </a:cubicBezTo>
                <a:cubicBezTo>
                  <a:pt x="9" y="152"/>
                  <a:pt x="85" y="83"/>
                  <a:pt x="176" y="84"/>
                </a:cubicBezTo>
                <a:cubicBezTo>
                  <a:pt x="296" y="84"/>
                  <a:pt x="296" y="84"/>
                  <a:pt x="296" y="84"/>
                </a:cubicBezTo>
                <a:cubicBezTo>
                  <a:pt x="331" y="84"/>
                  <a:pt x="359" y="56"/>
                  <a:pt x="359" y="21"/>
                </a:cubicBezTo>
                <a:cubicBezTo>
                  <a:pt x="359" y="9"/>
                  <a:pt x="368" y="0"/>
                  <a:pt x="380" y="0"/>
                </a:cubicBezTo>
                <a:cubicBezTo>
                  <a:pt x="426" y="0"/>
                  <a:pt x="426" y="0"/>
                  <a:pt x="426" y="0"/>
                </a:cubicBezTo>
                <a:cubicBezTo>
                  <a:pt x="439" y="2"/>
                  <a:pt x="480" y="6"/>
                  <a:pt x="542" y="6"/>
                </a:cubicBezTo>
                <a:cubicBezTo>
                  <a:pt x="550" y="6"/>
                  <a:pt x="559" y="6"/>
                  <a:pt x="568" y="6"/>
                </a:cubicBezTo>
                <a:cubicBezTo>
                  <a:pt x="497" y="41"/>
                  <a:pt x="449" y="88"/>
                  <a:pt x="423" y="146"/>
                </a:cubicBezTo>
                <a:cubicBezTo>
                  <a:pt x="386" y="230"/>
                  <a:pt x="408" y="313"/>
                  <a:pt x="425" y="355"/>
                </a:cubicBezTo>
                <a:cubicBezTo>
                  <a:pt x="381" y="348"/>
                  <a:pt x="338" y="329"/>
                  <a:pt x="303" y="300"/>
                </a:cubicBezTo>
                <a:cubicBezTo>
                  <a:pt x="294" y="293"/>
                  <a:pt x="281" y="294"/>
                  <a:pt x="273" y="303"/>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p:nvSpPr>
        <p:spPr bwMode="auto">
          <a:xfrm>
            <a:off x="3619500" y="6186488"/>
            <a:ext cx="1727200" cy="1225550"/>
          </a:xfrm>
          <a:custGeom>
            <a:avLst/>
            <a:gdLst>
              <a:gd name="T0" fmla="*/ 526 w 539"/>
              <a:gd name="T1" fmla="*/ 178 h 382"/>
              <a:gd name="T2" fmla="*/ 407 w 539"/>
              <a:gd name="T3" fmla="*/ 277 h 382"/>
              <a:gd name="T4" fmla="*/ 282 w 539"/>
              <a:gd name="T5" fmla="*/ 187 h 382"/>
              <a:gd name="T6" fmla="*/ 255 w 539"/>
              <a:gd name="T7" fmla="*/ 173 h 382"/>
              <a:gd name="T8" fmla="*/ 241 w 539"/>
              <a:gd name="T9" fmla="*/ 199 h 382"/>
              <a:gd name="T10" fmla="*/ 267 w 539"/>
              <a:gd name="T11" fmla="*/ 250 h 382"/>
              <a:gd name="T12" fmla="*/ 92 w 539"/>
              <a:gd name="T13" fmla="*/ 378 h 382"/>
              <a:gd name="T14" fmla="*/ 47 w 539"/>
              <a:gd name="T15" fmla="*/ 382 h 382"/>
              <a:gd name="T16" fmla="*/ 37 w 539"/>
              <a:gd name="T17" fmla="*/ 184 h 382"/>
              <a:gd name="T18" fmla="*/ 284 w 539"/>
              <a:gd name="T19" fmla="*/ 21 h 382"/>
              <a:gd name="T20" fmla="*/ 423 w 539"/>
              <a:gd name="T21" fmla="*/ 0 h 382"/>
              <a:gd name="T22" fmla="*/ 422 w 539"/>
              <a:gd name="T23" fmla="*/ 6 h 382"/>
              <a:gd name="T24" fmla="*/ 410 w 539"/>
              <a:gd name="T25" fmla="*/ 59 h 382"/>
              <a:gd name="T26" fmla="*/ 422 w 539"/>
              <a:gd name="T27" fmla="*/ 86 h 382"/>
              <a:gd name="T28" fmla="*/ 449 w 539"/>
              <a:gd name="T29" fmla="*/ 74 h 382"/>
              <a:gd name="T30" fmla="*/ 460 w 539"/>
              <a:gd name="T31" fmla="*/ 38 h 382"/>
              <a:gd name="T32" fmla="*/ 526 w 539"/>
              <a:gd name="T33" fmla="*/ 17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9" h="382">
                <a:moveTo>
                  <a:pt x="526" y="178"/>
                </a:moveTo>
                <a:cubicBezTo>
                  <a:pt x="514" y="234"/>
                  <a:pt x="465" y="275"/>
                  <a:pt x="407" y="277"/>
                </a:cubicBezTo>
                <a:cubicBezTo>
                  <a:pt x="350" y="279"/>
                  <a:pt x="298" y="242"/>
                  <a:pt x="282" y="187"/>
                </a:cubicBezTo>
                <a:cubicBezTo>
                  <a:pt x="278" y="176"/>
                  <a:pt x="267" y="169"/>
                  <a:pt x="255" y="173"/>
                </a:cubicBezTo>
                <a:cubicBezTo>
                  <a:pt x="244" y="176"/>
                  <a:pt x="238" y="188"/>
                  <a:pt x="241" y="199"/>
                </a:cubicBezTo>
                <a:cubicBezTo>
                  <a:pt x="247" y="217"/>
                  <a:pt x="255" y="234"/>
                  <a:pt x="267" y="250"/>
                </a:cubicBezTo>
                <a:cubicBezTo>
                  <a:pt x="231" y="316"/>
                  <a:pt x="167" y="363"/>
                  <a:pt x="92" y="378"/>
                </a:cubicBezTo>
                <a:cubicBezTo>
                  <a:pt x="77" y="381"/>
                  <a:pt x="62" y="382"/>
                  <a:pt x="47" y="382"/>
                </a:cubicBezTo>
                <a:cubicBezTo>
                  <a:pt x="36" y="358"/>
                  <a:pt x="0" y="270"/>
                  <a:pt x="37" y="184"/>
                </a:cubicBezTo>
                <a:cubicBezTo>
                  <a:pt x="71" y="108"/>
                  <a:pt x="154" y="53"/>
                  <a:pt x="284" y="21"/>
                </a:cubicBezTo>
                <a:cubicBezTo>
                  <a:pt x="327" y="16"/>
                  <a:pt x="373" y="9"/>
                  <a:pt x="423" y="0"/>
                </a:cubicBezTo>
                <a:cubicBezTo>
                  <a:pt x="423" y="2"/>
                  <a:pt x="423" y="4"/>
                  <a:pt x="422" y="6"/>
                </a:cubicBezTo>
                <a:cubicBezTo>
                  <a:pt x="420" y="24"/>
                  <a:pt x="416" y="42"/>
                  <a:pt x="410" y="59"/>
                </a:cubicBezTo>
                <a:cubicBezTo>
                  <a:pt x="405" y="69"/>
                  <a:pt x="411" y="82"/>
                  <a:pt x="422" y="86"/>
                </a:cubicBezTo>
                <a:cubicBezTo>
                  <a:pt x="432" y="90"/>
                  <a:pt x="445" y="85"/>
                  <a:pt x="449" y="74"/>
                </a:cubicBezTo>
                <a:cubicBezTo>
                  <a:pt x="453" y="62"/>
                  <a:pt x="457" y="50"/>
                  <a:pt x="460" y="38"/>
                </a:cubicBezTo>
                <a:cubicBezTo>
                  <a:pt x="511" y="64"/>
                  <a:pt x="539" y="121"/>
                  <a:pt x="526" y="178"/>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nvSpPr>
        <p:spPr bwMode="auto">
          <a:xfrm>
            <a:off x="3836988" y="7091363"/>
            <a:ext cx="1209675" cy="728663"/>
          </a:xfrm>
          <a:custGeom>
            <a:avLst/>
            <a:gdLst>
              <a:gd name="T0" fmla="*/ 177 w 377"/>
              <a:gd name="T1" fmla="*/ 227 h 227"/>
              <a:gd name="T2" fmla="*/ 377 w 377"/>
              <a:gd name="T3" fmla="*/ 69 h 227"/>
              <a:gd name="T4" fmla="*/ 372 w 377"/>
              <a:gd name="T5" fmla="*/ 33 h 227"/>
              <a:gd name="T6" fmla="*/ 229 w 377"/>
              <a:gd name="T7" fmla="*/ 0 h 227"/>
              <a:gd name="T8" fmla="*/ 0 w 377"/>
              <a:gd name="T9" fmla="*/ 142 h 227"/>
              <a:gd name="T10" fmla="*/ 128 w 377"/>
              <a:gd name="T11" fmla="*/ 222 h 227"/>
              <a:gd name="T12" fmla="*/ 177 w 377"/>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77" h="227">
                <a:moveTo>
                  <a:pt x="177" y="227"/>
                </a:moveTo>
                <a:cubicBezTo>
                  <a:pt x="287" y="227"/>
                  <a:pt x="377" y="156"/>
                  <a:pt x="377" y="69"/>
                </a:cubicBezTo>
                <a:cubicBezTo>
                  <a:pt x="377" y="57"/>
                  <a:pt x="375" y="45"/>
                  <a:pt x="372" y="33"/>
                </a:cubicBezTo>
                <a:cubicBezTo>
                  <a:pt x="321" y="44"/>
                  <a:pt x="269" y="32"/>
                  <a:pt x="229" y="0"/>
                </a:cubicBezTo>
                <a:cubicBezTo>
                  <a:pt x="180" y="81"/>
                  <a:pt x="94" y="134"/>
                  <a:pt x="0" y="142"/>
                </a:cubicBezTo>
                <a:cubicBezTo>
                  <a:pt x="30" y="184"/>
                  <a:pt x="76" y="213"/>
                  <a:pt x="128" y="222"/>
                </a:cubicBezTo>
                <a:cubicBezTo>
                  <a:pt x="144" y="225"/>
                  <a:pt x="160" y="227"/>
                  <a:pt x="177" y="227"/>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p:nvSpPr>
        <p:spPr bwMode="auto">
          <a:xfrm>
            <a:off x="3289300" y="7462838"/>
            <a:ext cx="877888" cy="831850"/>
          </a:xfrm>
          <a:custGeom>
            <a:avLst/>
            <a:gdLst>
              <a:gd name="T0" fmla="*/ 122 w 274"/>
              <a:gd name="T1" fmla="*/ 25 h 259"/>
              <a:gd name="T2" fmla="*/ 36 w 274"/>
              <a:gd name="T3" fmla="*/ 4 h 259"/>
              <a:gd name="T4" fmla="*/ 34 w 274"/>
              <a:gd name="T5" fmla="*/ 4 h 259"/>
              <a:gd name="T6" fmla="*/ 27 w 274"/>
              <a:gd name="T7" fmla="*/ 1 h 259"/>
              <a:gd name="T8" fmla="*/ 25 w 274"/>
              <a:gd name="T9" fmla="*/ 0 h 259"/>
              <a:gd name="T10" fmla="*/ 0 w 274"/>
              <a:gd name="T11" fmla="*/ 29 h 259"/>
              <a:gd name="T12" fmla="*/ 63 w 274"/>
              <a:gd name="T13" fmla="*/ 90 h 259"/>
              <a:gd name="T14" fmla="*/ 113 w 274"/>
              <a:gd name="T15" fmla="*/ 111 h 259"/>
              <a:gd name="T16" fmla="*/ 235 w 274"/>
              <a:gd name="T17" fmla="*/ 251 h 259"/>
              <a:gd name="T18" fmla="*/ 251 w 274"/>
              <a:gd name="T19" fmla="*/ 258 h 259"/>
              <a:gd name="T20" fmla="*/ 274 w 274"/>
              <a:gd name="T21" fmla="*/ 236 h 259"/>
              <a:gd name="T22" fmla="*/ 274 w 274"/>
              <a:gd name="T23" fmla="*/ 143 h 259"/>
              <a:gd name="T24" fmla="*/ 122 w 274"/>
              <a:gd name="T2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259">
                <a:moveTo>
                  <a:pt x="122" y="25"/>
                </a:moveTo>
                <a:cubicBezTo>
                  <a:pt x="93" y="23"/>
                  <a:pt x="63" y="16"/>
                  <a:pt x="36" y="4"/>
                </a:cubicBezTo>
                <a:cubicBezTo>
                  <a:pt x="35" y="4"/>
                  <a:pt x="34" y="4"/>
                  <a:pt x="34" y="4"/>
                </a:cubicBezTo>
                <a:cubicBezTo>
                  <a:pt x="32" y="3"/>
                  <a:pt x="29" y="2"/>
                  <a:pt x="27" y="1"/>
                </a:cubicBezTo>
                <a:cubicBezTo>
                  <a:pt x="26" y="1"/>
                  <a:pt x="26" y="0"/>
                  <a:pt x="25" y="0"/>
                </a:cubicBezTo>
                <a:cubicBezTo>
                  <a:pt x="17" y="10"/>
                  <a:pt x="9" y="20"/>
                  <a:pt x="0" y="29"/>
                </a:cubicBezTo>
                <a:cubicBezTo>
                  <a:pt x="1" y="63"/>
                  <a:pt x="29" y="90"/>
                  <a:pt x="63" y="90"/>
                </a:cubicBezTo>
                <a:cubicBezTo>
                  <a:pt x="82" y="89"/>
                  <a:pt x="100" y="97"/>
                  <a:pt x="113" y="111"/>
                </a:cubicBezTo>
                <a:cubicBezTo>
                  <a:pt x="235" y="251"/>
                  <a:pt x="235" y="251"/>
                  <a:pt x="235" y="251"/>
                </a:cubicBezTo>
                <a:cubicBezTo>
                  <a:pt x="239" y="256"/>
                  <a:pt x="245" y="258"/>
                  <a:pt x="251" y="258"/>
                </a:cubicBezTo>
                <a:cubicBezTo>
                  <a:pt x="264" y="259"/>
                  <a:pt x="274" y="249"/>
                  <a:pt x="274" y="236"/>
                </a:cubicBezTo>
                <a:cubicBezTo>
                  <a:pt x="274" y="143"/>
                  <a:pt x="274" y="143"/>
                  <a:pt x="274" y="143"/>
                </a:cubicBezTo>
                <a:cubicBezTo>
                  <a:pt x="209" y="128"/>
                  <a:pt x="153" y="85"/>
                  <a:pt x="122" y="25"/>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p:nvSpPr>
        <p:spPr bwMode="auto">
          <a:xfrm>
            <a:off x="3644900" y="6126163"/>
            <a:ext cx="12700" cy="3175"/>
          </a:xfrm>
          <a:custGeom>
            <a:avLst/>
            <a:gdLst>
              <a:gd name="T0" fmla="*/ 4 w 4"/>
              <a:gd name="T1" fmla="*/ 1 h 1"/>
              <a:gd name="T2" fmla="*/ 0 w 4"/>
              <a:gd name="T3" fmla="*/ 1 h 1"/>
              <a:gd name="T4" fmla="*/ 1 w 4"/>
              <a:gd name="T5" fmla="*/ 0 h 1"/>
              <a:gd name="T6" fmla="*/ 1 w 4"/>
              <a:gd name="T7" fmla="*/ 0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0" y="1"/>
                  <a:pt x="0" y="1"/>
                  <a:pt x="0" y="1"/>
                </a:cubicBezTo>
                <a:cubicBezTo>
                  <a:pt x="1" y="0"/>
                  <a:pt x="1" y="0"/>
                  <a:pt x="1" y="0"/>
                </a:cubicBezTo>
                <a:cubicBezTo>
                  <a:pt x="1" y="0"/>
                  <a:pt x="1" y="0"/>
                  <a:pt x="1" y="0"/>
                </a:cubicBezTo>
                <a:cubicBezTo>
                  <a:pt x="1" y="0"/>
                  <a:pt x="2" y="1"/>
                  <a:pt x="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p:cNvSpPr>
          <p:nvPr/>
        </p:nvSpPr>
        <p:spPr bwMode="auto">
          <a:xfrm>
            <a:off x="1587500" y="8901113"/>
            <a:ext cx="3676650" cy="923925"/>
          </a:xfrm>
          <a:custGeom>
            <a:avLst/>
            <a:gdLst>
              <a:gd name="T0" fmla="*/ 1125 w 1147"/>
              <a:gd name="T1" fmla="*/ 288 h 288"/>
              <a:gd name="T2" fmla="*/ 21 w 1147"/>
              <a:gd name="T3" fmla="*/ 288 h 288"/>
              <a:gd name="T4" fmla="*/ 0 w 1147"/>
              <a:gd name="T5" fmla="*/ 266 h 288"/>
              <a:gd name="T6" fmla="*/ 0 w 1147"/>
              <a:gd name="T7" fmla="*/ 21 h 288"/>
              <a:gd name="T8" fmla="*/ 21 w 1147"/>
              <a:gd name="T9" fmla="*/ 0 h 288"/>
              <a:gd name="T10" fmla="*/ 1125 w 1147"/>
              <a:gd name="T11" fmla="*/ 0 h 288"/>
              <a:gd name="T12" fmla="*/ 1147 w 1147"/>
              <a:gd name="T13" fmla="*/ 21 h 288"/>
              <a:gd name="T14" fmla="*/ 1147 w 1147"/>
              <a:gd name="T15" fmla="*/ 266 h 288"/>
              <a:gd name="T16" fmla="*/ 1125 w 1147"/>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88">
                <a:moveTo>
                  <a:pt x="1125" y="288"/>
                </a:moveTo>
                <a:cubicBezTo>
                  <a:pt x="21" y="288"/>
                  <a:pt x="21" y="288"/>
                  <a:pt x="21" y="288"/>
                </a:cubicBezTo>
                <a:cubicBezTo>
                  <a:pt x="9" y="288"/>
                  <a:pt x="0" y="278"/>
                  <a:pt x="0" y="266"/>
                </a:cubicBezTo>
                <a:cubicBezTo>
                  <a:pt x="0" y="21"/>
                  <a:pt x="0" y="21"/>
                  <a:pt x="0" y="21"/>
                </a:cubicBezTo>
                <a:cubicBezTo>
                  <a:pt x="0" y="9"/>
                  <a:pt x="9" y="0"/>
                  <a:pt x="21" y="0"/>
                </a:cubicBezTo>
                <a:cubicBezTo>
                  <a:pt x="1125" y="0"/>
                  <a:pt x="1125" y="0"/>
                  <a:pt x="1125" y="0"/>
                </a:cubicBezTo>
                <a:cubicBezTo>
                  <a:pt x="1137" y="0"/>
                  <a:pt x="1147" y="9"/>
                  <a:pt x="1147" y="21"/>
                </a:cubicBezTo>
                <a:cubicBezTo>
                  <a:pt x="1147" y="266"/>
                  <a:pt x="1147" y="266"/>
                  <a:pt x="1147" y="266"/>
                </a:cubicBezTo>
                <a:cubicBezTo>
                  <a:pt x="1147" y="278"/>
                  <a:pt x="1137" y="288"/>
                  <a:pt x="1125" y="28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
          <p:cNvSpPr>
            <a:spLocks/>
          </p:cNvSpPr>
          <p:nvPr/>
        </p:nvSpPr>
        <p:spPr bwMode="auto">
          <a:xfrm>
            <a:off x="7407275" y="5202238"/>
            <a:ext cx="1736725" cy="1939925"/>
          </a:xfrm>
          <a:custGeom>
            <a:avLst/>
            <a:gdLst>
              <a:gd name="T0" fmla="*/ 468 w 542"/>
              <a:gd name="T1" fmla="*/ 81 h 605"/>
              <a:gd name="T2" fmla="*/ 491 w 542"/>
              <a:gd name="T3" fmla="*/ 373 h 605"/>
              <a:gd name="T4" fmla="*/ 423 w 542"/>
              <a:gd name="T5" fmla="*/ 373 h 605"/>
              <a:gd name="T6" fmla="*/ 207 w 542"/>
              <a:gd name="T7" fmla="*/ 570 h 605"/>
              <a:gd name="T8" fmla="*/ 207 w 542"/>
              <a:gd name="T9" fmla="*/ 605 h 605"/>
              <a:gd name="T10" fmla="*/ 206 w 542"/>
              <a:gd name="T11" fmla="*/ 605 h 605"/>
              <a:gd name="T12" fmla="*/ 46 w 542"/>
              <a:gd name="T13" fmla="*/ 490 h 605"/>
              <a:gd name="T14" fmla="*/ 71 w 542"/>
              <a:gd name="T15" fmla="*/ 505 h 605"/>
              <a:gd name="T16" fmla="*/ 99 w 542"/>
              <a:gd name="T17" fmla="*/ 495 h 605"/>
              <a:gd name="T18" fmla="*/ 89 w 542"/>
              <a:gd name="T19" fmla="*/ 466 h 605"/>
              <a:gd name="T20" fmla="*/ 35 w 542"/>
              <a:gd name="T21" fmla="*/ 418 h 605"/>
              <a:gd name="T22" fmla="*/ 35 w 542"/>
              <a:gd name="T23" fmla="*/ 417 h 605"/>
              <a:gd name="T24" fmla="*/ 71 w 542"/>
              <a:gd name="T25" fmla="*/ 248 h 605"/>
              <a:gd name="T26" fmla="*/ 71 w 542"/>
              <a:gd name="T27" fmla="*/ 248 h 605"/>
              <a:gd name="T28" fmla="*/ 125 w 542"/>
              <a:gd name="T29" fmla="*/ 227 h 605"/>
              <a:gd name="T30" fmla="*/ 143 w 542"/>
              <a:gd name="T31" fmla="*/ 203 h 605"/>
              <a:gd name="T32" fmla="*/ 119 w 542"/>
              <a:gd name="T33" fmla="*/ 185 h 605"/>
              <a:gd name="T34" fmla="*/ 84 w 542"/>
              <a:gd name="T35" fmla="*/ 194 h 605"/>
              <a:gd name="T36" fmla="*/ 152 w 542"/>
              <a:gd name="T37" fmla="*/ 111 h 605"/>
              <a:gd name="T38" fmla="*/ 260 w 542"/>
              <a:gd name="T39" fmla="*/ 111 h 605"/>
              <a:gd name="T40" fmla="*/ 282 w 542"/>
              <a:gd name="T41" fmla="*/ 110 h 605"/>
              <a:gd name="T42" fmla="*/ 291 w 542"/>
              <a:gd name="T43" fmla="*/ 91 h 605"/>
              <a:gd name="T44" fmla="*/ 278 w 542"/>
              <a:gd name="T45" fmla="*/ 73 h 605"/>
              <a:gd name="T46" fmla="*/ 254 w 542"/>
              <a:gd name="T47" fmla="*/ 64 h 605"/>
              <a:gd name="T48" fmla="*/ 420 w 542"/>
              <a:gd name="T49" fmla="*/ 34 h 605"/>
              <a:gd name="T50" fmla="*/ 420 w 542"/>
              <a:gd name="T51" fmla="*/ 34 h 605"/>
              <a:gd name="T52" fmla="*/ 458 w 542"/>
              <a:gd name="T53" fmla="*/ 69 h 605"/>
              <a:gd name="T54" fmla="*/ 464 w 542"/>
              <a:gd name="T55" fmla="*/ 76 h 605"/>
              <a:gd name="T56" fmla="*/ 468 w 542"/>
              <a:gd name="T57" fmla="*/ 8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2" h="605">
                <a:moveTo>
                  <a:pt x="468" y="81"/>
                </a:moveTo>
                <a:cubicBezTo>
                  <a:pt x="542" y="191"/>
                  <a:pt x="505" y="331"/>
                  <a:pt x="491" y="373"/>
                </a:cubicBezTo>
                <a:cubicBezTo>
                  <a:pt x="423" y="373"/>
                  <a:pt x="423" y="373"/>
                  <a:pt x="423" y="373"/>
                </a:cubicBezTo>
                <a:cubicBezTo>
                  <a:pt x="311" y="372"/>
                  <a:pt x="216" y="458"/>
                  <a:pt x="207" y="570"/>
                </a:cubicBezTo>
                <a:cubicBezTo>
                  <a:pt x="206" y="582"/>
                  <a:pt x="206" y="593"/>
                  <a:pt x="207" y="605"/>
                </a:cubicBezTo>
                <a:cubicBezTo>
                  <a:pt x="206" y="605"/>
                  <a:pt x="206" y="605"/>
                  <a:pt x="206" y="605"/>
                </a:cubicBezTo>
                <a:cubicBezTo>
                  <a:pt x="134" y="605"/>
                  <a:pt x="70" y="559"/>
                  <a:pt x="46" y="490"/>
                </a:cubicBezTo>
                <a:cubicBezTo>
                  <a:pt x="54" y="496"/>
                  <a:pt x="62" y="500"/>
                  <a:pt x="71" y="505"/>
                </a:cubicBezTo>
                <a:cubicBezTo>
                  <a:pt x="81" y="510"/>
                  <a:pt x="94" y="505"/>
                  <a:pt x="99" y="495"/>
                </a:cubicBezTo>
                <a:cubicBezTo>
                  <a:pt x="104" y="484"/>
                  <a:pt x="99" y="471"/>
                  <a:pt x="89" y="466"/>
                </a:cubicBezTo>
                <a:cubicBezTo>
                  <a:pt x="66" y="456"/>
                  <a:pt x="48" y="439"/>
                  <a:pt x="35" y="418"/>
                </a:cubicBezTo>
                <a:cubicBezTo>
                  <a:pt x="35" y="418"/>
                  <a:pt x="35" y="418"/>
                  <a:pt x="35" y="417"/>
                </a:cubicBezTo>
                <a:cubicBezTo>
                  <a:pt x="0" y="360"/>
                  <a:pt x="16" y="286"/>
                  <a:pt x="71" y="248"/>
                </a:cubicBezTo>
                <a:cubicBezTo>
                  <a:pt x="71" y="248"/>
                  <a:pt x="71" y="248"/>
                  <a:pt x="71" y="248"/>
                </a:cubicBezTo>
                <a:cubicBezTo>
                  <a:pt x="87" y="237"/>
                  <a:pt x="105" y="230"/>
                  <a:pt x="125" y="227"/>
                </a:cubicBezTo>
                <a:cubicBezTo>
                  <a:pt x="136" y="225"/>
                  <a:pt x="144" y="215"/>
                  <a:pt x="143" y="203"/>
                </a:cubicBezTo>
                <a:cubicBezTo>
                  <a:pt x="141" y="192"/>
                  <a:pt x="130" y="184"/>
                  <a:pt x="119" y="185"/>
                </a:cubicBezTo>
                <a:cubicBezTo>
                  <a:pt x="107" y="187"/>
                  <a:pt x="95" y="190"/>
                  <a:pt x="84" y="194"/>
                </a:cubicBezTo>
                <a:cubicBezTo>
                  <a:pt x="93" y="158"/>
                  <a:pt x="118" y="127"/>
                  <a:pt x="152" y="111"/>
                </a:cubicBezTo>
                <a:cubicBezTo>
                  <a:pt x="187" y="95"/>
                  <a:pt x="226" y="95"/>
                  <a:pt x="260" y="111"/>
                </a:cubicBezTo>
                <a:cubicBezTo>
                  <a:pt x="267" y="115"/>
                  <a:pt x="275" y="114"/>
                  <a:pt x="282" y="110"/>
                </a:cubicBezTo>
                <a:cubicBezTo>
                  <a:pt x="288" y="106"/>
                  <a:pt x="291" y="98"/>
                  <a:pt x="291" y="91"/>
                </a:cubicBezTo>
                <a:cubicBezTo>
                  <a:pt x="290" y="83"/>
                  <a:pt x="285" y="76"/>
                  <a:pt x="278" y="73"/>
                </a:cubicBezTo>
                <a:cubicBezTo>
                  <a:pt x="270" y="70"/>
                  <a:pt x="262" y="67"/>
                  <a:pt x="254" y="64"/>
                </a:cubicBezTo>
                <a:cubicBezTo>
                  <a:pt x="293" y="13"/>
                  <a:pt x="365" y="0"/>
                  <a:pt x="420" y="34"/>
                </a:cubicBezTo>
                <a:cubicBezTo>
                  <a:pt x="420" y="34"/>
                  <a:pt x="420" y="34"/>
                  <a:pt x="420" y="34"/>
                </a:cubicBezTo>
                <a:cubicBezTo>
                  <a:pt x="435" y="43"/>
                  <a:pt x="448" y="55"/>
                  <a:pt x="458" y="69"/>
                </a:cubicBezTo>
                <a:cubicBezTo>
                  <a:pt x="459" y="72"/>
                  <a:pt x="462" y="74"/>
                  <a:pt x="464" y="76"/>
                </a:cubicBezTo>
                <a:cubicBezTo>
                  <a:pt x="466" y="77"/>
                  <a:pt x="467" y="79"/>
                  <a:pt x="468" y="81"/>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p:nvSpPr>
        <p:spPr bwMode="auto">
          <a:xfrm>
            <a:off x="8901113" y="5159375"/>
            <a:ext cx="2000250" cy="1238250"/>
          </a:xfrm>
          <a:custGeom>
            <a:avLst/>
            <a:gdLst>
              <a:gd name="T0" fmla="*/ 624 w 624"/>
              <a:gd name="T1" fmla="*/ 276 h 386"/>
              <a:gd name="T2" fmla="*/ 234 w 624"/>
              <a:gd name="T3" fmla="*/ 304 h 386"/>
              <a:gd name="T4" fmla="*/ 225 w 624"/>
              <a:gd name="T5" fmla="*/ 302 h 386"/>
              <a:gd name="T6" fmla="*/ 162 w 624"/>
              <a:gd name="T7" fmla="*/ 302 h 386"/>
              <a:gd name="T8" fmla="*/ 98 w 624"/>
              <a:gd name="T9" fmla="*/ 365 h 386"/>
              <a:gd name="T10" fmla="*/ 77 w 624"/>
              <a:gd name="T11" fmla="*/ 386 h 386"/>
              <a:gd name="T12" fmla="*/ 67 w 624"/>
              <a:gd name="T13" fmla="*/ 386 h 386"/>
              <a:gd name="T14" fmla="*/ 36 w 624"/>
              <a:gd name="T15" fmla="*/ 72 h 386"/>
              <a:gd name="T16" fmla="*/ 28 w 624"/>
              <a:gd name="T17" fmla="*/ 62 h 386"/>
              <a:gd name="T18" fmla="*/ 26 w 624"/>
              <a:gd name="T19" fmla="*/ 58 h 386"/>
              <a:gd name="T20" fmla="*/ 0 w 624"/>
              <a:gd name="T21" fmla="*/ 29 h 386"/>
              <a:gd name="T22" fmla="*/ 139 w 624"/>
              <a:gd name="T23" fmla="*/ 21 h 386"/>
              <a:gd name="T24" fmla="*/ 129 w 624"/>
              <a:gd name="T25" fmla="*/ 27 h 386"/>
              <a:gd name="T26" fmla="*/ 123 w 624"/>
              <a:gd name="T27" fmla="*/ 56 h 386"/>
              <a:gd name="T28" fmla="*/ 152 w 624"/>
              <a:gd name="T29" fmla="*/ 62 h 386"/>
              <a:gd name="T30" fmla="*/ 196 w 624"/>
              <a:gd name="T31" fmla="*/ 41 h 386"/>
              <a:gd name="T32" fmla="*/ 459 w 624"/>
              <a:gd name="T33" fmla="*/ 151 h 386"/>
              <a:gd name="T34" fmla="*/ 476 w 624"/>
              <a:gd name="T35" fmla="*/ 164 h 386"/>
              <a:gd name="T36" fmla="*/ 496 w 624"/>
              <a:gd name="T37" fmla="*/ 155 h 386"/>
              <a:gd name="T38" fmla="*/ 497 w 624"/>
              <a:gd name="T39" fmla="*/ 133 h 386"/>
              <a:gd name="T40" fmla="*/ 479 w 624"/>
              <a:gd name="T41" fmla="*/ 102 h 386"/>
              <a:gd name="T42" fmla="*/ 624 w 624"/>
              <a:gd name="T43" fmla="*/ 27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4" h="386">
                <a:moveTo>
                  <a:pt x="624" y="276"/>
                </a:moveTo>
                <a:cubicBezTo>
                  <a:pt x="434" y="314"/>
                  <a:pt x="289" y="308"/>
                  <a:pt x="234" y="304"/>
                </a:cubicBezTo>
                <a:cubicBezTo>
                  <a:pt x="231" y="303"/>
                  <a:pt x="228" y="302"/>
                  <a:pt x="225" y="302"/>
                </a:cubicBezTo>
                <a:cubicBezTo>
                  <a:pt x="162" y="302"/>
                  <a:pt x="162" y="302"/>
                  <a:pt x="162" y="302"/>
                </a:cubicBezTo>
                <a:cubicBezTo>
                  <a:pt x="127" y="302"/>
                  <a:pt x="98" y="330"/>
                  <a:pt x="98" y="365"/>
                </a:cubicBezTo>
                <a:cubicBezTo>
                  <a:pt x="98" y="377"/>
                  <a:pt x="89" y="386"/>
                  <a:pt x="77" y="386"/>
                </a:cubicBezTo>
                <a:cubicBezTo>
                  <a:pt x="67" y="386"/>
                  <a:pt x="67" y="386"/>
                  <a:pt x="67" y="386"/>
                </a:cubicBezTo>
                <a:cubicBezTo>
                  <a:pt x="85" y="328"/>
                  <a:pt x="114" y="188"/>
                  <a:pt x="36" y="72"/>
                </a:cubicBezTo>
                <a:cubicBezTo>
                  <a:pt x="33" y="69"/>
                  <a:pt x="31" y="65"/>
                  <a:pt x="28" y="62"/>
                </a:cubicBezTo>
                <a:cubicBezTo>
                  <a:pt x="28" y="60"/>
                  <a:pt x="27" y="59"/>
                  <a:pt x="26" y="58"/>
                </a:cubicBezTo>
                <a:cubicBezTo>
                  <a:pt x="19" y="47"/>
                  <a:pt x="10" y="38"/>
                  <a:pt x="0" y="29"/>
                </a:cubicBezTo>
                <a:cubicBezTo>
                  <a:pt x="42" y="3"/>
                  <a:pt x="94" y="0"/>
                  <a:pt x="139" y="21"/>
                </a:cubicBezTo>
                <a:cubicBezTo>
                  <a:pt x="136" y="23"/>
                  <a:pt x="132" y="24"/>
                  <a:pt x="129" y="27"/>
                </a:cubicBezTo>
                <a:cubicBezTo>
                  <a:pt x="119" y="33"/>
                  <a:pt x="117" y="46"/>
                  <a:pt x="123" y="56"/>
                </a:cubicBezTo>
                <a:cubicBezTo>
                  <a:pt x="129" y="66"/>
                  <a:pt x="142" y="68"/>
                  <a:pt x="152" y="62"/>
                </a:cubicBezTo>
                <a:cubicBezTo>
                  <a:pt x="166" y="53"/>
                  <a:pt x="181" y="46"/>
                  <a:pt x="196" y="41"/>
                </a:cubicBezTo>
                <a:cubicBezTo>
                  <a:pt x="299" y="4"/>
                  <a:pt x="413" y="52"/>
                  <a:pt x="459" y="151"/>
                </a:cubicBezTo>
                <a:cubicBezTo>
                  <a:pt x="462" y="158"/>
                  <a:pt x="468" y="163"/>
                  <a:pt x="476" y="164"/>
                </a:cubicBezTo>
                <a:cubicBezTo>
                  <a:pt x="484" y="164"/>
                  <a:pt x="491" y="161"/>
                  <a:pt x="496" y="155"/>
                </a:cubicBezTo>
                <a:cubicBezTo>
                  <a:pt x="500" y="148"/>
                  <a:pt x="501" y="140"/>
                  <a:pt x="497" y="133"/>
                </a:cubicBezTo>
                <a:cubicBezTo>
                  <a:pt x="492" y="122"/>
                  <a:pt x="486" y="112"/>
                  <a:pt x="479" y="102"/>
                </a:cubicBezTo>
                <a:cubicBezTo>
                  <a:pt x="558" y="127"/>
                  <a:pt x="614" y="196"/>
                  <a:pt x="624" y="27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5"/>
          <p:cNvSpPr>
            <a:spLocks/>
          </p:cNvSpPr>
          <p:nvPr/>
        </p:nvSpPr>
        <p:spPr bwMode="auto">
          <a:xfrm>
            <a:off x="8202613" y="6262688"/>
            <a:ext cx="1820863" cy="1354138"/>
          </a:xfrm>
          <a:custGeom>
            <a:avLst/>
            <a:gdLst>
              <a:gd name="T0" fmla="*/ 273 w 568"/>
              <a:gd name="T1" fmla="*/ 303 h 422"/>
              <a:gd name="T2" fmla="*/ 275 w 568"/>
              <a:gd name="T3" fmla="*/ 332 h 422"/>
              <a:gd name="T4" fmla="*/ 304 w 568"/>
              <a:gd name="T5" fmla="*/ 353 h 422"/>
              <a:gd name="T6" fmla="*/ 169 w 568"/>
              <a:gd name="T7" fmla="*/ 422 h 422"/>
              <a:gd name="T8" fmla="*/ 153 w 568"/>
              <a:gd name="T9" fmla="*/ 421 h 422"/>
              <a:gd name="T10" fmla="*/ 144 w 568"/>
              <a:gd name="T11" fmla="*/ 420 h 422"/>
              <a:gd name="T12" fmla="*/ 138 w 568"/>
              <a:gd name="T13" fmla="*/ 419 h 422"/>
              <a:gd name="T14" fmla="*/ 127 w 568"/>
              <a:gd name="T15" fmla="*/ 416 h 422"/>
              <a:gd name="T16" fmla="*/ 125 w 568"/>
              <a:gd name="T17" fmla="*/ 416 h 422"/>
              <a:gd name="T18" fmla="*/ 13 w 568"/>
              <a:gd name="T19" fmla="*/ 317 h 422"/>
              <a:gd name="T20" fmla="*/ 13 w 568"/>
              <a:gd name="T21" fmla="*/ 316 h 422"/>
              <a:gd name="T22" fmla="*/ 8 w 568"/>
              <a:gd name="T23" fmla="*/ 304 h 422"/>
              <a:gd name="T24" fmla="*/ 7 w 568"/>
              <a:gd name="T25" fmla="*/ 302 h 422"/>
              <a:gd name="T26" fmla="*/ 4 w 568"/>
              <a:gd name="T27" fmla="*/ 289 h 422"/>
              <a:gd name="T28" fmla="*/ 1 w 568"/>
              <a:gd name="T29" fmla="*/ 242 h 422"/>
              <a:gd name="T30" fmla="*/ 175 w 568"/>
              <a:gd name="T31" fmla="*/ 84 h 422"/>
              <a:gd name="T32" fmla="*/ 295 w 568"/>
              <a:gd name="T33" fmla="*/ 84 h 422"/>
              <a:gd name="T34" fmla="*/ 359 w 568"/>
              <a:gd name="T35" fmla="*/ 21 h 422"/>
              <a:gd name="T36" fmla="*/ 380 w 568"/>
              <a:gd name="T37" fmla="*/ 0 h 422"/>
              <a:gd name="T38" fmla="*/ 426 w 568"/>
              <a:gd name="T39" fmla="*/ 0 h 422"/>
              <a:gd name="T40" fmla="*/ 542 w 568"/>
              <a:gd name="T41" fmla="*/ 6 h 422"/>
              <a:gd name="T42" fmla="*/ 568 w 568"/>
              <a:gd name="T43" fmla="*/ 6 h 422"/>
              <a:gd name="T44" fmla="*/ 423 w 568"/>
              <a:gd name="T45" fmla="*/ 146 h 422"/>
              <a:gd name="T46" fmla="*/ 425 w 568"/>
              <a:gd name="T47" fmla="*/ 355 h 422"/>
              <a:gd name="T48" fmla="*/ 302 w 568"/>
              <a:gd name="T49" fmla="*/ 300 h 422"/>
              <a:gd name="T50" fmla="*/ 273 w 568"/>
              <a:gd name="T51" fmla="*/ 30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422">
                <a:moveTo>
                  <a:pt x="273" y="303"/>
                </a:moveTo>
                <a:cubicBezTo>
                  <a:pt x="265" y="312"/>
                  <a:pt x="266" y="325"/>
                  <a:pt x="275" y="332"/>
                </a:cubicBezTo>
                <a:cubicBezTo>
                  <a:pt x="285" y="340"/>
                  <a:pt x="294" y="347"/>
                  <a:pt x="304" y="353"/>
                </a:cubicBezTo>
                <a:cubicBezTo>
                  <a:pt x="272" y="396"/>
                  <a:pt x="222" y="422"/>
                  <a:pt x="169" y="422"/>
                </a:cubicBezTo>
                <a:cubicBezTo>
                  <a:pt x="164" y="422"/>
                  <a:pt x="158" y="421"/>
                  <a:pt x="153" y="421"/>
                </a:cubicBezTo>
                <a:cubicBezTo>
                  <a:pt x="150" y="421"/>
                  <a:pt x="147" y="420"/>
                  <a:pt x="144" y="420"/>
                </a:cubicBezTo>
                <a:cubicBezTo>
                  <a:pt x="142" y="419"/>
                  <a:pt x="140" y="419"/>
                  <a:pt x="138" y="419"/>
                </a:cubicBezTo>
                <a:cubicBezTo>
                  <a:pt x="135" y="418"/>
                  <a:pt x="131" y="417"/>
                  <a:pt x="127" y="416"/>
                </a:cubicBezTo>
                <a:cubicBezTo>
                  <a:pt x="125" y="416"/>
                  <a:pt x="125" y="416"/>
                  <a:pt x="125" y="416"/>
                </a:cubicBezTo>
                <a:cubicBezTo>
                  <a:pt x="75" y="402"/>
                  <a:pt x="33" y="366"/>
                  <a:pt x="13" y="317"/>
                </a:cubicBezTo>
                <a:cubicBezTo>
                  <a:pt x="13" y="316"/>
                  <a:pt x="13" y="316"/>
                  <a:pt x="13" y="316"/>
                </a:cubicBezTo>
                <a:cubicBezTo>
                  <a:pt x="11" y="312"/>
                  <a:pt x="9" y="308"/>
                  <a:pt x="8" y="304"/>
                </a:cubicBezTo>
                <a:cubicBezTo>
                  <a:pt x="8" y="303"/>
                  <a:pt x="8" y="302"/>
                  <a:pt x="7" y="302"/>
                </a:cubicBezTo>
                <a:cubicBezTo>
                  <a:pt x="6" y="298"/>
                  <a:pt x="5" y="294"/>
                  <a:pt x="4" y="289"/>
                </a:cubicBezTo>
                <a:cubicBezTo>
                  <a:pt x="1" y="274"/>
                  <a:pt x="0" y="258"/>
                  <a:pt x="1" y="242"/>
                </a:cubicBezTo>
                <a:cubicBezTo>
                  <a:pt x="8" y="152"/>
                  <a:pt x="85" y="83"/>
                  <a:pt x="175" y="84"/>
                </a:cubicBezTo>
                <a:cubicBezTo>
                  <a:pt x="295" y="84"/>
                  <a:pt x="295" y="84"/>
                  <a:pt x="295" y="84"/>
                </a:cubicBezTo>
                <a:cubicBezTo>
                  <a:pt x="330" y="84"/>
                  <a:pt x="359" y="56"/>
                  <a:pt x="359" y="21"/>
                </a:cubicBezTo>
                <a:cubicBezTo>
                  <a:pt x="359" y="9"/>
                  <a:pt x="368" y="0"/>
                  <a:pt x="380" y="0"/>
                </a:cubicBezTo>
                <a:cubicBezTo>
                  <a:pt x="426" y="0"/>
                  <a:pt x="426" y="0"/>
                  <a:pt x="426" y="0"/>
                </a:cubicBezTo>
                <a:cubicBezTo>
                  <a:pt x="439" y="2"/>
                  <a:pt x="479" y="6"/>
                  <a:pt x="542" y="6"/>
                </a:cubicBezTo>
                <a:cubicBezTo>
                  <a:pt x="550" y="6"/>
                  <a:pt x="559" y="6"/>
                  <a:pt x="568" y="6"/>
                </a:cubicBezTo>
                <a:cubicBezTo>
                  <a:pt x="497" y="41"/>
                  <a:pt x="448" y="88"/>
                  <a:pt x="423" y="146"/>
                </a:cubicBezTo>
                <a:cubicBezTo>
                  <a:pt x="386" y="230"/>
                  <a:pt x="408" y="313"/>
                  <a:pt x="425" y="355"/>
                </a:cubicBezTo>
                <a:cubicBezTo>
                  <a:pt x="380" y="348"/>
                  <a:pt x="338" y="329"/>
                  <a:pt x="302" y="300"/>
                </a:cubicBezTo>
                <a:cubicBezTo>
                  <a:pt x="293" y="293"/>
                  <a:pt x="280" y="294"/>
                  <a:pt x="273" y="303"/>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6"/>
          <p:cNvSpPr>
            <a:spLocks/>
          </p:cNvSpPr>
          <p:nvPr/>
        </p:nvSpPr>
        <p:spPr bwMode="auto">
          <a:xfrm>
            <a:off x="9545638" y="6186488"/>
            <a:ext cx="1727200" cy="1225550"/>
          </a:xfrm>
          <a:custGeom>
            <a:avLst/>
            <a:gdLst>
              <a:gd name="T0" fmla="*/ 527 w 539"/>
              <a:gd name="T1" fmla="*/ 178 h 382"/>
              <a:gd name="T2" fmla="*/ 408 w 539"/>
              <a:gd name="T3" fmla="*/ 277 h 382"/>
              <a:gd name="T4" fmla="*/ 282 w 539"/>
              <a:gd name="T5" fmla="*/ 187 h 382"/>
              <a:gd name="T6" fmla="*/ 256 w 539"/>
              <a:gd name="T7" fmla="*/ 173 h 382"/>
              <a:gd name="T8" fmla="*/ 242 w 539"/>
              <a:gd name="T9" fmla="*/ 199 h 382"/>
              <a:gd name="T10" fmla="*/ 267 w 539"/>
              <a:gd name="T11" fmla="*/ 250 h 382"/>
              <a:gd name="T12" fmla="*/ 93 w 539"/>
              <a:gd name="T13" fmla="*/ 378 h 382"/>
              <a:gd name="T14" fmla="*/ 48 w 539"/>
              <a:gd name="T15" fmla="*/ 382 h 382"/>
              <a:gd name="T16" fmla="*/ 38 w 539"/>
              <a:gd name="T17" fmla="*/ 184 h 382"/>
              <a:gd name="T18" fmla="*/ 285 w 539"/>
              <a:gd name="T19" fmla="*/ 21 h 382"/>
              <a:gd name="T20" fmla="*/ 424 w 539"/>
              <a:gd name="T21" fmla="*/ 0 h 382"/>
              <a:gd name="T22" fmla="*/ 423 w 539"/>
              <a:gd name="T23" fmla="*/ 6 h 382"/>
              <a:gd name="T24" fmla="*/ 410 w 539"/>
              <a:gd name="T25" fmla="*/ 59 h 382"/>
              <a:gd name="T26" fmla="*/ 422 w 539"/>
              <a:gd name="T27" fmla="*/ 86 h 382"/>
              <a:gd name="T28" fmla="*/ 449 w 539"/>
              <a:gd name="T29" fmla="*/ 74 h 382"/>
              <a:gd name="T30" fmla="*/ 460 w 539"/>
              <a:gd name="T31" fmla="*/ 38 h 382"/>
              <a:gd name="T32" fmla="*/ 527 w 539"/>
              <a:gd name="T33" fmla="*/ 17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9" h="382">
                <a:moveTo>
                  <a:pt x="527" y="178"/>
                </a:moveTo>
                <a:cubicBezTo>
                  <a:pt x="515" y="234"/>
                  <a:pt x="466" y="275"/>
                  <a:pt x="408" y="277"/>
                </a:cubicBezTo>
                <a:cubicBezTo>
                  <a:pt x="350" y="279"/>
                  <a:pt x="298" y="242"/>
                  <a:pt x="282" y="187"/>
                </a:cubicBezTo>
                <a:cubicBezTo>
                  <a:pt x="279" y="176"/>
                  <a:pt x="267" y="169"/>
                  <a:pt x="256" y="173"/>
                </a:cubicBezTo>
                <a:cubicBezTo>
                  <a:pt x="245" y="176"/>
                  <a:pt x="239" y="188"/>
                  <a:pt x="242" y="199"/>
                </a:cubicBezTo>
                <a:cubicBezTo>
                  <a:pt x="247" y="217"/>
                  <a:pt x="256" y="234"/>
                  <a:pt x="267" y="250"/>
                </a:cubicBezTo>
                <a:cubicBezTo>
                  <a:pt x="231" y="316"/>
                  <a:pt x="167" y="363"/>
                  <a:pt x="93" y="378"/>
                </a:cubicBezTo>
                <a:cubicBezTo>
                  <a:pt x="78" y="381"/>
                  <a:pt x="63" y="382"/>
                  <a:pt x="48" y="382"/>
                </a:cubicBezTo>
                <a:cubicBezTo>
                  <a:pt x="36" y="358"/>
                  <a:pt x="0" y="270"/>
                  <a:pt x="38" y="184"/>
                </a:cubicBezTo>
                <a:cubicBezTo>
                  <a:pt x="72" y="108"/>
                  <a:pt x="155" y="53"/>
                  <a:pt x="285" y="21"/>
                </a:cubicBezTo>
                <a:cubicBezTo>
                  <a:pt x="328" y="16"/>
                  <a:pt x="374" y="9"/>
                  <a:pt x="424" y="0"/>
                </a:cubicBezTo>
                <a:cubicBezTo>
                  <a:pt x="423" y="2"/>
                  <a:pt x="423" y="4"/>
                  <a:pt x="423" y="6"/>
                </a:cubicBezTo>
                <a:cubicBezTo>
                  <a:pt x="421" y="24"/>
                  <a:pt x="417" y="42"/>
                  <a:pt x="410" y="59"/>
                </a:cubicBezTo>
                <a:cubicBezTo>
                  <a:pt x="406" y="69"/>
                  <a:pt x="411" y="82"/>
                  <a:pt x="422" y="86"/>
                </a:cubicBezTo>
                <a:cubicBezTo>
                  <a:pt x="433" y="90"/>
                  <a:pt x="445" y="85"/>
                  <a:pt x="449" y="74"/>
                </a:cubicBezTo>
                <a:cubicBezTo>
                  <a:pt x="454" y="62"/>
                  <a:pt x="457" y="50"/>
                  <a:pt x="460" y="38"/>
                </a:cubicBezTo>
                <a:cubicBezTo>
                  <a:pt x="512" y="64"/>
                  <a:pt x="539" y="121"/>
                  <a:pt x="527" y="178"/>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7"/>
          <p:cNvSpPr>
            <a:spLocks/>
          </p:cNvSpPr>
          <p:nvPr/>
        </p:nvSpPr>
        <p:spPr bwMode="auto">
          <a:xfrm>
            <a:off x="9763125" y="7091363"/>
            <a:ext cx="1211263" cy="728663"/>
          </a:xfrm>
          <a:custGeom>
            <a:avLst/>
            <a:gdLst>
              <a:gd name="T0" fmla="*/ 177 w 378"/>
              <a:gd name="T1" fmla="*/ 227 h 227"/>
              <a:gd name="T2" fmla="*/ 378 w 378"/>
              <a:gd name="T3" fmla="*/ 69 h 227"/>
              <a:gd name="T4" fmla="*/ 372 w 378"/>
              <a:gd name="T5" fmla="*/ 33 h 227"/>
              <a:gd name="T6" fmla="*/ 230 w 378"/>
              <a:gd name="T7" fmla="*/ 0 h 227"/>
              <a:gd name="T8" fmla="*/ 0 w 378"/>
              <a:gd name="T9" fmla="*/ 142 h 227"/>
              <a:gd name="T10" fmla="*/ 129 w 378"/>
              <a:gd name="T11" fmla="*/ 222 h 227"/>
              <a:gd name="T12" fmla="*/ 177 w 378"/>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78" h="227">
                <a:moveTo>
                  <a:pt x="177" y="227"/>
                </a:moveTo>
                <a:cubicBezTo>
                  <a:pt x="288" y="227"/>
                  <a:pt x="378" y="156"/>
                  <a:pt x="378" y="69"/>
                </a:cubicBezTo>
                <a:cubicBezTo>
                  <a:pt x="378" y="57"/>
                  <a:pt x="376" y="45"/>
                  <a:pt x="372" y="33"/>
                </a:cubicBezTo>
                <a:cubicBezTo>
                  <a:pt x="322" y="44"/>
                  <a:pt x="269" y="32"/>
                  <a:pt x="230" y="0"/>
                </a:cubicBezTo>
                <a:cubicBezTo>
                  <a:pt x="180" y="81"/>
                  <a:pt x="95" y="134"/>
                  <a:pt x="0" y="142"/>
                </a:cubicBezTo>
                <a:cubicBezTo>
                  <a:pt x="31" y="184"/>
                  <a:pt x="77" y="213"/>
                  <a:pt x="129" y="222"/>
                </a:cubicBezTo>
                <a:cubicBezTo>
                  <a:pt x="145" y="225"/>
                  <a:pt x="161" y="227"/>
                  <a:pt x="177" y="227"/>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8"/>
          <p:cNvSpPr>
            <a:spLocks/>
          </p:cNvSpPr>
          <p:nvPr/>
        </p:nvSpPr>
        <p:spPr bwMode="auto">
          <a:xfrm>
            <a:off x="9218613" y="7462838"/>
            <a:ext cx="877888" cy="831850"/>
          </a:xfrm>
          <a:custGeom>
            <a:avLst/>
            <a:gdLst>
              <a:gd name="T0" fmla="*/ 122 w 274"/>
              <a:gd name="T1" fmla="*/ 25 h 259"/>
              <a:gd name="T2" fmla="*/ 35 w 274"/>
              <a:gd name="T3" fmla="*/ 4 h 259"/>
              <a:gd name="T4" fmla="*/ 33 w 274"/>
              <a:gd name="T5" fmla="*/ 4 h 259"/>
              <a:gd name="T6" fmla="*/ 27 w 274"/>
              <a:gd name="T7" fmla="*/ 1 h 259"/>
              <a:gd name="T8" fmla="*/ 24 w 274"/>
              <a:gd name="T9" fmla="*/ 0 h 259"/>
              <a:gd name="T10" fmla="*/ 0 w 274"/>
              <a:gd name="T11" fmla="*/ 29 h 259"/>
              <a:gd name="T12" fmla="*/ 63 w 274"/>
              <a:gd name="T13" fmla="*/ 90 h 259"/>
              <a:gd name="T14" fmla="*/ 112 w 274"/>
              <a:gd name="T15" fmla="*/ 111 h 259"/>
              <a:gd name="T16" fmla="*/ 234 w 274"/>
              <a:gd name="T17" fmla="*/ 251 h 259"/>
              <a:gd name="T18" fmla="*/ 251 w 274"/>
              <a:gd name="T19" fmla="*/ 258 h 259"/>
              <a:gd name="T20" fmla="*/ 274 w 274"/>
              <a:gd name="T21" fmla="*/ 236 h 259"/>
              <a:gd name="T22" fmla="*/ 274 w 274"/>
              <a:gd name="T23" fmla="*/ 143 h 259"/>
              <a:gd name="T24" fmla="*/ 122 w 274"/>
              <a:gd name="T2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259">
                <a:moveTo>
                  <a:pt x="122" y="25"/>
                </a:moveTo>
                <a:cubicBezTo>
                  <a:pt x="92" y="23"/>
                  <a:pt x="63" y="16"/>
                  <a:pt x="35" y="4"/>
                </a:cubicBezTo>
                <a:cubicBezTo>
                  <a:pt x="35" y="4"/>
                  <a:pt x="34" y="4"/>
                  <a:pt x="33" y="4"/>
                </a:cubicBezTo>
                <a:cubicBezTo>
                  <a:pt x="31" y="3"/>
                  <a:pt x="29" y="2"/>
                  <a:pt x="27" y="1"/>
                </a:cubicBezTo>
                <a:cubicBezTo>
                  <a:pt x="26" y="1"/>
                  <a:pt x="25" y="0"/>
                  <a:pt x="24" y="0"/>
                </a:cubicBezTo>
                <a:cubicBezTo>
                  <a:pt x="17" y="10"/>
                  <a:pt x="9" y="20"/>
                  <a:pt x="0" y="29"/>
                </a:cubicBezTo>
                <a:cubicBezTo>
                  <a:pt x="1" y="63"/>
                  <a:pt x="29" y="90"/>
                  <a:pt x="63" y="90"/>
                </a:cubicBezTo>
                <a:cubicBezTo>
                  <a:pt x="82" y="89"/>
                  <a:pt x="100" y="97"/>
                  <a:pt x="112" y="111"/>
                </a:cubicBezTo>
                <a:cubicBezTo>
                  <a:pt x="234" y="251"/>
                  <a:pt x="234" y="251"/>
                  <a:pt x="234" y="251"/>
                </a:cubicBezTo>
                <a:cubicBezTo>
                  <a:pt x="238" y="256"/>
                  <a:pt x="245" y="258"/>
                  <a:pt x="251" y="258"/>
                </a:cubicBezTo>
                <a:cubicBezTo>
                  <a:pt x="263" y="259"/>
                  <a:pt x="273" y="249"/>
                  <a:pt x="274" y="236"/>
                </a:cubicBezTo>
                <a:cubicBezTo>
                  <a:pt x="274" y="143"/>
                  <a:pt x="274" y="143"/>
                  <a:pt x="274" y="143"/>
                </a:cubicBezTo>
                <a:cubicBezTo>
                  <a:pt x="208" y="128"/>
                  <a:pt x="153" y="85"/>
                  <a:pt x="122" y="25"/>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9"/>
          <p:cNvSpPr>
            <a:spLocks/>
          </p:cNvSpPr>
          <p:nvPr/>
        </p:nvSpPr>
        <p:spPr bwMode="auto">
          <a:xfrm>
            <a:off x="9574213" y="6126163"/>
            <a:ext cx="9525" cy="3175"/>
          </a:xfrm>
          <a:custGeom>
            <a:avLst/>
            <a:gdLst>
              <a:gd name="T0" fmla="*/ 3 w 3"/>
              <a:gd name="T1" fmla="*/ 1 h 1"/>
              <a:gd name="T2" fmla="*/ 0 w 3"/>
              <a:gd name="T3" fmla="*/ 1 h 1"/>
              <a:gd name="T4" fmla="*/ 0 w 3"/>
              <a:gd name="T5" fmla="*/ 0 h 1"/>
              <a:gd name="T6" fmla="*/ 0 w 3"/>
              <a:gd name="T7" fmla="*/ 0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0" y="1"/>
                  <a:pt x="0" y="1"/>
                  <a:pt x="0" y="1"/>
                </a:cubicBezTo>
                <a:cubicBezTo>
                  <a:pt x="0" y="0"/>
                  <a:pt x="0" y="0"/>
                  <a:pt x="0" y="0"/>
                </a:cubicBezTo>
                <a:cubicBezTo>
                  <a:pt x="0" y="0"/>
                  <a:pt x="0" y="0"/>
                  <a:pt x="0" y="0"/>
                </a:cubicBezTo>
                <a:cubicBezTo>
                  <a:pt x="0" y="0"/>
                  <a:pt x="1" y="1"/>
                  <a:pt x="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p:cNvSpPr>
            <a:spLocks/>
          </p:cNvSpPr>
          <p:nvPr/>
        </p:nvSpPr>
        <p:spPr bwMode="auto">
          <a:xfrm>
            <a:off x="7513638" y="8901113"/>
            <a:ext cx="3675063" cy="923925"/>
          </a:xfrm>
          <a:custGeom>
            <a:avLst/>
            <a:gdLst>
              <a:gd name="T0" fmla="*/ 1126 w 1147"/>
              <a:gd name="T1" fmla="*/ 288 h 288"/>
              <a:gd name="T2" fmla="*/ 22 w 1147"/>
              <a:gd name="T3" fmla="*/ 288 h 288"/>
              <a:gd name="T4" fmla="*/ 0 w 1147"/>
              <a:gd name="T5" fmla="*/ 266 h 288"/>
              <a:gd name="T6" fmla="*/ 0 w 1147"/>
              <a:gd name="T7" fmla="*/ 21 h 288"/>
              <a:gd name="T8" fmla="*/ 22 w 1147"/>
              <a:gd name="T9" fmla="*/ 0 h 288"/>
              <a:gd name="T10" fmla="*/ 1126 w 1147"/>
              <a:gd name="T11" fmla="*/ 0 h 288"/>
              <a:gd name="T12" fmla="*/ 1147 w 1147"/>
              <a:gd name="T13" fmla="*/ 21 h 288"/>
              <a:gd name="T14" fmla="*/ 1147 w 1147"/>
              <a:gd name="T15" fmla="*/ 266 h 288"/>
              <a:gd name="T16" fmla="*/ 1126 w 1147"/>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88">
                <a:moveTo>
                  <a:pt x="1126" y="288"/>
                </a:moveTo>
                <a:cubicBezTo>
                  <a:pt x="22" y="288"/>
                  <a:pt x="22" y="288"/>
                  <a:pt x="22" y="288"/>
                </a:cubicBezTo>
                <a:cubicBezTo>
                  <a:pt x="10" y="288"/>
                  <a:pt x="0" y="278"/>
                  <a:pt x="0" y="266"/>
                </a:cubicBezTo>
                <a:cubicBezTo>
                  <a:pt x="0" y="21"/>
                  <a:pt x="0" y="21"/>
                  <a:pt x="0" y="21"/>
                </a:cubicBezTo>
                <a:cubicBezTo>
                  <a:pt x="0" y="9"/>
                  <a:pt x="10" y="0"/>
                  <a:pt x="22" y="0"/>
                </a:cubicBezTo>
                <a:cubicBezTo>
                  <a:pt x="1126" y="0"/>
                  <a:pt x="1126" y="0"/>
                  <a:pt x="1126" y="0"/>
                </a:cubicBezTo>
                <a:cubicBezTo>
                  <a:pt x="1137" y="0"/>
                  <a:pt x="1147" y="9"/>
                  <a:pt x="1147" y="21"/>
                </a:cubicBezTo>
                <a:cubicBezTo>
                  <a:pt x="1147" y="266"/>
                  <a:pt x="1147" y="266"/>
                  <a:pt x="1147" y="266"/>
                </a:cubicBezTo>
                <a:cubicBezTo>
                  <a:pt x="1147" y="278"/>
                  <a:pt x="1137" y="288"/>
                  <a:pt x="1126" y="2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1"/>
          <p:cNvSpPr>
            <a:spLocks/>
          </p:cNvSpPr>
          <p:nvPr/>
        </p:nvSpPr>
        <p:spPr bwMode="auto">
          <a:xfrm>
            <a:off x="13336588" y="5202238"/>
            <a:ext cx="1736725" cy="1939925"/>
          </a:xfrm>
          <a:custGeom>
            <a:avLst/>
            <a:gdLst>
              <a:gd name="T0" fmla="*/ 468 w 542"/>
              <a:gd name="T1" fmla="*/ 81 h 605"/>
              <a:gd name="T2" fmla="*/ 491 w 542"/>
              <a:gd name="T3" fmla="*/ 373 h 605"/>
              <a:gd name="T4" fmla="*/ 423 w 542"/>
              <a:gd name="T5" fmla="*/ 373 h 605"/>
              <a:gd name="T6" fmla="*/ 206 w 542"/>
              <a:gd name="T7" fmla="*/ 570 h 605"/>
              <a:gd name="T8" fmla="*/ 207 w 542"/>
              <a:gd name="T9" fmla="*/ 605 h 605"/>
              <a:gd name="T10" fmla="*/ 206 w 542"/>
              <a:gd name="T11" fmla="*/ 605 h 605"/>
              <a:gd name="T12" fmla="*/ 46 w 542"/>
              <a:gd name="T13" fmla="*/ 490 h 605"/>
              <a:gd name="T14" fmla="*/ 70 w 542"/>
              <a:gd name="T15" fmla="*/ 505 h 605"/>
              <a:gd name="T16" fmla="*/ 98 w 542"/>
              <a:gd name="T17" fmla="*/ 495 h 605"/>
              <a:gd name="T18" fmla="*/ 88 w 542"/>
              <a:gd name="T19" fmla="*/ 466 h 605"/>
              <a:gd name="T20" fmla="*/ 35 w 542"/>
              <a:gd name="T21" fmla="*/ 418 h 605"/>
              <a:gd name="T22" fmla="*/ 34 w 542"/>
              <a:gd name="T23" fmla="*/ 417 h 605"/>
              <a:gd name="T24" fmla="*/ 70 w 542"/>
              <a:gd name="T25" fmla="*/ 248 h 605"/>
              <a:gd name="T26" fmla="*/ 71 w 542"/>
              <a:gd name="T27" fmla="*/ 248 h 605"/>
              <a:gd name="T28" fmla="*/ 124 w 542"/>
              <a:gd name="T29" fmla="*/ 227 h 605"/>
              <a:gd name="T30" fmla="*/ 142 w 542"/>
              <a:gd name="T31" fmla="*/ 203 h 605"/>
              <a:gd name="T32" fmla="*/ 118 w 542"/>
              <a:gd name="T33" fmla="*/ 185 h 605"/>
              <a:gd name="T34" fmla="*/ 83 w 542"/>
              <a:gd name="T35" fmla="*/ 194 h 605"/>
              <a:gd name="T36" fmla="*/ 152 w 542"/>
              <a:gd name="T37" fmla="*/ 111 h 605"/>
              <a:gd name="T38" fmla="*/ 260 w 542"/>
              <a:gd name="T39" fmla="*/ 111 h 605"/>
              <a:gd name="T40" fmla="*/ 281 w 542"/>
              <a:gd name="T41" fmla="*/ 110 h 605"/>
              <a:gd name="T42" fmla="*/ 290 w 542"/>
              <a:gd name="T43" fmla="*/ 91 h 605"/>
              <a:gd name="T44" fmla="*/ 278 w 542"/>
              <a:gd name="T45" fmla="*/ 73 h 605"/>
              <a:gd name="T46" fmla="*/ 254 w 542"/>
              <a:gd name="T47" fmla="*/ 64 h 605"/>
              <a:gd name="T48" fmla="*/ 420 w 542"/>
              <a:gd name="T49" fmla="*/ 34 h 605"/>
              <a:gd name="T50" fmla="*/ 420 w 542"/>
              <a:gd name="T51" fmla="*/ 34 h 605"/>
              <a:gd name="T52" fmla="*/ 457 w 542"/>
              <a:gd name="T53" fmla="*/ 69 h 605"/>
              <a:gd name="T54" fmla="*/ 464 w 542"/>
              <a:gd name="T55" fmla="*/ 76 h 605"/>
              <a:gd name="T56" fmla="*/ 468 w 542"/>
              <a:gd name="T57" fmla="*/ 8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2" h="605">
                <a:moveTo>
                  <a:pt x="468" y="81"/>
                </a:moveTo>
                <a:cubicBezTo>
                  <a:pt x="542" y="191"/>
                  <a:pt x="504" y="331"/>
                  <a:pt x="491" y="373"/>
                </a:cubicBezTo>
                <a:cubicBezTo>
                  <a:pt x="423" y="373"/>
                  <a:pt x="423" y="373"/>
                  <a:pt x="423" y="373"/>
                </a:cubicBezTo>
                <a:cubicBezTo>
                  <a:pt x="310" y="372"/>
                  <a:pt x="215" y="458"/>
                  <a:pt x="206" y="570"/>
                </a:cubicBezTo>
                <a:cubicBezTo>
                  <a:pt x="205" y="582"/>
                  <a:pt x="206" y="593"/>
                  <a:pt x="207" y="605"/>
                </a:cubicBezTo>
                <a:cubicBezTo>
                  <a:pt x="206" y="605"/>
                  <a:pt x="206" y="605"/>
                  <a:pt x="206" y="605"/>
                </a:cubicBezTo>
                <a:cubicBezTo>
                  <a:pt x="133" y="605"/>
                  <a:pt x="69" y="559"/>
                  <a:pt x="46" y="490"/>
                </a:cubicBezTo>
                <a:cubicBezTo>
                  <a:pt x="54" y="496"/>
                  <a:pt x="62" y="500"/>
                  <a:pt x="70" y="505"/>
                </a:cubicBezTo>
                <a:cubicBezTo>
                  <a:pt x="81" y="510"/>
                  <a:pt x="93" y="505"/>
                  <a:pt x="98" y="495"/>
                </a:cubicBezTo>
                <a:cubicBezTo>
                  <a:pt x="103" y="484"/>
                  <a:pt x="99" y="471"/>
                  <a:pt x="88" y="466"/>
                </a:cubicBezTo>
                <a:cubicBezTo>
                  <a:pt x="66" y="456"/>
                  <a:pt x="47" y="439"/>
                  <a:pt x="35" y="418"/>
                </a:cubicBezTo>
                <a:cubicBezTo>
                  <a:pt x="35" y="418"/>
                  <a:pt x="34" y="418"/>
                  <a:pt x="34" y="417"/>
                </a:cubicBezTo>
                <a:cubicBezTo>
                  <a:pt x="0" y="360"/>
                  <a:pt x="15" y="286"/>
                  <a:pt x="70" y="248"/>
                </a:cubicBezTo>
                <a:cubicBezTo>
                  <a:pt x="71" y="248"/>
                  <a:pt x="71" y="248"/>
                  <a:pt x="71" y="248"/>
                </a:cubicBezTo>
                <a:cubicBezTo>
                  <a:pt x="87" y="237"/>
                  <a:pt x="105" y="230"/>
                  <a:pt x="124" y="227"/>
                </a:cubicBezTo>
                <a:cubicBezTo>
                  <a:pt x="136" y="225"/>
                  <a:pt x="144" y="215"/>
                  <a:pt x="142" y="203"/>
                </a:cubicBezTo>
                <a:cubicBezTo>
                  <a:pt x="141" y="192"/>
                  <a:pt x="130" y="184"/>
                  <a:pt x="118" y="185"/>
                </a:cubicBezTo>
                <a:cubicBezTo>
                  <a:pt x="106" y="187"/>
                  <a:pt x="95" y="190"/>
                  <a:pt x="83" y="194"/>
                </a:cubicBezTo>
                <a:cubicBezTo>
                  <a:pt x="93" y="158"/>
                  <a:pt x="118" y="127"/>
                  <a:pt x="152" y="111"/>
                </a:cubicBezTo>
                <a:cubicBezTo>
                  <a:pt x="186" y="95"/>
                  <a:pt x="226" y="95"/>
                  <a:pt x="260" y="111"/>
                </a:cubicBezTo>
                <a:cubicBezTo>
                  <a:pt x="267" y="115"/>
                  <a:pt x="275" y="114"/>
                  <a:pt x="281" y="110"/>
                </a:cubicBezTo>
                <a:cubicBezTo>
                  <a:pt x="287" y="106"/>
                  <a:pt x="291" y="98"/>
                  <a:pt x="290" y="91"/>
                </a:cubicBezTo>
                <a:cubicBezTo>
                  <a:pt x="290" y="83"/>
                  <a:pt x="285" y="76"/>
                  <a:pt x="278" y="73"/>
                </a:cubicBezTo>
                <a:cubicBezTo>
                  <a:pt x="270" y="70"/>
                  <a:pt x="262" y="67"/>
                  <a:pt x="254" y="64"/>
                </a:cubicBezTo>
                <a:cubicBezTo>
                  <a:pt x="293" y="13"/>
                  <a:pt x="365" y="0"/>
                  <a:pt x="420" y="34"/>
                </a:cubicBezTo>
                <a:cubicBezTo>
                  <a:pt x="420" y="34"/>
                  <a:pt x="420" y="34"/>
                  <a:pt x="420" y="34"/>
                </a:cubicBezTo>
                <a:cubicBezTo>
                  <a:pt x="434" y="43"/>
                  <a:pt x="447" y="55"/>
                  <a:pt x="457" y="69"/>
                </a:cubicBezTo>
                <a:cubicBezTo>
                  <a:pt x="459" y="72"/>
                  <a:pt x="461" y="74"/>
                  <a:pt x="464" y="76"/>
                </a:cubicBezTo>
                <a:cubicBezTo>
                  <a:pt x="465" y="77"/>
                  <a:pt x="467" y="79"/>
                  <a:pt x="468" y="81"/>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2"/>
          <p:cNvSpPr>
            <a:spLocks/>
          </p:cNvSpPr>
          <p:nvPr/>
        </p:nvSpPr>
        <p:spPr bwMode="auto">
          <a:xfrm>
            <a:off x="14830425" y="5159375"/>
            <a:ext cx="1998663" cy="1238250"/>
          </a:xfrm>
          <a:custGeom>
            <a:avLst/>
            <a:gdLst>
              <a:gd name="T0" fmla="*/ 624 w 624"/>
              <a:gd name="T1" fmla="*/ 276 h 386"/>
              <a:gd name="T2" fmla="*/ 233 w 624"/>
              <a:gd name="T3" fmla="*/ 304 h 386"/>
              <a:gd name="T4" fmla="*/ 225 w 624"/>
              <a:gd name="T5" fmla="*/ 302 h 386"/>
              <a:gd name="T6" fmla="*/ 161 w 624"/>
              <a:gd name="T7" fmla="*/ 302 h 386"/>
              <a:gd name="T8" fmla="*/ 98 w 624"/>
              <a:gd name="T9" fmla="*/ 365 h 386"/>
              <a:gd name="T10" fmla="*/ 77 w 624"/>
              <a:gd name="T11" fmla="*/ 386 h 386"/>
              <a:gd name="T12" fmla="*/ 67 w 624"/>
              <a:gd name="T13" fmla="*/ 386 h 386"/>
              <a:gd name="T14" fmla="*/ 35 w 624"/>
              <a:gd name="T15" fmla="*/ 72 h 386"/>
              <a:gd name="T16" fmla="*/ 28 w 624"/>
              <a:gd name="T17" fmla="*/ 62 h 386"/>
              <a:gd name="T18" fmla="*/ 26 w 624"/>
              <a:gd name="T19" fmla="*/ 58 h 386"/>
              <a:gd name="T20" fmla="*/ 0 w 624"/>
              <a:gd name="T21" fmla="*/ 29 h 386"/>
              <a:gd name="T22" fmla="*/ 139 w 624"/>
              <a:gd name="T23" fmla="*/ 21 h 386"/>
              <a:gd name="T24" fmla="*/ 129 w 624"/>
              <a:gd name="T25" fmla="*/ 27 h 386"/>
              <a:gd name="T26" fmla="*/ 123 w 624"/>
              <a:gd name="T27" fmla="*/ 56 h 386"/>
              <a:gd name="T28" fmla="*/ 152 w 624"/>
              <a:gd name="T29" fmla="*/ 62 h 386"/>
              <a:gd name="T30" fmla="*/ 196 w 624"/>
              <a:gd name="T31" fmla="*/ 41 h 386"/>
              <a:gd name="T32" fmla="*/ 458 w 624"/>
              <a:gd name="T33" fmla="*/ 151 h 386"/>
              <a:gd name="T34" fmla="*/ 476 w 624"/>
              <a:gd name="T35" fmla="*/ 164 h 386"/>
              <a:gd name="T36" fmla="*/ 495 w 624"/>
              <a:gd name="T37" fmla="*/ 155 h 386"/>
              <a:gd name="T38" fmla="*/ 497 w 624"/>
              <a:gd name="T39" fmla="*/ 133 h 386"/>
              <a:gd name="T40" fmla="*/ 479 w 624"/>
              <a:gd name="T41" fmla="*/ 102 h 386"/>
              <a:gd name="T42" fmla="*/ 624 w 624"/>
              <a:gd name="T43" fmla="*/ 27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4" h="386">
                <a:moveTo>
                  <a:pt x="624" y="276"/>
                </a:moveTo>
                <a:cubicBezTo>
                  <a:pt x="433" y="314"/>
                  <a:pt x="288" y="308"/>
                  <a:pt x="233" y="304"/>
                </a:cubicBezTo>
                <a:cubicBezTo>
                  <a:pt x="231" y="303"/>
                  <a:pt x="228" y="302"/>
                  <a:pt x="225" y="302"/>
                </a:cubicBezTo>
                <a:cubicBezTo>
                  <a:pt x="161" y="302"/>
                  <a:pt x="161" y="302"/>
                  <a:pt x="161" y="302"/>
                </a:cubicBezTo>
                <a:cubicBezTo>
                  <a:pt x="126" y="302"/>
                  <a:pt x="98" y="330"/>
                  <a:pt x="98" y="365"/>
                </a:cubicBezTo>
                <a:cubicBezTo>
                  <a:pt x="98" y="377"/>
                  <a:pt x="89" y="386"/>
                  <a:pt x="77" y="386"/>
                </a:cubicBezTo>
                <a:cubicBezTo>
                  <a:pt x="67" y="386"/>
                  <a:pt x="67" y="386"/>
                  <a:pt x="67" y="386"/>
                </a:cubicBezTo>
                <a:cubicBezTo>
                  <a:pt x="84" y="328"/>
                  <a:pt x="113" y="188"/>
                  <a:pt x="35" y="72"/>
                </a:cubicBezTo>
                <a:cubicBezTo>
                  <a:pt x="33" y="69"/>
                  <a:pt x="30" y="65"/>
                  <a:pt x="28" y="62"/>
                </a:cubicBezTo>
                <a:cubicBezTo>
                  <a:pt x="27" y="60"/>
                  <a:pt x="27" y="59"/>
                  <a:pt x="26" y="58"/>
                </a:cubicBezTo>
                <a:cubicBezTo>
                  <a:pt x="18" y="47"/>
                  <a:pt x="9" y="38"/>
                  <a:pt x="0" y="29"/>
                </a:cubicBezTo>
                <a:cubicBezTo>
                  <a:pt x="42" y="3"/>
                  <a:pt x="94" y="0"/>
                  <a:pt x="139" y="21"/>
                </a:cubicBezTo>
                <a:cubicBezTo>
                  <a:pt x="135" y="23"/>
                  <a:pt x="132" y="24"/>
                  <a:pt x="129" y="27"/>
                </a:cubicBezTo>
                <a:cubicBezTo>
                  <a:pt x="119" y="33"/>
                  <a:pt x="116" y="46"/>
                  <a:pt x="123" y="56"/>
                </a:cubicBezTo>
                <a:cubicBezTo>
                  <a:pt x="129" y="66"/>
                  <a:pt x="142" y="68"/>
                  <a:pt x="152" y="62"/>
                </a:cubicBezTo>
                <a:cubicBezTo>
                  <a:pt x="166" y="53"/>
                  <a:pt x="180" y="46"/>
                  <a:pt x="196" y="41"/>
                </a:cubicBezTo>
                <a:cubicBezTo>
                  <a:pt x="299" y="4"/>
                  <a:pt x="412" y="52"/>
                  <a:pt x="458" y="151"/>
                </a:cubicBezTo>
                <a:cubicBezTo>
                  <a:pt x="461" y="158"/>
                  <a:pt x="468" y="163"/>
                  <a:pt x="476" y="164"/>
                </a:cubicBezTo>
                <a:cubicBezTo>
                  <a:pt x="483" y="164"/>
                  <a:pt x="491" y="161"/>
                  <a:pt x="495" y="155"/>
                </a:cubicBezTo>
                <a:cubicBezTo>
                  <a:pt x="500" y="148"/>
                  <a:pt x="500" y="140"/>
                  <a:pt x="497" y="133"/>
                </a:cubicBezTo>
                <a:cubicBezTo>
                  <a:pt x="492" y="122"/>
                  <a:pt x="486" y="112"/>
                  <a:pt x="479" y="102"/>
                </a:cubicBezTo>
                <a:cubicBezTo>
                  <a:pt x="558" y="127"/>
                  <a:pt x="614" y="196"/>
                  <a:pt x="624" y="276"/>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3"/>
          <p:cNvSpPr>
            <a:spLocks/>
          </p:cNvSpPr>
          <p:nvPr/>
        </p:nvSpPr>
        <p:spPr bwMode="auto">
          <a:xfrm>
            <a:off x="14128750" y="6262688"/>
            <a:ext cx="1822450" cy="1354138"/>
          </a:xfrm>
          <a:custGeom>
            <a:avLst/>
            <a:gdLst>
              <a:gd name="T0" fmla="*/ 273 w 569"/>
              <a:gd name="T1" fmla="*/ 303 h 422"/>
              <a:gd name="T2" fmla="*/ 276 w 569"/>
              <a:gd name="T3" fmla="*/ 332 h 422"/>
              <a:gd name="T4" fmla="*/ 305 w 569"/>
              <a:gd name="T5" fmla="*/ 353 h 422"/>
              <a:gd name="T6" fmla="*/ 169 w 569"/>
              <a:gd name="T7" fmla="*/ 422 h 422"/>
              <a:gd name="T8" fmla="*/ 154 w 569"/>
              <a:gd name="T9" fmla="*/ 421 h 422"/>
              <a:gd name="T10" fmla="*/ 145 w 569"/>
              <a:gd name="T11" fmla="*/ 420 h 422"/>
              <a:gd name="T12" fmla="*/ 139 w 569"/>
              <a:gd name="T13" fmla="*/ 419 h 422"/>
              <a:gd name="T14" fmla="*/ 127 w 569"/>
              <a:gd name="T15" fmla="*/ 416 h 422"/>
              <a:gd name="T16" fmla="*/ 126 w 569"/>
              <a:gd name="T17" fmla="*/ 416 h 422"/>
              <a:gd name="T18" fmla="*/ 14 w 569"/>
              <a:gd name="T19" fmla="*/ 317 h 422"/>
              <a:gd name="T20" fmla="*/ 13 w 569"/>
              <a:gd name="T21" fmla="*/ 316 h 422"/>
              <a:gd name="T22" fmla="*/ 9 w 569"/>
              <a:gd name="T23" fmla="*/ 304 h 422"/>
              <a:gd name="T24" fmla="*/ 8 w 569"/>
              <a:gd name="T25" fmla="*/ 302 h 422"/>
              <a:gd name="T26" fmla="*/ 5 w 569"/>
              <a:gd name="T27" fmla="*/ 289 h 422"/>
              <a:gd name="T28" fmla="*/ 1 w 569"/>
              <a:gd name="T29" fmla="*/ 242 h 422"/>
              <a:gd name="T30" fmla="*/ 176 w 569"/>
              <a:gd name="T31" fmla="*/ 84 h 422"/>
              <a:gd name="T32" fmla="*/ 296 w 569"/>
              <a:gd name="T33" fmla="*/ 84 h 422"/>
              <a:gd name="T34" fmla="*/ 359 w 569"/>
              <a:gd name="T35" fmla="*/ 21 h 422"/>
              <a:gd name="T36" fmla="*/ 380 w 569"/>
              <a:gd name="T37" fmla="*/ 0 h 422"/>
              <a:gd name="T38" fmla="*/ 426 w 569"/>
              <a:gd name="T39" fmla="*/ 0 h 422"/>
              <a:gd name="T40" fmla="*/ 542 w 569"/>
              <a:gd name="T41" fmla="*/ 6 h 422"/>
              <a:gd name="T42" fmla="*/ 569 w 569"/>
              <a:gd name="T43" fmla="*/ 6 h 422"/>
              <a:gd name="T44" fmla="*/ 423 w 569"/>
              <a:gd name="T45" fmla="*/ 146 h 422"/>
              <a:gd name="T46" fmla="*/ 425 w 569"/>
              <a:gd name="T47" fmla="*/ 355 h 422"/>
              <a:gd name="T48" fmla="*/ 303 w 569"/>
              <a:gd name="T49" fmla="*/ 300 h 422"/>
              <a:gd name="T50" fmla="*/ 273 w 569"/>
              <a:gd name="T51" fmla="*/ 30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9" h="422">
                <a:moveTo>
                  <a:pt x="273" y="303"/>
                </a:moveTo>
                <a:cubicBezTo>
                  <a:pt x="266" y="312"/>
                  <a:pt x="267" y="325"/>
                  <a:pt x="276" y="332"/>
                </a:cubicBezTo>
                <a:cubicBezTo>
                  <a:pt x="285" y="340"/>
                  <a:pt x="295" y="347"/>
                  <a:pt x="305" y="353"/>
                </a:cubicBezTo>
                <a:cubicBezTo>
                  <a:pt x="273" y="396"/>
                  <a:pt x="223" y="422"/>
                  <a:pt x="169" y="422"/>
                </a:cubicBezTo>
                <a:cubicBezTo>
                  <a:pt x="164" y="422"/>
                  <a:pt x="159" y="421"/>
                  <a:pt x="154" y="421"/>
                </a:cubicBezTo>
                <a:cubicBezTo>
                  <a:pt x="151" y="421"/>
                  <a:pt x="148" y="420"/>
                  <a:pt x="145" y="420"/>
                </a:cubicBezTo>
                <a:cubicBezTo>
                  <a:pt x="143" y="419"/>
                  <a:pt x="141" y="419"/>
                  <a:pt x="139" y="419"/>
                </a:cubicBezTo>
                <a:cubicBezTo>
                  <a:pt x="135" y="418"/>
                  <a:pt x="131" y="417"/>
                  <a:pt x="127" y="416"/>
                </a:cubicBezTo>
                <a:cubicBezTo>
                  <a:pt x="126" y="416"/>
                  <a:pt x="126" y="416"/>
                  <a:pt x="126" y="416"/>
                </a:cubicBezTo>
                <a:cubicBezTo>
                  <a:pt x="75" y="402"/>
                  <a:pt x="34" y="366"/>
                  <a:pt x="14" y="317"/>
                </a:cubicBezTo>
                <a:cubicBezTo>
                  <a:pt x="13" y="316"/>
                  <a:pt x="13" y="316"/>
                  <a:pt x="13" y="316"/>
                </a:cubicBezTo>
                <a:cubicBezTo>
                  <a:pt x="12" y="312"/>
                  <a:pt x="10" y="308"/>
                  <a:pt x="9" y="304"/>
                </a:cubicBezTo>
                <a:cubicBezTo>
                  <a:pt x="9" y="303"/>
                  <a:pt x="8" y="302"/>
                  <a:pt x="8" y="302"/>
                </a:cubicBezTo>
                <a:cubicBezTo>
                  <a:pt x="7" y="298"/>
                  <a:pt x="6" y="294"/>
                  <a:pt x="5" y="289"/>
                </a:cubicBezTo>
                <a:cubicBezTo>
                  <a:pt x="1" y="274"/>
                  <a:pt x="0" y="258"/>
                  <a:pt x="1" y="242"/>
                </a:cubicBezTo>
                <a:cubicBezTo>
                  <a:pt x="9" y="152"/>
                  <a:pt x="85" y="83"/>
                  <a:pt x="176" y="84"/>
                </a:cubicBezTo>
                <a:cubicBezTo>
                  <a:pt x="296" y="84"/>
                  <a:pt x="296" y="84"/>
                  <a:pt x="296" y="84"/>
                </a:cubicBezTo>
                <a:cubicBezTo>
                  <a:pt x="331" y="84"/>
                  <a:pt x="359" y="56"/>
                  <a:pt x="359" y="21"/>
                </a:cubicBezTo>
                <a:cubicBezTo>
                  <a:pt x="359" y="9"/>
                  <a:pt x="369" y="0"/>
                  <a:pt x="380" y="0"/>
                </a:cubicBezTo>
                <a:cubicBezTo>
                  <a:pt x="426" y="0"/>
                  <a:pt x="426" y="0"/>
                  <a:pt x="426" y="0"/>
                </a:cubicBezTo>
                <a:cubicBezTo>
                  <a:pt x="439" y="2"/>
                  <a:pt x="480" y="6"/>
                  <a:pt x="542" y="6"/>
                </a:cubicBezTo>
                <a:cubicBezTo>
                  <a:pt x="551" y="6"/>
                  <a:pt x="559" y="6"/>
                  <a:pt x="569" y="6"/>
                </a:cubicBezTo>
                <a:cubicBezTo>
                  <a:pt x="497" y="41"/>
                  <a:pt x="449" y="88"/>
                  <a:pt x="423" y="146"/>
                </a:cubicBezTo>
                <a:cubicBezTo>
                  <a:pt x="386" y="230"/>
                  <a:pt x="409" y="313"/>
                  <a:pt x="425" y="355"/>
                </a:cubicBezTo>
                <a:cubicBezTo>
                  <a:pt x="381" y="348"/>
                  <a:pt x="338" y="329"/>
                  <a:pt x="303" y="300"/>
                </a:cubicBezTo>
                <a:cubicBezTo>
                  <a:pt x="294" y="293"/>
                  <a:pt x="281" y="294"/>
                  <a:pt x="273" y="30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4"/>
          <p:cNvSpPr>
            <a:spLocks/>
          </p:cNvSpPr>
          <p:nvPr/>
        </p:nvSpPr>
        <p:spPr bwMode="auto">
          <a:xfrm>
            <a:off x="15473363" y="6186488"/>
            <a:ext cx="1728788" cy="1225550"/>
          </a:xfrm>
          <a:custGeom>
            <a:avLst/>
            <a:gdLst>
              <a:gd name="T0" fmla="*/ 527 w 539"/>
              <a:gd name="T1" fmla="*/ 178 h 382"/>
              <a:gd name="T2" fmla="*/ 408 w 539"/>
              <a:gd name="T3" fmla="*/ 277 h 382"/>
              <a:gd name="T4" fmla="*/ 282 w 539"/>
              <a:gd name="T5" fmla="*/ 187 h 382"/>
              <a:gd name="T6" fmla="*/ 256 w 539"/>
              <a:gd name="T7" fmla="*/ 173 h 382"/>
              <a:gd name="T8" fmla="*/ 241 w 539"/>
              <a:gd name="T9" fmla="*/ 199 h 382"/>
              <a:gd name="T10" fmla="*/ 267 w 539"/>
              <a:gd name="T11" fmla="*/ 250 h 382"/>
              <a:gd name="T12" fmla="*/ 93 w 539"/>
              <a:gd name="T13" fmla="*/ 378 h 382"/>
              <a:gd name="T14" fmla="*/ 47 w 539"/>
              <a:gd name="T15" fmla="*/ 382 h 382"/>
              <a:gd name="T16" fmla="*/ 38 w 539"/>
              <a:gd name="T17" fmla="*/ 184 h 382"/>
              <a:gd name="T18" fmla="*/ 285 w 539"/>
              <a:gd name="T19" fmla="*/ 21 h 382"/>
              <a:gd name="T20" fmla="*/ 423 w 539"/>
              <a:gd name="T21" fmla="*/ 0 h 382"/>
              <a:gd name="T22" fmla="*/ 423 w 539"/>
              <a:gd name="T23" fmla="*/ 6 h 382"/>
              <a:gd name="T24" fmla="*/ 410 w 539"/>
              <a:gd name="T25" fmla="*/ 59 h 382"/>
              <a:gd name="T26" fmla="*/ 422 w 539"/>
              <a:gd name="T27" fmla="*/ 86 h 382"/>
              <a:gd name="T28" fmla="*/ 449 w 539"/>
              <a:gd name="T29" fmla="*/ 74 h 382"/>
              <a:gd name="T30" fmla="*/ 460 w 539"/>
              <a:gd name="T31" fmla="*/ 38 h 382"/>
              <a:gd name="T32" fmla="*/ 527 w 539"/>
              <a:gd name="T33" fmla="*/ 17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9" h="382">
                <a:moveTo>
                  <a:pt x="527" y="178"/>
                </a:moveTo>
                <a:cubicBezTo>
                  <a:pt x="514" y="234"/>
                  <a:pt x="465" y="275"/>
                  <a:pt x="408" y="277"/>
                </a:cubicBezTo>
                <a:cubicBezTo>
                  <a:pt x="350" y="279"/>
                  <a:pt x="298" y="242"/>
                  <a:pt x="282" y="187"/>
                </a:cubicBezTo>
                <a:cubicBezTo>
                  <a:pt x="278" y="176"/>
                  <a:pt x="267" y="169"/>
                  <a:pt x="256" y="173"/>
                </a:cubicBezTo>
                <a:cubicBezTo>
                  <a:pt x="244" y="176"/>
                  <a:pt x="238" y="188"/>
                  <a:pt x="241" y="199"/>
                </a:cubicBezTo>
                <a:cubicBezTo>
                  <a:pt x="247" y="217"/>
                  <a:pt x="255" y="234"/>
                  <a:pt x="267" y="250"/>
                </a:cubicBezTo>
                <a:cubicBezTo>
                  <a:pt x="231" y="316"/>
                  <a:pt x="167" y="363"/>
                  <a:pt x="93" y="378"/>
                </a:cubicBezTo>
                <a:cubicBezTo>
                  <a:pt x="78" y="381"/>
                  <a:pt x="62" y="382"/>
                  <a:pt x="47" y="382"/>
                </a:cubicBezTo>
                <a:cubicBezTo>
                  <a:pt x="36" y="358"/>
                  <a:pt x="0" y="270"/>
                  <a:pt x="38" y="184"/>
                </a:cubicBezTo>
                <a:cubicBezTo>
                  <a:pt x="71" y="108"/>
                  <a:pt x="154" y="53"/>
                  <a:pt x="285" y="21"/>
                </a:cubicBezTo>
                <a:cubicBezTo>
                  <a:pt x="327" y="16"/>
                  <a:pt x="374" y="9"/>
                  <a:pt x="423" y="0"/>
                </a:cubicBezTo>
                <a:cubicBezTo>
                  <a:pt x="423" y="2"/>
                  <a:pt x="423" y="4"/>
                  <a:pt x="423" y="6"/>
                </a:cubicBezTo>
                <a:cubicBezTo>
                  <a:pt x="421" y="24"/>
                  <a:pt x="416" y="42"/>
                  <a:pt x="410" y="59"/>
                </a:cubicBezTo>
                <a:cubicBezTo>
                  <a:pt x="405" y="69"/>
                  <a:pt x="411" y="82"/>
                  <a:pt x="422" y="86"/>
                </a:cubicBezTo>
                <a:cubicBezTo>
                  <a:pt x="433" y="90"/>
                  <a:pt x="445" y="85"/>
                  <a:pt x="449" y="74"/>
                </a:cubicBezTo>
                <a:cubicBezTo>
                  <a:pt x="453" y="62"/>
                  <a:pt x="457" y="50"/>
                  <a:pt x="460" y="38"/>
                </a:cubicBezTo>
                <a:cubicBezTo>
                  <a:pt x="511" y="64"/>
                  <a:pt x="539" y="121"/>
                  <a:pt x="527" y="178"/>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5"/>
          <p:cNvSpPr>
            <a:spLocks/>
          </p:cNvSpPr>
          <p:nvPr/>
        </p:nvSpPr>
        <p:spPr bwMode="auto">
          <a:xfrm>
            <a:off x="15692438" y="7091363"/>
            <a:ext cx="1208088" cy="728663"/>
          </a:xfrm>
          <a:custGeom>
            <a:avLst/>
            <a:gdLst>
              <a:gd name="T0" fmla="*/ 177 w 377"/>
              <a:gd name="T1" fmla="*/ 227 h 227"/>
              <a:gd name="T2" fmla="*/ 377 w 377"/>
              <a:gd name="T3" fmla="*/ 69 h 227"/>
              <a:gd name="T4" fmla="*/ 372 w 377"/>
              <a:gd name="T5" fmla="*/ 33 h 227"/>
              <a:gd name="T6" fmla="*/ 229 w 377"/>
              <a:gd name="T7" fmla="*/ 0 h 227"/>
              <a:gd name="T8" fmla="*/ 0 w 377"/>
              <a:gd name="T9" fmla="*/ 142 h 227"/>
              <a:gd name="T10" fmla="*/ 128 w 377"/>
              <a:gd name="T11" fmla="*/ 222 h 227"/>
              <a:gd name="T12" fmla="*/ 177 w 377"/>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77" h="227">
                <a:moveTo>
                  <a:pt x="177" y="227"/>
                </a:moveTo>
                <a:cubicBezTo>
                  <a:pt x="287" y="227"/>
                  <a:pt x="377" y="156"/>
                  <a:pt x="377" y="69"/>
                </a:cubicBezTo>
                <a:cubicBezTo>
                  <a:pt x="377" y="57"/>
                  <a:pt x="375" y="45"/>
                  <a:pt x="372" y="33"/>
                </a:cubicBezTo>
                <a:cubicBezTo>
                  <a:pt x="322" y="44"/>
                  <a:pt x="269" y="32"/>
                  <a:pt x="229" y="0"/>
                </a:cubicBezTo>
                <a:cubicBezTo>
                  <a:pt x="180" y="81"/>
                  <a:pt x="95" y="134"/>
                  <a:pt x="0" y="142"/>
                </a:cubicBezTo>
                <a:cubicBezTo>
                  <a:pt x="30" y="184"/>
                  <a:pt x="77" y="213"/>
                  <a:pt x="128" y="222"/>
                </a:cubicBezTo>
                <a:cubicBezTo>
                  <a:pt x="144" y="225"/>
                  <a:pt x="161" y="227"/>
                  <a:pt x="177" y="227"/>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6"/>
          <p:cNvSpPr>
            <a:spLocks/>
          </p:cNvSpPr>
          <p:nvPr/>
        </p:nvSpPr>
        <p:spPr bwMode="auto">
          <a:xfrm>
            <a:off x="15143163" y="7462838"/>
            <a:ext cx="879475" cy="831850"/>
          </a:xfrm>
          <a:custGeom>
            <a:avLst/>
            <a:gdLst>
              <a:gd name="T0" fmla="*/ 122 w 274"/>
              <a:gd name="T1" fmla="*/ 25 h 259"/>
              <a:gd name="T2" fmla="*/ 36 w 274"/>
              <a:gd name="T3" fmla="*/ 4 h 259"/>
              <a:gd name="T4" fmla="*/ 34 w 274"/>
              <a:gd name="T5" fmla="*/ 4 h 259"/>
              <a:gd name="T6" fmla="*/ 27 w 274"/>
              <a:gd name="T7" fmla="*/ 1 h 259"/>
              <a:gd name="T8" fmla="*/ 25 w 274"/>
              <a:gd name="T9" fmla="*/ 0 h 259"/>
              <a:gd name="T10" fmla="*/ 0 w 274"/>
              <a:gd name="T11" fmla="*/ 29 h 259"/>
              <a:gd name="T12" fmla="*/ 63 w 274"/>
              <a:gd name="T13" fmla="*/ 90 h 259"/>
              <a:gd name="T14" fmla="*/ 113 w 274"/>
              <a:gd name="T15" fmla="*/ 111 h 259"/>
              <a:gd name="T16" fmla="*/ 235 w 274"/>
              <a:gd name="T17" fmla="*/ 251 h 259"/>
              <a:gd name="T18" fmla="*/ 252 w 274"/>
              <a:gd name="T19" fmla="*/ 258 h 259"/>
              <a:gd name="T20" fmla="*/ 274 w 274"/>
              <a:gd name="T21" fmla="*/ 236 h 259"/>
              <a:gd name="T22" fmla="*/ 274 w 274"/>
              <a:gd name="T23" fmla="*/ 143 h 259"/>
              <a:gd name="T24" fmla="*/ 122 w 274"/>
              <a:gd name="T2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259">
                <a:moveTo>
                  <a:pt x="122" y="25"/>
                </a:moveTo>
                <a:cubicBezTo>
                  <a:pt x="93" y="23"/>
                  <a:pt x="64" y="16"/>
                  <a:pt x="36" y="4"/>
                </a:cubicBezTo>
                <a:cubicBezTo>
                  <a:pt x="35" y="4"/>
                  <a:pt x="35" y="4"/>
                  <a:pt x="34" y="4"/>
                </a:cubicBezTo>
                <a:cubicBezTo>
                  <a:pt x="32" y="3"/>
                  <a:pt x="30" y="2"/>
                  <a:pt x="27" y="1"/>
                </a:cubicBezTo>
                <a:cubicBezTo>
                  <a:pt x="27" y="1"/>
                  <a:pt x="26" y="0"/>
                  <a:pt x="25" y="0"/>
                </a:cubicBezTo>
                <a:cubicBezTo>
                  <a:pt x="18" y="10"/>
                  <a:pt x="9" y="20"/>
                  <a:pt x="0" y="29"/>
                </a:cubicBezTo>
                <a:cubicBezTo>
                  <a:pt x="1" y="63"/>
                  <a:pt x="29" y="90"/>
                  <a:pt x="63" y="90"/>
                </a:cubicBezTo>
                <a:cubicBezTo>
                  <a:pt x="82" y="89"/>
                  <a:pt x="100" y="97"/>
                  <a:pt x="113" y="111"/>
                </a:cubicBezTo>
                <a:cubicBezTo>
                  <a:pt x="235" y="251"/>
                  <a:pt x="235" y="251"/>
                  <a:pt x="235" y="251"/>
                </a:cubicBezTo>
                <a:cubicBezTo>
                  <a:pt x="239" y="256"/>
                  <a:pt x="245" y="258"/>
                  <a:pt x="252" y="258"/>
                </a:cubicBezTo>
                <a:cubicBezTo>
                  <a:pt x="264" y="259"/>
                  <a:pt x="274" y="249"/>
                  <a:pt x="274" y="236"/>
                </a:cubicBezTo>
                <a:cubicBezTo>
                  <a:pt x="274" y="143"/>
                  <a:pt x="274" y="143"/>
                  <a:pt x="274" y="143"/>
                </a:cubicBezTo>
                <a:cubicBezTo>
                  <a:pt x="209" y="128"/>
                  <a:pt x="153" y="85"/>
                  <a:pt x="122" y="2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7"/>
          <p:cNvSpPr>
            <a:spLocks/>
          </p:cNvSpPr>
          <p:nvPr/>
        </p:nvSpPr>
        <p:spPr bwMode="auto">
          <a:xfrm>
            <a:off x="15503525" y="6126163"/>
            <a:ext cx="9525" cy="3175"/>
          </a:xfrm>
          <a:custGeom>
            <a:avLst/>
            <a:gdLst>
              <a:gd name="T0" fmla="*/ 3 w 3"/>
              <a:gd name="T1" fmla="*/ 1 h 1"/>
              <a:gd name="T2" fmla="*/ 0 w 3"/>
              <a:gd name="T3" fmla="*/ 1 h 1"/>
              <a:gd name="T4" fmla="*/ 0 w 3"/>
              <a:gd name="T5" fmla="*/ 0 h 1"/>
              <a:gd name="T6" fmla="*/ 0 w 3"/>
              <a:gd name="T7" fmla="*/ 0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0" y="1"/>
                  <a:pt x="0" y="1"/>
                  <a:pt x="0" y="1"/>
                </a:cubicBezTo>
                <a:cubicBezTo>
                  <a:pt x="0" y="0"/>
                  <a:pt x="0" y="0"/>
                  <a:pt x="0" y="0"/>
                </a:cubicBezTo>
                <a:cubicBezTo>
                  <a:pt x="0" y="0"/>
                  <a:pt x="0" y="0"/>
                  <a:pt x="0" y="0"/>
                </a:cubicBezTo>
                <a:cubicBezTo>
                  <a:pt x="0" y="0"/>
                  <a:pt x="1" y="1"/>
                  <a:pt x="3" y="1"/>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8"/>
          <p:cNvSpPr>
            <a:spLocks/>
          </p:cNvSpPr>
          <p:nvPr/>
        </p:nvSpPr>
        <p:spPr bwMode="auto">
          <a:xfrm>
            <a:off x="13442950" y="8901113"/>
            <a:ext cx="3675063" cy="923925"/>
          </a:xfrm>
          <a:custGeom>
            <a:avLst/>
            <a:gdLst>
              <a:gd name="T0" fmla="*/ 1125 w 1147"/>
              <a:gd name="T1" fmla="*/ 288 h 288"/>
              <a:gd name="T2" fmla="*/ 21 w 1147"/>
              <a:gd name="T3" fmla="*/ 288 h 288"/>
              <a:gd name="T4" fmla="*/ 0 w 1147"/>
              <a:gd name="T5" fmla="*/ 266 h 288"/>
              <a:gd name="T6" fmla="*/ 0 w 1147"/>
              <a:gd name="T7" fmla="*/ 21 h 288"/>
              <a:gd name="T8" fmla="*/ 21 w 1147"/>
              <a:gd name="T9" fmla="*/ 0 h 288"/>
              <a:gd name="T10" fmla="*/ 1125 w 1147"/>
              <a:gd name="T11" fmla="*/ 0 h 288"/>
              <a:gd name="T12" fmla="*/ 1147 w 1147"/>
              <a:gd name="T13" fmla="*/ 21 h 288"/>
              <a:gd name="T14" fmla="*/ 1147 w 1147"/>
              <a:gd name="T15" fmla="*/ 266 h 288"/>
              <a:gd name="T16" fmla="*/ 1125 w 1147"/>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88">
                <a:moveTo>
                  <a:pt x="1125" y="288"/>
                </a:moveTo>
                <a:cubicBezTo>
                  <a:pt x="21" y="288"/>
                  <a:pt x="21" y="288"/>
                  <a:pt x="21" y="288"/>
                </a:cubicBezTo>
                <a:cubicBezTo>
                  <a:pt x="9" y="288"/>
                  <a:pt x="0" y="278"/>
                  <a:pt x="0" y="266"/>
                </a:cubicBezTo>
                <a:cubicBezTo>
                  <a:pt x="0" y="21"/>
                  <a:pt x="0" y="21"/>
                  <a:pt x="0" y="21"/>
                </a:cubicBezTo>
                <a:cubicBezTo>
                  <a:pt x="0" y="9"/>
                  <a:pt x="9" y="0"/>
                  <a:pt x="21" y="0"/>
                </a:cubicBezTo>
                <a:cubicBezTo>
                  <a:pt x="1125" y="0"/>
                  <a:pt x="1125" y="0"/>
                  <a:pt x="1125" y="0"/>
                </a:cubicBezTo>
                <a:cubicBezTo>
                  <a:pt x="1137" y="0"/>
                  <a:pt x="1147" y="9"/>
                  <a:pt x="1147" y="21"/>
                </a:cubicBezTo>
                <a:cubicBezTo>
                  <a:pt x="1147" y="266"/>
                  <a:pt x="1147" y="266"/>
                  <a:pt x="1147" y="266"/>
                </a:cubicBezTo>
                <a:cubicBezTo>
                  <a:pt x="1147" y="278"/>
                  <a:pt x="1137" y="288"/>
                  <a:pt x="1125" y="28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9"/>
          <p:cNvSpPr>
            <a:spLocks/>
          </p:cNvSpPr>
          <p:nvPr/>
        </p:nvSpPr>
        <p:spPr bwMode="auto">
          <a:xfrm>
            <a:off x="19262725" y="5202238"/>
            <a:ext cx="1736725" cy="1939925"/>
          </a:xfrm>
          <a:custGeom>
            <a:avLst/>
            <a:gdLst>
              <a:gd name="T0" fmla="*/ 469 w 542"/>
              <a:gd name="T1" fmla="*/ 81 h 605"/>
              <a:gd name="T2" fmla="*/ 491 w 542"/>
              <a:gd name="T3" fmla="*/ 373 h 605"/>
              <a:gd name="T4" fmla="*/ 424 w 542"/>
              <a:gd name="T5" fmla="*/ 373 h 605"/>
              <a:gd name="T6" fmla="*/ 207 w 542"/>
              <a:gd name="T7" fmla="*/ 570 h 605"/>
              <a:gd name="T8" fmla="*/ 208 w 542"/>
              <a:gd name="T9" fmla="*/ 605 h 605"/>
              <a:gd name="T10" fmla="*/ 206 w 542"/>
              <a:gd name="T11" fmla="*/ 605 h 605"/>
              <a:gd name="T12" fmla="*/ 47 w 542"/>
              <a:gd name="T13" fmla="*/ 490 h 605"/>
              <a:gd name="T14" fmla="*/ 71 w 542"/>
              <a:gd name="T15" fmla="*/ 505 h 605"/>
              <a:gd name="T16" fmla="*/ 99 w 542"/>
              <a:gd name="T17" fmla="*/ 495 h 605"/>
              <a:gd name="T18" fmla="*/ 89 w 542"/>
              <a:gd name="T19" fmla="*/ 466 h 605"/>
              <a:gd name="T20" fmla="*/ 35 w 542"/>
              <a:gd name="T21" fmla="*/ 418 h 605"/>
              <a:gd name="T22" fmla="*/ 35 w 542"/>
              <a:gd name="T23" fmla="*/ 417 h 605"/>
              <a:gd name="T24" fmla="*/ 71 w 542"/>
              <a:gd name="T25" fmla="*/ 248 h 605"/>
              <a:gd name="T26" fmla="*/ 71 w 542"/>
              <a:gd name="T27" fmla="*/ 248 h 605"/>
              <a:gd name="T28" fmla="*/ 125 w 542"/>
              <a:gd name="T29" fmla="*/ 227 h 605"/>
              <a:gd name="T30" fmla="*/ 143 w 542"/>
              <a:gd name="T31" fmla="*/ 203 h 605"/>
              <a:gd name="T32" fmla="*/ 119 w 542"/>
              <a:gd name="T33" fmla="*/ 185 h 605"/>
              <a:gd name="T34" fmla="*/ 84 w 542"/>
              <a:gd name="T35" fmla="*/ 194 h 605"/>
              <a:gd name="T36" fmla="*/ 153 w 542"/>
              <a:gd name="T37" fmla="*/ 111 h 605"/>
              <a:gd name="T38" fmla="*/ 260 w 542"/>
              <a:gd name="T39" fmla="*/ 111 h 605"/>
              <a:gd name="T40" fmla="*/ 282 w 542"/>
              <a:gd name="T41" fmla="*/ 110 h 605"/>
              <a:gd name="T42" fmla="*/ 291 w 542"/>
              <a:gd name="T43" fmla="*/ 91 h 605"/>
              <a:gd name="T44" fmla="*/ 279 w 542"/>
              <a:gd name="T45" fmla="*/ 73 h 605"/>
              <a:gd name="T46" fmla="*/ 254 w 542"/>
              <a:gd name="T47" fmla="*/ 64 h 605"/>
              <a:gd name="T48" fmla="*/ 420 w 542"/>
              <a:gd name="T49" fmla="*/ 34 h 605"/>
              <a:gd name="T50" fmla="*/ 420 w 542"/>
              <a:gd name="T51" fmla="*/ 34 h 605"/>
              <a:gd name="T52" fmla="*/ 458 w 542"/>
              <a:gd name="T53" fmla="*/ 69 h 605"/>
              <a:gd name="T54" fmla="*/ 465 w 542"/>
              <a:gd name="T55" fmla="*/ 76 h 605"/>
              <a:gd name="T56" fmla="*/ 469 w 542"/>
              <a:gd name="T57" fmla="*/ 8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2" h="605">
                <a:moveTo>
                  <a:pt x="469" y="81"/>
                </a:moveTo>
                <a:cubicBezTo>
                  <a:pt x="542" y="191"/>
                  <a:pt x="505" y="331"/>
                  <a:pt x="491" y="373"/>
                </a:cubicBezTo>
                <a:cubicBezTo>
                  <a:pt x="424" y="373"/>
                  <a:pt x="424" y="373"/>
                  <a:pt x="424" y="373"/>
                </a:cubicBezTo>
                <a:cubicBezTo>
                  <a:pt x="311" y="372"/>
                  <a:pt x="216" y="458"/>
                  <a:pt x="207" y="570"/>
                </a:cubicBezTo>
                <a:cubicBezTo>
                  <a:pt x="206" y="582"/>
                  <a:pt x="206" y="593"/>
                  <a:pt x="208" y="605"/>
                </a:cubicBezTo>
                <a:cubicBezTo>
                  <a:pt x="206" y="605"/>
                  <a:pt x="206" y="605"/>
                  <a:pt x="206" y="605"/>
                </a:cubicBezTo>
                <a:cubicBezTo>
                  <a:pt x="134" y="605"/>
                  <a:pt x="70" y="559"/>
                  <a:pt x="47" y="490"/>
                </a:cubicBezTo>
                <a:cubicBezTo>
                  <a:pt x="54" y="496"/>
                  <a:pt x="62" y="500"/>
                  <a:pt x="71" y="505"/>
                </a:cubicBezTo>
                <a:cubicBezTo>
                  <a:pt x="81" y="510"/>
                  <a:pt x="94" y="505"/>
                  <a:pt x="99" y="495"/>
                </a:cubicBezTo>
                <a:cubicBezTo>
                  <a:pt x="104" y="484"/>
                  <a:pt x="99" y="471"/>
                  <a:pt x="89" y="466"/>
                </a:cubicBezTo>
                <a:cubicBezTo>
                  <a:pt x="67" y="456"/>
                  <a:pt x="48" y="439"/>
                  <a:pt x="35" y="418"/>
                </a:cubicBezTo>
                <a:cubicBezTo>
                  <a:pt x="35" y="418"/>
                  <a:pt x="35" y="418"/>
                  <a:pt x="35" y="417"/>
                </a:cubicBezTo>
                <a:cubicBezTo>
                  <a:pt x="0" y="360"/>
                  <a:pt x="16" y="286"/>
                  <a:pt x="71" y="248"/>
                </a:cubicBezTo>
                <a:cubicBezTo>
                  <a:pt x="71" y="248"/>
                  <a:pt x="71" y="248"/>
                  <a:pt x="71" y="248"/>
                </a:cubicBezTo>
                <a:cubicBezTo>
                  <a:pt x="87" y="237"/>
                  <a:pt x="106" y="230"/>
                  <a:pt x="125" y="227"/>
                </a:cubicBezTo>
                <a:cubicBezTo>
                  <a:pt x="136" y="225"/>
                  <a:pt x="144" y="215"/>
                  <a:pt x="143" y="203"/>
                </a:cubicBezTo>
                <a:cubicBezTo>
                  <a:pt x="141" y="192"/>
                  <a:pt x="130" y="184"/>
                  <a:pt x="119" y="185"/>
                </a:cubicBezTo>
                <a:cubicBezTo>
                  <a:pt x="107" y="187"/>
                  <a:pt x="95" y="190"/>
                  <a:pt x="84" y="194"/>
                </a:cubicBezTo>
                <a:cubicBezTo>
                  <a:pt x="93" y="158"/>
                  <a:pt x="118" y="127"/>
                  <a:pt x="153" y="111"/>
                </a:cubicBezTo>
                <a:cubicBezTo>
                  <a:pt x="187" y="95"/>
                  <a:pt x="226" y="95"/>
                  <a:pt x="260" y="111"/>
                </a:cubicBezTo>
                <a:cubicBezTo>
                  <a:pt x="267" y="115"/>
                  <a:pt x="275" y="114"/>
                  <a:pt x="282" y="110"/>
                </a:cubicBezTo>
                <a:cubicBezTo>
                  <a:pt x="288" y="106"/>
                  <a:pt x="292" y="98"/>
                  <a:pt x="291" y="91"/>
                </a:cubicBezTo>
                <a:cubicBezTo>
                  <a:pt x="290" y="83"/>
                  <a:pt x="286" y="76"/>
                  <a:pt x="279" y="73"/>
                </a:cubicBezTo>
                <a:cubicBezTo>
                  <a:pt x="271" y="70"/>
                  <a:pt x="263" y="67"/>
                  <a:pt x="254" y="64"/>
                </a:cubicBezTo>
                <a:cubicBezTo>
                  <a:pt x="293" y="13"/>
                  <a:pt x="365" y="0"/>
                  <a:pt x="420" y="34"/>
                </a:cubicBezTo>
                <a:cubicBezTo>
                  <a:pt x="420" y="34"/>
                  <a:pt x="420" y="34"/>
                  <a:pt x="420" y="34"/>
                </a:cubicBezTo>
                <a:cubicBezTo>
                  <a:pt x="435" y="43"/>
                  <a:pt x="448" y="55"/>
                  <a:pt x="458" y="69"/>
                </a:cubicBezTo>
                <a:cubicBezTo>
                  <a:pt x="460" y="72"/>
                  <a:pt x="462" y="74"/>
                  <a:pt x="465" y="76"/>
                </a:cubicBezTo>
                <a:cubicBezTo>
                  <a:pt x="466" y="77"/>
                  <a:pt x="467" y="79"/>
                  <a:pt x="469" y="81"/>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30"/>
          <p:cNvSpPr>
            <a:spLocks/>
          </p:cNvSpPr>
          <p:nvPr/>
        </p:nvSpPr>
        <p:spPr bwMode="auto">
          <a:xfrm>
            <a:off x="20754975" y="5159375"/>
            <a:ext cx="2000250" cy="1238250"/>
          </a:xfrm>
          <a:custGeom>
            <a:avLst/>
            <a:gdLst>
              <a:gd name="T0" fmla="*/ 624 w 624"/>
              <a:gd name="T1" fmla="*/ 276 h 386"/>
              <a:gd name="T2" fmla="*/ 234 w 624"/>
              <a:gd name="T3" fmla="*/ 304 h 386"/>
              <a:gd name="T4" fmla="*/ 225 w 624"/>
              <a:gd name="T5" fmla="*/ 302 h 386"/>
              <a:gd name="T6" fmla="*/ 162 w 624"/>
              <a:gd name="T7" fmla="*/ 302 h 386"/>
              <a:gd name="T8" fmla="*/ 99 w 624"/>
              <a:gd name="T9" fmla="*/ 365 h 386"/>
              <a:gd name="T10" fmla="*/ 78 w 624"/>
              <a:gd name="T11" fmla="*/ 386 h 386"/>
              <a:gd name="T12" fmla="*/ 67 w 624"/>
              <a:gd name="T13" fmla="*/ 386 h 386"/>
              <a:gd name="T14" fmla="*/ 36 w 624"/>
              <a:gd name="T15" fmla="*/ 72 h 386"/>
              <a:gd name="T16" fmla="*/ 28 w 624"/>
              <a:gd name="T17" fmla="*/ 62 h 386"/>
              <a:gd name="T18" fmla="*/ 26 w 624"/>
              <a:gd name="T19" fmla="*/ 58 h 386"/>
              <a:gd name="T20" fmla="*/ 0 w 624"/>
              <a:gd name="T21" fmla="*/ 29 h 386"/>
              <a:gd name="T22" fmla="*/ 139 w 624"/>
              <a:gd name="T23" fmla="*/ 21 h 386"/>
              <a:gd name="T24" fmla="*/ 129 w 624"/>
              <a:gd name="T25" fmla="*/ 27 h 386"/>
              <a:gd name="T26" fmla="*/ 123 w 624"/>
              <a:gd name="T27" fmla="*/ 56 h 386"/>
              <a:gd name="T28" fmla="*/ 152 w 624"/>
              <a:gd name="T29" fmla="*/ 62 h 386"/>
              <a:gd name="T30" fmla="*/ 197 w 624"/>
              <a:gd name="T31" fmla="*/ 41 h 386"/>
              <a:gd name="T32" fmla="*/ 459 w 624"/>
              <a:gd name="T33" fmla="*/ 151 h 386"/>
              <a:gd name="T34" fmla="*/ 476 w 624"/>
              <a:gd name="T35" fmla="*/ 164 h 386"/>
              <a:gd name="T36" fmla="*/ 496 w 624"/>
              <a:gd name="T37" fmla="*/ 155 h 386"/>
              <a:gd name="T38" fmla="*/ 497 w 624"/>
              <a:gd name="T39" fmla="*/ 133 h 386"/>
              <a:gd name="T40" fmla="*/ 480 w 624"/>
              <a:gd name="T41" fmla="*/ 102 h 386"/>
              <a:gd name="T42" fmla="*/ 624 w 624"/>
              <a:gd name="T43" fmla="*/ 27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4" h="386">
                <a:moveTo>
                  <a:pt x="624" y="276"/>
                </a:moveTo>
                <a:cubicBezTo>
                  <a:pt x="434" y="314"/>
                  <a:pt x="289" y="308"/>
                  <a:pt x="234" y="304"/>
                </a:cubicBezTo>
                <a:cubicBezTo>
                  <a:pt x="231" y="303"/>
                  <a:pt x="228" y="302"/>
                  <a:pt x="225" y="302"/>
                </a:cubicBezTo>
                <a:cubicBezTo>
                  <a:pt x="162" y="302"/>
                  <a:pt x="162" y="302"/>
                  <a:pt x="162" y="302"/>
                </a:cubicBezTo>
                <a:cubicBezTo>
                  <a:pt x="127" y="302"/>
                  <a:pt x="99" y="330"/>
                  <a:pt x="99" y="365"/>
                </a:cubicBezTo>
                <a:cubicBezTo>
                  <a:pt x="99" y="377"/>
                  <a:pt x="89" y="386"/>
                  <a:pt x="78" y="386"/>
                </a:cubicBezTo>
                <a:cubicBezTo>
                  <a:pt x="67" y="386"/>
                  <a:pt x="67" y="386"/>
                  <a:pt x="67" y="386"/>
                </a:cubicBezTo>
                <a:cubicBezTo>
                  <a:pt x="85" y="328"/>
                  <a:pt x="114" y="188"/>
                  <a:pt x="36" y="72"/>
                </a:cubicBezTo>
                <a:cubicBezTo>
                  <a:pt x="33" y="69"/>
                  <a:pt x="31" y="65"/>
                  <a:pt x="28" y="62"/>
                </a:cubicBezTo>
                <a:cubicBezTo>
                  <a:pt x="28" y="60"/>
                  <a:pt x="27" y="59"/>
                  <a:pt x="26" y="58"/>
                </a:cubicBezTo>
                <a:cubicBezTo>
                  <a:pt x="19" y="47"/>
                  <a:pt x="10" y="38"/>
                  <a:pt x="0" y="29"/>
                </a:cubicBezTo>
                <a:cubicBezTo>
                  <a:pt x="42" y="3"/>
                  <a:pt x="94" y="0"/>
                  <a:pt x="139" y="21"/>
                </a:cubicBezTo>
                <a:cubicBezTo>
                  <a:pt x="136" y="23"/>
                  <a:pt x="133" y="24"/>
                  <a:pt x="129" y="27"/>
                </a:cubicBezTo>
                <a:cubicBezTo>
                  <a:pt x="120" y="33"/>
                  <a:pt x="117" y="46"/>
                  <a:pt x="123" y="56"/>
                </a:cubicBezTo>
                <a:cubicBezTo>
                  <a:pt x="130" y="66"/>
                  <a:pt x="143" y="68"/>
                  <a:pt x="152" y="62"/>
                </a:cubicBezTo>
                <a:cubicBezTo>
                  <a:pt x="166" y="53"/>
                  <a:pt x="181" y="46"/>
                  <a:pt x="197" y="41"/>
                </a:cubicBezTo>
                <a:cubicBezTo>
                  <a:pt x="299" y="4"/>
                  <a:pt x="413" y="52"/>
                  <a:pt x="459" y="151"/>
                </a:cubicBezTo>
                <a:cubicBezTo>
                  <a:pt x="462" y="158"/>
                  <a:pt x="469" y="163"/>
                  <a:pt x="476" y="164"/>
                </a:cubicBezTo>
                <a:cubicBezTo>
                  <a:pt x="484" y="164"/>
                  <a:pt x="491" y="161"/>
                  <a:pt x="496" y="155"/>
                </a:cubicBezTo>
                <a:cubicBezTo>
                  <a:pt x="500" y="148"/>
                  <a:pt x="501" y="140"/>
                  <a:pt x="497" y="133"/>
                </a:cubicBezTo>
                <a:cubicBezTo>
                  <a:pt x="492" y="122"/>
                  <a:pt x="486" y="112"/>
                  <a:pt x="480" y="102"/>
                </a:cubicBezTo>
                <a:cubicBezTo>
                  <a:pt x="558" y="127"/>
                  <a:pt x="614" y="196"/>
                  <a:pt x="624" y="276"/>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auto">
          <a:xfrm>
            <a:off x="20056475" y="6262688"/>
            <a:ext cx="1820863" cy="1354138"/>
          </a:xfrm>
          <a:custGeom>
            <a:avLst/>
            <a:gdLst>
              <a:gd name="T0" fmla="*/ 273 w 568"/>
              <a:gd name="T1" fmla="*/ 303 h 422"/>
              <a:gd name="T2" fmla="*/ 276 w 568"/>
              <a:gd name="T3" fmla="*/ 332 h 422"/>
              <a:gd name="T4" fmla="*/ 304 w 568"/>
              <a:gd name="T5" fmla="*/ 353 h 422"/>
              <a:gd name="T6" fmla="*/ 169 w 568"/>
              <a:gd name="T7" fmla="*/ 422 h 422"/>
              <a:gd name="T8" fmla="*/ 153 w 568"/>
              <a:gd name="T9" fmla="*/ 421 h 422"/>
              <a:gd name="T10" fmla="*/ 145 w 568"/>
              <a:gd name="T11" fmla="*/ 420 h 422"/>
              <a:gd name="T12" fmla="*/ 139 w 568"/>
              <a:gd name="T13" fmla="*/ 419 h 422"/>
              <a:gd name="T14" fmla="*/ 127 w 568"/>
              <a:gd name="T15" fmla="*/ 416 h 422"/>
              <a:gd name="T16" fmla="*/ 125 w 568"/>
              <a:gd name="T17" fmla="*/ 416 h 422"/>
              <a:gd name="T18" fmla="*/ 13 w 568"/>
              <a:gd name="T19" fmla="*/ 317 h 422"/>
              <a:gd name="T20" fmla="*/ 13 w 568"/>
              <a:gd name="T21" fmla="*/ 316 h 422"/>
              <a:gd name="T22" fmla="*/ 8 w 568"/>
              <a:gd name="T23" fmla="*/ 304 h 422"/>
              <a:gd name="T24" fmla="*/ 8 w 568"/>
              <a:gd name="T25" fmla="*/ 302 h 422"/>
              <a:gd name="T26" fmla="*/ 4 w 568"/>
              <a:gd name="T27" fmla="*/ 289 h 422"/>
              <a:gd name="T28" fmla="*/ 1 w 568"/>
              <a:gd name="T29" fmla="*/ 242 h 422"/>
              <a:gd name="T30" fmla="*/ 176 w 568"/>
              <a:gd name="T31" fmla="*/ 84 h 422"/>
              <a:gd name="T32" fmla="*/ 296 w 568"/>
              <a:gd name="T33" fmla="*/ 84 h 422"/>
              <a:gd name="T34" fmla="*/ 359 w 568"/>
              <a:gd name="T35" fmla="*/ 21 h 422"/>
              <a:gd name="T36" fmla="*/ 380 w 568"/>
              <a:gd name="T37" fmla="*/ 0 h 422"/>
              <a:gd name="T38" fmla="*/ 426 w 568"/>
              <a:gd name="T39" fmla="*/ 0 h 422"/>
              <a:gd name="T40" fmla="*/ 542 w 568"/>
              <a:gd name="T41" fmla="*/ 6 h 422"/>
              <a:gd name="T42" fmla="*/ 568 w 568"/>
              <a:gd name="T43" fmla="*/ 6 h 422"/>
              <a:gd name="T44" fmla="*/ 423 w 568"/>
              <a:gd name="T45" fmla="*/ 146 h 422"/>
              <a:gd name="T46" fmla="*/ 425 w 568"/>
              <a:gd name="T47" fmla="*/ 355 h 422"/>
              <a:gd name="T48" fmla="*/ 303 w 568"/>
              <a:gd name="T49" fmla="*/ 300 h 422"/>
              <a:gd name="T50" fmla="*/ 273 w 568"/>
              <a:gd name="T51" fmla="*/ 30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422">
                <a:moveTo>
                  <a:pt x="273" y="303"/>
                </a:moveTo>
                <a:cubicBezTo>
                  <a:pt x="265" y="312"/>
                  <a:pt x="267" y="325"/>
                  <a:pt x="276" y="332"/>
                </a:cubicBezTo>
                <a:cubicBezTo>
                  <a:pt x="285" y="340"/>
                  <a:pt x="294" y="347"/>
                  <a:pt x="304" y="353"/>
                </a:cubicBezTo>
                <a:cubicBezTo>
                  <a:pt x="273" y="396"/>
                  <a:pt x="222" y="422"/>
                  <a:pt x="169" y="422"/>
                </a:cubicBezTo>
                <a:cubicBezTo>
                  <a:pt x="164" y="422"/>
                  <a:pt x="159" y="421"/>
                  <a:pt x="153" y="421"/>
                </a:cubicBezTo>
                <a:cubicBezTo>
                  <a:pt x="150" y="421"/>
                  <a:pt x="148" y="420"/>
                  <a:pt x="145" y="420"/>
                </a:cubicBezTo>
                <a:cubicBezTo>
                  <a:pt x="143" y="419"/>
                  <a:pt x="141" y="419"/>
                  <a:pt x="139" y="419"/>
                </a:cubicBezTo>
                <a:cubicBezTo>
                  <a:pt x="135" y="418"/>
                  <a:pt x="131" y="417"/>
                  <a:pt x="127" y="416"/>
                </a:cubicBezTo>
                <a:cubicBezTo>
                  <a:pt x="125" y="416"/>
                  <a:pt x="125" y="416"/>
                  <a:pt x="125" y="416"/>
                </a:cubicBezTo>
                <a:cubicBezTo>
                  <a:pt x="75" y="402"/>
                  <a:pt x="33" y="366"/>
                  <a:pt x="13" y="317"/>
                </a:cubicBezTo>
                <a:cubicBezTo>
                  <a:pt x="13" y="316"/>
                  <a:pt x="13" y="316"/>
                  <a:pt x="13" y="316"/>
                </a:cubicBezTo>
                <a:cubicBezTo>
                  <a:pt x="11" y="312"/>
                  <a:pt x="10" y="308"/>
                  <a:pt x="8" y="304"/>
                </a:cubicBezTo>
                <a:cubicBezTo>
                  <a:pt x="8" y="303"/>
                  <a:pt x="8" y="302"/>
                  <a:pt x="8" y="302"/>
                </a:cubicBezTo>
                <a:cubicBezTo>
                  <a:pt x="6" y="298"/>
                  <a:pt x="5" y="294"/>
                  <a:pt x="4" y="289"/>
                </a:cubicBezTo>
                <a:cubicBezTo>
                  <a:pt x="1" y="274"/>
                  <a:pt x="0" y="258"/>
                  <a:pt x="1" y="242"/>
                </a:cubicBezTo>
                <a:cubicBezTo>
                  <a:pt x="9" y="152"/>
                  <a:pt x="85" y="83"/>
                  <a:pt x="176" y="84"/>
                </a:cubicBezTo>
                <a:cubicBezTo>
                  <a:pt x="296" y="84"/>
                  <a:pt x="296" y="84"/>
                  <a:pt x="296" y="84"/>
                </a:cubicBezTo>
                <a:cubicBezTo>
                  <a:pt x="330" y="84"/>
                  <a:pt x="359" y="56"/>
                  <a:pt x="359" y="21"/>
                </a:cubicBezTo>
                <a:cubicBezTo>
                  <a:pt x="359" y="9"/>
                  <a:pt x="368" y="0"/>
                  <a:pt x="380" y="0"/>
                </a:cubicBezTo>
                <a:cubicBezTo>
                  <a:pt x="426" y="0"/>
                  <a:pt x="426" y="0"/>
                  <a:pt x="426" y="0"/>
                </a:cubicBezTo>
                <a:cubicBezTo>
                  <a:pt x="439" y="2"/>
                  <a:pt x="479" y="6"/>
                  <a:pt x="542" y="6"/>
                </a:cubicBezTo>
                <a:cubicBezTo>
                  <a:pt x="550" y="6"/>
                  <a:pt x="559" y="6"/>
                  <a:pt x="568" y="6"/>
                </a:cubicBezTo>
                <a:cubicBezTo>
                  <a:pt x="497" y="41"/>
                  <a:pt x="448" y="88"/>
                  <a:pt x="423" y="146"/>
                </a:cubicBezTo>
                <a:cubicBezTo>
                  <a:pt x="386" y="230"/>
                  <a:pt x="408" y="313"/>
                  <a:pt x="425" y="355"/>
                </a:cubicBezTo>
                <a:cubicBezTo>
                  <a:pt x="380" y="348"/>
                  <a:pt x="338" y="329"/>
                  <a:pt x="303" y="300"/>
                </a:cubicBezTo>
                <a:cubicBezTo>
                  <a:pt x="294" y="293"/>
                  <a:pt x="280" y="294"/>
                  <a:pt x="273" y="303"/>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2"/>
          <p:cNvSpPr>
            <a:spLocks/>
          </p:cNvSpPr>
          <p:nvPr/>
        </p:nvSpPr>
        <p:spPr bwMode="auto">
          <a:xfrm>
            <a:off x="21399500" y="6186488"/>
            <a:ext cx="1730375" cy="1225550"/>
          </a:xfrm>
          <a:custGeom>
            <a:avLst/>
            <a:gdLst>
              <a:gd name="T0" fmla="*/ 527 w 540"/>
              <a:gd name="T1" fmla="*/ 178 h 382"/>
              <a:gd name="T2" fmla="*/ 408 w 540"/>
              <a:gd name="T3" fmla="*/ 277 h 382"/>
              <a:gd name="T4" fmla="*/ 282 w 540"/>
              <a:gd name="T5" fmla="*/ 187 h 382"/>
              <a:gd name="T6" fmla="*/ 256 w 540"/>
              <a:gd name="T7" fmla="*/ 173 h 382"/>
              <a:gd name="T8" fmla="*/ 242 w 540"/>
              <a:gd name="T9" fmla="*/ 199 h 382"/>
              <a:gd name="T10" fmla="*/ 267 w 540"/>
              <a:gd name="T11" fmla="*/ 250 h 382"/>
              <a:gd name="T12" fmla="*/ 93 w 540"/>
              <a:gd name="T13" fmla="*/ 378 h 382"/>
              <a:gd name="T14" fmla="*/ 48 w 540"/>
              <a:gd name="T15" fmla="*/ 382 h 382"/>
              <a:gd name="T16" fmla="*/ 38 w 540"/>
              <a:gd name="T17" fmla="*/ 184 h 382"/>
              <a:gd name="T18" fmla="*/ 285 w 540"/>
              <a:gd name="T19" fmla="*/ 21 h 382"/>
              <a:gd name="T20" fmla="*/ 424 w 540"/>
              <a:gd name="T21" fmla="*/ 0 h 382"/>
              <a:gd name="T22" fmla="*/ 423 w 540"/>
              <a:gd name="T23" fmla="*/ 6 h 382"/>
              <a:gd name="T24" fmla="*/ 410 w 540"/>
              <a:gd name="T25" fmla="*/ 59 h 382"/>
              <a:gd name="T26" fmla="*/ 422 w 540"/>
              <a:gd name="T27" fmla="*/ 86 h 382"/>
              <a:gd name="T28" fmla="*/ 450 w 540"/>
              <a:gd name="T29" fmla="*/ 74 h 382"/>
              <a:gd name="T30" fmla="*/ 460 w 540"/>
              <a:gd name="T31" fmla="*/ 38 h 382"/>
              <a:gd name="T32" fmla="*/ 527 w 540"/>
              <a:gd name="T33" fmla="*/ 17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0" h="382">
                <a:moveTo>
                  <a:pt x="527" y="178"/>
                </a:moveTo>
                <a:cubicBezTo>
                  <a:pt x="515" y="234"/>
                  <a:pt x="466" y="275"/>
                  <a:pt x="408" y="277"/>
                </a:cubicBezTo>
                <a:cubicBezTo>
                  <a:pt x="350" y="279"/>
                  <a:pt x="299" y="242"/>
                  <a:pt x="282" y="187"/>
                </a:cubicBezTo>
                <a:cubicBezTo>
                  <a:pt x="279" y="176"/>
                  <a:pt x="267" y="169"/>
                  <a:pt x="256" y="173"/>
                </a:cubicBezTo>
                <a:cubicBezTo>
                  <a:pt x="245" y="176"/>
                  <a:pt x="239" y="188"/>
                  <a:pt x="242" y="199"/>
                </a:cubicBezTo>
                <a:cubicBezTo>
                  <a:pt x="247" y="217"/>
                  <a:pt x="256" y="234"/>
                  <a:pt x="267" y="250"/>
                </a:cubicBezTo>
                <a:cubicBezTo>
                  <a:pt x="231" y="316"/>
                  <a:pt x="168" y="363"/>
                  <a:pt x="93" y="378"/>
                </a:cubicBezTo>
                <a:cubicBezTo>
                  <a:pt x="78" y="381"/>
                  <a:pt x="63" y="382"/>
                  <a:pt x="48" y="382"/>
                </a:cubicBezTo>
                <a:cubicBezTo>
                  <a:pt x="36" y="358"/>
                  <a:pt x="0" y="270"/>
                  <a:pt x="38" y="184"/>
                </a:cubicBezTo>
                <a:cubicBezTo>
                  <a:pt x="72" y="108"/>
                  <a:pt x="155" y="53"/>
                  <a:pt x="285" y="21"/>
                </a:cubicBezTo>
                <a:cubicBezTo>
                  <a:pt x="328" y="16"/>
                  <a:pt x="374" y="9"/>
                  <a:pt x="424" y="0"/>
                </a:cubicBezTo>
                <a:cubicBezTo>
                  <a:pt x="424" y="2"/>
                  <a:pt x="423" y="4"/>
                  <a:pt x="423" y="6"/>
                </a:cubicBezTo>
                <a:cubicBezTo>
                  <a:pt x="421" y="24"/>
                  <a:pt x="417" y="42"/>
                  <a:pt x="410" y="59"/>
                </a:cubicBezTo>
                <a:cubicBezTo>
                  <a:pt x="406" y="69"/>
                  <a:pt x="411" y="82"/>
                  <a:pt x="422" y="86"/>
                </a:cubicBezTo>
                <a:cubicBezTo>
                  <a:pt x="433" y="90"/>
                  <a:pt x="445" y="85"/>
                  <a:pt x="450" y="74"/>
                </a:cubicBezTo>
                <a:cubicBezTo>
                  <a:pt x="454" y="62"/>
                  <a:pt x="458" y="50"/>
                  <a:pt x="460" y="38"/>
                </a:cubicBezTo>
                <a:cubicBezTo>
                  <a:pt x="512" y="64"/>
                  <a:pt x="540" y="121"/>
                  <a:pt x="527" y="17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33"/>
          <p:cNvSpPr>
            <a:spLocks/>
          </p:cNvSpPr>
          <p:nvPr/>
        </p:nvSpPr>
        <p:spPr bwMode="auto">
          <a:xfrm>
            <a:off x="21616988" y="7091363"/>
            <a:ext cx="1211263" cy="728663"/>
          </a:xfrm>
          <a:custGeom>
            <a:avLst/>
            <a:gdLst>
              <a:gd name="T0" fmla="*/ 177 w 378"/>
              <a:gd name="T1" fmla="*/ 227 h 227"/>
              <a:gd name="T2" fmla="*/ 378 w 378"/>
              <a:gd name="T3" fmla="*/ 69 h 227"/>
              <a:gd name="T4" fmla="*/ 372 w 378"/>
              <a:gd name="T5" fmla="*/ 33 h 227"/>
              <a:gd name="T6" fmla="*/ 230 w 378"/>
              <a:gd name="T7" fmla="*/ 0 h 227"/>
              <a:gd name="T8" fmla="*/ 0 w 378"/>
              <a:gd name="T9" fmla="*/ 142 h 227"/>
              <a:gd name="T10" fmla="*/ 129 w 378"/>
              <a:gd name="T11" fmla="*/ 222 h 227"/>
              <a:gd name="T12" fmla="*/ 177 w 378"/>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78" h="227">
                <a:moveTo>
                  <a:pt x="177" y="227"/>
                </a:moveTo>
                <a:cubicBezTo>
                  <a:pt x="288" y="227"/>
                  <a:pt x="378" y="156"/>
                  <a:pt x="378" y="69"/>
                </a:cubicBezTo>
                <a:cubicBezTo>
                  <a:pt x="378" y="57"/>
                  <a:pt x="376" y="45"/>
                  <a:pt x="372" y="33"/>
                </a:cubicBezTo>
                <a:cubicBezTo>
                  <a:pt x="322" y="44"/>
                  <a:pt x="270" y="32"/>
                  <a:pt x="230" y="0"/>
                </a:cubicBezTo>
                <a:cubicBezTo>
                  <a:pt x="180" y="81"/>
                  <a:pt x="95" y="134"/>
                  <a:pt x="0" y="142"/>
                </a:cubicBezTo>
                <a:cubicBezTo>
                  <a:pt x="31" y="184"/>
                  <a:pt x="77" y="213"/>
                  <a:pt x="129" y="222"/>
                </a:cubicBezTo>
                <a:cubicBezTo>
                  <a:pt x="145" y="225"/>
                  <a:pt x="161" y="227"/>
                  <a:pt x="177" y="2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34"/>
          <p:cNvSpPr>
            <a:spLocks/>
          </p:cNvSpPr>
          <p:nvPr/>
        </p:nvSpPr>
        <p:spPr bwMode="auto">
          <a:xfrm>
            <a:off x="21072475" y="7462838"/>
            <a:ext cx="877888" cy="831850"/>
          </a:xfrm>
          <a:custGeom>
            <a:avLst/>
            <a:gdLst>
              <a:gd name="T0" fmla="*/ 122 w 274"/>
              <a:gd name="T1" fmla="*/ 25 h 259"/>
              <a:gd name="T2" fmla="*/ 36 w 274"/>
              <a:gd name="T3" fmla="*/ 4 h 259"/>
              <a:gd name="T4" fmla="*/ 33 w 274"/>
              <a:gd name="T5" fmla="*/ 4 h 259"/>
              <a:gd name="T6" fmla="*/ 27 w 274"/>
              <a:gd name="T7" fmla="*/ 1 h 259"/>
              <a:gd name="T8" fmla="*/ 24 w 274"/>
              <a:gd name="T9" fmla="*/ 0 h 259"/>
              <a:gd name="T10" fmla="*/ 0 w 274"/>
              <a:gd name="T11" fmla="*/ 29 h 259"/>
              <a:gd name="T12" fmla="*/ 63 w 274"/>
              <a:gd name="T13" fmla="*/ 90 h 259"/>
              <a:gd name="T14" fmla="*/ 112 w 274"/>
              <a:gd name="T15" fmla="*/ 111 h 259"/>
              <a:gd name="T16" fmla="*/ 234 w 274"/>
              <a:gd name="T17" fmla="*/ 251 h 259"/>
              <a:gd name="T18" fmla="*/ 251 w 274"/>
              <a:gd name="T19" fmla="*/ 258 h 259"/>
              <a:gd name="T20" fmla="*/ 274 w 274"/>
              <a:gd name="T21" fmla="*/ 236 h 259"/>
              <a:gd name="T22" fmla="*/ 274 w 274"/>
              <a:gd name="T23" fmla="*/ 143 h 259"/>
              <a:gd name="T24" fmla="*/ 122 w 274"/>
              <a:gd name="T2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259">
                <a:moveTo>
                  <a:pt x="122" y="25"/>
                </a:moveTo>
                <a:cubicBezTo>
                  <a:pt x="92" y="23"/>
                  <a:pt x="63" y="16"/>
                  <a:pt x="36" y="4"/>
                </a:cubicBezTo>
                <a:cubicBezTo>
                  <a:pt x="35" y="4"/>
                  <a:pt x="34" y="4"/>
                  <a:pt x="33" y="4"/>
                </a:cubicBezTo>
                <a:cubicBezTo>
                  <a:pt x="31" y="3"/>
                  <a:pt x="29" y="2"/>
                  <a:pt x="27" y="1"/>
                </a:cubicBezTo>
                <a:cubicBezTo>
                  <a:pt x="26" y="1"/>
                  <a:pt x="25" y="0"/>
                  <a:pt x="24" y="0"/>
                </a:cubicBezTo>
                <a:cubicBezTo>
                  <a:pt x="17" y="10"/>
                  <a:pt x="9" y="20"/>
                  <a:pt x="0" y="29"/>
                </a:cubicBezTo>
                <a:cubicBezTo>
                  <a:pt x="1" y="63"/>
                  <a:pt x="29" y="90"/>
                  <a:pt x="63" y="90"/>
                </a:cubicBezTo>
                <a:cubicBezTo>
                  <a:pt x="82" y="89"/>
                  <a:pt x="100" y="97"/>
                  <a:pt x="112" y="111"/>
                </a:cubicBezTo>
                <a:cubicBezTo>
                  <a:pt x="234" y="251"/>
                  <a:pt x="234" y="251"/>
                  <a:pt x="234" y="251"/>
                </a:cubicBezTo>
                <a:cubicBezTo>
                  <a:pt x="239" y="256"/>
                  <a:pt x="245" y="258"/>
                  <a:pt x="251" y="258"/>
                </a:cubicBezTo>
                <a:cubicBezTo>
                  <a:pt x="264" y="259"/>
                  <a:pt x="274" y="249"/>
                  <a:pt x="274" y="236"/>
                </a:cubicBezTo>
                <a:cubicBezTo>
                  <a:pt x="274" y="143"/>
                  <a:pt x="274" y="143"/>
                  <a:pt x="274" y="143"/>
                </a:cubicBezTo>
                <a:cubicBezTo>
                  <a:pt x="208" y="128"/>
                  <a:pt x="153" y="85"/>
                  <a:pt x="122" y="25"/>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35"/>
          <p:cNvSpPr>
            <a:spLocks/>
          </p:cNvSpPr>
          <p:nvPr/>
        </p:nvSpPr>
        <p:spPr bwMode="auto">
          <a:xfrm>
            <a:off x="21428075" y="6126163"/>
            <a:ext cx="12700" cy="3175"/>
          </a:xfrm>
          <a:custGeom>
            <a:avLst/>
            <a:gdLst>
              <a:gd name="T0" fmla="*/ 4 w 4"/>
              <a:gd name="T1" fmla="*/ 1 h 1"/>
              <a:gd name="T2" fmla="*/ 0 w 4"/>
              <a:gd name="T3" fmla="*/ 1 h 1"/>
              <a:gd name="T4" fmla="*/ 0 w 4"/>
              <a:gd name="T5" fmla="*/ 0 h 1"/>
              <a:gd name="T6" fmla="*/ 0 w 4"/>
              <a:gd name="T7" fmla="*/ 0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0" y="1"/>
                  <a:pt x="0" y="1"/>
                  <a:pt x="0" y="1"/>
                </a:cubicBezTo>
                <a:cubicBezTo>
                  <a:pt x="0" y="0"/>
                  <a:pt x="0" y="0"/>
                  <a:pt x="0" y="0"/>
                </a:cubicBezTo>
                <a:cubicBezTo>
                  <a:pt x="0" y="0"/>
                  <a:pt x="0" y="0"/>
                  <a:pt x="0" y="0"/>
                </a:cubicBezTo>
                <a:cubicBezTo>
                  <a:pt x="0" y="0"/>
                  <a:pt x="2" y="1"/>
                  <a:pt x="4" y="1"/>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36"/>
          <p:cNvSpPr>
            <a:spLocks/>
          </p:cNvSpPr>
          <p:nvPr/>
        </p:nvSpPr>
        <p:spPr bwMode="auto">
          <a:xfrm>
            <a:off x="19367500" y="8901113"/>
            <a:ext cx="3676650" cy="923925"/>
          </a:xfrm>
          <a:custGeom>
            <a:avLst/>
            <a:gdLst>
              <a:gd name="T0" fmla="*/ 1126 w 1147"/>
              <a:gd name="T1" fmla="*/ 288 h 288"/>
              <a:gd name="T2" fmla="*/ 22 w 1147"/>
              <a:gd name="T3" fmla="*/ 288 h 288"/>
              <a:gd name="T4" fmla="*/ 0 w 1147"/>
              <a:gd name="T5" fmla="*/ 266 h 288"/>
              <a:gd name="T6" fmla="*/ 0 w 1147"/>
              <a:gd name="T7" fmla="*/ 21 h 288"/>
              <a:gd name="T8" fmla="*/ 22 w 1147"/>
              <a:gd name="T9" fmla="*/ 0 h 288"/>
              <a:gd name="T10" fmla="*/ 1126 w 1147"/>
              <a:gd name="T11" fmla="*/ 0 h 288"/>
              <a:gd name="T12" fmla="*/ 1147 w 1147"/>
              <a:gd name="T13" fmla="*/ 21 h 288"/>
              <a:gd name="T14" fmla="*/ 1147 w 1147"/>
              <a:gd name="T15" fmla="*/ 266 h 288"/>
              <a:gd name="T16" fmla="*/ 1126 w 1147"/>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88">
                <a:moveTo>
                  <a:pt x="1126" y="288"/>
                </a:moveTo>
                <a:cubicBezTo>
                  <a:pt x="22" y="288"/>
                  <a:pt x="22" y="288"/>
                  <a:pt x="22" y="288"/>
                </a:cubicBezTo>
                <a:cubicBezTo>
                  <a:pt x="10" y="288"/>
                  <a:pt x="0" y="278"/>
                  <a:pt x="0" y="266"/>
                </a:cubicBezTo>
                <a:cubicBezTo>
                  <a:pt x="0" y="21"/>
                  <a:pt x="0" y="21"/>
                  <a:pt x="0" y="21"/>
                </a:cubicBezTo>
                <a:cubicBezTo>
                  <a:pt x="0" y="9"/>
                  <a:pt x="10" y="0"/>
                  <a:pt x="22" y="0"/>
                </a:cubicBezTo>
                <a:cubicBezTo>
                  <a:pt x="1126" y="0"/>
                  <a:pt x="1126" y="0"/>
                  <a:pt x="1126" y="0"/>
                </a:cubicBezTo>
                <a:cubicBezTo>
                  <a:pt x="1138" y="0"/>
                  <a:pt x="1147" y="9"/>
                  <a:pt x="1147" y="21"/>
                </a:cubicBezTo>
                <a:cubicBezTo>
                  <a:pt x="1147" y="266"/>
                  <a:pt x="1147" y="266"/>
                  <a:pt x="1147" y="266"/>
                </a:cubicBezTo>
                <a:cubicBezTo>
                  <a:pt x="1147" y="278"/>
                  <a:pt x="1138" y="288"/>
                  <a:pt x="1126" y="28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Line 37"/>
          <p:cNvSpPr>
            <a:spLocks noChangeShapeType="1"/>
          </p:cNvSpPr>
          <p:nvPr/>
        </p:nvSpPr>
        <p:spPr bwMode="auto">
          <a:xfrm>
            <a:off x="6330950" y="5124450"/>
            <a:ext cx="0" cy="6146800"/>
          </a:xfrm>
          <a:prstGeom prst="line">
            <a:avLst/>
          </a:prstGeom>
          <a:noFill/>
          <a:ln w="28575" cap="flat">
            <a:solidFill>
              <a:schemeClr val="tx2">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38"/>
          <p:cNvSpPr>
            <a:spLocks noChangeShapeType="1"/>
          </p:cNvSpPr>
          <p:nvPr/>
        </p:nvSpPr>
        <p:spPr bwMode="auto">
          <a:xfrm>
            <a:off x="12317413" y="5124450"/>
            <a:ext cx="0" cy="6146800"/>
          </a:xfrm>
          <a:prstGeom prst="line">
            <a:avLst/>
          </a:prstGeom>
          <a:noFill/>
          <a:ln w="28575" cap="flat">
            <a:solidFill>
              <a:schemeClr val="tx2">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39"/>
          <p:cNvSpPr>
            <a:spLocks noChangeShapeType="1"/>
          </p:cNvSpPr>
          <p:nvPr/>
        </p:nvSpPr>
        <p:spPr bwMode="auto">
          <a:xfrm>
            <a:off x="18303875" y="5124450"/>
            <a:ext cx="0" cy="6146800"/>
          </a:xfrm>
          <a:prstGeom prst="line">
            <a:avLst/>
          </a:prstGeom>
          <a:noFill/>
          <a:ln w="28575" cap="flat">
            <a:solidFill>
              <a:schemeClr val="tx2">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57782858-F397-6293-C35A-484D52FE06C8}"/>
              </a:ext>
            </a:extLst>
          </p:cNvPr>
          <p:cNvSpPr txBox="1"/>
          <p:nvPr/>
        </p:nvSpPr>
        <p:spPr>
          <a:xfrm>
            <a:off x="1582030" y="9864914"/>
            <a:ext cx="3587086" cy="1865126"/>
          </a:xfrm>
          <a:prstGeom prst="rect">
            <a:avLst/>
          </a:prstGeom>
          <a:noFill/>
        </p:spPr>
        <p:txBody>
          <a:bodyPr wrap="square" rtlCol="0">
            <a:spAutoFit/>
          </a:bodyPr>
          <a:lstStyle/>
          <a:p>
            <a:pPr algn="ct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p>
        </p:txBody>
      </p:sp>
      <p:sp>
        <p:nvSpPr>
          <p:cNvPr id="11" name="TextBox 10">
            <a:extLst>
              <a:ext uri="{FF2B5EF4-FFF2-40B4-BE49-F238E27FC236}">
                <a16:creationId xmlns:a16="http://schemas.microsoft.com/office/drawing/2014/main" id="{57782858-F397-6293-C35A-484D52FE06C8}"/>
              </a:ext>
            </a:extLst>
          </p:cNvPr>
          <p:cNvSpPr txBox="1"/>
          <p:nvPr/>
        </p:nvSpPr>
        <p:spPr>
          <a:xfrm>
            <a:off x="1536225" y="8951421"/>
            <a:ext cx="3678698" cy="784830"/>
          </a:xfrm>
          <a:prstGeom prst="rect">
            <a:avLst/>
          </a:prstGeom>
          <a:noFill/>
        </p:spPr>
        <p:txBody>
          <a:bodyPr wrap="square" rtlCol="0">
            <a:spAutoFit/>
          </a:bodyPr>
          <a:lstStyle/>
          <a:p>
            <a:pPr algn="ctr"/>
            <a:r>
              <a:rPr lang="en-MY" sz="4500" b="1">
                <a:solidFill>
                  <a:schemeClr val="bg1"/>
                </a:solidFill>
              </a:rPr>
              <a:t>Business</a:t>
            </a:r>
            <a:endParaRPr lang="en-MY" sz="4500">
              <a:solidFill>
                <a:schemeClr val="bg1"/>
              </a:solidFill>
            </a:endParaRPr>
          </a:p>
        </p:txBody>
      </p:sp>
      <p:sp>
        <p:nvSpPr>
          <p:cNvPr id="12" name="TextBox 11">
            <a:extLst>
              <a:ext uri="{FF2B5EF4-FFF2-40B4-BE49-F238E27FC236}">
                <a16:creationId xmlns:a16="http://schemas.microsoft.com/office/drawing/2014/main" id="{57782858-F397-6293-C35A-484D52FE06C8}"/>
              </a:ext>
            </a:extLst>
          </p:cNvPr>
          <p:cNvSpPr txBox="1"/>
          <p:nvPr/>
        </p:nvSpPr>
        <p:spPr>
          <a:xfrm>
            <a:off x="7579620" y="9864914"/>
            <a:ext cx="3587086" cy="1865126"/>
          </a:xfrm>
          <a:prstGeom prst="rect">
            <a:avLst/>
          </a:prstGeom>
          <a:noFill/>
        </p:spPr>
        <p:txBody>
          <a:bodyPr wrap="square" rtlCol="0">
            <a:spAutoFit/>
          </a:bodyPr>
          <a:lstStyle/>
          <a:p>
            <a:pPr algn="ct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p>
        </p:txBody>
      </p:sp>
      <p:sp>
        <p:nvSpPr>
          <p:cNvPr id="13" name="TextBox 12">
            <a:extLst>
              <a:ext uri="{FF2B5EF4-FFF2-40B4-BE49-F238E27FC236}">
                <a16:creationId xmlns:a16="http://schemas.microsoft.com/office/drawing/2014/main" id="{57782858-F397-6293-C35A-484D52FE06C8}"/>
              </a:ext>
            </a:extLst>
          </p:cNvPr>
          <p:cNvSpPr txBox="1"/>
          <p:nvPr/>
        </p:nvSpPr>
        <p:spPr>
          <a:xfrm>
            <a:off x="7533815" y="8951421"/>
            <a:ext cx="3678698" cy="784830"/>
          </a:xfrm>
          <a:prstGeom prst="rect">
            <a:avLst/>
          </a:prstGeom>
          <a:noFill/>
        </p:spPr>
        <p:txBody>
          <a:bodyPr wrap="square" rtlCol="0">
            <a:spAutoFit/>
          </a:bodyPr>
          <a:lstStyle/>
          <a:p>
            <a:pPr algn="ctr"/>
            <a:r>
              <a:rPr lang="en-MY" sz="4500" b="1">
                <a:solidFill>
                  <a:schemeClr val="bg1"/>
                </a:solidFill>
              </a:rPr>
              <a:t>Develop</a:t>
            </a:r>
            <a:endParaRPr lang="en-MY" sz="4500">
              <a:solidFill>
                <a:schemeClr val="bg1"/>
              </a:solidFill>
            </a:endParaRPr>
          </a:p>
        </p:txBody>
      </p:sp>
      <p:sp>
        <p:nvSpPr>
          <p:cNvPr id="14" name="TextBox 13">
            <a:extLst>
              <a:ext uri="{FF2B5EF4-FFF2-40B4-BE49-F238E27FC236}">
                <a16:creationId xmlns:a16="http://schemas.microsoft.com/office/drawing/2014/main" id="{57782858-F397-6293-C35A-484D52FE06C8}"/>
              </a:ext>
            </a:extLst>
          </p:cNvPr>
          <p:cNvSpPr txBox="1"/>
          <p:nvPr/>
        </p:nvSpPr>
        <p:spPr>
          <a:xfrm>
            <a:off x="13356993" y="9864914"/>
            <a:ext cx="3587086" cy="1865126"/>
          </a:xfrm>
          <a:prstGeom prst="rect">
            <a:avLst/>
          </a:prstGeom>
          <a:noFill/>
        </p:spPr>
        <p:txBody>
          <a:bodyPr wrap="square" rtlCol="0">
            <a:spAutoFit/>
          </a:bodyPr>
          <a:lstStyle/>
          <a:p>
            <a:pPr algn="ct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p>
        </p:txBody>
      </p:sp>
      <p:sp>
        <p:nvSpPr>
          <p:cNvPr id="15" name="TextBox 14">
            <a:extLst>
              <a:ext uri="{FF2B5EF4-FFF2-40B4-BE49-F238E27FC236}">
                <a16:creationId xmlns:a16="http://schemas.microsoft.com/office/drawing/2014/main" id="{57782858-F397-6293-C35A-484D52FE06C8}"/>
              </a:ext>
            </a:extLst>
          </p:cNvPr>
          <p:cNvSpPr txBox="1"/>
          <p:nvPr/>
        </p:nvSpPr>
        <p:spPr>
          <a:xfrm>
            <a:off x="13311188" y="8951421"/>
            <a:ext cx="3678698" cy="784830"/>
          </a:xfrm>
          <a:prstGeom prst="rect">
            <a:avLst/>
          </a:prstGeom>
          <a:noFill/>
        </p:spPr>
        <p:txBody>
          <a:bodyPr wrap="square" rtlCol="0">
            <a:spAutoFit/>
          </a:bodyPr>
          <a:lstStyle/>
          <a:p>
            <a:pPr algn="ctr"/>
            <a:r>
              <a:rPr lang="en-MY" sz="4500" b="1">
                <a:solidFill>
                  <a:schemeClr val="bg1"/>
                </a:solidFill>
              </a:rPr>
              <a:t>Profit</a:t>
            </a:r>
            <a:endParaRPr lang="en-MY" sz="4500">
              <a:solidFill>
                <a:schemeClr val="bg1"/>
              </a:solidFill>
            </a:endParaRPr>
          </a:p>
        </p:txBody>
      </p:sp>
      <p:sp>
        <p:nvSpPr>
          <p:cNvPr id="16" name="TextBox 15">
            <a:extLst>
              <a:ext uri="{FF2B5EF4-FFF2-40B4-BE49-F238E27FC236}">
                <a16:creationId xmlns:a16="http://schemas.microsoft.com/office/drawing/2014/main" id="{57782858-F397-6293-C35A-484D52FE06C8}"/>
              </a:ext>
            </a:extLst>
          </p:cNvPr>
          <p:cNvSpPr txBox="1"/>
          <p:nvPr/>
        </p:nvSpPr>
        <p:spPr>
          <a:xfrm>
            <a:off x="19354583" y="9864914"/>
            <a:ext cx="3587086" cy="1865126"/>
          </a:xfrm>
          <a:prstGeom prst="rect">
            <a:avLst/>
          </a:prstGeom>
          <a:noFill/>
        </p:spPr>
        <p:txBody>
          <a:bodyPr wrap="square" rtlCol="0">
            <a:spAutoFit/>
          </a:bodyPr>
          <a:lstStyle/>
          <a:p>
            <a:pPr algn="ct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p>
        </p:txBody>
      </p:sp>
      <p:sp>
        <p:nvSpPr>
          <p:cNvPr id="17" name="TextBox 16">
            <a:extLst>
              <a:ext uri="{FF2B5EF4-FFF2-40B4-BE49-F238E27FC236}">
                <a16:creationId xmlns:a16="http://schemas.microsoft.com/office/drawing/2014/main" id="{57782858-F397-6293-C35A-484D52FE06C8}"/>
              </a:ext>
            </a:extLst>
          </p:cNvPr>
          <p:cNvSpPr txBox="1"/>
          <p:nvPr/>
        </p:nvSpPr>
        <p:spPr>
          <a:xfrm>
            <a:off x="19308778" y="8951421"/>
            <a:ext cx="3678698" cy="784830"/>
          </a:xfrm>
          <a:prstGeom prst="rect">
            <a:avLst/>
          </a:prstGeom>
          <a:noFill/>
        </p:spPr>
        <p:txBody>
          <a:bodyPr wrap="square" rtlCol="0">
            <a:spAutoFit/>
          </a:bodyPr>
          <a:lstStyle/>
          <a:p>
            <a:pPr algn="ctr"/>
            <a:r>
              <a:rPr lang="en-MY" sz="4500" b="1">
                <a:solidFill>
                  <a:schemeClr val="bg1"/>
                </a:solidFill>
              </a:rPr>
              <a:t>Planning</a:t>
            </a:r>
            <a:endParaRPr lang="en-MY" sz="4500">
              <a:solidFill>
                <a:schemeClr val="bg1"/>
              </a:solidFill>
            </a:endParaRPr>
          </a:p>
        </p:txBody>
      </p:sp>
      <p:sp>
        <p:nvSpPr>
          <p:cNvPr id="2" name="TextBox 1">
            <a:extLst>
              <a:ext uri="{FF2B5EF4-FFF2-40B4-BE49-F238E27FC236}">
                <a16:creationId xmlns:a16="http://schemas.microsoft.com/office/drawing/2014/main" id="{75E8AFA1-C7E5-F97C-1963-409FE4E84415}"/>
              </a:ext>
            </a:extLst>
          </p:cNvPr>
          <p:cNvSpPr txBox="1"/>
          <p:nvPr/>
        </p:nvSpPr>
        <p:spPr>
          <a:xfrm>
            <a:off x="4086576" y="394577"/>
            <a:ext cx="16231729" cy="781752"/>
          </a:xfrm>
          <a:prstGeom prst="rect">
            <a:avLst/>
          </a:prstGeom>
          <a:noFill/>
        </p:spPr>
        <p:txBody>
          <a:bodyPr wrap="square" lIns="91440" tIns="45720" rIns="91440" bIns="45720" rtlCol="0" anchor="t">
            <a:spAutoFit/>
          </a:bodyPr>
          <a:lstStyle/>
          <a:p>
            <a:pPr algn="ctr">
              <a:lnSpc>
                <a:spcPct val="120000"/>
              </a:lnSpc>
            </a:pPr>
            <a:r>
              <a:rPr lang="en-MY" sz="4000" b="1">
                <a:solidFill>
                  <a:schemeClr val="tx2"/>
                </a:solidFill>
              </a:rPr>
              <a:t>PLATFORM INTEL</a:t>
            </a:r>
            <a:endParaRPr lang="en-MY" sz="4000">
              <a:solidFill>
                <a:schemeClr val="tx2">
                  <a:alpha val="60000"/>
                </a:schemeClr>
              </a:solidFill>
            </a:endParaRPr>
          </a:p>
        </p:txBody>
      </p:sp>
    </p:spTree>
    <p:extLst>
      <p:ext uri="{BB962C8B-B14F-4D97-AF65-F5344CB8AC3E}">
        <p14:creationId xmlns:p14="http://schemas.microsoft.com/office/powerpoint/2010/main" val="234103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a:spLocks/>
          </p:cNvSpPr>
          <p:nvPr/>
        </p:nvSpPr>
        <p:spPr bwMode="auto">
          <a:xfrm>
            <a:off x="1501775" y="4143375"/>
            <a:ext cx="4930775" cy="7775575"/>
          </a:xfrm>
          <a:custGeom>
            <a:avLst/>
            <a:gdLst>
              <a:gd name="T0" fmla="*/ 1474 w 1556"/>
              <a:gd name="T1" fmla="*/ 2452 h 2452"/>
              <a:gd name="T2" fmla="*/ 81 w 1556"/>
              <a:gd name="T3" fmla="*/ 2452 h 2452"/>
              <a:gd name="T4" fmla="*/ 0 w 1556"/>
              <a:gd name="T5" fmla="*/ 2370 h 2452"/>
              <a:gd name="T6" fmla="*/ 0 w 1556"/>
              <a:gd name="T7" fmla="*/ 82 h 2452"/>
              <a:gd name="T8" fmla="*/ 81 w 1556"/>
              <a:gd name="T9" fmla="*/ 0 h 2452"/>
              <a:gd name="T10" fmla="*/ 1474 w 1556"/>
              <a:gd name="T11" fmla="*/ 0 h 2452"/>
              <a:gd name="T12" fmla="*/ 1556 w 1556"/>
              <a:gd name="T13" fmla="*/ 82 h 2452"/>
              <a:gd name="T14" fmla="*/ 1556 w 1556"/>
              <a:gd name="T15" fmla="*/ 2370 h 2452"/>
              <a:gd name="T16" fmla="*/ 1474 w 1556"/>
              <a:gd name="T17" fmla="*/ 2452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6" h="2452">
                <a:moveTo>
                  <a:pt x="1474" y="2452"/>
                </a:moveTo>
                <a:cubicBezTo>
                  <a:pt x="81" y="2452"/>
                  <a:pt x="81" y="2452"/>
                  <a:pt x="81" y="2452"/>
                </a:cubicBezTo>
                <a:cubicBezTo>
                  <a:pt x="36" y="2452"/>
                  <a:pt x="0" y="2415"/>
                  <a:pt x="0" y="2370"/>
                </a:cubicBezTo>
                <a:cubicBezTo>
                  <a:pt x="0" y="82"/>
                  <a:pt x="0" y="82"/>
                  <a:pt x="0" y="82"/>
                </a:cubicBezTo>
                <a:cubicBezTo>
                  <a:pt x="0" y="37"/>
                  <a:pt x="36" y="0"/>
                  <a:pt x="81" y="0"/>
                </a:cubicBezTo>
                <a:cubicBezTo>
                  <a:pt x="1474" y="0"/>
                  <a:pt x="1474" y="0"/>
                  <a:pt x="1474" y="0"/>
                </a:cubicBezTo>
                <a:cubicBezTo>
                  <a:pt x="1519" y="0"/>
                  <a:pt x="1556" y="37"/>
                  <a:pt x="1556" y="82"/>
                </a:cubicBezTo>
                <a:cubicBezTo>
                  <a:pt x="1556" y="2370"/>
                  <a:pt x="1556" y="2370"/>
                  <a:pt x="1556" y="2370"/>
                </a:cubicBezTo>
                <a:cubicBezTo>
                  <a:pt x="1556" y="2415"/>
                  <a:pt x="1519" y="2452"/>
                  <a:pt x="1474" y="24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6945313" y="4143375"/>
            <a:ext cx="4932363" cy="7775575"/>
          </a:xfrm>
          <a:custGeom>
            <a:avLst/>
            <a:gdLst>
              <a:gd name="T0" fmla="*/ 1475 w 1557"/>
              <a:gd name="T1" fmla="*/ 2452 h 2452"/>
              <a:gd name="T2" fmla="*/ 82 w 1557"/>
              <a:gd name="T3" fmla="*/ 2452 h 2452"/>
              <a:gd name="T4" fmla="*/ 0 w 1557"/>
              <a:gd name="T5" fmla="*/ 2370 h 2452"/>
              <a:gd name="T6" fmla="*/ 0 w 1557"/>
              <a:gd name="T7" fmla="*/ 82 h 2452"/>
              <a:gd name="T8" fmla="*/ 82 w 1557"/>
              <a:gd name="T9" fmla="*/ 0 h 2452"/>
              <a:gd name="T10" fmla="*/ 1475 w 1557"/>
              <a:gd name="T11" fmla="*/ 0 h 2452"/>
              <a:gd name="T12" fmla="*/ 1557 w 1557"/>
              <a:gd name="T13" fmla="*/ 82 h 2452"/>
              <a:gd name="T14" fmla="*/ 1557 w 1557"/>
              <a:gd name="T15" fmla="*/ 2370 h 2452"/>
              <a:gd name="T16" fmla="*/ 1475 w 1557"/>
              <a:gd name="T17" fmla="*/ 2452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7" h="2452">
                <a:moveTo>
                  <a:pt x="1475" y="2452"/>
                </a:moveTo>
                <a:cubicBezTo>
                  <a:pt x="82" y="2452"/>
                  <a:pt x="82" y="2452"/>
                  <a:pt x="82" y="2452"/>
                </a:cubicBezTo>
                <a:cubicBezTo>
                  <a:pt x="37" y="2452"/>
                  <a:pt x="0" y="2415"/>
                  <a:pt x="0" y="2370"/>
                </a:cubicBezTo>
                <a:cubicBezTo>
                  <a:pt x="0" y="82"/>
                  <a:pt x="0" y="82"/>
                  <a:pt x="0" y="82"/>
                </a:cubicBezTo>
                <a:cubicBezTo>
                  <a:pt x="0" y="37"/>
                  <a:pt x="37" y="0"/>
                  <a:pt x="82" y="0"/>
                </a:cubicBezTo>
                <a:cubicBezTo>
                  <a:pt x="1475" y="0"/>
                  <a:pt x="1475" y="0"/>
                  <a:pt x="1475" y="0"/>
                </a:cubicBezTo>
                <a:cubicBezTo>
                  <a:pt x="1520" y="0"/>
                  <a:pt x="1557" y="37"/>
                  <a:pt x="1557" y="82"/>
                </a:cubicBezTo>
                <a:cubicBezTo>
                  <a:pt x="1557" y="2370"/>
                  <a:pt x="1557" y="2370"/>
                  <a:pt x="1557" y="2370"/>
                </a:cubicBezTo>
                <a:cubicBezTo>
                  <a:pt x="1557" y="2415"/>
                  <a:pt x="1520" y="2452"/>
                  <a:pt x="1475" y="245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p:cNvSpPr>
          <p:nvPr/>
        </p:nvSpPr>
        <p:spPr bwMode="auto">
          <a:xfrm>
            <a:off x="12392025" y="4143375"/>
            <a:ext cx="4932363" cy="7775575"/>
          </a:xfrm>
          <a:custGeom>
            <a:avLst/>
            <a:gdLst>
              <a:gd name="T0" fmla="*/ 1475 w 1557"/>
              <a:gd name="T1" fmla="*/ 2452 h 2452"/>
              <a:gd name="T2" fmla="*/ 82 w 1557"/>
              <a:gd name="T3" fmla="*/ 2452 h 2452"/>
              <a:gd name="T4" fmla="*/ 0 w 1557"/>
              <a:gd name="T5" fmla="*/ 2370 h 2452"/>
              <a:gd name="T6" fmla="*/ 0 w 1557"/>
              <a:gd name="T7" fmla="*/ 82 h 2452"/>
              <a:gd name="T8" fmla="*/ 82 w 1557"/>
              <a:gd name="T9" fmla="*/ 0 h 2452"/>
              <a:gd name="T10" fmla="*/ 1475 w 1557"/>
              <a:gd name="T11" fmla="*/ 0 h 2452"/>
              <a:gd name="T12" fmla="*/ 1557 w 1557"/>
              <a:gd name="T13" fmla="*/ 82 h 2452"/>
              <a:gd name="T14" fmla="*/ 1557 w 1557"/>
              <a:gd name="T15" fmla="*/ 2370 h 2452"/>
              <a:gd name="T16" fmla="*/ 1475 w 1557"/>
              <a:gd name="T17" fmla="*/ 2452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7" h="2452">
                <a:moveTo>
                  <a:pt x="1475" y="2452"/>
                </a:moveTo>
                <a:cubicBezTo>
                  <a:pt x="82" y="2452"/>
                  <a:pt x="82" y="2452"/>
                  <a:pt x="82" y="2452"/>
                </a:cubicBezTo>
                <a:cubicBezTo>
                  <a:pt x="37" y="2452"/>
                  <a:pt x="0" y="2415"/>
                  <a:pt x="0" y="2370"/>
                </a:cubicBezTo>
                <a:cubicBezTo>
                  <a:pt x="0" y="82"/>
                  <a:pt x="0" y="82"/>
                  <a:pt x="0" y="82"/>
                </a:cubicBezTo>
                <a:cubicBezTo>
                  <a:pt x="0" y="37"/>
                  <a:pt x="37" y="0"/>
                  <a:pt x="82" y="0"/>
                </a:cubicBezTo>
                <a:cubicBezTo>
                  <a:pt x="1475" y="0"/>
                  <a:pt x="1475" y="0"/>
                  <a:pt x="1475" y="0"/>
                </a:cubicBezTo>
                <a:cubicBezTo>
                  <a:pt x="1520" y="0"/>
                  <a:pt x="1557" y="37"/>
                  <a:pt x="1557" y="82"/>
                </a:cubicBezTo>
                <a:cubicBezTo>
                  <a:pt x="1557" y="2370"/>
                  <a:pt x="1557" y="2370"/>
                  <a:pt x="1557" y="2370"/>
                </a:cubicBezTo>
                <a:cubicBezTo>
                  <a:pt x="1557" y="2415"/>
                  <a:pt x="1520" y="2452"/>
                  <a:pt x="1475" y="245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
          <p:cNvSpPr>
            <a:spLocks/>
          </p:cNvSpPr>
          <p:nvPr/>
        </p:nvSpPr>
        <p:spPr bwMode="auto">
          <a:xfrm>
            <a:off x="17837150" y="4143375"/>
            <a:ext cx="4930775" cy="7775575"/>
          </a:xfrm>
          <a:custGeom>
            <a:avLst/>
            <a:gdLst>
              <a:gd name="T0" fmla="*/ 1475 w 1556"/>
              <a:gd name="T1" fmla="*/ 2452 h 2452"/>
              <a:gd name="T2" fmla="*/ 82 w 1556"/>
              <a:gd name="T3" fmla="*/ 2452 h 2452"/>
              <a:gd name="T4" fmla="*/ 0 w 1556"/>
              <a:gd name="T5" fmla="*/ 2370 h 2452"/>
              <a:gd name="T6" fmla="*/ 0 w 1556"/>
              <a:gd name="T7" fmla="*/ 82 h 2452"/>
              <a:gd name="T8" fmla="*/ 82 w 1556"/>
              <a:gd name="T9" fmla="*/ 0 h 2452"/>
              <a:gd name="T10" fmla="*/ 1475 w 1556"/>
              <a:gd name="T11" fmla="*/ 0 h 2452"/>
              <a:gd name="T12" fmla="*/ 1556 w 1556"/>
              <a:gd name="T13" fmla="*/ 82 h 2452"/>
              <a:gd name="T14" fmla="*/ 1556 w 1556"/>
              <a:gd name="T15" fmla="*/ 2370 h 2452"/>
              <a:gd name="T16" fmla="*/ 1475 w 1556"/>
              <a:gd name="T17" fmla="*/ 2452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6" h="2452">
                <a:moveTo>
                  <a:pt x="1475" y="2452"/>
                </a:moveTo>
                <a:cubicBezTo>
                  <a:pt x="82" y="2452"/>
                  <a:pt x="82" y="2452"/>
                  <a:pt x="82" y="2452"/>
                </a:cubicBezTo>
                <a:cubicBezTo>
                  <a:pt x="37" y="2452"/>
                  <a:pt x="0" y="2415"/>
                  <a:pt x="0" y="2370"/>
                </a:cubicBezTo>
                <a:cubicBezTo>
                  <a:pt x="0" y="82"/>
                  <a:pt x="0" y="82"/>
                  <a:pt x="0" y="82"/>
                </a:cubicBezTo>
                <a:cubicBezTo>
                  <a:pt x="0" y="37"/>
                  <a:pt x="37" y="0"/>
                  <a:pt x="82" y="0"/>
                </a:cubicBezTo>
                <a:cubicBezTo>
                  <a:pt x="1475" y="0"/>
                  <a:pt x="1475" y="0"/>
                  <a:pt x="1475" y="0"/>
                </a:cubicBezTo>
                <a:cubicBezTo>
                  <a:pt x="1520" y="0"/>
                  <a:pt x="1556" y="37"/>
                  <a:pt x="1556" y="82"/>
                </a:cubicBezTo>
                <a:cubicBezTo>
                  <a:pt x="1556" y="2370"/>
                  <a:pt x="1556" y="2370"/>
                  <a:pt x="1556" y="2370"/>
                </a:cubicBezTo>
                <a:cubicBezTo>
                  <a:pt x="1556" y="2415"/>
                  <a:pt x="1520" y="2452"/>
                  <a:pt x="1475" y="24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57782858-F397-6293-C35A-484D52FE06C8}"/>
              </a:ext>
            </a:extLst>
          </p:cNvPr>
          <p:cNvSpPr txBox="1"/>
          <p:nvPr/>
        </p:nvSpPr>
        <p:spPr>
          <a:xfrm>
            <a:off x="1809750" y="9841162"/>
            <a:ext cx="4305300" cy="1421928"/>
          </a:xfrm>
          <a:prstGeom prst="rect">
            <a:avLst/>
          </a:prstGeom>
          <a:noFill/>
        </p:spPr>
        <p:txBody>
          <a:bodyPr wrap="square" rtlCol="0">
            <a:spAutoFit/>
          </a:bodyPr>
          <a:lstStyle/>
          <a:p>
            <a:pPr algn="ctr">
              <a:lnSpc>
                <a:spcPct val="120000"/>
              </a:lnSpc>
            </a:pPr>
            <a:r>
              <a:rPr lang="en-MY" sz="2400">
                <a:solidFill>
                  <a:schemeClr val="bg1"/>
                </a:solidFill>
              </a:rPr>
              <a:t>Lorem ipsum </a:t>
            </a:r>
            <a:r>
              <a:rPr lang="en-MY" sz="2400" err="1">
                <a:solidFill>
                  <a:schemeClr val="bg1"/>
                </a:solidFill>
              </a:rPr>
              <a:t>dolor</a:t>
            </a:r>
            <a:r>
              <a:rPr lang="en-MY" sz="2400">
                <a:solidFill>
                  <a:schemeClr val="bg1"/>
                </a:solidFill>
              </a:rPr>
              <a:t> sit </a:t>
            </a:r>
            <a:r>
              <a:rPr lang="en-MY" sz="2400" err="1">
                <a:solidFill>
                  <a:schemeClr val="bg1"/>
                </a:solidFill>
              </a:rPr>
              <a:t>amet</a:t>
            </a:r>
            <a:r>
              <a:rPr lang="en-MY" sz="2400">
                <a:solidFill>
                  <a:schemeClr val="bg1"/>
                </a:solidFill>
              </a:rPr>
              <a:t>, </a:t>
            </a:r>
            <a:r>
              <a:rPr lang="en-MY" sz="2400" err="1">
                <a:solidFill>
                  <a:schemeClr val="bg1"/>
                </a:solidFill>
              </a:rPr>
              <a:t>consectetuer</a:t>
            </a:r>
            <a:r>
              <a:rPr lang="en-MY" sz="2400">
                <a:solidFill>
                  <a:schemeClr val="bg1"/>
                </a:solidFill>
              </a:rPr>
              <a:t> </a:t>
            </a:r>
            <a:r>
              <a:rPr lang="en-MY" sz="2400" err="1">
                <a:solidFill>
                  <a:schemeClr val="bg1"/>
                </a:solidFill>
              </a:rPr>
              <a:t>adipiscing</a:t>
            </a:r>
            <a:r>
              <a:rPr lang="en-MY" sz="2400">
                <a:solidFill>
                  <a:schemeClr val="bg1"/>
                </a:solidFill>
              </a:rPr>
              <a:t> </a:t>
            </a:r>
            <a:r>
              <a:rPr lang="en-MY" sz="2400" err="1">
                <a:solidFill>
                  <a:schemeClr val="bg1"/>
                </a:solidFill>
              </a:rPr>
              <a:t>elit</a:t>
            </a:r>
            <a:r>
              <a:rPr lang="en-MY" sz="2400">
                <a:solidFill>
                  <a:schemeClr val="bg1"/>
                </a:solidFill>
              </a:rPr>
              <a:t>, </a:t>
            </a:r>
            <a:r>
              <a:rPr lang="en-MY" sz="2400" err="1">
                <a:solidFill>
                  <a:schemeClr val="bg1"/>
                </a:solidFill>
              </a:rPr>
              <a:t>sed</a:t>
            </a:r>
            <a:endParaRPr lang="en-MY" sz="2400">
              <a:solidFill>
                <a:schemeClr val="bg1"/>
              </a:solidFill>
            </a:endParaRPr>
          </a:p>
        </p:txBody>
      </p:sp>
      <p:sp>
        <p:nvSpPr>
          <p:cNvPr id="5" name="TextBox 4">
            <a:extLst>
              <a:ext uri="{FF2B5EF4-FFF2-40B4-BE49-F238E27FC236}">
                <a16:creationId xmlns:a16="http://schemas.microsoft.com/office/drawing/2014/main" id="{57782858-F397-6293-C35A-484D52FE06C8}"/>
              </a:ext>
            </a:extLst>
          </p:cNvPr>
          <p:cNvSpPr txBox="1"/>
          <p:nvPr/>
        </p:nvSpPr>
        <p:spPr>
          <a:xfrm>
            <a:off x="2195513" y="8742532"/>
            <a:ext cx="3521642" cy="784830"/>
          </a:xfrm>
          <a:prstGeom prst="rect">
            <a:avLst/>
          </a:prstGeom>
          <a:noFill/>
        </p:spPr>
        <p:txBody>
          <a:bodyPr wrap="square" rtlCol="0">
            <a:spAutoFit/>
          </a:bodyPr>
          <a:lstStyle/>
          <a:p>
            <a:pPr algn="ctr"/>
            <a:r>
              <a:rPr lang="en-GB" sz="4500" b="1">
                <a:solidFill>
                  <a:schemeClr val="bg1"/>
                </a:solidFill>
              </a:rPr>
              <a:t>Employees</a:t>
            </a:r>
            <a:endParaRPr lang="en-MY" sz="4500">
              <a:solidFill>
                <a:schemeClr val="bg1"/>
              </a:solidFill>
            </a:endParaRPr>
          </a:p>
        </p:txBody>
      </p:sp>
      <p:sp>
        <p:nvSpPr>
          <p:cNvPr id="6" name="TextBox 5">
            <a:extLst>
              <a:ext uri="{FF2B5EF4-FFF2-40B4-BE49-F238E27FC236}">
                <a16:creationId xmlns:a16="http://schemas.microsoft.com/office/drawing/2014/main" id="{57782858-F397-6293-C35A-484D52FE06C8}"/>
              </a:ext>
            </a:extLst>
          </p:cNvPr>
          <p:cNvSpPr txBox="1"/>
          <p:nvPr/>
        </p:nvSpPr>
        <p:spPr>
          <a:xfrm>
            <a:off x="2195513" y="7352854"/>
            <a:ext cx="3521642" cy="1554272"/>
          </a:xfrm>
          <a:prstGeom prst="rect">
            <a:avLst/>
          </a:prstGeom>
          <a:noFill/>
        </p:spPr>
        <p:txBody>
          <a:bodyPr wrap="square" rtlCol="0">
            <a:spAutoFit/>
          </a:bodyPr>
          <a:lstStyle/>
          <a:p>
            <a:pPr algn="ctr"/>
            <a:r>
              <a:rPr lang="en-GB" sz="9500" b="1">
                <a:solidFill>
                  <a:schemeClr val="bg1"/>
                </a:solidFill>
              </a:rPr>
              <a:t>90+</a:t>
            </a:r>
            <a:endParaRPr lang="en-MY" sz="9500">
              <a:solidFill>
                <a:schemeClr val="bg1"/>
              </a:solidFill>
            </a:endParaRPr>
          </a:p>
        </p:txBody>
      </p:sp>
      <p:sp>
        <p:nvSpPr>
          <p:cNvPr id="7" name="TextBox 6">
            <a:extLst>
              <a:ext uri="{FF2B5EF4-FFF2-40B4-BE49-F238E27FC236}">
                <a16:creationId xmlns:a16="http://schemas.microsoft.com/office/drawing/2014/main" id="{57782858-F397-6293-C35A-484D52FE06C8}"/>
              </a:ext>
            </a:extLst>
          </p:cNvPr>
          <p:cNvSpPr txBox="1"/>
          <p:nvPr/>
        </p:nvSpPr>
        <p:spPr>
          <a:xfrm>
            <a:off x="7239000" y="9841162"/>
            <a:ext cx="4305300" cy="1421928"/>
          </a:xfrm>
          <a:prstGeom prst="rect">
            <a:avLst/>
          </a:prstGeom>
          <a:noFill/>
        </p:spPr>
        <p:txBody>
          <a:bodyPr wrap="square" rtlCol="0">
            <a:spAutoFit/>
          </a:bodyPr>
          <a:lstStyle/>
          <a:p>
            <a:pPr algn="ctr">
              <a:lnSpc>
                <a:spcPct val="120000"/>
              </a:lnSpc>
            </a:pPr>
            <a:r>
              <a:rPr lang="en-MY" sz="2400">
                <a:solidFill>
                  <a:schemeClr val="bg1"/>
                </a:solidFill>
              </a:rPr>
              <a:t>Lorem ipsum </a:t>
            </a:r>
            <a:r>
              <a:rPr lang="en-MY" sz="2400" err="1">
                <a:solidFill>
                  <a:schemeClr val="bg1"/>
                </a:solidFill>
              </a:rPr>
              <a:t>dolor</a:t>
            </a:r>
            <a:r>
              <a:rPr lang="en-MY" sz="2400">
                <a:solidFill>
                  <a:schemeClr val="bg1"/>
                </a:solidFill>
              </a:rPr>
              <a:t> sit </a:t>
            </a:r>
            <a:r>
              <a:rPr lang="en-MY" sz="2400" err="1">
                <a:solidFill>
                  <a:schemeClr val="bg1"/>
                </a:solidFill>
              </a:rPr>
              <a:t>amet</a:t>
            </a:r>
            <a:r>
              <a:rPr lang="en-MY" sz="2400">
                <a:solidFill>
                  <a:schemeClr val="bg1"/>
                </a:solidFill>
              </a:rPr>
              <a:t>, </a:t>
            </a:r>
            <a:r>
              <a:rPr lang="en-MY" sz="2400" err="1">
                <a:solidFill>
                  <a:schemeClr val="bg1"/>
                </a:solidFill>
              </a:rPr>
              <a:t>consectetuer</a:t>
            </a:r>
            <a:r>
              <a:rPr lang="en-MY" sz="2400">
                <a:solidFill>
                  <a:schemeClr val="bg1"/>
                </a:solidFill>
              </a:rPr>
              <a:t> </a:t>
            </a:r>
            <a:r>
              <a:rPr lang="en-MY" sz="2400" err="1">
                <a:solidFill>
                  <a:schemeClr val="bg1"/>
                </a:solidFill>
              </a:rPr>
              <a:t>adipiscing</a:t>
            </a:r>
            <a:r>
              <a:rPr lang="en-MY" sz="2400">
                <a:solidFill>
                  <a:schemeClr val="bg1"/>
                </a:solidFill>
              </a:rPr>
              <a:t> </a:t>
            </a:r>
            <a:r>
              <a:rPr lang="en-MY" sz="2400" err="1">
                <a:solidFill>
                  <a:schemeClr val="bg1"/>
                </a:solidFill>
              </a:rPr>
              <a:t>elit</a:t>
            </a:r>
            <a:r>
              <a:rPr lang="en-MY" sz="2400">
                <a:solidFill>
                  <a:schemeClr val="bg1"/>
                </a:solidFill>
              </a:rPr>
              <a:t>, </a:t>
            </a:r>
            <a:r>
              <a:rPr lang="en-MY" sz="2400" err="1">
                <a:solidFill>
                  <a:schemeClr val="bg1"/>
                </a:solidFill>
              </a:rPr>
              <a:t>sed</a:t>
            </a:r>
            <a:endParaRPr lang="en-MY" sz="2400">
              <a:solidFill>
                <a:schemeClr val="bg1"/>
              </a:solidFill>
            </a:endParaRPr>
          </a:p>
        </p:txBody>
      </p:sp>
      <p:sp>
        <p:nvSpPr>
          <p:cNvPr id="8" name="TextBox 7">
            <a:extLst>
              <a:ext uri="{FF2B5EF4-FFF2-40B4-BE49-F238E27FC236}">
                <a16:creationId xmlns:a16="http://schemas.microsoft.com/office/drawing/2014/main" id="{57782858-F397-6293-C35A-484D52FE06C8}"/>
              </a:ext>
            </a:extLst>
          </p:cNvPr>
          <p:cNvSpPr txBox="1"/>
          <p:nvPr/>
        </p:nvSpPr>
        <p:spPr>
          <a:xfrm>
            <a:off x="7624763" y="8742532"/>
            <a:ext cx="3521642" cy="784830"/>
          </a:xfrm>
          <a:prstGeom prst="rect">
            <a:avLst/>
          </a:prstGeom>
          <a:noFill/>
        </p:spPr>
        <p:txBody>
          <a:bodyPr wrap="square" rtlCol="0">
            <a:spAutoFit/>
          </a:bodyPr>
          <a:lstStyle/>
          <a:p>
            <a:pPr algn="ctr"/>
            <a:r>
              <a:rPr lang="en-GB" sz="4500" b="1">
                <a:solidFill>
                  <a:schemeClr val="bg1"/>
                </a:solidFill>
              </a:rPr>
              <a:t>Clients</a:t>
            </a:r>
            <a:endParaRPr lang="en-MY" sz="4500">
              <a:solidFill>
                <a:schemeClr val="bg1"/>
              </a:solidFill>
            </a:endParaRPr>
          </a:p>
        </p:txBody>
      </p:sp>
      <p:sp>
        <p:nvSpPr>
          <p:cNvPr id="9" name="TextBox 8">
            <a:extLst>
              <a:ext uri="{FF2B5EF4-FFF2-40B4-BE49-F238E27FC236}">
                <a16:creationId xmlns:a16="http://schemas.microsoft.com/office/drawing/2014/main" id="{57782858-F397-6293-C35A-484D52FE06C8}"/>
              </a:ext>
            </a:extLst>
          </p:cNvPr>
          <p:cNvSpPr txBox="1"/>
          <p:nvPr/>
        </p:nvSpPr>
        <p:spPr>
          <a:xfrm>
            <a:off x="7624763" y="7352854"/>
            <a:ext cx="3521642" cy="1554272"/>
          </a:xfrm>
          <a:prstGeom prst="rect">
            <a:avLst/>
          </a:prstGeom>
          <a:noFill/>
        </p:spPr>
        <p:txBody>
          <a:bodyPr wrap="square" rtlCol="0">
            <a:spAutoFit/>
          </a:bodyPr>
          <a:lstStyle/>
          <a:p>
            <a:pPr algn="ctr"/>
            <a:r>
              <a:rPr lang="en-GB" sz="9500" b="1">
                <a:solidFill>
                  <a:schemeClr val="bg1"/>
                </a:solidFill>
              </a:rPr>
              <a:t>700+</a:t>
            </a:r>
            <a:endParaRPr lang="en-MY" sz="9500">
              <a:solidFill>
                <a:schemeClr val="bg1"/>
              </a:solidFill>
            </a:endParaRPr>
          </a:p>
        </p:txBody>
      </p:sp>
      <p:sp>
        <p:nvSpPr>
          <p:cNvPr id="10" name="TextBox 9">
            <a:extLst>
              <a:ext uri="{FF2B5EF4-FFF2-40B4-BE49-F238E27FC236}">
                <a16:creationId xmlns:a16="http://schemas.microsoft.com/office/drawing/2014/main" id="{57782858-F397-6293-C35A-484D52FE06C8}"/>
              </a:ext>
            </a:extLst>
          </p:cNvPr>
          <p:cNvSpPr txBox="1"/>
          <p:nvPr/>
        </p:nvSpPr>
        <p:spPr>
          <a:xfrm>
            <a:off x="12673012" y="9841162"/>
            <a:ext cx="4305300" cy="1421928"/>
          </a:xfrm>
          <a:prstGeom prst="rect">
            <a:avLst/>
          </a:prstGeom>
          <a:noFill/>
        </p:spPr>
        <p:txBody>
          <a:bodyPr wrap="square" rtlCol="0">
            <a:spAutoFit/>
          </a:bodyPr>
          <a:lstStyle/>
          <a:p>
            <a:pPr algn="ctr">
              <a:lnSpc>
                <a:spcPct val="120000"/>
              </a:lnSpc>
            </a:pPr>
            <a:r>
              <a:rPr lang="en-MY" sz="2400">
                <a:solidFill>
                  <a:schemeClr val="bg1"/>
                </a:solidFill>
              </a:rPr>
              <a:t>Lorem ipsum </a:t>
            </a:r>
            <a:r>
              <a:rPr lang="en-MY" sz="2400" err="1">
                <a:solidFill>
                  <a:schemeClr val="bg1"/>
                </a:solidFill>
              </a:rPr>
              <a:t>dolor</a:t>
            </a:r>
            <a:r>
              <a:rPr lang="en-MY" sz="2400">
                <a:solidFill>
                  <a:schemeClr val="bg1"/>
                </a:solidFill>
              </a:rPr>
              <a:t> sit </a:t>
            </a:r>
            <a:r>
              <a:rPr lang="en-MY" sz="2400" err="1">
                <a:solidFill>
                  <a:schemeClr val="bg1"/>
                </a:solidFill>
              </a:rPr>
              <a:t>amet</a:t>
            </a:r>
            <a:r>
              <a:rPr lang="en-MY" sz="2400">
                <a:solidFill>
                  <a:schemeClr val="bg1"/>
                </a:solidFill>
              </a:rPr>
              <a:t>, </a:t>
            </a:r>
            <a:r>
              <a:rPr lang="en-MY" sz="2400" err="1">
                <a:solidFill>
                  <a:schemeClr val="bg1"/>
                </a:solidFill>
              </a:rPr>
              <a:t>consectetuer</a:t>
            </a:r>
            <a:r>
              <a:rPr lang="en-MY" sz="2400">
                <a:solidFill>
                  <a:schemeClr val="bg1"/>
                </a:solidFill>
              </a:rPr>
              <a:t> </a:t>
            </a:r>
            <a:r>
              <a:rPr lang="en-MY" sz="2400" err="1">
                <a:solidFill>
                  <a:schemeClr val="bg1"/>
                </a:solidFill>
              </a:rPr>
              <a:t>adipiscing</a:t>
            </a:r>
            <a:r>
              <a:rPr lang="en-MY" sz="2400">
                <a:solidFill>
                  <a:schemeClr val="bg1"/>
                </a:solidFill>
              </a:rPr>
              <a:t> </a:t>
            </a:r>
            <a:r>
              <a:rPr lang="en-MY" sz="2400" err="1">
                <a:solidFill>
                  <a:schemeClr val="bg1"/>
                </a:solidFill>
              </a:rPr>
              <a:t>elit</a:t>
            </a:r>
            <a:r>
              <a:rPr lang="en-MY" sz="2400">
                <a:solidFill>
                  <a:schemeClr val="bg1"/>
                </a:solidFill>
              </a:rPr>
              <a:t>, </a:t>
            </a:r>
            <a:r>
              <a:rPr lang="en-MY" sz="2400" err="1">
                <a:solidFill>
                  <a:schemeClr val="bg1"/>
                </a:solidFill>
              </a:rPr>
              <a:t>sed</a:t>
            </a:r>
            <a:endParaRPr lang="en-MY" sz="2400">
              <a:solidFill>
                <a:schemeClr val="bg1"/>
              </a:solidFill>
            </a:endParaRPr>
          </a:p>
        </p:txBody>
      </p:sp>
      <p:sp>
        <p:nvSpPr>
          <p:cNvPr id="11" name="TextBox 10">
            <a:extLst>
              <a:ext uri="{FF2B5EF4-FFF2-40B4-BE49-F238E27FC236}">
                <a16:creationId xmlns:a16="http://schemas.microsoft.com/office/drawing/2014/main" id="{57782858-F397-6293-C35A-484D52FE06C8}"/>
              </a:ext>
            </a:extLst>
          </p:cNvPr>
          <p:cNvSpPr txBox="1"/>
          <p:nvPr/>
        </p:nvSpPr>
        <p:spPr>
          <a:xfrm>
            <a:off x="13058775" y="8742532"/>
            <a:ext cx="3521642" cy="784830"/>
          </a:xfrm>
          <a:prstGeom prst="rect">
            <a:avLst/>
          </a:prstGeom>
          <a:noFill/>
        </p:spPr>
        <p:txBody>
          <a:bodyPr wrap="square" rtlCol="0">
            <a:spAutoFit/>
          </a:bodyPr>
          <a:lstStyle/>
          <a:p>
            <a:pPr algn="ctr"/>
            <a:r>
              <a:rPr lang="en-GB" sz="4500" b="1">
                <a:solidFill>
                  <a:schemeClr val="bg1"/>
                </a:solidFill>
              </a:rPr>
              <a:t>Projects</a:t>
            </a:r>
            <a:endParaRPr lang="en-MY" sz="4500">
              <a:solidFill>
                <a:schemeClr val="bg1"/>
              </a:solidFill>
            </a:endParaRPr>
          </a:p>
        </p:txBody>
      </p:sp>
      <p:sp>
        <p:nvSpPr>
          <p:cNvPr id="12" name="TextBox 11">
            <a:extLst>
              <a:ext uri="{FF2B5EF4-FFF2-40B4-BE49-F238E27FC236}">
                <a16:creationId xmlns:a16="http://schemas.microsoft.com/office/drawing/2014/main" id="{57782858-F397-6293-C35A-484D52FE06C8}"/>
              </a:ext>
            </a:extLst>
          </p:cNvPr>
          <p:cNvSpPr txBox="1"/>
          <p:nvPr/>
        </p:nvSpPr>
        <p:spPr>
          <a:xfrm>
            <a:off x="13058775" y="7352854"/>
            <a:ext cx="3521642" cy="1554272"/>
          </a:xfrm>
          <a:prstGeom prst="rect">
            <a:avLst/>
          </a:prstGeom>
          <a:noFill/>
        </p:spPr>
        <p:txBody>
          <a:bodyPr wrap="square" rtlCol="0">
            <a:spAutoFit/>
          </a:bodyPr>
          <a:lstStyle/>
          <a:p>
            <a:pPr algn="ctr"/>
            <a:r>
              <a:rPr lang="en-GB" sz="9500" b="1">
                <a:solidFill>
                  <a:schemeClr val="bg1"/>
                </a:solidFill>
              </a:rPr>
              <a:t>300+</a:t>
            </a:r>
            <a:endParaRPr lang="en-MY" sz="9500">
              <a:solidFill>
                <a:schemeClr val="bg1"/>
              </a:solidFill>
            </a:endParaRPr>
          </a:p>
        </p:txBody>
      </p:sp>
      <p:sp>
        <p:nvSpPr>
          <p:cNvPr id="13" name="TextBox 12">
            <a:extLst>
              <a:ext uri="{FF2B5EF4-FFF2-40B4-BE49-F238E27FC236}">
                <a16:creationId xmlns:a16="http://schemas.microsoft.com/office/drawing/2014/main" id="{57782858-F397-6293-C35A-484D52FE06C8}"/>
              </a:ext>
            </a:extLst>
          </p:cNvPr>
          <p:cNvSpPr txBox="1"/>
          <p:nvPr/>
        </p:nvSpPr>
        <p:spPr>
          <a:xfrm>
            <a:off x="18102262" y="9841162"/>
            <a:ext cx="4305300" cy="1421928"/>
          </a:xfrm>
          <a:prstGeom prst="rect">
            <a:avLst/>
          </a:prstGeom>
          <a:noFill/>
        </p:spPr>
        <p:txBody>
          <a:bodyPr wrap="square" rtlCol="0">
            <a:spAutoFit/>
          </a:bodyPr>
          <a:lstStyle/>
          <a:p>
            <a:pPr algn="ctr">
              <a:lnSpc>
                <a:spcPct val="120000"/>
              </a:lnSpc>
            </a:pPr>
            <a:r>
              <a:rPr lang="en-MY" sz="2400">
                <a:solidFill>
                  <a:schemeClr val="bg1"/>
                </a:solidFill>
              </a:rPr>
              <a:t>Lorem ipsum </a:t>
            </a:r>
            <a:r>
              <a:rPr lang="en-MY" sz="2400" err="1">
                <a:solidFill>
                  <a:schemeClr val="bg1"/>
                </a:solidFill>
              </a:rPr>
              <a:t>dolor</a:t>
            </a:r>
            <a:r>
              <a:rPr lang="en-MY" sz="2400">
                <a:solidFill>
                  <a:schemeClr val="bg1"/>
                </a:solidFill>
              </a:rPr>
              <a:t> sit </a:t>
            </a:r>
            <a:r>
              <a:rPr lang="en-MY" sz="2400" err="1">
                <a:solidFill>
                  <a:schemeClr val="bg1"/>
                </a:solidFill>
              </a:rPr>
              <a:t>amet</a:t>
            </a:r>
            <a:r>
              <a:rPr lang="en-MY" sz="2400">
                <a:solidFill>
                  <a:schemeClr val="bg1"/>
                </a:solidFill>
              </a:rPr>
              <a:t>, </a:t>
            </a:r>
            <a:r>
              <a:rPr lang="en-MY" sz="2400" err="1">
                <a:solidFill>
                  <a:schemeClr val="bg1"/>
                </a:solidFill>
              </a:rPr>
              <a:t>consectetuer</a:t>
            </a:r>
            <a:r>
              <a:rPr lang="en-MY" sz="2400">
                <a:solidFill>
                  <a:schemeClr val="bg1"/>
                </a:solidFill>
              </a:rPr>
              <a:t> </a:t>
            </a:r>
            <a:r>
              <a:rPr lang="en-MY" sz="2400" err="1">
                <a:solidFill>
                  <a:schemeClr val="bg1"/>
                </a:solidFill>
              </a:rPr>
              <a:t>adipiscing</a:t>
            </a:r>
            <a:r>
              <a:rPr lang="en-MY" sz="2400">
                <a:solidFill>
                  <a:schemeClr val="bg1"/>
                </a:solidFill>
              </a:rPr>
              <a:t> </a:t>
            </a:r>
            <a:r>
              <a:rPr lang="en-MY" sz="2400" err="1">
                <a:solidFill>
                  <a:schemeClr val="bg1"/>
                </a:solidFill>
              </a:rPr>
              <a:t>elit</a:t>
            </a:r>
            <a:r>
              <a:rPr lang="en-MY" sz="2400">
                <a:solidFill>
                  <a:schemeClr val="bg1"/>
                </a:solidFill>
              </a:rPr>
              <a:t>, </a:t>
            </a:r>
            <a:r>
              <a:rPr lang="en-MY" sz="2400" err="1">
                <a:solidFill>
                  <a:schemeClr val="bg1"/>
                </a:solidFill>
              </a:rPr>
              <a:t>sed</a:t>
            </a:r>
            <a:endParaRPr lang="en-MY" sz="2400">
              <a:solidFill>
                <a:schemeClr val="bg1"/>
              </a:solidFill>
            </a:endParaRPr>
          </a:p>
        </p:txBody>
      </p:sp>
      <p:sp>
        <p:nvSpPr>
          <p:cNvPr id="14" name="TextBox 13">
            <a:extLst>
              <a:ext uri="{FF2B5EF4-FFF2-40B4-BE49-F238E27FC236}">
                <a16:creationId xmlns:a16="http://schemas.microsoft.com/office/drawing/2014/main" id="{57782858-F397-6293-C35A-484D52FE06C8}"/>
              </a:ext>
            </a:extLst>
          </p:cNvPr>
          <p:cNvSpPr txBox="1"/>
          <p:nvPr/>
        </p:nvSpPr>
        <p:spPr>
          <a:xfrm>
            <a:off x="18488025" y="8742532"/>
            <a:ext cx="3521642" cy="784830"/>
          </a:xfrm>
          <a:prstGeom prst="rect">
            <a:avLst/>
          </a:prstGeom>
          <a:noFill/>
        </p:spPr>
        <p:txBody>
          <a:bodyPr wrap="square" rtlCol="0">
            <a:spAutoFit/>
          </a:bodyPr>
          <a:lstStyle/>
          <a:p>
            <a:pPr algn="ctr"/>
            <a:r>
              <a:rPr lang="en-GB" sz="4500" b="1">
                <a:solidFill>
                  <a:schemeClr val="bg1"/>
                </a:solidFill>
              </a:rPr>
              <a:t>Products</a:t>
            </a:r>
            <a:endParaRPr lang="en-MY" sz="4500">
              <a:solidFill>
                <a:schemeClr val="bg1"/>
              </a:solidFill>
            </a:endParaRPr>
          </a:p>
        </p:txBody>
      </p:sp>
      <p:sp>
        <p:nvSpPr>
          <p:cNvPr id="15" name="TextBox 14">
            <a:extLst>
              <a:ext uri="{FF2B5EF4-FFF2-40B4-BE49-F238E27FC236}">
                <a16:creationId xmlns:a16="http://schemas.microsoft.com/office/drawing/2014/main" id="{57782858-F397-6293-C35A-484D52FE06C8}"/>
              </a:ext>
            </a:extLst>
          </p:cNvPr>
          <p:cNvSpPr txBox="1"/>
          <p:nvPr/>
        </p:nvSpPr>
        <p:spPr>
          <a:xfrm>
            <a:off x="18488025" y="7352854"/>
            <a:ext cx="3521642" cy="1554272"/>
          </a:xfrm>
          <a:prstGeom prst="rect">
            <a:avLst/>
          </a:prstGeom>
          <a:noFill/>
        </p:spPr>
        <p:txBody>
          <a:bodyPr wrap="square" rtlCol="0">
            <a:spAutoFit/>
          </a:bodyPr>
          <a:lstStyle/>
          <a:p>
            <a:pPr algn="ctr"/>
            <a:r>
              <a:rPr lang="en-GB" sz="9500" b="1">
                <a:solidFill>
                  <a:schemeClr val="bg1"/>
                </a:solidFill>
              </a:rPr>
              <a:t>20+</a:t>
            </a:r>
            <a:endParaRPr lang="en-MY" sz="9500">
              <a:solidFill>
                <a:schemeClr val="bg1"/>
              </a:solidFill>
            </a:endParaRPr>
          </a:p>
        </p:txBody>
      </p:sp>
      <p:sp>
        <p:nvSpPr>
          <p:cNvPr id="20" name="Oval 6"/>
          <p:cNvSpPr>
            <a:spLocks noChangeArrowheads="1"/>
          </p:cNvSpPr>
          <p:nvPr/>
        </p:nvSpPr>
        <p:spPr bwMode="auto">
          <a:xfrm>
            <a:off x="2895600" y="4945063"/>
            <a:ext cx="2141538" cy="2144713"/>
          </a:xfrm>
          <a:prstGeom prst="ellipse">
            <a:avLst/>
          </a:prstGeom>
          <a:noFill/>
          <a:ln w="1270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Oval 7"/>
          <p:cNvSpPr>
            <a:spLocks noChangeArrowheads="1"/>
          </p:cNvSpPr>
          <p:nvPr/>
        </p:nvSpPr>
        <p:spPr bwMode="auto">
          <a:xfrm>
            <a:off x="3140075" y="5189538"/>
            <a:ext cx="1654175" cy="1655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9"/>
          <p:cNvSpPr>
            <a:spLocks noChangeArrowheads="1"/>
          </p:cNvSpPr>
          <p:nvPr/>
        </p:nvSpPr>
        <p:spPr bwMode="auto">
          <a:xfrm>
            <a:off x="8342313" y="4945063"/>
            <a:ext cx="2141538" cy="2144713"/>
          </a:xfrm>
          <a:prstGeom prst="ellipse">
            <a:avLst/>
          </a:prstGeom>
          <a:noFill/>
          <a:ln w="1270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10"/>
          <p:cNvSpPr>
            <a:spLocks noChangeArrowheads="1"/>
          </p:cNvSpPr>
          <p:nvPr/>
        </p:nvSpPr>
        <p:spPr bwMode="auto">
          <a:xfrm>
            <a:off x="8586788" y="5189538"/>
            <a:ext cx="1651000" cy="1655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12"/>
          <p:cNvSpPr>
            <a:spLocks noChangeArrowheads="1"/>
          </p:cNvSpPr>
          <p:nvPr/>
        </p:nvSpPr>
        <p:spPr bwMode="auto">
          <a:xfrm>
            <a:off x="13785850" y="4945063"/>
            <a:ext cx="2141538" cy="2144713"/>
          </a:xfrm>
          <a:prstGeom prst="ellipse">
            <a:avLst/>
          </a:prstGeom>
          <a:noFill/>
          <a:ln w="1270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13"/>
          <p:cNvSpPr>
            <a:spLocks noChangeArrowheads="1"/>
          </p:cNvSpPr>
          <p:nvPr/>
        </p:nvSpPr>
        <p:spPr bwMode="auto">
          <a:xfrm>
            <a:off x="14033500" y="5189538"/>
            <a:ext cx="1649413" cy="1655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5"/>
          <p:cNvSpPr>
            <a:spLocks noChangeArrowheads="1"/>
          </p:cNvSpPr>
          <p:nvPr/>
        </p:nvSpPr>
        <p:spPr bwMode="auto">
          <a:xfrm>
            <a:off x="19232563" y="4945063"/>
            <a:ext cx="2141538" cy="2144713"/>
          </a:xfrm>
          <a:prstGeom prst="ellipse">
            <a:avLst/>
          </a:prstGeom>
          <a:noFill/>
          <a:ln w="1270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Oval 16"/>
          <p:cNvSpPr>
            <a:spLocks noChangeArrowheads="1"/>
          </p:cNvSpPr>
          <p:nvPr/>
        </p:nvSpPr>
        <p:spPr bwMode="auto">
          <a:xfrm>
            <a:off x="19475450" y="5189538"/>
            <a:ext cx="1654175" cy="1655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19862800" y="5576888"/>
            <a:ext cx="874713" cy="896937"/>
            <a:chOff x="19862800" y="5576888"/>
            <a:chExt cx="874713" cy="896937"/>
          </a:xfrm>
        </p:grpSpPr>
        <p:sp>
          <p:nvSpPr>
            <p:cNvPr id="31" name="Freeform 17"/>
            <p:cNvSpPr>
              <a:spLocks noEditPoints="1"/>
            </p:cNvSpPr>
            <p:nvPr/>
          </p:nvSpPr>
          <p:spPr bwMode="auto">
            <a:xfrm>
              <a:off x="20075525" y="5576888"/>
              <a:ext cx="449263" cy="450850"/>
            </a:xfrm>
            <a:custGeom>
              <a:avLst/>
              <a:gdLst>
                <a:gd name="T0" fmla="*/ 43 w 142"/>
                <a:gd name="T1" fmla="*/ 120 h 142"/>
                <a:gd name="T2" fmla="*/ 39 w 142"/>
                <a:gd name="T3" fmla="*/ 125 h 142"/>
                <a:gd name="T4" fmla="*/ 24 w 142"/>
                <a:gd name="T5" fmla="*/ 125 h 142"/>
                <a:gd name="T6" fmla="*/ 17 w 142"/>
                <a:gd name="T7" fmla="*/ 118 h 142"/>
                <a:gd name="T8" fmla="*/ 17 w 142"/>
                <a:gd name="T9" fmla="*/ 103 h 142"/>
                <a:gd name="T10" fmla="*/ 22 w 142"/>
                <a:gd name="T11" fmla="*/ 99 h 142"/>
                <a:gd name="T12" fmla="*/ 18 w 142"/>
                <a:gd name="T13" fmla="*/ 88 h 142"/>
                <a:gd name="T14" fmla="*/ 15 w 142"/>
                <a:gd name="T15" fmla="*/ 87 h 142"/>
                <a:gd name="T16" fmla="*/ 10 w 142"/>
                <a:gd name="T17" fmla="*/ 86 h 142"/>
                <a:gd name="T18" fmla="*/ 0 w 142"/>
                <a:gd name="T19" fmla="*/ 77 h 142"/>
                <a:gd name="T20" fmla="*/ 0 w 142"/>
                <a:gd name="T21" fmla="*/ 66 h 142"/>
                <a:gd name="T22" fmla="*/ 10 w 142"/>
                <a:gd name="T23" fmla="*/ 56 h 142"/>
                <a:gd name="T24" fmla="*/ 20 w 142"/>
                <a:gd name="T25" fmla="*/ 50 h 142"/>
                <a:gd name="T26" fmla="*/ 23 w 142"/>
                <a:gd name="T27" fmla="*/ 44 h 142"/>
                <a:gd name="T28" fmla="*/ 17 w 142"/>
                <a:gd name="T29" fmla="*/ 39 h 142"/>
                <a:gd name="T30" fmla="*/ 17 w 142"/>
                <a:gd name="T31" fmla="*/ 25 h 142"/>
                <a:gd name="T32" fmla="*/ 24 w 142"/>
                <a:gd name="T33" fmla="*/ 18 h 142"/>
                <a:gd name="T34" fmla="*/ 39 w 142"/>
                <a:gd name="T35" fmla="*/ 18 h 142"/>
                <a:gd name="T36" fmla="*/ 43 w 142"/>
                <a:gd name="T37" fmla="*/ 23 h 142"/>
                <a:gd name="T38" fmla="*/ 54 w 142"/>
                <a:gd name="T39" fmla="*/ 18 h 142"/>
                <a:gd name="T40" fmla="*/ 56 w 142"/>
                <a:gd name="T41" fmla="*/ 16 h 142"/>
                <a:gd name="T42" fmla="*/ 56 w 142"/>
                <a:gd name="T43" fmla="*/ 10 h 142"/>
                <a:gd name="T44" fmla="*/ 65 w 142"/>
                <a:gd name="T45" fmla="*/ 0 h 142"/>
                <a:gd name="T46" fmla="*/ 77 w 142"/>
                <a:gd name="T47" fmla="*/ 0 h 142"/>
                <a:gd name="T48" fmla="*/ 86 w 142"/>
                <a:gd name="T49" fmla="*/ 10 h 142"/>
                <a:gd name="T50" fmla="*/ 93 w 142"/>
                <a:gd name="T51" fmla="*/ 20 h 142"/>
                <a:gd name="T52" fmla="*/ 99 w 142"/>
                <a:gd name="T53" fmla="*/ 23 h 142"/>
                <a:gd name="T54" fmla="*/ 103 w 142"/>
                <a:gd name="T55" fmla="*/ 18 h 142"/>
                <a:gd name="T56" fmla="*/ 118 w 142"/>
                <a:gd name="T57" fmla="*/ 18 h 142"/>
                <a:gd name="T58" fmla="*/ 125 w 142"/>
                <a:gd name="T59" fmla="*/ 25 h 142"/>
                <a:gd name="T60" fmla="*/ 125 w 142"/>
                <a:gd name="T61" fmla="*/ 39 h 142"/>
                <a:gd name="T62" fmla="*/ 120 w 142"/>
                <a:gd name="T63" fmla="*/ 43 h 142"/>
                <a:gd name="T64" fmla="*/ 124 w 142"/>
                <a:gd name="T65" fmla="*/ 55 h 142"/>
                <a:gd name="T66" fmla="*/ 126 w 142"/>
                <a:gd name="T67" fmla="*/ 56 h 142"/>
                <a:gd name="T68" fmla="*/ 132 w 142"/>
                <a:gd name="T69" fmla="*/ 56 h 142"/>
                <a:gd name="T70" fmla="*/ 142 w 142"/>
                <a:gd name="T71" fmla="*/ 66 h 142"/>
                <a:gd name="T72" fmla="*/ 142 w 142"/>
                <a:gd name="T73" fmla="*/ 77 h 142"/>
                <a:gd name="T74" fmla="*/ 132 w 142"/>
                <a:gd name="T75" fmla="*/ 86 h 142"/>
                <a:gd name="T76" fmla="*/ 122 w 142"/>
                <a:gd name="T77" fmla="*/ 93 h 142"/>
                <a:gd name="T78" fmla="*/ 124 w 142"/>
                <a:gd name="T79" fmla="*/ 103 h 142"/>
                <a:gd name="T80" fmla="*/ 124 w 142"/>
                <a:gd name="T81" fmla="*/ 118 h 142"/>
                <a:gd name="T82" fmla="*/ 118 w 142"/>
                <a:gd name="T83" fmla="*/ 125 h 142"/>
                <a:gd name="T84" fmla="*/ 103 w 142"/>
                <a:gd name="T85" fmla="*/ 125 h 142"/>
                <a:gd name="T86" fmla="*/ 99 w 142"/>
                <a:gd name="T87" fmla="*/ 120 h 142"/>
                <a:gd name="T88" fmla="*/ 87 w 142"/>
                <a:gd name="T89" fmla="*/ 125 h 142"/>
                <a:gd name="T90" fmla="*/ 86 w 142"/>
                <a:gd name="T91" fmla="*/ 127 h 142"/>
                <a:gd name="T92" fmla="*/ 86 w 142"/>
                <a:gd name="T93" fmla="*/ 132 h 142"/>
                <a:gd name="T94" fmla="*/ 76 w 142"/>
                <a:gd name="T95" fmla="*/ 142 h 142"/>
                <a:gd name="T96" fmla="*/ 66 w 142"/>
                <a:gd name="T97" fmla="*/ 142 h 142"/>
                <a:gd name="T98" fmla="*/ 56 w 142"/>
                <a:gd name="T99" fmla="*/ 132 h 142"/>
                <a:gd name="T100" fmla="*/ 49 w 142"/>
                <a:gd name="T101" fmla="*/ 122 h 142"/>
                <a:gd name="T102" fmla="*/ 43 w 142"/>
                <a:gd name="T103" fmla="*/ 120 h 142"/>
                <a:gd name="T104" fmla="*/ 71 w 142"/>
                <a:gd name="T105" fmla="*/ 41 h 142"/>
                <a:gd name="T106" fmla="*/ 41 w 142"/>
                <a:gd name="T107" fmla="*/ 71 h 142"/>
                <a:gd name="T108" fmla="*/ 71 w 142"/>
                <a:gd name="T109" fmla="*/ 102 h 142"/>
                <a:gd name="T110" fmla="*/ 101 w 142"/>
                <a:gd name="T111" fmla="*/ 71 h 142"/>
                <a:gd name="T112" fmla="*/ 71 w 142"/>
                <a:gd name="T113"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142">
                  <a:moveTo>
                    <a:pt x="43" y="120"/>
                  </a:moveTo>
                  <a:cubicBezTo>
                    <a:pt x="42" y="122"/>
                    <a:pt x="40" y="123"/>
                    <a:pt x="39" y="125"/>
                  </a:cubicBezTo>
                  <a:cubicBezTo>
                    <a:pt x="34" y="129"/>
                    <a:pt x="28" y="129"/>
                    <a:pt x="24" y="125"/>
                  </a:cubicBezTo>
                  <a:cubicBezTo>
                    <a:pt x="22" y="123"/>
                    <a:pt x="20" y="120"/>
                    <a:pt x="17" y="118"/>
                  </a:cubicBezTo>
                  <a:cubicBezTo>
                    <a:pt x="13" y="114"/>
                    <a:pt x="13" y="108"/>
                    <a:pt x="17" y="103"/>
                  </a:cubicBezTo>
                  <a:cubicBezTo>
                    <a:pt x="19" y="102"/>
                    <a:pt x="21" y="100"/>
                    <a:pt x="22" y="99"/>
                  </a:cubicBezTo>
                  <a:cubicBezTo>
                    <a:pt x="21" y="95"/>
                    <a:pt x="19" y="92"/>
                    <a:pt x="18" y="88"/>
                  </a:cubicBezTo>
                  <a:cubicBezTo>
                    <a:pt x="17" y="87"/>
                    <a:pt x="16" y="87"/>
                    <a:pt x="15" y="87"/>
                  </a:cubicBezTo>
                  <a:cubicBezTo>
                    <a:pt x="14" y="86"/>
                    <a:pt x="12" y="87"/>
                    <a:pt x="10" y="86"/>
                  </a:cubicBezTo>
                  <a:cubicBezTo>
                    <a:pt x="4" y="86"/>
                    <a:pt x="0" y="82"/>
                    <a:pt x="0" y="77"/>
                  </a:cubicBezTo>
                  <a:cubicBezTo>
                    <a:pt x="0" y="73"/>
                    <a:pt x="0" y="70"/>
                    <a:pt x="0" y="66"/>
                  </a:cubicBezTo>
                  <a:cubicBezTo>
                    <a:pt x="0" y="60"/>
                    <a:pt x="4" y="56"/>
                    <a:pt x="10" y="56"/>
                  </a:cubicBezTo>
                  <a:cubicBezTo>
                    <a:pt x="16" y="57"/>
                    <a:pt x="19" y="55"/>
                    <a:pt x="20" y="50"/>
                  </a:cubicBezTo>
                  <a:cubicBezTo>
                    <a:pt x="20" y="48"/>
                    <a:pt x="21" y="46"/>
                    <a:pt x="23" y="44"/>
                  </a:cubicBezTo>
                  <a:cubicBezTo>
                    <a:pt x="21" y="42"/>
                    <a:pt x="19" y="41"/>
                    <a:pt x="17" y="39"/>
                  </a:cubicBezTo>
                  <a:cubicBezTo>
                    <a:pt x="13" y="35"/>
                    <a:pt x="13" y="29"/>
                    <a:pt x="17" y="25"/>
                  </a:cubicBezTo>
                  <a:cubicBezTo>
                    <a:pt x="20" y="22"/>
                    <a:pt x="22" y="20"/>
                    <a:pt x="24" y="18"/>
                  </a:cubicBezTo>
                  <a:cubicBezTo>
                    <a:pt x="29" y="14"/>
                    <a:pt x="35" y="13"/>
                    <a:pt x="39" y="18"/>
                  </a:cubicBezTo>
                  <a:cubicBezTo>
                    <a:pt x="41" y="19"/>
                    <a:pt x="42" y="21"/>
                    <a:pt x="43" y="23"/>
                  </a:cubicBezTo>
                  <a:cubicBezTo>
                    <a:pt x="47" y="21"/>
                    <a:pt x="51" y="20"/>
                    <a:pt x="54" y="18"/>
                  </a:cubicBezTo>
                  <a:cubicBezTo>
                    <a:pt x="55" y="18"/>
                    <a:pt x="56" y="16"/>
                    <a:pt x="56" y="16"/>
                  </a:cubicBezTo>
                  <a:cubicBezTo>
                    <a:pt x="56" y="14"/>
                    <a:pt x="56" y="12"/>
                    <a:pt x="56" y="10"/>
                  </a:cubicBezTo>
                  <a:cubicBezTo>
                    <a:pt x="56" y="5"/>
                    <a:pt x="60" y="1"/>
                    <a:pt x="65" y="0"/>
                  </a:cubicBezTo>
                  <a:cubicBezTo>
                    <a:pt x="69" y="0"/>
                    <a:pt x="73" y="0"/>
                    <a:pt x="77" y="0"/>
                  </a:cubicBezTo>
                  <a:cubicBezTo>
                    <a:pt x="82" y="1"/>
                    <a:pt x="87" y="5"/>
                    <a:pt x="86" y="10"/>
                  </a:cubicBezTo>
                  <a:cubicBezTo>
                    <a:pt x="85" y="16"/>
                    <a:pt x="88" y="19"/>
                    <a:pt x="93" y="20"/>
                  </a:cubicBezTo>
                  <a:cubicBezTo>
                    <a:pt x="95" y="20"/>
                    <a:pt x="96" y="22"/>
                    <a:pt x="99" y="23"/>
                  </a:cubicBezTo>
                  <a:cubicBezTo>
                    <a:pt x="100" y="21"/>
                    <a:pt x="101" y="19"/>
                    <a:pt x="103" y="18"/>
                  </a:cubicBezTo>
                  <a:cubicBezTo>
                    <a:pt x="107" y="14"/>
                    <a:pt x="113" y="13"/>
                    <a:pt x="118" y="18"/>
                  </a:cubicBezTo>
                  <a:cubicBezTo>
                    <a:pt x="120" y="20"/>
                    <a:pt x="122" y="22"/>
                    <a:pt x="125" y="25"/>
                  </a:cubicBezTo>
                  <a:cubicBezTo>
                    <a:pt x="129" y="29"/>
                    <a:pt x="129" y="35"/>
                    <a:pt x="125" y="39"/>
                  </a:cubicBezTo>
                  <a:cubicBezTo>
                    <a:pt x="123" y="41"/>
                    <a:pt x="121" y="42"/>
                    <a:pt x="120" y="43"/>
                  </a:cubicBezTo>
                  <a:cubicBezTo>
                    <a:pt x="121" y="48"/>
                    <a:pt x="123" y="51"/>
                    <a:pt x="124" y="55"/>
                  </a:cubicBezTo>
                  <a:cubicBezTo>
                    <a:pt x="125" y="55"/>
                    <a:pt x="126" y="56"/>
                    <a:pt x="126" y="56"/>
                  </a:cubicBezTo>
                  <a:cubicBezTo>
                    <a:pt x="128" y="56"/>
                    <a:pt x="130" y="56"/>
                    <a:pt x="132" y="56"/>
                  </a:cubicBezTo>
                  <a:cubicBezTo>
                    <a:pt x="138" y="56"/>
                    <a:pt x="142" y="60"/>
                    <a:pt x="142" y="66"/>
                  </a:cubicBezTo>
                  <a:cubicBezTo>
                    <a:pt x="142" y="69"/>
                    <a:pt x="142" y="73"/>
                    <a:pt x="142" y="77"/>
                  </a:cubicBezTo>
                  <a:cubicBezTo>
                    <a:pt x="142" y="82"/>
                    <a:pt x="137" y="87"/>
                    <a:pt x="132" y="86"/>
                  </a:cubicBezTo>
                  <a:cubicBezTo>
                    <a:pt x="126" y="86"/>
                    <a:pt x="124" y="88"/>
                    <a:pt x="122" y="93"/>
                  </a:cubicBezTo>
                  <a:cubicBezTo>
                    <a:pt x="120" y="99"/>
                    <a:pt x="120" y="99"/>
                    <a:pt x="124" y="103"/>
                  </a:cubicBezTo>
                  <a:cubicBezTo>
                    <a:pt x="129" y="108"/>
                    <a:pt x="129" y="114"/>
                    <a:pt x="124" y="118"/>
                  </a:cubicBezTo>
                  <a:cubicBezTo>
                    <a:pt x="122" y="121"/>
                    <a:pt x="120" y="123"/>
                    <a:pt x="118" y="125"/>
                  </a:cubicBezTo>
                  <a:cubicBezTo>
                    <a:pt x="113" y="129"/>
                    <a:pt x="108" y="129"/>
                    <a:pt x="103" y="125"/>
                  </a:cubicBezTo>
                  <a:cubicBezTo>
                    <a:pt x="102" y="123"/>
                    <a:pt x="100" y="122"/>
                    <a:pt x="99" y="120"/>
                  </a:cubicBezTo>
                  <a:cubicBezTo>
                    <a:pt x="95" y="122"/>
                    <a:pt x="91" y="123"/>
                    <a:pt x="87" y="125"/>
                  </a:cubicBezTo>
                  <a:cubicBezTo>
                    <a:pt x="87" y="125"/>
                    <a:pt x="86" y="126"/>
                    <a:pt x="86" y="127"/>
                  </a:cubicBezTo>
                  <a:cubicBezTo>
                    <a:pt x="86" y="129"/>
                    <a:pt x="86" y="130"/>
                    <a:pt x="86" y="132"/>
                  </a:cubicBezTo>
                  <a:cubicBezTo>
                    <a:pt x="86" y="138"/>
                    <a:pt x="82" y="142"/>
                    <a:pt x="76" y="142"/>
                  </a:cubicBezTo>
                  <a:cubicBezTo>
                    <a:pt x="73" y="142"/>
                    <a:pt x="69" y="142"/>
                    <a:pt x="66" y="142"/>
                  </a:cubicBezTo>
                  <a:cubicBezTo>
                    <a:pt x="60" y="142"/>
                    <a:pt x="55" y="138"/>
                    <a:pt x="56" y="132"/>
                  </a:cubicBezTo>
                  <a:cubicBezTo>
                    <a:pt x="56" y="127"/>
                    <a:pt x="55" y="124"/>
                    <a:pt x="49" y="122"/>
                  </a:cubicBezTo>
                  <a:cubicBezTo>
                    <a:pt x="47" y="122"/>
                    <a:pt x="46" y="121"/>
                    <a:pt x="43" y="120"/>
                  </a:cubicBezTo>
                  <a:close/>
                  <a:moveTo>
                    <a:pt x="71" y="41"/>
                  </a:moveTo>
                  <a:cubicBezTo>
                    <a:pt x="54" y="41"/>
                    <a:pt x="41" y="54"/>
                    <a:pt x="41" y="71"/>
                  </a:cubicBezTo>
                  <a:cubicBezTo>
                    <a:pt x="41" y="88"/>
                    <a:pt x="54" y="102"/>
                    <a:pt x="71" y="102"/>
                  </a:cubicBezTo>
                  <a:cubicBezTo>
                    <a:pt x="88" y="102"/>
                    <a:pt x="101" y="88"/>
                    <a:pt x="101" y="71"/>
                  </a:cubicBezTo>
                  <a:cubicBezTo>
                    <a:pt x="101" y="55"/>
                    <a:pt x="88" y="41"/>
                    <a:pt x="71" y="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8"/>
            <p:cNvSpPr>
              <a:spLocks/>
            </p:cNvSpPr>
            <p:nvPr/>
          </p:nvSpPr>
          <p:spPr bwMode="auto">
            <a:xfrm>
              <a:off x="20315238" y="6118225"/>
              <a:ext cx="371475" cy="352425"/>
            </a:xfrm>
            <a:custGeom>
              <a:avLst/>
              <a:gdLst>
                <a:gd name="T0" fmla="*/ 0 w 117"/>
                <a:gd name="T1" fmla="*/ 111 h 111"/>
                <a:gd name="T2" fmla="*/ 0 w 117"/>
                <a:gd name="T3" fmla="*/ 0 h 111"/>
                <a:gd name="T4" fmla="*/ 2 w 117"/>
                <a:gd name="T5" fmla="*/ 3 h 111"/>
                <a:gd name="T6" fmla="*/ 16 w 117"/>
                <a:gd name="T7" fmla="*/ 26 h 111"/>
                <a:gd name="T8" fmla="*/ 37 w 117"/>
                <a:gd name="T9" fmla="*/ 33 h 111"/>
                <a:gd name="T10" fmla="*/ 114 w 117"/>
                <a:gd name="T11" fmla="*/ 3 h 111"/>
                <a:gd name="T12" fmla="*/ 117 w 117"/>
                <a:gd name="T13" fmla="*/ 2 h 111"/>
                <a:gd name="T14" fmla="*/ 117 w 117"/>
                <a:gd name="T15" fmla="*/ 5 h 111"/>
                <a:gd name="T16" fmla="*/ 117 w 117"/>
                <a:gd name="T17" fmla="*/ 54 h 111"/>
                <a:gd name="T18" fmla="*/ 106 w 117"/>
                <a:gd name="T19" fmla="*/ 70 h 111"/>
                <a:gd name="T20" fmla="*/ 2 w 117"/>
                <a:gd name="T21" fmla="*/ 111 h 111"/>
                <a:gd name="T22" fmla="*/ 0 w 117"/>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1">
                  <a:moveTo>
                    <a:pt x="0" y="111"/>
                  </a:moveTo>
                  <a:cubicBezTo>
                    <a:pt x="0" y="75"/>
                    <a:pt x="0" y="38"/>
                    <a:pt x="0" y="0"/>
                  </a:cubicBezTo>
                  <a:cubicBezTo>
                    <a:pt x="1" y="2"/>
                    <a:pt x="2" y="2"/>
                    <a:pt x="2" y="3"/>
                  </a:cubicBezTo>
                  <a:cubicBezTo>
                    <a:pt x="7" y="11"/>
                    <a:pt x="11" y="19"/>
                    <a:pt x="16" y="26"/>
                  </a:cubicBezTo>
                  <a:cubicBezTo>
                    <a:pt x="21" y="34"/>
                    <a:pt x="28" y="37"/>
                    <a:pt x="37" y="33"/>
                  </a:cubicBezTo>
                  <a:cubicBezTo>
                    <a:pt x="63" y="23"/>
                    <a:pt x="89" y="13"/>
                    <a:pt x="114" y="3"/>
                  </a:cubicBezTo>
                  <a:cubicBezTo>
                    <a:pt x="115" y="3"/>
                    <a:pt x="116" y="2"/>
                    <a:pt x="117" y="2"/>
                  </a:cubicBezTo>
                  <a:cubicBezTo>
                    <a:pt x="117" y="3"/>
                    <a:pt x="117" y="4"/>
                    <a:pt x="117" y="5"/>
                  </a:cubicBezTo>
                  <a:cubicBezTo>
                    <a:pt x="117" y="21"/>
                    <a:pt x="117" y="38"/>
                    <a:pt x="117" y="54"/>
                  </a:cubicBezTo>
                  <a:cubicBezTo>
                    <a:pt x="117" y="62"/>
                    <a:pt x="113" y="67"/>
                    <a:pt x="106" y="70"/>
                  </a:cubicBezTo>
                  <a:cubicBezTo>
                    <a:pt x="71" y="84"/>
                    <a:pt x="37" y="97"/>
                    <a:pt x="2" y="111"/>
                  </a:cubicBezTo>
                  <a:cubicBezTo>
                    <a:pt x="2" y="111"/>
                    <a:pt x="1" y="111"/>
                    <a:pt x="0" y="11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9"/>
            <p:cNvSpPr>
              <a:spLocks/>
            </p:cNvSpPr>
            <p:nvPr/>
          </p:nvSpPr>
          <p:spPr bwMode="auto">
            <a:xfrm>
              <a:off x="19913600" y="6118225"/>
              <a:ext cx="369888" cy="355600"/>
            </a:xfrm>
            <a:custGeom>
              <a:avLst/>
              <a:gdLst>
                <a:gd name="T0" fmla="*/ 117 w 117"/>
                <a:gd name="T1" fmla="*/ 112 h 112"/>
                <a:gd name="T2" fmla="*/ 91 w 117"/>
                <a:gd name="T3" fmla="*/ 102 h 112"/>
                <a:gd name="T4" fmla="*/ 11 w 117"/>
                <a:gd name="T5" fmla="*/ 70 h 112"/>
                <a:gd name="T6" fmla="*/ 0 w 117"/>
                <a:gd name="T7" fmla="*/ 54 h 112"/>
                <a:gd name="T8" fmla="*/ 0 w 117"/>
                <a:gd name="T9" fmla="*/ 5 h 112"/>
                <a:gd name="T10" fmla="*/ 0 w 117"/>
                <a:gd name="T11" fmla="*/ 2 h 112"/>
                <a:gd name="T12" fmla="*/ 19 w 117"/>
                <a:gd name="T13" fmla="*/ 9 h 112"/>
                <a:gd name="T14" fmla="*/ 80 w 117"/>
                <a:gd name="T15" fmla="*/ 33 h 112"/>
                <a:gd name="T16" fmla="*/ 101 w 117"/>
                <a:gd name="T17" fmla="*/ 26 h 112"/>
                <a:gd name="T18" fmla="*/ 115 w 117"/>
                <a:gd name="T19" fmla="*/ 3 h 112"/>
                <a:gd name="T20" fmla="*/ 117 w 117"/>
                <a:gd name="T21" fmla="*/ 0 h 112"/>
                <a:gd name="T22" fmla="*/ 117 w 117"/>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2">
                  <a:moveTo>
                    <a:pt x="117" y="112"/>
                  </a:moveTo>
                  <a:cubicBezTo>
                    <a:pt x="108" y="108"/>
                    <a:pt x="100" y="105"/>
                    <a:pt x="91" y="102"/>
                  </a:cubicBezTo>
                  <a:cubicBezTo>
                    <a:pt x="65" y="91"/>
                    <a:pt x="38" y="81"/>
                    <a:pt x="11" y="70"/>
                  </a:cubicBezTo>
                  <a:cubicBezTo>
                    <a:pt x="4" y="67"/>
                    <a:pt x="0" y="63"/>
                    <a:pt x="0" y="54"/>
                  </a:cubicBezTo>
                  <a:cubicBezTo>
                    <a:pt x="0" y="38"/>
                    <a:pt x="0" y="21"/>
                    <a:pt x="0" y="5"/>
                  </a:cubicBezTo>
                  <a:cubicBezTo>
                    <a:pt x="0" y="4"/>
                    <a:pt x="0" y="3"/>
                    <a:pt x="0" y="2"/>
                  </a:cubicBezTo>
                  <a:cubicBezTo>
                    <a:pt x="7" y="4"/>
                    <a:pt x="13" y="7"/>
                    <a:pt x="19" y="9"/>
                  </a:cubicBezTo>
                  <a:cubicBezTo>
                    <a:pt x="39" y="17"/>
                    <a:pt x="60" y="25"/>
                    <a:pt x="80" y="33"/>
                  </a:cubicBezTo>
                  <a:cubicBezTo>
                    <a:pt x="89" y="37"/>
                    <a:pt x="96" y="34"/>
                    <a:pt x="101" y="26"/>
                  </a:cubicBezTo>
                  <a:cubicBezTo>
                    <a:pt x="106" y="18"/>
                    <a:pt x="110" y="11"/>
                    <a:pt x="115" y="3"/>
                  </a:cubicBezTo>
                  <a:cubicBezTo>
                    <a:pt x="115" y="3"/>
                    <a:pt x="116" y="2"/>
                    <a:pt x="117" y="0"/>
                  </a:cubicBezTo>
                  <a:cubicBezTo>
                    <a:pt x="117" y="38"/>
                    <a:pt x="117" y="74"/>
                    <a:pt x="117" y="1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0"/>
            <p:cNvSpPr>
              <a:spLocks/>
            </p:cNvSpPr>
            <p:nvPr/>
          </p:nvSpPr>
          <p:spPr bwMode="auto">
            <a:xfrm>
              <a:off x="20321588" y="5935663"/>
              <a:ext cx="415925" cy="261938"/>
            </a:xfrm>
            <a:custGeom>
              <a:avLst/>
              <a:gdLst>
                <a:gd name="T0" fmla="*/ 0 w 131"/>
                <a:gd name="T1" fmla="*/ 42 h 83"/>
                <a:gd name="T2" fmla="*/ 107 w 131"/>
                <a:gd name="T3" fmla="*/ 0 h 83"/>
                <a:gd name="T4" fmla="*/ 112 w 131"/>
                <a:gd name="T5" fmla="*/ 7 h 83"/>
                <a:gd name="T6" fmla="*/ 129 w 131"/>
                <a:gd name="T7" fmla="*/ 36 h 83"/>
                <a:gd name="T8" fmla="*/ 126 w 131"/>
                <a:gd name="T9" fmla="*/ 45 h 83"/>
                <a:gd name="T10" fmla="*/ 30 w 131"/>
                <a:gd name="T11" fmla="*/ 82 h 83"/>
                <a:gd name="T12" fmla="*/ 23 w 131"/>
                <a:gd name="T13" fmla="*/ 80 h 83"/>
                <a:gd name="T14" fmla="*/ 0 w 131"/>
                <a:gd name="T15" fmla="*/ 4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83">
                  <a:moveTo>
                    <a:pt x="0" y="42"/>
                  </a:moveTo>
                  <a:cubicBezTo>
                    <a:pt x="36" y="28"/>
                    <a:pt x="72" y="14"/>
                    <a:pt x="107" y="0"/>
                  </a:cubicBezTo>
                  <a:cubicBezTo>
                    <a:pt x="109" y="2"/>
                    <a:pt x="110" y="5"/>
                    <a:pt x="112" y="7"/>
                  </a:cubicBezTo>
                  <a:cubicBezTo>
                    <a:pt x="117" y="17"/>
                    <a:pt x="123" y="26"/>
                    <a:pt x="129" y="36"/>
                  </a:cubicBezTo>
                  <a:cubicBezTo>
                    <a:pt x="131" y="40"/>
                    <a:pt x="130" y="43"/>
                    <a:pt x="126" y="45"/>
                  </a:cubicBezTo>
                  <a:cubicBezTo>
                    <a:pt x="94" y="57"/>
                    <a:pt x="62" y="70"/>
                    <a:pt x="30" y="82"/>
                  </a:cubicBezTo>
                  <a:cubicBezTo>
                    <a:pt x="27" y="83"/>
                    <a:pt x="25" y="83"/>
                    <a:pt x="23" y="80"/>
                  </a:cubicBezTo>
                  <a:cubicBezTo>
                    <a:pt x="16" y="67"/>
                    <a:pt x="8" y="55"/>
                    <a:pt x="0" y="4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1"/>
            <p:cNvSpPr>
              <a:spLocks/>
            </p:cNvSpPr>
            <p:nvPr/>
          </p:nvSpPr>
          <p:spPr bwMode="auto">
            <a:xfrm>
              <a:off x="19862800" y="5935663"/>
              <a:ext cx="411163" cy="261938"/>
            </a:xfrm>
            <a:custGeom>
              <a:avLst/>
              <a:gdLst>
                <a:gd name="T0" fmla="*/ 23 w 130"/>
                <a:gd name="T1" fmla="*/ 0 h 83"/>
                <a:gd name="T2" fmla="*/ 130 w 130"/>
                <a:gd name="T3" fmla="*/ 42 h 83"/>
                <a:gd name="T4" fmla="*/ 129 w 130"/>
                <a:gd name="T5" fmla="*/ 44 h 83"/>
                <a:gd name="T6" fmla="*/ 108 w 130"/>
                <a:gd name="T7" fmla="*/ 79 h 83"/>
                <a:gd name="T8" fmla="*/ 100 w 130"/>
                <a:gd name="T9" fmla="*/ 82 h 83"/>
                <a:gd name="T10" fmla="*/ 5 w 130"/>
                <a:gd name="T11" fmla="*/ 45 h 83"/>
                <a:gd name="T12" fmla="*/ 2 w 130"/>
                <a:gd name="T13" fmla="*/ 36 h 83"/>
                <a:gd name="T14" fmla="*/ 23 w 130"/>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83">
                  <a:moveTo>
                    <a:pt x="23" y="0"/>
                  </a:moveTo>
                  <a:cubicBezTo>
                    <a:pt x="59" y="14"/>
                    <a:pt x="95" y="28"/>
                    <a:pt x="130" y="42"/>
                  </a:cubicBezTo>
                  <a:cubicBezTo>
                    <a:pt x="130" y="43"/>
                    <a:pt x="130" y="44"/>
                    <a:pt x="129" y="44"/>
                  </a:cubicBezTo>
                  <a:cubicBezTo>
                    <a:pt x="122" y="56"/>
                    <a:pt x="115" y="67"/>
                    <a:pt x="108" y="79"/>
                  </a:cubicBezTo>
                  <a:cubicBezTo>
                    <a:pt x="106" y="83"/>
                    <a:pt x="104" y="83"/>
                    <a:pt x="100" y="82"/>
                  </a:cubicBezTo>
                  <a:cubicBezTo>
                    <a:pt x="68" y="69"/>
                    <a:pt x="37" y="57"/>
                    <a:pt x="5" y="45"/>
                  </a:cubicBezTo>
                  <a:cubicBezTo>
                    <a:pt x="0" y="43"/>
                    <a:pt x="0" y="40"/>
                    <a:pt x="2" y="36"/>
                  </a:cubicBezTo>
                  <a:cubicBezTo>
                    <a:pt x="9" y="24"/>
                    <a:pt x="16" y="12"/>
                    <a:pt x="2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2"/>
            <p:cNvSpPr>
              <a:spLocks/>
            </p:cNvSpPr>
            <p:nvPr/>
          </p:nvSpPr>
          <p:spPr bwMode="auto">
            <a:xfrm>
              <a:off x="19986625" y="5897563"/>
              <a:ext cx="111125" cy="66675"/>
            </a:xfrm>
            <a:custGeom>
              <a:avLst/>
              <a:gdLst>
                <a:gd name="T0" fmla="*/ 35 w 35"/>
                <a:gd name="T1" fmla="*/ 0 h 21"/>
                <a:gd name="T2" fmla="*/ 35 w 35"/>
                <a:gd name="T3" fmla="*/ 21 h 21"/>
                <a:gd name="T4" fmla="*/ 0 w 35"/>
                <a:gd name="T5" fmla="*/ 7 h 21"/>
                <a:gd name="T6" fmla="*/ 35 w 35"/>
                <a:gd name="T7" fmla="*/ 0 h 21"/>
              </a:gdLst>
              <a:ahLst/>
              <a:cxnLst>
                <a:cxn ang="0">
                  <a:pos x="T0" y="T1"/>
                </a:cxn>
                <a:cxn ang="0">
                  <a:pos x="T2" y="T3"/>
                </a:cxn>
                <a:cxn ang="0">
                  <a:pos x="T4" y="T5"/>
                </a:cxn>
                <a:cxn ang="0">
                  <a:pos x="T6" y="T7"/>
                </a:cxn>
              </a:cxnLst>
              <a:rect l="0" t="0" r="r" b="b"/>
              <a:pathLst>
                <a:path w="35" h="21">
                  <a:moveTo>
                    <a:pt x="35" y="0"/>
                  </a:moveTo>
                  <a:cubicBezTo>
                    <a:pt x="31" y="7"/>
                    <a:pt x="31" y="14"/>
                    <a:pt x="35" y="21"/>
                  </a:cubicBezTo>
                  <a:cubicBezTo>
                    <a:pt x="23" y="16"/>
                    <a:pt x="12" y="12"/>
                    <a:pt x="0" y="7"/>
                  </a:cubicBezTo>
                  <a:cubicBezTo>
                    <a:pt x="12" y="5"/>
                    <a:pt x="23" y="2"/>
                    <a:pt x="3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3"/>
            <p:cNvSpPr>
              <a:spLocks/>
            </p:cNvSpPr>
            <p:nvPr/>
          </p:nvSpPr>
          <p:spPr bwMode="auto">
            <a:xfrm>
              <a:off x="20502563" y="5897563"/>
              <a:ext cx="107950" cy="66675"/>
            </a:xfrm>
            <a:custGeom>
              <a:avLst/>
              <a:gdLst>
                <a:gd name="T0" fmla="*/ 34 w 34"/>
                <a:gd name="T1" fmla="*/ 8 h 21"/>
                <a:gd name="T2" fmla="*/ 0 w 34"/>
                <a:gd name="T3" fmla="*/ 21 h 21"/>
                <a:gd name="T4" fmla="*/ 0 w 34"/>
                <a:gd name="T5" fmla="*/ 0 h 21"/>
                <a:gd name="T6" fmla="*/ 34 w 34"/>
                <a:gd name="T7" fmla="*/ 7 h 21"/>
                <a:gd name="T8" fmla="*/ 34 w 34"/>
                <a:gd name="T9" fmla="*/ 8 h 21"/>
              </a:gdLst>
              <a:ahLst/>
              <a:cxnLst>
                <a:cxn ang="0">
                  <a:pos x="T0" y="T1"/>
                </a:cxn>
                <a:cxn ang="0">
                  <a:pos x="T2" y="T3"/>
                </a:cxn>
                <a:cxn ang="0">
                  <a:pos x="T4" y="T5"/>
                </a:cxn>
                <a:cxn ang="0">
                  <a:pos x="T6" y="T7"/>
                </a:cxn>
                <a:cxn ang="0">
                  <a:pos x="T8" y="T9"/>
                </a:cxn>
              </a:cxnLst>
              <a:rect l="0" t="0" r="r" b="b"/>
              <a:pathLst>
                <a:path w="34" h="21">
                  <a:moveTo>
                    <a:pt x="34" y="8"/>
                  </a:moveTo>
                  <a:cubicBezTo>
                    <a:pt x="23" y="12"/>
                    <a:pt x="12" y="16"/>
                    <a:pt x="0" y="21"/>
                  </a:cubicBezTo>
                  <a:cubicBezTo>
                    <a:pt x="3" y="14"/>
                    <a:pt x="4" y="7"/>
                    <a:pt x="0" y="0"/>
                  </a:cubicBezTo>
                  <a:cubicBezTo>
                    <a:pt x="12" y="2"/>
                    <a:pt x="23" y="5"/>
                    <a:pt x="34" y="7"/>
                  </a:cubicBezTo>
                  <a:cubicBezTo>
                    <a:pt x="34" y="7"/>
                    <a:pt x="34" y="7"/>
                    <a:pt x="34"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Freeform 58"/>
          <p:cNvSpPr>
            <a:spLocks/>
          </p:cNvSpPr>
          <p:nvPr/>
        </p:nvSpPr>
        <p:spPr bwMode="auto">
          <a:xfrm>
            <a:off x="9010650" y="5561012"/>
            <a:ext cx="798513" cy="909638"/>
          </a:xfrm>
          <a:custGeom>
            <a:avLst/>
            <a:gdLst>
              <a:gd name="connsiteX0" fmla="*/ 0 w 798513"/>
              <a:gd name="connsiteY0" fmla="*/ 514350 h 909638"/>
              <a:gd name="connsiteX1" fmla="*/ 266171 w 798513"/>
              <a:gd name="connsiteY1" fmla="*/ 514350 h 909638"/>
              <a:gd name="connsiteX2" fmla="*/ 402425 w 798513"/>
              <a:gd name="connsiteY2" fmla="*/ 647167 h 909638"/>
              <a:gd name="connsiteX3" fmla="*/ 535511 w 798513"/>
              <a:gd name="connsiteY3" fmla="*/ 514350 h 909638"/>
              <a:gd name="connsiteX4" fmla="*/ 798513 w 798513"/>
              <a:gd name="connsiteY4" fmla="*/ 514350 h 909638"/>
              <a:gd name="connsiteX5" fmla="*/ 798513 w 798513"/>
              <a:gd name="connsiteY5" fmla="*/ 568109 h 909638"/>
              <a:gd name="connsiteX6" fmla="*/ 744645 w 798513"/>
              <a:gd name="connsiteY6" fmla="*/ 574434 h 909638"/>
              <a:gd name="connsiteX7" fmla="*/ 690777 w 798513"/>
              <a:gd name="connsiteY7" fmla="*/ 580759 h 909638"/>
              <a:gd name="connsiteX8" fmla="*/ 684440 w 798513"/>
              <a:gd name="connsiteY8" fmla="*/ 587083 h 909638"/>
              <a:gd name="connsiteX9" fmla="*/ 652753 w 798513"/>
              <a:gd name="connsiteY9" fmla="*/ 659816 h 909638"/>
              <a:gd name="connsiteX10" fmla="*/ 655921 w 798513"/>
              <a:gd name="connsiteY10" fmla="*/ 669303 h 909638"/>
              <a:gd name="connsiteX11" fmla="*/ 716127 w 798513"/>
              <a:gd name="connsiteY11" fmla="*/ 745198 h 909638"/>
              <a:gd name="connsiteX12" fmla="*/ 722464 w 798513"/>
              <a:gd name="connsiteY12" fmla="*/ 751523 h 909638"/>
              <a:gd name="connsiteX13" fmla="*/ 640078 w 798513"/>
              <a:gd name="connsiteY13" fmla="*/ 833743 h 909638"/>
              <a:gd name="connsiteX14" fmla="*/ 554523 w 798513"/>
              <a:gd name="connsiteY14" fmla="*/ 764172 h 909638"/>
              <a:gd name="connsiteX15" fmla="*/ 497486 w 798513"/>
              <a:gd name="connsiteY15" fmla="*/ 786308 h 909638"/>
              <a:gd name="connsiteX16" fmla="*/ 484811 w 798513"/>
              <a:gd name="connsiteY16" fmla="*/ 792633 h 909638"/>
              <a:gd name="connsiteX17" fmla="*/ 468968 w 798513"/>
              <a:gd name="connsiteY17" fmla="*/ 814769 h 909638"/>
              <a:gd name="connsiteX18" fmla="*/ 459462 w 798513"/>
              <a:gd name="connsiteY18" fmla="*/ 909638 h 909638"/>
              <a:gd name="connsiteX19" fmla="*/ 342220 w 798513"/>
              <a:gd name="connsiteY19" fmla="*/ 909638 h 909638"/>
              <a:gd name="connsiteX20" fmla="*/ 339051 w 798513"/>
              <a:gd name="connsiteY20" fmla="*/ 865366 h 909638"/>
              <a:gd name="connsiteX21" fmla="*/ 332714 w 798513"/>
              <a:gd name="connsiteY21" fmla="*/ 802120 h 909638"/>
              <a:gd name="connsiteX22" fmla="*/ 326376 w 798513"/>
              <a:gd name="connsiteY22" fmla="*/ 795795 h 909638"/>
              <a:gd name="connsiteX23" fmla="*/ 288352 w 798513"/>
              <a:gd name="connsiteY23" fmla="*/ 779984 h 909638"/>
              <a:gd name="connsiteX24" fmla="*/ 247159 w 798513"/>
              <a:gd name="connsiteY24" fmla="*/ 761010 h 909638"/>
              <a:gd name="connsiteX25" fmla="*/ 161604 w 798513"/>
              <a:gd name="connsiteY25" fmla="*/ 833743 h 909638"/>
              <a:gd name="connsiteX26" fmla="*/ 79218 w 798513"/>
              <a:gd name="connsiteY26" fmla="*/ 751523 h 909638"/>
              <a:gd name="connsiteX27" fmla="*/ 107736 w 798513"/>
              <a:gd name="connsiteY27" fmla="*/ 716738 h 909638"/>
              <a:gd name="connsiteX28" fmla="*/ 145760 w 798513"/>
              <a:gd name="connsiteY28" fmla="*/ 669303 h 909638"/>
              <a:gd name="connsiteX29" fmla="*/ 145760 w 798513"/>
              <a:gd name="connsiteY29" fmla="*/ 656654 h 909638"/>
              <a:gd name="connsiteX30" fmla="*/ 117242 w 798513"/>
              <a:gd name="connsiteY30" fmla="*/ 590246 h 909638"/>
              <a:gd name="connsiteX31" fmla="*/ 107736 w 798513"/>
              <a:gd name="connsiteY31" fmla="*/ 580759 h 909638"/>
              <a:gd name="connsiteX32" fmla="*/ 6337 w 798513"/>
              <a:gd name="connsiteY32" fmla="*/ 571272 h 909638"/>
              <a:gd name="connsiteX33" fmla="*/ 0 w 798513"/>
              <a:gd name="connsiteY33" fmla="*/ 564947 h 909638"/>
              <a:gd name="connsiteX34" fmla="*/ 0 w 798513"/>
              <a:gd name="connsiteY34" fmla="*/ 514350 h 909638"/>
              <a:gd name="connsiteX35" fmla="*/ 636588 w 798513"/>
              <a:gd name="connsiteY35" fmla="*/ 260350 h 909638"/>
              <a:gd name="connsiteX36" fmla="*/ 646113 w 798513"/>
              <a:gd name="connsiteY36" fmla="*/ 260350 h 909638"/>
              <a:gd name="connsiteX37" fmla="*/ 728663 w 798513"/>
              <a:gd name="connsiteY37" fmla="*/ 260350 h 909638"/>
              <a:gd name="connsiteX38" fmla="*/ 798513 w 798513"/>
              <a:gd name="connsiteY38" fmla="*/ 330200 h 909638"/>
              <a:gd name="connsiteX39" fmla="*/ 798513 w 798513"/>
              <a:gd name="connsiteY39" fmla="*/ 457200 h 909638"/>
              <a:gd name="connsiteX40" fmla="*/ 655638 w 798513"/>
              <a:gd name="connsiteY40" fmla="*/ 457200 h 909638"/>
              <a:gd name="connsiteX41" fmla="*/ 655638 w 798513"/>
              <a:gd name="connsiteY41" fmla="*/ 447675 h 909638"/>
              <a:gd name="connsiteX42" fmla="*/ 655638 w 798513"/>
              <a:gd name="connsiteY42" fmla="*/ 323850 h 909638"/>
              <a:gd name="connsiteX43" fmla="*/ 639763 w 798513"/>
              <a:gd name="connsiteY43" fmla="*/ 266700 h 909638"/>
              <a:gd name="connsiteX44" fmla="*/ 636588 w 798513"/>
              <a:gd name="connsiteY44" fmla="*/ 260350 h 909638"/>
              <a:gd name="connsiteX45" fmla="*/ 122238 w 798513"/>
              <a:gd name="connsiteY45" fmla="*/ 259160 h 909638"/>
              <a:gd name="connsiteX46" fmla="*/ 161925 w 798513"/>
              <a:gd name="connsiteY46" fmla="*/ 260350 h 909638"/>
              <a:gd name="connsiteX47" fmla="*/ 155575 w 798513"/>
              <a:gd name="connsiteY47" fmla="*/ 279400 h 909638"/>
              <a:gd name="connsiteX48" fmla="*/ 146050 w 798513"/>
              <a:gd name="connsiteY48" fmla="*/ 333375 h 909638"/>
              <a:gd name="connsiteX49" fmla="*/ 146050 w 798513"/>
              <a:gd name="connsiteY49" fmla="*/ 447675 h 909638"/>
              <a:gd name="connsiteX50" fmla="*/ 146050 w 798513"/>
              <a:gd name="connsiteY50" fmla="*/ 457200 h 909638"/>
              <a:gd name="connsiteX51" fmla="*/ 3175 w 798513"/>
              <a:gd name="connsiteY51" fmla="*/ 457200 h 909638"/>
              <a:gd name="connsiteX52" fmla="*/ 0 w 798513"/>
              <a:gd name="connsiteY52" fmla="*/ 450850 h 909638"/>
              <a:gd name="connsiteX53" fmla="*/ 0 w 798513"/>
              <a:gd name="connsiteY53" fmla="*/ 346075 h 909638"/>
              <a:gd name="connsiteX54" fmla="*/ 47625 w 798513"/>
              <a:gd name="connsiteY54" fmla="*/ 266700 h 909638"/>
              <a:gd name="connsiteX55" fmla="*/ 82550 w 798513"/>
              <a:gd name="connsiteY55" fmla="*/ 260350 h 909638"/>
              <a:gd name="connsiteX56" fmla="*/ 122238 w 798513"/>
              <a:gd name="connsiteY56" fmla="*/ 259160 h 909638"/>
              <a:gd name="connsiteX57" fmla="*/ 294900 w 798513"/>
              <a:gd name="connsiteY57" fmla="*/ 234950 h 909638"/>
              <a:gd name="connsiteX58" fmla="*/ 506788 w 798513"/>
              <a:gd name="connsiteY58" fmla="*/ 234950 h 909638"/>
              <a:gd name="connsiteX59" fmla="*/ 598500 w 798513"/>
              <a:gd name="connsiteY59" fmla="*/ 311150 h 909638"/>
              <a:gd name="connsiteX60" fmla="*/ 601663 w 798513"/>
              <a:gd name="connsiteY60" fmla="*/ 327025 h 909638"/>
              <a:gd name="connsiteX61" fmla="*/ 601663 w 798513"/>
              <a:gd name="connsiteY61" fmla="*/ 454025 h 909638"/>
              <a:gd name="connsiteX62" fmla="*/ 601663 w 798513"/>
              <a:gd name="connsiteY62" fmla="*/ 457200 h 909638"/>
              <a:gd name="connsiteX63" fmla="*/ 200025 w 798513"/>
              <a:gd name="connsiteY63" fmla="*/ 457200 h 909638"/>
              <a:gd name="connsiteX64" fmla="*/ 200025 w 798513"/>
              <a:gd name="connsiteY64" fmla="*/ 450850 h 909638"/>
              <a:gd name="connsiteX65" fmla="*/ 200025 w 798513"/>
              <a:gd name="connsiteY65" fmla="*/ 330200 h 909638"/>
              <a:gd name="connsiteX66" fmla="*/ 294900 w 798513"/>
              <a:gd name="connsiteY66" fmla="*/ 234950 h 909638"/>
              <a:gd name="connsiteX67" fmla="*/ 620713 w 798513"/>
              <a:gd name="connsiteY67" fmla="*/ 47625 h 909638"/>
              <a:gd name="connsiteX68" fmla="*/ 709613 w 798513"/>
              <a:gd name="connsiteY68" fmla="*/ 117475 h 909638"/>
              <a:gd name="connsiteX69" fmla="*/ 665163 w 798513"/>
              <a:gd name="connsiteY69" fmla="*/ 222250 h 909638"/>
              <a:gd name="connsiteX70" fmla="*/ 627063 w 798513"/>
              <a:gd name="connsiteY70" fmla="*/ 231775 h 909638"/>
              <a:gd name="connsiteX71" fmla="*/ 617538 w 798513"/>
              <a:gd name="connsiteY71" fmla="*/ 228600 h 909638"/>
              <a:gd name="connsiteX72" fmla="*/ 544513 w 798513"/>
              <a:gd name="connsiteY72" fmla="*/ 187325 h 909638"/>
              <a:gd name="connsiteX73" fmla="*/ 534988 w 798513"/>
              <a:gd name="connsiteY73" fmla="*/ 177800 h 909638"/>
              <a:gd name="connsiteX74" fmla="*/ 620713 w 798513"/>
              <a:gd name="connsiteY74" fmla="*/ 47625 h 909638"/>
              <a:gd name="connsiteX75" fmla="*/ 180975 w 798513"/>
              <a:gd name="connsiteY75" fmla="*/ 47625 h 909638"/>
              <a:gd name="connsiteX76" fmla="*/ 266700 w 798513"/>
              <a:gd name="connsiteY76" fmla="*/ 177800 h 909638"/>
              <a:gd name="connsiteX77" fmla="*/ 257175 w 798513"/>
              <a:gd name="connsiteY77" fmla="*/ 187325 h 909638"/>
              <a:gd name="connsiteX78" fmla="*/ 184150 w 798513"/>
              <a:gd name="connsiteY78" fmla="*/ 228600 h 909638"/>
              <a:gd name="connsiteX79" fmla="*/ 174625 w 798513"/>
              <a:gd name="connsiteY79" fmla="*/ 231775 h 909638"/>
              <a:gd name="connsiteX80" fmla="*/ 92075 w 798513"/>
              <a:gd name="connsiteY80" fmla="*/ 161925 h 909638"/>
              <a:gd name="connsiteX81" fmla="*/ 130175 w 798513"/>
              <a:gd name="connsiteY81" fmla="*/ 63500 h 909638"/>
              <a:gd name="connsiteX82" fmla="*/ 180975 w 798513"/>
              <a:gd name="connsiteY82" fmla="*/ 47625 h 909638"/>
              <a:gd name="connsiteX83" fmla="*/ 386660 w 798513"/>
              <a:gd name="connsiteY83" fmla="*/ 0 h 909638"/>
              <a:gd name="connsiteX84" fmla="*/ 411876 w 798513"/>
              <a:gd name="connsiteY84" fmla="*/ 0 h 909638"/>
              <a:gd name="connsiteX85" fmla="*/ 427636 w 798513"/>
              <a:gd name="connsiteY85" fmla="*/ 6350 h 909638"/>
              <a:gd name="connsiteX86" fmla="*/ 503284 w 798513"/>
              <a:gd name="connsiteY86" fmla="*/ 114300 h 909638"/>
              <a:gd name="connsiteX87" fmla="*/ 402420 w 798513"/>
              <a:gd name="connsiteY87" fmla="*/ 206375 h 909638"/>
              <a:gd name="connsiteX88" fmla="*/ 298404 w 798513"/>
              <a:gd name="connsiteY88" fmla="*/ 120650 h 909638"/>
              <a:gd name="connsiteX89" fmla="*/ 383508 w 798513"/>
              <a:gd name="connsiteY89" fmla="*/ 3175 h 909638"/>
              <a:gd name="connsiteX90" fmla="*/ 386660 w 798513"/>
              <a:gd name="connsiteY90" fmla="*/ 0 h 90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98513" h="909638">
                <a:moveTo>
                  <a:pt x="0" y="514350"/>
                </a:moveTo>
                <a:cubicBezTo>
                  <a:pt x="88724" y="514350"/>
                  <a:pt x="177447" y="514350"/>
                  <a:pt x="266171" y="514350"/>
                </a:cubicBezTo>
                <a:cubicBezTo>
                  <a:pt x="269340" y="606057"/>
                  <a:pt x="345389" y="647167"/>
                  <a:pt x="402425" y="647167"/>
                </a:cubicBezTo>
                <a:cubicBezTo>
                  <a:pt x="459462" y="647167"/>
                  <a:pt x="532342" y="599732"/>
                  <a:pt x="535511" y="514350"/>
                </a:cubicBezTo>
                <a:cubicBezTo>
                  <a:pt x="624234" y="514350"/>
                  <a:pt x="709789" y="514350"/>
                  <a:pt x="798513" y="514350"/>
                </a:cubicBezTo>
                <a:cubicBezTo>
                  <a:pt x="798513" y="530162"/>
                  <a:pt x="798513" y="549136"/>
                  <a:pt x="798513" y="568109"/>
                </a:cubicBezTo>
                <a:cubicBezTo>
                  <a:pt x="779501" y="571272"/>
                  <a:pt x="763657" y="574434"/>
                  <a:pt x="744645" y="574434"/>
                </a:cubicBezTo>
                <a:cubicBezTo>
                  <a:pt x="725633" y="577596"/>
                  <a:pt x="709789" y="577596"/>
                  <a:pt x="690777" y="580759"/>
                </a:cubicBezTo>
                <a:cubicBezTo>
                  <a:pt x="687608" y="580759"/>
                  <a:pt x="684440" y="583921"/>
                  <a:pt x="684440" y="587083"/>
                </a:cubicBezTo>
                <a:cubicBezTo>
                  <a:pt x="674934" y="612382"/>
                  <a:pt x="665428" y="637680"/>
                  <a:pt x="652753" y="659816"/>
                </a:cubicBezTo>
                <a:cubicBezTo>
                  <a:pt x="652753" y="662979"/>
                  <a:pt x="652753" y="666141"/>
                  <a:pt x="655921" y="669303"/>
                </a:cubicBezTo>
                <a:cubicBezTo>
                  <a:pt x="674934" y="694602"/>
                  <a:pt x="697114" y="719900"/>
                  <a:pt x="716127" y="745198"/>
                </a:cubicBezTo>
                <a:cubicBezTo>
                  <a:pt x="719295" y="748361"/>
                  <a:pt x="719295" y="751523"/>
                  <a:pt x="722464" y="751523"/>
                </a:cubicBezTo>
                <a:cubicBezTo>
                  <a:pt x="693946" y="779984"/>
                  <a:pt x="668596" y="805282"/>
                  <a:pt x="640078" y="833743"/>
                </a:cubicBezTo>
                <a:cubicBezTo>
                  <a:pt x="611560" y="811607"/>
                  <a:pt x="583041" y="786308"/>
                  <a:pt x="554523" y="764172"/>
                </a:cubicBezTo>
                <a:cubicBezTo>
                  <a:pt x="535511" y="770497"/>
                  <a:pt x="516498" y="779984"/>
                  <a:pt x="497486" y="786308"/>
                </a:cubicBezTo>
                <a:cubicBezTo>
                  <a:pt x="494318" y="789471"/>
                  <a:pt x="491149" y="789471"/>
                  <a:pt x="484811" y="792633"/>
                </a:cubicBezTo>
                <a:cubicBezTo>
                  <a:pt x="468968" y="795795"/>
                  <a:pt x="468968" y="795795"/>
                  <a:pt x="468968" y="814769"/>
                </a:cubicBezTo>
                <a:cubicBezTo>
                  <a:pt x="465799" y="846392"/>
                  <a:pt x="462631" y="878015"/>
                  <a:pt x="459462" y="909638"/>
                </a:cubicBezTo>
                <a:cubicBezTo>
                  <a:pt x="418269" y="909638"/>
                  <a:pt x="383413" y="909638"/>
                  <a:pt x="342220" y="909638"/>
                </a:cubicBezTo>
                <a:cubicBezTo>
                  <a:pt x="342220" y="896989"/>
                  <a:pt x="339051" y="881177"/>
                  <a:pt x="339051" y="865366"/>
                </a:cubicBezTo>
                <a:cubicBezTo>
                  <a:pt x="335882" y="846392"/>
                  <a:pt x="332714" y="824256"/>
                  <a:pt x="332714" y="802120"/>
                </a:cubicBezTo>
                <a:cubicBezTo>
                  <a:pt x="329545" y="798958"/>
                  <a:pt x="329545" y="795795"/>
                  <a:pt x="326376" y="795795"/>
                </a:cubicBezTo>
                <a:cubicBezTo>
                  <a:pt x="313702" y="789471"/>
                  <a:pt x="301027" y="786308"/>
                  <a:pt x="288352" y="779984"/>
                </a:cubicBezTo>
                <a:cubicBezTo>
                  <a:pt x="272508" y="776821"/>
                  <a:pt x="259834" y="770497"/>
                  <a:pt x="247159" y="761010"/>
                </a:cubicBezTo>
                <a:cubicBezTo>
                  <a:pt x="218640" y="786308"/>
                  <a:pt x="190122" y="811607"/>
                  <a:pt x="161604" y="833743"/>
                </a:cubicBezTo>
                <a:cubicBezTo>
                  <a:pt x="133086" y="805282"/>
                  <a:pt x="107736" y="779984"/>
                  <a:pt x="79218" y="751523"/>
                </a:cubicBezTo>
                <a:cubicBezTo>
                  <a:pt x="88724" y="742036"/>
                  <a:pt x="98230" y="729387"/>
                  <a:pt x="107736" y="716738"/>
                </a:cubicBezTo>
                <a:cubicBezTo>
                  <a:pt x="120411" y="700926"/>
                  <a:pt x="133086" y="685115"/>
                  <a:pt x="145760" y="669303"/>
                </a:cubicBezTo>
                <a:cubicBezTo>
                  <a:pt x="148929" y="666141"/>
                  <a:pt x="148929" y="662979"/>
                  <a:pt x="145760" y="656654"/>
                </a:cubicBezTo>
                <a:cubicBezTo>
                  <a:pt x="136254" y="634518"/>
                  <a:pt x="126748" y="612382"/>
                  <a:pt x="117242" y="590246"/>
                </a:cubicBezTo>
                <a:cubicBezTo>
                  <a:pt x="117242" y="583921"/>
                  <a:pt x="114073" y="580759"/>
                  <a:pt x="107736" y="580759"/>
                </a:cubicBezTo>
                <a:cubicBezTo>
                  <a:pt x="76049" y="577596"/>
                  <a:pt x="41193" y="574434"/>
                  <a:pt x="6337" y="571272"/>
                </a:cubicBezTo>
                <a:cubicBezTo>
                  <a:pt x="6337" y="571272"/>
                  <a:pt x="3169" y="568109"/>
                  <a:pt x="0" y="564947"/>
                </a:cubicBezTo>
                <a:cubicBezTo>
                  <a:pt x="0" y="549136"/>
                  <a:pt x="0" y="530162"/>
                  <a:pt x="0" y="514350"/>
                </a:cubicBezTo>
                <a:close/>
                <a:moveTo>
                  <a:pt x="636588" y="260350"/>
                </a:moveTo>
                <a:cubicBezTo>
                  <a:pt x="639763" y="260350"/>
                  <a:pt x="642938" y="260350"/>
                  <a:pt x="646113" y="260350"/>
                </a:cubicBezTo>
                <a:cubicBezTo>
                  <a:pt x="674688" y="260350"/>
                  <a:pt x="700088" y="260350"/>
                  <a:pt x="728663" y="260350"/>
                </a:cubicBezTo>
                <a:cubicBezTo>
                  <a:pt x="763588" y="263525"/>
                  <a:pt x="798513" y="295275"/>
                  <a:pt x="798513" y="330200"/>
                </a:cubicBezTo>
                <a:cubicBezTo>
                  <a:pt x="798513" y="374650"/>
                  <a:pt x="798513" y="415925"/>
                  <a:pt x="798513" y="457200"/>
                </a:cubicBezTo>
                <a:cubicBezTo>
                  <a:pt x="750888" y="457200"/>
                  <a:pt x="703263" y="457200"/>
                  <a:pt x="655638" y="457200"/>
                </a:cubicBezTo>
                <a:cubicBezTo>
                  <a:pt x="655638" y="454025"/>
                  <a:pt x="655638" y="450850"/>
                  <a:pt x="655638" y="447675"/>
                </a:cubicBezTo>
                <a:cubicBezTo>
                  <a:pt x="655638" y="406400"/>
                  <a:pt x="655638" y="365125"/>
                  <a:pt x="655638" y="323850"/>
                </a:cubicBezTo>
                <a:cubicBezTo>
                  <a:pt x="655638" y="304800"/>
                  <a:pt x="649288" y="285750"/>
                  <a:pt x="639763" y="266700"/>
                </a:cubicBezTo>
                <a:cubicBezTo>
                  <a:pt x="639763" y="263525"/>
                  <a:pt x="639763" y="263525"/>
                  <a:pt x="636588" y="260350"/>
                </a:cubicBezTo>
                <a:close/>
                <a:moveTo>
                  <a:pt x="122238" y="259160"/>
                </a:moveTo>
                <a:cubicBezTo>
                  <a:pt x="135731" y="259557"/>
                  <a:pt x="149225" y="260350"/>
                  <a:pt x="161925" y="260350"/>
                </a:cubicBezTo>
                <a:cubicBezTo>
                  <a:pt x="158750" y="266700"/>
                  <a:pt x="158750" y="273050"/>
                  <a:pt x="155575" y="279400"/>
                </a:cubicBezTo>
                <a:cubicBezTo>
                  <a:pt x="149225" y="295275"/>
                  <a:pt x="146050" y="314325"/>
                  <a:pt x="146050" y="333375"/>
                </a:cubicBezTo>
                <a:cubicBezTo>
                  <a:pt x="146050" y="371475"/>
                  <a:pt x="146050" y="409575"/>
                  <a:pt x="146050" y="447675"/>
                </a:cubicBezTo>
                <a:cubicBezTo>
                  <a:pt x="146050" y="450850"/>
                  <a:pt x="146050" y="454025"/>
                  <a:pt x="146050" y="457200"/>
                </a:cubicBezTo>
                <a:cubicBezTo>
                  <a:pt x="98425" y="457200"/>
                  <a:pt x="50800" y="457200"/>
                  <a:pt x="3175" y="457200"/>
                </a:cubicBezTo>
                <a:cubicBezTo>
                  <a:pt x="3175" y="457200"/>
                  <a:pt x="0" y="454025"/>
                  <a:pt x="0" y="450850"/>
                </a:cubicBezTo>
                <a:cubicBezTo>
                  <a:pt x="0" y="415925"/>
                  <a:pt x="0" y="381000"/>
                  <a:pt x="0" y="346075"/>
                </a:cubicBezTo>
                <a:cubicBezTo>
                  <a:pt x="3175" y="311150"/>
                  <a:pt x="15875" y="282575"/>
                  <a:pt x="47625" y="266700"/>
                </a:cubicBezTo>
                <a:cubicBezTo>
                  <a:pt x="60325" y="263525"/>
                  <a:pt x="73025" y="260350"/>
                  <a:pt x="82550" y="260350"/>
                </a:cubicBezTo>
                <a:cubicBezTo>
                  <a:pt x="95250" y="258763"/>
                  <a:pt x="108744" y="258763"/>
                  <a:pt x="122238" y="259160"/>
                </a:cubicBezTo>
                <a:close/>
                <a:moveTo>
                  <a:pt x="294900" y="234950"/>
                </a:moveTo>
                <a:cubicBezTo>
                  <a:pt x="364475" y="234950"/>
                  <a:pt x="437213" y="234950"/>
                  <a:pt x="506788" y="234950"/>
                </a:cubicBezTo>
                <a:cubicBezTo>
                  <a:pt x="554225" y="234950"/>
                  <a:pt x="592176" y="266700"/>
                  <a:pt x="598500" y="311150"/>
                </a:cubicBezTo>
                <a:cubicBezTo>
                  <a:pt x="601663" y="317500"/>
                  <a:pt x="601663" y="323850"/>
                  <a:pt x="601663" y="327025"/>
                </a:cubicBezTo>
                <a:cubicBezTo>
                  <a:pt x="601663" y="368300"/>
                  <a:pt x="601663" y="412750"/>
                  <a:pt x="601663" y="454025"/>
                </a:cubicBezTo>
                <a:cubicBezTo>
                  <a:pt x="601663" y="454025"/>
                  <a:pt x="601663" y="457200"/>
                  <a:pt x="601663" y="457200"/>
                </a:cubicBezTo>
                <a:cubicBezTo>
                  <a:pt x="465675" y="457200"/>
                  <a:pt x="332850" y="457200"/>
                  <a:pt x="200025" y="457200"/>
                </a:cubicBezTo>
                <a:cubicBezTo>
                  <a:pt x="200025" y="454025"/>
                  <a:pt x="200025" y="454025"/>
                  <a:pt x="200025" y="450850"/>
                </a:cubicBezTo>
                <a:cubicBezTo>
                  <a:pt x="200025" y="409575"/>
                  <a:pt x="200025" y="371475"/>
                  <a:pt x="200025" y="330200"/>
                </a:cubicBezTo>
                <a:cubicBezTo>
                  <a:pt x="200025" y="276225"/>
                  <a:pt x="237975" y="234950"/>
                  <a:pt x="294900" y="234950"/>
                </a:cubicBezTo>
                <a:close/>
                <a:moveTo>
                  <a:pt x="620713" y="47625"/>
                </a:moveTo>
                <a:cubicBezTo>
                  <a:pt x="661988" y="47625"/>
                  <a:pt x="696913" y="79375"/>
                  <a:pt x="709613" y="117475"/>
                </a:cubicBezTo>
                <a:cubicBezTo>
                  <a:pt x="719138" y="158750"/>
                  <a:pt x="700088" y="203200"/>
                  <a:pt x="665163" y="222250"/>
                </a:cubicBezTo>
                <a:cubicBezTo>
                  <a:pt x="652463" y="228600"/>
                  <a:pt x="639763" y="228600"/>
                  <a:pt x="627063" y="231775"/>
                </a:cubicBezTo>
                <a:cubicBezTo>
                  <a:pt x="623888" y="234950"/>
                  <a:pt x="617538" y="231775"/>
                  <a:pt x="617538" y="228600"/>
                </a:cubicBezTo>
                <a:cubicBezTo>
                  <a:pt x="595313" y="209550"/>
                  <a:pt x="573088" y="193675"/>
                  <a:pt x="544513" y="187325"/>
                </a:cubicBezTo>
                <a:cubicBezTo>
                  <a:pt x="541338" y="187325"/>
                  <a:pt x="534988" y="180975"/>
                  <a:pt x="534988" y="177800"/>
                </a:cubicBezTo>
                <a:cubicBezTo>
                  <a:pt x="506413" y="120650"/>
                  <a:pt x="550863" y="47625"/>
                  <a:pt x="620713" y="47625"/>
                </a:cubicBezTo>
                <a:close/>
                <a:moveTo>
                  <a:pt x="180975" y="47625"/>
                </a:moveTo>
                <a:cubicBezTo>
                  <a:pt x="247650" y="47625"/>
                  <a:pt x="295275" y="117475"/>
                  <a:pt x="266700" y="177800"/>
                </a:cubicBezTo>
                <a:cubicBezTo>
                  <a:pt x="263525" y="180975"/>
                  <a:pt x="260350" y="187325"/>
                  <a:pt x="257175" y="187325"/>
                </a:cubicBezTo>
                <a:cubicBezTo>
                  <a:pt x="228600" y="193675"/>
                  <a:pt x="206375" y="209550"/>
                  <a:pt x="184150" y="228600"/>
                </a:cubicBezTo>
                <a:cubicBezTo>
                  <a:pt x="180975" y="231775"/>
                  <a:pt x="177800" y="234950"/>
                  <a:pt x="174625" y="231775"/>
                </a:cubicBezTo>
                <a:cubicBezTo>
                  <a:pt x="133350" y="228600"/>
                  <a:pt x="101600" y="200025"/>
                  <a:pt x="92075" y="161925"/>
                </a:cubicBezTo>
                <a:cubicBezTo>
                  <a:pt x="82550" y="127000"/>
                  <a:pt x="98425" y="88900"/>
                  <a:pt x="130175" y="63500"/>
                </a:cubicBezTo>
                <a:cubicBezTo>
                  <a:pt x="146050" y="53975"/>
                  <a:pt x="161925" y="47625"/>
                  <a:pt x="180975" y="47625"/>
                </a:cubicBezTo>
                <a:close/>
                <a:moveTo>
                  <a:pt x="386660" y="0"/>
                </a:moveTo>
                <a:cubicBezTo>
                  <a:pt x="396116" y="0"/>
                  <a:pt x="405572" y="0"/>
                  <a:pt x="411876" y="0"/>
                </a:cubicBezTo>
                <a:cubicBezTo>
                  <a:pt x="418180" y="3175"/>
                  <a:pt x="424484" y="3175"/>
                  <a:pt x="427636" y="6350"/>
                </a:cubicBezTo>
                <a:cubicBezTo>
                  <a:pt x="474916" y="19050"/>
                  <a:pt x="509588" y="66675"/>
                  <a:pt x="503284" y="114300"/>
                </a:cubicBezTo>
                <a:cubicBezTo>
                  <a:pt x="496980" y="168275"/>
                  <a:pt x="452852" y="206375"/>
                  <a:pt x="402420" y="206375"/>
                </a:cubicBezTo>
                <a:cubicBezTo>
                  <a:pt x="351988" y="206375"/>
                  <a:pt x="307860" y="171450"/>
                  <a:pt x="298404" y="120650"/>
                </a:cubicBezTo>
                <a:cubicBezTo>
                  <a:pt x="292100" y="63500"/>
                  <a:pt x="326772" y="12700"/>
                  <a:pt x="383508" y="3175"/>
                </a:cubicBezTo>
                <a:cubicBezTo>
                  <a:pt x="386660" y="3175"/>
                  <a:pt x="386660" y="3175"/>
                  <a:pt x="38666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0" name="Freeform 59"/>
          <p:cNvSpPr>
            <a:spLocks/>
          </p:cNvSpPr>
          <p:nvPr/>
        </p:nvSpPr>
        <p:spPr bwMode="auto">
          <a:xfrm>
            <a:off x="3532187" y="5640170"/>
            <a:ext cx="865188" cy="754281"/>
          </a:xfrm>
          <a:custGeom>
            <a:avLst/>
            <a:gdLst>
              <a:gd name="connsiteX0" fmla="*/ 412750 w 865188"/>
              <a:gd name="connsiteY0" fmla="*/ 428798 h 754281"/>
              <a:gd name="connsiteX1" fmla="*/ 657225 w 865188"/>
              <a:gd name="connsiteY1" fmla="*/ 605760 h 754281"/>
              <a:gd name="connsiteX2" fmla="*/ 660400 w 865188"/>
              <a:gd name="connsiteY2" fmla="*/ 706881 h 754281"/>
              <a:gd name="connsiteX3" fmla="*/ 603250 w 865188"/>
              <a:gd name="connsiteY3" fmla="*/ 754281 h 754281"/>
              <a:gd name="connsiteX4" fmla="*/ 434975 w 865188"/>
              <a:gd name="connsiteY4" fmla="*/ 754281 h 754281"/>
              <a:gd name="connsiteX5" fmla="*/ 269875 w 865188"/>
              <a:gd name="connsiteY5" fmla="*/ 754281 h 754281"/>
              <a:gd name="connsiteX6" fmla="*/ 206375 w 865188"/>
              <a:gd name="connsiteY6" fmla="*/ 691081 h 754281"/>
              <a:gd name="connsiteX7" fmla="*/ 215900 w 865188"/>
              <a:gd name="connsiteY7" fmla="*/ 589960 h 754281"/>
              <a:gd name="connsiteX8" fmla="*/ 412750 w 865188"/>
              <a:gd name="connsiteY8" fmla="*/ 428798 h 754281"/>
              <a:gd name="connsiteX9" fmla="*/ 155978 w 865188"/>
              <a:gd name="connsiteY9" fmla="*/ 252255 h 754281"/>
              <a:gd name="connsiteX10" fmla="*/ 263525 w 865188"/>
              <a:gd name="connsiteY10" fmla="*/ 279283 h 754281"/>
              <a:gd name="connsiteX11" fmla="*/ 269875 w 865188"/>
              <a:gd name="connsiteY11" fmla="*/ 285598 h 754281"/>
              <a:gd name="connsiteX12" fmla="*/ 336550 w 865188"/>
              <a:gd name="connsiteY12" fmla="*/ 402421 h 754281"/>
              <a:gd name="connsiteX13" fmla="*/ 279400 w 865188"/>
              <a:gd name="connsiteY13" fmla="*/ 433994 h 754281"/>
              <a:gd name="connsiteX14" fmla="*/ 219075 w 865188"/>
              <a:gd name="connsiteY14" fmla="*/ 497142 h 754281"/>
              <a:gd name="connsiteX15" fmla="*/ 206375 w 865188"/>
              <a:gd name="connsiteY15" fmla="*/ 503456 h 754281"/>
              <a:gd name="connsiteX16" fmla="*/ 53975 w 865188"/>
              <a:gd name="connsiteY16" fmla="*/ 503456 h 754281"/>
              <a:gd name="connsiteX17" fmla="*/ 0 w 865188"/>
              <a:gd name="connsiteY17" fmla="*/ 449781 h 754281"/>
              <a:gd name="connsiteX18" fmla="*/ 12700 w 865188"/>
              <a:gd name="connsiteY18" fmla="*/ 361375 h 754281"/>
              <a:gd name="connsiteX19" fmla="*/ 155978 w 865188"/>
              <a:gd name="connsiteY19" fmla="*/ 252255 h 754281"/>
              <a:gd name="connsiteX20" fmla="*/ 685667 w 865188"/>
              <a:gd name="connsiteY20" fmla="*/ 251364 h 754281"/>
              <a:gd name="connsiteX21" fmla="*/ 865188 w 865188"/>
              <a:gd name="connsiteY21" fmla="*/ 399244 h 754281"/>
              <a:gd name="connsiteX22" fmla="*/ 865188 w 865188"/>
              <a:gd name="connsiteY22" fmla="*/ 405560 h 754281"/>
              <a:gd name="connsiteX23" fmla="*/ 865188 w 865188"/>
              <a:gd name="connsiteY23" fmla="*/ 462403 h 754281"/>
              <a:gd name="connsiteX24" fmla="*/ 865188 w 865188"/>
              <a:gd name="connsiteY24" fmla="*/ 468719 h 754281"/>
              <a:gd name="connsiteX25" fmla="*/ 817790 w 865188"/>
              <a:gd name="connsiteY25" fmla="*/ 503456 h 754281"/>
              <a:gd name="connsiteX26" fmla="*/ 659796 w 865188"/>
              <a:gd name="connsiteY26" fmla="*/ 503456 h 754281"/>
              <a:gd name="connsiteX27" fmla="*/ 653476 w 865188"/>
              <a:gd name="connsiteY27" fmla="*/ 497140 h 754281"/>
              <a:gd name="connsiteX28" fmla="*/ 533400 w 865188"/>
              <a:gd name="connsiteY28" fmla="*/ 405560 h 754281"/>
              <a:gd name="connsiteX29" fmla="*/ 568159 w 865188"/>
              <a:gd name="connsiteY29" fmla="*/ 358191 h 754281"/>
              <a:gd name="connsiteX30" fmla="*/ 596598 w 865188"/>
              <a:gd name="connsiteY30" fmla="*/ 288717 h 754281"/>
              <a:gd name="connsiteX31" fmla="*/ 602918 w 865188"/>
              <a:gd name="connsiteY31" fmla="*/ 279243 h 754281"/>
              <a:gd name="connsiteX32" fmla="*/ 685667 w 865188"/>
              <a:gd name="connsiteY32" fmla="*/ 251364 h 754281"/>
              <a:gd name="connsiteX33" fmla="*/ 447675 w 865188"/>
              <a:gd name="connsiteY33" fmla="*/ 111343 h 754281"/>
              <a:gd name="connsiteX34" fmla="*/ 561975 w 865188"/>
              <a:gd name="connsiteY34" fmla="*/ 247868 h 754281"/>
              <a:gd name="connsiteX35" fmla="*/ 501650 w 865188"/>
              <a:gd name="connsiteY35" fmla="*/ 378043 h 754281"/>
              <a:gd name="connsiteX36" fmla="*/ 368300 w 865188"/>
              <a:gd name="connsiteY36" fmla="*/ 378043 h 754281"/>
              <a:gd name="connsiteX37" fmla="*/ 304800 w 865188"/>
              <a:gd name="connsiteY37" fmla="*/ 235168 h 754281"/>
              <a:gd name="connsiteX38" fmla="*/ 447675 w 865188"/>
              <a:gd name="connsiteY38" fmla="*/ 111343 h 754281"/>
              <a:gd name="connsiteX39" fmla="*/ 688231 w 865188"/>
              <a:gd name="connsiteY39" fmla="*/ 218 h 754281"/>
              <a:gd name="connsiteX40" fmla="*/ 792188 w 865188"/>
              <a:gd name="connsiteY40" fmla="*/ 79593 h 754281"/>
              <a:gd name="connsiteX41" fmla="*/ 795338 w 865188"/>
              <a:gd name="connsiteY41" fmla="*/ 98643 h 754281"/>
              <a:gd name="connsiteX42" fmla="*/ 751235 w 865188"/>
              <a:gd name="connsiteY42" fmla="*/ 203418 h 754281"/>
              <a:gd name="connsiteX43" fmla="*/ 640978 w 865188"/>
              <a:gd name="connsiteY43" fmla="*/ 203418 h 754281"/>
              <a:gd name="connsiteX44" fmla="*/ 596875 w 865188"/>
              <a:gd name="connsiteY44" fmla="*/ 89118 h 754281"/>
              <a:gd name="connsiteX45" fmla="*/ 688231 w 865188"/>
              <a:gd name="connsiteY45" fmla="*/ 218 h 754281"/>
              <a:gd name="connsiteX46" fmla="*/ 161925 w 865188"/>
              <a:gd name="connsiteY46" fmla="*/ 218 h 754281"/>
              <a:gd name="connsiteX47" fmla="*/ 273050 w 865188"/>
              <a:gd name="connsiteY47" fmla="*/ 89118 h 754281"/>
              <a:gd name="connsiteX48" fmla="*/ 215900 w 865188"/>
              <a:gd name="connsiteY48" fmla="*/ 212943 h 754281"/>
              <a:gd name="connsiteX49" fmla="*/ 120650 w 865188"/>
              <a:gd name="connsiteY49" fmla="*/ 206593 h 754281"/>
              <a:gd name="connsiteX50" fmla="*/ 73025 w 865188"/>
              <a:gd name="connsiteY50" fmla="*/ 108168 h 754281"/>
              <a:gd name="connsiteX51" fmla="*/ 161925 w 865188"/>
              <a:gd name="connsiteY51" fmla="*/ 218 h 75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5188" h="754281">
                <a:moveTo>
                  <a:pt x="412750" y="428798"/>
                </a:moveTo>
                <a:cubicBezTo>
                  <a:pt x="530225" y="419318"/>
                  <a:pt x="631825" y="491999"/>
                  <a:pt x="657225" y="605760"/>
                </a:cubicBezTo>
                <a:cubicBezTo>
                  <a:pt x="663575" y="637360"/>
                  <a:pt x="663575" y="672121"/>
                  <a:pt x="660400" y="706881"/>
                </a:cubicBezTo>
                <a:cubicBezTo>
                  <a:pt x="660400" y="732161"/>
                  <a:pt x="631825" y="754281"/>
                  <a:pt x="603250" y="754281"/>
                </a:cubicBezTo>
                <a:cubicBezTo>
                  <a:pt x="546100" y="754281"/>
                  <a:pt x="492125" y="754281"/>
                  <a:pt x="434975" y="754281"/>
                </a:cubicBezTo>
                <a:cubicBezTo>
                  <a:pt x="381000" y="754281"/>
                  <a:pt x="323850" y="754281"/>
                  <a:pt x="269875" y="754281"/>
                </a:cubicBezTo>
                <a:cubicBezTo>
                  <a:pt x="231775" y="754281"/>
                  <a:pt x="206375" y="732161"/>
                  <a:pt x="206375" y="691081"/>
                </a:cubicBezTo>
                <a:cubicBezTo>
                  <a:pt x="206375" y="656320"/>
                  <a:pt x="206375" y="624720"/>
                  <a:pt x="215900" y="589960"/>
                </a:cubicBezTo>
                <a:cubicBezTo>
                  <a:pt x="241300" y="501479"/>
                  <a:pt x="323850" y="435118"/>
                  <a:pt x="412750" y="428798"/>
                </a:cubicBezTo>
                <a:close/>
                <a:moveTo>
                  <a:pt x="155978" y="252255"/>
                </a:moveTo>
                <a:cubicBezTo>
                  <a:pt x="192385" y="248499"/>
                  <a:pt x="230187" y="256787"/>
                  <a:pt x="263525" y="279283"/>
                </a:cubicBezTo>
                <a:cubicBezTo>
                  <a:pt x="266700" y="279283"/>
                  <a:pt x="269875" y="282441"/>
                  <a:pt x="269875" y="285598"/>
                </a:cubicBezTo>
                <a:cubicBezTo>
                  <a:pt x="282575" y="329801"/>
                  <a:pt x="304800" y="370847"/>
                  <a:pt x="336550" y="402421"/>
                </a:cubicBezTo>
                <a:cubicBezTo>
                  <a:pt x="317500" y="415050"/>
                  <a:pt x="298450" y="424522"/>
                  <a:pt x="279400" y="433994"/>
                </a:cubicBezTo>
                <a:cubicBezTo>
                  <a:pt x="257175" y="449781"/>
                  <a:pt x="234950" y="471883"/>
                  <a:pt x="219075" y="497142"/>
                </a:cubicBezTo>
                <a:cubicBezTo>
                  <a:pt x="215900" y="500299"/>
                  <a:pt x="212725" y="503456"/>
                  <a:pt x="206375" y="503456"/>
                </a:cubicBezTo>
                <a:cubicBezTo>
                  <a:pt x="155575" y="503456"/>
                  <a:pt x="104775" y="503456"/>
                  <a:pt x="53975" y="503456"/>
                </a:cubicBezTo>
                <a:cubicBezTo>
                  <a:pt x="22225" y="503456"/>
                  <a:pt x="0" y="481355"/>
                  <a:pt x="0" y="449781"/>
                </a:cubicBezTo>
                <a:cubicBezTo>
                  <a:pt x="0" y="418207"/>
                  <a:pt x="0" y="389791"/>
                  <a:pt x="12700" y="361375"/>
                </a:cubicBezTo>
                <a:cubicBezTo>
                  <a:pt x="38497" y="298228"/>
                  <a:pt x="95299" y="258514"/>
                  <a:pt x="155978" y="252255"/>
                </a:cubicBezTo>
                <a:close/>
                <a:moveTo>
                  <a:pt x="685667" y="251364"/>
                </a:moveTo>
                <a:cubicBezTo>
                  <a:pt x="770392" y="246479"/>
                  <a:pt x="853339" y="306875"/>
                  <a:pt x="865188" y="399244"/>
                </a:cubicBezTo>
                <a:cubicBezTo>
                  <a:pt x="865188" y="402402"/>
                  <a:pt x="865188" y="402402"/>
                  <a:pt x="865188" y="405560"/>
                </a:cubicBezTo>
                <a:cubicBezTo>
                  <a:pt x="865188" y="424508"/>
                  <a:pt x="865188" y="443455"/>
                  <a:pt x="865188" y="462403"/>
                </a:cubicBezTo>
                <a:cubicBezTo>
                  <a:pt x="865188" y="462403"/>
                  <a:pt x="865188" y="465561"/>
                  <a:pt x="865188" y="468719"/>
                </a:cubicBezTo>
                <a:cubicBezTo>
                  <a:pt x="858868" y="487667"/>
                  <a:pt x="839909" y="503456"/>
                  <a:pt x="817790" y="503456"/>
                </a:cubicBezTo>
                <a:cubicBezTo>
                  <a:pt x="767232" y="503456"/>
                  <a:pt x="713514" y="503456"/>
                  <a:pt x="659796" y="503456"/>
                </a:cubicBezTo>
                <a:cubicBezTo>
                  <a:pt x="656636" y="503456"/>
                  <a:pt x="653476" y="500298"/>
                  <a:pt x="653476" y="497140"/>
                </a:cubicBezTo>
                <a:cubicBezTo>
                  <a:pt x="621877" y="456087"/>
                  <a:pt x="583958" y="424508"/>
                  <a:pt x="533400" y="405560"/>
                </a:cubicBezTo>
                <a:cubicBezTo>
                  <a:pt x="546039" y="389771"/>
                  <a:pt x="555519" y="373981"/>
                  <a:pt x="568159" y="358191"/>
                </a:cubicBezTo>
                <a:cubicBezTo>
                  <a:pt x="580798" y="339244"/>
                  <a:pt x="590278" y="313980"/>
                  <a:pt x="596598" y="288717"/>
                </a:cubicBezTo>
                <a:cubicBezTo>
                  <a:pt x="596598" y="285559"/>
                  <a:pt x="599758" y="282401"/>
                  <a:pt x="602918" y="279243"/>
                </a:cubicBezTo>
                <a:cubicBezTo>
                  <a:pt x="628987" y="261874"/>
                  <a:pt x="657426" y="252992"/>
                  <a:pt x="685667" y="251364"/>
                </a:cubicBezTo>
                <a:close/>
                <a:moveTo>
                  <a:pt x="447675" y="111343"/>
                </a:moveTo>
                <a:cubicBezTo>
                  <a:pt x="514350" y="120868"/>
                  <a:pt x="565150" y="174843"/>
                  <a:pt x="561975" y="247868"/>
                </a:cubicBezTo>
                <a:cubicBezTo>
                  <a:pt x="558800" y="295493"/>
                  <a:pt x="539750" y="343118"/>
                  <a:pt x="501650" y="378043"/>
                </a:cubicBezTo>
                <a:cubicBezTo>
                  <a:pt x="460375" y="416143"/>
                  <a:pt x="406400" y="416143"/>
                  <a:pt x="368300" y="378043"/>
                </a:cubicBezTo>
                <a:cubicBezTo>
                  <a:pt x="327025" y="339943"/>
                  <a:pt x="304800" y="292318"/>
                  <a:pt x="304800" y="235168"/>
                </a:cubicBezTo>
                <a:cubicBezTo>
                  <a:pt x="307975" y="162143"/>
                  <a:pt x="374650" y="101818"/>
                  <a:pt x="447675" y="111343"/>
                </a:cubicBezTo>
                <a:close/>
                <a:moveTo>
                  <a:pt x="688231" y="218"/>
                </a:moveTo>
                <a:cubicBezTo>
                  <a:pt x="738635" y="-2957"/>
                  <a:pt x="782737" y="28793"/>
                  <a:pt x="792188" y="79593"/>
                </a:cubicBezTo>
                <a:cubicBezTo>
                  <a:pt x="795338" y="85943"/>
                  <a:pt x="795338" y="92293"/>
                  <a:pt x="795338" y="98643"/>
                </a:cubicBezTo>
                <a:cubicBezTo>
                  <a:pt x="792188" y="139918"/>
                  <a:pt x="779587" y="174843"/>
                  <a:pt x="751235" y="203418"/>
                </a:cubicBezTo>
                <a:cubicBezTo>
                  <a:pt x="716583" y="235168"/>
                  <a:pt x="675631" y="238343"/>
                  <a:pt x="640978" y="203418"/>
                </a:cubicBezTo>
                <a:cubicBezTo>
                  <a:pt x="609476" y="174843"/>
                  <a:pt x="593725" y="133568"/>
                  <a:pt x="596875" y="89118"/>
                </a:cubicBezTo>
                <a:cubicBezTo>
                  <a:pt x="603176" y="41493"/>
                  <a:pt x="640978" y="3393"/>
                  <a:pt x="688231" y="218"/>
                </a:cubicBezTo>
                <a:close/>
                <a:moveTo>
                  <a:pt x="161925" y="218"/>
                </a:moveTo>
                <a:cubicBezTo>
                  <a:pt x="219075" y="-2957"/>
                  <a:pt x="266700" y="35143"/>
                  <a:pt x="273050" y="89118"/>
                </a:cubicBezTo>
                <a:cubicBezTo>
                  <a:pt x="276225" y="139918"/>
                  <a:pt x="257175" y="181193"/>
                  <a:pt x="215900" y="212943"/>
                </a:cubicBezTo>
                <a:cubicBezTo>
                  <a:pt x="187325" y="235168"/>
                  <a:pt x="149225" y="231993"/>
                  <a:pt x="120650" y="206593"/>
                </a:cubicBezTo>
                <a:cubicBezTo>
                  <a:pt x="88900" y="178018"/>
                  <a:pt x="73025" y="143093"/>
                  <a:pt x="73025" y="108168"/>
                </a:cubicBezTo>
                <a:cubicBezTo>
                  <a:pt x="73025" y="47843"/>
                  <a:pt x="114300" y="3393"/>
                  <a:pt x="161925" y="218"/>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1" name="Freeform 37"/>
          <p:cNvSpPr>
            <a:spLocks noEditPoints="1"/>
          </p:cNvSpPr>
          <p:nvPr/>
        </p:nvSpPr>
        <p:spPr bwMode="auto">
          <a:xfrm>
            <a:off x="14482763" y="5611813"/>
            <a:ext cx="779463" cy="779463"/>
          </a:xfrm>
          <a:custGeom>
            <a:avLst/>
            <a:gdLst>
              <a:gd name="T0" fmla="*/ 242 w 246"/>
              <a:gd name="T1" fmla="*/ 0 h 246"/>
              <a:gd name="T2" fmla="*/ 246 w 246"/>
              <a:gd name="T3" fmla="*/ 7 h 246"/>
              <a:gd name="T4" fmla="*/ 226 w 246"/>
              <a:gd name="T5" fmla="*/ 89 h 246"/>
              <a:gd name="T6" fmla="*/ 181 w 246"/>
              <a:gd name="T7" fmla="*/ 149 h 246"/>
              <a:gd name="T8" fmla="*/ 180 w 246"/>
              <a:gd name="T9" fmla="*/ 154 h 246"/>
              <a:gd name="T10" fmla="*/ 141 w 246"/>
              <a:gd name="T11" fmla="*/ 243 h 246"/>
              <a:gd name="T12" fmla="*/ 140 w 246"/>
              <a:gd name="T13" fmla="*/ 244 h 246"/>
              <a:gd name="T14" fmla="*/ 134 w 246"/>
              <a:gd name="T15" fmla="*/ 245 h 246"/>
              <a:gd name="T16" fmla="*/ 130 w 246"/>
              <a:gd name="T17" fmla="*/ 240 h 246"/>
              <a:gd name="T18" fmla="*/ 124 w 246"/>
              <a:gd name="T19" fmla="*/ 200 h 246"/>
              <a:gd name="T20" fmla="*/ 120 w 246"/>
              <a:gd name="T21" fmla="*/ 204 h 246"/>
              <a:gd name="T22" fmla="*/ 111 w 246"/>
              <a:gd name="T23" fmla="*/ 204 h 246"/>
              <a:gd name="T24" fmla="*/ 42 w 246"/>
              <a:gd name="T25" fmla="*/ 136 h 246"/>
              <a:gd name="T26" fmla="*/ 42 w 246"/>
              <a:gd name="T27" fmla="*/ 127 h 246"/>
              <a:gd name="T28" fmla="*/ 47 w 246"/>
              <a:gd name="T29" fmla="*/ 122 h 246"/>
              <a:gd name="T30" fmla="*/ 24 w 246"/>
              <a:gd name="T31" fmla="*/ 119 h 246"/>
              <a:gd name="T32" fmla="*/ 5 w 246"/>
              <a:gd name="T33" fmla="*/ 116 h 246"/>
              <a:gd name="T34" fmla="*/ 1 w 246"/>
              <a:gd name="T35" fmla="*/ 112 h 246"/>
              <a:gd name="T36" fmla="*/ 2 w 246"/>
              <a:gd name="T37" fmla="*/ 106 h 246"/>
              <a:gd name="T38" fmla="*/ 65 w 246"/>
              <a:gd name="T39" fmla="*/ 71 h 246"/>
              <a:gd name="T40" fmla="*/ 94 w 246"/>
              <a:gd name="T41" fmla="*/ 67 h 246"/>
              <a:gd name="T42" fmla="*/ 97 w 246"/>
              <a:gd name="T43" fmla="*/ 66 h 246"/>
              <a:gd name="T44" fmla="*/ 181 w 246"/>
              <a:gd name="T45" fmla="*/ 11 h 246"/>
              <a:gd name="T46" fmla="*/ 228 w 246"/>
              <a:gd name="T47" fmla="*/ 1 h 246"/>
              <a:gd name="T48" fmla="*/ 230 w 246"/>
              <a:gd name="T49" fmla="*/ 0 h 246"/>
              <a:gd name="T50" fmla="*/ 242 w 246"/>
              <a:gd name="T51" fmla="*/ 0 h 246"/>
              <a:gd name="T52" fmla="*/ 199 w 246"/>
              <a:gd name="T53" fmla="*/ 74 h 246"/>
              <a:gd name="T54" fmla="*/ 172 w 246"/>
              <a:gd name="T55" fmla="*/ 47 h 246"/>
              <a:gd name="T56" fmla="*/ 145 w 246"/>
              <a:gd name="T57" fmla="*/ 74 h 246"/>
              <a:gd name="T58" fmla="*/ 172 w 246"/>
              <a:gd name="T59" fmla="*/ 101 h 246"/>
              <a:gd name="T60" fmla="*/ 199 w 246"/>
              <a:gd name="T61" fmla="*/ 7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246">
                <a:moveTo>
                  <a:pt x="242" y="0"/>
                </a:moveTo>
                <a:cubicBezTo>
                  <a:pt x="245" y="2"/>
                  <a:pt x="246" y="4"/>
                  <a:pt x="246" y="7"/>
                </a:cubicBezTo>
                <a:cubicBezTo>
                  <a:pt x="246" y="36"/>
                  <a:pt x="239" y="63"/>
                  <a:pt x="226" y="89"/>
                </a:cubicBezTo>
                <a:cubicBezTo>
                  <a:pt x="215" y="112"/>
                  <a:pt x="200" y="132"/>
                  <a:pt x="181" y="149"/>
                </a:cubicBezTo>
                <a:cubicBezTo>
                  <a:pt x="180" y="150"/>
                  <a:pt x="180" y="152"/>
                  <a:pt x="180" y="154"/>
                </a:cubicBezTo>
                <a:cubicBezTo>
                  <a:pt x="178" y="188"/>
                  <a:pt x="165" y="218"/>
                  <a:pt x="141" y="243"/>
                </a:cubicBezTo>
                <a:cubicBezTo>
                  <a:pt x="141" y="243"/>
                  <a:pt x="140" y="244"/>
                  <a:pt x="140" y="244"/>
                </a:cubicBezTo>
                <a:cubicBezTo>
                  <a:pt x="138" y="246"/>
                  <a:pt x="136" y="246"/>
                  <a:pt x="134" y="245"/>
                </a:cubicBezTo>
                <a:cubicBezTo>
                  <a:pt x="132" y="245"/>
                  <a:pt x="131" y="243"/>
                  <a:pt x="130" y="240"/>
                </a:cubicBezTo>
                <a:cubicBezTo>
                  <a:pt x="128" y="227"/>
                  <a:pt x="126" y="214"/>
                  <a:pt x="124" y="200"/>
                </a:cubicBezTo>
                <a:cubicBezTo>
                  <a:pt x="123" y="201"/>
                  <a:pt x="121" y="203"/>
                  <a:pt x="120" y="204"/>
                </a:cubicBezTo>
                <a:cubicBezTo>
                  <a:pt x="116" y="207"/>
                  <a:pt x="114" y="207"/>
                  <a:pt x="111" y="204"/>
                </a:cubicBezTo>
                <a:cubicBezTo>
                  <a:pt x="88" y="181"/>
                  <a:pt x="65" y="159"/>
                  <a:pt x="42" y="136"/>
                </a:cubicBezTo>
                <a:cubicBezTo>
                  <a:pt x="39" y="133"/>
                  <a:pt x="39" y="130"/>
                  <a:pt x="42" y="127"/>
                </a:cubicBezTo>
                <a:cubicBezTo>
                  <a:pt x="44" y="125"/>
                  <a:pt x="45" y="124"/>
                  <a:pt x="47" y="122"/>
                </a:cubicBezTo>
                <a:cubicBezTo>
                  <a:pt x="39" y="121"/>
                  <a:pt x="31" y="120"/>
                  <a:pt x="24" y="119"/>
                </a:cubicBezTo>
                <a:cubicBezTo>
                  <a:pt x="18" y="118"/>
                  <a:pt x="12" y="117"/>
                  <a:pt x="5" y="116"/>
                </a:cubicBezTo>
                <a:cubicBezTo>
                  <a:pt x="3" y="116"/>
                  <a:pt x="1" y="115"/>
                  <a:pt x="1" y="112"/>
                </a:cubicBezTo>
                <a:cubicBezTo>
                  <a:pt x="0" y="110"/>
                  <a:pt x="1" y="108"/>
                  <a:pt x="2" y="106"/>
                </a:cubicBezTo>
                <a:cubicBezTo>
                  <a:pt x="20" y="89"/>
                  <a:pt x="41" y="77"/>
                  <a:pt x="65" y="71"/>
                </a:cubicBezTo>
                <a:cubicBezTo>
                  <a:pt x="74" y="69"/>
                  <a:pt x="84" y="67"/>
                  <a:pt x="94" y="67"/>
                </a:cubicBezTo>
                <a:cubicBezTo>
                  <a:pt x="95" y="67"/>
                  <a:pt x="96" y="66"/>
                  <a:pt x="97" y="66"/>
                </a:cubicBezTo>
                <a:cubicBezTo>
                  <a:pt x="121" y="40"/>
                  <a:pt x="149" y="22"/>
                  <a:pt x="181" y="11"/>
                </a:cubicBezTo>
                <a:cubicBezTo>
                  <a:pt x="196" y="5"/>
                  <a:pt x="212" y="2"/>
                  <a:pt x="228" y="1"/>
                </a:cubicBezTo>
                <a:cubicBezTo>
                  <a:pt x="229" y="1"/>
                  <a:pt x="229" y="0"/>
                  <a:pt x="230" y="0"/>
                </a:cubicBezTo>
                <a:cubicBezTo>
                  <a:pt x="234" y="0"/>
                  <a:pt x="238" y="0"/>
                  <a:pt x="242" y="0"/>
                </a:cubicBezTo>
                <a:close/>
                <a:moveTo>
                  <a:pt x="199" y="74"/>
                </a:moveTo>
                <a:cubicBezTo>
                  <a:pt x="199" y="59"/>
                  <a:pt x="187" y="47"/>
                  <a:pt x="172" y="47"/>
                </a:cubicBezTo>
                <a:cubicBezTo>
                  <a:pt x="157" y="47"/>
                  <a:pt x="145" y="60"/>
                  <a:pt x="145" y="74"/>
                </a:cubicBezTo>
                <a:cubicBezTo>
                  <a:pt x="145" y="89"/>
                  <a:pt x="157" y="101"/>
                  <a:pt x="172" y="101"/>
                </a:cubicBezTo>
                <a:cubicBezTo>
                  <a:pt x="187" y="101"/>
                  <a:pt x="199" y="89"/>
                  <a:pt x="199" y="7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38"/>
          <p:cNvSpPr>
            <a:spLocks/>
          </p:cNvSpPr>
          <p:nvPr/>
        </p:nvSpPr>
        <p:spPr bwMode="auto">
          <a:xfrm>
            <a:off x="14441488" y="6153150"/>
            <a:ext cx="273050" cy="282575"/>
          </a:xfrm>
          <a:custGeom>
            <a:avLst/>
            <a:gdLst>
              <a:gd name="T0" fmla="*/ 0 w 86"/>
              <a:gd name="T1" fmla="*/ 82 h 89"/>
              <a:gd name="T2" fmla="*/ 7 w 86"/>
              <a:gd name="T3" fmla="*/ 62 h 89"/>
              <a:gd name="T4" fmla="*/ 24 w 86"/>
              <a:gd name="T5" fmla="*/ 19 h 89"/>
              <a:gd name="T6" fmla="*/ 61 w 86"/>
              <a:gd name="T7" fmla="*/ 3 h 89"/>
              <a:gd name="T8" fmla="*/ 86 w 86"/>
              <a:gd name="T9" fmla="*/ 35 h 89"/>
              <a:gd name="T10" fmla="*/ 70 w 86"/>
              <a:gd name="T11" fmla="*/ 64 h 89"/>
              <a:gd name="T12" fmla="*/ 39 w 86"/>
              <a:gd name="T13" fmla="*/ 78 h 89"/>
              <a:gd name="T14" fmla="*/ 8 w 86"/>
              <a:gd name="T15" fmla="*/ 88 h 89"/>
              <a:gd name="T16" fmla="*/ 0 w 86"/>
              <a:gd name="T17" fmla="*/ 85 h 89"/>
              <a:gd name="T18" fmla="*/ 0 w 86"/>
              <a:gd name="T19"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9">
                <a:moveTo>
                  <a:pt x="0" y="82"/>
                </a:moveTo>
                <a:cubicBezTo>
                  <a:pt x="2" y="75"/>
                  <a:pt x="4" y="68"/>
                  <a:pt x="7" y="62"/>
                </a:cubicBezTo>
                <a:cubicBezTo>
                  <a:pt x="12" y="47"/>
                  <a:pt x="17" y="33"/>
                  <a:pt x="24" y="19"/>
                </a:cubicBezTo>
                <a:cubicBezTo>
                  <a:pt x="31" y="6"/>
                  <a:pt x="47" y="0"/>
                  <a:pt x="61" y="3"/>
                </a:cubicBezTo>
                <a:cubicBezTo>
                  <a:pt x="76" y="7"/>
                  <a:pt x="86" y="20"/>
                  <a:pt x="86" y="35"/>
                </a:cubicBezTo>
                <a:cubicBezTo>
                  <a:pt x="86" y="48"/>
                  <a:pt x="81" y="58"/>
                  <a:pt x="70" y="64"/>
                </a:cubicBezTo>
                <a:cubicBezTo>
                  <a:pt x="60" y="69"/>
                  <a:pt x="49" y="74"/>
                  <a:pt x="39" y="78"/>
                </a:cubicBezTo>
                <a:cubicBezTo>
                  <a:pt x="29" y="82"/>
                  <a:pt x="19" y="85"/>
                  <a:pt x="8" y="88"/>
                </a:cubicBezTo>
                <a:cubicBezTo>
                  <a:pt x="4" y="89"/>
                  <a:pt x="2" y="89"/>
                  <a:pt x="0" y="85"/>
                </a:cubicBezTo>
                <a:cubicBezTo>
                  <a:pt x="0" y="84"/>
                  <a:pt x="0" y="83"/>
                  <a:pt x="0" y="8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F255BBA6-F50F-78FF-2CB5-F8B0085BE120}"/>
              </a:ext>
            </a:extLst>
          </p:cNvPr>
          <p:cNvGrpSpPr/>
          <p:nvPr/>
        </p:nvGrpSpPr>
        <p:grpSpPr>
          <a:xfrm>
            <a:off x="4260850" y="612863"/>
            <a:ext cx="2368550" cy="1920315"/>
            <a:chOff x="1479550" y="5159375"/>
            <a:chExt cx="3867150" cy="3135313"/>
          </a:xfrm>
        </p:grpSpPr>
        <p:sp>
          <p:nvSpPr>
            <p:cNvPr id="17" name="Freeform 5">
              <a:extLst>
                <a:ext uri="{FF2B5EF4-FFF2-40B4-BE49-F238E27FC236}">
                  <a16:creationId xmlns:a16="http://schemas.microsoft.com/office/drawing/2014/main" id="{F5E393DA-9D05-2867-ACE1-DEF94838D55B}"/>
                </a:ext>
              </a:extLst>
            </p:cNvPr>
            <p:cNvSpPr>
              <a:spLocks/>
            </p:cNvSpPr>
            <p:nvPr/>
          </p:nvSpPr>
          <p:spPr bwMode="auto">
            <a:xfrm>
              <a:off x="1479550" y="5202238"/>
              <a:ext cx="1739900" cy="1939925"/>
            </a:xfrm>
            <a:custGeom>
              <a:avLst/>
              <a:gdLst>
                <a:gd name="T0" fmla="*/ 469 w 543"/>
                <a:gd name="T1" fmla="*/ 81 h 605"/>
                <a:gd name="T2" fmla="*/ 491 w 543"/>
                <a:gd name="T3" fmla="*/ 373 h 605"/>
                <a:gd name="T4" fmla="*/ 424 w 543"/>
                <a:gd name="T5" fmla="*/ 373 h 605"/>
                <a:gd name="T6" fmla="*/ 207 w 543"/>
                <a:gd name="T7" fmla="*/ 570 h 605"/>
                <a:gd name="T8" fmla="*/ 208 w 543"/>
                <a:gd name="T9" fmla="*/ 605 h 605"/>
                <a:gd name="T10" fmla="*/ 206 w 543"/>
                <a:gd name="T11" fmla="*/ 605 h 605"/>
                <a:gd name="T12" fmla="*/ 47 w 543"/>
                <a:gd name="T13" fmla="*/ 490 h 605"/>
                <a:gd name="T14" fmla="*/ 71 w 543"/>
                <a:gd name="T15" fmla="*/ 505 h 605"/>
                <a:gd name="T16" fmla="*/ 99 w 543"/>
                <a:gd name="T17" fmla="*/ 495 h 605"/>
                <a:gd name="T18" fmla="*/ 89 w 543"/>
                <a:gd name="T19" fmla="*/ 466 h 605"/>
                <a:gd name="T20" fmla="*/ 35 w 543"/>
                <a:gd name="T21" fmla="*/ 418 h 605"/>
                <a:gd name="T22" fmla="*/ 35 w 543"/>
                <a:gd name="T23" fmla="*/ 417 h 605"/>
                <a:gd name="T24" fmla="*/ 71 w 543"/>
                <a:gd name="T25" fmla="*/ 248 h 605"/>
                <a:gd name="T26" fmla="*/ 71 w 543"/>
                <a:gd name="T27" fmla="*/ 248 h 605"/>
                <a:gd name="T28" fmla="*/ 125 w 543"/>
                <a:gd name="T29" fmla="*/ 227 h 605"/>
                <a:gd name="T30" fmla="*/ 143 w 543"/>
                <a:gd name="T31" fmla="*/ 203 h 605"/>
                <a:gd name="T32" fmla="*/ 119 w 543"/>
                <a:gd name="T33" fmla="*/ 185 h 605"/>
                <a:gd name="T34" fmla="*/ 84 w 543"/>
                <a:gd name="T35" fmla="*/ 194 h 605"/>
                <a:gd name="T36" fmla="*/ 153 w 543"/>
                <a:gd name="T37" fmla="*/ 111 h 605"/>
                <a:gd name="T38" fmla="*/ 261 w 543"/>
                <a:gd name="T39" fmla="*/ 111 h 605"/>
                <a:gd name="T40" fmla="*/ 282 w 543"/>
                <a:gd name="T41" fmla="*/ 110 h 605"/>
                <a:gd name="T42" fmla="*/ 291 w 543"/>
                <a:gd name="T43" fmla="*/ 91 h 605"/>
                <a:gd name="T44" fmla="*/ 279 w 543"/>
                <a:gd name="T45" fmla="*/ 73 h 605"/>
                <a:gd name="T46" fmla="*/ 254 w 543"/>
                <a:gd name="T47" fmla="*/ 64 h 605"/>
                <a:gd name="T48" fmla="*/ 420 w 543"/>
                <a:gd name="T49" fmla="*/ 34 h 605"/>
                <a:gd name="T50" fmla="*/ 421 w 543"/>
                <a:gd name="T51" fmla="*/ 34 h 605"/>
                <a:gd name="T52" fmla="*/ 458 w 543"/>
                <a:gd name="T53" fmla="*/ 69 h 605"/>
                <a:gd name="T54" fmla="*/ 465 w 543"/>
                <a:gd name="T55" fmla="*/ 76 h 605"/>
                <a:gd name="T56" fmla="*/ 469 w 543"/>
                <a:gd name="T57" fmla="*/ 8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3" h="605">
                  <a:moveTo>
                    <a:pt x="469" y="81"/>
                  </a:moveTo>
                  <a:cubicBezTo>
                    <a:pt x="543" y="191"/>
                    <a:pt x="505" y="331"/>
                    <a:pt x="491" y="373"/>
                  </a:cubicBezTo>
                  <a:cubicBezTo>
                    <a:pt x="424" y="373"/>
                    <a:pt x="424" y="373"/>
                    <a:pt x="424" y="373"/>
                  </a:cubicBezTo>
                  <a:cubicBezTo>
                    <a:pt x="311" y="372"/>
                    <a:pt x="216" y="458"/>
                    <a:pt x="207" y="570"/>
                  </a:cubicBezTo>
                  <a:cubicBezTo>
                    <a:pt x="206" y="582"/>
                    <a:pt x="207" y="593"/>
                    <a:pt x="208" y="605"/>
                  </a:cubicBezTo>
                  <a:cubicBezTo>
                    <a:pt x="206" y="605"/>
                    <a:pt x="206" y="605"/>
                    <a:pt x="206" y="605"/>
                  </a:cubicBezTo>
                  <a:cubicBezTo>
                    <a:pt x="134" y="605"/>
                    <a:pt x="70" y="559"/>
                    <a:pt x="47" y="490"/>
                  </a:cubicBezTo>
                  <a:cubicBezTo>
                    <a:pt x="54" y="496"/>
                    <a:pt x="63" y="500"/>
                    <a:pt x="71" y="505"/>
                  </a:cubicBezTo>
                  <a:cubicBezTo>
                    <a:pt x="81" y="510"/>
                    <a:pt x="94" y="505"/>
                    <a:pt x="99" y="495"/>
                  </a:cubicBezTo>
                  <a:cubicBezTo>
                    <a:pt x="104" y="484"/>
                    <a:pt x="100" y="471"/>
                    <a:pt x="89" y="466"/>
                  </a:cubicBezTo>
                  <a:cubicBezTo>
                    <a:pt x="67" y="456"/>
                    <a:pt x="48" y="439"/>
                    <a:pt x="35" y="418"/>
                  </a:cubicBezTo>
                  <a:cubicBezTo>
                    <a:pt x="35" y="418"/>
                    <a:pt x="35" y="418"/>
                    <a:pt x="35" y="417"/>
                  </a:cubicBezTo>
                  <a:cubicBezTo>
                    <a:pt x="0" y="360"/>
                    <a:pt x="16" y="286"/>
                    <a:pt x="71" y="248"/>
                  </a:cubicBezTo>
                  <a:cubicBezTo>
                    <a:pt x="71" y="248"/>
                    <a:pt x="71" y="248"/>
                    <a:pt x="71" y="248"/>
                  </a:cubicBezTo>
                  <a:cubicBezTo>
                    <a:pt x="87" y="237"/>
                    <a:pt x="106" y="230"/>
                    <a:pt x="125" y="227"/>
                  </a:cubicBezTo>
                  <a:cubicBezTo>
                    <a:pt x="137" y="225"/>
                    <a:pt x="145" y="215"/>
                    <a:pt x="143" y="203"/>
                  </a:cubicBezTo>
                  <a:cubicBezTo>
                    <a:pt x="141" y="192"/>
                    <a:pt x="131" y="184"/>
                    <a:pt x="119" y="185"/>
                  </a:cubicBezTo>
                  <a:cubicBezTo>
                    <a:pt x="107" y="187"/>
                    <a:pt x="95" y="190"/>
                    <a:pt x="84" y="194"/>
                  </a:cubicBezTo>
                  <a:cubicBezTo>
                    <a:pt x="93" y="158"/>
                    <a:pt x="119" y="127"/>
                    <a:pt x="153" y="111"/>
                  </a:cubicBezTo>
                  <a:cubicBezTo>
                    <a:pt x="187" y="95"/>
                    <a:pt x="227" y="95"/>
                    <a:pt x="261" y="111"/>
                  </a:cubicBezTo>
                  <a:cubicBezTo>
                    <a:pt x="268" y="115"/>
                    <a:pt x="276" y="114"/>
                    <a:pt x="282" y="110"/>
                  </a:cubicBezTo>
                  <a:cubicBezTo>
                    <a:pt x="288" y="106"/>
                    <a:pt x="292" y="98"/>
                    <a:pt x="291" y="91"/>
                  </a:cubicBezTo>
                  <a:cubicBezTo>
                    <a:pt x="290" y="83"/>
                    <a:pt x="286" y="76"/>
                    <a:pt x="279" y="73"/>
                  </a:cubicBezTo>
                  <a:cubicBezTo>
                    <a:pt x="271" y="70"/>
                    <a:pt x="263" y="67"/>
                    <a:pt x="254" y="64"/>
                  </a:cubicBezTo>
                  <a:cubicBezTo>
                    <a:pt x="294" y="13"/>
                    <a:pt x="365" y="0"/>
                    <a:pt x="420" y="34"/>
                  </a:cubicBezTo>
                  <a:cubicBezTo>
                    <a:pt x="421" y="34"/>
                    <a:pt x="421" y="34"/>
                    <a:pt x="421" y="34"/>
                  </a:cubicBezTo>
                  <a:cubicBezTo>
                    <a:pt x="435" y="43"/>
                    <a:pt x="448" y="55"/>
                    <a:pt x="458" y="69"/>
                  </a:cubicBezTo>
                  <a:cubicBezTo>
                    <a:pt x="460" y="72"/>
                    <a:pt x="462" y="74"/>
                    <a:pt x="465" y="76"/>
                  </a:cubicBezTo>
                  <a:cubicBezTo>
                    <a:pt x="466" y="77"/>
                    <a:pt x="468" y="79"/>
                    <a:pt x="469"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96EF3809-0678-A627-1B31-3DE0FEC7CE59}"/>
                </a:ext>
              </a:extLst>
            </p:cNvPr>
            <p:cNvSpPr>
              <a:spLocks/>
            </p:cNvSpPr>
            <p:nvPr/>
          </p:nvSpPr>
          <p:spPr bwMode="auto">
            <a:xfrm>
              <a:off x="2971800" y="5159375"/>
              <a:ext cx="2000250" cy="1238250"/>
            </a:xfrm>
            <a:custGeom>
              <a:avLst/>
              <a:gdLst>
                <a:gd name="T0" fmla="*/ 624 w 624"/>
                <a:gd name="T1" fmla="*/ 276 h 386"/>
                <a:gd name="T2" fmla="*/ 234 w 624"/>
                <a:gd name="T3" fmla="*/ 304 h 386"/>
                <a:gd name="T4" fmla="*/ 225 w 624"/>
                <a:gd name="T5" fmla="*/ 302 h 386"/>
                <a:gd name="T6" fmla="*/ 162 w 624"/>
                <a:gd name="T7" fmla="*/ 302 h 386"/>
                <a:gd name="T8" fmla="*/ 99 w 624"/>
                <a:gd name="T9" fmla="*/ 365 h 386"/>
                <a:gd name="T10" fmla="*/ 78 w 624"/>
                <a:gd name="T11" fmla="*/ 386 h 386"/>
                <a:gd name="T12" fmla="*/ 67 w 624"/>
                <a:gd name="T13" fmla="*/ 386 h 386"/>
                <a:gd name="T14" fmla="*/ 36 w 624"/>
                <a:gd name="T15" fmla="*/ 72 h 386"/>
                <a:gd name="T16" fmla="*/ 29 w 624"/>
                <a:gd name="T17" fmla="*/ 62 h 386"/>
                <a:gd name="T18" fmla="*/ 27 w 624"/>
                <a:gd name="T19" fmla="*/ 58 h 386"/>
                <a:gd name="T20" fmla="*/ 0 w 624"/>
                <a:gd name="T21" fmla="*/ 29 h 386"/>
                <a:gd name="T22" fmla="*/ 139 w 624"/>
                <a:gd name="T23" fmla="*/ 21 h 386"/>
                <a:gd name="T24" fmla="*/ 130 w 624"/>
                <a:gd name="T25" fmla="*/ 27 h 386"/>
                <a:gd name="T26" fmla="*/ 123 w 624"/>
                <a:gd name="T27" fmla="*/ 56 h 386"/>
                <a:gd name="T28" fmla="*/ 153 w 624"/>
                <a:gd name="T29" fmla="*/ 62 h 386"/>
                <a:gd name="T30" fmla="*/ 197 w 624"/>
                <a:gd name="T31" fmla="*/ 41 h 386"/>
                <a:gd name="T32" fmla="*/ 459 w 624"/>
                <a:gd name="T33" fmla="*/ 151 h 386"/>
                <a:gd name="T34" fmla="*/ 476 w 624"/>
                <a:gd name="T35" fmla="*/ 164 h 386"/>
                <a:gd name="T36" fmla="*/ 496 w 624"/>
                <a:gd name="T37" fmla="*/ 155 h 386"/>
                <a:gd name="T38" fmla="*/ 497 w 624"/>
                <a:gd name="T39" fmla="*/ 133 h 386"/>
                <a:gd name="T40" fmla="*/ 480 w 624"/>
                <a:gd name="T41" fmla="*/ 102 h 386"/>
                <a:gd name="T42" fmla="*/ 624 w 624"/>
                <a:gd name="T43" fmla="*/ 27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4" h="386">
                  <a:moveTo>
                    <a:pt x="624" y="276"/>
                  </a:moveTo>
                  <a:cubicBezTo>
                    <a:pt x="434" y="314"/>
                    <a:pt x="289" y="308"/>
                    <a:pt x="234" y="304"/>
                  </a:cubicBezTo>
                  <a:cubicBezTo>
                    <a:pt x="232" y="303"/>
                    <a:pt x="229" y="302"/>
                    <a:pt x="225" y="302"/>
                  </a:cubicBezTo>
                  <a:cubicBezTo>
                    <a:pt x="162" y="302"/>
                    <a:pt x="162" y="302"/>
                    <a:pt x="162" y="302"/>
                  </a:cubicBezTo>
                  <a:cubicBezTo>
                    <a:pt x="127" y="302"/>
                    <a:pt x="99" y="330"/>
                    <a:pt x="99" y="365"/>
                  </a:cubicBezTo>
                  <a:cubicBezTo>
                    <a:pt x="99" y="377"/>
                    <a:pt x="89" y="386"/>
                    <a:pt x="78" y="386"/>
                  </a:cubicBezTo>
                  <a:cubicBezTo>
                    <a:pt x="67" y="386"/>
                    <a:pt x="67" y="386"/>
                    <a:pt x="67" y="386"/>
                  </a:cubicBezTo>
                  <a:cubicBezTo>
                    <a:pt x="85" y="328"/>
                    <a:pt x="114" y="188"/>
                    <a:pt x="36" y="72"/>
                  </a:cubicBezTo>
                  <a:cubicBezTo>
                    <a:pt x="34" y="69"/>
                    <a:pt x="31" y="65"/>
                    <a:pt x="29" y="62"/>
                  </a:cubicBezTo>
                  <a:cubicBezTo>
                    <a:pt x="28" y="60"/>
                    <a:pt x="27" y="59"/>
                    <a:pt x="27" y="58"/>
                  </a:cubicBezTo>
                  <a:cubicBezTo>
                    <a:pt x="19" y="47"/>
                    <a:pt x="10" y="38"/>
                    <a:pt x="0" y="29"/>
                  </a:cubicBezTo>
                  <a:cubicBezTo>
                    <a:pt x="42" y="3"/>
                    <a:pt x="95" y="0"/>
                    <a:pt x="139" y="21"/>
                  </a:cubicBezTo>
                  <a:cubicBezTo>
                    <a:pt x="136" y="23"/>
                    <a:pt x="133" y="24"/>
                    <a:pt x="130" y="27"/>
                  </a:cubicBezTo>
                  <a:cubicBezTo>
                    <a:pt x="120" y="33"/>
                    <a:pt x="117" y="46"/>
                    <a:pt x="123" y="56"/>
                  </a:cubicBezTo>
                  <a:cubicBezTo>
                    <a:pt x="130" y="66"/>
                    <a:pt x="143" y="68"/>
                    <a:pt x="153" y="62"/>
                  </a:cubicBezTo>
                  <a:cubicBezTo>
                    <a:pt x="166" y="53"/>
                    <a:pt x="181" y="46"/>
                    <a:pt x="197" y="41"/>
                  </a:cubicBezTo>
                  <a:cubicBezTo>
                    <a:pt x="300" y="4"/>
                    <a:pt x="413" y="52"/>
                    <a:pt x="459" y="151"/>
                  </a:cubicBezTo>
                  <a:cubicBezTo>
                    <a:pt x="462" y="158"/>
                    <a:pt x="469" y="163"/>
                    <a:pt x="476" y="164"/>
                  </a:cubicBezTo>
                  <a:cubicBezTo>
                    <a:pt x="484" y="164"/>
                    <a:pt x="492" y="161"/>
                    <a:pt x="496" y="155"/>
                  </a:cubicBezTo>
                  <a:cubicBezTo>
                    <a:pt x="500" y="148"/>
                    <a:pt x="501" y="140"/>
                    <a:pt x="497" y="133"/>
                  </a:cubicBezTo>
                  <a:cubicBezTo>
                    <a:pt x="492" y="122"/>
                    <a:pt x="486" y="112"/>
                    <a:pt x="480" y="102"/>
                  </a:cubicBezTo>
                  <a:cubicBezTo>
                    <a:pt x="559" y="127"/>
                    <a:pt x="614" y="196"/>
                    <a:pt x="624" y="276"/>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81C8BBA5-0993-715F-0AF0-16CFE99D4759}"/>
                </a:ext>
              </a:extLst>
            </p:cNvPr>
            <p:cNvSpPr>
              <a:spLocks/>
            </p:cNvSpPr>
            <p:nvPr/>
          </p:nvSpPr>
          <p:spPr bwMode="auto">
            <a:xfrm>
              <a:off x="2273300" y="6262688"/>
              <a:ext cx="1820863" cy="1354138"/>
            </a:xfrm>
            <a:custGeom>
              <a:avLst/>
              <a:gdLst>
                <a:gd name="T0" fmla="*/ 273 w 568"/>
                <a:gd name="T1" fmla="*/ 303 h 422"/>
                <a:gd name="T2" fmla="*/ 276 w 568"/>
                <a:gd name="T3" fmla="*/ 332 h 422"/>
                <a:gd name="T4" fmla="*/ 305 w 568"/>
                <a:gd name="T5" fmla="*/ 353 h 422"/>
                <a:gd name="T6" fmla="*/ 169 w 568"/>
                <a:gd name="T7" fmla="*/ 422 h 422"/>
                <a:gd name="T8" fmla="*/ 154 w 568"/>
                <a:gd name="T9" fmla="*/ 421 h 422"/>
                <a:gd name="T10" fmla="*/ 145 w 568"/>
                <a:gd name="T11" fmla="*/ 420 h 422"/>
                <a:gd name="T12" fmla="*/ 139 w 568"/>
                <a:gd name="T13" fmla="*/ 419 h 422"/>
                <a:gd name="T14" fmla="*/ 127 w 568"/>
                <a:gd name="T15" fmla="*/ 416 h 422"/>
                <a:gd name="T16" fmla="*/ 126 w 568"/>
                <a:gd name="T17" fmla="*/ 416 h 422"/>
                <a:gd name="T18" fmla="*/ 14 w 568"/>
                <a:gd name="T19" fmla="*/ 317 h 422"/>
                <a:gd name="T20" fmla="*/ 13 w 568"/>
                <a:gd name="T21" fmla="*/ 316 h 422"/>
                <a:gd name="T22" fmla="*/ 9 w 568"/>
                <a:gd name="T23" fmla="*/ 304 h 422"/>
                <a:gd name="T24" fmla="*/ 8 w 568"/>
                <a:gd name="T25" fmla="*/ 302 h 422"/>
                <a:gd name="T26" fmla="*/ 5 w 568"/>
                <a:gd name="T27" fmla="*/ 289 h 422"/>
                <a:gd name="T28" fmla="*/ 1 w 568"/>
                <a:gd name="T29" fmla="*/ 242 h 422"/>
                <a:gd name="T30" fmla="*/ 176 w 568"/>
                <a:gd name="T31" fmla="*/ 84 h 422"/>
                <a:gd name="T32" fmla="*/ 296 w 568"/>
                <a:gd name="T33" fmla="*/ 84 h 422"/>
                <a:gd name="T34" fmla="*/ 359 w 568"/>
                <a:gd name="T35" fmla="*/ 21 h 422"/>
                <a:gd name="T36" fmla="*/ 380 w 568"/>
                <a:gd name="T37" fmla="*/ 0 h 422"/>
                <a:gd name="T38" fmla="*/ 426 w 568"/>
                <a:gd name="T39" fmla="*/ 0 h 422"/>
                <a:gd name="T40" fmla="*/ 542 w 568"/>
                <a:gd name="T41" fmla="*/ 6 h 422"/>
                <a:gd name="T42" fmla="*/ 568 w 568"/>
                <a:gd name="T43" fmla="*/ 6 h 422"/>
                <a:gd name="T44" fmla="*/ 423 w 568"/>
                <a:gd name="T45" fmla="*/ 146 h 422"/>
                <a:gd name="T46" fmla="*/ 425 w 568"/>
                <a:gd name="T47" fmla="*/ 355 h 422"/>
                <a:gd name="T48" fmla="*/ 303 w 568"/>
                <a:gd name="T49" fmla="*/ 300 h 422"/>
                <a:gd name="T50" fmla="*/ 273 w 568"/>
                <a:gd name="T51" fmla="*/ 30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422">
                  <a:moveTo>
                    <a:pt x="273" y="303"/>
                  </a:moveTo>
                  <a:cubicBezTo>
                    <a:pt x="266" y="312"/>
                    <a:pt x="267" y="325"/>
                    <a:pt x="276" y="332"/>
                  </a:cubicBezTo>
                  <a:cubicBezTo>
                    <a:pt x="285" y="340"/>
                    <a:pt x="295" y="347"/>
                    <a:pt x="305" y="353"/>
                  </a:cubicBezTo>
                  <a:cubicBezTo>
                    <a:pt x="273" y="396"/>
                    <a:pt x="223" y="422"/>
                    <a:pt x="169" y="422"/>
                  </a:cubicBezTo>
                  <a:cubicBezTo>
                    <a:pt x="164" y="422"/>
                    <a:pt x="159" y="421"/>
                    <a:pt x="154" y="421"/>
                  </a:cubicBezTo>
                  <a:cubicBezTo>
                    <a:pt x="151" y="421"/>
                    <a:pt x="148" y="420"/>
                    <a:pt x="145" y="420"/>
                  </a:cubicBezTo>
                  <a:cubicBezTo>
                    <a:pt x="143" y="419"/>
                    <a:pt x="141" y="419"/>
                    <a:pt x="139" y="419"/>
                  </a:cubicBezTo>
                  <a:cubicBezTo>
                    <a:pt x="135" y="418"/>
                    <a:pt x="131" y="417"/>
                    <a:pt x="127" y="416"/>
                  </a:cubicBezTo>
                  <a:cubicBezTo>
                    <a:pt x="126" y="416"/>
                    <a:pt x="126" y="416"/>
                    <a:pt x="126" y="416"/>
                  </a:cubicBezTo>
                  <a:cubicBezTo>
                    <a:pt x="75" y="402"/>
                    <a:pt x="34" y="366"/>
                    <a:pt x="14" y="317"/>
                  </a:cubicBezTo>
                  <a:cubicBezTo>
                    <a:pt x="13" y="316"/>
                    <a:pt x="13" y="316"/>
                    <a:pt x="13" y="316"/>
                  </a:cubicBezTo>
                  <a:cubicBezTo>
                    <a:pt x="11" y="312"/>
                    <a:pt x="10" y="308"/>
                    <a:pt x="9" y="304"/>
                  </a:cubicBezTo>
                  <a:cubicBezTo>
                    <a:pt x="8" y="303"/>
                    <a:pt x="8" y="302"/>
                    <a:pt x="8" y="302"/>
                  </a:cubicBezTo>
                  <a:cubicBezTo>
                    <a:pt x="7" y="298"/>
                    <a:pt x="6" y="294"/>
                    <a:pt x="5" y="289"/>
                  </a:cubicBezTo>
                  <a:cubicBezTo>
                    <a:pt x="1" y="274"/>
                    <a:pt x="0" y="258"/>
                    <a:pt x="1" y="242"/>
                  </a:cubicBezTo>
                  <a:cubicBezTo>
                    <a:pt x="9" y="152"/>
                    <a:pt x="85" y="83"/>
                    <a:pt x="176" y="84"/>
                  </a:cubicBezTo>
                  <a:cubicBezTo>
                    <a:pt x="296" y="84"/>
                    <a:pt x="296" y="84"/>
                    <a:pt x="296" y="84"/>
                  </a:cubicBezTo>
                  <a:cubicBezTo>
                    <a:pt x="331" y="84"/>
                    <a:pt x="359" y="56"/>
                    <a:pt x="359" y="21"/>
                  </a:cubicBezTo>
                  <a:cubicBezTo>
                    <a:pt x="359" y="9"/>
                    <a:pt x="368" y="0"/>
                    <a:pt x="380" y="0"/>
                  </a:cubicBezTo>
                  <a:cubicBezTo>
                    <a:pt x="426" y="0"/>
                    <a:pt x="426" y="0"/>
                    <a:pt x="426" y="0"/>
                  </a:cubicBezTo>
                  <a:cubicBezTo>
                    <a:pt x="439" y="2"/>
                    <a:pt x="480" y="6"/>
                    <a:pt x="542" y="6"/>
                  </a:cubicBezTo>
                  <a:cubicBezTo>
                    <a:pt x="550" y="6"/>
                    <a:pt x="559" y="6"/>
                    <a:pt x="568" y="6"/>
                  </a:cubicBezTo>
                  <a:cubicBezTo>
                    <a:pt x="497" y="41"/>
                    <a:pt x="449" y="88"/>
                    <a:pt x="423" y="146"/>
                  </a:cubicBezTo>
                  <a:cubicBezTo>
                    <a:pt x="386" y="230"/>
                    <a:pt x="408" y="313"/>
                    <a:pt x="425" y="355"/>
                  </a:cubicBezTo>
                  <a:cubicBezTo>
                    <a:pt x="381" y="348"/>
                    <a:pt x="338" y="329"/>
                    <a:pt x="303" y="300"/>
                  </a:cubicBezTo>
                  <a:cubicBezTo>
                    <a:pt x="294" y="293"/>
                    <a:pt x="281" y="294"/>
                    <a:pt x="273" y="303"/>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
              <a:extLst>
                <a:ext uri="{FF2B5EF4-FFF2-40B4-BE49-F238E27FC236}">
                  <a16:creationId xmlns:a16="http://schemas.microsoft.com/office/drawing/2014/main" id="{8A6B7963-D771-204E-F1FC-1D63C9B6FEFB}"/>
                </a:ext>
              </a:extLst>
            </p:cNvPr>
            <p:cNvSpPr>
              <a:spLocks/>
            </p:cNvSpPr>
            <p:nvPr/>
          </p:nvSpPr>
          <p:spPr bwMode="auto">
            <a:xfrm>
              <a:off x="3619500" y="6186488"/>
              <a:ext cx="1727200" cy="1225550"/>
            </a:xfrm>
            <a:custGeom>
              <a:avLst/>
              <a:gdLst>
                <a:gd name="T0" fmla="*/ 526 w 539"/>
                <a:gd name="T1" fmla="*/ 178 h 382"/>
                <a:gd name="T2" fmla="*/ 407 w 539"/>
                <a:gd name="T3" fmla="*/ 277 h 382"/>
                <a:gd name="T4" fmla="*/ 282 w 539"/>
                <a:gd name="T5" fmla="*/ 187 h 382"/>
                <a:gd name="T6" fmla="*/ 255 w 539"/>
                <a:gd name="T7" fmla="*/ 173 h 382"/>
                <a:gd name="T8" fmla="*/ 241 w 539"/>
                <a:gd name="T9" fmla="*/ 199 h 382"/>
                <a:gd name="T10" fmla="*/ 267 w 539"/>
                <a:gd name="T11" fmla="*/ 250 h 382"/>
                <a:gd name="T12" fmla="*/ 92 w 539"/>
                <a:gd name="T13" fmla="*/ 378 h 382"/>
                <a:gd name="T14" fmla="*/ 47 w 539"/>
                <a:gd name="T15" fmla="*/ 382 h 382"/>
                <a:gd name="T16" fmla="*/ 37 w 539"/>
                <a:gd name="T17" fmla="*/ 184 h 382"/>
                <a:gd name="T18" fmla="*/ 284 w 539"/>
                <a:gd name="T19" fmla="*/ 21 h 382"/>
                <a:gd name="T20" fmla="*/ 423 w 539"/>
                <a:gd name="T21" fmla="*/ 0 h 382"/>
                <a:gd name="T22" fmla="*/ 422 w 539"/>
                <a:gd name="T23" fmla="*/ 6 h 382"/>
                <a:gd name="T24" fmla="*/ 410 w 539"/>
                <a:gd name="T25" fmla="*/ 59 h 382"/>
                <a:gd name="T26" fmla="*/ 422 w 539"/>
                <a:gd name="T27" fmla="*/ 86 h 382"/>
                <a:gd name="T28" fmla="*/ 449 w 539"/>
                <a:gd name="T29" fmla="*/ 74 h 382"/>
                <a:gd name="T30" fmla="*/ 460 w 539"/>
                <a:gd name="T31" fmla="*/ 38 h 382"/>
                <a:gd name="T32" fmla="*/ 526 w 539"/>
                <a:gd name="T33" fmla="*/ 17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9" h="382">
                  <a:moveTo>
                    <a:pt x="526" y="178"/>
                  </a:moveTo>
                  <a:cubicBezTo>
                    <a:pt x="514" y="234"/>
                    <a:pt x="465" y="275"/>
                    <a:pt x="407" y="277"/>
                  </a:cubicBezTo>
                  <a:cubicBezTo>
                    <a:pt x="350" y="279"/>
                    <a:pt x="298" y="242"/>
                    <a:pt x="282" y="187"/>
                  </a:cubicBezTo>
                  <a:cubicBezTo>
                    <a:pt x="278" y="176"/>
                    <a:pt x="267" y="169"/>
                    <a:pt x="255" y="173"/>
                  </a:cubicBezTo>
                  <a:cubicBezTo>
                    <a:pt x="244" y="176"/>
                    <a:pt x="238" y="188"/>
                    <a:pt x="241" y="199"/>
                  </a:cubicBezTo>
                  <a:cubicBezTo>
                    <a:pt x="247" y="217"/>
                    <a:pt x="255" y="234"/>
                    <a:pt x="267" y="250"/>
                  </a:cubicBezTo>
                  <a:cubicBezTo>
                    <a:pt x="231" y="316"/>
                    <a:pt x="167" y="363"/>
                    <a:pt x="92" y="378"/>
                  </a:cubicBezTo>
                  <a:cubicBezTo>
                    <a:pt x="77" y="381"/>
                    <a:pt x="62" y="382"/>
                    <a:pt x="47" y="382"/>
                  </a:cubicBezTo>
                  <a:cubicBezTo>
                    <a:pt x="36" y="358"/>
                    <a:pt x="0" y="270"/>
                    <a:pt x="37" y="184"/>
                  </a:cubicBezTo>
                  <a:cubicBezTo>
                    <a:pt x="71" y="108"/>
                    <a:pt x="154" y="53"/>
                    <a:pt x="284" y="21"/>
                  </a:cubicBezTo>
                  <a:cubicBezTo>
                    <a:pt x="327" y="16"/>
                    <a:pt x="373" y="9"/>
                    <a:pt x="423" y="0"/>
                  </a:cubicBezTo>
                  <a:cubicBezTo>
                    <a:pt x="423" y="2"/>
                    <a:pt x="423" y="4"/>
                    <a:pt x="422" y="6"/>
                  </a:cubicBezTo>
                  <a:cubicBezTo>
                    <a:pt x="420" y="24"/>
                    <a:pt x="416" y="42"/>
                    <a:pt x="410" y="59"/>
                  </a:cubicBezTo>
                  <a:cubicBezTo>
                    <a:pt x="405" y="69"/>
                    <a:pt x="411" y="82"/>
                    <a:pt x="422" y="86"/>
                  </a:cubicBezTo>
                  <a:cubicBezTo>
                    <a:pt x="432" y="90"/>
                    <a:pt x="445" y="85"/>
                    <a:pt x="449" y="74"/>
                  </a:cubicBezTo>
                  <a:cubicBezTo>
                    <a:pt x="453" y="62"/>
                    <a:pt x="457" y="50"/>
                    <a:pt x="460" y="38"/>
                  </a:cubicBezTo>
                  <a:cubicBezTo>
                    <a:pt x="511" y="64"/>
                    <a:pt x="539" y="121"/>
                    <a:pt x="526" y="178"/>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9">
              <a:extLst>
                <a:ext uri="{FF2B5EF4-FFF2-40B4-BE49-F238E27FC236}">
                  <a16:creationId xmlns:a16="http://schemas.microsoft.com/office/drawing/2014/main" id="{CCBC4692-7E19-D49D-C6A1-8765A1A2EA09}"/>
                </a:ext>
              </a:extLst>
            </p:cNvPr>
            <p:cNvSpPr>
              <a:spLocks/>
            </p:cNvSpPr>
            <p:nvPr/>
          </p:nvSpPr>
          <p:spPr bwMode="auto">
            <a:xfrm>
              <a:off x="3836988" y="7091363"/>
              <a:ext cx="1209675" cy="728663"/>
            </a:xfrm>
            <a:custGeom>
              <a:avLst/>
              <a:gdLst>
                <a:gd name="T0" fmla="*/ 177 w 377"/>
                <a:gd name="T1" fmla="*/ 227 h 227"/>
                <a:gd name="T2" fmla="*/ 377 w 377"/>
                <a:gd name="T3" fmla="*/ 69 h 227"/>
                <a:gd name="T4" fmla="*/ 372 w 377"/>
                <a:gd name="T5" fmla="*/ 33 h 227"/>
                <a:gd name="T6" fmla="*/ 229 w 377"/>
                <a:gd name="T7" fmla="*/ 0 h 227"/>
                <a:gd name="T8" fmla="*/ 0 w 377"/>
                <a:gd name="T9" fmla="*/ 142 h 227"/>
                <a:gd name="T10" fmla="*/ 128 w 377"/>
                <a:gd name="T11" fmla="*/ 222 h 227"/>
                <a:gd name="T12" fmla="*/ 177 w 377"/>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77" h="227">
                  <a:moveTo>
                    <a:pt x="177" y="227"/>
                  </a:moveTo>
                  <a:cubicBezTo>
                    <a:pt x="287" y="227"/>
                    <a:pt x="377" y="156"/>
                    <a:pt x="377" y="69"/>
                  </a:cubicBezTo>
                  <a:cubicBezTo>
                    <a:pt x="377" y="57"/>
                    <a:pt x="375" y="45"/>
                    <a:pt x="372" y="33"/>
                  </a:cubicBezTo>
                  <a:cubicBezTo>
                    <a:pt x="321" y="44"/>
                    <a:pt x="269" y="32"/>
                    <a:pt x="229" y="0"/>
                  </a:cubicBezTo>
                  <a:cubicBezTo>
                    <a:pt x="180" y="81"/>
                    <a:pt x="94" y="134"/>
                    <a:pt x="0" y="142"/>
                  </a:cubicBezTo>
                  <a:cubicBezTo>
                    <a:pt x="30" y="184"/>
                    <a:pt x="76" y="213"/>
                    <a:pt x="128" y="222"/>
                  </a:cubicBezTo>
                  <a:cubicBezTo>
                    <a:pt x="144" y="225"/>
                    <a:pt x="160" y="227"/>
                    <a:pt x="177" y="227"/>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
              <a:extLst>
                <a:ext uri="{FF2B5EF4-FFF2-40B4-BE49-F238E27FC236}">
                  <a16:creationId xmlns:a16="http://schemas.microsoft.com/office/drawing/2014/main" id="{6DE2D301-1259-1A59-C544-8885422F739A}"/>
                </a:ext>
              </a:extLst>
            </p:cNvPr>
            <p:cNvSpPr>
              <a:spLocks/>
            </p:cNvSpPr>
            <p:nvPr/>
          </p:nvSpPr>
          <p:spPr bwMode="auto">
            <a:xfrm>
              <a:off x="3289300" y="7462838"/>
              <a:ext cx="877888" cy="831850"/>
            </a:xfrm>
            <a:custGeom>
              <a:avLst/>
              <a:gdLst>
                <a:gd name="T0" fmla="*/ 122 w 274"/>
                <a:gd name="T1" fmla="*/ 25 h 259"/>
                <a:gd name="T2" fmla="*/ 36 w 274"/>
                <a:gd name="T3" fmla="*/ 4 h 259"/>
                <a:gd name="T4" fmla="*/ 34 w 274"/>
                <a:gd name="T5" fmla="*/ 4 h 259"/>
                <a:gd name="T6" fmla="*/ 27 w 274"/>
                <a:gd name="T7" fmla="*/ 1 h 259"/>
                <a:gd name="T8" fmla="*/ 25 w 274"/>
                <a:gd name="T9" fmla="*/ 0 h 259"/>
                <a:gd name="T10" fmla="*/ 0 w 274"/>
                <a:gd name="T11" fmla="*/ 29 h 259"/>
                <a:gd name="T12" fmla="*/ 63 w 274"/>
                <a:gd name="T13" fmla="*/ 90 h 259"/>
                <a:gd name="T14" fmla="*/ 113 w 274"/>
                <a:gd name="T15" fmla="*/ 111 h 259"/>
                <a:gd name="T16" fmla="*/ 235 w 274"/>
                <a:gd name="T17" fmla="*/ 251 h 259"/>
                <a:gd name="T18" fmla="*/ 251 w 274"/>
                <a:gd name="T19" fmla="*/ 258 h 259"/>
                <a:gd name="T20" fmla="*/ 274 w 274"/>
                <a:gd name="T21" fmla="*/ 236 h 259"/>
                <a:gd name="T22" fmla="*/ 274 w 274"/>
                <a:gd name="T23" fmla="*/ 143 h 259"/>
                <a:gd name="T24" fmla="*/ 122 w 274"/>
                <a:gd name="T2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259">
                  <a:moveTo>
                    <a:pt x="122" y="25"/>
                  </a:moveTo>
                  <a:cubicBezTo>
                    <a:pt x="93" y="23"/>
                    <a:pt x="63" y="16"/>
                    <a:pt x="36" y="4"/>
                  </a:cubicBezTo>
                  <a:cubicBezTo>
                    <a:pt x="35" y="4"/>
                    <a:pt x="34" y="4"/>
                    <a:pt x="34" y="4"/>
                  </a:cubicBezTo>
                  <a:cubicBezTo>
                    <a:pt x="32" y="3"/>
                    <a:pt x="29" y="2"/>
                    <a:pt x="27" y="1"/>
                  </a:cubicBezTo>
                  <a:cubicBezTo>
                    <a:pt x="26" y="1"/>
                    <a:pt x="26" y="0"/>
                    <a:pt x="25" y="0"/>
                  </a:cubicBezTo>
                  <a:cubicBezTo>
                    <a:pt x="17" y="10"/>
                    <a:pt x="9" y="20"/>
                    <a:pt x="0" y="29"/>
                  </a:cubicBezTo>
                  <a:cubicBezTo>
                    <a:pt x="1" y="63"/>
                    <a:pt x="29" y="90"/>
                    <a:pt x="63" y="90"/>
                  </a:cubicBezTo>
                  <a:cubicBezTo>
                    <a:pt x="82" y="89"/>
                    <a:pt x="100" y="97"/>
                    <a:pt x="113" y="111"/>
                  </a:cubicBezTo>
                  <a:cubicBezTo>
                    <a:pt x="235" y="251"/>
                    <a:pt x="235" y="251"/>
                    <a:pt x="235" y="251"/>
                  </a:cubicBezTo>
                  <a:cubicBezTo>
                    <a:pt x="239" y="256"/>
                    <a:pt x="245" y="258"/>
                    <a:pt x="251" y="258"/>
                  </a:cubicBezTo>
                  <a:cubicBezTo>
                    <a:pt x="264" y="259"/>
                    <a:pt x="274" y="249"/>
                    <a:pt x="274" y="236"/>
                  </a:cubicBezTo>
                  <a:cubicBezTo>
                    <a:pt x="274" y="143"/>
                    <a:pt x="274" y="143"/>
                    <a:pt x="274" y="143"/>
                  </a:cubicBezTo>
                  <a:cubicBezTo>
                    <a:pt x="209" y="128"/>
                    <a:pt x="153" y="85"/>
                    <a:pt x="122" y="25"/>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
              <a:extLst>
                <a:ext uri="{FF2B5EF4-FFF2-40B4-BE49-F238E27FC236}">
                  <a16:creationId xmlns:a16="http://schemas.microsoft.com/office/drawing/2014/main" id="{1724C514-817D-F6D6-4E22-4C466A1F18A2}"/>
                </a:ext>
              </a:extLst>
            </p:cNvPr>
            <p:cNvSpPr>
              <a:spLocks/>
            </p:cNvSpPr>
            <p:nvPr/>
          </p:nvSpPr>
          <p:spPr bwMode="auto">
            <a:xfrm>
              <a:off x="3644900" y="6126163"/>
              <a:ext cx="12700" cy="3175"/>
            </a:xfrm>
            <a:custGeom>
              <a:avLst/>
              <a:gdLst>
                <a:gd name="T0" fmla="*/ 4 w 4"/>
                <a:gd name="T1" fmla="*/ 1 h 1"/>
                <a:gd name="T2" fmla="*/ 0 w 4"/>
                <a:gd name="T3" fmla="*/ 1 h 1"/>
                <a:gd name="T4" fmla="*/ 1 w 4"/>
                <a:gd name="T5" fmla="*/ 0 h 1"/>
                <a:gd name="T6" fmla="*/ 1 w 4"/>
                <a:gd name="T7" fmla="*/ 0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0" y="1"/>
                    <a:pt x="0" y="1"/>
                    <a:pt x="0" y="1"/>
                  </a:cubicBezTo>
                  <a:cubicBezTo>
                    <a:pt x="1" y="0"/>
                    <a:pt x="1" y="0"/>
                    <a:pt x="1" y="0"/>
                  </a:cubicBezTo>
                  <a:cubicBezTo>
                    <a:pt x="1" y="0"/>
                    <a:pt x="1" y="0"/>
                    <a:pt x="1" y="0"/>
                  </a:cubicBezTo>
                  <a:cubicBezTo>
                    <a:pt x="1" y="0"/>
                    <a:pt x="2" y="1"/>
                    <a:pt x="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extBox 44">
            <a:extLst>
              <a:ext uri="{FF2B5EF4-FFF2-40B4-BE49-F238E27FC236}">
                <a16:creationId xmlns:a16="http://schemas.microsoft.com/office/drawing/2014/main" id="{4FE3A73E-490B-E846-A44F-97B600159C15}"/>
              </a:ext>
            </a:extLst>
          </p:cNvPr>
          <p:cNvSpPr txBox="1"/>
          <p:nvPr/>
        </p:nvSpPr>
        <p:spPr>
          <a:xfrm>
            <a:off x="4086576" y="394577"/>
            <a:ext cx="16231729" cy="748923"/>
          </a:xfrm>
          <a:prstGeom prst="rect">
            <a:avLst/>
          </a:prstGeom>
          <a:noFill/>
        </p:spPr>
        <p:txBody>
          <a:bodyPr wrap="square" rtlCol="0">
            <a:spAutoFit/>
          </a:bodyPr>
          <a:lstStyle/>
          <a:p>
            <a:pPr algn="ctr">
              <a:lnSpc>
                <a:spcPct val="120000"/>
              </a:lnSpc>
            </a:pPr>
            <a:r>
              <a:rPr lang="en-MY" sz="4000" b="1">
                <a:solidFill>
                  <a:schemeClr val="tx2"/>
                </a:solidFill>
              </a:rPr>
              <a:t>INTEL KEY INSIGHTS</a:t>
            </a:r>
            <a:endParaRPr lang="en-MY" sz="4000">
              <a:solidFill>
                <a:schemeClr val="tx2">
                  <a:alpha val="60000"/>
                </a:schemeClr>
              </a:solidFill>
            </a:endParaRPr>
          </a:p>
        </p:txBody>
      </p:sp>
    </p:spTree>
    <p:extLst>
      <p:ext uri="{BB962C8B-B14F-4D97-AF65-F5344CB8AC3E}">
        <p14:creationId xmlns:p14="http://schemas.microsoft.com/office/powerpoint/2010/main" val="2928993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9050" y="0"/>
            <a:ext cx="24384000" cy="13716000"/>
          </a:xfrm>
        </p:spPr>
        <p:txBody>
          <a:bodyPr/>
          <a:lstStyle/>
          <a:p>
            <a:endParaRPr lang="en-US"/>
          </a:p>
        </p:txBody>
      </p:sp>
      <p:sp>
        <p:nvSpPr>
          <p:cNvPr id="5" name="TextBox 4">
            <a:extLst>
              <a:ext uri="{FF2B5EF4-FFF2-40B4-BE49-F238E27FC236}">
                <a16:creationId xmlns:a16="http://schemas.microsoft.com/office/drawing/2014/main" id="{57782858-F397-6293-C35A-484D52FE06C8}"/>
              </a:ext>
            </a:extLst>
          </p:cNvPr>
          <p:cNvSpPr txBox="1"/>
          <p:nvPr/>
        </p:nvSpPr>
        <p:spPr>
          <a:xfrm>
            <a:off x="4885446" y="7337336"/>
            <a:ext cx="14602704" cy="1200329"/>
          </a:xfrm>
          <a:prstGeom prst="rect">
            <a:avLst/>
          </a:prstGeom>
          <a:noFill/>
        </p:spPr>
        <p:txBody>
          <a:bodyPr wrap="square" lIns="91440" tIns="45720" rIns="91440" bIns="45720" rtlCol="0" anchor="t">
            <a:spAutoFit/>
          </a:bodyPr>
          <a:lstStyle/>
          <a:p>
            <a:pPr algn="ctr"/>
            <a:r>
              <a:rPr lang="en-GB" sz="7200" b="1">
                <a:solidFill>
                  <a:schemeClr val="bg1"/>
                </a:solidFill>
              </a:rPr>
              <a:t>MONTHLY THEME </a:t>
            </a:r>
            <a:endParaRPr lang="en-US"/>
          </a:p>
        </p:txBody>
      </p:sp>
      <p:cxnSp>
        <p:nvCxnSpPr>
          <p:cNvPr id="9" name="Straight Connector 8"/>
          <p:cNvCxnSpPr/>
          <p:nvPr/>
        </p:nvCxnSpPr>
        <p:spPr>
          <a:xfrm>
            <a:off x="10077450" y="9174270"/>
            <a:ext cx="4191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12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7782858-F397-6293-C35A-484D52FE06C8}"/>
              </a:ext>
            </a:extLst>
          </p:cNvPr>
          <p:cNvSpPr txBox="1"/>
          <p:nvPr/>
        </p:nvSpPr>
        <p:spPr>
          <a:xfrm>
            <a:off x="1133826" y="3297677"/>
            <a:ext cx="9443401" cy="3145476"/>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r>
              <a:rPr lang="en-MY" sz="2400">
                <a:solidFill>
                  <a:schemeClr val="tx2">
                    <a:alpha val="60000"/>
                  </a:schemeClr>
                </a:solidFill>
              </a:rPr>
              <a:t> </a:t>
            </a:r>
            <a:r>
              <a:rPr lang="en-MY" sz="2400" err="1">
                <a:solidFill>
                  <a:schemeClr val="tx2">
                    <a:alpha val="60000"/>
                  </a:schemeClr>
                </a:solidFill>
              </a:rPr>
              <a:t>tincidunt</a:t>
            </a:r>
            <a:r>
              <a:rPr lang="en-MY" sz="2400">
                <a:solidFill>
                  <a:schemeClr val="tx2">
                    <a:alpha val="60000"/>
                  </a:schemeClr>
                </a:solidFill>
              </a:rPr>
              <a:t> </a:t>
            </a:r>
            <a:r>
              <a:rPr lang="en-MY" sz="2400" err="1">
                <a:solidFill>
                  <a:schemeClr val="tx2">
                    <a:alpha val="60000"/>
                  </a:schemeClr>
                </a:solidFill>
              </a:rPr>
              <a:t>ut</a:t>
            </a:r>
            <a:r>
              <a:rPr lang="en-MY" sz="2400">
                <a:solidFill>
                  <a:schemeClr val="tx2">
                    <a:alpha val="60000"/>
                  </a:schemeClr>
                </a:solidFill>
              </a:rPr>
              <a:t> </a:t>
            </a:r>
            <a:r>
              <a:rPr lang="en-MY" sz="2400" err="1">
                <a:solidFill>
                  <a:schemeClr val="tx2">
                    <a:alpha val="60000"/>
                  </a:schemeClr>
                </a:solidFill>
              </a:rPr>
              <a:t>laoreet</a:t>
            </a:r>
            <a:r>
              <a:rPr lang="en-MY" sz="2400">
                <a:solidFill>
                  <a:schemeClr val="tx2">
                    <a:alpha val="60000"/>
                  </a:schemeClr>
                </a:solidFill>
              </a:rPr>
              <a:t> dolore magna </a:t>
            </a:r>
            <a:r>
              <a:rPr lang="en-MY" sz="2400" err="1">
                <a:solidFill>
                  <a:schemeClr val="tx2">
                    <a:alpha val="60000"/>
                  </a:schemeClr>
                </a:solidFill>
              </a:rPr>
              <a:t>aliquam</a:t>
            </a:r>
            <a:r>
              <a:rPr lang="en-MY" sz="2400">
                <a:solidFill>
                  <a:schemeClr val="tx2">
                    <a:alpha val="60000"/>
                  </a:schemeClr>
                </a:solidFill>
              </a:rPr>
              <a:t> </a:t>
            </a:r>
            <a:r>
              <a:rPr lang="en-MY" sz="2400" err="1">
                <a:solidFill>
                  <a:schemeClr val="tx2">
                    <a:alpha val="60000"/>
                  </a:schemeClr>
                </a:solidFill>
              </a:rPr>
              <a:t>erat</a:t>
            </a:r>
            <a:r>
              <a:rPr lang="en-MY" sz="2400">
                <a:solidFill>
                  <a:schemeClr val="tx2">
                    <a:alpha val="60000"/>
                  </a:schemeClr>
                </a:solidFill>
              </a:rPr>
              <a:t> </a:t>
            </a:r>
            <a:r>
              <a:rPr lang="en-MY" sz="2400" err="1">
                <a:solidFill>
                  <a:schemeClr val="tx2">
                    <a:alpha val="60000"/>
                  </a:schemeClr>
                </a:solidFill>
              </a:rPr>
              <a:t>vo</a:t>
            </a:r>
            <a:endParaRPr lang="en-MY" sz="2400">
              <a:solidFill>
                <a:schemeClr val="tx2">
                  <a:alpha val="60000"/>
                </a:schemeClr>
              </a:solidFill>
            </a:endParaRPr>
          </a:p>
          <a:p>
            <a:pPr>
              <a:lnSpc>
                <a:spcPct val="120000"/>
              </a:lnSpc>
            </a:pPr>
            <a:endParaRPr lang="en-MY" sz="2400">
              <a:solidFill>
                <a:schemeClr val="tx2">
                  <a:alpha val="60000"/>
                </a:schemeClr>
              </a:solidFill>
            </a:endParaRPr>
          </a:p>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r>
              <a:rPr lang="en-MY" sz="2400">
                <a:solidFill>
                  <a:schemeClr val="tx2">
                    <a:alpha val="60000"/>
                  </a:schemeClr>
                </a:solidFill>
              </a:rPr>
              <a:t> </a:t>
            </a:r>
            <a:r>
              <a:rPr lang="en-MY" sz="2400" err="1">
                <a:solidFill>
                  <a:schemeClr val="tx2">
                    <a:alpha val="60000"/>
                  </a:schemeClr>
                </a:solidFill>
              </a:rPr>
              <a:t>tincidunt</a:t>
            </a:r>
            <a:r>
              <a:rPr lang="en-MY" sz="2400">
                <a:solidFill>
                  <a:schemeClr val="tx2">
                    <a:alpha val="60000"/>
                  </a:schemeClr>
                </a:solidFill>
              </a:rPr>
              <a:t> </a:t>
            </a:r>
            <a:r>
              <a:rPr lang="en-MY" sz="2400" err="1">
                <a:solidFill>
                  <a:schemeClr val="tx2">
                    <a:alpha val="60000"/>
                  </a:schemeClr>
                </a:solidFill>
              </a:rPr>
              <a:t>ut</a:t>
            </a:r>
            <a:r>
              <a:rPr lang="en-MY" sz="2400">
                <a:solidFill>
                  <a:schemeClr val="tx2">
                    <a:alpha val="60000"/>
                  </a:schemeClr>
                </a:solidFill>
              </a:rPr>
              <a:t> </a:t>
            </a:r>
            <a:r>
              <a:rPr lang="en-MY" sz="2400" err="1">
                <a:solidFill>
                  <a:schemeClr val="tx2">
                    <a:alpha val="60000"/>
                  </a:schemeClr>
                </a:solidFill>
              </a:rPr>
              <a:t>laoreet</a:t>
            </a:r>
            <a:r>
              <a:rPr lang="en-MY" sz="2400">
                <a:solidFill>
                  <a:schemeClr val="tx2">
                    <a:alpha val="60000"/>
                  </a:schemeClr>
                </a:solidFill>
              </a:rPr>
              <a:t> dolore magna </a:t>
            </a:r>
            <a:r>
              <a:rPr lang="en-MY" sz="2400" err="1">
                <a:solidFill>
                  <a:schemeClr val="tx2">
                    <a:alpha val="60000"/>
                  </a:schemeClr>
                </a:solidFill>
              </a:rPr>
              <a:t>aliquam</a:t>
            </a:r>
            <a:r>
              <a:rPr lang="en-MY" sz="2400">
                <a:solidFill>
                  <a:schemeClr val="tx2">
                    <a:alpha val="60000"/>
                  </a:schemeClr>
                </a:solidFill>
              </a:rPr>
              <a:t> </a:t>
            </a:r>
            <a:r>
              <a:rPr lang="en-MY" sz="2400" err="1">
                <a:solidFill>
                  <a:schemeClr val="tx2">
                    <a:alpha val="60000"/>
                  </a:schemeClr>
                </a:solidFill>
              </a:rPr>
              <a:t>erat</a:t>
            </a:r>
            <a:r>
              <a:rPr lang="en-MY" sz="2400">
                <a:solidFill>
                  <a:schemeClr val="tx2">
                    <a:alpha val="60000"/>
                  </a:schemeClr>
                </a:solidFill>
              </a:rPr>
              <a:t> </a:t>
            </a:r>
            <a:r>
              <a:rPr lang="en-MY" sz="2400" err="1">
                <a:solidFill>
                  <a:schemeClr val="tx2">
                    <a:alpha val="60000"/>
                  </a:schemeClr>
                </a:solidFill>
              </a:rPr>
              <a:t>vo</a:t>
            </a:r>
            <a:endParaRPr lang="en-MY" sz="2400">
              <a:solidFill>
                <a:schemeClr val="tx2">
                  <a:alpha val="60000"/>
                </a:schemeClr>
              </a:solidFill>
            </a:endParaRPr>
          </a:p>
        </p:txBody>
      </p:sp>
      <p:sp>
        <p:nvSpPr>
          <p:cNvPr id="11" name="TextBox 10">
            <a:extLst>
              <a:ext uri="{FF2B5EF4-FFF2-40B4-BE49-F238E27FC236}">
                <a16:creationId xmlns:a16="http://schemas.microsoft.com/office/drawing/2014/main" id="{57782858-F397-6293-C35A-484D52FE06C8}"/>
              </a:ext>
            </a:extLst>
          </p:cNvPr>
          <p:cNvSpPr txBox="1"/>
          <p:nvPr/>
        </p:nvSpPr>
        <p:spPr>
          <a:xfrm>
            <a:off x="1133827" y="2008769"/>
            <a:ext cx="9443401" cy="784830"/>
          </a:xfrm>
          <a:prstGeom prst="rect">
            <a:avLst/>
          </a:prstGeom>
          <a:noFill/>
        </p:spPr>
        <p:txBody>
          <a:bodyPr wrap="square" rtlCol="0">
            <a:spAutoFit/>
          </a:bodyPr>
          <a:lstStyle/>
          <a:p>
            <a:r>
              <a:rPr lang="en-MY" sz="4500" b="1">
                <a:solidFill>
                  <a:schemeClr val="tx2"/>
                </a:solidFill>
              </a:rPr>
              <a:t>WHAT IS IT?</a:t>
            </a:r>
            <a:endParaRPr lang="en-MY" sz="4500">
              <a:solidFill>
                <a:schemeClr val="tx2">
                  <a:alpha val="60000"/>
                </a:schemeClr>
              </a:solidFill>
            </a:endParaRPr>
          </a:p>
        </p:txBody>
      </p:sp>
      <p:sp>
        <p:nvSpPr>
          <p:cNvPr id="5" name="Picture Placeholder 4">
            <a:extLst>
              <a:ext uri="{FF2B5EF4-FFF2-40B4-BE49-F238E27FC236}">
                <a16:creationId xmlns:a16="http://schemas.microsoft.com/office/drawing/2014/main" id="{CB0AA0B0-372F-D300-E5DB-A14E89E061B1}"/>
              </a:ext>
            </a:extLst>
          </p:cNvPr>
          <p:cNvSpPr>
            <a:spLocks noGrp="1"/>
          </p:cNvSpPr>
          <p:nvPr>
            <p:ph type="pic" sz="quarter" idx="10"/>
          </p:nvPr>
        </p:nvSpPr>
        <p:spPr/>
        <p:txBody>
          <a:bodyPr/>
          <a:lstStyle/>
          <a:p>
            <a:endParaRPr lang="en-US"/>
          </a:p>
        </p:txBody>
      </p:sp>
      <p:sp>
        <p:nvSpPr>
          <p:cNvPr id="6" name="TextBox 5">
            <a:extLst>
              <a:ext uri="{FF2B5EF4-FFF2-40B4-BE49-F238E27FC236}">
                <a16:creationId xmlns:a16="http://schemas.microsoft.com/office/drawing/2014/main" id="{B6897ECA-4103-C8DC-7814-11E3EED162A4}"/>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THEME IDEA</a:t>
            </a:r>
            <a:endParaRPr lang="en-MY" sz="4000">
              <a:solidFill>
                <a:schemeClr val="tx2">
                  <a:alpha val="60000"/>
                </a:schemeClr>
              </a:solidFill>
            </a:endParaRPr>
          </a:p>
        </p:txBody>
      </p:sp>
      <p:sp>
        <p:nvSpPr>
          <p:cNvPr id="7" name="TextBox 6">
            <a:extLst>
              <a:ext uri="{FF2B5EF4-FFF2-40B4-BE49-F238E27FC236}">
                <a16:creationId xmlns:a16="http://schemas.microsoft.com/office/drawing/2014/main" id="{FF8363A9-60B1-BDB3-B6CA-0ED4258EC088}"/>
              </a:ext>
            </a:extLst>
          </p:cNvPr>
          <p:cNvSpPr txBox="1"/>
          <p:nvPr/>
        </p:nvSpPr>
        <p:spPr>
          <a:xfrm>
            <a:off x="1995488" y="7307512"/>
            <a:ext cx="8882062" cy="943976"/>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endParaRPr lang="en-MY" sz="2400">
              <a:solidFill>
                <a:schemeClr val="tx2">
                  <a:alpha val="60000"/>
                </a:schemeClr>
              </a:solidFill>
            </a:endParaRPr>
          </a:p>
        </p:txBody>
      </p:sp>
      <p:sp>
        <p:nvSpPr>
          <p:cNvPr id="8" name="TextBox 7">
            <a:extLst>
              <a:ext uri="{FF2B5EF4-FFF2-40B4-BE49-F238E27FC236}">
                <a16:creationId xmlns:a16="http://schemas.microsoft.com/office/drawing/2014/main" id="{D05EDE5B-BA91-F8EA-7C08-296920C292CF}"/>
              </a:ext>
            </a:extLst>
          </p:cNvPr>
          <p:cNvSpPr txBox="1"/>
          <p:nvPr/>
        </p:nvSpPr>
        <p:spPr>
          <a:xfrm>
            <a:off x="1995488" y="8570041"/>
            <a:ext cx="8882062" cy="943976"/>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endParaRPr lang="en-MY" sz="2400">
              <a:solidFill>
                <a:schemeClr val="tx2">
                  <a:alpha val="60000"/>
                </a:schemeClr>
              </a:solidFill>
            </a:endParaRPr>
          </a:p>
        </p:txBody>
      </p:sp>
      <p:sp>
        <p:nvSpPr>
          <p:cNvPr id="9" name="TextBox 8">
            <a:extLst>
              <a:ext uri="{FF2B5EF4-FFF2-40B4-BE49-F238E27FC236}">
                <a16:creationId xmlns:a16="http://schemas.microsoft.com/office/drawing/2014/main" id="{E025ADDF-0F3A-1148-D159-37E979E18625}"/>
              </a:ext>
            </a:extLst>
          </p:cNvPr>
          <p:cNvSpPr txBox="1"/>
          <p:nvPr/>
        </p:nvSpPr>
        <p:spPr>
          <a:xfrm>
            <a:off x="1995488" y="9834553"/>
            <a:ext cx="8882062" cy="943976"/>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endParaRPr lang="en-MY" sz="2400">
              <a:solidFill>
                <a:schemeClr val="tx2">
                  <a:alpha val="60000"/>
                </a:schemeClr>
              </a:solidFill>
            </a:endParaRPr>
          </a:p>
        </p:txBody>
      </p:sp>
      <p:sp>
        <p:nvSpPr>
          <p:cNvPr id="12" name="TextBox 11">
            <a:extLst>
              <a:ext uri="{FF2B5EF4-FFF2-40B4-BE49-F238E27FC236}">
                <a16:creationId xmlns:a16="http://schemas.microsoft.com/office/drawing/2014/main" id="{AE875BE1-4BC2-9F98-A773-28ED5466502D}"/>
              </a:ext>
            </a:extLst>
          </p:cNvPr>
          <p:cNvSpPr txBox="1"/>
          <p:nvPr/>
        </p:nvSpPr>
        <p:spPr>
          <a:xfrm>
            <a:off x="1995488" y="11097082"/>
            <a:ext cx="8882062" cy="943976"/>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endParaRPr lang="en-MY" sz="2400">
              <a:solidFill>
                <a:schemeClr val="tx2">
                  <a:alpha val="60000"/>
                </a:schemeClr>
              </a:solidFill>
            </a:endParaRPr>
          </a:p>
        </p:txBody>
      </p:sp>
      <p:sp>
        <p:nvSpPr>
          <p:cNvPr id="13" name="Freeform 5">
            <a:extLst>
              <a:ext uri="{FF2B5EF4-FFF2-40B4-BE49-F238E27FC236}">
                <a16:creationId xmlns:a16="http://schemas.microsoft.com/office/drawing/2014/main" id="{8B864D3D-0446-364C-4563-FEF26802E52F}"/>
              </a:ext>
            </a:extLst>
          </p:cNvPr>
          <p:cNvSpPr>
            <a:spLocks noEditPoints="1"/>
          </p:cNvSpPr>
          <p:nvPr/>
        </p:nvSpPr>
        <p:spPr bwMode="auto">
          <a:xfrm>
            <a:off x="1287463" y="7458075"/>
            <a:ext cx="469900" cy="466725"/>
          </a:xfrm>
          <a:custGeom>
            <a:avLst/>
            <a:gdLst>
              <a:gd name="T0" fmla="*/ 146 w 146"/>
              <a:gd name="T1" fmla="*/ 14 h 147"/>
              <a:gd name="T2" fmla="*/ 146 w 146"/>
              <a:gd name="T3" fmla="*/ 132 h 147"/>
              <a:gd name="T4" fmla="*/ 146 w 146"/>
              <a:gd name="T5" fmla="*/ 133 h 147"/>
              <a:gd name="T6" fmla="*/ 129 w 146"/>
              <a:gd name="T7" fmla="*/ 147 h 147"/>
              <a:gd name="T8" fmla="*/ 17 w 146"/>
              <a:gd name="T9" fmla="*/ 147 h 147"/>
              <a:gd name="T10" fmla="*/ 12 w 146"/>
              <a:gd name="T11" fmla="*/ 146 h 147"/>
              <a:gd name="T12" fmla="*/ 0 w 146"/>
              <a:gd name="T13" fmla="*/ 130 h 147"/>
              <a:gd name="T14" fmla="*/ 0 w 146"/>
              <a:gd name="T15" fmla="*/ 54 h 147"/>
              <a:gd name="T16" fmla="*/ 0 w 146"/>
              <a:gd name="T17" fmla="*/ 17 h 147"/>
              <a:gd name="T18" fmla="*/ 7 w 146"/>
              <a:gd name="T19" fmla="*/ 3 h 147"/>
              <a:gd name="T20" fmla="*/ 14 w 146"/>
              <a:gd name="T21" fmla="*/ 0 h 147"/>
              <a:gd name="T22" fmla="*/ 132 w 146"/>
              <a:gd name="T23" fmla="*/ 0 h 147"/>
              <a:gd name="T24" fmla="*/ 133 w 146"/>
              <a:gd name="T25" fmla="*/ 0 h 147"/>
              <a:gd name="T26" fmla="*/ 143 w 146"/>
              <a:gd name="T27" fmla="*/ 7 h 147"/>
              <a:gd name="T28" fmla="*/ 146 w 146"/>
              <a:gd name="T29" fmla="*/ 14 h 147"/>
              <a:gd name="T30" fmla="*/ 57 w 146"/>
              <a:gd name="T31" fmla="*/ 114 h 147"/>
              <a:gd name="T32" fmla="*/ 130 w 146"/>
              <a:gd name="T33" fmla="*/ 41 h 147"/>
              <a:gd name="T34" fmla="*/ 118 w 146"/>
              <a:gd name="T35" fmla="*/ 29 h 147"/>
              <a:gd name="T36" fmla="*/ 56 w 146"/>
              <a:gd name="T37" fmla="*/ 91 h 147"/>
              <a:gd name="T38" fmla="*/ 27 w 146"/>
              <a:gd name="T39" fmla="*/ 62 h 147"/>
              <a:gd name="T40" fmla="*/ 16 w 146"/>
              <a:gd name="T41" fmla="*/ 73 h 147"/>
              <a:gd name="T42" fmla="*/ 57 w 146"/>
              <a:gd name="T43" fmla="*/ 11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47">
                <a:moveTo>
                  <a:pt x="146" y="14"/>
                </a:moveTo>
                <a:cubicBezTo>
                  <a:pt x="146" y="54"/>
                  <a:pt x="146" y="93"/>
                  <a:pt x="146" y="132"/>
                </a:cubicBezTo>
                <a:cubicBezTo>
                  <a:pt x="146" y="132"/>
                  <a:pt x="146" y="133"/>
                  <a:pt x="146" y="133"/>
                </a:cubicBezTo>
                <a:cubicBezTo>
                  <a:pt x="145" y="140"/>
                  <a:pt x="139" y="147"/>
                  <a:pt x="129" y="147"/>
                </a:cubicBezTo>
                <a:cubicBezTo>
                  <a:pt x="92" y="147"/>
                  <a:pt x="54" y="147"/>
                  <a:pt x="17" y="147"/>
                </a:cubicBezTo>
                <a:cubicBezTo>
                  <a:pt x="15" y="147"/>
                  <a:pt x="14" y="146"/>
                  <a:pt x="12" y="146"/>
                </a:cubicBezTo>
                <a:cubicBezTo>
                  <a:pt x="5" y="144"/>
                  <a:pt x="0" y="138"/>
                  <a:pt x="0" y="130"/>
                </a:cubicBezTo>
                <a:cubicBezTo>
                  <a:pt x="0" y="104"/>
                  <a:pt x="0" y="79"/>
                  <a:pt x="0" y="54"/>
                </a:cubicBezTo>
                <a:cubicBezTo>
                  <a:pt x="0" y="41"/>
                  <a:pt x="0" y="29"/>
                  <a:pt x="0" y="17"/>
                </a:cubicBezTo>
                <a:cubicBezTo>
                  <a:pt x="0" y="11"/>
                  <a:pt x="2" y="6"/>
                  <a:pt x="7" y="3"/>
                </a:cubicBezTo>
                <a:cubicBezTo>
                  <a:pt x="9" y="1"/>
                  <a:pt x="11" y="1"/>
                  <a:pt x="14" y="0"/>
                </a:cubicBezTo>
                <a:cubicBezTo>
                  <a:pt x="53" y="0"/>
                  <a:pt x="93" y="0"/>
                  <a:pt x="132" y="0"/>
                </a:cubicBezTo>
                <a:cubicBezTo>
                  <a:pt x="132" y="0"/>
                  <a:pt x="132" y="0"/>
                  <a:pt x="133" y="0"/>
                </a:cubicBezTo>
                <a:cubicBezTo>
                  <a:pt x="137" y="1"/>
                  <a:pt x="141" y="3"/>
                  <a:pt x="143" y="7"/>
                </a:cubicBezTo>
                <a:cubicBezTo>
                  <a:pt x="145" y="9"/>
                  <a:pt x="145" y="12"/>
                  <a:pt x="146" y="14"/>
                </a:cubicBezTo>
                <a:close/>
                <a:moveTo>
                  <a:pt x="57" y="114"/>
                </a:moveTo>
                <a:cubicBezTo>
                  <a:pt x="81" y="89"/>
                  <a:pt x="105" y="65"/>
                  <a:pt x="130" y="41"/>
                </a:cubicBezTo>
                <a:cubicBezTo>
                  <a:pt x="126" y="37"/>
                  <a:pt x="122" y="33"/>
                  <a:pt x="118" y="29"/>
                </a:cubicBezTo>
                <a:cubicBezTo>
                  <a:pt x="98" y="50"/>
                  <a:pt x="77" y="70"/>
                  <a:pt x="56" y="91"/>
                </a:cubicBezTo>
                <a:cubicBezTo>
                  <a:pt x="47" y="82"/>
                  <a:pt x="37" y="72"/>
                  <a:pt x="27" y="62"/>
                </a:cubicBezTo>
                <a:cubicBezTo>
                  <a:pt x="24" y="66"/>
                  <a:pt x="20" y="70"/>
                  <a:pt x="16" y="73"/>
                </a:cubicBezTo>
                <a:cubicBezTo>
                  <a:pt x="30" y="87"/>
                  <a:pt x="43" y="100"/>
                  <a:pt x="57" y="1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A5DD2F89-A5B1-3CDB-8D9F-F0B2DD75F68C}"/>
              </a:ext>
            </a:extLst>
          </p:cNvPr>
          <p:cNvSpPr>
            <a:spLocks noEditPoints="1"/>
          </p:cNvSpPr>
          <p:nvPr/>
        </p:nvSpPr>
        <p:spPr bwMode="auto">
          <a:xfrm>
            <a:off x="1287463" y="8726488"/>
            <a:ext cx="469900" cy="465138"/>
          </a:xfrm>
          <a:custGeom>
            <a:avLst/>
            <a:gdLst>
              <a:gd name="T0" fmla="*/ 146 w 146"/>
              <a:gd name="T1" fmla="*/ 15 h 147"/>
              <a:gd name="T2" fmla="*/ 146 w 146"/>
              <a:gd name="T3" fmla="*/ 133 h 147"/>
              <a:gd name="T4" fmla="*/ 146 w 146"/>
              <a:gd name="T5" fmla="*/ 133 h 147"/>
              <a:gd name="T6" fmla="*/ 129 w 146"/>
              <a:gd name="T7" fmla="*/ 147 h 147"/>
              <a:gd name="T8" fmla="*/ 17 w 146"/>
              <a:gd name="T9" fmla="*/ 147 h 147"/>
              <a:gd name="T10" fmla="*/ 12 w 146"/>
              <a:gd name="T11" fmla="*/ 147 h 147"/>
              <a:gd name="T12" fmla="*/ 0 w 146"/>
              <a:gd name="T13" fmla="*/ 130 h 147"/>
              <a:gd name="T14" fmla="*/ 0 w 146"/>
              <a:gd name="T15" fmla="*/ 54 h 147"/>
              <a:gd name="T16" fmla="*/ 0 w 146"/>
              <a:gd name="T17" fmla="*/ 17 h 147"/>
              <a:gd name="T18" fmla="*/ 7 w 146"/>
              <a:gd name="T19" fmla="*/ 3 h 147"/>
              <a:gd name="T20" fmla="*/ 14 w 146"/>
              <a:gd name="T21" fmla="*/ 0 h 147"/>
              <a:gd name="T22" fmla="*/ 132 w 146"/>
              <a:gd name="T23" fmla="*/ 0 h 147"/>
              <a:gd name="T24" fmla="*/ 133 w 146"/>
              <a:gd name="T25" fmla="*/ 1 h 147"/>
              <a:gd name="T26" fmla="*/ 143 w 146"/>
              <a:gd name="T27" fmla="*/ 7 h 147"/>
              <a:gd name="T28" fmla="*/ 146 w 146"/>
              <a:gd name="T29" fmla="*/ 15 h 147"/>
              <a:gd name="T30" fmla="*/ 57 w 146"/>
              <a:gd name="T31" fmla="*/ 114 h 147"/>
              <a:gd name="T32" fmla="*/ 130 w 146"/>
              <a:gd name="T33" fmla="*/ 41 h 147"/>
              <a:gd name="T34" fmla="*/ 118 w 146"/>
              <a:gd name="T35" fmla="*/ 30 h 147"/>
              <a:gd name="T36" fmla="*/ 56 w 146"/>
              <a:gd name="T37" fmla="*/ 92 h 147"/>
              <a:gd name="T38" fmla="*/ 27 w 146"/>
              <a:gd name="T39" fmla="*/ 63 h 147"/>
              <a:gd name="T40" fmla="*/ 16 w 146"/>
              <a:gd name="T41" fmla="*/ 74 h 147"/>
              <a:gd name="T42" fmla="*/ 57 w 146"/>
              <a:gd name="T43" fmla="*/ 11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47">
                <a:moveTo>
                  <a:pt x="146" y="15"/>
                </a:moveTo>
                <a:cubicBezTo>
                  <a:pt x="146" y="54"/>
                  <a:pt x="146" y="93"/>
                  <a:pt x="146" y="133"/>
                </a:cubicBezTo>
                <a:cubicBezTo>
                  <a:pt x="146" y="133"/>
                  <a:pt x="146" y="133"/>
                  <a:pt x="146" y="133"/>
                </a:cubicBezTo>
                <a:cubicBezTo>
                  <a:pt x="145" y="140"/>
                  <a:pt x="139" y="147"/>
                  <a:pt x="129" y="147"/>
                </a:cubicBezTo>
                <a:cubicBezTo>
                  <a:pt x="92" y="147"/>
                  <a:pt x="54" y="147"/>
                  <a:pt x="17" y="147"/>
                </a:cubicBezTo>
                <a:cubicBezTo>
                  <a:pt x="15" y="147"/>
                  <a:pt x="14" y="147"/>
                  <a:pt x="12" y="147"/>
                </a:cubicBezTo>
                <a:cubicBezTo>
                  <a:pt x="5" y="145"/>
                  <a:pt x="0" y="138"/>
                  <a:pt x="0" y="130"/>
                </a:cubicBezTo>
                <a:cubicBezTo>
                  <a:pt x="0" y="105"/>
                  <a:pt x="0" y="80"/>
                  <a:pt x="0" y="54"/>
                </a:cubicBezTo>
                <a:cubicBezTo>
                  <a:pt x="0" y="42"/>
                  <a:pt x="0" y="29"/>
                  <a:pt x="0" y="17"/>
                </a:cubicBezTo>
                <a:cubicBezTo>
                  <a:pt x="0" y="11"/>
                  <a:pt x="2" y="7"/>
                  <a:pt x="7" y="3"/>
                </a:cubicBezTo>
                <a:cubicBezTo>
                  <a:pt x="9" y="2"/>
                  <a:pt x="11" y="1"/>
                  <a:pt x="14" y="0"/>
                </a:cubicBezTo>
                <a:cubicBezTo>
                  <a:pt x="53" y="0"/>
                  <a:pt x="93" y="0"/>
                  <a:pt x="132" y="0"/>
                </a:cubicBezTo>
                <a:cubicBezTo>
                  <a:pt x="132" y="1"/>
                  <a:pt x="132" y="1"/>
                  <a:pt x="133" y="1"/>
                </a:cubicBezTo>
                <a:cubicBezTo>
                  <a:pt x="137" y="1"/>
                  <a:pt x="141" y="4"/>
                  <a:pt x="143" y="7"/>
                </a:cubicBezTo>
                <a:cubicBezTo>
                  <a:pt x="145" y="10"/>
                  <a:pt x="145" y="12"/>
                  <a:pt x="146" y="15"/>
                </a:cubicBezTo>
                <a:close/>
                <a:moveTo>
                  <a:pt x="57" y="114"/>
                </a:moveTo>
                <a:cubicBezTo>
                  <a:pt x="81" y="90"/>
                  <a:pt x="105" y="65"/>
                  <a:pt x="130" y="41"/>
                </a:cubicBezTo>
                <a:cubicBezTo>
                  <a:pt x="126" y="38"/>
                  <a:pt x="122" y="34"/>
                  <a:pt x="118" y="30"/>
                </a:cubicBezTo>
                <a:cubicBezTo>
                  <a:pt x="98" y="50"/>
                  <a:pt x="77" y="71"/>
                  <a:pt x="56" y="92"/>
                </a:cubicBezTo>
                <a:cubicBezTo>
                  <a:pt x="47" y="82"/>
                  <a:pt x="37" y="72"/>
                  <a:pt x="27" y="63"/>
                </a:cubicBezTo>
                <a:cubicBezTo>
                  <a:pt x="24" y="66"/>
                  <a:pt x="20" y="70"/>
                  <a:pt x="16" y="74"/>
                </a:cubicBezTo>
                <a:cubicBezTo>
                  <a:pt x="30" y="87"/>
                  <a:pt x="43" y="101"/>
                  <a:pt x="57"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FA718F0B-DDD8-A99F-EB59-3998A4CBE1C0}"/>
              </a:ext>
            </a:extLst>
          </p:cNvPr>
          <p:cNvSpPr>
            <a:spLocks noEditPoints="1"/>
          </p:cNvSpPr>
          <p:nvPr/>
        </p:nvSpPr>
        <p:spPr bwMode="auto">
          <a:xfrm>
            <a:off x="1287463" y="9998075"/>
            <a:ext cx="469900" cy="465138"/>
          </a:xfrm>
          <a:custGeom>
            <a:avLst/>
            <a:gdLst>
              <a:gd name="T0" fmla="*/ 146 w 146"/>
              <a:gd name="T1" fmla="*/ 14 h 147"/>
              <a:gd name="T2" fmla="*/ 146 w 146"/>
              <a:gd name="T3" fmla="*/ 132 h 147"/>
              <a:gd name="T4" fmla="*/ 146 w 146"/>
              <a:gd name="T5" fmla="*/ 133 h 147"/>
              <a:gd name="T6" fmla="*/ 129 w 146"/>
              <a:gd name="T7" fmla="*/ 147 h 147"/>
              <a:gd name="T8" fmla="*/ 17 w 146"/>
              <a:gd name="T9" fmla="*/ 146 h 147"/>
              <a:gd name="T10" fmla="*/ 12 w 146"/>
              <a:gd name="T11" fmla="*/ 146 h 147"/>
              <a:gd name="T12" fmla="*/ 0 w 146"/>
              <a:gd name="T13" fmla="*/ 130 h 147"/>
              <a:gd name="T14" fmla="*/ 0 w 146"/>
              <a:gd name="T15" fmla="*/ 54 h 147"/>
              <a:gd name="T16" fmla="*/ 0 w 146"/>
              <a:gd name="T17" fmla="*/ 16 h 147"/>
              <a:gd name="T18" fmla="*/ 7 w 146"/>
              <a:gd name="T19" fmla="*/ 3 h 147"/>
              <a:gd name="T20" fmla="*/ 14 w 146"/>
              <a:gd name="T21" fmla="*/ 0 h 147"/>
              <a:gd name="T22" fmla="*/ 132 w 146"/>
              <a:gd name="T23" fmla="*/ 0 h 147"/>
              <a:gd name="T24" fmla="*/ 133 w 146"/>
              <a:gd name="T25" fmla="*/ 0 h 147"/>
              <a:gd name="T26" fmla="*/ 143 w 146"/>
              <a:gd name="T27" fmla="*/ 7 h 147"/>
              <a:gd name="T28" fmla="*/ 146 w 146"/>
              <a:gd name="T29" fmla="*/ 14 h 147"/>
              <a:gd name="T30" fmla="*/ 57 w 146"/>
              <a:gd name="T31" fmla="*/ 114 h 147"/>
              <a:gd name="T32" fmla="*/ 130 w 146"/>
              <a:gd name="T33" fmla="*/ 41 h 147"/>
              <a:gd name="T34" fmla="*/ 118 w 146"/>
              <a:gd name="T35" fmla="*/ 29 h 147"/>
              <a:gd name="T36" fmla="*/ 56 w 146"/>
              <a:gd name="T37" fmla="*/ 91 h 147"/>
              <a:gd name="T38" fmla="*/ 27 w 146"/>
              <a:gd name="T39" fmla="*/ 62 h 147"/>
              <a:gd name="T40" fmla="*/ 16 w 146"/>
              <a:gd name="T41" fmla="*/ 73 h 147"/>
              <a:gd name="T42" fmla="*/ 57 w 146"/>
              <a:gd name="T43" fmla="*/ 11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47">
                <a:moveTo>
                  <a:pt x="146" y="14"/>
                </a:moveTo>
                <a:cubicBezTo>
                  <a:pt x="146" y="54"/>
                  <a:pt x="146" y="93"/>
                  <a:pt x="146" y="132"/>
                </a:cubicBezTo>
                <a:cubicBezTo>
                  <a:pt x="146" y="132"/>
                  <a:pt x="146" y="133"/>
                  <a:pt x="146" y="133"/>
                </a:cubicBezTo>
                <a:cubicBezTo>
                  <a:pt x="145" y="140"/>
                  <a:pt x="139" y="147"/>
                  <a:pt x="129" y="147"/>
                </a:cubicBezTo>
                <a:cubicBezTo>
                  <a:pt x="92" y="146"/>
                  <a:pt x="54" y="146"/>
                  <a:pt x="17" y="146"/>
                </a:cubicBezTo>
                <a:cubicBezTo>
                  <a:pt x="15" y="146"/>
                  <a:pt x="14" y="146"/>
                  <a:pt x="12" y="146"/>
                </a:cubicBezTo>
                <a:cubicBezTo>
                  <a:pt x="5" y="144"/>
                  <a:pt x="0" y="138"/>
                  <a:pt x="0" y="130"/>
                </a:cubicBezTo>
                <a:cubicBezTo>
                  <a:pt x="0" y="104"/>
                  <a:pt x="0" y="79"/>
                  <a:pt x="0" y="54"/>
                </a:cubicBezTo>
                <a:cubicBezTo>
                  <a:pt x="0" y="41"/>
                  <a:pt x="0" y="29"/>
                  <a:pt x="0" y="16"/>
                </a:cubicBezTo>
                <a:cubicBezTo>
                  <a:pt x="0" y="11"/>
                  <a:pt x="2" y="6"/>
                  <a:pt x="7" y="3"/>
                </a:cubicBezTo>
                <a:cubicBezTo>
                  <a:pt x="9" y="1"/>
                  <a:pt x="11" y="0"/>
                  <a:pt x="14" y="0"/>
                </a:cubicBezTo>
                <a:cubicBezTo>
                  <a:pt x="53" y="0"/>
                  <a:pt x="93" y="0"/>
                  <a:pt x="132" y="0"/>
                </a:cubicBezTo>
                <a:cubicBezTo>
                  <a:pt x="132" y="0"/>
                  <a:pt x="132" y="0"/>
                  <a:pt x="133" y="0"/>
                </a:cubicBezTo>
                <a:cubicBezTo>
                  <a:pt x="137" y="1"/>
                  <a:pt x="141" y="3"/>
                  <a:pt x="143" y="7"/>
                </a:cubicBezTo>
                <a:cubicBezTo>
                  <a:pt x="145" y="9"/>
                  <a:pt x="145" y="12"/>
                  <a:pt x="146" y="14"/>
                </a:cubicBezTo>
                <a:close/>
                <a:moveTo>
                  <a:pt x="57" y="114"/>
                </a:moveTo>
                <a:cubicBezTo>
                  <a:pt x="81" y="89"/>
                  <a:pt x="105" y="65"/>
                  <a:pt x="130" y="41"/>
                </a:cubicBezTo>
                <a:cubicBezTo>
                  <a:pt x="126" y="37"/>
                  <a:pt x="122" y="33"/>
                  <a:pt x="118" y="29"/>
                </a:cubicBezTo>
                <a:cubicBezTo>
                  <a:pt x="98" y="50"/>
                  <a:pt x="77" y="70"/>
                  <a:pt x="56" y="91"/>
                </a:cubicBezTo>
                <a:cubicBezTo>
                  <a:pt x="47" y="81"/>
                  <a:pt x="37" y="72"/>
                  <a:pt x="27" y="62"/>
                </a:cubicBezTo>
                <a:cubicBezTo>
                  <a:pt x="24" y="66"/>
                  <a:pt x="20" y="70"/>
                  <a:pt x="16" y="73"/>
                </a:cubicBezTo>
                <a:cubicBezTo>
                  <a:pt x="30" y="87"/>
                  <a:pt x="43" y="100"/>
                  <a:pt x="57" y="1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89DF92AA-0D30-962A-FB6F-9D0D7E231A91}"/>
              </a:ext>
            </a:extLst>
          </p:cNvPr>
          <p:cNvSpPr>
            <a:spLocks noEditPoints="1"/>
          </p:cNvSpPr>
          <p:nvPr/>
        </p:nvSpPr>
        <p:spPr bwMode="auto">
          <a:xfrm>
            <a:off x="1287463" y="11266488"/>
            <a:ext cx="469900" cy="465138"/>
          </a:xfrm>
          <a:custGeom>
            <a:avLst/>
            <a:gdLst>
              <a:gd name="T0" fmla="*/ 146 w 146"/>
              <a:gd name="T1" fmla="*/ 15 h 147"/>
              <a:gd name="T2" fmla="*/ 146 w 146"/>
              <a:gd name="T3" fmla="*/ 133 h 147"/>
              <a:gd name="T4" fmla="*/ 146 w 146"/>
              <a:gd name="T5" fmla="*/ 133 h 147"/>
              <a:gd name="T6" fmla="*/ 129 w 146"/>
              <a:gd name="T7" fmla="*/ 147 h 147"/>
              <a:gd name="T8" fmla="*/ 17 w 146"/>
              <a:gd name="T9" fmla="*/ 147 h 147"/>
              <a:gd name="T10" fmla="*/ 12 w 146"/>
              <a:gd name="T11" fmla="*/ 146 h 147"/>
              <a:gd name="T12" fmla="*/ 0 w 146"/>
              <a:gd name="T13" fmla="*/ 130 h 147"/>
              <a:gd name="T14" fmla="*/ 0 w 146"/>
              <a:gd name="T15" fmla="*/ 54 h 147"/>
              <a:gd name="T16" fmla="*/ 0 w 146"/>
              <a:gd name="T17" fmla="*/ 17 h 147"/>
              <a:gd name="T18" fmla="*/ 7 w 146"/>
              <a:gd name="T19" fmla="*/ 3 h 147"/>
              <a:gd name="T20" fmla="*/ 14 w 146"/>
              <a:gd name="T21" fmla="*/ 0 h 147"/>
              <a:gd name="T22" fmla="*/ 132 w 146"/>
              <a:gd name="T23" fmla="*/ 0 h 147"/>
              <a:gd name="T24" fmla="*/ 133 w 146"/>
              <a:gd name="T25" fmla="*/ 1 h 147"/>
              <a:gd name="T26" fmla="*/ 143 w 146"/>
              <a:gd name="T27" fmla="*/ 7 h 147"/>
              <a:gd name="T28" fmla="*/ 146 w 146"/>
              <a:gd name="T29" fmla="*/ 15 h 147"/>
              <a:gd name="T30" fmla="*/ 57 w 146"/>
              <a:gd name="T31" fmla="*/ 114 h 147"/>
              <a:gd name="T32" fmla="*/ 130 w 146"/>
              <a:gd name="T33" fmla="*/ 41 h 147"/>
              <a:gd name="T34" fmla="*/ 118 w 146"/>
              <a:gd name="T35" fmla="*/ 30 h 147"/>
              <a:gd name="T36" fmla="*/ 56 w 146"/>
              <a:gd name="T37" fmla="*/ 92 h 147"/>
              <a:gd name="T38" fmla="*/ 27 w 146"/>
              <a:gd name="T39" fmla="*/ 63 h 147"/>
              <a:gd name="T40" fmla="*/ 16 w 146"/>
              <a:gd name="T41" fmla="*/ 74 h 147"/>
              <a:gd name="T42" fmla="*/ 57 w 146"/>
              <a:gd name="T43" fmla="*/ 11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47">
                <a:moveTo>
                  <a:pt x="146" y="15"/>
                </a:moveTo>
                <a:cubicBezTo>
                  <a:pt x="146" y="54"/>
                  <a:pt x="146" y="93"/>
                  <a:pt x="146" y="133"/>
                </a:cubicBezTo>
                <a:cubicBezTo>
                  <a:pt x="146" y="133"/>
                  <a:pt x="146" y="133"/>
                  <a:pt x="146" y="133"/>
                </a:cubicBezTo>
                <a:cubicBezTo>
                  <a:pt x="145" y="140"/>
                  <a:pt x="139" y="147"/>
                  <a:pt x="129" y="147"/>
                </a:cubicBezTo>
                <a:cubicBezTo>
                  <a:pt x="92" y="147"/>
                  <a:pt x="54" y="147"/>
                  <a:pt x="17" y="147"/>
                </a:cubicBezTo>
                <a:cubicBezTo>
                  <a:pt x="15" y="147"/>
                  <a:pt x="14" y="147"/>
                  <a:pt x="12" y="146"/>
                </a:cubicBezTo>
                <a:cubicBezTo>
                  <a:pt x="5" y="145"/>
                  <a:pt x="0" y="138"/>
                  <a:pt x="0" y="130"/>
                </a:cubicBezTo>
                <a:cubicBezTo>
                  <a:pt x="0" y="105"/>
                  <a:pt x="0" y="79"/>
                  <a:pt x="0" y="54"/>
                </a:cubicBezTo>
                <a:cubicBezTo>
                  <a:pt x="0" y="42"/>
                  <a:pt x="0" y="29"/>
                  <a:pt x="0" y="17"/>
                </a:cubicBezTo>
                <a:cubicBezTo>
                  <a:pt x="0" y="11"/>
                  <a:pt x="2" y="7"/>
                  <a:pt x="7" y="3"/>
                </a:cubicBezTo>
                <a:cubicBezTo>
                  <a:pt x="9" y="2"/>
                  <a:pt x="11" y="1"/>
                  <a:pt x="14" y="0"/>
                </a:cubicBezTo>
                <a:cubicBezTo>
                  <a:pt x="53" y="0"/>
                  <a:pt x="93" y="0"/>
                  <a:pt x="132" y="0"/>
                </a:cubicBezTo>
                <a:cubicBezTo>
                  <a:pt x="132" y="0"/>
                  <a:pt x="132" y="1"/>
                  <a:pt x="133" y="1"/>
                </a:cubicBezTo>
                <a:cubicBezTo>
                  <a:pt x="137" y="1"/>
                  <a:pt x="141" y="4"/>
                  <a:pt x="143" y="7"/>
                </a:cubicBezTo>
                <a:cubicBezTo>
                  <a:pt x="145" y="10"/>
                  <a:pt x="145" y="12"/>
                  <a:pt x="146" y="15"/>
                </a:cubicBezTo>
                <a:close/>
                <a:moveTo>
                  <a:pt x="57" y="114"/>
                </a:moveTo>
                <a:cubicBezTo>
                  <a:pt x="81" y="90"/>
                  <a:pt x="105" y="65"/>
                  <a:pt x="130" y="41"/>
                </a:cubicBezTo>
                <a:cubicBezTo>
                  <a:pt x="126" y="37"/>
                  <a:pt x="122" y="34"/>
                  <a:pt x="118" y="30"/>
                </a:cubicBezTo>
                <a:cubicBezTo>
                  <a:pt x="98" y="50"/>
                  <a:pt x="77" y="71"/>
                  <a:pt x="56" y="92"/>
                </a:cubicBezTo>
                <a:cubicBezTo>
                  <a:pt x="47" y="82"/>
                  <a:pt x="37" y="72"/>
                  <a:pt x="27" y="63"/>
                </a:cubicBezTo>
                <a:cubicBezTo>
                  <a:pt x="24" y="66"/>
                  <a:pt x="20" y="70"/>
                  <a:pt x="16" y="74"/>
                </a:cubicBezTo>
                <a:cubicBezTo>
                  <a:pt x="30" y="87"/>
                  <a:pt x="43" y="101"/>
                  <a:pt x="57" y="1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2194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Placeholder 2" descr="A white megaphone and computer&#10;&#10;Description automatically generated">
            <a:extLst>
              <a:ext uri="{FF2B5EF4-FFF2-40B4-BE49-F238E27FC236}">
                <a16:creationId xmlns:a16="http://schemas.microsoft.com/office/drawing/2014/main" id="{61FB384B-8ABB-D773-D0C5-59CA80F30DB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0" y="0"/>
            <a:ext cx="24384000" cy="13716000"/>
          </a:xfrm>
        </p:spPr>
      </p:pic>
      <p:sp>
        <p:nvSpPr>
          <p:cNvPr id="5" name="TextBox 4">
            <a:extLst>
              <a:ext uri="{FF2B5EF4-FFF2-40B4-BE49-F238E27FC236}">
                <a16:creationId xmlns:a16="http://schemas.microsoft.com/office/drawing/2014/main" id="{57782858-F397-6293-C35A-484D52FE06C8}"/>
              </a:ext>
            </a:extLst>
          </p:cNvPr>
          <p:cNvSpPr txBox="1"/>
          <p:nvPr/>
        </p:nvSpPr>
        <p:spPr>
          <a:xfrm>
            <a:off x="1884669" y="6445876"/>
            <a:ext cx="10157077" cy="1200329"/>
          </a:xfrm>
          <a:prstGeom prst="rect">
            <a:avLst/>
          </a:prstGeom>
          <a:noFill/>
        </p:spPr>
        <p:txBody>
          <a:bodyPr wrap="square" rtlCol="0">
            <a:spAutoFit/>
          </a:bodyPr>
          <a:lstStyle/>
          <a:p>
            <a:r>
              <a:rPr lang="en-GB" sz="7200" b="1">
                <a:solidFill>
                  <a:srgbClr val="FF0000"/>
                </a:solidFill>
              </a:rPr>
              <a:t>SOCIAL MEDIA POSTS</a:t>
            </a:r>
            <a:endParaRPr lang="en-MY" sz="7200">
              <a:solidFill>
                <a:srgbClr val="FF0000"/>
              </a:solidFill>
            </a:endParaRPr>
          </a:p>
        </p:txBody>
      </p:sp>
      <p:cxnSp>
        <p:nvCxnSpPr>
          <p:cNvPr id="4" name="Straight Connector 3">
            <a:extLst>
              <a:ext uri="{FF2B5EF4-FFF2-40B4-BE49-F238E27FC236}">
                <a16:creationId xmlns:a16="http://schemas.microsoft.com/office/drawing/2014/main" id="{3BA39702-7AC1-1088-461F-B3BAA64BDD6F}"/>
              </a:ext>
            </a:extLst>
          </p:cNvPr>
          <p:cNvCxnSpPr/>
          <p:nvPr/>
        </p:nvCxnSpPr>
        <p:spPr>
          <a:xfrm>
            <a:off x="2017690" y="7923946"/>
            <a:ext cx="4191000" cy="0"/>
          </a:xfrm>
          <a:prstGeom prst="line">
            <a:avLst/>
          </a:prstGeom>
          <a:ln w="6350">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642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456B7CE-7D4C-9CCD-F2DC-156774A4371E}"/>
              </a:ext>
            </a:extLst>
          </p:cNvPr>
          <p:cNvSpPr>
            <a:spLocks noGrp="1"/>
          </p:cNvSpPr>
          <p:nvPr>
            <p:ph type="pic" sz="quarter" idx="10"/>
          </p:nvPr>
        </p:nvSpPr>
        <p:spPr/>
        <p:txBody>
          <a:bodyPr/>
          <a:lstStyle/>
          <a:p>
            <a:endParaRPr lang="en-US"/>
          </a:p>
        </p:txBody>
      </p:sp>
      <p:sp>
        <p:nvSpPr>
          <p:cNvPr id="3" name="TextBox 2">
            <a:extLst>
              <a:ext uri="{FF2B5EF4-FFF2-40B4-BE49-F238E27FC236}">
                <a16:creationId xmlns:a16="http://schemas.microsoft.com/office/drawing/2014/main" id="{C79600CD-5A0A-1297-417B-8FCE59C72291}"/>
              </a:ext>
            </a:extLst>
          </p:cNvPr>
          <p:cNvSpPr txBox="1"/>
          <p:nvPr/>
        </p:nvSpPr>
        <p:spPr>
          <a:xfrm>
            <a:off x="4069557" y="476581"/>
            <a:ext cx="16231729" cy="748923"/>
          </a:xfrm>
          <a:prstGeom prst="rect">
            <a:avLst/>
          </a:prstGeom>
          <a:noFill/>
        </p:spPr>
        <p:txBody>
          <a:bodyPr wrap="square" lIns="91440" tIns="45720" rIns="91440" bIns="45720" rtlCol="0" anchor="t">
            <a:spAutoFit/>
          </a:bodyPr>
          <a:lstStyle/>
          <a:p>
            <a:pPr algn="ctr">
              <a:lnSpc>
                <a:spcPct val="120000"/>
              </a:lnSpc>
            </a:pPr>
            <a:r>
              <a:rPr lang="en-MY" sz="4000" b="1">
                <a:solidFill>
                  <a:schemeClr val="tx2"/>
                </a:solidFill>
              </a:rPr>
              <a:t>FB  BANNER</a:t>
            </a:r>
          </a:p>
        </p:txBody>
      </p:sp>
    </p:spTree>
    <p:extLst>
      <p:ext uri="{BB962C8B-B14F-4D97-AF65-F5344CB8AC3E}">
        <p14:creationId xmlns:p14="http://schemas.microsoft.com/office/powerpoint/2010/main" val="824116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9365D84-BCBF-428E-817A-F6F9B4DE0E36}"/>
              </a:ext>
            </a:extLst>
          </p:cNvPr>
          <p:cNvSpPr>
            <a:spLocks noGrp="1"/>
          </p:cNvSpPr>
          <p:nvPr>
            <p:ph type="pic" sz="quarter" idx="10"/>
          </p:nvPr>
        </p:nvSpPr>
        <p:spPr/>
        <p:txBody>
          <a:bodyPr/>
          <a:lstStyle/>
          <a:p>
            <a:endParaRPr lang="en-US"/>
          </a:p>
        </p:txBody>
      </p:sp>
      <p:sp>
        <p:nvSpPr>
          <p:cNvPr id="5" name="TextBox 4">
            <a:extLst>
              <a:ext uri="{FF2B5EF4-FFF2-40B4-BE49-F238E27FC236}">
                <a16:creationId xmlns:a16="http://schemas.microsoft.com/office/drawing/2014/main" id="{3C68F1A0-B5E8-3126-7F10-B337A2B75D8E}"/>
              </a:ext>
            </a:extLst>
          </p:cNvPr>
          <p:cNvSpPr txBox="1"/>
          <p:nvPr/>
        </p:nvSpPr>
        <p:spPr>
          <a:xfrm>
            <a:off x="11480800" y="2714122"/>
            <a:ext cx="10718800" cy="307777"/>
          </a:xfrm>
          <a:prstGeom prst="rect">
            <a:avLst/>
          </a:prstGeom>
          <a:noFill/>
          <a:ln>
            <a:noFill/>
          </a:ln>
        </p:spPr>
        <p:txBody>
          <a:bodyPr wrap="square" rtlCol="0">
            <a:spAutoFit/>
          </a:bodyPr>
          <a:lstStyle/>
          <a:p>
            <a:r>
              <a:rPr lang="en-GB" sz="1400"/>
              <a:t>POST COPY HERE</a:t>
            </a:r>
          </a:p>
        </p:txBody>
      </p:sp>
      <p:sp>
        <p:nvSpPr>
          <p:cNvPr id="6" name="TextBox 5">
            <a:extLst>
              <a:ext uri="{FF2B5EF4-FFF2-40B4-BE49-F238E27FC236}">
                <a16:creationId xmlns:a16="http://schemas.microsoft.com/office/drawing/2014/main" id="{5D6E8F95-70C3-D4FE-F5CD-09B9E90EACC7}"/>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1 FRAME POST </a:t>
            </a:r>
            <a:r>
              <a:rPr lang="en-MY" sz="4000" b="1">
                <a:solidFill>
                  <a:srgbClr val="E30613"/>
                </a:solidFill>
              </a:rPr>
              <a:t>| DATE</a:t>
            </a:r>
            <a:endParaRPr lang="en-MY" sz="4000">
              <a:solidFill>
                <a:srgbClr val="E30613"/>
              </a:solidFill>
            </a:endParaRPr>
          </a:p>
        </p:txBody>
      </p:sp>
      <p:pic>
        <p:nvPicPr>
          <p:cNvPr id="8" name="Picture 7">
            <a:extLst>
              <a:ext uri="{FF2B5EF4-FFF2-40B4-BE49-F238E27FC236}">
                <a16:creationId xmlns:a16="http://schemas.microsoft.com/office/drawing/2014/main" id="{2F79F26E-27C1-619D-ECF5-BA55091B56AC}"/>
              </a:ext>
            </a:extLst>
          </p:cNvPr>
          <p:cNvPicPr>
            <a:picLocks noChangeAspect="1"/>
          </p:cNvPicPr>
          <p:nvPr/>
        </p:nvPicPr>
        <p:blipFill>
          <a:blip r:embed="rId3"/>
          <a:stretch>
            <a:fillRect/>
          </a:stretch>
        </p:blipFill>
        <p:spPr>
          <a:xfrm>
            <a:off x="22002069" y="700284"/>
            <a:ext cx="584200" cy="584200"/>
          </a:xfrm>
          <a:prstGeom prst="rect">
            <a:avLst/>
          </a:prstGeom>
        </p:spPr>
      </p:pic>
      <p:pic>
        <p:nvPicPr>
          <p:cNvPr id="9" name="Picture 8">
            <a:extLst>
              <a:ext uri="{FF2B5EF4-FFF2-40B4-BE49-F238E27FC236}">
                <a16:creationId xmlns:a16="http://schemas.microsoft.com/office/drawing/2014/main" id="{096881CF-BC1D-2B6E-65AA-4DC698BFC401}"/>
              </a:ext>
            </a:extLst>
          </p:cNvPr>
          <p:cNvPicPr>
            <a:picLocks noChangeAspect="1"/>
          </p:cNvPicPr>
          <p:nvPr/>
        </p:nvPicPr>
        <p:blipFill>
          <a:blip r:embed="rId4"/>
          <a:stretch>
            <a:fillRect/>
          </a:stretch>
        </p:blipFill>
        <p:spPr>
          <a:xfrm>
            <a:off x="19004869" y="700284"/>
            <a:ext cx="584200" cy="584200"/>
          </a:xfrm>
          <a:prstGeom prst="rect">
            <a:avLst/>
          </a:prstGeom>
        </p:spPr>
      </p:pic>
      <p:pic>
        <p:nvPicPr>
          <p:cNvPr id="10" name="Picture 9">
            <a:extLst>
              <a:ext uri="{FF2B5EF4-FFF2-40B4-BE49-F238E27FC236}">
                <a16:creationId xmlns:a16="http://schemas.microsoft.com/office/drawing/2014/main" id="{00D7A55A-5144-14DB-62C1-93811E64A5C2}"/>
              </a:ext>
            </a:extLst>
          </p:cNvPr>
          <p:cNvPicPr>
            <a:picLocks noChangeAspect="1"/>
          </p:cNvPicPr>
          <p:nvPr/>
        </p:nvPicPr>
        <p:blipFill>
          <a:blip r:embed="rId5"/>
          <a:stretch>
            <a:fillRect/>
          </a:stretch>
        </p:blipFill>
        <p:spPr>
          <a:xfrm>
            <a:off x="19754169" y="700284"/>
            <a:ext cx="584200" cy="584200"/>
          </a:xfrm>
          <a:prstGeom prst="rect">
            <a:avLst/>
          </a:prstGeom>
        </p:spPr>
      </p:pic>
      <p:pic>
        <p:nvPicPr>
          <p:cNvPr id="11" name="Picture 10">
            <a:extLst>
              <a:ext uri="{FF2B5EF4-FFF2-40B4-BE49-F238E27FC236}">
                <a16:creationId xmlns:a16="http://schemas.microsoft.com/office/drawing/2014/main" id="{F9AA395D-817C-39AE-BDB1-C977D29F0BD8}"/>
              </a:ext>
            </a:extLst>
          </p:cNvPr>
          <p:cNvPicPr>
            <a:picLocks noChangeAspect="1"/>
          </p:cNvPicPr>
          <p:nvPr/>
        </p:nvPicPr>
        <p:blipFill>
          <a:blip r:embed="rId6"/>
          <a:stretch>
            <a:fillRect/>
          </a:stretch>
        </p:blipFill>
        <p:spPr>
          <a:xfrm>
            <a:off x="20503469" y="700284"/>
            <a:ext cx="584200" cy="584200"/>
          </a:xfrm>
          <a:prstGeom prst="rect">
            <a:avLst/>
          </a:prstGeom>
        </p:spPr>
      </p:pic>
      <p:pic>
        <p:nvPicPr>
          <p:cNvPr id="12" name="Picture 11">
            <a:extLst>
              <a:ext uri="{FF2B5EF4-FFF2-40B4-BE49-F238E27FC236}">
                <a16:creationId xmlns:a16="http://schemas.microsoft.com/office/drawing/2014/main" id="{CE1A4577-7585-43A8-B3F0-DB7419AD2F45}"/>
              </a:ext>
            </a:extLst>
          </p:cNvPr>
          <p:cNvPicPr>
            <a:picLocks noChangeAspect="1"/>
          </p:cNvPicPr>
          <p:nvPr/>
        </p:nvPicPr>
        <p:blipFill>
          <a:blip r:embed="rId7"/>
          <a:stretch>
            <a:fillRect/>
          </a:stretch>
        </p:blipFill>
        <p:spPr>
          <a:xfrm>
            <a:off x="22751369" y="700284"/>
            <a:ext cx="584200" cy="584200"/>
          </a:xfrm>
          <a:prstGeom prst="rect">
            <a:avLst/>
          </a:prstGeom>
        </p:spPr>
      </p:pic>
      <p:pic>
        <p:nvPicPr>
          <p:cNvPr id="13" name="Picture 12">
            <a:extLst>
              <a:ext uri="{FF2B5EF4-FFF2-40B4-BE49-F238E27FC236}">
                <a16:creationId xmlns:a16="http://schemas.microsoft.com/office/drawing/2014/main" id="{A284E11D-5509-CEFC-92C2-BAE4CF4DFF68}"/>
              </a:ext>
            </a:extLst>
          </p:cNvPr>
          <p:cNvPicPr>
            <a:picLocks noChangeAspect="1"/>
          </p:cNvPicPr>
          <p:nvPr/>
        </p:nvPicPr>
        <p:blipFill>
          <a:blip r:embed="rId8"/>
          <a:stretch>
            <a:fillRect/>
          </a:stretch>
        </p:blipFill>
        <p:spPr>
          <a:xfrm>
            <a:off x="21252769" y="700284"/>
            <a:ext cx="584200" cy="584200"/>
          </a:xfrm>
          <a:prstGeom prst="rect">
            <a:avLst/>
          </a:prstGeom>
        </p:spPr>
      </p:pic>
      <p:pic>
        <p:nvPicPr>
          <p:cNvPr id="14" name="Picture 13">
            <a:extLst>
              <a:ext uri="{FF2B5EF4-FFF2-40B4-BE49-F238E27FC236}">
                <a16:creationId xmlns:a16="http://schemas.microsoft.com/office/drawing/2014/main" id="{8B804CF6-430B-33F3-2C3F-178F6441BE6B}"/>
              </a:ext>
            </a:extLst>
          </p:cNvPr>
          <p:cNvPicPr>
            <a:picLocks noChangeAspect="1"/>
          </p:cNvPicPr>
          <p:nvPr/>
        </p:nvPicPr>
        <p:blipFill>
          <a:blip r:embed="rId9"/>
          <a:stretch>
            <a:fillRect/>
          </a:stretch>
        </p:blipFill>
        <p:spPr>
          <a:xfrm>
            <a:off x="1048430" y="12899521"/>
            <a:ext cx="1435100" cy="584200"/>
          </a:xfrm>
          <a:prstGeom prst="rect">
            <a:avLst/>
          </a:prstGeom>
        </p:spPr>
      </p:pic>
      <p:sp>
        <p:nvSpPr>
          <p:cNvPr id="3" name="TextBox 2">
            <a:extLst>
              <a:ext uri="{FF2B5EF4-FFF2-40B4-BE49-F238E27FC236}">
                <a16:creationId xmlns:a16="http://schemas.microsoft.com/office/drawing/2014/main" id="{679669FB-F721-D34D-EE43-4BE2C403C28A}"/>
              </a:ext>
            </a:extLst>
          </p:cNvPr>
          <p:cNvSpPr txBox="1"/>
          <p:nvPr/>
        </p:nvSpPr>
        <p:spPr>
          <a:xfrm>
            <a:off x="11283269" y="12236144"/>
            <a:ext cx="10718800" cy="307777"/>
          </a:xfrm>
          <a:prstGeom prst="rect">
            <a:avLst/>
          </a:prstGeom>
          <a:noFill/>
          <a:ln>
            <a:noFill/>
          </a:ln>
        </p:spPr>
        <p:txBody>
          <a:bodyPr wrap="square" rtlCol="0">
            <a:spAutoFit/>
          </a:bodyPr>
          <a:lstStyle/>
          <a:p>
            <a:r>
              <a:rPr lang="en-GB" sz="1400">
                <a:highlight>
                  <a:srgbClr val="FFFF00"/>
                </a:highlight>
              </a:rPr>
              <a:t>NB Use the notes section below to leave KV direction for designers</a:t>
            </a:r>
          </a:p>
        </p:txBody>
      </p:sp>
      <p:pic>
        <p:nvPicPr>
          <p:cNvPr id="4" name="Picture 3">
            <a:extLst>
              <a:ext uri="{FF2B5EF4-FFF2-40B4-BE49-F238E27FC236}">
                <a16:creationId xmlns:a16="http://schemas.microsoft.com/office/drawing/2014/main" id="{C59F9F64-2340-EDEB-B00D-B555F6DA62BE}"/>
              </a:ext>
            </a:extLst>
          </p:cNvPr>
          <p:cNvPicPr>
            <a:picLocks noChangeAspect="1"/>
          </p:cNvPicPr>
          <p:nvPr/>
        </p:nvPicPr>
        <p:blipFill>
          <a:blip r:embed="rId10"/>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224568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782858-F397-6293-C35A-484D52FE06C8}"/>
              </a:ext>
            </a:extLst>
          </p:cNvPr>
          <p:cNvSpPr txBox="1"/>
          <p:nvPr/>
        </p:nvSpPr>
        <p:spPr>
          <a:xfrm>
            <a:off x="1133826" y="1015262"/>
            <a:ext cx="16231729" cy="1283621"/>
          </a:xfrm>
          <a:prstGeom prst="rect">
            <a:avLst/>
          </a:prstGeom>
          <a:noFill/>
        </p:spPr>
        <p:txBody>
          <a:bodyPr wrap="square" rtlCol="0">
            <a:spAutoFit/>
          </a:bodyPr>
          <a:lstStyle/>
          <a:p>
            <a:pPr>
              <a:lnSpc>
                <a:spcPct val="120000"/>
              </a:lnSpc>
            </a:pPr>
            <a:r>
              <a:rPr lang="en-MY" sz="7000" b="1">
                <a:solidFill>
                  <a:schemeClr val="tx2"/>
                </a:solidFill>
              </a:rPr>
              <a:t>CAMPAIGN OVERVIEW</a:t>
            </a:r>
            <a:endParaRPr lang="en-MY" sz="7000">
              <a:solidFill>
                <a:schemeClr val="tx2">
                  <a:alpha val="60000"/>
                </a:schemeClr>
              </a:solidFill>
            </a:endParaRPr>
          </a:p>
        </p:txBody>
      </p:sp>
      <p:cxnSp>
        <p:nvCxnSpPr>
          <p:cNvPr id="2" name="Straight Connector 1">
            <a:extLst>
              <a:ext uri="{FF2B5EF4-FFF2-40B4-BE49-F238E27FC236}">
                <a16:creationId xmlns:a16="http://schemas.microsoft.com/office/drawing/2014/main" id="{B8808621-3B39-2A27-CB2D-02F3707E863E}"/>
              </a:ext>
            </a:extLst>
          </p:cNvPr>
          <p:cNvCxnSpPr>
            <a:cxnSpLocks/>
          </p:cNvCxnSpPr>
          <p:nvPr/>
        </p:nvCxnSpPr>
        <p:spPr>
          <a:xfrm>
            <a:off x="1048431" y="2671935"/>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2BA808A5-691C-7B28-DF4F-62B2BA95328C}"/>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182997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928D29-AB1E-2704-BC66-BB5CC336C278}"/>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EB16B0E3-C898-F357-B2FF-B29996DA9F5C}"/>
              </a:ext>
            </a:extLst>
          </p:cNvPr>
          <p:cNvSpPr>
            <a:spLocks noGrp="1"/>
          </p:cNvSpPr>
          <p:nvPr>
            <p:ph type="pic" sz="quarter" idx="11"/>
          </p:nvPr>
        </p:nvSpPr>
        <p:spPr/>
        <p:txBody>
          <a:bodyPr/>
          <a:lstStyle/>
          <a:p>
            <a:endParaRPr lang="en-US"/>
          </a:p>
        </p:txBody>
      </p:sp>
      <p:sp>
        <p:nvSpPr>
          <p:cNvPr id="4" name="TextBox 3">
            <a:extLst>
              <a:ext uri="{FF2B5EF4-FFF2-40B4-BE49-F238E27FC236}">
                <a16:creationId xmlns:a16="http://schemas.microsoft.com/office/drawing/2014/main" id="{AC10BA54-D778-8D06-84AA-1A4F1AE176E8}"/>
              </a:ext>
            </a:extLst>
          </p:cNvPr>
          <p:cNvSpPr txBox="1"/>
          <p:nvPr/>
        </p:nvSpPr>
        <p:spPr>
          <a:xfrm>
            <a:off x="16769716" y="3651219"/>
            <a:ext cx="7144384" cy="307777"/>
          </a:xfrm>
          <a:prstGeom prst="rect">
            <a:avLst/>
          </a:prstGeom>
          <a:noFill/>
          <a:ln>
            <a:noFill/>
          </a:ln>
        </p:spPr>
        <p:txBody>
          <a:bodyPr wrap="square" rtlCol="0">
            <a:spAutoFit/>
          </a:bodyPr>
          <a:lstStyle/>
          <a:p>
            <a:r>
              <a:rPr lang="en-GB" sz="1400"/>
              <a:t>POST COPY HERE</a:t>
            </a:r>
          </a:p>
        </p:txBody>
      </p:sp>
      <p:sp>
        <p:nvSpPr>
          <p:cNvPr id="5" name="TextBox 4">
            <a:extLst>
              <a:ext uri="{FF2B5EF4-FFF2-40B4-BE49-F238E27FC236}">
                <a16:creationId xmlns:a16="http://schemas.microsoft.com/office/drawing/2014/main" id="{5A9D0704-1AE9-E322-432F-F154E5CBB722}"/>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2 FRAME POST </a:t>
            </a:r>
            <a:r>
              <a:rPr lang="en-MY" sz="4000" b="1">
                <a:solidFill>
                  <a:srgbClr val="E30613"/>
                </a:solidFill>
              </a:rPr>
              <a:t>| DATE</a:t>
            </a:r>
            <a:endParaRPr lang="en-MY" sz="4000">
              <a:solidFill>
                <a:srgbClr val="E30613"/>
              </a:solidFill>
            </a:endParaRPr>
          </a:p>
        </p:txBody>
      </p:sp>
      <p:pic>
        <p:nvPicPr>
          <p:cNvPr id="6" name="Picture 5">
            <a:extLst>
              <a:ext uri="{FF2B5EF4-FFF2-40B4-BE49-F238E27FC236}">
                <a16:creationId xmlns:a16="http://schemas.microsoft.com/office/drawing/2014/main" id="{07DFA059-AF5D-70F7-96C9-1441027D290C}"/>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7" name="Picture 6">
            <a:extLst>
              <a:ext uri="{FF2B5EF4-FFF2-40B4-BE49-F238E27FC236}">
                <a16:creationId xmlns:a16="http://schemas.microsoft.com/office/drawing/2014/main" id="{A610D5C2-A538-C3CC-46AE-E88D79C2B084}"/>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8" name="Picture 7">
            <a:extLst>
              <a:ext uri="{FF2B5EF4-FFF2-40B4-BE49-F238E27FC236}">
                <a16:creationId xmlns:a16="http://schemas.microsoft.com/office/drawing/2014/main" id="{767FEEFD-4381-70A0-6CE9-EAE2965D889D}"/>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9" name="Picture 8">
            <a:extLst>
              <a:ext uri="{FF2B5EF4-FFF2-40B4-BE49-F238E27FC236}">
                <a16:creationId xmlns:a16="http://schemas.microsoft.com/office/drawing/2014/main" id="{6142243C-46C3-3338-668D-F13CB2E9A440}"/>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0" name="Picture 9">
            <a:extLst>
              <a:ext uri="{FF2B5EF4-FFF2-40B4-BE49-F238E27FC236}">
                <a16:creationId xmlns:a16="http://schemas.microsoft.com/office/drawing/2014/main" id="{537B7DB0-AA58-10C5-6BAC-4482F29780AA}"/>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1" name="Picture 10">
            <a:extLst>
              <a:ext uri="{FF2B5EF4-FFF2-40B4-BE49-F238E27FC236}">
                <a16:creationId xmlns:a16="http://schemas.microsoft.com/office/drawing/2014/main" id="{E529F722-D04E-A4FD-2949-21ADA793F967}"/>
              </a:ext>
            </a:extLst>
          </p:cNvPr>
          <p:cNvPicPr>
            <a:picLocks noChangeAspect="1"/>
          </p:cNvPicPr>
          <p:nvPr/>
        </p:nvPicPr>
        <p:blipFill>
          <a:blip r:embed="rId7"/>
          <a:stretch>
            <a:fillRect/>
          </a:stretch>
        </p:blipFill>
        <p:spPr>
          <a:xfrm>
            <a:off x="21252769" y="700284"/>
            <a:ext cx="584200" cy="584200"/>
          </a:xfrm>
          <a:prstGeom prst="rect">
            <a:avLst/>
          </a:prstGeom>
        </p:spPr>
      </p:pic>
      <p:pic>
        <p:nvPicPr>
          <p:cNvPr id="12" name="Picture 11">
            <a:extLst>
              <a:ext uri="{FF2B5EF4-FFF2-40B4-BE49-F238E27FC236}">
                <a16:creationId xmlns:a16="http://schemas.microsoft.com/office/drawing/2014/main" id="{2E60B664-60B3-C039-ADAA-6B6E0E28EFCD}"/>
              </a:ext>
            </a:extLst>
          </p:cNvPr>
          <p:cNvPicPr>
            <a:picLocks noChangeAspect="1"/>
          </p:cNvPicPr>
          <p:nvPr/>
        </p:nvPicPr>
        <p:blipFill>
          <a:blip r:embed="rId8"/>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2402568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399B6B2-B97C-8D50-6664-453B65C43844}"/>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CEA2B0B7-1AB5-8F08-FB23-1D005CEC6A09}"/>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5660D46C-9752-8DE3-9F35-973F4DAF476D}"/>
              </a:ext>
            </a:extLst>
          </p:cNvPr>
          <p:cNvSpPr>
            <a:spLocks noGrp="1"/>
          </p:cNvSpPr>
          <p:nvPr>
            <p:ph type="pic" sz="quarter" idx="12"/>
          </p:nvPr>
        </p:nvSpPr>
        <p:spPr/>
        <p:txBody>
          <a:bodyPr/>
          <a:lstStyle/>
          <a:p>
            <a:endParaRPr lang="en-US"/>
          </a:p>
        </p:txBody>
      </p:sp>
      <p:sp>
        <p:nvSpPr>
          <p:cNvPr id="5" name="TextBox 4">
            <a:extLst>
              <a:ext uri="{FF2B5EF4-FFF2-40B4-BE49-F238E27FC236}">
                <a16:creationId xmlns:a16="http://schemas.microsoft.com/office/drawing/2014/main" id="{872FDD61-C08E-90FD-3F12-5C67AE4D856C}"/>
              </a:ext>
            </a:extLst>
          </p:cNvPr>
          <p:cNvSpPr txBox="1"/>
          <p:nvPr/>
        </p:nvSpPr>
        <p:spPr>
          <a:xfrm>
            <a:off x="771705" y="10486522"/>
            <a:ext cx="23393134" cy="307777"/>
          </a:xfrm>
          <a:prstGeom prst="rect">
            <a:avLst/>
          </a:prstGeom>
          <a:noFill/>
          <a:ln>
            <a:noFill/>
          </a:ln>
        </p:spPr>
        <p:txBody>
          <a:bodyPr wrap="square" rtlCol="0">
            <a:spAutoFit/>
          </a:bodyPr>
          <a:lstStyle/>
          <a:p>
            <a:r>
              <a:rPr lang="en-GB" sz="1400"/>
              <a:t>POST COPY HERE</a:t>
            </a:r>
          </a:p>
        </p:txBody>
      </p:sp>
      <p:sp>
        <p:nvSpPr>
          <p:cNvPr id="6" name="TextBox 5">
            <a:extLst>
              <a:ext uri="{FF2B5EF4-FFF2-40B4-BE49-F238E27FC236}">
                <a16:creationId xmlns:a16="http://schemas.microsoft.com/office/drawing/2014/main" id="{4DBA3E99-D356-6820-F999-0A9CA25B4026}"/>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3 FRAME POST </a:t>
            </a:r>
            <a:r>
              <a:rPr lang="en-MY" sz="4000" b="1">
                <a:solidFill>
                  <a:srgbClr val="E30613"/>
                </a:solidFill>
              </a:rPr>
              <a:t>| DATE</a:t>
            </a:r>
            <a:endParaRPr lang="en-MY" sz="4000">
              <a:solidFill>
                <a:srgbClr val="E30613"/>
              </a:solidFill>
            </a:endParaRPr>
          </a:p>
        </p:txBody>
      </p:sp>
      <p:pic>
        <p:nvPicPr>
          <p:cNvPr id="7" name="Picture 6">
            <a:extLst>
              <a:ext uri="{FF2B5EF4-FFF2-40B4-BE49-F238E27FC236}">
                <a16:creationId xmlns:a16="http://schemas.microsoft.com/office/drawing/2014/main" id="{0AFE339B-46C1-31DF-ABDD-3EB203AC0A85}"/>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8" name="Picture 7">
            <a:extLst>
              <a:ext uri="{FF2B5EF4-FFF2-40B4-BE49-F238E27FC236}">
                <a16:creationId xmlns:a16="http://schemas.microsoft.com/office/drawing/2014/main" id="{309FA102-9E76-6DBE-48FB-0246A3CBE671}"/>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9" name="Picture 8">
            <a:extLst>
              <a:ext uri="{FF2B5EF4-FFF2-40B4-BE49-F238E27FC236}">
                <a16:creationId xmlns:a16="http://schemas.microsoft.com/office/drawing/2014/main" id="{704C9873-0A1A-4BA7-8B84-8B3532936D5C}"/>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10" name="Picture 9">
            <a:extLst>
              <a:ext uri="{FF2B5EF4-FFF2-40B4-BE49-F238E27FC236}">
                <a16:creationId xmlns:a16="http://schemas.microsoft.com/office/drawing/2014/main" id="{0C310007-46C3-8E97-9951-B7CA08CAFE58}"/>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1" name="Picture 10">
            <a:extLst>
              <a:ext uri="{FF2B5EF4-FFF2-40B4-BE49-F238E27FC236}">
                <a16:creationId xmlns:a16="http://schemas.microsoft.com/office/drawing/2014/main" id="{A8072057-DCA3-9087-69D0-60C1AAE1FB8C}"/>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2" name="Picture 11">
            <a:extLst>
              <a:ext uri="{FF2B5EF4-FFF2-40B4-BE49-F238E27FC236}">
                <a16:creationId xmlns:a16="http://schemas.microsoft.com/office/drawing/2014/main" id="{D690E51E-18C5-B1FC-A769-8CC3732AE652}"/>
              </a:ext>
            </a:extLst>
          </p:cNvPr>
          <p:cNvPicPr>
            <a:picLocks noChangeAspect="1"/>
          </p:cNvPicPr>
          <p:nvPr/>
        </p:nvPicPr>
        <p:blipFill>
          <a:blip r:embed="rId7"/>
          <a:stretch>
            <a:fillRect/>
          </a:stretch>
        </p:blipFill>
        <p:spPr>
          <a:xfrm>
            <a:off x="21252769" y="700284"/>
            <a:ext cx="584200" cy="584200"/>
          </a:xfrm>
          <a:prstGeom prst="rect">
            <a:avLst/>
          </a:prstGeom>
        </p:spPr>
      </p:pic>
      <p:pic>
        <p:nvPicPr>
          <p:cNvPr id="13" name="Picture 12">
            <a:extLst>
              <a:ext uri="{FF2B5EF4-FFF2-40B4-BE49-F238E27FC236}">
                <a16:creationId xmlns:a16="http://schemas.microsoft.com/office/drawing/2014/main" id="{E06AD780-AC59-DD0A-E732-543B35082883}"/>
              </a:ext>
            </a:extLst>
          </p:cNvPr>
          <p:cNvPicPr>
            <a:picLocks noChangeAspect="1"/>
          </p:cNvPicPr>
          <p:nvPr/>
        </p:nvPicPr>
        <p:blipFill>
          <a:blip r:embed="rId8"/>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2129813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7E9AD1E-5DB8-0D34-36D7-43E5E44F66F1}"/>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ED560D66-55A5-ED5A-8FD4-1F17DD06DF90}"/>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A64D93BD-6C01-C2CB-C80A-53C633C46E68}"/>
              </a:ext>
            </a:extLst>
          </p:cNvPr>
          <p:cNvSpPr>
            <a:spLocks noGrp="1"/>
          </p:cNvSpPr>
          <p:nvPr>
            <p:ph type="pic" sz="quarter" idx="12"/>
          </p:nvPr>
        </p:nvSpPr>
        <p:spPr/>
        <p:txBody>
          <a:bodyPr/>
          <a:lstStyle/>
          <a:p>
            <a:endParaRPr lang="en-US"/>
          </a:p>
        </p:txBody>
      </p:sp>
      <p:sp>
        <p:nvSpPr>
          <p:cNvPr id="5" name="Picture Placeholder 4">
            <a:extLst>
              <a:ext uri="{FF2B5EF4-FFF2-40B4-BE49-F238E27FC236}">
                <a16:creationId xmlns:a16="http://schemas.microsoft.com/office/drawing/2014/main" id="{B148AD70-80CD-1D95-53B8-D9719B7C8A7D}"/>
              </a:ext>
            </a:extLst>
          </p:cNvPr>
          <p:cNvSpPr>
            <a:spLocks noGrp="1"/>
          </p:cNvSpPr>
          <p:nvPr>
            <p:ph type="pic" sz="quarter" idx="13"/>
          </p:nvPr>
        </p:nvSpPr>
        <p:spPr/>
        <p:txBody>
          <a:bodyPr/>
          <a:lstStyle/>
          <a:p>
            <a:endParaRPr lang="en-US"/>
          </a:p>
        </p:txBody>
      </p:sp>
      <p:sp>
        <p:nvSpPr>
          <p:cNvPr id="6" name="TextBox 5">
            <a:extLst>
              <a:ext uri="{FF2B5EF4-FFF2-40B4-BE49-F238E27FC236}">
                <a16:creationId xmlns:a16="http://schemas.microsoft.com/office/drawing/2014/main" id="{92B5645D-0B42-00DD-8E74-5688B04738AF}"/>
              </a:ext>
            </a:extLst>
          </p:cNvPr>
          <p:cNvSpPr txBox="1"/>
          <p:nvPr/>
        </p:nvSpPr>
        <p:spPr>
          <a:xfrm>
            <a:off x="12384457" y="1888958"/>
            <a:ext cx="10718800" cy="307777"/>
          </a:xfrm>
          <a:prstGeom prst="rect">
            <a:avLst/>
          </a:prstGeom>
          <a:noFill/>
          <a:ln>
            <a:noFill/>
          </a:ln>
        </p:spPr>
        <p:txBody>
          <a:bodyPr wrap="square" rtlCol="0">
            <a:spAutoFit/>
          </a:bodyPr>
          <a:lstStyle/>
          <a:p>
            <a:r>
              <a:rPr lang="en-GB" sz="1400"/>
              <a:t>POST COPY HERE</a:t>
            </a:r>
          </a:p>
        </p:txBody>
      </p:sp>
      <p:sp>
        <p:nvSpPr>
          <p:cNvPr id="7" name="TextBox 6">
            <a:extLst>
              <a:ext uri="{FF2B5EF4-FFF2-40B4-BE49-F238E27FC236}">
                <a16:creationId xmlns:a16="http://schemas.microsoft.com/office/drawing/2014/main" id="{76589579-02A2-CF39-922E-BC05F0980DE8}"/>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4 FRAME POST </a:t>
            </a:r>
            <a:r>
              <a:rPr lang="en-MY" sz="4000" b="1">
                <a:solidFill>
                  <a:srgbClr val="E30613"/>
                </a:solidFill>
              </a:rPr>
              <a:t>| DATE</a:t>
            </a:r>
            <a:endParaRPr lang="en-MY" sz="4000">
              <a:solidFill>
                <a:srgbClr val="E30613"/>
              </a:solidFill>
            </a:endParaRPr>
          </a:p>
        </p:txBody>
      </p:sp>
      <p:pic>
        <p:nvPicPr>
          <p:cNvPr id="8" name="Picture 7">
            <a:extLst>
              <a:ext uri="{FF2B5EF4-FFF2-40B4-BE49-F238E27FC236}">
                <a16:creationId xmlns:a16="http://schemas.microsoft.com/office/drawing/2014/main" id="{AA502AB1-32E5-8693-6ECC-DEAFD3FA11DE}"/>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9" name="Picture 8">
            <a:extLst>
              <a:ext uri="{FF2B5EF4-FFF2-40B4-BE49-F238E27FC236}">
                <a16:creationId xmlns:a16="http://schemas.microsoft.com/office/drawing/2014/main" id="{4FAA0FA3-4F0C-CECE-40B9-3C1A537FBDAE}"/>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10" name="Picture 9">
            <a:extLst>
              <a:ext uri="{FF2B5EF4-FFF2-40B4-BE49-F238E27FC236}">
                <a16:creationId xmlns:a16="http://schemas.microsoft.com/office/drawing/2014/main" id="{5E92C212-395D-418A-4250-7837E0CA980C}"/>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11" name="Picture 10">
            <a:extLst>
              <a:ext uri="{FF2B5EF4-FFF2-40B4-BE49-F238E27FC236}">
                <a16:creationId xmlns:a16="http://schemas.microsoft.com/office/drawing/2014/main" id="{412E7137-19F8-C077-7F91-B4949434D8EE}"/>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2" name="Picture 11">
            <a:extLst>
              <a:ext uri="{FF2B5EF4-FFF2-40B4-BE49-F238E27FC236}">
                <a16:creationId xmlns:a16="http://schemas.microsoft.com/office/drawing/2014/main" id="{8EDDC083-BA6B-A300-FBAD-93EA945241B2}"/>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3" name="Picture 12">
            <a:extLst>
              <a:ext uri="{FF2B5EF4-FFF2-40B4-BE49-F238E27FC236}">
                <a16:creationId xmlns:a16="http://schemas.microsoft.com/office/drawing/2014/main" id="{2A583DB0-CFEB-DF3D-A7C8-5C9D806C27B4}"/>
              </a:ext>
            </a:extLst>
          </p:cNvPr>
          <p:cNvPicPr>
            <a:picLocks noChangeAspect="1"/>
          </p:cNvPicPr>
          <p:nvPr/>
        </p:nvPicPr>
        <p:blipFill>
          <a:blip r:embed="rId7"/>
          <a:stretch>
            <a:fillRect/>
          </a:stretch>
        </p:blipFill>
        <p:spPr>
          <a:xfrm>
            <a:off x="21252769" y="700284"/>
            <a:ext cx="584200" cy="584200"/>
          </a:xfrm>
          <a:prstGeom prst="rect">
            <a:avLst/>
          </a:prstGeom>
        </p:spPr>
      </p:pic>
      <p:pic>
        <p:nvPicPr>
          <p:cNvPr id="14" name="Picture 13">
            <a:extLst>
              <a:ext uri="{FF2B5EF4-FFF2-40B4-BE49-F238E27FC236}">
                <a16:creationId xmlns:a16="http://schemas.microsoft.com/office/drawing/2014/main" id="{CDB9067E-D121-64C2-6CB6-DB7D24E45AAA}"/>
              </a:ext>
            </a:extLst>
          </p:cNvPr>
          <p:cNvPicPr>
            <a:picLocks noChangeAspect="1"/>
          </p:cNvPicPr>
          <p:nvPr/>
        </p:nvPicPr>
        <p:blipFill>
          <a:blip r:embed="rId8"/>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1541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6DB4DE1-701E-189A-FE70-8516618BFF85}"/>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74A29F8D-AD89-A0CA-958D-3955AE24858A}"/>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A4E51090-D619-8DFA-2493-94CEEE108C6D}"/>
              </a:ext>
            </a:extLst>
          </p:cNvPr>
          <p:cNvSpPr>
            <a:spLocks noGrp="1"/>
          </p:cNvSpPr>
          <p:nvPr>
            <p:ph type="pic" sz="quarter" idx="12"/>
          </p:nvPr>
        </p:nvSpPr>
        <p:spPr/>
        <p:txBody>
          <a:bodyPr/>
          <a:lstStyle/>
          <a:p>
            <a:endParaRPr lang="en-US"/>
          </a:p>
        </p:txBody>
      </p:sp>
      <p:sp>
        <p:nvSpPr>
          <p:cNvPr id="5" name="Picture Placeholder 4">
            <a:extLst>
              <a:ext uri="{FF2B5EF4-FFF2-40B4-BE49-F238E27FC236}">
                <a16:creationId xmlns:a16="http://schemas.microsoft.com/office/drawing/2014/main" id="{5DE31187-27A2-98F0-1EBA-80B5623D0199}"/>
              </a:ext>
            </a:extLst>
          </p:cNvPr>
          <p:cNvSpPr>
            <a:spLocks noGrp="1"/>
          </p:cNvSpPr>
          <p:nvPr>
            <p:ph type="pic" sz="quarter" idx="13"/>
          </p:nvPr>
        </p:nvSpPr>
        <p:spPr/>
        <p:txBody>
          <a:bodyPr/>
          <a:lstStyle/>
          <a:p>
            <a:endParaRPr lang="en-US"/>
          </a:p>
        </p:txBody>
      </p:sp>
      <p:sp>
        <p:nvSpPr>
          <p:cNvPr id="6" name="Picture Placeholder 5">
            <a:extLst>
              <a:ext uri="{FF2B5EF4-FFF2-40B4-BE49-F238E27FC236}">
                <a16:creationId xmlns:a16="http://schemas.microsoft.com/office/drawing/2014/main" id="{C975BF1D-6A2C-4023-C176-5E96A327CB39}"/>
              </a:ext>
            </a:extLst>
          </p:cNvPr>
          <p:cNvSpPr>
            <a:spLocks noGrp="1"/>
          </p:cNvSpPr>
          <p:nvPr>
            <p:ph type="pic" sz="quarter" idx="14"/>
          </p:nvPr>
        </p:nvSpPr>
        <p:spPr/>
        <p:txBody>
          <a:bodyPr/>
          <a:lstStyle/>
          <a:p>
            <a:endParaRPr lang="en-US"/>
          </a:p>
        </p:txBody>
      </p:sp>
      <p:sp>
        <p:nvSpPr>
          <p:cNvPr id="7" name="TextBox 6">
            <a:extLst>
              <a:ext uri="{FF2B5EF4-FFF2-40B4-BE49-F238E27FC236}">
                <a16:creationId xmlns:a16="http://schemas.microsoft.com/office/drawing/2014/main" id="{19E30968-ADF5-0CF4-5240-3732D31ED98C}"/>
              </a:ext>
            </a:extLst>
          </p:cNvPr>
          <p:cNvSpPr txBox="1"/>
          <p:nvPr/>
        </p:nvSpPr>
        <p:spPr>
          <a:xfrm>
            <a:off x="12384457" y="7820526"/>
            <a:ext cx="10718800" cy="307777"/>
          </a:xfrm>
          <a:prstGeom prst="rect">
            <a:avLst/>
          </a:prstGeom>
          <a:noFill/>
          <a:ln>
            <a:noFill/>
          </a:ln>
        </p:spPr>
        <p:txBody>
          <a:bodyPr wrap="square" rtlCol="0">
            <a:spAutoFit/>
          </a:bodyPr>
          <a:lstStyle/>
          <a:p>
            <a:r>
              <a:rPr lang="en-GB" sz="1400"/>
              <a:t>POST COPY HERE</a:t>
            </a:r>
          </a:p>
        </p:txBody>
      </p:sp>
      <p:sp>
        <p:nvSpPr>
          <p:cNvPr id="8" name="TextBox 7">
            <a:extLst>
              <a:ext uri="{FF2B5EF4-FFF2-40B4-BE49-F238E27FC236}">
                <a16:creationId xmlns:a16="http://schemas.microsoft.com/office/drawing/2014/main" id="{7C85E788-CE28-F849-2911-4731A78B5960}"/>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5 FRAME POST </a:t>
            </a:r>
            <a:r>
              <a:rPr lang="en-MY" sz="4000" b="1">
                <a:solidFill>
                  <a:srgbClr val="E30613"/>
                </a:solidFill>
              </a:rPr>
              <a:t>| DATE</a:t>
            </a:r>
            <a:endParaRPr lang="en-MY" sz="4000">
              <a:solidFill>
                <a:srgbClr val="E30613"/>
              </a:solidFill>
            </a:endParaRPr>
          </a:p>
        </p:txBody>
      </p:sp>
      <p:pic>
        <p:nvPicPr>
          <p:cNvPr id="9" name="Picture 8">
            <a:extLst>
              <a:ext uri="{FF2B5EF4-FFF2-40B4-BE49-F238E27FC236}">
                <a16:creationId xmlns:a16="http://schemas.microsoft.com/office/drawing/2014/main" id="{F9DC40DF-9613-2467-B61E-6CE07E00B0CF}"/>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10" name="Picture 9">
            <a:extLst>
              <a:ext uri="{FF2B5EF4-FFF2-40B4-BE49-F238E27FC236}">
                <a16:creationId xmlns:a16="http://schemas.microsoft.com/office/drawing/2014/main" id="{3561F6B5-93D9-E295-5D64-B818DCB3F3AC}"/>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11" name="Picture 10">
            <a:extLst>
              <a:ext uri="{FF2B5EF4-FFF2-40B4-BE49-F238E27FC236}">
                <a16:creationId xmlns:a16="http://schemas.microsoft.com/office/drawing/2014/main" id="{D14C045B-A5C3-E76C-58E2-AEC17E244290}"/>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12" name="Picture 11">
            <a:extLst>
              <a:ext uri="{FF2B5EF4-FFF2-40B4-BE49-F238E27FC236}">
                <a16:creationId xmlns:a16="http://schemas.microsoft.com/office/drawing/2014/main" id="{E3224EE9-036C-E434-F64E-83C85C337281}"/>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3" name="Picture 12">
            <a:extLst>
              <a:ext uri="{FF2B5EF4-FFF2-40B4-BE49-F238E27FC236}">
                <a16:creationId xmlns:a16="http://schemas.microsoft.com/office/drawing/2014/main" id="{554F7845-BD26-8EC6-B598-09F731624CCF}"/>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4" name="Picture 13">
            <a:extLst>
              <a:ext uri="{FF2B5EF4-FFF2-40B4-BE49-F238E27FC236}">
                <a16:creationId xmlns:a16="http://schemas.microsoft.com/office/drawing/2014/main" id="{55735D84-84D4-5B0E-E97B-CFC51CD749B8}"/>
              </a:ext>
            </a:extLst>
          </p:cNvPr>
          <p:cNvPicPr>
            <a:picLocks noChangeAspect="1"/>
          </p:cNvPicPr>
          <p:nvPr/>
        </p:nvPicPr>
        <p:blipFill>
          <a:blip r:embed="rId7"/>
          <a:stretch>
            <a:fillRect/>
          </a:stretch>
        </p:blipFill>
        <p:spPr>
          <a:xfrm>
            <a:off x="21252769" y="700284"/>
            <a:ext cx="584200" cy="584200"/>
          </a:xfrm>
          <a:prstGeom prst="rect">
            <a:avLst/>
          </a:prstGeom>
        </p:spPr>
      </p:pic>
      <p:pic>
        <p:nvPicPr>
          <p:cNvPr id="15" name="Picture 14">
            <a:extLst>
              <a:ext uri="{FF2B5EF4-FFF2-40B4-BE49-F238E27FC236}">
                <a16:creationId xmlns:a16="http://schemas.microsoft.com/office/drawing/2014/main" id="{014ADECF-92FF-4895-A6BC-80AAAC2DB9B2}"/>
              </a:ext>
            </a:extLst>
          </p:cNvPr>
          <p:cNvPicPr>
            <a:picLocks noChangeAspect="1"/>
          </p:cNvPicPr>
          <p:nvPr/>
        </p:nvPicPr>
        <p:blipFill>
          <a:blip r:embed="rId8"/>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3423952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20AF2A2-4680-13A1-5A77-B0621AB68CB8}"/>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40022459-6CA4-33D6-D245-D1EA5108A201}"/>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2ECF885A-E058-3C8B-F687-4CC40EA6A1EA}"/>
              </a:ext>
            </a:extLst>
          </p:cNvPr>
          <p:cNvSpPr>
            <a:spLocks noGrp="1"/>
          </p:cNvSpPr>
          <p:nvPr>
            <p:ph type="pic" sz="quarter" idx="12"/>
          </p:nvPr>
        </p:nvSpPr>
        <p:spPr/>
        <p:txBody>
          <a:bodyPr/>
          <a:lstStyle/>
          <a:p>
            <a:endParaRPr lang="en-US"/>
          </a:p>
        </p:txBody>
      </p:sp>
      <p:sp>
        <p:nvSpPr>
          <p:cNvPr id="5" name="Picture Placeholder 4">
            <a:extLst>
              <a:ext uri="{FF2B5EF4-FFF2-40B4-BE49-F238E27FC236}">
                <a16:creationId xmlns:a16="http://schemas.microsoft.com/office/drawing/2014/main" id="{38488F3D-B699-4E5B-62C1-610435207944}"/>
              </a:ext>
            </a:extLst>
          </p:cNvPr>
          <p:cNvSpPr>
            <a:spLocks noGrp="1"/>
          </p:cNvSpPr>
          <p:nvPr>
            <p:ph type="pic" sz="quarter" idx="13"/>
          </p:nvPr>
        </p:nvSpPr>
        <p:spPr/>
        <p:txBody>
          <a:bodyPr/>
          <a:lstStyle/>
          <a:p>
            <a:endParaRPr lang="en-US"/>
          </a:p>
        </p:txBody>
      </p:sp>
      <p:sp>
        <p:nvSpPr>
          <p:cNvPr id="6" name="Picture Placeholder 5">
            <a:extLst>
              <a:ext uri="{FF2B5EF4-FFF2-40B4-BE49-F238E27FC236}">
                <a16:creationId xmlns:a16="http://schemas.microsoft.com/office/drawing/2014/main" id="{369BE1F6-5282-87EC-2D06-276B019D9A2E}"/>
              </a:ext>
            </a:extLst>
          </p:cNvPr>
          <p:cNvSpPr>
            <a:spLocks noGrp="1"/>
          </p:cNvSpPr>
          <p:nvPr>
            <p:ph type="pic" sz="quarter" idx="14"/>
          </p:nvPr>
        </p:nvSpPr>
        <p:spPr/>
        <p:txBody>
          <a:bodyPr/>
          <a:lstStyle/>
          <a:p>
            <a:endParaRPr lang="en-US"/>
          </a:p>
        </p:txBody>
      </p:sp>
      <p:sp>
        <p:nvSpPr>
          <p:cNvPr id="7" name="Picture Placeholder 6">
            <a:extLst>
              <a:ext uri="{FF2B5EF4-FFF2-40B4-BE49-F238E27FC236}">
                <a16:creationId xmlns:a16="http://schemas.microsoft.com/office/drawing/2014/main" id="{5B798088-1DC4-2E32-3B11-C4C153A2E807}"/>
              </a:ext>
            </a:extLst>
          </p:cNvPr>
          <p:cNvSpPr>
            <a:spLocks noGrp="1"/>
          </p:cNvSpPr>
          <p:nvPr>
            <p:ph type="pic" sz="quarter" idx="15"/>
          </p:nvPr>
        </p:nvSpPr>
        <p:spPr/>
        <p:txBody>
          <a:bodyPr/>
          <a:lstStyle/>
          <a:p>
            <a:endParaRPr lang="en-US"/>
          </a:p>
        </p:txBody>
      </p:sp>
      <p:sp>
        <p:nvSpPr>
          <p:cNvPr id="8" name="TextBox 7">
            <a:extLst>
              <a:ext uri="{FF2B5EF4-FFF2-40B4-BE49-F238E27FC236}">
                <a16:creationId xmlns:a16="http://schemas.microsoft.com/office/drawing/2014/main" id="{1E8B8F0E-3206-B69D-0192-F4CDC3CA4E80}"/>
              </a:ext>
            </a:extLst>
          </p:cNvPr>
          <p:cNvSpPr txBox="1"/>
          <p:nvPr/>
        </p:nvSpPr>
        <p:spPr>
          <a:xfrm>
            <a:off x="18319490" y="1997242"/>
            <a:ext cx="5912109" cy="307777"/>
          </a:xfrm>
          <a:prstGeom prst="rect">
            <a:avLst/>
          </a:prstGeom>
          <a:noFill/>
          <a:ln>
            <a:noFill/>
          </a:ln>
        </p:spPr>
        <p:txBody>
          <a:bodyPr wrap="square" rtlCol="0">
            <a:spAutoFit/>
          </a:bodyPr>
          <a:lstStyle/>
          <a:p>
            <a:r>
              <a:rPr lang="en-GB" sz="1400"/>
              <a:t>POST COPY HERE</a:t>
            </a:r>
          </a:p>
        </p:txBody>
      </p:sp>
      <p:sp>
        <p:nvSpPr>
          <p:cNvPr id="9" name="TextBox 8">
            <a:extLst>
              <a:ext uri="{FF2B5EF4-FFF2-40B4-BE49-F238E27FC236}">
                <a16:creationId xmlns:a16="http://schemas.microsoft.com/office/drawing/2014/main" id="{05FEF10B-D54C-7218-0C00-3B2CB4312740}"/>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6 FRAME POST </a:t>
            </a:r>
            <a:r>
              <a:rPr lang="en-MY" sz="4000" b="1">
                <a:solidFill>
                  <a:srgbClr val="E30613"/>
                </a:solidFill>
              </a:rPr>
              <a:t>| DATE</a:t>
            </a:r>
            <a:endParaRPr lang="en-MY" sz="4000">
              <a:solidFill>
                <a:srgbClr val="E30613"/>
              </a:solidFill>
            </a:endParaRPr>
          </a:p>
        </p:txBody>
      </p:sp>
      <p:pic>
        <p:nvPicPr>
          <p:cNvPr id="10" name="Picture 9">
            <a:extLst>
              <a:ext uri="{FF2B5EF4-FFF2-40B4-BE49-F238E27FC236}">
                <a16:creationId xmlns:a16="http://schemas.microsoft.com/office/drawing/2014/main" id="{A2F7C70D-C15A-75EF-0AEA-BAAA11928338}"/>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11" name="Picture 10">
            <a:extLst>
              <a:ext uri="{FF2B5EF4-FFF2-40B4-BE49-F238E27FC236}">
                <a16:creationId xmlns:a16="http://schemas.microsoft.com/office/drawing/2014/main" id="{AD32516A-CD22-EE34-9961-5B9277AA53C5}"/>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12" name="Picture 11">
            <a:extLst>
              <a:ext uri="{FF2B5EF4-FFF2-40B4-BE49-F238E27FC236}">
                <a16:creationId xmlns:a16="http://schemas.microsoft.com/office/drawing/2014/main" id="{50A11EB3-56B8-51CC-9540-4C9E873504AA}"/>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13" name="Picture 12">
            <a:extLst>
              <a:ext uri="{FF2B5EF4-FFF2-40B4-BE49-F238E27FC236}">
                <a16:creationId xmlns:a16="http://schemas.microsoft.com/office/drawing/2014/main" id="{A3165DD8-2037-2D3F-00E3-629D2A41C76F}"/>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4" name="Picture 13">
            <a:extLst>
              <a:ext uri="{FF2B5EF4-FFF2-40B4-BE49-F238E27FC236}">
                <a16:creationId xmlns:a16="http://schemas.microsoft.com/office/drawing/2014/main" id="{15E527DA-56E7-398A-204D-094744381F5F}"/>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5" name="Picture 14">
            <a:extLst>
              <a:ext uri="{FF2B5EF4-FFF2-40B4-BE49-F238E27FC236}">
                <a16:creationId xmlns:a16="http://schemas.microsoft.com/office/drawing/2014/main" id="{4898A844-08C3-5E51-64A6-2BE29CFDF66E}"/>
              </a:ext>
            </a:extLst>
          </p:cNvPr>
          <p:cNvPicPr>
            <a:picLocks noChangeAspect="1"/>
          </p:cNvPicPr>
          <p:nvPr/>
        </p:nvPicPr>
        <p:blipFill>
          <a:blip r:embed="rId7"/>
          <a:stretch>
            <a:fillRect/>
          </a:stretch>
        </p:blipFill>
        <p:spPr>
          <a:xfrm>
            <a:off x="21252769" y="700284"/>
            <a:ext cx="584200" cy="584200"/>
          </a:xfrm>
          <a:prstGeom prst="rect">
            <a:avLst/>
          </a:prstGeom>
        </p:spPr>
      </p:pic>
      <p:pic>
        <p:nvPicPr>
          <p:cNvPr id="16" name="Picture 15">
            <a:extLst>
              <a:ext uri="{FF2B5EF4-FFF2-40B4-BE49-F238E27FC236}">
                <a16:creationId xmlns:a16="http://schemas.microsoft.com/office/drawing/2014/main" id="{4E986F43-4E56-74E2-C0F2-16B00FD50D51}"/>
              </a:ext>
            </a:extLst>
          </p:cNvPr>
          <p:cNvPicPr>
            <a:picLocks noChangeAspect="1"/>
          </p:cNvPicPr>
          <p:nvPr/>
        </p:nvPicPr>
        <p:blipFill>
          <a:blip r:embed="rId8"/>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406363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25D0555-342E-0153-E5F9-5CED3F712869}"/>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D57DDF66-5059-E6A3-FEC5-19F249431FD8}"/>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8C51920D-94B6-7F66-0E8F-EAD345E86033}"/>
              </a:ext>
            </a:extLst>
          </p:cNvPr>
          <p:cNvSpPr>
            <a:spLocks noGrp="1"/>
          </p:cNvSpPr>
          <p:nvPr>
            <p:ph type="pic" sz="quarter" idx="12"/>
          </p:nvPr>
        </p:nvSpPr>
        <p:spPr/>
        <p:txBody>
          <a:bodyPr/>
          <a:lstStyle/>
          <a:p>
            <a:endParaRPr lang="en-US"/>
          </a:p>
        </p:txBody>
      </p:sp>
      <p:sp>
        <p:nvSpPr>
          <p:cNvPr id="5" name="Picture Placeholder 4">
            <a:extLst>
              <a:ext uri="{FF2B5EF4-FFF2-40B4-BE49-F238E27FC236}">
                <a16:creationId xmlns:a16="http://schemas.microsoft.com/office/drawing/2014/main" id="{8C72B3A5-E7DC-8A5A-3FB9-C556B3E924FE}"/>
              </a:ext>
            </a:extLst>
          </p:cNvPr>
          <p:cNvSpPr>
            <a:spLocks noGrp="1"/>
          </p:cNvSpPr>
          <p:nvPr>
            <p:ph type="pic" sz="quarter" idx="13"/>
          </p:nvPr>
        </p:nvSpPr>
        <p:spPr/>
        <p:txBody>
          <a:bodyPr/>
          <a:lstStyle/>
          <a:p>
            <a:endParaRPr lang="en-US"/>
          </a:p>
        </p:txBody>
      </p:sp>
      <p:sp>
        <p:nvSpPr>
          <p:cNvPr id="6" name="Picture Placeholder 5">
            <a:extLst>
              <a:ext uri="{FF2B5EF4-FFF2-40B4-BE49-F238E27FC236}">
                <a16:creationId xmlns:a16="http://schemas.microsoft.com/office/drawing/2014/main" id="{74C1B78C-D7AD-D433-75A1-87A03F7215F6}"/>
              </a:ext>
            </a:extLst>
          </p:cNvPr>
          <p:cNvSpPr>
            <a:spLocks noGrp="1"/>
          </p:cNvSpPr>
          <p:nvPr>
            <p:ph type="pic" sz="quarter" idx="14"/>
          </p:nvPr>
        </p:nvSpPr>
        <p:spPr/>
        <p:txBody>
          <a:bodyPr/>
          <a:lstStyle/>
          <a:p>
            <a:endParaRPr lang="en-US"/>
          </a:p>
        </p:txBody>
      </p:sp>
      <p:sp>
        <p:nvSpPr>
          <p:cNvPr id="7" name="Picture Placeholder 6">
            <a:extLst>
              <a:ext uri="{FF2B5EF4-FFF2-40B4-BE49-F238E27FC236}">
                <a16:creationId xmlns:a16="http://schemas.microsoft.com/office/drawing/2014/main" id="{E4F336A7-6932-B684-74A6-4305170F700A}"/>
              </a:ext>
            </a:extLst>
          </p:cNvPr>
          <p:cNvSpPr>
            <a:spLocks noGrp="1"/>
          </p:cNvSpPr>
          <p:nvPr>
            <p:ph type="pic" sz="quarter" idx="15"/>
          </p:nvPr>
        </p:nvSpPr>
        <p:spPr/>
        <p:txBody>
          <a:bodyPr/>
          <a:lstStyle/>
          <a:p>
            <a:endParaRPr lang="en-US"/>
          </a:p>
        </p:txBody>
      </p:sp>
      <p:sp>
        <p:nvSpPr>
          <p:cNvPr id="8" name="Picture Placeholder 7">
            <a:extLst>
              <a:ext uri="{FF2B5EF4-FFF2-40B4-BE49-F238E27FC236}">
                <a16:creationId xmlns:a16="http://schemas.microsoft.com/office/drawing/2014/main" id="{700B7D6C-5275-B224-BAB8-D3B1B03BB8DD}"/>
              </a:ext>
            </a:extLst>
          </p:cNvPr>
          <p:cNvSpPr>
            <a:spLocks noGrp="1"/>
          </p:cNvSpPr>
          <p:nvPr>
            <p:ph type="pic" sz="quarter" idx="16"/>
          </p:nvPr>
        </p:nvSpPr>
        <p:spPr/>
        <p:txBody>
          <a:bodyPr/>
          <a:lstStyle/>
          <a:p>
            <a:endParaRPr lang="en-US"/>
          </a:p>
        </p:txBody>
      </p:sp>
      <p:sp>
        <p:nvSpPr>
          <p:cNvPr id="9" name="TextBox 8">
            <a:extLst>
              <a:ext uri="{FF2B5EF4-FFF2-40B4-BE49-F238E27FC236}">
                <a16:creationId xmlns:a16="http://schemas.microsoft.com/office/drawing/2014/main" id="{2BABA9A5-FEB5-28EE-FB11-85AEE10D8233}"/>
              </a:ext>
            </a:extLst>
          </p:cNvPr>
          <p:cNvSpPr txBox="1"/>
          <p:nvPr/>
        </p:nvSpPr>
        <p:spPr>
          <a:xfrm>
            <a:off x="16174404" y="7267074"/>
            <a:ext cx="8007018" cy="307777"/>
          </a:xfrm>
          <a:prstGeom prst="rect">
            <a:avLst/>
          </a:prstGeom>
          <a:noFill/>
          <a:ln>
            <a:noFill/>
          </a:ln>
        </p:spPr>
        <p:txBody>
          <a:bodyPr wrap="square" rtlCol="0">
            <a:spAutoFit/>
          </a:bodyPr>
          <a:lstStyle/>
          <a:p>
            <a:r>
              <a:rPr lang="en-GB" sz="1400"/>
              <a:t>POST COPY HERE</a:t>
            </a:r>
          </a:p>
        </p:txBody>
      </p:sp>
      <p:sp>
        <p:nvSpPr>
          <p:cNvPr id="10" name="TextBox 9">
            <a:extLst>
              <a:ext uri="{FF2B5EF4-FFF2-40B4-BE49-F238E27FC236}">
                <a16:creationId xmlns:a16="http://schemas.microsoft.com/office/drawing/2014/main" id="{7B06C46C-B37E-ADB9-93DA-3F64BA56CFB6}"/>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7 FRAME POST </a:t>
            </a:r>
            <a:r>
              <a:rPr lang="en-MY" sz="4000" b="1">
                <a:solidFill>
                  <a:srgbClr val="E30613"/>
                </a:solidFill>
              </a:rPr>
              <a:t>| DATE</a:t>
            </a:r>
            <a:endParaRPr lang="en-MY" sz="4000">
              <a:solidFill>
                <a:srgbClr val="E30613"/>
              </a:solidFill>
            </a:endParaRPr>
          </a:p>
        </p:txBody>
      </p:sp>
      <p:pic>
        <p:nvPicPr>
          <p:cNvPr id="11" name="Picture 10">
            <a:extLst>
              <a:ext uri="{FF2B5EF4-FFF2-40B4-BE49-F238E27FC236}">
                <a16:creationId xmlns:a16="http://schemas.microsoft.com/office/drawing/2014/main" id="{4C26F2AA-DD34-8D43-B4BE-AA265F66D366}"/>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12" name="Picture 11">
            <a:extLst>
              <a:ext uri="{FF2B5EF4-FFF2-40B4-BE49-F238E27FC236}">
                <a16:creationId xmlns:a16="http://schemas.microsoft.com/office/drawing/2014/main" id="{9D3974D3-9132-6F67-15E9-A75995277825}"/>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13" name="Picture 12">
            <a:extLst>
              <a:ext uri="{FF2B5EF4-FFF2-40B4-BE49-F238E27FC236}">
                <a16:creationId xmlns:a16="http://schemas.microsoft.com/office/drawing/2014/main" id="{6ED2D3F7-43AC-A502-67C8-2335BAEF74D6}"/>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14" name="Picture 13">
            <a:extLst>
              <a:ext uri="{FF2B5EF4-FFF2-40B4-BE49-F238E27FC236}">
                <a16:creationId xmlns:a16="http://schemas.microsoft.com/office/drawing/2014/main" id="{D68348E5-69F7-E87F-74C2-88225BFE9843}"/>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5" name="Picture 14">
            <a:extLst>
              <a:ext uri="{FF2B5EF4-FFF2-40B4-BE49-F238E27FC236}">
                <a16:creationId xmlns:a16="http://schemas.microsoft.com/office/drawing/2014/main" id="{4B15C8F9-01EA-6395-77D5-C99E6FC01EB9}"/>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6" name="Picture 15">
            <a:extLst>
              <a:ext uri="{FF2B5EF4-FFF2-40B4-BE49-F238E27FC236}">
                <a16:creationId xmlns:a16="http://schemas.microsoft.com/office/drawing/2014/main" id="{76B9F8AD-2342-0D7E-D9B1-BD0DE7C559DF}"/>
              </a:ext>
            </a:extLst>
          </p:cNvPr>
          <p:cNvPicPr>
            <a:picLocks noChangeAspect="1"/>
          </p:cNvPicPr>
          <p:nvPr/>
        </p:nvPicPr>
        <p:blipFill>
          <a:blip r:embed="rId7"/>
          <a:stretch>
            <a:fillRect/>
          </a:stretch>
        </p:blipFill>
        <p:spPr>
          <a:xfrm>
            <a:off x="21252769" y="700284"/>
            <a:ext cx="584200" cy="584200"/>
          </a:xfrm>
          <a:prstGeom prst="rect">
            <a:avLst/>
          </a:prstGeom>
        </p:spPr>
      </p:pic>
      <p:pic>
        <p:nvPicPr>
          <p:cNvPr id="17" name="Picture 16">
            <a:extLst>
              <a:ext uri="{FF2B5EF4-FFF2-40B4-BE49-F238E27FC236}">
                <a16:creationId xmlns:a16="http://schemas.microsoft.com/office/drawing/2014/main" id="{1DC204DE-90AD-49CC-A9F9-AB07A06D0465}"/>
              </a:ext>
            </a:extLst>
          </p:cNvPr>
          <p:cNvPicPr>
            <a:picLocks noChangeAspect="1"/>
          </p:cNvPicPr>
          <p:nvPr/>
        </p:nvPicPr>
        <p:blipFill>
          <a:blip r:embed="rId8"/>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400466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198C82-BCBE-7FAC-471D-B313402D8A2D}"/>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2FEF3414-3FCA-1781-FFDC-D10DB73BBF9A}"/>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2B1D52AB-7023-5C1D-95D3-F1F694B2B613}"/>
              </a:ext>
            </a:extLst>
          </p:cNvPr>
          <p:cNvSpPr>
            <a:spLocks noGrp="1"/>
          </p:cNvSpPr>
          <p:nvPr>
            <p:ph type="pic" sz="quarter" idx="12"/>
          </p:nvPr>
        </p:nvSpPr>
        <p:spPr/>
        <p:txBody>
          <a:bodyPr/>
          <a:lstStyle/>
          <a:p>
            <a:endParaRPr lang="en-US"/>
          </a:p>
        </p:txBody>
      </p:sp>
      <p:sp>
        <p:nvSpPr>
          <p:cNvPr id="5" name="Picture Placeholder 4">
            <a:extLst>
              <a:ext uri="{FF2B5EF4-FFF2-40B4-BE49-F238E27FC236}">
                <a16:creationId xmlns:a16="http://schemas.microsoft.com/office/drawing/2014/main" id="{09DF3167-75E5-9FE7-2EAF-73ECBCBED0B9}"/>
              </a:ext>
            </a:extLst>
          </p:cNvPr>
          <p:cNvSpPr>
            <a:spLocks noGrp="1"/>
          </p:cNvSpPr>
          <p:nvPr>
            <p:ph type="pic" sz="quarter" idx="13"/>
          </p:nvPr>
        </p:nvSpPr>
        <p:spPr/>
        <p:txBody>
          <a:bodyPr/>
          <a:lstStyle/>
          <a:p>
            <a:endParaRPr lang="en-US"/>
          </a:p>
        </p:txBody>
      </p:sp>
      <p:sp>
        <p:nvSpPr>
          <p:cNvPr id="6" name="Picture Placeholder 5">
            <a:extLst>
              <a:ext uri="{FF2B5EF4-FFF2-40B4-BE49-F238E27FC236}">
                <a16:creationId xmlns:a16="http://schemas.microsoft.com/office/drawing/2014/main" id="{9D8D33B1-FC03-BBB9-8019-CBA156AE1683}"/>
              </a:ext>
            </a:extLst>
          </p:cNvPr>
          <p:cNvSpPr>
            <a:spLocks noGrp="1"/>
          </p:cNvSpPr>
          <p:nvPr>
            <p:ph type="pic" sz="quarter" idx="14"/>
          </p:nvPr>
        </p:nvSpPr>
        <p:spPr/>
        <p:txBody>
          <a:bodyPr/>
          <a:lstStyle/>
          <a:p>
            <a:endParaRPr lang="en-US"/>
          </a:p>
        </p:txBody>
      </p:sp>
      <p:sp>
        <p:nvSpPr>
          <p:cNvPr id="7" name="Picture Placeholder 6">
            <a:extLst>
              <a:ext uri="{FF2B5EF4-FFF2-40B4-BE49-F238E27FC236}">
                <a16:creationId xmlns:a16="http://schemas.microsoft.com/office/drawing/2014/main" id="{5F0E3EF1-5D2C-C361-99CF-122CB0C936C2}"/>
              </a:ext>
            </a:extLst>
          </p:cNvPr>
          <p:cNvSpPr>
            <a:spLocks noGrp="1"/>
          </p:cNvSpPr>
          <p:nvPr>
            <p:ph type="pic" sz="quarter" idx="15"/>
          </p:nvPr>
        </p:nvSpPr>
        <p:spPr/>
        <p:txBody>
          <a:bodyPr/>
          <a:lstStyle/>
          <a:p>
            <a:endParaRPr lang="en-US"/>
          </a:p>
        </p:txBody>
      </p:sp>
      <p:sp>
        <p:nvSpPr>
          <p:cNvPr id="8" name="Picture Placeholder 7">
            <a:extLst>
              <a:ext uri="{FF2B5EF4-FFF2-40B4-BE49-F238E27FC236}">
                <a16:creationId xmlns:a16="http://schemas.microsoft.com/office/drawing/2014/main" id="{E351EECC-D87D-312A-76B2-FC5B07207D63}"/>
              </a:ext>
            </a:extLst>
          </p:cNvPr>
          <p:cNvSpPr>
            <a:spLocks noGrp="1"/>
          </p:cNvSpPr>
          <p:nvPr>
            <p:ph type="pic" sz="quarter" idx="16"/>
          </p:nvPr>
        </p:nvSpPr>
        <p:spPr/>
        <p:txBody>
          <a:bodyPr/>
          <a:lstStyle/>
          <a:p>
            <a:endParaRPr lang="en-US"/>
          </a:p>
        </p:txBody>
      </p:sp>
      <p:sp>
        <p:nvSpPr>
          <p:cNvPr id="9" name="Picture Placeholder 8">
            <a:extLst>
              <a:ext uri="{FF2B5EF4-FFF2-40B4-BE49-F238E27FC236}">
                <a16:creationId xmlns:a16="http://schemas.microsoft.com/office/drawing/2014/main" id="{6D30F001-1EAE-E088-B9C5-4F45C969E716}"/>
              </a:ext>
            </a:extLst>
          </p:cNvPr>
          <p:cNvSpPr>
            <a:spLocks noGrp="1"/>
          </p:cNvSpPr>
          <p:nvPr>
            <p:ph type="pic" sz="quarter" idx="17"/>
          </p:nvPr>
        </p:nvSpPr>
        <p:spPr/>
        <p:txBody>
          <a:bodyPr/>
          <a:lstStyle/>
          <a:p>
            <a:endParaRPr lang="en-US"/>
          </a:p>
        </p:txBody>
      </p:sp>
      <p:sp>
        <p:nvSpPr>
          <p:cNvPr id="10" name="TextBox 9">
            <a:extLst>
              <a:ext uri="{FF2B5EF4-FFF2-40B4-BE49-F238E27FC236}">
                <a16:creationId xmlns:a16="http://schemas.microsoft.com/office/drawing/2014/main" id="{69FF828B-FA1A-BEB8-932C-D283E61A2AE2}"/>
              </a:ext>
            </a:extLst>
          </p:cNvPr>
          <p:cNvSpPr txBox="1"/>
          <p:nvPr/>
        </p:nvSpPr>
        <p:spPr>
          <a:xfrm>
            <a:off x="17969772" y="2839453"/>
            <a:ext cx="6084027" cy="307777"/>
          </a:xfrm>
          <a:prstGeom prst="rect">
            <a:avLst/>
          </a:prstGeom>
          <a:noFill/>
          <a:ln>
            <a:noFill/>
          </a:ln>
        </p:spPr>
        <p:txBody>
          <a:bodyPr wrap="square" rtlCol="0">
            <a:spAutoFit/>
          </a:bodyPr>
          <a:lstStyle/>
          <a:p>
            <a:r>
              <a:rPr lang="en-GB" sz="1400"/>
              <a:t>POST COPY HERE</a:t>
            </a:r>
          </a:p>
        </p:txBody>
      </p:sp>
      <p:sp>
        <p:nvSpPr>
          <p:cNvPr id="11" name="TextBox 10">
            <a:extLst>
              <a:ext uri="{FF2B5EF4-FFF2-40B4-BE49-F238E27FC236}">
                <a16:creationId xmlns:a16="http://schemas.microsoft.com/office/drawing/2014/main" id="{9A0F21FB-6902-B396-DB69-F693BC1C9A98}"/>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8 FRAME POST </a:t>
            </a:r>
            <a:r>
              <a:rPr lang="en-MY" sz="4000" b="1">
                <a:solidFill>
                  <a:srgbClr val="E30613"/>
                </a:solidFill>
              </a:rPr>
              <a:t>| DATE</a:t>
            </a:r>
            <a:endParaRPr lang="en-MY" sz="4000">
              <a:solidFill>
                <a:srgbClr val="E30613"/>
              </a:solidFill>
            </a:endParaRPr>
          </a:p>
        </p:txBody>
      </p:sp>
      <p:pic>
        <p:nvPicPr>
          <p:cNvPr id="12" name="Picture 11">
            <a:extLst>
              <a:ext uri="{FF2B5EF4-FFF2-40B4-BE49-F238E27FC236}">
                <a16:creationId xmlns:a16="http://schemas.microsoft.com/office/drawing/2014/main" id="{587027CF-9C53-7CBA-7ECB-162B83C6B2F7}"/>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13" name="Picture 12">
            <a:extLst>
              <a:ext uri="{FF2B5EF4-FFF2-40B4-BE49-F238E27FC236}">
                <a16:creationId xmlns:a16="http://schemas.microsoft.com/office/drawing/2014/main" id="{657189C6-972E-27E4-FE52-17A96A8CD3B3}"/>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14" name="Picture 13">
            <a:extLst>
              <a:ext uri="{FF2B5EF4-FFF2-40B4-BE49-F238E27FC236}">
                <a16:creationId xmlns:a16="http://schemas.microsoft.com/office/drawing/2014/main" id="{386EBC3B-1CE3-3C5A-EFA6-A7F0879223AA}"/>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15" name="Picture 14">
            <a:extLst>
              <a:ext uri="{FF2B5EF4-FFF2-40B4-BE49-F238E27FC236}">
                <a16:creationId xmlns:a16="http://schemas.microsoft.com/office/drawing/2014/main" id="{DA84D85F-BDD5-8598-2B6A-452E4FE1D19A}"/>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6" name="Picture 15">
            <a:extLst>
              <a:ext uri="{FF2B5EF4-FFF2-40B4-BE49-F238E27FC236}">
                <a16:creationId xmlns:a16="http://schemas.microsoft.com/office/drawing/2014/main" id="{14DE790C-05DB-968C-FAF4-A452151DF60D}"/>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7" name="Picture 16">
            <a:extLst>
              <a:ext uri="{FF2B5EF4-FFF2-40B4-BE49-F238E27FC236}">
                <a16:creationId xmlns:a16="http://schemas.microsoft.com/office/drawing/2014/main" id="{EEC9FB32-E5B1-3740-6D1E-365AC099F717}"/>
              </a:ext>
            </a:extLst>
          </p:cNvPr>
          <p:cNvPicPr>
            <a:picLocks noChangeAspect="1"/>
          </p:cNvPicPr>
          <p:nvPr/>
        </p:nvPicPr>
        <p:blipFill>
          <a:blip r:embed="rId7"/>
          <a:stretch>
            <a:fillRect/>
          </a:stretch>
        </p:blipFill>
        <p:spPr>
          <a:xfrm>
            <a:off x="21252769" y="700284"/>
            <a:ext cx="584200" cy="584200"/>
          </a:xfrm>
          <a:prstGeom prst="rect">
            <a:avLst/>
          </a:prstGeom>
        </p:spPr>
      </p:pic>
      <p:pic>
        <p:nvPicPr>
          <p:cNvPr id="18" name="Picture 17">
            <a:extLst>
              <a:ext uri="{FF2B5EF4-FFF2-40B4-BE49-F238E27FC236}">
                <a16:creationId xmlns:a16="http://schemas.microsoft.com/office/drawing/2014/main" id="{1CC534AA-6790-F515-777B-7289233B3DD5}"/>
              </a:ext>
            </a:extLst>
          </p:cNvPr>
          <p:cNvPicPr>
            <a:picLocks noChangeAspect="1"/>
          </p:cNvPicPr>
          <p:nvPr/>
        </p:nvPicPr>
        <p:blipFill>
          <a:blip r:embed="rId8"/>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3551664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3F4D704-40FD-883E-0683-B12768FC72B3}"/>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3E8F8188-6E18-34B0-7DA5-DFED00476607}"/>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D898DF11-B094-EA0E-39C5-A566607C36A7}"/>
              </a:ext>
            </a:extLst>
          </p:cNvPr>
          <p:cNvSpPr>
            <a:spLocks noGrp="1"/>
          </p:cNvSpPr>
          <p:nvPr>
            <p:ph type="pic" sz="quarter" idx="12"/>
          </p:nvPr>
        </p:nvSpPr>
        <p:spPr/>
        <p:txBody>
          <a:bodyPr/>
          <a:lstStyle/>
          <a:p>
            <a:endParaRPr lang="en-US"/>
          </a:p>
        </p:txBody>
      </p:sp>
      <p:sp>
        <p:nvSpPr>
          <p:cNvPr id="5" name="Picture Placeholder 4">
            <a:extLst>
              <a:ext uri="{FF2B5EF4-FFF2-40B4-BE49-F238E27FC236}">
                <a16:creationId xmlns:a16="http://schemas.microsoft.com/office/drawing/2014/main" id="{99065284-A849-4294-91D6-C370988C31F2}"/>
              </a:ext>
            </a:extLst>
          </p:cNvPr>
          <p:cNvSpPr>
            <a:spLocks noGrp="1"/>
          </p:cNvSpPr>
          <p:nvPr>
            <p:ph type="pic" sz="quarter" idx="13"/>
          </p:nvPr>
        </p:nvSpPr>
        <p:spPr/>
        <p:txBody>
          <a:bodyPr/>
          <a:lstStyle/>
          <a:p>
            <a:endParaRPr lang="en-US"/>
          </a:p>
        </p:txBody>
      </p:sp>
      <p:sp>
        <p:nvSpPr>
          <p:cNvPr id="6" name="Picture Placeholder 5">
            <a:extLst>
              <a:ext uri="{FF2B5EF4-FFF2-40B4-BE49-F238E27FC236}">
                <a16:creationId xmlns:a16="http://schemas.microsoft.com/office/drawing/2014/main" id="{3DAA63DE-6E5F-D1E0-4D5D-9BB20C3FBFD4}"/>
              </a:ext>
            </a:extLst>
          </p:cNvPr>
          <p:cNvSpPr>
            <a:spLocks noGrp="1"/>
          </p:cNvSpPr>
          <p:nvPr>
            <p:ph type="pic" sz="quarter" idx="14"/>
          </p:nvPr>
        </p:nvSpPr>
        <p:spPr/>
        <p:txBody>
          <a:bodyPr/>
          <a:lstStyle/>
          <a:p>
            <a:endParaRPr lang="en-US"/>
          </a:p>
        </p:txBody>
      </p:sp>
      <p:sp>
        <p:nvSpPr>
          <p:cNvPr id="7" name="Picture Placeholder 6">
            <a:extLst>
              <a:ext uri="{FF2B5EF4-FFF2-40B4-BE49-F238E27FC236}">
                <a16:creationId xmlns:a16="http://schemas.microsoft.com/office/drawing/2014/main" id="{699ECF49-917C-DA31-EF98-71A9BB8B7FBF}"/>
              </a:ext>
            </a:extLst>
          </p:cNvPr>
          <p:cNvSpPr>
            <a:spLocks noGrp="1"/>
          </p:cNvSpPr>
          <p:nvPr>
            <p:ph type="pic" sz="quarter" idx="15"/>
          </p:nvPr>
        </p:nvSpPr>
        <p:spPr/>
        <p:txBody>
          <a:bodyPr/>
          <a:lstStyle/>
          <a:p>
            <a:endParaRPr lang="en-US"/>
          </a:p>
        </p:txBody>
      </p:sp>
      <p:sp>
        <p:nvSpPr>
          <p:cNvPr id="8" name="Picture Placeholder 7">
            <a:extLst>
              <a:ext uri="{FF2B5EF4-FFF2-40B4-BE49-F238E27FC236}">
                <a16:creationId xmlns:a16="http://schemas.microsoft.com/office/drawing/2014/main" id="{4B6ABBF3-93B0-FC9D-4A4E-0459CED302D3}"/>
              </a:ext>
            </a:extLst>
          </p:cNvPr>
          <p:cNvSpPr>
            <a:spLocks noGrp="1"/>
          </p:cNvSpPr>
          <p:nvPr>
            <p:ph type="pic" sz="quarter" idx="16"/>
          </p:nvPr>
        </p:nvSpPr>
        <p:spPr/>
        <p:txBody>
          <a:bodyPr/>
          <a:lstStyle/>
          <a:p>
            <a:endParaRPr lang="en-US"/>
          </a:p>
        </p:txBody>
      </p:sp>
      <p:sp>
        <p:nvSpPr>
          <p:cNvPr id="9" name="Picture Placeholder 8">
            <a:extLst>
              <a:ext uri="{FF2B5EF4-FFF2-40B4-BE49-F238E27FC236}">
                <a16:creationId xmlns:a16="http://schemas.microsoft.com/office/drawing/2014/main" id="{D1B6B899-8462-ED34-7F43-B510CC3998E7}"/>
              </a:ext>
            </a:extLst>
          </p:cNvPr>
          <p:cNvSpPr>
            <a:spLocks noGrp="1"/>
          </p:cNvSpPr>
          <p:nvPr>
            <p:ph type="pic" sz="quarter" idx="17"/>
          </p:nvPr>
        </p:nvSpPr>
        <p:spPr/>
        <p:txBody>
          <a:bodyPr/>
          <a:lstStyle/>
          <a:p>
            <a:endParaRPr lang="en-US"/>
          </a:p>
        </p:txBody>
      </p:sp>
      <p:sp>
        <p:nvSpPr>
          <p:cNvPr id="10" name="Picture Placeholder 9">
            <a:extLst>
              <a:ext uri="{FF2B5EF4-FFF2-40B4-BE49-F238E27FC236}">
                <a16:creationId xmlns:a16="http://schemas.microsoft.com/office/drawing/2014/main" id="{4476C545-BC54-1468-0C51-58515EFE892D}"/>
              </a:ext>
            </a:extLst>
          </p:cNvPr>
          <p:cNvSpPr>
            <a:spLocks noGrp="1"/>
          </p:cNvSpPr>
          <p:nvPr>
            <p:ph type="pic" sz="quarter" idx="18"/>
          </p:nvPr>
        </p:nvSpPr>
        <p:spPr/>
        <p:txBody>
          <a:bodyPr/>
          <a:lstStyle/>
          <a:p>
            <a:endParaRPr lang="en-US"/>
          </a:p>
        </p:txBody>
      </p:sp>
      <p:sp>
        <p:nvSpPr>
          <p:cNvPr id="11" name="TextBox 10">
            <a:extLst>
              <a:ext uri="{FF2B5EF4-FFF2-40B4-BE49-F238E27FC236}">
                <a16:creationId xmlns:a16="http://schemas.microsoft.com/office/drawing/2014/main" id="{D79AC677-E4CE-5CA4-3B87-FE720727B775}"/>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9 FRAME POST </a:t>
            </a:r>
            <a:r>
              <a:rPr lang="en-MY" sz="4000" b="1">
                <a:solidFill>
                  <a:srgbClr val="E30613"/>
                </a:solidFill>
              </a:rPr>
              <a:t>| DATE</a:t>
            </a:r>
            <a:endParaRPr lang="en-MY" sz="4000">
              <a:solidFill>
                <a:srgbClr val="E30613"/>
              </a:solidFill>
            </a:endParaRPr>
          </a:p>
        </p:txBody>
      </p:sp>
      <p:sp>
        <p:nvSpPr>
          <p:cNvPr id="12" name="TextBox 11">
            <a:extLst>
              <a:ext uri="{FF2B5EF4-FFF2-40B4-BE49-F238E27FC236}">
                <a16:creationId xmlns:a16="http://schemas.microsoft.com/office/drawing/2014/main" id="{A03952A6-CBD1-4B97-FC95-9AEE3FC16EF2}"/>
              </a:ext>
            </a:extLst>
          </p:cNvPr>
          <p:cNvSpPr txBox="1"/>
          <p:nvPr/>
        </p:nvSpPr>
        <p:spPr>
          <a:xfrm>
            <a:off x="514388" y="11035479"/>
            <a:ext cx="21648221" cy="307777"/>
          </a:xfrm>
          <a:prstGeom prst="rect">
            <a:avLst/>
          </a:prstGeom>
          <a:noFill/>
          <a:ln>
            <a:noFill/>
          </a:ln>
        </p:spPr>
        <p:txBody>
          <a:bodyPr wrap="square" rtlCol="0">
            <a:spAutoFit/>
          </a:bodyPr>
          <a:lstStyle/>
          <a:p>
            <a:r>
              <a:rPr lang="en-GB" sz="1400"/>
              <a:t>POST COPY HERE</a:t>
            </a:r>
          </a:p>
        </p:txBody>
      </p:sp>
      <p:pic>
        <p:nvPicPr>
          <p:cNvPr id="13" name="Picture 12">
            <a:extLst>
              <a:ext uri="{FF2B5EF4-FFF2-40B4-BE49-F238E27FC236}">
                <a16:creationId xmlns:a16="http://schemas.microsoft.com/office/drawing/2014/main" id="{3C797203-4175-2E94-F43D-38049F49482B}"/>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14" name="Picture 13">
            <a:extLst>
              <a:ext uri="{FF2B5EF4-FFF2-40B4-BE49-F238E27FC236}">
                <a16:creationId xmlns:a16="http://schemas.microsoft.com/office/drawing/2014/main" id="{8424873A-AFA4-C66C-A326-B6018F6BEC9D}"/>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15" name="Picture 14">
            <a:extLst>
              <a:ext uri="{FF2B5EF4-FFF2-40B4-BE49-F238E27FC236}">
                <a16:creationId xmlns:a16="http://schemas.microsoft.com/office/drawing/2014/main" id="{481F2F5F-4457-2B6C-409C-48F5FC2BA70F}"/>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16" name="Picture 15">
            <a:extLst>
              <a:ext uri="{FF2B5EF4-FFF2-40B4-BE49-F238E27FC236}">
                <a16:creationId xmlns:a16="http://schemas.microsoft.com/office/drawing/2014/main" id="{B8F633E1-C6E8-CF29-4EA2-564FB94F3123}"/>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7" name="Picture 16">
            <a:extLst>
              <a:ext uri="{FF2B5EF4-FFF2-40B4-BE49-F238E27FC236}">
                <a16:creationId xmlns:a16="http://schemas.microsoft.com/office/drawing/2014/main" id="{1337E90A-AA45-4CED-D267-B361B1D48303}"/>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8" name="Picture 17">
            <a:extLst>
              <a:ext uri="{FF2B5EF4-FFF2-40B4-BE49-F238E27FC236}">
                <a16:creationId xmlns:a16="http://schemas.microsoft.com/office/drawing/2014/main" id="{92B5713B-05BE-2FEF-CCE7-822C6CA37439}"/>
              </a:ext>
            </a:extLst>
          </p:cNvPr>
          <p:cNvPicPr>
            <a:picLocks noChangeAspect="1"/>
          </p:cNvPicPr>
          <p:nvPr/>
        </p:nvPicPr>
        <p:blipFill>
          <a:blip r:embed="rId7"/>
          <a:stretch>
            <a:fillRect/>
          </a:stretch>
        </p:blipFill>
        <p:spPr>
          <a:xfrm>
            <a:off x="21252769" y="700284"/>
            <a:ext cx="584200" cy="584200"/>
          </a:xfrm>
          <a:prstGeom prst="rect">
            <a:avLst/>
          </a:prstGeom>
        </p:spPr>
      </p:pic>
      <p:pic>
        <p:nvPicPr>
          <p:cNvPr id="19" name="Picture 18">
            <a:extLst>
              <a:ext uri="{FF2B5EF4-FFF2-40B4-BE49-F238E27FC236}">
                <a16:creationId xmlns:a16="http://schemas.microsoft.com/office/drawing/2014/main" id="{D9B85339-D202-92D4-105B-9C514F556CA6}"/>
              </a:ext>
            </a:extLst>
          </p:cNvPr>
          <p:cNvPicPr>
            <a:picLocks noChangeAspect="1"/>
          </p:cNvPicPr>
          <p:nvPr/>
        </p:nvPicPr>
        <p:blipFill>
          <a:blip r:embed="rId8"/>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1407984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16CC692-1C71-ADFF-AD3E-473230E79B0F}"/>
              </a:ext>
            </a:extLst>
          </p:cNvPr>
          <p:cNvSpPr>
            <a:spLocks noGrp="1"/>
          </p:cNvSpPr>
          <p:nvPr>
            <p:ph type="pic" sz="quarter" idx="10"/>
          </p:nvPr>
        </p:nvSpPr>
        <p:spPr/>
        <p:txBody>
          <a:bodyPr/>
          <a:lstStyle/>
          <a:p>
            <a:endParaRPr lang="en-US"/>
          </a:p>
        </p:txBody>
      </p:sp>
      <p:sp>
        <p:nvSpPr>
          <p:cNvPr id="13" name="Picture Placeholder 12">
            <a:extLst>
              <a:ext uri="{FF2B5EF4-FFF2-40B4-BE49-F238E27FC236}">
                <a16:creationId xmlns:a16="http://schemas.microsoft.com/office/drawing/2014/main" id="{DEF4C09C-97D1-C6F0-26CF-28A1C67DF60B}"/>
              </a:ext>
            </a:extLst>
          </p:cNvPr>
          <p:cNvSpPr>
            <a:spLocks noGrp="1"/>
          </p:cNvSpPr>
          <p:nvPr>
            <p:ph type="pic" sz="quarter" idx="11"/>
          </p:nvPr>
        </p:nvSpPr>
        <p:spPr/>
        <p:txBody>
          <a:bodyPr/>
          <a:lstStyle/>
          <a:p>
            <a:endParaRPr lang="en-US"/>
          </a:p>
        </p:txBody>
      </p:sp>
      <p:sp>
        <p:nvSpPr>
          <p:cNvPr id="14" name="Picture Placeholder 13">
            <a:extLst>
              <a:ext uri="{FF2B5EF4-FFF2-40B4-BE49-F238E27FC236}">
                <a16:creationId xmlns:a16="http://schemas.microsoft.com/office/drawing/2014/main" id="{305FA6D4-AAB8-51DF-A196-F1694F953DA7}"/>
              </a:ext>
            </a:extLst>
          </p:cNvPr>
          <p:cNvSpPr>
            <a:spLocks noGrp="1"/>
          </p:cNvSpPr>
          <p:nvPr>
            <p:ph type="pic" sz="quarter" idx="12"/>
          </p:nvPr>
        </p:nvSpPr>
        <p:spPr/>
        <p:txBody>
          <a:bodyPr/>
          <a:lstStyle/>
          <a:p>
            <a:endParaRPr lang="en-US"/>
          </a:p>
        </p:txBody>
      </p:sp>
      <p:sp>
        <p:nvSpPr>
          <p:cNvPr id="15" name="Picture Placeholder 14">
            <a:extLst>
              <a:ext uri="{FF2B5EF4-FFF2-40B4-BE49-F238E27FC236}">
                <a16:creationId xmlns:a16="http://schemas.microsoft.com/office/drawing/2014/main" id="{6C77F134-0048-8DD6-10EF-BC777526D4CE}"/>
              </a:ext>
            </a:extLst>
          </p:cNvPr>
          <p:cNvSpPr>
            <a:spLocks noGrp="1"/>
          </p:cNvSpPr>
          <p:nvPr>
            <p:ph type="pic" sz="quarter" idx="13"/>
          </p:nvPr>
        </p:nvSpPr>
        <p:spPr/>
        <p:txBody>
          <a:bodyPr/>
          <a:lstStyle/>
          <a:p>
            <a:endParaRPr lang="en-US"/>
          </a:p>
        </p:txBody>
      </p:sp>
      <p:sp>
        <p:nvSpPr>
          <p:cNvPr id="16" name="Picture Placeholder 15">
            <a:extLst>
              <a:ext uri="{FF2B5EF4-FFF2-40B4-BE49-F238E27FC236}">
                <a16:creationId xmlns:a16="http://schemas.microsoft.com/office/drawing/2014/main" id="{201DB1EA-0B20-DC6F-8464-F2FE0F164940}"/>
              </a:ext>
            </a:extLst>
          </p:cNvPr>
          <p:cNvSpPr>
            <a:spLocks noGrp="1"/>
          </p:cNvSpPr>
          <p:nvPr>
            <p:ph type="pic" sz="quarter" idx="14"/>
          </p:nvPr>
        </p:nvSpPr>
        <p:spPr/>
        <p:txBody>
          <a:bodyPr/>
          <a:lstStyle/>
          <a:p>
            <a:endParaRPr lang="en-US"/>
          </a:p>
        </p:txBody>
      </p:sp>
      <p:sp>
        <p:nvSpPr>
          <p:cNvPr id="17" name="Picture Placeholder 16">
            <a:extLst>
              <a:ext uri="{FF2B5EF4-FFF2-40B4-BE49-F238E27FC236}">
                <a16:creationId xmlns:a16="http://schemas.microsoft.com/office/drawing/2014/main" id="{38192ECB-0137-24D0-2E5E-FF848A794917}"/>
              </a:ext>
            </a:extLst>
          </p:cNvPr>
          <p:cNvSpPr>
            <a:spLocks noGrp="1"/>
          </p:cNvSpPr>
          <p:nvPr>
            <p:ph type="pic" sz="quarter" idx="15"/>
          </p:nvPr>
        </p:nvSpPr>
        <p:spPr/>
        <p:txBody>
          <a:bodyPr/>
          <a:lstStyle/>
          <a:p>
            <a:endParaRPr lang="en-US"/>
          </a:p>
        </p:txBody>
      </p:sp>
      <p:sp>
        <p:nvSpPr>
          <p:cNvPr id="18" name="Picture Placeholder 17">
            <a:extLst>
              <a:ext uri="{FF2B5EF4-FFF2-40B4-BE49-F238E27FC236}">
                <a16:creationId xmlns:a16="http://schemas.microsoft.com/office/drawing/2014/main" id="{DC24DB4E-28A8-C338-927B-1C2871D68F27}"/>
              </a:ext>
            </a:extLst>
          </p:cNvPr>
          <p:cNvSpPr>
            <a:spLocks noGrp="1"/>
          </p:cNvSpPr>
          <p:nvPr>
            <p:ph type="pic" sz="quarter" idx="16"/>
          </p:nvPr>
        </p:nvSpPr>
        <p:spPr/>
        <p:txBody>
          <a:bodyPr/>
          <a:lstStyle/>
          <a:p>
            <a:endParaRPr lang="en-US"/>
          </a:p>
        </p:txBody>
      </p:sp>
      <p:sp>
        <p:nvSpPr>
          <p:cNvPr id="19" name="Picture Placeholder 18">
            <a:extLst>
              <a:ext uri="{FF2B5EF4-FFF2-40B4-BE49-F238E27FC236}">
                <a16:creationId xmlns:a16="http://schemas.microsoft.com/office/drawing/2014/main" id="{EAEEFC95-C7C5-EEB1-36F0-D96A095AFBCA}"/>
              </a:ext>
            </a:extLst>
          </p:cNvPr>
          <p:cNvSpPr>
            <a:spLocks noGrp="1"/>
          </p:cNvSpPr>
          <p:nvPr>
            <p:ph type="pic" sz="quarter" idx="17"/>
          </p:nvPr>
        </p:nvSpPr>
        <p:spPr/>
        <p:txBody>
          <a:bodyPr/>
          <a:lstStyle/>
          <a:p>
            <a:endParaRPr lang="en-US"/>
          </a:p>
        </p:txBody>
      </p:sp>
      <p:sp>
        <p:nvSpPr>
          <p:cNvPr id="20" name="Picture Placeholder 19">
            <a:extLst>
              <a:ext uri="{FF2B5EF4-FFF2-40B4-BE49-F238E27FC236}">
                <a16:creationId xmlns:a16="http://schemas.microsoft.com/office/drawing/2014/main" id="{27D9B7E9-C1B7-F9BD-2820-9B7F3B5DEA20}"/>
              </a:ext>
            </a:extLst>
          </p:cNvPr>
          <p:cNvSpPr>
            <a:spLocks noGrp="1"/>
          </p:cNvSpPr>
          <p:nvPr>
            <p:ph type="pic" sz="quarter" idx="18"/>
          </p:nvPr>
        </p:nvSpPr>
        <p:spPr/>
        <p:txBody>
          <a:bodyPr/>
          <a:lstStyle/>
          <a:p>
            <a:endParaRPr lang="en-US"/>
          </a:p>
        </p:txBody>
      </p:sp>
      <p:sp>
        <p:nvSpPr>
          <p:cNvPr id="21" name="Picture Placeholder 20">
            <a:extLst>
              <a:ext uri="{FF2B5EF4-FFF2-40B4-BE49-F238E27FC236}">
                <a16:creationId xmlns:a16="http://schemas.microsoft.com/office/drawing/2014/main" id="{C1AA81DE-68CC-0815-E4D9-F73280E9C91B}"/>
              </a:ext>
            </a:extLst>
          </p:cNvPr>
          <p:cNvSpPr>
            <a:spLocks noGrp="1"/>
          </p:cNvSpPr>
          <p:nvPr>
            <p:ph type="pic" sz="quarter" idx="19"/>
          </p:nvPr>
        </p:nvSpPr>
        <p:spPr/>
        <p:txBody>
          <a:bodyPr/>
          <a:lstStyle/>
          <a:p>
            <a:endParaRPr lang="en-US"/>
          </a:p>
        </p:txBody>
      </p:sp>
      <p:sp>
        <p:nvSpPr>
          <p:cNvPr id="11" name="TextBox 10">
            <a:extLst>
              <a:ext uri="{FF2B5EF4-FFF2-40B4-BE49-F238E27FC236}">
                <a16:creationId xmlns:a16="http://schemas.microsoft.com/office/drawing/2014/main" id="{E53171E9-9BBF-AC99-7625-E8AD760DE44F}"/>
              </a:ext>
            </a:extLst>
          </p:cNvPr>
          <p:cNvSpPr txBox="1"/>
          <p:nvPr/>
        </p:nvSpPr>
        <p:spPr>
          <a:xfrm>
            <a:off x="514388" y="11035479"/>
            <a:ext cx="21648221" cy="307777"/>
          </a:xfrm>
          <a:prstGeom prst="rect">
            <a:avLst/>
          </a:prstGeom>
          <a:noFill/>
          <a:ln>
            <a:noFill/>
          </a:ln>
        </p:spPr>
        <p:txBody>
          <a:bodyPr wrap="square" rtlCol="0">
            <a:spAutoFit/>
          </a:bodyPr>
          <a:lstStyle/>
          <a:p>
            <a:r>
              <a:rPr lang="en-GB" sz="1400"/>
              <a:t>POST COPY HERE</a:t>
            </a:r>
          </a:p>
        </p:txBody>
      </p:sp>
      <p:sp>
        <p:nvSpPr>
          <p:cNvPr id="22" name="TextBox 21">
            <a:extLst>
              <a:ext uri="{FF2B5EF4-FFF2-40B4-BE49-F238E27FC236}">
                <a16:creationId xmlns:a16="http://schemas.microsoft.com/office/drawing/2014/main" id="{4522BC48-894A-7E2E-4A2D-D462E692DFD4}"/>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10 FRAME POST </a:t>
            </a:r>
            <a:r>
              <a:rPr lang="en-MY" sz="4000" b="1">
                <a:solidFill>
                  <a:srgbClr val="E30613"/>
                </a:solidFill>
              </a:rPr>
              <a:t>| DATE</a:t>
            </a:r>
            <a:endParaRPr lang="en-MY" sz="4000">
              <a:solidFill>
                <a:srgbClr val="E30613"/>
              </a:solidFill>
            </a:endParaRPr>
          </a:p>
        </p:txBody>
      </p:sp>
      <p:pic>
        <p:nvPicPr>
          <p:cNvPr id="23" name="Picture 22">
            <a:extLst>
              <a:ext uri="{FF2B5EF4-FFF2-40B4-BE49-F238E27FC236}">
                <a16:creationId xmlns:a16="http://schemas.microsoft.com/office/drawing/2014/main" id="{CD8BA37A-165E-9388-BBF5-CADD1B1473E8}"/>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24" name="Picture 23">
            <a:extLst>
              <a:ext uri="{FF2B5EF4-FFF2-40B4-BE49-F238E27FC236}">
                <a16:creationId xmlns:a16="http://schemas.microsoft.com/office/drawing/2014/main" id="{001E2237-CD28-7683-5A5B-73A2322EC78F}"/>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25" name="Picture 24">
            <a:extLst>
              <a:ext uri="{FF2B5EF4-FFF2-40B4-BE49-F238E27FC236}">
                <a16:creationId xmlns:a16="http://schemas.microsoft.com/office/drawing/2014/main" id="{E1343986-5A08-10E4-2AC1-4ECD618ABE0F}"/>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26" name="Picture 25">
            <a:extLst>
              <a:ext uri="{FF2B5EF4-FFF2-40B4-BE49-F238E27FC236}">
                <a16:creationId xmlns:a16="http://schemas.microsoft.com/office/drawing/2014/main" id="{E97DB8B7-CDC1-6530-57A8-E04A2506DEF0}"/>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27" name="Picture 26">
            <a:extLst>
              <a:ext uri="{FF2B5EF4-FFF2-40B4-BE49-F238E27FC236}">
                <a16:creationId xmlns:a16="http://schemas.microsoft.com/office/drawing/2014/main" id="{3020C8B0-10E6-5827-58B4-B382E3CDD8F8}"/>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28" name="Picture 27">
            <a:extLst>
              <a:ext uri="{FF2B5EF4-FFF2-40B4-BE49-F238E27FC236}">
                <a16:creationId xmlns:a16="http://schemas.microsoft.com/office/drawing/2014/main" id="{A3B5BD17-AAF8-5C66-F978-45A151F263D0}"/>
              </a:ext>
            </a:extLst>
          </p:cNvPr>
          <p:cNvPicPr>
            <a:picLocks noChangeAspect="1"/>
          </p:cNvPicPr>
          <p:nvPr/>
        </p:nvPicPr>
        <p:blipFill>
          <a:blip r:embed="rId7"/>
          <a:stretch>
            <a:fillRect/>
          </a:stretch>
        </p:blipFill>
        <p:spPr>
          <a:xfrm>
            <a:off x="21252769" y="700284"/>
            <a:ext cx="584200" cy="584200"/>
          </a:xfrm>
          <a:prstGeom prst="rect">
            <a:avLst/>
          </a:prstGeom>
        </p:spPr>
      </p:pic>
      <p:pic>
        <p:nvPicPr>
          <p:cNvPr id="2" name="Picture 1">
            <a:extLst>
              <a:ext uri="{FF2B5EF4-FFF2-40B4-BE49-F238E27FC236}">
                <a16:creationId xmlns:a16="http://schemas.microsoft.com/office/drawing/2014/main" id="{FE524B3B-4144-61DC-8D22-96AAEB166236}"/>
              </a:ext>
            </a:extLst>
          </p:cNvPr>
          <p:cNvPicPr>
            <a:picLocks noChangeAspect="1"/>
          </p:cNvPicPr>
          <p:nvPr/>
        </p:nvPicPr>
        <p:blipFill>
          <a:blip r:embed="rId8"/>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2192954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Placeholder 2" descr="A white and red device with a red cover&#10;&#10;Description automatically generated">
            <a:extLst>
              <a:ext uri="{FF2B5EF4-FFF2-40B4-BE49-F238E27FC236}">
                <a16:creationId xmlns:a16="http://schemas.microsoft.com/office/drawing/2014/main" id="{045750E8-2B53-B1DE-8172-26B1023B0CE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0" y="0"/>
            <a:ext cx="24384000" cy="13716000"/>
          </a:xfrm>
        </p:spPr>
      </p:pic>
      <p:sp>
        <p:nvSpPr>
          <p:cNvPr id="5" name="TextBox 4">
            <a:extLst>
              <a:ext uri="{FF2B5EF4-FFF2-40B4-BE49-F238E27FC236}">
                <a16:creationId xmlns:a16="http://schemas.microsoft.com/office/drawing/2014/main" id="{57782858-F397-6293-C35A-484D52FE06C8}"/>
              </a:ext>
            </a:extLst>
          </p:cNvPr>
          <p:cNvSpPr txBox="1"/>
          <p:nvPr/>
        </p:nvSpPr>
        <p:spPr>
          <a:xfrm>
            <a:off x="10845800" y="6486436"/>
            <a:ext cx="13100050" cy="1200329"/>
          </a:xfrm>
          <a:prstGeom prst="rect">
            <a:avLst/>
          </a:prstGeom>
          <a:noFill/>
        </p:spPr>
        <p:txBody>
          <a:bodyPr wrap="square" rtlCol="0">
            <a:spAutoFit/>
          </a:bodyPr>
          <a:lstStyle/>
          <a:p>
            <a:r>
              <a:rPr lang="en-GB" sz="7200" b="1">
                <a:solidFill>
                  <a:srgbClr val="E30613"/>
                </a:solidFill>
              </a:rPr>
              <a:t>SOCIAL MEDIA ADS</a:t>
            </a:r>
            <a:endParaRPr lang="en-MY" sz="7200">
              <a:solidFill>
                <a:srgbClr val="E30613"/>
              </a:solidFill>
            </a:endParaRPr>
          </a:p>
        </p:txBody>
      </p:sp>
      <p:cxnSp>
        <p:nvCxnSpPr>
          <p:cNvPr id="9" name="Straight Connector 8"/>
          <p:cNvCxnSpPr/>
          <p:nvPr/>
        </p:nvCxnSpPr>
        <p:spPr>
          <a:xfrm>
            <a:off x="11023600" y="8336070"/>
            <a:ext cx="4191000" cy="0"/>
          </a:xfrm>
          <a:prstGeom prst="line">
            <a:avLst/>
          </a:prstGeom>
          <a:ln w="6350">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12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icture Placeholder 29"/>
          <p:cNvSpPr>
            <a:spLocks noGrp="1"/>
          </p:cNvSpPr>
          <p:nvPr>
            <p:ph type="pic" sz="quarter" idx="11"/>
          </p:nvPr>
        </p:nvSpPr>
        <p:spPr/>
        <p:txBody>
          <a:bodyPr/>
          <a:lstStyle/>
          <a:p>
            <a:endParaRPr lang="en-US"/>
          </a:p>
        </p:txBody>
      </p:sp>
      <p:sp>
        <p:nvSpPr>
          <p:cNvPr id="31" name="Picture Placeholder 30"/>
          <p:cNvSpPr>
            <a:spLocks noGrp="1"/>
          </p:cNvSpPr>
          <p:nvPr>
            <p:ph type="pic" sz="quarter" idx="12"/>
          </p:nvPr>
        </p:nvSpPr>
        <p:spPr/>
        <p:txBody>
          <a:bodyPr/>
          <a:lstStyle/>
          <a:p>
            <a:endParaRPr lang="en-US"/>
          </a:p>
        </p:txBody>
      </p:sp>
      <p:sp>
        <p:nvSpPr>
          <p:cNvPr id="32" name="Picture Placeholder 31"/>
          <p:cNvSpPr>
            <a:spLocks noGrp="1"/>
          </p:cNvSpPr>
          <p:nvPr>
            <p:ph type="pic" sz="quarter" idx="13"/>
          </p:nvPr>
        </p:nvSpPr>
        <p:spPr/>
        <p:txBody>
          <a:bodyPr/>
          <a:lstStyle/>
          <a:p>
            <a:endParaRPr lang="en-US"/>
          </a:p>
        </p:txBody>
      </p:sp>
      <p:sp>
        <p:nvSpPr>
          <p:cNvPr id="4" name="TextBox 3">
            <a:extLst>
              <a:ext uri="{FF2B5EF4-FFF2-40B4-BE49-F238E27FC236}">
                <a16:creationId xmlns:a16="http://schemas.microsoft.com/office/drawing/2014/main" id="{57782858-F397-6293-C35A-484D52FE06C8}"/>
              </a:ext>
            </a:extLst>
          </p:cNvPr>
          <p:cNvSpPr txBox="1"/>
          <p:nvPr/>
        </p:nvSpPr>
        <p:spPr>
          <a:xfrm>
            <a:off x="4069557" y="476581"/>
            <a:ext cx="16231729" cy="748923"/>
          </a:xfrm>
          <a:prstGeom prst="rect">
            <a:avLst/>
          </a:prstGeom>
          <a:noFill/>
        </p:spPr>
        <p:txBody>
          <a:bodyPr wrap="square" rtlCol="0">
            <a:spAutoFit/>
          </a:bodyPr>
          <a:lstStyle/>
          <a:p>
            <a:pPr algn="ctr">
              <a:lnSpc>
                <a:spcPct val="120000"/>
              </a:lnSpc>
            </a:pPr>
            <a:r>
              <a:rPr lang="en-MY" sz="4000" b="1" dirty="0">
                <a:solidFill>
                  <a:schemeClr val="tx2"/>
                </a:solidFill>
              </a:rPr>
              <a:t>CAMPAIGN OBJECTIVES</a:t>
            </a:r>
            <a:endParaRPr lang="en-MY" sz="4000" dirty="0">
              <a:solidFill>
                <a:schemeClr val="tx2">
                  <a:alpha val="60000"/>
                </a:schemeClr>
              </a:solidFill>
            </a:endParaRPr>
          </a:p>
        </p:txBody>
      </p:sp>
      <p:sp>
        <p:nvSpPr>
          <p:cNvPr id="10" name="TextBox 9">
            <a:extLst>
              <a:ext uri="{FF2B5EF4-FFF2-40B4-BE49-F238E27FC236}">
                <a16:creationId xmlns:a16="http://schemas.microsoft.com/office/drawing/2014/main" id="{57782858-F397-6293-C35A-484D52FE06C8}"/>
              </a:ext>
            </a:extLst>
          </p:cNvPr>
          <p:cNvSpPr txBox="1"/>
          <p:nvPr/>
        </p:nvSpPr>
        <p:spPr>
          <a:xfrm>
            <a:off x="1185862" y="10793662"/>
            <a:ext cx="4891088" cy="1421928"/>
          </a:xfrm>
          <a:prstGeom prst="rect">
            <a:avLst/>
          </a:prstGeom>
          <a:noFill/>
        </p:spPr>
        <p:txBody>
          <a:bodyPr wrap="square" rtlCol="0">
            <a:spAutoFit/>
          </a:bodyPr>
          <a:lstStyle/>
          <a:p>
            <a:pPr>
              <a:lnSpc>
                <a:spcPct val="120000"/>
              </a:lnSpc>
            </a:pPr>
            <a:r>
              <a:rPr lang="en-MY" sz="2400" dirty="0">
                <a:solidFill>
                  <a:schemeClr val="tx2">
                    <a:alpha val="60000"/>
                  </a:schemeClr>
                </a:solidFill>
              </a:rPr>
              <a:t>Lorem ipsum </a:t>
            </a:r>
            <a:r>
              <a:rPr lang="en-MY" sz="2400" dirty="0" err="1">
                <a:solidFill>
                  <a:schemeClr val="tx2">
                    <a:alpha val="60000"/>
                  </a:schemeClr>
                </a:solidFill>
              </a:rPr>
              <a:t>dolor</a:t>
            </a:r>
            <a:r>
              <a:rPr lang="en-MY" sz="2400" dirty="0">
                <a:solidFill>
                  <a:schemeClr val="tx2">
                    <a:alpha val="60000"/>
                  </a:schemeClr>
                </a:solidFill>
              </a:rPr>
              <a:t> sit </a:t>
            </a:r>
            <a:r>
              <a:rPr lang="en-MY" sz="2400" dirty="0" err="1">
                <a:solidFill>
                  <a:schemeClr val="tx2">
                    <a:alpha val="60000"/>
                  </a:schemeClr>
                </a:solidFill>
              </a:rPr>
              <a:t>amet</a:t>
            </a:r>
            <a:r>
              <a:rPr lang="en-MY" sz="2400" dirty="0">
                <a:solidFill>
                  <a:schemeClr val="tx2">
                    <a:alpha val="60000"/>
                  </a:schemeClr>
                </a:solidFill>
              </a:rPr>
              <a:t>, </a:t>
            </a:r>
            <a:r>
              <a:rPr lang="en-MY" sz="2400" dirty="0" err="1">
                <a:solidFill>
                  <a:schemeClr val="tx2">
                    <a:alpha val="60000"/>
                  </a:schemeClr>
                </a:solidFill>
              </a:rPr>
              <a:t>consectetuer</a:t>
            </a:r>
            <a:r>
              <a:rPr lang="en-MY" sz="2400" dirty="0">
                <a:solidFill>
                  <a:schemeClr val="tx2">
                    <a:alpha val="60000"/>
                  </a:schemeClr>
                </a:solidFill>
              </a:rPr>
              <a:t> </a:t>
            </a:r>
            <a:r>
              <a:rPr lang="en-MY" sz="2400" dirty="0" err="1">
                <a:solidFill>
                  <a:schemeClr val="tx2">
                    <a:alpha val="60000"/>
                  </a:schemeClr>
                </a:solidFill>
              </a:rPr>
              <a:t>adipiscing</a:t>
            </a:r>
            <a:r>
              <a:rPr lang="en-MY" sz="2400" dirty="0">
                <a:solidFill>
                  <a:schemeClr val="tx2">
                    <a:alpha val="60000"/>
                  </a:schemeClr>
                </a:solidFill>
              </a:rPr>
              <a:t> </a:t>
            </a:r>
            <a:r>
              <a:rPr lang="en-MY" sz="2400" dirty="0" err="1">
                <a:solidFill>
                  <a:schemeClr val="tx2">
                    <a:alpha val="60000"/>
                  </a:schemeClr>
                </a:solidFill>
              </a:rPr>
              <a:t>elit</a:t>
            </a:r>
            <a:r>
              <a:rPr lang="en-MY" sz="2400" dirty="0">
                <a:solidFill>
                  <a:schemeClr val="tx2">
                    <a:alpha val="60000"/>
                  </a:schemeClr>
                </a:solidFill>
              </a:rPr>
              <a:t>, </a:t>
            </a:r>
            <a:r>
              <a:rPr lang="en-MY" sz="2400" dirty="0" err="1">
                <a:solidFill>
                  <a:schemeClr val="tx2">
                    <a:alpha val="60000"/>
                  </a:schemeClr>
                </a:solidFill>
              </a:rPr>
              <a:t>sed</a:t>
            </a:r>
            <a:r>
              <a:rPr lang="en-MY" sz="2400" dirty="0">
                <a:solidFill>
                  <a:schemeClr val="tx2">
                    <a:alpha val="60000"/>
                  </a:schemeClr>
                </a:solidFill>
              </a:rPr>
              <a:t> </a:t>
            </a:r>
            <a:r>
              <a:rPr lang="en-MY" sz="2400" dirty="0" err="1">
                <a:solidFill>
                  <a:schemeClr val="tx2">
                    <a:alpha val="60000"/>
                  </a:schemeClr>
                </a:solidFill>
              </a:rPr>
              <a:t>diam</a:t>
            </a:r>
            <a:r>
              <a:rPr lang="en-MY" sz="2400" dirty="0">
                <a:solidFill>
                  <a:schemeClr val="tx2">
                    <a:alpha val="60000"/>
                  </a:schemeClr>
                </a:solidFill>
              </a:rPr>
              <a:t> </a:t>
            </a:r>
            <a:r>
              <a:rPr lang="en-MY" sz="2400" dirty="0" err="1">
                <a:solidFill>
                  <a:schemeClr val="tx2">
                    <a:alpha val="60000"/>
                  </a:schemeClr>
                </a:solidFill>
              </a:rPr>
              <a:t>nonummy</a:t>
            </a:r>
            <a:r>
              <a:rPr lang="en-MY" sz="2400" dirty="0">
                <a:solidFill>
                  <a:schemeClr val="tx2">
                    <a:alpha val="60000"/>
                  </a:schemeClr>
                </a:solidFill>
              </a:rPr>
              <a:t> </a:t>
            </a:r>
            <a:r>
              <a:rPr lang="en-MY" sz="2400" dirty="0" err="1">
                <a:solidFill>
                  <a:schemeClr val="tx2">
                    <a:alpha val="60000"/>
                  </a:schemeClr>
                </a:solidFill>
              </a:rPr>
              <a:t>nibh</a:t>
            </a:r>
            <a:r>
              <a:rPr lang="en-MY" sz="2400" dirty="0">
                <a:solidFill>
                  <a:schemeClr val="tx2">
                    <a:alpha val="60000"/>
                  </a:schemeClr>
                </a:solidFill>
              </a:rPr>
              <a:t> </a:t>
            </a:r>
            <a:r>
              <a:rPr lang="en-MY" sz="2400" dirty="0" err="1">
                <a:solidFill>
                  <a:schemeClr val="tx2">
                    <a:alpha val="60000"/>
                  </a:schemeClr>
                </a:solidFill>
              </a:rPr>
              <a:t>euis</a:t>
            </a:r>
            <a:endParaRPr lang="en-MY" sz="2400" dirty="0">
              <a:solidFill>
                <a:schemeClr val="tx2">
                  <a:alpha val="60000"/>
                </a:schemeClr>
              </a:solidFill>
            </a:endParaRPr>
          </a:p>
        </p:txBody>
      </p:sp>
      <p:sp>
        <p:nvSpPr>
          <p:cNvPr id="11" name="TextBox 10">
            <a:extLst>
              <a:ext uri="{FF2B5EF4-FFF2-40B4-BE49-F238E27FC236}">
                <a16:creationId xmlns:a16="http://schemas.microsoft.com/office/drawing/2014/main" id="{57782858-F397-6293-C35A-484D52FE06C8}"/>
              </a:ext>
            </a:extLst>
          </p:cNvPr>
          <p:cNvSpPr txBox="1"/>
          <p:nvPr/>
        </p:nvSpPr>
        <p:spPr>
          <a:xfrm>
            <a:off x="1185863" y="9191736"/>
            <a:ext cx="4891088" cy="784830"/>
          </a:xfrm>
          <a:prstGeom prst="rect">
            <a:avLst/>
          </a:prstGeom>
          <a:noFill/>
        </p:spPr>
        <p:txBody>
          <a:bodyPr wrap="square" rtlCol="0">
            <a:spAutoFit/>
          </a:bodyPr>
          <a:lstStyle/>
          <a:p>
            <a:r>
              <a:rPr lang="en-MY" sz="4500" b="1" dirty="0">
                <a:solidFill>
                  <a:schemeClr val="accent1"/>
                </a:solidFill>
              </a:rPr>
              <a:t>Objective 1 </a:t>
            </a:r>
            <a:endParaRPr lang="en-MY" sz="4500" dirty="0">
              <a:solidFill>
                <a:schemeClr val="accent1"/>
              </a:solidFill>
            </a:endParaRPr>
          </a:p>
        </p:txBody>
      </p:sp>
      <p:sp>
        <p:nvSpPr>
          <p:cNvPr id="12" name="TextBox 11">
            <a:extLst>
              <a:ext uri="{FF2B5EF4-FFF2-40B4-BE49-F238E27FC236}">
                <a16:creationId xmlns:a16="http://schemas.microsoft.com/office/drawing/2014/main" id="{57782858-F397-6293-C35A-484D52FE06C8}"/>
              </a:ext>
            </a:extLst>
          </p:cNvPr>
          <p:cNvSpPr txBox="1"/>
          <p:nvPr/>
        </p:nvSpPr>
        <p:spPr>
          <a:xfrm>
            <a:off x="6964929" y="10793662"/>
            <a:ext cx="4891088" cy="1421928"/>
          </a:xfrm>
          <a:prstGeom prst="rect">
            <a:avLst/>
          </a:prstGeom>
          <a:noFill/>
        </p:spPr>
        <p:txBody>
          <a:bodyPr wrap="square" rtlCol="0">
            <a:spAutoFit/>
          </a:bodyPr>
          <a:lstStyle/>
          <a:p>
            <a:pPr>
              <a:lnSpc>
                <a:spcPct val="120000"/>
              </a:lnSpc>
            </a:pPr>
            <a:r>
              <a:rPr lang="en-MY" sz="2400" dirty="0">
                <a:solidFill>
                  <a:schemeClr val="tx2">
                    <a:alpha val="60000"/>
                  </a:schemeClr>
                </a:solidFill>
              </a:rPr>
              <a:t>Lorem ipsum </a:t>
            </a:r>
            <a:r>
              <a:rPr lang="en-MY" sz="2400" dirty="0" err="1">
                <a:solidFill>
                  <a:schemeClr val="tx2">
                    <a:alpha val="60000"/>
                  </a:schemeClr>
                </a:solidFill>
              </a:rPr>
              <a:t>dolor</a:t>
            </a:r>
            <a:r>
              <a:rPr lang="en-MY" sz="2400" dirty="0">
                <a:solidFill>
                  <a:schemeClr val="tx2">
                    <a:alpha val="60000"/>
                  </a:schemeClr>
                </a:solidFill>
              </a:rPr>
              <a:t> sit </a:t>
            </a:r>
            <a:r>
              <a:rPr lang="en-MY" sz="2400" dirty="0" err="1">
                <a:solidFill>
                  <a:schemeClr val="tx2">
                    <a:alpha val="60000"/>
                  </a:schemeClr>
                </a:solidFill>
              </a:rPr>
              <a:t>amet</a:t>
            </a:r>
            <a:r>
              <a:rPr lang="en-MY" sz="2400" dirty="0">
                <a:solidFill>
                  <a:schemeClr val="tx2">
                    <a:alpha val="60000"/>
                  </a:schemeClr>
                </a:solidFill>
              </a:rPr>
              <a:t>, </a:t>
            </a:r>
            <a:r>
              <a:rPr lang="en-MY" sz="2400" dirty="0" err="1">
                <a:solidFill>
                  <a:schemeClr val="tx2">
                    <a:alpha val="60000"/>
                  </a:schemeClr>
                </a:solidFill>
              </a:rPr>
              <a:t>consectetuer</a:t>
            </a:r>
            <a:r>
              <a:rPr lang="en-MY" sz="2400" dirty="0">
                <a:solidFill>
                  <a:schemeClr val="tx2">
                    <a:alpha val="60000"/>
                  </a:schemeClr>
                </a:solidFill>
              </a:rPr>
              <a:t> </a:t>
            </a:r>
            <a:r>
              <a:rPr lang="en-MY" sz="2400" dirty="0" err="1">
                <a:solidFill>
                  <a:schemeClr val="tx2">
                    <a:alpha val="60000"/>
                  </a:schemeClr>
                </a:solidFill>
              </a:rPr>
              <a:t>adipiscing</a:t>
            </a:r>
            <a:r>
              <a:rPr lang="en-MY" sz="2400" dirty="0">
                <a:solidFill>
                  <a:schemeClr val="tx2">
                    <a:alpha val="60000"/>
                  </a:schemeClr>
                </a:solidFill>
              </a:rPr>
              <a:t> </a:t>
            </a:r>
            <a:r>
              <a:rPr lang="en-MY" sz="2400" dirty="0" err="1">
                <a:solidFill>
                  <a:schemeClr val="tx2">
                    <a:alpha val="60000"/>
                  </a:schemeClr>
                </a:solidFill>
              </a:rPr>
              <a:t>elit</a:t>
            </a:r>
            <a:r>
              <a:rPr lang="en-MY" sz="2400" dirty="0">
                <a:solidFill>
                  <a:schemeClr val="tx2">
                    <a:alpha val="60000"/>
                  </a:schemeClr>
                </a:solidFill>
              </a:rPr>
              <a:t>, </a:t>
            </a:r>
            <a:r>
              <a:rPr lang="en-MY" sz="2400" dirty="0" err="1">
                <a:solidFill>
                  <a:schemeClr val="tx2">
                    <a:alpha val="60000"/>
                  </a:schemeClr>
                </a:solidFill>
              </a:rPr>
              <a:t>sed</a:t>
            </a:r>
            <a:r>
              <a:rPr lang="en-MY" sz="2400" dirty="0">
                <a:solidFill>
                  <a:schemeClr val="tx2">
                    <a:alpha val="60000"/>
                  </a:schemeClr>
                </a:solidFill>
              </a:rPr>
              <a:t> </a:t>
            </a:r>
            <a:r>
              <a:rPr lang="en-MY" sz="2400" dirty="0" err="1">
                <a:solidFill>
                  <a:schemeClr val="tx2">
                    <a:alpha val="60000"/>
                  </a:schemeClr>
                </a:solidFill>
              </a:rPr>
              <a:t>diam</a:t>
            </a:r>
            <a:r>
              <a:rPr lang="en-MY" sz="2400" dirty="0">
                <a:solidFill>
                  <a:schemeClr val="tx2">
                    <a:alpha val="60000"/>
                  </a:schemeClr>
                </a:solidFill>
              </a:rPr>
              <a:t> </a:t>
            </a:r>
            <a:r>
              <a:rPr lang="en-MY" sz="2400" dirty="0" err="1">
                <a:solidFill>
                  <a:schemeClr val="tx2">
                    <a:alpha val="60000"/>
                  </a:schemeClr>
                </a:solidFill>
              </a:rPr>
              <a:t>nonummy</a:t>
            </a:r>
            <a:r>
              <a:rPr lang="en-MY" sz="2400" dirty="0">
                <a:solidFill>
                  <a:schemeClr val="tx2">
                    <a:alpha val="60000"/>
                  </a:schemeClr>
                </a:solidFill>
              </a:rPr>
              <a:t> </a:t>
            </a:r>
            <a:r>
              <a:rPr lang="en-MY" sz="2400" dirty="0" err="1">
                <a:solidFill>
                  <a:schemeClr val="tx2">
                    <a:alpha val="60000"/>
                  </a:schemeClr>
                </a:solidFill>
              </a:rPr>
              <a:t>nibh</a:t>
            </a:r>
            <a:r>
              <a:rPr lang="en-MY" sz="2400" dirty="0">
                <a:solidFill>
                  <a:schemeClr val="tx2">
                    <a:alpha val="60000"/>
                  </a:schemeClr>
                </a:solidFill>
              </a:rPr>
              <a:t> </a:t>
            </a:r>
            <a:r>
              <a:rPr lang="en-MY" sz="2400" dirty="0" err="1">
                <a:solidFill>
                  <a:schemeClr val="tx2">
                    <a:alpha val="60000"/>
                  </a:schemeClr>
                </a:solidFill>
              </a:rPr>
              <a:t>euis</a:t>
            </a:r>
            <a:endParaRPr lang="en-MY" sz="2400" dirty="0">
              <a:solidFill>
                <a:schemeClr val="tx2">
                  <a:alpha val="60000"/>
                </a:schemeClr>
              </a:solidFill>
            </a:endParaRPr>
          </a:p>
        </p:txBody>
      </p:sp>
      <p:sp>
        <p:nvSpPr>
          <p:cNvPr id="13" name="TextBox 12">
            <a:extLst>
              <a:ext uri="{FF2B5EF4-FFF2-40B4-BE49-F238E27FC236}">
                <a16:creationId xmlns:a16="http://schemas.microsoft.com/office/drawing/2014/main" id="{57782858-F397-6293-C35A-484D52FE06C8}"/>
              </a:ext>
            </a:extLst>
          </p:cNvPr>
          <p:cNvSpPr txBox="1"/>
          <p:nvPr/>
        </p:nvSpPr>
        <p:spPr>
          <a:xfrm>
            <a:off x="6964930" y="9191736"/>
            <a:ext cx="4891088" cy="784830"/>
          </a:xfrm>
          <a:prstGeom prst="rect">
            <a:avLst/>
          </a:prstGeom>
          <a:noFill/>
        </p:spPr>
        <p:txBody>
          <a:bodyPr wrap="square" rtlCol="0">
            <a:spAutoFit/>
          </a:bodyPr>
          <a:lstStyle/>
          <a:p>
            <a:r>
              <a:rPr lang="en-MY" sz="4500" b="1">
                <a:solidFill>
                  <a:schemeClr val="accent2"/>
                </a:solidFill>
              </a:rPr>
              <a:t>Objective 2</a:t>
            </a:r>
            <a:endParaRPr lang="en-MY" sz="4500">
              <a:solidFill>
                <a:schemeClr val="accent2"/>
              </a:solidFill>
            </a:endParaRPr>
          </a:p>
        </p:txBody>
      </p:sp>
      <p:sp>
        <p:nvSpPr>
          <p:cNvPr id="14" name="TextBox 13">
            <a:extLst>
              <a:ext uri="{FF2B5EF4-FFF2-40B4-BE49-F238E27FC236}">
                <a16:creationId xmlns:a16="http://schemas.microsoft.com/office/drawing/2014/main" id="{57782858-F397-6293-C35A-484D52FE06C8}"/>
              </a:ext>
            </a:extLst>
          </p:cNvPr>
          <p:cNvSpPr txBox="1"/>
          <p:nvPr/>
        </p:nvSpPr>
        <p:spPr>
          <a:xfrm>
            <a:off x="12741843" y="10793662"/>
            <a:ext cx="4891088" cy="1421928"/>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a:t>
            </a:r>
            <a:endParaRPr lang="en-MY" sz="2400">
              <a:solidFill>
                <a:schemeClr val="tx2">
                  <a:alpha val="60000"/>
                </a:schemeClr>
              </a:solidFill>
            </a:endParaRPr>
          </a:p>
        </p:txBody>
      </p:sp>
      <p:sp>
        <p:nvSpPr>
          <p:cNvPr id="15" name="TextBox 14">
            <a:extLst>
              <a:ext uri="{FF2B5EF4-FFF2-40B4-BE49-F238E27FC236}">
                <a16:creationId xmlns:a16="http://schemas.microsoft.com/office/drawing/2014/main" id="{57782858-F397-6293-C35A-484D52FE06C8}"/>
              </a:ext>
            </a:extLst>
          </p:cNvPr>
          <p:cNvSpPr txBox="1"/>
          <p:nvPr/>
        </p:nvSpPr>
        <p:spPr>
          <a:xfrm>
            <a:off x="12741844" y="9191736"/>
            <a:ext cx="4891088" cy="784830"/>
          </a:xfrm>
          <a:prstGeom prst="rect">
            <a:avLst/>
          </a:prstGeom>
          <a:noFill/>
        </p:spPr>
        <p:txBody>
          <a:bodyPr wrap="square" rtlCol="0">
            <a:spAutoFit/>
          </a:bodyPr>
          <a:lstStyle/>
          <a:p>
            <a:r>
              <a:rPr lang="en-MY" sz="4500" b="1" dirty="0">
                <a:solidFill>
                  <a:srgbClr val="706F6F"/>
                </a:solidFill>
              </a:rPr>
              <a:t>Objective 3</a:t>
            </a:r>
            <a:endParaRPr lang="en-MY" sz="4500" dirty="0">
              <a:solidFill>
                <a:srgbClr val="706F6F"/>
              </a:solidFill>
            </a:endParaRPr>
          </a:p>
        </p:txBody>
      </p:sp>
      <p:sp>
        <p:nvSpPr>
          <p:cNvPr id="16" name="TextBox 15">
            <a:extLst>
              <a:ext uri="{FF2B5EF4-FFF2-40B4-BE49-F238E27FC236}">
                <a16:creationId xmlns:a16="http://schemas.microsoft.com/office/drawing/2014/main" id="{57782858-F397-6293-C35A-484D52FE06C8}"/>
              </a:ext>
            </a:extLst>
          </p:cNvPr>
          <p:cNvSpPr txBox="1"/>
          <p:nvPr/>
        </p:nvSpPr>
        <p:spPr>
          <a:xfrm>
            <a:off x="18518756" y="10793662"/>
            <a:ext cx="4891088" cy="1421928"/>
          </a:xfrm>
          <a:prstGeom prst="rect">
            <a:avLst/>
          </a:prstGeom>
          <a:noFill/>
        </p:spPr>
        <p:txBody>
          <a:bodyPr wrap="square" rtlCol="0">
            <a:spAutoFit/>
          </a:bodyPr>
          <a:lstStyle/>
          <a:p>
            <a:pPr>
              <a:lnSpc>
                <a:spcPct val="120000"/>
              </a:lnSpc>
            </a:pPr>
            <a:r>
              <a:rPr lang="en-MY" sz="2400" dirty="0">
                <a:solidFill>
                  <a:schemeClr val="tx2">
                    <a:alpha val="60000"/>
                  </a:schemeClr>
                </a:solidFill>
              </a:rPr>
              <a:t>Lorem ipsum </a:t>
            </a:r>
            <a:r>
              <a:rPr lang="en-MY" sz="2400" dirty="0" err="1">
                <a:solidFill>
                  <a:schemeClr val="tx2">
                    <a:alpha val="60000"/>
                  </a:schemeClr>
                </a:solidFill>
              </a:rPr>
              <a:t>dolor</a:t>
            </a:r>
            <a:r>
              <a:rPr lang="en-MY" sz="2400" dirty="0">
                <a:solidFill>
                  <a:schemeClr val="tx2">
                    <a:alpha val="60000"/>
                  </a:schemeClr>
                </a:solidFill>
              </a:rPr>
              <a:t> sit </a:t>
            </a:r>
            <a:r>
              <a:rPr lang="en-MY" sz="2400" dirty="0" err="1">
                <a:solidFill>
                  <a:schemeClr val="tx2">
                    <a:alpha val="60000"/>
                  </a:schemeClr>
                </a:solidFill>
              </a:rPr>
              <a:t>amet</a:t>
            </a:r>
            <a:r>
              <a:rPr lang="en-MY" sz="2400" dirty="0">
                <a:solidFill>
                  <a:schemeClr val="tx2">
                    <a:alpha val="60000"/>
                  </a:schemeClr>
                </a:solidFill>
              </a:rPr>
              <a:t>, </a:t>
            </a:r>
            <a:r>
              <a:rPr lang="en-MY" sz="2400" dirty="0" err="1">
                <a:solidFill>
                  <a:schemeClr val="tx2">
                    <a:alpha val="60000"/>
                  </a:schemeClr>
                </a:solidFill>
              </a:rPr>
              <a:t>consectetuer</a:t>
            </a:r>
            <a:r>
              <a:rPr lang="en-MY" sz="2400" dirty="0">
                <a:solidFill>
                  <a:schemeClr val="tx2">
                    <a:alpha val="60000"/>
                  </a:schemeClr>
                </a:solidFill>
              </a:rPr>
              <a:t> </a:t>
            </a:r>
            <a:r>
              <a:rPr lang="en-MY" sz="2400" dirty="0" err="1">
                <a:solidFill>
                  <a:schemeClr val="tx2">
                    <a:alpha val="60000"/>
                  </a:schemeClr>
                </a:solidFill>
              </a:rPr>
              <a:t>adipiscing</a:t>
            </a:r>
            <a:r>
              <a:rPr lang="en-MY" sz="2400" dirty="0">
                <a:solidFill>
                  <a:schemeClr val="tx2">
                    <a:alpha val="60000"/>
                  </a:schemeClr>
                </a:solidFill>
              </a:rPr>
              <a:t> </a:t>
            </a:r>
            <a:r>
              <a:rPr lang="en-MY" sz="2400" dirty="0" err="1">
                <a:solidFill>
                  <a:schemeClr val="tx2">
                    <a:alpha val="60000"/>
                  </a:schemeClr>
                </a:solidFill>
              </a:rPr>
              <a:t>elit</a:t>
            </a:r>
            <a:r>
              <a:rPr lang="en-MY" sz="2400" dirty="0">
                <a:solidFill>
                  <a:schemeClr val="tx2">
                    <a:alpha val="60000"/>
                  </a:schemeClr>
                </a:solidFill>
              </a:rPr>
              <a:t>, </a:t>
            </a:r>
            <a:r>
              <a:rPr lang="en-MY" sz="2400" dirty="0" err="1">
                <a:solidFill>
                  <a:schemeClr val="tx2">
                    <a:alpha val="60000"/>
                  </a:schemeClr>
                </a:solidFill>
              </a:rPr>
              <a:t>sed</a:t>
            </a:r>
            <a:r>
              <a:rPr lang="en-MY" sz="2400" dirty="0">
                <a:solidFill>
                  <a:schemeClr val="tx2">
                    <a:alpha val="60000"/>
                  </a:schemeClr>
                </a:solidFill>
              </a:rPr>
              <a:t> </a:t>
            </a:r>
            <a:r>
              <a:rPr lang="en-MY" sz="2400" dirty="0" err="1">
                <a:solidFill>
                  <a:schemeClr val="tx2">
                    <a:alpha val="60000"/>
                  </a:schemeClr>
                </a:solidFill>
              </a:rPr>
              <a:t>diam</a:t>
            </a:r>
            <a:r>
              <a:rPr lang="en-MY" sz="2400" dirty="0">
                <a:solidFill>
                  <a:schemeClr val="tx2">
                    <a:alpha val="60000"/>
                  </a:schemeClr>
                </a:solidFill>
              </a:rPr>
              <a:t> </a:t>
            </a:r>
            <a:r>
              <a:rPr lang="en-MY" sz="2400" dirty="0" err="1">
                <a:solidFill>
                  <a:schemeClr val="tx2">
                    <a:alpha val="60000"/>
                  </a:schemeClr>
                </a:solidFill>
              </a:rPr>
              <a:t>nonummy</a:t>
            </a:r>
            <a:r>
              <a:rPr lang="en-MY" sz="2400" dirty="0">
                <a:solidFill>
                  <a:schemeClr val="tx2">
                    <a:alpha val="60000"/>
                  </a:schemeClr>
                </a:solidFill>
              </a:rPr>
              <a:t> </a:t>
            </a:r>
            <a:r>
              <a:rPr lang="en-MY" sz="2400" dirty="0" err="1">
                <a:solidFill>
                  <a:schemeClr val="tx2">
                    <a:alpha val="60000"/>
                  </a:schemeClr>
                </a:solidFill>
              </a:rPr>
              <a:t>nibh</a:t>
            </a:r>
            <a:r>
              <a:rPr lang="en-MY" sz="2400" dirty="0">
                <a:solidFill>
                  <a:schemeClr val="tx2">
                    <a:alpha val="60000"/>
                  </a:schemeClr>
                </a:solidFill>
              </a:rPr>
              <a:t> </a:t>
            </a:r>
            <a:r>
              <a:rPr lang="en-MY" sz="2400" dirty="0" err="1">
                <a:solidFill>
                  <a:schemeClr val="tx2">
                    <a:alpha val="60000"/>
                  </a:schemeClr>
                </a:solidFill>
              </a:rPr>
              <a:t>euis</a:t>
            </a:r>
            <a:endParaRPr lang="en-MY" sz="2400" dirty="0">
              <a:solidFill>
                <a:schemeClr val="tx2">
                  <a:alpha val="60000"/>
                </a:schemeClr>
              </a:solidFill>
            </a:endParaRPr>
          </a:p>
        </p:txBody>
      </p:sp>
      <p:sp>
        <p:nvSpPr>
          <p:cNvPr id="17" name="TextBox 16">
            <a:extLst>
              <a:ext uri="{FF2B5EF4-FFF2-40B4-BE49-F238E27FC236}">
                <a16:creationId xmlns:a16="http://schemas.microsoft.com/office/drawing/2014/main" id="{57782858-F397-6293-C35A-484D52FE06C8}"/>
              </a:ext>
            </a:extLst>
          </p:cNvPr>
          <p:cNvSpPr txBox="1"/>
          <p:nvPr/>
        </p:nvSpPr>
        <p:spPr>
          <a:xfrm>
            <a:off x="18518757" y="9191736"/>
            <a:ext cx="4891088" cy="784830"/>
          </a:xfrm>
          <a:prstGeom prst="rect">
            <a:avLst/>
          </a:prstGeom>
          <a:noFill/>
        </p:spPr>
        <p:txBody>
          <a:bodyPr wrap="square" rtlCol="0">
            <a:spAutoFit/>
          </a:bodyPr>
          <a:lstStyle/>
          <a:p>
            <a:r>
              <a:rPr lang="en-MY" sz="4500" b="1" dirty="0">
                <a:solidFill>
                  <a:srgbClr val="706F6F"/>
                </a:solidFill>
              </a:rPr>
              <a:t>Objective 4</a:t>
            </a:r>
            <a:endParaRPr lang="en-MY" sz="4500" dirty="0">
              <a:solidFill>
                <a:srgbClr val="706F6F"/>
              </a:solidFill>
            </a:endParaRPr>
          </a:p>
        </p:txBody>
      </p:sp>
      <p:sp>
        <p:nvSpPr>
          <p:cNvPr id="21" name="Rectangle 5"/>
          <p:cNvSpPr>
            <a:spLocks noChangeArrowheads="1"/>
          </p:cNvSpPr>
          <p:nvPr/>
        </p:nvSpPr>
        <p:spPr bwMode="auto">
          <a:xfrm>
            <a:off x="1239774" y="8466137"/>
            <a:ext cx="4549775" cy="3365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6"/>
          <p:cNvSpPr>
            <a:spLocks noChangeArrowheads="1"/>
          </p:cNvSpPr>
          <p:nvPr/>
        </p:nvSpPr>
        <p:spPr bwMode="auto">
          <a:xfrm>
            <a:off x="7012686" y="8466137"/>
            <a:ext cx="4551362" cy="3365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7"/>
          <p:cNvSpPr>
            <a:spLocks noChangeArrowheads="1"/>
          </p:cNvSpPr>
          <p:nvPr/>
        </p:nvSpPr>
        <p:spPr bwMode="auto">
          <a:xfrm>
            <a:off x="12822174" y="8466137"/>
            <a:ext cx="4519612" cy="336550"/>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p:cNvSpPr>
            <a:spLocks noChangeArrowheads="1"/>
          </p:cNvSpPr>
          <p:nvPr/>
        </p:nvSpPr>
        <p:spPr bwMode="auto">
          <a:xfrm>
            <a:off x="18564924" y="8466137"/>
            <a:ext cx="4551362" cy="336550"/>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Picture Placeholder 5">
            <a:extLst>
              <a:ext uri="{FF2B5EF4-FFF2-40B4-BE49-F238E27FC236}">
                <a16:creationId xmlns:a16="http://schemas.microsoft.com/office/drawing/2014/main" id="{60610CDB-2BFA-B0AE-1C7F-B74347F4CDCE}"/>
              </a:ext>
            </a:extLst>
          </p:cNvPr>
          <p:cNvSpPr>
            <a:spLocks noGrp="1"/>
          </p:cNvSpPr>
          <p:nvPr>
            <p:ph type="pic" sz="quarter" idx="10"/>
          </p:nvPr>
        </p:nvSpPr>
        <p:spPr/>
        <p:txBody>
          <a:bodyPr/>
          <a:lstStyle/>
          <a:p>
            <a:endParaRPr lang="en-US"/>
          </a:p>
        </p:txBody>
      </p:sp>
      <p:cxnSp>
        <p:nvCxnSpPr>
          <p:cNvPr id="7" name="Straight Connector 6">
            <a:extLst>
              <a:ext uri="{FF2B5EF4-FFF2-40B4-BE49-F238E27FC236}">
                <a16:creationId xmlns:a16="http://schemas.microsoft.com/office/drawing/2014/main" id="{9BCB085D-FA35-A35F-D722-AB5C048CF1AA}"/>
              </a:ext>
            </a:extLst>
          </p:cNvPr>
          <p:cNvCxnSpPr>
            <a:cxnSpLocks/>
          </p:cNvCxnSpPr>
          <p:nvPr/>
        </p:nvCxnSpPr>
        <p:spPr>
          <a:xfrm>
            <a:off x="7277100" y="1614553"/>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601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9365D84-BCBF-428E-817A-F6F9B4DE0E36}"/>
              </a:ext>
            </a:extLst>
          </p:cNvPr>
          <p:cNvSpPr>
            <a:spLocks noGrp="1"/>
          </p:cNvSpPr>
          <p:nvPr>
            <p:ph type="pic" sz="quarter" idx="10"/>
          </p:nvPr>
        </p:nvSpPr>
        <p:spPr>
          <a:xfrm>
            <a:off x="13271452" y="2714121"/>
            <a:ext cx="10064117" cy="10064117"/>
          </a:xfrm>
        </p:spPr>
        <p:txBody>
          <a:bodyPr/>
          <a:lstStyle/>
          <a:p>
            <a:endParaRPr lang="en-US"/>
          </a:p>
        </p:txBody>
      </p:sp>
      <p:sp>
        <p:nvSpPr>
          <p:cNvPr id="6" name="TextBox 5">
            <a:extLst>
              <a:ext uri="{FF2B5EF4-FFF2-40B4-BE49-F238E27FC236}">
                <a16:creationId xmlns:a16="http://schemas.microsoft.com/office/drawing/2014/main" id="{5D6E8F95-70C3-D4FE-F5CD-09B9E90EACC7}"/>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AWARENESS AD </a:t>
            </a:r>
            <a:r>
              <a:rPr lang="en-MY" sz="4000" b="1">
                <a:solidFill>
                  <a:srgbClr val="E30613"/>
                </a:solidFill>
              </a:rPr>
              <a:t>| DATE</a:t>
            </a:r>
            <a:endParaRPr lang="en-MY" sz="4000">
              <a:solidFill>
                <a:srgbClr val="E30613"/>
              </a:solidFill>
            </a:endParaRPr>
          </a:p>
        </p:txBody>
      </p:sp>
      <p:pic>
        <p:nvPicPr>
          <p:cNvPr id="8" name="Picture 7">
            <a:extLst>
              <a:ext uri="{FF2B5EF4-FFF2-40B4-BE49-F238E27FC236}">
                <a16:creationId xmlns:a16="http://schemas.microsoft.com/office/drawing/2014/main" id="{2F79F26E-27C1-619D-ECF5-BA55091B56AC}"/>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9" name="Picture 8">
            <a:extLst>
              <a:ext uri="{FF2B5EF4-FFF2-40B4-BE49-F238E27FC236}">
                <a16:creationId xmlns:a16="http://schemas.microsoft.com/office/drawing/2014/main" id="{096881CF-BC1D-2B6E-65AA-4DC698BFC401}"/>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10" name="Picture 9">
            <a:extLst>
              <a:ext uri="{FF2B5EF4-FFF2-40B4-BE49-F238E27FC236}">
                <a16:creationId xmlns:a16="http://schemas.microsoft.com/office/drawing/2014/main" id="{00D7A55A-5144-14DB-62C1-93811E64A5C2}"/>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11" name="Picture 10">
            <a:extLst>
              <a:ext uri="{FF2B5EF4-FFF2-40B4-BE49-F238E27FC236}">
                <a16:creationId xmlns:a16="http://schemas.microsoft.com/office/drawing/2014/main" id="{F9AA395D-817C-39AE-BDB1-C977D29F0BD8}"/>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2" name="Picture 11">
            <a:extLst>
              <a:ext uri="{FF2B5EF4-FFF2-40B4-BE49-F238E27FC236}">
                <a16:creationId xmlns:a16="http://schemas.microsoft.com/office/drawing/2014/main" id="{CE1A4577-7585-43A8-B3F0-DB7419AD2F45}"/>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3" name="Picture 12">
            <a:extLst>
              <a:ext uri="{FF2B5EF4-FFF2-40B4-BE49-F238E27FC236}">
                <a16:creationId xmlns:a16="http://schemas.microsoft.com/office/drawing/2014/main" id="{A284E11D-5509-CEFC-92C2-BAE4CF4DFF68}"/>
              </a:ext>
            </a:extLst>
          </p:cNvPr>
          <p:cNvPicPr>
            <a:picLocks noChangeAspect="1"/>
          </p:cNvPicPr>
          <p:nvPr/>
        </p:nvPicPr>
        <p:blipFill>
          <a:blip r:embed="rId7"/>
          <a:stretch>
            <a:fillRect/>
          </a:stretch>
        </p:blipFill>
        <p:spPr>
          <a:xfrm>
            <a:off x="21252769" y="700284"/>
            <a:ext cx="584200" cy="584200"/>
          </a:xfrm>
          <a:prstGeom prst="rect">
            <a:avLst/>
          </a:prstGeom>
        </p:spPr>
      </p:pic>
      <p:graphicFrame>
        <p:nvGraphicFramePr>
          <p:cNvPr id="3" name="Table 2">
            <a:extLst>
              <a:ext uri="{FF2B5EF4-FFF2-40B4-BE49-F238E27FC236}">
                <a16:creationId xmlns:a16="http://schemas.microsoft.com/office/drawing/2014/main" id="{4C24669C-7E0C-D54D-BFE9-31F707AFB2A5}"/>
              </a:ext>
            </a:extLst>
          </p:cNvPr>
          <p:cNvGraphicFramePr>
            <a:graphicFrameLocks noGrp="1"/>
          </p:cNvGraphicFramePr>
          <p:nvPr>
            <p:extLst>
              <p:ext uri="{D42A27DB-BD31-4B8C-83A1-F6EECF244321}">
                <p14:modId xmlns:p14="http://schemas.microsoft.com/office/powerpoint/2010/main" val="1179576998"/>
              </p:ext>
            </p:extLst>
          </p:nvPr>
        </p:nvGraphicFramePr>
        <p:xfrm>
          <a:off x="1048431" y="2714122"/>
          <a:ext cx="9886269" cy="10055640"/>
        </p:xfrm>
        <a:graphic>
          <a:graphicData uri="http://schemas.openxmlformats.org/drawingml/2006/table">
            <a:tbl>
              <a:tblPr/>
              <a:tblGrid>
                <a:gridCol w="9886269">
                  <a:extLst>
                    <a:ext uri="{9D8B030D-6E8A-4147-A177-3AD203B41FA5}">
                      <a16:colId xmlns:a16="http://schemas.microsoft.com/office/drawing/2014/main" val="410049598"/>
                    </a:ext>
                  </a:extLst>
                </a:gridCol>
              </a:tblGrid>
              <a:tr h="1709683">
                <a:tc>
                  <a:txBody>
                    <a:bodyPr/>
                    <a:lstStyle/>
                    <a:p>
                      <a:pPr algn="ctr" rtl="0" fontAlgn="ctr">
                        <a:spcBef>
                          <a:spcPts val="0"/>
                        </a:spcBef>
                        <a:spcAft>
                          <a:spcPts val="0"/>
                        </a:spcAft>
                      </a:pPr>
                      <a:endParaRPr lang="en-US" sz="2000" b="0" i="0" u="none" strike="noStrike">
                        <a:solidFill>
                          <a:srgbClr val="E30613"/>
                        </a:solidFill>
                        <a:effectLst/>
                        <a:latin typeface="Arcon"/>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2000">
                          <a:solidFill>
                            <a:schemeClr val="bg1">
                              <a:lumMod val="50000"/>
                            </a:schemeClr>
                          </a:solidFill>
                          <a:effectLst/>
                          <a:latin typeface="Arcon"/>
                        </a:rPr>
                        <a:t>Virtual Internship with GLX-SA!</a:t>
                      </a:r>
                      <a:endParaRPr lang="en-US" sz="2000">
                        <a:solidFill>
                          <a:schemeClr val="bg1">
                            <a:lumMod val="50000"/>
                          </a:schemeClr>
                        </a:solidFill>
                      </a:endParaRPr>
                    </a:p>
                  </a:txBody>
                  <a:tcPr marL="123442" marR="123442" marT="61722" marB="61722" anchor="ctr">
                    <a:lnL w="10157" cap="flat" cmpd="sng" algn="ctr">
                      <a:solidFill>
                        <a:srgbClr val="D8D8D8"/>
                      </a:solidFill>
                      <a:prstDash val="solid"/>
                      <a:round/>
                      <a:headEnd type="none" w="med" len="med"/>
                      <a:tailEnd type="none" w="med" len="med"/>
                    </a:lnL>
                    <a:lnR w="10157" cap="flat" cmpd="sng" algn="ctr">
                      <a:solidFill>
                        <a:srgbClr val="D8D8D8"/>
                      </a:solidFill>
                      <a:prstDash val="solid"/>
                      <a:round/>
                      <a:headEnd type="none" w="med" len="med"/>
                      <a:tailEnd type="none" w="med" len="med"/>
                    </a:lnR>
                    <a:lnT w="10157" cap="flat" cmpd="sng" algn="ctr">
                      <a:solidFill>
                        <a:srgbClr val="D8D8D8"/>
                      </a:solidFill>
                      <a:prstDash val="solid"/>
                      <a:round/>
                      <a:headEnd type="none" w="med" len="med"/>
                      <a:tailEnd type="none" w="med" len="med"/>
                    </a:lnT>
                    <a:lnB w="10157"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3733616164"/>
                  </a:ext>
                </a:extLst>
              </a:tr>
              <a:tr h="6501298">
                <a:tc>
                  <a:txBody>
                    <a:bodyPr/>
                    <a:lstStyle/>
                    <a:p>
                      <a:pPr algn="ctr" rtl="0" fontAlgn="ctr">
                        <a:spcBef>
                          <a:spcPts val="0"/>
                        </a:spcBef>
                        <a:spcAft>
                          <a:spcPts val="0"/>
                        </a:spcAft>
                      </a:pPr>
                      <a:br>
                        <a:rPr lang="en-US" sz="2000">
                          <a:effectLst/>
                          <a:latin typeface="Arcon"/>
                        </a:rPr>
                      </a:br>
                      <a:br>
                        <a:rPr lang="en-US" sz="2000">
                          <a:effectLst/>
                          <a:latin typeface="Arcon"/>
                        </a:rPr>
                      </a:br>
                      <a:r>
                        <a:rPr lang="en-US" sz="2000" b="0" i="0" u="none" strike="noStrike">
                          <a:solidFill>
                            <a:srgbClr val="E30613"/>
                          </a:solidFill>
                          <a:effectLst/>
                          <a:latin typeface="Arcon"/>
                        </a:rPr>
                        <a:t>Copy: </a:t>
                      </a:r>
                      <a:endParaRPr lang="en-US" sz="2000" b="0" i="0" u="none" strike="noStrike" baseline="0">
                        <a:solidFill>
                          <a:srgbClr val="E30613"/>
                        </a:solidFill>
                        <a:effectLst/>
                        <a:latin typeface="Arcon"/>
                      </a:endParaRPr>
                    </a:p>
                    <a:p>
                      <a:pPr algn="ctr" rtl="0" fontAlgn="ctr">
                        <a:spcBef>
                          <a:spcPts val="0"/>
                        </a:spcBef>
                        <a:spcAft>
                          <a:spcPts val="0"/>
                        </a:spcAft>
                      </a:pPr>
                      <a:r>
                        <a:rPr lang="en-US" sz="2000" b="0" i="0" u="none" strike="noStrike" baseline="0" noProof="0">
                          <a:solidFill>
                            <a:srgbClr val="7F7F7F"/>
                          </a:solidFill>
                          <a:effectLst/>
                          <a:latin typeface="Arcon"/>
                        </a:rPr>
                        <a:t>🚀 Study with GLX-SA and receive a complimentary Virtual Internship when you graduate! Gain real-world experience, build your resume, and get career support—all from home!</a:t>
                      </a:r>
                    </a:p>
                    <a:p>
                      <a:pPr algn="ctr" rtl="0" fontAlgn="ctr">
                        <a:spcBef>
                          <a:spcPts val="0"/>
                        </a:spcBef>
                        <a:spcAft>
                          <a:spcPts val="0"/>
                        </a:spcAft>
                      </a:pPr>
                      <a:endParaRPr lang="en-US" sz="2000" b="0" i="0" u="none" strike="noStrike" baseline="0" noProof="0">
                        <a:solidFill>
                          <a:srgbClr val="7F7F7F"/>
                        </a:solidFill>
                        <a:effectLst/>
                        <a:latin typeface="Arco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baseline="0" noProof="0">
                          <a:solidFill>
                            <a:srgbClr val="7F7F7F"/>
                          </a:solidFill>
                          <a:effectLst/>
                          <a:latin typeface="Arcon"/>
                        </a:rPr>
                        <a:t>What is a Virtual Internship?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baseline="0" noProof="0">
                          <a:solidFill>
                            <a:srgbClr val="7F7F7F"/>
                          </a:solidFill>
                          <a:effectLst/>
                          <a:latin typeface="Arcon"/>
                        </a:rPr>
                        <a:t>It’s a flexible, remote opportunity to build skills, enhance your resume, and receive career support.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000">
                        <a:solidFill>
                          <a:schemeClr val="bg1">
                            <a:lumMod val="50000"/>
                          </a:schemeClr>
                        </a:solidFill>
                        <a:highlight>
                          <a:srgbClr val="FFFF00"/>
                        </a:highlight>
                        <a:latin typeface="Arcon" panose="00000500000000000000" pitchFamily="50"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baseline="0" noProof="0">
                          <a:solidFill>
                            <a:srgbClr val="7F7F7F"/>
                          </a:solidFill>
                          <a:effectLst/>
                          <a:latin typeface="Arcon"/>
                        </a:rPr>
                        <a:t>🌟 Ready to take the next step? </a:t>
                      </a:r>
                      <a:r>
                        <a:rPr lang="en-US" sz="2000" b="0" i="0" u="none" strike="noStrike" baseline="0" noProof="0" err="1">
                          <a:solidFill>
                            <a:srgbClr val="7F7F7F"/>
                          </a:solidFill>
                          <a:effectLst/>
                          <a:latin typeface="Arcon"/>
                        </a:rPr>
                        <a:t>Enrol</a:t>
                      </a:r>
                      <a:r>
                        <a:rPr lang="en-US" sz="2000" b="0" i="0" u="none" strike="noStrike" baseline="0" noProof="0">
                          <a:solidFill>
                            <a:srgbClr val="7F7F7F"/>
                          </a:solidFill>
                          <a:effectLst/>
                          <a:latin typeface="Arcon"/>
                        </a:rPr>
                        <a:t> now and start your journey to success!</a:t>
                      </a:r>
                    </a:p>
                    <a:p>
                      <a:pPr marL="0" lvl="0" indent="0" algn="ctr">
                        <a:lnSpc>
                          <a:spcPct val="100000"/>
                        </a:lnSpc>
                        <a:buNone/>
                      </a:pPr>
                      <a:endParaRPr lang="en-US" sz="2000">
                        <a:solidFill>
                          <a:schemeClr val="bg1">
                            <a:lumMod val="50000"/>
                          </a:schemeClr>
                        </a:solidFill>
                        <a:highlight>
                          <a:srgbClr val="FFFF00"/>
                        </a:highlight>
                        <a:latin typeface="Arcon" panose="00000500000000000000" pitchFamily="50" charset="0"/>
                      </a:endParaRPr>
                    </a:p>
                  </a:txBody>
                  <a:tcPr marL="123442" marR="123442" marT="61722" marB="61722" anchor="ctr">
                    <a:lnL w="10157" cap="flat" cmpd="sng" algn="ctr">
                      <a:solidFill>
                        <a:srgbClr val="D8D8D8"/>
                      </a:solidFill>
                      <a:prstDash val="solid"/>
                      <a:round/>
                      <a:headEnd type="none" w="med" len="med"/>
                      <a:tailEnd type="none" w="med" len="med"/>
                    </a:lnL>
                    <a:lnR w="10157" cap="flat" cmpd="sng" algn="ctr">
                      <a:solidFill>
                        <a:srgbClr val="D8D8D8"/>
                      </a:solidFill>
                      <a:prstDash val="solid"/>
                      <a:round/>
                      <a:headEnd type="none" w="med" len="med"/>
                      <a:tailEnd type="none" w="med" len="med"/>
                    </a:lnR>
                    <a:lnT w="10157" cap="flat" cmpd="sng" algn="ctr">
                      <a:solidFill>
                        <a:srgbClr val="D8D8D8"/>
                      </a:solidFill>
                      <a:prstDash val="solid"/>
                      <a:round/>
                      <a:headEnd type="none" w="med" len="med"/>
                      <a:tailEnd type="none" w="med" len="med"/>
                    </a:lnT>
                    <a:lnB w="10157"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3706827969"/>
                  </a:ext>
                </a:extLst>
              </a:tr>
              <a:tr h="1844659">
                <a:tc>
                  <a:txBody>
                    <a:bodyPr/>
                    <a:lstStyle/>
                    <a:p>
                      <a:pPr lvl="0" algn="ctr">
                        <a:spcBef>
                          <a:spcPts val="0"/>
                        </a:spcBef>
                        <a:spcAft>
                          <a:spcPts val="0"/>
                        </a:spcAft>
                        <a:buNone/>
                      </a:pPr>
                      <a:endParaRPr lang="en-ZA" sz="2000" b="0" i="0" u="none" strike="noStrike">
                        <a:solidFill>
                          <a:srgbClr val="7F7F7F"/>
                        </a:solidFill>
                        <a:effectLst/>
                        <a:latin typeface="Arcon"/>
                      </a:endParaRPr>
                    </a:p>
                    <a:p>
                      <a:pPr algn="ctr" rtl="0" fontAlgn="ctr">
                        <a:spcBef>
                          <a:spcPts val="0"/>
                        </a:spcBef>
                        <a:spcAft>
                          <a:spcPts val="0"/>
                        </a:spcAft>
                      </a:pPr>
                      <a:r>
                        <a:rPr lang="en-ZA" sz="2000" b="0" i="0" u="none" strike="noStrike">
                          <a:solidFill>
                            <a:srgbClr val="7F7F7F"/>
                          </a:solidFill>
                          <a:effectLst/>
                          <a:latin typeface="Arcon"/>
                        </a:rPr>
                        <a:t>Learn more</a:t>
                      </a:r>
                    </a:p>
                    <a:p>
                      <a:pPr lvl="0" algn="ctr">
                        <a:spcBef>
                          <a:spcPts val="0"/>
                        </a:spcBef>
                        <a:spcAft>
                          <a:spcPts val="0"/>
                        </a:spcAft>
                        <a:buNone/>
                      </a:pPr>
                      <a:r>
                        <a:rPr lang="en-US" sz="2000" b="0" i="0" u="none" strike="noStrike" noProof="0">
                          <a:solidFill>
                            <a:schemeClr val="bg1">
                              <a:lumMod val="50000"/>
                            </a:schemeClr>
                          </a:solidFill>
                          <a:effectLst/>
                          <a:latin typeface="Arcon"/>
                          <a:hlinkClick r:id="rId8"/>
                        </a:rPr>
                        <a:t>https://glxsouthafrica.co.za/contact/</a:t>
                      </a:r>
                      <a:r>
                        <a:rPr lang="en-US" sz="2000" b="0" i="0" u="none" strike="noStrike" noProof="0">
                          <a:solidFill>
                            <a:schemeClr val="bg1">
                              <a:lumMod val="50000"/>
                            </a:schemeClr>
                          </a:solidFill>
                          <a:effectLst/>
                          <a:latin typeface="Arcon"/>
                        </a:rPr>
                        <a:t> </a:t>
                      </a:r>
                      <a:endParaRPr lang="en-ZA" sz="2000"/>
                    </a:p>
                  </a:txBody>
                  <a:tcPr marL="123442" marR="123442" marT="61722" marB="61722" anchor="ctr">
                    <a:lnL w="10157" cap="flat" cmpd="sng" algn="ctr">
                      <a:solidFill>
                        <a:srgbClr val="D8D8D8"/>
                      </a:solidFill>
                      <a:prstDash val="solid"/>
                      <a:round/>
                      <a:headEnd type="none" w="med" len="med"/>
                      <a:tailEnd type="none" w="med" len="med"/>
                    </a:lnL>
                    <a:lnR w="10157" cap="flat" cmpd="sng" algn="ctr">
                      <a:solidFill>
                        <a:srgbClr val="D8D8D8"/>
                      </a:solidFill>
                      <a:prstDash val="solid"/>
                      <a:round/>
                      <a:headEnd type="none" w="med" len="med"/>
                      <a:tailEnd type="none" w="med" len="med"/>
                    </a:lnR>
                    <a:lnT w="10157" cap="flat" cmpd="sng" algn="ctr">
                      <a:solidFill>
                        <a:srgbClr val="D8D8D8"/>
                      </a:solidFill>
                      <a:prstDash val="solid"/>
                      <a:round/>
                      <a:headEnd type="none" w="med" len="med"/>
                      <a:tailEnd type="none" w="med" len="med"/>
                    </a:lnT>
                    <a:lnB w="10157"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1116208846"/>
                  </a:ext>
                </a:extLst>
              </a:tr>
            </a:tbl>
          </a:graphicData>
        </a:graphic>
      </p:graphicFrame>
      <p:pic>
        <p:nvPicPr>
          <p:cNvPr id="4" name="Picture 3">
            <a:extLst>
              <a:ext uri="{FF2B5EF4-FFF2-40B4-BE49-F238E27FC236}">
                <a16:creationId xmlns:a16="http://schemas.microsoft.com/office/drawing/2014/main" id="{A50A653F-BDDF-D692-3C7E-58A879E79FEF}"/>
              </a:ext>
            </a:extLst>
          </p:cNvPr>
          <p:cNvPicPr>
            <a:picLocks noChangeAspect="1"/>
          </p:cNvPicPr>
          <p:nvPr/>
        </p:nvPicPr>
        <p:blipFill>
          <a:blip r:embed="rId9"/>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2834778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7E9AD1E-5DB8-0D34-36D7-43E5E44F66F1}"/>
              </a:ext>
            </a:extLst>
          </p:cNvPr>
          <p:cNvSpPr>
            <a:spLocks noGrp="1"/>
          </p:cNvSpPr>
          <p:nvPr>
            <p:ph type="pic" sz="quarter" idx="10"/>
          </p:nvPr>
        </p:nvSpPr>
        <p:spPr>
          <a:xfrm>
            <a:off x="11694535" y="1888958"/>
            <a:ext cx="5706000" cy="5706000"/>
          </a:xfrm>
        </p:spPr>
        <p:txBody>
          <a:bodyPr/>
          <a:lstStyle/>
          <a:p>
            <a:endParaRPr lang="en-US"/>
          </a:p>
        </p:txBody>
      </p:sp>
      <p:sp>
        <p:nvSpPr>
          <p:cNvPr id="3" name="Picture Placeholder 2">
            <a:extLst>
              <a:ext uri="{FF2B5EF4-FFF2-40B4-BE49-F238E27FC236}">
                <a16:creationId xmlns:a16="http://schemas.microsoft.com/office/drawing/2014/main" id="{ED560D66-55A5-ED5A-8FD4-1F17DD06DF90}"/>
              </a:ext>
            </a:extLst>
          </p:cNvPr>
          <p:cNvSpPr>
            <a:spLocks noGrp="1"/>
          </p:cNvSpPr>
          <p:nvPr>
            <p:ph type="pic" sz="quarter" idx="11"/>
          </p:nvPr>
        </p:nvSpPr>
        <p:spPr>
          <a:xfrm>
            <a:off x="17629569" y="1888959"/>
            <a:ext cx="5706000" cy="5702969"/>
          </a:xfrm>
        </p:spPr>
        <p:txBody>
          <a:bodyPr/>
          <a:lstStyle/>
          <a:p>
            <a:endParaRPr lang="en-US"/>
          </a:p>
        </p:txBody>
      </p:sp>
      <p:sp>
        <p:nvSpPr>
          <p:cNvPr id="4" name="Picture Placeholder 3">
            <a:extLst>
              <a:ext uri="{FF2B5EF4-FFF2-40B4-BE49-F238E27FC236}">
                <a16:creationId xmlns:a16="http://schemas.microsoft.com/office/drawing/2014/main" id="{A64D93BD-6C01-C2CB-C80A-53C633C46E68}"/>
              </a:ext>
            </a:extLst>
          </p:cNvPr>
          <p:cNvSpPr>
            <a:spLocks noGrp="1"/>
          </p:cNvSpPr>
          <p:nvPr>
            <p:ph type="pic" sz="quarter" idx="12"/>
          </p:nvPr>
        </p:nvSpPr>
        <p:spPr>
          <a:xfrm>
            <a:off x="11694535" y="7866786"/>
            <a:ext cx="5706000" cy="5702969"/>
          </a:xfrm>
        </p:spPr>
        <p:txBody>
          <a:bodyPr/>
          <a:lstStyle/>
          <a:p>
            <a:endParaRPr lang="en-US"/>
          </a:p>
        </p:txBody>
      </p:sp>
      <p:sp>
        <p:nvSpPr>
          <p:cNvPr id="5" name="Picture Placeholder 4">
            <a:extLst>
              <a:ext uri="{FF2B5EF4-FFF2-40B4-BE49-F238E27FC236}">
                <a16:creationId xmlns:a16="http://schemas.microsoft.com/office/drawing/2014/main" id="{B148AD70-80CD-1D95-53B8-D9719B7C8A7D}"/>
              </a:ext>
            </a:extLst>
          </p:cNvPr>
          <p:cNvSpPr>
            <a:spLocks noGrp="1"/>
          </p:cNvSpPr>
          <p:nvPr>
            <p:ph type="pic" sz="quarter" idx="13"/>
          </p:nvPr>
        </p:nvSpPr>
        <p:spPr>
          <a:xfrm>
            <a:off x="17629569" y="7866786"/>
            <a:ext cx="5706000" cy="5702969"/>
          </a:xfrm>
        </p:spPr>
        <p:txBody>
          <a:bodyPr/>
          <a:lstStyle/>
          <a:p>
            <a:endParaRPr lang="en-US"/>
          </a:p>
        </p:txBody>
      </p:sp>
      <p:sp>
        <p:nvSpPr>
          <p:cNvPr id="7" name="TextBox 6">
            <a:extLst>
              <a:ext uri="{FF2B5EF4-FFF2-40B4-BE49-F238E27FC236}">
                <a16:creationId xmlns:a16="http://schemas.microsoft.com/office/drawing/2014/main" id="{76589579-02A2-CF39-922E-BC05F0980DE8}"/>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AWARENESS AD </a:t>
            </a:r>
            <a:r>
              <a:rPr lang="en-MY" sz="4000" b="1">
                <a:solidFill>
                  <a:srgbClr val="E30613"/>
                </a:solidFill>
              </a:rPr>
              <a:t>| DATE</a:t>
            </a:r>
            <a:endParaRPr lang="en-MY" sz="4000">
              <a:solidFill>
                <a:srgbClr val="E30613"/>
              </a:solidFill>
            </a:endParaRPr>
          </a:p>
        </p:txBody>
      </p:sp>
      <p:pic>
        <p:nvPicPr>
          <p:cNvPr id="8" name="Picture 7">
            <a:extLst>
              <a:ext uri="{FF2B5EF4-FFF2-40B4-BE49-F238E27FC236}">
                <a16:creationId xmlns:a16="http://schemas.microsoft.com/office/drawing/2014/main" id="{AA502AB1-32E5-8693-6ECC-DEAFD3FA11DE}"/>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9" name="Picture 8">
            <a:extLst>
              <a:ext uri="{FF2B5EF4-FFF2-40B4-BE49-F238E27FC236}">
                <a16:creationId xmlns:a16="http://schemas.microsoft.com/office/drawing/2014/main" id="{4FAA0FA3-4F0C-CECE-40B9-3C1A537FBDAE}"/>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10" name="Picture 9">
            <a:extLst>
              <a:ext uri="{FF2B5EF4-FFF2-40B4-BE49-F238E27FC236}">
                <a16:creationId xmlns:a16="http://schemas.microsoft.com/office/drawing/2014/main" id="{5E92C212-395D-418A-4250-7837E0CA980C}"/>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11" name="Picture 10">
            <a:extLst>
              <a:ext uri="{FF2B5EF4-FFF2-40B4-BE49-F238E27FC236}">
                <a16:creationId xmlns:a16="http://schemas.microsoft.com/office/drawing/2014/main" id="{412E7137-19F8-C077-7F91-B4949434D8EE}"/>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2" name="Picture 11">
            <a:extLst>
              <a:ext uri="{FF2B5EF4-FFF2-40B4-BE49-F238E27FC236}">
                <a16:creationId xmlns:a16="http://schemas.microsoft.com/office/drawing/2014/main" id="{8EDDC083-BA6B-A300-FBAD-93EA945241B2}"/>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3" name="Picture 12">
            <a:extLst>
              <a:ext uri="{FF2B5EF4-FFF2-40B4-BE49-F238E27FC236}">
                <a16:creationId xmlns:a16="http://schemas.microsoft.com/office/drawing/2014/main" id="{2A583DB0-CFEB-DF3D-A7C8-5C9D806C27B4}"/>
              </a:ext>
            </a:extLst>
          </p:cNvPr>
          <p:cNvPicPr>
            <a:picLocks noChangeAspect="1"/>
          </p:cNvPicPr>
          <p:nvPr/>
        </p:nvPicPr>
        <p:blipFill>
          <a:blip r:embed="rId7"/>
          <a:stretch>
            <a:fillRect/>
          </a:stretch>
        </p:blipFill>
        <p:spPr>
          <a:xfrm>
            <a:off x="21252769" y="700284"/>
            <a:ext cx="584200" cy="584200"/>
          </a:xfrm>
          <a:prstGeom prst="rect">
            <a:avLst/>
          </a:prstGeom>
        </p:spPr>
      </p:pic>
      <p:graphicFrame>
        <p:nvGraphicFramePr>
          <p:cNvPr id="15" name="Table 14">
            <a:extLst>
              <a:ext uri="{FF2B5EF4-FFF2-40B4-BE49-F238E27FC236}">
                <a16:creationId xmlns:a16="http://schemas.microsoft.com/office/drawing/2014/main" id="{7AA62B30-6BD8-A9C4-3DBE-E3A1D5187DF7}"/>
              </a:ext>
            </a:extLst>
          </p:cNvPr>
          <p:cNvGraphicFramePr>
            <a:graphicFrameLocks noGrp="1"/>
          </p:cNvGraphicFramePr>
          <p:nvPr>
            <p:extLst>
              <p:ext uri="{D42A27DB-BD31-4B8C-83A1-F6EECF244321}">
                <p14:modId xmlns:p14="http://schemas.microsoft.com/office/powerpoint/2010/main" val="2726331244"/>
              </p:ext>
            </p:extLst>
          </p:nvPr>
        </p:nvGraphicFramePr>
        <p:xfrm>
          <a:off x="1048431" y="1888958"/>
          <a:ext cx="9886269" cy="11675476"/>
        </p:xfrm>
        <a:graphic>
          <a:graphicData uri="http://schemas.openxmlformats.org/drawingml/2006/table">
            <a:tbl>
              <a:tblPr/>
              <a:tblGrid>
                <a:gridCol w="9886269">
                  <a:extLst>
                    <a:ext uri="{9D8B030D-6E8A-4147-A177-3AD203B41FA5}">
                      <a16:colId xmlns:a16="http://schemas.microsoft.com/office/drawing/2014/main" val="410049598"/>
                    </a:ext>
                  </a:extLst>
                </a:gridCol>
              </a:tblGrid>
              <a:tr h="1149540">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2000" dirty="0">
                          <a:solidFill>
                            <a:schemeClr val="bg1">
                              <a:lumMod val="50000"/>
                            </a:schemeClr>
                          </a:solidFill>
                          <a:effectLst/>
                          <a:latin typeface="Arcon"/>
                        </a:rPr>
                        <a:t>Virtual Internship with GLX-SA!</a:t>
                      </a:r>
                      <a:endParaRPr lang="en-US" sz="2000" dirty="0">
                        <a:solidFill>
                          <a:schemeClr val="bg1">
                            <a:lumMod val="50000"/>
                          </a:schemeClr>
                        </a:solidFill>
                      </a:endParaRPr>
                    </a:p>
                  </a:txBody>
                  <a:tcPr marL="123442" marR="123442" marT="61722" marB="61722" anchor="ctr">
                    <a:lnL w="10157" cap="flat" cmpd="sng" algn="ctr">
                      <a:solidFill>
                        <a:srgbClr val="D8D8D8"/>
                      </a:solidFill>
                      <a:prstDash val="solid"/>
                      <a:round/>
                      <a:headEnd type="none" w="med" len="med"/>
                      <a:tailEnd type="none" w="med" len="med"/>
                    </a:lnL>
                    <a:lnR w="10157" cap="flat" cmpd="sng" algn="ctr">
                      <a:solidFill>
                        <a:srgbClr val="D8D8D8"/>
                      </a:solidFill>
                      <a:prstDash val="solid"/>
                      <a:round/>
                      <a:headEnd type="none" w="med" len="med"/>
                      <a:tailEnd type="none" w="med" len="med"/>
                    </a:lnR>
                    <a:lnT w="10157" cap="flat" cmpd="sng" algn="ctr">
                      <a:solidFill>
                        <a:srgbClr val="D8D8D8"/>
                      </a:solidFill>
                      <a:prstDash val="solid"/>
                      <a:round/>
                      <a:headEnd type="none" w="med" len="med"/>
                      <a:tailEnd type="none" w="med" len="med"/>
                    </a:lnT>
                    <a:lnB w="10157"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3733616164"/>
                  </a:ext>
                </a:extLst>
              </a:tr>
              <a:tr h="8681277">
                <a:tc>
                  <a:txBody>
                    <a:bodyPr/>
                    <a:lstStyle/>
                    <a:p>
                      <a:pPr algn="ctr" rtl="0" fontAlgn="ctr">
                        <a:spcBef>
                          <a:spcPts val="0"/>
                        </a:spcBef>
                        <a:spcAft>
                          <a:spcPts val="0"/>
                        </a:spcAft>
                      </a:pPr>
                      <a:br>
                        <a:rPr lang="en-US" sz="2000" dirty="0">
                          <a:effectLst/>
                          <a:latin typeface="Arcon"/>
                        </a:rPr>
                      </a:br>
                      <a:br>
                        <a:rPr lang="en-US" sz="2000" dirty="0">
                          <a:effectLst/>
                          <a:latin typeface="Arcon"/>
                        </a:rPr>
                      </a:br>
                      <a:r>
                        <a:rPr lang="en-US" sz="2000" b="0" i="0" u="none" strike="noStrike" dirty="0">
                          <a:solidFill>
                            <a:srgbClr val="E30613"/>
                          </a:solidFill>
                          <a:effectLst/>
                          <a:latin typeface="Arcon"/>
                        </a:rPr>
                        <a:t>Copy: </a:t>
                      </a:r>
                      <a:endParaRPr lang="en-US" sz="2000" b="0" i="0" u="none" strike="noStrike" baseline="0" dirty="0">
                        <a:solidFill>
                          <a:srgbClr val="E30613"/>
                        </a:solidFill>
                        <a:effectLst/>
                        <a:latin typeface="Arcon"/>
                      </a:endParaRPr>
                    </a:p>
                    <a:p>
                      <a:pPr algn="ctr" rtl="0" fontAlgn="ctr">
                        <a:spcBef>
                          <a:spcPts val="0"/>
                        </a:spcBef>
                        <a:spcAft>
                          <a:spcPts val="0"/>
                        </a:spcAft>
                      </a:pPr>
                      <a:r>
                        <a:rPr lang="en-US" sz="2000" b="0" i="0" u="none" strike="noStrike" baseline="0" noProof="0" dirty="0">
                          <a:solidFill>
                            <a:srgbClr val="7F7F7F"/>
                          </a:solidFill>
                          <a:effectLst/>
                          <a:latin typeface="Arcon"/>
                        </a:rPr>
                        <a:t>🚀 Study with GLX-SA and receive a complimentary Virtual Internship when you graduate! Gain real-world experience, build your resume, and get career support—all from home!</a:t>
                      </a:r>
                    </a:p>
                    <a:p>
                      <a:pPr algn="ctr" rtl="0" fontAlgn="ctr">
                        <a:spcBef>
                          <a:spcPts val="0"/>
                        </a:spcBef>
                        <a:spcAft>
                          <a:spcPts val="0"/>
                        </a:spcAft>
                      </a:pPr>
                      <a:endParaRPr lang="en-US" sz="2000" b="0" i="0" u="none" strike="noStrike" baseline="0" noProof="0">
                        <a:solidFill>
                          <a:srgbClr val="7F7F7F"/>
                        </a:solidFill>
                        <a:effectLst/>
                        <a:latin typeface="Arco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baseline="0" noProof="0" dirty="0">
                          <a:solidFill>
                            <a:srgbClr val="7F7F7F"/>
                          </a:solidFill>
                          <a:effectLst/>
                          <a:latin typeface="Arcon"/>
                        </a:rPr>
                        <a:t>What is a Virtual Internship?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baseline="0" noProof="0" dirty="0">
                          <a:solidFill>
                            <a:srgbClr val="7F7F7F"/>
                          </a:solidFill>
                          <a:effectLst/>
                          <a:latin typeface="Arcon"/>
                        </a:rPr>
                        <a:t>It’s a flexible, remote opportunity to build skills, enhance your resume, and receive career support.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000">
                        <a:solidFill>
                          <a:schemeClr val="bg1">
                            <a:lumMod val="50000"/>
                          </a:schemeClr>
                        </a:solidFill>
                        <a:highlight>
                          <a:srgbClr val="FFFF00"/>
                        </a:highlight>
                        <a:latin typeface="Arcon" panose="00000500000000000000" pitchFamily="50"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baseline="0" noProof="0" dirty="0">
                          <a:solidFill>
                            <a:srgbClr val="7F7F7F"/>
                          </a:solidFill>
                          <a:effectLst/>
                          <a:latin typeface="Arcon"/>
                        </a:rPr>
                        <a:t>🌟 Ready to take the next step? </a:t>
                      </a:r>
                      <a:r>
                        <a:rPr lang="en-US" sz="2000" b="0" i="0" u="none" strike="noStrike" baseline="0" noProof="0" dirty="0" err="1">
                          <a:solidFill>
                            <a:srgbClr val="7F7F7F"/>
                          </a:solidFill>
                          <a:effectLst/>
                          <a:latin typeface="Arcon"/>
                        </a:rPr>
                        <a:t>Enrol</a:t>
                      </a:r>
                      <a:r>
                        <a:rPr lang="en-US" sz="2000" b="0" i="0" u="none" strike="noStrike" baseline="0" noProof="0" dirty="0">
                          <a:solidFill>
                            <a:srgbClr val="7F7F7F"/>
                          </a:solidFill>
                          <a:effectLst/>
                          <a:latin typeface="Arcon"/>
                        </a:rPr>
                        <a:t> now and start your journey to success!</a:t>
                      </a:r>
                    </a:p>
                    <a:p>
                      <a:pPr marL="0" lvl="0" indent="0" algn="ctr">
                        <a:lnSpc>
                          <a:spcPct val="100000"/>
                        </a:lnSpc>
                        <a:buNone/>
                      </a:pPr>
                      <a:endParaRPr lang="en-US" sz="2000">
                        <a:solidFill>
                          <a:schemeClr val="bg1">
                            <a:lumMod val="50000"/>
                          </a:schemeClr>
                        </a:solidFill>
                        <a:highlight>
                          <a:srgbClr val="FFFF00"/>
                        </a:highlight>
                        <a:latin typeface="Arcon" panose="00000500000000000000" pitchFamily="50" charset="0"/>
                      </a:endParaRPr>
                    </a:p>
                  </a:txBody>
                  <a:tcPr marL="123442" marR="123442" marT="61722" marB="61722" anchor="ctr">
                    <a:lnL w="10157" cap="flat" cmpd="sng" algn="ctr">
                      <a:solidFill>
                        <a:srgbClr val="D8D8D8"/>
                      </a:solidFill>
                      <a:prstDash val="solid"/>
                      <a:round/>
                      <a:headEnd type="none" w="med" len="med"/>
                      <a:tailEnd type="none" w="med" len="med"/>
                    </a:lnL>
                    <a:lnR w="10157" cap="flat" cmpd="sng" algn="ctr">
                      <a:solidFill>
                        <a:srgbClr val="D8D8D8"/>
                      </a:solidFill>
                      <a:prstDash val="solid"/>
                      <a:round/>
                      <a:headEnd type="none" w="med" len="med"/>
                      <a:tailEnd type="none" w="med" len="med"/>
                    </a:lnR>
                    <a:lnT w="10157" cap="flat" cmpd="sng" algn="ctr">
                      <a:solidFill>
                        <a:srgbClr val="D8D8D8"/>
                      </a:solidFill>
                      <a:prstDash val="solid"/>
                      <a:round/>
                      <a:headEnd type="none" w="med" len="med"/>
                      <a:tailEnd type="none" w="med" len="med"/>
                    </a:lnT>
                    <a:lnB w="10157"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3706827969"/>
                  </a:ext>
                </a:extLst>
              </a:tr>
              <a:tr h="1844659">
                <a:tc>
                  <a:txBody>
                    <a:bodyPr/>
                    <a:lstStyle/>
                    <a:p>
                      <a:pPr algn="ctr" rtl="0" fontAlgn="ctr">
                        <a:spcBef>
                          <a:spcPts val="0"/>
                        </a:spcBef>
                        <a:spcAft>
                          <a:spcPts val="0"/>
                        </a:spcAft>
                      </a:pPr>
                      <a:r>
                        <a:rPr lang="en-ZA" sz="2000" b="0" i="0" u="none" strike="noStrike" dirty="0">
                          <a:solidFill>
                            <a:srgbClr val="7F7F7F"/>
                          </a:solidFill>
                          <a:effectLst/>
                          <a:latin typeface="Arcon"/>
                        </a:rPr>
                        <a:t>Learn more</a:t>
                      </a:r>
                    </a:p>
                    <a:p>
                      <a:pPr lvl="0" algn="ctr">
                        <a:spcBef>
                          <a:spcPts val="0"/>
                        </a:spcBef>
                        <a:spcAft>
                          <a:spcPts val="0"/>
                        </a:spcAft>
                        <a:buNone/>
                      </a:pPr>
                      <a:r>
                        <a:rPr lang="en-US" sz="2000" b="0" i="0" u="none" strike="noStrike" noProof="0">
                          <a:solidFill>
                            <a:schemeClr val="bg1">
                              <a:lumMod val="50000"/>
                            </a:schemeClr>
                          </a:solidFill>
                          <a:effectLst/>
                          <a:latin typeface="Arcon"/>
                          <a:hlinkClick r:id="rId8"/>
                        </a:rPr>
                        <a:t>https://glxsouthafrica.co.za/contact/</a:t>
                      </a:r>
                      <a:r>
                        <a:rPr lang="en-US" sz="2000" b="0" i="0" u="none" strike="noStrike" noProof="0">
                          <a:solidFill>
                            <a:schemeClr val="bg1">
                              <a:lumMod val="50000"/>
                            </a:schemeClr>
                          </a:solidFill>
                          <a:effectLst/>
                          <a:latin typeface="Arcon"/>
                        </a:rPr>
                        <a:t> </a:t>
                      </a:r>
                      <a:endParaRPr lang="en-ZA" sz="2000"/>
                    </a:p>
                  </a:txBody>
                  <a:tcPr marL="123442" marR="123442" marT="61722" marB="61722" anchor="ctr">
                    <a:lnL w="10157" cap="flat" cmpd="sng" algn="ctr">
                      <a:solidFill>
                        <a:srgbClr val="D8D8D8"/>
                      </a:solidFill>
                      <a:prstDash val="solid"/>
                      <a:round/>
                      <a:headEnd type="none" w="med" len="med"/>
                      <a:tailEnd type="none" w="med" len="med"/>
                    </a:lnL>
                    <a:lnR w="10157" cap="flat" cmpd="sng" algn="ctr">
                      <a:solidFill>
                        <a:srgbClr val="D8D8D8"/>
                      </a:solidFill>
                      <a:prstDash val="solid"/>
                      <a:round/>
                      <a:headEnd type="none" w="med" len="med"/>
                      <a:tailEnd type="none" w="med" len="med"/>
                    </a:lnR>
                    <a:lnT w="10157" cap="flat" cmpd="sng" algn="ctr">
                      <a:solidFill>
                        <a:srgbClr val="D8D8D8"/>
                      </a:solidFill>
                      <a:prstDash val="solid"/>
                      <a:round/>
                      <a:headEnd type="none" w="med" len="med"/>
                      <a:tailEnd type="none" w="med" len="med"/>
                    </a:lnT>
                    <a:lnB w="10157"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1116208846"/>
                  </a:ext>
                </a:extLst>
              </a:tr>
            </a:tbl>
          </a:graphicData>
        </a:graphic>
      </p:graphicFrame>
      <p:pic>
        <p:nvPicPr>
          <p:cNvPr id="6" name="Picture 5">
            <a:extLst>
              <a:ext uri="{FF2B5EF4-FFF2-40B4-BE49-F238E27FC236}">
                <a16:creationId xmlns:a16="http://schemas.microsoft.com/office/drawing/2014/main" id="{617F5B4D-BB01-F175-1EFE-1FF0F7A3556F}"/>
              </a:ext>
            </a:extLst>
          </p:cNvPr>
          <p:cNvPicPr>
            <a:picLocks noChangeAspect="1"/>
          </p:cNvPicPr>
          <p:nvPr/>
        </p:nvPicPr>
        <p:blipFill>
          <a:blip r:embed="rId9"/>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54092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Placeholder 2" descr="A white character holding a tablet&#10;&#10;Description automatically generated">
            <a:extLst>
              <a:ext uri="{FF2B5EF4-FFF2-40B4-BE49-F238E27FC236}">
                <a16:creationId xmlns:a16="http://schemas.microsoft.com/office/drawing/2014/main" id="{1817F478-9E30-B68A-1317-A7D92419B79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19050" y="0"/>
            <a:ext cx="24384000" cy="13716000"/>
          </a:xfrm>
        </p:spPr>
      </p:pic>
      <p:sp>
        <p:nvSpPr>
          <p:cNvPr id="5" name="TextBox 4">
            <a:extLst>
              <a:ext uri="{FF2B5EF4-FFF2-40B4-BE49-F238E27FC236}">
                <a16:creationId xmlns:a16="http://schemas.microsoft.com/office/drawing/2014/main" id="{57782858-F397-6293-C35A-484D52FE06C8}"/>
              </a:ext>
            </a:extLst>
          </p:cNvPr>
          <p:cNvSpPr txBox="1"/>
          <p:nvPr/>
        </p:nvSpPr>
        <p:spPr>
          <a:xfrm>
            <a:off x="10960100" y="5076736"/>
            <a:ext cx="12363450" cy="2308324"/>
          </a:xfrm>
          <a:prstGeom prst="rect">
            <a:avLst/>
          </a:prstGeom>
          <a:noFill/>
        </p:spPr>
        <p:txBody>
          <a:bodyPr wrap="square" rtlCol="0">
            <a:spAutoFit/>
          </a:bodyPr>
          <a:lstStyle/>
          <a:p>
            <a:r>
              <a:rPr lang="en-GB" sz="7200" b="1">
                <a:solidFill>
                  <a:srgbClr val="E30613"/>
                </a:solidFill>
              </a:rPr>
              <a:t>INSIGHTS &amp; RECOMMENDATIONS</a:t>
            </a:r>
            <a:endParaRPr lang="en-MY" sz="7200">
              <a:solidFill>
                <a:srgbClr val="E30613"/>
              </a:solidFill>
            </a:endParaRPr>
          </a:p>
        </p:txBody>
      </p:sp>
      <p:cxnSp>
        <p:nvCxnSpPr>
          <p:cNvPr id="9" name="Straight Connector 8"/>
          <p:cNvCxnSpPr>
            <a:cxnSpLocks/>
          </p:cNvCxnSpPr>
          <p:nvPr/>
        </p:nvCxnSpPr>
        <p:spPr>
          <a:xfrm>
            <a:off x="11037620" y="7739170"/>
            <a:ext cx="3548330" cy="0"/>
          </a:xfrm>
          <a:prstGeom prst="line">
            <a:avLst/>
          </a:prstGeom>
          <a:ln w="6350">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203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928D29-AB1E-2704-BC66-BB5CC336C278}"/>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EB16B0E3-C898-F357-B2FF-B29996DA9F5C}"/>
              </a:ext>
            </a:extLst>
          </p:cNvPr>
          <p:cNvSpPr>
            <a:spLocks noGrp="1"/>
          </p:cNvSpPr>
          <p:nvPr>
            <p:ph type="pic" sz="quarter" idx="11"/>
          </p:nvPr>
        </p:nvSpPr>
        <p:spPr/>
        <p:txBody>
          <a:bodyPr/>
          <a:lstStyle/>
          <a:p>
            <a:endParaRPr lang="en-US"/>
          </a:p>
        </p:txBody>
      </p:sp>
      <p:sp>
        <p:nvSpPr>
          <p:cNvPr id="4" name="TextBox 3">
            <a:extLst>
              <a:ext uri="{FF2B5EF4-FFF2-40B4-BE49-F238E27FC236}">
                <a16:creationId xmlns:a16="http://schemas.microsoft.com/office/drawing/2014/main" id="{AC10BA54-D778-8D06-84AA-1A4F1AE176E8}"/>
              </a:ext>
            </a:extLst>
          </p:cNvPr>
          <p:cNvSpPr txBox="1"/>
          <p:nvPr/>
        </p:nvSpPr>
        <p:spPr>
          <a:xfrm>
            <a:off x="16769716" y="3651219"/>
            <a:ext cx="7144384" cy="307777"/>
          </a:xfrm>
          <a:prstGeom prst="rect">
            <a:avLst/>
          </a:prstGeom>
          <a:noFill/>
          <a:ln>
            <a:noFill/>
          </a:ln>
        </p:spPr>
        <p:txBody>
          <a:bodyPr wrap="square" rtlCol="0">
            <a:spAutoFit/>
          </a:bodyPr>
          <a:lstStyle/>
          <a:p>
            <a:r>
              <a:rPr lang="en-GB" sz="1400"/>
              <a:t>POST COPY HERE</a:t>
            </a:r>
          </a:p>
        </p:txBody>
      </p:sp>
      <p:sp>
        <p:nvSpPr>
          <p:cNvPr id="5" name="TextBox 4">
            <a:extLst>
              <a:ext uri="{FF2B5EF4-FFF2-40B4-BE49-F238E27FC236}">
                <a16:creationId xmlns:a16="http://schemas.microsoft.com/office/drawing/2014/main" id="{5A9D0704-1AE9-E322-432F-F154E5CBB722}"/>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LOOKALIKE AUDIENCES </a:t>
            </a:r>
            <a:r>
              <a:rPr lang="en-MY" sz="4000" b="1">
                <a:solidFill>
                  <a:srgbClr val="E30613"/>
                </a:solidFill>
              </a:rPr>
              <a:t>| COUNTRY</a:t>
            </a:r>
            <a:endParaRPr lang="en-MY" sz="4000">
              <a:solidFill>
                <a:srgbClr val="E30613"/>
              </a:solidFill>
            </a:endParaRPr>
          </a:p>
        </p:txBody>
      </p:sp>
      <p:pic>
        <p:nvPicPr>
          <p:cNvPr id="6" name="Picture 5">
            <a:extLst>
              <a:ext uri="{FF2B5EF4-FFF2-40B4-BE49-F238E27FC236}">
                <a16:creationId xmlns:a16="http://schemas.microsoft.com/office/drawing/2014/main" id="{07DFA059-AF5D-70F7-96C9-1441027D290C}"/>
              </a:ext>
            </a:extLst>
          </p:cNvPr>
          <p:cNvPicPr>
            <a:picLocks noChangeAspect="1"/>
          </p:cNvPicPr>
          <p:nvPr/>
        </p:nvPicPr>
        <p:blipFill>
          <a:blip r:embed="rId2"/>
          <a:stretch>
            <a:fillRect/>
          </a:stretch>
        </p:blipFill>
        <p:spPr>
          <a:xfrm>
            <a:off x="22002069" y="700284"/>
            <a:ext cx="584200" cy="584200"/>
          </a:xfrm>
          <a:prstGeom prst="rect">
            <a:avLst/>
          </a:prstGeom>
        </p:spPr>
      </p:pic>
      <p:pic>
        <p:nvPicPr>
          <p:cNvPr id="7" name="Picture 6">
            <a:extLst>
              <a:ext uri="{FF2B5EF4-FFF2-40B4-BE49-F238E27FC236}">
                <a16:creationId xmlns:a16="http://schemas.microsoft.com/office/drawing/2014/main" id="{A610D5C2-A538-C3CC-46AE-E88D79C2B084}"/>
              </a:ext>
            </a:extLst>
          </p:cNvPr>
          <p:cNvPicPr>
            <a:picLocks noChangeAspect="1"/>
          </p:cNvPicPr>
          <p:nvPr/>
        </p:nvPicPr>
        <p:blipFill>
          <a:blip r:embed="rId3"/>
          <a:stretch>
            <a:fillRect/>
          </a:stretch>
        </p:blipFill>
        <p:spPr>
          <a:xfrm>
            <a:off x="19004869" y="700284"/>
            <a:ext cx="584200" cy="584200"/>
          </a:xfrm>
          <a:prstGeom prst="rect">
            <a:avLst/>
          </a:prstGeom>
        </p:spPr>
      </p:pic>
      <p:pic>
        <p:nvPicPr>
          <p:cNvPr id="8" name="Picture 7">
            <a:extLst>
              <a:ext uri="{FF2B5EF4-FFF2-40B4-BE49-F238E27FC236}">
                <a16:creationId xmlns:a16="http://schemas.microsoft.com/office/drawing/2014/main" id="{767FEEFD-4381-70A0-6CE9-EAE2965D889D}"/>
              </a:ext>
            </a:extLst>
          </p:cNvPr>
          <p:cNvPicPr>
            <a:picLocks noChangeAspect="1"/>
          </p:cNvPicPr>
          <p:nvPr/>
        </p:nvPicPr>
        <p:blipFill>
          <a:blip r:embed="rId4"/>
          <a:stretch>
            <a:fillRect/>
          </a:stretch>
        </p:blipFill>
        <p:spPr>
          <a:xfrm>
            <a:off x="19754169" y="700284"/>
            <a:ext cx="584200" cy="584200"/>
          </a:xfrm>
          <a:prstGeom prst="rect">
            <a:avLst/>
          </a:prstGeom>
        </p:spPr>
      </p:pic>
      <p:pic>
        <p:nvPicPr>
          <p:cNvPr id="9" name="Picture 8">
            <a:extLst>
              <a:ext uri="{FF2B5EF4-FFF2-40B4-BE49-F238E27FC236}">
                <a16:creationId xmlns:a16="http://schemas.microsoft.com/office/drawing/2014/main" id="{6142243C-46C3-3338-668D-F13CB2E9A440}"/>
              </a:ext>
            </a:extLst>
          </p:cNvPr>
          <p:cNvPicPr>
            <a:picLocks noChangeAspect="1"/>
          </p:cNvPicPr>
          <p:nvPr/>
        </p:nvPicPr>
        <p:blipFill>
          <a:blip r:embed="rId5"/>
          <a:stretch>
            <a:fillRect/>
          </a:stretch>
        </p:blipFill>
        <p:spPr>
          <a:xfrm>
            <a:off x="20503469" y="700284"/>
            <a:ext cx="584200" cy="584200"/>
          </a:xfrm>
          <a:prstGeom prst="rect">
            <a:avLst/>
          </a:prstGeom>
        </p:spPr>
      </p:pic>
      <p:pic>
        <p:nvPicPr>
          <p:cNvPr id="10" name="Picture 9">
            <a:extLst>
              <a:ext uri="{FF2B5EF4-FFF2-40B4-BE49-F238E27FC236}">
                <a16:creationId xmlns:a16="http://schemas.microsoft.com/office/drawing/2014/main" id="{537B7DB0-AA58-10C5-6BAC-4482F29780AA}"/>
              </a:ext>
            </a:extLst>
          </p:cNvPr>
          <p:cNvPicPr>
            <a:picLocks noChangeAspect="1"/>
          </p:cNvPicPr>
          <p:nvPr/>
        </p:nvPicPr>
        <p:blipFill>
          <a:blip r:embed="rId6"/>
          <a:stretch>
            <a:fillRect/>
          </a:stretch>
        </p:blipFill>
        <p:spPr>
          <a:xfrm>
            <a:off x="22751369" y="700284"/>
            <a:ext cx="584200" cy="584200"/>
          </a:xfrm>
          <a:prstGeom prst="rect">
            <a:avLst/>
          </a:prstGeom>
        </p:spPr>
      </p:pic>
      <p:pic>
        <p:nvPicPr>
          <p:cNvPr id="11" name="Picture 10">
            <a:extLst>
              <a:ext uri="{FF2B5EF4-FFF2-40B4-BE49-F238E27FC236}">
                <a16:creationId xmlns:a16="http://schemas.microsoft.com/office/drawing/2014/main" id="{E529F722-D04E-A4FD-2949-21ADA793F967}"/>
              </a:ext>
            </a:extLst>
          </p:cNvPr>
          <p:cNvPicPr>
            <a:picLocks noChangeAspect="1"/>
          </p:cNvPicPr>
          <p:nvPr/>
        </p:nvPicPr>
        <p:blipFill>
          <a:blip r:embed="rId7"/>
          <a:stretch>
            <a:fillRect/>
          </a:stretch>
        </p:blipFill>
        <p:spPr>
          <a:xfrm>
            <a:off x="21252769" y="700284"/>
            <a:ext cx="584200" cy="584200"/>
          </a:xfrm>
          <a:prstGeom prst="rect">
            <a:avLst/>
          </a:prstGeom>
        </p:spPr>
      </p:pic>
      <p:pic>
        <p:nvPicPr>
          <p:cNvPr id="12" name="Picture 11">
            <a:extLst>
              <a:ext uri="{FF2B5EF4-FFF2-40B4-BE49-F238E27FC236}">
                <a16:creationId xmlns:a16="http://schemas.microsoft.com/office/drawing/2014/main" id="{D9CA3A16-4807-10D1-AC19-B5ADBD15FD77}"/>
              </a:ext>
            </a:extLst>
          </p:cNvPr>
          <p:cNvPicPr>
            <a:picLocks noChangeAspect="1"/>
          </p:cNvPicPr>
          <p:nvPr/>
        </p:nvPicPr>
        <p:blipFill>
          <a:blip r:embed="rId8"/>
          <a:stretch>
            <a:fillRect/>
          </a:stretch>
        </p:blipFill>
        <p:spPr>
          <a:xfrm>
            <a:off x="18191934" y="700284"/>
            <a:ext cx="584200" cy="584200"/>
          </a:xfrm>
          <a:prstGeom prst="rect">
            <a:avLst/>
          </a:prstGeom>
        </p:spPr>
      </p:pic>
    </p:spTree>
    <p:extLst>
      <p:ext uri="{BB962C8B-B14F-4D97-AF65-F5344CB8AC3E}">
        <p14:creationId xmlns:p14="http://schemas.microsoft.com/office/powerpoint/2010/main" val="1870319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399B6B2-B97C-8D50-6664-453B65C43844}"/>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CEA2B0B7-1AB5-8F08-FB23-1D005CEC6A09}"/>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5660D46C-9752-8DE3-9F35-973F4DAF476D}"/>
              </a:ext>
            </a:extLst>
          </p:cNvPr>
          <p:cNvSpPr>
            <a:spLocks noGrp="1"/>
          </p:cNvSpPr>
          <p:nvPr>
            <p:ph type="pic" sz="quarter" idx="12"/>
          </p:nvPr>
        </p:nvSpPr>
        <p:spPr/>
        <p:txBody>
          <a:bodyPr/>
          <a:lstStyle/>
          <a:p>
            <a:endParaRPr lang="en-US"/>
          </a:p>
        </p:txBody>
      </p:sp>
      <p:sp>
        <p:nvSpPr>
          <p:cNvPr id="5" name="TextBox 4">
            <a:extLst>
              <a:ext uri="{FF2B5EF4-FFF2-40B4-BE49-F238E27FC236}">
                <a16:creationId xmlns:a16="http://schemas.microsoft.com/office/drawing/2014/main" id="{872FDD61-C08E-90FD-3F12-5C67AE4D856C}"/>
              </a:ext>
            </a:extLst>
          </p:cNvPr>
          <p:cNvSpPr txBox="1"/>
          <p:nvPr/>
        </p:nvSpPr>
        <p:spPr>
          <a:xfrm>
            <a:off x="771705" y="10486522"/>
            <a:ext cx="23393134" cy="307777"/>
          </a:xfrm>
          <a:prstGeom prst="rect">
            <a:avLst/>
          </a:prstGeom>
          <a:noFill/>
          <a:ln>
            <a:noFill/>
          </a:ln>
        </p:spPr>
        <p:txBody>
          <a:bodyPr wrap="square" rtlCol="0">
            <a:spAutoFit/>
          </a:bodyPr>
          <a:lstStyle/>
          <a:p>
            <a:r>
              <a:rPr lang="en-GB" sz="1400"/>
              <a:t>TARGETING RATIONAL IF ANY</a:t>
            </a:r>
          </a:p>
        </p:txBody>
      </p:sp>
      <p:sp>
        <p:nvSpPr>
          <p:cNvPr id="6" name="TextBox 5">
            <a:extLst>
              <a:ext uri="{FF2B5EF4-FFF2-40B4-BE49-F238E27FC236}">
                <a16:creationId xmlns:a16="http://schemas.microsoft.com/office/drawing/2014/main" id="{4DBA3E99-D356-6820-F999-0A9CA25B4026}"/>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TARGETING GROUPS </a:t>
            </a:r>
            <a:r>
              <a:rPr lang="en-MY" sz="4000" b="1">
                <a:solidFill>
                  <a:srgbClr val="E30613"/>
                </a:solidFill>
              </a:rPr>
              <a:t>| FULL COUNTRY</a:t>
            </a:r>
            <a:endParaRPr lang="en-MY" sz="4000">
              <a:solidFill>
                <a:srgbClr val="E30613"/>
              </a:solidFill>
            </a:endParaRPr>
          </a:p>
        </p:txBody>
      </p:sp>
    </p:spTree>
    <p:extLst>
      <p:ext uri="{BB962C8B-B14F-4D97-AF65-F5344CB8AC3E}">
        <p14:creationId xmlns:p14="http://schemas.microsoft.com/office/powerpoint/2010/main" val="2717894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5"/>
          <p:cNvSpPr>
            <a:spLocks noChangeArrowheads="1"/>
          </p:cNvSpPr>
          <p:nvPr/>
        </p:nvSpPr>
        <p:spPr bwMode="auto">
          <a:xfrm>
            <a:off x="-44450" y="5612988"/>
            <a:ext cx="24472899" cy="147664"/>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p:nvSpPr>
        <p:spPr bwMode="auto">
          <a:xfrm>
            <a:off x="-6099283" y="5641156"/>
            <a:ext cx="19347835" cy="465906"/>
          </a:xfrm>
          <a:custGeom>
            <a:avLst/>
            <a:gdLst>
              <a:gd name="T0" fmla="*/ 0 w 9176"/>
              <a:gd name="T1" fmla="*/ 278 h 278"/>
              <a:gd name="T2" fmla="*/ 9176 w 9176"/>
              <a:gd name="T3" fmla="*/ 278 h 278"/>
              <a:gd name="T4" fmla="*/ 9176 w 9176"/>
              <a:gd name="T5" fmla="*/ 0 h 278"/>
              <a:gd name="T6" fmla="*/ 0 w 9176"/>
              <a:gd name="T7" fmla="*/ 0 h 278"/>
            </a:gdLst>
            <a:ahLst/>
            <a:cxnLst>
              <a:cxn ang="0">
                <a:pos x="T0" y="T1"/>
              </a:cxn>
              <a:cxn ang="0">
                <a:pos x="T2" y="T3"/>
              </a:cxn>
              <a:cxn ang="0">
                <a:pos x="T4" y="T5"/>
              </a:cxn>
              <a:cxn ang="0">
                <a:pos x="T6" y="T7"/>
              </a:cxn>
            </a:cxnLst>
            <a:rect l="0" t="0" r="r" b="b"/>
            <a:pathLst>
              <a:path w="9176" h="278">
                <a:moveTo>
                  <a:pt x="0" y="278"/>
                </a:moveTo>
                <a:lnTo>
                  <a:pt x="9176" y="278"/>
                </a:lnTo>
                <a:lnTo>
                  <a:pt x="917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6"/>
          <p:cNvSpPr>
            <a:spLocks/>
          </p:cNvSpPr>
          <p:nvPr/>
        </p:nvSpPr>
        <p:spPr bwMode="auto">
          <a:xfrm>
            <a:off x="10304463" y="6657976"/>
            <a:ext cx="1116013" cy="836613"/>
          </a:xfrm>
          <a:custGeom>
            <a:avLst/>
            <a:gdLst>
              <a:gd name="T0" fmla="*/ 0 w 703"/>
              <a:gd name="T1" fmla="*/ 149 h 527"/>
              <a:gd name="T2" fmla="*/ 543 w 703"/>
              <a:gd name="T3" fmla="*/ 527 h 527"/>
              <a:gd name="T4" fmla="*/ 703 w 703"/>
              <a:gd name="T5" fmla="*/ 0 h 527"/>
              <a:gd name="T6" fmla="*/ 0 w 703"/>
              <a:gd name="T7" fmla="*/ 149 h 527"/>
            </a:gdLst>
            <a:ahLst/>
            <a:cxnLst>
              <a:cxn ang="0">
                <a:pos x="T0" y="T1"/>
              </a:cxn>
              <a:cxn ang="0">
                <a:pos x="T2" y="T3"/>
              </a:cxn>
              <a:cxn ang="0">
                <a:pos x="T4" y="T5"/>
              </a:cxn>
              <a:cxn ang="0">
                <a:pos x="T6" y="T7"/>
              </a:cxn>
            </a:cxnLst>
            <a:rect l="0" t="0" r="r" b="b"/>
            <a:pathLst>
              <a:path w="703" h="527">
                <a:moveTo>
                  <a:pt x="0" y="149"/>
                </a:moveTo>
                <a:lnTo>
                  <a:pt x="543" y="527"/>
                </a:lnTo>
                <a:lnTo>
                  <a:pt x="703" y="0"/>
                </a:lnTo>
                <a:lnTo>
                  <a:pt x="0" y="1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7"/>
          <p:cNvSpPr>
            <a:spLocks noEditPoints="1"/>
          </p:cNvSpPr>
          <p:nvPr/>
        </p:nvSpPr>
        <p:spPr bwMode="auto">
          <a:xfrm>
            <a:off x="10304463" y="6657976"/>
            <a:ext cx="1116013" cy="401638"/>
          </a:xfrm>
          <a:custGeom>
            <a:avLst/>
            <a:gdLst>
              <a:gd name="T0" fmla="*/ 34 w 703"/>
              <a:gd name="T1" fmla="*/ 173 h 253"/>
              <a:gd name="T2" fmla="*/ 148 w 703"/>
              <a:gd name="T3" fmla="*/ 253 h 253"/>
              <a:gd name="T4" fmla="*/ 148 w 703"/>
              <a:gd name="T5" fmla="*/ 253 h 253"/>
              <a:gd name="T6" fmla="*/ 34 w 703"/>
              <a:gd name="T7" fmla="*/ 173 h 253"/>
              <a:gd name="T8" fmla="*/ 703 w 703"/>
              <a:gd name="T9" fmla="*/ 0 h 253"/>
              <a:gd name="T10" fmla="*/ 0 w 703"/>
              <a:gd name="T11" fmla="*/ 149 h 253"/>
              <a:gd name="T12" fmla="*/ 0 w 703"/>
              <a:gd name="T13" fmla="*/ 149 h 253"/>
              <a:gd name="T14" fmla="*/ 703 w 703"/>
              <a:gd name="T15" fmla="*/ 0 h 253"/>
              <a:gd name="T16" fmla="*/ 703 w 703"/>
              <a:gd name="T1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 h="253">
                <a:moveTo>
                  <a:pt x="34" y="173"/>
                </a:moveTo>
                <a:lnTo>
                  <a:pt x="148" y="253"/>
                </a:lnTo>
                <a:lnTo>
                  <a:pt x="148" y="253"/>
                </a:lnTo>
                <a:lnTo>
                  <a:pt x="34" y="173"/>
                </a:lnTo>
                <a:close/>
                <a:moveTo>
                  <a:pt x="703" y="0"/>
                </a:moveTo>
                <a:lnTo>
                  <a:pt x="0" y="149"/>
                </a:lnTo>
                <a:lnTo>
                  <a:pt x="0" y="149"/>
                </a:lnTo>
                <a:lnTo>
                  <a:pt x="703" y="0"/>
                </a:lnTo>
                <a:lnTo>
                  <a:pt x="70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8"/>
          <p:cNvSpPr>
            <a:spLocks noEditPoints="1"/>
          </p:cNvSpPr>
          <p:nvPr/>
        </p:nvSpPr>
        <p:spPr bwMode="auto">
          <a:xfrm>
            <a:off x="10304463" y="6657976"/>
            <a:ext cx="1116013" cy="401638"/>
          </a:xfrm>
          <a:custGeom>
            <a:avLst/>
            <a:gdLst>
              <a:gd name="T0" fmla="*/ 34 w 703"/>
              <a:gd name="T1" fmla="*/ 173 h 253"/>
              <a:gd name="T2" fmla="*/ 148 w 703"/>
              <a:gd name="T3" fmla="*/ 253 h 253"/>
              <a:gd name="T4" fmla="*/ 148 w 703"/>
              <a:gd name="T5" fmla="*/ 253 h 253"/>
              <a:gd name="T6" fmla="*/ 34 w 703"/>
              <a:gd name="T7" fmla="*/ 173 h 253"/>
              <a:gd name="T8" fmla="*/ 703 w 703"/>
              <a:gd name="T9" fmla="*/ 0 h 253"/>
              <a:gd name="T10" fmla="*/ 0 w 703"/>
              <a:gd name="T11" fmla="*/ 149 h 253"/>
              <a:gd name="T12" fmla="*/ 0 w 703"/>
              <a:gd name="T13" fmla="*/ 149 h 253"/>
              <a:gd name="T14" fmla="*/ 703 w 703"/>
              <a:gd name="T15" fmla="*/ 0 h 253"/>
              <a:gd name="T16" fmla="*/ 703 w 703"/>
              <a:gd name="T1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 h="253">
                <a:moveTo>
                  <a:pt x="34" y="173"/>
                </a:moveTo>
                <a:lnTo>
                  <a:pt x="148" y="253"/>
                </a:lnTo>
                <a:lnTo>
                  <a:pt x="148" y="253"/>
                </a:lnTo>
                <a:lnTo>
                  <a:pt x="34" y="173"/>
                </a:lnTo>
                <a:moveTo>
                  <a:pt x="703" y="0"/>
                </a:moveTo>
                <a:lnTo>
                  <a:pt x="0" y="149"/>
                </a:lnTo>
                <a:lnTo>
                  <a:pt x="0" y="149"/>
                </a:lnTo>
                <a:lnTo>
                  <a:pt x="703" y="0"/>
                </a:lnTo>
                <a:lnTo>
                  <a:pt x="7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EF32FB8E-9260-2519-3F85-7F4E7EAC7C4C}"/>
              </a:ext>
            </a:extLst>
          </p:cNvPr>
          <p:cNvGrpSpPr/>
          <p:nvPr/>
        </p:nvGrpSpPr>
        <p:grpSpPr>
          <a:xfrm>
            <a:off x="13343175" y="4018895"/>
            <a:ext cx="4041775" cy="3475694"/>
            <a:chOff x="11784710" y="4018895"/>
            <a:chExt cx="4041775" cy="3475694"/>
          </a:xfrm>
        </p:grpSpPr>
        <p:sp>
          <p:nvSpPr>
            <p:cNvPr id="61" name="Freeform 35"/>
            <p:cNvSpPr>
              <a:spLocks/>
            </p:cNvSpPr>
            <p:nvPr/>
          </p:nvSpPr>
          <p:spPr bwMode="auto">
            <a:xfrm>
              <a:off x="11784710" y="6518132"/>
              <a:ext cx="1116013" cy="836613"/>
            </a:xfrm>
            <a:custGeom>
              <a:avLst/>
              <a:gdLst>
                <a:gd name="T0" fmla="*/ 0 w 703"/>
                <a:gd name="T1" fmla="*/ 149 h 527"/>
                <a:gd name="T2" fmla="*/ 543 w 703"/>
                <a:gd name="T3" fmla="*/ 527 h 527"/>
                <a:gd name="T4" fmla="*/ 703 w 703"/>
                <a:gd name="T5" fmla="*/ 0 h 527"/>
                <a:gd name="T6" fmla="*/ 0 w 703"/>
                <a:gd name="T7" fmla="*/ 149 h 527"/>
              </a:gdLst>
              <a:ahLst/>
              <a:cxnLst>
                <a:cxn ang="0">
                  <a:pos x="T0" y="T1"/>
                </a:cxn>
                <a:cxn ang="0">
                  <a:pos x="T2" y="T3"/>
                </a:cxn>
                <a:cxn ang="0">
                  <a:pos x="T4" y="T5"/>
                </a:cxn>
                <a:cxn ang="0">
                  <a:pos x="T6" y="T7"/>
                </a:cxn>
              </a:cxnLst>
              <a:rect l="0" t="0" r="r" b="b"/>
              <a:pathLst>
                <a:path w="703" h="527">
                  <a:moveTo>
                    <a:pt x="0" y="149"/>
                  </a:moveTo>
                  <a:lnTo>
                    <a:pt x="543" y="527"/>
                  </a:lnTo>
                  <a:lnTo>
                    <a:pt x="703" y="0"/>
                  </a:lnTo>
                  <a:lnTo>
                    <a:pt x="0" y="14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41"/>
            <p:cNvSpPr>
              <a:spLocks/>
            </p:cNvSpPr>
            <p:nvPr/>
          </p:nvSpPr>
          <p:spPr bwMode="auto">
            <a:xfrm>
              <a:off x="11784710" y="4018895"/>
              <a:ext cx="4041775" cy="3470275"/>
            </a:xfrm>
            <a:custGeom>
              <a:avLst/>
              <a:gdLst>
                <a:gd name="T0" fmla="*/ 2546 w 2546"/>
                <a:gd name="T1" fmla="*/ 1094 h 2186"/>
                <a:gd name="T2" fmla="*/ 1641 w 2546"/>
                <a:gd name="T3" fmla="*/ 0 h 2186"/>
                <a:gd name="T4" fmla="*/ 1641 w 2546"/>
                <a:gd name="T5" fmla="*/ 426 h 2186"/>
                <a:gd name="T6" fmla="*/ 0 w 2546"/>
                <a:gd name="T7" fmla="*/ 426 h 2186"/>
                <a:gd name="T8" fmla="*/ 0 w 2546"/>
                <a:gd name="T9" fmla="*/ 1717 h 2186"/>
                <a:gd name="T10" fmla="*/ 44 w 2546"/>
                <a:gd name="T11" fmla="*/ 1760 h 2186"/>
                <a:gd name="T12" fmla="*/ 1641 w 2546"/>
                <a:gd name="T13" fmla="*/ 1760 h 2186"/>
                <a:gd name="T14" fmla="*/ 1641 w 2546"/>
                <a:gd name="T15" fmla="*/ 2186 h 2186"/>
                <a:gd name="T16" fmla="*/ 2546 w 2546"/>
                <a:gd name="T17" fmla="*/ 10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6" h="2186">
                  <a:moveTo>
                    <a:pt x="2546" y="1094"/>
                  </a:moveTo>
                  <a:lnTo>
                    <a:pt x="1641" y="0"/>
                  </a:lnTo>
                  <a:lnTo>
                    <a:pt x="1641" y="426"/>
                  </a:lnTo>
                  <a:lnTo>
                    <a:pt x="0" y="426"/>
                  </a:lnTo>
                  <a:lnTo>
                    <a:pt x="0" y="1717"/>
                  </a:lnTo>
                  <a:lnTo>
                    <a:pt x="44" y="1760"/>
                  </a:lnTo>
                  <a:lnTo>
                    <a:pt x="1641" y="1760"/>
                  </a:lnTo>
                  <a:lnTo>
                    <a:pt x="1641" y="2186"/>
                  </a:lnTo>
                  <a:lnTo>
                    <a:pt x="2546" y="109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9" name="Group 88"/>
            <p:cNvGrpSpPr/>
            <p:nvPr/>
          </p:nvGrpSpPr>
          <p:grpSpPr>
            <a:xfrm>
              <a:off x="13008672" y="5055021"/>
              <a:ext cx="796925" cy="1209676"/>
              <a:chOff x="11337925" y="5224463"/>
              <a:chExt cx="796925" cy="1209676"/>
            </a:xfrm>
          </p:grpSpPr>
          <p:sp>
            <p:nvSpPr>
              <p:cNvPr id="68" name="Freeform 42"/>
              <p:cNvSpPr>
                <a:spLocks/>
              </p:cNvSpPr>
              <p:nvPr/>
            </p:nvSpPr>
            <p:spPr bwMode="auto">
              <a:xfrm>
                <a:off x="11547475" y="6226176"/>
                <a:ext cx="390525" cy="207963"/>
              </a:xfrm>
              <a:custGeom>
                <a:avLst/>
                <a:gdLst>
                  <a:gd name="T0" fmla="*/ 108 w 123"/>
                  <a:gd name="T1" fmla="*/ 0 h 66"/>
                  <a:gd name="T2" fmla="*/ 15 w 123"/>
                  <a:gd name="T3" fmla="*/ 0 h 66"/>
                  <a:gd name="T4" fmla="*/ 0 w 123"/>
                  <a:gd name="T5" fmla="*/ 15 h 66"/>
                  <a:gd name="T6" fmla="*/ 0 w 123"/>
                  <a:gd name="T7" fmla="*/ 18 h 66"/>
                  <a:gd name="T8" fmla="*/ 15 w 123"/>
                  <a:gd name="T9" fmla="*/ 33 h 66"/>
                  <a:gd name="T10" fmla="*/ 30 w 123"/>
                  <a:gd name="T11" fmla="*/ 33 h 66"/>
                  <a:gd name="T12" fmla="*/ 30 w 123"/>
                  <a:gd name="T13" fmla="*/ 37 h 66"/>
                  <a:gd name="T14" fmla="*/ 59 w 123"/>
                  <a:gd name="T15" fmla="*/ 66 h 66"/>
                  <a:gd name="T16" fmla="*/ 63 w 123"/>
                  <a:gd name="T17" fmla="*/ 66 h 66"/>
                  <a:gd name="T18" fmla="*/ 92 w 123"/>
                  <a:gd name="T19" fmla="*/ 37 h 66"/>
                  <a:gd name="T20" fmla="*/ 92 w 123"/>
                  <a:gd name="T21" fmla="*/ 33 h 66"/>
                  <a:gd name="T22" fmla="*/ 108 w 123"/>
                  <a:gd name="T23" fmla="*/ 33 h 66"/>
                  <a:gd name="T24" fmla="*/ 123 w 123"/>
                  <a:gd name="T25" fmla="*/ 18 h 66"/>
                  <a:gd name="T26" fmla="*/ 123 w 123"/>
                  <a:gd name="T27" fmla="*/ 15 h 66"/>
                  <a:gd name="T28" fmla="*/ 108 w 123"/>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66">
                    <a:moveTo>
                      <a:pt x="108" y="0"/>
                    </a:moveTo>
                    <a:cubicBezTo>
                      <a:pt x="15" y="0"/>
                      <a:pt x="15" y="0"/>
                      <a:pt x="15" y="0"/>
                    </a:cubicBezTo>
                    <a:cubicBezTo>
                      <a:pt x="6" y="0"/>
                      <a:pt x="0" y="7"/>
                      <a:pt x="0" y="15"/>
                    </a:cubicBezTo>
                    <a:cubicBezTo>
                      <a:pt x="0" y="18"/>
                      <a:pt x="0" y="18"/>
                      <a:pt x="0" y="18"/>
                    </a:cubicBezTo>
                    <a:cubicBezTo>
                      <a:pt x="0" y="26"/>
                      <a:pt x="6" y="33"/>
                      <a:pt x="15" y="33"/>
                    </a:cubicBezTo>
                    <a:cubicBezTo>
                      <a:pt x="30" y="33"/>
                      <a:pt x="30" y="33"/>
                      <a:pt x="30" y="33"/>
                    </a:cubicBezTo>
                    <a:cubicBezTo>
                      <a:pt x="30" y="37"/>
                      <a:pt x="30" y="37"/>
                      <a:pt x="30" y="37"/>
                    </a:cubicBezTo>
                    <a:cubicBezTo>
                      <a:pt x="30" y="53"/>
                      <a:pt x="43" y="66"/>
                      <a:pt x="59" y="66"/>
                    </a:cubicBezTo>
                    <a:cubicBezTo>
                      <a:pt x="63" y="66"/>
                      <a:pt x="63" y="66"/>
                      <a:pt x="63" y="66"/>
                    </a:cubicBezTo>
                    <a:cubicBezTo>
                      <a:pt x="79" y="66"/>
                      <a:pt x="92" y="53"/>
                      <a:pt x="92" y="37"/>
                    </a:cubicBezTo>
                    <a:cubicBezTo>
                      <a:pt x="92" y="33"/>
                      <a:pt x="92" y="33"/>
                      <a:pt x="92" y="33"/>
                    </a:cubicBezTo>
                    <a:cubicBezTo>
                      <a:pt x="108" y="33"/>
                      <a:pt x="108" y="33"/>
                      <a:pt x="108" y="33"/>
                    </a:cubicBezTo>
                    <a:cubicBezTo>
                      <a:pt x="116" y="33"/>
                      <a:pt x="123" y="26"/>
                      <a:pt x="123" y="18"/>
                    </a:cubicBezTo>
                    <a:cubicBezTo>
                      <a:pt x="123" y="15"/>
                      <a:pt x="123" y="15"/>
                      <a:pt x="123" y="15"/>
                    </a:cubicBezTo>
                    <a:cubicBezTo>
                      <a:pt x="123" y="7"/>
                      <a:pt x="116" y="0"/>
                      <a:pt x="10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3"/>
              <p:cNvSpPr>
                <a:spLocks noEditPoints="1"/>
              </p:cNvSpPr>
              <p:nvPr/>
            </p:nvSpPr>
            <p:spPr bwMode="auto">
              <a:xfrm>
                <a:off x="11337925" y="5224463"/>
                <a:ext cx="796925" cy="919163"/>
              </a:xfrm>
              <a:custGeom>
                <a:avLst/>
                <a:gdLst>
                  <a:gd name="T0" fmla="*/ 113 w 251"/>
                  <a:gd name="T1" fmla="*/ 9 h 291"/>
                  <a:gd name="T2" fmla="*/ 5 w 251"/>
                  <a:gd name="T3" fmla="*/ 116 h 291"/>
                  <a:gd name="T4" fmla="*/ 39 w 251"/>
                  <a:gd name="T5" fmla="*/ 217 h 291"/>
                  <a:gd name="T6" fmla="*/ 61 w 251"/>
                  <a:gd name="T7" fmla="*/ 272 h 291"/>
                  <a:gd name="T8" fmla="*/ 61 w 251"/>
                  <a:gd name="T9" fmla="*/ 272 h 291"/>
                  <a:gd name="T10" fmla="*/ 80 w 251"/>
                  <a:gd name="T11" fmla="*/ 291 h 291"/>
                  <a:gd name="T12" fmla="*/ 175 w 251"/>
                  <a:gd name="T13" fmla="*/ 291 h 291"/>
                  <a:gd name="T14" fmla="*/ 194 w 251"/>
                  <a:gd name="T15" fmla="*/ 272 h 291"/>
                  <a:gd name="T16" fmla="*/ 216 w 251"/>
                  <a:gd name="T17" fmla="*/ 217 h 291"/>
                  <a:gd name="T18" fmla="*/ 251 w 251"/>
                  <a:gd name="T19" fmla="*/ 131 h 291"/>
                  <a:gd name="T20" fmla="*/ 113 w 251"/>
                  <a:gd name="T21" fmla="*/ 9 h 291"/>
                  <a:gd name="T22" fmla="*/ 115 w 251"/>
                  <a:gd name="T23" fmla="*/ 243 h 291"/>
                  <a:gd name="T24" fmla="*/ 103 w 251"/>
                  <a:gd name="T25" fmla="*/ 255 h 291"/>
                  <a:gd name="T26" fmla="*/ 91 w 251"/>
                  <a:gd name="T27" fmla="*/ 243 h 291"/>
                  <a:gd name="T28" fmla="*/ 91 w 251"/>
                  <a:gd name="T29" fmla="*/ 191 h 291"/>
                  <a:gd name="T30" fmla="*/ 62 w 251"/>
                  <a:gd name="T31" fmla="*/ 162 h 291"/>
                  <a:gd name="T32" fmla="*/ 50 w 251"/>
                  <a:gd name="T33" fmla="*/ 150 h 291"/>
                  <a:gd name="T34" fmla="*/ 62 w 251"/>
                  <a:gd name="T35" fmla="*/ 138 h 291"/>
                  <a:gd name="T36" fmla="*/ 115 w 251"/>
                  <a:gd name="T37" fmla="*/ 191 h 291"/>
                  <a:gd name="T38" fmla="*/ 115 w 251"/>
                  <a:gd name="T39" fmla="*/ 243 h 291"/>
                  <a:gd name="T40" fmla="*/ 193 w 251"/>
                  <a:gd name="T41" fmla="*/ 162 h 291"/>
                  <a:gd name="T42" fmla="*/ 163 w 251"/>
                  <a:gd name="T43" fmla="*/ 191 h 291"/>
                  <a:gd name="T44" fmla="*/ 163 w 251"/>
                  <a:gd name="T45" fmla="*/ 243 h 291"/>
                  <a:gd name="T46" fmla="*/ 151 w 251"/>
                  <a:gd name="T47" fmla="*/ 255 h 291"/>
                  <a:gd name="T48" fmla="*/ 139 w 251"/>
                  <a:gd name="T49" fmla="*/ 243 h 291"/>
                  <a:gd name="T50" fmla="*/ 139 w 251"/>
                  <a:gd name="T51" fmla="*/ 191 h 291"/>
                  <a:gd name="T52" fmla="*/ 193 w 251"/>
                  <a:gd name="T53" fmla="*/ 138 h 291"/>
                  <a:gd name="T54" fmla="*/ 205 w 251"/>
                  <a:gd name="T55" fmla="*/ 150 h 291"/>
                  <a:gd name="T56" fmla="*/ 193 w 251"/>
                  <a:gd name="T57" fmla="*/ 16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91">
                    <a:moveTo>
                      <a:pt x="113" y="9"/>
                    </a:moveTo>
                    <a:cubicBezTo>
                      <a:pt x="61" y="14"/>
                      <a:pt x="11" y="64"/>
                      <a:pt x="5" y="116"/>
                    </a:cubicBezTo>
                    <a:cubicBezTo>
                      <a:pt x="0" y="155"/>
                      <a:pt x="14" y="191"/>
                      <a:pt x="39" y="217"/>
                    </a:cubicBezTo>
                    <a:cubicBezTo>
                      <a:pt x="53" y="232"/>
                      <a:pt x="61" y="251"/>
                      <a:pt x="61" y="272"/>
                    </a:cubicBezTo>
                    <a:cubicBezTo>
                      <a:pt x="61" y="272"/>
                      <a:pt x="61" y="272"/>
                      <a:pt x="61" y="272"/>
                    </a:cubicBezTo>
                    <a:cubicBezTo>
                      <a:pt x="61" y="282"/>
                      <a:pt x="69" y="291"/>
                      <a:pt x="80" y="291"/>
                    </a:cubicBezTo>
                    <a:cubicBezTo>
                      <a:pt x="175" y="291"/>
                      <a:pt x="175" y="291"/>
                      <a:pt x="175" y="291"/>
                    </a:cubicBezTo>
                    <a:cubicBezTo>
                      <a:pt x="185" y="291"/>
                      <a:pt x="194" y="282"/>
                      <a:pt x="194" y="272"/>
                    </a:cubicBezTo>
                    <a:cubicBezTo>
                      <a:pt x="194" y="252"/>
                      <a:pt x="201" y="232"/>
                      <a:pt x="216" y="217"/>
                    </a:cubicBezTo>
                    <a:cubicBezTo>
                      <a:pt x="237" y="195"/>
                      <a:pt x="251" y="165"/>
                      <a:pt x="251" y="131"/>
                    </a:cubicBezTo>
                    <a:cubicBezTo>
                      <a:pt x="251" y="58"/>
                      <a:pt x="188" y="0"/>
                      <a:pt x="113" y="9"/>
                    </a:cubicBezTo>
                    <a:close/>
                    <a:moveTo>
                      <a:pt x="115" y="243"/>
                    </a:moveTo>
                    <a:cubicBezTo>
                      <a:pt x="115" y="250"/>
                      <a:pt x="110" y="255"/>
                      <a:pt x="103" y="255"/>
                    </a:cubicBezTo>
                    <a:cubicBezTo>
                      <a:pt x="97" y="255"/>
                      <a:pt x="91" y="250"/>
                      <a:pt x="91" y="243"/>
                    </a:cubicBezTo>
                    <a:cubicBezTo>
                      <a:pt x="91" y="191"/>
                      <a:pt x="91" y="191"/>
                      <a:pt x="91" y="191"/>
                    </a:cubicBezTo>
                    <a:cubicBezTo>
                      <a:pt x="91" y="175"/>
                      <a:pt x="78" y="162"/>
                      <a:pt x="62" y="162"/>
                    </a:cubicBezTo>
                    <a:cubicBezTo>
                      <a:pt x="55" y="162"/>
                      <a:pt x="50" y="156"/>
                      <a:pt x="50" y="150"/>
                    </a:cubicBezTo>
                    <a:cubicBezTo>
                      <a:pt x="50" y="143"/>
                      <a:pt x="55" y="138"/>
                      <a:pt x="62" y="138"/>
                    </a:cubicBezTo>
                    <a:cubicBezTo>
                      <a:pt x="91" y="138"/>
                      <a:pt x="115" y="162"/>
                      <a:pt x="115" y="191"/>
                    </a:cubicBezTo>
                    <a:lnTo>
                      <a:pt x="115" y="243"/>
                    </a:lnTo>
                    <a:close/>
                    <a:moveTo>
                      <a:pt x="193" y="162"/>
                    </a:moveTo>
                    <a:cubicBezTo>
                      <a:pt x="177" y="162"/>
                      <a:pt x="163" y="175"/>
                      <a:pt x="163" y="191"/>
                    </a:cubicBezTo>
                    <a:cubicBezTo>
                      <a:pt x="163" y="243"/>
                      <a:pt x="163" y="243"/>
                      <a:pt x="163" y="243"/>
                    </a:cubicBezTo>
                    <a:cubicBezTo>
                      <a:pt x="163" y="250"/>
                      <a:pt x="158" y="255"/>
                      <a:pt x="151" y="255"/>
                    </a:cubicBezTo>
                    <a:cubicBezTo>
                      <a:pt x="145" y="255"/>
                      <a:pt x="139" y="250"/>
                      <a:pt x="139" y="243"/>
                    </a:cubicBezTo>
                    <a:cubicBezTo>
                      <a:pt x="139" y="191"/>
                      <a:pt x="139" y="191"/>
                      <a:pt x="139" y="191"/>
                    </a:cubicBezTo>
                    <a:cubicBezTo>
                      <a:pt x="139" y="162"/>
                      <a:pt x="163" y="138"/>
                      <a:pt x="193" y="138"/>
                    </a:cubicBezTo>
                    <a:cubicBezTo>
                      <a:pt x="200" y="138"/>
                      <a:pt x="205" y="143"/>
                      <a:pt x="205" y="150"/>
                    </a:cubicBezTo>
                    <a:cubicBezTo>
                      <a:pt x="205" y="156"/>
                      <a:pt x="200" y="162"/>
                      <a:pt x="193"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 name="Freeform 45"/>
            <p:cNvSpPr>
              <a:spLocks/>
            </p:cNvSpPr>
            <p:nvPr/>
          </p:nvSpPr>
          <p:spPr bwMode="auto">
            <a:xfrm>
              <a:off x="12056173" y="6657976"/>
              <a:ext cx="1111250" cy="836613"/>
            </a:xfrm>
            <a:custGeom>
              <a:avLst/>
              <a:gdLst>
                <a:gd name="T0" fmla="*/ 0 w 700"/>
                <a:gd name="T1" fmla="*/ 149 h 527"/>
                <a:gd name="T2" fmla="*/ 540 w 700"/>
                <a:gd name="T3" fmla="*/ 527 h 527"/>
                <a:gd name="T4" fmla="*/ 700 w 700"/>
                <a:gd name="T5" fmla="*/ 0 h 527"/>
                <a:gd name="T6" fmla="*/ 0 w 700"/>
                <a:gd name="T7" fmla="*/ 149 h 527"/>
              </a:gdLst>
              <a:ahLst/>
              <a:cxnLst>
                <a:cxn ang="0">
                  <a:pos x="T0" y="T1"/>
                </a:cxn>
                <a:cxn ang="0">
                  <a:pos x="T2" y="T3"/>
                </a:cxn>
                <a:cxn ang="0">
                  <a:pos x="T4" y="T5"/>
                </a:cxn>
                <a:cxn ang="0">
                  <a:pos x="T6" y="T7"/>
                </a:cxn>
              </a:cxnLst>
              <a:rect l="0" t="0" r="r" b="b"/>
              <a:pathLst>
                <a:path w="700" h="527">
                  <a:moveTo>
                    <a:pt x="0" y="149"/>
                  </a:moveTo>
                  <a:lnTo>
                    <a:pt x="540" y="527"/>
                  </a:lnTo>
                  <a:lnTo>
                    <a:pt x="700" y="0"/>
                  </a:lnTo>
                  <a:lnTo>
                    <a:pt x="0" y="1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6"/>
            <p:cNvSpPr>
              <a:spLocks/>
            </p:cNvSpPr>
            <p:nvPr/>
          </p:nvSpPr>
          <p:spPr bwMode="auto">
            <a:xfrm>
              <a:off x="12056173" y="6657976"/>
              <a:ext cx="1111250" cy="236538"/>
            </a:xfrm>
            <a:custGeom>
              <a:avLst/>
              <a:gdLst>
                <a:gd name="T0" fmla="*/ 700 w 700"/>
                <a:gd name="T1" fmla="*/ 0 h 149"/>
                <a:gd name="T2" fmla="*/ 0 w 700"/>
                <a:gd name="T3" fmla="*/ 149 h 149"/>
                <a:gd name="T4" fmla="*/ 0 w 700"/>
                <a:gd name="T5" fmla="*/ 149 h 149"/>
                <a:gd name="T6" fmla="*/ 700 w 700"/>
                <a:gd name="T7" fmla="*/ 0 h 149"/>
                <a:gd name="T8" fmla="*/ 700 w 700"/>
                <a:gd name="T9" fmla="*/ 0 h 149"/>
              </a:gdLst>
              <a:ahLst/>
              <a:cxnLst>
                <a:cxn ang="0">
                  <a:pos x="T0" y="T1"/>
                </a:cxn>
                <a:cxn ang="0">
                  <a:pos x="T2" y="T3"/>
                </a:cxn>
                <a:cxn ang="0">
                  <a:pos x="T4" y="T5"/>
                </a:cxn>
                <a:cxn ang="0">
                  <a:pos x="T6" y="T7"/>
                </a:cxn>
                <a:cxn ang="0">
                  <a:pos x="T8" y="T9"/>
                </a:cxn>
              </a:cxnLst>
              <a:rect l="0" t="0" r="r" b="b"/>
              <a:pathLst>
                <a:path w="700" h="149">
                  <a:moveTo>
                    <a:pt x="700" y="0"/>
                  </a:moveTo>
                  <a:lnTo>
                    <a:pt x="0" y="149"/>
                  </a:lnTo>
                  <a:lnTo>
                    <a:pt x="0" y="149"/>
                  </a:lnTo>
                  <a:lnTo>
                    <a:pt x="700" y="0"/>
                  </a:lnTo>
                  <a:lnTo>
                    <a:pt x="70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7"/>
            <p:cNvSpPr>
              <a:spLocks/>
            </p:cNvSpPr>
            <p:nvPr/>
          </p:nvSpPr>
          <p:spPr bwMode="auto">
            <a:xfrm>
              <a:off x="12056173" y="6657976"/>
              <a:ext cx="1111250" cy="236538"/>
            </a:xfrm>
            <a:custGeom>
              <a:avLst/>
              <a:gdLst>
                <a:gd name="T0" fmla="*/ 700 w 700"/>
                <a:gd name="T1" fmla="*/ 0 h 149"/>
                <a:gd name="T2" fmla="*/ 0 w 700"/>
                <a:gd name="T3" fmla="*/ 149 h 149"/>
                <a:gd name="T4" fmla="*/ 0 w 700"/>
                <a:gd name="T5" fmla="*/ 149 h 149"/>
                <a:gd name="T6" fmla="*/ 700 w 700"/>
                <a:gd name="T7" fmla="*/ 0 h 149"/>
                <a:gd name="T8" fmla="*/ 700 w 700"/>
                <a:gd name="T9" fmla="*/ 0 h 149"/>
              </a:gdLst>
              <a:ahLst/>
              <a:cxnLst>
                <a:cxn ang="0">
                  <a:pos x="T0" y="T1"/>
                </a:cxn>
                <a:cxn ang="0">
                  <a:pos x="T2" y="T3"/>
                </a:cxn>
                <a:cxn ang="0">
                  <a:pos x="T4" y="T5"/>
                </a:cxn>
                <a:cxn ang="0">
                  <a:pos x="T6" y="T7"/>
                </a:cxn>
                <a:cxn ang="0">
                  <a:pos x="T8" y="T9"/>
                </a:cxn>
              </a:cxnLst>
              <a:rect l="0" t="0" r="r" b="b"/>
              <a:pathLst>
                <a:path w="700" h="149">
                  <a:moveTo>
                    <a:pt x="700" y="0"/>
                  </a:moveTo>
                  <a:lnTo>
                    <a:pt x="0" y="149"/>
                  </a:lnTo>
                  <a:lnTo>
                    <a:pt x="0" y="149"/>
                  </a:lnTo>
                  <a:lnTo>
                    <a:pt x="700" y="0"/>
                  </a:lnTo>
                  <a:lnTo>
                    <a:pt x="7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394A4C44-822E-7772-B975-2CC65A928D5C}"/>
              </a:ext>
            </a:extLst>
          </p:cNvPr>
          <p:cNvSpPr txBox="1"/>
          <p:nvPr/>
        </p:nvSpPr>
        <p:spPr>
          <a:xfrm>
            <a:off x="1851337" y="3229658"/>
            <a:ext cx="3574905" cy="461665"/>
          </a:xfrm>
          <a:prstGeom prst="rect">
            <a:avLst/>
          </a:prstGeom>
          <a:noFill/>
        </p:spPr>
        <p:txBody>
          <a:bodyPr wrap="square" rtlCol="0">
            <a:spAutoFit/>
          </a:bodyPr>
          <a:lstStyle/>
          <a:p>
            <a:r>
              <a:rPr lang="en-MY" sz="2400" b="1">
                <a:solidFill>
                  <a:schemeClr val="accent1"/>
                </a:solidFill>
              </a:rPr>
              <a:t>INSIGHTS</a:t>
            </a:r>
            <a:endParaRPr lang="en-MY" sz="2400">
              <a:solidFill>
                <a:schemeClr val="accent1"/>
              </a:solidFill>
            </a:endParaRPr>
          </a:p>
        </p:txBody>
      </p:sp>
      <p:grpSp>
        <p:nvGrpSpPr>
          <p:cNvPr id="5" name="Group 4">
            <a:extLst>
              <a:ext uri="{FF2B5EF4-FFF2-40B4-BE49-F238E27FC236}">
                <a16:creationId xmlns:a16="http://schemas.microsoft.com/office/drawing/2014/main" id="{B6B63407-3F4A-6B0C-4D65-36507FBBD5A9}"/>
              </a:ext>
            </a:extLst>
          </p:cNvPr>
          <p:cNvGrpSpPr/>
          <p:nvPr/>
        </p:nvGrpSpPr>
        <p:grpSpPr>
          <a:xfrm>
            <a:off x="1400175" y="3942092"/>
            <a:ext cx="4131636" cy="3552497"/>
            <a:chOff x="1400175" y="3942092"/>
            <a:chExt cx="4131636" cy="3552497"/>
          </a:xfrm>
        </p:grpSpPr>
        <p:sp>
          <p:nvSpPr>
            <p:cNvPr id="45" name="Freeform 19"/>
            <p:cNvSpPr>
              <a:spLocks noEditPoints="1"/>
            </p:cNvSpPr>
            <p:nvPr/>
          </p:nvSpPr>
          <p:spPr bwMode="auto">
            <a:xfrm>
              <a:off x="1400175" y="6657976"/>
              <a:ext cx="1114425" cy="236538"/>
            </a:xfrm>
            <a:custGeom>
              <a:avLst/>
              <a:gdLst>
                <a:gd name="T0" fmla="*/ 690 w 702"/>
                <a:gd name="T1" fmla="*/ 38 h 149"/>
                <a:gd name="T2" fmla="*/ 658 w 702"/>
                <a:gd name="T3" fmla="*/ 147 h 149"/>
                <a:gd name="T4" fmla="*/ 658 w 702"/>
                <a:gd name="T5" fmla="*/ 147 h 149"/>
                <a:gd name="T6" fmla="*/ 690 w 702"/>
                <a:gd name="T7" fmla="*/ 38 h 149"/>
                <a:gd name="T8" fmla="*/ 702 w 702"/>
                <a:gd name="T9" fmla="*/ 0 h 149"/>
                <a:gd name="T10" fmla="*/ 0 w 702"/>
                <a:gd name="T11" fmla="*/ 149 h 149"/>
                <a:gd name="T12" fmla="*/ 0 w 702"/>
                <a:gd name="T13" fmla="*/ 149 h 149"/>
                <a:gd name="T14" fmla="*/ 702 w 702"/>
                <a:gd name="T15" fmla="*/ 0 h 149"/>
                <a:gd name="T16" fmla="*/ 702 w 70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149">
                  <a:moveTo>
                    <a:pt x="690" y="38"/>
                  </a:moveTo>
                  <a:lnTo>
                    <a:pt x="658" y="147"/>
                  </a:lnTo>
                  <a:lnTo>
                    <a:pt x="658" y="147"/>
                  </a:lnTo>
                  <a:lnTo>
                    <a:pt x="690" y="38"/>
                  </a:lnTo>
                  <a:close/>
                  <a:moveTo>
                    <a:pt x="702" y="0"/>
                  </a:moveTo>
                  <a:lnTo>
                    <a:pt x="0" y="149"/>
                  </a:lnTo>
                  <a:lnTo>
                    <a:pt x="0" y="149"/>
                  </a:lnTo>
                  <a:lnTo>
                    <a:pt x="702" y="0"/>
                  </a:lnTo>
                  <a:lnTo>
                    <a:pt x="70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p:nvSpPr>
          <p:spPr bwMode="auto">
            <a:xfrm>
              <a:off x="1400175" y="6657976"/>
              <a:ext cx="1114425" cy="236538"/>
            </a:xfrm>
            <a:custGeom>
              <a:avLst/>
              <a:gdLst>
                <a:gd name="T0" fmla="*/ 690 w 702"/>
                <a:gd name="T1" fmla="*/ 38 h 149"/>
                <a:gd name="T2" fmla="*/ 658 w 702"/>
                <a:gd name="T3" fmla="*/ 147 h 149"/>
                <a:gd name="T4" fmla="*/ 658 w 702"/>
                <a:gd name="T5" fmla="*/ 147 h 149"/>
                <a:gd name="T6" fmla="*/ 690 w 702"/>
                <a:gd name="T7" fmla="*/ 38 h 149"/>
                <a:gd name="T8" fmla="*/ 702 w 702"/>
                <a:gd name="T9" fmla="*/ 0 h 149"/>
                <a:gd name="T10" fmla="*/ 0 w 702"/>
                <a:gd name="T11" fmla="*/ 149 h 149"/>
                <a:gd name="T12" fmla="*/ 0 w 702"/>
                <a:gd name="T13" fmla="*/ 149 h 149"/>
                <a:gd name="T14" fmla="*/ 702 w 702"/>
                <a:gd name="T15" fmla="*/ 0 h 149"/>
                <a:gd name="T16" fmla="*/ 702 w 70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149">
                  <a:moveTo>
                    <a:pt x="690" y="38"/>
                  </a:moveTo>
                  <a:lnTo>
                    <a:pt x="658" y="147"/>
                  </a:lnTo>
                  <a:lnTo>
                    <a:pt x="658" y="147"/>
                  </a:lnTo>
                  <a:lnTo>
                    <a:pt x="690" y="38"/>
                  </a:lnTo>
                  <a:moveTo>
                    <a:pt x="702" y="0"/>
                  </a:moveTo>
                  <a:lnTo>
                    <a:pt x="0" y="149"/>
                  </a:lnTo>
                  <a:lnTo>
                    <a:pt x="0" y="149"/>
                  </a:lnTo>
                  <a:lnTo>
                    <a:pt x="702" y="0"/>
                  </a:lnTo>
                  <a:lnTo>
                    <a:pt x="7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7"/>
            <p:cNvSpPr>
              <a:spLocks/>
            </p:cNvSpPr>
            <p:nvPr/>
          </p:nvSpPr>
          <p:spPr bwMode="auto">
            <a:xfrm>
              <a:off x="2414754" y="6657976"/>
              <a:ext cx="1111250" cy="836613"/>
            </a:xfrm>
            <a:custGeom>
              <a:avLst/>
              <a:gdLst>
                <a:gd name="T0" fmla="*/ 0 w 700"/>
                <a:gd name="T1" fmla="*/ 149 h 527"/>
                <a:gd name="T2" fmla="*/ 540 w 700"/>
                <a:gd name="T3" fmla="*/ 527 h 527"/>
                <a:gd name="T4" fmla="*/ 700 w 700"/>
                <a:gd name="T5" fmla="*/ 0 h 527"/>
                <a:gd name="T6" fmla="*/ 0 w 700"/>
                <a:gd name="T7" fmla="*/ 149 h 527"/>
              </a:gdLst>
              <a:ahLst/>
              <a:cxnLst>
                <a:cxn ang="0">
                  <a:pos x="T0" y="T1"/>
                </a:cxn>
                <a:cxn ang="0">
                  <a:pos x="T2" y="T3"/>
                </a:cxn>
                <a:cxn ang="0">
                  <a:pos x="T4" y="T5"/>
                </a:cxn>
                <a:cxn ang="0">
                  <a:pos x="T6" y="T7"/>
                </a:cxn>
              </a:cxnLst>
              <a:rect l="0" t="0" r="r" b="b"/>
              <a:pathLst>
                <a:path w="700" h="527">
                  <a:moveTo>
                    <a:pt x="0" y="149"/>
                  </a:moveTo>
                  <a:lnTo>
                    <a:pt x="540" y="527"/>
                  </a:lnTo>
                  <a:lnTo>
                    <a:pt x="700" y="0"/>
                  </a:lnTo>
                  <a:lnTo>
                    <a:pt x="0" y="1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8"/>
            <p:cNvSpPr>
              <a:spLocks/>
            </p:cNvSpPr>
            <p:nvPr/>
          </p:nvSpPr>
          <p:spPr bwMode="auto">
            <a:xfrm>
              <a:off x="2414754" y="6657976"/>
              <a:ext cx="1111250" cy="401638"/>
            </a:xfrm>
            <a:custGeom>
              <a:avLst/>
              <a:gdLst>
                <a:gd name="T0" fmla="*/ 700 w 700"/>
                <a:gd name="T1" fmla="*/ 0 h 253"/>
                <a:gd name="T2" fmla="*/ 0 w 700"/>
                <a:gd name="T3" fmla="*/ 149 h 253"/>
                <a:gd name="T4" fmla="*/ 148 w 700"/>
                <a:gd name="T5" fmla="*/ 253 h 253"/>
                <a:gd name="T6" fmla="*/ 0 w 700"/>
                <a:gd name="T7" fmla="*/ 149 h 253"/>
                <a:gd name="T8" fmla="*/ 700 w 700"/>
                <a:gd name="T9" fmla="*/ 0 h 253"/>
                <a:gd name="T10" fmla="*/ 656 w 700"/>
                <a:gd name="T11" fmla="*/ 147 h 253"/>
                <a:gd name="T12" fmla="*/ 656 w 700"/>
                <a:gd name="T13" fmla="*/ 147 h 253"/>
                <a:gd name="T14" fmla="*/ 700 w 7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0" h="253">
                  <a:moveTo>
                    <a:pt x="700" y="0"/>
                  </a:moveTo>
                  <a:lnTo>
                    <a:pt x="0" y="149"/>
                  </a:lnTo>
                  <a:lnTo>
                    <a:pt x="148" y="253"/>
                  </a:lnTo>
                  <a:lnTo>
                    <a:pt x="0" y="149"/>
                  </a:lnTo>
                  <a:lnTo>
                    <a:pt x="700" y="0"/>
                  </a:lnTo>
                  <a:lnTo>
                    <a:pt x="656" y="147"/>
                  </a:lnTo>
                  <a:lnTo>
                    <a:pt x="656" y="147"/>
                  </a:lnTo>
                  <a:lnTo>
                    <a:pt x="70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9"/>
            <p:cNvSpPr>
              <a:spLocks/>
            </p:cNvSpPr>
            <p:nvPr/>
          </p:nvSpPr>
          <p:spPr bwMode="auto">
            <a:xfrm>
              <a:off x="2414754" y="6657976"/>
              <a:ext cx="1111250" cy="401638"/>
            </a:xfrm>
            <a:custGeom>
              <a:avLst/>
              <a:gdLst>
                <a:gd name="T0" fmla="*/ 700 w 700"/>
                <a:gd name="T1" fmla="*/ 0 h 253"/>
                <a:gd name="T2" fmla="*/ 0 w 700"/>
                <a:gd name="T3" fmla="*/ 149 h 253"/>
                <a:gd name="T4" fmla="*/ 148 w 700"/>
                <a:gd name="T5" fmla="*/ 253 h 253"/>
                <a:gd name="T6" fmla="*/ 0 w 700"/>
                <a:gd name="T7" fmla="*/ 149 h 253"/>
                <a:gd name="T8" fmla="*/ 700 w 700"/>
                <a:gd name="T9" fmla="*/ 0 h 253"/>
                <a:gd name="T10" fmla="*/ 656 w 700"/>
                <a:gd name="T11" fmla="*/ 147 h 253"/>
                <a:gd name="T12" fmla="*/ 656 w 700"/>
                <a:gd name="T13" fmla="*/ 147 h 253"/>
                <a:gd name="T14" fmla="*/ 700 w 7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0" h="253">
                  <a:moveTo>
                    <a:pt x="700" y="0"/>
                  </a:moveTo>
                  <a:lnTo>
                    <a:pt x="0" y="149"/>
                  </a:lnTo>
                  <a:lnTo>
                    <a:pt x="148" y="253"/>
                  </a:lnTo>
                  <a:lnTo>
                    <a:pt x="0" y="149"/>
                  </a:lnTo>
                  <a:lnTo>
                    <a:pt x="700" y="0"/>
                  </a:lnTo>
                  <a:lnTo>
                    <a:pt x="656" y="147"/>
                  </a:lnTo>
                  <a:lnTo>
                    <a:pt x="656" y="147"/>
                  </a:lnTo>
                  <a:lnTo>
                    <a:pt x="7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1"/>
            <p:cNvSpPr>
              <a:spLocks/>
            </p:cNvSpPr>
            <p:nvPr/>
          </p:nvSpPr>
          <p:spPr bwMode="auto">
            <a:xfrm>
              <a:off x="2414754" y="6657976"/>
              <a:ext cx="1111250" cy="401638"/>
            </a:xfrm>
            <a:custGeom>
              <a:avLst/>
              <a:gdLst>
                <a:gd name="T0" fmla="*/ 700 w 700"/>
                <a:gd name="T1" fmla="*/ 0 h 253"/>
                <a:gd name="T2" fmla="*/ 0 w 700"/>
                <a:gd name="T3" fmla="*/ 149 h 253"/>
                <a:gd name="T4" fmla="*/ 148 w 700"/>
                <a:gd name="T5" fmla="*/ 253 h 253"/>
                <a:gd name="T6" fmla="*/ 656 w 700"/>
                <a:gd name="T7" fmla="*/ 147 h 253"/>
                <a:gd name="T8" fmla="*/ 700 w 700"/>
                <a:gd name="T9" fmla="*/ 0 h 253"/>
              </a:gdLst>
              <a:ahLst/>
              <a:cxnLst>
                <a:cxn ang="0">
                  <a:pos x="T0" y="T1"/>
                </a:cxn>
                <a:cxn ang="0">
                  <a:pos x="T2" y="T3"/>
                </a:cxn>
                <a:cxn ang="0">
                  <a:pos x="T4" y="T5"/>
                </a:cxn>
                <a:cxn ang="0">
                  <a:pos x="T6" y="T7"/>
                </a:cxn>
                <a:cxn ang="0">
                  <a:pos x="T8" y="T9"/>
                </a:cxn>
              </a:cxnLst>
              <a:rect l="0" t="0" r="r" b="b"/>
              <a:pathLst>
                <a:path w="700" h="253">
                  <a:moveTo>
                    <a:pt x="700" y="0"/>
                  </a:moveTo>
                  <a:lnTo>
                    <a:pt x="0" y="149"/>
                  </a:lnTo>
                  <a:lnTo>
                    <a:pt x="148" y="253"/>
                  </a:lnTo>
                  <a:lnTo>
                    <a:pt x="656" y="147"/>
                  </a:lnTo>
                  <a:lnTo>
                    <a:pt x="7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4"/>
            <p:cNvSpPr>
              <a:spLocks/>
            </p:cNvSpPr>
            <p:nvPr/>
          </p:nvSpPr>
          <p:spPr bwMode="auto">
            <a:xfrm>
              <a:off x="1552741" y="6486855"/>
              <a:ext cx="1111250" cy="836613"/>
            </a:xfrm>
            <a:custGeom>
              <a:avLst/>
              <a:gdLst>
                <a:gd name="T0" fmla="*/ 0 w 700"/>
                <a:gd name="T1" fmla="*/ 149 h 527"/>
                <a:gd name="T2" fmla="*/ 540 w 700"/>
                <a:gd name="T3" fmla="*/ 527 h 527"/>
                <a:gd name="T4" fmla="*/ 700 w 700"/>
                <a:gd name="T5" fmla="*/ 0 h 527"/>
                <a:gd name="T6" fmla="*/ 0 w 700"/>
                <a:gd name="T7" fmla="*/ 149 h 527"/>
              </a:gdLst>
              <a:ahLst/>
              <a:cxnLst>
                <a:cxn ang="0">
                  <a:pos x="T0" y="T1"/>
                </a:cxn>
                <a:cxn ang="0">
                  <a:pos x="T2" y="T3"/>
                </a:cxn>
                <a:cxn ang="0">
                  <a:pos x="T4" y="T5"/>
                </a:cxn>
                <a:cxn ang="0">
                  <a:pos x="T6" y="T7"/>
                </a:cxn>
              </a:cxnLst>
              <a:rect l="0" t="0" r="r" b="b"/>
              <a:pathLst>
                <a:path w="700" h="527">
                  <a:moveTo>
                    <a:pt x="0" y="149"/>
                  </a:moveTo>
                  <a:lnTo>
                    <a:pt x="540" y="527"/>
                  </a:lnTo>
                  <a:lnTo>
                    <a:pt x="700" y="0"/>
                  </a:lnTo>
                  <a:lnTo>
                    <a:pt x="0" y="1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0">
              <a:extLst>
                <a:ext uri="{FF2B5EF4-FFF2-40B4-BE49-F238E27FC236}">
                  <a16:creationId xmlns:a16="http://schemas.microsoft.com/office/drawing/2014/main" id="{04326D2B-B9ED-FB12-7B05-B19931C9CF58}"/>
                </a:ext>
              </a:extLst>
            </p:cNvPr>
            <p:cNvSpPr>
              <a:spLocks/>
            </p:cNvSpPr>
            <p:nvPr/>
          </p:nvSpPr>
          <p:spPr bwMode="auto">
            <a:xfrm>
              <a:off x="1494798" y="3942092"/>
              <a:ext cx="4037013" cy="3470275"/>
            </a:xfrm>
            <a:custGeom>
              <a:avLst/>
              <a:gdLst>
                <a:gd name="T0" fmla="*/ 2543 w 2543"/>
                <a:gd name="T1" fmla="*/ 1094 h 2186"/>
                <a:gd name="T2" fmla="*/ 1639 w 2543"/>
                <a:gd name="T3" fmla="*/ 0 h 2186"/>
                <a:gd name="T4" fmla="*/ 1639 w 2543"/>
                <a:gd name="T5" fmla="*/ 426 h 2186"/>
                <a:gd name="T6" fmla="*/ 0 w 2543"/>
                <a:gd name="T7" fmla="*/ 426 h 2186"/>
                <a:gd name="T8" fmla="*/ 0 w 2543"/>
                <a:gd name="T9" fmla="*/ 1717 h 2186"/>
                <a:gd name="T10" fmla="*/ 44 w 2543"/>
                <a:gd name="T11" fmla="*/ 1760 h 2186"/>
                <a:gd name="T12" fmla="*/ 1639 w 2543"/>
                <a:gd name="T13" fmla="*/ 1760 h 2186"/>
                <a:gd name="T14" fmla="*/ 1639 w 2543"/>
                <a:gd name="T15" fmla="*/ 2186 h 2186"/>
                <a:gd name="T16" fmla="*/ 2543 w 2543"/>
                <a:gd name="T17" fmla="*/ 10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3" h="2186">
                  <a:moveTo>
                    <a:pt x="2543" y="1094"/>
                  </a:moveTo>
                  <a:lnTo>
                    <a:pt x="1639" y="0"/>
                  </a:lnTo>
                  <a:lnTo>
                    <a:pt x="1639" y="426"/>
                  </a:lnTo>
                  <a:lnTo>
                    <a:pt x="0" y="426"/>
                  </a:lnTo>
                  <a:lnTo>
                    <a:pt x="0" y="1717"/>
                  </a:lnTo>
                  <a:lnTo>
                    <a:pt x="44" y="1760"/>
                  </a:lnTo>
                  <a:lnTo>
                    <a:pt x="1639" y="1760"/>
                  </a:lnTo>
                  <a:lnTo>
                    <a:pt x="1639" y="2186"/>
                  </a:lnTo>
                  <a:lnTo>
                    <a:pt x="2543" y="10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0" name="Group 89"/>
            <p:cNvGrpSpPr/>
            <p:nvPr/>
          </p:nvGrpSpPr>
          <p:grpSpPr>
            <a:xfrm>
              <a:off x="2380622" y="4985965"/>
              <a:ext cx="1179513" cy="1174750"/>
              <a:chOff x="15613063" y="5253038"/>
              <a:chExt cx="1179513" cy="1174750"/>
            </a:xfrm>
          </p:grpSpPr>
          <p:sp>
            <p:nvSpPr>
              <p:cNvPr id="77" name="Freeform 51"/>
              <p:cNvSpPr>
                <a:spLocks noEditPoints="1"/>
              </p:cNvSpPr>
              <p:nvPr/>
            </p:nvSpPr>
            <p:spPr bwMode="auto">
              <a:xfrm>
                <a:off x="15613063" y="5697538"/>
                <a:ext cx="1179513" cy="730250"/>
              </a:xfrm>
              <a:custGeom>
                <a:avLst/>
                <a:gdLst>
                  <a:gd name="T0" fmla="*/ 214 w 371"/>
                  <a:gd name="T1" fmla="*/ 12 h 231"/>
                  <a:gd name="T2" fmla="*/ 203 w 371"/>
                  <a:gd name="T3" fmla="*/ 0 h 231"/>
                  <a:gd name="T4" fmla="*/ 158 w 371"/>
                  <a:gd name="T5" fmla="*/ 0 h 231"/>
                  <a:gd name="T6" fmla="*/ 146 w 371"/>
                  <a:gd name="T7" fmla="*/ 12 h 231"/>
                  <a:gd name="T8" fmla="*/ 146 w 371"/>
                  <a:gd name="T9" fmla="*/ 169 h 231"/>
                  <a:gd name="T10" fmla="*/ 214 w 371"/>
                  <a:gd name="T11" fmla="*/ 169 h 231"/>
                  <a:gd name="T12" fmla="*/ 214 w 371"/>
                  <a:gd name="T13" fmla="*/ 12 h 231"/>
                  <a:gd name="T14" fmla="*/ 309 w 371"/>
                  <a:gd name="T15" fmla="*/ 34 h 231"/>
                  <a:gd name="T16" fmla="*/ 298 w 371"/>
                  <a:gd name="T17" fmla="*/ 23 h 231"/>
                  <a:gd name="T18" fmla="*/ 253 w 371"/>
                  <a:gd name="T19" fmla="*/ 23 h 231"/>
                  <a:gd name="T20" fmla="*/ 242 w 371"/>
                  <a:gd name="T21" fmla="*/ 34 h 231"/>
                  <a:gd name="T22" fmla="*/ 242 w 371"/>
                  <a:gd name="T23" fmla="*/ 169 h 231"/>
                  <a:gd name="T24" fmla="*/ 309 w 371"/>
                  <a:gd name="T25" fmla="*/ 169 h 231"/>
                  <a:gd name="T26" fmla="*/ 309 w 371"/>
                  <a:gd name="T27" fmla="*/ 34 h 231"/>
                  <a:gd name="T28" fmla="*/ 354 w 371"/>
                  <a:gd name="T29" fmla="*/ 197 h 231"/>
                  <a:gd name="T30" fmla="*/ 17 w 371"/>
                  <a:gd name="T31" fmla="*/ 197 h 231"/>
                  <a:gd name="T32" fmla="*/ 0 w 371"/>
                  <a:gd name="T33" fmla="*/ 214 h 231"/>
                  <a:gd name="T34" fmla="*/ 17 w 371"/>
                  <a:gd name="T35" fmla="*/ 231 h 231"/>
                  <a:gd name="T36" fmla="*/ 354 w 371"/>
                  <a:gd name="T37" fmla="*/ 231 h 231"/>
                  <a:gd name="T38" fmla="*/ 371 w 371"/>
                  <a:gd name="T39" fmla="*/ 214 h 231"/>
                  <a:gd name="T40" fmla="*/ 354 w 371"/>
                  <a:gd name="T41" fmla="*/ 197 h 231"/>
                  <a:gd name="T42" fmla="*/ 118 w 371"/>
                  <a:gd name="T43" fmla="*/ 68 h 231"/>
                  <a:gd name="T44" fmla="*/ 107 w 371"/>
                  <a:gd name="T45" fmla="*/ 57 h 231"/>
                  <a:gd name="T46" fmla="*/ 62 w 371"/>
                  <a:gd name="T47" fmla="*/ 57 h 231"/>
                  <a:gd name="T48" fmla="*/ 51 w 371"/>
                  <a:gd name="T49" fmla="*/ 68 h 231"/>
                  <a:gd name="T50" fmla="*/ 51 w 371"/>
                  <a:gd name="T51" fmla="*/ 169 h 231"/>
                  <a:gd name="T52" fmla="*/ 118 w 371"/>
                  <a:gd name="T53" fmla="*/ 169 h 231"/>
                  <a:gd name="T54" fmla="*/ 118 w 371"/>
                  <a:gd name="T55" fmla="*/ 6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1" h="231">
                    <a:moveTo>
                      <a:pt x="214" y="12"/>
                    </a:moveTo>
                    <a:cubicBezTo>
                      <a:pt x="214" y="5"/>
                      <a:pt x="209" y="0"/>
                      <a:pt x="203" y="0"/>
                    </a:cubicBezTo>
                    <a:cubicBezTo>
                      <a:pt x="158" y="0"/>
                      <a:pt x="158" y="0"/>
                      <a:pt x="158" y="0"/>
                    </a:cubicBezTo>
                    <a:cubicBezTo>
                      <a:pt x="152" y="0"/>
                      <a:pt x="146" y="5"/>
                      <a:pt x="146" y="12"/>
                    </a:cubicBezTo>
                    <a:cubicBezTo>
                      <a:pt x="146" y="169"/>
                      <a:pt x="146" y="169"/>
                      <a:pt x="146" y="169"/>
                    </a:cubicBezTo>
                    <a:cubicBezTo>
                      <a:pt x="214" y="169"/>
                      <a:pt x="214" y="169"/>
                      <a:pt x="214" y="169"/>
                    </a:cubicBezTo>
                    <a:lnTo>
                      <a:pt x="214" y="12"/>
                    </a:lnTo>
                    <a:close/>
                    <a:moveTo>
                      <a:pt x="309" y="34"/>
                    </a:moveTo>
                    <a:cubicBezTo>
                      <a:pt x="309" y="28"/>
                      <a:pt x="304" y="23"/>
                      <a:pt x="298" y="23"/>
                    </a:cubicBezTo>
                    <a:cubicBezTo>
                      <a:pt x="253" y="23"/>
                      <a:pt x="253" y="23"/>
                      <a:pt x="253" y="23"/>
                    </a:cubicBezTo>
                    <a:cubicBezTo>
                      <a:pt x="247" y="23"/>
                      <a:pt x="242" y="28"/>
                      <a:pt x="242" y="34"/>
                    </a:cubicBezTo>
                    <a:cubicBezTo>
                      <a:pt x="242" y="169"/>
                      <a:pt x="242" y="169"/>
                      <a:pt x="242" y="169"/>
                    </a:cubicBezTo>
                    <a:cubicBezTo>
                      <a:pt x="309" y="169"/>
                      <a:pt x="309" y="169"/>
                      <a:pt x="309" y="169"/>
                    </a:cubicBezTo>
                    <a:lnTo>
                      <a:pt x="309" y="34"/>
                    </a:lnTo>
                    <a:close/>
                    <a:moveTo>
                      <a:pt x="354" y="197"/>
                    </a:moveTo>
                    <a:cubicBezTo>
                      <a:pt x="17" y="197"/>
                      <a:pt x="17" y="197"/>
                      <a:pt x="17" y="197"/>
                    </a:cubicBezTo>
                    <a:cubicBezTo>
                      <a:pt x="8" y="197"/>
                      <a:pt x="0" y="205"/>
                      <a:pt x="0" y="214"/>
                    </a:cubicBezTo>
                    <a:cubicBezTo>
                      <a:pt x="0" y="223"/>
                      <a:pt x="8" y="231"/>
                      <a:pt x="17" y="231"/>
                    </a:cubicBezTo>
                    <a:cubicBezTo>
                      <a:pt x="354" y="231"/>
                      <a:pt x="354" y="231"/>
                      <a:pt x="354" y="231"/>
                    </a:cubicBezTo>
                    <a:cubicBezTo>
                      <a:pt x="364" y="231"/>
                      <a:pt x="371" y="223"/>
                      <a:pt x="371" y="214"/>
                    </a:cubicBezTo>
                    <a:cubicBezTo>
                      <a:pt x="371" y="205"/>
                      <a:pt x="364" y="197"/>
                      <a:pt x="354" y="197"/>
                    </a:cubicBezTo>
                    <a:close/>
                    <a:moveTo>
                      <a:pt x="118" y="68"/>
                    </a:moveTo>
                    <a:cubicBezTo>
                      <a:pt x="118" y="62"/>
                      <a:pt x="113" y="57"/>
                      <a:pt x="107" y="57"/>
                    </a:cubicBezTo>
                    <a:cubicBezTo>
                      <a:pt x="62" y="57"/>
                      <a:pt x="62" y="57"/>
                      <a:pt x="62" y="57"/>
                    </a:cubicBezTo>
                    <a:cubicBezTo>
                      <a:pt x="56" y="57"/>
                      <a:pt x="51" y="62"/>
                      <a:pt x="51" y="68"/>
                    </a:cubicBezTo>
                    <a:cubicBezTo>
                      <a:pt x="51" y="169"/>
                      <a:pt x="51" y="169"/>
                      <a:pt x="51" y="169"/>
                    </a:cubicBezTo>
                    <a:cubicBezTo>
                      <a:pt x="118" y="169"/>
                      <a:pt x="118" y="169"/>
                      <a:pt x="118" y="169"/>
                    </a:cubicBezTo>
                    <a:lnTo>
                      <a:pt x="118"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2"/>
              <p:cNvSpPr>
                <a:spLocks/>
              </p:cNvSpPr>
              <p:nvPr/>
            </p:nvSpPr>
            <p:spPr bwMode="auto">
              <a:xfrm>
                <a:off x="15733713" y="5253038"/>
                <a:ext cx="954088" cy="457200"/>
              </a:xfrm>
              <a:custGeom>
                <a:avLst/>
                <a:gdLst>
                  <a:gd name="T0" fmla="*/ 288 w 300"/>
                  <a:gd name="T1" fmla="*/ 1 h 145"/>
                  <a:gd name="T2" fmla="*/ 237 w 300"/>
                  <a:gd name="T3" fmla="*/ 8 h 145"/>
                  <a:gd name="T4" fmla="*/ 232 w 300"/>
                  <a:gd name="T5" fmla="*/ 25 h 145"/>
                  <a:gd name="T6" fmla="*/ 243 w 300"/>
                  <a:gd name="T7" fmla="*/ 37 h 145"/>
                  <a:gd name="T8" fmla="*/ 202 w 300"/>
                  <a:gd name="T9" fmla="*/ 78 h 145"/>
                  <a:gd name="T10" fmla="*/ 136 w 300"/>
                  <a:gd name="T11" fmla="*/ 27 h 145"/>
                  <a:gd name="T12" fmla="*/ 115 w 300"/>
                  <a:gd name="T13" fmla="*/ 27 h 145"/>
                  <a:gd name="T14" fmla="*/ 8 w 300"/>
                  <a:gd name="T15" fmla="*/ 115 h 145"/>
                  <a:gd name="T16" fmla="*/ 6 w 300"/>
                  <a:gd name="T17" fmla="*/ 139 h 145"/>
                  <a:gd name="T18" fmla="*/ 19 w 300"/>
                  <a:gd name="T19" fmla="*/ 145 h 145"/>
                  <a:gd name="T20" fmla="*/ 29 w 300"/>
                  <a:gd name="T21" fmla="*/ 141 h 145"/>
                  <a:gd name="T22" fmla="*/ 126 w 300"/>
                  <a:gd name="T23" fmla="*/ 62 h 145"/>
                  <a:gd name="T24" fmla="*/ 194 w 300"/>
                  <a:gd name="T25" fmla="*/ 113 h 145"/>
                  <a:gd name="T26" fmla="*/ 216 w 300"/>
                  <a:gd name="T27" fmla="*/ 112 h 145"/>
                  <a:gd name="T28" fmla="*/ 267 w 300"/>
                  <a:gd name="T29" fmla="*/ 61 h 145"/>
                  <a:gd name="T30" fmla="*/ 275 w 300"/>
                  <a:gd name="T31" fmla="*/ 68 h 145"/>
                  <a:gd name="T32" fmla="*/ 292 w 300"/>
                  <a:gd name="T33" fmla="*/ 63 h 145"/>
                  <a:gd name="T34" fmla="*/ 299 w 300"/>
                  <a:gd name="T35" fmla="*/ 12 h 145"/>
                  <a:gd name="T36" fmla="*/ 288 w 300"/>
                  <a:gd name="T3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45">
                    <a:moveTo>
                      <a:pt x="288" y="1"/>
                    </a:moveTo>
                    <a:cubicBezTo>
                      <a:pt x="237" y="8"/>
                      <a:pt x="237" y="8"/>
                      <a:pt x="237" y="8"/>
                    </a:cubicBezTo>
                    <a:cubicBezTo>
                      <a:pt x="229" y="9"/>
                      <a:pt x="226" y="19"/>
                      <a:pt x="232" y="25"/>
                    </a:cubicBezTo>
                    <a:cubicBezTo>
                      <a:pt x="243" y="37"/>
                      <a:pt x="243" y="37"/>
                      <a:pt x="243" y="37"/>
                    </a:cubicBezTo>
                    <a:cubicBezTo>
                      <a:pt x="202" y="78"/>
                      <a:pt x="202" y="78"/>
                      <a:pt x="202" y="78"/>
                    </a:cubicBezTo>
                    <a:cubicBezTo>
                      <a:pt x="136" y="27"/>
                      <a:pt x="136" y="27"/>
                      <a:pt x="136" y="27"/>
                    </a:cubicBezTo>
                    <a:cubicBezTo>
                      <a:pt x="129" y="22"/>
                      <a:pt x="121" y="22"/>
                      <a:pt x="115" y="27"/>
                    </a:cubicBezTo>
                    <a:cubicBezTo>
                      <a:pt x="8" y="115"/>
                      <a:pt x="8" y="115"/>
                      <a:pt x="8" y="115"/>
                    </a:cubicBezTo>
                    <a:cubicBezTo>
                      <a:pt x="1" y="121"/>
                      <a:pt x="0" y="131"/>
                      <a:pt x="6" y="139"/>
                    </a:cubicBezTo>
                    <a:cubicBezTo>
                      <a:pt x="9" y="143"/>
                      <a:pt x="14" y="145"/>
                      <a:pt x="19" y="145"/>
                    </a:cubicBezTo>
                    <a:cubicBezTo>
                      <a:pt x="22" y="145"/>
                      <a:pt x="26" y="144"/>
                      <a:pt x="29" y="141"/>
                    </a:cubicBezTo>
                    <a:cubicBezTo>
                      <a:pt x="126" y="62"/>
                      <a:pt x="126" y="62"/>
                      <a:pt x="126" y="62"/>
                    </a:cubicBezTo>
                    <a:cubicBezTo>
                      <a:pt x="194" y="113"/>
                      <a:pt x="194" y="113"/>
                      <a:pt x="194" y="113"/>
                    </a:cubicBezTo>
                    <a:cubicBezTo>
                      <a:pt x="201" y="118"/>
                      <a:pt x="210" y="118"/>
                      <a:pt x="216" y="112"/>
                    </a:cubicBezTo>
                    <a:cubicBezTo>
                      <a:pt x="267" y="61"/>
                      <a:pt x="267" y="61"/>
                      <a:pt x="267" y="61"/>
                    </a:cubicBezTo>
                    <a:cubicBezTo>
                      <a:pt x="275" y="68"/>
                      <a:pt x="275" y="68"/>
                      <a:pt x="275" y="68"/>
                    </a:cubicBezTo>
                    <a:cubicBezTo>
                      <a:pt x="281" y="74"/>
                      <a:pt x="291" y="71"/>
                      <a:pt x="292" y="63"/>
                    </a:cubicBezTo>
                    <a:cubicBezTo>
                      <a:pt x="299" y="12"/>
                      <a:pt x="299" y="12"/>
                      <a:pt x="299" y="12"/>
                    </a:cubicBezTo>
                    <a:cubicBezTo>
                      <a:pt x="300" y="6"/>
                      <a:pt x="294" y="0"/>
                      <a:pt x="28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TextBox 22">
            <a:extLst>
              <a:ext uri="{FF2B5EF4-FFF2-40B4-BE49-F238E27FC236}">
                <a16:creationId xmlns:a16="http://schemas.microsoft.com/office/drawing/2014/main" id="{2F185663-6FBE-A897-D80C-A8F3CC9C9AC2}"/>
              </a:ext>
            </a:extLst>
          </p:cNvPr>
          <p:cNvSpPr txBox="1"/>
          <p:nvPr/>
        </p:nvSpPr>
        <p:spPr>
          <a:xfrm>
            <a:off x="13544788" y="3239006"/>
            <a:ext cx="3574905" cy="461665"/>
          </a:xfrm>
          <a:prstGeom prst="rect">
            <a:avLst/>
          </a:prstGeom>
          <a:noFill/>
        </p:spPr>
        <p:txBody>
          <a:bodyPr wrap="square" rtlCol="0">
            <a:spAutoFit/>
          </a:bodyPr>
          <a:lstStyle/>
          <a:p>
            <a:r>
              <a:rPr lang="en-MY" sz="2400" b="1">
                <a:solidFill>
                  <a:srgbClr val="706F6F"/>
                </a:solidFill>
              </a:rPr>
              <a:t>RECOMMENDATIONS </a:t>
            </a:r>
            <a:endParaRPr lang="en-MY" sz="2400">
              <a:solidFill>
                <a:srgbClr val="706F6F"/>
              </a:solidFill>
            </a:endParaRPr>
          </a:p>
        </p:txBody>
      </p:sp>
      <p:sp>
        <p:nvSpPr>
          <p:cNvPr id="24" name="TextBox 23">
            <a:extLst>
              <a:ext uri="{FF2B5EF4-FFF2-40B4-BE49-F238E27FC236}">
                <a16:creationId xmlns:a16="http://schemas.microsoft.com/office/drawing/2014/main" id="{1A6A0D7F-6D91-7603-4FE8-FC76AEA3DB56}"/>
              </a:ext>
            </a:extLst>
          </p:cNvPr>
          <p:cNvSpPr txBox="1"/>
          <p:nvPr/>
        </p:nvSpPr>
        <p:spPr>
          <a:xfrm>
            <a:off x="1553700" y="7806342"/>
            <a:ext cx="9161926" cy="1631216"/>
          </a:xfrm>
          <a:prstGeom prst="rect">
            <a:avLst/>
          </a:prstGeom>
          <a:solidFill>
            <a:schemeClr val="bg1"/>
          </a:solidFill>
          <a:ln>
            <a:noFill/>
          </a:ln>
        </p:spPr>
        <p:txBody>
          <a:bodyPr wrap="square" lIns="91440" tIns="45720" rIns="91440" bIns="45720" rtlCol="0" anchor="t">
            <a:spAutoFit/>
          </a:bodyPr>
          <a:lstStyle/>
          <a:p>
            <a:pPr algn="l"/>
            <a:r>
              <a:rPr lang="en-ZA" sz="2000" i="0" u="none" strike="noStrike">
                <a:solidFill>
                  <a:srgbClr val="E30613"/>
                </a:solidFill>
                <a:effectLst/>
                <a:latin typeface="Arcon" pitchFamily="2" charset="77"/>
              </a:rPr>
              <a:t>In July, We:</a:t>
            </a:r>
          </a:p>
          <a:p>
            <a:pPr algn="l"/>
            <a:endParaRPr lang="en-ZA" sz="2000" i="0" u="none" strike="noStrike">
              <a:solidFill>
                <a:srgbClr val="E30613"/>
              </a:solidFill>
              <a:effectLst/>
              <a:latin typeface="Arcon" pitchFamily="2" charset="77"/>
            </a:endParaRPr>
          </a:p>
          <a:p>
            <a:pPr marL="457200" indent="-457200" algn="l">
              <a:buFont typeface="+mj-lt"/>
              <a:buAutoNum type="arabicPeriod"/>
            </a:pPr>
            <a:r>
              <a:rPr lang="en-ZA" sz="2000">
                <a:solidFill>
                  <a:srgbClr val="E30613"/>
                </a:solidFill>
                <a:latin typeface="Arcon" pitchFamily="2" charset="77"/>
              </a:rPr>
              <a:t>DID ABC</a:t>
            </a:r>
          </a:p>
          <a:p>
            <a:pPr marL="457200" indent="-457200" algn="l">
              <a:buFont typeface="+mj-lt"/>
              <a:buAutoNum type="arabicPeriod"/>
            </a:pPr>
            <a:r>
              <a:rPr lang="en-ZA" sz="2000" i="0" u="none" strike="noStrike">
                <a:solidFill>
                  <a:srgbClr val="E30613"/>
                </a:solidFill>
                <a:effectLst/>
                <a:latin typeface="Arcon" pitchFamily="2" charset="77"/>
              </a:rPr>
              <a:t>DID DEF</a:t>
            </a:r>
          </a:p>
          <a:p>
            <a:pPr marL="457200" indent="-457200" algn="l">
              <a:buFont typeface="+mj-lt"/>
              <a:buAutoNum type="arabicPeriod"/>
            </a:pPr>
            <a:r>
              <a:rPr lang="en-ZA" sz="2000">
                <a:solidFill>
                  <a:srgbClr val="E30613"/>
                </a:solidFill>
                <a:latin typeface="Arcon" pitchFamily="2" charset="77"/>
              </a:rPr>
              <a:t>DID GHK</a:t>
            </a:r>
            <a:endParaRPr lang="en-ZA" sz="2000" i="0" u="none" strike="noStrike">
              <a:solidFill>
                <a:srgbClr val="E30613"/>
              </a:solidFill>
              <a:effectLst/>
              <a:latin typeface="Arcon" pitchFamily="2" charset="77"/>
            </a:endParaRPr>
          </a:p>
        </p:txBody>
      </p:sp>
      <p:sp>
        <p:nvSpPr>
          <p:cNvPr id="25" name="TextBox 24">
            <a:extLst>
              <a:ext uri="{FF2B5EF4-FFF2-40B4-BE49-F238E27FC236}">
                <a16:creationId xmlns:a16="http://schemas.microsoft.com/office/drawing/2014/main" id="{E341077D-F5EB-7364-F3D1-C0DD89876358}"/>
              </a:ext>
            </a:extLst>
          </p:cNvPr>
          <p:cNvSpPr txBox="1"/>
          <p:nvPr/>
        </p:nvSpPr>
        <p:spPr>
          <a:xfrm>
            <a:off x="13218222" y="7806342"/>
            <a:ext cx="10662685" cy="1631216"/>
          </a:xfrm>
          <a:prstGeom prst="rect">
            <a:avLst/>
          </a:prstGeom>
          <a:solidFill>
            <a:schemeClr val="bg1"/>
          </a:solidFill>
          <a:ln>
            <a:noFill/>
          </a:ln>
        </p:spPr>
        <p:txBody>
          <a:bodyPr wrap="square" lIns="91440" tIns="45720" rIns="91440" bIns="45720" rtlCol="0" anchor="t">
            <a:spAutoFit/>
          </a:bodyPr>
          <a:lstStyle/>
          <a:p>
            <a:pPr algn="l"/>
            <a:r>
              <a:rPr lang="en-ZA" sz="2000">
                <a:solidFill>
                  <a:schemeClr val="bg1">
                    <a:lumMod val="50000"/>
                  </a:schemeClr>
                </a:solidFill>
                <a:latin typeface="Arcon" pitchFamily="2" charset="77"/>
              </a:rPr>
              <a:t>In </a:t>
            </a:r>
            <a:r>
              <a:rPr lang="en-ZA" sz="2000" i="0" u="none" strike="noStrike">
                <a:solidFill>
                  <a:schemeClr val="bg1">
                    <a:lumMod val="50000"/>
                  </a:schemeClr>
                </a:solidFill>
                <a:effectLst/>
                <a:latin typeface="Arcon" pitchFamily="2" charset="77"/>
              </a:rPr>
              <a:t>August, We Are</a:t>
            </a:r>
          </a:p>
          <a:p>
            <a:pPr algn="l"/>
            <a:endParaRPr lang="en-ZA" sz="2000" i="0" u="none" strike="noStrike">
              <a:solidFill>
                <a:schemeClr val="bg1">
                  <a:lumMod val="50000"/>
                </a:schemeClr>
              </a:solidFill>
              <a:effectLst/>
              <a:latin typeface="Arcon" pitchFamily="2" charset="77"/>
            </a:endParaRPr>
          </a:p>
          <a:p>
            <a:pPr marL="457200" indent="-457200" algn="l">
              <a:buFont typeface="+mj-lt"/>
              <a:buAutoNum type="arabicPeriod"/>
            </a:pPr>
            <a:r>
              <a:rPr lang="en-ZA" sz="2000">
                <a:solidFill>
                  <a:schemeClr val="bg1">
                    <a:lumMod val="50000"/>
                  </a:schemeClr>
                </a:solidFill>
                <a:latin typeface="Arcon" pitchFamily="2" charset="77"/>
              </a:rPr>
              <a:t>DOING ABC </a:t>
            </a:r>
          </a:p>
          <a:p>
            <a:pPr marL="457200" indent="-457200" algn="l">
              <a:buFont typeface="+mj-lt"/>
              <a:buAutoNum type="arabicPeriod"/>
            </a:pPr>
            <a:r>
              <a:rPr lang="en-ZA" sz="2000" i="0" u="none" strike="noStrike">
                <a:solidFill>
                  <a:schemeClr val="bg1">
                    <a:lumMod val="50000"/>
                  </a:schemeClr>
                </a:solidFill>
                <a:effectLst/>
                <a:latin typeface="Arcon" pitchFamily="2" charset="77"/>
              </a:rPr>
              <a:t>DOING DEF</a:t>
            </a:r>
          </a:p>
          <a:p>
            <a:pPr marL="457200" indent="-457200" algn="l">
              <a:buFont typeface="+mj-lt"/>
              <a:buAutoNum type="arabicPeriod"/>
            </a:pPr>
            <a:r>
              <a:rPr lang="en-ZA" sz="2000">
                <a:solidFill>
                  <a:schemeClr val="bg1">
                    <a:lumMod val="50000"/>
                  </a:schemeClr>
                </a:solidFill>
                <a:latin typeface="Arcon" pitchFamily="2" charset="77"/>
              </a:rPr>
              <a:t>DOING GHK</a:t>
            </a:r>
            <a:endParaRPr lang="en-ZA" sz="2000" i="0" u="none" strike="noStrike">
              <a:solidFill>
                <a:schemeClr val="bg1">
                  <a:lumMod val="50000"/>
                </a:schemeClr>
              </a:solidFill>
              <a:effectLst/>
              <a:latin typeface="Arcon" pitchFamily="2" charset="77"/>
            </a:endParaRPr>
          </a:p>
        </p:txBody>
      </p:sp>
      <p:sp>
        <p:nvSpPr>
          <p:cNvPr id="6" name="TextBox 5">
            <a:extLst>
              <a:ext uri="{FF2B5EF4-FFF2-40B4-BE49-F238E27FC236}">
                <a16:creationId xmlns:a16="http://schemas.microsoft.com/office/drawing/2014/main" id="{88A937DF-6E74-94E8-139A-B6BA646F0C44}"/>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INSIGHTS &amp; RECOMMENDATIONS</a:t>
            </a:r>
            <a:endParaRPr lang="en-MY" sz="4000">
              <a:solidFill>
                <a:srgbClr val="E30613"/>
              </a:solidFill>
            </a:endParaRPr>
          </a:p>
        </p:txBody>
      </p:sp>
    </p:spTree>
    <p:extLst>
      <p:ext uri="{BB962C8B-B14F-4D97-AF65-F5344CB8AC3E}">
        <p14:creationId xmlns:p14="http://schemas.microsoft.com/office/powerpoint/2010/main" val="3533970975"/>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9050" y="0"/>
            <a:ext cx="24384000" cy="13716000"/>
          </a:xfrm>
        </p:spPr>
        <p:txBody>
          <a:bodyPr/>
          <a:lstStyle/>
          <a:p>
            <a:endParaRPr lang="en-US"/>
          </a:p>
        </p:txBody>
      </p:sp>
      <p:sp>
        <p:nvSpPr>
          <p:cNvPr id="5" name="TextBox 4">
            <a:extLst>
              <a:ext uri="{FF2B5EF4-FFF2-40B4-BE49-F238E27FC236}">
                <a16:creationId xmlns:a16="http://schemas.microsoft.com/office/drawing/2014/main" id="{57782858-F397-6293-C35A-484D52FE06C8}"/>
              </a:ext>
            </a:extLst>
          </p:cNvPr>
          <p:cNvSpPr txBox="1"/>
          <p:nvPr/>
        </p:nvSpPr>
        <p:spPr>
          <a:xfrm>
            <a:off x="4885446" y="4427430"/>
            <a:ext cx="14602704" cy="2092881"/>
          </a:xfrm>
          <a:prstGeom prst="rect">
            <a:avLst/>
          </a:prstGeom>
          <a:noFill/>
        </p:spPr>
        <p:txBody>
          <a:bodyPr wrap="square" rtlCol="0">
            <a:spAutoFit/>
          </a:bodyPr>
          <a:lstStyle/>
          <a:p>
            <a:pPr algn="ctr"/>
            <a:r>
              <a:rPr lang="en-GB" sz="13000" b="1">
                <a:solidFill>
                  <a:schemeClr val="bg1"/>
                </a:solidFill>
              </a:rPr>
              <a:t>KPI’S</a:t>
            </a:r>
            <a:endParaRPr lang="en-MY" sz="13000">
              <a:solidFill>
                <a:schemeClr val="bg1"/>
              </a:solidFill>
            </a:endParaRPr>
          </a:p>
        </p:txBody>
      </p:sp>
      <p:cxnSp>
        <p:nvCxnSpPr>
          <p:cNvPr id="9" name="Straight Connector 8"/>
          <p:cNvCxnSpPr/>
          <p:nvPr/>
        </p:nvCxnSpPr>
        <p:spPr>
          <a:xfrm>
            <a:off x="10077450" y="7548670"/>
            <a:ext cx="4191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870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782858-F397-6293-C35A-484D52FE06C8}"/>
              </a:ext>
            </a:extLst>
          </p:cNvPr>
          <p:cNvSpPr txBox="1"/>
          <p:nvPr/>
        </p:nvSpPr>
        <p:spPr>
          <a:xfrm>
            <a:off x="4050001" y="311878"/>
            <a:ext cx="16231730" cy="913070"/>
          </a:xfrm>
          <a:prstGeom prst="rect">
            <a:avLst/>
          </a:prstGeom>
          <a:noFill/>
        </p:spPr>
        <p:txBody>
          <a:bodyPr wrap="square" rtlCol="0">
            <a:spAutoFit/>
          </a:bodyPr>
          <a:lstStyle/>
          <a:p>
            <a:pPr algn="ctr">
              <a:lnSpc>
                <a:spcPct val="120000"/>
              </a:lnSpc>
            </a:pPr>
            <a:r>
              <a:rPr lang="en-MY" sz="5000" b="1">
                <a:solidFill>
                  <a:srgbClr val="414141"/>
                </a:solidFill>
                <a:latin typeface="Arcon"/>
              </a:rPr>
              <a:t>KPI’s</a:t>
            </a:r>
            <a:endParaRPr lang="en-MY" sz="5000">
              <a:solidFill>
                <a:srgbClr val="414141">
                  <a:alpha val="60000"/>
                </a:srgbClr>
              </a:solidFill>
              <a:latin typeface="Arcon"/>
            </a:endParaRPr>
          </a:p>
        </p:txBody>
      </p:sp>
      <p:graphicFrame>
        <p:nvGraphicFramePr>
          <p:cNvPr id="5" name="Table 4">
            <a:extLst>
              <a:ext uri="{FF2B5EF4-FFF2-40B4-BE49-F238E27FC236}">
                <a16:creationId xmlns:a16="http://schemas.microsoft.com/office/drawing/2014/main" id="{CFAE5BC0-F20E-048E-BF7D-0C526CC7B75E}"/>
              </a:ext>
            </a:extLst>
          </p:cNvPr>
          <p:cNvGraphicFramePr>
            <a:graphicFrameLocks noGrp="1"/>
          </p:cNvGraphicFramePr>
          <p:nvPr>
            <p:extLst>
              <p:ext uri="{D42A27DB-BD31-4B8C-83A1-F6EECF244321}">
                <p14:modId xmlns:p14="http://schemas.microsoft.com/office/powerpoint/2010/main" val="2857079620"/>
              </p:ext>
            </p:extLst>
          </p:nvPr>
        </p:nvGraphicFramePr>
        <p:xfrm>
          <a:off x="583460" y="2250831"/>
          <a:ext cx="23164808" cy="10958623"/>
        </p:xfrm>
        <a:graphic>
          <a:graphicData uri="http://schemas.openxmlformats.org/drawingml/2006/table">
            <a:tbl>
              <a:tblPr bandRow="1"/>
              <a:tblGrid>
                <a:gridCol w="2973226">
                  <a:extLst>
                    <a:ext uri="{9D8B030D-6E8A-4147-A177-3AD203B41FA5}">
                      <a16:colId xmlns:a16="http://schemas.microsoft.com/office/drawing/2014/main" val="2184529223"/>
                    </a:ext>
                  </a:extLst>
                </a:gridCol>
                <a:gridCol w="2973226">
                  <a:extLst>
                    <a:ext uri="{9D8B030D-6E8A-4147-A177-3AD203B41FA5}">
                      <a16:colId xmlns:a16="http://schemas.microsoft.com/office/drawing/2014/main" val="1999426285"/>
                    </a:ext>
                  </a:extLst>
                </a:gridCol>
                <a:gridCol w="2973226">
                  <a:extLst>
                    <a:ext uri="{9D8B030D-6E8A-4147-A177-3AD203B41FA5}">
                      <a16:colId xmlns:a16="http://schemas.microsoft.com/office/drawing/2014/main" val="3595178026"/>
                    </a:ext>
                  </a:extLst>
                </a:gridCol>
                <a:gridCol w="2243554">
                  <a:extLst>
                    <a:ext uri="{9D8B030D-6E8A-4147-A177-3AD203B41FA5}">
                      <a16:colId xmlns:a16="http://schemas.microsoft.com/office/drawing/2014/main" val="2375088533"/>
                    </a:ext>
                  </a:extLst>
                </a:gridCol>
                <a:gridCol w="1639520">
                  <a:extLst>
                    <a:ext uri="{9D8B030D-6E8A-4147-A177-3AD203B41FA5}">
                      <a16:colId xmlns:a16="http://schemas.microsoft.com/office/drawing/2014/main" val="3608788317"/>
                    </a:ext>
                  </a:extLst>
                </a:gridCol>
                <a:gridCol w="2114118">
                  <a:extLst>
                    <a:ext uri="{9D8B030D-6E8A-4147-A177-3AD203B41FA5}">
                      <a16:colId xmlns:a16="http://schemas.microsoft.com/office/drawing/2014/main" val="1947068963"/>
                    </a:ext>
                  </a:extLst>
                </a:gridCol>
                <a:gridCol w="2196964">
                  <a:extLst>
                    <a:ext uri="{9D8B030D-6E8A-4147-A177-3AD203B41FA5}">
                      <a16:colId xmlns:a16="http://schemas.microsoft.com/office/drawing/2014/main" val="4237811879"/>
                    </a:ext>
                  </a:extLst>
                </a:gridCol>
                <a:gridCol w="2165208">
                  <a:extLst>
                    <a:ext uri="{9D8B030D-6E8A-4147-A177-3AD203B41FA5}">
                      <a16:colId xmlns:a16="http://schemas.microsoft.com/office/drawing/2014/main" val="160681875"/>
                    </a:ext>
                  </a:extLst>
                </a:gridCol>
                <a:gridCol w="1884712">
                  <a:extLst>
                    <a:ext uri="{9D8B030D-6E8A-4147-A177-3AD203B41FA5}">
                      <a16:colId xmlns:a16="http://schemas.microsoft.com/office/drawing/2014/main" val="1591039462"/>
                    </a:ext>
                  </a:extLst>
                </a:gridCol>
                <a:gridCol w="2001054">
                  <a:extLst>
                    <a:ext uri="{9D8B030D-6E8A-4147-A177-3AD203B41FA5}">
                      <a16:colId xmlns:a16="http://schemas.microsoft.com/office/drawing/2014/main" val="270392311"/>
                    </a:ext>
                  </a:extLst>
                </a:gridCol>
              </a:tblGrid>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Month</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 Spend $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 Spend ZAR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 CPL $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 CPL ZAR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Sales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ROAS 2:1</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ROAS 3:1</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Cart 2:1</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Cart 3:1</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extLst>
                  <a:ext uri="{0D108BD9-81ED-4DB2-BD59-A6C34878D82A}">
                    <a16:rowId xmlns:a16="http://schemas.microsoft.com/office/drawing/2014/main" val="1564923834"/>
                  </a:ext>
                </a:extLst>
              </a:tr>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Aug-24</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126 000,00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280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14 000,00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21 000,00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371639"/>
                  </a:ext>
                </a:extLst>
              </a:tr>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Sep-24</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7 100,00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127 800,00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284</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14 200,00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21 300,00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141993"/>
                  </a:ext>
                </a:extLst>
              </a:tr>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Oct-24</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7 300,00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131 400,00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292</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14 600,00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21 900,00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280666"/>
                  </a:ext>
                </a:extLst>
              </a:tr>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Nov-24</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6 200,00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111 600,00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248</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12 400,00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18 600,00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73734"/>
                  </a:ext>
                </a:extLst>
              </a:tr>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Dec-24</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6 300,00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113 400,00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252</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12 600,00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18 900,00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888336"/>
                  </a:ext>
                </a:extLst>
              </a:tr>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Jan-25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7 300,00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131 400,00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292</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14 600,00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21 900,00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867120"/>
                  </a:ext>
                </a:extLst>
              </a:tr>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Feb-25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6 000,00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108 000,00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240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12 000,00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18 000,00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552636"/>
                  </a:ext>
                </a:extLst>
              </a:tr>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Mar-25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6 100,00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109 800,00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244</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12 200,00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18 300,00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0145523"/>
                  </a:ext>
                </a:extLst>
              </a:tr>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Apr-25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6 100,00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109 800,00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244</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12 200,00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18 300,00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1244110"/>
                  </a:ext>
                </a:extLst>
              </a:tr>
              <a:tr h="791208">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May-25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126 000,00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280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14 000,00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21 000,00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570508"/>
                  </a:ext>
                </a:extLst>
              </a:tr>
              <a:tr h="860197">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Jun-25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7 300,00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131 400,00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292</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14 600,00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21 900,00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3116262"/>
                  </a:ext>
                </a:extLst>
              </a:tr>
              <a:tr h="860197">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tx1"/>
                          </a:solidFill>
                          <a:effectLst/>
                          <a:latin typeface="Arcon" panose="00000500000000000000" pitchFamily="50" charset="0"/>
                        </a:rPr>
                        <a:t>Jul-25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7 770,00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141 660,00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315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15 740,00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23 610,00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tx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9743845"/>
                  </a:ext>
                </a:extLst>
              </a:tr>
              <a:tr h="534941">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Totals</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 $ 81 570,00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 R  1 468 260,00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 $    25,00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 R   450,00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3263</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 $ 163 140,00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1" i="0" u="none" strike="noStrike">
                          <a:solidFill>
                            <a:schemeClr val="bg1"/>
                          </a:solidFill>
                          <a:effectLst/>
                          <a:latin typeface="Arcon" panose="00000500000000000000" pitchFamily="50" charset="0"/>
                        </a:rPr>
                        <a:t> $ 244 710,00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bg1"/>
                          </a:solidFill>
                          <a:effectLst/>
                          <a:latin typeface="Arcon" panose="00000500000000000000" pitchFamily="50" charset="0"/>
                        </a:rPr>
                        <a:t> $ 50,00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fontAlgn="b"/>
                      <a:r>
                        <a:rPr lang="en-ZA" sz="2200" b="0" i="0" u="none" strike="noStrike">
                          <a:solidFill>
                            <a:schemeClr val="bg1"/>
                          </a:solidFill>
                          <a:effectLst/>
                          <a:latin typeface="Arcon" panose="00000500000000000000" pitchFamily="50" charset="0"/>
                        </a:rPr>
                        <a:t> $ 75,00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02319941"/>
                  </a:ext>
                </a:extLst>
              </a:tr>
            </a:tbl>
          </a:graphicData>
        </a:graphic>
      </p:graphicFrame>
    </p:spTree>
    <p:extLst>
      <p:ext uri="{BB962C8B-B14F-4D97-AF65-F5344CB8AC3E}">
        <p14:creationId xmlns:p14="http://schemas.microsoft.com/office/powerpoint/2010/main" val="1259320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9D6010-C298-EF57-E71D-A72EC16BD704}"/>
              </a:ext>
            </a:extLst>
          </p:cNvPr>
          <p:cNvPicPr>
            <a:picLocks noChangeAspect="1"/>
          </p:cNvPicPr>
          <p:nvPr/>
        </p:nvPicPr>
        <p:blipFill>
          <a:blip r:embed="rId2">
            <a:alphaModFix amt="9000"/>
          </a:blip>
          <a:stretch>
            <a:fillRect/>
          </a:stretch>
        </p:blipFill>
        <p:spPr>
          <a:xfrm>
            <a:off x="-179475" y="-273489"/>
            <a:ext cx="24742949" cy="3678128"/>
          </a:xfrm>
          <a:prstGeom prst="rect">
            <a:avLst/>
          </a:prstGeom>
        </p:spPr>
      </p:pic>
      <p:sp>
        <p:nvSpPr>
          <p:cNvPr id="6" name="TextBox 5">
            <a:extLst>
              <a:ext uri="{FF2B5EF4-FFF2-40B4-BE49-F238E27FC236}">
                <a16:creationId xmlns:a16="http://schemas.microsoft.com/office/drawing/2014/main" id="{57782858-F397-6293-C35A-484D52FE06C8}"/>
              </a:ext>
            </a:extLst>
          </p:cNvPr>
          <p:cNvSpPr txBox="1"/>
          <p:nvPr/>
        </p:nvSpPr>
        <p:spPr>
          <a:xfrm>
            <a:off x="3595034" y="12045868"/>
            <a:ext cx="16139828" cy="486287"/>
          </a:xfrm>
          <a:prstGeom prst="rect">
            <a:avLst/>
          </a:prstGeom>
          <a:noFill/>
        </p:spPr>
        <p:txBody>
          <a:bodyPr wrap="square" rtlCol="0">
            <a:spAutoFit/>
          </a:bodyPr>
          <a:lstStyle/>
          <a:p>
            <a:pPr algn="r">
              <a:lnSpc>
                <a:spcPct val="120000"/>
              </a:lnSpc>
            </a:pPr>
            <a:r>
              <a:rPr lang="en-MY" sz="2400">
                <a:solidFill>
                  <a:schemeClr val="bg1">
                    <a:lumMod val="95000"/>
                  </a:schemeClr>
                </a:solidFill>
                <a:hlinkClick r:id="rId3">
                  <a:extLst>
                    <a:ext uri="{A12FA001-AC4F-418D-AE19-62706E023703}">
                      <ahyp:hlinkClr xmlns:ahyp="http://schemas.microsoft.com/office/drawing/2018/hyperlinkcolor" val="tx"/>
                    </a:ext>
                  </a:extLst>
                </a:hlinkClick>
              </a:rPr>
              <a:t>www.wetpaint.co.za</a:t>
            </a:r>
            <a:r>
              <a:rPr lang="en-MY" sz="2400">
                <a:solidFill>
                  <a:schemeClr val="bg1">
                    <a:lumMod val="95000"/>
                  </a:schemeClr>
                </a:solidFill>
              </a:rPr>
              <a:t>.   |   </a:t>
            </a:r>
            <a:r>
              <a:rPr lang="en-MY" sz="2400">
                <a:solidFill>
                  <a:schemeClr val="bg1">
                    <a:lumMod val="95000"/>
                  </a:schemeClr>
                </a:solidFill>
                <a:hlinkClick r:id="rId4">
                  <a:extLst>
                    <a:ext uri="{A12FA001-AC4F-418D-AE19-62706E023703}">
                      <ahyp:hlinkClr xmlns:ahyp="http://schemas.microsoft.com/office/drawing/2018/hyperlinkcolor" val="tx"/>
                    </a:ext>
                  </a:extLst>
                </a:hlinkClick>
              </a:rPr>
              <a:t>designs@wetpaint.co.za</a:t>
            </a:r>
            <a:endParaRPr lang="en-MY" sz="2400">
              <a:solidFill>
                <a:schemeClr val="bg1">
                  <a:lumMod val="95000"/>
                </a:schemeClr>
              </a:solidFill>
            </a:endParaRPr>
          </a:p>
        </p:txBody>
      </p:sp>
      <p:sp>
        <p:nvSpPr>
          <p:cNvPr id="2" name="TextBox 1">
            <a:extLst>
              <a:ext uri="{FF2B5EF4-FFF2-40B4-BE49-F238E27FC236}">
                <a16:creationId xmlns:a16="http://schemas.microsoft.com/office/drawing/2014/main" id="{487F91BC-BC98-0ACA-9589-48EA2C3BB9FF}"/>
              </a:ext>
            </a:extLst>
          </p:cNvPr>
          <p:cNvSpPr txBox="1"/>
          <p:nvPr/>
        </p:nvSpPr>
        <p:spPr>
          <a:xfrm>
            <a:off x="4947556" y="2801638"/>
            <a:ext cx="3102428" cy="707886"/>
          </a:xfrm>
          <a:prstGeom prst="rect">
            <a:avLst/>
          </a:prstGeom>
          <a:noFill/>
        </p:spPr>
        <p:txBody>
          <a:bodyPr wrap="square" rtlCol="0">
            <a:spAutoFit/>
          </a:bodyPr>
          <a:lstStyle/>
          <a:p>
            <a:r>
              <a:rPr lang="en-US" sz="4000">
                <a:solidFill>
                  <a:srgbClr val="706F6F"/>
                </a:solidFill>
              </a:rPr>
              <a:t>DELIVERING</a:t>
            </a:r>
          </a:p>
        </p:txBody>
      </p:sp>
      <p:sp>
        <p:nvSpPr>
          <p:cNvPr id="3" name="TextBox 2">
            <a:extLst>
              <a:ext uri="{FF2B5EF4-FFF2-40B4-BE49-F238E27FC236}">
                <a16:creationId xmlns:a16="http://schemas.microsoft.com/office/drawing/2014/main" id="{36DE0E55-33CB-11D7-6275-7886FC174F8E}"/>
              </a:ext>
            </a:extLst>
          </p:cNvPr>
          <p:cNvSpPr txBox="1"/>
          <p:nvPr/>
        </p:nvSpPr>
        <p:spPr>
          <a:xfrm>
            <a:off x="6025242" y="3509524"/>
            <a:ext cx="4114800" cy="707886"/>
          </a:xfrm>
          <a:prstGeom prst="rect">
            <a:avLst/>
          </a:prstGeom>
          <a:noFill/>
        </p:spPr>
        <p:txBody>
          <a:bodyPr wrap="square" rtlCol="0">
            <a:spAutoFit/>
          </a:bodyPr>
          <a:lstStyle/>
          <a:p>
            <a:r>
              <a:rPr lang="en-US" sz="4000">
                <a:solidFill>
                  <a:srgbClr val="706F6F"/>
                </a:solidFill>
              </a:rPr>
              <a:t>RESULT-DRIVEN</a:t>
            </a:r>
          </a:p>
        </p:txBody>
      </p:sp>
      <p:sp>
        <p:nvSpPr>
          <p:cNvPr id="5" name="TextBox 4">
            <a:extLst>
              <a:ext uri="{FF2B5EF4-FFF2-40B4-BE49-F238E27FC236}">
                <a16:creationId xmlns:a16="http://schemas.microsoft.com/office/drawing/2014/main" id="{0E714759-A8A3-22C4-AC0D-12049800015B}"/>
              </a:ext>
            </a:extLst>
          </p:cNvPr>
          <p:cNvSpPr txBox="1"/>
          <p:nvPr/>
        </p:nvSpPr>
        <p:spPr>
          <a:xfrm>
            <a:off x="8049984" y="4217410"/>
            <a:ext cx="3314699" cy="707886"/>
          </a:xfrm>
          <a:prstGeom prst="rect">
            <a:avLst/>
          </a:prstGeom>
          <a:noFill/>
        </p:spPr>
        <p:txBody>
          <a:bodyPr wrap="square" rtlCol="0">
            <a:spAutoFit/>
          </a:bodyPr>
          <a:lstStyle/>
          <a:p>
            <a:r>
              <a:rPr lang="en-US" sz="4000">
                <a:solidFill>
                  <a:srgbClr val="706F6F"/>
                </a:solidFill>
              </a:rPr>
              <a:t>CAMPAIGNS</a:t>
            </a:r>
          </a:p>
        </p:txBody>
      </p:sp>
      <p:sp>
        <p:nvSpPr>
          <p:cNvPr id="7" name="TextBox 6">
            <a:extLst>
              <a:ext uri="{FF2B5EF4-FFF2-40B4-BE49-F238E27FC236}">
                <a16:creationId xmlns:a16="http://schemas.microsoft.com/office/drawing/2014/main" id="{C733AFCA-D1BD-AE17-1159-3EA55979C745}"/>
              </a:ext>
            </a:extLst>
          </p:cNvPr>
          <p:cNvSpPr txBox="1"/>
          <p:nvPr/>
        </p:nvSpPr>
        <p:spPr>
          <a:xfrm>
            <a:off x="6139543" y="4925296"/>
            <a:ext cx="4114800" cy="707886"/>
          </a:xfrm>
          <a:prstGeom prst="rect">
            <a:avLst/>
          </a:prstGeom>
          <a:noFill/>
        </p:spPr>
        <p:txBody>
          <a:bodyPr wrap="square" rtlCol="0">
            <a:spAutoFit/>
          </a:bodyPr>
          <a:lstStyle/>
          <a:p>
            <a:r>
              <a:rPr lang="en-US" sz="4000">
                <a:solidFill>
                  <a:srgbClr val="706F6F"/>
                </a:solidFill>
              </a:rPr>
              <a:t>YEAR-ON-YEAR</a:t>
            </a:r>
          </a:p>
        </p:txBody>
      </p:sp>
      <p:sp>
        <p:nvSpPr>
          <p:cNvPr id="8" name="TextBox 7">
            <a:extLst>
              <a:ext uri="{FF2B5EF4-FFF2-40B4-BE49-F238E27FC236}">
                <a16:creationId xmlns:a16="http://schemas.microsoft.com/office/drawing/2014/main" id="{1B1F2982-684B-BA0B-D842-75A58058E7F5}"/>
              </a:ext>
            </a:extLst>
          </p:cNvPr>
          <p:cNvSpPr txBox="1"/>
          <p:nvPr/>
        </p:nvSpPr>
        <p:spPr>
          <a:xfrm>
            <a:off x="8948058" y="5633182"/>
            <a:ext cx="1681842" cy="707886"/>
          </a:xfrm>
          <a:prstGeom prst="rect">
            <a:avLst/>
          </a:prstGeom>
          <a:noFill/>
        </p:spPr>
        <p:txBody>
          <a:bodyPr wrap="square" rtlCol="0">
            <a:spAutoFit/>
          </a:bodyPr>
          <a:lstStyle/>
          <a:p>
            <a:r>
              <a:rPr lang="en-US" sz="4000">
                <a:solidFill>
                  <a:srgbClr val="FF0000"/>
                </a:solidFill>
              </a:rPr>
              <a:t>SINCE</a:t>
            </a:r>
          </a:p>
        </p:txBody>
      </p:sp>
    </p:spTree>
    <p:extLst>
      <p:ext uri="{BB962C8B-B14F-4D97-AF65-F5344CB8AC3E}">
        <p14:creationId xmlns:p14="http://schemas.microsoft.com/office/powerpoint/2010/main" val="3771148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782858-F397-6293-C35A-484D52FE06C8}"/>
              </a:ext>
            </a:extLst>
          </p:cNvPr>
          <p:cNvSpPr txBox="1"/>
          <p:nvPr/>
        </p:nvSpPr>
        <p:spPr>
          <a:xfrm>
            <a:off x="2555139" y="5272071"/>
            <a:ext cx="19311821" cy="3496085"/>
          </a:xfrm>
          <a:prstGeom prst="rect">
            <a:avLst/>
          </a:prstGeom>
          <a:noFill/>
        </p:spPr>
        <p:txBody>
          <a:bodyPr wrap="square" rtlCol="0">
            <a:spAutoFit/>
          </a:bodyPr>
          <a:lstStyle/>
          <a:p>
            <a:pPr algn="ctr">
              <a:lnSpc>
                <a:spcPct val="120000"/>
              </a:lnSpc>
            </a:pPr>
            <a:r>
              <a:rPr lang="en-MY" sz="20000" b="1">
                <a:solidFill>
                  <a:schemeClr val="accent2"/>
                </a:solidFill>
              </a:rPr>
              <a:t>THANK YOU</a:t>
            </a:r>
            <a:endParaRPr lang="en-MY" sz="20000">
              <a:solidFill>
                <a:schemeClr val="accent2"/>
              </a:solidFill>
            </a:endParaRPr>
          </a:p>
        </p:txBody>
      </p:sp>
      <p:sp>
        <p:nvSpPr>
          <p:cNvPr id="6" name="TextBox 5">
            <a:extLst>
              <a:ext uri="{FF2B5EF4-FFF2-40B4-BE49-F238E27FC236}">
                <a16:creationId xmlns:a16="http://schemas.microsoft.com/office/drawing/2014/main" id="{57782858-F397-6293-C35A-484D52FE06C8}"/>
              </a:ext>
            </a:extLst>
          </p:cNvPr>
          <p:cNvSpPr txBox="1"/>
          <p:nvPr/>
        </p:nvSpPr>
        <p:spPr>
          <a:xfrm>
            <a:off x="4141135" y="8943439"/>
            <a:ext cx="16139828" cy="929485"/>
          </a:xfrm>
          <a:prstGeom prst="rect">
            <a:avLst/>
          </a:prstGeom>
          <a:noFill/>
        </p:spPr>
        <p:txBody>
          <a:bodyPr wrap="square" rtlCol="0">
            <a:spAutoFit/>
          </a:bodyPr>
          <a:lstStyle/>
          <a:p>
            <a:pPr algn="ctr">
              <a:lnSpc>
                <a:spcPct val="120000"/>
              </a:lnSpc>
            </a:pPr>
            <a:r>
              <a:rPr lang="en-MY" sz="2400">
                <a:solidFill>
                  <a:schemeClr val="bg1"/>
                </a:solidFill>
                <a:hlinkClick r:id="rId2"/>
              </a:rPr>
              <a:t>www.wetpaint.co.za</a:t>
            </a:r>
            <a:endParaRPr lang="en-MY" sz="2400">
              <a:solidFill>
                <a:schemeClr val="bg1"/>
              </a:solidFill>
            </a:endParaRPr>
          </a:p>
          <a:p>
            <a:pPr algn="ctr">
              <a:lnSpc>
                <a:spcPct val="120000"/>
              </a:lnSpc>
            </a:pPr>
            <a:r>
              <a:rPr lang="en-MY" sz="2400">
                <a:solidFill>
                  <a:schemeClr val="bg1"/>
                </a:solidFill>
                <a:hlinkClick r:id="rId3"/>
              </a:rPr>
              <a:t>designs@wetpaint.co.za</a:t>
            </a:r>
            <a:endParaRPr lang="en-MY" sz="2400">
              <a:solidFill>
                <a:schemeClr val="bg1"/>
              </a:solidFill>
            </a:endParaRPr>
          </a:p>
        </p:txBody>
      </p:sp>
    </p:spTree>
    <p:extLst>
      <p:ext uri="{BB962C8B-B14F-4D97-AF65-F5344CB8AC3E}">
        <p14:creationId xmlns:p14="http://schemas.microsoft.com/office/powerpoint/2010/main" val="235748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white arrow pointing upward&#10;&#10;Description automatically generated">
            <a:extLst>
              <a:ext uri="{FF2B5EF4-FFF2-40B4-BE49-F238E27FC236}">
                <a16:creationId xmlns:a16="http://schemas.microsoft.com/office/drawing/2014/main" id="{91908556-4F15-6226-4D8B-6B66257BCD4F}"/>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41815" r="1165"/>
          <a:stretch/>
        </p:blipFill>
        <p:spPr>
          <a:xfrm>
            <a:off x="16448088" y="5172075"/>
            <a:ext cx="6635750" cy="6650038"/>
          </a:xfrm>
        </p:spPr>
      </p:pic>
      <p:pic>
        <p:nvPicPr>
          <p:cNvPr id="9" name="Picture Placeholder 8" descr="A white moon and waves&#10;&#10;Description automatically generated with medium confidence">
            <a:extLst>
              <a:ext uri="{FF2B5EF4-FFF2-40B4-BE49-F238E27FC236}">
                <a16:creationId xmlns:a16="http://schemas.microsoft.com/office/drawing/2014/main" id="{BCA45D12-B80A-22EC-D926-DB64E323EEB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1490" r="21490"/>
          <a:stretch>
            <a:fillRect/>
          </a:stretch>
        </p:blipFill>
        <p:spPr>
          <a:xfrm>
            <a:off x="8891588" y="5172075"/>
            <a:ext cx="6635750" cy="6650038"/>
          </a:xfrm>
        </p:spPr>
      </p:pic>
      <p:pic>
        <p:nvPicPr>
          <p:cNvPr id="7" name="Picture Placeholder 6" descr="A white flower with petals&#10;&#10;Description automatically generated">
            <a:extLst>
              <a:ext uri="{FF2B5EF4-FFF2-40B4-BE49-F238E27FC236}">
                <a16:creationId xmlns:a16="http://schemas.microsoft.com/office/drawing/2014/main" id="{1244BE27-4560-1865-15EB-28256A9D785B}"/>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1490" r="21490"/>
          <a:stretch>
            <a:fillRect/>
          </a:stretch>
        </p:blipFill>
        <p:spPr>
          <a:xfrm>
            <a:off x="1335088" y="5172075"/>
            <a:ext cx="6635750" cy="6650038"/>
          </a:xfrm>
        </p:spPr>
      </p:pic>
      <p:sp>
        <p:nvSpPr>
          <p:cNvPr id="19" name="Line 5"/>
          <p:cNvSpPr>
            <a:spLocks noChangeShapeType="1"/>
          </p:cNvSpPr>
          <p:nvPr/>
        </p:nvSpPr>
        <p:spPr bwMode="auto">
          <a:xfrm>
            <a:off x="33338" y="3382963"/>
            <a:ext cx="24384000" cy="0"/>
          </a:xfrm>
          <a:prstGeom prst="line">
            <a:avLst/>
          </a:prstGeom>
          <a:noFill/>
          <a:ln w="28575" cap="flat">
            <a:solidFill>
              <a:schemeClr val="tx2">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6"/>
          <p:cNvSpPr>
            <a:spLocks noChangeShapeType="1"/>
          </p:cNvSpPr>
          <p:nvPr/>
        </p:nvSpPr>
        <p:spPr bwMode="auto">
          <a:xfrm>
            <a:off x="4637088" y="3382962"/>
            <a:ext cx="0" cy="3125787"/>
          </a:xfrm>
          <a:prstGeom prst="line">
            <a:avLst/>
          </a:prstGeom>
          <a:noFill/>
          <a:ln w="28575" cap="flat">
            <a:solidFill>
              <a:schemeClr val="tx2">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7"/>
          <p:cNvSpPr>
            <a:spLocks noChangeShapeType="1"/>
          </p:cNvSpPr>
          <p:nvPr/>
        </p:nvSpPr>
        <p:spPr bwMode="auto">
          <a:xfrm>
            <a:off x="12225338" y="3382963"/>
            <a:ext cx="0" cy="3125786"/>
          </a:xfrm>
          <a:prstGeom prst="line">
            <a:avLst/>
          </a:prstGeom>
          <a:noFill/>
          <a:ln w="28575" cap="flat">
            <a:solidFill>
              <a:schemeClr val="tx2">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8"/>
          <p:cNvSpPr>
            <a:spLocks noChangeShapeType="1"/>
          </p:cNvSpPr>
          <p:nvPr/>
        </p:nvSpPr>
        <p:spPr bwMode="auto">
          <a:xfrm>
            <a:off x="19813588" y="3382962"/>
            <a:ext cx="0" cy="3912327"/>
          </a:xfrm>
          <a:prstGeom prst="line">
            <a:avLst/>
          </a:prstGeom>
          <a:noFill/>
          <a:ln w="28575" cap="flat">
            <a:solidFill>
              <a:schemeClr val="tx2">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10"/>
          <p:cNvSpPr>
            <a:spLocks noChangeArrowheads="1"/>
          </p:cNvSpPr>
          <p:nvPr/>
        </p:nvSpPr>
        <p:spPr bwMode="auto">
          <a:xfrm>
            <a:off x="2224088" y="6067425"/>
            <a:ext cx="4826000" cy="4859338"/>
          </a:xfrm>
          <a:prstGeom prst="ellipse">
            <a:avLst/>
          </a:prstGeom>
          <a:solidFill>
            <a:schemeClr val="accent1"/>
          </a:solidFill>
          <a:ln w="1905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12"/>
          <p:cNvSpPr>
            <a:spLocks noChangeArrowheads="1"/>
          </p:cNvSpPr>
          <p:nvPr/>
        </p:nvSpPr>
        <p:spPr bwMode="auto">
          <a:xfrm>
            <a:off x="9812338" y="6067425"/>
            <a:ext cx="4826000" cy="4859338"/>
          </a:xfrm>
          <a:prstGeom prst="ellipse">
            <a:avLst/>
          </a:prstGeom>
          <a:solidFill>
            <a:schemeClr val="accent2"/>
          </a:solidFill>
          <a:ln w="1905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14"/>
          <p:cNvSpPr>
            <a:spLocks noChangeArrowheads="1"/>
          </p:cNvSpPr>
          <p:nvPr/>
        </p:nvSpPr>
        <p:spPr bwMode="auto">
          <a:xfrm>
            <a:off x="17400588" y="6067425"/>
            <a:ext cx="4826000" cy="4859338"/>
          </a:xfrm>
          <a:prstGeom prst="ellipse">
            <a:avLst/>
          </a:prstGeom>
          <a:solidFill>
            <a:schemeClr val="accent3"/>
          </a:solidFill>
          <a:ln w="1905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15"/>
          <p:cNvSpPr>
            <a:spLocks noChangeArrowheads="1"/>
          </p:cNvSpPr>
          <p:nvPr/>
        </p:nvSpPr>
        <p:spPr bwMode="auto">
          <a:xfrm>
            <a:off x="4224338" y="2967038"/>
            <a:ext cx="825500" cy="831850"/>
          </a:xfrm>
          <a:prstGeom prst="ellipse">
            <a:avLst/>
          </a:prstGeom>
          <a:solidFill>
            <a:srgbClr val="E30613"/>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Oval 16"/>
          <p:cNvSpPr>
            <a:spLocks noChangeArrowheads="1"/>
          </p:cNvSpPr>
          <p:nvPr/>
        </p:nvSpPr>
        <p:spPr bwMode="auto">
          <a:xfrm>
            <a:off x="11812588" y="2967038"/>
            <a:ext cx="825500" cy="83185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17"/>
          <p:cNvSpPr>
            <a:spLocks noChangeArrowheads="1"/>
          </p:cNvSpPr>
          <p:nvPr/>
        </p:nvSpPr>
        <p:spPr bwMode="auto">
          <a:xfrm>
            <a:off x="19400838" y="2967038"/>
            <a:ext cx="825500" cy="831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57782858-F397-6293-C35A-484D52FE06C8}"/>
              </a:ext>
            </a:extLst>
          </p:cNvPr>
          <p:cNvSpPr txBox="1"/>
          <p:nvPr/>
        </p:nvSpPr>
        <p:spPr>
          <a:xfrm>
            <a:off x="2358749" y="8190640"/>
            <a:ext cx="4490940" cy="789960"/>
          </a:xfrm>
          <a:prstGeom prst="rect">
            <a:avLst/>
          </a:prstGeom>
          <a:noFill/>
        </p:spPr>
        <p:txBody>
          <a:bodyPr wrap="square" rtlCol="0">
            <a:spAutoFit/>
          </a:bodyPr>
          <a:lstStyle/>
          <a:p>
            <a:pPr algn="ctr">
              <a:lnSpc>
                <a:spcPct val="120000"/>
              </a:lnSpc>
            </a:pPr>
            <a:r>
              <a:rPr lang="en-MY" sz="2000" dirty="0">
                <a:solidFill>
                  <a:schemeClr val="bg1"/>
                </a:solidFill>
              </a:rPr>
              <a:t>Lorem ipsum </a:t>
            </a:r>
            <a:r>
              <a:rPr lang="en-MY" sz="2000" dirty="0" err="1">
                <a:solidFill>
                  <a:schemeClr val="bg1"/>
                </a:solidFill>
              </a:rPr>
              <a:t>dolor</a:t>
            </a:r>
            <a:r>
              <a:rPr lang="en-MY" sz="2000" dirty="0">
                <a:solidFill>
                  <a:schemeClr val="bg1"/>
                </a:solidFill>
              </a:rPr>
              <a:t> sit </a:t>
            </a:r>
            <a:r>
              <a:rPr lang="en-MY" sz="2000" dirty="0" err="1">
                <a:solidFill>
                  <a:schemeClr val="bg1"/>
                </a:solidFill>
              </a:rPr>
              <a:t>amet</a:t>
            </a:r>
            <a:r>
              <a:rPr lang="en-MY" sz="2000" dirty="0">
                <a:solidFill>
                  <a:schemeClr val="bg1"/>
                </a:solidFill>
              </a:rPr>
              <a:t>, </a:t>
            </a:r>
            <a:r>
              <a:rPr lang="en-MY" sz="2000" dirty="0" err="1">
                <a:solidFill>
                  <a:schemeClr val="bg1"/>
                </a:solidFill>
              </a:rPr>
              <a:t>consectetuer</a:t>
            </a:r>
            <a:r>
              <a:rPr lang="en-MY" sz="2000" dirty="0">
                <a:solidFill>
                  <a:schemeClr val="bg1"/>
                </a:solidFill>
              </a:rPr>
              <a:t> </a:t>
            </a:r>
            <a:r>
              <a:rPr lang="en-MY" sz="2000" dirty="0" err="1">
                <a:solidFill>
                  <a:schemeClr val="bg1"/>
                </a:solidFill>
              </a:rPr>
              <a:t>adipiscing</a:t>
            </a:r>
            <a:r>
              <a:rPr lang="en-MY" sz="2000" dirty="0">
                <a:solidFill>
                  <a:schemeClr val="bg1"/>
                </a:solidFill>
              </a:rPr>
              <a:t> </a:t>
            </a:r>
            <a:r>
              <a:rPr lang="en-MY" sz="2000" dirty="0" err="1">
                <a:solidFill>
                  <a:schemeClr val="bg1"/>
                </a:solidFill>
              </a:rPr>
              <a:t>elit</a:t>
            </a:r>
            <a:r>
              <a:rPr lang="en-MY" sz="2000" dirty="0">
                <a:solidFill>
                  <a:schemeClr val="bg1"/>
                </a:solidFill>
              </a:rPr>
              <a:t>, </a:t>
            </a:r>
            <a:r>
              <a:rPr lang="en-MY" sz="2000" dirty="0" err="1">
                <a:solidFill>
                  <a:schemeClr val="bg1"/>
                </a:solidFill>
              </a:rPr>
              <a:t>sed</a:t>
            </a:r>
            <a:r>
              <a:rPr lang="en-MY" sz="2000" dirty="0">
                <a:solidFill>
                  <a:schemeClr val="bg1"/>
                </a:solidFill>
              </a:rPr>
              <a:t> </a:t>
            </a:r>
            <a:r>
              <a:rPr lang="en-MY" sz="2000" dirty="0" err="1">
                <a:solidFill>
                  <a:schemeClr val="bg1"/>
                </a:solidFill>
              </a:rPr>
              <a:t>diam</a:t>
            </a:r>
            <a:r>
              <a:rPr lang="en-MY" sz="2000" dirty="0">
                <a:solidFill>
                  <a:schemeClr val="bg1"/>
                </a:solidFill>
              </a:rPr>
              <a:t> </a:t>
            </a:r>
          </a:p>
        </p:txBody>
      </p:sp>
      <p:sp>
        <p:nvSpPr>
          <p:cNvPr id="11" name="TextBox 10">
            <a:extLst>
              <a:ext uri="{FF2B5EF4-FFF2-40B4-BE49-F238E27FC236}">
                <a16:creationId xmlns:a16="http://schemas.microsoft.com/office/drawing/2014/main" id="{57782858-F397-6293-C35A-484D52FE06C8}"/>
              </a:ext>
            </a:extLst>
          </p:cNvPr>
          <p:cNvSpPr txBox="1"/>
          <p:nvPr/>
        </p:nvSpPr>
        <p:spPr>
          <a:xfrm>
            <a:off x="2358750" y="7360996"/>
            <a:ext cx="4490940" cy="646331"/>
          </a:xfrm>
          <a:prstGeom prst="rect">
            <a:avLst/>
          </a:prstGeom>
          <a:noFill/>
        </p:spPr>
        <p:txBody>
          <a:bodyPr wrap="square" rtlCol="0">
            <a:spAutoFit/>
          </a:bodyPr>
          <a:lstStyle/>
          <a:p>
            <a:pPr algn="ctr"/>
            <a:r>
              <a:rPr lang="en-MY" sz="3600" b="1" dirty="0">
                <a:solidFill>
                  <a:schemeClr val="bg1"/>
                </a:solidFill>
              </a:rPr>
              <a:t>AWARENESS</a:t>
            </a:r>
            <a:endParaRPr lang="en-MY" sz="3600" dirty="0">
              <a:solidFill>
                <a:schemeClr val="bg1"/>
              </a:solidFill>
            </a:endParaRPr>
          </a:p>
        </p:txBody>
      </p:sp>
      <p:sp>
        <p:nvSpPr>
          <p:cNvPr id="12" name="TextBox 11">
            <a:extLst>
              <a:ext uri="{FF2B5EF4-FFF2-40B4-BE49-F238E27FC236}">
                <a16:creationId xmlns:a16="http://schemas.microsoft.com/office/drawing/2014/main" id="{57782858-F397-6293-C35A-484D52FE06C8}"/>
              </a:ext>
            </a:extLst>
          </p:cNvPr>
          <p:cNvSpPr txBox="1"/>
          <p:nvPr/>
        </p:nvSpPr>
        <p:spPr>
          <a:xfrm>
            <a:off x="9856522" y="8190640"/>
            <a:ext cx="4490940" cy="789960"/>
          </a:xfrm>
          <a:prstGeom prst="rect">
            <a:avLst/>
          </a:prstGeom>
          <a:noFill/>
        </p:spPr>
        <p:txBody>
          <a:bodyPr wrap="square" rtlCol="0">
            <a:spAutoFit/>
          </a:bodyPr>
          <a:lstStyle/>
          <a:p>
            <a:pPr algn="ctr">
              <a:lnSpc>
                <a:spcPct val="120000"/>
              </a:lnSpc>
            </a:pPr>
            <a:r>
              <a:rPr lang="en-MY" sz="2000" dirty="0">
                <a:solidFill>
                  <a:schemeClr val="bg1"/>
                </a:solidFill>
              </a:rPr>
              <a:t>Lorem ipsum </a:t>
            </a:r>
            <a:r>
              <a:rPr lang="en-MY" sz="2000" dirty="0" err="1">
                <a:solidFill>
                  <a:schemeClr val="bg1"/>
                </a:solidFill>
              </a:rPr>
              <a:t>dolor</a:t>
            </a:r>
            <a:r>
              <a:rPr lang="en-MY" sz="2000" dirty="0">
                <a:solidFill>
                  <a:schemeClr val="bg1"/>
                </a:solidFill>
              </a:rPr>
              <a:t> sit </a:t>
            </a:r>
            <a:r>
              <a:rPr lang="en-MY" sz="2000" dirty="0" err="1">
                <a:solidFill>
                  <a:schemeClr val="bg1"/>
                </a:solidFill>
              </a:rPr>
              <a:t>amet</a:t>
            </a:r>
            <a:r>
              <a:rPr lang="en-MY" sz="2000" dirty="0">
                <a:solidFill>
                  <a:schemeClr val="bg1"/>
                </a:solidFill>
              </a:rPr>
              <a:t>, </a:t>
            </a:r>
            <a:r>
              <a:rPr lang="en-MY" sz="2000" dirty="0" err="1">
                <a:solidFill>
                  <a:schemeClr val="bg1"/>
                </a:solidFill>
              </a:rPr>
              <a:t>consectetuer</a:t>
            </a:r>
            <a:r>
              <a:rPr lang="en-MY" sz="2000" dirty="0">
                <a:solidFill>
                  <a:schemeClr val="bg1"/>
                </a:solidFill>
              </a:rPr>
              <a:t> </a:t>
            </a:r>
            <a:r>
              <a:rPr lang="en-MY" sz="2000" dirty="0" err="1">
                <a:solidFill>
                  <a:schemeClr val="bg1"/>
                </a:solidFill>
              </a:rPr>
              <a:t>adipiscing</a:t>
            </a:r>
            <a:r>
              <a:rPr lang="en-MY" sz="2000" dirty="0">
                <a:solidFill>
                  <a:schemeClr val="bg1"/>
                </a:solidFill>
              </a:rPr>
              <a:t> </a:t>
            </a:r>
            <a:r>
              <a:rPr lang="en-MY" sz="2000" dirty="0" err="1">
                <a:solidFill>
                  <a:schemeClr val="bg1"/>
                </a:solidFill>
              </a:rPr>
              <a:t>elit</a:t>
            </a:r>
            <a:r>
              <a:rPr lang="en-MY" sz="2000" dirty="0">
                <a:solidFill>
                  <a:schemeClr val="bg1"/>
                </a:solidFill>
              </a:rPr>
              <a:t>, </a:t>
            </a:r>
            <a:r>
              <a:rPr lang="en-MY" sz="2000" dirty="0" err="1">
                <a:solidFill>
                  <a:schemeClr val="bg1"/>
                </a:solidFill>
              </a:rPr>
              <a:t>sed</a:t>
            </a:r>
            <a:r>
              <a:rPr lang="en-MY" sz="2000" dirty="0">
                <a:solidFill>
                  <a:schemeClr val="bg1"/>
                </a:solidFill>
              </a:rPr>
              <a:t> </a:t>
            </a:r>
            <a:r>
              <a:rPr lang="en-MY" sz="2000" dirty="0" err="1">
                <a:solidFill>
                  <a:schemeClr val="bg1"/>
                </a:solidFill>
              </a:rPr>
              <a:t>diam</a:t>
            </a:r>
            <a:r>
              <a:rPr lang="en-MY" sz="2000" dirty="0">
                <a:solidFill>
                  <a:schemeClr val="bg1"/>
                </a:solidFill>
              </a:rPr>
              <a:t> </a:t>
            </a:r>
          </a:p>
        </p:txBody>
      </p:sp>
      <p:sp>
        <p:nvSpPr>
          <p:cNvPr id="13" name="TextBox 12">
            <a:extLst>
              <a:ext uri="{FF2B5EF4-FFF2-40B4-BE49-F238E27FC236}">
                <a16:creationId xmlns:a16="http://schemas.microsoft.com/office/drawing/2014/main" id="{57782858-F397-6293-C35A-484D52FE06C8}"/>
              </a:ext>
            </a:extLst>
          </p:cNvPr>
          <p:cNvSpPr txBox="1"/>
          <p:nvPr/>
        </p:nvSpPr>
        <p:spPr>
          <a:xfrm>
            <a:off x="9856523" y="7360996"/>
            <a:ext cx="4490940" cy="646331"/>
          </a:xfrm>
          <a:prstGeom prst="rect">
            <a:avLst/>
          </a:prstGeom>
          <a:noFill/>
        </p:spPr>
        <p:txBody>
          <a:bodyPr wrap="square" rtlCol="0">
            <a:spAutoFit/>
          </a:bodyPr>
          <a:lstStyle/>
          <a:p>
            <a:pPr algn="ctr"/>
            <a:r>
              <a:rPr lang="en-MY" sz="3600" b="1" dirty="0">
                <a:solidFill>
                  <a:schemeClr val="bg1"/>
                </a:solidFill>
              </a:rPr>
              <a:t>ENGAGEMENT</a:t>
            </a:r>
            <a:endParaRPr lang="en-MY" sz="3600" dirty="0">
              <a:solidFill>
                <a:schemeClr val="bg1"/>
              </a:solidFill>
            </a:endParaRPr>
          </a:p>
        </p:txBody>
      </p:sp>
      <p:sp>
        <p:nvSpPr>
          <p:cNvPr id="14" name="TextBox 13">
            <a:extLst>
              <a:ext uri="{FF2B5EF4-FFF2-40B4-BE49-F238E27FC236}">
                <a16:creationId xmlns:a16="http://schemas.microsoft.com/office/drawing/2014/main" id="{57782858-F397-6293-C35A-484D52FE06C8}"/>
              </a:ext>
            </a:extLst>
          </p:cNvPr>
          <p:cNvSpPr txBox="1"/>
          <p:nvPr/>
        </p:nvSpPr>
        <p:spPr>
          <a:xfrm>
            <a:off x="17503921" y="8190640"/>
            <a:ext cx="4490940" cy="789960"/>
          </a:xfrm>
          <a:prstGeom prst="rect">
            <a:avLst/>
          </a:prstGeom>
          <a:noFill/>
        </p:spPr>
        <p:txBody>
          <a:bodyPr wrap="square" rtlCol="0">
            <a:spAutoFit/>
          </a:bodyPr>
          <a:lstStyle/>
          <a:p>
            <a:pPr algn="ctr">
              <a:lnSpc>
                <a:spcPct val="120000"/>
              </a:lnSpc>
            </a:pPr>
            <a:r>
              <a:rPr lang="en-MY" sz="2000" dirty="0">
                <a:solidFill>
                  <a:schemeClr val="bg1"/>
                </a:solidFill>
              </a:rPr>
              <a:t>Lorem ipsum </a:t>
            </a:r>
            <a:r>
              <a:rPr lang="en-MY" sz="2000" dirty="0" err="1">
                <a:solidFill>
                  <a:schemeClr val="bg1"/>
                </a:solidFill>
              </a:rPr>
              <a:t>dolor</a:t>
            </a:r>
            <a:r>
              <a:rPr lang="en-MY" sz="2000" dirty="0">
                <a:solidFill>
                  <a:schemeClr val="bg1"/>
                </a:solidFill>
              </a:rPr>
              <a:t> sit </a:t>
            </a:r>
            <a:r>
              <a:rPr lang="en-MY" sz="2000" dirty="0" err="1">
                <a:solidFill>
                  <a:schemeClr val="bg1"/>
                </a:solidFill>
              </a:rPr>
              <a:t>amet</a:t>
            </a:r>
            <a:r>
              <a:rPr lang="en-MY" sz="2000" dirty="0">
                <a:solidFill>
                  <a:schemeClr val="bg1"/>
                </a:solidFill>
              </a:rPr>
              <a:t>, </a:t>
            </a:r>
            <a:r>
              <a:rPr lang="en-MY" sz="2000" dirty="0" err="1">
                <a:solidFill>
                  <a:schemeClr val="bg1"/>
                </a:solidFill>
              </a:rPr>
              <a:t>consectetuer</a:t>
            </a:r>
            <a:r>
              <a:rPr lang="en-MY" sz="2000" dirty="0">
                <a:solidFill>
                  <a:schemeClr val="bg1"/>
                </a:solidFill>
              </a:rPr>
              <a:t> </a:t>
            </a:r>
            <a:r>
              <a:rPr lang="en-MY" sz="2000" dirty="0" err="1">
                <a:solidFill>
                  <a:schemeClr val="bg1"/>
                </a:solidFill>
              </a:rPr>
              <a:t>adipiscing</a:t>
            </a:r>
            <a:r>
              <a:rPr lang="en-MY" sz="2000" dirty="0">
                <a:solidFill>
                  <a:schemeClr val="bg1"/>
                </a:solidFill>
              </a:rPr>
              <a:t> </a:t>
            </a:r>
            <a:r>
              <a:rPr lang="en-MY" sz="2000" dirty="0" err="1">
                <a:solidFill>
                  <a:schemeClr val="bg1"/>
                </a:solidFill>
              </a:rPr>
              <a:t>elit</a:t>
            </a:r>
            <a:r>
              <a:rPr lang="en-MY" sz="2000" dirty="0">
                <a:solidFill>
                  <a:schemeClr val="bg1"/>
                </a:solidFill>
              </a:rPr>
              <a:t>, </a:t>
            </a:r>
            <a:r>
              <a:rPr lang="en-MY" sz="2000" dirty="0" err="1">
                <a:solidFill>
                  <a:schemeClr val="bg1"/>
                </a:solidFill>
              </a:rPr>
              <a:t>sed</a:t>
            </a:r>
            <a:r>
              <a:rPr lang="en-MY" sz="2000" dirty="0">
                <a:solidFill>
                  <a:schemeClr val="bg1"/>
                </a:solidFill>
              </a:rPr>
              <a:t> </a:t>
            </a:r>
            <a:r>
              <a:rPr lang="en-MY" sz="2000" dirty="0" err="1">
                <a:solidFill>
                  <a:schemeClr val="bg1"/>
                </a:solidFill>
              </a:rPr>
              <a:t>diam</a:t>
            </a:r>
            <a:r>
              <a:rPr lang="en-MY" sz="2000" dirty="0">
                <a:solidFill>
                  <a:schemeClr val="bg1"/>
                </a:solidFill>
              </a:rPr>
              <a:t> </a:t>
            </a:r>
          </a:p>
        </p:txBody>
      </p:sp>
      <p:sp>
        <p:nvSpPr>
          <p:cNvPr id="15" name="TextBox 14">
            <a:extLst>
              <a:ext uri="{FF2B5EF4-FFF2-40B4-BE49-F238E27FC236}">
                <a16:creationId xmlns:a16="http://schemas.microsoft.com/office/drawing/2014/main" id="{57782858-F397-6293-C35A-484D52FE06C8}"/>
              </a:ext>
            </a:extLst>
          </p:cNvPr>
          <p:cNvSpPr txBox="1"/>
          <p:nvPr/>
        </p:nvSpPr>
        <p:spPr>
          <a:xfrm>
            <a:off x="17503922" y="7360996"/>
            <a:ext cx="4490940" cy="646331"/>
          </a:xfrm>
          <a:prstGeom prst="rect">
            <a:avLst/>
          </a:prstGeom>
          <a:noFill/>
        </p:spPr>
        <p:txBody>
          <a:bodyPr wrap="square" rtlCol="0">
            <a:spAutoFit/>
          </a:bodyPr>
          <a:lstStyle/>
          <a:p>
            <a:pPr algn="ctr"/>
            <a:r>
              <a:rPr lang="en-MY" sz="3600" b="1" dirty="0">
                <a:solidFill>
                  <a:schemeClr val="bg1"/>
                </a:solidFill>
              </a:rPr>
              <a:t>SALES</a:t>
            </a:r>
            <a:endParaRPr lang="en-MY" sz="3600" dirty="0">
              <a:solidFill>
                <a:schemeClr val="bg1"/>
              </a:solidFill>
            </a:endParaRPr>
          </a:p>
        </p:txBody>
      </p:sp>
      <p:sp>
        <p:nvSpPr>
          <p:cNvPr id="3" name="TextBox 2">
            <a:extLst>
              <a:ext uri="{FF2B5EF4-FFF2-40B4-BE49-F238E27FC236}">
                <a16:creationId xmlns:a16="http://schemas.microsoft.com/office/drawing/2014/main" id="{511C3B6B-CCEE-69D1-F8A9-F0ABB77F9F24}"/>
              </a:ext>
            </a:extLst>
          </p:cNvPr>
          <p:cNvSpPr txBox="1"/>
          <p:nvPr/>
        </p:nvSpPr>
        <p:spPr>
          <a:xfrm>
            <a:off x="4069557" y="476581"/>
            <a:ext cx="16231729" cy="748923"/>
          </a:xfrm>
          <a:prstGeom prst="rect">
            <a:avLst/>
          </a:prstGeom>
          <a:noFill/>
        </p:spPr>
        <p:txBody>
          <a:bodyPr wrap="square" rtlCol="0">
            <a:spAutoFit/>
          </a:bodyPr>
          <a:lstStyle/>
          <a:p>
            <a:pPr algn="ctr">
              <a:lnSpc>
                <a:spcPct val="120000"/>
              </a:lnSpc>
            </a:pPr>
            <a:r>
              <a:rPr lang="en-MY" sz="4000" b="1" dirty="0">
                <a:solidFill>
                  <a:schemeClr val="tx2"/>
                </a:solidFill>
              </a:rPr>
              <a:t>CAMPAIGN OBJECTIVES</a:t>
            </a:r>
            <a:endParaRPr lang="en-MY" sz="4000" dirty="0">
              <a:solidFill>
                <a:schemeClr val="tx2">
                  <a:alpha val="60000"/>
                </a:schemeClr>
              </a:solidFill>
            </a:endParaRPr>
          </a:p>
        </p:txBody>
      </p:sp>
      <p:cxnSp>
        <p:nvCxnSpPr>
          <p:cNvPr id="5" name="Straight Connector 4">
            <a:extLst>
              <a:ext uri="{FF2B5EF4-FFF2-40B4-BE49-F238E27FC236}">
                <a16:creationId xmlns:a16="http://schemas.microsoft.com/office/drawing/2014/main" id="{00B3B704-7E0D-A947-1282-033D62ADAF98}"/>
              </a:ext>
            </a:extLst>
          </p:cNvPr>
          <p:cNvCxnSpPr>
            <a:cxnSpLocks/>
          </p:cNvCxnSpPr>
          <p:nvPr/>
        </p:nvCxnSpPr>
        <p:spPr>
          <a:xfrm>
            <a:off x="7277100" y="1614553"/>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74B8F8B-2C6E-0D09-ECBD-484CC815CFEB}"/>
              </a:ext>
            </a:extLst>
          </p:cNvPr>
          <p:cNvSpPr txBox="1"/>
          <p:nvPr/>
        </p:nvSpPr>
        <p:spPr>
          <a:xfrm>
            <a:off x="4232365" y="3025553"/>
            <a:ext cx="836023" cy="646331"/>
          </a:xfrm>
          <a:prstGeom prst="rect">
            <a:avLst/>
          </a:prstGeom>
          <a:noFill/>
        </p:spPr>
        <p:txBody>
          <a:bodyPr wrap="square" rtlCol="0">
            <a:spAutoFit/>
          </a:bodyPr>
          <a:lstStyle/>
          <a:p>
            <a:pPr algn="ctr"/>
            <a:r>
              <a:rPr lang="en-MY" sz="3600" b="1">
                <a:solidFill>
                  <a:schemeClr val="bg1"/>
                </a:solidFill>
              </a:rPr>
              <a:t>1</a:t>
            </a:r>
            <a:endParaRPr lang="en-MY" sz="3600">
              <a:solidFill>
                <a:schemeClr val="bg1"/>
              </a:solidFill>
            </a:endParaRPr>
          </a:p>
        </p:txBody>
      </p:sp>
      <p:sp>
        <p:nvSpPr>
          <p:cNvPr id="4" name="TextBox 3">
            <a:extLst>
              <a:ext uri="{FF2B5EF4-FFF2-40B4-BE49-F238E27FC236}">
                <a16:creationId xmlns:a16="http://schemas.microsoft.com/office/drawing/2014/main" id="{78EC0E12-BE6A-EA49-38CA-222C2F351E32}"/>
              </a:ext>
            </a:extLst>
          </p:cNvPr>
          <p:cNvSpPr txBox="1"/>
          <p:nvPr/>
        </p:nvSpPr>
        <p:spPr>
          <a:xfrm>
            <a:off x="11808823" y="3025553"/>
            <a:ext cx="836023" cy="646331"/>
          </a:xfrm>
          <a:prstGeom prst="rect">
            <a:avLst/>
          </a:prstGeom>
          <a:noFill/>
        </p:spPr>
        <p:txBody>
          <a:bodyPr wrap="square" rtlCol="0">
            <a:spAutoFit/>
          </a:bodyPr>
          <a:lstStyle/>
          <a:p>
            <a:pPr algn="ctr"/>
            <a:r>
              <a:rPr lang="en-MY" sz="3600" b="1">
                <a:solidFill>
                  <a:schemeClr val="bg1"/>
                </a:solidFill>
              </a:rPr>
              <a:t>2</a:t>
            </a:r>
            <a:endParaRPr lang="en-MY" sz="3600">
              <a:solidFill>
                <a:schemeClr val="bg1"/>
              </a:solidFill>
            </a:endParaRPr>
          </a:p>
        </p:txBody>
      </p:sp>
      <p:sp>
        <p:nvSpPr>
          <p:cNvPr id="6" name="TextBox 5">
            <a:extLst>
              <a:ext uri="{FF2B5EF4-FFF2-40B4-BE49-F238E27FC236}">
                <a16:creationId xmlns:a16="http://schemas.microsoft.com/office/drawing/2014/main" id="{A4453B69-861D-AC49-D025-65CEF6217E50}"/>
              </a:ext>
            </a:extLst>
          </p:cNvPr>
          <p:cNvSpPr txBox="1"/>
          <p:nvPr/>
        </p:nvSpPr>
        <p:spPr>
          <a:xfrm>
            <a:off x="19398343" y="3025553"/>
            <a:ext cx="836023" cy="646331"/>
          </a:xfrm>
          <a:prstGeom prst="rect">
            <a:avLst/>
          </a:prstGeom>
          <a:noFill/>
        </p:spPr>
        <p:txBody>
          <a:bodyPr wrap="square" rtlCol="0">
            <a:spAutoFit/>
          </a:bodyPr>
          <a:lstStyle/>
          <a:p>
            <a:pPr algn="ctr"/>
            <a:r>
              <a:rPr lang="en-MY" sz="3600" b="1">
                <a:solidFill>
                  <a:schemeClr val="bg1"/>
                </a:solidFill>
              </a:rPr>
              <a:t>3</a:t>
            </a:r>
            <a:endParaRPr lang="en-MY" sz="3600">
              <a:solidFill>
                <a:schemeClr val="bg1"/>
              </a:solidFill>
            </a:endParaRPr>
          </a:p>
        </p:txBody>
      </p:sp>
    </p:spTree>
    <p:extLst>
      <p:ext uri="{BB962C8B-B14F-4D97-AF65-F5344CB8AC3E}">
        <p14:creationId xmlns:p14="http://schemas.microsoft.com/office/powerpoint/2010/main" val="3597831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9050" y="0"/>
            <a:ext cx="24384000" cy="13716000"/>
          </a:xfrm>
        </p:spPr>
        <p:txBody>
          <a:bodyPr/>
          <a:lstStyle/>
          <a:p>
            <a:endParaRPr lang="en-US"/>
          </a:p>
        </p:txBody>
      </p:sp>
      <p:sp>
        <p:nvSpPr>
          <p:cNvPr id="5" name="TextBox 4">
            <a:extLst>
              <a:ext uri="{FF2B5EF4-FFF2-40B4-BE49-F238E27FC236}">
                <a16:creationId xmlns:a16="http://schemas.microsoft.com/office/drawing/2014/main" id="{57782858-F397-6293-C35A-484D52FE06C8}"/>
              </a:ext>
            </a:extLst>
          </p:cNvPr>
          <p:cNvSpPr txBox="1"/>
          <p:nvPr/>
        </p:nvSpPr>
        <p:spPr>
          <a:xfrm>
            <a:off x="4885446" y="4427430"/>
            <a:ext cx="14602704" cy="2092881"/>
          </a:xfrm>
          <a:prstGeom prst="rect">
            <a:avLst/>
          </a:prstGeom>
          <a:noFill/>
        </p:spPr>
        <p:txBody>
          <a:bodyPr wrap="square" rtlCol="0">
            <a:spAutoFit/>
          </a:bodyPr>
          <a:lstStyle/>
          <a:p>
            <a:pPr algn="ctr"/>
            <a:r>
              <a:rPr lang="en-GB" sz="13000" b="1">
                <a:solidFill>
                  <a:schemeClr val="bg1"/>
                </a:solidFill>
              </a:rPr>
              <a:t>COVER PAGES</a:t>
            </a:r>
            <a:endParaRPr lang="en-MY" sz="13000">
              <a:solidFill>
                <a:schemeClr val="bg1"/>
              </a:solidFill>
            </a:endParaRPr>
          </a:p>
        </p:txBody>
      </p:sp>
      <p:cxnSp>
        <p:nvCxnSpPr>
          <p:cNvPr id="9" name="Straight Connector 8"/>
          <p:cNvCxnSpPr/>
          <p:nvPr/>
        </p:nvCxnSpPr>
        <p:spPr>
          <a:xfrm>
            <a:off x="10077450" y="7548670"/>
            <a:ext cx="4191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016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9050" y="0"/>
            <a:ext cx="24384000" cy="13716000"/>
          </a:xfrm>
        </p:spPr>
        <p:txBody>
          <a:bodyPr/>
          <a:lstStyle/>
          <a:p>
            <a:endParaRPr lang="en-US"/>
          </a:p>
        </p:txBody>
      </p:sp>
      <p:sp>
        <p:nvSpPr>
          <p:cNvPr id="5" name="TextBox 4">
            <a:extLst>
              <a:ext uri="{FF2B5EF4-FFF2-40B4-BE49-F238E27FC236}">
                <a16:creationId xmlns:a16="http://schemas.microsoft.com/office/drawing/2014/main" id="{57782858-F397-6293-C35A-484D52FE06C8}"/>
              </a:ext>
            </a:extLst>
          </p:cNvPr>
          <p:cNvSpPr txBox="1"/>
          <p:nvPr/>
        </p:nvSpPr>
        <p:spPr>
          <a:xfrm>
            <a:off x="4885446" y="7337336"/>
            <a:ext cx="14602704" cy="1200329"/>
          </a:xfrm>
          <a:prstGeom prst="rect">
            <a:avLst/>
          </a:prstGeom>
          <a:noFill/>
        </p:spPr>
        <p:txBody>
          <a:bodyPr wrap="square" rtlCol="0">
            <a:spAutoFit/>
          </a:bodyPr>
          <a:lstStyle/>
          <a:p>
            <a:pPr algn="ctr"/>
            <a:r>
              <a:rPr lang="en-GB" sz="7200" b="1">
                <a:solidFill>
                  <a:schemeClr val="bg1"/>
                </a:solidFill>
              </a:rPr>
              <a:t>REGION DIVIDERS</a:t>
            </a:r>
            <a:endParaRPr lang="en-MY" sz="7200">
              <a:solidFill>
                <a:schemeClr val="bg1"/>
              </a:solidFill>
            </a:endParaRPr>
          </a:p>
        </p:txBody>
      </p:sp>
      <p:cxnSp>
        <p:nvCxnSpPr>
          <p:cNvPr id="9" name="Straight Connector 8"/>
          <p:cNvCxnSpPr/>
          <p:nvPr/>
        </p:nvCxnSpPr>
        <p:spPr>
          <a:xfrm>
            <a:off x="10077450" y="9174270"/>
            <a:ext cx="4191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432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782858-F397-6293-C35A-484D52FE06C8}"/>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NIGERIA</a:t>
            </a:r>
            <a:endParaRPr lang="en-MY" sz="4000">
              <a:solidFill>
                <a:schemeClr val="tx2">
                  <a:alpha val="60000"/>
                </a:schemeClr>
              </a:solidFill>
            </a:endParaRPr>
          </a:p>
        </p:txBody>
      </p:sp>
      <p:sp>
        <p:nvSpPr>
          <p:cNvPr id="3" name="Freeform 9">
            <a:extLst>
              <a:ext uri="{FF2B5EF4-FFF2-40B4-BE49-F238E27FC236}">
                <a16:creationId xmlns:a16="http://schemas.microsoft.com/office/drawing/2014/main" id="{114C95DD-719E-6E63-D1F4-64BB14BF04B4}"/>
              </a:ext>
            </a:extLst>
          </p:cNvPr>
          <p:cNvSpPr>
            <a:spLocks noEditPoints="1"/>
          </p:cNvSpPr>
          <p:nvPr/>
        </p:nvSpPr>
        <p:spPr bwMode="auto">
          <a:xfrm>
            <a:off x="14115676" y="2625727"/>
            <a:ext cx="4687888" cy="4340226"/>
          </a:xfrm>
          <a:custGeom>
            <a:avLst/>
            <a:gdLst>
              <a:gd name="T0" fmla="*/ 231 w 1494"/>
              <a:gd name="T1" fmla="*/ 428 h 1383"/>
              <a:gd name="T2" fmla="*/ 910 w 1494"/>
              <a:gd name="T3" fmla="*/ 757 h 1383"/>
              <a:gd name="T4" fmla="*/ 1081 w 1494"/>
              <a:gd name="T5" fmla="*/ 463 h 1383"/>
              <a:gd name="T6" fmla="*/ 1052 w 1494"/>
              <a:gd name="T7" fmla="*/ 589 h 1383"/>
              <a:gd name="T8" fmla="*/ 1060 w 1494"/>
              <a:gd name="T9" fmla="*/ 814 h 1383"/>
              <a:gd name="T10" fmla="*/ 1155 w 1494"/>
              <a:gd name="T11" fmla="*/ 773 h 1383"/>
              <a:gd name="T12" fmla="*/ 1198 w 1494"/>
              <a:gd name="T13" fmla="*/ 618 h 1383"/>
              <a:gd name="T14" fmla="*/ 986 w 1494"/>
              <a:gd name="T15" fmla="*/ 522 h 1383"/>
              <a:gd name="T16" fmla="*/ 1098 w 1494"/>
              <a:gd name="T17" fmla="*/ 791 h 1383"/>
              <a:gd name="T18" fmla="*/ 961 w 1494"/>
              <a:gd name="T19" fmla="*/ 305 h 1383"/>
              <a:gd name="T20" fmla="*/ 734 w 1494"/>
              <a:gd name="T21" fmla="*/ 383 h 1383"/>
              <a:gd name="T22" fmla="*/ 751 w 1494"/>
              <a:gd name="T23" fmla="*/ 285 h 1383"/>
              <a:gd name="T24" fmla="*/ 809 w 1494"/>
              <a:gd name="T25" fmla="*/ 284 h 1383"/>
              <a:gd name="T26" fmla="*/ 838 w 1494"/>
              <a:gd name="T27" fmla="*/ 168 h 1383"/>
              <a:gd name="T28" fmla="*/ 588 w 1494"/>
              <a:gd name="T29" fmla="*/ 483 h 1383"/>
              <a:gd name="T30" fmla="*/ 750 w 1494"/>
              <a:gd name="T31" fmla="*/ 557 h 1383"/>
              <a:gd name="T32" fmla="*/ 669 w 1494"/>
              <a:gd name="T33" fmla="*/ 406 h 1383"/>
              <a:gd name="T34" fmla="*/ 630 w 1494"/>
              <a:gd name="T35" fmla="*/ 321 h 1383"/>
              <a:gd name="T36" fmla="*/ 743 w 1494"/>
              <a:gd name="T37" fmla="*/ 588 h 1383"/>
              <a:gd name="T38" fmla="*/ 907 w 1494"/>
              <a:gd name="T39" fmla="*/ 1040 h 1383"/>
              <a:gd name="T40" fmla="*/ 1098 w 1494"/>
              <a:gd name="T41" fmla="*/ 940 h 1383"/>
              <a:gd name="T42" fmla="*/ 1062 w 1494"/>
              <a:gd name="T43" fmla="*/ 648 h 1383"/>
              <a:gd name="T44" fmla="*/ 1431 w 1494"/>
              <a:gd name="T45" fmla="*/ 22 h 1383"/>
              <a:gd name="T46" fmla="*/ 1213 w 1494"/>
              <a:gd name="T47" fmla="*/ 33 h 1383"/>
              <a:gd name="T48" fmla="*/ 1275 w 1494"/>
              <a:gd name="T49" fmla="*/ 127 h 1383"/>
              <a:gd name="T50" fmla="*/ 1138 w 1494"/>
              <a:gd name="T51" fmla="*/ 214 h 1383"/>
              <a:gd name="T52" fmla="*/ 1150 w 1494"/>
              <a:gd name="T53" fmla="*/ 357 h 1383"/>
              <a:gd name="T54" fmla="*/ 1322 w 1494"/>
              <a:gd name="T55" fmla="*/ 207 h 1383"/>
              <a:gd name="T56" fmla="*/ 1247 w 1494"/>
              <a:gd name="T57" fmla="*/ 216 h 1383"/>
              <a:gd name="T58" fmla="*/ 1177 w 1494"/>
              <a:gd name="T59" fmla="*/ 1252 h 1383"/>
              <a:gd name="T60" fmla="*/ 1130 w 1494"/>
              <a:gd name="T61" fmla="*/ 206 h 1383"/>
              <a:gd name="T62" fmla="*/ 1067 w 1494"/>
              <a:gd name="T63" fmla="*/ 123 h 1383"/>
              <a:gd name="T64" fmla="*/ 70 w 1494"/>
              <a:gd name="T65" fmla="*/ 973 h 1383"/>
              <a:gd name="T66" fmla="*/ 882 w 1494"/>
              <a:gd name="T67" fmla="*/ 319 h 1383"/>
              <a:gd name="T68" fmla="*/ 913 w 1494"/>
              <a:gd name="T69" fmla="*/ 335 h 1383"/>
              <a:gd name="T70" fmla="*/ 782 w 1494"/>
              <a:gd name="T71" fmla="*/ 455 h 1383"/>
              <a:gd name="T72" fmla="*/ 1215 w 1494"/>
              <a:gd name="T73" fmla="*/ 1117 h 1383"/>
              <a:gd name="T74" fmla="*/ 996 w 1494"/>
              <a:gd name="T75" fmla="*/ 864 h 1383"/>
              <a:gd name="T76" fmla="*/ 723 w 1494"/>
              <a:gd name="T77" fmla="*/ 994 h 1383"/>
              <a:gd name="T78" fmla="*/ 963 w 1494"/>
              <a:gd name="T79" fmla="*/ 715 h 1383"/>
              <a:gd name="T80" fmla="*/ 896 w 1494"/>
              <a:gd name="T81" fmla="*/ 614 h 1383"/>
              <a:gd name="T82" fmla="*/ 847 w 1494"/>
              <a:gd name="T83" fmla="*/ 510 h 1383"/>
              <a:gd name="T84" fmla="*/ 805 w 1494"/>
              <a:gd name="T85" fmla="*/ 618 h 1383"/>
              <a:gd name="T86" fmla="*/ 628 w 1494"/>
              <a:gd name="T87" fmla="*/ 605 h 1383"/>
              <a:gd name="T88" fmla="*/ 368 w 1494"/>
              <a:gd name="T89" fmla="*/ 456 h 1383"/>
              <a:gd name="T90" fmla="*/ 79 w 1494"/>
              <a:gd name="T91" fmla="*/ 1016 h 1383"/>
              <a:gd name="T92" fmla="*/ 614 w 1494"/>
              <a:gd name="T93" fmla="*/ 1192 h 1383"/>
              <a:gd name="T94" fmla="*/ 832 w 1494"/>
              <a:gd name="T95" fmla="*/ 1348 h 1383"/>
              <a:gd name="T96" fmla="*/ 1072 w 1494"/>
              <a:gd name="T97" fmla="*/ 1262 h 1383"/>
              <a:gd name="T98" fmla="*/ 842 w 1494"/>
              <a:gd name="T99" fmla="*/ 734 h 1383"/>
              <a:gd name="T100" fmla="*/ 304 w 1494"/>
              <a:gd name="T101" fmla="*/ 827 h 1383"/>
              <a:gd name="T102" fmla="*/ 432 w 1494"/>
              <a:gd name="T103" fmla="*/ 606 h 1383"/>
              <a:gd name="T104" fmla="*/ 420 w 1494"/>
              <a:gd name="T105" fmla="*/ 678 h 1383"/>
              <a:gd name="T106" fmla="*/ 489 w 1494"/>
              <a:gd name="T107" fmla="*/ 961 h 1383"/>
              <a:gd name="T108" fmla="*/ 509 w 1494"/>
              <a:gd name="T109" fmla="*/ 653 h 1383"/>
              <a:gd name="T110" fmla="*/ 540 w 1494"/>
              <a:gd name="T111" fmla="*/ 1094 h 1383"/>
              <a:gd name="T112" fmla="*/ 538 w 1494"/>
              <a:gd name="T113" fmla="*/ 994 h 1383"/>
              <a:gd name="T114" fmla="*/ 601 w 1494"/>
              <a:gd name="T115" fmla="*/ 989 h 1383"/>
              <a:gd name="T116" fmla="*/ 651 w 1494"/>
              <a:gd name="T117" fmla="*/ 1173 h 1383"/>
              <a:gd name="T118" fmla="*/ 845 w 1494"/>
              <a:gd name="T119" fmla="*/ 1229 h 1383"/>
              <a:gd name="T120" fmla="*/ 1112 w 1494"/>
              <a:gd name="T121" fmla="*/ 1111 h 1383"/>
              <a:gd name="T122" fmla="*/ 930 w 1494"/>
              <a:gd name="T123" fmla="*/ 185 h 1383"/>
              <a:gd name="T124" fmla="*/ 907 w 1494"/>
              <a:gd name="T125" fmla="*/ 264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4" h="1383">
                <a:moveTo>
                  <a:pt x="98" y="1071"/>
                </a:moveTo>
                <a:cubicBezTo>
                  <a:pt x="98" y="1071"/>
                  <a:pt x="99" y="1072"/>
                  <a:pt x="100" y="1072"/>
                </a:cubicBezTo>
                <a:cubicBezTo>
                  <a:pt x="100" y="1071"/>
                  <a:pt x="100" y="1069"/>
                  <a:pt x="98" y="1071"/>
                </a:cubicBezTo>
                <a:close/>
                <a:moveTo>
                  <a:pt x="138" y="1148"/>
                </a:moveTo>
                <a:cubicBezTo>
                  <a:pt x="138" y="1148"/>
                  <a:pt x="138" y="1148"/>
                  <a:pt x="138" y="1148"/>
                </a:cubicBezTo>
                <a:cubicBezTo>
                  <a:pt x="138" y="1148"/>
                  <a:pt x="138" y="1147"/>
                  <a:pt x="138" y="1147"/>
                </a:cubicBezTo>
                <a:cubicBezTo>
                  <a:pt x="138" y="1147"/>
                  <a:pt x="138" y="1147"/>
                  <a:pt x="137" y="1147"/>
                </a:cubicBezTo>
                <a:cubicBezTo>
                  <a:pt x="138" y="1147"/>
                  <a:pt x="138" y="1147"/>
                  <a:pt x="138" y="1148"/>
                </a:cubicBezTo>
                <a:close/>
                <a:moveTo>
                  <a:pt x="1085" y="864"/>
                </a:moveTo>
                <a:cubicBezTo>
                  <a:pt x="1084" y="864"/>
                  <a:pt x="1082" y="865"/>
                  <a:pt x="1082" y="866"/>
                </a:cubicBezTo>
                <a:cubicBezTo>
                  <a:pt x="1082" y="867"/>
                  <a:pt x="1083" y="868"/>
                  <a:pt x="1084" y="869"/>
                </a:cubicBezTo>
                <a:cubicBezTo>
                  <a:pt x="1086" y="870"/>
                  <a:pt x="1087" y="869"/>
                  <a:pt x="1088" y="868"/>
                </a:cubicBezTo>
                <a:cubicBezTo>
                  <a:pt x="1088" y="867"/>
                  <a:pt x="1088" y="865"/>
                  <a:pt x="1088" y="864"/>
                </a:cubicBezTo>
                <a:cubicBezTo>
                  <a:pt x="1087" y="864"/>
                  <a:pt x="1086" y="864"/>
                  <a:pt x="1085" y="864"/>
                </a:cubicBezTo>
                <a:close/>
                <a:moveTo>
                  <a:pt x="131" y="1141"/>
                </a:moveTo>
                <a:cubicBezTo>
                  <a:pt x="130" y="1138"/>
                  <a:pt x="129" y="1135"/>
                  <a:pt x="128" y="1131"/>
                </a:cubicBezTo>
                <a:cubicBezTo>
                  <a:pt x="126" y="1124"/>
                  <a:pt x="121" y="1119"/>
                  <a:pt x="114" y="1117"/>
                </a:cubicBezTo>
                <a:cubicBezTo>
                  <a:pt x="108" y="1116"/>
                  <a:pt x="104" y="1112"/>
                  <a:pt x="100" y="1109"/>
                </a:cubicBezTo>
                <a:cubicBezTo>
                  <a:pt x="97" y="1107"/>
                  <a:pt x="94" y="1104"/>
                  <a:pt x="92" y="1103"/>
                </a:cubicBezTo>
                <a:cubicBezTo>
                  <a:pt x="90" y="1102"/>
                  <a:pt x="88" y="1101"/>
                  <a:pt x="86" y="1101"/>
                </a:cubicBezTo>
                <a:cubicBezTo>
                  <a:pt x="84" y="1101"/>
                  <a:pt x="81" y="1103"/>
                  <a:pt x="81" y="1105"/>
                </a:cubicBezTo>
                <a:cubicBezTo>
                  <a:pt x="82" y="1109"/>
                  <a:pt x="84" y="1113"/>
                  <a:pt x="83" y="1117"/>
                </a:cubicBezTo>
                <a:cubicBezTo>
                  <a:pt x="83" y="1119"/>
                  <a:pt x="84" y="1121"/>
                  <a:pt x="85" y="1123"/>
                </a:cubicBezTo>
                <a:cubicBezTo>
                  <a:pt x="88" y="1127"/>
                  <a:pt x="92" y="1130"/>
                  <a:pt x="94" y="1134"/>
                </a:cubicBezTo>
                <a:cubicBezTo>
                  <a:pt x="102" y="1146"/>
                  <a:pt x="113" y="1156"/>
                  <a:pt x="121" y="1168"/>
                </a:cubicBezTo>
                <a:cubicBezTo>
                  <a:pt x="122" y="1170"/>
                  <a:pt x="124" y="1171"/>
                  <a:pt x="126" y="1172"/>
                </a:cubicBezTo>
                <a:cubicBezTo>
                  <a:pt x="125" y="1172"/>
                  <a:pt x="125" y="1172"/>
                  <a:pt x="125" y="1172"/>
                </a:cubicBezTo>
                <a:cubicBezTo>
                  <a:pt x="125" y="1173"/>
                  <a:pt x="125" y="1173"/>
                  <a:pt x="125" y="1173"/>
                </a:cubicBezTo>
                <a:cubicBezTo>
                  <a:pt x="124" y="1173"/>
                  <a:pt x="123" y="1174"/>
                  <a:pt x="122" y="1174"/>
                </a:cubicBezTo>
                <a:cubicBezTo>
                  <a:pt x="125" y="1174"/>
                  <a:pt x="127" y="1175"/>
                  <a:pt x="129" y="1176"/>
                </a:cubicBezTo>
                <a:cubicBezTo>
                  <a:pt x="130" y="1177"/>
                  <a:pt x="130" y="1177"/>
                  <a:pt x="130" y="1177"/>
                </a:cubicBezTo>
                <a:cubicBezTo>
                  <a:pt x="129" y="1176"/>
                  <a:pt x="129" y="1176"/>
                  <a:pt x="129" y="1176"/>
                </a:cubicBezTo>
                <a:cubicBezTo>
                  <a:pt x="131" y="1177"/>
                  <a:pt x="133" y="1177"/>
                  <a:pt x="135" y="1177"/>
                </a:cubicBezTo>
                <a:cubicBezTo>
                  <a:pt x="139" y="1177"/>
                  <a:pt x="141" y="1175"/>
                  <a:pt x="142" y="1171"/>
                </a:cubicBezTo>
                <a:cubicBezTo>
                  <a:pt x="142" y="1163"/>
                  <a:pt x="141" y="1155"/>
                  <a:pt x="138" y="1148"/>
                </a:cubicBezTo>
                <a:cubicBezTo>
                  <a:pt x="135" y="1146"/>
                  <a:pt x="132" y="1145"/>
                  <a:pt x="131" y="1141"/>
                </a:cubicBezTo>
                <a:close/>
                <a:moveTo>
                  <a:pt x="226" y="430"/>
                </a:moveTo>
                <a:cubicBezTo>
                  <a:pt x="225" y="430"/>
                  <a:pt x="225" y="430"/>
                  <a:pt x="225" y="430"/>
                </a:cubicBezTo>
                <a:cubicBezTo>
                  <a:pt x="225" y="430"/>
                  <a:pt x="225" y="430"/>
                  <a:pt x="225" y="430"/>
                </a:cubicBezTo>
                <a:cubicBezTo>
                  <a:pt x="225" y="430"/>
                  <a:pt x="225" y="430"/>
                  <a:pt x="225" y="430"/>
                </a:cubicBezTo>
                <a:cubicBezTo>
                  <a:pt x="226" y="430"/>
                  <a:pt x="226" y="430"/>
                  <a:pt x="226" y="430"/>
                </a:cubicBezTo>
                <a:close/>
                <a:moveTo>
                  <a:pt x="231" y="429"/>
                </a:moveTo>
                <a:cubicBezTo>
                  <a:pt x="231" y="429"/>
                  <a:pt x="231" y="428"/>
                  <a:pt x="231" y="428"/>
                </a:cubicBezTo>
                <a:cubicBezTo>
                  <a:pt x="230" y="428"/>
                  <a:pt x="228" y="427"/>
                  <a:pt x="228" y="428"/>
                </a:cubicBezTo>
                <a:cubicBezTo>
                  <a:pt x="227" y="428"/>
                  <a:pt x="226" y="429"/>
                  <a:pt x="226" y="430"/>
                </a:cubicBezTo>
                <a:cubicBezTo>
                  <a:pt x="227" y="430"/>
                  <a:pt x="228" y="430"/>
                  <a:pt x="229" y="430"/>
                </a:cubicBezTo>
                <a:cubicBezTo>
                  <a:pt x="230" y="430"/>
                  <a:pt x="230" y="430"/>
                  <a:pt x="231" y="429"/>
                </a:cubicBezTo>
                <a:close/>
                <a:moveTo>
                  <a:pt x="1234" y="739"/>
                </a:moveTo>
                <a:cubicBezTo>
                  <a:pt x="1234" y="740"/>
                  <a:pt x="1234" y="741"/>
                  <a:pt x="1234" y="742"/>
                </a:cubicBezTo>
                <a:cubicBezTo>
                  <a:pt x="1236" y="741"/>
                  <a:pt x="1236" y="741"/>
                  <a:pt x="1234" y="739"/>
                </a:cubicBezTo>
                <a:close/>
                <a:moveTo>
                  <a:pt x="946" y="589"/>
                </a:moveTo>
                <a:cubicBezTo>
                  <a:pt x="947" y="589"/>
                  <a:pt x="947" y="589"/>
                  <a:pt x="947" y="589"/>
                </a:cubicBezTo>
                <a:cubicBezTo>
                  <a:pt x="947" y="589"/>
                  <a:pt x="947" y="589"/>
                  <a:pt x="947" y="589"/>
                </a:cubicBezTo>
                <a:cubicBezTo>
                  <a:pt x="947" y="589"/>
                  <a:pt x="947" y="589"/>
                  <a:pt x="947" y="589"/>
                </a:cubicBezTo>
                <a:cubicBezTo>
                  <a:pt x="946" y="589"/>
                  <a:pt x="946" y="589"/>
                  <a:pt x="946" y="589"/>
                </a:cubicBezTo>
                <a:close/>
                <a:moveTo>
                  <a:pt x="936" y="589"/>
                </a:moveTo>
                <a:cubicBezTo>
                  <a:pt x="935" y="590"/>
                  <a:pt x="937" y="593"/>
                  <a:pt x="939" y="593"/>
                </a:cubicBezTo>
                <a:cubicBezTo>
                  <a:pt x="943" y="594"/>
                  <a:pt x="945" y="592"/>
                  <a:pt x="946" y="589"/>
                </a:cubicBezTo>
                <a:cubicBezTo>
                  <a:pt x="944" y="588"/>
                  <a:pt x="941" y="587"/>
                  <a:pt x="939" y="587"/>
                </a:cubicBezTo>
                <a:cubicBezTo>
                  <a:pt x="938" y="587"/>
                  <a:pt x="937" y="588"/>
                  <a:pt x="936" y="589"/>
                </a:cubicBezTo>
                <a:close/>
                <a:moveTo>
                  <a:pt x="888" y="743"/>
                </a:moveTo>
                <a:cubicBezTo>
                  <a:pt x="888" y="743"/>
                  <a:pt x="888" y="743"/>
                  <a:pt x="888" y="743"/>
                </a:cubicBezTo>
                <a:cubicBezTo>
                  <a:pt x="888" y="743"/>
                  <a:pt x="888" y="743"/>
                  <a:pt x="888" y="743"/>
                </a:cubicBezTo>
                <a:cubicBezTo>
                  <a:pt x="887" y="747"/>
                  <a:pt x="886" y="751"/>
                  <a:pt x="885" y="755"/>
                </a:cubicBezTo>
                <a:cubicBezTo>
                  <a:pt x="881" y="767"/>
                  <a:pt x="873" y="778"/>
                  <a:pt x="870" y="791"/>
                </a:cubicBezTo>
                <a:cubicBezTo>
                  <a:pt x="869" y="794"/>
                  <a:pt x="867" y="795"/>
                  <a:pt x="865" y="797"/>
                </a:cubicBezTo>
                <a:cubicBezTo>
                  <a:pt x="863" y="798"/>
                  <a:pt x="861" y="799"/>
                  <a:pt x="860" y="801"/>
                </a:cubicBezTo>
                <a:cubicBezTo>
                  <a:pt x="858" y="803"/>
                  <a:pt x="859" y="808"/>
                  <a:pt x="862" y="810"/>
                </a:cubicBezTo>
                <a:cubicBezTo>
                  <a:pt x="863" y="811"/>
                  <a:pt x="865" y="811"/>
                  <a:pt x="866" y="811"/>
                </a:cubicBezTo>
                <a:cubicBezTo>
                  <a:pt x="869" y="812"/>
                  <a:pt x="870" y="814"/>
                  <a:pt x="870" y="818"/>
                </a:cubicBezTo>
                <a:cubicBezTo>
                  <a:pt x="870" y="819"/>
                  <a:pt x="870" y="820"/>
                  <a:pt x="870" y="822"/>
                </a:cubicBezTo>
                <a:cubicBezTo>
                  <a:pt x="870" y="827"/>
                  <a:pt x="873" y="829"/>
                  <a:pt x="878" y="828"/>
                </a:cubicBezTo>
                <a:cubicBezTo>
                  <a:pt x="880" y="827"/>
                  <a:pt x="884" y="827"/>
                  <a:pt x="885" y="825"/>
                </a:cubicBezTo>
                <a:cubicBezTo>
                  <a:pt x="892" y="817"/>
                  <a:pt x="903" y="814"/>
                  <a:pt x="908" y="804"/>
                </a:cubicBezTo>
                <a:cubicBezTo>
                  <a:pt x="908" y="804"/>
                  <a:pt x="911" y="803"/>
                  <a:pt x="911" y="803"/>
                </a:cubicBezTo>
                <a:cubicBezTo>
                  <a:pt x="916" y="806"/>
                  <a:pt x="920" y="808"/>
                  <a:pt x="920" y="814"/>
                </a:cubicBezTo>
                <a:cubicBezTo>
                  <a:pt x="920" y="816"/>
                  <a:pt x="921" y="818"/>
                  <a:pt x="923" y="819"/>
                </a:cubicBezTo>
                <a:cubicBezTo>
                  <a:pt x="928" y="821"/>
                  <a:pt x="934" y="823"/>
                  <a:pt x="939" y="825"/>
                </a:cubicBezTo>
                <a:cubicBezTo>
                  <a:pt x="940" y="825"/>
                  <a:pt x="942" y="825"/>
                  <a:pt x="943" y="824"/>
                </a:cubicBezTo>
                <a:cubicBezTo>
                  <a:pt x="945" y="822"/>
                  <a:pt x="948" y="819"/>
                  <a:pt x="950" y="817"/>
                </a:cubicBezTo>
                <a:cubicBezTo>
                  <a:pt x="952" y="814"/>
                  <a:pt x="951" y="810"/>
                  <a:pt x="948" y="808"/>
                </a:cubicBezTo>
                <a:cubicBezTo>
                  <a:pt x="947" y="808"/>
                  <a:pt x="946" y="808"/>
                  <a:pt x="946" y="807"/>
                </a:cubicBezTo>
                <a:cubicBezTo>
                  <a:pt x="941" y="806"/>
                  <a:pt x="939" y="803"/>
                  <a:pt x="939" y="798"/>
                </a:cubicBezTo>
                <a:cubicBezTo>
                  <a:pt x="939" y="793"/>
                  <a:pt x="937" y="788"/>
                  <a:pt x="933" y="783"/>
                </a:cubicBezTo>
                <a:cubicBezTo>
                  <a:pt x="930" y="781"/>
                  <a:pt x="928" y="778"/>
                  <a:pt x="926" y="775"/>
                </a:cubicBezTo>
                <a:cubicBezTo>
                  <a:pt x="923" y="767"/>
                  <a:pt x="914" y="764"/>
                  <a:pt x="910" y="757"/>
                </a:cubicBezTo>
                <a:cubicBezTo>
                  <a:pt x="910" y="756"/>
                  <a:pt x="908" y="756"/>
                  <a:pt x="907" y="755"/>
                </a:cubicBezTo>
                <a:cubicBezTo>
                  <a:pt x="902" y="754"/>
                  <a:pt x="902" y="753"/>
                  <a:pt x="905" y="750"/>
                </a:cubicBezTo>
                <a:cubicBezTo>
                  <a:pt x="907" y="748"/>
                  <a:pt x="910" y="746"/>
                  <a:pt x="912" y="743"/>
                </a:cubicBezTo>
                <a:cubicBezTo>
                  <a:pt x="912" y="742"/>
                  <a:pt x="912" y="740"/>
                  <a:pt x="912" y="739"/>
                </a:cubicBezTo>
                <a:cubicBezTo>
                  <a:pt x="911" y="738"/>
                  <a:pt x="910" y="738"/>
                  <a:pt x="908" y="738"/>
                </a:cubicBezTo>
                <a:cubicBezTo>
                  <a:pt x="906" y="740"/>
                  <a:pt x="903" y="741"/>
                  <a:pt x="900" y="740"/>
                </a:cubicBezTo>
                <a:cubicBezTo>
                  <a:pt x="898" y="739"/>
                  <a:pt x="895" y="739"/>
                  <a:pt x="892" y="739"/>
                </a:cubicBezTo>
                <a:cubicBezTo>
                  <a:pt x="891" y="740"/>
                  <a:pt x="890" y="742"/>
                  <a:pt x="888" y="743"/>
                </a:cubicBezTo>
                <a:close/>
                <a:moveTo>
                  <a:pt x="1113" y="1310"/>
                </a:moveTo>
                <a:cubicBezTo>
                  <a:pt x="1113" y="1310"/>
                  <a:pt x="1114" y="1310"/>
                  <a:pt x="1114" y="1310"/>
                </a:cubicBezTo>
                <a:cubicBezTo>
                  <a:pt x="1114" y="1310"/>
                  <a:pt x="1113" y="1310"/>
                  <a:pt x="1113" y="1310"/>
                </a:cubicBezTo>
                <a:cubicBezTo>
                  <a:pt x="1113" y="1310"/>
                  <a:pt x="1113" y="1310"/>
                  <a:pt x="1113" y="1310"/>
                </a:cubicBezTo>
                <a:cubicBezTo>
                  <a:pt x="1113" y="1310"/>
                  <a:pt x="1113" y="1310"/>
                  <a:pt x="1113" y="1310"/>
                </a:cubicBezTo>
                <a:close/>
                <a:moveTo>
                  <a:pt x="1105" y="1310"/>
                </a:moveTo>
                <a:cubicBezTo>
                  <a:pt x="1105" y="1310"/>
                  <a:pt x="1105" y="1310"/>
                  <a:pt x="1105" y="1310"/>
                </a:cubicBezTo>
                <a:cubicBezTo>
                  <a:pt x="1105" y="1310"/>
                  <a:pt x="1105" y="1310"/>
                  <a:pt x="1105" y="1310"/>
                </a:cubicBezTo>
                <a:cubicBezTo>
                  <a:pt x="1105" y="1310"/>
                  <a:pt x="1105" y="1310"/>
                  <a:pt x="1105" y="1310"/>
                </a:cubicBezTo>
                <a:cubicBezTo>
                  <a:pt x="1105" y="1310"/>
                  <a:pt x="1105" y="1310"/>
                  <a:pt x="1105" y="1310"/>
                </a:cubicBezTo>
                <a:close/>
                <a:moveTo>
                  <a:pt x="1105" y="1310"/>
                </a:moveTo>
                <a:cubicBezTo>
                  <a:pt x="1108" y="1310"/>
                  <a:pt x="1110" y="1310"/>
                  <a:pt x="1113" y="1310"/>
                </a:cubicBezTo>
                <a:cubicBezTo>
                  <a:pt x="1114" y="1297"/>
                  <a:pt x="1115" y="1300"/>
                  <a:pt x="1105" y="1296"/>
                </a:cubicBezTo>
                <a:cubicBezTo>
                  <a:pt x="1099" y="1293"/>
                  <a:pt x="1093" y="1292"/>
                  <a:pt x="1089" y="1286"/>
                </a:cubicBezTo>
                <a:cubicBezTo>
                  <a:pt x="1089" y="1286"/>
                  <a:pt x="1087" y="1287"/>
                  <a:pt x="1086" y="1288"/>
                </a:cubicBezTo>
                <a:cubicBezTo>
                  <a:pt x="1086" y="1288"/>
                  <a:pt x="1086" y="1289"/>
                  <a:pt x="1086" y="1290"/>
                </a:cubicBezTo>
                <a:cubicBezTo>
                  <a:pt x="1088" y="1294"/>
                  <a:pt x="1090" y="1298"/>
                  <a:pt x="1093" y="1301"/>
                </a:cubicBezTo>
                <a:cubicBezTo>
                  <a:pt x="1095" y="1302"/>
                  <a:pt x="1097" y="1303"/>
                  <a:pt x="1099" y="1303"/>
                </a:cubicBezTo>
                <a:cubicBezTo>
                  <a:pt x="1102" y="1305"/>
                  <a:pt x="1104" y="1307"/>
                  <a:pt x="1105" y="1310"/>
                </a:cubicBezTo>
                <a:close/>
                <a:moveTo>
                  <a:pt x="818" y="584"/>
                </a:moveTo>
                <a:cubicBezTo>
                  <a:pt x="817" y="584"/>
                  <a:pt x="817" y="584"/>
                  <a:pt x="817" y="584"/>
                </a:cubicBezTo>
                <a:cubicBezTo>
                  <a:pt x="817" y="584"/>
                  <a:pt x="817" y="585"/>
                  <a:pt x="817" y="585"/>
                </a:cubicBezTo>
                <a:cubicBezTo>
                  <a:pt x="817" y="585"/>
                  <a:pt x="818" y="585"/>
                  <a:pt x="818" y="585"/>
                </a:cubicBezTo>
                <a:cubicBezTo>
                  <a:pt x="818" y="585"/>
                  <a:pt x="818" y="585"/>
                  <a:pt x="818" y="584"/>
                </a:cubicBezTo>
                <a:close/>
                <a:moveTo>
                  <a:pt x="1075" y="480"/>
                </a:moveTo>
                <a:cubicBezTo>
                  <a:pt x="1077" y="484"/>
                  <a:pt x="1077" y="488"/>
                  <a:pt x="1076" y="493"/>
                </a:cubicBezTo>
                <a:cubicBezTo>
                  <a:pt x="1074" y="501"/>
                  <a:pt x="1082" y="508"/>
                  <a:pt x="1089" y="508"/>
                </a:cubicBezTo>
                <a:cubicBezTo>
                  <a:pt x="1093" y="507"/>
                  <a:pt x="1097" y="506"/>
                  <a:pt x="1101" y="506"/>
                </a:cubicBezTo>
                <a:cubicBezTo>
                  <a:pt x="1104" y="506"/>
                  <a:pt x="1107" y="506"/>
                  <a:pt x="1109" y="509"/>
                </a:cubicBezTo>
                <a:cubicBezTo>
                  <a:pt x="1114" y="510"/>
                  <a:pt x="1119" y="510"/>
                  <a:pt x="1123" y="510"/>
                </a:cubicBezTo>
                <a:cubicBezTo>
                  <a:pt x="1125" y="510"/>
                  <a:pt x="1128" y="508"/>
                  <a:pt x="1127" y="506"/>
                </a:cubicBezTo>
                <a:cubicBezTo>
                  <a:pt x="1127" y="499"/>
                  <a:pt x="1126" y="491"/>
                  <a:pt x="1124" y="484"/>
                </a:cubicBezTo>
                <a:cubicBezTo>
                  <a:pt x="1122" y="476"/>
                  <a:pt x="1117" y="470"/>
                  <a:pt x="1109" y="469"/>
                </a:cubicBezTo>
                <a:cubicBezTo>
                  <a:pt x="1101" y="467"/>
                  <a:pt x="1094" y="465"/>
                  <a:pt x="1088" y="461"/>
                </a:cubicBezTo>
                <a:cubicBezTo>
                  <a:pt x="1086" y="460"/>
                  <a:pt x="1082" y="461"/>
                  <a:pt x="1081" y="463"/>
                </a:cubicBezTo>
                <a:cubicBezTo>
                  <a:pt x="1079" y="466"/>
                  <a:pt x="1078" y="469"/>
                  <a:pt x="1076" y="472"/>
                </a:cubicBezTo>
                <a:cubicBezTo>
                  <a:pt x="1076" y="474"/>
                  <a:pt x="1075" y="477"/>
                  <a:pt x="1075" y="480"/>
                </a:cubicBezTo>
                <a:close/>
                <a:moveTo>
                  <a:pt x="1093" y="1301"/>
                </a:moveTo>
                <a:cubicBezTo>
                  <a:pt x="1093" y="1301"/>
                  <a:pt x="1092" y="1301"/>
                  <a:pt x="1092" y="1301"/>
                </a:cubicBezTo>
                <a:cubicBezTo>
                  <a:pt x="1092" y="1301"/>
                  <a:pt x="1092" y="1302"/>
                  <a:pt x="1092" y="1302"/>
                </a:cubicBezTo>
                <a:cubicBezTo>
                  <a:pt x="1093" y="1302"/>
                  <a:pt x="1093" y="1302"/>
                  <a:pt x="1093" y="1302"/>
                </a:cubicBezTo>
                <a:cubicBezTo>
                  <a:pt x="1093" y="1302"/>
                  <a:pt x="1093" y="1302"/>
                  <a:pt x="1093" y="1301"/>
                </a:cubicBezTo>
                <a:close/>
                <a:moveTo>
                  <a:pt x="1076" y="472"/>
                </a:moveTo>
                <a:cubicBezTo>
                  <a:pt x="1076" y="472"/>
                  <a:pt x="1076" y="472"/>
                  <a:pt x="1076" y="472"/>
                </a:cubicBezTo>
                <a:cubicBezTo>
                  <a:pt x="1076" y="472"/>
                  <a:pt x="1076" y="472"/>
                  <a:pt x="1076" y="472"/>
                </a:cubicBezTo>
                <a:cubicBezTo>
                  <a:pt x="1076" y="472"/>
                  <a:pt x="1076" y="472"/>
                  <a:pt x="1076" y="472"/>
                </a:cubicBezTo>
                <a:cubicBezTo>
                  <a:pt x="1076" y="472"/>
                  <a:pt x="1076" y="472"/>
                  <a:pt x="1076" y="472"/>
                </a:cubicBezTo>
                <a:close/>
                <a:moveTo>
                  <a:pt x="980" y="606"/>
                </a:moveTo>
                <a:cubicBezTo>
                  <a:pt x="980" y="606"/>
                  <a:pt x="980" y="606"/>
                  <a:pt x="980" y="606"/>
                </a:cubicBezTo>
                <a:cubicBezTo>
                  <a:pt x="980" y="605"/>
                  <a:pt x="980" y="605"/>
                  <a:pt x="980" y="605"/>
                </a:cubicBezTo>
                <a:cubicBezTo>
                  <a:pt x="980" y="605"/>
                  <a:pt x="980" y="605"/>
                  <a:pt x="980" y="605"/>
                </a:cubicBezTo>
                <a:cubicBezTo>
                  <a:pt x="980" y="605"/>
                  <a:pt x="980" y="605"/>
                  <a:pt x="980" y="606"/>
                </a:cubicBezTo>
                <a:close/>
                <a:moveTo>
                  <a:pt x="986" y="604"/>
                </a:moveTo>
                <a:cubicBezTo>
                  <a:pt x="994" y="605"/>
                  <a:pt x="1000" y="612"/>
                  <a:pt x="1009" y="611"/>
                </a:cubicBezTo>
                <a:cubicBezTo>
                  <a:pt x="1010" y="611"/>
                  <a:pt x="1011" y="611"/>
                  <a:pt x="1011" y="611"/>
                </a:cubicBezTo>
                <a:cubicBezTo>
                  <a:pt x="1012" y="612"/>
                  <a:pt x="1013" y="613"/>
                  <a:pt x="1014" y="614"/>
                </a:cubicBezTo>
                <a:cubicBezTo>
                  <a:pt x="1018" y="616"/>
                  <a:pt x="1021" y="619"/>
                  <a:pt x="1024" y="621"/>
                </a:cubicBezTo>
                <a:cubicBezTo>
                  <a:pt x="1026" y="622"/>
                  <a:pt x="1028" y="623"/>
                  <a:pt x="1030" y="622"/>
                </a:cubicBezTo>
                <a:cubicBezTo>
                  <a:pt x="1031" y="622"/>
                  <a:pt x="1033" y="620"/>
                  <a:pt x="1034" y="619"/>
                </a:cubicBezTo>
                <a:cubicBezTo>
                  <a:pt x="1032" y="617"/>
                  <a:pt x="1031" y="615"/>
                  <a:pt x="1030" y="614"/>
                </a:cubicBezTo>
                <a:cubicBezTo>
                  <a:pt x="1030" y="614"/>
                  <a:pt x="1029" y="613"/>
                  <a:pt x="1029" y="613"/>
                </a:cubicBezTo>
                <a:cubicBezTo>
                  <a:pt x="1026" y="614"/>
                  <a:pt x="1024" y="613"/>
                  <a:pt x="1022" y="610"/>
                </a:cubicBezTo>
                <a:cubicBezTo>
                  <a:pt x="1022" y="610"/>
                  <a:pt x="1022" y="610"/>
                  <a:pt x="1022" y="610"/>
                </a:cubicBezTo>
                <a:cubicBezTo>
                  <a:pt x="1021" y="609"/>
                  <a:pt x="1021" y="609"/>
                  <a:pt x="1021" y="609"/>
                </a:cubicBezTo>
                <a:cubicBezTo>
                  <a:pt x="1022" y="609"/>
                  <a:pt x="1022" y="609"/>
                  <a:pt x="1022" y="609"/>
                </a:cubicBezTo>
                <a:cubicBezTo>
                  <a:pt x="1022" y="610"/>
                  <a:pt x="1022" y="610"/>
                  <a:pt x="1022" y="610"/>
                </a:cubicBezTo>
                <a:cubicBezTo>
                  <a:pt x="1025" y="610"/>
                  <a:pt x="1028" y="610"/>
                  <a:pt x="1029" y="613"/>
                </a:cubicBezTo>
                <a:cubicBezTo>
                  <a:pt x="1030" y="613"/>
                  <a:pt x="1030" y="613"/>
                  <a:pt x="1030" y="613"/>
                </a:cubicBezTo>
                <a:cubicBezTo>
                  <a:pt x="1031" y="615"/>
                  <a:pt x="1033" y="617"/>
                  <a:pt x="1034" y="618"/>
                </a:cubicBezTo>
                <a:cubicBezTo>
                  <a:pt x="1034" y="618"/>
                  <a:pt x="1034" y="619"/>
                  <a:pt x="1034" y="619"/>
                </a:cubicBezTo>
                <a:cubicBezTo>
                  <a:pt x="1037" y="618"/>
                  <a:pt x="1040" y="618"/>
                  <a:pt x="1043" y="617"/>
                </a:cubicBezTo>
                <a:cubicBezTo>
                  <a:pt x="1049" y="615"/>
                  <a:pt x="1052" y="611"/>
                  <a:pt x="1052" y="605"/>
                </a:cubicBezTo>
                <a:cubicBezTo>
                  <a:pt x="1052" y="603"/>
                  <a:pt x="1051" y="600"/>
                  <a:pt x="1051" y="598"/>
                </a:cubicBezTo>
                <a:cubicBezTo>
                  <a:pt x="1051" y="598"/>
                  <a:pt x="1050" y="598"/>
                  <a:pt x="1050" y="598"/>
                </a:cubicBezTo>
                <a:cubicBezTo>
                  <a:pt x="1050" y="597"/>
                  <a:pt x="1050" y="597"/>
                  <a:pt x="1050" y="597"/>
                </a:cubicBezTo>
                <a:cubicBezTo>
                  <a:pt x="1047" y="593"/>
                  <a:pt x="1047" y="593"/>
                  <a:pt x="1051" y="590"/>
                </a:cubicBezTo>
                <a:cubicBezTo>
                  <a:pt x="1051" y="589"/>
                  <a:pt x="1051" y="589"/>
                  <a:pt x="1051" y="589"/>
                </a:cubicBezTo>
                <a:cubicBezTo>
                  <a:pt x="1051" y="588"/>
                  <a:pt x="1051" y="587"/>
                  <a:pt x="1052" y="589"/>
                </a:cubicBezTo>
                <a:cubicBezTo>
                  <a:pt x="1052" y="589"/>
                  <a:pt x="1051" y="589"/>
                  <a:pt x="1051" y="589"/>
                </a:cubicBezTo>
                <a:cubicBezTo>
                  <a:pt x="1051" y="590"/>
                  <a:pt x="1051" y="590"/>
                  <a:pt x="1051" y="590"/>
                </a:cubicBezTo>
                <a:cubicBezTo>
                  <a:pt x="1051" y="592"/>
                  <a:pt x="1050" y="594"/>
                  <a:pt x="1050" y="597"/>
                </a:cubicBezTo>
                <a:cubicBezTo>
                  <a:pt x="1050" y="597"/>
                  <a:pt x="1050" y="597"/>
                  <a:pt x="1051" y="597"/>
                </a:cubicBezTo>
                <a:cubicBezTo>
                  <a:pt x="1051" y="598"/>
                  <a:pt x="1051" y="598"/>
                  <a:pt x="1051" y="598"/>
                </a:cubicBezTo>
                <a:cubicBezTo>
                  <a:pt x="1055" y="600"/>
                  <a:pt x="1059" y="602"/>
                  <a:pt x="1063" y="604"/>
                </a:cubicBezTo>
                <a:cubicBezTo>
                  <a:pt x="1064" y="604"/>
                  <a:pt x="1065" y="606"/>
                  <a:pt x="1065" y="607"/>
                </a:cubicBezTo>
                <a:cubicBezTo>
                  <a:pt x="1065" y="608"/>
                  <a:pt x="1065" y="608"/>
                  <a:pt x="1065" y="609"/>
                </a:cubicBezTo>
                <a:cubicBezTo>
                  <a:pt x="1063" y="612"/>
                  <a:pt x="1061" y="616"/>
                  <a:pt x="1062" y="619"/>
                </a:cubicBezTo>
                <a:cubicBezTo>
                  <a:pt x="1062" y="622"/>
                  <a:pt x="1065" y="624"/>
                  <a:pt x="1066" y="628"/>
                </a:cubicBezTo>
                <a:cubicBezTo>
                  <a:pt x="1068" y="634"/>
                  <a:pt x="1071" y="640"/>
                  <a:pt x="1076" y="646"/>
                </a:cubicBezTo>
                <a:cubicBezTo>
                  <a:pt x="1077" y="647"/>
                  <a:pt x="1076" y="650"/>
                  <a:pt x="1074" y="651"/>
                </a:cubicBezTo>
                <a:cubicBezTo>
                  <a:pt x="1072" y="651"/>
                  <a:pt x="1070" y="652"/>
                  <a:pt x="1068" y="653"/>
                </a:cubicBezTo>
                <a:cubicBezTo>
                  <a:pt x="1067" y="654"/>
                  <a:pt x="1066" y="656"/>
                  <a:pt x="1066" y="658"/>
                </a:cubicBezTo>
                <a:cubicBezTo>
                  <a:pt x="1065" y="659"/>
                  <a:pt x="1067" y="661"/>
                  <a:pt x="1068" y="661"/>
                </a:cubicBezTo>
                <a:cubicBezTo>
                  <a:pt x="1073" y="662"/>
                  <a:pt x="1078" y="658"/>
                  <a:pt x="1084" y="661"/>
                </a:cubicBezTo>
                <a:cubicBezTo>
                  <a:pt x="1084" y="661"/>
                  <a:pt x="1085" y="662"/>
                  <a:pt x="1085" y="662"/>
                </a:cubicBezTo>
                <a:cubicBezTo>
                  <a:pt x="1086" y="664"/>
                  <a:pt x="1086" y="665"/>
                  <a:pt x="1085" y="666"/>
                </a:cubicBezTo>
                <a:cubicBezTo>
                  <a:pt x="1083" y="667"/>
                  <a:pt x="1081" y="667"/>
                  <a:pt x="1079" y="668"/>
                </a:cubicBezTo>
                <a:cubicBezTo>
                  <a:pt x="1078" y="669"/>
                  <a:pt x="1077" y="673"/>
                  <a:pt x="1079" y="674"/>
                </a:cubicBezTo>
                <a:cubicBezTo>
                  <a:pt x="1079" y="675"/>
                  <a:pt x="1081" y="676"/>
                  <a:pt x="1082" y="676"/>
                </a:cubicBezTo>
                <a:cubicBezTo>
                  <a:pt x="1083" y="676"/>
                  <a:pt x="1085" y="675"/>
                  <a:pt x="1086" y="675"/>
                </a:cubicBezTo>
                <a:cubicBezTo>
                  <a:pt x="1092" y="673"/>
                  <a:pt x="1096" y="674"/>
                  <a:pt x="1097" y="681"/>
                </a:cubicBezTo>
                <a:cubicBezTo>
                  <a:pt x="1097" y="682"/>
                  <a:pt x="1098" y="683"/>
                  <a:pt x="1099" y="684"/>
                </a:cubicBezTo>
                <a:cubicBezTo>
                  <a:pt x="1106" y="687"/>
                  <a:pt x="1106" y="692"/>
                  <a:pt x="1105" y="698"/>
                </a:cubicBezTo>
                <a:cubicBezTo>
                  <a:pt x="1104" y="704"/>
                  <a:pt x="1104" y="711"/>
                  <a:pt x="1104" y="718"/>
                </a:cubicBezTo>
                <a:cubicBezTo>
                  <a:pt x="1103" y="721"/>
                  <a:pt x="1102" y="724"/>
                  <a:pt x="1099" y="725"/>
                </a:cubicBezTo>
                <a:cubicBezTo>
                  <a:pt x="1095" y="726"/>
                  <a:pt x="1091" y="728"/>
                  <a:pt x="1089" y="731"/>
                </a:cubicBezTo>
                <a:cubicBezTo>
                  <a:pt x="1085" y="737"/>
                  <a:pt x="1079" y="741"/>
                  <a:pt x="1073" y="745"/>
                </a:cubicBezTo>
                <a:cubicBezTo>
                  <a:pt x="1062" y="753"/>
                  <a:pt x="1058" y="753"/>
                  <a:pt x="1065" y="770"/>
                </a:cubicBezTo>
                <a:cubicBezTo>
                  <a:pt x="1066" y="771"/>
                  <a:pt x="1064" y="773"/>
                  <a:pt x="1064" y="773"/>
                </a:cubicBezTo>
                <a:cubicBezTo>
                  <a:pt x="1057" y="773"/>
                  <a:pt x="1050" y="775"/>
                  <a:pt x="1044" y="778"/>
                </a:cubicBezTo>
                <a:cubicBezTo>
                  <a:pt x="1037" y="780"/>
                  <a:pt x="1031" y="779"/>
                  <a:pt x="1024" y="776"/>
                </a:cubicBezTo>
                <a:cubicBezTo>
                  <a:pt x="1020" y="774"/>
                  <a:pt x="1017" y="772"/>
                  <a:pt x="1013" y="770"/>
                </a:cubicBezTo>
                <a:cubicBezTo>
                  <a:pt x="1012" y="770"/>
                  <a:pt x="1010" y="770"/>
                  <a:pt x="1009" y="771"/>
                </a:cubicBezTo>
                <a:cubicBezTo>
                  <a:pt x="1006" y="776"/>
                  <a:pt x="1002" y="779"/>
                  <a:pt x="998" y="783"/>
                </a:cubicBezTo>
                <a:cubicBezTo>
                  <a:pt x="996" y="784"/>
                  <a:pt x="994" y="787"/>
                  <a:pt x="993" y="789"/>
                </a:cubicBezTo>
                <a:cubicBezTo>
                  <a:pt x="991" y="793"/>
                  <a:pt x="992" y="798"/>
                  <a:pt x="994" y="801"/>
                </a:cubicBezTo>
                <a:cubicBezTo>
                  <a:pt x="1001" y="808"/>
                  <a:pt x="1008" y="812"/>
                  <a:pt x="1018" y="807"/>
                </a:cubicBezTo>
                <a:cubicBezTo>
                  <a:pt x="1021" y="806"/>
                  <a:pt x="1024" y="806"/>
                  <a:pt x="1026" y="805"/>
                </a:cubicBezTo>
                <a:cubicBezTo>
                  <a:pt x="1028" y="805"/>
                  <a:pt x="1029" y="805"/>
                  <a:pt x="1030" y="805"/>
                </a:cubicBezTo>
                <a:cubicBezTo>
                  <a:pt x="1037" y="809"/>
                  <a:pt x="1045" y="807"/>
                  <a:pt x="1052" y="808"/>
                </a:cubicBezTo>
                <a:cubicBezTo>
                  <a:pt x="1056" y="809"/>
                  <a:pt x="1059" y="810"/>
                  <a:pt x="1060" y="814"/>
                </a:cubicBezTo>
                <a:cubicBezTo>
                  <a:pt x="1064" y="820"/>
                  <a:pt x="1066" y="826"/>
                  <a:pt x="1070" y="832"/>
                </a:cubicBezTo>
                <a:cubicBezTo>
                  <a:pt x="1073" y="835"/>
                  <a:pt x="1075" y="838"/>
                  <a:pt x="1072" y="843"/>
                </a:cubicBezTo>
                <a:cubicBezTo>
                  <a:pt x="1071" y="845"/>
                  <a:pt x="1072" y="848"/>
                  <a:pt x="1073" y="850"/>
                </a:cubicBezTo>
                <a:cubicBezTo>
                  <a:pt x="1077" y="856"/>
                  <a:pt x="1082" y="861"/>
                  <a:pt x="1088" y="864"/>
                </a:cubicBezTo>
                <a:cubicBezTo>
                  <a:pt x="1088" y="864"/>
                  <a:pt x="1088" y="864"/>
                  <a:pt x="1088" y="864"/>
                </a:cubicBezTo>
                <a:cubicBezTo>
                  <a:pt x="1088" y="864"/>
                  <a:pt x="1088" y="864"/>
                  <a:pt x="1089" y="864"/>
                </a:cubicBezTo>
                <a:cubicBezTo>
                  <a:pt x="1088" y="864"/>
                  <a:pt x="1088" y="864"/>
                  <a:pt x="1088" y="864"/>
                </a:cubicBezTo>
                <a:cubicBezTo>
                  <a:pt x="1093" y="865"/>
                  <a:pt x="1096" y="869"/>
                  <a:pt x="1099" y="872"/>
                </a:cubicBezTo>
                <a:cubicBezTo>
                  <a:pt x="1105" y="879"/>
                  <a:pt x="1111" y="884"/>
                  <a:pt x="1120" y="886"/>
                </a:cubicBezTo>
                <a:cubicBezTo>
                  <a:pt x="1123" y="887"/>
                  <a:pt x="1126" y="890"/>
                  <a:pt x="1130" y="892"/>
                </a:cubicBezTo>
                <a:cubicBezTo>
                  <a:pt x="1134" y="894"/>
                  <a:pt x="1138" y="895"/>
                  <a:pt x="1142" y="896"/>
                </a:cubicBezTo>
                <a:cubicBezTo>
                  <a:pt x="1143" y="897"/>
                  <a:pt x="1144" y="895"/>
                  <a:pt x="1145" y="894"/>
                </a:cubicBezTo>
                <a:cubicBezTo>
                  <a:pt x="1147" y="891"/>
                  <a:pt x="1147" y="887"/>
                  <a:pt x="1145" y="883"/>
                </a:cubicBezTo>
                <a:cubicBezTo>
                  <a:pt x="1140" y="872"/>
                  <a:pt x="1135" y="862"/>
                  <a:pt x="1126" y="854"/>
                </a:cubicBezTo>
                <a:cubicBezTo>
                  <a:pt x="1123" y="851"/>
                  <a:pt x="1122" y="847"/>
                  <a:pt x="1122" y="843"/>
                </a:cubicBezTo>
                <a:cubicBezTo>
                  <a:pt x="1122" y="843"/>
                  <a:pt x="1122" y="843"/>
                  <a:pt x="1122" y="843"/>
                </a:cubicBezTo>
                <a:cubicBezTo>
                  <a:pt x="1121" y="843"/>
                  <a:pt x="1121" y="843"/>
                  <a:pt x="1121" y="842"/>
                </a:cubicBezTo>
                <a:cubicBezTo>
                  <a:pt x="1121" y="842"/>
                  <a:pt x="1120" y="842"/>
                  <a:pt x="1120" y="841"/>
                </a:cubicBezTo>
                <a:cubicBezTo>
                  <a:pt x="1120" y="842"/>
                  <a:pt x="1121" y="841"/>
                  <a:pt x="1121" y="842"/>
                </a:cubicBezTo>
                <a:cubicBezTo>
                  <a:pt x="1121" y="842"/>
                  <a:pt x="1121" y="842"/>
                  <a:pt x="1121" y="842"/>
                </a:cubicBezTo>
                <a:cubicBezTo>
                  <a:pt x="1122" y="842"/>
                  <a:pt x="1122" y="843"/>
                  <a:pt x="1122" y="843"/>
                </a:cubicBezTo>
                <a:cubicBezTo>
                  <a:pt x="1122" y="843"/>
                  <a:pt x="1122" y="843"/>
                  <a:pt x="1122" y="843"/>
                </a:cubicBezTo>
                <a:cubicBezTo>
                  <a:pt x="1128" y="846"/>
                  <a:pt x="1134" y="849"/>
                  <a:pt x="1139" y="855"/>
                </a:cubicBezTo>
                <a:cubicBezTo>
                  <a:pt x="1142" y="859"/>
                  <a:pt x="1146" y="862"/>
                  <a:pt x="1152" y="864"/>
                </a:cubicBezTo>
                <a:cubicBezTo>
                  <a:pt x="1156" y="866"/>
                  <a:pt x="1158" y="869"/>
                  <a:pt x="1160" y="873"/>
                </a:cubicBezTo>
                <a:cubicBezTo>
                  <a:pt x="1162" y="877"/>
                  <a:pt x="1164" y="880"/>
                  <a:pt x="1166" y="884"/>
                </a:cubicBezTo>
                <a:cubicBezTo>
                  <a:pt x="1167" y="885"/>
                  <a:pt x="1168" y="886"/>
                  <a:pt x="1169" y="886"/>
                </a:cubicBezTo>
                <a:cubicBezTo>
                  <a:pt x="1171" y="885"/>
                  <a:pt x="1172" y="884"/>
                  <a:pt x="1171" y="882"/>
                </a:cubicBezTo>
                <a:cubicBezTo>
                  <a:pt x="1168" y="877"/>
                  <a:pt x="1168" y="872"/>
                  <a:pt x="1172" y="867"/>
                </a:cubicBezTo>
                <a:cubicBezTo>
                  <a:pt x="1174" y="863"/>
                  <a:pt x="1176" y="860"/>
                  <a:pt x="1180" y="858"/>
                </a:cubicBezTo>
                <a:cubicBezTo>
                  <a:pt x="1183" y="855"/>
                  <a:pt x="1183" y="852"/>
                  <a:pt x="1182" y="848"/>
                </a:cubicBezTo>
                <a:cubicBezTo>
                  <a:pt x="1182" y="846"/>
                  <a:pt x="1181" y="844"/>
                  <a:pt x="1181" y="842"/>
                </a:cubicBezTo>
                <a:cubicBezTo>
                  <a:pt x="1178" y="835"/>
                  <a:pt x="1176" y="828"/>
                  <a:pt x="1177" y="820"/>
                </a:cubicBezTo>
                <a:cubicBezTo>
                  <a:pt x="1177" y="815"/>
                  <a:pt x="1175" y="812"/>
                  <a:pt x="1171" y="810"/>
                </a:cubicBezTo>
                <a:cubicBezTo>
                  <a:pt x="1167" y="807"/>
                  <a:pt x="1164" y="804"/>
                  <a:pt x="1160" y="801"/>
                </a:cubicBezTo>
                <a:cubicBezTo>
                  <a:pt x="1158" y="799"/>
                  <a:pt x="1157" y="796"/>
                  <a:pt x="1158" y="793"/>
                </a:cubicBezTo>
                <a:cubicBezTo>
                  <a:pt x="1158" y="787"/>
                  <a:pt x="1157" y="781"/>
                  <a:pt x="1152" y="776"/>
                </a:cubicBezTo>
                <a:cubicBezTo>
                  <a:pt x="1152" y="775"/>
                  <a:pt x="1152" y="774"/>
                  <a:pt x="1152" y="772"/>
                </a:cubicBezTo>
                <a:cubicBezTo>
                  <a:pt x="1151" y="772"/>
                  <a:pt x="1151" y="772"/>
                  <a:pt x="1151" y="772"/>
                </a:cubicBezTo>
                <a:cubicBezTo>
                  <a:pt x="1150" y="772"/>
                  <a:pt x="1150" y="772"/>
                  <a:pt x="1150" y="772"/>
                </a:cubicBezTo>
                <a:cubicBezTo>
                  <a:pt x="1152" y="772"/>
                  <a:pt x="1152" y="772"/>
                  <a:pt x="1152" y="772"/>
                </a:cubicBezTo>
                <a:cubicBezTo>
                  <a:pt x="1152" y="772"/>
                  <a:pt x="1152" y="772"/>
                  <a:pt x="1152" y="772"/>
                </a:cubicBezTo>
                <a:cubicBezTo>
                  <a:pt x="1153" y="773"/>
                  <a:pt x="1154" y="773"/>
                  <a:pt x="1155" y="773"/>
                </a:cubicBezTo>
                <a:cubicBezTo>
                  <a:pt x="1161" y="773"/>
                  <a:pt x="1162" y="772"/>
                  <a:pt x="1164" y="766"/>
                </a:cubicBezTo>
                <a:cubicBezTo>
                  <a:pt x="1164" y="764"/>
                  <a:pt x="1165" y="762"/>
                  <a:pt x="1166" y="761"/>
                </a:cubicBezTo>
                <a:cubicBezTo>
                  <a:pt x="1167" y="759"/>
                  <a:pt x="1170" y="759"/>
                  <a:pt x="1171" y="760"/>
                </a:cubicBezTo>
                <a:cubicBezTo>
                  <a:pt x="1174" y="764"/>
                  <a:pt x="1176" y="768"/>
                  <a:pt x="1179" y="772"/>
                </a:cubicBezTo>
                <a:cubicBezTo>
                  <a:pt x="1183" y="777"/>
                  <a:pt x="1186" y="783"/>
                  <a:pt x="1187" y="789"/>
                </a:cubicBezTo>
                <a:cubicBezTo>
                  <a:pt x="1187" y="792"/>
                  <a:pt x="1188" y="794"/>
                  <a:pt x="1188" y="797"/>
                </a:cubicBezTo>
                <a:cubicBezTo>
                  <a:pt x="1189" y="798"/>
                  <a:pt x="1189" y="800"/>
                  <a:pt x="1190" y="801"/>
                </a:cubicBezTo>
                <a:cubicBezTo>
                  <a:pt x="1194" y="804"/>
                  <a:pt x="1199" y="808"/>
                  <a:pt x="1204" y="809"/>
                </a:cubicBezTo>
                <a:cubicBezTo>
                  <a:pt x="1205" y="810"/>
                  <a:pt x="1207" y="808"/>
                  <a:pt x="1207" y="808"/>
                </a:cubicBezTo>
                <a:cubicBezTo>
                  <a:pt x="1209" y="804"/>
                  <a:pt x="1210" y="800"/>
                  <a:pt x="1211" y="796"/>
                </a:cubicBezTo>
                <a:cubicBezTo>
                  <a:pt x="1211" y="793"/>
                  <a:pt x="1213" y="791"/>
                  <a:pt x="1216" y="790"/>
                </a:cubicBezTo>
                <a:cubicBezTo>
                  <a:pt x="1218" y="789"/>
                  <a:pt x="1220" y="789"/>
                  <a:pt x="1222" y="788"/>
                </a:cubicBezTo>
                <a:cubicBezTo>
                  <a:pt x="1231" y="785"/>
                  <a:pt x="1235" y="775"/>
                  <a:pt x="1244" y="770"/>
                </a:cubicBezTo>
                <a:cubicBezTo>
                  <a:pt x="1247" y="769"/>
                  <a:pt x="1248" y="765"/>
                  <a:pt x="1250" y="762"/>
                </a:cubicBezTo>
                <a:cubicBezTo>
                  <a:pt x="1251" y="760"/>
                  <a:pt x="1251" y="758"/>
                  <a:pt x="1251" y="756"/>
                </a:cubicBezTo>
                <a:cubicBezTo>
                  <a:pt x="1249" y="752"/>
                  <a:pt x="1247" y="747"/>
                  <a:pt x="1241" y="746"/>
                </a:cubicBezTo>
                <a:cubicBezTo>
                  <a:pt x="1238" y="746"/>
                  <a:pt x="1236" y="746"/>
                  <a:pt x="1234" y="743"/>
                </a:cubicBezTo>
                <a:cubicBezTo>
                  <a:pt x="1234" y="743"/>
                  <a:pt x="1234" y="743"/>
                  <a:pt x="1234" y="743"/>
                </a:cubicBezTo>
                <a:cubicBezTo>
                  <a:pt x="1234" y="743"/>
                  <a:pt x="1234" y="743"/>
                  <a:pt x="1234" y="742"/>
                </a:cubicBezTo>
                <a:cubicBezTo>
                  <a:pt x="1234" y="743"/>
                  <a:pt x="1234" y="743"/>
                  <a:pt x="1234" y="743"/>
                </a:cubicBezTo>
                <a:cubicBezTo>
                  <a:pt x="1232" y="742"/>
                  <a:pt x="1232" y="740"/>
                  <a:pt x="1234" y="739"/>
                </a:cubicBezTo>
                <a:cubicBezTo>
                  <a:pt x="1234" y="739"/>
                  <a:pt x="1234" y="739"/>
                  <a:pt x="1234" y="739"/>
                </a:cubicBezTo>
                <a:cubicBezTo>
                  <a:pt x="1234" y="739"/>
                  <a:pt x="1234" y="739"/>
                  <a:pt x="1234" y="738"/>
                </a:cubicBezTo>
                <a:cubicBezTo>
                  <a:pt x="1234" y="739"/>
                  <a:pt x="1234" y="739"/>
                  <a:pt x="1234" y="739"/>
                </a:cubicBezTo>
                <a:cubicBezTo>
                  <a:pt x="1233" y="738"/>
                  <a:pt x="1232" y="737"/>
                  <a:pt x="1231" y="736"/>
                </a:cubicBezTo>
                <a:cubicBezTo>
                  <a:pt x="1230" y="735"/>
                  <a:pt x="1228" y="736"/>
                  <a:pt x="1227" y="736"/>
                </a:cubicBezTo>
                <a:cubicBezTo>
                  <a:pt x="1226" y="735"/>
                  <a:pt x="1224" y="736"/>
                  <a:pt x="1223" y="735"/>
                </a:cubicBezTo>
                <a:cubicBezTo>
                  <a:pt x="1220" y="735"/>
                  <a:pt x="1219" y="732"/>
                  <a:pt x="1220" y="729"/>
                </a:cubicBezTo>
                <a:cubicBezTo>
                  <a:pt x="1222" y="723"/>
                  <a:pt x="1222" y="722"/>
                  <a:pt x="1218" y="720"/>
                </a:cubicBezTo>
                <a:cubicBezTo>
                  <a:pt x="1215" y="718"/>
                  <a:pt x="1211" y="716"/>
                  <a:pt x="1212" y="711"/>
                </a:cubicBezTo>
                <a:cubicBezTo>
                  <a:pt x="1208" y="709"/>
                  <a:pt x="1204" y="708"/>
                  <a:pt x="1200" y="707"/>
                </a:cubicBezTo>
                <a:cubicBezTo>
                  <a:pt x="1197" y="705"/>
                  <a:pt x="1195" y="702"/>
                  <a:pt x="1194" y="699"/>
                </a:cubicBezTo>
                <a:cubicBezTo>
                  <a:pt x="1192" y="692"/>
                  <a:pt x="1188" y="688"/>
                  <a:pt x="1181" y="687"/>
                </a:cubicBezTo>
                <a:cubicBezTo>
                  <a:pt x="1179" y="686"/>
                  <a:pt x="1178" y="684"/>
                  <a:pt x="1180" y="682"/>
                </a:cubicBezTo>
                <a:cubicBezTo>
                  <a:pt x="1184" y="677"/>
                  <a:pt x="1188" y="673"/>
                  <a:pt x="1187" y="666"/>
                </a:cubicBezTo>
                <a:cubicBezTo>
                  <a:pt x="1186" y="665"/>
                  <a:pt x="1188" y="664"/>
                  <a:pt x="1189" y="664"/>
                </a:cubicBezTo>
                <a:cubicBezTo>
                  <a:pt x="1193" y="665"/>
                  <a:pt x="1196" y="667"/>
                  <a:pt x="1199" y="667"/>
                </a:cubicBezTo>
                <a:cubicBezTo>
                  <a:pt x="1201" y="667"/>
                  <a:pt x="1204" y="666"/>
                  <a:pt x="1205" y="665"/>
                </a:cubicBezTo>
                <a:cubicBezTo>
                  <a:pt x="1205" y="663"/>
                  <a:pt x="1205" y="661"/>
                  <a:pt x="1204" y="659"/>
                </a:cubicBezTo>
                <a:cubicBezTo>
                  <a:pt x="1204" y="658"/>
                  <a:pt x="1204" y="658"/>
                  <a:pt x="1203" y="657"/>
                </a:cubicBezTo>
                <a:cubicBezTo>
                  <a:pt x="1200" y="654"/>
                  <a:pt x="1198" y="651"/>
                  <a:pt x="1202" y="647"/>
                </a:cubicBezTo>
                <a:cubicBezTo>
                  <a:pt x="1205" y="643"/>
                  <a:pt x="1206" y="639"/>
                  <a:pt x="1204" y="635"/>
                </a:cubicBezTo>
                <a:cubicBezTo>
                  <a:pt x="1202" y="629"/>
                  <a:pt x="1199" y="624"/>
                  <a:pt x="1198" y="618"/>
                </a:cubicBezTo>
                <a:cubicBezTo>
                  <a:pt x="1196" y="608"/>
                  <a:pt x="1190" y="602"/>
                  <a:pt x="1181" y="600"/>
                </a:cubicBezTo>
                <a:cubicBezTo>
                  <a:pt x="1176" y="599"/>
                  <a:pt x="1173" y="597"/>
                  <a:pt x="1172" y="592"/>
                </a:cubicBezTo>
                <a:cubicBezTo>
                  <a:pt x="1172" y="591"/>
                  <a:pt x="1169" y="590"/>
                  <a:pt x="1168" y="588"/>
                </a:cubicBezTo>
                <a:cubicBezTo>
                  <a:pt x="1168" y="589"/>
                  <a:pt x="1168" y="589"/>
                  <a:pt x="1168" y="589"/>
                </a:cubicBezTo>
                <a:cubicBezTo>
                  <a:pt x="1167" y="590"/>
                  <a:pt x="1167" y="590"/>
                  <a:pt x="1167" y="590"/>
                </a:cubicBezTo>
                <a:cubicBezTo>
                  <a:pt x="1168" y="588"/>
                  <a:pt x="1168" y="588"/>
                  <a:pt x="1168" y="588"/>
                </a:cubicBezTo>
                <a:cubicBezTo>
                  <a:pt x="1168" y="588"/>
                  <a:pt x="1168" y="588"/>
                  <a:pt x="1168" y="588"/>
                </a:cubicBezTo>
                <a:cubicBezTo>
                  <a:pt x="1170" y="584"/>
                  <a:pt x="1170" y="579"/>
                  <a:pt x="1167" y="575"/>
                </a:cubicBezTo>
                <a:cubicBezTo>
                  <a:pt x="1166" y="572"/>
                  <a:pt x="1164" y="569"/>
                  <a:pt x="1161" y="566"/>
                </a:cubicBezTo>
                <a:cubicBezTo>
                  <a:pt x="1158" y="563"/>
                  <a:pt x="1155" y="561"/>
                  <a:pt x="1150" y="564"/>
                </a:cubicBezTo>
                <a:cubicBezTo>
                  <a:pt x="1146" y="566"/>
                  <a:pt x="1145" y="566"/>
                  <a:pt x="1144" y="563"/>
                </a:cubicBezTo>
                <a:cubicBezTo>
                  <a:pt x="1141" y="557"/>
                  <a:pt x="1138" y="558"/>
                  <a:pt x="1133" y="559"/>
                </a:cubicBezTo>
                <a:cubicBezTo>
                  <a:pt x="1133" y="559"/>
                  <a:pt x="1132" y="559"/>
                  <a:pt x="1132" y="558"/>
                </a:cubicBezTo>
                <a:cubicBezTo>
                  <a:pt x="1130" y="558"/>
                  <a:pt x="1131" y="557"/>
                  <a:pt x="1132" y="555"/>
                </a:cubicBezTo>
                <a:cubicBezTo>
                  <a:pt x="1134" y="553"/>
                  <a:pt x="1136" y="551"/>
                  <a:pt x="1137" y="549"/>
                </a:cubicBezTo>
                <a:cubicBezTo>
                  <a:pt x="1137" y="548"/>
                  <a:pt x="1137" y="546"/>
                  <a:pt x="1136" y="545"/>
                </a:cubicBezTo>
                <a:cubicBezTo>
                  <a:pt x="1135" y="543"/>
                  <a:pt x="1133" y="542"/>
                  <a:pt x="1132" y="541"/>
                </a:cubicBezTo>
                <a:cubicBezTo>
                  <a:pt x="1130" y="538"/>
                  <a:pt x="1133" y="536"/>
                  <a:pt x="1133" y="533"/>
                </a:cubicBezTo>
                <a:cubicBezTo>
                  <a:pt x="1133" y="529"/>
                  <a:pt x="1132" y="526"/>
                  <a:pt x="1129" y="524"/>
                </a:cubicBezTo>
                <a:cubicBezTo>
                  <a:pt x="1122" y="519"/>
                  <a:pt x="1116" y="514"/>
                  <a:pt x="1109" y="509"/>
                </a:cubicBezTo>
                <a:cubicBezTo>
                  <a:pt x="1109" y="509"/>
                  <a:pt x="1109" y="509"/>
                  <a:pt x="1109" y="509"/>
                </a:cubicBezTo>
                <a:cubicBezTo>
                  <a:pt x="1109" y="509"/>
                  <a:pt x="1109" y="509"/>
                  <a:pt x="1109" y="509"/>
                </a:cubicBezTo>
                <a:cubicBezTo>
                  <a:pt x="1110" y="510"/>
                  <a:pt x="1110" y="510"/>
                  <a:pt x="1110" y="510"/>
                </a:cubicBezTo>
                <a:cubicBezTo>
                  <a:pt x="1103" y="509"/>
                  <a:pt x="1097" y="512"/>
                  <a:pt x="1092" y="515"/>
                </a:cubicBezTo>
                <a:cubicBezTo>
                  <a:pt x="1087" y="518"/>
                  <a:pt x="1081" y="518"/>
                  <a:pt x="1076" y="516"/>
                </a:cubicBezTo>
                <a:cubicBezTo>
                  <a:pt x="1071" y="513"/>
                  <a:pt x="1068" y="515"/>
                  <a:pt x="1064" y="517"/>
                </a:cubicBezTo>
                <a:cubicBezTo>
                  <a:pt x="1064" y="517"/>
                  <a:pt x="1064" y="518"/>
                  <a:pt x="1064" y="518"/>
                </a:cubicBezTo>
                <a:cubicBezTo>
                  <a:pt x="1063" y="518"/>
                  <a:pt x="1062" y="519"/>
                  <a:pt x="1061" y="519"/>
                </a:cubicBezTo>
                <a:cubicBezTo>
                  <a:pt x="1062" y="519"/>
                  <a:pt x="1063" y="518"/>
                  <a:pt x="1063" y="517"/>
                </a:cubicBezTo>
                <a:cubicBezTo>
                  <a:pt x="1063" y="517"/>
                  <a:pt x="1064" y="517"/>
                  <a:pt x="1064" y="517"/>
                </a:cubicBezTo>
                <a:cubicBezTo>
                  <a:pt x="1065" y="513"/>
                  <a:pt x="1066" y="510"/>
                  <a:pt x="1067" y="506"/>
                </a:cubicBezTo>
                <a:cubicBezTo>
                  <a:pt x="1069" y="497"/>
                  <a:pt x="1073" y="488"/>
                  <a:pt x="1073" y="479"/>
                </a:cubicBezTo>
                <a:cubicBezTo>
                  <a:pt x="1073" y="476"/>
                  <a:pt x="1074" y="474"/>
                  <a:pt x="1076" y="472"/>
                </a:cubicBezTo>
                <a:cubicBezTo>
                  <a:pt x="1076" y="471"/>
                  <a:pt x="1075" y="469"/>
                  <a:pt x="1075" y="468"/>
                </a:cubicBezTo>
                <a:cubicBezTo>
                  <a:pt x="1075" y="460"/>
                  <a:pt x="1072" y="459"/>
                  <a:pt x="1066" y="457"/>
                </a:cubicBezTo>
                <a:cubicBezTo>
                  <a:pt x="1062" y="456"/>
                  <a:pt x="1059" y="456"/>
                  <a:pt x="1056" y="457"/>
                </a:cubicBezTo>
                <a:cubicBezTo>
                  <a:pt x="1048" y="459"/>
                  <a:pt x="1040" y="464"/>
                  <a:pt x="1032" y="464"/>
                </a:cubicBezTo>
                <a:cubicBezTo>
                  <a:pt x="1024" y="464"/>
                  <a:pt x="1019" y="467"/>
                  <a:pt x="1014" y="472"/>
                </a:cubicBezTo>
                <a:cubicBezTo>
                  <a:pt x="1011" y="475"/>
                  <a:pt x="1008" y="476"/>
                  <a:pt x="1006" y="479"/>
                </a:cubicBezTo>
                <a:cubicBezTo>
                  <a:pt x="999" y="486"/>
                  <a:pt x="997" y="494"/>
                  <a:pt x="1000" y="504"/>
                </a:cubicBezTo>
                <a:cubicBezTo>
                  <a:pt x="1001" y="506"/>
                  <a:pt x="1001" y="508"/>
                  <a:pt x="999" y="508"/>
                </a:cubicBezTo>
                <a:cubicBezTo>
                  <a:pt x="995" y="509"/>
                  <a:pt x="993" y="512"/>
                  <a:pt x="990" y="513"/>
                </a:cubicBezTo>
                <a:cubicBezTo>
                  <a:pt x="986" y="516"/>
                  <a:pt x="985" y="518"/>
                  <a:pt x="986" y="522"/>
                </a:cubicBezTo>
                <a:cubicBezTo>
                  <a:pt x="987" y="526"/>
                  <a:pt x="989" y="530"/>
                  <a:pt x="990" y="534"/>
                </a:cubicBezTo>
                <a:cubicBezTo>
                  <a:pt x="990" y="535"/>
                  <a:pt x="990" y="537"/>
                  <a:pt x="990" y="538"/>
                </a:cubicBezTo>
                <a:cubicBezTo>
                  <a:pt x="990" y="539"/>
                  <a:pt x="990" y="539"/>
                  <a:pt x="989" y="540"/>
                </a:cubicBezTo>
                <a:cubicBezTo>
                  <a:pt x="988" y="540"/>
                  <a:pt x="987" y="541"/>
                  <a:pt x="986" y="540"/>
                </a:cubicBezTo>
                <a:cubicBezTo>
                  <a:pt x="980" y="535"/>
                  <a:pt x="977" y="522"/>
                  <a:pt x="979" y="516"/>
                </a:cubicBezTo>
                <a:cubicBezTo>
                  <a:pt x="980" y="515"/>
                  <a:pt x="980" y="514"/>
                  <a:pt x="980" y="514"/>
                </a:cubicBezTo>
                <a:cubicBezTo>
                  <a:pt x="981" y="511"/>
                  <a:pt x="982" y="508"/>
                  <a:pt x="984" y="506"/>
                </a:cubicBezTo>
                <a:cubicBezTo>
                  <a:pt x="988" y="502"/>
                  <a:pt x="989" y="497"/>
                  <a:pt x="988" y="491"/>
                </a:cubicBezTo>
                <a:cubicBezTo>
                  <a:pt x="988" y="487"/>
                  <a:pt x="989" y="484"/>
                  <a:pt x="992" y="481"/>
                </a:cubicBezTo>
                <a:cubicBezTo>
                  <a:pt x="994" y="480"/>
                  <a:pt x="996" y="478"/>
                  <a:pt x="998" y="476"/>
                </a:cubicBezTo>
                <a:cubicBezTo>
                  <a:pt x="1006" y="467"/>
                  <a:pt x="1015" y="459"/>
                  <a:pt x="1026" y="455"/>
                </a:cubicBezTo>
                <a:cubicBezTo>
                  <a:pt x="1027" y="454"/>
                  <a:pt x="1028" y="453"/>
                  <a:pt x="1029" y="452"/>
                </a:cubicBezTo>
                <a:cubicBezTo>
                  <a:pt x="1029" y="451"/>
                  <a:pt x="1029" y="449"/>
                  <a:pt x="1029" y="448"/>
                </a:cubicBezTo>
                <a:cubicBezTo>
                  <a:pt x="1027" y="446"/>
                  <a:pt x="1025" y="444"/>
                  <a:pt x="1023" y="443"/>
                </a:cubicBezTo>
                <a:cubicBezTo>
                  <a:pt x="1009" y="437"/>
                  <a:pt x="995" y="439"/>
                  <a:pt x="983" y="447"/>
                </a:cubicBezTo>
                <a:cubicBezTo>
                  <a:pt x="977" y="450"/>
                  <a:pt x="972" y="455"/>
                  <a:pt x="966" y="460"/>
                </a:cubicBezTo>
                <a:cubicBezTo>
                  <a:pt x="958" y="466"/>
                  <a:pt x="954" y="476"/>
                  <a:pt x="945" y="482"/>
                </a:cubicBezTo>
                <a:cubicBezTo>
                  <a:pt x="944" y="483"/>
                  <a:pt x="943" y="484"/>
                  <a:pt x="942" y="485"/>
                </a:cubicBezTo>
                <a:cubicBezTo>
                  <a:pt x="941" y="487"/>
                  <a:pt x="939" y="490"/>
                  <a:pt x="938" y="492"/>
                </a:cubicBezTo>
                <a:cubicBezTo>
                  <a:pt x="937" y="495"/>
                  <a:pt x="936" y="498"/>
                  <a:pt x="934" y="500"/>
                </a:cubicBezTo>
                <a:cubicBezTo>
                  <a:pt x="926" y="507"/>
                  <a:pt x="924" y="517"/>
                  <a:pt x="919" y="526"/>
                </a:cubicBezTo>
                <a:cubicBezTo>
                  <a:pt x="917" y="531"/>
                  <a:pt x="919" y="536"/>
                  <a:pt x="924" y="538"/>
                </a:cubicBezTo>
                <a:cubicBezTo>
                  <a:pt x="929" y="540"/>
                  <a:pt x="935" y="542"/>
                  <a:pt x="940" y="545"/>
                </a:cubicBezTo>
                <a:cubicBezTo>
                  <a:pt x="941" y="545"/>
                  <a:pt x="943" y="547"/>
                  <a:pt x="944" y="549"/>
                </a:cubicBezTo>
                <a:cubicBezTo>
                  <a:pt x="944" y="550"/>
                  <a:pt x="944" y="552"/>
                  <a:pt x="944" y="552"/>
                </a:cubicBezTo>
                <a:cubicBezTo>
                  <a:pt x="943" y="553"/>
                  <a:pt x="941" y="554"/>
                  <a:pt x="940" y="554"/>
                </a:cubicBezTo>
                <a:cubicBezTo>
                  <a:pt x="937" y="552"/>
                  <a:pt x="933" y="549"/>
                  <a:pt x="929" y="547"/>
                </a:cubicBezTo>
                <a:cubicBezTo>
                  <a:pt x="924" y="545"/>
                  <a:pt x="918" y="549"/>
                  <a:pt x="917" y="555"/>
                </a:cubicBezTo>
                <a:cubicBezTo>
                  <a:pt x="917" y="558"/>
                  <a:pt x="917" y="562"/>
                  <a:pt x="918" y="565"/>
                </a:cubicBezTo>
                <a:cubicBezTo>
                  <a:pt x="918" y="570"/>
                  <a:pt x="922" y="574"/>
                  <a:pt x="925" y="577"/>
                </a:cubicBezTo>
                <a:cubicBezTo>
                  <a:pt x="927" y="581"/>
                  <a:pt x="931" y="580"/>
                  <a:pt x="934" y="581"/>
                </a:cubicBezTo>
                <a:cubicBezTo>
                  <a:pt x="936" y="581"/>
                  <a:pt x="938" y="581"/>
                  <a:pt x="940" y="582"/>
                </a:cubicBezTo>
                <a:cubicBezTo>
                  <a:pt x="944" y="583"/>
                  <a:pt x="946" y="586"/>
                  <a:pt x="947" y="589"/>
                </a:cubicBezTo>
                <a:cubicBezTo>
                  <a:pt x="950" y="593"/>
                  <a:pt x="954" y="596"/>
                  <a:pt x="960" y="595"/>
                </a:cubicBezTo>
                <a:cubicBezTo>
                  <a:pt x="964" y="594"/>
                  <a:pt x="967" y="597"/>
                  <a:pt x="967" y="601"/>
                </a:cubicBezTo>
                <a:cubicBezTo>
                  <a:pt x="972" y="602"/>
                  <a:pt x="976" y="602"/>
                  <a:pt x="980" y="605"/>
                </a:cubicBezTo>
                <a:cubicBezTo>
                  <a:pt x="982" y="605"/>
                  <a:pt x="984" y="604"/>
                  <a:pt x="986" y="604"/>
                </a:cubicBezTo>
                <a:close/>
                <a:moveTo>
                  <a:pt x="1092" y="805"/>
                </a:moveTo>
                <a:cubicBezTo>
                  <a:pt x="1091" y="805"/>
                  <a:pt x="1089" y="804"/>
                  <a:pt x="1088" y="804"/>
                </a:cubicBezTo>
                <a:cubicBezTo>
                  <a:pt x="1088" y="803"/>
                  <a:pt x="1088" y="802"/>
                  <a:pt x="1088" y="802"/>
                </a:cubicBezTo>
                <a:cubicBezTo>
                  <a:pt x="1090" y="798"/>
                  <a:pt x="1092" y="795"/>
                  <a:pt x="1094" y="791"/>
                </a:cubicBezTo>
                <a:cubicBezTo>
                  <a:pt x="1095" y="789"/>
                  <a:pt x="1095" y="789"/>
                  <a:pt x="1097" y="790"/>
                </a:cubicBezTo>
                <a:cubicBezTo>
                  <a:pt x="1097" y="790"/>
                  <a:pt x="1098" y="791"/>
                  <a:pt x="1098" y="791"/>
                </a:cubicBezTo>
                <a:cubicBezTo>
                  <a:pt x="1099" y="793"/>
                  <a:pt x="1100" y="795"/>
                  <a:pt x="1100" y="796"/>
                </a:cubicBezTo>
                <a:cubicBezTo>
                  <a:pt x="1100" y="801"/>
                  <a:pt x="1097" y="804"/>
                  <a:pt x="1092" y="805"/>
                </a:cubicBezTo>
                <a:close/>
                <a:moveTo>
                  <a:pt x="1189" y="624"/>
                </a:moveTo>
                <a:cubicBezTo>
                  <a:pt x="1190" y="623"/>
                  <a:pt x="1191" y="624"/>
                  <a:pt x="1191" y="626"/>
                </a:cubicBezTo>
                <a:cubicBezTo>
                  <a:pt x="1191" y="628"/>
                  <a:pt x="1190" y="629"/>
                  <a:pt x="1188" y="630"/>
                </a:cubicBezTo>
                <a:cubicBezTo>
                  <a:pt x="1189" y="630"/>
                  <a:pt x="1189" y="630"/>
                  <a:pt x="1189" y="630"/>
                </a:cubicBezTo>
                <a:cubicBezTo>
                  <a:pt x="1187" y="631"/>
                  <a:pt x="1187" y="631"/>
                  <a:pt x="1187" y="631"/>
                </a:cubicBezTo>
                <a:cubicBezTo>
                  <a:pt x="1188" y="630"/>
                  <a:pt x="1188" y="630"/>
                  <a:pt x="1188" y="630"/>
                </a:cubicBezTo>
                <a:cubicBezTo>
                  <a:pt x="1188" y="630"/>
                  <a:pt x="1188" y="630"/>
                  <a:pt x="1188" y="630"/>
                </a:cubicBezTo>
                <a:cubicBezTo>
                  <a:pt x="1188" y="628"/>
                  <a:pt x="1188" y="626"/>
                  <a:pt x="1187" y="625"/>
                </a:cubicBezTo>
                <a:cubicBezTo>
                  <a:pt x="1187" y="624"/>
                  <a:pt x="1188" y="624"/>
                  <a:pt x="1189" y="624"/>
                </a:cubicBezTo>
                <a:close/>
                <a:moveTo>
                  <a:pt x="1059" y="522"/>
                </a:moveTo>
                <a:cubicBezTo>
                  <a:pt x="1060" y="521"/>
                  <a:pt x="1060" y="520"/>
                  <a:pt x="1061" y="520"/>
                </a:cubicBezTo>
                <a:cubicBezTo>
                  <a:pt x="1060" y="520"/>
                  <a:pt x="1060" y="521"/>
                  <a:pt x="1060" y="522"/>
                </a:cubicBezTo>
                <a:cubicBezTo>
                  <a:pt x="1060" y="522"/>
                  <a:pt x="1058" y="524"/>
                  <a:pt x="1059" y="522"/>
                </a:cubicBezTo>
                <a:close/>
                <a:moveTo>
                  <a:pt x="983" y="549"/>
                </a:moveTo>
                <a:cubicBezTo>
                  <a:pt x="985" y="549"/>
                  <a:pt x="985" y="549"/>
                  <a:pt x="985" y="549"/>
                </a:cubicBezTo>
                <a:cubicBezTo>
                  <a:pt x="983" y="550"/>
                  <a:pt x="983" y="550"/>
                  <a:pt x="983" y="550"/>
                </a:cubicBezTo>
                <a:lnTo>
                  <a:pt x="983" y="549"/>
                </a:lnTo>
                <a:close/>
                <a:moveTo>
                  <a:pt x="1001" y="630"/>
                </a:moveTo>
                <a:cubicBezTo>
                  <a:pt x="1001" y="631"/>
                  <a:pt x="1001" y="631"/>
                  <a:pt x="1001" y="631"/>
                </a:cubicBezTo>
                <a:cubicBezTo>
                  <a:pt x="1001" y="631"/>
                  <a:pt x="1001" y="631"/>
                  <a:pt x="1001" y="631"/>
                </a:cubicBezTo>
                <a:cubicBezTo>
                  <a:pt x="1001" y="631"/>
                  <a:pt x="1001" y="631"/>
                  <a:pt x="1001" y="631"/>
                </a:cubicBezTo>
                <a:lnTo>
                  <a:pt x="1001" y="630"/>
                </a:lnTo>
                <a:close/>
                <a:moveTo>
                  <a:pt x="1008" y="335"/>
                </a:moveTo>
                <a:cubicBezTo>
                  <a:pt x="1010" y="334"/>
                  <a:pt x="1012" y="332"/>
                  <a:pt x="1014" y="330"/>
                </a:cubicBezTo>
                <a:cubicBezTo>
                  <a:pt x="1014" y="330"/>
                  <a:pt x="1014" y="330"/>
                  <a:pt x="1014" y="330"/>
                </a:cubicBezTo>
                <a:cubicBezTo>
                  <a:pt x="1013" y="330"/>
                  <a:pt x="1013" y="330"/>
                  <a:pt x="1013" y="330"/>
                </a:cubicBezTo>
                <a:cubicBezTo>
                  <a:pt x="1014" y="330"/>
                  <a:pt x="1014" y="330"/>
                  <a:pt x="1014" y="330"/>
                </a:cubicBezTo>
                <a:cubicBezTo>
                  <a:pt x="1014" y="330"/>
                  <a:pt x="1014" y="330"/>
                  <a:pt x="1014" y="330"/>
                </a:cubicBezTo>
                <a:cubicBezTo>
                  <a:pt x="1018" y="331"/>
                  <a:pt x="1022" y="332"/>
                  <a:pt x="1026" y="331"/>
                </a:cubicBezTo>
                <a:cubicBezTo>
                  <a:pt x="1027" y="330"/>
                  <a:pt x="1029" y="327"/>
                  <a:pt x="1028" y="326"/>
                </a:cubicBezTo>
                <a:cubicBezTo>
                  <a:pt x="1028" y="324"/>
                  <a:pt x="1027" y="323"/>
                  <a:pt x="1026" y="322"/>
                </a:cubicBezTo>
                <a:cubicBezTo>
                  <a:pt x="1022" y="319"/>
                  <a:pt x="1021" y="315"/>
                  <a:pt x="1022" y="310"/>
                </a:cubicBezTo>
                <a:cubicBezTo>
                  <a:pt x="1022" y="306"/>
                  <a:pt x="1018" y="301"/>
                  <a:pt x="1014" y="301"/>
                </a:cubicBezTo>
                <a:cubicBezTo>
                  <a:pt x="1011" y="300"/>
                  <a:pt x="1007" y="301"/>
                  <a:pt x="1004" y="300"/>
                </a:cubicBezTo>
                <a:cubicBezTo>
                  <a:pt x="1001" y="300"/>
                  <a:pt x="998" y="299"/>
                  <a:pt x="997" y="296"/>
                </a:cubicBezTo>
                <a:cubicBezTo>
                  <a:pt x="996" y="293"/>
                  <a:pt x="996" y="290"/>
                  <a:pt x="995" y="288"/>
                </a:cubicBezTo>
                <a:cubicBezTo>
                  <a:pt x="994" y="286"/>
                  <a:pt x="994" y="283"/>
                  <a:pt x="992" y="282"/>
                </a:cubicBezTo>
                <a:cubicBezTo>
                  <a:pt x="987" y="278"/>
                  <a:pt x="982" y="272"/>
                  <a:pt x="976" y="270"/>
                </a:cubicBezTo>
                <a:cubicBezTo>
                  <a:pt x="970" y="267"/>
                  <a:pt x="965" y="268"/>
                  <a:pt x="960" y="272"/>
                </a:cubicBezTo>
                <a:cubicBezTo>
                  <a:pt x="957" y="274"/>
                  <a:pt x="955" y="278"/>
                  <a:pt x="956" y="281"/>
                </a:cubicBezTo>
                <a:cubicBezTo>
                  <a:pt x="959" y="289"/>
                  <a:pt x="960" y="297"/>
                  <a:pt x="961" y="305"/>
                </a:cubicBezTo>
                <a:cubicBezTo>
                  <a:pt x="961" y="306"/>
                  <a:pt x="963" y="307"/>
                  <a:pt x="964" y="308"/>
                </a:cubicBezTo>
                <a:cubicBezTo>
                  <a:pt x="969" y="310"/>
                  <a:pt x="975" y="312"/>
                  <a:pt x="981" y="315"/>
                </a:cubicBezTo>
                <a:cubicBezTo>
                  <a:pt x="986" y="317"/>
                  <a:pt x="987" y="317"/>
                  <a:pt x="987" y="322"/>
                </a:cubicBezTo>
                <a:cubicBezTo>
                  <a:pt x="987" y="326"/>
                  <a:pt x="986" y="330"/>
                  <a:pt x="987" y="334"/>
                </a:cubicBezTo>
                <a:cubicBezTo>
                  <a:pt x="987" y="340"/>
                  <a:pt x="985" y="344"/>
                  <a:pt x="981" y="347"/>
                </a:cubicBezTo>
                <a:cubicBezTo>
                  <a:pt x="977" y="349"/>
                  <a:pt x="975" y="353"/>
                  <a:pt x="972" y="356"/>
                </a:cubicBezTo>
                <a:cubicBezTo>
                  <a:pt x="966" y="364"/>
                  <a:pt x="966" y="374"/>
                  <a:pt x="966" y="384"/>
                </a:cubicBezTo>
                <a:cubicBezTo>
                  <a:pt x="967" y="390"/>
                  <a:pt x="975" y="390"/>
                  <a:pt x="978" y="394"/>
                </a:cubicBezTo>
                <a:cubicBezTo>
                  <a:pt x="979" y="395"/>
                  <a:pt x="979" y="396"/>
                  <a:pt x="980" y="396"/>
                </a:cubicBezTo>
                <a:cubicBezTo>
                  <a:pt x="984" y="400"/>
                  <a:pt x="989" y="400"/>
                  <a:pt x="995" y="397"/>
                </a:cubicBezTo>
                <a:cubicBezTo>
                  <a:pt x="996" y="397"/>
                  <a:pt x="997" y="396"/>
                  <a:pt x="999" y="396"/>
                </a:cubicBezTo>
                <a:cubicBezTo>
                  <a:pt x="1000" y="395"/>
                  <a:pt x="1001" y="396"/>
                  <a:pt x="1001" y="398"/>
                </a:cubicBezTo>
                <a:cubicBezTo>
                  <a:pt x="1000" y="400"/>
                  <a:pt x="999" y="402"/>
                  <a:pt x="1000" y="404"/>
                </a:cubicBezTo>
                <a:cubicBezTo>
                  <a:pt x="1000" y="407"/>
                  <a:pt x="1003" y="409"/>
                  <a:pt x="1006" y="409"/>
                </a:cubicBezTo>
                <a:cubicBezTo>
                  <a:pt x="1012" y="411"/>
                  <a:pt x="1019" y="414"/>
                  <a:pt x="1026" y="414"/>
                </a:cubicBezTo>
                <a:cubicBezTo>
                  <a:pt x="1039" y="414"/>
                  <a:pt x="1051" y="420"/>
                  <a:pt x="1065" y="420"/>
                </a:cubicBezTo>
                <a:cubicBezTo>
                  <a:pt x="1067" y="420"/>
                  <a:pt x="1070" y="422"/>
                  <a:pt x="1072" y="423"/>
                </a:cubicBezTo>
                <a:cubicBezTo>
                  <a:pt x="1077" y="426"/>
                  <a:pt x="1082" y="428"/>
                  <a:pt x="1088" y="427"/>
                </a:cubicBezTo>
                <a:cubicBezTo>
                  <a:pt x="1092" y="426"/>
                  <a:pt x="1096" y="427"/>
                  <a:pt x="1100" y="426"/>
                </a:cubicBezTo>
                <a:cubicBezTo>
                  <a:pt x="1102" y="426"/>
                  <a:pt x="1104" y="425"/>
                  <a:pt x="1106" y="424"/>
                </a:cubicBezTo>
                <a:cubicBezTo>
                  <a:pt x="1110" y="420"/>
                  <a:pt x="1113" y="418"/>
                  <a:pt x="1118" y="415"/>
                </a:cubicBezTo>
                <a:cubicBezTo>
                  <a:pt x="1121" y="414"/>
                  <a:pt x="1121" y="411"/>
                  <a:pt x="1121" y="409"/>
                </a:cubicBezTo>
                <a:cubicBezTo>
                  <a:pt x="1121" y="406"/>
                  <a:pt x="1122" y="404"/>
                  <a:pt x="1123" y="401"/>
                </a:cubicBezTo>
                <a:cubicBezTo>
                  <a:pt x="1129" y="392"/>
                  <a:pt x="1128" y="386"/>
                  <a:pt x="1120" y="380"/>
                </a:cubicBezTo>
                <a:cubicBezTo>
                  <a:pt x="1118" y="378"/>
                  <a:pt x="1116" y="376"/>
                  <a:pt x="1115" y="373"/>
                </a:cubicBezTo>
                <a:cubicBezTo>
                  <a:pt x="1113" y="369"/>
                  <a:pt x="1109" y="367"/>
                  <a:pt x="1105" y="368"/>
                </a:cubicBezTo>
                <a:cubicBezTo>
                  <a:pt x="1098" y="368"/>
                  <a:pt x="1092" y="368"/>
                  <a:pt x="1087" y="364"/>
                </a:cubicBezTo>
                <a:cubicBezTo>
                  <a:pt x="1085" y="363"/>
                  <a:pt x="1083" y="364"/>
                  <a:pt x="1081" y="364"/>
                </a:cubicBezTo>
                <a:cubicBezTo>
                  <a:pt x="1072" y="365"/>
                  <a:pt x="1063" y="366"/>
                  <a:pt x="1054" y="367"/>
                </a:cubicBezTo>
                <a:cubicBezTo>
                  <a:pt x="1048" y="368"/>
                  <a:pt x="1043" y="370"/>
                  <a:pt x="1040" y="363"/>
                </a:cubicBezTo>
                <a:cubicBezTo>
                  <a:pt x="1038" y="361"/>
                  <a:pt x="1035" y="361"/>
                  <a:pt x="1032" y="360"/>
                </a:cubicBezTo>
                <a:cubicBezTo>
                  <a:pt x="1024" y="357"/>
                  <a:pt x="1017" y="353"/>
                  <a:pt x="1015" y="344"/>
                </a:cubicBezTo>
                <a:cubicBezTo>
                  <a:pt x="1014" y="339"/>
                  <a:pt x="1011" y="338"/>
                  <a:pt x="1008" y="337"/>
                </a:cubicBezTo>
                <a:cubicBezTo>
                  <a:pt x="1006" y="337"/>
                  <a:pt x="1006" y="336"/>
                  <a:pt x="1008" y="335"/>
                </a:cubicBezTo>
                <a:close/>
                <a:moveTo>
                  <a:pt x="685" y="237"/>
                </a:moveTo>
                <a:cubicBezTo>
                  <a:pt x="685" y="237"/>
                  <a:pt x="685" y="236"/>
                  <a:pt x="684" y="236"/>
                </a:cubicBezTo>
                <a:cubicBezTo>
                  <a:pt x="683" y="235"/>
                  <a:pt x="682" y="234"/>
                  <a:pt x="681" y="234"/>
                </a:cubicBezTo>
                <a:cubicBezTo>
                  <a:pt x="670" y="236"/>
                  <a:pt x="660" y="241"/>
                  <a:pt x="652" y="248"/>
                </a:cubicBezTo>
                <a:cubicBezTo>
                  <a:pt x="649" y="250"/>
                  <a:pt x="649" y="255"/>
                  <a:pt x="653" y="257"/>
                </a:cubicBezTo>
                <a:cubicBezTo>
                  <a:pt x="655" y="258"/>
                  <a:pt x="658" y="259"/>
                  <a:pt x="660" y="258"/>
                </a:cubicBezTo>
                <a:cubicBezTo>
                  <a:pt x="669" y="252"/>
                  <a:pt x="677" y="245"/>
                  <a:pt x="685" y="239"/>
                </a:cubicBezTo>
                <a:cubicBezTo>
                  <a:pt x="685" y="239"/>
                  <a:pt x="685" y="238"/>
                  <a:pt x="685" y="237"/>
                </a:cubicBezTo>
                <a:close/>
                <a:moveTo>
                  <a:pt x="734" y="383"/>
                </a:moveTo>
                <a:cubicBezTo>
                  <a:pt x="734" y="383"/>
                  <a:pt x="735" y="383"/>
                  <a:pt x="735" y="383"/>
                </a:cubicBezTo>
                <a:cubicBezTo>
                  <a:pt x="735" y="382"/>
                  <a:pt x="735" y="382"/>
                  <a:pt x="735" y="382"/>
                </a:cubicBezTo>
                <a:cubicBezTo>
                  <a:pt x="733" y="382"/>
                  <a:pt x="733" y="382"/>
                  <a:pt x="734" y="383"/>
                </a:cubicBezTo>
                <a:close/>
                <a:moveTo>
                  <a:pt x="866" y="439"/>
                </a:moveTo>
                <a:cubicBezTo>
                  <a:pt x="865" y="440"/>
                  <a:pt x="864" y="440"/>
                  <a:pt x="864" y="441"/>
                </a:cubicBezTo>
                <a:cubicBezTo>
                  <a:pt x="863" y="442"/>
                  <a:pt x="864" y="444"/>
                  <a:pt x="865" y="444"/>
                </a:cubicBezTo>
                <a:cubicBezTo>
                  <a:pt x="866" y="446"/>
                  <a:pt x="869" y="444"/>
                  <a:pt x="868" y="442"/>
                </a:cubicBezTo>
                <a:cubicBezTo>
                  <a:pt x="868" y="441"/>
                  <a:pt x="867" y="440"/>
                  <a:pt x="866" y="439"/>
                </a:cubicBezTo>
                <a:close/>
                <a:moveTo>
                  <a:pt x="626" y="221"/>
                </a:moveTo>
                <a:cubicBezTo>
                  <a:pt x="633" y="222"/>
                  <a:pt x="637" y="224"/>
                  <a:pt x="640" y="226"/>
                </a:cubicBezTo>
                <a:cubicBezTo>
                  <a:pt x="644" y="228"/>
                  <a:pt x="646" y="230"/>
                  <a:pt x="648" y="233"/>
                </a:cubicBezTo>
                <a:cubicBezTo>
                  <a:pt x="650" y="235"/>
                  <a:pt x="655" y="236"/>
                  <a:pt x="657" y="234"/>
                </a:cubicBezTo>
                <a:cubicBezTo>
                  <a:pt x="661" y="231"/>
                  <a:pt x="664" y="229"/>
                  <a:pt x="667" y="226"/>
                </a:cubicBezTo>
                <a:cubicBezTo>
                  <a:pt x="668" y="226"/>
                  <a:pt x="670" y="226"/>
                  <a:pt x="671" y="226"/>
                </a:cubicBezTo>
                <a:cubicBezTo>
                  <a:pt x="673" y="227"/>
                  <a:pt x="675" y="227"/>
                  <a:pt x="676" y="225"/>
                </a:cubicBezTo>
                <a:cubicBezTo>
                  <a:pt x="680" y="221"/>
                  <a:pt x="682" y="216"/>
                  <a:pt x="686" y="212"/>
                </a:cubicBezTo>
                <a:cubicBezTo>
                  <a:pt x="689" y="207"/>
                  <a:pt x="693" y="204"/>
                  <a:pt x="697" y="200"/>
                </a:cubicBezTo>
                <a:cubicBezTo>
                  <a:pt x="698" y="199"/>
                  <a:pt x="700" y="199"/>
                  <a:pt x="701" y="199"/>
                </a:cubicBezTo>
                <a:cubicBezTo>
                  <a:pt x="703" y="199"/>
                  <a:pt x="703" y="201"/>
                  <a:pt x="701" y="204"/>
                </a:cubicBezTo>
                <a:cubicBezTo>
                  <a:pt x="698" y="209"/>
                  <a:pt x="695" y="214"/>
                  <a:pt x="692" y="218"/>
                </a:cubicBezTo>
                <a:cubicBezTo>
                  <a:pt x="691" y="221"/>
                  <a:pt x="691" y="224"/>
                  <a:pt x="692" y="226"/>
                </a:cubicBezTo>
                <a:cubicBezTo>
                  <a:pt x="693" y="229"/>
                  <a:pt x="697" y="231"/>
                  <a:pt x="699" y="229"/>
                </a:cubicBezTo>
                <a:cubicBezTo>
                  <a:pt x="701" y="228"/>
                  <a:pt x="703" y="227"/>
                  <a:pt x="704" y="225"/>
                </a:cubicBezTo>
                <a:cubicBezTo>
                  <a:pt x="706" y="220"/>
                  <a:pt x="710" y="218"/>
                  <a:pt x="715" y="217"/>
                </a:cubicBezTo>
                <a:cubicBezTo>
                  <a:pt x="717" y="217"/>
                  <a:pt x="719" y="216"/>
                  <a:pt x="721" y="215"/>
                </a:cubicBezTo>
                <a:cubicBezTo>
                  <a:pt x="723" y="214"/>
                  <a:pt x="725" y="213"/>
                  <a:pt x="726" y="212"/>
                </a:cubicBezTo>
                <a:cubicBezTo>
                  <a:pt x="729" y="204"/>
                  <a:pt x="738" y="200"/>
                  <a:pt x="739" y="191"/>
                </a:cubicBezTo>
                <a:cubicBezTo>
                  <a:pt x="739" y="190"/>
                  <a:pt x="742" y="188"/>
                  <a:pt x="743" y="187"/>
                </a:cubicBezTo>
                <a:cubicBezTo>
                  <a:pt x="745" y="186"/>
                  <a:pt x="747" y="185"/>
                  <a:pt x="749" y="185"/>
                </a:cubicBezTo>
                <a:cubicBezTo>
                  <a:pt x="751" y="184"/>
                  <a:pt x="752" y="182"/>
                  <a:pt x="752" y="179"/>
                </a:cubicBezTo>
                <a:cubicBezTo>
                  <a:pt x="752" y="177"/>
                  <a:pt x="752" y="174"/>
                  <a:pt x="752" y="171"/>
                </a:cubicBezTo>
                <a:cubicBezTo>
                  <a:pt x="752" y="168"/>
                  <a:pt x="750" y="164"/>
                  <a:pt x="748" y="165"/>
                </a:cubicBezTo>
                <a:cubicBezTo>
                  <a:pt x="746" y="165"/>
                  <a:pt x="744" y="166"/>
                  <a:pt x="743" y="167"/>
                </a:cubicBezTo>
                <a:cubicBezTo>
                  <a:pt x="740" y="170"/>
                  <a:pt x="738" y="172"/>
                  <a:pt x="736" y="170"/>
                </a:cubicBezTo>
                <a:cubicBezTo>
                  <a:pt x="729" y="165"/>
                  <a:pt x="724" y="166"/>
                  <a:pt x="718" y="165"/>
                </a:cubicBezTo>
                <a:cubicBezTo>
                  <a:pt x="714" y="164"/>
                  <a:pt x="710" y="165"/>
                  <a:pt x="706" y="167"/>
                </a:cubicBezTo>
                <a:cubicBezTo>
                  <a:pt x="692" y="177"/>
                  <a:pt x="678" y="186"/>
                  <a:pt x="661" y="191"/>
                </a:cubicBezTo>
                <a:cubicBezTo>
                  <a:pt x="657" y="192"/>
                  <a:pt x="653" y="195"/>
                  <a:pt x="649" y="196"/>
                </a:cubicBezTo>
                <a:cubicBezTo>
                  <a:pt x="642" y="197"/>
                  <a:pt x="636" y="200"/>
                  <a:pt x="630" y="204"/>
                </a:cubicBezTo>
                <a:cubicBezTo>
                  <a:pt x="625" y="207"/>
                  <a:pt x="624" y="212"/>
                  <a:pt x="623" y="218"/>
                </a:cubicBezTo>
                <a:cubicBezTo>
                  <a:pt x="623" y="219"/>
                  <a:pt x="625" y="220"/>
                  <a:pt x="626" y="221"/>
                </a:cubicBezTo>
                <a:close/>
                <a:moveTo>
                  <a:pt x="769" y="289"/>
                </a:moveTo>
                <a:cubicBezTo>
                  <a:pt x="763" y="288"/>
                  <a:pt x="757" y="287"/>
                  <a:pt x="751" y="285"/>
                </a:cubicBezTo>
                <a:cubicBezTo>
                  <a:pt x="750" y="285"/>
                  <a:pt x="749" y="283"/>
                  <a:pt x="749" y="282"/>
                </a:cubicBezTo>
                <a:cubicBezTo>
                  <a:pt x="753" y="277"/>
                  <a:pt x="749" y="270"/>
                  <a:pt x="750" y="265"/>
                </a:cubicBezTo>
                <a:cubicBezTo>
                  <a:pt x="750" y="259"/>
                  <a:pt x="750" y="255"/>
                  <a:pt x="749" y="250"/>
                </a:cubicBezTo>
                <a:cubicBezTo>
                  <a:pt x="748" y="245"/>
                  <a:pt x="745" y="243"/>
                  <a:pt x="741" y="242"/>
                </a:cubicBezTo>
                <a:cubicBezTo>
                  <a:pt x="737" y="241"/>
                  <a:pt x="737" y="241"/>
                  <a:pt x="737" y="237"/>
                </a:cubicBezTo>
                <a:cubicBezTo>
                  <a:pt x="737" y="230"/>
                  <a:pt x="734" y="227"/>
                  <a:pt x="729" y="226"/>
                </a:cubicBezTo>
                <a:cubicBezTo>
                  <a:pt x="725" y="226"/>
                  <a:pt x="720" y="225"/>
                  <a:pt x="717" y="228"/>
                </a:cubicBezTo>
                <a:cubicBezTo>
                  <a:pt x="712" y="233"/>
                  <a:pt x="705" y="234"/>
                  <a:pt x="699" y="238"/>
                </a:cubicBezTo>
                <a:cubicBezTo>
                  <a:pt x="697" y="239"/>
                  <a:pt x="696" y="242"/>
                  <a:pt x="694" y="244"/>
                </a:cubicBezTo>
                <a:cubicBezTo>
                  <a:pt x="695" y="249"/>
                  <a:pt x="691" y="250"/>
                  <a:pt x="687" y="252"/>
                </a:cubicBezTo>
                <a:cubicBezTo>
                  <a:pt x="684" y="254"/>
                  <a:pt x="682" y="257"/>
                  <a:pt x="680" y="259"/>
                </a:cubicBezTo>
                <a:cubicBezTo>
                  <a:pt x="678" y="260"/>
                  <a:pt x="679" y="262"/>
                  <a:pt x="680" y="263"/>
                </a:cubicBezTo>
                <a:cubicBezTo>
                  <a:pt x="682" y="264"/>
                  <a:pt x="684" y="266"/>
                  <a:pt x="687" y="267"/>
                </a:cubicBezTo>
                <a:cubicBezTo>
                  <a:pt x="688" y="268"/>
                  <a:pt x="689" y="269"/>
                  <a:pt x="688" y="270"/>
                </a:cubicBezTo>
                <a:cubicBezTo>
                  <a:pt x="687" y="270"/>
                  <a:pt x="686" y="271"/>
                  <a:pt x="686" y="271"/>
                </a:cubicBezTo>
                <a:cubicBezTo>
                  <a:pt x="681" y="270"/>
                  <a:pt x="676" y="269"/>
                  <a:pt x="671" y="269"/>
                </a:cubicBezTo>
                <a:cubicBezTo>
                  <a:pt x="667" y="269"/>
                  <a:pt x="663" y="273"/>
                  <a:pt x="662" y="278"/>
                </a:cubicBezTo>
                <a:cubicBezTo>
                  <a:pt x="660" y="282"/>
                  <a:pt x="662" y="285"/>
                  <a:pt x="665" y="287"/>
                </a:cubicBezTo>
                <a:cubicBezTo>
                  <a:pt x="667" y="289"/>
                  <a:pt x="670" y="291"/>
                  <a:pt x="673" y="293"/>
                </a:cubicBezTo>
                <a:cubicBezTo>
                  <a:pt x="680" y="298"/>
                  <a:pt x="686" y="303"/>
                  <a:pt x="695" y="299"/>
                </a:cubicBezTo>
                <a:cubicBezTo>
                  <a:pt x="696" y="298"/>
                  <a:pt x="698" y="298"/>
                  <a:pt x="699" y="299"/>
                </a:cubicBezTo>
                <a:cubicBezTo>
                  <a:pt x="704" y="302"/>
                  <a:pt x="710" y="302"/>
                  <a:pt x="715" y="302"/>
                </a:cubicBezTo>
                <a:cubicBezTo>
                  <a:pt x="716" y="302"/>
                  <a:pt x="716" y="303"/>
                  <a:pt x="717" y="303"/>
                </a:cubicBezTo>
                <a:cubicBezTo>
                  <a:pt x="716" y="304"/>
                  <a:pt x="716" y="304"/>
                  <a:pt x="715" y="304"/>
                </a:cubicBezTo>
                <a:cubicBezTo>
                  <a:pt x="706" y="306"/>
                  <a:pt x="697" y="307"/>
                  <a:pt x="688" y="309"/>
                </a:cubicBezTo>
                <a:cubicBezTo>
                  <a:pt x="686" y="309"/>
                  <a:pt x="684" y="312"/>
                  <a:pt x="683" y="315"/>
                </a:cubicBezTo>
                <a:cubicBezTo>
                  <a:pt x="683" y="321"/>
                  <a:pt x="685" y="326"/>
                  <a:pt x="690" y="328"/>
                </a:cubicBezTo>
                <a:cubicBezTo>
                  <a:pt x="693" y="330"/>
                  <a:pt x="695" y="331"/>
                  <a:pt x="698" y="331"/>
                </a:cubicBezTo>
                <a:cubicBezTo>
                  <a:pt x="702" y="331"/>
                  <a:pt x="706" y="331"/>
                  <a:pt x="710" y="331"/>
                </a:cubicBezTo>
                <a:cubicBezTo>
                  <a:pt x="718" y="332"/>
                  <a:pt x="726" y="331"/>
                  <a:pt x="732" y="326"/>
                </a:cubicBezTo>
                <a:cubicBezTo>
                  <a:pt x="735" y="325"/>
                  <a:pt x="737" y="324"/>
                  <a:pt x="740" y="323"/>
                </a:cubicBezTo>
                <a:cubicBezTo>
                  <a:pt x="746" y="323"/>
                  <a:pt x="752" y="323"/>
                  <a:pt x="758" y="321"/>
                </a:cubicBezTo>
                <a:cubicBezTo>
                  <a:pt x="759" y="320"/>
                  <a:pt x="761" y="320"/>
                  <a:pt x="762" y="321"/>
                </a:cubicBezTo>
                <a:cubicBezTo>
                  <a:pt x="767" y="323"/>
                  <a:pt x="771" y="324"/>
                  <a:pt x="776" y="326"/>
                </a:cubicBezTo>
                <a:cubicBezTo>
                  <a:pt x="779" y="328"/>
                  <a:pt x="782" y="328"/>
                  <a:pt x="786" y="328"/>
                </a:cubicBezTo>
                <a:cubicBezTo>
                  <a:pt x="788" y="327"/>
                  <a:pt x="791" y="326"/>
                  <a:pt x="794" y="326"/>
                </a:cubicBezTo>
                <a:cubicBezTo>
                  <a:pt x="798" y="326"/>
                  <a:pt x="802" y="324"/>
                  <a:pt x="805" y="321"/>
                </a:cubicBezTo>
                <a:cubicBezTo>
                  <a:pt x="811" y="314"/>
                  <a:pt x="817" y="307"/>
                  <a:pt x="824" y="301"/>
                </a:cubicBezTo>
                <a:cubicBezTo>
                  <a:pt x="826" y="300"/>
                  <a:pt x="827" y="297"/>
                  <a:pt x="828" y="294"/>
                </a:cubicBezTo>
                <a:cubicBezTo>
                  <a:pt x="831" y="289"/>
                  <a:pt x="829" y="282"/>
                  <a:pt x="823" y="278"/>
                </a:cubicBezTo>
                <a:cubicBezTo>
                  <a:pt x="822" y="277"/>
                  <a:pt x="820" y="277"/>
                  <a:pt x="819" y="278"/>
                </a:cubicBezTo>
                <a:cubicBezTo>
                  <a:pt x="816" y="278"/>
                  <a:pt x="814" y="280"/>
                  <a:pt x="813" y="283"/>
                </a:cubicBezTo>
                <a:cubicBezTo>
                  <a:pt x="812" y="284"/>
                  <a:pt x="811" y="285"/>
                  <a:pt x="809" y="284"/>
                </a:cubicBezTo>
                <a:cubicBezTo>
                  <a:pt x="807" y="281"/>
                  <a:pt x="801" y="280"/>
                  <a:pt x="803" y="274"/>
                </a:cubicBezTo>
                <a:cubicBezTo>
                  <a:pt x="801" y="271"/>
                  <a:pt x="799" y="268"/>
                  <a:pt x="802" y="265"/>
                </a:cubicBezTo>
                <a:cubicBezTo>
                  <a:pt x="804" y="263"/>
                  <a:pt x="805" y="260"/>
                  <a:pt x="805" y="257"/>
                </a:cubicBezTo>
                <a:cubicBezTo>
                  <a:pt x="805" y="251"/>
                  <a:pt x="806" y="245"/>
                  <a:pt x="809" y="239"/>
                </a:cubicBezTo>
                <a:cubicBezTo>
                  <a:pt x="810" y="237"/>
                  <a:pt x="809" y="235"/>
                  <a:pt x="807" y="234"/>
                </a:cubicBezTo>
                <a:cubicBezTo>
                  <a:pt x="805" y="232"/>
                  <a:pt x="802" y="232"/>
                  <a:pt x="800" y="234"/>
                </a:cubicBezTo>
                <a:cubicBezTo>
                  <a:pt x="794" y="238"/>
                  <a:pt x="789" y="242"/>
                  <a:pt x="783" y="246"/>
                </a:cubicBezTo>
                <a:cubicBezTo>
                  <a:pt x="780" y="248"/>
                  <a:pt x="779" y="251"/>
                  <a:pt x="780" y="255"/>
                </a:cubicBezTo>
                <a:cubicBezTo>
                  <a:pt x="780" y="257"/>
                  <a:pt x="780" y="259"/>
                  <a:pt x="781" y="261"/>
                </a:cubicBezTo>
                <a:cubicBezTo>
                  <a:pt x="782" y="265"/>
                  <a:pt x="780" y="268"/>
                  <a:pt x="777" y="270"/>
                </a:cubicBezTo>
                <a:cubicBezTo>
                  <a:pt x="776" y="270"/>
                  <a:pt x="776" y="270"/>
                  <a:pt x="775" y="271"/>
                </a:cubicBezTo>
                <a:cubicBezTo>
                  <a:pt x="771" y="273"/>
                  <a:pt x="771" y="276"/>
                  <a:pt x="772" y="280"/>
                </a:cubicBezTo>
                <a:cubicBezTo>
                  <a:pt x="773" y="281"/>
                  <a:pt x="773" y="282"/>
                  <a:pt x="774" y="284"/>
                </a:cubicBezTo>
                <a:cubicBezTo>
                  <a:pt x="774" y="286"/>
                  <a:pt x="772" y="290"/>
                  <a:pt x="769" y="289"/>
                </a:cubicBezTo>
                <a:close/>
                <a:moveTo>
                  <a:pt x="874" y="235"/>
                </a:moveTo>
                <a:cubicBezTo>
                  <a:pt x="876" y="236"/>
                  <a:pt x="879" y="235"/>
                  <a:pt x="880" y="234"/>
                </a:cubicBezTo>
                <a:cubicBezTo>
                  <a:pt x="884" y="228"/>
                  <a:pt x="884" y="220"/>
                  <a:pt x="885" y="212"/>
                </a:cubicBezTo>
                <a:cubicBezTo>
                  <a:pt x="885" y="211"/>
                  <a:pt x="885" y="208"/>
                  <a:pt x="884" y="206"/>
                </a:cubicBezTo>
                <a:cubicBezTo>
                  <a:pt x="884" y="205"/>
                  <a:pt x="883" y="204"/>
                  <a:pt x="882" y="204"/>
                </a:cubicBezTo>
                <a:cubicBezTo>
                  <a:pt x="881" y="204"/>
                  <a:pt x="879" y="205"/>
                  <a:pt x="879" y="206"/>
                </a:cubicBezTo>
                <a:cubicBezTo>
                  <a:pt x="876" y="211"/>
                  <a:pt x="873" y="216"/>
                  <a:pt x="871" y="222"/>
                </a:cubicBezTo>
                <a:cubicBezTo>
                  <a:pt x="870" y="225"/>
                  <a:pt x="870" y="228"/>
                  <a:pt x="871" y="230"/>
                </a:cubicBezTo>
                <a:cubicBezTo>
                  <a:pt x="871" y="232"/>
                  <a:pt x="873" y="234"/>
                  <a:pt x="874" y="235"/>
                </a:cubicBezTo>
                <a:close/>
                <a:moveTo>
                  <a:pt x="821" y="330"/>
                </a:moveTo>
                <a:cubicBezTo>
                  <a:pt x="824" y="330"/>
                  <a:pt x="828" y="329"/>
                  <a:pt x="829" y="326"/>
                </a:cubicBezTo>
                <a:cubicBezTo>
                  <a:pt x="831" y="323"/>
                  <a:pt x="831" y="320"/>
                  <a:pt x="829" y="317"/>
                </a:cubicBezTo>
                <a:cubicBezTo>
                  <a:pt x="828" y="315"/>
                  <a:pt x="827" y="314"/>
                  <a:pt x="826" y="315"/>
                </a:cubicBezTo>
                <a:cubicBezTo>
                  <a:pt x="821" y="316"/>
                  <a:pt x="817" y="320"/>
                  <a:pt x="816" y="324"/>
                </a:cubicBezTo>
                <a:cubicBezTo>
                  <a:pt x="815" y="326"/>
                  <a:pt x="818" y="329"/>
                  <a:pt x="821" y="330"/>
                </a:cubicBezTo>
                <a:close/>
                <a:moveTo>
                  <a:pt x="788" y="172"/>
                </a:moveTo>
                <a:cubicBezTo>
                  <a:pt x="788" y="172"/>
                  <a:pt x="788" y="172"/>
                  <a:pt x="788" y="172"/>
                </a:cubicBezTo>
                <a:cubicBezTo>
                  <a:pt x="788" y="172"/>
                  <a:pt x="788" y="172"/>
                  <a:pt x="788" y="172"/>
                </a:cubicBezTo>
                <a:cubicBezTo>
                  <a:pt x="788" y="174"/>
                  <a:pt x="787" y="177"/>
                  <a:pt x="786" y="180"/>
                </a:cubicBezTo>
                <a:cubicBezTo>
                  <a:pt x="785" y="183"/>
                  <a:pt x="785" y="186"/>
                  <a:pt x="787" y="189"/>
                </a:cubicBezTo>
                <a:cubicBezTo>
                  <a:pt x="789" y="192"/>
                  <a:pt x="791" y="195"/>
                  <a:pt x="793" y="198"/>
                </a:cubicBezTo>
                <a:cubicBezTo>
                  <a:pt x="795" y="200"/>
                  <a:pt x="797" y="201"/>
                  <a:pt x="800" y="201"/>
                </a:cubicBezTo>
                <a:cubicBezTo>
                  <a:pt x="803" y="202"/>
                  <a:pt x="805" y="202"/>
                  <a:pt x="808" y="202"/>
                </a:cubicBezTo>
                <a:cubicBezTo>
                  <a:pt x="813" y="202"/>
                  <a:pt x="818" y="201"/>
                  <a:pt x="821" y="197"/>
                </a:cubicBezTo>
                <a:cubicBezTo>
                  <a:pt x="824" y="194"/>
                  <a:pt x="826" y="190"/>
                  <a:pt x="827" y="186"/>
                </a:cubicBezTo>
                <a:cubicBezTo>
                  <a:pt x="827" y="183"/>
                  <a:pt x="830" y="182"/>
                  <a:pt x="832" y="180"/>
                </a:cubicBezTo>
                <a:cubicBezTo>
                  <a:pt x="835" y="179"/>
                  <a:pt x="838" y="177"/>
                  <a:pt x="841" y="175"/>
                </a:cubicBezTo>
                <a:cubicBezTo>
                  <a:pt x="842" y="174"/>
                  <a:pt x="842" y="173"/>
                  <a:pt x="841" y="171"/>
                </a:cubicBezTo>
                <a:cubicBezTo>
                  <a:pt x="840" y="170"/>
                  <a:pt x="839" y="169"/>
                  <a:pt x="838" y="168"/>
                </a:cubicBezTo>
                <a:cubicBezTo>
                  <a:pt x="830" y="165"/>
                  <a:pt x="821" y="164"/>
                  <a:pt x="812" y="163"/>
                </a:cubicBezTo>
                <a:cubicBezTo>
                  <a:pt x="805" y="163"/>
                  <a:pt x="798" y="164"/>
                  <a:pt x="792" y="168"/>
                </a:cubicBezTo>
                <a:cubicBezTo>
                  <a:pt x="793" y="167"/>
                  <a:pt x="793" y="167"/>
                  <a:pt x="793" y="167"/>
                </a:cubicBezTo>
                <a:cubicBezTo>
                  <a:pt x="792" y="168"/>
                  <a:pt x="792" y="168"/>
                  <a:pt x="792" y="168"/>
                </a:cubicBezTo>
                <a:cubicBezTo>
                  <a:pt x="792" y="164"/>
                  <a:pt x="792" y="160"/>
                  <a:pt x="791" y="156"/>
                </a:cubicBezTo>
                <a:cubicBezTo>
                  <a:pt x="791" y="154"/>
                  <a:pt x="787" y="152"/>
                  <a:pt x="785" y="153"/>
                </a:cubicBezTo>
                <a:cubicBezTo>
                  <a:pt x="782" y="153"/>
                  <a:pt x="780" y="155"/>
                  <a:pt x="779" y="158"/>
                </a:cubicBezTo>
                <a:cubicBezTo>
                  <a:pt x="778" y="161"/>
                  <a:pt x="778" y="164"/>
                  <a:pt x="780" y="167"/>
                </a:cubicBezTo>
                <a:cubicBezTo>
                  <a:pt x="782" y="171"/>
                  <a:pt x="785" y="171"/>
                  <a:pt x="788" y="172"/>
                </a:cubicBezTo>
                <a:close/>
                <a:moveTo>
                  <a:pt x="818" y="145"/>
                </a:moveTo>
                <a:cubicBezTo>
                  <a:pt x="823" y="147"/>
                  <a:pt x="828" y="148"/>
                  <a:pt x="832" y="153"/>
                </a:cubicBezTo>
                <a:cubicBezTo>
                  <a:pt x="837" y="153"/>
                  <a:pt x="839" y="158"/>
                  <a:pt x="843" y="161"/>
                </a:cubicBezTo>
                <a:cubicBezTo>
                  <a:pt x="852" y="166"/>
                  <a:pt x="863" y="161"/>
                  <a:pt x="864" y="152"/>
                </a:cubicBezTo>
                <a:cubicBezTo>
                  <a:pt x="864" y="149"/>
                  <a:pt x="864" y="147"/>
                  <a:pt x="865" y="144"/>
                </a:cubicBezTo>
                <a:cubicBezTo>
                  <a:pt x="865" y="143"/>
                  <a:pt x="865" y="142"/>
                  <a:pt x="865" y="142"/>
                </a:cubicBezTo>
                <a:cubicBezTo>
                  <a:pt x="865" y="135"/>
                  <a:pt x="862" y="131"/>
                  <a:pt x="855" y="132"/>
                </a:cubicBezTo>
                <a:cubicBezTo>
                  <a:pt x="849" y="133"/>
                  <a:pt x="843" y="134"/>
                  <a:pt x="837" y="134"/>
                </a:cubicBezTo>
                <a:cubicBezTo>
                  <a:pt x="832" y="134"/>
                  <a:pt x="827" y="135"/>
                  <a:pt x="823" y="136"/>
                </a:cubicBezTo>
                <a:cubicBezTo>
                  <a:pt x="821" y="136"/>
                  <a:pt x="819" y="137"/>
                  <a:pt x="817" y="138"/>
                </a:cubicBezTo>
                <a:cubicBezTo>
                  <a:pt x="817" y="139"/>
                  <a:pt x="816" y="141"/>
                  <a:pt x="816" y="142"/>
                </a:cubicBezTo>
                <a:cubicBezTo>
                  <a:pt x="816" y="143"/>
                  <a:pt x="817" y="145"/>
                  <a:pt x="818" y="145"/>
                </a:cubicBezTo>
                <a:close/>
                <a:moveTo>
                  <a:pt x="625" y="372"/>
                </a:moveTo>
                <a:cubicBezTo>
                  <a:pt x="623" y="374"/>
                  <a:pt x="620" y="375"/>
                  <a:pt x="617" y="375"/>
                </a:cubicBezTo>
                <a:cubicBezTo>
                  <a:pt x="612" y="376"/>
                  <a:pt x="608" y="376"/>
                  <a:pt x="604" y="376"/>
                </a:cubicBezTo>
                <a:cubicBezTo>
                  <a:pt x="604" y="377"/>
                  <a:pt x="603" y="378"/>
                  <a:pt x="602" y="379"/>
                </a:cubicBezTo>
                <a:cubicBezTo>
                  <a:pt x="593" y="384"/>
                  <a:pt x="584" y="388"/>
                  <a:pt x="574" y="392"/>
                </a:cubicBezTo>
                <a:cubicBezTo>
                  <a:pt x="569" y="394"/>
                  <a:pt x="565" y="396"/>
                  <a:pt x="565" y="402"/>
                </a:cubicBezTo>
                <a:cubicBezTo>
                  <a:pt x="564" y="404"/>
                  <a:pt x="562" y="405"/>
                  <a:pt x="561" y="406"/>
                </a:cubicBezTo>
                <a:cubicBezTo>
                  <a:pt x="558" y="408"/>
                  <a:pt x="554" y="409"/>
                  <a:pt x="552" y="411"/>
                </a:cubicBezTo>
                <a:cubicBezTo>
                  <a:pt x="548" y="414"/>
                  <a:pt x="543" y="417"/>
                  <a:pt x="543" y="422"/>
                </a:cubicBezTo>
                <a:cubicBezTo>
                  <a:pt x="543" y="426"/>
                  <a:pt x="545" y="429"/>
                  <a:pt x="546" y="432"/>
                </a:cubicBezTo>
                <a:cubicBezTo>
                  <a:pt x="547" y="433"/>
                  <a:pt x="547" y="433"/>
                  <a:pt x="547" y="434"/>
                </a:cubicBezTo>
                <a:cubicBezTo>
                  <a:pt x="548" y="437"/>
                  <a:pt x="550" y="439"/>
                  <a:pt x="553" y="439"/>
                </a:cubicBezTo>
                <a:cubicBezTo>
                  <a:pt x="559" y="440"/>
                  <a:pt x="565" y="440"/>
                  <a:pt x="571" y="441"/>
                </a:cubicBezTo>
                <a:cubicBezTo>
                  <a:pt x="572" y="441"/>
                  <a:pt x="573" y="442"/>
                  <a:pt x="573" y="442"/>
                </a:cubicBezTo>
                <a:cubicBezTo>
                  <a:pt x="573" y="444"/>
                  <a:pt x="572" y="445"/>
                  <a:pt x="571" y="445"/>
                </a:cubicBezTo>
                <a:cubicBezTo>
                  <a:pt x="564" y="446"/>
                  <a:pt x="557" y="446"/>
                  <a:pt x="550" y="447"/>
                </a:cubicBezTo>
                <a:cubicBezTo>
                  <a:pt x="546" y="447"/>
                  <a:pt x="542" y="448"/>
                  <a:pt x="538" y="451"/>
                </a:cubicBezTo>
                <a:cubicBezTo>
                  <a:pt x="537" y="452"/>
                  <a:pt x="536" y="454"/>
                  <a:pt x="535" y="456"/>
                </a:cubicBezTo>
                <a:cubicBezTo>
                  <a:pt x="535" y="459"/>
                  <a:pt x="536" y="462"/>
                  <a:pt x="536" y="464"/>
                </a:cubicBezTo>
                <a:cubicBezTo>
                  <a:pt x="536" y="472"/>
                  <a:pt x="537" y="474"/>
                  <a:pt x="547" y="476"/>
                </a:cubicBezTo>
                <a:cubicBezTo>
                  <a:pt x="558" y="479"/>
                  <a:pt x="570" y="482"/>
                  <a:pt x="582" y="482"/>
                </a:cubicBezTo>
                <a:cubicBezTo>
                  <a:pt x="584" y="482"/>
                  <a:pt x="586" y="482"/>
                  <a:pt x="588" y="483"/>
                </a:cubicBezTo>
                <a:cubicBezTo>
                  <a:pt x="596" y="488"/>
                  <a:pt x="603" y="494"/>
                  <a:pt x="608" y="503"/>
                </a:cubicBezTo>
                <a:cubicBezTo>
                  <a:pt x="609" y="505"/>
                  <a:pt x="609" y="506"/>
                  <a:pt x="608" y="507"/>
                </a:cubicBezTo>
                <a:cubicBezTo>
                  <a:pt x="607" y="507"/>
                  <a:pt x="607" y="507"/>
                  <a:pt x="606" y="507"/>
                </a:cubicBezTo>
                <a:cubicBezTo>
                  <a:pt x="595" y="506"/>
                  <a:pt x="586" y="502"/>
                  <a:pt x="576" y="498"/>
                </a:cubicBezTo>
                <a:cubicBezTo>
                  <a:pt x="573" y="496"/>
                  <a:pt x="569" y="494"/>
                  <a:pt x="565" y="493"/>
                </a:cubicBezTo>
                <a:cubicBezTo>
                  <a:pt x="555" y="493"/>
                  <a:pt x="546" y="493"/>
                  <a:pt x="536" y="493"/>
                </a:cubicBezTo>
                <a:cubicBezTo>
                  <a:pt x="531" y="493"/>
                  <a:pt x="528" y="496"/>
                  <a:pt x="527" y="500"/>
                </a:cubicBezTo>
                <a:cubicBezTo>
                  <a:pt x="524" y="505"/>
                  <a:pt x="524" y="511"/>
                  <a:pt x="525" y="517"/>
                </a:cubicBezTo>
                <a:cubicBezTo>
                  <a:pt x="525" y="527"/>
                  <a:pt x="530" y="533"/>
                  <a:pt x="540" y="537"/>
                </a:cubicBezTo>
                <a:cubicBezTo>
                  <a:pt x="545" y="538"/>
                  <a:pt x="549" y="539"/>
                  <a:pt x="554" y="541"/>
                </a:cubicBezTo>
                <a:cubicBezTo>
                  <a:pt x="555" y="541"/>
                  <a:pt x="557" y="544"/>
                  <a:pt x="556" y="546"/>
                </a:cubicBezTo>
                <a:cubicBezTo>
                  <a:pt x="555" y="549"/>
                  <a:pt x="553" y="552"/>
                  <a:pt x="552" y="555"/>
                </a:cubicBezTo>
                <a:cubicBezTo>
                  <a:pt x="551" y="557"/>
                  <a:pt x="550" y="559"/>
                  <a:pt x="551" y="561"/>
                </a:cubicBezTo>
                <a:cubicBezTo>
                  <a:pt x="551" y="565"/>
                  <a:pt x="552" y="569"/>
                  <a:pt x="553" y="573"/>
                </a:cubicBezTo>
                <a:cubicBezTo>
                  <a:pt x="554" y="574"/>
                  <a:pt x="555" y="575"/>
                  <a:pt x="556" y="576"/>
                </a:cubicBezTo>
                <a:cubicBezTo>
                  <a:pt x="558" y="576"/>
                  <a:pt x="561" y="576"/>
                  <a:pt x="563" y="576"/>
                </a:cubicBezTo>
                <a:cubicBezTo>
                  <a:pt x="572" y="577"/>
                  <a:pt x="582" y="576"/>
                  <a:pt x="592" y="579"/>
                </a:cubicBezTo>
                <a:cubicBezTo>
                  <a:pt x="597" y="580"/>
                  <a:pt x="602" y="580"/>
                  <a:pt x="607" y="577"/>
                </a:cubicBezTo>
                <a:cubicBezTo>
                  <a:pt x="611" y="575"/>
                  <a:pt x="614" y="574"/>
                  <a:pt x="617" y="572"/>
                </a:cubicBezTo>
                <a:cubicBezTo>
                  <a:pt x="621" y="570"/>
                  <a:pt x="626" y="569"/>
                  <a:pt x="631" y="570"/>
                </a:cubicBezTo>
                <a:cubicBezTo>
                  <a:pt x="637" y="571"/>
                  <a:pt x="642" y="569"/>
                  <a:pt x="646" y="566"/>
                </a:cubicBezTo>
                <a:cubicBezTo>
                  <a:pt x="649" y="564"/>
                  <a:pt x="651" y="563"/>
                  <a:pt x="654" y="561"/>
                </a:cubicBezTo>
                <a:cubicBezTo>
                  <a:pt x="655" y="561"/>
                  <a:pt x="656" y="561"/>
                  <a:pt x="657" y="563"/>
                </a:cubicBezTo>
                <a:cubicBezTo>
                  <a:pt x="657" y="563"/>
                  <a:pt x="658" y="564"/>
                  <a:pt x="658" y="564"/>
                </a:cubicBezTo>
                <a:cubicBezTo>
                  <a:pt x="659" y="568"/>
                  <a:pt x="662" y="570"/>
                  <a:pt x="665" y="571"/>
                </a:cubicBezTo>
                <a:cubicBezTo>
                  <a:pt x="670" y="574"/>
                  <a:pt x="668" y="579"/>
                  <a:pt x="671" y="582"/>
                </a:cubicBezTo>
                <a:cubicBezTo>
                  <a:pt x="671" y="582"/>
                  <a:pt x="672" y="583"/>
                  <a:pt x="672" y="583"/>
                </a:cubicBezTo>
                <a:cubicBezTo>
                  <a:pt x="679" y="585"/>
                  <a:pt x="685" y="588"/>
                  <a:pt x="692" y="589"/>
                </a:cubicBezTo>
                <a:cubicBezTo>
                  <a:pt x="699" y="591"/>
                  <a:pt x="706" y="591"/>
                  <a:pt x="713" y="589"/>
                </a:cubicBezTo>
                <a:cubicBezTo>
                  <a:pt x="716" y="588"/>
                  <a:pt x="719" y="586"/>
                  <a:pt x="720" y="583"/>
                </a:cubicBezTo>
                <a:cubicBezTo>
                  <a:pt x="722" y="576"/>
                  <a:pt x="723" y="569"/>
                  <a:pt x="718" y="564"/>
                </a:cubicBezTo>
                <a:cubicBezTo>
                  <a:pt x="717" y="564"/>
                  <a:pt x="717" y="564"/>
                  <a:pt x="717" y="564"/>
                </a:cubicBezTo>
                <a:cubicBezTo>
                  <a:pt x="716" y="565"/>
                  <a:pt x="715" y="567"/>
                  <a:pt x="713" y="567"/>
                </a:cubicBezTo>
                <a:cubicBezTo>
                  <a:pt x="712" y="567"/>
                  <a:pt x="711" y="567"/>
                  <a:pt x="711" y="567"/>
                </a:cubicBezTo>
                <a:cubicBezTo>
                  <a:pt x="709" y="565"/>
                  <a:pt x="710" y="564"/>
                  <a:pt x="712" y="564"/>
                </a:cubicBezTo>
                <a:cubicBezTo>
                  <a:pt x="713" y="564"/>
                  <a:pt x="715" y="564"/>
                  <a:pt x="717" y="564"/>
                </a:cubicBezTo>
                <a:cubicBezTo>
                  <a:pt x="717" y="564"/>
                  <a:pt x="717" y="564"/>
                  <a:pt x="717" y="563"/>
                </a:cubicBezTo>
                <a:cubicBezTo>
                  <a:pt x="717" y="563"/>
                  <a:pt x="718" y="564"/>
                  <a:pt x="718" y="564"/>
                </a:cubicBezTo>
                <a:cubicBezTo>
                  <a:pt x="718" y="564"/>
                  <a:pt x="718" y="564"/>
                  <a:pt x="718" y="564"/>
                </a:cubicBezTo>
                <a:cubicBezTo>
                  <a:pt x="719" y="562"/>
                  <a:pt x="720" y="560"/>
                  <a:pt x="722" y="559"/>
                </a:cubicBezTo>
                <a:cubicBezTo>
                  <a:pt x="723" y="558"/>
                  <a:pt x="726" y="557"/>
                  <a:pt x="727" y="559"/>
                </a:cubicBezTo>
                <a:cubicBezTo>
                  <a:pt x="730" y="562"/>
                  <a:pt x="735" y="563"/>
                  <a:pt x="738" y="567"/>
                </a:cubicBezTo>
                <a:cubicBezTo>
                  <a:pt x="743" y="566"/>
                  <a:pt x="748" y="563"/>
                  <a:pt x="750" y="557"/>
                </a:cubicBezTo>
                <a:cubicBezTo>
                  <a:pt x="751" y="553"/>
                  <a:pt x="751" y="549"/>
                  <a:pt x="749" y="545"/>
                </a:cubicBezTo>
                <a:cubicBezTo>
                  <a:pt x="747" y="543"/>
                  <a:pt x="746" y="541"/>
                  <a:pt x="744" y="539"/>
                </a:cubicBezTo>
                <a:cubicBezTo>
                  <a:pt x="740" y="536"/>
                  <a:pt x="739" y="532"/>
                  <a:pt x="738" y="528"/>
                </a:cubicBezTo>
                <a:cubicBezTo>
                  <a:pt x="737" y="523"/>
                  <a:pt x="735" y="519"/>
                  <a:pt x="731" y="516"/>
                </a:cubicBezTo>
                <a:cubicBezTo>
                  <a:pt x="726" y="512"/>
                  <a:pt x="726" y="506"/>
                  <a:pt x="724" y="501"/>
                </a:cubicBezTo>
                <a:cubicBezTo>
                  <a:pt x="722" y="498"/>
                  <a:pt x="723" y="494"/>
                  <a:pt x="725" y="492"/>
                </a:cubicBezTo>
                <a:cubicBezTo>
                  <a:pt x="732" y="485"/>
                  <a:pt x="734" y="478"/>
                  <a:pt x="734" y="469"/>
                </a:cubicBezTo>
                <a:cubicBezTo>
                  <a:pt x="734" y="466"/>
                  <a:pt x="735" y="462"/>
                  <a:pt x="736" y="459"/>
                </a:cubicBezTo>
                <a:cubicBezTo>
                  <a:pt x="740" y="449"/>
                  <a:pt x="744" y="440"/>
                  <a:pt x="747" y="430"/>
                </a:cubicBezTo>
                <a:cubicBezTo>
                  <a:pt x="749" y="427"/>
                  <a:pt x="751" y="424"/>
                  <a:pt x="754" y="422"/>
                </a:cubicBezTo>
                <a:cubicBezTo>
                  <a:pt x="762" y="417"/>
                  <a:pt x="770" y="411"/>
                  <a:pt x="777" y="405"/>
                </a:cubicBezTo>
                <a:cubicBezTo>
                  <a:pt x="779" y="403"/>
                  <a:pt x="780" y="400"/>
                  <a:pt x="780" y="397"/>
                </a:cubicBezTo>
                <a:cubicBezTo>
                  <a:pt x="781" y="389"/>
                  <a:pt x="778" y="386"/>
                  <a:pt x="771" y="383"/>
                </a:cubicBezTo>
                <a:cubicBezTo>
                  <a:pt x="767" y="382"/>
                  <a:pt x="763" y="381"/>
                  <a:pt x="759" y="380"/>
                </a:cubicBezTo>
                <a:cubicBezTo>
                  <a:pt x="753" y="379"/>
                  <a:pt x="749" y="382"/>
                  <a:pt x="746" y="386"/>
                </a:cubicBezTo>
                <a:cubicBezTo>
                  <a:pt x="743" y="388"/>
                  <a:pt x="744" y="391"/>
                  <a:pt x="745" y="395"/>
                </a:cubicBezTo>
                <a:cubicBezTo>
                  <a:pt x="746" y="399"/>
                  <a:pt x="746" y="404"/>
                  <a:pt x="746" y="408"/>
                </a:cubicBezTo>
                <a:cubicBezTo>
                  <a:pt x="746" y="409"/>
                  <a:pt x="746" y="409"/>
                  <a:pt x="746" y="409"/>
                </a:cubicBezTo>
                <a:cubicBezTo>
                  <a:pt x="747" y="410"/>
                  <a:pt x="747" y="410"/>
                  <a:pt x="747" y="410"/>
                </a:cubicBezTo>
                <a:cubicBezTo>
                  <a:pt x="746" y="409"/>
                  <a:pt x="746" y="409"/>
                  <a:pt x="746" y="409"/>
                </a:cubicBezTo>
                <a:cubicBezTo>
                  <a:pt x="746" y="409"/>
                  <a:pt x="746" y="409"/>
                  <a:pt x="746" y="408"/>
                </a:cubicBezTo>
                <a:cubicBezTo>
                  <a:pt x="745" y="407"/>
                  <a:pt x="745" y="407"/>
                  <a:pt x="744" y="405"/>
                </a:cubicBezTo>
                <a:cubicBezTo>
                  <a:pt x="743" y="402"/>
                  <a:pt x="741" y="400"/>
                  <a:pt x="737" y="398"/>
                </a:cubicBezTo>
                <a:cubicBezTo>
                  <a:pt x="735" y="398"/>
                  <a:pt x="733" y="397"/>
                  <a:pt x="732" y="396"/>
                </a:cubicBezTo>
                <a:cubicBezTo>
                  <a:pt x="725" y="393"/>
                  <a:pt x="722" y="396"/>
                  <a:pt x="720" y="400"/>
                </a:cubicBezTo>
                <a:cubicBezTo>
                  <a:pt x="718" y="403"/>
                  <a:pt x="716" y="406"/>
                  <a:pt x="715" y="409"/>
                </a:cubicBezTo>
                <a:cubicBezTo>
                  <a:pt x="711" y="417"/>
                  <a:pt x="710" y="427"/>
                  <a:pt x="705" y="434"/>
                </a:cubicBezTo>
                <a:cubicBezTo>
                  <a:pt x="700" y="442"/>
                  <a:pt x="700" y="451"/>
                  <a:pt x="697" y="460"/>
                </a:cubicBezTo>
                <a:cubicBezTo>
                  <a:pt x="697" y="460"/>
                  <a:pt x="696" y="461"/>
                  <a:pt x="696" y="462"/>
                </a:cubicBezTo>
                <a:cubicBezTo>
                  <a:pt x="696" y="462"/>
                  <a:pt x="696" y="463"/>
                  <a:pt x="695" y="463"/>
                </a:cubicBezTo>
                <a:cubicBezTo>
                  <a:pt x="695" y="465"/>
                  <a:pt x="692" y="466"/>
                  <a:pt x="690" y="466"/>
                </a:cubicBezTo>
                <a:cubicBezTo>
                  <a:pt x="688" y="465"/>
                  <a:pt x="686" y="462"/>
                  <a:pt x="687" y="461"/>
                </a:cubicBezTo>
                <a:cubicBezTo>
                  <a:pt x="689" y="454"/>
                  <a:pt x="691" y="446"/>
                  <a:pt x="694" y="439"/>
                </a:cubicBezTo>
                <a:cubicBezTo>
                  <a:pt x="698" y="429"/>
                  <a:pt x="698" y="419"/>
                  <a:pt x="695" y="409"/>
                </a:cubicBezTo>
                <a:cubicBezTo>
                  <a:pt x="694" y="407"/>
                  <a:pt x="693" y="406"/>
                  <a:pt x="691" y="404"/>
                </a:cubicBezTo>
                <a:cubicBezTo>
                  <a:pt x="690" y="402"/>
                  <a:pt x="685" y="403"/>
                  <a:pt x="685" y="405"/>
                </a:cubicBezTo>
                <a:cubicBezTo>
                  <a:pt x="684" y="410"/>
                  <a:pt x="683" y="415"/>
                  <a:pt x="682" y="419"/>
                </a:cubicBezTo>
                <a:cubicBezTo>
                  <a:pt x="681" y="422"/>
                  <a:pt x="680" y="424"/>
                  <a:pt x="678" y="423"/>
                </a:cubicBezTo>
                <a:cubicBezTo>
                  <a:pt x="672" y="421"/>
                  <a:pt x="665" y="421"/>
                  <a:pt x="659" y="421"/>
                </a:cubicBezTo>
                <a:cubicBezTo>
                  <a:pt x="657" y="421"/>
                  <a:pt x="656" y="421"/>
                  <a:pt x="657" y="420"/>
                </a:cubicBezTo>
                <a:cubicBezTo>
                  <a:pt x="657" y="419"/>
                  <a:pt x="658" y="419"/>
                  <a:pt x="659" y="419"/>
                </a:cubicBezTo>
                <a:cubicBezTo>
                  <a:pt x="662" y="417"/>
                  <a:pt x="665" y="416"/>
                  <a:pt x="668" y="414"/>
                </a:cubicBezTo>
                <a:cubicBezTo>
                  <a:pt x="670" y="412"/>
                  <a:pt x="670" y="409"/>
                  <a:pt x="669" y="406"/>
                </a:cubicBezTo>
                <a:cubicBezTo>
                  <a:pt x="667" y="401"/>
                  <a:pt x="663" y="397"/>
                  <a:pt x="659" y="394"/>
                </a:cubicBezTo>
                <a:cubicBezTo>
                  <a:pt x="655" y="389"/>
                  <a:pt x="651" y="389"/>
                  <a:pt x="646" y="392"/>
                </a:cubicBezTo>
                <a:cubicBezTo>
                  <a:pt x="644" y="394"/>
                  <a:pt x="642" y="396"/>
                  <a:pt x="640" y="398"/>
                </a:cubicBezTo>
                <a:cubicBezTo>
                  <a:pt x="639" y="400"/>
                  <a:pt x="637" y="400"/>
                  <a:pt x="635" y="400"/>
                </a:cubicBezTo>
                <a:cubicBezTo>
                  <a:pt x="632" y="400"/>
                  <a:pt x="633" y="399"/>
                  <a:pt x="635" y="395"/>
                </a:cubicBezTo>
                <a:cubicBezTo>
                  <a:pt x="638" y="390"/>
                  <a:pt x="642" y="386"/>
                  <a:pt x="645" y="381"/>
                </a:cubicBezTo>
                <a:cubicBezTo>
                  <a:pt x="647" y="378"/>
                  <a:pt x="645" y="373"/>
                  <a:pt x="642" y="370"/>
                </a:cubicBezTo>
                <a:cubicBezTo>
                  <a:pt x="640" y="369"/>
                  <a:pt x="639" y="369"/>
                  <a:pt x="638" y="368"/>
                </a:cubicBezTo>
                <a:cubicBezTo>
                  <a:pt x="639" y="368"/>
                  <a:pt x="639" y="368"/>
                  <a:pt x="639" y="368"/>
                </a:cubicBezTo>
                <a:cubicBezTo>
                  <a:pt x="638" y="368"/>
                  <a:pt x="638" y="368"/>
                  <a:pt x="638" y="368"/>
                </a:cubicBezTo>
                <a:cubicBezTo>
                  <a:pt x="638" y="368"/>
                  <a:pt x="638" y="368"/>
                  <a:pt x="638" y="368"/>
                </a:cubicBezTo>
                <a:cubicBezTo>
                  <a:pt x="635" y="372"/>
                  <a:pt x="630" y="371"/>
                  <a:pt x="625" y="372"/>
                </a:cubicBezTo>
                <a:close/>
                <a:moveTo>
                  <a:pt x="704" y="601"/>
                </a:moveTo>
                <a:cubicBezTo>
                  <a:pt x="704" y="601"/>
                  <a:pt x="705" y="602"/>
                  <a:pt x="705" y="602"/>
                </a:cubicBezTo>
                <a:cubicBezTo>
                  <a:pt x="707" y="602"/>
                  <a:pt x="708" y="602"/>
                  <a:pt x="708" y="600"/>
                </a:cubicBezTo>
                <a:cubicBezTo>
                  <a:pt x="708" y="598"/>
                  <a:pt x="707" y="598"/>
                  <a:pt x="705" y="598"/>
                </a:cubicBezTo>
                <a:cubicBezTo>
                  <a:pt x="703" y="598"/>
                  <a:pt x="703" y="599"/>
                  <a:pt x="704" y="601"/>
                </a:cubicBezTo>
                <a:close/>
                <a:moveTo>
                  <a:pt x="479" y="409"/>
                </a:moveTo>
                <a:cubicBezTo>
                  <a:pt x="479" y="414"/>
                  <a:pt x="479" y="420"/>
                  <a:pt x="479" y="425"/>
                </a:cubicBezTo>
                <a:cubicBezTo>
                  <a:pt x="479" y="427"/>
                  <a:pt x="482" y="429"/>
                  <a:pt x="483" y="429"/>
                </a:cubicBezTo>
                <a:cubicBezTo>
                  <a:pt x="491" y="429"/>
                  <a:pt x="498" y="426"/>
                  <a:pt x="505" y="422"/>
                </a:cubicBezTo>
                <a:cubicBezTo>
                  <a:pt x="504" y="422"/>
                  <a:pt x="504" y="422"/>
                  <a:pt x="504" y="422"/>
                </a:cubicBezTo>
                <a:cubicBezTo>
                  <a:pt x="505" y="421"/>
                  <a:pt x="505" y="421"/>
                  <a:pt x="505" y="421"/>
                </a:cubicBezTo>
                <a:cubicBezTo>
                  <a:pt x="505" y="422"/>
                  <a:pt x="505" y="422"/>
                  <a:pt x="505" y="422"/>
                </a:cubicBezTo>
                <a:cubicBezTo>
                  <a:pt x="505" y="422"/>
                  <a:pt x="505" y="422"/>
                  <a:pt x="505" y="422"/>
                </a:cubicBezTo>
                <a:cubicBezTo>
                  <a:pt x="507" y="425"/>
                  <a:pt x="509" y="427"/>
                  <a:pt x="513" y="427"/>
                </a:cubicBezTo>
                <a:cubicBezTo>
                  <a:pt x="516" y="427"/>
                  <a:pt x="519" y="427"/>
                  <a:pt x="522" y="424"/>
                </a:cubicBezTo>
                <a:cubicBezTo>
                  <a:pt x="524" y="422"/>
                  <a:pt x="526" y="420"/>
                  <a:pt x="528" y="418"/>
                </a:cubicBezTo>
                <a:cubicBezTo>
                  <a:pt x="530" y="415"/>
                  <a:pt x="532" y="411"/>
                  <a:pt x="535" y="408"/>
                </a:cubicBezTo>
                <a:cubicBezTo>
                  <a:pt x="539" y="404"/>
                  <a:pt x="543" y="399"/>
                  <a:pt x="550" y="399"/>
                </a:cubicBezTo>
                <a:cubicBezTo>
                  <a:pt x="553" y="399"/>
                  <a:pt x="556" y="397"/>
                  <a:pt x="559" y="395"/>
                </a:cubicBezTo>
                <a:cubicBezTo>
                  <a:pt x="562" y="392"/>
                  <a:pt x="565" y="388"/>
                  <a:pt x="568" y="386"/>
                </a:cubicBezTo>
                <a:cubicBezTo>
                  <a:pt x="570" y="384"/>
                  <a:pt x="572" y="382"/>
                  <a:pt x="575" y="382"/>
                </a:cubicBezTo>
                <a:cubicBezTo>
                  <a:pt x="582" y="381"/>
                  <a:pt x="589" y="379"/>
                  <a:pt x="597" y="377"/>
                </a:cubicBezTo>
                <a:cubicBezTo>
                  <a:pt x="599" y="376"/>
                  <a:pt x="602" y="376"/>
                  <a:pt x="605" y="376"/>
                </a:cubicBezTo>
                <a:cubicBezTo>
                  <a:pt x="604" y="376"/>
                  <a:pt x="604" y="376"/>
                  <a:pt x="604" y="376"/>
                </a:cubicBezTo>
                <a:cubicBezTo>
                  <a:pt x="604" y="376"/>
                  <a:pt x="604" y="376"/>
                  <a:pt x="604" y="376"/>
                </a:cubicBezTo>
                <a:cubicBezTo>
                  <a:pt x="605" y="376"/>
                  <a:pt x="605" y="376"/>
                  <a:pt x="605" y="376"/>
                </a:cubicBezTo>
                <a:cubicBezTo>
                  <a:pt x="608" y="373"/>
                  <a:pt x="612" y="372"/>
                  <a:pt x="616" y="372"/>
                </a:cubicBezTo>
                <a:cubicBezTo>
                  <a:pt x="619" y="372"/>
                  <a:pt x="623" y="372"/>
                  <a:pt x="626" y="372"/>
                </a:cubicBezTo>
                <a:cubicBezTo>
                  <a:pt x="629" y="368"/>
                  <a:pt x="633" y="368"/>
                  <a:pt x="638" y="368"/>
                </a:cubicBezTo>
                <a:cubicBezTo>
                  <a:pt x="640" y="357"/>
                  <a:pt x="638" y="346"/>
                  <a:pt x="638" y="335"/>
                </a:cubicBezTo>
                <a:cubicBezTo>
                  <a:pt x="637" y="329"/>
                  <a:pt x="634" y="325"/>
                  <a:pt x="630" y="321"/>
                </a:cubicBezTo>
                <a:cubicBezTo>
                  <a:pt x="627" y="318"/>
                  <a:pt x="624" y="318"/>
                  <a:pt x="620" y="318"/>
                </a:cubicBezTo>
                <a:cubicBezTo>
                  <a:pt x="614" y="318"/>
                  <a:pt x="609" y="316"/>
                  <a:pt x="605" y="312"/>
                </a:cubicBezTo>
                <a:cubicBezTo>
                  <a:pt x="603" y="310"/>
                  <a:pt x="599" y="308"/>
                  <a:pt x="597" y="305"/>
                </a:cubicBezTo>
                <a:cubicBezTo>
                  <a:pt x="593" y="298"/>
                  <a:pt x="586" y="296"/>
                  <a:pt x="578" y="297"/>
                </a:cubicBezTo>
                <a:cubicBezTo>
                  <a:pt x="572" y="298"/>
                  <a:pt x="565" y="297"/>
                  <a:pt x="559" y="297"/>
                </a:cubicBezTo>
                <a:cubicBezTo>
                  <a:pt x="556" y="297"/>
                  <a:pt x="552" y="298"/>
                  <a:pt x="549" y="299"/>
                </a:cubicBezTo>
                <a:cubicBezTo>
                  <a:pt x="546" y="299"/>
                  <a:pt x="544" y="301"/>
                  <a:pt x="543" y="304"/>
                </a:cubicBezTo>
                <a:cubicBezTo>
                  <a:pt x="542" y="308"/>
                  <a:pt x="542" y="312"/>
                  <a:pt x="541" y="316"/>
                </a:cubicBezTo>
                <a:cubicBezTo>
                  <a:pt x="541" y="321"/>
                  <a:pt x="539" y="324"/>
                  <a:pt x="536" y="327"/>
                </a:cubicBezTo>
                <a:cubicBezTo>
                  <a:pt x="529" y="332"/>
                  <a:pt x="523" y="337"/>
                  <a:pt x="516" y="343"/>
                </a:cubicBezTo>
                <a:cubicBezTo>
                  <a:pt x="513" y="345"/>
                  <a:pt x="510" y="348"/>
                  <a:pt x="510" y="353"/>
                </a:cubicBezTo>
                <a:cubicBezTo>
                  <a:pt x="510" y="354"/>
                  <a:pt x="509" y="356"/>
                  <a:pt x="508" y="356"/>
                </a:cubicBezTo>
                <a:cubicBezTo>
                  <a:pt x="497" y="363"/>
                  <a:pt x="488" y="373"/>
                  <a:pt x="477" y="381"/>
                </a:cubicBezTo>
                <a:cubicBezTo>
                  <a:pt x="475" y="382"/>
                  <a:pt x="472" y="384"/>
                  <a:pt x="471" y="386"/>
                </a:cubicBezTo>
                <a:cubicBezTo>
                  <a:pt x="470" y="390"/>
                  <a:pt x="474" y="392"/>
                  <a:pt x="476" y="395"/>
                </a:cubicBezTo>
                <a:cubicBezTo>
                  <a:pt x="478" y="399"/>
                  <a:pt x="479" y="404"/>
                  <a:pt x="479" y="409"/>
                </a:cubicBezTo>
                <a:close/>
                <a:moveTo>
                  <a:pt x="738" y="568"/>
                </a:moveTo>
                <a:cubicBezTo>
                  <a:pt x="738" y="568"/>
                  <a:pt x="738" y="568"/>
                  <a:pt x="738" y="568"/>
                </a:cubicBezTo>
                <a:cubicBezTo>
                  <a:pt x="738" y="567"/>
                  <a:pt x="738" y="567"/>
                  <a:pt x="738" y="567"/>
                </a:cubicBezTo>
                <a:cubicBezTo>
                  <a:pt x="738" y="567"/>
                  <a:pt x="738" y="567"/>
                  <a:pt x="737" y="567"/>
                </a:cubicBezTo>
                <a:cubicBezTo>
                  <a:pt x="737" y="567"/>
                  <a:pt x="737" y="568"/>
                  <a:pt x="738" y="568"/>
                </a:cubicBezTo>
                <a:close/>
                <a:moveTo>
                  <a:pt x="737" y="573"/>
                </a:moveTo>
                <a:cubicBezTo>
                  <a:pt x="737" y="573"/>
                  <a:pt x="738" y="572"/>
                  <a:pt x="738" y="571"/>
                </a:cubicBezTo>
                <a:cubicBezTo>
                  <a:pt x="738" y="570"/>
                  <a:pt x="738" y="569"/>
                  <a:pt x="738" y="568"/>
                </a:cubicBezTo>
                <a:cubicBezTo>
                  <a:pt x="737" y="569"/>
                  <a:pt x="736" y="570"/>
                  <a:pt x="736" y="571"/>
                </a:cubicBezTo>
                <a:cubicBezTo>
                  <a:pt x="735" y="572"/>
                  <a:pt x="736" y="573"/>
                  <a:pt x="737" y="573"/>
                </a:cubicBezTo>
                <a:close/>
                <a:moveTo>
                  <a:pt x="625" y="372"/>
                </a:moveTo>
                <a:cubicBezTo>
                  <a:pt x="626" y="372"/>
                  <a:pt x="626" y="372"/>
                  <a:pt x="626" y="372"/>
                </a:cubicBezTo>
                <a:cubicBezTo>
                  <a:pt x="626" y="372"/>
                  <a:pt x="626" y="372"/>
                  <a:pt x="626" y="372"/>
                </a:cubicBezTo>
                <a:cubicBezTo>
                  <a:pt x="625" y="372"/>
                  <a:pt x="625" y="372"/>
                  <a:pt x="625" y="372"/>
                </a:cubicBezTo>
                <a:cubicBezTo>
                  <a:pt x="625" y="372"/>
                  <a:pt x="625" y="372"/>
                  <a:pt x="625" y="372"/>
                </a:cubicBezTo>
                <a:close/>
                <a:moveTo>
                  <a:pt x="918" y="214"/>
                </a:moveTo>
                <a:cubicBezTo>
                  <a:pt x="920" y="219"/>
                  <a:pt x="923" y="222"/>
                  <a:pt x="928" y="222"/>
                </a:cubicBezTo>
                <a:cubicBezTo>
                  <a:pt x="932" y="222"/>
                  <a:pt x="935" y="219"/>
                  <a:pt x="934" y="215"/>
                </a:cubicBezTo>
                <a:cubicBezTo>
                  <a:pt x="934" y="210"/>
                  <a:pt x="929" y="205"/>
                  <a:pt x="924" y="205"/>
                </a:cubicBezTo>
                <a:cubicBezTo>
                  <a:pt x="920" y="205"/>
                  <a:pt x="916" y="210"/>
                  <a:pt x="918" y="214"/>
                </a:cubicBezTo>
                <a:close/>
                <a:moveTo>
                  <a:pt x="743" y="588"/>
                </a:moveTo>
                <a:cubicBezTo>
                  <a:pt x="740" y="589"/>
                  <a:pt x="738" y="590"/>
                  <a:pt x="736" y="591"/>
                </a:cubicBezTo>
                <a:cubicBezTo>
                  <a:pt x="734" y="593"/>
                  <a:pt x="733" y="596"/>
                  <a:pt x="734" y="599"/>
                </a:cubicBezTo>
                <a:cubicBezTo>
                  <a:pt x="734" y="600"/>
                  <a:pt x="735" y="601"/>
                  <a:pt x="737" y="600"/>
                </a:cubicBezTo>
                <a:cubicBezTo>
                  <a:pt x="741" y="598"/>
                  <a:pt x="744" y="595"/>
                  <a:pt x="745" y="590"/>
                </a:cubicBezTo>
                <a:cubicBezTo>
                  <a:pt x="745" y="589"/>
                  <a:pt x="745" y="589"/>
                  <a:pt x="744" y="588"/>
                </a:cubicBezTo>
                <a:cubicBezTo>
                  <a:pt x="744" y="588"/>
                  <a:pt x="743" y="588"/>
                  <a:pt x="743" y="588"/>
                </a:cubicBezTo>
                <a:close/>
                <a:moveTo>
                  <a:pt x="766" y="531"/>
                </a:moveTo>
                <a:cubicBezTo>
                  <a:pt x="766" y="531"/>
                  <a:pt x="766" y="531"/>
                  <a:pt x="767" y="530"/>
                </a:cubicBezTo>
                <a:cubicBezTo>
                  <a:pt x="766" y="530"/>
                  <a:pt x="766" y="529"/>
                  <a:pt x="766" y="529"/>
                </a:cubicBezTo>
                <a:cubicBezTo>
                  <a:pt x="765" y="529"/>
                  <a:pt x="765" y="529"/>
                  <a:pt x="765" y="529"/>
                </a:cubicBezTo>
                <a:cubicBezTo>
                  <a:pt x="764" y="531"/>
                  <a:pt x="765" y="532"/>
                  <a:pt x="766" y="531"/>
                </a:cubicBezTo>
                <a:close/>
                <a:moveTo>
                  <a:pt x="748" y="212"/>
                </a:moveTo>
                <a:cubicBezTo>
                  <a:pt x="747" y="213"/>
                  <a:pt x="748" y="214"/>
                  <a:pt x="749" y="215"/>
                </a:cubicBezTo>
                <a:cubicBezTo>
                  <a:pt x="750" y="217"/>
                  <a:pt x="752" y="218"/>
                  <a:pt x="754" y="218"/>
                </a:cubicBezTo>
                <a:cubicBezTo>
                  <a:pt x="756" y="218"/>
                  <a:pt x="758" y="216"/>
                  <a:pt x="758" y="214"/>
                </a:cubicBezTo>
                <a:cubicBezTo>
                  <a:pt x="757" y="213"/>
                  <a:pt x="757" y="211"/>
                  <a:pt x="756" y="211"/>
                </a:cubicBezTo>
                <a:cubicBezTo>
                  <a:pt x="755" y="210"/>
                  <a:pt x="753" y="209"/>
                  <a:pt x="751" y="209"/>
                </a:cubicBezTo>
                <a:cubicBezTo>
                  <a:pt x="750" y="209"/>
                  <a:pt x="748" y="211"/>
                  <a:pt x="748" y="212"/>
                </a:cubicBezTo>
                <a:close/>
                <a:moveTo>
                  <a:pt x="941" y="859"/>
                </a:moveTo>
                <a:cubicBezTo>
                  <a:pt x="935" y="863"/>
                  <a:pt x="932" y="871"/>
                  <a:pt x="934" y="878"/>
                </a:cubicBezTo>
                <a:cubicBezTo>
                  <a:pt x="935" y="880"/>
                  <a:pt x="937" y="881"/>
                  <a:pt x="938" y="882"/>
                </a:cubicBezTo>
                <a:cubicBezTo>
                  <a:pt x="940" y="881"/>
                  <a:pt x="941" y="881"/>
                  <a:pt x="942" y="880"/>
                </a:cubicBezTo>
                <a:cubicBezTo>
                  <a:pt x="945" y="877"/>
                  <a:pt x="947" y="874"/>
                  <a:pt x="949" y="871"/>
                </a:cubicBezTo>
                <a:cubicBezTo>
                  <a:pt x="950" y="869"/>
                  <a:pt x="950" y="868"/>
                  <a:pt x="951" y="867"/>
                </a:cubicBezTo>
                <a:cubicBezTo>
                  <a:pt x="952" y="865"/>
                  <a:pt x="951" y="861"/>
                  <a:pt x="949" y="859"/>
                </a:cubicBezTo>
                <a:cubicBezTo>
                  <a:pt x="947" y="858"/>
                  <a:pt x="944" y="857"/>
                  <a:pt x="941" y="859"/>
                </a:cubicBezTo>
                <a:close/>
                <a:moveTo>
                  <a:pt x="924" y="737"/>
                </a:moveTo>
                <a:cubicBezTo>
                  <a:pt x="924" y="738"/>
                  <a:pt x="922" y="738"/>
                  <a:pt x="922" y="739"/>
                </a:cubicBezTo>
                <a:cubicBezTo>
                  <a:pt x="922" y="740"/>
                  <a:pt x="922" y="742"/>
                  <a:pt x="922" y="743"/>
                </a:cubicBezTo>
                <a:cubicBezTo>
                  <a:pt x="924" y="745"/>
                  <a:pt x="926" y="747"/>
                  <a:pt x="927" y="749"/>
                </a:cubicBezTo>
                <a:cubicBezTo>
                  <a:pt x="928" y="749"/>
                  <a:pt x="929" y="750"/>
                  <a:pt x="929" y="749"/>
                </a:cubicBezTo>
                <a:cubicBezTo>
                  <a:pt x="931" y="749"/>
                  <a:pt x="932" y="748"/>
                  <a:pt x="931" y="746"/>
                </a:cubicBezTo>
                <a:cubicBezTo>
                  <a:pt x="930" y="743"/>
                  <a:pt x="929" y="739"/>
                  <a:pt x="924" y="737"/>
                </a:cubicBezTo>
                <a:close/>
                <a:moveTo>
                  <a:pt x="975" y="830"/>
                </a:moveTo>
                <a:cubicBezTo>
                  <a:pt x="972" y="831"/>
                  <a:pt x="973" y="835"/>
                  <a:pt x="976" y="839"/>
                </a:cubicBezTo>
                <a:cubicBezTo>
                  <a:pt x="976" y="840"/>
                  <a:pt x="977" y="841"/>
                  <a:pt x="978" y="842"/>
                </a:cubicBezTo>
                <a:cubicBezTo>
                  <a:pt x="980" y="843"/>
                  <a:pt x="982" y="844"/>
                  <a:pt x="984" y="842"/>
                </a:cubicBezTo>
                <a:cubicBezTo>
                  <a:pt x="986" y="841"/>
                  <a:pt x="987" y="839"/>
                  <a:pt x="988" y="838"/>
                </a:cubicBezTo>
                <a:cubicBezTo>
                  <a:pt x="987" y="835"/>
                  <a:pt x="986" y="832"/>
                  <a:pt x="984" y="831"/>
                </a:cubicBezTo>
                <a:cubicBezTo>
                  <a:pt x="981" y="830"/>
                  <a:pt x="978" y="828"/>
                  <a:pt x="975" y="830"/>
                </a:cubicBezTo>
                <a:close/>
                <a:moveTo>
                  <a:pt x="1091" y="699"/>
                </a:moveTo>
                <a:cubicBezTo>
                  <a:pt x="1092" y="699"/>
                  <a:pt x="1093" y="697"/>
                  <a:pt x="1094" y="696"/>
                </a:cubicBezTo>
                <a:cubicBezTo>
                  <a:pt x="1094" y="695"/>
                  <a:pt x="1094" y="693"/>
                  <a:pt x="1093" y="692"/>
                </a:cubicBezTo>
                <a:cubicBezTo>
                  <a:pt x="1091" y="689"/>
                  <a:pt x="1088" y="688"/>
                  <a:pt x="1084" y="688"/>
                </a:cubicBezTo>
                <a:cubicBezTo>
                  <a:pt x="1082" y="688"/>
                  <a:pt x="1081" y="690"/>
                  <a:pt x="1080" y="692"/>
                </a:cubicBezTo>
                <a:cubicBezTo>
                  <a:pt x="1079" y="694"/>
                  <a:pt x="1080" y="696"/>
                  <a:pt x="1082" y="697"/>
                </a:cubicBezTo>
                <a:cubicBezTo>
                  <a:pt x="1085" y="699"/>
                  <a:pt x="1088" y="700"/>
                  <a:pt x="1091" y="699"/>
                </a:cubicBezTo>
                <a:close/>
                <a:moveTo>
                  <a:pt x="896" y="1048"/>
                </a:moveTo>
                <a:cubicBezTo>
                  <a:pt x="901" y="1047"/>
                  <a:pt x="905" y="1044"/>
                  <a:pt x="907" y="1040"/>
                </a:cubicBezTo>
                <a:cubicBezTo>
                  <a:pt x="908" y="1039"/>
                  <a:pt x="908" y="1037"/>
                  <a:pt x="907" y="1036"/>
                </a:cubicBezTo>
                <a:cubicBezTo>
                  <a:pt x="906" y="1033"/>
                  <a:pt x="903" y="1031"/>
                  <a:pt x="901" y="1032"/>
                </a:cubicBezTo>
                <a:cubicBezTo>
                  <a:pt x="898" y="1033"/>
                  <a:pt x="896" y="1034"/>
                  <a:pt x="893" y="1035"/>
                </a:cubicBezTo>
                <a:cubicBezTo>
                  <a:pt x="890" y="1036"/>
                  <a:pt x="889" y="1038"/>
                  <a:pt x="890" y="1041"/>
                </a:cubicBezTo>
                <a:cubicBezTo>
                  <a:pt x="890" y="1042"/>
                  <a:pt x="890" y="1043"/>
                  <a:pt x="890" y="1043"/>
                </a:cubicBezTo>
                <a:cubicBezTo>
                  <a:pt x="890" y="1046"/>
                  <a:pt x="893" y="1048"/>
                  <a:pt x="896" y="1048"/>
                </a:cubicBezTo>
                <a:close/>
                <a:moveTo>
                  <a:pt x="1103" y="1215"/>
                </a:moveTo>
                <a:cubicBezTo>
                  <a:pt x="1102" y="1216"/>
                  <a:pt x="1101" y="1216"/>
                  <a:pt x="1100" y="1216"/>
                </a:cubicBezTo>
                <a:cubicBezTo>
                  <a:pt x="1098" y="1217"/>
                  <a:pt x="1098" y="1220"/>
                  <a:pt x="1100" y="1222"/>
                </a:cubicBezTo>
                <a:cubicBezTo>
                  <a:pt x="1101" y="1223"/>
                  <a:pt x="1102" y="1223"/>
                  <a:pt x="1103" y="1224"/>
                </a:cubicBezTo>
                <a:cubicBezTo>
                  <a:pt x="1107" y="1229"/>
                  <a:pt x="1110" y="1233"/>
                  <a:pt x="1115" y="1235"/>
                </a:cubicBezTo>
                <a:cubicBezTo>
                  <a:pt x="1121" y="1237"/>
                  <a:pt x="1126" y="1238"/>
                  <a:pt x="1131" y="1239"/>
                </a:cubicBezTo>
                <a:cubicBezTo>
                  <a:pt x="1132" y="1239"/>
                  <a:pt x="1133" y="1239"/>
                  <a:pt x="1133" y="1239"/>
                </a:cubicBezTo>
                <a:cubicBezTo>
                  <a:pt x="1134" y="1238"/>
                  <a:pt x="1135" y="1237"/>
                  <a:pt x="1136" y="1236"/>
                </a:cubicBezTo>
                <a:cubicBezTo>
                  <a:pt x="1136" y="1236"/>
                  <a:pt x="1136" y="1235"/>
                  <a:pt x="1136" y="1234"/>
                </a:cubicBezTo>
                <a:cubicBezTo>
                  <a:pt x="1128" y="1223"/>
                  <a:pt x="1117" y="1217"/>
                  <a:pt x="1103" y="1215"/>
                </a:cubicBezTo>
                <a:close/>
                <a:moveTo>
                  <a:pt x="843" y="1117"/>
                </a:moveTo>
                <a:cubicBezTo>
                  <a:pt x="841" y="1118"/>
                  <a:pt x="840" y="1120"/>
                  <a:pt x="839" y="1122"/>
                </a:cubicBezTo>
                <a:cubicBezTo>
                  <a:pt x="839" y="1123"/>
                  <a:pt x="839" y="1125"/>
                  <a:pt x="840" y="1125"/>
                </a:cubicBezTo>
                <a:cubicBezTo>
                  <a:pt x="843" y="1127"/>
                  <a:pt x="846" y="1127"/>
                  <a:pt x="848" y="1128"/>
                </a:cubicBezTo>
                <a:cubicBezTo>
                  <a:pt x="850" y="1128"/>
                  <a:pt x="851" y="1128"/>
                  <a:pt x="852" y="1128"/>
                </a:cubicBezTo>
                <a:cubicBezTo>
                  <a:pt x="853" y="1128"/>
                  <a:pt x="854" y="1127"/>
                  <a:pt x="855" y="1126"/>
                </a:cubicBezTo>
                <a:cubicBezTo>
                  <a:pt x="856" y="1125"/>
                  <a:pt x="856" y="1122"/>
                  <a:pt x="855" y="1121"/>
                </a:cubicBezTo>
                <a:cubicBezTo>
                  <a:pt x="852" y="1117"/>
                  <a:pt x="847" y="1115"/>
                  <a:pt x="843" y="1117"/>
                </a:cubicBezTo>
                <a:close/>
                <a:moveTo>
                  <a:pt x="952" y="325"/>
                </a:moveTo>
                <a:cubicBezTo>
                  <a:pt x="950" y="325"/>
                  <a:pt x="947" y="328"/>
                  <a:pt x="948" y="331"/>
                </a:cubicBezTo>
                <a:cubicBezTo>
                  <a:pt x="948" y="331"/>
                  <a:pt x="949" y="332"/>
                  <a:pt x="949" y="332"/>
                </a:cubicBezTo>
                <a:cubicBezTo>
                  <a:pt x="952" y="332"/>
                  <a:pt x="955" y="329"/>
                  <a:pt x="954" y="327"/>
                </a:cubicBezTo>
                <a:cubicBezTo>
                  <a:pt x="953" y="326"/>
                  <a:pt x="953" y="325"/>
                  <a:pt x="952" y="325"/>
                </a:cubicBezTo>
                <a:close/>
                <a:moveTo>
                  <a:pt x="918" y="846"/>
                </a:moveTo>
                <a:cubicBezTo>
                  <a:pt x="919" y="845"/>
                  <a:pt x="919" y="844"/>
                  <a:pt x="918" y="842"/>
                </a:cubicBezTo>
                <a:cubicBezTo>
                  <a:pt x="918" y="841"/>
                  <a:pt x="917" y="840"/>
                  <a:pt x="916" y="840"/>
                </a:cubicBezTo>
                <a:cubicBezTo>
                  <a:pt x="914" y="839"/>
                  <a:pt x="912" y="839"/>
                  <a:pt x="911" y="839"/>
                </a:cubicBezTo>
                <a:cubicBezTo>
                  <a:pt x="907" y="839"/>
                  <a:pt x="904" y="839"/>
                  <a:pt x="901" y="840"/>
                </a:cubicBezTo>
                <a:cubicBezTo>
                  <a:pt x="899" y="840"/>
                  <a:pt x="897" y="840"/>
                  <a:pt x="896" y="842"/>
                </a:cubicBezTo>
                <a:cubicBezTo>
                  <a:pt x="892" y="844"/>
                  <a:pt x="889" y="847"/>
                  <a:pt x="887" y="850"/>
                </a:cubicBezTo>
                <a:cubicBezTo>
                  <a:pt x="885" y="852"/>
                  <a:pt x="885" y="854"/>
                  <a:pt x="886" y="856"/>
                </a:cubicBezTo>
                <a:cubicBezTo>
                  <a:pt x="887" y="858"/>
                  <a:pt x="888" y="860"/>
                  <a:pt x="890" y="860"/>
                </a:cubicBezTo>
                <a:cubicBezTo>
                  <a:pt x="893" y="860"/>
                  <a:pt x="896" y="861"/>
                  <a:pt x="898" y="860"/>
                </a:cubicBezTo>
                <a:cubicBezTo>
                  <a:pt x="906" y="858"/>
                  <a:pt x="913" y="853"/>
                  <a:pt x="918" y="846"/>
                </a:cubicBezTo>
                <a:close/>
                <a:moveTo>
                  <a:pt x="1102" y="933"/>
                </a:moveTo>
                <a:cubicBezTo>
                  <a:pt x="1101" y="934"/>
                  <a:pt x="1100" y="936"/>
                  <a:pt x="1099" y="938"/>
                </a:cubicBezTo>
                <a:cubicBezTo>
                  <a:pt x="1098" y="938"/>
                  <a:pt x="1098" y="939"/>
                  <a:pt x="1098" y="940"/>
                </a:cubicBezTo>
                <a:cubicBezTo>
                  <a:pt x="1099" y="940"/>
                  <a:pt x="1101" y="941"/>
                  <a:pt x="1102" y="942"/>
                </a:cubicBezTo>
                <a:cubicBezTo>
                  <a:pt x="1103" y="941"/>
                  <a:pt x="1105" y="940"/>
                  <a:pt x="1107" y="938"/>
                </a:cubicBezTo>
                <a:cubicBezTo>
                  <a:pt x="1107" y="938"/>
                  <a:pt x="1108" y="936"/>
                  <a:pt x="1107" y="935"/>
                </a:cubicBezTo>
                <a:cubicBezTo>
                  <a:pt x="1107" y="933"/>
                  <a:pt x="1104" y="932"/>
                  <a:pt x="1102" y="933"/>
                </a:cubicBezTo>
                <a:close/>
                <a:moveTo>
                  <a:pt x="1028" y="672"/>
                </a:moveTo>
                <a:cubicBezTo>
                  <a:pt x="1028" y="671"/>
                  <a:pt x="1028" y="671"/>
                  <a:pt x="1028" y="671"/>
                </a:cubicBezTo>
                <a:cubicBezTo>
                  <a:pt x="1027" y="672"/>
                  <a:pt x="1027" y="672"/>
                  <a:pt x="1027" y="672"/>
                </a:cubicBezTo>
                <a:lnTo>
                  <a:pt x="1028" y="672"/>
                </a:lnTo>
                <a:close/>
                <a:moveTo>
                  <a:pt x="1038" y="700"/>
                </a:moveTo>
                <a:cubicBezTo>
                  <a:pt x="1037" y="706"/>
                  <a:pt x="1041" y="711"/>
                  <a:pt x="1047" y="711"/>
                </a:cubicBezTo>
                <a:cubicBezTo>
                  <a:pt x="1059" y="711"/>
                  <a:pt x="1067" y="707"/>
                  <a:pt x="1072" y="696"/>
                </a:cubicBezTo>
                <a:cubicBezTo>
                  <a:pt x="1073" y="693"/>
                  <a:pt x="1074" y="690"/>
                  <a:pt x="1075" y="686"/>
                </a:cubicBezTo>
                <a:cubicBezTo>
                  <a:pt x="1076" y="684"/>
                  <a:pt x="1074" y="679"/>
                  <a:pt x="1071" y="677"/>
                </a:cubicBezTo>
                <a:cubicBezTo>
                  <a:pt x="1066" y="674"/>
                  <a:pt x="1061" y="674"/>
                  <a:pt x="1056" y="677"/>
                </a:cubicBezTo>
                <a:cubicBezTo>
                  <a:pt x="1048" y="682"/>
                  <a:pt x="1043" y="689"/>
                  <a:pt x="1039" y="698"/>
                </a:cubicBezTo>
                <a:cubicBezTo>
                  <a:pt x="1039" y="698"/>
                  <a:pt x="1039" y="699"/>
                  <a:pt x="1038" y="700"/>
                </a:cubicBezTo>
                <a:close/>
                <a:moveTo>
                  <a:pt x="1158" y="903"/>
                </a:moveTo>
                <a:cubicBezTo>
                  <a:pt x="1157" y="903"/>
                  <a:pt x="1156" y="903"/>
                  <a:pt x="1155" y="904"/>
                </a:cubicBezTo>
                <a:cubicBezTo>
                  <a:pt x="1154" y="905"/>
                  <a:pt x="1152" y="907"/>
                  <a:pt x="1152" y="908"/>
                </a:cubicBezTo>
                <a:cubicBezTo>
                  <a:pt x="1152" y="910"/>
                  <a:pt x="1153" y="912"/>
                  <a:pt x="1154" y="914"/>
                </a:cubicBezTo>
                <a:cubicBezTo>
                  <a:pt x="1154" y="914"/>
                  <a:pt x="1157" y="915"/>
                  <a:pt x="1157" y="915"/>
                </a:cubicBezTo>
                <a:cubicBezTo>
                  <a:pt x="1159" y="914"/>
                  <a:pt x="1159" y="912"/>
                  <a:pt x="1160" y="910"/>
                </a:cubicBezTo>
                <a:cubicBezTo>
                  <a:pt x="1160" y="908"/>
                  <a:pt x="1160" y="906"/>
                  <a:pt x="1159" y="904"/>
                </a:cubicBezTo>
                <a:cubicBezTo>
                  <a:pt x="1159" y="904"/>
                  <a:pt x="1158" y="903"/>
                  <a:pt x="1158" y="903"/>
                </a:cubicBezTo>
                <a:close/>
                <a:moveTo>
                  <a:pt x="995" y="826"/>
                </a:moveTo>
                <a:cubicBezTo>
                  <a:pt x="994" y="826"/>
                  <a:pt x="993" y="828"/>
                  <a:pt x="994" y="829"/>
                </a:cubicBezTo>
                <a:cubicBezTo>
                  <a:pt x="995" y="832"/>
                  <a:pt x="996" y="834"/>
                  <a:pt x="999" y="835"/>
                </a:cubicBezTo>
                <a:cubicBezTo>
                  <a:pt x="1000" y="835"/>
                  <a:pt x="1002" y="833"/>
                  <a:pt x="1004" y="833"/>
                </a:cubicBezTo>
                <a:cubicBezTo>
                  <a:pt x="1004" y="831"/>
                  <a:pt x="1004" y="831"/>
                  <a:pt x="1003" y="830"/>
                </a:cubicBezTo>
                <a:cubicBezTo>
                  <a:pt x="1002" y="827"/>
                  <a:pt x="999" y="825"/>
                  <a:pt x="995" y="826"/>
                </a:cubicBezTo>
                <a:close/>
                <a:moveTo>
                  <a:pt x="1042" y="638"/>
                </a:moveTo>
                <a:cubicBezTo>
                  <a:pt x="1041" y="638"/>
                  <a:pt x="1039" y="639"/>
                  <a:pt x="1038" y="640"/>
                </a:cubicBezTo>
                <a:cubicBezTo>
                  <a:pt x="1035" y="642"/>
                  <a:pt x="1030" y="642"/>
                  <a:pt x="1028" y="646"/>
                </a:cubicBezTo>
                <a:cubicBezTo>
                  <a:pt x="1028" y="647"/>
                  <a:pt x="1028" y="649"/>
                  <a:pt x="1028" y="650"/>
                </a:cubicBezTo>
                <a:cubicBezTo>
                  <a:pt x="1028" y="650"/>
                  <a:pt x="1029" y="651"/>
                  <a:pt x="1029" y="651"/>
                </a:cubicBezTo>
                <a:cubicBezTo>
                  <a:pt x="1031" y="651"/>
                  <a:pt x="1034" y="652"/>
                  <a:pt x="1035" y="651"/>
                </a:cubicBezTo>
                <a:cubicBezTo>
                  <a:pt x="1039" y="649"/>
                  <a:pt x="1042" y="646"/>
                  <a:pt x="1045" y="643"/>
                </a:cubicBezTo>
                <a:cubicBezTo>
                  <a:pt x="1046" y="642"/>
                  <a:pt x="1047" y="639"/>
                  <a:pt x="1045" y="638"/>
                </a:cubicBezTo>
                <a:cubicBezTo>
                  <a:pt x="1044" y="637"/>
                  <a:pt x="1043" y="637"/>
                  <a:pt x="1042" y="638"/>
                </a:cubicBezTo>
                <a:close/>
                <a:moveTo>
                  <a:pt x="1067" y="642"/>
                </a:moveTo>
                <a:cubicBezTo>
                  <a:pt x="1067" y="641"/>
                  <a:pt x="1065" y="640"/>
                  <a:pt x="1064" y="640"/>
                </a:cubicBezTo>
                <a:cubicBezTo>
                  <a:pt x="1062" y="640"/>
                  <a:pt x="1060" y="642"/>
                  <a:pt x="1060" y="644"/>
                </a:cubicBezTo>
                <a:cubicBezTo>
                  <a:pt x="1060" y="645"/>
                  <a:pt x="1061" y="647"/>
                  <a:pt x="1062" y="648"/>
                </a:cubicBezTo>
                <a:cubicBezTo>
                  <a:pt x="1064" y="648"/>
                  <a:pt x="1066" y="648"/>
                  <a:pt x="1066" y="647"/>
                </a:cubicBezTo>
                <a:cubicBezTo>
                  <a:pt x="1067" y="645"/>
                  <a:pt x="1067" y="643"/>
                  <a:pt x="1067" y="642"/>
                </a:cubicBezTo>
                <a:close/>
                <a:moveTo>
                  <a:pt x="1053" y="627"/>
                </a:moveTo>
                <a:cubicBezTo>
                  <a:pt x="1052" y="625"/>
                  <a:pt x="1051" y="625"/>
                  <a:pt x="1050" y="626"/>
                </a:cubicBezTo>
                <a:cubicBezTo>
                  <a:pt x="1050" y="627"/>
                  <a:pt x="1049" y="627"/>
                  <a:pt x="1049" y="628"/>
                </a:cubicBezTo>
                <a:cubicBezTo>
                  <a:pt x="1052" y="629"/>
                  <a:pt x="1052" y="629"/>
                  <a:pt x="1052" y="629"/>
                </a:cubicBezTo>
                <a:cubicBezTo>
                  <a:pt x="1053" y="629"/>
                  <a:pt x="1054" y="628"/>
                  <a:pt x="1053" y="627"/>
                </a:cubicBezTo>
                <a:close/>
                <a:moveTo>
                  <a:pt x="925" y="339"/>
                </a:moveTo>
                <a:cubicBezTo>
                  <a:pt x="927" y="339"/>
                  <a:pt x="928" y="339"/>
                  <a:pt x="930" y="338"/>
                </a:cubicBezTo>
                <a:cubicBezTo>
                  <a:pt x="925" y="334"/>
                  <a:pt x="919" y="334"/>
                  <a:pt x="913" y="335"/>
                </a:cubicBezTo>
                <a:cubicBezTo>
                  <a:pt x="917" y="343"/>
                  <a:pt x="917" y="343"/>
                  <a:pt x="925" y="339"/>
                </a:cubicBezTo>
                <a:close/>
                <a:moveTo>
                  <a:pt x="706" y="1251"/>
                </a:moveTo>
                <a:cubicBezTo>
                  <a:pt x="705" y="1251"/>
                  <a:pt x="703" y="1251"/>
                  <a:pt x="702" y="1252"/>
                </a:cubicBezTo>
                <a:cubicBezTo>
                  <a:pt x="701" y="1252"/>
                  <a:pt x="700" y="1253"/>
                  <a:pt x="698" y="1253"/>
                </a:cubicBezTo>
                <a:cubicBezTo>
                  <a:pt x="698" y="1253"/>
                  <a:pt x="698" y="1253"/>
                  <a:pt x="698" y="1253"/>
                </a:cubicBezTo>
                <a:cubicBezTo>
                  <a:pt x="707" y="1258"/>
                  <a:pt x="707" y="1258"/>
                  <a:pt x="707" y="1258"/>
                </a:cubicBezTo>
                <a:cubicBezTo>
                  <a:pt x="707" y="1257"/>
                  <a:pt x="708" y="1256"/>
                  <a:pt x="708" y="1256"/>
                </a:cubicBezTo>
                <a:cubicBezTo>
                  <a:pt x="709" y="1254"/>
                  <a:pt x="709" y="1253"/>
                  <a:pt x="708" y="1252"/>
                </a:cubicBezTo>
                <a:cubicBezTo>
                  <a:pt x="708" y="1252"/>
                  <a:pt x="707" y="1251"/>
                  <a:pt x="706" y="1251"/>
                </a:cubicBezTo>
                <a:close/>
                <a:moveTo>
                  <a:pt x="1272" y="1272"/>
                </a:moveTo>
                <a:cubicBezTo>
                  <a:pt x="1272" y="1272"/>
                  <a:pt x="1272" y="1272"/>
                  <a:pt x="1272" y="1273"/>
                </a:cubicBezTo>
                <a:cubicBezTo>
                  <a:pt x="1272" y="1273"/>
                  <a:pt x="1272" y="1273"/>
                  <a:pt x="1272" y="1273"/>
                </a:cubicBezTo>
                <a:cubicBezTo>
                  <a:pt x="1272" y="1272"/>
                  <a:pt x="1272" y="1272"/>
                  <a:pt x="1272" y="1272"/>
                </a:cubicBezTo>
                <a:close/>
                <a:moveTo>
                  <a:pt x="1488" y="75"/>
                </a:moveTo>
                <a:cubicBezTo>
                  <a:pt x="1485" y="74"/>
                  <a:pt x="1484" y="73"/>
                  <a:pt x="1484" y="69"/>
                </a:cubicBezTo>
                <a:cubicBezTo>
                  <a:pt x="1484" y="65"/>
                  <a:pt x="1485" y="60"/>
                  <a:pt x="1485" y="55"/>
                </a:cubicBezTo>
                <a:cubicBezTo>
                  <a:pt x="1485" y="54"/>
                  <a:pt x="1483" y="52"/>
                  <a:pt x="1482" y="52"/>
                </a:cubicBezTo>
                <a:cubicBezTo>
                  <a:pt x="1478" y="50"/>
                  <a:pt x="1473" y="49"/>
                  <a:pt x="1469" y="47"/>
                </a:cubicBezTo>
                <a:cubicBezTo>
                  <a:pt x="1464" y="46"/>
                  <a:pt x="1461" y="47"/>
                  <a:pt x="1457" y="49"/>
                </a:cubicBezTo>
                <a:cubicBezTo>
                  <a:pt x="1456" y="50"/>
                  <a:pt x="1454" y="50"/>
                  <a:pt x="1453" y="50"/>
                </a:cubicBezTo>
                <a:cubicBezTo>
                  <a:pt x="1452" y="51"/>
                  <a:pt x="1452" y="51"/>
                  <a:pt x="1452" y="51"/>
                </a:cubicBezTo>
                <a:cubicBezTo>
                  <a:pt x="1451" y="51"/>
                  <a:pt x="1451" y="51"/>
                  <a:pt x="1451" y="51"/>
                </a:cubicBezTo>
                <a:cubicBezTo>
                  <a:pt x="1450" y="52"/>
                  <a:pt x="1449" y="53"/>
                  <a:pt x="1449" y="53"/>
                </a:cubicBezTo>
                <a:cubicBezTo>
                  <a:pt x="1449" y="54"/>
                  <a:pt x="1448" y="53"/>
                  <a:pt x="1447" y="53"/>
                </a:cubicBezTo>
                <a:cubicBezTo>
                  <a:pt x="1448" y="51"/>
                  <a:pt x="1449" y="51"/>
                  <a:pt x="1451" y="51"/>
                </a:cubicBezTo>
                <a:cubicBezTo>
                  <a:pt x="1451" y="51"/>
                  <a:pt x="1451" y="51"/>
                  <a:pt x="1451" y="51"/>
                </a:cubicBezTo>
                <a:cubicBezTo>
                  <a:pt x="1452" y="51"/>
                  <a:pt x="1452" y="50"/>
                  <a:pt x="1453" y="50"/>
                </a:cubicBezTo>
                <a:cubicBezTo>
                  <a:pt x="1455" y="48"/>
                  <a:pt x="1457" y="46"/>
                  <a:pt x="1459" y="44"/>
                </a:cubicBezTo>
                <a:cubicBezTo>
                  <a:pt x="1462" y="41"/>
                  <a:pt x="1462" y="40"/>
                  <a:pt x="1459" y="37"/>
                </a:cubicBezTo>
                <a:cubicBezTo>
                  <a:pt x="1457" y="37"/>
                  <a:pt x="1456" y="36"/>
                  <a:pt x="1455" y="35"/>
                </a:cubicBezTo>
                <a:cubicBezTo>
                  <a:pt x="1455" y="34"/>
                  <a:pt x="1454" y="34"/>
                  <a:pt x="1453" y="34"/>
                </a:cubicBezTo>
                <a:cubicBezTo>
                  <a:pt x="1448" y="33"/>
                  <a:pt x="1444" y="29"/>
                  <a:pt x="1438" y="28"/>
                </a:cubicBezTo>
                <a:cubicBezTo>
                  <a:pt x="1434" y="27"/>
                  <a:pt x="1432" y="25"/>
                  <a:pt x="1431" y="22"/>
                </a:cubicBezTo>
                <a:cubicBezTo>
                  <a:pt x="1430" y="19"/>
                  <a:pt x="1428" y="17"/>
                  <a:pt x="1425" y="17"/>
                </a:cubicBezTo>
                <a:cubicBezTo>
                  <a:pt x="1420" y="16"/>
                  <a:pt x="1414" y="15"/>
                  <a:pt x="1409" y="13"/>
                </a:cubicBezTo>
                <a:cubicBezTo>
                  <a:pt x="1403" y="11"/>
                  <a:pt x="1398" y="12"/>
                  <a:pt x="1393" y="15"/>
                </a:cubicBezTo>
                <a:cubicBezTo>
                  <a:pt x="1390" y="17"/>
                  <a:pt x="1388" y="15"/>
                  <a:pt x="1387" y="10"/>
                </a:cubicBezTo>
                <a:cubicBezTo>
                  <a:pt x="1387" y="9"/>
                  <a:pt x="1388" y="7"/>
                  <a:pt x="1387" y="7"/>
                </a:cubicBezTo>
                <a:cubicBezTo>
                  <a:pt x="1379" y="5"/>
                  <a:pt x="1372" y="3"/>
                  <a:pt x="1364" y="1"/>
                </a:cubicBezTo>
                <a:cubicBezTo>
                  <a:pt x="1362" y="1"/>
                  <a:pt x="1359" y="1"/>
                  <a:pt x="1356" y="1"/>
                </a:cubicBezTo>
                <a:cubicBezTo>
                  <a:pt x="1354" y="2"/>
                  <a:pt x="1351" y="4"/>
                  <a:pt x="1351" y="7"/>
                </a:cubicBezTo>
                <a:cubicBezTo>
                  <a:pt x="1350" y="12"/>
                  <a:pt x="1350" y="16"/>
                  <a:pt x="1349" y="21"/>
                </a:cubicBezTo>
                <a:cubicBezTo>
                  <a:pt x="1349" y="22"/>
                  <a:pt x="1348" y="22"/>
                  <a:pt x="1348" y="22"/>
                </a:cubicBezTo>
                <a:cubicBezTo>
                  <a:pt x="1346" y="23"/>
                  <a:pt x="1345" y="22"/>
                  <a:pt x="1345" y="21"/>
                </a:cubicBezTo>
                <a:cubicBezTo>
                  <a:pt x="1344" y="19"/>
                  <a:pt x="1344" y="17"/>
                  <a:pt x="1344" y="15"/>
                </a:cubicBezTo>
                <a:cubicBezTo>
                  <a:pt x="1344" y="14"/>
                  <a:pt x="1344" y="13"/>
                  <a:pt x="1344" y="13"/>
                </a:cubicBezTo>
                <a:cubicBezTo>
                  <a:pt x="1343" y="12"/>
                  <a:pt x="1342" y="10"/>
                  <a:pt x="1341" y="10"/>
                </a:cubicBezTo>
                <a:cubicBezTo>
                  <a:pt x="1335" y="11"/>
                  <a:pt x="1332" y="7"/>
                  <a:pt x="1329" y="3"/>
                </a:cubicBezTo>
                <a:cubicBezTo>
                  <a:pt x="1327" y="0"/>
                  <a:pt x="1323" y="0"/>
                  <a:pt x="1320" y="2"/>
                </a:cubicBezTo>
                <a:cubicBezTo>
                  <a:pt x="1316" y="3"/>
                  <a:pt x="1314" y="6"/>
                  <a:pt x="1314" y="10"/>
                </a:cubicBezTo>
                <a:cubicBezTo>
                  <a:pt x="1314" y="13"/>
                  <a:pt x="1315" y="15"/>
                  <a:pt x="1315" y="18"/>
                </a:cubicBezTo>
                <a:cubicBezTo>
                  <a:pt x="1315" y="18"/>
                  <a:pt x="1315" y="19"/>
                  <a:pt x="1314" y="19"/>
                </a:cubicBezTo>
                <a:cubicBezTo>
                  <a:pt x="1314" y="20"/>
                  <a:pt x="1312" y="19"/>
                  <a:pt x="1312" y="19"/>
                </a:cubicBezTo>
                <a:cubicBezTo>
                  <a:pt x="1310" y="16"/>
                  <a:pt x="1309" y="12"/>
                  <a:pt x="1307" y="8"/>
                </a:cubicBezTo>
                <a:cubicBezTo>
                  <a:pt x="1304" y="4"/>
                  <a:pt x="1299" y="5"/>
                  <a:pt x="1297" y="9"/>
                </a:cubicBezTo>
                <a:cubicBezTo>
                  <a:pt x="1294" y="13"/>
                  <a:pt x="1294" y="14"/>
                  <a:pt x="1291" y="13"/>
                </a:cubicBezTo>
                <a:cubicBezTo>
                  <a:pt x="1291" y="12"/>
                  <a:pt x="1290" y="12"/>
                  <a:pt x="1289" y="12"/>
                </a:cubicBezTo>
                <a:cubicBezTo>
                  <a:pt x="1285" y="11"/>
                  <a:pt x="1282" y="13"/>
                  <a:pt x="1283" y="17"/>
                </a:cubicBezTo>
                <a:cubicBezTo>
                  <a:pt x="1284" y="22"/>
                  <a:pt x="1282" y="25"/>
                  <a:pt x="1278" y="28"/>
                </a:cubicBezTo>
                <a:cubicBezTo>
                  <a:pt x="1276" y="29"/>
                  <a:pt x="1276" y="33"/>
                  <a:pt x="1274" y="35"/>
                </a:cubicBezTo>
                <a:cubicBezTo>
                  <a:pt x="1273" y="38"/>
                  <a:pt x="1267" y="37"/>
                  <a:pt x="1265" y="35"/>
                </a:cubicBezTo>
                <a:cubicBezTo>
                  <a:pt x="1263" y="29"/>
                  <a:pt x="1260" y="23"/>
                  <a:pt x="1257" y="18"/>
                </a:cubicBezTo>
                <a:cubicBezTo>
                  <a:pt x="1256" y="16"/>
                  <a:pt x="1252" y="16"/>
                  <a:pt x="1250" y="15"/>
                </a:cubicBezTo>
                <a:cubicBezTo>
                  <a:pt x="1248" y="14"/>
                  <a:pt x="1245" y="16"/>
                  <a:pt x="1244" y="20"/>
                </a:cubicBezTo>
                <a:cubicBezTo>
                  <a:pt x="1244" y="24"/>
                  <a:pt x="1242" y="26"/>
                  <a:pt x="1238" y="27"/>
                </a:cubicBezTo>
                <a:cubicBezTo>
                  <a:pt x="1237" y="27"/>
                  <a:pt x="1235" y="27"/>
                  <a:pt x="1234" y="28"/>
                </a:cubicBezTo>
                <a:cubicBezTo>
                  <a:pt x="1233" y="29"/>
                  <a:pt x="1232" y="30"/>
                  <a:pt x="1232" y="31"/>
                </a:cubicBezTo>
                <a:cubicBezTo>
                  <a:pt x="1234" y="36"/>
                  <a:pt x="1236" y="41"/>
                  <a:pt x="1238" y="46"/>
                </a:cubicBezTo>
                <a:cubicBezTo>
                  <a:pt x="1238" y="46"/>
                  <a:pt x="1238" y="46"/>
                  <a:pt x="1239" y="46"/>
                </a:cubicBezTo>
                <a:cubicBezTo>
                  <a:pt x="1239" y="48"/>
                  <a:pt x="1239" y="48"/>
                  <a:pt x="1239" y="48"/>
                </a:cubicBezTo>
                <a:cubicBezTo>
                  <a:pt x="1238" y="47"/>
                  <a:pt x="1238" y="47"/>
                  <a:pt x="1238" y="47"/>
                </a:cubicBezTo>
                <a:cubicBezTo>
                  <a:pt x="1238" y="46"/>
                  <a:pt x="1238" y="46"/>
                  <a:pt x="1238" y="46"/>
                </a:cubicBezTo>
                <a:cubicBezTo>
                  <a:pt x="1235" y="46"/>
                  <a:pt x="1232" y="46"/>
                  <a:pt x="1230" y="43"/>
                </a:cubicBezTo>
                <a:cubicBezTo>
                  <a:pt x="1228" y="40"/>
                  <a:pt x="1225" y="39"/>
                  <a:pt x="1222" y="40"/>
                </a:cubicBezTo>
                <a:cubicBezTo>
                  <a:pt x="1220" y="41"/>
                  <a:pt x="1218" y="40"/>
                  <a:pt x="1217" y="38"/>
                </a:cubicBezTo>
                <a:cubicBezTo>
                  <a:pt x="1216" y="37"/>
                  <a:pt x="1215" y="35"/>
                  <a:pt x="1213" y="33"/>
                </a:cubicBezTo>
                <a:cubicBezTo>
                  <a:pt x="1211" y="31"/>
                  <a:pt x="1209" y="30"/>
                  <a:pt x="1206" y="32"/>
                </a:cubicBezTo>
                <a:cubicBezTo>
                  <a:pt x="1204" y="34"/>
                  <a:pt x="1203" y="36"/>
                  <a:pt x="1201" y="38"/>
                </a:cubicBezTo>
                <a:cubicBezTo>
                  <a:pt x="1199" y="39"/>
                  <a:pt x="1198" y="39"/>
                  <a:pt x="1197" y="38"/>
                </a:cubicBezTo>
                <a:cubicBezTo>
                  <a:pt x="1194" y="35"/>
                  <a:pt x="1191" y="34"/>
                  <a:pt x="1187" y="35"/>
                </a:cubicBezTo>
                <a:cubicBezTo>
                  <a:pt x="1180" y="37"/>
                  <a:pt x="1173" y="39"/>
                  <a:pt x="1166" y="43"/>
                </a:cubicBezTo>
                <a:cubicBezTo>
                  <a:pt x="1165" y="44"/>
                  <a:pt x="1163" y="46"/>
                  <a:pt x="1162" y="47"/>
                </a:cubicBezTo>
                <a:cubicBezTo>
                  <a:pt x="1159" y="50"/>
                  <a:pt x="1160" y="56"/>
                  <a:pt x="1163" y="58"/>
                </a:cubicBezTo>
                <a:cubicBezTo>
                  <a:pt x="1164" y="59"/>
                  <a:pt x="1166" y="59"/>
                  <a:pt x="1167" y="59"/>
                </a:cubicBezTo>
                <a:cubicBezTo>
                  <a:pt x="1167" y="59"/>
                  <a:pt x="1167" y="59"/>
                  <a:pt x="1167" y="59"/>
                </a:cubicBezTo>
                <a:cubicBezTo>
                  <a:pt x="1167" y="59"/>
                  <a:pt x="1168" y="59"/>
                  <a:pt x="1168" y="59"/>
                </a:cubicBezTo>
                <a:cubicBezTo>
                  <a:pt x="1169" y="57"/>
                  <a:pt x="1170" y="56"/>
                  <a:pt x="1171" y="55"/>
                </a:cubicBezTo>
                <a:cubicBezTo>
                  <a:pt x="1171" y="55"/>
                  <a:pt x="1172" y="55"/>
                  <a:pt x="1173" y="55"/>
                </a:cubicBezTo>
                <a:cubicBezTo>
                  <a:pt x="1174" y="56"/>
                  <a:pt x="1174" y="57"/>
                  <a:pt x="1172" y="58"/>
                </a:cubicBezTo>
                <a:cubicBezTo>
                  <a:pt x="1171" y="58"/>
                  <a:pt x="1170" y="58"/>
                  <a:pt x="1168" y="59"/>
                </a:cubicBezTo>
                <a:cubicBezTo>
                  <a:pt x="1168" y="59"/>
                  <a:pt x="1168" y="59"/>
                  <a:pt x="1167" y="59"/>
                </a:cubicBezTo>
                <a:cubicBezTo>
                  <a:pt x="1167" y="59"/>
                  <a:pt x="1167" y="59"/>
                  <a:pt x="1167" y="59"/>
                </a:cubicBezTo>
                <a:cubicBezTo>
                  <a:pt x="1167" y="62"/>
                  <a:pt x="1168" y="64"/>
                  <a:pt x="1168" y="67"/>
                </a:cubicBezTo>
                <a:cubicBezTo>
                  <a:pt x="1170" y="72"/>
                  <a:pt x="1170" y="72"/>
                  <a:pt x="1169" y="73"/>
                </a:cubicBezTo>
                <a:cubicBezTo>
                  <a:pt x="1167" y="75"/>
                  <a:pt x="1166" y="76"/>
                  <a:pt x="1164" y="78"/>
                </a:cubicBezTo>
                <a:cubicBezTo>
                  <a:pt x="1161" y="82"/>
                  <a:pt x="1163" y="86"/>
                  <a:pt x="1168" y="89"/>
                </a:cubicBezTo>
                <a:cubicBezTo>
                  <a:pt x="1169" y="90"/>
                  <a:pt x="1170" y="90"/>
                  <a:pt x="1171" y="91"/>
                </a:cubicBezTo>
                <a:cubicBezTo>
                  <a:pt x="1170" y="91"/>
                  <a:pt x="1169" y="91"/>
                  <a:pt x="1169" y="91"/>
                </a:cubicBezTo>
                <a:cubicBezTo>
                  <a:pt x="1167" y="92"/>
                  <a:pt x="1166" y="92"/>
                  <a:pt x="1165" y="92"/>
                </a:cubicBezTo>
                <a:cubicBezTo>
                  <a:pt x="1161" y="93"/>
                  <a:pt x="1159" y="96"/>
                  <a:pt x="1160" y="100"/>
                </a:cubicBezTo>
                <a:cubicBezTo>
                  <a:pt x="1161" y="105"/>
                  <a:pt x="1163" y="110"/>
                  <a:pt x="1167" y="114"/>
                </a:cubicBezTo>
                <a:cubicBezTo>
                  <a:pt x="1171" y="117"/>
                  <a:pt x="1175" y="118"/>
                  <a:pt x="1180" y="118"/>
                </a:cubicBezTo>
                <a:cubicBezTo>
                  <a:pt x="1180" y="118"/>
                  <a:pt x="1180" y="118"/>
                  <a:pt x="1180" y="117"/>
                </a:cubicBezTo>
                <a:cubicBezTo>
                  <a:pt x="1180" y="117"/>
                  <a:pt x="1180" y="117"/>
                  <a:pt x="1181" y="117"/>
                </a:cubicBezTo>
                <a:cubicBezTo>
                  <a:pt x="1181" y="117"/>
                  <a:pt x="1180" y="117"/>
                  <a:pt x="1180" y="118"/>
                </a:cubicBezTo>
                <a:cubicBezTo>
                  <a:pt x="1180" y="118"/>
                  <a:pt x="1180" y="118"/>
                  <a:pt x="1180" y="118"/>
                </a:cubicBezTo>
                <a:cubicBezTo>
                  <a:pt x="1181" y="120"/>
                  <a:pt x="1181" y="123"/>
                  <a:pt x="1183" y="125"/>
                </a:cubicBezTo>
                <a:cubicBezTo>
                  <a:pt x="1188" y="130"/>
                  <a:pt x="1195" y="133"/>
                  <a:pt x="1202" y="134"/>
                </a:cubicBezTo>
                <a:cubicBezTo>
                  <a:pt x="1208" y="135"/>
                  <a:pt x="1213" y="133"/>
                  <a:pt x="1217" y="131"/>
                </a:cubicBezTo>
                <a:cubicBezTo>
                  <a:pt x="1217" y="130"/>
                  <a:pt x="1217" y="130"/>
                  <a:pt x="1217" y="130"/>
                </a:cubicBezTo>
                <a:cubicBezTo>
                  <a:pt x="1218" y="130"/>
                  <a:pt x="1219" y="129"/>
                  <a:pt x="1218" y="130"/>
                </a:cubicBezTo>
                <a:cubicBezTo>
                  <a:pt x="1217" y="130"/>
                  <a:pt x="1217" y="131"/>
                  <a:pt x="1217" y="131"/>
                </a:cubicBezTo>
                <a:cubicBezTo>
                  <a:pt x="1218" y="133"/>
                  <a:pt x="1217" y="136"/>
                  <a:pt x="1220" y="137"/>
                </a:cubicBezTo>
                <a:cubicBezTo>
                  <a:pt x="1227" y="143"/>
                  <a:pt x="1236" y="145"/>
                  <a:pt x="1245" y="143"/>
                </a:cubicBezTo>
                <a:cubicBezTo>
                  <a:pt x="1254" y="141"/>
                  <a:pt x="1264" y="139"/>
                  <a:pt x="1269" y="130"/>
                </a:cubicBezTo>
                <a:cubicBezTo>
                  <a:pt x="1271" y="128"/>
                  <a:pt x="1273" y="127"/>
                  <a:pt x="1275" y="127"/>
                </a:cubicBezTo>
                <a:cubicBezTo>
                  <a:pt x="1275" y="126"/>
                  <a:pt x="1275" y="126"/>
                  <a:pt x="1276" y="126"/>
                </a:cubicBezTo>
                <a:cubicBezTo>
                  <a:pt x="1276" y="126"/>
                  <a:pt x="1276" y="126"/>
                  <a:pt x="1276" y="126"/>
                </a:cubicBezTo>
                <a:cubicBezTo>
                  <a:pt x="1276" y="126"/>
                  <a:pt x="1275" y="127"/>
                  <a:pt x="1275" y="127"/>
                </a:cubicBezTo>
                <a:cubicBezTo>
                  <a:pt x="1275" y="128"/>
                  <a:pt x="1274" y="129"/>
                  <a:pt x="1274" y="130"/>
                </a:cubicBezTo>
                <a:cubicBezTo>
                  <a:pt x="1274" y="130"/>
                  <a:pt x="1273" y="131"/>
                  <a:pt x="1273" y="131"/>
                </a:cubicBezTo>
                <a:cubicBezTo>
                  <a:pt x="1272" y="134"/>
                  <a:pt x="1274" y="137"/>
                  <a:pt x="1276" y="138"/>
                </a:cubicBezTo>
                <a:cubicBezTo>
                  <a:pt x="1280" y="139"/>
                  <a:pt x="1284" y="138"/>
                  <a:pt x="1288" y="142"/>
                </a:cubicBezTo>
                <a:cubicBezTo>
                  <a:pt x="1288" y="142"/>
                  <a:pt x="1288" y="142"/>
                  <a:pt x="1289" y="142"/>
                </a:cubicBezTo>
                <a:cubicBezTo>
                  <a:pt x="1289" y="143"/>
                  <a:pt x="1289" y="143"/>
                  <a:pt x="1289" y="143"/>
                </a:cubicBezTo>
                <a:cubicBezTo>
                  <a:pt x="1288" y="142"/>
                  <a:pt x="1288" y="142"/>
                  <a:pt x="1288" y="142"/>
                </a:cubicBezTo>
                <a:cubicBezTo>
                  <a:pt x="1288" y="142"/>
                  <a:pt x="1288" y="142"/>
                  <a:pt x="1288" y="142"/>
                </a:cubicBezTo>
                <a:cubicBezTo>
                  <a:pt x="1273" y="141"/>
                  <a:pt x="1259" y="141"/>
                  <a:pt x="1246" y="148"/>
                </a:cubicBezTo>
                <a:cubicBezTo>
                  <a:pt x="1240" y="151"/>
                  <a:pt x="1234" y="150"/>
                  <a:pt x="1228" y="148"/>
                </a:cubicBezTo>
                <a:cubicBezTo>
                  <a:pt x="1224" y="147"/>
                  <a:pt x="1220" y="147"/>
                  <a:pt x="1216" y="146"/>
                </a:cubicBezTo>
                <a:cubicBezTo>
                  <a:pt x="1213" y="146"/>
                  <a:pt x="1210" y="149"/>
                  <a:pt x="1209" y="151"/>
                </a:cubicBezTo>
                <a:cubicBezTo>
                  <a:pt x="1209" y="157"/>
                  <a:pt x="1209" y="162"/>
                  <a:pt x="1208" y="168"/>
                </a:cubicBezTo>
                <a:cubicBezTo>
                  <a:pt x="1208" y="169"/>
                  <a:pt x="1208" y="170"/>
                  <a:pt x="1207" y="170"/>
                </a:cubicBezTo>
                <a:cubicBezTo>
                  <a:pt x="1206" y="169"/>
                  <a:pt x="1206" y="169"/>
                  <a:pt x="1206" y="168"/>
                </a:cubicBezTo>
                <a:cubicBezTo>
                  <a:pt x="1204" y="154"/>
                  <a:pt x="1195" y="144"/>
                  <a:pt x="1183" y="138"/>
                </a:cubicBezTo>
                <a:cubicBezTo>
                  <a:pt x="1182" y="138"/>
                  <a:pt x="1182" y="137"/>
                  <a:pt x="1181" y="137"/>
                </a:cubicBezTo>
                <a:cubicBezTo>
                  <a:pt x="1178" y="135"/>
                  <a:pt x="1174" y="135"/>
                  <a:pt x="1172" y="138"/>
                </a:cubicBezTo>
                <a:cubicBezTo>
                  <a:pt x="1168" y="142"/>
                  <a:pt x="1163" y="146"/>
                  <a:pt x="1159" y="151"/>
                </a:cubicBezTo>
                <a:cubicBezTo>
                  <a:pt x="1161" y="153"/>
                  <a:pt x="1162" y="156"/>
                  <a:pt x="1161" y="158"/>
                </a:cubicBezTo>
                <a:cubicBezTo>
                  <a:pt x="1158" y="162"/>
                  <a:pt x="1158" y="166"/>
                  <a:pt x="1160" y="170"/>
                </a:cubicBezTo>
                <a:cubicBezTo>
                  <a:pt x="1162" y="175"/>
                  <a:pt x="1162" y="181"/>
                  <a:pt x="1160" y="186"/>
                </a:cubicBezTo>
                <a:cubicBezTo>
                  <a:pt x="1159" y="191"/>
                  <a:pt x="1159" y="196"/>
                  <a:pt x="1157" y="200"/>
                </a:cubicBezTo>
                <a:cubicBezTo>
                  <a:pt x="1157" y="201"/>
                  <a:pt x="1156" y="203"/>
                  <a:pt x="1155" y="203"/>
                </a:cubicBezTo>
                <a:cubicBezTo>
                  <a:pt x="1150" y="205"/>
                  <a:pt x="1151" y="209"/>
                  <a:pt x="1151" y="213"/>
                </a:cubicBezTo>
                <a:cubicBezTo>
                  <a:pt x="1151" y="213"/>
                  <a:pt x="1151" y="213"/>
                  <a:pt x="1151" y="213"/>
                </a:cubicBezTo>
                <a:cubicBezTo>
                  <a:pt x="1153" y="214"/>
                  <a:pt x="1154" y="216"/>
                  <a:pt x="1156" y="218"/>
                </a:cubicBezTo>
                <a:cubicBezTo>
                  <a:pt x="1156" y="218"/>
                  <a:pt x="1157" y="219"/>
                  <a:pt x="1157" y="219"/>
                </a:cubicBezTo>
                <a:cubicBezTo>
                  <a:pt x="1159" y="220"/>
                  <a:pt x="1161" y="220"/>
                  <a:pt x="1162" y="221"/>
                </a:cubicBezTo>
                <a:cubicBezTo>
                  <a:pt x="1163" y="221"/>
                  <a:pt x="1164" y="221"/>
                  <a:pt x="1164" y="221"/>
                </a:cubicBezTo>
                <a:cubicBezTo>
                  <a:pt x="1164" y="221"/>
                  <a:pt x="1164" y="222"/>
                  <a:pt x="1164" y="222"/>
                </a:cubicBezTo>
                <a:cubicBezTo>
                  <a:pt x="1165" y="222"/>
                  <a:pt x="1166" y="223"/>
                  <a:pt x="1167" y="223"/>
                </a:cubicBezTo>
                <a:cubicBezTo>
                  <a:pt x="1168" y="223"/>
                  <a:pt x="1168" y="224"/>
                  <a:pt x="1168" y="225"/>
                </a:cubicBezTo>
                <a:cubicBezTo>
                  <a:pt x="1168" y="225"/>
                  <a:pt x="1168" y="226"/>
                  <a:pt x="1167" y="226"/>
                </a:cubicBezTo>
                <a:cubicBezTo>
                  <a:pt x="1166" y="227"/>
                  <a:pt x="1165" y="227"/>
                  <a:pt x="1164" y="225"/>
                </a:cubicBezTo>
                <a:cubicBezTo>
                  <a:pt x="1164" y="224"/>
                  <a:pt x="1164" y="223"/>
                  <a:pt x="1164" y="222"/>
                </a:cubicBezTo>
                <a:cubicBezTo>
                  <a:pt x="1164" y="222"/>
                  <a:pt x="1164" y="222"/>
                  <a:pt x="1164" y="222"/>
                </a:cubicBezTo>
                <a:cubicBezTo>
                  <a:pt x="1163" y="222"/>
                  <a:pt x="1163" y="221"/>
                  <a:pt x="1162" y="221"/>
                </a:cubicBezTo>
                <a:cubicBezTo>
                  <a:pt x="1160" y="221"/>
                  <a:pt x="1159" y="220"/>
                  <a:pt x="1157" y="219"/>
                </a:cubicBezTo>
                <a:cubicBezTo>
                  <a:pt x="1157" y="219"/>
                  <a:pt x="1156" y="218"/>
                  <a:pt x="1155" y="218"/>
                </a:cubicBezTo>
                <a:cubicBezTo>
                  <a:pt x="1154" y="217"/>
                  <a:pt x="1152" y="215"/>
                  <a:pt x="1151" y="213"/>
                </a:cubicBezTo>
                <a:cubicBezTo>
                  <a:pt x="1151" y="213"/>
                  <a:pt x="1151" y="213"/>
                  <a:pt x="1151" y="213"/>
                </a:cubicBezTo>
                <a:cubicBezTo>
                  <a:pt x="1146" y="213"/>
                  <a:pt x="1142" y="213"/>
                  <a:pt x="1138" y="214"/>
                </a:cubicBezTo>
                <a:cubicBezTo>
                  <a:pt x="1136" y="215"/>
                  <a:pt x="1134" y="216"/>
                  <a:pt x="1131" y="216"/>
                </a:cubicBezTo>
                <a:cubicBezTo>
                  <a:pt x="1127" y="217"/>
                  <a:pt x="1122" y="217"/>
                  <a:pt x="1118" y="218"/>
                </a:cubicBezTo>
                <a:cubicBezTo>
                  <a:pt x="1116" y="225"/>
                  <a:pt x="1111" y="231"/>
                  <a:pt x="1105" y="235"/>
                </a:cubicBezTo>
                <a:cubicBezTo>
                  <a:pt x="1101" y="238"/>
                  <a:pt x="1099" y="243"/>
                  <a:pt x="1098" y="247"/>
                </a:cubicBezTo>
                <a:cubicBezTo>
                  <a:pt x="1098" y="250"/>
                  <a:pt x="1100" y="253"/>
                  <a:pt x="1103" y="254"/>
                </a:cubicBezTo>
                <a:cubicBezTo>
                  <a:pt x="1104" y="254"/>
                  <a:pt x="1105" y="254"/>
                  <a:pt x="1107" y="254"/>
                </a:cubicBezTo>
                <a:cubicBezTo>
                  <a:pt x="1113" y="255"/>
                  <a:pt x="1115" y="257"/>
                  <a:pt x="1115" y="263"/>
                </a:cubicBezTo>
                <a:cubicBezTo>
                  <a:pt x="1115" y="266"/>
                  <a:pt x="1116" y="268"/>
                  <a:pt x="1115" y="271"/>
                </a:cubicBezTo>
                <a:cubicBezTo>
                  <a:pt x="1115" y="274"/>
                  <a:pt x="1114" y="278"/>
                  <a:pt x="1111" y="280"/>
                </a:cubicBezTo>
                <a:cubicBezTo>
                  <a:pt x="1110" y="280"/>
                  <a:pt x="1110" y="281"/>
                  <a:pt x="1109" y="281"/>
                </a:cubicBezTo>
                <a:cubicBezTo>
                  <a:pt x="1108" y="281"/>
                  <a:pt x="1107" y="280"/>
                  <a:pt x="1107" y="280"/>
                </a:cubicBezTo>
                <a:cubicBezTo>
                  <a:pt x="1106" y="275"/>
                  <a:pt x="1106" y="270"/>
                  <a:pt x="1105" y="266"/>
                </a:cubicBezTo>
                <a:cubicBezTo>
                  <a:pt x="1104" y="264"/>
                  <a:pt x="1101" y="261"/>
                  <a:pt x="1099" y="260"/>
                </a:cubicBezTo>
                <a:cubicBezTo>
                  <a:pt x="1095" y="258"/>
                  <a:pt x="1090" y="258"/>
                  <a:pt x="1085" y="260"/>
                </a:cubicBezTo>
                <a:cubicBezTo>
                  <a:pt x="1084" y="260"/>
                  <a:pt x="1083" y="262"/>
                  <a:pt x="1082" y="263"/>
                </a:cubicBezTo>
                <a:cubicBezTo>
                  <a:pt x="1082" y="265"/>
                  <a:pt x="1081" y="267"/>
                  <a:pt x="1081" y="269"/>
                </a:cubicBezTo>
                <a:cubicBezTo>
                  <a:pt x="1080" y="277"/>
                  <a:pt x="1083" y="284"/>
                  <a:pt x="1084" y="292"/>
                </a:cubicBezTo>
                <a:cubicBezTo>
                  <a:pt x="1084" y="292"/>
                  <a:pt x="1084" y="292"/>
                  <a:pt x="1084" y="292"/>
                </a:cubicBezTo>
                <a:cubicBezTo>
                  <a:pt x="1084" y="293"/>
                  <a:pt x="1084" y="293"/>
                  <a:pt x="1084" y="293"/>
                </a:cubicBezTo>
                <a:cubicBezTo>
                  <a:pt x="1084" y="293"/>
                  <a:pt x="1084" y="292"/>
                  <a:pt x="1084" y="292"/>
                </a:cubicBezTo>
                <a:cubicBezTo>
                  <a:pt x="1082" y="293"/>
                  <a:pt x="1080" y="293"/>
                  <a:pt x="1078" y="293"/>
                </a:cubicBezTo>
                <a:cubicBezTo>
                  <a:pt x="1066" y="290"/>
                  <a:pt x="1055" y="294"/>
                  <a:pt x="1045" y="300"/>
                </a:cubicBezTo>
                <a:cubicBezTo>
                  <a:pt x="1044" y="301"/>
                  <a:pt x="1043" y="301"/>
                  <a:pt x="1043" y="301"/>
                </a:cubicBezTo>
                <a:cubicBezTo>
                  <a:pt x="1041" y="302"/>
                  <a:pt x="1040" y="304"/>
                  <a:pt x="1038" y="305"/>
                </a:cubicBezTo>
                <a:cubicBezTo>
                  <a:pt x="1035" y="307"/>
                  <a:pt x="1035" y="305"/>
                  <a:pt x="1033" y="304"/>
                </a:cubicBezTo>
                <a:cubicBezTo>
                  <a:pt x="1030" y="301"/>
                  <a:pt x="1027" y="301"/>
                  <a:pt x="1026" y="303"/>
                </a:cubicBezTo>
                <a:cubicBezTo>
                  <a:pt x="1024" y="308"/>
                  <a:pt x="1024" y="314"/>
                  <a:pt x="1027" y="317"/>
                </a:cubicBezTo>
                <a:cubicBezTo>
                  <a:pt x="1034" y="322"/>
                  <a:pt x="1040" y="327"/>
                  <a:pt x="1048" y="330"/>
                </a:cubicBezTo>
                <a:cubicBezTo>
                  <a:pt x="1057" y="333"/>
                  <a:pt x="1064" y="337"/>
                  <a:pt x="1072" y="342"/>
                </a:cubicBezTo>
                <a:cubicBezTo>
                  <a:pt x="1074" y="343"/>
                  <a:pt x="1076" y="344"/>
                  <a:pt x="1078" y="345"/>
                </a:cubicBezTo>
                <a:cubicBezTo>
                  <a:pt x="1081" y="346"/>
                  <a:pt x="1085" y="345"/>
                  <a:pt x="1087" y="342"/>
                </a:cubicBezTo>
                <a:cubicBezTo>
                  <a:pt x="1087" y="341"/>
                  <a:pt x="1088" y="340"/>
                  <a:pt x="1089" y="339"/>
                </a:cubicBezTo>
                <a:cubicBezTo>
                  <a:pt x="1089" y="339"/>
                  <a:pt x="1089" y="339"/>
                  <a:pt x="1089" y="339"/>
                </a:cubicBezTo>
                <a:cubicBezTo>
                  <a:pt x="1088" y="338"/>
                  <a:pt x="1088" y="338"/>
                  <a:pt x="1088" y="338"/>
                </a:cubicBezTo>
                <a:cubicBezTo>
                  <a:pt x="1089" y="338"/>
                  <a:pt x="1089" y="338"/>
                  <a:pt x="1089" y="338"/>
                </a:cubicBezTo>
                <a:cubicBezTo>
                  <a:pt x="1089" y="338"/>
                  <a:pt x="1089" y="339"/>
                  <a:pt x="1089" y="339"/>
                </a:cubicBezTo>
                <a:cubicBezTo>
                  <a:pt x="1092" y="338"/>
                  <a:pt x="1095" y="337"/>
                  <a:pt x="1098" y="339"/>
                </a:cubicBezTo>
                <a:cubicBezTo>
                  <a:pt x="1105" y="344"/>
                  <a:pt x="1113" y="347"/>
                  <a:pt x="1121" y="345"/>
                </a:cubicBezTo>
                <a:cubicBezTo>
                  <a:pt x="1123" y="345"/>
                  <a:pt x="1124" y="346"/>
                  <a:pt x="1125" y="346"/>
                </a:cubicBezTo>
                <a:cubicBezTo>
                  <a:pt x="1129" y="347"/>
                  <a:pt x="1131" y="349"/>
                  <a:pt x="1131" y="354"/>
                </a:cubicBezTo>
                <a:cubicBezTo>
                  <a:pt x="1131" y="354"/>
                  <a:pt x="1131" y="355"/>
                  <a:pt x="1131" y="356"/>
                </a:cubicBezTo>
                <a:cubicBezTo>
                  <a:pt x="1131" y="358"/>
                  <a:pt x="1134" y="361"/>
                  <a:pt x="1136" y="360"/>
                </a:cubicBezTo>
                <a:cubicBezTo>
                  <a:pt x="1141" y="359"/>
                  <a:pt x="1145" y="358"/>
                  <a:pt x="1150" y="357"/>
                </a:cubicBezTo>
                <a:cubicBezTo>
                  <a:pt x="1153" y="356"/>
                  <a:pt x="1156" y="353"/>
                  <a:pt x="1160" y="354"/>
                </a:cubicBezTo>
                <a:cubicBezTo>
                  <a:pt x="1168" y="355"/>
                  <a:pt x="1172" y="349"/>
                  <a:pt x="1177" y="344"/>
                </a:cubicBezTo>
                <a:cubicBezTo>
                  <a:pt x="1177" y="343"/>
                  <a:pt x="1177" y="343"/>
                  <a:pt x="1178" y="342"/>
                </a:cubicBezTo>
                <a:cubicBezTo>
                  <a:pt x="1181" y="336"/>
                  <a:pt x="1180" y="332"/>
                  <a:pt x="1173" y="329"/>
                </a:cubicBezTo>
                <a:cubicBezTo>
                  <a:pt x="1171" y="328"/>
                  <a:pt x="1169" y="328"/>
                  <a:pt x="1169" y="325"/>
                </a:cubicBezTo>
                <a:cubicBezTo>
                  <a:pt x="1168" y="322"/>
                  <a:pt x="1169" y="320"/>
                  <a:pt x="1171" y="318"/>
                </a:cubicBezTo>
                <a:cubicBezTo>
                  <a:pt x="1173" y="316"/>
                  <a:pt x="1175" y="315"/>
                  <a:pt x="1176" y="314"/>
                </a:cubicBezTo>
                <a:cubicBezTo>
                  <a:pt x="1181" y="312"/>
                  <a:pt x="1185" y="310"/>
                  <a:pt x="1189" y="308"/>
                </a:cubicBezTo>
                <a:cubicBezTo>
                  <a:pt x="1194" y="305"/>
                  <a:pt x="1198" y="301"/>
                  <a:pt x="1200" y="296"/>
                </a:cubicBezTo>
                <a:cubicBezTo>
                  <a:pt x="1200" y="294"/>
                  <a:pt x="1201" y="293"/>
                  <a:pt x="1201" y="292"/>
                </a:cubicBezTo>
                <a:cubicBezTo>
                  <a:pt x="1201" y="291"/>
                  <a:pt x="1202" y="290"/>
                  <a:pt x="1202" y="290"/>
                </a:cubicBezTo>
                <a:cubicBezTo>
                  <a:pt x="1203" y="287"/>
                  <a:pt x="1206" y="285"/>
                  <a:pt x="1208" y="286"/>
                </a:cubicBezTo>
                <a:cubicBezTo>
                  <a:pt x="1215" y="289"/>
                  <a:pt x="1222" y="287"/>
                  <a:pt x="1229" y="287"/>
                </a:cubicBezTo>
                <a:cubicBezTo>
                  <a:pt x="1232" y="287"/>
                  <a:pt x="1234" y="283"/>
                  <a:pt x="1232" y="279"/>
                </a:cubicBezTo>
                <a:cubicBezTo>
                  <a:pt x="1232" y="278"/>
                  <a:pt x="1231" y="277"/>
                  <a:pt x="1231" y="276"/>
                </a:cubicBezTo>
                <a:cubicBezTo>
                  <a:pt x="1231" y="276"/>
                  <a:pt x="1231" y="276"/>
                  <a:pt x="1230" y="276"/>
                </a:cubicBezTo>
                <a:cubicBezTo>
                  <a:pt x="1230" y="276"/>
                  <a:pt x="1230" y="276"/>
                  <a:pt x="1229" y="275"/>
                </a:cubicBezTo>
                <a:cubicBezTo>
                  <a:pt x="1229" y="275"/>
                  <a:pt x="1228" y="275"/>
                  <a:pt x="1227" y="275"/>
                </a:cubicBezTo>
                <a:cubicBezTo>
                  <a:pt x="1228" y="274"/>
                  <a:pt x="1229" y="275"/>
                  <a:pt x="1229" y="275"/>
                </a:cubicBezTo>
                <a:cubicBezTo>
                  <a:pt x="1230" y="275"/>
                  <a:pt x="1230" y="275"/>
                  <a:pt x="1231" y="276"/>
                </a:cubicBezTo>
                <a:cubicBezTo>
                  <a:pt x="1231" y="276"/>
                  <a:pt x="1231" y="276"/>
                  <a:pt x="1231" y="276"/>
                </a:cubicBezTo>
                <a:cubicBezTo>
                  <a:pt x="1237" y="277"/>
                  <a:pt x="1243" y="276"/>
                  <a:pt x="1246" y="270"/>
                </a:cubicBezTo>
                <a:cubicBezTo>
                  <a:pt x="1248" y="267"/>
                  <a:pt x="1250" y="264"/>
                  <a:pt x="1252" y="262"/>
                </a:cubicBezTo>
                <a:cubicBezTo>
                  <a:pt x="1255" y="260"/>
                  <a:pt x="1257" y="257"/>
                  <a:pt x="1259" y="254"/>
                </a:cubicBezTo>
                <a:cubicBezTo>
                  <a:pt x="1262" y="251"/>
                  <a:pt x="1262" y="247"/>
                  <a:pt x="1259" y="243"/>
                </a:cubicBezTo>
                <a:cubicBezTo>
                  <a:pt x="1257" y="241"/>
                  <a:pt x="1255" y="238"/>
                  <a:pt x="1256" y="235"/>
                </a:cubicBezTo>
                <a:cubicBezTo>
                  <a:pt x="1255" y="235"/>
                  <a:pt x="1255" y="235"/>
                  <a:pt x="1255" y="235"/>
                </a:cubicBezTo>
                <a:cubicBezTo>
                  <a:pt x="1255" y="234"/>
                  <a:pt x="1254" y="234"/>
                  <a:pt x="1254" y="234"/>
                </a:cubicBezTo>
                <a:cubicBezTo>
                  <a:pt x="1255" y="234"/>
                  <a:pt x="1255" y="234"/>
                  <a:pt x="1256" y="234"/>
                </a:cubicBezTo>
                <a:cubicBezTo>
                  <a:pt x="1256" y="234"/>
                  <a:pt x="1256" y="235"/>
                  <a:pt x="1256" y="235"/>
                </a:cubicBezTo>
                <a:cubicBezTo>
                  <a:pt x="1259" y="236"/>
                  <a:pt x="1262" y="237"/>
                  <a:pt x="1265" y="238"/>
                </a:cubicBezTo>
                <a:cubicBezTo>
                  <a:pt x="1269" y="239"/>
                  <a:pt x="1271" y="237"/>
                  <a:pt x="1272" y="233"/>
                </a:cubicBezTo>
                <a:cubicBezTo>
                  <a:pt x="1273" y="230"/>
                  <a:pt x="1272" y="226"/>
                  <a:pt x="1268" y="224"/>
                </a:cubicBezTo>
                <a:cubicBezTo>
                  <a:pt x="1266" y="223"/>
                  <a:pt x="1263" y="222"/>
                  <a:pt x="1261" y="221"/>
                </a:cubicBezTo>
                <a:cubicBezTo>
                  <a:pt x="1260" y="221"/>
                  <a:pt x="1260" y="221"/>
                  <a:pt x="1259" y="220"/>
                </a:cubicBezTo>
                <a:cubicBezTo>
                  <a:pt x="1260" y="219"/>
                  <a:pt x="1261" y="218"/>
                  <a:pt x="1262" y="218"/>
                </a:cubicBezTo>
                <a:cubicBezTo>
                  <a:pt x="1264" y="217"/>
                  <a:pt x="1266" y="216"/>
                  <a:pt x="1267" y="216"/>
                </a:cubicBezTo>
                <a:cubicBezTo>
                  <a:pt x="1274" y="217"/>
                  <a:pt x="1280" y="217"/>
                  <a:pt x="1286" y="217"/>
                </a:cubicBezTo>
                <a:cubicBezTo>
                  <a:pt x="1290" y="216"/>
                  <a:pt x="1292" y="215"/>
                  <a:pt x="1293" y="211"/>
                </a:cubicBezTo>
                <a:cubicBezTo>
                  <a:pt x="1294" y="209"/>
                  <a:pt x="1294" y="208"/>
                  <a:pt x="1294" y="207"/>
                </a:cubicBezTo>
                <a:cubicBezTo>
                  <a:pt x="1295" y="207"/>
                  <a:pt x="1297" y="208"/>
                  <a:pt x="1297" y="209"/>
                </a:cubicBezTo>
                <a:cubicBezTo>
                  <a:pt x="1299" y="209"/>
                  <a:pt x="1300" y="210"/>
                  <a:pt x="1301" y="211"/>
                </a:cubicBezTo>
                <a:cubicBezTo>
                  <a:pt x="1310" y="216"/>
                  <a:pt x="1316" y="214"/>
                  <a:pt x="1322" y="207"/>
                </a:cubicBezTo>
                <a:cubicBezTo>
                  <a:pt x="1330" y="198"/>
                  <a:pt x="1337" y="190"/>
                  <a:pt x="1347" y="185"/>
                </a:cubicBezTo>
                <a:cubicBezTo>
                  <a:pt x="1352" y="182"/>
                  <a:pt x="1357" y="181"/>
                  <a:pt x="1360" y="176"/>
                </a:cubicBezTo>
                <a:cubicBezTo>
                  <a:pt x="1362" y="173"/>
                  <a:pt x="1365" y="172"/>
                  <a:pt x="1369" y="171"/>
                </a:cubicBezTo>
                <a:cubicBezTo>
                  <a:pt x="1379" y="167"/>
                  <a:pt x="1388" y="160"/>
                  <a:pt x="1400" y="159"/>
                </a:cubicBezTo>
                <a:cubicBezTo>
                  <a:pt x="1409" y="154"/>
                  <a:pt x="1419" y="148"/>
                  <a:pt x="1428" y="142"/>
                </a:cubicBezTo>
                <a:cubicBezTo>
                  <a:pt x="1429" y="141"/>
                  <a:pt x="1430" y="139"/>
                  <a:pt x="1430" y="137"/>
                </a:cubicBezTo>
                <a:cubicBezTo>
                  <a:pt x="1431" y="135"/>
                  <a:pt x="1430" y="134"/>
                  <a:pt x="1425" y="132"/>
                </a:cubicBezTo>
                <a:cubicBezTo>
                  <a:pt x="1423" y="131"/>
                  <a:pt x="1420" y="130"/>
                  <a:pt x="1418" y="129"/>
                </a:cubicBezTo>
                <a:cubicBezTo>
                  <a:pt x="1418" y="129"/>
                  <a:pt x="1418" y="130"/>
                  <a:pt x="1417" y="130"/>
                </a:cubicBezTo>
                <a:cubicBezTo>
                  <a:pt x="1417" y="131"/>
                  <a:pt x="1417" y="131"/>
                  <a:pt x="1417" y="131"/>
                </a:cubicBezTo>
                <a:cubicBezTo>
                  <a:pt x="1417" y="129"/>
                  <a:pt x="1417" y="129"/>
                  <a:pt x="1417" y="129"/>
                </a:cubicBezTo>
                <a:cubicBezTo>
                  <a:pt x="1417" y="129"/>
                  <a:pt x="1418" y="129"/>
                  <a:pt x="1418" y="129"/>
                </a:cubicBezTo>
                <a:cubicBezTo>
                  <a:pt x="1419" y="127"/>
                  <a:pt x="1419" y="125"/>
                  <a:pt x="1423" y="125"/>
                </a:cubicBezTo>
                <a:cubicBezTo>
                  <a:pt x="1433" y="124"/>
                  <a:pt x="1443" y="123"/>
                  <a:pt x="1454" y="122"/>
                </a:cubicBezTo>
                <a:cubicBezTo>
                  <a:pt x="1463" y="117"/>
                  <a:pt x="1473" y="112"/>
                  <a:pt x="1483" y="107"/>
                </a:cubicBezTo>
                <a:cubicBezTo>
                  <a:pt x="1484" y="107"/>
                  <a:pt x="1486" y="106"/>
                  <a:pt x="1486" y="105"/>
                </a:cubicBezTo>
                <a:cubicBezTo>
                  <a:pt x="1489" y="103"/>
                  <a:pt x="1491" y="100"/>
                  <a:pt x="1493" y="97"/>
                </a:cubicBezTo>
                <a:cubicBezTo>
                  <a:pt x="1494" y="93"/>
                  <a:pt x="1494" y="89"/>
                  <a:pt x="1494" y="85"/>
                </a:cubicBezTo>
                <a:cubicBezTo>
                  <a:pt x="1494" y="81"/>
                  <a:pt x="1492" y="77"/>
                  <a:pt x="1488" y="75"/>
                </a:cubicBezTo>
                <a:close/>
                <a:moveTo>
                  <a:pt x="1185" y="113"/>
                </a:moveTo>
                <a:cubicBezTo>
                  <a:pt x="1184" y="114"/>
                  <a:pt x="1184" y="114"/>
                  <a:pt x="1183" y="114"/>
                </a:cubicBezTo>
                <a:cubicBezTo>
                  <a:pt x="1184" y="114"/>
                  <a:pt x="1184" y="113"/>
                  <a:pt x="1184" y="113"/>
                </a:cubicBezTo>
                <a:cubicBezTo>
                  <a:pt x="1185" y="113"/>
                  <a:pt x="1185" y="113"/>
                  <a:pt x="1185" y="113"/>
                </a:cubicBezTo>
                <a:close/>
                <a:moveTo>
                  <a:pt x="1117" y="289"/>
                </a:moveTo>
                <a:cubicBezTo>
                  <a:pt x="1117" y="288"/>
                  <a:pt x="1116" y="288"/>
                  <a:pt x="1116" y="288"/>
                </a:cubicBezTo>
                <a:cubicBezTo>
                  <a:pt x="1117" y="288"/>
                  <a:pt x="1117" y="288"/>
                  <a:pt x="1117" y="288"/>
                </a:cubicBezTo>
                <a:cubicBezTo>
                  <a:pt x="1118" y="289"/>
                  <a:pt x="1118" y="289"/>
                  <a:pt x="1118" y="289"/>
                </a:cubicBezTo>
                <a:lnTo>
                  <a:pt x="1117" y="289"/>
                </a:lnTo>
                <a:close/>
                <a:moveTo>
                  <a:pt x="1126" y="255"/>
                </a:moveTo>
                <a:cubicBezTo>
                  <a:pt x="1125" y="256"/>
                  <a:pt x="1125" y="256"/>
                  <a:pt x="1125" y="256"/>
                </a:cubicBezTo>
                <a:cubicBezTo>
                  <a:pt x="1126" y="255"/>
                  <a:pt x="1126" y="255"/>
                  <a:pt x="1126" y="255"/>
                </a:cubicBezTo>
                <a:cubicBezTo>
                  <a:pt x="1127" y="254"/>
                  <a:pt x="1127" y="254"/>
                  <a:pt x="1127" y="254"/>
                </a:cubicBezTo>
                <a:lnTo>
                  <a:pt x="1126" y="255"/>
                </a:lnTo>
                <a:close/>
                <a:moveTo>
                  <a:pt x="1148" y="303"/>
                </a:moveTo>
                <a:cubicBezTo>
                  <a:pt x="1148" y="303"/>
                  <a:pt x="1148" y="304"/>
                  <a:pt x="1148" y="304"/>
                </a:cubicBezTo>
                <a:cubicBezTo>
                  <a:pt x="1148" y="304"/>
                  <a:pt x="1148" y="305"/>
                  <a:pt x="1147" y="305"/>
                </a:cubicBezTo>
                <a:cubicBezTo>
                  <a:pt x="1147" y="306"/>
                  <a:pt x="1146" y="306"/>
                  <a:pt x="1146" y="306"/>
                </a:cubicBezTo>
                <a:cubicBezTo>
                  <a:pt x="1145" y="307"/>
                  <a:pt x="1145" y="307"/>
                  <a:pt x="1144" y="307"/>
                </a:cubicBezTo>
                <a:cubicBezTo>
                  <a:pt x="1145" y="306"/>
                  <a:pt x="1146" y="306"/>
                  <a:pt x="1147" y="305"/>
                </a:cubicBezTo>
                <a:cubicBezTo>
                  <a:pt x="1147" y="305"/>
                  <a:pt x="1148" y="304"/>
                  <a:pt x="1148" y="304"/>
                </a:cubicBezTo>
                <a:cubicBezTo>
                  <a:pt x="1148" y="303"/>
                  <a:pt x="1148" y="302"/>
                  <a:pt x="1148" y="302"/>
                </a:cubicBezTo>
                <a:cubicBezTo>
                  <a:pt x="1148" y="302"/>
                  <a:pt x="1148" y="303"/>
                  <a:pt x="1148" y="303"/>
                </a:cubicBezTo>
                <a:close/>
                <a:moveTo>
                  <a:pt x="1247" y="216"/>
                </a:moveTo>
                <a:cubicBezTo>
                  <a:pt x="1246" y="215"/>
                  <a:pt x="1246" y="215"/>
                  <a:pt x="1246" y="215"/>
                </a:cubicBezTo>
                <a:cubicBezTo>
                  <a:pt x="1248" y="215"/>
                  <a:pt x="1248" y="215"/>
                  <a:pt x="1248" y="215"/>
                </a:cubicBezTo>
                <a:lnTo>
                  <a:pt x="1247" y="216"/>
                </a:lnTo>
                <a:close/>
                <a:moveTo>
                  <a:pt x="1406" y="137"/>
                </a:moveTo>
                <a:cubicBezTo>
                  <a:pt x="1405" y="137"/>
                  <a:pt x="1405" y="137"/>
                  <a:pt x="1404" y="137"/>
                </a:cubicBezTo>
                <a:cubicBezTo>
                  <a:pt x="1405" y="136"/>
                  <a:pt x="1405" y="136"/>
                  <a:pt x="1405" y="136"/>
                </a:cubicBezTo>
                <a:cubicBezTo>
                  <a:pt x="1405" y="136"/>
                  <a:pt x="1406" y="136"/>
                  <a:pt x="1407" y="136"/>
                </a:cubicBezTo>
                <a:cubicBezTo>
                  <a:pt x="1406" y="136"/>
                  <a:pt x="1406" y="137"/>
                  <a:pt x="1406" y="137"/>
                </a:cubicBezTo>
                <a:close/>
                <a:moveTo>
                  <a:pt x="1271" y="1273"/>
                </a:moveTo>
                <a:cubicBezTo>
                  <a:pt x="1270" y="1274"/>
                  <a:pt x="1270" y="1274"/>
                  <a:pt x="1270" y="1274"/>
                </a:cubicBezTo>
                <a:cubicBezTo>
                  <a:pt x="1270" y="1274"/>
                  <a:pt x="1270" y="1273"/>
                  <a:pt x="1271" y="1273"/>
                </a:cubicBezTo>
                <a:cubicBezTo>
                  <a:pt x="1271" y="1273"/>
                  <a:pt x="1271" y="1273"/>
                  <a:pt x="1271" y="1273"/>
                </a:cubicBezTo>
                <a:cubicBezTo>
                  <a:pt x="1271" y="1273"/>
                  <a:pt x="1271" y="1272"/>
                  <a:pt x="1272" y="1272"/>
                </a:cubicBezTo>
                <a:cubicBezTo>
                  <a:pt x="1269" y="1270"/>
                  <a:pt x="1267" y="1269"/>
                  <a:pt x="1263" y="1270"/>
                </a:cubicBezTo>
                <a:cubicBezTo>
                  <a:pt x="1262" y="1270"/>
                  <a:pt x="1261" y="1268"/>
                  <a:pt x="1261" y="1267"/>
                </a:cubicBezTo>
                <a:cubicBezTo>
                  <a:pt x="1262" y="1265"/>
                  <a:pt x="1263" y="1263"/>
                  <a:pt x="1264" y="1261"/>
                </a:cubicBezTo>
                <a:cubicBezTo>
                  <a:pt x="1266" y="1259"/>
                  <a:pt x="1268" y="1258"/>
                  <a:pt x="1270" y="1256"/>
                </a:cubicBezTo>
                <a:cubicBezTo>
                  <a:pt x="1270" y="1255"/>
                  <a:pt x="1270" y="1254"/>
                  <a:pt x="1270" y="1254"/>
                </a:cubicBezTo>
                <a:cubicBezTo>
                  <a:pt x="1270" y="1252"/>
                  <a:pt x="1268" y="1252"/>
                  <a:pt x="1267" y="1252"/>
                </a:cubicBezTo>
                <a:cubicBezTo>
                  <a:pt x="1265" y="1252"/>
                  <a:pt x="1263" y="1254"/>
                  <a:pt x="1261" y="1251"/>
                </a:cubicBezTo>
                <a:cubicBezTo>
                  <a:pt x="1260" y="1250"/>
                  <a:pt x="1261" y="1248"/>
                  <a:pt x="1263" y="1246"/>
                </a:cubicBezTo>
                <a:cubicBezTo>
                  <a:pt x="1264" y="1244"/>
                  <a:pt x="1265" y="1243"/>
                  <a:pt x="1266" y="1241"/>
                </a:cubicBezTo>
                <a:cubicBezTo>
                  <a:pt x="1266" y="1239"/>
                  <a:pt x="1266" y="1237"/>
                  <a:pt x="1265" y="1235"/>
                </a:cubicBezTo>
                <a:cubicBezTo>
                  <a:pt x="1264" y="1233"/>
                  <a:pt x="1262" y="1232"/>
                  <a:pt x="1261" y="1231"/>
                </a:cubicBezTo>
                <a:cubicBezTo>
                  <a:pt x="1259" y="1230"/>
                  <a:pt x="1257" y="1228"/>
                  <a:pt x="1255" y="1230"/>
                </a:cubicBezTo>
                <a:cubicBezTo>
                  <a:pt x="1253" y="1230"/>
                  <a:pt x="1252" y="1231"/>
                  <a:pt x="1250" y="1232"/>
                </a:cubicBezTo>
                <a:cubicBezTo>
                  <a:pt x="1245" y="1235"/>
                  <a:pt x="1241" y="1234"/>
                  <a:pt x="1236" y="1233"/>
                </a:cubicBezTo>
                <a:cubicBezTo>
                  <a:pt x="1233" y="1233"/>
                  <a:pt x="1232" y="1231"/>
                  <a:pt x="1233" y="1227"/>
                </a:cubicBezTo>
                <a:cubicBezTo>
                  <a:pt x="1233" y="1226"/>
                  <a:pt x="1233" y="1226"/>
                  <a:pt x="1233" y="1225"/>
                </a:cubicBezTo>
                <a:cubicBezTo>
                  <a:pt x="1233" y="1221"/>
                  <a:pt x="1231" y="1218"/>
                  <a:pt x="1228" y="1218"/>
                </a:cubicBezTo>
                <a:cubicBezTo>
                  <a:pt x="1226" y="1217"/>
                  <a:pt x="1224" y="1218"/>
                  <a:pt x="1222" y="1218"/>
                </a:cubicBezTo>
                <a:cubicBezTo>
                  <a:pt x="1222" y="1218"/>
                  <a:pt x="1222" y="1218"/>
                  <a:pt x="1222" y="1218"/>
                </a:cubicBezTo>
                <a:cubicBezTo>
                  <a:pt x="1221" y="1219"/>
                  <a:pt x="1221" y="1219"/>
                  <a:pt x="1221" y="1219"/>
                </a:cubicBezTo>
                <a:cubicBezTo>
                  <a:pt x="1221" y="1218"/>
                  <a:pt x="1221" y="1218"/>
                  <a:pt x="1221" y="1218"/>
                </a:cubicBezTo>
                <a:cubicBezTo>
                  <a:pt x="1222" y="1218"/>
                  <a:pt x="1222" y="1218"/>
                  <a:pt x="1222" y="1218"/>
                </a:cubicBezTo>
                <a:cubicBezTo>
                  <a:pt x="1224" y="1212"/>
                  <a:pt x="1228" y="1207"/>
                  <a:pt x="1233" y="1203"/>
                </a:cubicBezTo>
                <a:cubicBezTo>
                  <a:pt x="1237" y="1199"/>
                  <a:pt x="1239" y="1194"/>
                  <a:pt x="1242" y="1189"/>
                </a:cubicBezTo>
                <a:cubicBezTo>
                  <a:pt x="1242" y="1189"/>
                  <a:pt x="1242" y="1187"/>
                  <a:pt x="1242" y="1186"/>
                </a:cubicBezTo>
                <a:cubicBezTo>
                  <a:pt x="1242" y="1185"/>
                  <a:pt x="1239" y="1184"/>
                  <a:pt x="1237" y="1184"/>
                </a:cubicBezTo>
                <a:cubicBezTo>
                  <a:pt x="1230" y="1186"/>
                  <a:pt x="1224" y="1189"/>
                  <a:pt x="1219" y="1194"/>
                </a:cubicBezTo>
                <a:cubicBezTo>
                  <a:pt x="1209" y="1206"/>
                  <a:pt x="1201" y="1219"/>
                  <a:pt x="1194" y="1232"/>
                </a:cubicBezTo>
                <a:cubicBezTo>
                  <a:pt x="1190" y="1239"/>
                  <a:pt x="1185" y="1244"/>
                  <a:pt x="1178" y="1247"/>
                </a:cubicBezTo>
                <a:cubicBezTo>
                  <a:pt x="1175" y="1248"/>
                  <a:pt x="1175" y="1250"/>
                  <a:pt x="1177" y="1252"/>
                </a:cubicBezTo>
                <a:cubicBezTo>
                  <a:pt x="1179" y="1255"/>
                  <a:pt x="1178" y="1257"/>
                  <a:pt x="1176" y="1259"/>
                </a:cubicBezTo>
                <a:cubicBezTo>
                  <a:pt x="1174" y="1262"/>
                  <a:pt x="1171" y="1264"/>
                  <a:pt x="1169" y="1267"/>
                </a:cubicBezTo>
                <a:cubicBezTo>
                  <a:pt x="1168" y="1268"/>
                  <a:pt x="1169" y="1272"/>
                  <a:pt x="1171" y="1272"/>
                </a:cubicBezTo>
                <a:cubicBezTo>
                  <a:pt x="1173" y="1273"/>
                  <a:pt x="1175" y="1273"/>
                  <a:pt x="1177" y="1273"/>
                </a:cubicBezTo>
                <a:cubicBezTo>
                  <a:pt x="1184" y="1273"/>
                  <a:pt x="1191" y="1272"/>
                  <a:pt x="1198" y="1274"/>
                </a:cubicBezTo>
                <a:cubicBezTo>
                  <a:pt x="1203" y="1276"/>
                  <a:pt x="1208" y="1276"/>
                  <a:pt x="1214" y="1274"/>
                </a:cubicBezTo>
                <a:cubicBezTo>
                  <a:pt x="1220" y="1273"/>
                  <a:pt x="1224" y="1277"/>
                  <a:pt x="1229" y="1279"/>
                </a:cubicBezTo>
                <a:cubicBezTo>
                  <a:pt x="1230" y="1279"/>
                  <a:pt x="1230" y="1280"/>
                  <a:pt x="1229" y="1281"/>
                </a:cubicBezTo>
                <a:cubicBezTo>
                  <a:pt x="1227" y="1283"/>
                  <a:pt x="1225" y="1284"/>
                  <a:pt x="1224" y="1286"/>
                </a:cubicBezTo>
                <a:cubicBezTo>
                  <a:pt x="1223" y="1287"/>
                  <a:pt x="1223" y="1289"/>
                  <a:pt x="1224" y="1290"/>
                </a:cubicBezTo>
                <a:cubicBezTo>
                  <a:pt x="1224" y="1291"/>
                  <a:pt x="1226" y="1292"/>
                  <a:pt x="1227" y="1292"/>
                </a:cubicBezTo>
                <a:cubicBezTo>
                  <a:pt x="1230" y="1292"/>
                  <a:pt x="1233" y="1290"/>
                  <a:pt x="1234" y="1288"/>
                </a:cubicBezTo>
                <a:cubicBezTo>
                  <a:pt x="1238" y="1282"/>
                  <a:pt x="1244" y="1281"/>
                  <a:pt x="1249" y="1277"/>
                </a:cubicBezTo>
                <a:cubicBezTo>
                  <a:pt x="1249" y="1277"/>
                  <a:pt x="1250" y="1278"/>
                  <a:pt x="1250" y="1278"/>
                </a:cubicBezTo>
                <a:cubicBezTo>
                  <a:pt x="1250" y="1282"/>
                  <a:pt x="1249" y="1285"/>
                  <a:pt x="1248" y="1288"/>
                </a:cubicBezTo>
                <a:cubicBezTo>
                  <a:pt x="1248" y="1289"/>
                  <a:pt x="1249" y="1291"/>
                  <a:pt x="1250" y="1292"/>
                </a:cubicBezTo>
                <a:cubicBezTo>
                  <a:pt x="1253" y="1294"/>
                  <a:pt x="1257" y="1298"/>
                  <a:pt x="1262" y="1298"/>
                </a:cubicBezTo>
                <a:cubicBezTo>
                  <a:pt x="1265" y="1298"/>
                  <a:pt x="1268" y="1297"/>
                  <a:pt x="1269" y="1295"/>
                </a:cubicBezTo>
                <a:cubicBezTo>
                  <a:pt x="1271" y="1290"/>
                  <a:pt x="1273" y="1286"/>
                  <a:pt x="1274" y="1281"/>
                </a:cubicBezTo>
                <a:cubicBezTo>
                  <a:pt x="1276" y="1278"/>
                  <a:pt x="1274" y="1275"/>
                  <a:pt x="1272" y="1273"/>
                </a:cubicBezTo>
                <a:cubicBezTo>
                  <a:pt x="1272" y="1273"/>
                  <a:pt x="1271" y="1273"/>
                  <a:pt x="1271" y="1273"/>
                </a:cubicBezTo>
                <a:close/>
                <a:moveTo>
                  <a:pt x="1146" y="368"/>
                </a:moveTo>
                <a:cubicBezTo>
                  <a:pt x="1147" y="368"/>
                  <a:pt x="1147" y="368"/>
                  <a:pt x="1147" y="368"/>
                </a:cubicBezTo>
                <a:cubicBezTo>
                  <a:pt x="1147" y="368"/>
                  <a:pt x="1147" y="368"/>
                  <a:pt x="1147" y="367"/>
                </a:cubicBezTo>
                <a:cubicBezTo>
                  <a:pt x="1147" y="368"/>
                  <a:pt x="1147" y="368"/>
                  <a:pt x="1147" y="368"/>
                </a:cubicBezTo>
                <a:cubicBezTo>
                  <a:pt x="1146" y="368"/>
                  <a:pt x="1146" y="368"/>
                  <a:pt x="1146" y="368"/>
                </a:cubicBezTo>
                <a:close/>
                <a:moveTo>
                  <a:pt x="1142" y="375"/>
                </a:moveTo>
                <a:cubicBezTo>
                  <a:pt x="1143" y="375"/>
                  <a:pt x="1145" y="374"/>
                  <a:pt x="1145" y="373"/>
                </a:cubicBezTo>
                <a:cubicBezTo>
                  <a:pt x="1146" y="372"/>
                  <a:pt x="1146" y="370"/>
                  <a:pt x="1146" y="368"/>
                </a:cubicBezTo>
                <a:cubicBezTo>
                  <a:pt x="1145" y="368"/>
                  <a:pt x="1143" y="368"/>
                  <a:pt x="1142" y="370"/>
                </a:cubicBezTo>
                <a:cubicBezTo>
                  <a:pt x="1140" y="371"/>
                  <a:pt x="1140" y="374"/>
                  <a:pt x="1142" y="375"/>
                </a:cubicBezTo>
                <a:close/>
                <a:moveTo>
                  <a:pt x="1148" y="365"/>
                </a:moveTo>
                <a:cubicBezTo>
                  <a:pt x="1147" y="366"/>
                  <a:pt x="1147" y="366"/>
                  <a:pt x="1147" y="367"/>
                </a:cubicBezTo>
                <a:cubicBezTo>
                  <a:pt x="1149" y="366"/>
                  <a:pt x="1149" y="366"/>
                  <a:pt x="1149" y="366"/>
                </a:cubicBezTo>
                <a:cubicBezTo>
                  <a:pt x="1149" y="366"/>
                  <a:pt x="1148" y="365"/>
                  <a:pt x="1148" y="365"/>
                </a:cubicBezTo>
                <a:close/>
                <a:moveTo>
                  <a:pt x="1117" y="217"/>
                </a:moveTo>
                <a:cubicBezTo>
                  <a:pt x="1117" y="218"/>
                  <a:pt x="1117" y="218"/>
                  <a:pt x="1117" y="218"/>
                </a:cubicBezTo>
                <a:cubicBezTo>
                  <a:pt x="1118" y="218"/>
                  <a:pt x="1118" y="218"/>
                  <a:pt x="1118" y="218"/>
                </a:cubicBezTo>
                <a:cubicBezTo>
                  <a:pt x="1118" y="218"/>
                  <a:pt x="1118" y="218"/>
                  <a:pt x="1118" y="217"/>
                </a:cubicBezTo>
                <a:cubicBezTo>
                  <a:pt x="1118" y="217"/>
                  <a:pt x="1118" y="217"/>
                  <a:pt x="1117" y="217"/>
                </a:cubicBezTo>
                <a:close/>
                <a:moveTo>
                  <a:pt x="1130" y="206"/>
                </a:moveTo>
                <a:cubicBezTo>
                  <a:pt x="1130" y="206"/>
                  <a:pt x="1130" y="206"/>
                  <a:pt x="1130" y="206"/>
                </a:cubicBezTo>
                <a:cubicBezTo>
                  <a:pt x="1130" y="206"/>
                  <a:pt x="1130" y="206"/>
                  <a:pt x="1130" y="206"/>
                </a:cubicBezTo>
                <a:cubicBezTo>
                  <a:pt x="1130" y="204"/>
                  <a:pt x="1130" y="204"/>
                  <a:pt x="1131" y="205"/>
                </a:cubicBezTo>
                <a:cubicBezTo>
                  <a:pt x="1131" y="205"/>
                  <a:pt x="1131" y="206"/>
                  <a:pt x="1130" y="206"/>
                </a:cubicBezTo>
                <a:cubicBezTo>
                  <a:pt x="1130" y="212"/>
                  <a:pt x="1130" y="212"/>
                  <a:pt x="1135" y="213"/>
                </a:cubicBezTo>
                <a:cubicBezTo>
                  <a:pt x="1136" y="213"/>
                  <a:pt x="1137" y="213"/>
                  <a:pt x="1138" y="213"/>
                </a:cubicBezTo>
                <a:cubicBezTo>
                  <a:pt x="1142" y="209"/>
                  <a:pt x="1143" y="204"/>
                  <a:pt x="1147" y="200"/>
                </a:cubicBezTo>
                <a:cubicBezTo>
                  <a:pt x="1151" y="197"/>
                  <a:pt x="1155" y="195"/>
                  <a:pt x="1156" y="190"/>
                </a:cubicBezTo>
                <a:cubicBezTo>
                  <a:pt x="1156" y="183"/>
                  <a:pt x="1156" y="176"/>
                  <a:pt x="1151" y="170"/>
                </a:cubicBezTo>
                <a:cubicBezTo>
                  <a:pt x="1150" y="169"/>
                  <a:pt x="1150" y="168"/>
                  <a:pt x="1149" y="167"/>
                </a:cubicBezTo>
                <a:cubicBezTo>
                  <a:pt x="1148" y="165"/>
                  <a:pt x="1148" y="163"/>
                  <a:pt x="1150" y="161"/>
                </a:cubicBezTo>
                <a:cubicBezTo>
                  <a:pt x="1152" y="157"/>
                  <a:pt x="1155" y="153"/>
                  <a:pt x="1159" y="151"/>
                </a:cubicBezTo>
                <a:cubicBezTo>
                  <a:pt x="1159" y="146"/>
                  <a:pt x="1157" y="142"/>
                  <a:pt x="1159" y="137"/>
                </a:cubicBezTo>
                <a:cubicBezTo>
                  <a:pt x="1160" y="134"/>
                  <a:pt x="1161" y="130"/>
                  <a:pt x="1161" y="127"/>
                </a:cubicBezTo>
                <a:cubicBezTo>
                  <a:pt x="1161" y="122"/>
                  <a:pt x="1155" y="122"/>
                  <a:pt x="1153" y="119"/>
                </a:cubicBezTo>
                <a:cubicBezTo>
                  <a:pt x="1150" y="116"/>
                  <a:pt x="1146" y="114"/>
                  <a:pt x="1142" y="112"/>
                </a:cubicBezTo>
                <a:cubicBezTo>
                  <a:pt x="1141" y="111"/>
                  <a:pt x="1140" y="109"/>
                  <a:pt x="1140" y="107"/>
                </a:cubicBezTo>
                <a:cubicBezTo>
                  <a:pt x="1139" y="101"/>
                  <a:pt x="1140" y="96"/>
                  <a:pt x="1140" y="90"/>
                </a:cubicBezTo>
                <a:cubicBezTo>
                  <a:pt x="1141" y="86"/>
                  <a:pt x="1142" y="81"/>
                  <a:pt x="1143" y="76"/>
                </a:cubicBezTo>
                <a:cubicBezTo>
                  <a:pt x="1144" y="68"/>
                  <a:pt x="1139" y="63"/>
                  <a:pt x="1134" y="58"/>
                </a:cubicBezTo>
                <a:cubicBezTo>
                  <a:pt x="1130" y="54"/>
                  <a:pt x="1125" y="55"/>
                  <a:pt x="1121" y="55"/>
                </a:cubicBezTo>
                <a:cubicBezTo>
                  <a:pt x="1118" y="55"/>
                  <a:pt x="1116" y="57"/>
                  <a:pt x="1115" y="60"/>
                </a:cubicBezTo>
                <a:cubicBezTo>
                  <a:pt x="1115" y="62"/>
                  <a:pt x="1116" y="64"/>
                  <a:pt x="1119" y="65"/>
                </a:cubicBezTo>
                <a:cubicBezTo>
                  <a:pt x="1121" y="66"/>
                  <a:pt x="1124" y="67"/>
                  <a:pt x="1126" y="68"/>
                </a:cubicBezTo>
                <a:cubicBezTo>
                  <a:pt x="1128" y="69"/>
                  <a:pt x="1128" y="71"/>
                  <a:pt x="1127" y="72"/>
                </a:cubicBezTo>
                <a:cubicBezTo>
                  <a:pt x="1126" y="72"/>
                  <a:pt x="1126" y="73"/>
                  <a:pt x="1125" y="73"/>
                </a:cubicBezTo>
                <a:cubicBezTo>
                  <a:pt x="1122" y="74"/>
                  <a:pt x="1119" y="73"/>
                  <a:pt x="1115" y="74"/>
                </a:cubicBezTo>
                <a:cubicBezTo>
                  <a:pt x="1112" y="74"/>
                  <a:pt x="1109" y="75"/>
                  <a:pt x="1105" y="76"/>
                </a:cubicBezTo>
                <a:cubicBezTo>
                  <a:pt x="1102" y="77"/>
                  <a:pt x="1099" y="82"/>
                  <a:pt x="1099" y="86"/>
                </a:cubicBezTo>
                <a:cubicBezTo>
                  <a:pt x="1100" y="89"/>
                  <a:pt x="1101" y="91"/>
                  <a:pt x="1102" y="94"/>
                </a:cubicBezTo>
                <a:cubicBezTo>
                  <a:pt x="1102" y="95"/>
                  <a:pt x="1101" y="96"/>
                  <a:pt x="1101" y="97"/>
                </a:cubicBezTo>
                <a:cubicBezTo>
                  <a:pt x="1101" y="98"/>
                  <a:pt x="1099" y="98"/>
                  <a:pt x="1099" y="97"/>
                </a:cubicBezTo>
                <a:cubicBezTo>
                  <a:pt x="1096" y="95"/>
                  <a:pt x="1093" y="94"/>
                  <a:pt x="1090" y="96"/>
                </a:cubicBezTo>
                <a:cubicBezTo>
                  <a:pt x="1086" y="99"/>
                  <a:pt x="1083" y="100"/>
                  <a:pt x="1078" y="100"/>
                </a:cubicBezTo>
                <a:cubicBezTo>
                  <a:pt x="1073" y="99"/>
                  <a:pt x="1073" y="103"/>
                  <a:pt x="1073" y="107"/>
                </a:cubicBezTo>
                <a:cubicBezTo>
                  <a:pt x="1074" y="110"/>
                  <a:pt x="1076" y="113"/>
                  <a:pt x="1078" y="116"/>
                </a:cubicBezTo>
                <a:cubicBezTo>
                  <a:pt x="1081" y="119"/>
                  <a:pt x="1083" y="122"/>
                  <a:pt x="1083" y="126"/>
                </a:cubicBezTo>
                <a:cubicBezTo>
                  <a:pt x="1083" y="126"/>
                  <a:pt x="1084" y="126"/>
                  <a:pt x="1084" y="126"/>
                </a:cubicBezTo>
                <a:cubicBezTo>
                  <a:pt x="1084" y="126"/>
                  <a:pt x="1085" y="127"/>
                  <a:pt x="1085" y="127"/>
                </a:cubicBezTo>
                <a:cubicBezTo>
                  <a:pt x="1086" y="127"/>
                  <a:pt x="1087" y="127"/>
                  <a:pt x="1088" y="127"/>
                </a:cubicBezTo>
                <a:cubicBezTo>
                  <a:pt x="1087" y="128"/>
                  <a:pt x="1086" y="128"/>
                  <a:pt x="1085" y="127"/>
                </a:cubicBezTo>
                <a:cubicBezTo>
                  <a:pt x="1084" y="127"/>
                  <a:pt x="1084" y="127"/>
                  <a:pt x="1083" y="127"/>
                </a:cubicBezTo>
                <a:cubicBezTo>
                  <a:pt x="1083" y="126"/>
                  <a:pt x="1083" y="126"/>
                  <a:pt x="1083" y="126"/>
                </a:cubicBezTo>
                <a:cubicBezTo>
                  <a:pt x="1079" y="126"/>
                  <a:pt x="1076" y="123"/>
                  <a:pt x="1072" y="121"/>
                </a:cubicBezTo>
                <a:cubicBezTo>
                  <a:pt x="1071" y="120"/>
                  <a:pt x="1068" y="121"/>
                  <a:pt x="1067" y="123"/>
                </a:cubicBezTo>
                <a:cubicBezTo>
                  <a:pt x="1061" y="133"/>
                  <a:pt x="1059" y="146"/>
                  <a:pt x="1053" y="157"/>
                </a:cubicBezTo>
                <a:cubicBezTo>
                  <a:pt x="1051" y="161"/>
                  <a:pt x="1053" y="165"/>
                  <a:pt x="1056" y="168"/>
                </a:cubicBezTo>
                <a:cubicBezTo>
                  <a:pt x="1060" y="171"/>
                  <a:pt x="1063" y="172"/>
                  <a:pt x="1068" y="173"/>
                </a:cubicBezTo>
                <a:cubicBezTo>
                  <a:pt x="1070" y="173"/>
                  <a:pt x="1072" y="174"/>
                  <a:pt x="1073" y="175"/>
                </a:cubicBezTo>
                <a:cubicBezTo>
                  <a:pt x="1074" y="176"/>
                  <a:pt x="1074" y="178"/>
                  <a:pt x="1074" y="179"/>
                </a:cubicBezTo>
                <a:cubicBezTo>
                  <a:pt x="1074" y="180"/>
                  <a:pt x="1073" y="182"/>
                  <a:pt x="1072" y="182"/>
                </a:cubicBezTo>
                <a:cubicBezTo>
                  <a:pt x="1071" y="182"/>
                  <a:pt x="1069" y="182"/>
                  <a:pt x="1068" y="182"/>
                </a:cubicBezTo>
                <a:cubicBezTo>
                  <a:pt x="1058" y="181"/>
                  <a:pt x="1053" y="184"/>
                  <a:pt x="1050" y="192"/>
                </a:cubicBezTo>
                <a:cubicBezTo>
                  <a:pt x="1048" y="198"/>
                  <a:pt x="1047" y="205"/>
                  <a:pt x="1046" y="212"/>
                </a:cubicBezTo>
                <a:cubicBezTo>
                  <a:pt x="1045" y="222"/>
                  <a:pt x="1049" y="229"/>
                  <a:pt x="1057" y="235"/>
                </a:cubicBezTo>
                <a:cubicBezTo>
                  <a:pt x="1060" y="236"/>
                  <a:pt x="1063" y="238"/>
                  <a:pt x="1065" y="238"/>
                </a:cubicBezTo>
                <a:cubicBezTo>
                  <a:pt x="1070" y="236"/>
                  <a:pt x="1075" y="238"/>
                  <a:pt x="1079" y="240"/>
                </a:cubicBezTo>
                <a:cubicBezTo>
                  <a:pt x="1082" y="242"/>
                  <a:pt x="1084" y="241"/>
                  <a:pt x="1086" y="239"/>
                </a:cubicBezTo>
                <a:cubicBezTo>
                  <a:pt x="1088" y="237"/>
                  <a:pt x="1091" y="236"/>
                  <a:pt x="1093" y="234"/>
                </a:cubicBezTo>
                <a:cubicBezTo>
                  <a:pt x="1092" y="234"/>
                  <a:pt x="1092" y="234"/>
                  <a:pt x="1092" y="234"/>
                </a:cubicBezTo>
                <a:cubicBezTo>
                  <a:pt x="1092" y="235"/>
                  <a:pt x="1093" y="235"/>
                  <a:pt x="1093" y="235"/>
                </a:cubicBezTo>
                <a:cubicBezTo>
                  <a:pt x="1093" y="235"/>
                  <a:pt x="1093" y="234"/>
                  <a:pt x="1093" y="234"/>
                </a:cubicBezTo>
                <a:cubicBezTo>
                  <a:pt x="1097" y="231"/>
                  <a:pt x="1102" y="230"/>
                  <a:pt x="1106" y="225"/>
                </a:cubicBezTo>
                <a:cubicBezTo>
                  <a:pt x="1109" y="222"/>
                  <a:pt x="1113" y="220"/>
                  <a:pt x="1117" y="217"/>
                </a:cubicBezTo>
                <a:cubicBezTo>
                  <a:pt x="1118" y="215"/>
                  <a:pt x="1120" y="213"/>
                  <a:pt x="1121" y="211"/>
                </a:cubicBezTo>
                <a:cubicBezTo>
                  <a:pt x="1123" y="207"/>
                  <a:pt x="1126" y="206"/>
                  <a:pt x="1130" y="206"/>
                </a:cubicBezTo>
                <a:close/>
                <a:moveTo>
                  <a:pt x="49" y="993"/>
                </a:moveTo>
                <a:cubicBezTo>
                  <a:pt x="47" y="992"/>
                  <a:pt x="43" y="994"/>
                  <a:pt x="42" y="996"/>
                </a:cubicBezTo>
                <a:cubicBezTo>
                  <a:pt x="39" y="999"/>
                  <a:pt x="38" y="1002"/>
                  <a:pt x="38" y="1006"/>
                </a:cubicBezTo>
                <a:cubicBezTo>
                  <a:pt x="38" y="1010"/>
                  <a:pt x="39" y="1014"/>
                  <a:pt x="39" y="1018"/>
                </a:cubicBezTo>
                <a:cubicBezTo>
                  <a:pt x="39" y="1018"/>
                  <a:pt x="39" y="1018"/>
                  <a:pt x="39" y="1018"/>
                </a:cubicBezTo>
                <a:cubicBezTo>
                  <a:pt x="39" y="1021"/>
                  <a:pt x="40" y="1025"/>
                  <a:pt x="40" y="1028"/>
                </a:cubicBezTo>
                <a:cubicBezTo>
                  <a:pt x="39" y="1037"/>
                  <a:pt x="42" y="1044"/>
                  <a:pt x="46" y="1052"/>
                </a:cubicBezTo>
                <a:cubicBezTo>
                  <a:pt x="47" y="1053"/>
                  <a:pt x="48" y="1053"/>
                  <a:pt x="50" y="1054"/>
                </a:cubicBezTo>
                <a:cubicBezTo>
                  <a:pt x="50" y="1054"/>
                  <a:pt x="51" y="1054"/>
                  <a:pt x="51" y="1054"/>
                </a:cubicBezTo>
                <a:cubicBezTo>
                  <a:pt x="52" y="1054"/>
                  <a:pt x="53" y="1053"/>
                  <a:pt x="53" y="1053"/>
                </a:cubicBezTo>
                <a:cubicBezTo>
                  <a:pt x="49" y="1041"/>
                  <a:pt x="52" y="1031"/>
                  <a:pt x="55" y="1020"/>
                </a:cubicBezTo>
                <a:cubicBezTo>
                  <a:pt x="57" y="1014"/>
                  <a:pt x="59" y="1009"/>
                  <a:pt x="61" y="1003"/>
                </a:cubicBezTo>
                <a:cubicBezTo>
                  <a:pt x="62" y="1002"/>
                  <a:pt x="61" y="1000"/>
                  <a:pt x="60" y="999"/>
                </a:cubicBezTo>
                <a:cubicBezTo>
                  <a:pt x="56" y="997"/>
                  <a:pt x="53" y="995"/>
                  <a:pt x="49" y="993"/>
                </a:cubicBezTo>
                <a:close/>
                <a:moveTo>
                  <a:pt x="52" y="973"/>
                </a:moveTo>
                <a:cubicBezTo>
                  <a:pt x="52" y="974"/>
                  <a:pt x="53" y="974"/>
                  <a:pt x="54" y="975"/>
                </a:cubicBezTo>
                <a:cubicBezTo>
                  <a:pt x="54" y="974"/>
                  <a:pt x="54" y="974"/>
                  <a:pt x="55" y="973"/>
                </a:cubicBezTo>
                <a:cubicBezTo>
                  <a:pt x="54" y="973"/>
                  <a:pt x="53" y="973"/>
                  <a:pt x="52" y="973"/>
                </a:cubicBezTo>
                <a:close/>
                <a:moveTo>
                  <a:pt x="63" y="975"/>
                </a:moveTo>
                <a:cubicBezTo>
                  <a:pt x="64" y="976"/>
                  <a:pt x="65" y="977"/>
                  <a:pt x="66" y="977"/>
                </a:cubicBezTo>
                <a:cubicBezTo>
                  <a:pt x="67" y="977"/>
                  <a:pt x="69" y="976"/>
                  <a:pt x="70" y="975"/>
                </a:cubicBezTo>
                <a:cubicBezTo>
                  <a:pt x="70" y="974"/>
                  <a:pt x="70" y="974"/>
                  <a:pt x="70" y="973"/>
                </a:cubicBezTo>
                <a:cubicBezTo>
                  <a:pt x="68" y="973"/>
                  <a:pt x="65" y="973"/>
                  <a:pt x="62" y="973"/>
                </a:cubicBezTo>
                <a:cubicBezTo>
                  <a:pt x="63" y="974"/>
                  <a:pt x="63" y="975"/>
                  <a:pt x="63" y="975"/>
                </a:cubicBezTo>
                <a:close/>
                <a:moveTo>
                  <a:pt x="133" y="1179"/>
                </a:moveTo>
                <a:cubicBezTo>
                  <a:pt x="150" y="1192"/>
                  <a:pt x="151" y="1181"/>
                  <a:pt x="151" y="1181"/>
                </a:cubicBezTo>
                <a:cubicBezTo>
                  <a:pt x="149" y="1182"/>
                  <a:pt x="147" y="1184"/>
                  <a:pt x="146" y="1184"/>
                </a:cubicBezTo>
                <a:cubicBezTo>
                  <a:pt x="142" y="1182"/>
                  <a:pt x="137" y="1182"/>
                  <a:pt x="133" y="1179"/>
                </a:cubicBezTo>
                <a:close/>
                <a:moveTo>
                  <a:pt x="1159" y="151"/>
                </a:moveTo>
                <a:cubicBezTo>
                  <a:pt x="1159" y="151"/>
                  <a:pt x="1159" y="151"/>
                  <a:pt x="1159" y="151"/>
                </a:cubicBezTo>
                <a:cubicBezTo>
                  <a:pt x="1159" y="151"/>
                  <a:pt x="1159" y="151"/>
                  <a:pt x="1159" y="151"/>
                </a:cubicBezTo>
                <a:cubicBezTo>
                  <a:pt x="1159" y="151"/>
                  <a:pt x="1159" y="151"/>
                  <a:pt x="1159" y="151"/>
                </a:cubicBezTo>
                <a:cubicBezTo>
                  <a:pt x="1159" y="151"/>
                  <a:pt x="1159" y="151"/>
                  <a:pt x="1159" y="151"/>
                </a:cubicBezTo>
                <a:close/>
                <a:moveTo>
                  <a:pt x="1027" y="124"/>
                </a:moveTo>
                <a:cubicBezTo>
                  <a:pt x="1028" y="126"/>
                  <a:pt x="1031" y="126"/>
                  <a:pt x="1033" y="124"/>
                </a:cubicBezTo>
                <a:cubicBezTo>
                  <a:pt x="1036" y="121"/>
                  <a:pt x="1039" y="117"/>
                  <a:pt x="1040" y="112"/>
                </a:cubicBezTo>
                <a:cubicBezTo>
                  <a:pt x="1041" y="111"/>
                  <a:pt x="1040" y="109"/>
                  <a:pt x="1039" y="108"/>
                </a:cubicBezTo>
                <a:cubicBezTo>
                  <a:pt x="1037" y="106"/>
                  <a:pt x="1035" y="105"/>
                  <a:pt x="1032" y="105"/>
                </a:cubicBezTo>
                <a:cubicBezTo>
                  <a:pt x="1026" y="106"/>
                  <a:pt x="1020" y="112"/>
                  <a:pt x="1024" y="118"/>
                </a:cubicBezTo>
                <a:cubicBezTo>
                  <a:pt x="1026" y="120"/>
                  <a:pt x="1026" y="122"/>
                  <a:pt x="1027" y="124"/>
                </a:cubicBezTo>
                <a:close/>
                <a:moveTo>
                  <a:pt x="1095" y="239"/>
                </a:moveTo>
                <a:cubicBezTo>
                  <a:pt x="1095" y="238"/>
                  <a:pt x="1095" y="237"/>
                  <a:pt x="1095" y="237"/>
                </a:cubicBezTo>
                <a:cubicBezTo>
                  <a:pt x="1094" y="236"/>
                  <a:pt x="1094" y="236"/>
                  <a:pt x="1093" y="235"/>
                </a:cubicBezTo>
                <a:cubicBezTo>
                  <a:pt x="1093" y="236"/>
                  <a:pt x="1093" y="238"/>
                  <a:pt x="1095" y="239"/>
                </a:cubicBezTo>
                <a:close/>
                <a:moveTo>
                  <a:pt x="1138" y="213"/>
                </a:moveTo>
                <a:cubicBezTo>
                  <a:pt x="1138" y="213"/>
                  <a:pt x="1138" y="214"/>
                  <a:pt x="1138" y="214"/>
                </a:cubicBezTo>
                <a:cubicBezTo>
                  <a:pt x="1138" y="214"/>
                  <a:pt x="1138" y="214"/>
                  <a:pt x="1138" y="214"/>
                </a:cubicBezTo>
                <a:cubicBezTo>
                  <a:pt x="1138" y="214"/>
                  <a:pt x="1139" y="214"/>
                  <a:pt x="1139" y="213"/>
                </a:cubicBezTo>
                <a:cubicBezTo>
                  <a:pt x="1139" y="213"/>
                  <a:pt x="1138" y="213"/>
                  <a:pt x="1138" y="213"/>
                </a:cubicBezTo>
                <a:close/>
                <a:moveTo>
                  <a:pt x="868" y="402"/>
                </a:moveTo>
                <a:cubicBezTo>
                  <a:pt x="871" y="402"/>
                  <a:pt x="873" y="400"/>
                  <a:pt x="875" y="398"/>
                </a:cubicBezTo>
                <a:cubicBezTo>
                  <a:pt x="876" y="398"/>
                  <a:pt x="876" y="396"/>
                  <a:pt x="876" y="395"/>
                </a:cubicBezTo>
                <a:cubicBezTo>
                  <a:pt x="877" y="394"/>
                  <a:pt x="876" y="394"/>
                  <a:pt x="875" y="394"/>
                </a:cubicBezTo>
                <a:cubicBezTo>
                  <a:pt x="870" y="392"/>
                  <a:pt x="864" y="393"/>
                  <a:pt x="859" y="393"/>
                </a:cubicBezTo>
                <a:cubicBezTo>
                  <a:pt x="854" y="394"/>
                  <a:pt x="852" y="397"/>
                  <a:pt x="851" y="401"/>
                </a:cubicBezTo>
                <a:cubicBezTo>
                  <a:pt x="857" y="402"/>
                  <a:pt x="862" y="403"/>
                  <a:pt x="868" y="402"/>
                </a:cubicBezTo>
                <a:close/>
                <a:moveTo>
                  <a:pt x="858" y="258"/>
                </a:moveTo>
                <a:cubicBezTo>
                  <a:pt x="857" y="261"/>
                  <a:pt x="856" y="263"/>
                  <a:pt x="855" y="266"/>
                </a:cubicBezTo>
                <a:cubicBezTo>
                  <a:pt x="854" y="271"/>
                  <a:pt x="854" y="275"/>
                  <a:pt x="850" y="279"/>
                </a:cubicBezTo>
                <a:cubicBezTo>
                  <a:pt x="850" y="280"/>
                  <a:pt x="849" y="282"/>
                  <a:pt x="849" y="283"/>
                </a:cubicBezTo>
                <a:cubicBezTo>
                  <a:pt x="850" y="290"/>
                  <a:pt x="853" y="296"/>
                  <a:pt x="850" y="303"/>
                </a:cubicBezTo>
                <a:cubicBezTo>
                  <a:pt x="850" y="303"/>
                  <a:pt x="852" y="305"/>
                  <a:pt x="853" y="306"/>
                </a:cubicBezTo>
                <a:cubicBezTo>
                  <a:pt x="854" y="307"/>
                  <a:pt x="856" y="308"/>
                  <a:pt x="856" y="308"/>
                </a:cubicBezTo>
                <a:cubicBezTo>
                  <a:pt x="854" y="315"/>
                  <a:pt x="859" y="317"/>
                  <a:pt x="864" y="317"/>
                </a:cubicBezTo>
                <a:cubicBezTo>
                  <a:pt x="870" y="318"/>
                  <a:pt x="876" y="319"/>
                  <a:pt x="882" y="319"/>
                </a:cubicBezTo>
                <a:cubicBezTo>
                  <a:pt x="883" y="319"/>
                  <a:pt x="884" y="320"/>
                  <a:pt x="884" y="320"/>
                </a:cubicBezTo>
                <a:cubicBezTo>
                  <a:pt x="883" y="321"/>
                  <a:pt x="883" y="323"/>
                  <a:pt x="882" y="324"/>
                </a:cubicBezTo>
                <a:cubicBezTo>
                  <a:pt x="879" y="325"/>
                  <a:pt x="877" y="325"/>
                  <a:pt x="874" y="326"/>
                </a:cubicBezTo>
                <a:cubicBezTo>
                  <a:pt x="870" y="327"/>
                  <a:pt x="868" y="330"/>
                  <a:pt x="868" y="334"/>
                </a:cubicBezTo>
                <a:cubicBezTo>
                  <a:pt x="867" y="336"/>
                  <a:pt x="867" y="339"/>
                  <a:pt x="867" y="342"/>
                </a:cubicBezTo>
                <a:cubicBezTo>
                  <a:pt x="867" y="344"/>
                  <a:pt x="869" y="348"/>
                  <a:pt x="871" y="348"/>
                </a:cubicBezTo>
                <a:cubicBezTo>
                  <a:pt x="876" y="350"/>
                  <a:pt x="882" y="351"/>
                  <a:pt x="887" y="353"/>
                </a:cubicBezTo>
                <a:cubicBezTo>
                  <a:pt x="892" y="354"/>
                  <a:pt x="898" y="351"/>
                  <a:pt x="901" y="346"/>
                </a:cubicBezTo>
                <a:cubicBezTo>
                  <a:pt x="901" y="345"/>
                  <a:pt x="902" y="343"/>
                  <a:pt x="902" y="342"/>
                </a:cubicBezTo>
                <a:cubicBezTo>
                  <a:pt x="904" y="337"/>
                  <a:pt x="908" y="335"/>
                  <a:pt x="913" y="334"/>
                </a:cubicBezTo>
                <a:cubicBezTo>
                  <a:pt x="914" y="330"/>
                  <a:pt x="916" y="326"/>
                  <a:pt x="918" y="322"/>
                </a:cubicBezTo>
                <a:cubicBezTo>
                  <a:pt x="920" y="318"/>
                  <a:pt x="923" y="314"/>
                  <a:pt x="926" y="311"/>
                </a:cubicBezTo>
                <a:cubicBezTo>
                  <a:pt x="927" y="310"/>
                  <a:pt x="927" y="310"/>
                  <a:pt x="928" y="309"/>
                </a:cubicBezTo>
                <a:cubicBezTo>
                  <a:pt x="931" y="303"/>
                  <a:pt x="934" y="297"/>
                  <a:pt x="937" y="291"/>
                </a:cubicBezTo>
                <a:cubicBezTo>
                  <a:pt x="938" y="290"/>
                  <a:pt x="937" y="288"/>
                  <a:pt x="937" y="287"/>
                </a:cubicBezTo>
                <a:cubicBezTo>
                  <a:pt x="936" y="285"/>
                  <a:pt x="935" y="282"/>
                  <a:pt x="934" y="280"/>
                </a:cubicBezTo>
                <a:cubicBezTo>
                  <a:pt x="933" y="278"/>
                  <a:pt x="931" y="277"/>
                  <a:pt x="929" y="277"/>
                </a:cubicBezTo>
                <a:cubicBezTo>
                  <a:pt x="923" y="279"/>
                  <a:pt x="920" y="276"/>
                  <a:pt x="917" y="272"/>
                </a:cubicBezTo>
                <a:cubicBezTo>
                  <a:pt x="912" y="271"/>
                  <a:pt x="906" y="271"/>
                  <a:pt x="900" y="272"/>
                </a:cubicBezTo>
                <a:cubicBezTo>
                  <a:pt x="898" y="275"/>
                  <a:pt x="896" y="279"/>
                  <a:pt x="896" y="283"/>
                </a:cubicBezTo>
                <a:cubicBezTo>
                  <a:pt x="896" y="288"/>
                  <a:pt x="896" y="293"/>
                  <a:pt x="896" y="297"/>
                </a:cubicBezTo>
                <a:cubicBezTo>
                  <a:pt x="896" y="298"/>
                  <a:pt x="896" y="299"/>
                  <a:pt x="895" y="299"/>
                </a:cubicBezTo>
                <a:cubicBezTo>
                  <a:pt x="894" y="300"/>
                  <a:pt x="894" y="299"/>
                  <a:pt x="893" y="298"/>
                </a:cubicBezTo>
                <a:cubicBezTo>
                  <a:pt x="891" y="293"/>
                  <a:pt x="889" y="287"/>
                  <a:pt x="887" y="282"/>
                </a:cubicBezTo>
                <a:cubicBezTo>
                  <a:pt x="887" y="282"/>
                  <a:pt x="885" y="281"/>
                  <a:pt x="884" y="281"/>
                </a:cubicBezTo>
                <a:cubicBezTo>
                  <a:pt x="883" y="281"/>
                  <a:pt x="881" y="282"/>
                  <a:pt x="880" y="283"/>
                </a:cubicBezTo>
                <a:cubicBezTo>
                  <a:pt x="877" y="289"/>
                  <a:pt x="875" y="295"/>
                  <a:pt x="872" y="301"/>
                </a:cubicBezTo>
                <a:cubicBezTo>
                  <a:pt x="872" y="301"/>
                  <a:pt x="872" y="301"/>
                  <a:pt x="872" y="301"/>
                </a:cubicBezTo>
                <a:cubicBezTo>
                  <a:pt x="871" y="302"/>
                  <a:pt x="871" y="302"/>
                  <a:pt x="871" y="302"/>
                </a:cubicBezTo>
                <a:cubicBezTo>
                  <a:pt x="872" y="301"/>
                  <a:pt x="872" y="301"/>
                  <a:pt x="872" y="301"/>
                </a:cubicBezTo>
                <a:cubicBezTo>
                  <a:pt x="872" y="301"/>
                  <a:pt x="872" y="301"/>
                  <a:pt x="872" y="301"/>
                </a:cubicBezTo>
                <a:cubicBezTo>
                  <a:pt x="870" y="298"/>
                  <a:pt x="868" y="294"/>
                  <a:pt x="870" y="290"/>
                </a:cubicBezTo>
                <a:cubicBezTo>
                  <a:pt x="871" y="288"/>
                  <a:pt x="872" y="286"/>
                  <a:pt x="871" y="284"/>
                </a:cubicBezTo>
                <a:cubicBezTo>
                  <a:pt x="869" y="279"/>
                  <a:pt x="869" y="274"/>
                  <a:pt x="869" y="268"/>
                </a:cubicBezTo>
                <a:cubicBezTo>
                  <a:pt x="869" y="267"/>
                  <a:pt x="869" y="265"/>
                  <a:pt x="868" y="264"/>
                </a:cubicBezTo>
                <a:cubicBezTo>
                  <a:pt x="868" y="262"/>
                  <a:pt x="867" y="260"/>
                  <a:pt x="866" y="259"/>
                </a:cubicBezTo>
                <a:cubicBezTo>
                  <a:pt x="864" y="256"/>
                  <a:pt x="860" y="256"/>
                  <a:pt x="858" y="258"/>
                </a:cubicBezTo>
                <a:close/>
                <a:moveTo>
                  <a:pt x="930" y="339"/>
                </a:moveTo>
                <a:cubicBezTo>
                  <a:pt x="930" y="338"/>
                  <a:pt x="931" y="338"/>
                  <a:pt x="931" y="338"/>
                </a:cubicBezTo>
                <a:cubicBezTo>
                  <a:pt x="930" y="338"/>
                  <a:pt x="930" y="338"/>
                  <a:pt x="930" y="338"/>
                </a:cubicBezTo>
                <a:cubicBezTo>
                  <a:pt x="930" y="338"/>
                  <a:pt x="930" y="338"/>
                  <a:pt x="930" y="339"/>
                </a:cubicBezTo>
                <a:cubicBezTo>
                  <a:pt x="930" y="339"/>
                  <a:pt x="930" y="339"/>
                  <a:pt x="930" y="339"/>
                </a:cubicBezTo>
                <a:close/>
                <a:moveTo>
                  <a:pt x="913" y="335"/>
                </a:moveTo>
                <a:cubicBezTo>
                  <a:pt x="913" y="335"/>
                  <a:pt x="913" y="334"/>
                  <a:pt x="913" y="334"/>
                </a:cubicBezTo>
                <a:cubicBezTo>
                  <a:pt x="913" y="334"/>
                  <a:pt x="913" y="334"/>
                  <a:pt x="913" y="334"/>
                </a:cubicBezTo>
                <a:cubicBezTo>
                  <a:pt x="913" y="334"/>
                  <a:pt x="913" y="335"/>
                  <a:pt x="913" y="335"/>
                </a:cubicBezTo>
                <a:cubicBezTo>
                  <a:pt x="913" y="335"/>
                  <a:pt x="913" y="335"/>
                  <a:pt x="913" y="335"/>
                </a:cubicBezTo>
                <a:close/>
                <a:moveTo>
                  <a:pt x="916" y="355"/>
                </a:moveTo>
                <a:cubicBezTo>
                  <a:pt x="912" y="358"/>
                  <a:pt x="912" y="364"/>
                  <a:pt x="916" y="368"/>
                </a:cubicBezTo>
                <a:cubicBezTo>
                  <a:pt x="921" y="372"/>
                  <a:pt x="926" y="377"/>
                  <a:pt x="931" y="381"/>
                </a:cubicBezTo>
                <a:cubicBezTo>
                  <a:pt x="932" y="382"/>
                  <a:pt x="934" y="382"/>
                  <a:pt x="935" y="382"/>
                </a:cubicBezTo>
                <a:cubicBezTo>
                  <a:pt x="939" y="384"/>
                  <a:pt x="944" y="383"/>
                  <a:pt x="945" y="379"/>
                </a:cubicBezTo>
                <a:cubicBezTo>
                  <a:pt x="947" y="374"/>
                  <a:pt x="949" y="369"/>
                  <a:pt x="951" y="363"/>
                </a:cubicBezTo>
                <a:cubicBezTo>
                  <a:pt x="952" y="361"/>
                  <a:pt x="952" y="358"/>
                  <a:pt x="952" y="355"/>
                </a:cubicBezTo>
                <a:cubicBezTo>
                  <a:pt x="952" y="349"/>
                  <a:pt x="950" y="344"/>
                  <a:pt x="946" y="341"/>
                </a:cubicBezTo>
                <a:cubicBezTo>
                  <a:pt x="943" y="338"/>
                  <a:pt x="940" y="338"/>
                  <a:pt x="936" y="338"/>
                </a:cubicBezTo>
                <a:cubicBezTo>
                  <a:pt x="934" y="338"/>
                  <a:pt x="932" y="338"/>
                  <a:pt x="930" y="339"/>
                </a:cubicBezTo>
                <a:cubicBezTo>
                  <a:pt x="927" y="345"/>
                  <a:pt x="921" y="350"/>
                  <a:pt x="916" y="355"/>
                </a:cubicBezTo>
                <a:close/>
                <a:moveTo>
                  <a:pt x="1034" y="281"/>
                </a:moveTo>
                <a:cubicBezTo>
                  <a:pt x="1034" y="282"/>
                  <a:pt x="1035" y="282"/>
                  <a:pt x="1035" y="283"/>
                </a:cubicBezTo>
                <a:cubicBezTo>
                  <a:pt x="1038" y="285"/>
                  <a:pt x="1041" y="285"/>
                  <a:pt x="1045" y="283"/>
                </a:cubicBezTo>
                <a:cubicBezTo>
                  <a:pt x="1048" y="282"/>
                  <a:pt x="1050" y="279"/>
                  <a:pt x="1050" y="276"/>
                </a:cubicBezTo>
                <a:cubicBezTo>
                  <a:pt x="1051" y="271"/>
                  <a:pt x="1046" y="266"/>
                  <a:pt x="1042" y="266"/>
                </a:cubicBezTo>
                <a:cubicBezTo>
                  <a:pt x="1040" y="266"/>
                  <a:pt x="1039" y="267"/>
                  <a:pt x="1038" y="268"/>
                </a:cubicBezTo>
                <a:cubicBezTo>
                  <a:pt x="1035" y="272"/>
                  <a:pt x="1034" y="276"/>
                  <a:pt x="1034" y="281"/>
                </a:cubicBezTo>
                <a:close/>
                <a:moveTo>
                  <a:pt x="876" y="417"/>
                </a:moveTo>
                <a:cubicBezTo>
                  <a:pt x="878" y="415"/>
                  <a:pt x="879" y="412"/>
                  <a:pt x="878" y="410"/>
                </a:cubicBezTo>
                <a:cubicBezTo>
                  <a:pt x="877" y="407"/>
                  <a:pt x="875" y="405"/>
                  <a:pt x="872" y="405"/>
                </a:cubicBezTo>
                <a:cubicBezTo>
                  <a:pt x="868" y="404"/>
                  <a:pt x="863" y="404"/>
                  <a:pt x="858" y="403"/>
                </a:cubicBezTo>
                <a:cubicBezTo>
                  <a:pt x="855" y="403"/>
                  <a:pt x="853" y="402"/>
                  <a:pt x="851" y="401"/>
                </a:cubicBezTo>
                <a:cubicBezTo>
                  <a:pt x="851" y="401"/>
                  <a:pt x="851" y="401"/>
                  <a:pt x="851" y="401"/>
                </a:cubicBezTo>
                <a:cubicBezTo>
                  <a:pt x="851" y="401"/>
                  <a:pt x="850" y="401"/>
                  <a:pt x="850" y="401"/>
                </a:cubicBezTo>
                <a:cubicBezTo>
                  <a:pt x="851" y="401"/>
                  <a:pt x="851" y="401"/>
                  <a:pt x="851" y="401"/>
                </a:cubicBezTo>
                <a:cubicBezTo>
                  <a:pt x="849" y="400"/>
                  <a:pt x="848" y="398"/>
                  <a:pt x="846" y="397"/>
                </a:cubicBezTo>
                <a:cubicBezTo>
                  <a:pt x="845" y="396"/>
                  <a:pt x="843" y="395"/>
                  <a:pt x="841" y="395"/>
                </a:cubicBezTo>
                <a:cubicBezTo>
                  <a:pt x="838" y="395"/>
                  <a:pt x="834" y="396"/>
                  <a:pt x="831" y="397"/>
                </a:cubicBezTo>
                <a:cubicBezTo>
                  <a:pt x="829" y="398"/>
                  <a:pt x="827" y="399"/>
                  <a:pt x="826" y="401"/>
                </a:cubicBezTo>
                <a:cubicBezTo>
                  <a:pt x="824" y="405"/>
                  <a:pt x="821" y="408"/>
                  <a:pt x="817" y="411"/>
                </a:cubicBezTo>
                <a:cubicBezTo>
                  <a:pt x="815" y="412"/>
                  <a:pt x="815" y="415"/>
                  <a:pt x="815" y="417"/>
                </a:cubicBezTo>
                <a:cubicBezTo>
                  <a:pt x="816" y="419"/>
                  <a:pt x="816" y="421"/>
                  <a:pt x="817" y="422"/>
                </a:cubicBezTo>
                <a:cubicBezTo>
                  <a:pt x="822" y="429"/>
                  <a:pt x="819" y="436"/>
                  <a:pt x="816" y="442"/>
                </a:cubicBezTo>
                <a:cubicBezTo>
                  <a:pt x="815" y="444"/>
                  <a:pt x="812" y="444"/>
                  <a:pt x="810" y="443"/>
                </a:cubicBezTo>
                <a:cubicBezTo>
                  <a:pt x="807" y="439"/>
                  <a:pt x="806" y="434"/>
                  <a:pt x="804" y="430"/>
                </a:cubicBezTo>
                <a:cubicBezTo>
                  <a:pt x="803" y="427"/>
                  <a:pt x="800" y="426"/>
                  <a:pt x="797" y="426"/>
                </a:cubicBezTo>
                <a:cubicBezTo>
                  <a:pt x="789" y="426"/>
                  <a:pt x="784" y="431"/>
                  <a:pt x="784" y="439"/>
                </a:cubicBezTo>
                <a:cubicBezTo>
                  <a:pt x="783" y="444"/>
                  <a:pt x="783" y="450"/>
                  <a:pt x="782" y="455"/>
                </a:cubicBezTo>
                <a:cubicBezTo>
                  <a:pt x="782" y="457"/>
                  <a:pt x="783" y="459"/>
                  <a:pt x="786" y="460"/>
                </a:cubicBezTo>
                <a:cubicBezTo>
                  <a:pt x="791" y="462"/>
                  <a:pt x="793" y="466"/>
                  <a:pt x="795" y="471"/>
                </a:cubicBezTo>
                <a:cubicBezTo>
                  <a:pt x="797" y="479"/>
                  <a:pt x="801" y="487"/>
                  <a:pt x="801" y="497"/>
                </a:cubicBezTo>
                <a:cubicBezTo>
                  <a:pt x="801" y="502"/>
                  <a:pt x="803" y="506"/>
                  <a:pt x="807" y="510"/>
                </a:cubicBezTo>
                <a:cubicBezTo>
                  <a:pt x="809" y="512"/>
                  <a:pt x="812" y="512"/>
                  <a:pt x="814" y="511"/>
                </a:cubicBezTo>
                <a:cubicBezTo>
                  <a:pt x="817" y="508"/>
                  <a:pt x="820" y="504"/>
                  <a:pt x="824" y="502"/>
                </a:cubicBezTo>
                <a:cubicBezTo>
                  <a:pt x="827" y="500"/>
                  <a:pt x="831" y="500"/>
                  <a:pt x="835" y="498"/>
                </a:cubicBezTo>
                <a:cubicBezTo>
                  <a:pt x="839" y="497"/>
                  <a:pt x="843" y="495"/>
                  <a:pt x="846" y="493"/>
                </a:cubicBezTo>
                <a:cubicBezTo>
                  <a:pt x="848" y="492"/>
                  <a:pt x="850" y="490"/>
                  <a:pt x="850" y="488"/>
                </a:cubicBezTo>
                <a:cubicBezTo>
                  <a:pt x="852" y="481"/>
                  <a:pt x="856" y="476"/>
                  <a:pt x="861" y="471"/>
                </a:cubicBezTo>
                <a:cubicBezTo>
                  <a:pt x="864" y="467"/>
                  <a:pt x="865" y="462"/>
                  <a:pt x="864" y="457"/>
                </a:cubicBezTo>
                <a:cubicBezTo>
                  <a:pt x="863" y="454"/>
                  <a:pt x="861" y="450"/>
                  <a:pt x="860" y="447"/>
                </a:cubicBezTo>
                <a:cubicBezTo>
                  <a:pt x="859" y="443"/>
                  <a:pt x="856" y="440"/>
                  <a:pt x="853" y="438"/>
                </a:cubicBezTo>
                <a:cubicBezTo>
                  <a:pt x="851" y="437"/>
                  <a:pt x="851" y="436"/>
                  <a:pt x="853" y="435"/>
                </a:cubicBezTo>
                <a:cubicBezTo>
                  <a:pt x="857" y="433"/>
                  <a:pt x="860" y="432"/>
                  <a:pt x="864" y="430"/>
                </a:cubicBezTo>
                <a:cubicBezTo>
                  <a:pt x="867" y="429"/>
                  <a:pt x="869" y="427"/>
                  <a:pt x="869" y="425"/>
                </a:cubicBezTo>
                <a:cubicBezTo>
                  <a:pt x="870" y="420"/>
                  <a:pt x="873" y="419"/>
                  <a:pt x="876" y="417"/>
                </a:cubicBezTo>
                <a:close/>
                <a:moveTo>
                  <a:pt x="887" y="375"/>
                </a:moveTo>
                <a:cubicBezTo>
                  <a:pt x="886" y="373"/>
                  <a:pt x="886" y="373"/>
                  <a:pt x="886" y="373"/>
                </a:cubicBezTo>
                <a:cubicBezTo>
                  <a:pt x="885" y="374"/>
                  <a:pt x="885" y="374"/>
                  <a:pt x="885" y="374"/>
                </a:cubicBezTo>
                <a:lnTo>
                  <a:pt x="887" y="375"/>
                </a:lnTo>
                <a:close/>
                <a:moveTo>
                  <a:pt x="916" y="381"/>
                </a:moveTo>
                <a:cubicBezTo>
                  <a:pt x="916" y="381"/>
                  <a:pt x="916" y="380"/>
                  <a:pt x="916" y="380"/>
                </a:cubicBezTo>
                <a:cubicBezTo>
                  <a:pt x="916" y="379"/>
                  <a:pt x="915" y="379"/>
                  <a:pt x="915" y="379"/>
                </a:cubicBezTo>
                <a:cubicBezTo>
                  <a:pt x="914" y="380"/>
                  <a:pt x="915" y="381"/>
                  <a:pt x="916" y="381"/>
                </a:cubicBezTo>
                <a:close/>
                <a:moveTo>
                  <a:pt x="1177" y="1208"/>
                </a:moveTo>
                <a:cubicBezTo>
                  <a:pt x="1183" y="1204"/>
                  <a:pt x="1187" y="1201"/>
                  <a:pt x="1191" y="1195"/>
                </a:cubicBezTo>
                <a:cubicBezTo>
                  <a:pt x="1194" y="1191"/>
                  <a:pt x="1198" y="1189"/>
                  <a:pt x="1203" y="1188"/>
                </a:cubicBezTo>
                <a:cubicBezTo>
                  <a:pt x="1207" y="1188"/>
                  <a:pt x="1210" y="1187"/>
                  <a:pt x="1214" y="1187"/>
                </a:cubicBezTo>
                <a:cubicBezTo>
                  <a:pt x="1224" y="1186"/>
                  <a:pt x="1232" y="1181"/>
                  <a:pt x="1240" y="1175"/>
                </a:cubicBezTo>
                <a:cubicBezTo>
                  <a:pt x="1244" y="1172"/>
                  <a:pt x="1246" y="1168"/>
                  <a:pt x="1244" y="1163"/>
                </a:cubicBezTo>
                <a:cubicBezTo>
                  <a:pt x="1243" y="1159"/>
                  <a:pt x="1242" y="1156"/>
                  <a:pt x="1244" y="1153"/>
                </a:cubicBezTo>
                <a:cubicBezTo>
                  <a:pt x="1245" y="1150"/>
                  <a:pt x="1246" y="1148"/>
                  <a:pt x="1246" y="1145"/>
                </a:cubicBezTo>
                <a:cubicBezTo>
                  <a:pt x="1247" y="1143"/>
                  <a:pt x="1246" y="1141"/>
                  <a:pt x="1245" y="1139"/>
                </a:cubicBezTo>
                <a:cubicBezTo>
                  <a:pt x="1242" y="1134"/>
                  <a:pt x="1238" y="1130"/>
                  <a:pt x="1231" y="1131"/>
                </a:cubicBezTo>
                <a:cubicBezTo>
                  <a:pt x="1231" y="1131"/>
                  <a:pt x="1231" y="1131"/>
                  <a:pt x="1231" y="1131"/>
                </a:cubicBezTo>
                <a:cubicBezTo>
                  <a:pt x="1229" y="1131"/>
                  <a:pt x="1229" y="1131"/>
                  <a:pt x="1229" y="1131"/>
                </a:cubicBezTo>
                <a:cubicBezTo>
                  <a:pt x="1230" y="1131"/>
                  <a:pt x="1230" y="1131"/>
                  <a:pt x="1230" y="1131"/>
                </a:cubicBezTo>
                <a:cubicBezTo>
                  <a:pt x="1231" y="1131"/>
                  <a:pt x="1231" y="1131"/>
                  <a:pt x="1231" y="1131"/>
                </a:cubicBezTo>
                <a:cubicBezTo>
                  <a:pt x="1230" y="1129"/>
                  <a:pt x="1230" y="1127"/>
                  <a:pt x="1230" y="1125"/>
                </a:cubicBezTo>
                <a:cubicBezTo>
                  <a:pt x="1229" y="1121"/>
                  <a:pt x="1227" y="1118"/>
                  <a:pt x="1223" y="1118"/>
                </a:cubicBezTo>
                <a:cubicBezTo>
                  <a:pt x="1221" y="1117"/>
                  <a:pt x="1219" y="1118"/>
                  <a:pt x="1217" y="1117"/>
                </a:cubicBezTo>
                <a:cubicBezTo>
                  <a:pt x="1216" y="1117"/>
                  <a:pt x="1215" y="1117"/>
                  <a:pt x="1215" y="1117"/>
                </a:cubicBezTo>
                <a:cubicBezTo>
                  <a:pt x="1215" y="1116"/>
                  <a:pt x="1216" y="1115"/>
                  <a:pt x="1217" y="1115"/>
                </a:cubicBezTo>
                <a:cubicBezTo>
                  <a:pt x="1219" y="1114"/>
                  <a:pt x="1221" y="1114"/>
                  <a:pt x="1223" y="1113"/>
                </a:cubicBezTo>
                <a:cubicBezTo>
                  <a:pt x="1225" y="1111"/>
                  <a:pt x="1226" y="1108"/>
                  <a:pt x="1224" y="1105"/>
                </a:cubicBezTo>
                <a:cubicBezTo>
                  <a:pt x="1222" y="1103"/>
                  <a:pt x="1220" y="1100"/>
                  <a:pt x="1216" y="1100"/>
                </a:cubicBezTo>
                <a:cubicBezTo>
                  <a:pt x="1214" y="1100"/>
                  <a:pt x="1212" y="1101"/>
                  <a:pt x="1212" y="1100"/>
                </a:cubicBezTo>
                <a:cubicBezTo>
                  <a:pt x="1207" y="1094"/>
                  <a:pt x="1199" y="1092"/>
                  <a:pt x="1193" y="1088"/>
                </a:cubicBezTo>
                <a:cubicBezTo>
                  <a:pt x="1191" y="1088"/>
                  <a:pt x="1190" y="1086"/>
                  <a:pt x="1190" y="1085"/>
                </a:cubicBezTo>
                <a:cubicBezTo>
                  <a:pt x="1188" y="1078"/>
                  <a:pt x="1183" y="1074"/>
                  <a:pt x="1178" y="1069"/>
                </a:cubicBezTo>
                <a:cubicBezTo>
                  <a:pt x="1175" y="1067"/>
                  <a:pt x="1173" y="1064"/>
                  <a:pt x="1171" y="1061"/>
                </a:cubicBezTo>
                <a:cubicBezTo>
                  <a:pt x="1169" y="1058"/>
                  <a:pt x="1169" y="1056"/>
                  <a:pt x="1171" y="1054"/>
                </a:cubicBezTo>
                <a:cubicBezTo>
                  <a:pt x="1173" y="1051"/>
                  <a:pt x="1176" y="1049"/>
                  <a:pt x="1178" y="1046"/>
                </a:cubicBezTo>
                <a:cubicBezTo>
                  <a:pt x="1180" y="1044"/>
                  <a:pt x="1180" y="1041"/>
                  <a:pt x="1179" y="1039"/>
                </a:cubicBezTo>
                <a:cubicBezTo>
                  <a:pt x="1176" y="1034"/>
                  <a:pt x="1174" y="1029"/>
                  <a:pt x="1175" y="1023"/>
                </a:cubicBezTo>
                <a:cubicBezTo>
                  <a:pt x="1175" y="1022"/>
                  <a:pt x="1173" y="1019"/>
                  <a:pt x="1172" y="1018"/>
                </a:cubicBezTo>
                <a:cubicBezTo>
                  <a:pt x="1169" y="1015"/>
                  <a:pt x="1171" y="1011"/>
                  <a:pt x="1168" y="1009"/>
                </a:cubicBezTo>
                <a:cubicBezTo>
                  <a:pt x="1165" y="1007"/>
                  <a:pt x="1167" y="1004"/>
                  <a:pt x="1167" y="1001"/>
                </a:cubicBezTo>
                <a:cubicBezTo>
                  <a:pt x="1166" y="998"/>
                  <a:pt x="1166" y="994"/>
                  <a:pt x="1166" y="991"/>
                </a:cubicBezTo>
                <a:cubicBezTo>
                  <a:pt x="1165" y="987"/>
                  <a:pt x="1164" y="983"/>
                  <a:pt x="1162" y="979"/>
                </a:cubicBezTo>
                <a:cubicBezTo>
                  <a:pt x="1159" y="970"/>
                  <a:pt x="1157" y="960"/>
                  <a:pt x="1156" y="951"/>
                </a:cubicBezTo>
                <a:cubicBezTo>
                  <a:pt x="1156" y="948"/>
                  <a:pt x="1156" y="945"/>
                  <a:pt x="1155" y="943"/>
                </a:cubicBezTo>
                <a:cubicBezTo>
                  <a:pt x="1154" y="942"/>
                  <a:pt x="1153" y="941"/>
                  <a:pt x="1152" y="941"/>
                </a:cubicBezTo>
                <a:cubicBezTo>
                  <a:pt x="1151" y="940"/>
                  <a:pt x="1150" y="941"/>
                  <a:pt x="1150" y="941"/>
                </a:cubicBezTo>
                <a:cubicBezTo>
                  <a:pt x="1145" y="949"/>
                  <a:pt x="1138" y="956"/>
                  <a:pt x="1134" y="965"/>
                </a:cubicBezTo>
                <a:cubicBezTo>
                  <a:pt x="1130" y="974"/>
                  <a:pt x="1125" y="982"/>
                  <a:pt x="1115" y="986"/>
                </a:cubicBezTo>
                <a:cubicBezTo>
                  <a:pt x="1112" y="987"/>
                  <a:pt x="1111" y="990"/>
                  <a:pt x="1108" y="991"/>
                </a:cubicBezTo>
                <a:cubicBezTo>
                  <a:pt x="1105" y="993"/>
                  <a:pt x="1102" y="994"/>
                  <a:pt x="1099" y="996"/>
                </a:cubicBezTo>
                <a:cubicBezTo>
                  <a:pt x="1095" y="997"/>
                  <a:pt x="1092" y="996"/>
                  <a:pt x="1089" y="993"/>
                </a:cubicBezTo>
                <a:cubicBezTo>
                  <a:pt x="1087" y="992"/>
                  <a:pt x="1086" y="990"/>
                  <a:pt x="1085" y="987"/>
                </a:cubicBezTo>
                <a:cubicBezTo>
                  <a:pt x="1084" y="983"/>
                  <a:pt x="1081" y="981"/>
                  <a:pt x="1078" y="979"/>
                </a:cubicBezTo>
                <a:cubicBezTo>
                  <a:pt x="1073" y="977"/>
                  <a:pt x="1073" y="973"/>
                  <a:pt x="1073" y="969"/>
                </a:cubicBezTo>
                <a:cubicBezTo>
                  <a:pt x="1073" y="962"/>
                  <a:pt x="1078" y="956"/>
                  <a:pt x="1075" y="949"/>
                </a:cubicBezTo>
                <a:cubicBezTo>
                  <a:pt x="1074" y="947"/>
                  <a:pt x="1076" y="945"/>
                  <a:pt x="1077" y="943"/>
                </a:cubicBezTo>
                <a:cubicBezTo>
                  <a:pt x="1079" y="936"/>
                  <a:pt x="1082" y="930"/>
                  <a:pt x="1085" y="924"/>
                </a:cubicBezTo>
                <a:cubicBezTo>
                  <a:pt x="1086" y="923"/>
                  <a:pt x="1085" y="919"/>
                  <a:pt x="1083" y="919"/>
                </a:cubicBezTo>
                <a:cubicBezTo>
                  <a:pt x="1077" y="918"/>
                  <a:pt x="1073" y="912"/>
                  <a:pt x="1066" y="912"/>
                </a:cubicBezTo>
                <a:cubicBezTo>
                  <a:pt x="1064" y="912"/>
                  <a:pt x="1061" y="910"/>
                  <a:pt x="1059" y="909"/>
                </a:cubicBezTo>
                <a:cubicBezTo>
                  <a:pt x="1057" y="907"/>
                  <a:pt x="1056" y="906"/>
                  <a:pt x="1056" y="903"/>
                </a:cubicBezTo>
                <a:cubicBezTo>
                  <a:pt x="1056" y="901"/>
                  <a:pt x="1057" y="899"/>
                  <a:pt x="1055" y="897"/>
                </a:cubicBezTo>
                <a:cubicBezTo>
                  <a:pt x="1052" y="893"/>
                  <a:pt x="1049" y="889"/>
                  <a:pt x="1047" y="883"/>
                </a:cubicBezTo>
                <a:cubicBezTo>
                  <a:pt x="1046" y="880"/>
                  <a:pt x="1044" y="877"/>
                  <a:pt x="1042" y="875"/>
                </a:cubicBezTo>
                <a:cubicBezTo>
                  <a:pt x="1038" y="870"/>
                  <a:pt x="1034" y="867"/>
                  <a:pt x="1027" y="870"/>
                </a:cubicBezTo>
                <a:cubicBezTo>
                  <a:pt x="1025" y="871"/>
                  <a:pt x="1022" y="871"/>
                  <a:pt x="1019" y="870"/>
                </a:cubicBezTo>
                <a:cubicBezTo>
                  <a:pt x="1011" y="869"/>
                  <a:pt x="1003" y="869"/>
                  <a:pt x="996" y="864"/>
                </a:cubicBezTo>
                <a:cubicBezTo>
                  <a:pt x="993" y="861"/>
                  <a:pt x="989" y="861"/>
                  <a:pt x="986" y="860"/>
                </a:cubicBezTo>
                <a:cubicBezTo>
                  <a:pt x="978" y="857"/>
                  <a:pt x="969" y="862"/>
                  <a:pt x="966" y="870"/>
                </a:cubicBezTo>
                <a:cubicBezTo>
                  <a:pt x="964" y="875"/>
                  <a:pt x="964" y="880"/>
                  <a:pt x="967" y="884"/>
                </a:cubicBezTo>
                <a:cubicBezTo>
                  <a:pt x="969" y="888"/>
                  <a:pt x="969" y="891"/>
                  <a:pt x="967" y="894"/>
                </a:cubicBezTo>
                <a:cubicBezTo>
                  <a:pt x="963" y="899"/>
                  <a:pt x="959" y="903"/>
                  <a:pt x="957" y="908"/>
                </a:cubicBezTo>
                <a:cubicBezTo>
                  <a:pt x="955" y="913"/>
                  <a:pt x="960" y="919"/>
                  <a:pt x="959" y="926"/>
                </a:cubicBezTo>
                <a:cubicBezTo>
                  <a:pt x="958" y="928"/>
                  <a:pt x="959" y="931"/>
                  <a:pt x="960" y="934"/>
                </a:cubicBezTo>
                <a:cubicBezTo>
                  <a:pt x="961" y="939"/>
                  <a:pt x="959" y="942"/>
                  <a:pt x="955" y="944"/>
                </a:cubicBezTo>
                <a:cubicBezTo>
                  <a:pt x="953" y="945"/>
                  <a:pt x="950" y="946"/>
                  <a:pt x="950" y="947"/>
                </a:cubicBezTo>
                <a:cubicBezTo>
                  <a:pt x="946" y="956"/>
                  <a:pt x="938" y="961"/>
                  <a:pt x="932" y="968"/>
                </a:cubicBezTo>
                <a:cubicBezTo>
                  <a:pt x="929" y="971"/>
                  <a:pt x="929" y="975"/>
                  <a:pt x="932" y="979"/>
                </a:cubicBezTo>
                <a:cubicBezTo>
                  <a:pt x="934" y="982"/>
                  <a:pt x="937" y="985"/>
                  <a:pt x="939" y="987"/>
                </a:cubicBezTo>
                <a:cubicBezTo>
                  <a:pt x="940" y="990"/>
                  <a:pt x="941" y="992"/>
                  <a:pt x="942" y="995"/>
                </a:cubicBezTo>
                <a:cubicBezTo>
                  <a:pt x="943" y="1002"/>
                  <a:pt x="944" y="1010"/>
                  <a:pt x="945" y="1017"/>
                </a:cubicBezTo>
                <a:cubicBezTo>
                  <a:pt x="947" y="1026"/>
                  <a:pt x="941" y="1034"/>
                  <a:pt x="944" y="1042"/>
                </a:cubicBezTo>
                <a:cubicBezTo>
                  <a:pt x="944" y="1043"/>
                  <a:pt x="943" y="1044"/>
                  <a:pt x="942" y="1045"/>
                </a:cubicBezTo>
                <a:cubicBezTo>
                  <a:pt x="939" y="1047"/>
                  <a:pt x="936" y="1049"/>
                  <a:pt x="934" y="1051"/>
                </a:cubicBezTo>
                <a:cubicBezTo>
                  <a:pt x="925" y="1060"/>
                  <a:pt x="915" y="1065"/>
                  <a:pt x="904" y="1070"/>
                </a:cubicBezTo>
                <a:cubicBezTo>
                  <a:pt x="899" y="1072"/>
                  <a:pt x="894" y="1074"/>
                  <a:pt x="888" y="1076"/>
                </a:cubicBezTo>
                <a:cubicBezTo>
                  <a:pt x="885" y="1077"/>
                  <a:pt x="883" y="1080"/>
                  <a:pt x="883" y="1084"/>
                </a:cubicBezTo>
                <a:cubicBezTo>
                  <a:pt x="884" y="1092"/>
                  <a:pt x="884" y="1101"/>
                  <a:pt x="883" y="1109"/>
                </a:cubicBezTo>
                <a:cubicBezTo>
                  <a:pt x="882" y="1114"/>
                  <a:pt x="881" y="1120"/>
                  <a:pt x="881" y="1125"/>
                </a:cubicBezTo>
                <a:cubicBezTo>
                  <a:pt x="881" y="1131"/>
                  <a:pt x="882" y="1136"/>
                  <a:pt x="882" y="1142"/>
                </a:cubicBezTo>
                <a:cubicBezTo>
                  <a:pt x="882" y="1144"/>
                  <a:pt x="882" y="1146"/>
                  <a:pt x="881" y="1148"/>
                </a:cubicBezTo>
                <a:cubicBezTo>
                  <a:pt x="879" y="1152"/>
                  <a:pt x="877" y="1155"/>
                  <a:pt x="875" y="1159"/>
                </a:cubicBezTo>
                <a:cubicBezTo>
                  <a:pt x="874" y="1160"/>
                  <a:pt x="873" y="1161"/>
                  <a:pt x="872" y="1161"/>
                </a:cubicBezTo>
                <a:cubicBezTo>
                  <a:pt x="867" y="1159"/>
                  <a:pt x="864" y="1163"/>
                  <a:pt x="861" y="1166"/>
                </a:cubicBezTo>
                <a:cubicBezTo>
                  <a:pt x="859" y="1167"/>
                  <a:pt x="855" y="1166"/>
                  <a:pt x="854" y="1164"/>
                </a:cubicBezTo>
                <a:cubicBezTo>
                  <a:pt x="853" y="1162"/>
                  <a:pt x="852" y="1160"/>
                  <a:pt x="851" y="1158"/>
                </a:cubicBezTo>
                <a:cubicBezTo>
                  <a:pt x="850" y="1155"/>
                  <a:pt x="849" y="1151"/>
                  <a:pt x="847" y="1149"/>
                </a:cubicBezTo>
                <a:cubicBezTo>
                  <a:pt x="840" y="1143"/>
                  <a:pt x="838" y="1134"/>
                  <a:pt x="833" y="1126"/>
                </a:cubicBezTo>
                <a:cubicBezTo>
                  <a:pt x="832" y="1124"/>
                  <a:pt x="832" y="1121"/>
                  <a:pt x="833" y="1118"/>
                </a:cubicBezTo>
                <a:cubicBezTo>
                  <a:pt x="838" y="1109"/>
                  <a:pt x="842" y="1100"/>
                  <a:pt x="842" y="1089"/>
                </a:cubicBezTo>
                <a:cubicBezTo>
                  <a:pt x="842" y="1086"/>
                  <a:pt x="844" y="1082"/>
                  <a:pt x="845" y="1079"/>
                </a:cubicBezTo>
                <a:cubicBezTo>
                  <a:pt x="846" y="1076"/>
                  <a:pt x="847" y="1072"/>
                  <a:pt x="848" y="1069"/>
                </a:cubicBezTo>
                <a:cubicBezTo>
                  <a:pt x="848" y="1068"/>
                  <a:pt x="846" y="1064"/>
                  <a:pt x="845" y="1064"/>
                </a:cubicBezTo>
                <a:cubicBezTo>
                  <a:pt x="834" y="1063"/>
                  <a:pt x="824" y="1059"/>
                  <a:pt x="812" y="1059"/>
                </a:cubicBezTo>
                <a:cubicBezTo>
                  <a:pt x="810" y="1059"/>
                  <a:pt x="807" y="1058"/>
                  <a:pt x="805" y="1055"/>
                </a:cubicBezTo>
                <a:cubicBezTo>
                  <a:pt x="800" y="1048"/>
                  <a:pt x="794" y="1043"/>
                  <a:pt x="786" y="1039"/>
                </a:cubicBezTo>
                <a:cubicBezTo>
                  <a:pt x="779" y="1036"/>
                  <a:pt x="774" y="1031"/>
                  <a:pt x="770" y="1024"/>
                </a:cubicBezTo>
                <a:cubicBezTo>
                  <a:pt x="766" y="1016"/>
                  <a:pt x="760" y="1011"/>
                  <a:pt x="753" y="1006"/>
                </a:cubicBezTo>
                <a:cubicBezTo>
                  <a:pt x="746" y="1002"/>
                  <a:pt x="739" y="999"/>
                  <a:pt x="733" y="995"/>
                </a:cubicBezTo>
                <a:cubicBezTo>
                  <a:pt x="730" y="993"/>
                  <a:pt x="726" y="993"/>
                  <a:pt x="723" y="994"/>
                </a:cubicBezTo>
                <a:cubicBezTo>
                  <a:pt x="717" y="995"/>
                  <a:pt x="711" y="997"/>
                  <a:pt x="705" y="997"/>
                </a:cubicBezTo>
                <a:cubicBezTo>
                  <a:pt x="705" y="997"/>
                  <a:pt x="705" y="997"/>
                  <a:pt x="705" y="997"/>
                </a:cubicBezTo>
                <a:cubicBezTo>
                  <a:pt x="704" y="998"/>
                  <a:pt x="704" y="998"/>
                  <a:pt x="704" y="998"/>
                </a:cubicBezTo>
                <a:cubicBezTo>
                  <a:pt x="705" y="997"/>
                  <a:pt x="705" y="997"/>
                  <a:pt x="705" y="997"/>
                </a:cubicBezTo>
                <a:cubicBezTo>
                  <a:pt x="705" y="997"/>
                  <a:pt x="705" y="997"/>
                  <a:pt x="705" y="997"/>
                </a:cubicBezTo>
                <a:cubicBezTo>
                  <a:pt x="709" y="992"/>
                  <a:pt x="711" y="986"/>
                  <a:pt x="710" y="980"/>
                </a:cubicBezTo>
                <a:cubicBezTo>
                  <a:pt x="710" y="972"/>
                  <a:pt x="710" y="965"/>
                  <a:pt x="710" y="957"/>
                </a:cubicBezTo>
                <a:cubicBezTo>
                  <a:pt x="710" y="954"/>
                  <a:pt x="709" y="952"/>
                  <a:pt x="708" y="949"/>
                </a:cubicBezTo>
                <a:cubicBezTo>
                  <a:pt x="708" y="948"/>
                  <a:pt x="707" y="947"/>
                  <a:pt x="706" y="946"/>
                </a:cubicBezTo>
                <a:cubicBezTo>
                  <a:pt x="703" y="946"/>
                  <a:pt x="700" y="946"/>
                  <a:pt x="697" y="946"/>
                </a:cubicBezTo>
                <a:cubicBezTo>
                  <a:pt x="694" y="945"/>
                  <a:pt x="692" y="944"/>
                  <a:pt x="692" y="941"/>
                </a:cubicBezTo>
                <a:cubicBezTo>
                  <a:pt x="691" y="939"/>
                  <a:pt x="691" y="937"/>
                  <a:pt x="691" y="935"/>
                </a:cubicBezTo>
                <a:cubicBezTo>
                  <a:pt x="692" y="931"/>
                  <a:pt x="694" y="927"/>
                  <a:pt x="695" y="923"/>
                </a:cubicBezTo>
                <a:cubicBezTo>
                  <a:pt x="699" y="906"/>
                  <a:pt x="705" y="891"/>
                  <a:pt x="719" y="879"/>
                </a:cubicBezTo>
                <a:cubicBezTo>
                  <a:pt x="723" y="877"/>
                  <a:pt x="725" y="873"/>
                  <a:pt x="727" y="870"/>
                </a:cubicBezTo>
                <a:cubicBezTo>
                  <a:pt x="735" y="860"/>
                  <a:pt x="742" y="849"/>
                  <a:pt x="754" y="845"/>
                </a:cubicBezTo>
                <a:cubicBezTo>
                  <a:pt x="760" y="840"/>
                  <a:pt x="767" y="836"/>
                  <a:pt x="768" y="828"/>
                </a:cubicBezTo>
                <a:cubicBezTo>
                  <a:pt x="769" y="826"/>
                  <a:pt x="771" y="825"/>
                  <a:pt x="773" y="825"/>
                </a:cubicBezTo>
                <a:cubicBezTo>
                  <a:pt x="776" y="826"/>
                  <a:pt x="778" y="826"/>
                  <a:pt x="781" y="827"/>
                </a:cubicBezTo>
                <a:cubicBezTo>
                  <a:pt x="788" y="827"/>
                  <a:pt x="793" y="822"/>
                  <a:pt x="794" y="815"/>
                </a:cubicBezTo>
                <a:cubicBezTo>
                  <a:pt x="794" y="812"/>
                  <a:pt x="793" y="809"/>
                  <a:pt x="793" y="806"/>
                </a:cubicBezTo>
                <a:cubicBezTo>
                  <a:pt x="793" y="806"/>
                  <a:pt x="793" y="806"/>
                  <a:pt x="792" y="806"/>
                </a:cubicBezTo>
                <a:cubicBezTo>
                  <a:pt x="792" y="805"/>
                  <a:pt x="792" y="805"/>
                  <a:pt x="791" y="805"/>
                </a:cubicBezTo>
                <a:cubicBezTo>
                  <a:pt x="792" y="805"/>
                  <a:pt x="792" y="805"/>
                  <a:pt x="793" y="805"/>
                </a:cubicBezTo>
                <a:cubicBezTo>
                  <a:pt x="793" y="805"/>
                  <a:pt x="793" y="806"/>
                  <a:pt x="793" y="806"/>
                </a:cubicBezTo>
                <a:cubicBezTo>
                  <a:pt x="802" y="806"/>
                  <a:pt x="810" y="804"/>
                  <a:pt x="814" y="794"/>
                </a:cubicBezTo>
                <a:cubicBezTo>
                  <a:pt x="815" y="792"/>
                  <a:pt x="817" y="792"/>
                  <a:pt x="819" y="792"/>
                </a:cubicBezTo>
                <a:cubicBezTo>
                  <a:pt x="822" y="793"/>
                  <a:pt x="826" y="795"/>
                  <a:pt x="829" y="796"/>
                </a:cubicBezTo>
                <a:cubicBezTo>
                  <a:pt x="832" y="797"/>
                  <a:pt x="836" y="797"/>
                  <a:pt x="838" y="795"/>
                </a:cubicBezTo>
                <a:cubicBezTo>
                  <a:pt x="849" y="785"/>
                  <a:pt x="859" y="775"/>
                  <a:pt x="870" y="765"/>
                </a:cubicBezTo>
                <a:cubicBezTo>
                  <a:pt x="871" y="764"/>
                  <a:pt x="871" y="763"/>
                  <a:pt x="871" y="761"/>
                </a:cubicBezTo>
                <a:cubicBezTo>
                  <a:pt x="871" y="758"/>
                  <a:pt x="872" y="756"/>
                  <a:pt x="874" y="754"/>
                </a:cubicBezTo>
                <a:cubicBezTo>
                  <a:pt x="879" y="751"/>
                  <a:pt x="884" y="747"/>
                  <a:pt x="888" y="743"/>
                </a:cubicBezTo>
                <a:cubicBezTo>
                  <a:pt x="892" y="739"/>
                  <a:pt x="892" y="739"/>
                  <a:pt x="892" y="739"/>
                </a:cubicBezTo>
                <a:cubicBezTo>
                  <a:pt x="892" y="739"/>
                  <a:pt x="892" y="739"/>
                  <a:pt x="892" y="739"/>
                </a:cubicBezTo>
                <a:cubicBezTo>
                  <a:pt x="893" y="738"/>
                  <a:pt x="894" y="737"/>
                  <a:pt x="895" y="736"/>
                </a:cubicBezTo>
                <a:cubicBezTo>
                  <a:pt x="900" y="731"/>
                  <a:pt x="900" y="731"/>
                  <a:pt x="897" y="724"/>
                </a:cubicBezTo>
                <a:cubicBezTo>
                  <a:pt x="896" y="723"/>
                  <a:pt x="896" y="723"/>
                  <a:pt x="896" y="722"/>
                </a:cubicBezTo>
                <a:cubicBezTo>
                  <a:pt x="895" y="721"/>
                  <a:pt x="896" y="719"/>
                  <a:pt x="897" y="719"/>
                </a:cubicBezTo>
                <a:cubicBezTo>
                  <a:pt x="904" y="718"/>
                  <a:pt x="910" y="718"/>
                  <a:pt x="913" y="725"/>
                </a:cubicBezTo>
                <a:cubicBezTo>
                  <a:pt x="913" y="726"/>
                  <a:pt x="913" y="726"/>
                  <a:pt x="914" y="727"/>
                </a:cubicBezTo>
                <a:cubicBezTo>
                  <a:pt x="924" y="731"/>
                  <a:pt x="934" y="732"/>
                  <a:pt x="944" y="727"/>
                </a:cubicBezTo>
                <a:cubicBezTo>
                  <a:pt x="951" y="724"/>
                  <a:pt x="957" y="720"/>
                  <a:pt x="963" y="715"/>
                </a:cubicBezTo>
                <a:cubicBezTo>
                  <a:pt x="965" y="713"/>
                  <a:pt x="967" y="711"/>
                  <a:pt x="970" y="711"/>
                </a:cubicBezTo>
                <a:cubicBezTo>
                  <a:pt x="975" y="709"/>
                  <a:pt x="978" y="705"/>
                  <a:pt x="980" y="701"/>
                </a:cubicBezTo>
                <a:cubicBezTo>
                  <a:pt x="982" y="698"/>
                  <a:pt x="983" y="695"/>
                  <a:pt x="982" y="691"/>
                </a:cubicBezTo>
                <a:cubicBezTo>
                  <a:pt x="981" y="689"/>
                  <a:pt x="980" y="686"/>
                  <a:pt x="979" y="683"/>
                </a:cubicBezTo>
                <a:cubicBezTo>
                  <a:pt x="977" y="679"/>
                  <a:pt x="977" y="676"/>
                  <a:pt x="978" y="671"/>
                </a:cubicBezTo>
                <a:cubicBezTo>
                  <a:pt x="979" y="667"/>
                  <a:pt x="980" y="663"/>
                  <a:pt x="981" y="659"/>
                </a:cubicBezTo>
                <a:cubicBezTo>
                  <a:pt x="981" y="659"/>
                  <a:pt x="981" y="659"/>
                  <a:pt x="980" y="659"/>
                </a:cubicBezTo>
                <a:cubicBezTo>
                  <a:pt x="979" y="659"/>
                  <a:pt x="979" y="659"/>
                  <a:pt x="979" y="659"/>
                </a:cubicBezTo>
                <a:cubicBezTo>
                  <a:pt x="981" y="659"/>
                  <a:pt x="981" y="659"/>
                  <a:pt x="981" y="659"/>
                </a:cubicBezTo>
                <a:cubicBezTo>
                  <a:pt x="981" y="659"/>
                  <a:pt x="981" y="659"/>
                  <a:pt x="981" y="659"/>
                </a:cubicBezTo>
                <a:cubicBezTo>
                  <a:pt x="983" y="660"/>
                  <a:pt x="986" y="661"/>
                  <a:pt x="988" y="660"/>
                </a:cubicBezTo>
                <a:cubicBezTo>
                  <a:pt x="996" y="660"/>
                  <a:pt x="999" y="657"/>
                  <a:pt x="999" y="649"/>
                </a:cubicBezTo>
                <a:cubicBezTo>
                  <a:pt x="1000" y="646"/>
                  <a:pt x="1000" y="644"/>
                  <a:pt x="1002" y="642"/>
                </a:cubicBezTo>
                <a:cubicBezTo>
                  <a:pt x="1005" y="638"/>
                  <a:pt x="1003" y="634"/>
                  <a:pt x="1001" y="631"/>
                </a:cubicBezTo>
                <a:cubicBezTo>
                  <a:pt x="995" y="629"/>
                  <a:pt x="993" y="625"/>
                  <a:pt x="993" y="619"/>
                </a:cubicBezTo>
                <a:cubicBezTo>
                  <a:pt x="993" y="614"/>
                  <a:pt x="991" y="612"/>
                  <a:pt x="985" y="612"/>
                </a:cubicBezTo>
                <a:cubicBezTo>
                  <a:pt x="981" y="612"/>
                  <a:pt x="980" y="609"/>
                  <a:pt x="980" y="606"/>
                </a:cubicBezTo>
                <a:cubicBezTo>
                  <a:pt x="975" y="606"/>
                  <a:pt x="971" y="604"/>
                  <a:pt x="967" y="601"/>
                </a:cubicBezTo>
                <a:cubicBezTo>
                  <a:pt x="967" y="601"/>
                  <a:pt x="967" y="601"/>
                  <a:pt x="967" y="601"/>
                </a:cubicBezTo>
                <a:cubicBezTo>
                  <a:pt x="967" y="601"/>
                  <a:pt x="967" y="601"/>
                  <a:pt x="967" y="601"/>
                </a:cubicBezTo>
                <a:cubicBezTo>
                  <a:pt x="968" y="602"/>
                  <a:pt x="968" y="602"/>
                  <a:pt x="968" y="602"/>
                </a:cubicBezTo>
                <a:cubicBezTo>
                  <a:pt x="966" y="602"/>
                  <a:pt x="965" y="603"/>
                  <a:pt x="964" y="603"/>
                </a:cubicBezTo>
                <a:cubicBezTo>
                  <a:pt x="957" y="603"/>
                  <a:pt x="953" y="606"/>
                  <a:pt x="952" y="612"/>
                </a:cubicBezTo>
                <a:cubicBezTo>
                  <a:pt x="950" y="618"/>
                  <a:pt x="946" y="623"/>
                  <a:pt x="948" y="630"/>
                </a:cubicBezTo>
                <a:cubicBezTo>
                  <a:pt x="949" y="631"/>
                  <a:pt x="949" y="632"/>
                  <a:pt x="948" y="633"/>
                </a:cubicBezTo>
                <a:cubicBezTo>
                  <a:pt x="945" y="636"/>
                  <a:pt x="943" y="638"/>
                  <a:pt x="940" y="640"/>
                </a:cubicBezTo>
                <a:cubicBezTo>
                  <a:pt x="934" y="641"/>
                  <a:pt x="931" y="646"/>
                  <a:pt x="929" y="651"/>
                </a:cubicBezTo>
                <a:cubicBezTo>
                  <a:pt x="928" y="654"/>
                  <a:pt x="926" y="657"/>
                  <a:pt x="924" y="660"/>
                </a:cubicBezTo>
                <a:cubicBezTo>
                  <a:pt x="923" y="662"/>
                  <a:pt x="920" y="663"/>
                  <a:pt x="917" y="663"/>
                </a:cubicBezTo>
                <a:cubicBezTo>
                  <a:pt x="918" y="663"/>
                  <a:pt x="918" y="664"/>
                  <a:pt x="918" y="664"/>
                </a:cubicBezTo>
                <a:cubicBezTo>
                  <a:pt x="917" y="664"/>
                  <a:pt x="917" y="664"/>
                  <a:pt x="917" y="665"/>
                </a:cubicBezTo>
                <a:cubicBezTo>
                  <a:pt x="917" y="664"/>
                  <a:pt x="917" y="664"/>
                  <a:pt x="917" y="663"/>
                </a:cubicBezTo>
                <a:cubicBezTo>
                  <a:pt x="917" y="663"/>
                  <a:pt x="917" y="663"/>
                  <a:pt x="917" y="663"/>
                </a:cubicBezTo>
                <a:cubicBezTo>
                  <a:pt x="916" y="661"/>
                  <a:pt x="916" y="658"/>
                  <a:pt x="913" y="658"/>
                </a:cubicBezTo>
                <a:cubicBezTo>
                  <a:pt x="911" y="657"/>
                  <a:pt x="908" y="660"/>
                  <a:pt x="907" y="665"/>
                </a:cubicBezTo>
                <a:cubicBezTo>
                  <a:pt x="907" y="668"/>
                  <a:pt x="906" y="671"/>
                  <a:pt x="907" y="673"/>
                </a:cubicBezTo>
                <a:cubicBezTo>
                  <a:pt x="909" y="676"/>
                  <a:pt x="907" y="679"/>
                  <a:pt x="906" y="681"/>
                </a:cubicBezTo>
                <a:cubicBezTo>
                  <a:pt x="905" y="683"/>
                  <a:pt x="901" y="685"/>
                  <a:pt x="899" y="684"/>
                </a:cubicBezTo>
                <a:cubicBezTo>
                  <a:pt x="897" y="683"/>
                  <a:pt x="895" y="681"/>
                  <a:pt x="894" y="680"/>
                </a:cubicBezTo>
                <a:cubicBezTo>
                  <a:pt x="893" y="676"/>
                  <a:pt x="892" y="672"/>
                  <a:pt x="892" y="668"/>
                </a:cubicBezTo>
                <a:cubicBezTo>
                  <a:pt x="890" y="660"/>
                  <a:pt x="892" y="653"/>
                  <a:pt x="899" y="647"/>
                </a:cubicBezTo>
                <a:cubicBezTo>
                  <a:pt x="901" y="645"/>
                  <a:pt x="901" y="643"/>
                  <a:pt x="902" y="640"/>
                </a:cubicBezTo>
                <a:cubicBezTo>
                  <a:pt x="903" y="630"/>
                  <a:pt x="900" y="622"/>
                  <a:pt x="896" y="614"/>
                </a:cubicBezTo>
                <a:cubicBezTo>
                  <a:pt x="895" y="613"/>
                  <a:pt x="891" y="613"/>
                  <a:pt x="890" y="614"/>
                </a:cubicBezTo>
                <a:cubicBezTo>
                  <a:pt x="886" y="619"/>
                  <a:pt x="881" y="623"/>
                  <a:pt x="880" y="630"/>
                </a:cubicBezTo>
                <a:cubicBezTo>
                  <a:pt x="879" y="633"/>
                  <a:pt x="876" y="635"/>
                  <a:pt x="873" y="638"/>
                </a:cubicBezTo>
                <a:cubicBezTo>
                  <a:pt x="873" y="638"/>
                  <a:pt x="872" y="638"/>
                  <a:pt x="872" y="638"/>
                </a:cubicBezTo>
                <a:cubicBezTo>
                  <a:pt x="870" y="639"/>
                  <a:pt x="869" y="638"/>
                  <a:pt x="870" y="636"/>
                </a:cubicBezTo>
                <a:cubicBezTo>
                  <a:pt x="872" y="629"/>
                  <a:pt x="874" y="623"/>
                  <a:pt x="873" y="616"/>
                </a:cubicBezTo>
                <a:cubicBezTo>
                  <a:pt x="873" y="612"/>
                  <a:pt x="876" y="612"/>
                  <a:pt x="878" y="611"/>
                </a:cubicBezTo>
                <a:cubicBezTo>
                  <a:pt x="882" y="609"/>
                  <a:pt x="882" y="605"/>
                  <a:pt x="879" y="603"/>
                </a:cubicBezTo>
                <a:cubicBezTo>
                  <a:pt x="876" y="600"/>
                  <a:pt x="873" y="597"/>
                  <a:pt x="868" y="597"/>
                </a:cubicBezTo>
                <a:cubicBezTo>
                  <a:pt x="865" y="596"/>
                  <a:pt x="862" y="594"/>
                  <a:pt x="859" y="592"/>
                </a:cubicBezTo>
                <a:cubicBezTo>
                  <a:pt x="858" y="591"/>
                  <a:pt x="857" y="590"/>
                  <a:pt x="858" y="589"/>
                </a:cubicBezTo>
                <a:cubicBezTo>
                  <a:pt x="862" y="585"/>
                  <a:pt x="866" y="581"/>
                  <a:pt x="870" y="577"/>
                </a:cubicBezTo>
                <a:cubicBezTo>
                  <a:pt x="870" y="576"/>
                  <a:pt x="872" y="576"/>
                  <a:pt x="873" y="575"/>
                </a:cubicBezTo>
                <a:cubicBezTo>
                  <a:pt x="878" y="574"/>
                  <a:pt x="880" y="572"/>
                  <a:pt x="879" y="569"/>
                </a:cubicBezTo>
                <a:cubicBezTo>
                  <a:pt x="876" y="556"/>
                  <a:pt x="874" y="543"/>
                  <a:pt x="879" y="530"/>
                </a:cubicBezTo>
                <a:cubicBezTo>
                  <a:pt x="880" y="528"/>
                  <a:pt x="880" y="526"/>
                  <a:pt x="879" y="524"/>
                </a:cubicBezTo>
                <a:cubicBezTo>
                  <a:pt x="876" y="516"/>
                  <a:pt x="877" y="507"/>
                  <a:pt x="874" y="500"/>
                </a:cubicBezTo>
                <a:cubicBezTo>
                  <a:pt x="872" y="497"/>
                  <a:pt x="874" y="495"/>
                  <a:pt x="876" y="493"/>
                </a:cubicBezTo>
                <a:cubicBezTo>
                  <a:pt x="881" y="489"/>
                  <a:pt x="886" y="485"/>
                  <a:pt x="891" y="482"/>
                </a:cubicBezTo>
                <a:cubicBezTo>
                  <a:pt x="895" y="479"/>
                  <a:pt x="896" y="475"/>
                  <a:pt x="897" y="471"/>
                </a:cubicBezTo>
                <a:cubicBezTo>
                  <a:pt x="897" y="470"/>
                  <a:pt x="898" y="468"/>
                  <a:pt x="899" y="467"/>
                </a:cubicBezTo>
                <a:cubicBezTo>
                  <a:pt x="899" y="466"/>
                  <a:pt x="901" y="465"/>
                  <a:pt x="902" y="465"/>
                </a:cubicBezTo>
                <a:cubicBezTo>
                  <a:pt x="905" y="467"/>
                  <a:pt x="908" y="468"/>
                  <a:pt x="911" y="470"/>
                </a:cubicBezTo>
                <a:cubicBezTo>
                  <a:pt x="915" y="472"/>
                  <a:pt x="919" y="471"/>
                  <a:pt x="923" y="469"/>
                </a:cubicBezTo>
                <a:cubicBezTo>
                  <a:pt x="925" y="467"/>
                  <a:pt x="927" y="466"/>
                  <a:pt x="929" y="464"/>
                </a:cubicBezTo>
                <a:cubicBezTo>
                  <a:pt x="939" y="455"/>
                  <a:pt x="948" y="446"/>
                  <a:pt x="958" y="436"/>
                </a:cubicBezTo>
                <a:cubicBezTo>
                  <a:pt x="960" y="435"/>
                  <a:pt x="961" y="432"/>
                  <a:pt x="963" y="430"/>
                </a:cubicBezTo>
                <a:cubicBezTo>
                  <a:pt x="965" y="427"/>
                  <a:pt x="963" y="420"/>
                  <a:pt x="960" y="419"/>
                </a:cubicBezTo>
                <a:cubicBezTo>
                  <a:pt x="959" y="419"/>
                  <a:pt x="958" y="418"/>
                  <a:pt x="958" y="418"/>
                </a:cubicBezTo>
                <a:cubicBezTo>
                  <a:pt x="949" y="417"/>
                  <a:pt x="942" y="413"/>
                  <a:pt x="936" y="408"/>
                </a:cubicBezTo>
                <a:cubicBezTo>
                  <a:pt x="934" y="406"/>
                  <a:pt x="931" y="405"/>
                  <a:pt x="928" y="405"/>
                </a:cubicBezTo>
                <a:cubicBezTo>
                  <a:pt x="922" y="404"/>
                  <a:pt x="916" y="403"/>
                  <a:pt x="910" y="405"/>
                </a:cubicBezTo>
                <a:cubicBezTo>
                  <a:pt x="908" y="405"/>
                  <a:pt x="906" y="406"/>
                  <a:pt x="904" y="408"/>
                </a:cubicBezTo>
                <a:cubicBezTo>
                  <a:pt x="901" y="411"/>
                  <a:pt x="899" y="416"/>
                  <a:pt x="894" y="417"/>
                </a:cubicBezTo>
                <a:cubicBezTo>
                  <a:pt x="891" y="421"/>
                  <a:pt x="889" y="425"/>
                  <a:pt x="886" y="430"/>
                </a:cubicBezTo>
                <a:cubicBezTo>
                  <a:pt x="883" y="436"/>
                  <a:pt x="879" y="443"/>
                  <a:pt x="876" y="450"/>
                </a:cubicBezTo>
                <a:cubicBezTo>
                  <a:pt x="874" y="453"/>
                  <a:pt x="872" y="458"/>
                  <a:pt x="872" y="461"/>
                </a:cubicBezTo>
                <a:cubicBezTo>
                  <a:pt x="872" y="471"/>
                  <a:pt x="868" y="479"/>
                  <a:pt x="865" y="487"/>
                </a:cubicBezTo>
                <a:cubicBezTo>
                  <a:pt x="864" y="489"/>
                  <a:pt x="863" y="491"/>
                  <a:pt x="861" y="492"/>
                </a:cubicBezTo>
                <a:cubicBezTo>
                  <a:pt x="857" y="494"/>
                  <a:pt x="853" y="498"/>
                  <a:pt x="849" y="500"/>
                </a:cubicBezTo>
                <a:cubicBezTo>
                  <a:pt x="846" y="503"/>
                  <a:pt x="846" y="506"/>
                  <a:pt x="846" y="509"/>
                </a:cubicBezTo>
                <a:cubicBezTo>
                  <a:pt x="847" y="509"/>
                  <a:pt x="847" y="509"/>
                  <a:pt x="847" y="509"/>
                </a:cubicBezTo>
                <a:cubicBezTo>
                  <a:pt x="847" y="509"/>
                  <a:pt x="847" y="510"/>
                  <a:pt x="847" y="510"/>
                </a:cubicBezTo>
                <a:cubicBezTo>
                  <a:pt x="847" y="510"/>
                  <a:pt x="847" y="510"/>
                  <a:pt x="848" y="510"/>
                </a:cubicBezTo>
                <a:cubicBezTo>
                  <a:pt x="847" y="511"/>
                  <a:pt x="847" y="511"/>
                  <a:pt x="847" y="510"/>
                </a:cubicBezTo>
                <a:cubicBezTo>
                  <a:pt x="847" y="510"/>
                  <a:pt x="847" y="510"/>
                  <a:pt x="846" y="509"/>
                </a:cubicBezTo>
                <a:cubicBezTo>
                  <a:pt x="846" y="509"/>
                  <a:pt x="846" y="509"/>
                  <a:pt x="846" y="509"/>
                </a:cubicBezTo>
                <a:cubicBezTo>
                  <a:pt x="843" y="510"/>
                  <a:pt x="840" y="510"/>
                  <a:pt x="837" y="512"/>
                </a:cubicBezTo>
                <a:cubicBezTo>
                  <a:pt x="828" y="518"/>
                  <a:pt x="823" y="526"/>
                  <a:pt x="821" y="537"/>
                </a:cubicBezTo>
                <a:cubicBezTo>
                  <a:pt x="821" y="541"/>
                  <a:pt x="820" y="545"/>
                  <a:pt x="817" y="548"/>
                </a:cubicBezTo>
                <a:cubicBezTo>
                  <a:pt x="816" y="549"/>
                  <a:pt x="815" y="550"/>
                  <a:pt x="814" y="551"/>
                </a:cubicBezTo>
                <a:cubicBezTo>
                  <a:pt x="811" y="555"/>
                  <a:pt x="809" y="559"/>
                  <a:pt x="810" y="564"/>
                </a:cubicBezTo>
                <a:cubicBezTo>
                  <a:pt x="810" y="569"/>
                  <a:pt x="811" y="574"/>
                  <a:pt x="814" y="578"/>
                </a:cubicBezTo>
                <a:cubicBezTo>
                  <a:pt x="816" y="579"/>
                  <a:pt x="817" y="582"/>
                  <a:pt x="818" y="584"/>
                </a:cubicBezTo>
                <a:cubicBezTo>
                  <a:pt x="819" y="585"/>
                  <a:pt x="821" y="585"/>
                  <a:pt x="823" y="586"/>
                </a:cubicBezTo>
                <a:cubicBezTo>
                  <a:pt x="827" y="589"/>
                  <a:pt x="831" y="591"/>
                  <a:pt x="835" y="594"/>
                </a:cubicBezTo>
                <a:cubicBezTo>
                  <a:pt x="835" y="594"/>
                  <a:pt x="836" y="595"/>
                  <a:pt x="836" y="595"/>
                </a:cubicBezTo>
                <a:cubicBezTo>
                  <a:pt x="836" y="597"/>
                  <a:pt x="835" y="597"/>
                  <a:pt x="833" y="597"/>
                </a:cubicBezTo>
                <a:cubicBezTo>
                  <a:pt x="831" y="598"/>
                  <a:pt x="829" y="598"/>
                  <a:pt x="828" y="599"/>
                </a:cubicBezTo>
                <a:cubicBezTo>
                  <a:pt x="825" y="603"/>
                  <a:pt x="822" y="607"/>
                  <a:pt x="819" y="611"/>
                </a:cubicBezTo>
                <a:cubicBezTo>
                  <a:pt x="817" y="613"/>
                  <a:pt x="818" y="615"/>
                  <a:pt x="822" y="617"/>
                </a:cubicBezTo>
                <a:cubicBezTo>
                  <a:pt x="823" y="618"/>
                  <a:pt x="824" y="618"/>
                  <a:pt x="825" y="618"/>
                </a:cubicBezTo>
                <a:cubicBezTo>
                  <a:pt x="825" y="618"/>
                  <a:pt x="825" y="618"/>
                  <a:pt x="825" y="618"/>
                </a:cubicBezTo>
                <a:cubicBezTo>
                  <a:pt x="827" y="617"/>
                  <a:pt x="827" y="617"/>
                  <a:pt x="827" y="617"/>
                </a:cubicBezTo>
                <a:cubicBezTo>
                  <a:pt x="826" y="618"/>
                  <a:pt x="826" y="618"/>
                  <a:pt x="826" y="618"/>
                </a:cubicBezTo>
                <a:cubicBezTo>
                  <a:pt x="825" y="618"/>
                  <a:pt x="825" y="618"/>
                  <a:pt x="825" y="618"/>
                </a:cubicBezTo>
                <a:cubicBezTo>
                  <a:pt x="826" y="621"/>
                  <a:pt x="826" y="623"/>
                  <a:pt x="824" y="625"/>
                </a:cubicBezTo>
                <a:cubicBezTo>
                  <a:pt x="820" y="629"/>
                  <a:pt x="817" y="632"/>
                  <a:pt x="813" y="635"/>
                </a:cubicBezTo>
                <a:cubicBezTo>
                  <a:pt x="809" y="639"/>
                  <a:pt x="804" y="642"/>
                  <a:pt x="798" y="642"/>
                </a:cubicBezTo>
                <a:cubicBezTo>
                  <a:pt x="791" y="642"/>
                  <a:pt x="787" y="647"/>
                  <a:pt x="786" y="653"/>
                </a:cubicBezTo>
                <a:cubicBezTo>
                  <a:pt x="785" y="658"/>
                  <a:pt x="784" y="663"/>
                  <a:pt x="783" y="668"/>
                </a:cubicBezTo>
                <a:cubicBezTo>
                  <a:pt x="783" y="669"/>
                  <a:pt x="782" y="670"/>
                  <a:pt x="782" y="670"/>
                </a:cubicBezTo>
                <a:cubicBezTo>
                  <a:pt x="781" y="670"/>
                  <a:pt x="780" y="670"/>
                  <a:pt x="780" y="669"/>
                </a:cubicBezTo>
                <a:cubicBezTo>
                  <a:pt x="779" y="667"/>
                  <a:pt x="777" y="665"/>
                  <a:pt x="776" y="662"/>
                </a:cubicBezTo>
                <a:cubicBezTo>
                  <a:pt x="773" y="658"/>
                  <a:pt x="773" y="657"/>
                  <a:pt x="776" y="653"/>
                </a:cubicBezTo>
                <a:cubicBezTo>
                  <a:pt x="780" y="648"/>
                  <a:pt x="783" y="643"/>
                  <a:pt x="787" y="638"/>
                </a:cubicBezTo>
                <a:cubicBezTo>
                  <a:pt x="788" y="637"/>
                  <a:pt x="787" y="633"/>
                  <a:pt x="785" y="633"/>
                </a:cubicBezTo>
                <a:cubicBezTo>
                  <a:pt x="778" y="632"/>
                  <a:pt x="776" y="628"/>
                  <a:pt x="775" y="622"/>
                </a:cubicBezTo>
                <a:cubicBezTo>
                  <a:pt x="774" y="620"/>
                  <a:pt x="774" y="620"/>
                  <a:pt x="774" y="620"/>
                </a:cubicBezTo>
                <a:cubicBezTo>
                  <a:pt x="774" y="621"/>
                  <a:pt x="775" y="621"/>
                  <a:pt x="775" y="622"/>
                </a:cubicBezTo>
                <a:cubicBezTo>
                  <a:pt x="775" y="622"/>
                  <a:pt x="775" y="622"/>
                  <a:pt x="775" y="622"/>
                </a:cubicBezTo>
                <a:cubicBezTo>
                  <a:pt x="776" y="622"/>
                  <a:pt x="776" y="622"/>
                  <a:pt x="776" y="622"/>
                </a:cubicBezTo>
                <a:cubicBezTo>
                  <a:pt x="775" y="622"/>
                  <a:pt x="775" y="622"/>
                  <a:pt x="775" y="622"/>
                </a:cubicBezTo>
                <a:cubicBezTo>
                  <a:pt x="778" y="622"/>
                  <a:pt x="781" y="623"/>
                  <a:pt x="783" y="624"/>
                </a:cubicBezTo>
                <a:cubicBezTo>
                  <a:pt x="786" y="625"/>
                  <a:pt x="789" y="625"/>
                  <a:pt x="791" y="624"/>
                </a:cubicBezTo>
                <a:cubicBezTo>
                  <a:pt x="796" y="622"/>
                  <a:pt x="800" y="620"/>
                  <a:pt x="805" y="618"/>
                </a:cubicBezTo>
                <a:cubicBezTo>
                  <a:pt x="806" y="617"/>
                  <a:pt x="806" y="616"/>
                  <a:pt x="806" y="615"/>
                </a:cubicBezTo>
                <a:cubicBezTo>
                  <a:pt x="806" y="610"/>
                  <a:pt x="806" y="605"/>
                  <a:pt x="806" y="600"/>
                </a:cubicBezTo>
                <a:cubicBezTo>
                  <a:pt x="805" y="596"/>
                  <a:pt x="805" y="596"/>
                  <a:pt x="810" y="595"/>
                </a:cubicBezTo>
                <a:cubicBezTo>
                  <a:pt x="817" y="594"/>
                  <a:pt x="817" y="589"/>
                  <a:pt x="817" y="585"/>
                </a:cubicBezTo>
                <a:cubicBezTo>
                  <a:pt x="816" y="585"/>
                  <a:pt x="815" y="585"/>
                  <a:pt x="814" y="585"/>
                </a:cubicBezTo>
                <a:cubicBezTo>
                  <a:pt x="804" y="586"/>
                  <a:pt x="798" y="582"/>
                  <a:pt x="794" y="573"/>
                </a:cubicBezTo>
                <a:cubicBezTo>
                  <a:pt x="794" y="572"/>
                  <a:pt x="793" y="571"/>
                  <a:pt x="792" y="569"/>
                </a:cubicBezTo>
                <a:cubicBezTo>
                  <a:pt x="791" y="568"/>
                  <a:pt x="788" y="567"/>
                  <a:pt x="787" y="569"/>
                </a:cubicBezTo>
                <a:cubicBezTo>
                  <a:pt x="784" y="571"/>
                  <a:pt x="781" y="573"/>
                  <a:pt x="779" y="576"/>
                </a:cubicBezTo>
                <a:cubicBezTo>
                  <a:pt x="774" y="583"/>
                  <a:pt x="768" y="589"/>
                  <a:pt x="758" y="590"/>
                </a:cubicBezTo>
                <a:cubicBezTo>
                  <a:pt x="757" y="591"/>
                  <a:pt x="756" y="592"/>
                  <a:pt x="755" y="592"/>
                </a:cubicBezTo>
                <a:cubicBezTo>
                  <a:pt x="754" y="593"/>
                  <a:pt x="754" y="593"/>
                  <a:pt x="753" y="594"/>
                </a:cubicBezTo>
                <a:cubicBezTo>
                  <a:pt x="752" y="595"/>
                  <a:pt x="752" y="598"/>
                  <a:pt x="753" y="600"/>
                </a:cubicBezTo>
                <a:cubicBezTo>
                  <a:pt x="760" y="605"/>
                  <a:pt x="768" y="609"/>
                  <a:pt x="772" y="618"/>
                </a:cubicBezTo>
                <a:cubicBezTo>
                  <a:pt x="771" y="618"/>
                  <a:pt x="771" y="618"/>
                  <a:pt x="771" y="618"/>
                </a:cubicBezTo>
                <a:cubicBezTo>
                  <a:pt x="772" y="618"/>
                  <a:pt x="772" y="618"/>
                  <a:pt x="772" y="618"/>
                </a:cubicBezTo>
                <a:cubicBezTo>
                  <a:pt x="768" y="619"/>
                  <a:pt x="765" y="620"/>
                  <a:pt x="762" y="620"/>
                </a:cubicBezTo>
                <a:cubicBezTo>
                  <a:pt x="758" y="620"/>
                  <a:pt x="755" y="620"/>
                  <a:pt x="753" y="624"/>
                </a:cubicBezTo>
                <a:cubicBezTo>
                  <a:pt x="752" y="626"/>
                  <a:pt x="750" y="628"/>
                  <a:pt x="748" y="630"/>
                </a:cubicBezTo>
                <a:cubicBezTo>
                  <a:pt x="746" y="632"/>
                  <a:pt x="745" y="633"/>
                  <a:pt x="745" y="635"/>
                </a:cubicBezTo>
                <a:cubicBezTo>
                  <a:pt x="745" y="637"/>
                  <a:pt x="745" y="639"/>
                  <a:pt x="743" y="641"/>
                </a:cubicBezTo>
                <a:cubicBezTo>
                  <a:pt x="740" y="642"/>
                  <a:pt x="738" y="642"/>
                  <a:pt x="735" y="641"/>
                </a:cubicBezTo>
                <a:cubicBezTo>
                  <a:pt x="732" y="640"/>
                  <a:pt x="730" y="638"/>
                  <a:pt x="727" y="637"/>
                </a:cubicBezTo>
                <a:cubicBezTo>
                  <a:pt x="723" y="635"/>
                  <a:pt x="718" y="634"/>
                  <a:pt x="713" y="637"/>
                </a:cubicBezTo>
                <a:cubicBezTo>
                  <a:pt x="712" y="638"/>
                  <a:pt x="709" y="638"/>
                  <a:pt x="707" y="638"/>
                </a:cubicBezTo>
                <a:cubicBezTo>
                  <a:pt x="705" y="639"/>
                  <a:pt x="702" y="638"/>
                  <a:pt x="699" y="637"/>
                </a:cubicBezTo>
                <a:cubicBezTo>
                  <a:pt x="695" y="635"/>
                  <a:pt x="691" y="633"/>
                  <a:pt x="689" y="628"/>
                </a:cubicBezTo>
                <a:cubicBezTo>
                  <a:pt x="686" y="621"/>
                  <a:pt x="681" y="619"/>
                  <a:pt x="674" y="617"/>
                </a:cubicBezTo>
                <a:cubicBezTo>
                  <a:pt x="672" y="616"/>
                  <a:pt x="669" y="614"/>
                  <a:pt x="668" y="611"/>
                </a:cubicBezTo>
                <a:cubicBezTo>
                  <a:pt x="667" y="605"/>
                  <a:pt x="663" y="599"/>
                  <a:pt x="664" y="592"/>
                </a:cubicBezTo>
                <a:cubicBezTo>
                  <a:pt x="664" y="590"/>
                  <a:pt x="664" y="587"/>
                  <a:pt x="664" y="585"/>
                </a:cubicBezTo>
                <a:cubicBezTo>
                  <a:pt x="663" y="581"/>
                  <a:pt x="658" y="576"/>
                  <a:pt x="654" y="577"/>
                </a:cubicBezTo>
                <a:cubicBezTo>
                  <a:pt x="644" y="578"/>
                  <a:pt x="635" y="580"/>
                  <a:pt x="625" y="580"/>
                </a:cubicBezTo>
                <a:cubicBezTo>
                  <a:pt x="621" y="581"/>
                  <a:pt x="618" y="584"/>
                  <a:pt x="616" y="588"/>
                </a:cubicBezTo>
                <a:cubicBezTo>
                  <a:pt x="615" y="591"/>
                  <a:pt x="616" y="595"/>
                  <a:pt x="619" y="597"/>
                </a:cubicBezTo>
                <a:cubicBezTo>
                  <a:pt x="621" y="599"/>
                  <a:pt x="623" y="599"/>
                  <a:pt x="625" y="598"/>
                </a:cubicBezTo>
                <a:cubicBezTo>
                  <a:pt x="626" y="597"/>
                  <a:pt x="627" y="596"/>
                  <a:pt x="628" y="596"/>
                </a:cubicBezTo>
                <a:cubicBezTo>
                  <a:pt x="633" y="595"/>
                  <a:pt x="637" y="595"/>
                  <a:pt x="641" y="594"/>
                </a:cubicBezTo>
                <a:cubicBezTo>
                  <a:pt x="645" y="593"/>
                  <a:pt x="649" y="591"/>
                  <a:pt x="652" y="590"/>
                </a:cubicBezTo>
                <a:cubicBezTo>
                  <a:pt x="653" y="590"/>
                  <a:pt x="654" y="591"/>
                  <a:pt x="655" y="592"/>
                </a:cubicBezTo>
                <a:cubicBezTo>
                  <a:pt x="655" y="592"/>
                  <a:pt x="655" y="594"/>
                  <a:pt x="654" y="594"/>
                </a:cubicBezTo>
                <a:cubicBezTo>
                  <a:pt x="650" y="595"/>
                  <a:pt x="646" y="596"/>
                  <a:pt x="643" y="599"/>
                </a:cubicBezTo>
                <a:cubicBezTo>
                  <a:pt x="638" y="602"/>
                  <a:pt x="633" y="604"/>
                  <a:pt x="628" y="605"/>
                </a:cubicBezTo>
                <a:cubicBezTo>
                  <a:pt x="625" y="606"/>
                  <a:pt x="622" y="607"/>
                  <a:pt x="620" y="608"/>
                </a:cubicBezTo>
                <a:cubicBezTo>
                  <a:pt x="616" y="609"/>
                  <a:pt x="613" y="612"/>
                  <a:pt x="612" y="616"/>
                </a:cubicBezTo>
                <a:cubicBezTo>
                  <a:pt x="610" y="623"/>
                  <a:pt x="608" y="629"/>
                  <a:pt x="607" y="636"/>
                </a:cubicBezTo>
                <a:cubicBezTo>
                  <a:pt x="607" y="638"/>
                  <a:pt x="606" y="640"/>
                  <a:pt x="604" y="642"/>
                </a:cubicBezTo>
                <a:cubicBezTo>
                  <a:pt x="603" y="643"/>
                  <a:pt x="600" y="644"/>
                  <a:pt x="599" y="644"/>
                </a:cubicBezTo>
                <a:cubicBezTo>
                  <a:pt x="597" y="643"/>
                  <a:pt x="598" y="641"/>
                  <a:pt x="599" y="639"/>
                </a:cubicBezTo>
                <a:cubicBezTo>
                  <a:pt x="601" y="635"/>
                  <a:pt x="601" y="632"/>
                  <a:pt x="599" y="629"/>
                </a:cubicBezTo>
                <a:cubicBezTo>
                  <a:pt x="597" y="624"/>
                  <a:pt x="595" y="620"/>
                  <a:pt x="593" y="616"/>
                </a:cubicBezTo>
                <a:cubicBezTo>
                  <a:pt x="591" y="612"/>
                  <a:pt x="589" y="608"/>
                  <a:pt x="587" y="605"/>
                </a:cubicBezTo>
                <a:cubicBezTo>
                  <a:pt x="586" y="602"/>
                  <a:pt x="583" y="600"/>
                  <a:pt x="580" y="601"/>
                </a:cubicBezTo>
                <a:cubicBezTo>
                  <a:pt x="578" y="602"/>
                  <a:pt x="575" y="602"/>
                  <a:pt x="572" y="603"/>
                </a:cubicBezTo>
                <a:cubicBezTo>
                  <a:pt x="551" y="608"/>
                  <a:pt x="532" y="604"/>
                  <a:pt x="516" y="590"/>
                </a:cubicBezTo>
                <a:cubicBezTo>
                  <a:pt x="514" y="589"/>
                  <a:pt x="514" y="586"/>
                  <a:pt x="515" y="585"/>
                </a:cubicBezTo>
                <a:cubicBezTo>
                  <a:pt x="518" y="581"/>
                  <a:pt x="521" y="578"/>
                  <a:pt x="525" y="578"/>
                </a:cubicBezTo>
                <a:cubicBezTo>
                  <a:pt x="527" y="578"/>
                  <a:pt x="529" y="578"/>
                  <a:pt x="531" y="578"/>
                </a:cubicBezTo>
                <a:cubicBezTo>
                  <a:pt x="540" y="578"/>
                  <a:pt x="544" y="573"/>
                  <a:pt x="542" y="565"/>
                </a:cubicBezTo>
                <a:cubicBezTo>
                  <a:pt x="542" y="561"/>
                  <a:pt x="540" y="557"/>
                  <a:pt x="538" y="553"/>
                </a:cubicBezTo>
                <a:cubicBezTo>
                  <a:pt x="535" y="548"/>
                  <a:pt x="530" y="544"/>
                  <a:pt x="525" y="545"/>
                </a:cubicBezTo>
                <a:cubicBezTo>
                  <a:pt x="517" y="546"/>
                  <a:pt x="511" y="543"/>
                  <a:pt x="506" y="539"/>
                </a:cubicBezTo>
                <a:cubicBezTo>
                  <a:pt x="498" y="533"/>
                  <a:pt x="491" y="527"/>
                  <a:pt x="483" y="521"/>
                </a:cubicBezTo>
                <a:cubicBezTo>
                  <a:pt x="478" y="517"/>
                  <a:pt x="473" y="513"/>
                  <a:pt x="472" y="506"/>
                </a:cubicBezTo>
                <a:cubicBezTo>
                  <a:pt x="471" y="497"/>
                  <a:pt x="465" y="493"/>
                  <a:pt x="458" y="490"/>
                </a:cubicBezTo>
                <a:cubicBezTo>
                  <a:pt x="451" y="487"/>
                  <a:pt x="446" y="488"/>
                  <a:pt x="441" y="494"/>
                </a:cubicBezTo>
                <a:cubicBezTo>
                  <a:pt x="439" y="496"/>
                  <a:pt x="437" y="498"/>
                  <a:pt x="435" y="499"/>
                </a:cubicBezTo>
                <a:cubicBezTo>
                  <a:pt x="433" y="500"/>
                  <a:pt x="431" y="500"/>
                  <a:pt x="429" y="500"/>
                </a:cubicBezTo>
                <a:cubicBezTo>
                  <a:pt x="426" y="500"/>
                  <a:pt x="424" y="498"/>
                  <a:pt x="425" y="496"/>
                </a:cubicBezTo>
                <a:cubicBezTo>
                  <a:pt x="431" y="489"/>
                  <a:pt x="432" y="481"/>
                  <a:pt x="434" y="473"/>
                </a:cubicBezTo>
                <a:cubicBezTo>
                  <a:pt x="434" y="473"/>
                  <a:pt x="433" y="472"/>
                  <a:pt x="432" y="472"/>
                </a:cubicBezTo>
                <a:cubicBezTo>
                  <a:pt x="432" y="471"/>
                  <a:pt x="431" y="471"/>
                  <a:pt x="431" y="471"/>
                </a:cubicBezTo>
                <a:cubicBezTo>
                  <a:pt x="429" y="472"/>
                  <a:pt x="427" y="473"/>
                  <a:pt x="425" y="474"/>
                </a:cubicBezTo>
                <a:cubicBezTo>
                  <a:pt x="420" y="479"/>
                  <a:pt x="414" y="484"/>
                  <a:pt x="408" y="489"/>
                </a:cubicBezTo>
                <a:cubicBezTo>
                  <a:pt x="407" y="489"/>
                  <a:pt x="405" y="489"/>
                  <a:pt x="404" y="489"/>
                </a:cubicBezTo>
                <a:cubicBezTo>
                  <a:pt x="403" y="489"/>
                  <a:pt x="402" y="487"/>
                  <a:pt x="402" y="486"/>
                </a:cubicBezTo>
                <a:cubicBezTo>
                  <a:pt x="401" y="481"/>
                  <a:pt x="401" y="475"/>
                  <a:pt x="402" y="470"/>
                </a:cubicBezTo>
                <a:cubicBezTo>
                  <a:pt x="405" y="460"/>
                  <a:pt x="405" y="451"/>
                  <a:pt x="405" y="441"/>
                </a:cubicBezTo>
                <a:cubicBezTo>
                  <a:pt x="405" y="439"/>
                  <a:pt x="404" y="437"/>
                  <a:pt x="403" y="435"/>
                </a:cubicBezTo>
                <a:cubicBezTo>
                  <a:pt x="403" y="434"/>
                  <a:pt x="400" y="434"/>
                  <a:pt x="400" y="435"/>
                </a:cubicBezTo>
                <a:cubicBezTo>
                  <a:pt x="396" y="436"/>
                  <a:pt x="396" y="440"/>
                  <a:pt x="395" y="443"/>
                </a:cubicBezTo>
                <a:cubicBezTo>
                  <a:pt x="395" y="447"/>
                  <a:pt x="394" y="450"/>
                  <a:pt x="390" y="452"/>
                </a:cubicBezTo>
                <a:cubicBezTo>
                  <a:pt x="386" y="454"/>
                  <a:pt x="382" y="457"/>
                  <a:pt x="378" y="459"/>
                </a:cubicBezTo>
                <a:cubicBezTo>
                  <a:pt x="375" y="461"/>
                  <a:pt x="372" y="460"/>
                  <a:pt x="370" y="458"/>
                </a:cubicBezTo>
                <a:cubicBezTo>
                  <a:pt x="369" y="457"/>
                  <a:pt x="368" y="456"/>
                  <a:pt x="368" y="455"/>
                </a:cubicBezTo>
                <a:cubicBezTo>
                  <a:pt x="368" y="455"/>
                  <a:pt x="368" y="456"/>
                  <a:pt x="368" y="456"/>
                </a:cubicBezTo>
                <a:cubicBezTo>
                  <a:pt x="367" y="456"/>
                  <a:pt x="367" y="456"/>
                  <a:pt x="366" y="456"/>
                </a:cubicBezTo>
                <a:cubicBezTo>
                  <a:pt x="365" y="457"/>
                  <a:pt x="364" y="457"/>
                  <a:pt x="363" y="458"/>
                </a:cubicBezTo>
                <a:cubicBezTo>
                  <a:pt x="362" y="458"/>
                  <a:pt x="361" y="458"/>
                  <a:pt x="361" y="458"/>
                </a:cubicBezTo>
                <a:cubicBezTo>
                  <a:pt x="359" y="457"/>
                  <a:pt x="360" y="456"/>
                  <a:pt x="362" y="456"/>
                </a:cubicBezTo>
                <a:cubicBezTo>
                  <a:pt x="363" y="456"/>
                  <a:pt x="365" y="456"/>
                  <a:pt x="366" y="456"/>
                </a:cubicBezTo>
                <a:cubicBezTo>
                  <a:pt x="366" y="456"/>
                  <a:pt x="367" y="455"/>
                  <a:pt x="367" y="455"/>
                </a:cubicBezTo>
                <a:cubicBezTo>
                  <a:pt x="367" y="455"/>
                  <a:pt x="367" y="455"/>
                  <a:pt x="368" y="455"/>
                </a:cubicBezTo>
                <a:cubicBezTo>
                  <a:pt x="368" y="454"/>
                  <a:pt x="369" y="452"/>
                  <a:pt x="369" y="450"/>
                </a:cubicBezTo>
                <a:cubicBezTo>
                  <a:pt x="370" y="447"/>
                  <a:pt x="369" y="445"/>
                  <a:pt x="367" y="445"/>
                </a:cubicBezTo>
                <a:cubicBezTo>
                  <a:pt x="362" y="443"/>
                  <a:pt x="357" y="442"/>
                  <a:pt x="353" y="444"/>
                </a:cubicBezTo>
                <a:cubicBezTo>
                  <a:pt x="343" y="448"/>
                  <a:pt x="332" y="452"/>
                  <a:pt x="321" y="452"/>
                </a:cubicBezTo>
                <a:cubicBezTo>
                  <a:pt x="318" y="452"/>
                  <a:pt x="314" y="453"/>
                  <a:pt x="311" y="455"/>
                </a:cubicBezTo>
                <a:cubicBezTo>
                  <a:pt x="305" y="460"/>
                  <a:pt x="299" y="460"/>
                  <a:pt x="292" y="459"/>
                </a:cubicBezTo>
                <a:cubicBezTo>
                  <a:pt x="292" y="459"/>
                  <a:pt x="292" y="459"/>
                  <a:pt x="292" y="459"/>
                </a:cubicBezTo>
                <a:cubicBezTo>
                  <a:pt x="291" y="460"/>
                  <a:pt x="291" y="460"/>
                  <a:pt x="291" y="460"/>
                </a:cubicBezTo>
                <a:cubicBezTo>
                  <a:pt x="292" y="459"/>
                  <a:pt x="292" y="459"/>
                  <a:pt x="292" y="459"/>
                </a:cubicBezTo>
                <a:cubicBezTo>
                  <a:pt x="292" y="459"/>
                  <a:pt x="292" y="459"/>
                  <a:pt x="292" y="459"/>
                </a:cubicBezTo>
                <a:cubicBezTo>
                  <a:pt x="293" y="458"/>
                  <a:pt x="293" y="458"/>
                  <a:pt x="293" y="458"/>
                </a:cubicBezTo>
                <a:cubicBezTo>
                  <a:pt x="295" y="455"/>
                  <a:pt x="296" y="453"/>
                  <a:pt x="294" y="450"/>
                </a:cubicBezTo>
                <a:cubicBezTo>
                  <a:pt x="292" y="448"/>
                  <a:pt x="290" y="447"/>
                  <a:pt x="287" y="449"/>
                </a:cubicBezTo>
                <a:cubicBezTo>
                  <a:pt x="284" y="451"/>
                  <a:pt x="282" y="452"/>
                  <a:pt x="279" y="453"/>
                </a:cubicBezTo>
                <a:cubicBezTo>
                  <a:pt x="275" y="453"/>
                  <a:pt x="270" y="454"/>
                  <a:pt x="265" y="456"/>
                </a:cubicBezTo>
                <a:cubicBezTo>
                  <a:pt x="260" y="458"/>
                  <a:pt x="256" y="461"/>
                  <a:pt x="255" y="468"/>
                </a:cubicBezTo>
                <a:cubicBezTo>
                  <a:pt x="255" y="470"/>
                  <a:pt x="252" y="471"/>
                  <a:pt x="251" y="470"/>
                </a:cubicBezTo>
                <a:cubicBezTo>
                  <a:pt x="248" y="468"/>
                  <a:pt x="245" y="466"/>
                  <a:pt x="242" y="464"/>
                </a:cubicBezTo>
                <a:cubicBezTo>
                  <a:pt x="238" y="462"/>
                  <a:pt x="235" y="458"/>
                  <a:pt x="234" y="453"/>
                </a:cubicBezTo>
                <a:cubicBezTo>
                  <a:pt x="233" y="448"/>
                  <a:pt x="231" y="444"/>
                  <a:pt x="229" y="439"/>
                </a:cubicBezTo>
                <a:cubicBezTo>
                  <a:pt x="228" y="436"/>
                  <a:pt x="227" y="433"/>
                  <a:pt x="225" y="430"/>
                </a:cubicBezTo>
                <a:cubicBezTo>
                  <a:pt x="221" y="425"/>
                  <a:pt x="214" y="422"/>
                  <a:pt x="209" y="418"/>
                </a:cubicBezTo>
                <a:cubicBezTo>
                  <a:pt x="208" y="418"/>
                  <a:pt x="200" y="413"/>
                  <a:pt x="200" y="413"/>
                </a:cubicBezTo>
                <a:cubicBezTo>
                  <a:pt x="0" y="778"/>
                  <a:pt x="0" y="778"/>
                  <a:pt x="0" y="778"/>
                </a:cubicBezTo>
                <a:cubicBezTo>
                  <a:pt x="0" y="778"/>
                  <a:pt x="9" y="772"/>
                  <a:pt x="29" y="800"/>
                </a:cubicBezTo>
                <a:cubicBezTo>
                  <a:pt x="50" y="827"/>
                  <a:pt x="71" y="794"/>
                  <a:pt x="82" y="824"/>
                </a:cubicBezTo>
                <a:cubicBezTo>
                  <a:pt x="93" y="853"/>
                  <a:pt x="82" y="851"/>
                  <a:pt x="88" y="884"/>
                </a:cubicBezTo>
                <a:cubicBezTo>
                  <a:pt x="93" y="917"/>
                  <a:pt x="128" y="935"/>
                  <a:pt x="108" y="960"/>
                </a:cubicBezTo>
                <a:cubicBezTo>
                  <a:pt x="103" y="967"/>
                  <a:pt x="93" y="970"/>
                  <a:pt x="81" y="972"/>
                </a:cubicBezTo>
                <a:cubicBezTo>
                  <a:pt x="81" y="975"/>
                  <a:pt x="83" y="977"/>
                  <a:pt x="85" y="978"/>
                </a:cubicBezTo>
                <a:cubicBezTo>
                  <a:pt x="87" y="979"/>
                  <a:pt x="89" y="979"/>
                  <a:pt x="91" y="979"/>
                </a:cubicBezTo>
                <a:cubicBezTo>
                  <a:pt x="94" y="980"/>
                  <a:pt x="95" y="982"/>
                  <a:pt x="93" y="983"/>
                </a:cubicBezTo>
                <a:cubicBezTo>
                  <a:pt x="89" y="988"/>
                  <a:pt x="86" y="992"/>
                  <a:pt x="86" y="998"/>
                </a:cubicBezTo>
                <a:cubicBezTo>
                  <a:pt x="86" y="1001"/>
                  <a:pt x="83" y="1000"/>
                  <a:pt x="82" y="1001"/>
                </a:cubicBezTo>
                <a:cubicBezTo>
                  <a:pt x="79" y="1003"/>
                  <a:pt x="79" y="1004"/>
                  <a:pt x="80" y="1006"/>
                </a:cubicBezTo>
                <a:cubicBezTo>
                  <a:pt x="85" y="1011"/>
                  <a:pt x="85" y="1013"/>
                  <a:pt x="79" y="1016"/>
                </a:cubicBezTo>
                <a:cubicBezTo>
                  <a:pt x="78" y="1016"/>
                  <a:pt x="76" y="1017"/>
                  <a:pt x="77" y="1018"/>
                </a:cubicBezTo>
                <a:cubicBezTo>
                  <a:pt x="78" y="1023"/>
                  <a:pt x="82" y="1027"/>
                  <a:pt x="85" y="1025"/>
                </a:cubicBezTo>
                <a:cubicBezTo>
                  <a:pt x="90" y="1024"/>
                  <a:pt x="94" y="1022"/>
                  <a:pt x="99" y="1022"/>
                </a:cubicBezTo>
                <a:cubicBezTo>
                  <a:pt x="100" y="1022"/>
                  <a:pt x="101" y="1022"/>
                  <a:pt x="101" y="1023"/>
                </a:cubicBezTo>
                <a:cubicBezTo>
                  <a:pt x="101" y="1024"/>
                  <a:pt x="101" y="1025"/>
                  <a:pt x="101" y="1026"/>
                </a:cubicBezTo>
                <a:cubicBezTo>
                  <a:pt x="99" y="1028"/>
                  <a:pt x="97" y="1030"/>
                  <a:pt x="95" y="1032"/>
                </a:cubicBezTo>
                <a:cubicBezTo>
                  <a:pt x="91" y="1035"/>
                  <a:pt x="89" y="1039"/>
                  <a:pt x="89" y="1044"/>
                </a:cubicBezTo>
                <a:cubicBezTo>
                  <a:pt x="90" y="1045"/>
                  <a:pt x="91" y="1046"/>
                  <a:pt x="92" y="1047"/>
                </a:cubicBezTo>
                <a:cubicBezTo>
                  <a:pt x="92" y="1047"/>
                  <a:pt x="92" y="1047"/>
                  <a:pt x="92" y="1047"/>
                </a:cubicBezTo>
                <a:cubicBezTo>
                  <a:pt x="92" y="1047"/>
                  <a:pt x="92" y="1047"/>
                  <a:pt x="91" y="1047"/>
                </a:cubicBezTo>
                <a:cubicBezTo>
                  <a:pt x="92" y="1047"/>
                  <a:pt x="92" y="1047"/>
                  <a:pt x="92" y="1047"/>
                </a:cubicBezTo>
                <a:cubicBezTo>
                  <a:pt x="93" y="1046"/>
                  <a:pt x="93" y="1046"/>
                  <a:pt x="93" y="1046"/>
                </a:cubicBezTo>
                <a:cubicBezTo>
                  <a:pt x="94" y="1046"/>
                  <a:pt x="93" y="1047"/>
                  <a:pt x="92" y="1047"/>
                </a:cubicBezTo>
                <a:cubicBezTo>
                  <a:pt x="92" y="1047"/>
                  <a:pt x="92" y="1047"/>
                  <a:pt x="92" y="1047"/>
                </a:cubicBezTo>
                <a:cubicBezTo>
                  <a:pt x="95" y="1051"/>
                  <a:pt x="99" y="1055"/>
                  <a:pt x="102" y="1058"/>
                </a:cubicBezTo>
                <a:cubicBezTo>
                  <a:pt x="104" y="1061"/>
                  <a:pt x="105" y="1063"/>
                  <a:pt x="104" y="1066"/>
                </a:cubicBezTo>
                <a:cubicBezTo>
                  <a:pt x="103" y="1068"/>
                  <a:pt x="101" y="1070"/>
                  <a:pt x="100" y="1072"/>
                </a:cubicBezTo>
                <a:cubicBezTo>
                  <a:pt x="100" y="1072"/>
                  <a:pt x="100" y="1072"/>
                  <a:pt x="100" y="1072"/>
                </a:cubicBezTo>
                <a:cubicBezTo>
                  <a:pt x="100" y="1072"/>
                  <a:pt x="100" y="1072"/>
                  <a:pt x="100" y="1073"/>
                </a:cubicBezTo>
                <a:cubicBezTo>
                  <a:pt x="100" y="1072"/>
                  <a:pt x="100" y="1072"/>
                  <a:pt x="100" y="1072"/>
                </a:cubicBezTo>
                <a:cubicBezTo>
                  <a:pt x="100" y="1074"/>
                  <a:pt x="99" y="1077"/>
                  <a:pt x="100" y="1078"/>
                </a:cubicBezTo>
                <a:cubicBezTo>
                  <a:pt x="101" y="1082"/>
                  <a:pt x="101" y="1085"/>
                  <a:pt x="99" y="1088"/>
                </a:cubicBezTo>
                <a:cubicBezTo>
                  <a:pt x="98" y="1088"/>
                  <a:pt x="98" y="1089"/>
                  <a:pt x="98" y="1090"/>
                </a:cubicBezTo>
                <a:cubicBezTo>
                  <a:pt x="104" y="1102"/>
                  <a:pt x="104" y="1102"/>
                  <a:pt x="104" y="1102"/>
                </a:cubicBezTo>
                <a:cubicBezTo>
                  <a:pt x="108" y="1104"/>
                  <a:pt x="111" y="1106"/>
                  <a:pt x="114" y="1109"/>
                </a:cubicBezTo>
                <a:cubicBezTo>
                  <a:pt x="116" y="1113"/>
                  <a:pt x="120" y="1115"/>
                  <a:pt x="124" y="1117"/>
                </a:cubicBezTo>
                <a:cubicBezTo>
                  <a:pt x="127" y="1118"/>
                  <a:pt x="130" y="1120"/>
                  <a:pt x="133" y="1121"/>
                </a:cubicBezTo>
                <a:cubicBezTo>
                  <a:pt x="135" y="1122"/>
                  <a:pt x="136" y="1124"/>
                  <a:pt x="135" y="1126"/>
                </a:cubicBezTo>
                <a:cubicBezTo>
                  <a:pt x="134" y="1130"/>
                  <a:pt x="133" y="1134"/>
                  <a:pt x="134" y="1139"/>
                </a:cubicBezTo>
                <a:cubicBezTo>
                  <a:pt x="135" y="1140"/>
                  <a:pt x="136" y="1142"/>
                  <a:pt x="137" y="1143"/>
                </a:cubicBezTo>
                <a:cubicBezTo>
                  <a:pt x="138" y="1143"/>
                  <a:pt x="138" y="1143"/>
                  <a:pt x="138" y="1143"/>
                </a:cubicBezTo>
                <a:cubicBezTo>
                  <a:pt x="138" y="1143"/>
                  <a:pt x="138" y="1143"/>
                  <a:pt x="138" y="1143"/>
                </a:cubicBezTo>
                <a:cubicBezTo>
                  <a:pt x="138" y="1143"/>
                  <a:pt x="137" y="1143"/>
                  <a:pt x="137" y="1143"/>
                </a:cubicBezTo>
                <a:cubicBezTo>
                  <a:pt x="137" y="1143"/>
                  <a:pt x="137" y="1143"/>
                  <a:pt x="137" y="1143"/>
                </a:cubicBezTo>
                <a:cubicBezTo>
                  <a:pt x="137" y="1144"/>
                  <a:pt x="138" y="1146"/>
                  <a:pt x="138" y="1147"/>
                </a:cubicBezTo>
                <a:cubicBezTo>
                  <a:pt x="140" y="1147"/>
                  <a:pt x="142" y="1148"/>
                  <a:pt x="144" y="1148"/>
                </a:cubicBezTo>
                <a:cubicBezTo>
                  <a:pt x="146" y="1149"/>
                  <a:pt x="149" y="1150"/>
                  <a:pt x="150" y="1153"/>
                </a:cubicBezTo>
                <a:cubicBezTo>
                  <a:pt x="151" y="1158"/>
                  <a:pt x="153" y="1162"/>
                  <a:pt x="155" y="1166"/>
                </a:cubicBezTo>
                <a:cubicBezTo>
                  <a:pt x="610" y="1205"/>
                  <a:pt x="610" y="1205"/>
                  <a:pt x="610" y="1205"/>
                </a:cubicBezTo>
                <a:cubicBezTo>
                  <a:pt x="608" y="1204"/>
                  <a:pt x="608" y="1203"/>
                  <a:pt x="608" y="1202"/>
                </a:cubicBezTo>
                <a:cubicBezTo>
                  <a:pt x="610" y="1199"/>
                  <a:pt x="610" y="1196"/>
                  <a:pt x="613" y="1194"/>
                </a:cubicBezTo>
                <a:cubicBezTo>
                  <a:pt x="613" y="1194"/>
                  <a:pt x="613" y="1193"/>
                  <a:pt x="613" y="1193"/>
                </a:cubicBezTo>
                <a:cubicBezTo>
                  <a:pt x="613" y="1193"/>
                  <a:pt x="613" y="1192"/>
                  <a:pt x="614" y="1192"/>
                </a:cubicBezTo>
                <a:cubicBezTo>
                  <a:pt x="614" y="1193"/>
                  <a:pt x="613" y="1193"/>
                  <a:pt x="613" y="1194"/>
                </a:cubicBezTo>
                <a:cubicBezTo>
                  <a:pt x="613" y="1194"/>
                  <a:pt x="613" y="1194"/>
                  <a:pt x="613" y="1194"/>
                </a:cubicBezTo>
                <a:cubicBezTo>
                  <a:pt x="614" y="1196"/>
                  <a:pt x="614" y="1199"/>
                  <a:pt x="615" y="1201"/>
                </a:cubicBezTo>
                <a:cubicBezTo>
                  <a:pt x="615" y="1201"/>
                  <a:pt x="615" y="1202"/>
                  <a:pt x="615" y="1203"/>
                </a:cubicBezTo>
                <a:cubicBezTo>
                  <a:pt x="614" y="1204"/>
                  <a:pt x="613" y="1205"/>
                  <a:pt x="612" y="1205"/>
                </a:cubicBezTo>
                <a:cubicBezTo>
                  <a:pt x="611" y="1205"/>
                  <a:pt x="610" y="1205"/>
                  <a:pt x="610" y="1205"/>
                </a:cubicBezTo>
                <a:cubicBezTo>
                  <a:pt x="675" y="1241"/>
                  <a:pt x="675" y="1241"/>
                  <a:pt x="675" y="1241"/>
                </a:cubicBezTo>
                <a:cubicBezTo>
                  <a:pt x="681" y="1239"/>
                  <a:pt x="687" y="1237"/>
                  <a:pt x="692" y="1233"/>
                </a:cubicBezTo>
                <a:cubicBezTo>
                  <a:pt x="699" y="1228"/>
                  <a:pt x="708" y="1227"/>
                  <a:pt x="714" y="1221"/>
                </a:cubicBezTo>
                <a:cubicBezTo>
                  <a:pt x="716" y="1219"/>
                  <a:pt x="719" y="1219"/>
                  <a:pt x="722" y="1219"/>
                </a:cubicBezTo>
                <a:cubicBezTo>
                  <a:pt x="724" y="1220"/>
                  <a:pt x="725" y="1221"/>
                  <a:pt x="727" y="1222"/>
                </a:cubicBezTo>
                <a:cubicBezTo>
                  <a:pt x="735" y="1223"/>
                  <a:pt x="740" y="1227"/>
                  <a:pt x="741" y="1235"/>
                </a:cubicBezTo>
                <a:cubicBezTo>
                  <a:pt x="742" y="1239"/>
                  <a:pt x="746" y="1242"/>
                  <a:pt x="750" y="1243"/>
                </a:cubicBezTo>
                <a:cubicBezTo>
                  <a:pt x="755" y="1244"/>
                  <a:pt x="756" y="1247"/>
                  <a:pt x="756" y="1252"/>
                </a:cubicBezTo>
                <a:cubicBezTo>
                  <a:pt x="756" y="1258"/>
                  <a:pt x="758" y="1264"/>
                  <a:pt x="758" y="1270"/>
                </a:cubicBezTo>
                <a:cubicBezTo>
                  <a:pt x="758" y="1273"/>
                  <a:pt x="755" y="1275"/>
                  <a:pt x="752" y="1273"/>
                </a:cubicBezTo>
                <a:cubicBezTo>
                  <a:pt x="750" y="1272"/>
                  <a:pt x="748" y="1271"/>
                  <a:pt x="745" y="1271"/>
                </a:cubicBezTo>
                <a:cubicBezTo>
                  <a:pt x="742" y="1271"/>
                  <a:pt x="739" y="1271"/>
                  <a:pt x="736" y="1272"/>
                </a:cubicBezTo>
                <a:cubicBezTo>
                  <a:pt x="765" y="1286"/>
                  <a:pt x="765" y="1286"/>
                  <a:pt x="765" y="1286"/>
                </a:cubicBezTo>
                <a:cubicBezTo>
                  <a:pt x="766" y="1285"/>
                  <a:pt x="767" y="1283"/>
                  <a:pt x="768" y="1283"/>
                </a:cubicBezTo>
                <a:cubicBezTo>
                  <a:pt x="782" y="1285"/>
                  <a:pt x="796" y="1289"/>
                  <a:pt x="810" y="1294"/>
                </a:cubicBezTo>
                <a:cubicBezTo>
                  <a:pt x="812" y="1295"/>
                  <a:pt x="814" y="1296"/>
                  <a:pt x="814" y="1298"/>
                </a:cubicBezTo>
                <a:cubicBezTo>
                  <a:pt x="818" y="1303"/>
                  <a:pt x="820" y="1309"/>
                  <a:pt x="823" y="1314"/>
                </a:cubicBezTo>
                <a:cubicBezTo>
                  <a:pt x="825" y="1317"/>
                  <a:pt x="822" y="1320"/>
                  <a:pt x="821" y="1322"/>
                </a:cubicBezTo>
                <a:cubicBezTo>
                  <a:pt x="820" y="1324"/>
                  <a:pt x="818" y="1324"/>
                  <a:pt x="816" y="1323"/>
                </a:cubicBezTo>
                <a:cubicBezTo>
                  <a:pt x="811" y="1322"/>
                  <a:pt x="809" y="1317"/>
                  <a:pt x="805" y="1314"/>
                </a:cubicBezTo>
                <a:cubicBezTo>
                  <a:pt x="805" y="1313"/>
                  <a:pt x="803" y="1313"/>
                  <a:pt x="802" y="1313"/>
                </a:cubicBezTo>
                <a:cubicBezTo>
                  <a:pt x="801" y="1313"/>
                  <a:pt x="801" y="1314"/>
                  <a:pt x="801" y="1315"/>
                </a:cubicBezTo>
                <a:cubicBezTo>
                  <a:pt x="800" y="1317"/>
                  <a:pt x="801" y="1320"/>
                  <a:pt x="800" y="1321"/>
                </a:cubicBezTo>
                <a:cubicBezTo>
                  <a:pt x="795" y="1330"/>
                  <a:pt x="791" y="1340"/>
                  <a:pt x="788" y="1350"/>
                </a:cubicBezTo>
                <a:cubicBezTo>
                  <a:pt x="788" y="1351"/>
                  <a:pt x="787" y="1352"/>
                  <a:pt x="786" y="1353"/>
                </a:cubicBezTo>
                <a:cubicBezTo>
                  <a:pt x="784" y="1354"/>
                  <a:pt x="781" y="1353"/>
                  <a:pt x="781" y="1352"/>
                </a:cubicBezTo>
                <a:cubicBezTo>
                  <a:pt x="766" y="1383"/>
                  <a:pt x="766" y="1383"/>
                  <a:pt x="766" y="1383"/>
                </a:cubicBezTo>
                <a:cubicBezTo>
                  <a:pt x="775" y="1382"/>
                  <a:pt x="783" y="1377"/>
                  <a:pt x="790" y="1372"/>
                </a:cubicBezTo>
                <a:cubicBezTo>
                  <a:pt x="794" y="1370"/>
                  <a:pt x="797" y="1370"/>
                  <a:pt x="800" y="1371"/>
                </a:cubicBezTo>
                <a:cubicBezTo>
                  <a:pt x="804" y="1372"/>
                  <a:pt x="808" y="1372"/>
                  <a:pt x="812" y="1370"/>
                </a:cubicBezTo>
                <a:cubicBezTo>
                  <a:pt x="815" y="1368"/>
                  <a:pt x="819" y="1367"/>
                  <a:pt x="822" y="1366"/>
                </a:cubicBezTo>
                <a:cubicBezTo>
                  <a:pt x="823" y="1366"/>
                  <a:pt x="825" y="1367"/>
                  <a:pt x="826" y="1367"/>
                </a:cubicBezTo>
                <a:cubicBezTo>
                  <a:pt x="852" y="1356"/>
                  <a:pt x="852" y="1356"/>
                  <a:pt x="852" y="1356"/>
                </a:cubicBezTo>
                <a:cubicBezTo>
                  <a:pt x="845" y="1355"/>
                  <a:pt x="838" y="1356"/>
                  <a:pt x="831" y="1356"/>
                </a:cubicBezTo>
                <a:cubicBezTo>
                  <a:pt x="830" y="1355"/>
                  <a:pt x="829" y="1354"/>
                  <a:pt x="829" y="1353"/>
                </a:cubicBezTo>
                <a:cubicBezTo>
                  <a:pt x="829" y="1352"/>
                  <a:pt x="829" y="1350"/>
                  <a:pt x="830" y="1349"/>
                </a:cubicBezTo>
                <a:cubicBezTo>
                  <a:pt x="830" y="1349"/>
                  <a:pt x="831" y="1348"/>
                  <a:pt x="832" y="1348"/>
                </a:cubicBezTo>
                <a:cubicBezTo>
                  <a:pt x="835" y="1347"/>
                  <a:pt x="838" y="1345"/>
                  <a:pt x="841" y="1345"/>
                </a:cubicBezTo>
                <a:cubicBezTo>
                  <a:pt x="848" y="1344"/>
                  <a:pt x="855" y="1343"/>
                  <a:pt x="862" y="1343"/>
                </a:cubicBezTo>
                <a:cubicBezTo>
                  <a:pt x="866" y="1343"/>
                  <a:pt x="870" y="1342"/>
                  <a:pt x="873" y="1339"/>
                </a:cubicBezTo>
                <a:cubicBezTo>
                  <a:pt x="874" y="1338"/>
                  <a:pt x="875" y="1338"/>
                  <a:pt x="876" y="1338"/>
                </a:cubicBezTo>
                <a:cubicBezTo>
                  <a:pt x="887" y="1330"/>
                  <a:pt x="899" y="1323"/>
                  <a:pt x="907" y="1322"/>
                </a:cubicBezTo>
                <a:cubicBezTo>
                  <a:pt x="924" y="1320"/>
                  <a:pt x="949" y="1325"/>
                  <a:pt x="964" y="1320"/>
                </a:cubicBezTo>
                <a:cubicBezTo>
                  <a:pt x="978" y="1314"/>
                  <a:pt x="1004" y="1272"/>
                  <a:pt x="1017" y="1274"/>
                </a:cubicBezTo>
                <a:cubicBezTo>
                  <a:pt x="1029" y="1276"/>
                  <a:pt x="1019" y="1313"/>
                  <a:pt x="1029" y="1318"/>
                </a:cubicBezTo>
                <a:cubicBezTo>
                  <a:pt x="1034" y="1320"/>
                  <a:pt x="1038" y="1324"/>
                  <a:pt x="1041" y="1328"/>
                </a:cubicBezTo>
                <a:cubicBezTo>
                  <a:pt x="1042" y="1327"/>
                  <a:pt x="1044" y="1325"/>
                  <a:pt x="1045" y="1325"/>
                </a:cubicBezTo>
                <a:cubicBezTo>
                  <a:pt x="1052" y="1323"/>
                  <a:pt x="1059" y="1322"/>
                  <a:pt x="1065" y="1320"/>
                </a:cubicBezTo>
                <a:cubicBezTo>
                  <a:pt x="1066" y="1320"/>
                  <a:pt x="1067" y="1321"/>
                  <a:pt x="1067" y="1321"/>
                </a:cubicBezTo>
                <a:cubicBezTo>
                  <a:pt x="1067" y="1322"/>
                  <a:pt x="1067" y="1324"/>
                  <a:pt x="1066" y="1324"/>
                </a:cubicBezTo>
                <a:cubicBezTo>
                  <a:pt x="1063" y="1326"/>
                  <a:pt x="1061" y="1326"/>
                  <a:pt x="1058" y="1328"/>
                </a:cubicBezTo>
                <a:cubicBezTo>
                  <a:pt x="1052" y="1330"/>
                  <a:pt x="1048" y="1335"/>
                  <a:pt x="1045" y="1341"/>
                </a:cubicBezTo>
                <a:cubicBezTo>
                  <a:pt x="1045" y="1341"/>
                  <a:pt x="1045" y="1342"/>
                  <a:pt x="1045" y="1343"/>
                </a:cubicBezTo>
                <a:cubicBezTo>
                  <a:pt x="1045" y="1344"/>
                  <a:pt x="1045" y="1345"/>
                  <a:pt x="1044" y="1346"/>
                </a:cubicBezTo>
                <a:cubicBezTo>
                  <a:pt x="1044" y="1347"/>
                  <a:pt x="1044" y="1348"/>
                  <a:pt x="1045" y="1349"/>
                </a:cubicBezTo>
                <a:cubicBezTo>
                  <a:pt x="1045" y="1353"/>
                  <a:pt x="1048" y="1356"/>
                  <a:pt x="1052" y="1359"/>
                </a:cubicBezTo>
                <a:cubicBezTo>
                  <a:pt x="1053" y="1359"/>
                  <a:pt x="1055" y="1360"/>
                  <a:pt x="1056" y="1359"/>
                </a:cubicBezTo>
                <a:cubicBezTo>
                  <a:pt x="1064" y="1355"/>
                  <a:pt x="1072" y="1351"/>
                  <a:pt x="1077" y="1343"/>
                </a:cubicBezTo>
                <a:cubicBezTo>
                  <a:pt x="1080" y="1339"/>
                  <a:pt x="1084" y="1337"/>
                  <a:pt x="1089" y="1338"/>
                </a:cubicBezTo>
                <a:cubicBezTo>
                  <a:pt x="1100" y="1335"/>
                  <a:pt x="1110" y="1331"/>
                  <a:pt x="1121" y="1328"/>
                </a:cubicBezTo>
                <a:cubicBezTo>
                  <a:pt x="1124" y="1327"/>
                  <a:pt x="1127" y="1326"/>
                  <a:pt x="1131" y="1325"/>
                </a:cubicBezTo>
                <a:cubicBezTo>
                  <a:pt x="1132" y="1317"/>
                  <a:pt x="1140" y="1319"/>
                  <a:pt x="1144" y="1317"/>
                </a:cubicBezTo>
                <a:cubicBezTo>
                  <a:pt x="1146" y="1315"/>
                  <a:pt x="1148" y="1315"/>
                  <a:pt x="1150" y="1314"/>
                </a:cubicBezTo>
                <a:cubicBezTo>
                  <a:pt x="1151" y="1313"/>
                  <a:pt x="1152" y="1312"/>
                  <a:pt x="1153" y="1312"/>
                </a:cubicBezTo>
                <a:cubicBezTo>
                  <a:pt x="1155" y="1311"/>
                  <a:pt x="1155" y="1307"/>
                  <a:pt x="1154" y="1306"/>
                </a:cubicBezTo>
                <a:cubicBezTo>
                  <a:pt x="1150" y="1302"/>
                  <a:pt x="1146" y="1298"/>
                  <a:pt x="1149" y="1292"/>
                </a:cubicBezTo>
                <a:cubicBezTo>
                  <a:pt x="1149" y="1292"/>
                  <a:pt x="1149" y="1291"/>
                  <a:pt x="1148" y="1290"/>
                </a:cubicBezTo>
                <a:cubicBezTo>
                  <a:pt x="1148" y="1288"/>
                  <a:pt x="1144" y="1287"/>
                  <a:pt x="1143" y="1288"/>
                </a:cubicBezTo>
                <a:cubicBezTo>
                  <a:pt x="1136" y="1294"/>
                  <a:pt x="1131" y="1301"/>
                  <a:pt x="1126" y="1309"/>
                </a:cubicBezTo>
                <a:cubicBezTo>
                  <a:pt x="1124" y="1312"/>
                  <a:pt x="1122" y="1312"/>
                  <a:pt x="1119" y="1312"/>
                </a:cubicBezTo>
                <a:cubicBezTo>
                  <a:pt x="1117" y="1311"/>
                  <a:pt x="1115" y="1311"/>
                  <a:pt x="1113" y="1310"/>
                </a:cubicBezTo>
                <a:cubicBezTo>
                  <a:pt x="1112" y="1312"/>
                  <a:pt x="1111" y="1313"/>
                  <a:pt x="1110" y="1312"/>
                </a:cubicBezTo>
                <a:cubicBezTo>
                  <a:pt x="1108" y="1312"/>
                  <a:pt x="1107" y="1311"/>
                  <a:pt x="1105" y="1310"/>
                </a:cubicBezTo>
                <a:cubicBezTo>
                  <a:pt x="1103" y="1310"/>
                  <a:pt x="1101" y="1310"/>
                  <a:pt x="1099" y="1309"/>
                </a:cubicBezTo>
                <a:cubicBezTo>
                  <a:pt x="1094" y="1309"/>
                  <a:pt x="1093" y="1306"/>
                  <a:pt x="1092" y="1302"/>
                </a:cubicBezTo>
                <a:cubicBezTo>
                  <a:pt x="1085" y="1301"/>
                  <a:pt x="1081" y="1297"/>
                  <a:pt x="1080" y="1289"/>
                </a:cubicBezTo>
                <a:cubicBezTo>
                  <a:pt x="1079" y="1282"/>
                  <a:pt x="1079" y="1276"/>
                  <a:pt x="1082" y="1269"/>
                </a:cubicBezTo>
                <a:cubicBezTo>
                  <a:pt x="1083" y="1267"/>
                  <a:pt x="1081" y="1264"/>
                  <a:pt x="1078" y="1263"/>
                </a:cubicBezTo>
                <a:cubicBezTo>
                  <a:pt x="1077" y="1263"/>
                  <a:pt x="1075" y="1263"/>
                  <a:pt x="1074" y="1263"/>
                </a:cubicBezTo>
                <a:cubicBezTo>
                  <a:pt x="1073" y="1263"/>
                  <a:pt x="1073" y="1262"/>
                  <a:pt x="1072" y="1262"/>
                </a:cubicBezTo>
                <a:cubicBezTo>
                  <a:pt x="1073" y="1262"/>
                  <a:pt x="1075" y="1261"/>
                  <a:pt x="1076" y="1261"/>
                </a:cubicBezTo>
                <a:cubicBezTo>
                  <a:pt x="1081" y="1259"/>
                  <a:pt x="1086" y="1256"/>
                  <a:pt x="1090" y="1253"/>
                </a:cubicBezTo>
                <a:cubicBezTo>
                  <a:pt x="1092" y="1251"/>
                  <a:pt x="1093" y="1246"/>
                  <a:pt x="1092" y="1243"/>
                </a:cubicBezTo>
                <a:cubicBezTo>
                  <a:pt x="1090" y="1241"/>
                  <a:pt x="1089" y="1238"/>
                  <a:pt x="1087" y="1237"/>
                </a:cubicBezTo>
                <a:cubicBezTo>
                  <a:pt x="1081" y="1232"/>
                  <a:pt x="1075" y="1230"/>
                  <a:pt x="1067" y="1232"/>
                </a:cubicBezTo>
                <a:cubicBezTo>
                  <a:pt x="1049" y="1237"/>
                  <a:pt x="1030" y="1240"/>
                  <a:pt x="1014" y="1251"/>
                </a:cubicBezTo>
                <a:cubicBezTo>
                  <a:pt x="1014" y="1252"/>
                  <a:pt x="1014" y="1252"/>
                  <a:pt x="1014" y="1252"/>
                </a:cubicBezTo>
                <a:cubicBezTo>
                  <a:pt x="1014" y="1252"/>
                  <a:pt x="1013" y="1252"/>
                  <a:pt x="1013" y="1252"/>
                </a:cubicBezTo>
                <a:cubicBezTo>
                  <a:pt x="1011" y="1255"/>
                  <a:pt x="1009" y="1257"/>
                  <a:pt x="1006" y="1259"/>
                </a:cubicBezTo>
                <a:cubicBezTo>
                  <a:pt x="1006" y="1260"/>
                  <a:pt x="1006" y="1260"/>
                  <a:pt x="1006" y="1261"/>
                </a:cubicBezTo>
                <a:cubicBezTo>
                  <a:pt x="1003" y="1262"/>
                  <a:pt x="1000" y="1263"/>
                  <a:pt x="997" y="1264"/>
                </a:cubicBezTo>
                <a:cubicBezTo>
                  <a:pt x="995" y="1265"/>
                  <a:pt x="994" y="1266"/>
                  <a:pt x="992" y="1268"/>
                </a:cubicBezTo>
                <a:cubicBezTo>
                  <a:pt x="992" y="1269"/>
                  <a:pt x="992" y="1269"/>
                  <a:pt x="992" y="1269"/>
                </a:cubicBezTo>
                <a:cubicBezTo>
                  <a:pt x="992" y="1267"/>
                  <a:pt x="992" y="1267"/>
                  <a:pt x="992" y="1267"/>
                </a:cubicBezTo>
                <a:cubicBezTo>
                  <a:pt x="994" y="1266"/>
                  <a:pt x="995" y="1265"/>
                  <a:pt x="997" y="1263"/>
                </a:cubicBezTo>
                <a:cubicBezTo>
                  <a:pt x="1000" y="1262"/>
                  <a:pt x="1003" y="1261"/>
                  <a:pt x="1006" y="1260"/>
                </a:cubicBezTo>
                <a:cubicBezTo>
                  <a:pt x="1006" y="1259"/>
                  <a:pt x="1006" y="1259"/>
                  <a:pt x="1006" y="1259"/>
                </a:cubicBezTo>
                <a:cubicBezTo>
                  <a:pt x="1007" y="1254"/>
                  <a:pt x="1008" y="1253"/>
                  <a:pt x="1013" y="1252"/>
                </a:cubicBezTo>
                <a:cubicBezTo>
                  <a:pt x="1013" y="1252"/>
                  <a:pt x="1013" y="1252"/>
                  <a:pt x="1014" y="1252"/>
                </a:cubicBezTo>
                <a:cubicBezTo>
                  <a:pt x="1014" y="1252"/>
                  <a:pt x="1014" y="1252"/>
                  <a:pt x="1014" y="1251"/>
                </a:cubicBezTo>
                <a:cubicBezTo>
                  <a:pt x="1014" y="1248"/>
                  <a:pt x="1015" y="1245"/>
                  <a:pt x="1018" y="1243"/>
                </a:cubicBezTo>
                <a:cubicBezTo>
                  <a:pt x="1025" y="1237"/>
                  <a:pt x="1033" y="1233"/>
                  <a:pt x="1041" y="1230"/>
                </a:cubicBezTo>
                <a:cubicBezTo>
                  <a:pt x="1047" y="1228"/>
                  <a:pt x="1052" y="1226"/>
                  <a:pt x="1054" y="1220"/>
                </a:cubicBezTo>
                <a:cubicBezTo>
                  <a:pt x="1054" y="1219"/>
                  <a:pt x="1055" y="1218"/>
                  <a:pt x="1056" y="1217"/>
                </a:cubicBezTo>
                <a:cubicBezTo>
                  <a:pt x="1060" y="1213"/>
                  <a:pt x="1064" y="1209"/>
                  <a:pt x="1069" y="1206"/>
                </a:cubicBezTo>
                <a:cubicBezTo>
                  <a:pt x="1073" y="1204"/>
                  <a:pt x="1078" y="1207"/>
                  <a:pt x="1083" y="1207"/>
                </a:cubicBezTo>
                <a:cubicBezTo>
                  <a:pt x="1102" y="1207"/>
                  <a:pt x="1122" y="1210"/>
                  <a:pt x="1141" y="1212"/>
                </a:cubicBezTo>
                <a:cubicBezTo>
                  <a:pt x="1149" y="1214"/>
                  <a:pt x="1157" y="1210"/>
                  <a:pt x="1165" y="1211"/>
                </a:cubicBezTo>
                <a:cubicBezTo>
                  <a:pt x="1167" y="1211"/>
                  <a:pt x="1170" y="1211"/>
                  <a:pt x="1171" y="1210"/>
                </a:cubicBezTo>
                <a:cubicBezTo>
                  <a:pt x="1173" y="1209"/>
                  <a:pt x="1175" y="1209"/>
                  <a:pt x="1177" y="1208"/>
                </a:cubicBezTo>
                <a:close/>
                <a:moveTo>
                  <a:pt x="1196" y="1124"/>
                </a:moveTo>
                <a:cubicBezTo>
                  <a:pt x="1196" y="1124"/>
                  <a:pt x="1197" y="1125"/>
                  <a:pt x="1197" y="1126"/>
                </a:cubicBezTo>
                <a:cubicBezTo>
                  <a:pt x="1195" y="1131"/>
                  <a:pt x="1189" y="1131"/>
                  <a:pt x="1186" y="1134"/>
                </a:cubicBezTo>
                <a:cubicBezTo>
                  <a:pt x="1185" y="1133"/>
                  <a:pt x="1184" y="1132"/>
                  <a:pt x="1184" y="1132"/>
                </a:cubicBezTo>
                <a:cubicBezTo>
                  <a:pt x="1187" y="1127"/>
                  <a:pt x="1191" y="1125"/>
                  <a:pt x="1196" y="1124"/>
                </a:cubicBezTo>
                <a:close/>
                <a:moveTo>
                  <a:pt x="842" y="734"/>
                </a:moveTo>
                <a:cubicBezTo>
                  <a:pt x="842" y="734"/>
                  <a:pt x="843" y="734"/>
                  <a:pt x="844" y="734"/>
                </a:cubicBezTo>
                <a:cubicBezTo>
                  <a:pt x="849" y="739"/>
                  <a:pt x="852" y="745"/>
                  <a:pt x="855" y="751"/>
                </a:cubicBezTo>
                <a:cubicBezTo>
                  <a:pt x="856" y="751"/>
                  <a:pt x="855" y="752"/>
                  <a:pt x="855" y="753"/>
                </a:cubicBezTo>
                <a:cubicBezTo>
                  <a:pt x="855" y="753"/>
                  <a:pt x="854" y="754"/>
                  <a:pt x="854" y="754"/>
                </a:cubicBezTo>
                <a:cubicBezTo>
                  <a:pt x="852" y="753"/>
                  <a:pt x="850" y="752"/>
                  <a:pt x="848" y="751"/>
                </a:cubicBezTo>
                <a:cubicBezTo>
                  <a:pt x="844" y="747"/>
                  <a:pt x="842" y="742"/>
                  <a:pt x="840" y="737"/>
                </a:cubicBezTo>
                <a:cubicBezTo>
                  <a:pt x="840" y="736"/>
                  <a:pt x="840" y="734"/>
                  <a:pt x="842" y="734"/>
                </a:cubicBezTo>
                <a:close/>
                <a:moveTo>
                  <a:pt x="733" y="767"/>
                </a:moveTo>
                <a:cubicBezTo>
                  <a:pt x="733" y="767"/>
                  <a:pt x="734" y="767"/>
                  <a:pt x="734" y="767"/>
                </a:cubicBezTo>
                <a:cubicBezTo>
                  <a:pt x="737" y="768"/>
                  <a:pt x="740" y="769"/>
                  <a:pt x="742" y="772"/>
                </a:cubicBezTo>
                <a:cubicBezTo>
                  <a:pt x="742" y="772"/>
                  <a:pt x="742" y="772"/>
                  <a:pt x="742" y="772"/>
                </a:cubicBezTo>
                <a:cubicBezTo>
                  <a:pt x="742" y="772"/>
                  <a:pt x="743" y="772"/>
                  <a:pt x="743" y="773"/>
                </a:cubicBezTo>
                <a:cubicBezTo>
                  <a:pt x="746" y="773"/>
                  <a:pt x="748" y="774"/>
                  <a:pt x="750" y="776"/>
                </a:cubicBezTo>
                <a:cubicBezTo>
                  <a:pt x="750" y="776"/>
                  <a:pt x="751" y="776"/>
                  <a:pt x="751" y="776"/>
                </a:cubicBezTo>
                <a:cubicBezTo>
                  <a:pt x="751" y="777"/>
                  <a:pt x="751" y="777"/>
                  <a:pt x="751" y="777"/>
                </a:cubicBezTo>
                <a:cubicBezTo>
                  <a:pt x="750" y="776"/>
                  <a:pt x="750" y="776"/>
                  <a:pt x="750" y="776"/>
                </a:cubicBezTo>
                <a:cubicBezTo>
                  <a:pt x="750" y="776"/>
                  <a:pt x="750" y="776"/>
                  <a:pt x="750" y="776"/>
                </a:cubicBezTo>
                <a:cubicBezTo>
                  <a:pt x="747" y="775"/>
                  <a:pt x="745" y="775"/>
                  <a:pt x="743" y="773"/>
                </a:cubicBezTo>
                <a:cubicBezTo>
                  <a:pt x="743" y="773"/>
                  <a:pt x="742" y="773"/>
                  <a:pt x="742" y="772"/>
                </a:cubicBezTo>
                <a:cubicBezTo>
                  <a:pt x="742" y="772"/>
                  <a:pt x="742" y="772"/>
                  <a:pt x="742" y="772"/>
                </a:cubicBezTo>
                <a:cubicBezTo>
                  <a:pt x="736" y="774"/>
                  <a:pt x="735" y="774"/>
                  <a:pt x="732" y="771"/>
                </a:cubicBezTo>
                <a:cubicBezTo>
                  <a:pt x="732" y="770"/>
                  <a:pt x="732" y="768"/>
                  <a:pt x="733" y="767"/>
                </a:cubicBezTo>
                <a:close/>
                <a:moveTo>
                  <a:pt x="693" y="753"/>
                </a:moveTo>
                <a:cubicBezTo>
                  <a:pt x="693" y="753"/>
                  <a:pt x="694" y="753"/>
                  <a:pt x="694" y="754"/>
                </a:cubicBezTo>
                <a:cubicBezTo>
                  <a:pt x="694" y="754"/>
                  <a:pt x="693" y="754"/>
                  <a:pt x="693" y="754"/>
                </a:cubicBezTo>
                <a:cubicBezTo>
                  <a:pt x="691" y="753"/>
                  <a:pt x="691" y="753"/>
                  <a:pt x="693" y="753"/>
                </a:cubicBezTo>
                <a:close/>
                <a:moveTo>
                  <a:pt x="268" y="490"/>
                </a:moveTo>
                <a:cubicBezTo>
                  <a:pt x="267" y="490"/>
                  <a:pt x="267" y="489"/>
                  <a:pt x="267" y="488"/>
                </a:cubicBezTo>
                <a:cubicBezTo>
                  <a:pt x="267" y="486"/>
                  <a:pt x="267" y="484"/>
                  <a:pt x="267" y="485"/>
                </a:cubicBezTo>
                <a:cubicBezTo>
                  <a:pt x="267" y="481"/>
                  <a:pt x="267" y="480"/>
                  <a:pt x="267" y="478"/>
                </a:cubicBezTo>
                <a:cubicBezTo>
                  <a:pt x="267" y="478"/>
                  <a:pt x="268" y="477"/>
                  <a:pt x="268" y="477"/>
                </a:cubicBezTo>
                <a:cubicBezTo>
                  <a:pt x="269" y="477"/>
                  <a:pt x="269" y="477"/>
                  <a:pt x="269" y="478"/>
                </a:cubicBezTo>
                <a:cubicBezTo>
                  <a:pt x="270" y="481"/>
                  <a:pt x="270" y="484"/>
                  <a:pt x="270" y="487"/>
                </a:cubicBezTo>
                <a:cubicBezTo>
                  <a:pt x="270" y="489"/>
                  <a:pt x="269" y="490"/>
                  <a:pt x="268" y="490"/>
                </a:cubicBezTo>
                <a:close/>
                <a:moveTo>
                  <a:pt x="297" y="480"/>
                </a:moveTo>
                <a:cubicBezTo>
                  <a:pt x="296" y="481"/>
                  <a:pt x="296" y="481"/>
                  <a:pt x="295" y="482"/>
                </a:cubicBezTo>
                <a:cubicBezTo>
                  <a:pt x="296" y="481"/>
                  <a:pt x="296" y="480"/>
                  <a:pt x="296" y="480"/>
                </a:cubicBezTo>
                <a:cubicBezTo>
                  <a:pt x="297" y="480"/>
                  <a:pt x="297" y="480"/>
                  <a:pt x="297" y="480"/>
                </a:cubicBezTo>
                <a:close/>
                <a:moveTo>
                  <a:pt x="350" y="576"/>
                </a:moveTo>
                <a:cubicBezTo>
                  <a:pt x="351" y="576"/>
                  <a:pt x="351" y="576"/>
                  <a:pt x="351" y="576"/>
                </a:cubicBezTo>
                <a:cubicBezTo>
                  <a:pt x="351" y="575"/>
                  <a:pt x="351" y="575"/>
                  <a:pt x="351" y="575"/>
                </a:cubicBezTo>
                <a:cubicBezTo>
                  <a:pt x="352" y="575"/>
                  <a:pt x="352" y="575"/>
                  <a:pt x="351" y="576"/>
                </a:cubicBezTo>
                <a:cubicBezTo>
                  <a:pt x="351" y="576"/>
                  <a:pt x="351" y="576"/>
                  <a:pt x="351" y="576"/>
                </a:cubicBezTo>
                <a:cubicBezTo>
                  <a:pt x="349" y="577"/>
                  <a:pt x="349" y="577"/>
                  <a:pt x="349" y="577"/>
                </a:cubicBezTo>
                <a:lnTo>
                  <a:pt x="350" y="576"/>
                </a:lnTo>
                <a:close/>
                <a:moveTo>
                  <a:pt x="304" y="827"/>
                </a:moveTo>
                <a:cubicBezTo>
                  <a:pt x="304" y="827"/>
                  <a:pt x="304" y="827"/>
                  <a:pt x="304" y="827"/>
                </a:cubicBezTo>
                <a:cubicBezTo>
                  <a:pt x="304" y="826"/>
                  <a:pt x="304" y="826"/>
                  <a:pt x="304" y="826"/>
                </a:cubicBezTo>
                <a:cubicBezTo>
                  <a:pt x="305" y="826"/>
                  <a:pt x="305" y="826"/>
                  <a:pt x="305" y="826"/>
                </a:cubicBezTo>
                <a:lnTo>
                  <a:pt x="304" y="827"/>
                </a:lnTo>
                <a:close/>
                <a:moveTo>
                  <a:pt x="336" y="996"/>
                </a:moveTo>
                <a:cubicBezTo>
                  <a:pt x="336" y="996"/>
                  <a:pt x="335" y="996"/>
                  <a:pt x="334" y="996"/>
                </a:cubicBezTo>
                <a:cubicBezTo>
                  <a:pt x="335" y="995"/>
                  <a:pt x="336" y="995"/>
                  <a:pt x="337" y="995"/>
                </a:cubicBezTo>
                <a:cubicBezTo>
                  <a:pt x="337" y="995"/>
                  <a:pt x="337" y="995"/>
                  <a:pt x="338" y="996"/>
                </a:cubicBezTo>
                <a:cubicBezTo>
                  <a:pt x="337" y="996"/>
                  <a:pt x="337" y="996"/>
                  <a:pt x="336" y="996"/>
                </a:cubicBezTo>
                <a:close/>
                <a:moveTo>
                  <a:pt x="341" y="466"/>
                </a:moveTo>
                <a:cubicBezTo>
                  <a:pt x="340" y="467"/>
                  <a:pt x="339" y="467"/>
                  <a:pt x="339" y="467"/>
                </a:cubicBezTo>
                <a:cubicBezTo>
                  <a:pt x="332" y="467"/>
                  <a:pt x="325" y="467"/>
                  <a:pt x="319" y="467"/>
                </a:cubicBezTo>
                <a:cubicBezTo>
                  <a:pt x="318" y="467"/>
                  <a:pt x="318" y="467"/>
                  <a:pt x="317" y="468"/>
                </a:cubicBezTo>
                <a:cubicBezTo>
                  <a:pt x="316" y="469"/>
                  <a:pt x="314" y="471"/>
                  <a:pt x="313" y="472"/>
                </a:cubicBezTo>
                <a:cubicBezTo>
                  <a:pt x="312" y="472"/>
                  <a:pt x="312" y="472"/>
                  <a:pt x="312" y="472"/>
                </a:cubicBezTo>
                <a:cubicBezTo>
                  <a:pt x="311" y="473"/>
                  <a:pt x="311" y="474"/>
                  <a:pt x="310" y="475"/>
                </a:cubicBezTo>
                <a:cubicBezTo>
                  <a:pt x="310" y="475"/>
                  <a:pt x="309" y="474"/>
                  <a:pt x="308" y="474"/>
                </a:cubicBezTo>
                <a:cubicBezTo>
                  <a:pt x="309" y="473"/>
                  <a:pt x="310" y="473"/>
                  <a:pt x="312" y="472"/>
                </a:cubicBezTo>
                <a:cubicBezTo>
                  <a:pt x="312" y="472"/>
                  <a:pt x="312" y="472"/>
                  <a:pt x="312" y="472"/>
                </a:cubicBezTo>
                <a:cubicBezTo>
                  <a:pt x="314" y="470"/>
                  <a:pt x="315" y="469"/>
                  <a:pt x="317" y="467"/>
                </a:cubicBezTo>
                <a:cubicBezTo>
                  <a:pt x="317" y="467"/>
                  <a:pt x="318" y="467"/>
                  <a:pt x="319" y="467"/>
                </a:cubicBezTo>
                <a:cubicBezTo>
                  <a:pt x="326" y="463"/>
                  <a:pt x="333" y="464"/>
                  <a:pt x="340" y="465"/>
                </a:cubicBezTo>
                <a:cubicBezTo>
                  <a:pt x="341" y="465"/>
                  <a:pt x="341" y="466"/>
                  <a:pt x="341" y="466"/>
                </a:cubicBezTo>
                <a:close/>
                <a:moveTo>
                  <a:pt x="367" y="806"/>
                </a:moveTo>
                <a:cubicBezTo>
                  <a:pt x="367" y="805"/>
                  <a:pt x="366" y="805"/>
                  <a:pt x="366" y="805"/>
                </a:cubicBezTo>
                <a:cubicBezTo>
                  <a:pt x="367" y="805"/>
                  <a:pt x="367" y="805"/>
                  <a:pt x="368" y="805"/>
                </a:cubicBezTo>
                <a:cubicBezTo>
                  <a:pt x="368" y="806"/>
                  <a:pt x="368" y="806"/>
                  <a:pt x="368" y="806"/>
                </a:cubicBezTo>
                <a:lnTo>
                  <a:pt x="367" y="806"/>
                </a:lnTo>
                <a:close/>
                <a:moveTo>
                  <a:pt x="371" y="664"/>
                </a:moveTo>
                <a:cubicBezTo>
                  <a:pt x="366" y="669"/>
                  <a:pt x="360" y="669"/>
                  <a:pt x="354" y="665"/>
                </a:cubicBezTo>
                <a:cubicBezTo>
                  <a:pt x="351" y="663"/>
                  <a:pt x="350" y="662"/>
                  <a:pt x="352" y="660"/>
                </a:cubicBezTo>
                <a:cubicBezTo>
                  <a:pt x="355" y="658"/>
                  <a:pt x="359" y="657"/>
                  <a:pt x="361" y="654"/>
                </a:cubicBezTo>
                <a:cubicBezTo>
                  <a:pt x="364" y="651"/>
                  <a:pt x="367" y="647"/>
                  <a:pt x="372" y="646"/>
                </a:cubicBezTo>
                <a:cubicBezTo>
                  <a:pt x="375" y="645"/>
                  <a:pt x="377" y="642"/>
                  <a:pt x="378" y="638"/>
                </a:cubicBezTo>
                <a:cubicBezTo>
                  <a:pt x="378" y="637"/>
                  <a:pt x="380" y="636"/>
                  <a:pt x="381" y="636"/>
                </a:cubicBezTo>
                <a:cubicBezTo>
                  <a:pt x="385" y="637"/>
                  <a:pt x="388" y="639"/>
                  <a:pt x="391" y="638"/>
                </a:cubicBezTo>
                <a:cubicBezTo>
                  <a:pt x="394" y="637"/>
                  <a:pt x="396" y="634"/>
                  <a:pt x="394" y="632"/>
                </a:cubicBezTo>
                <a:cubicBezTo>
                  <a:pt x="393" y="629"/>
                  <a:pt x="391" y="627"/>
                  <a:pt x="388" y="626"/>
                </a:cubicBezTo>
                <a:cubicBezTo>
                  <a:pt x="384" y="624"/>
                  <a:pt x="380" y="623"/>
                  <a:pt x="375" y="622"/>
                </a:cubicBezTo>
                <a:cubicBezTo>
                  <a:pt x="366" y="622"/>
                  <a:pt x="357" y="621"/>
                  <a:pt x="348" y="621"/>
                </a:cubicBezTo>
                <a:cubicBezTo>
                  <a:pt x="347" y="621"/>
                  <a:pt x="347" y="620"/>
                  <a:pt x="347" y="619"/>
                </a:cubicBezTo>
                <a:cubicBezTo>
                  <a:pt x="347" y="618"/>
                  <a:pt x="347" y="617"/>
                  <a:pt x="348" y="616"/>
                </a:cubicBezTo>
                <a:cubicBezTo>
                  <a:pt x="349" y="615"/>
                  <a:pt x="351" y="615"/>
                  <a:pt x="352" y="615"/>
                </a:cubicBezTo>
                <a:cubicBezTo>
                  <a:pt x="363" y="615"/>
                  <a:pt x="373" y="614"/>
                  <a:pt x="383" y="614"/>
                </a:cubicBezTo>
                <a:cubicBezTo>
                  <a:pt x="391" y="614"/>
                  <a:pt x="399" y="613"/>
                  <a:pt x="406" y="610"/>
                </a:cubicBezTo>
                <a:cubicBezTo>
                  <a:pt x="413" y="608"/>
                  <a:pt x="419" y="607"/>
                  <a:pt x="426" y="606"/>
                </a:cubicBezTo>
                <a:cubicBezTo>
                  <a:pt x="428" y="605"/>
                  <a:pt x="430" y="606"/>
                  <a:pt x="432" y="606"/>
                </a:cubicBezTo>
                <a:cubicBezTo>
                  <a:pt x="433" y="606"/>
                  <a:pt x="435" y="607"/>
                  <a:pt x="435" y="608"/>
                </a:cubicBezTo>
                <a:cubicBezTo>
                  <a:pt x="436" y="609"/>
                  <a:pt x="435" y="611"/>
                  <a:pt x="434" y="612"/>
                </a:cubicBezTo>
                <a:cubicBezTo>
                  <a:pt x="428" y="614"/>
                  <a:pt x="422" y="616"/>
                  <a:pt x="417" y="618"/>
                </a:cubicBezTo>
                <a:cubicBezTo>
                  <a:pt x="415" y="619"/>
                  <a:pt x="414" y="623"/>
                  <a:pt x="415" y="624"/>
                </a:cubicBezTo>
                <a:cubicBezTo>
                  <a:pt x="416" y="624"/>
                  <a:pt x="416" y="625"/>
                  <a:pt x="416" y="626"/>
                </a:cubicBezTo>
                <a:cubicBezTo>
                  <a:pt x="418" y="626"/>
                  <a:pt x="419" y="627"/>
                  <a:pt x="420" y="628"/>
                </a:cubicBezTo>
                <a:cubicBezTo>
                  <a:pt x="429" y="635"/>
                  <a:pt x="438" y="637"/>
                  <a:pt x="448" y="629"/>
                </a:cubicBezTo>
                <a:cubicBezTo>
                  <a:pt x="449" y="628"/>
                  <a:pt x="450" y="628"/>
                  <a:pt x="450" y="629"/>
                </a:cubicBezTo>
                <a:cubicBezTo>
                  <a:pt x="452" y="629"/>
                  <a:pt x="452" y="631"/>
                  <a:pt x="451" y="632"/>
                </a:cubicBezTo>
                <a:cubicBezTo>
                  <a:pt x="450" y="635"/>
                  <a:pt x="449" y="638"/>
                  <a:pt x="447" y="639"/>
                </a:cubicBezTo>
                <a:cubicBezTo>
                  <a:pt x="444" y="642"/>
                  <a:pt x="442" y="643"/>
                  <a:pt x="439" y="646"/>
                </a:cubicBezTo>
                <a:cubicBezTo>
                  <a:pt x="438" y="647"/>
                  <a:pt x="437" y="649"/>
                  <a:pt x="436" y="651"/>
                </a:cubicBezTo>
                <a:cubicBezTo>
                  <a:pt x="433" y="658"/>
                  <a:pt x="431" y="659"/>
                  <a:pt x="426" y="654"/>
                </a:cubicBezTo>
                <a:cubicBezTo>
                  <a:pt x="421" y="650"/>
                  <a:pt x="415" y="649"/>
                  <a:pt x="409" y="652"/>
                </a:cubicBezTo>
                <a:cubicBezTo>
                  <a:pt x="407" y="653"/>
                  <a:pt x="405" y="655"/>
                  <a:pt x="405" y="656"/>
                </a:cubicBezTo>
                <a:cubicBezTo>
                  <a:pt x="404" y="663"/>
                  <a:pt x="399" y="667"/>
                  <a:pt x="393" y="668"/>
                </a:cubicBezTo>
                <a:cubicBezTo>
                  <a:pt x="393" y="668"/>
                  <a:pt x="393" y="668"/>
                  <a:pt x="393" y="669"/>
                </a:cubicBezTo>
                <a:cubicBezTo>
                  <a:pt x="392" y="669"/>
                  <a:pt x="392" y="669"/>
                  <a:pt x="392" y="669"/>
                </a:cubicBezTo>
                <a:cubicBezTo>
                  <a:pt x="390" y="670"/>
                  <a:pt x="387" y="671"/>
                  <a:pt x="385" y="671"/>
                </a:cubicBezTo>
                <a:cubicBezTo>
                  <a:pt x="385" y="672"/>
                  <a:pt x="384" y="672"/>
                  <a:pt x="384" y="672"/>
                </a:cubicBezTo>
                <a:cubicBezTo>
                  <a:pt x="384" y="672"/>
                  <a:pt x="384" y="672"/>
                  <a:pt x="383" y="672"/>
                </a:cubicBezTo>
                <a:cubicBezTo>
                  <a:pt x="383" y="673"/>
                  <a:pt x="382" y="674"/>
                  <a:pt x="382" y="675"/>
                </a:cubicBezTo>
                <a:cubicBezTo>
                  <a:pt x="381" y="675"/>
                  <a:pt x="381" y="674"/>
                  <a:pt x="380" y="674"/>
                </a:cubicBezTo>
                <a:cubicBezTo>
                  <a:pt x="381" y="673"/>
                  <a:pt x="382" y="673"/>
                  <a:pt x="383" y="672"/>
                </a:cubicBezTo>
                <a:cubicBezTo>
                  <a:pt x="383" y="672"/>
                  <a:pt x="384" y="672"/>
                  <a:pt x="384" y="672"/>
                </a:cubicBezTo>
                <a:cubicBezTo>
                  <a:pt x="384" y="672"/>
                  <a:pt x="385" y="672"/>
                  <a:pt x="385" y="671"/>
                </a:cubicBezTo>
                <a:cubicBezTo>
                  <a:pt x="387" y="669"/>
                  <a:pt x="389" y="669"/>
                  <a:pt x="392" y="669"/>
                </a:cubicBezTo>
                <a:cubicBezTo>
                  <a:pt x="392" y="668"/>
                  <a:pt x="392" y="668"/>
                  <a:pt x="392" y="668"/>
                </a:cubicBezTo>
                <a:cubicBezTo>
                  <a:pt x="393" y="668"/>
                  <a:pt x="393" y="668"/>
                  <a:pt x="393" y="668"/>
                </a:cubicBezTo>
                <a:cubicBezTo>
                  <a:pt x="394" y="665"/>
                  <a:pt x="395" y="662"/>
                  <a:pt x="396" y="659"/>
                </a:cubicBezTo>
                <a:cubicBezTo>
                  <a:pt x="397" y="655"/>
                  <a:pt x="393" y="651"/>
                  <a:pt x="390" y="653"/>
                </a:cubicBezTo>
                <a:cubicBezTo>
                  <a:pt x="386" y="654"/>
                  <a:pt x="382" y="655"/>
                  <a:pt x="379" y="658"/>
                </a:cubicBezTo>
                <a:cubicBezTo>
                  <a:pt x="376" y="659"/>
                  <a:pt x="374" y="662"/>
                  <a:pt x="371" y="664"/>
                </a:cubicBezTo>
                <a:close/>
                <a:moveTo>
                  <a:pt x="420" y="678"/>
                </a:moveTo>
                <a:cubicBezTo>
                  <a:pt x="419" y="678"/>
                  <a:pt x="418" y="679"/>
                  <a:pt x="417" y="679"/>
                </a:cubicBezTo>
                <a:cubicBezTo>
                  <a:pt x="417" y="679"/>
                  <a:pt x="417" y="680"/>
                  <a:pt x="417" y="680"/>
                </a:cubicBezTo>
                <a:cubicBezTo>
                  <a:pt x="417" y="680"/>
                  <a:pt x="417" y="681"/>
                  <a:pt x="416" y="681"/>
                </a:cubicBezTo>
                <a:cubicBezTo>
                  <a:pt x="416" y="682"/>
                  <a:pt x="416" y="683"/>
                  <a:pt x="416" y="683"/>
                </a:cubicBezTo>
                <a:cubicBezTo>
                  <a:pt x="415" y="682"/>
                  <a:pt x="416" y="682"/>
                  <a:pt x="416" y="681"/>
                </a:cubicBezTo>
                <a:cubicBezTo>
                  <a:pt x="416" y="681"/>
                  <a:pt x="416" y="680"/>
                  <a:pt x="416" y="680"/>
                </a:cubicBezTo>
                <a:cubicBezTo>
                  <a:pt x="417" y="679"/>
                  <a:pt x="417" y="679"/>
                  <a:pt x="417" y="679"/>
                </a:cubicBezTo>
                <a:cubicBezTo>
                  <a:pt x="417" y="678"/>
                  <a:pt x="417" y="676"/>
                  <a:pt x="419" y="676"/>
                </a:cubicBezTo>
                <a:cubicBezTo>
                  <a:pt x="419" y="676"/>
                  <a:pt x="420" y="677"/>
                  <a:pt x="420" y="678"/>
                </a:cubicBezTo>
                <a:close/>
                <a:moveTo>
                  <a:pt x="403" y="741"/>
                </a:moveTo>
                <a:cubicBezTo>
                  <a:pt x="402" y="742"/>
                  <a:pt x="401" y="743"/>
                  <a:pt x="401" y="743"/>
                </a:cubicBezTo>
                <a:cubicBezTo>
                  <a:pt x="395" y="742"/>
                  <a:pt x="393" y="738"/>
                  <a:pt x="391" y="734"/>
                </a:cubicBezTo>
                <a:cubicBezTo>
                  <a:pt x="391" y="733"/>
                  <a:pt x="393" y="731"/>
                  <a:pt x="394" y="731"/>
                </a:cubicBezTo>
                <a:cubicBezTo>
                  <a:pt x="395" y="730"/>
                  <a:pt x="397" y="730"/>
                  <a:pt x="397" y="731"/>
                </a:cubicBezTo>
                <a:cubicBezTo>
                  <a:pt x="400" y="734"/>
                  <a:pt x="401" y="738"/>
                  <a:pt x="403" y="741"/>
                </a:cubicBezTo>
                <a:close/>
                <a:moveTo>
                  <a:pt x="388" y="850"/>
                </a:moveTo>
                <a:cubicBezTo>
                  <a:pt x="388" y="849"/>
                  <a:pt x="388" y="849"/>
                  <a:pt x="388" y="849"/>
                </a:cubicBezTo>
                <a:cubicBezTo>
                  <a:pt x="390" y="850"/>
                  <a:pt x="390" y="850"/>
                  <a:pt x="390" y="850"/>
                </a:cubicBezTo>
                <a:lnTo>
                  <a:pt x="388" y="850"/>
                </a:lnTo>
                <a:close/>
                <a:moveTo>
                  <a:pt x="420" y="913"/>
                </a:moveTo>
                <a:cubicBezTo>
                  <a:pt x="420" y="913"/>
                  <a:pt x="419" y="913"/>
                  <a:pt x="419" y="914"/>
                </a:cubicBezTo>
                <a:cubicBezTo>
                  <a:pt x="419" y="912"/>
                  <a:pt x="418" y="911"/>
                  <a:pt x="418" y="910"/>
                </a:cubicBezTo>
                <a:cubicBezTo>
                  <a:pt x="418" y="910"/>
                  <a:pt x="419" y="909"/>
                  <a:pt x="419" y="910"/>
                </a:cubicBezTo>
                <a:cubicBezTo>
                  <a:pt x="420" y="910"/>
                  <a:pt x="420" y="910"/>
                  <a:pt x="420" y="911"/>
                </a:cubicBezTo>
                <a:cubicBezTo>
                  <a:pt x="420" y="912"/>
                  <a:pt x="420" y="912"/>
                  <a:pt x="420" y="913"/>
                </a:cubicBezTo>
                <a:close/>
                <a:moveTo>
                  <a:pt x="442" y="998"/>
                </a:moveTo>
                <a:cubicBezTo>
                  <a:pt x="442" y="998"/>
                  <a:pt x="442" y="998"/>
                  <a:pt x="442" y="997"/>
                </a:cubicBezTo>
                <a:cubicBezTo>
                  <a:pt x="441" y="996"/>
                  <a:pt x="441" y="995"/>
                  <a:pt x="440" y="994"/>
                </a:cubicBezTo>
                <a:cubicBezTo>
                  <a:pt x="441" y="995"/>
                  <a:pt x="441" y="996"/>
                  <a:pt x="442" y="997"/>
                </a:cubicBezTo>
                <a:cubicBezTo>
                  <a:pt x="443" y="997"/>
                  <a:pt x="444" y="998"/>
                  <a:pt x="442" y="998"/>
                </a:cubicBezTo>
                <a:close/>
                <a:moveTo>
                  <a:pt x="487" y="900"/>
                </a:moveTo>
                <a:cubicBezTo>
                  <a:pt x="482" y="901"/>
                  <a:pt x="478" y="902"/>
                  <a:pt x="473" y="902"/>
                </a:cubicBezTo>
                <a:cubicBezTo>
                  <a:pt x="473" y="902"/>
                  <a:pt x="473" y="902"/>
                  <a:pt x="473" y="901"/>
                </a:cubicBezTo>
                <a:cubicBezTo>
                  <a:pt x="471" y="901"/>
                  <a:pt x="469" y="901"/>
                  <a:pt x="467" y="901"/>
                </a:cubicBezTo>
                <a:cubicBezTo>
                  <a:pt x="460" y="901"/>
                  <a:pt x="455" y="903"/>
                  <a:pt x="450" y="908"/>
                </a:cubicBezTo>
                <a:cubicBezTo>
                  <a:pt x="449" y="910"/>
                  <a:pt x="447" y="911"/>
                  <a:pt x="446" y="912"/>
                </a:cubicBezTo>
                <a:cubicBezTo>
                  <a:pt x="445" y="912"/>
                  <a:pt x="443" y="911"/>
                  <a:pt x="442" y="911"/>
                </a:cubicBezTo>
                <a:cubicBezTo>
                  <a:pt x="442" y="911"/>
                  <a:pt x="442" y="910"/>
                  <a:pt x="442" y="909"/>
                </a:cubicBezTo>
                <a:cubicBezTo>
                  <a:pt x="444" y="907"/>
                  <a:pt x="445" y="904"/>
                  <a:pt x="447" y="903"/>
                </a:cubicBezTo>
                <a:cubicBezTo>
                  <a:pt x="455" y="898"/>
                  <a:pt x="463" y="894"/>
                  <a:pt x="470" y="890"/>
                </a:cubicBezTo>
                <a:cubicBezTo>
                  <a:pt x="471" y="889"/>
                  <a:pt x="473" y="890"/>
                  <a:pt x="474" y="890"/>
                </a:cubicBezTo>
                <a:cubicBezTo>
                  <a:pt x="478" y="894"/>
                  <a:pt x="482" y="896"/>
                  <a:pt x="487" y="896"/>
                </a:cubicBezTo>
                <a:cubicBezTo>
                  <a:pt x="487" y="896"/>
                  <a:pt x="488" y="898"/>
                  <a:pt x="488" y="899"/>
                </a:cubicBezTo>
                <a:cubicBezTo>
                  <a:pt x="488" y="899"/>
                  <a:pt x="488" y="900"/>
                  <a:pt x="487" y="900"/>
                </a:cubicBezTo>
                <a:close/>
                <a:moveTo>
                  <a:pt x="492" y="1029"/>
                </a:moveTo>
                <a:cubicBezTo>
                  <a:pt x="491" y="1029"/>
                  <a:pt x="491" y="1029"/>
                  <a:pt x="491" y="1028"/>
                </a:cubicBezTo>
                <a:cubicBezTo>
                  <a:pt x="491" y="1027"/>
                  <a:pt x="491" y="1026"/>
                  <a:pt x="492" y="1025"/>
                </a:cubicBezTo>
                <a:cubicBezTo>
                  <a:pt x="493" y="1024"/>
                  <a:pt x="495" y="1023"/>
                  <a:pt x="497" y="1024"/>
                </a:cubicBezTo>
                <a:cubicBezTo>
                  <a:pt x="497" y="1024"/>
                  <a:pt x="498" y="1025"/>
                  <a:pt x="498" y="1026"/>
                </a:cubicBezTo>
                <a:cubicBezTo>
                  <a:pt x="497" y="1028"/>
                  <a:pt x="494" y="1030"/>
                  <a:pt x="492" y="1029"/>
                </a:cubicBezTo>
                <a:close/>
                <a:moveTo>
                  <a:pt x="490" y="962"/>
                </a:moveTo>
                <a:cubicBezTo>
                  <a:pt x="490" y="962"/>
                  <a:pt x="489" y="961"/>
                  <a:pt x="489" y="961"/>
                </a:cubicBezTo>
                <a:cubicBezTo>
                  <a:pt x="488" y="960"/>
                  <a:pt x="489" y="960"/>
                  <a:pt x="489" y="959"/>
                </a:cubicBezTo>
                <a:cubicBezTo>
                  <a:pt x="491" y="957"/>
                  <a:pt x="494" y="955"/>
                  <a:pt x="497" y="956"/>
                </a:cubicBezTo>
                <a:cubicBezTo>
                  <a:pt x="497" y="956"/>
                  <a:pt x="498" y="957"/>
                  <a:pt x="498" y="957"/>
                </a:cubicBezTo>
                <a:cubicBezTo>
                  <a:pt x="496" y="960"/>
                  <a:pt x="494" y="962"/>
                  <a:pt x="490" y="962"/>
                </a:cubicBezTo>
                <a:close/>
                <a:moveTo>
                  <a:pt x="498" y="818"/>
                </a:moveTo>
                <a:cubicBezTo>
                  <a:pt x="498" y="817"/>
                  <a:pt x="498" y="817"/>
                  <a:pt x="498" y="817"/>
                </a:cubicBezTo>
                <a:cubicBezTo>
                  <a:pt x="499" y="819"/>
                  <a:pt x="499" y="819"/>
                  <a:pt x="499" y="819"/>
                </a:cubicBezTo>
                <a:lnTo>
                  <a:pt x="498" y="818"/>
                </a:lnTo>
                <a:close/>
                <a:moveTo>
                  <a:pt x="505" y="781"/>
                </a:moveTo>
                <a:cubicBezTo>
                  <a:pt x="505" y="781"/>
                  <a:pt x="505" y="781"/>
                  <a:pt x="505" y="781"/>
                </a:cubicBezTo>
                <a:cubicBezTo>
                  <a:pt x="503" y="783"/>
                  <a:pt x="502" y="786"/>
                  <a:pt x="500" y="787"/>
                </a:cubicBezTo>
                <a:cubicBezTo>
                  <a:pt x="497" y="789"/>
                  <a:pt x="494" y="791"/>
                  <a:pt x="490" y="792"/>
                </a:cubicBezTo>
                <a:cubicBezTo>
                  <a:pt x="484" y="795"/>
                  <a:pt x="477" y="799"/>
                  <a:pt x="471" y="803"/>
                </a:cubicBezTo>
                <a:cubicBezTo>
                  <a:pt x="464" y="809"/>
                  <a:pt x="455" y="812"/>
                  <a:pt x="447" y="816"/>
                </a:cubicBezTo>
                <a:cubicBezTo>
                  <a:pt x="446" y="817"/>
                  <a:pt x="444" y="817"/>
                  <a:pt x="443" y="816"/>
                </a:cubicBezTo>
                <a:cubicBezTo>
                  <a:pt x="437" y="813"/>
                  <a:pt x="432" y="816"/>
                  <a:pt x="428" y="821"/>
                </a:cubicBezTo>
                <a:cubicBezTo>
                  <a:pt x="426" y="824"/>
                  <a:pt x="422" y="826"/>
                  <a:pt x="418" y="827"/>
                </a:cubicBezTo>
                <a:cubicBezTo>
                  <a:pt x="412" y="827"/>
                  <a:pt x="406" y="829"/>
                  <a:pt x="399" y="830"/>
                </a:cubicBezTo>
                <a:cubicBezTo>
                  <a:pt x="394" y="830"/>
                  <a:pt x="390" y="829"/>
                  <a:pt x="387" y="824"/>
                </a:cubicBezTo>
                <a:cubicBezTo>
                  <a:pt x="385" y="822"/>
                  <a:pt x="382" y="819"/>
                  <a:pt x="380" y="817"/>
                </a:cubicBezTo>
                <a:cubicBezTo>
                  <a:pt x="380" y="816"/>
                  <a:pt x="380" y="816"/>
                  <a:pt x="381" y="815"/>
                </a:cubicBezTo>
                <a:cubicBezTo>
                  <a:pt x="381" y="815"/>
                  <a:pt x="382" y="815"/>
                  <a:pt x="382" y="815"/>
                </a:cubicBezTo>
                <a:cubicBezTo>
                  <a:pt x="385" y="816"/>
                  <a:pt x="388" y="817"/>
                  <a:pt x="390" y="817"/>
                </a:cubicBezTo>
                <a:cubicBezTo>
                  <a:pt x="392" y="817"/>
                  <a:pt x="395" y="817"/>
                  <a:pt x="396" y="816"/>
                </a:cubicBezTo>
                <a:cubicBezTo>
                  <a:pt x="399" y="813"/>
                  <a:pt x="402" y="810"/>
                  <a:pt x="405" y="807"/>
                </a:cubicBezTo>
                <a:cubicBezTo>
                  <a:pt x="407" y="803"/>
                  <a:pt x="411" y="802"/>
                  <a:pt x="415" y="802"/>
                </a:cubicBezTo>
                <a:cubicBezTo>
                  <a:pt x="417" y="803"/>
                  <a:pt x="418" y="802"/>
                  <a:pt x="420" y="802"/>
                </a:cubicBezTo>
                <a:cubicBezTo>
                  <a:pt x="422" y="802"/>
                  <a:pt x="425" y="799"/>
                  <a:pt x="424" y="796"/>
                </a:cubicBezTo>
                <a:cubicBezTo>
                  <a:pt x="424" y="794"/>
                  <a:pt x="424" y="792"/>
                  <a:pt x="424" y="790"/>
                </a:cubicBezTo>
                <a:cubicBezTo>
                  <a:pt x="423" y="786"/>
                  <a:pt x="422" y="782"/>
                  <a:pt x="421" y="778"/>
                </a:cubicBezTo>
                <a:cubicBezTo>
                  <a:pt x="421" y="776"/>
                  <a:pt x="421" y="775"/>
                  <a:pt x="422" y="775"/>
                </a:cubicBezTo>
                <a:cubicBezTo>
                  <a:pt x="423" y="775"/>
                  <a:pt x="424" y="775"/>
                  <a:pt x="424" y="776"/>
                </a:cubicBezTo>
                <a:cubicBezTo>
                  <a:pt x="431" y="780"/>
                  <a:pt x="434" y="787"/>
                  <a:pt x="438" y="793"/>
                </a:cubicBezTo>
                <a:cubicBezTo>
                  <a:pt x="440" y="797"/>
                  <a:pt x="443" y="798"/>
                  <a:pt x="447" y="798"/>
                </a:cubicBezTo>
                <a:cubicBezTo>
                  <a:pt x="456" y="799"/>
                  <a:pt x="465" y="797"/>
                  <a:pt x="472" y="791"/>
                </a:cubicBezTo>
                <a:cubicBezTo>
                  <a:pt x="479" y="785"/>
                  <a:pt x="486" y="782"/>
                  <a:pt x="495" y="781"/>
                </a:cubicBezTo>
                <a:cubicBezTo>
                  <a:pt x="498" y="781"/>
                  <a:pt x="501" y="781"/>
                  <a:pt x="505" y="781"/>
                </a:cubicBezTo>
                <a:cubicBezTo>
                  <a:pt x="505" y="781"/>
                  <a:pt x="505" y="781"/>
                  <a:pt x="505" y="781"/>
                </a:cubicBezTo>
                <a:cubicBezTo>
                  <a:pt x="505" y="780"/>
                  <a:pt x="505" y="779"/>
                  <a:pt x="506" y="781"/>
                </a:cubicBezTo>
                <a:cubicBezTo>
                  <a:pt x="506" y="781"/>
                  <a:pt x="505" y="781"/>
                  <a:pt x="505" y="781"/>
                </a:cubicBezTo>
                <a:close/>
                <a:moveTo>
                  <a:pt x="514" y="657"/>
                </a:moveTo>
                <a:cubicBezTo>
                  <a:pt x="512" y="657"/>
                  <a:pt x="511" y="657"/>
                  <a:pt x="510" y="657"/>
                </a:cubicBezTo>
                <a:cubicBezTo>
                  <a:pt x="508" y="655"/>
                  <a:pt x="507" y="653"/>
                  <a:pt x="509" y="653"/>
                </a:cubicBezTo>
                <a:cubicBezTo>
                  <a:pt x="510" y="653"/>
                  <a:pt x="512" y="653"/>
                  <a:pt x="513" y="654"/>
                </a:cubicBezTo>
                <a:cubicBezTo>
                  <a:pt x="513" y="654"/>
                  <a:pt x="513" y="655"/>
                  <a:pt x="514" y="655"/>
                </a:cubicBezTo>
                <a:cubicBezTo>
                  <a:pt x="514" y="656"/>
                  <a:pt x="514" y="657"/>
                  <a:pt x="514" y="657"/>
                </a:cubicBezTo>
                <a:close/>
                <a:moveTo>
                  <a:pt x="559" y="745"/>
                </a:moveTo>
                <a:cubicBezTo>
                  <a:pt x="559" y="745"/>
                  <a:pt x="560" y="745"/>
                  <a:pt x="560" y="745"/>
                </a:cubicBezTo>
                <a:cubicBezTo>
                  <a:pt x="562" y="745"/>
                  <a:pt x="562" y="747"/>
                  <a:pt x="561" y="748"/>
                </a:cubicBezTo>
                <a:cubicBezTo>
                  <a:pt x="561" y="748"/>
                  <a:pt x="560" y="749"/>
                  <a:pt x="560" y="749"/>
                </a:cubicBezTo>
                <a:cubicBezTo>
                  <a:pt x="558" y="748"/>
                  <a:pt x="558" y="747"/>
                  <a:pt x="559" y="745"/>
                </a:cubicBezTo>
                <a:close/>
                <a:moveTo>
                  <a:pt x="547" y="939"/>
                </a:moveTo>
                <a:cubicBezTo>
                  <a:pt x="548" y="937"/>
                  <a:pt x="550" y="935"/>
                  <a:pt x="553" y="934"/>
                </a:cubicBezTo>
                <a:cubicBezTo>
                  <a:pt x="554" y="934"/>
                  <a:pt x="555" y="935"/>
                  <a:pt x="557" y="935"/>
                </a:cubicBezTo>
                <a:cubicBezTo>
                  <a:pt x="557" y="936"/>
                  <a:pt x="557" y="937"/>
                  <a:pt x="557" y="937"/>
                </a:cubicBezTo>
                <a:cubicBezTo>
                  <a:pt x="554" y="941"/>
                  <a:pt x="551" y="944"/>
                  <a:pt x="547" y="947"/>
                </a:cubicBezTo>
                <a:cubicBezTo>
                  <a:pt x="547" y="947"/>
                  <a:pt x="547" y="947"/>
                  <a:pt x="547" y="947"/>
                </a:cubicBezTo>
                <a:cubicBezTo>
                  <a:pt x="546" y="948"/>
                  <a:pt x="546" y="948"/>
                  <a:pt x="546" y="948"/>
                </a:cubicBezTo>
                <a:cubicBezTo>
                  <a:pt x="545" y="948"/>
                  <a:pt x="545" y="949"/>
                  <a:pt x="545" y="949"/>
                </a:cubicBezTo>
                <a:cubicBezTo>
                  <a:pt x="545" y="949"/>
                  <a:pt x="545" y="948"/>
                  <a:pt x="545" y="948"/>
                </a:cubicBezTo>
                <a:cubicBezTo>
                  <a:pt x="545" y="948"/>
                  <a:pt x="545" y="948"/>
                  <a:pt x="546" y="948"/>
                </a:cubicBezTo>
                <a:cubicBezTo>
                  <a:pt x="546" y="947"/>
                  <a:pt x="546" y="947"/>
                  <a:pt x="546" y="947"/>
                </a:cubicBezTo>
                <a:cubicBezTo>
                  <a:pt x="546" y="947"/>
                  <a:pt x="547" y="947"/>
                  <a:pt x="547" y="947"/>
                </a:cubicBezTo>
                <a:cubicBezTo>
                  <a:pt x="547" y="944"/>
                  <a:pt x="547" y="942"/>
                  <a:pt x="547" y="939"/>
                </a:cubicBezTo>
                <a:close/>
                <a:moveTo>
                  <a:pt x="544" y="739"/>
                </a:moveTo>
                <a:cubicBezTo>
                  <a:pt x="546" y="739"/>
                  <a:pt x="547" y="740"/>
                  <a:pt x="546" y="741"/>
                </a:cubicBezTo>
                <a:cubicBezTo>
                  <a:pt x="545" y="742"/>
                  <a:pt x="544" y="741"/>
                  <a:pt x="544" y="741"/>
                </a:cubicBezTo>
                <a:cubicBezTo>
                  <a:pt x="543" y="741"/>
                  <a:pt x="543" y="741"/>
                  <a:pt x="543" y="740"/>
                </a:cubicBezTo>
                <a:cubicBezTo>
                  <a:pt x="543" y="740"/>
                  <a:pt x="544" y="739"/>
                  <a:pt x="544" y="739"/>
                </a:cubicBezTo>
                <a:close/>
                <a:moveTo>
                  <a:pt x="525" y="720"/>
                </a:moveTo>
                <a:cubicBezTo>
                  <a:pt x="525" y="720"/>
                  <a:pt x="524" y="720"/>
                  <a:pt x="524" y="720"/>
                </a:cubicBezTo>
                <a:cubicBezTo>
                  <a:pt x="522" y="719"/>
                  <a:pt x="522" y="718"/>
                  <a:pt x="523" y="717"/>
                </a:cubicBezTo>
                <a:cubicBezTo>
                  <a:pt x="524" y="716"/>
                  <a:pt x="524" y="717"/>
                  <a:pt x="525" y="717"/>
                </a:cubicBezTo>
                <a:cubicBezTo>
                  <a:pt x="526" y="717"/>
                  <a:pt x="527" y="719"/>
                  <a:pt x="525" y="720"/>
                </a:cubicBezTo>
                <a:close/>
                <a:moveTo>
                  <a:pt x="536" y="677"/>
                </a:moveTo>
                <a:cubicBezTo>
                  <a:pt x="535" y="676"/>
                  <a:pt x="535" y="676"/>
                  <a:pt x="535" y="676"/>
                </a:cubicBezTo>
                <a:cubicBezTo>
                  <a:pt x="536" y="676"/>
                  <a:pt x="536" y="676"/>
                  <a:pt x="536" y="676"/>
                </a:cubicBezTo>
                <a:lnTo>
                  <a:pt x="536" y="677"/>
                </a:lnTo>
                <a:close/>
                <a:moveTo>
                  <a:pt x="556" y="1108"/>
                </a:moveTo>
                <a:cubicBezTo>
                  <a:pt x="555" y="1111"/>
                  <a:pt x="552" y="1114"/>
                  <a:pt x="550" y="1117"/>
                </a:cubicBezTo>
                <a:cubicBezTo>
                  <a:pt x="549" y="1118"/>
                  <a:pt x="548" y="1119"/>
                  <a:pt x="548" y="1117"/>
                </a:cubicBezTo>
                <a:cubicBezTo>
                  <a:pt x="547" y="1117"/>
                  <a:pt x="547" y="1116"/>
                  <a:pt x="547" y="1116"/>
                </a:cubicBezTo>
                <a:cubicBezTo>
                  <a:pt x="547" y="1115"/>
                  <a:pt x="548" y="1114"/>
                  <a:pt x="548" y="1114"/>
                </a:cubicBezTo>
                <a:cubicBezTo>
                  <a:pt x="549" y="1110"/>
                  <a:pt x="552" y="1106"/>
                  <a:pt x="550" y="1102"/>
                </a:cubicBezTo>
                <a:cubicBezTo>
                  <a:pt x="549" y="1097"/>
                  <a:pt x="544" y="1098"/>
                  <a:pt x="541" y="1095"/>
                </a:cubicBezTo>
                <a:cubicBezTo>
                  <a:pt x="541" y="1095"/>
                  <a:pt x="540" y="1094"/>
                  <a:pt x="540" y="1094"/>
                </a:cubicBezTo>
                <a:cubicBezTo>
                  <a:pt x="541" y="1093"/>
                  <a:pt x="542" y="1092"/>
                  <a:pt x="543" y="1091"/>
                </a:cubicBezTo>
                <a:cubicBezTo>
                  <a:pt x="544" y="1091"/>
                  <a:pt x="546" y="1092"/>
                  <a:pt x="547" y="1092"/>
                </a:cubicBezTo>
                <a:cubicBezTo>
                  <a:pt x="550" y="1093"/>
                  <a:pt x="552" y="1093"/>
                  <a:pt x="555" y="1093"/>
                </a:cubicBezTo>
                <a:cubicBezTo>
                  <a:pt x="554" y="1093"/>
                  <a:pt x="554" y="1093"/>
                  <a:pt x="554" y="1093"/>
                </a:cubicBezTo>
                <a:cubicBezTo>
                  <a:pt x="554" y="1093"/>
                  <a:pt x="554" y="1093"/>
                  <a:pt x="555" y="1093"/>
                </a:cubicBezTo>
                <a:cubicBezTo>
                  <a:pt x="553" y="1090"/>
                  <a:pt x="550" y="1086"/>
                  <a:pt x="549" y="1083"/>
                </a:cubicBezTo>
                <a:cubicBezTo>
                  <a:pt x="546" y="1078"/>
                  <a:pt x="546" y="1072"/>
                  <a:pt x="548" y="1067"/>
                </a:cubicBezTo>
                <a:cubicBezTo>
                  <a:pt x="549" y="1065"/>
                  <a:pt x="551" y="1063"/>
                  <a:pt x="552" y="1063"/>
                </a:cubicBezTo>
                <a:cubicBezTo>
                  <a:pt x="554" y="1063"/>
                  <a:pt x="556" y="1064"/>
                  <a:pt x="558" y="1065"/>
                </a:cubicBezTo>
                <a:cubicBezTo>
                  <a:pt x="560" y="1068"/>
                  <a:pt x="561" y="1070"/>
                  <a:pt x="563" y="1073"/>
                </a:cubicBezTo>
                <a:cubicBezTo>
                  <a:pt x="563" y="1073"/>
                  <a:pt x="563" y="1073"/>
                  <a:pt x="563" y="1073"/>
                </a:cubicBezTo>
                <a:cubicBezTo>
                  <a:pt x="564" y="1072"/>
                  <a:pt x="564" y="1072"/>
                  <a:pt x="564" y="1072"/>
                </a:cubicBezTo>
                <a:cubicBezTo>
                  <a:pt x="563" y="1073"/>
                  <a:pt x="563" y="1073"/>
                  <a:pt x="563" y="1073"/>
                </a:cubicBezTo>
                <a:cubicBezTo>
                  <a:pt x="563" y="1073"/>
                  <a:pt x="563" y="1073"/>
                  <a:pt x="563" y="1073"/>
                </a:cubicBezTo>
                <a:cubicBezTo>
                  <a:pt x="558" y="1078"/>
                  <a:pt x="558" y="1083"/>
                  <a:pt x="563" y="1088"/>
                </a:cubicBezTo>
                <a:cubicBezTo>
                  <a:pt x="564" y="1089"/>
                  <a:pt x="564" y="1091"/>
                  <a:pt x="562" y="1091"/>
                </a:cubicBezTo>
                <a:cubicBezTo>
                  <a:pt x="560" y="1092"/>
                  <a:pt x="557" y="1092"/>
                  <a:pt x="555" y="1093"/>
                </a:cubicBezTo>
                <a:cubicBezTo>
                  <a:pt x="555" y="1093"/>
                  <a:pt x="555" y="1093"/>
                  <a:pt x="555" y="1093"/>
                </a:cubicBezTo>
                <a:cubicBezTo>
                  <a:pt x="555" y="1093"/>
                  <a:pt x="555" y="1093"/>
                  <a:pt x="555" y="1093"/>
                </a:cubicBezTo>
                <a:cubicBezTo>
                  <a:pt x="555" y="1096"/>
                  <a:pt x="556" y="1098"/>
                  <a:pt x="557" y="1100"/>
                </a:cubicBezTo>
                <a:cubicBezTo>
                  <a:pt x="557" y="1103"/>
                  <a:pt x="557" y="1106"/>
                  <a:pt x="556" y="1108"/>
                </a:cubicBezTo>
                <a:close/>
                <a:moveTo>
                  <a:pt x="565" y="1164"/>
                </a:moveTo>
                <a:cubicBezTo>
                  <a:pt x="565" y="1165"/>
                  <a:pt x="565" y="1166"/>
                  <a:pt x="564" y="1166"/>
                </a:cubicBezTo>
                <a:cubicBezTo>
                  <a:pt x="563" y="1166"/>
                  <a:pt x="561" y="1166"/>
                  <a:pt x="561" y="1165"/>
                </a:cubicBezTo>
                <a:cubicBezTo>
                  <a:pt x="560" y="1161"/>
                  <a:pt x="559" y="1157"/>
                  <a:pt x="558" y="1152"/>
                </a:cubicBezTo>
                <a:cubicBezTo>
                  <a:pt x="558" y="1151"/>
                  <a:pt x="559" y="1150"/>
                  <a:pt x="560" y="1149"/>
                </a:cubicBezTo>
                <a:cubicBezTo>
                  <a:pt x="559" y="1148"/>
                  <a:pt x="559" y="1148"/>
                  <a:pt x="559" y="1148"/>
                </a:cubicBezTo>
                <a:cubicBezTo>
                  <a:pt x="560" y="1147"/>
                  <a:pt x="560" y="1146"/>
                  <a:pt x="560" y="1145"/>
                </a:cubicBezTo>
                <a:cubicBezTo>
                  <a:pt x="560" y="1145"/>
                  <a:pt x="560" y="1145"/>
                  <a:pt x="560" y="1145"/>
                </a:cubicBezTo>
                <a:cubicBezTo>
                  <a:pt x="560" y="1144"/>
                  <a:pt x="560" y="1144"/>
                  <a:pt x="560" y="1143"/>
                </a:cubicBezTo>
                <a:cubicBezTo>
                  <a:pt x="560" y="1144"/>
                  <a:pt x="560" y="1144"/>
                  <a:pt x="560" y="1145"/>
                </a:cubicBezTo>
                <a:cubicBezTo>
                  <a:pt x="560" y="1146"/>
                  <a:pt x="560" y="1147"/>
                  <a:pt x="560" y="1149"/>
                </a:cubicBezTo>
                <a:cubicBezTo>
                  <a:pt x="560" y="1149"/>
                  <a:pt x="560" y="1149"/>
                  <a:pt x="560" y="1149"/>
                </a:cubicBezTo>
                <a:cubicBezTo>
                  <a:pt x="561" y="1153"/>
                  <a:pt x="563" y="1156"/>
                  <a:pt x="565" y="1160"/>
                </a:cubicBezTo>
                <a:cubicBezTo>
                  <a:pt x="566" y="1162"/>
                  <a:pt x="566" y="1163"/>
                  <a:pt x="565" y="1164"/>
                </a:cubicBezTo>
                <a:close/>
                <a:moveTo>
                  <a:pt x="568" y="960"/>
                </a:moveTo>
                <a:cubicBezTo>
                  <a:pt x="565" y="964"/>
                  <a:pt x="561" y="967"/>
                  <a:pt x="559" y="971"/>
                </a:cubicBezTo>
                <a:cubicBezTo>
                  <a:pt x="557" y="974"/>
                  <a:pt x="556" y="978"/>
                  <a:pt x="554" y="982"/>
                </a:cubicBezTo>
                <a:cubicBezTo>
                  <a:pt x="553" y="983"/>
                  <a:pt x="552" y="984"/>
                  <a:pt x="551" y="984"/>
                </a:cubicBezTo>
                <a:cubicBezTo>
                  <a:pt x="551" y="985"/>
                  <a:pt x="551" y="985"/>
                  <a:pt x="551" y="985"/>
                </a:cubicBezTo>
                <a:cubicBezTo>
                  <a:pt x="550" y="987"/>
                  <a:pt x="548" y="988"/>
                  <a:pt x="546" y="990"/>
                </a:cubicBezTo>
                <a:cubicBezTo>
                  <a:pt x="546" y="990"/>
                  <a:pt x="545" y="990"/>
                  <a:pt x="545" y="990"/>
                </a:cubicBezTo>
                <a:cubicBezTo>
                  <a:pt x="542" y="991"/>
                  <a:pt x="540" y="993"/>
                  <a:pt x="538" y="994"/>
                </a:cubicBezTo>
                <a:cubicBezTo>
                  <a:pt x="538" y="994"/>
                  <a:pt x="537" y="993"/>
                  <a:pt x="536" y="993"/>
                </a:cubicBezTo>
                <a:cubicBezTo>
                  <a:pt x="536" y="992"/>
                  <a:pt x="537" y="991"/>
                  <a:pt x="537" y="991"/>
                </a:cubicBezTo>
                <a:cubicBezTo>
                  <a:pt x="540" y="991"/>
                  <a:pt x="542" y="990"/>
                  <a:pt x="545" y="990"/>
                </a:cubicBezTo>
                <a:cubicBezTo>
                  <a:pt x="545" y="990"/>
                  <a:pt x="546" y="989"/>
                  <a:pt x="546" y="989"/>
                </a:cubicBezTo>
                <a:cubicBezTo>
                  <a:pt x="548" y="988"/>
                  <a:pt x="549" y="986"/>
                  <a:pt x="551" y="985"/>
                </a:cubicBezTo>
                <a:cubicBezTo>
                  <a:pt x="551" y="985"/>
                  <a:pt x="551" y="984"/>
                  <a:pt x="551" y="984"/>
                </a:cubicBezTo>
                <a:cubicBezTo>
                  <a:pt x="551" y="984"/>
                  <a:pt x="551" y="983"/>
                  <a:pt x="551" y="983"/>
                </a:cubicBezTo>
                <a:cubicBezTo>
                  <a:pt x="547" y="966"/>
                  <a:pt x="545" y="965"/>
                  <a:pt x="564" y="954"/>
                </a:cubicBezTo>
                <a:cubicBezTo>
                  <a:pt x="565" y="953"/>
                  <a:pt x="567" y="954"/>
                  <a:pt x="568" y="954"/>
                </a:cubicBezTo>
                <a:cubicBezTo>
                  <a:pt x="569" y="955"/>
                  <a:pt x="569" y="957"/>
                  <a:pt x="569" y="958"/>
                </a:cubicBezTo>
                <a:cubicBezTo>
                  <a:pt x="569" y="959"/>
                  <a:pt x="569" y="959"/>
                  <a:pt x="568" y="960"/>
                </a:cubicBezTo>
                <a:close/>
                <a:moveTo>
                  <a:pt x="593" y="1062"/>
                </a:moveTo>
                <a:cubicBezTo>
                  <a:pt x="594" y="1062"/>
                  <a:pt x="594" y="1063"/>
                  <a:pt x="594" y="1063"/>
                </a:cubicBezTo>
                <a:cubicBezTo>
                  <a:pt x="594" y="1063"/>
                  <a:pt x="594" y="1064"/>
                  <a:pt x="594" y="1064"/>
                </a:cubicBezTo>
                <a:cubicBezTo>
                  <a:pt x="593" y="1065"/>
                  <a:pt x="593" y="1064"/>
                  <a:pt x="592" y="1064"/>
                </a:cubicBezTo>
                <a:cubicBezTo>
                  <a:pt x="591" y="1063"/>
                  <a:pt x="591" y="1062"/>
                  <a:pt x="593" y="1062"/>
                </a:cubicBezTo>
                <a:close/>
                <a:moveTo>
                  <a:pt x="585" y="1125"/>
                </a:moveTo>
                <a:cubicBezTo>
                  <a:pt x="581" y="1124"/>
                  <a:pt x="579" y="1122"/>
                  <a:pt x="578" y="1118"/>
                </a:cubicBezTo>
                <a:cubicBezTo>
                  <a:pt x="577" y="1116"/>
                  <a:pt x="577" y="1114"/>
                  <a:pt x="577" y="1112"/>
                </a:cubicBezTo>
                <a:cubicBezTo>
                  <a:pt x="576" y="1107"/>
                  <a:pt x="573" y="1102"/>
                  <a:pt x="577" y="1096"/>
                </a:cubicBezTo>
                <a:cubicBezTo>
                  <a:pt x="575" y="1094"/>
                  <a:pt x="574" y="1092"/>
                  <a:pt x="573" y="1090"/>
                </a:cubicBezTo>
                <a:cubicBezTo>
                  <a:pt x="575" y="1086"/>
                  <a:pt x="577" y="1083"/>
                  <a:pt x="579" y="1079"/>
                </a:cubicBezTo>
                <a:cubicBezTo>
                  <a:pt x="580" y="1078"/>
                  <a:pt x="582" y="1078"/>
                  <a:pt x="583" y="1078"/>
                </a:cubicBezTo>
                <a:cubicBezTo>
                  <a:pt x="587" y="1080"/>
                  <a:pt x="590" y="1082"/>
                  <a:pt x="592" y="1086"/>
                </a:cubicBezTo>
                <a:cubicBezTo>
                  <a:pt x="593" y="1091"/>
                  <a:pt x="594" y="1095"/>
                  <a:pt x="594" y="1100"/>
                </a:cubicBezTo>
                <a:cubicBezTo>
                  <a:pt x="593" y="1107"/>
                  <a:pt x="593" y="1114"/>
                  <a:pt x="593" y="1119"/>
                </a:cubicBezTo>
                <a:cubicBezTo>
                  <a:pt x="594" y="1122"/>
                  <a:pt x="594" y="1125"/>
                  <a:pt x="595" y="1127"/>
                </a:cubicBezTo>
                <a:cubicBezTo>
                  <a:pt x="595" y="1128"/>
                  <a:pt x="594" y="1131"/>
                  <a:pt x="593" y="1132"/>
                </a:cubicBezTo>
                <a:cubicBezTo>
                  <a:pt x="591" y="1133"/>
                  <a:pt x="590" y="1131"/>
                  <a:pt x="589" y="1129"/>
                </a:cubicBezTo>
                <a:cubicBezTo>
                  <a:pt x="588" y="1127"/>
                  <a:pt x="587" y="1125"/>
                  <a:pt x="585" y="1125"/>
                </a:cubicBezTo>
                <a:close/>
                <a:moveTo>
                  <a:pt x="589" y="1164"/>
                </a:moveTo>
                <a:cubicBezTo>
                  <a:pt x="589" y="1164"/>
                  <a:pt x="589" y="1164"/>
                  <a:pt x="589" y="1164"/>
                </a:cubicBezTo>
                <a:cubicBezTo>
                  <a:pt x="588" y="1165"/>
                  <a:pt x="588" y="1165"/>
                  <a:pt x="588" y="1165"/>
                </a:cubicBezTo>
                <a:cubicBezTo>
                  <a:pt x="588" y="1164"/>
                  <a:pt x="588" y="1164"/>
                  <a:pt x="588" y="1164"/>
                </a:cubicBezTo>
                <a:cubicBezTo>
                  <a:pt x="589" y="1164"/>
                  <a:pt x="589" y="1164"/>
                  <a:pt x="589" y="1164"/>
                </a:cubicBezTo>
                <a:cubicBezTo>
                  <a:pt x="588" y="1157"/>
                  <a:pt x="590" y="1151"/>
                  <a:pt x="593" y="1145"/>
                </a:cubicBezTo>
                <a:cubicBezTo>
                  <a:pt x="593" y="1144"/>
                  <a:pt x="594" y="1144"/>
                  <a:pt x="595" y="1144"/>
                </a:cubicBezTo>
                <a:cubicBezTo>
                  <a:pt x="595" y="1145"/>
                  <a:pt x="596" y="1145"/>
                  <a:pt x="596" y="1146"/>
                </a:cubicBezTo>
                <a:cubicBezTo>
                  <a:pt x="597" y="1153"/>
                  <a:pt x="595" y="1159"/>
                  <a:pt x="589" y="1164"/>
                </a:cubicBezTo>
                <a:close/>
                <a:moveTo>
                  <a:pt x="599" y="992"/>
                </a:moveTo>
                <a:cubicBezTo>
                  <a:pt x="598" y="991"/>
                  <a:pt x="597" y="991"/>
                  <a:pt x="596" y="990"/>
                </a:cubicBezTo>
                <a:cubicBezTo>
                  <a:pt x="597" y="989"/>
                  <a:pt x="597" y="988"/>
                  <a:pt x="598" y="987"/>
                </a:cubicBezTo>
                <a:cubicBezTo>
                  <a:pt x="600" y="987"/>
                  <a:pt x="601" y="988"/>
                  <a:pt x="601" y="989"/>
                </a:cubicBezTo>
                <a:cubicBezTo>
                  <a:pt x="602" y="991"/>
                  <a:pt x="601" y="992"/>
                  <a:pt x="599" y="992"/>
                </a:cubicBezTo>
                <a:close/>
                <a:moveTo>
                  <a:pt x="604" y="1054"/>
                </a:moveTo>
                <a:cubicBezTo>
                  <a:pt x="604" y="1053"/>
                  <a:pt x="604" y="1053"/>
                  <a:pt x="604" y="1053"/>
                </a:cubicBezTo>
                <a:cubicBezTo>
                  <a:pt x="606" y="1054"/>
                  <a:pt x="606" y="1054"/>
                  <a:pt x="606" y="1054"/>
                </a:cubicBezTo>
                <a:lnTo>
                  <a:pt x="604" y="1054"/>
                </a:lnTo>
                <a:close/>
                <a:moveTo>
                  <a:pt x="615" y="981"/>
                </a:moveTo>
                <a:cubicBezTo>
                  <a:pt x="615" y="980"/>
                  <a:pt x="615" y="980"/>
                  <a:pt x="615" y="980"/>
                </a:cubicBezTo>
                <a:cubicBezTo>
                  <a:pt x="616" y="981"/>
                  <a:pt x="616" y="981"/>
                  <a:pt x="616" y="981"/>
                </a:cubicBezTo>
                <a:lnTo>
                  <a:pt x="615" y="981"/>
                </a:lnTo>
                <a:close/>
                <a:moveTo>
                  <a:pt x="658" y="1057"/>
                </a:moveTo>
                <a:cubicBezTo>
                  <a:pt x="659" y="1057"/>
                  <a:pt x="659" y="1057"/>
                  <a:pt x="660" y="1058"/>
                </a:cubicBezTo>
                <a:cubicBezTo>
                  <a:pt x="660" y="1058"/>
                  <a:pt x="660" y="1059"/>
                  <a:pt x="659" y="1059"/>
                </a:cubicBezTo>
                <a:cubicBezTo>
                  <a:pt x="659" y="1059"/>
                  <a:pt x="658" y="1059"/>
                  <a:pt x="658" y="1058"/>
                </a:cubicBezTo>
                <a:cubicBezTo>
                  <a:pt x="658" y="1058"/>
                  <a:pt x="658" y="1057"/>
                  <a:pt x="658" y="1057"/>
                </a:cubicBezTo>
                <a:close/>
                <a:moveTo>
                  <a:pt x="625" y="819"/>
                </a:moveTo>
                <a:cubicBezTo>
                  <a:pt x="625" y="820"/>
                  <a:pt x="625" y="820"/>
                  <a:pt x="625" y="820"/>
                </a:cubicBezTo>
                <a:cubicBezTo>
                  <a:pt x="624" y="820"/>
                  <a:pt x="624" y="820"/>
                  <a:pt x="624" y="820"/>
                </a:cubicBezTo>
                <a:lnTo>
                  <a:pt x="625" y="819"/>
                </a:lnTo>
                <a:close/>
                <a:moveTo>
                  <a:pt x="630" y="887"/>
                </a:moveTo>
                <a:cubicBezTo>
                  <a:pt x="630" y="888"/>
                  <a:pt x="630" y="888"/>
                  <a:pt x="630" y="889"/>
                </a:cubicBezTo>
                <a:cubicBezTo>
                  <a:pt x="628" y="890"/>
                  <a:pt x="627" y="892"/>
                  <a:pt x="625" y="894"/>
                </a:cubicBezTo>
                <a:cubicBezTo>
                  <a:pt x="625" y="894"/>
                  <a:pt x="625" y="894"/>
                  <a:pt x="624" y="894"/>
                </a:cubicBezTo>
                <a:cubicBezTo>
                  <a:pt x="625" y="894"/>
                  <a:pt x="625" y="894"/>
                  <a:pt x="625" y="893"/>
                </a:cubicBezTo>
                <a:cubicBezTo>
                  <a:pt x="626" y="891"/>
                  <a:pt x="628" y="890"/>
                  <a:pt x="630" y="888"/>
                </a:cubicBezTo>
                <a:cubicBezTo>
                  <a:pt x="630" y="888"/>
                  <a:pt x="630" y="888"/>
                  <a:pt x="630" y="887"/>
                </a:cubicBezTo>
                <a:cubicBezTo>
                  <a:pt x="631" y="886"/>
                  <a:pt x="631" y="886"/>
                  <a:pt x="631" y="885"/>
                </a:cubicBezTo>
                <a:cubicBezTo>
                  <a:pt x="631" y="885"/>
                  <a:pt x="632" y="885"/>
                  <a:pt x="632" y="885"/>
                </a:cubicBezTo>
                <a:cubicBezTo>
                  <a:pt x="632" y="886"/>
                  <a:pt x="631" y="887"/>
                  <a:pt x="630" y="887"/>
                </a:cubicBezTo>
                <a:close/>
                <a:moveTo>
                  <a:pt x="633" y="804"/>
                </a:moveTo>
                <a:cubicBezTo>
                  <a:pt x="626" y="797"/>
                  <a:pt x="626" y="791"/>
                  <a:pt x="635" y="787"/>
                </a:cubicBezTo>
                <a:cubicBezTo>
                  <a:pt x="638" y="786"/>
                  <a:pt x="641" y="785"/>
                  <a:pt x="643" y="785"/>
                </a:cubicBezTo>
                <a:cubicBezTo>
                  <a:pt x="644" y="785"/>
                  <a:pt x="645" y="786"/>
                  <a:pt x="646" y="787"/>
                </a:cubicBezTo>
                <a:cubicBezTo>
                  <a:pt x="641" y="791"/>
                  <a:pt x="643" y="797"/>
                  <a:pt x="641" y="802"/>
                </a:cubicBezTo>
                <a:cubicBezTo>
                  <a:pt x="640" y="806"/>
                  <a:pt x="636" y="807"/>
                  <a:pt x="633" y="804"/>
                </a:cubicBezTo>
                <a:close/>
                <a:moveTo>
                  <a:pt x="645" y="1083"/>
                </a:moveTo>
                <a:cubicBezTo>
                  <a:pt x="643" y="1083"/>
                  <a:pt x="643" y="1082"/>
                  <a:pt x="644" y="1080"/>
                </a:cubicBezTo>
                <a:cubicBezTo>
                  <a:pt x="644" y="1080"/>
                  <a:pt x="645" y="1080"/>
                  <a:pt x="645" y="1080"/>
                </a:cubicBezTo>
                <a:cubicBezTo>
                  <a:pt x="646" y="1081"/>
                  <a:pt x="646" y="1082"/>
                  <a:pt x="647" y="1083"/>
                </a:cubicBezTo>
                <a:cubicBezTo>
                  <a:pt x="646" y="1083"/>
                  <a:pt x="645" y="1083"/>
                  <a:pt x="645" y="1083"/>
                </a:cubicBezTo>
                <a:close/>
                <a:moveTo>
                  <a:pt x="663" y="1177"/>
                </a:moveTo>
                <a:cubicBezTo>
                  <a:pt x="663" y="1177"/>
                  <a:pt x="662" y="1178"/>
                  <a:pt x="662" y="1178"/>
                </a:cubicBezTo>
                <a:cubicBezTo>
                  <a:pt x="658" y="1177"/>
                  <a:pt x="654" y="1175"/>
                  <a:pt x="651" y="1173"/>
                </a:cubicBezTo>
                <a:cubicBezTo>
                  <a:pt x="651" y="1173"/>
                  <a:pt x="651" y="1173"/>
                  <a:pt x="651" y="1173"/>
                </a:cubicBezTo>
                <a:cubicBezTo>
                  <a:pt x="650" y="1173"/>
                  <a:pt x="649" y="1172"/>
                  <a:pt x="650" y="1171"/>
                </a:cubicBezTo>
                <a:cubicBezTo>
                  <a:pt x="651" y="1171"/>
                  <a:pt x="651" y="1172"/>
                  <a:pt x="651" y="1172"/>
                </a:cubicBezTo>
                <a:cubicBezTo>
                  <a:pt x="651" y="1173"/>
                  <a:pt x="651" y="1173"/>
                  <a:pt x="651" y="1173"/>
                </a:cubicBezTo>
                <a:cubicBezTo>
                  <a:pt x="655" y="1173"/>
                  <a:pt x="659" y="1173"/>
                  <a:pt x="663" y="1174"/>
                </a:cubicBezTo>
                <a:cubicBezTo>
                  <a:pt x="664" y="1174"/>
                  <a:pt x="665" y="1176"/>
                  <a:pt x="663" y="1177"/>
                </a:cubicBezTo>
                <a:close/>
                <a:moveTo>
                  <a:pt x="665" y="803"/>
                </a:moveTo>
                <a:cubicBezTo>
                  <a:pt x="665" y="803"/>
                  <a:pt x="664" y="802"/>
                  <a:pt x="664" y="802"/>
                </a:cubicBezTo>
                <a:cubicBezTo>
                  <a:pt x="664" y="802"/>
                  <a:pt x="665" y="801"/>
                  <a:pt x="665" y="801"/>
                </a:cubicBezTo>
                <a:cubicBezTo>
                  <a:pt x="666" y="801"/>
                  <a:pt x="666" y="802"/>
                  <a:pt x="666" y="802"/>
                </a:cubicBezTo>
                <a:cubicBezTo>
                  <a:pt x="666" y="803"/>
                  <a:pt x="665" y="803"/>
                  <a:pt x="665" y="803"/>
                </a:cubicBezTo>
                <a:close/>
                <a:moveTo>
                  <a:pt x="683" y="822"/>
                </a:moveTo>
                <a:cubicBezTo>
                  <a:pt x="682" y="820"/>
                  <a:pt x="680" y="819"/>
                  <a:pt x="679" y="817"/>
                </a:cubicBezTo>
                <a:cubicBezTo>
                  <a:pt x="679" y="817"/>
                  <a:pt x="679" y="815"/>
                  <a:pt x="679" y="814"/>
                </a:cubicBezTo>
                <a:cubicBezTo>
                  <a:pt x="680" y="813"/>
                  <a:pt x="682" y="812"/>
                  <a:pt x="683" y="813"/>
                </a:cubicBezTo>
                <a:cubicBezTo>
                  <a:pt x="684" y="813"/>
                  <a:pt x="686" y="814"/>
                  <a:pt x="686" y="815"/>
                </a:cubicBezTo>
                <a:cubicBezTo>
                  <a:pt x="687" y="817"/>
                  <a:pt x="687" y="819"/>
                  <a:pt x="687" y="820"/>
                </a:cubicBezTo>
                <a:cubicBezTo>
                  <a:pt x="686" y="822"/>
                  <a:pt x="685" y="823"/>
                  <a:pt x="683" y="822"/>
                </a:cubicBezTo>
                <a:close/>
                <a:moveTo>
                  <a:pt x="692" y="1158"/>
                </a:moveTo>
                <a:cubicBezTo>
                  <a:pt x="690" y="1158"/>
                  <a:pt x="690" y="1158"/>
                  <a:pt x="690" y="1158"/>
                </a:cubicBezTo>
                <a:cubicBezTo>
                  <a:pt x="692" y="1157"/>
                  <a:pt x="692" y="1157"/>
                  <a:pt x="692" y="1157"/>
                </a:cubicBezTo>
                <a:lnTo>
                  <a:pt x="692" y="1158"/>
                </a:lnTo>
                <a:close/>
                <a:moveTo>
                  <a:pt x="715" y="1199"/>
                </a:moveTo>
                <a:cubicBezTo>
                  <a:pt x="715" y="1199"/>
                  <a:pt x="714" y="1199"/>
                  <a:pt x="714" y="1200"/>
                </a:cubicBezTo>
                <a:cubicBezTo>
                  <a:pt x="712" y="1200"/>
                  <a:pt x="711" y="1200"/>
                  <a:pt x="710" y="1198"/>
                </a:cubicBezTo>
                <a:cubicBezTo>
                  <a:pt x="708" y="1194"/>
                  <a:pt x="709" y="1190"/>
                  <a:pt x="712" y="1187"/>
                </a:cubicBezTo>
                <a:cubicBezTo>
                  <a:pt x="712" y="1187"/>
                  <a:pt x="713" y="1187"/>
                  <a:pt x="714" y="1187"/>
                </a:cubicBezTo>
                <a:cubicBezTo>
                  <a:pt x="715" y="1188"/>
                  <a:pt x="716" y="1188"/>
                  <a:pt x="716" y="1189"/>
                </a:cubicBezTo>
                <a:cubicBezTo>
                  <a:pt x="717" y="1193"/>
                  <a:pt x="717" y="1196"/>
                  <a:pt x="715" y="1199"/>
                </a:cubicBezTo>
                <a:close/>
                <a:moveTo>
                  <a:pt x="766" y="1097"/>
                </a:moveTo>
                <a:cubicBezTo>
                  <a:pt x="766" y="1098"/>
                  <a:pt x="765" y="1099"/>
                  <a:pt x="764" y="1101"/>
                </a:cubicBezTo>
                <a:cubicBezTo>
                  <a:pt x="764" y="1101"/>
                  <a:pt x="764" y="1101"/>
                  <a:pt x="764" y="1102"/>
                </a:cubicBezTo>
                <a:cubicBezTo>
                  <a:pt x="762" y="1102"/>
                  <a:pt x="762" y="1102"/>
                  <a:pt x="762" y="1102"/>
                </a:cubicBezTo>
                <a:cubicBezTo>
                  <a:pt x="763" y="1101"/>
                  <a:pt x="763" y="1101"/>
                  <a:pt x="763" y="1101"/>
                </a:cubicBezTo>
                <a:cubicBezTo>
                  <a:pt x="764" y="1101"/>
                  <a:pt x="764" y="1101"/>
                  <a:pt x="764" y="1101"/>
                </a:cubicBezTo>
                <a:cubicBezTo>
                  <a:pt x="764" y="1099"/>
                  <a:pt x="764" y="1098"/>
                  <a:pt x="764" y="1096"/>
                </a:cubicBezTo>
                <a:cubicBezTo>
                  <a:pt x="764" y="1094"/>
                  <a:pt x="765" y="1094"/>
                  <a:pt x="766" y="1095"/>
                </a:cubicBezTo>
                <a:cubicBezTo>
                  <a:pt x="766" y="1095"/>
                  <a:pt x="766" y="1096"/>
                  <a:pt x="766" y="1097"/>
                </a:cubicBezTo>
                <a:close/>
                <a:moveTo>
                  <a:pt x="845" y="1229"/>
                </a:moveTo>
                <a:cubicBezTo>
                  <a:pt x="845" y="1229"/>
                  <a:pt x="844" y="1229"/>
                  <a:pt x="844" y="1228"/>
                </a:cubicBezTo>
                <a:cubicBezTo>
                  <a:pt x="844" y="1228"/>
                  <a:pt x="844" y="1227"/>
                  <a:pt x="844" y="1226"/>
                </a:cubicBezTo>
                <a:cubicBezTo>
                  <a:pt x="844" y="1226"/>
                  <a:pt x="845" y="1226"/>
                  <a:pt x="846" y="1226"/>
                </a:cubicBezTo>
                <a:cubicBezTo>
                  <a:pt x="846" y="1226"/>
                  <a:pt x="847" y="1227"/>
                  <a:pt x="847" y="1227"/>
                </a:cubicBezTo>
                <a:cubicBezTo>
                  <a:pt x="848" y="1229"/>
                  <a:pt x="847" y="1229"/>
                  <a:pt x="845" y="1229"/>
                </a:cubicBezTo>
                <a:close/>
                <a:moveTo>
                  <a:pt x="927" y="1238"/>
                </a:moveTo>
                <a:cubicBezTo>
                  <a:pt x="926" y="1238"/>
                  <a:pt x="925" y="1238"/>
                  <a:pt x="925" y="1238"/>
                </a:cubicBezTo>
                <a:cubicBezTo>
                  <a:pt x="925" y="1238"/>
                  <a:pt x="924" y="1237"/>
                  <a:pt x="924" y="1237"/>
                </a:cubicBezTo>
                <a:cubicBezTo>
                  <a:pt x="924" y="1236"/>
                  <a:pt x="925" y="1236"/>
                  <a:pt x="925" y="1236"/>
                </a:cubicBezTo>
                <a:cubicBezTo>
                  <a:pt x="926" y="1236"/>
                  <a:pt x="926" y="1236"/>
                  <a:pt x="927" y="1236"/>
                </a:cubicBezTo>
                <a:cubicBezTo>
                  <a:pt x="927" y="1237"/>
                  <a:pt x="927" y="1237"/>
                  <a:pt x="927" y="1238"/>
                </a:cubicBezTo>
                <a:close/>
                <a:moveTo>
                  <a:pt x="963" y="1180"/>
                </a:moveTo>
                <a:cubicBezTo>
                  <a:pt x="960" y="1181"/>
                  <a:pt x="957" y="1183"/>
                  <a:pt x="954" y="1184"/>
                </a:cubicBezTo>
                <a:cubicBezTo>
                  <a:pt x="954" y="1184"/>
                  <a:pt x="954" y="1183"/>
                  <a:pt x="954" y="1183"/>
                </a:cubicBezTo>
                <a:cubicBezTo>
                  <a:pt x="955" y="1180"/>
                  <a:pt x="958" y="1178"/>
                  <a:pt x="961" y="1178"/>
                </a:cubicBezTo>
                <a:cubicBezTo>
                  <a:pt x="962" y="1178"/>
                  <a:pt x="963" y="1178"/>
                  <a:pt x="963" y="1178"/>
                </a:cubicBezTo>
                <a:cubicBezTo>
                  <a:pt x="963" y="1179"/>
                  <a:pt x="963" y="1180"/>
                  <a:pt x="963" y="1180"/>
                </a:cubicBezTo>
                <a:close/>
                <a:moveTo>
                  <a:pt x="994" y="1079"/>
                </a:moveTo>
                <a:cubicBezTo>
                  <a:pt x="994" y="1079"/>
                  <a:pt x="993" y="1079"/>
                  <a:pt x="993" y="1078"/>
                </a:cubicBezTo>
                <a:cubicBezTo>
                  <a:pt x="993" y="1078"/>
                  <a:pt x="994" y="1078"/>
                  <a:pt x="994" y="1078"/>
                </a:cubicBezTo>
                <a:cubicBezTo>
                  <a:pt x="996" y="1079"/>
                  <a:pt x="996" y="1079"/>
                  <a:pt x="994" y="1079"/>
                </a:cubicBezTo>
                <a:close/>
                <a:moveTo>
                  <a:pt x="1038" y="1108"/>
                </a:moveTo>
                <a:cubicBezTo>
                  <a:pt x="1038" y="1108"/>
                  <a:pt x="1037" y="1108"/>
                  <a:pt x="1036" y="1108"/>
                </a:cubicBezTo>
                <a:cubicBezTo>
                  <a:pt x="1032" y="1107"/>
                  <a:pt x="1030" y="1103"/>
                  <a:pt x="1033" y="1099"/>
                </a:cubicBezTo>
                <a:cubicBezTo>
                  <a:pt x="1034" y="1097"/>
                  <a:pt x="1035" y="1096"/>
                  <a:pt x="1036" y="1094"/>
                </a:cubicBezTo>
                <a:cubicBezTo>
                  <a:pt x="1037" y="1095"/>
                  <a:pt x="1037" y="1097"/>
                  <a:pt x="1038" y="1098"/>
                </a:cubicBezTo>
                <a:cubicBezTo>
                  <a:pt x="1038" y="1099"/>
                  <a:pt x="1038" y="1101"/>
                  <a:pt x="1039" y="1104"/>
                </a:cubicBezTo>
                <a:cubicBezTo>
                  <a:pt x="1039" y="1104"/>
                  <a:pt x="1038" y="1106"/>
                  <a:pt x="1038" y="1108"/>
                </a:cubicBezTo>
                <a:close/>
                <a:moveTo>
                  <a:pt x="1047" y="1093"/>
                </a:moveTo>
                <a:cubicBezTo>
                  <a:pt x="1046" y="1093"/>
                  <a:pt x="1045" y="1093"/>
                  <a:pt x="1047" y="1092"/>
                </a:cubicBezTo>
                <a:cubicBezTo>
                  <a:pt x="1047" y="1092"/>
                  <a:pt x="1047" y="1093"/>
                  <a:pt x="1047" y="1093"/>
                </a:cubicBezTo>
                <a:cubicBezTo>
                  <a:pt x="1048" y="1094"/>
                  <a:pt x="1048" y="1095"/>
                  <a:pt x="1048" y="1096"/>
                </a:cubicBezTo>
                <a:cubicBezTo>
                  <a:pt x="1048" y="1095"/>
                  <a:pt x="1047" y="1094"/>
                  <a:pt x="1047" y="1093"/>
                </a:cubicBezTo>
                <a:close/>
                <a:moveTo>
                  <a:pt x="1096" y="1148"/>
                </a:moveTo>
                <a:cubicBezTo>
                  <a:pt x="1096" y="1147"/>
                  <a:pt x="1096" y="1147"/>
                  <a:pt x="1096" y="1147"/>
                </a:cubicBezTo>
                <a:cubicBezTo>
                  <a:pt x="1097" y="1148"/>
                  <a:pt x="1097" y="1148"/>
                  <a:pt x="1097" y="1148"/>
                </a:cubicBezTo>
                <a:lnTo>
                  <a:pt x="1096" y="1148"/>
                </a:lnTo>
                <a:close/>
                <a:moveTo>
                  <a:pt x="1107" y="1152"/>
                </a:moveTo>
                <a:cubicBezTo>
                  <a:pt x="1107" y="1150"/>
                  <a:pt x="1107" y="1150"/>
                  <a:pt x="1107" y="1150"/>
                </a:cubicBezTo>
                <a:cubicBezTo>
                  <a:pt x="1108" y="1152"/>
                  <a:pt x="1108" y="1152"/>
                  <a:pt x="1108" y="1152"/>
                </a:cubicBezTo>
                <a:lnTo>
                  <a:pt x="1107" y="1152"/>
                </a:lnTo>
                <a:close/>
                <a:moveTo>
                  <a:pt x="1131" y="1117"/>
                </a:moveTo>
                <a:cubicBezTo>
                  <a:pt x="1129" y="1118"/>
                  <a:pt x="1126" y="1119"/>
                  <a:pt x="1124" y="1120"/>
                </a:cubicBezTo>
                <a:cubicBezTo>
                  <a:pt x="1118" y="1117"/>
                  <a:pt x="1113" y="1118"/>
                  <a:pt x="1107" y="1118"/>
                </a:cubicBezTo>
                <a:cubicBezTo>
                  <a:pt x="1106" y="1118"/>
                  <a:pt x="1104" y="1116"/>
                  <a:pt x="1102" y="1115"/>
                </a:cubicBezTo>
                <a:cubicBezTo>
                  <a:pt x="1102" y="1115"/>
                  <a:pt x="1101" y="1114"/>
                  <a:pt x="1101" y="1114"/>
                </a:cubicBezTo>
                <a:cubicBezTo>
                  <a:pt x="1101" y="1113"/>
                  <a:pt x="1101" y="1112"/>
                  <a:pt x="1102" y="1112"/>
                </a:cubicBezTo>
                <a:cubicBezTo>
                  <a:pt x="1105" y="1111"/>
                  <a:pt x="1108" y="1113"/>
                  <a:pt x="1112" y="1111"/>
                </a:cubicBezTo>
                <a:cubicBezTo>
                  <a:pt x="1118" y="1108"/>
                  <a:pt x="1125" y="1110"/>
                  <a:pt x="1131" y="1112"/>
                </a:cubicBezTo>
                <a:cubicBezTo>
                  <a:pt x="1132" y="1113"/>
                  <a:pt x="1132" y="1114"/>
                  <a:pt x="1132" y="1116"/>
                </a:cubicBezTo>
                <a:cubicBezTo>
                  <a:pt x="1132" y="1116"/>
                  <a:pt x="1132" y="1117"/>
                  <a:pt x="1131" y="1117"/>
                </a:cubicBezTo>
                <a:close/>
                <a:moveTo>
                  <a:pt x="918" y="271"/>
                </a:moveTo>
                <a:cubicBezTo>
                  <a:pt x="917" y="272"/>
                  <a:pt x="917" y="272"/>
                  <a:pt x="917" y="272"/>
                </a:cubicBezTo>
                <a:cubicBezTo>
                  <a:pt x="917" y="272"/>
                  <a:pt x="917" y="272"/>
                  <a:pt x="917" y="272"/>
                </a:cubicBezTo>
                <a:cubicBezTo>
                  <a:pt x="917" y="272"/>
                  <a:pt x="917" y="272"/>
                  <a:pt x="917" y="272"/>
                </a:cubicBezTo>
                <a:lnTo>
                  <a:pt x="918" y="271"/>
                </a:lnTo>
                <a:close/>
                <a:moveTo>
                  <a:pt x="1012" y="264"/>
                </a:moveTo>
                <a:cubicBezTo>
                  <a:pt x="1015" y="263"/>
                  <a:pt x="1018" y="261"/>
                  <a:pt x="1020" y="259"/>
                </a:cubicBezTo>
                <a:cubicBezTo>
                  <a:pt x="1022" y="258"/>
                  <a:pt x="1022" y="255"/>
                  <a:pt x="1021" y="253"/>
                </a:cubicBezTo>
                <a:cubicBezTo>
                  <a:pt x="1013" y="246"/>
                  <a:pt x="1004" y="240"/>
                  <a:pt x="992" y="239"/>
                </a:cubicBezTo>
                <a:cubicBezTo>
                  <a:pt x="988" y="238"/>
                  <a:pt x="983" y="241"/>
                  <a:pt x="981" y="246"/>
                </a:cubicBezTo>
                <a:cubicBezTo>
                  <a:pt x="980" y="248"/>
                  <a:pt x="981" y="252"/>
                  <a:pt x="983" y="253"/>
                </a:cubicBezTo>
                <a:cubicBezTo>
                  <a:pt x="991" y="259"/>
                  <a:pt x="1000" y="262"/>
                  <a:pt x="1010" y="264"/>
                </a:cubicBezTo>
                <a:cubicBezTo>
                  <a:pt x="1010" y="264"/>
                  <a:pt x="1011" y="264"/>
                  <a:pt x="1012" y="264"/>
                </a:cubicBezTo>
                <a:close/>
                <a:moveTo>
                  <a:pt x="928" y="188"/>
                </a:moveTo>
                <a:cubicBezTo>
                  <a:pt x="930" y="188"/>
                  <a:pt x="930" y="186"/>
                  <a:pt x="930" y="185"/>
                </a:cubicBezTo>
                <a:cubicBezTo>
                  <a:pt x="929" y="185"/>
                  <a:pt x="928" y="186"/>
                  <a:pt x="927" y="187"/>
                </a:cubicBezTo>
                <a:cubicBezTo>
                  <a:pt x="927" y="187"/>
                  <a:pt x="928" y="188"/>
                  <a:pt x="928" y="188"/>
                </a:cubicBezTo>
                <a:close/>
                <a:moveTo>
                  <a:pt x="1024" y="222"/>
                </a:moveTo>
                <a:cubicBezTo>
                  <a:pt x="1025" y="221"/>
                  <a:pt x="1025" y="220"/>
                  <a:pt x="1024" y="220"/>
                </a:cubicBezTo>
                <a:cubicBezTo>
                  <a:pt x="1024" y="219"/>
                  <a:pt x="1023" y="219"/>
                  <a:pt x="1022" y="218"/>
                </a:cubicBezTo>
                <a:cubicBezTo>
                  <a:pt x="1022" y="219"/>
                  <a:pt x="1022" y="220"/>
                  <a:pt x="1022" y="221"/>
                </a:cubicBezTo>
                <a:cubicBezTo>
                  <a:pt x="1022" y="223"/>
                  <a:pt x="1023" y="223"/>
                  <a:pt x="1024" y="222"/>
                </a:cubicBezTo>
                <a:close/>
                <a:moveTo>
                  <a:pt x="984" y="226"/>
                </a:moveTo>
                <a:cubicBezTo>
                  <a:pt x="985" y="229"/>
                  <a:pt x="987" y="230"/>
                  <a:pt x="990" y="231"/>
                </a:cubicBezTo>
                <a:cubicBezTo>
                  <a:pt x="997" y="233"/>
                  <a:pt x="1005" y="233"/>
                  <a:pt x="1012" y="232"/>
                </a:cubicBezTo>
                <a:cubicBezTo>
                  <a:pt x="1014" y="232"/>
                  <a:pt x="1016" y="230"/>
                  <a:pt x="1017" y="228"/>
                </a:cubicBezTo>
                <a:cubicBezTo>
                  <a:pt x="1019" y="225"/>
                  <a:pt x="1019" y="220"/>
                  <a:pt x="1022" y="218"/>
                </a:cubicBezTo>
                <a:cubicBezTo>
                  <a:pt x="1022" y="218"/>
                  <a:pt x="1022" y="218"/>
                  <a:pt x="1022" y="218"/>
                </a:cubicBezTo>
                <a:cubicBezTo>
                  <a:pt x="1022" y="218"/>
                  <a:pt x="1022" y="217"/>
                  <a:pt x="1022" y="217"/>
                </a:cubicBezTo>
                <a:cubicBezTo>
                  <a:pt x="1022" y="218"/>
                  <a:pt x="1022" y="218"/>
                  <a:pt x="1022" y="218"/>
                </a:cubicBezTo>
                <a:cubicBezTo>
                  <a:pt x="1025" y="213"/>
                  <a:pt x="1026" y="207"/>
                  <a:pt x="1022" y="202"/>
                </a:cubicBezTo>
                <a:cubicBezTo>
                  <a:pt x="1018" y="197"/>
                  <a:pt x="1015" y="190"/>
                  <a:pt x="1012" y="184"/>
                </a:cubicBezTo>
                <a:cubicBezTo>
                  <a:pt x="1011" y="182"/>
                  <a:pt x="1010" y="180"/>
                  <a:pt x="1009" y="179"/>
                </a:cubicBezTo>
                <a:cubicBezTo>
                  <a:pt x="1007" y="176"/>
                  <a:pt x="1002" y="175"/>
                  <a:pt x="1000" y="177"/>
                </a:cubicBezTo>
                <a:cubicBezTo>
                  <a:pt x="992" y="185"/>
                  <a:pt x="986" y="193"/>
                  <a:pt x="987" y="204"/>
                </a:cubicBezTo>
                <a:cubicBezTo>
                  <a:pt x="987" y="209"/>
                  <a:pt x="984" y="212"/>
                  <a:pt x="983" y="216"/>
                </a:cubicBezTo>
                <a:cubicBezTo>
                  <a:pt x="982" y="219"/>
                  <a:pt x="984" y="222"/>
                  <a:pt x="984" y="226"/>
                </a:cubicBezTo>
                <a:close/>
                <a:moveTo>
                  <a:pt x="918" y="181"/>
                </a:moveTo>
                <a:cubicBezTo>
                  <a:pt x="922" y="182"/>
                  <a:pt x="926" y="182"/>
                  <a:pt x="930" y="184"/>
                </a:cubicBezTo>
                <a:cubicBezTo>
                  <a:pt x="930" y="184"/>
                  <a:pt x="930" y="184"/>
                  <a:pt x="930" y="185"/>
                </a:cubicBezTo>
                <a:cubicBezTo>
                  <a:pt x="930" y="185"/>
                  <a:pt x="930" y="184"/>
                  <a:pt x="930" y="184"/>
                </a:cubicBezTo>
                <a:cubicBezTo>
                  <a:pt x="932" y="186"/>
                  <a:pt x="934" y="188"/>
                  <a:pt x="936" y="189"/>
                </a:cubicBezTo>
                <a:cubicBezTo>
                  <a:pt x="944" y="196"/>
                  <a:pt x="949" y="203"/>
                  <a:pt x="943" y="214"/>
                </a:cubicBezTo>
                <a:cubicBezTo>
                  <a:pt x="941" y="217"/>
                  <a:pt x="943" y="220"/>
                  <a:pt x="946" y="223"/>
                </a:cubicBezTo>
                <a:cubicBezTo>
                  <a:pt x="950" y="226"/>
                  <a:pt x="954" y="226"/>
                  <a:pt x="958" y="224"/>
                </a:cubicBezTo>
                <a:cubicBezTo>
                  <a:pt x="963" y="220"/>
                  <a:pt x="967" y="216"/>
                  <a:pt x="968" y="209"/>
                </a:cubicBezTo>
                <a:cubicBezTo>
                  <a:pt x="969" y="201"/>
                  <a:pt x="972" y="193"/>
                  <a:pt x="979" y="188"/>
                </a:cubicBezTo>
                <a:cubicBezTo>
                  <a:pt x="981" y="186"/>
                  <a:pt x="982" y="183"/>
                  <a:pt x="983" y="181"/>
                </a:cubicBezTo>
                <a:cubicBezTo>
                  <a:pt x="985" y="175"/>
                  <a:pt x="986" y="170"/>
                  <a:pt x="981" y="165"/>
                </a:cubicBezTo>
                <a:cubicBezTo>
                  <a:pt x="979" y="163"/>
                  <a:pt x="978" y="161"/>
                  <a:pt x="979" y="158"/>
                </a:cubicBezTo>
                <a:cubicBezTo>
                  <a:pt x="980" y="157"/>
                  <a:pt x="980" y="156"/>
                  <a:pt x="980" y="154"/>
                </a:cubicBezTo>
                <a:cubicBezTo>
                  <a:pt x="980" y="145"/>
                  <a:pt x="976" y="141"/>
                  <a:pt x="967" y="145"/>
                </a:cubicBezTo>
                <a:cubicBezTo>
                  <a:pt x="966" y="145"/>
                  <a:pt x="965" y="146"/>
                  <a:pt x="963" y="146"/>
                </a:cubicBezTo>
                <a:cubicBezTo>
                  <a:pt x="963" y="146"/>
                  <a:pt x="963" y="146"/>
                  <a:pt x="963" y="147"/>
                </a:cubicBezTo>
                <a:cubicBezTo>
                  <a:pt x="963" y="148"/>
                  <a:pt x="963" y="148"/>
                  <a:pt x="962" y="147"/>
                </a:cubicBezTo>
                <a:cubicBezTo>
                  <a:pt x="962" y="147"/>
                  <a:pt x="963" y="146"/>
                  <a:pt x="963" y="146"/>
                </a:cubicBezTo>
                <a:cubicBezTo>
                  <a:pt x="964" y="142"/>
                  <a:pt x="964" y="138"/>
                  <a:pt x="964" y="134"/>
                </a:cubicBezTo>
                <a:cubicBezTo>
                  <a:pt x="964" y="127"/>
                  <a:pt x="959" y="122"/>
                  <a:pt x="952" y="122"/>
                </a:cubicBezTo>
                <a:cubicBezTo>
                  <a:pt x="948" y="122"/>
                  <a:pt x="944" y="123"/>
                  <a:pt x="940" y="123"/>
                </a:cubicBezTo>
                <a:cubicBezTo>
                  <a:pt x="939" y="122"/>
                  <a:pt x="937" y="123"/>
                  <a:pt x="936" y="124"/>
                </a:cubicBezTo>
                <a:cubicBezTo>
                  <a:pt x="932" y="128"/>
                  <a:pt x="928" y="132"/>
                  <a:pt x="930" y="139"/>
                </a:cubicBezTo>
                <a:cubicBezTo>
                  <a:pt x="931" y="140"/>
                  <a:pt x="930" y="142"/>
                  <a:pt x="930" y="144"/>
                </a:cubicBezTo>
                <a:cubicBezTo>
                  <a:pt x="929" y="149"/>
                  <a:pt x="929" y="149"/>
                  <a:pt x="934" y="151"/>
                </a:cubicBezTo>
                <a:cubicBezTo>
                  <a:pt x="934" y="151"/>
                  <a:pt x="934" y="151"/>
                  <a:pt x="934" y="151"/>
                </a:cubicBezTo>
                <a:cubicBezTo>
                  <a:pt x="934" y="151"/>
                  <a:pt x="934" y="151"/>
                  <a:pt x="935" y="151"/>
                </a:cubicBezTo>
                <a:cubicBezTo>
                  <a:pt x="935" y="150"/>
                  <a:pt x="935" y="150"/>
                  <a:pt x="935" y="150"/>
                </a:cubicBezTo>
                <a:cubicBezTo>
                  <a:pt x="936" y="150"/>
                  <a:pt x="936" y="150"/>
                  <a:pt x="935" y="151"/>
                </a:cubicBezTo>
                <a:cubicBezTo>
                  <a:pt x="934" y="151"/>
                  <a:pt x="934" y="151"/>
                  <a:pt x="934" y="151"/>
                </a:cubicBezTo>
                <a:cubicBezTo>
                  <a:pt x="934" y="151"/>
                  <a:pt x="934" y="151"/>
                  <a:pt x="934" y="151"/>
                </a:cubicBezTo>
                <a:cubicBezTo>
                  <a:pt x="934" y="154"/>
                  <a:pt x="935" y="156"/>
                  <a:pt x="935" y="159"/>
                </a:cubicBezTo>
                <a:cubicBezTo>
                  <a:pt x="935" y="161"/>
                  <a:pt x="934" y="163"/>
                  <a:pt x="934" y="165"/>
                </a:cubicBezTo>
                <a:cubicBezTo>
                  <a:pt x="933" y="167"/>
                  <a:pt x="931" y="169"/>
                  <a:pt x="929" y="168"/>
                </a:cubicBezTo>
                <a:cubicBezTo>
                  <a:pt x="926" y="166"/>
                  <a:pt x="924" y="165"/>
                  <a:pt x="922" y="164"/>
                </a:cubicBezTo>
                <a:cubicBezTo>
                  <a:pt x="919" y="163"/>
                  <a:pt x="917" y="164"/>
                  <a:pt x="916" y="165"/>
                </a:cubicBezTo>
                <a:cubicBezTo>
                  <a:pt x="915" y="167"/>
                  <a:pt x="913" y="168"/>
                  <a:pt x="913" y="170"/>
                </a:cubicBezTo>
                <a:cubicBezTo>
                  <a:pt x="911" y="175"/>
                  <a:pt x="913" y="180"/>
                  <a:pt x="918" y="181"/>
                </a:cubicBezTo>
                <a:close/>
                <a:moveTo>
                  <a:pt x="901" y="272"/>
                </a:moveTo>
                <a:cubicBezTo>
                  <a:pt x="900" y="272"/>
                  <a:pt x="900" y="272"/>
                  <a:pt x="900" y="272"/>
                </a:cubicBezTo>
                <a:cubicBezTo>
                  <a:pt x="900" y="272"/>
                  <a:pt x="900" y="272"/>
                  <a:pt x="900" y="272"/>
                </a:cubicBezTo>
                <a:cubicBezTo>
                  <a:pt x="900" y="272"/>
                  <a:pt x="901" y="272"/>
                  <a:pt x="901" y="272"/>
                </a:cubicBezTo>
                <a:cubicBezTo>
                  <a:pt x="901" y="272"/>
                  <a:pt x="901" y="272"/>
                  <a:pt x="901" y="272"/>
                </a:cubicBezTo>
                <a:close/>
                <a:moveTo>
                  <a:pt x="909" y="265"/>
                </a:moveTo>
                <a:cubicBezTo>
                  <a:pt x="908" y="265"/>
                  <a:pt x="908" y="264"/>
                  <a:pt x="907" y="264"/>
                </a:cubicBezTo>
                <a:cubicBezTo>
                  <a:pt x="903" y="263"/>
                  <a:pt x="899" y="263"/>
                  <a:pt x="896" y="266"/>
                </a:cubicBezTo>
                <a:cubicBezTo>
                  <a:pt x="895" y="266"/>
                  <a:pt x="895" y="269"/>
                  <a:pt x="896" y="269"/>
                </a:cubicBezTo>
                <a:cubicBezTo>
                  <a:pt x="897" y="270"/>
                  <a:pt x="899" y="271"/>
                  <a:pt x="901" y="272"/>
                </a:cubicBezTo>
                <a:cubicBezTo>
                  <a:pt x="903" y="270"/>
                  <a:pt x="906" y="269"/>
                  <a:pt x="908" y="267"/>
                </a:cubicBezTo>
                <a:cubicBezTo>
                  <a:pt x="908" y="267"/>
                  <a:pt x="909" y="266"/>
                  <a:pt x="909" y="265"/>
                </a:cubicBezTo>
                <a:close/>
              </a:path>
            </a:pathLst>
          </a:custGeom>
          <a:solidFill>
            <a:schemeClr val="tx1">
              <a:lumMod val="40000"/>
              <a:lumOff val="6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4">
            <a:extLst>
              <a:ext uri="{FF2B5EF4-FFF2-40B4-BE49-F238E27FC236}">
                <a16:creationId xmlns:a16="http://schemas.microsoft.com/office/drawing/2014/main" id="{8766A97F-D9B7-2D9B-7F4E-22372CBF7F06}"/>
              </a:ext>
            </a:extLst>
          </p:cNvPr>
          <p:cNvSpPr>
            <a:spLocks/>
          </p:cNvSpPr>
          <p:nvPr/>
        </p:nvSpPr>
        <p:spPr bwMode="auto">
          <a:xfrm>
            <a:off x="14333162" y="6284915"/>
            <a:ext cx="3049588" cy="1785938"/>
          </a:xfrm>
          <a:custGeom>
            <a:avLst/>
            <a:gdLst>
              <a:gd name="T0" fmla="*/ 895 w 972"/>
              <a:gd name="T1" fmla="*/ 154 h 569"/>
              <a:gd name="T2" fmla="*/ 808 w 972"/>
              <a:gd name="T3" fmla="*/ 172 h 569"/>
              <a:gd name="T4" fmla="*/ 783 w 972"/>
              <a:gd name="T5" fmla="*/ 190 h 569"/>
              <a:gd name="T6" fmla="*/ 734 w 972"/>
              <a:gd name="T7" fmla="*/ 217 h 569"/>
              <a:gd name="T8" fmla="*/ 693 w 972"/>
              <a:gd name="T9" fmla="*/ 218 h 569"/>
              <a:gd name="T10" fmla="*/ 697 w 972"/>
              <a:gd name="T11" fmla="*/ 217 h 569"/>
              <a:gd name="T12" fmla="*/ 709 w 972"/>
              <a:gd name="T13" fmla="*/ 173 h 569"/>
              <a:gd name="T14" fmla="*/ 692 w 972"/>
              <a:gd name="T15" fmla="*/ 171 h 569"/>
              <a:gd name="T16" fmla="*/ 686 w 972"/>
              <a:gd name="T17" fmla="*/ 131 h 569"/>
              <a:gd name="T18" fmla="*/ 672 w 972"/>
              <a:gd name="T19" fmla="*/ 137 h 569"/>
              <a:gd name="T20" fmla="*/ 628 w 972"/>
              <a:gd name="T21" fmla="*/ 216 h 569"/>
              <a:gd name="T22" fmla="*/ 632 w 972"/>
              <a:gd name="T23" fmla="*/ 147 h 569"/>
              <a:gd name="T24" fmla="*/ 682 w 972"/>
              <a:gd name="T25" fmla="*/ 127 h 569"/>
              <a:gd name="T26" fmla="*/ 696 w 972"/>
              <a:gd name="T27" fmla="*/ 120 h 569"/>
              <a:gd name="T28" fmla="*/ 676 w 972"/>
              <a:gd name="T29" fmla="*/ 105 h 569"/>
              <a:gd name="T30" fmla="*/ 636 w 972"/>
              <a:gd name="T31" fmla="*/ 95 h 569"/>
              <a:gd name="T32" fmla="*/ 603 w 972"/>
              <a:gd name="T33" fmla="*/ 100 h 569"/>
              <a:gd name="T34" fmla="*/ 577 w 972"/>
              <a:gd name="T35" fmla="*/ 94 h 569"/>
              <a:gd name="T36" fmla="*/ 577 w 972"/>
              <a:gd name="T37" fmla="*/ 94 h 569"/>
              <a:gd name="T38" fmla="*/ 564 w 972"/>
              <a:gd name="T39" fmla="*/ 52 h 569"/>
              <a:gd name="T40" fmla="*/ 85 w 972"/>
              <a:gd name="T41" fmla="*/ 12 h 569"/>
              <a:gd name="T42" fmla="*/ 60 w 972"/>
              <a:gd name="T43" fmla="*/ 10 h 569"/>
              <a:gd name="T44" fmla="*/ 47 w 972"/>
              <a:gd name="T45" fmla="*/ 46 h 569"/>
              <a:gd name="T46" fmla="*/ 10 w 972"/>
              <a:gd name="T47" fmla="*/ 170 h 569"/>
              <a:gd name="T48" fmla="*/ 4 w 972"/>
              <a:gd name="T49" fmla="*/ 240 h 569"/>
              <a:gd name="T50" fmla="*/ 17 w 972"/>
              <a:gd name="T51" fmla="*/ 277 h 569"/>
              <a:gd name="T52" fmla="*/ 20 w 972"/>
              <a:gd name="T53" fmla="*/ 312 h 569"/>
              <a:gd name="T54" fmla="*/ 38 w 972"/>
              <a:gd name="T55" fmla="*/ 361 h 569"/>
              <a:gd name="T56" fmla="*/ 125 w 972"/>
              <a:gd name="T57" fmla="*/ 405 h 569"/>
              <a:gd name="T58" fmla="*/ 307 w 972"/>
              <a:gd name="T59" fmla="*/ 486 h 569"/>
              <a:gd name="T60" fmla="*/ 402 w 972"/>
              <a:gd name="T61" fmla="*/ 558 h 569"/>
              <a:gd name="T62" fmla="*/ 451 w 972"/>
              <a:gd name="T63" fmla="*/ 487 h 569"/>
              <a:gd name="T64" fmla="*/ 509 w 972"/>
              <a:gd name="T65" fmla="*/ 483 h 569"/>
              <a:gd name="T66" fmla="*/ 549 w 972"/>
              <a:gd name="T67" fmla="*/ 467 h 569"/>
              <a:gd name="T68" fmla="*/ 624 w 972"/>
              <a:gd name="T69" fmla="*/ 477 h 569"/>
              <a:gd name="T70" fmla="*/ 654 w 972"/>
              <a:gd name="T71" fmla="*/ 502 h 569"/>
              <a:gd name="T72" fmla="*/ 676 w 972"/>
              <a:gd name="T73" fmla="*/ 565 h 569"/>
              <a:gd name="T74" fmla="*/ 693 w 972"/>
              <a:gd name="T75" fmla="*/ 517 h 569"/>
              <a:gd name="T76" fmla="*/ 689 w 972"/>
              <a:gd name="T77" fmla="*/ 441 h 569"/>
              <a:gd name="T78" fmla="*/ 735 w 972"/>
              <a:gd name="T79" fmla="*/ 404 h 569"/>
              <a:gd name="T80" fmla="*/ 779 w 972"/>
              <a:gd name="T81" fmla="*/ 373 h 569"/>
              <a:gd name="T82" fmla="*/ 790 w 972"/>
              <a:gd name="T83" fmla="*/ 349 h 569"/>
              <a:gd name="T84" fmla="*/ 791 w 972"/>
              <a:gd name="T85" fmla="*/ 308 h 569"/>
              <a:gd name="T86" fmla="*/ 799 w 972"/>
              <a:gd name="T87" fmla="*/ 320 h 569"/>
              <a:gd name="T88" fmla="*/ 815 w 972"/>
              <a:gd name="T89" fmla="*/ 289 h 569"/>
              <a:gd name="T90" fmla="*/ 859 w 972"/>
              <a:gd name="T91" fmla="*/ 251 h 569"/>
              <a:gd name="T92" fmla="*/ 861 w 972"/>
              <a:gd name="T93" fmla="*/ 244 h 569"/>
              <a:gd name="T94" fmla="*/ 898 w 972"/>
              <a:gd name="T95" fmla="*/ 237 h 569"/>
              <a:gd name="T96" fmla="*/ 901 w 972"/>
              <a:gd name="T97" fmla="*/ 202 h 569"/>
              <a:gd name="T98" fmla="*/ 967 w 972"/>
              <a:gd name="T99" fmla="*/ 1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2" h="569">
                <a:moveTo>
                  <a:pt x="972" y="162"/>
                </a:moveTo>
                <a:cubicBezTo>
                  <a:pt x="969" y="158"/>
                  <a:pt x="965" y="154"/>
                  <a:pt x="960" y="152"/>
                </a:cubicBezTo>
                <a:cubicBezTo>
                  <a:pt x="950" y="147"/>
                  <a:pt x="960" y="110"/>
                  <a:pt x="948" y="108"/>
                </a:cubicBezTo>
                <a:cubicBezTo>
                  <a:pt x="935" y="106"/>
                  <a:pt x="909" y="148"/>
                  <a:pt x="895" y="154"/>
                </a:cubicBezTo>
                <a:cubicBezTo>
                  <a:pt x="880" y="159"/>
                  <a:pt x="855" y="154"/>
                  <a:pt x="838" y="156"/>
                </a:cubicBezTo>
                <a:cubicBezTo>
                  <a:pt x="830" y="157"/>
                  <a:pt x="818" y="164"/>
                  <a:pt x="808" y="171"/>
                </a:cubicBezTo>
                <a:cubicBezTo>
                  <a:pt x="807" y="172"/>
                  <a:pt x="807" y="172"/>
                  <a:pt x="807" y="172"/>
                </a:cubicBezTo>
                <a:cubicBezTo>
                  <a:pt x="808" y="172"/>
                  <a:pt x="808" y="172"/>
                  <a:pt x="808" y="172"/>
                </a:cubicBezTo>
                <a:cubicBezTo>
                  <a:pt x="808" y="172"/>
                  <a:pt x="809" y="172"/>
                  <a:pt x="809" y="173"/>
                </a:cubicBezTo>
                <a:cubicBezTo>
                  <a:pt x="812" y="177"/>
                  <a:pt x="811" y="181"/>
                  <a:pt x="809" y="184"/>
                </a:cubicBezTo>
                <a:cubicBezTo>
                  <a:pt x="804" y="190"/>
                  <a:pt x="798" y="194"/>
                  <a:pt x="791" y="191"/>
                </a:cubicBezTo>
                <a:cubicBezTo>
                  <a:pt x="788" y="190"/>
                  <a:pt x="785" y="190"/>
                  <a:pt x="783" y="190"/>
                </a:cubicBezTo>
                <a:cubicBezTo>
                  <a:pt x="757" y="201"/>
                  <a:pt x="757" y="201"/>
                  <a:pt x="757" y="201"/>
                </a:cubicBezTo>
                <a:cubicBezTo>
                  <a:pt x="758" y="202"/>
                  <a:pt x="758" y="202"/>
                  <a:pt x="758" y="203"/>
                </a:cubicBezTo>
                <a:cubicBezTo>
                  <a:pt x="758" y="204"/>
                  <a:pt x="757" y="205"/>
                  <a:pt x="756" y="206"/>
                </a:cubicBezTo>
                <a:cubicBezTo>
                  <a:pt x="749" y="210"/>
                  <a:pt x="742" y="214"/>
                  <a:pt x="734" y="217"/>
                </a:cubicBezTo>
                <a:cubicBezTo>
                  <a:pt x="729" y="219"/>
                  <a:pt x="723" y="221"/>
                  <a:pt x="718" y="225"/>
                </a:cubicBezTo>
                <a:cubicBezTo>
                  <a:pt x="712" y="228"/>
                  <a:pt x="706" y="229"/>
                  <a:pt x="699" y="229"/>
                </a:cubicBezTo>
                <a:cubicBezTo>
                  <a:pt x="697" y="228"/>
                  <a:pt x="695" y="227"/>
                  <a:pt x="693" y="225"/>
                </a:cubicBezTo>
                <a:cubicBezTo>
                  <a:pt x="691" y="224"/>
                  <a:pt x="691" y="219"/>
                  <a:pt x="693" y="218"/>
                </a:cubicBezTo>
                <a:cubicBezTo>
                  <a:pt x="694" y="218"/>
                  <a:pt x="695" y="217"/>
                  <a:pt x="695" y="217"/>
                </a:cubicBezTo>
                <a:cubicBezTo>
                  <a:pt x="697" y="217"/>
                  <a:pt x="698" y="216"/>
                  <a:pt x="700" y="216"/>
                </a:cubicBezTo>
                <a:cubicBezTo>
                  <a:pt x="700" y="216"/>
                  <a:pt x="700" y="216"/>
                  <a:pt x="700" y="216"/>
                </a:cubicBezTo>
                <a:cubicBezTo>
                  <a:pt x="699" y="216"/>
                  <a:pt x="698" y="217"/>
                  <a:pt x="697" y="217"/>
                </a:cubicBezTo>
                <a:cubicBezTo>
                  <a:pt x="698" y="214"/>
                  <a:pt x="698" y="214"/>
                  <a:pt x="698" y="214"/>
                </a:cubicBezTo>
                <a:cubicBezTo>
                  <a:pt x="697" y="211"/>
                  <a:pt x="697" y="211"/>
                  <a:pt x="697" y="211"/>
                </a:cubicBezTo>
                <a:cubicBezTo>
                  <a:pt x="712" y="186"/>
                  <a:pt x="712" y="186"/>
                  <a:pt x="712" y="186"/>
                </a:cubicBezTo>
                <a:cubicBezTo>
                  <a:pt x="711" y="182"/>
                  <a:pt x="710" y="177"/>
                  <a:pt x="709" y="173"/>
                </a:cubicBezTo>
                <a:cubicBezTo>
                  <a:pt x="709" y="170"/>
                  <a:pt x="704" y="168"/>
                  <a:pt x="701" y="170"/>
                </a:cubicBezTo>
                <a:cubicBezTo>
                  <a:pt x="699" y="170"/>
                  <a:pt x="697" y="172"/>
                  <a:pt x="696" y="173"/>
                </a:cubicBezTo>
                <a:cubicBezTo>
                  <a:pt x="694" y="174"/>
                  <a:pt x="693" y="174"/>
                  <a:pt x="692" y="173"/>
                </a:cubicBezTo>
                <a:cubicBezTo>
                  <a:pt x="692" y="173"/>
                  <a:pt x="692" y="171"/>
                  <a:pt x="692" y="171"/>
                </a:cubicBezTo>
                <a:cubicBezTo>
                  <a:pt x="694" y="168"/>
                  <a:pt x="696" y="166"/>
                  <a:pt x="698" y="163"/>
                </a:cubicBezTo>
                <a:cubicBezTo>
                  <a:pt x="702" y="157"/>
                  <a:pt x="703" y="151"/>
                  <a:pt x="700" y="145"/>
                </a:cubicBezTo>
                <a:cubicBezTo>
                  <a:pt x="699" y="143"/>
                  <a:pt x="698" y="140"/>
                  <a:pt x="696" y="138"/>
                </a:cubicBezTo>
                <a:cubicBezTo>
                  <a:pt x="693" y="136"/>
                  <a:pt x="689" y="134"/>
                  <a:pt x="686" y="131"/>
                </a:cubicBezTo>
                <a:cubicBezTo>
                  <a:pt x="685" y="130"/>
                  <a:pt x="684" y="128"/>
                  <a:pt x="683" y="127"/>
                </a:cubicBezTo>
                <a:cubicBezTo>
                  <a:pt x="682" y="127"/>
                  <a:pt x="682" y="127"/>
                  <a:pt x="682" y="127"/>
                </a:cubicBezTo>
                <a:cubicBezTo>
                  <a:pt x="682" y="127"/>
                  <a:pt x="682" y="127"/>
                  <a:pt x="682" y="127"/>
                </a:cubicBezTo>
                <a:cubicBezTo>
                  <a:pt x="678" y="129"/>
                  <a:pt x="675" y="133"/>
                  <a:pt x="672" y="137"/>
                </a:cubicBezTo>
                <a:cubicBezTo>
                  <a:pt x="670" y="139"/>
                  <a:pt x="668" y="142"/>
                  <a:pt x="664" y="142"/>
                </a:cubicBezTo>
                <a:cubicBezTo>
                  <a:pt x="659" y="143"/>
                  <a:pt x="656" y="145"/>
                  <a:pt x="655" y="149"/>
                </a:cubicBezTo>
                <a:cubicBezTo>
                  <a:pt x="649" y="161"/>
                  <a:pt x="644" y="173"/>
                  <a:pt x="644" y="187"/>
                </a:cubicBezTo>
                <a:cubicBezTo>
                  <a:pt x="645" y="200"/>
                  <a:pt x="638" y="209"/>
                  <a:pt x="628" y="216"/>
                </a:cubicBezTo>
                <a:cubicBezTo>
                  <a:pt x="625" y="218"/>
                  <a:pt x="621" y="216"/>
                  <a:pt x="620" y="213"/>
                </a:cubicBezTo>
                <a:cubicBezTo>
                  <a:pt x="618" y="201"/>
                  <a:pt x="618" y="189"/>
                  <a:pt x="624" y="178"/>
                </a:cubicBezTo>
                <a:cubicBezTo>
                  <a:pt x="628" y="172"/>
                  <a:pt x="629" y="164"/>
                  <a:pt x="632" y="157"/>
                </a:cubicBezTo>
                <a:cubicBezTo>
                  <a:pt x="633" y="154"/>
                  <a:pt x="633" y="151"/>
                  <a:pt x="632" y="147"/>
                </a:cubicBezTo>
                <a:cubicBezTo>
                  <a:pt x="631" y="146"/>
                  <a:pt x="632" y="145"/>
                  <a:pt x="632" y="143"/>
                </a:cubicBezTo>
                <a:cubicBezTo>
                  <a:pt x="632" y="143"/>
                  <a:pt x="632" y="142"/>
                  <a:pt x="633" y="141"/>
                </a:cubicBezTo>
                <a:cubicBezTo>
                  <a:pt x="650" y="123"/>
                  <a:pt x="645" y="125"/>
                  <a:pt x="669" y="122"/>
                </a:cubicBezTo>
                <a:cubicBezTo>
                  <a:pt x="675" y="121"/>
                  <a:pt x="678" y="124"/>
                  <a:pt x="682" y="127"/>
                </a:cubicBezTo>
                <a:cubicBezTo>
                  <a:pt x="682" y="127"/>
                  <a:pt x="682" y="126"/>
                  <a:pt x="682" y="126"/>
                </a:cubicBezTo>
                <a:cubicBezTo>
                  <a:pt x="682" y="126"/>
                  <a:pt x="683" y="127"/>
                  <a:pt x="683" y="127"/>
                </a:cubicBezTo>
                <a:cubicBezTo>
                  <a:pt x="686" y="126"/>
                  <a:pt x="690" y="124"/>
                  <a:pt x="694" y="123"/>
                </a:cubicBezTo>
                <a:cubicBezTo>
                  <a:pt x="695" y="123"/>
                  <a:pt x="695" y="121"/>
                  <a:pt x="696" y="120"/>
                </a:cubicBezTo>
                <a:cubicBezTo>
                  <a:pt x="697" y="120"/>
                  <a:pt x="697" y="119"/>
                  <a:pt x="697" y="118"/>
                </a:cubicBezTo>
                <a:cubicBezTo>
                  <a:pt x="697" y="119"/>
                  <a:pt x="697" y="119"/>
                  <a:pt x="696" y="120"/>
                </a:cubicBezTo>
                <a:cubicBezTo>
                  <a:pt x="667" y="106"/>
                  <a:pt x="667" y="106"/>
                  <a:pt x="667" y="106"/>
                </a:cubicBezTo>
                <a:cubicBezTo>
                  <a:pt x="670" y="105"/>
                  <a:pt x="673" y="105"/>
                  <a:pt x="676" y="105"/>
                </a:cubicBezTo>
                <a:cubicBezTo>
                  <a:pt x="670" y="106"/>
                  <a:pt x="665" y="105"/>
                  <a:pt x="659" y="107"/>
                </a:cubicBezTo>
                <a:cubicBezTo>
                  <a:pt x="652" y="108"/>
                  <a:pt x="647" y="107"/>
                  <a:pt x="643" y="101"/>
                </a:cubicBezTo>
                <a:cubicBezTo>
                  <a:pt x="642" y="100"/>
                  <a:pt x="641" y="99"/>
                  <a:pt x="640" y="98"/>
                </a:cubicBezTo>
                <a:cubicBezTo>
                  <a:pt x="638" y="97"/>
                  <a:pt x="635" y="97"/>
                  <a:pt x="636" y="95"/>
                </a:cubicBezTo>
                <a:cubicBezTo>
                  <a:pt x="636" y="93"/>
                  <a:pt x="638" y="91"/>
                  <a:pt x="639" y="90"/>
                </a:cubicBezTo>
                <a:cubicBezTo>
                  <a:pt x="639" y="90"/>
                  <a:pt x="638" y="91"/>
                  <a:pt x="638" y="92"/>
                </a:cubicBezTo>
                <a:cubicBezTo>
                  <a:pt x="629" y="87"/>
                  <a:pt x="629" y="87"/>
                  <a:pt x="629" y="87"/>
                </a:cubicBezTo>
                <a:cubicBezTo>
                  <a:pt x="622" y="93"/>
                  <a:pt x="612" y="97"/>
                  <a:pt x="603" y="100"/>
                </a:cubicBezTo>
                <a:cubicBezTo>
                  <a:pt x="598" y="102"/>
                  <a:pt x="593" y="103"/>
                  <a:pt x="589" y="96"/>
                </a:cubicBezTo>
                <a:cubicBezTo>
                  <a:pt x="587" y="93"/>
                  <a:pt x="582" y="94"/>
                  <a:pt x="578" y="94"/>
                </a:cubicBezTo>
                <a:cubicBezTo>
                  <a:pt x="578" y="94"/>
                  <a:pt x="578" y="94"/>
                  <a:pt x="578" y="94"/>
                </a:cubicBezTo>
                <a:cubicBezTo>
                  <a:pt x="577" y="94"/>
                  <a:pt x="577" y="94"/>
                  <a:pt x="577" y="94"/>
                </a:cubicBezTo>
                <a:cubicBezTo>
                  <a:pt x="576" y="95"/>
                  <a:pt x="576" y="95"/>
                  <a:pt x="576" y="95"/>
                </a:cubicBezTo>
                <a:cubicBezTo>
                  <a:pt x="576" y="95"/>
                  <a:pt x="576" y="94"/>
                  <a:pt x="576" y="94"/>
                </a:cubicBezTo>
                <a:cubicBezTo>
                  <a:pt x="576" y="94"/>
                  <a:pt x="577" y="94"/>
                  <a:pt x="577" y="94"/>
                </a:cubicBezTo>
                <a:cubicBezTo>
                  <a:pt x="577" y="94"/>
                  <a:pt x="577" y="94"/>
                  <a:pt x="577" y="94"/>
                </a:cubicBezTo>
                <a:cubicBezTo>
                  <a:pt x="578" y="94"/>
                  <a:pt x="578" y="94"/>
                  <a:pt x="578" y="94"/>
                </a:cubicBezTo>
                <a:cubicBezTo>
                  <a:pt x="583" y="86"/>
                  <a:pt x="590" y="81"/>
                  <a:pt x="599" y="78"/>
                </a:cubicBezTo>
                <a:cubicBezTo>
                  <a:pt x="601" y="77"/>
                  <a:pt x="603" y="76"/>
                  <a:pt x="606" y="75"/>
                </a:cubicBezTo>
                <a:cubicBezTo>
                  <a:pt x="564" y="52"/>
                  <a:pt x="564" y="52"/>
                  <a:pt x="564" y="52"/>
                </a:cubicBezTo>
                <a:cubicBezTo>
                  <a:pt x="552" y="47"/>
                  <a:pt x="544" y="43"/>
                  <a:pt x="544" y="43"/>
                </a:cubicBezTo>
                <a:cubicBezTo>
                  <a:pt x="477" y="34"/>
                  <a:pt x="477" y="34"/>
                  <a:pt x="477" y="34"/>
                </a:cubicBezTo>
                <a:cubicBezTo>
                  <a:pt x="86" y="0"/>
                  <a:pt x="86" y="0"/>
                  <a:pt x="86" y="0"/>
                </a:cubicBezTo>
                <a:cubicBezTo>
                  <a:pt x="88" y="5"/>
                  <a:pt x="86" y="8"/>
                  <a:pt x="85" y="12"/>
                </a:cubicBezTo>
                <a:cubicBezTo>
                  <a:pt x="84" y="13"/>
                  <a:pt x="83" y="15"/>
                  <a:pt x="82" y="15"/>
                </a:cubicBezTo>
                <a:cubicBezTo>
                  <a:pt x="82" y="15"/>
                  <a:pt x="81" y="26"/>
                  <a:pt x="64" y="13"/>
                </a:cubicBezTo>
                <a:cubicBezTo>
                  <a:pt x="64" y="13"/>
                  <a:pt x="64" y="13"/>
                  <a:pt x="64" y="13"/>
                </a:cubicBezTo>
                <a:cubicBezTo>
                  <a:pt x="63" y="13"/>
                  <a:pt x="61" y="12"/>
                  <a:pt x="60" y="10"/>
                </a:cubicBezTo>
                <a:cubicBezTo>
                  <a:pt x="58" y="9"/>
                  <a:pt x="56" y="8"/>
                  <a:pt x="53" y="8"/>
                </a:cubicBezTo>
                <a:cubicBezTo>
                  <a:pt x="54" y="8"/>
                  <a:pt x="55" y="7"/>
                  <a:pt x="56" y="7"/>
                </a:cubicBezTo>
                <a:cubicBezTo>
                  <a:pt x="51" y="9"/>
                  <a:pt x="47" y="13"/>
                  <a:pt x="47" y="19"/>
                </a:cubicBezTo>
                <a:cubicBezTo>
                  <a:pt x="47" y="28"/>
                  <a:pt x="47" y="37"/>
                  <a:pt x="47" y="46"/>
                </a:cubicBezTo>
                <a:cubicBezTo>
                  <a:pt x="48" y="57"/>
                  <a:pt x="46" y="68"/>
                  <a:pt x="42" y="78"/>
                </a:cubicBezTo>
                <a:cubicBezTo>
                  <a:pt x="38" y="89"/>
                  <a:pt x="32" y="100"/>
                  <a:pt x="30" y="112"/>
                </a:cubicBezTo>
                <a:cubicBezTo>
                  <a:pt x="27" y="122"/>
                  <a:pt x="23" y="133"/>
                  <a:pt x="17" y="142"/>
                </a:cubicBezTo>
                <a:cubicBezTo>
                  <a:pt x="11" y="151"/>
                  <a:pt x="9" y="160"/>
                  <a:pt x="10" y="170"/>
                </a:cubicBezTo>
                <a:cubicBezTo>
                  <a:pt x="10" y="172"/>
                  <a:pt x="10" y="174"/>
                  <a:pt x="10" y="176"/>
                </a:cubicBezTo>
                <a:cubicBezTo>
                  <a:pt x="11" y="187"/>
                  <a:pt x="9" y="198"/>
                  <a:pt x="2" y="208"/>
                </a:cubicBezTo>
                <a:cubicBezTo>
                  <a:pt x="0" y="211"/>
                  <a:pt x="0" y="214"/>
                  <a:pt x="1" y="218"/>
                </a:cubicBezTo>
                <a:cubicBezTo>
                  <a:pt x="5" y="225"/>
                  <a:pt x="6" y="232"/>
                  <a:pt x="4" y="240"/>
                </a:cubicBezTo>
                <a:cubicBezTo>
                  <a:pt x="3" y="243"/>
                  <a:pt x="3" y="247"/>
                  <a:pt x="4" y="250"/>
                </a:cubicBezTo>
                <a:cubicBezTo>
                  <a:pt x="4" y="252"/>
                  <a:pt x="4" y="254"/>
                  <a:pt x="5" y="256"/>
                </a:cubicBezTo>
                <a:cubicBezTo>
                  <a:pt x="7" y="262"/>
                  <a:pt x="9" y="268"/>
                  <a:pt x="12" y="273"/>
                </a:cubicBezTo>
                <a:cubicBezTo>
                  <a:pt x="13" y="275"/>
                  <a:pt x="15" y="276"/>
                  <a:pt x="17" y="277"/>
                </a:cubicBezTo>
                <a:cubicBezTo>
                  <a:pt x="20" y="280"/>
                  <a:pt x="21" y="280"/>
                  <a:pt x="19" y="283"/>
                </a:cubicBezTo>
                <a:cubicBezTo>
                  <a:pt x="19" y="285"/>
                  <a:pt x="17" y="286"/>
                  <a:pt x="17" y="288"/>
                </a:cubicBezTo>
                <a:cubicBezTo>
                  <a:pt x="17" y="290"/>
                  <a:pt x="16" y="293"/>
                  <a:pt x="17" y="295"/>
                </a:cubicBezTo>
                <a:cubicBezTo>
                  <a:pt x="19" y="300"/>
                  <a:pt x="22" y="306"/>
                  <a:pt x="20" y="312"/>
                </a:cubicBezTo>
                <a:cubicBezTo>
                  <a:pt x="19" y="314"/>
                  <a:pt x="20" y="316"/>
                  <a:pt x="21" y="318"/>
                </a:cubicBezTo>
                <a:cubicBezTo>
                  <a:pt x="24" y="326"/>
                  <a:pt x="28" y="334"/>
                  <a:pt x="31" y="341"/>
                </a:cubicBezTo>
                <a:cubicBezTo>
                  <a:pt x="33" y="345"/>
                  <a:pt x="34" y="349"/>
                  <a:pt x="33" y="353"/>
                </a:cubicBezTo>
                <a:cubicBezTo>
                  <a:pt x="33" y="358"/>
                  <a:pt x="35" y="360"/>
                  <a:pt x="38" y="361"/>
                </a:cubicBezTo>
                <a:cubicBezTo>
                  <a:pt x="50" y="363"/>
                  <a:pt x="59" y="371"/>
                  <a:pt x="69" y="377"/>
                </a:cubicBezTo>
                <a:cubicBezTo>
                  <a:pt x="78" y="382"/>
                  <a:pt x="83" y="389"/>
                  <a:pt x="83" y="399"/>
                </a:cubicBezTo>
                <a:cubicBezTo>
                  <a:pt x="83" y="400"/>
                  <a:pt x="83" y="401"/>
                  <a:pt x="83" y="402"/>
                </a:cubicBezTo>
                <a:cubicBezTo>
                  <a:pt x="100" y="401"/>
                  <a:pt x="119" y="400"/>
                  <a:pt x="125" y="405"/>
                </a:cubicBezTo>
                <a:cubicBezTo>
                  <a:pt x="136" y="413"/>
                  <a:pt x="172" y="431"/>
                  <a:pt x="206" y="431"/>
                </a:cubicBezTo>
                <a:cubicBezTo>
                  <a:pt x="240" y="431"/>
                  <a:pt x="228" y="428"/>
                  <a:pt x="249" y="428"/>
                </a:cubicBezTo>
                <a:cubicBezTo>
                  <a:pt x="270" y="428"/>
                  <a:pt x="279" y="447"/>
                  <a:pt x="280" y="459"/>
                </a:cubicBezTo>
                <a:cubicBezTo>
                  <a:pt x="281" y="470"/>
                  <a:pt x="299" y="481"/>
                  <a:pt x="307" y="486"/>
                </a:cubicBezTo>
                <a:cubicBezTo>
                  <a:pt x="315" y="491"/>
                  <a:pt x="312" y="475"/>
                  <a:pt x="332" y="470"/>
                </a:cubicBezTo>
                <a:cubicBezTo>
                  <a:pt x="352" y="466"/>
                  <a:pt x="352" y="489"/>
                  <a:pt x="359" y="504"/>
                </a:cubicBezTo>
                <a:cubicBezTo>
                  <a:pt x="366" y="520"/>
                  <a:pt x="365" y="531"/>
                  <a:pt x="376" y="541"/>
                </a:cubicBezTo>
                <a:cubicBezTo>
                  <a:pt x="382" y="547"/>
                  <a:pt x="394" y="553"/>
                  <a:pt x="402" y="558"/>
                </a:cubicBezTo>
                <a:cubicBezTo>
                  <a:pt x="404" y="554"/>
                  <a:pt x="404" y="550"/>
                  <a:pt x="404" y="545"/>
                </a:cubicBezTo>
                <a:cubicBezTo>
                  <a:pt x="403" y="535"/>
                  <a:pt x="405" y="526"/>
                  <a:pt x="408" y="516"/>
                </a:cubicBezTo>
                <a:cubicBezTo>
                  <a:pt x="411" y="508"/>
                  <a:pt x="416" y="501"/>
                  <a:pt x="425" y="499"/>
                </a:cubicBezTo>
                <a:cubicBezTo>
                  <a:pt x="435" y="498"/>
                  <a:pt x="443" y="494"/>
                  <a:pt x="451" y="487"/>
                </a:cubicBezTo>
                <a:cubicBezTo>
                  <a:pt x="456" y="482"/>
                  <a:pt x="463" y="481"/>
                  <a:pt x="469" y="479"/>
                </a:cubicBezTo>
                <a:cubicBezTo>
                  <a:pt x="474" y="477"/>
                  <a:pt x="480" y="478"/>
                  <a:pt x="485" y="480"/>
                </a:cubicBezTo>
                <a:cubicBezTo>
                  <a:pt x="489" y="482"/>
                  <a:pt x="494" y="483"/>
                  <a:pt x="498" y="481"/>
                </a:cubicBezTo>
                <a:cubicBezTo>
                  <a:pt x="502" y="479"/>
                  <a:pt x="506" y="480"/>
                  <a:pt x="509" y="483"/>
                </a:cubicBezTo>
                <a:cubicBezTo>
                  <a:pt x="514" y="492"/>
                  <a:pt x="521" y="491"/>
                  <a:pt x="529" y="490"/>
                </a:cubicBezTo>
                <a:cubicBezTo>
                  <a:pt x="532" y="489"/>
                  <a:pt x="536" y="487"/>
                  <a:pt x="540" y="486"/>
                </a:cubicBezTo>
                <a:cubicBezTo>
                  <a:pt x="541" y="482"/>
                  <a:pt x="542" y="478"/>
                  <a:pt x="543" y="474"/>
                </a:cubicBezTo>
                <a:cubicBezTo>
                  <a:pt x="543" y="470"/>
                  <a:pt x="546" y="468"/>
                  <a:pt x="549" y="467"/>
                </a:cubicBezTo>
                <a:cubicBezTo>
                  <a:pt x="552" y="466"/>
                  <a:pt x="554" y="466"/>
                  <a:pt x="557" y="466"/>
                </a:cubicBezTo>
                <a:cubicBezTo>
                  <a:pt x="567" y="464"/>
                  <a:pt x="577" y="466"/>
                  <a:pt x="586" y="466"/>
                </a:cubicBezTo>
                <a:cubicBezTo>
                  <a:pt x="597" y="465"/>
                  <a:pt x="607" y="468"/>
                  <a:pt x="614" y="476"/>
                </a:cubicBezTo>
                <a:cubicBezTo>
                  <a:pt x="617" y="479"/>
                  <a:pt x="621" y="479"/>
                  <a:pt x="624" y="477"/>
                </a:cubicBezTo>
                <a:cubicBezTo>
                  <a:pt x="627" y="476"/>
                  <a:pt x="629" y="475"/>
                  <a:pt x="632" y="474"/>
                </a:cubicBezTo>
                <a:cubicBezTo>
                  <a:pt x="635" y="473"/>
                  <a:pt x="638" y="474"/>
                  <a:pt x="639" y="476"/>
                </a:cubicBezTo>
                <a:cubicBezTo>
                  <a:pt x="644" y="481"/>
                  <a:pt x="648" y="487"/>
                  <a:pt x="652" y="492"/>
                </a:cubicBezTo>
                <a:cubicBezTo>
                  <a:pt x="655" y="495"/>
                  <a:pt x="655" y="499"/>
                  <a:pt x="654" y="502"/>
                </a:cubicBezTo>
                <a:cubicBezTo>
                  <a:pt x="653" y="504"/>
                  <a:pt x="652" y="506"/>
                  <a:pt x="652" y="508"/>
                </a:cubicBezTo>
                <a:cubicBezTo>
                  <a:pt x="650" y="512"/>
                  <a:pt x="650" y="516"/>
                  <a:pt x="653" y="520"/>
                </a:cubicBezTo>
                <a:cubicBezTo>
                  <a:pt x="656" y="531"/>
                  <a:pt x="662" y="541"/>
                  <a:pt x="666" y="552"/>
                </a:cubicBezTo>
                <a:cubicBezTo>
                  <a:pt x="668" y="557"/>
                  <a:pt x="673" y="561"/>
                  <a:pt x="676" y="565"/>
                </a:cubicBezTo>
                <a:cubicBezTo>
                  <a:pt x="679" y="569"/>
                  <a:pt x="686" y="568"/>
                  <a:pt x="689" y="564"/>
                </a:cubicBezTo>
                <a:cubicBezTo>
                  <a:pt x="694" y="556"/>
                  <a:pt x="697" y="547"/>
                  <a:pt x="698" y="537"/>
                </a:cubicBezTo>
                <a:cubicBezTo>
                  <a:pt x="698" y="535"/>
                  <a:pt x="698" y="534"/>
                  <a:pt x="698" y="533"/>
                </a:cubicBezTo>
                <a:cubicBezTo>
                  <a:pt x="696" y="527"/>
                  <a:pt x="694" y="522"/>
                  <a:pt x="693" y="517"/>
                </a:cubicBezTo>
                <a:cubicBezTo>
                  <a:pt x="692" y="511"/>
                  <a:pt x="691" y="506"/>
                  <a:pt x="691" y="500"/>
                </a:cubicBezTo>
                <a:cubicBezTo>
                  <a:pt x="691" y="500"/>
                  <a:pt x="691" y="499"/>
                  <a:pt x="690" y="498"/>
                </a:cubicBezTo>
                <a:cubicBezTo>
                  <a:pt x="684" y="482"/>
                  <a:pt x="685" y="466"/>
                  <a:pt x="686" y="449"/>
                </a:cubicBezTo>
                <a:cubicBezTo>
                  <a:pt x="687" y="446"/>
                  <a:pt x="687" y="443"/>
                  <a:pt x="689" y="441"/>
                </a:cubicBezTo>
                <a:cubicBezTo>
                  <a:pt x="696" y="433"/>
                  <a:pt x="703" y="424"/>
                  <a:pt x="715" y="421"/>
                </a:cubicBezTo>
                <a:cubicBezTo>
                  <a:pt x="716" y="421"/>
                  <a:pt x="717" y="420"/>
                  <a:pt x="719" y="420"/>
                </a:cubicBezTo>
                <a:cubicBezTo>
                  <a:pt x="723" y="418"/>
                  <a:pt x="726" y="416"/>
                  <a:pt x="729" y="413"/>
                </a:cubicBezTo>
                <a:cubicBezTo>
                  <a:pt x="731" y="410"/>
                  <a:pt x="733" y="407"/>
                  <a:pt x="735" y="404"/>
                </a:cubicBezTo>
                <a:cubicBezTo>
                  <a:pt x="737" y="402"/>
                  <a:pt x="739" y="400"/>
                  <a:pt x="741" y="399"/>
                </a:cubicBezTo>
                <a:cubicBezTo>
                  <a:pt x="746" y="398"/>
                  <a:pt x="750" y="395"/>
                  <a:pt x="753" y="392"/>
                </a:cubicBezTo>
                <a:cubicBezTo>
                  <a:pt x="759" y="386"/>
                  <a:pt x="765" y="382"/>
                  <a:pt x="773" y="381"/>
                </a:cubicBezTo>
                <a:cubicBezTo>
                  <a:pt x="777" y="380"/>
                  <a:pt x="779" y="377"/>
                  <a:pt x="779" y="373"/>
                </a:cubicBezTo>
                <a:cubicBezTo>
                  <a:pt x="779" y="371"/>
                  <a:pt x="781" y="370"/>
                  <a:pt x="783" y="369"/>
                </a:cubicBezTo>
                <a:cubicBezTo>
                  <a:pt x="785" y="368"/>
                  <a:pt x="788" y="366"/>
                  <a:pt x="790" y="364"/>
                </a:cubicBezTo>
                <a:cubicBezTo>
                  <a:pt x="791" y="363"/>
                  <a:pt x="792" y="360"/>
                  <a:pt x="791" y="358"/>
                </a:cubicBezTo>
                <a:cubicBezTo>
                  <a:pt x="789" y="355"/>
                  <a:pt x="788" y="353"/>
                  <a:pt x="790" y="349"/>
                </a:cubicBezTo>
                <a:cubicBezTo>
                  <a:pt x="792" y="344"/>
                  <a:pt x="793" y="339"/>
                  <a:pt x="789" y="333"/>
                </a:cubicBezTo>
                <a:cubicBezTo>
                  <a:pt x="788" y="332"/>
                  <a:pt x="788" y="329"/>
                  <a:pt x="788" y="327"/>
                </a:cubicBezTo>
                <a:cubicBezTo>
                  <a:pt x="788" y="321"/>
                  <a:pt x="789" y="315"/>
                  <a:pt x="789" y="309"/>
                </a:cubicBezTo>
                <a:cubicBezTo>
                  <a:pt x="789" y="309"/>
                  <a:pt x="790" y="308"/>
                  <a:pt x="791" y="308"/>
                </a:cubicBezTo>
                <a:cubicBezTo>
                  <a:pt x="792" y="308"/>
                  <a:pt x="792" y="308"/>
                  <a:pt x="793" y="309"/>
                </a:cubicBezTo>
                <a:cubicBezTo>
                  <a:pt x="796" y="311"/>
                  <a:pt x="795" y="315"/>
                  <a:pt x="795" y="318"/>
                </a:cubicBezTo>
                <a:cubicBezTo>
                  <a:pt x="795" y="319"/>
                  <a:pt x="797" y="320"/>
                  <a:pt x="798" y="321"/>
                </a:cubicBezTo>
                <a:cubicBezTo>
                  <a:pt x="798" y="321"/>
                  <a:pt x="799" y="321"/>
                  <a:pt x="799" y="320"/>
                </a:cubicBezTo>
                <a:cubicBezTo>
                  <a:pt x="803" y="315"/>
                  <a:pt x="807" y="310"/>
                  <a:pt x="810" y="305"/>
                </a:cubicBezTo>
                <a:cubicBezTo>
                  <a:pt x="811" y="303"/>
                  <a:pt x="811" y="300"/>
                  <a:pt x="812" y="297"/>
                </a:cubicBezTo>
                <a:cubicBezTo>
                  <a:pt x="812" y="295"/>
                  <a:pt x="812" y="293"/>
                  <a:pt x="812" y="291"/>
                </a:cubicBezTo>
                <a:cubicBezTo>
                  <a:pt x="812" y="289"/>
                  <a:pt x="813" y="288"/>
                  <a:pt x="815" y="289"/>
                </a:cubicBezTo>
                <a:cubicBezTo>
                  <a:pt x="819" y="289"/>
                  <a:pt x="821" y="286"/>
                  <a:pt x="824" y="284"/>
                </a:cubicBezTo>
                <a:cubicBezTo>
                  <a:pt x="830" y="278"/>
                  <a:pt x="834" y="271"/>
                  <a:pt x="836" y="262"/>
                </a:cubicBezTo>
                <a:cubicBezTo>
                  <a:pt x="837" y="255"/>
                  <a:pt x="841" y="253"/>
                  <a:pt x="847" y="253"/>
                </a:cubicBezTo>
                <a:cubicBezTo>
                  <a:pt x="851" y="253"/>
                  <a:pt x="855" y="252"/>
                  <a:pt x="859" y="251"/>
                </a:cubicBezTo>
                <a:cubicBezTo>
                  <a:pt x="861" y="250"/>
                  <a:pt x="863" y="249"/>
                  <a:pt x="865" y="248"/>
                </a:cubicBezTo>
                <a:cubicBezTo>
                  <a:pt x="865" y="248"/>
                  <a:pt x="866" y="247"/>
                  <a:pt x="866" y="246"/>
                </a:cubicBezTo>
                <a:cubicBezTo>
                  <a:pt x="866" y="246"/>
                  <a:pt x="865" y="245"/>
                  <a:pt x="865" y="245"/>
                </a:cubicBezTo>
                <a:cubicBezTo>
                  <a:pt x="864" y="244"/>
                  <a:pt x="862" y="244"/>
                  <a:pt x="861" y="244"/>
                </a:cubicBezTo>
                <a:cubicBezTo>
                  <a:pt x="859" y="244"/>
                  <a:pt x="858" y="243"/>
                  <a:pt x="859" y="241"/>
                </a:cubicBezTo>
                <a:cubicBezTo>
                  <a:pt x="859" y="241"/>
                  <a:pt x="860" y="241"/>
                  <a:pt x="861" y="241"/>
                </a:cubicBezTo>
                <a:cubicBezTo>
                  <a:pt x="861" y="241"/>
                  <a:pt x="862" y="241"/>
                  <a:pt x="863" y="241"/>
                </a:cubicBezTo>
                <a:cubicBezTo>
                  <a:pt x="875" y="243"/>
                  <a:pt x="886" y="237"/>
                  <a:pt x="898" y="237"/>
                </a:cubicBezTo>
                <a:cubicBezTo>
                  <a:pt x="899" y="237"/>
                  <a:pt x="901" y="235"/>
                  <a:pt x="903" y="234"/>
                </a:cubicBezTo>
                <a:cubicBezTo>
                  <a:pt x="907" y="230"/>
                  <a:pt x="907" y="229"/>
                  <a:pt x="902" y="225"/>
                </a:cubicBezTo>
                <a:cubicBezTo>
                  <a:pt x="898" y="223"/>
                  <a:pt x="896" y="218"/>
                  <a:pt x="897" y="215"/>
                </a:cubicBezTo>
                <a:cubicBezTo>
                  <a:pt x="898" y="211"/>
                  <a:pt x="899" y="206"/>
                  <a:pt x="901" y="202"/>
                </a:cubicBezTo>
                <a:cubicBezTo>
                  <a:pt x="905" y="194"/>
                  <a:pt x="910" y="188"/>
                  <a:pt x="919" y="184"/>
                </a:cubicBezTo>
                <a:cubicBezTo>
                  <a:pt x="923" y="182"/>
                  <a:pt x="928" y="181"/>
                  <a:pt x="931" y="177"/>
                </a:cubicBezTo>
                <a:cubicBezTo>
                  <a:pt x="934" y="175"/>
                  <a:pt x="937" y="174"/>
                  <a:pt x="941" y="174"/>
                </a:cubicBezTo>
                <a:cubicBezTo>
                  <a:pt x="950" y="175"/>
                  <a:pt x="958" y="170"/>
                  <a:pt x="967" y="169"/>
                </a:cubicBezTo>
                <a:cubicBezTo>
                  <a:pt x="970" y="168"/>
                  <a:pt x="971" y="165"/>
                  <a:pt x="972" y="163"/>
                </a:cubicBezTo>
                <a:cubicBezTo>
                  <a:pt x="972" y="162"/>
                  <a:pt x="972" y="162"/>
                  <a:pt x="972" y="162"/>
                </a:cubicBezTo>
                <a:cubicBezTo>
                  <a:pt x="972" y="162"/>
                  <a:pt x="972" y="162"/>
                  <a:pt x="972" y="162"/>
                </a:cubicBezTo>
                <a:close/>
              </a:path>
            </a:pathLst>
          </a:custGeom>
          <a:solidFill>
            <a:schemeClr val="tx1">
              <a:lumMod val="40000"/>
              <a:lumOff val="6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7">
            <a:extLst>
              <a:ext uri="{FF2B5EF4-FFF2-40B4-BE49-F238E27FC236}">
                <a16:creationId xmlns:a16="http://schemas.microsoft.com/office/drawing/2014/main" id="{BDC0C860-5F6C-F7F6-FA17-2C2AB866A1E7}"/>
              </a:ext>
            </a:extLst>
          </p:cNvPr>
          <p:cNvSpPr>
            <a:spLocks noEditPoints="1"/>
          </p:cNvSpPr>
          <p:nvPr/>
        </p:nvSpPr>
        <p:spPr bwMode="auto">
          <a:xfrm>
            <a:off x="16779500" y="9199564"/>
            <a:ext cx="2122488" cy="2222500"/>
          </a:xfrm>
          <a:custGeom>
            <a:avLst/>
            <a:gdLst>
              <a:gd name="T0" fmla="*/ 618 w 676"/>
              <a:gd name="T1" fmla="*/ 163 h 708"/>
              <a:gd name="T2" fmla="*/ 510 w 676"/>
              <a:gd name="T3" fmla="*/ 135 h 708"/>
              <a:gd name="T4" fmla="*/ 440 w 676"/>
              <a:gd name="T5" fmla="*/ 113 h 708"/>
              <a:gd name="T6" fmla="*/ 418 w 676"/>
              <a:gd name="T7" fmla="*/ 94 h 708"/>
              <a:gd name="T8" fmla="*/ 410 w 676"/>
              <a:gd name="T9" fmla="*/ 86 h 708"/>
              <a:gd name="T10" fmla="*/ 387 w 676"/>
              <a:gd name="T11" fmla="*/ 16 h 708"/>
              <a:gd name="T12" fmla="*/ 359 w 676"/>
              <a:gd name="T13" fmla="*/ 57 h 708"/>
              <a:gd name="T14" fmla="*/ 347 w 676"/>
              <a:gd name="T15" fmla="*/ 56 h 708"/>
              <a:gd name="T16" fmla="*/ 336 w 676"/>
              <a:gd name="T17" fmla="*/ 48 h 708"/>
              <a:gd name="T18" fmla="*/ 315 w 676"/>
              <a:gd name="T19" fmla="*/ 46 h 708"/>
              <a:gd name="T20" fmla="*/ 312 w 676"/>
              <a:gd name="T21" fmla="*/ 61 h 708"/>
              <a:gd name="T22" fmla="*/ 303 w 676"/>
              <a:gd name="T23" fmla="*/ 59 h 708"/>
              <a:gd name="T24" fmla="*/ 282 w 676"/>
              <a:gd name="T25" fmla="*/ 65 h 708"/>
              <a:gd name="T26" fmla="*/ 264 w 676"/>
              <a:gd name="T27" fmla="*/ 69 h 708"/>
              <a:gd name="T28" fmla="*/ 248 w 676"/>
              <a:gd name="T29" fmla="*/ 60 h 708"/>
              <a:gd name="T30" fmla="*/ 243 w 676"/>
              <a:gd name="T31" fmla="*/ 32 h 708"/>
              <a:gd name="T32" fmla="*/ 239 w 676"/>
              <a:gd name="T33" fmla="*/ 16 h 708"/>
              <a:gd name="T34" fmla="*/ 232 w 676"/>
              <a:gd name="T35" fmla="*/ 1 h 708"/>
              <a:gd name="T36" fmla="*/ 210 w 676"/>
              <a:gd name="T37" fmla="*/ 15 h 708"/>
              <a:gd name="T38" fmla="*/ 171 w 676"/>
              <a:gd name="T39" fmla="*/ 23 h 708"/>
              <a:gd name="T40" fmla="*/ 162 w 676"/>
              <a:gd name="T41" fmla="*/ 36 h 708"/>
              <a:gd name="T42" fmla="*/ 180 w 676"/>
              <a:gd name="T43" fmla="*/ 53 h 708"/>
              <a:gd name="T44" fmla="*/ 143 w 676"/>
              <a:gd name="T45" fmla="*/ 81 h 708"/>
              <a:gd name="T46" fmla="*/ 93 w 676"/>
              <a:gd name="T47" fmla="*/ 62 h 708"/>
              <a:gd name="T48" fmla="*/ 66 w 676"/>
              <a:gd name="T49" fmla="*/ 90 h 708"/>
              <a:gd name="T50" fmla="*/ 55 w 676"/>
              <a:gd name="T51" fmla="*/ 168 h 708"/>
              <a:gd name="T52" fmla="*/ 11 w 676"/>
              <a:gd name="T53" fmla="*/ 200 h 708"/>
              <a:gd name="T54" fmla="*/ 11 w 676"/>
              <a:gd name="T55" fmla="*/ 258 h 708"/>
              <a:gd name="T56" fmla="*/ 76 w 676"/>
              <a:gd name="T57" fmla="*/ 288 h 708"/>
              <a:gd name="T58" fmla="*/ 102 w 676"/>
              <a:gd name="T59" fmla="*/ 285 h 708"/>
              <a:gd name="T60" fmla="*/ 135 w 676"/>
              <a:gd name="T61" fmla="*/ 265 h 708"/>
              <a:gd name="T62" fmla="*/ 154 w 676"/>
              <a:gd name="T63" fmla="*/ 300 h 708"/>
              <a:gd name="T64" fmla="*/ 196 w 676"/>
              <a:gd name="T65" fmla="*/ 322 h 708"/>
              <a:gd name="T66" fmla="*/ 237 w 676"/>
              <a:gd name="T67" fmla="*/ 338 h 708"/>
              <a:gd name="T68" fmla="*/ 273 w 676"/>
              <a:gd name="T69" fmla="*/ 377 h 708"/>
              <a:gd name="T70" fmla="*/ 282 w 676"/>
              <a:gd name="T71" fmla="*/ 445 h 708"/>
              <a:gd name="T72" fmla="*/ 289 w 676"/>
              <a:gd name="T73" fmla="*/ 463 h 708"/>
              <a:gd name="T74" fmla="*/ 298 w 676"/>
              <a:gd name="T75" fmla="*/ 486 h 708"/>
              <a:gd name="T76" fmla="*/ 329 w 676"/>
              <a:gd name="T77" fmla="*/ 497 h 708"/>
              <a:gd name="T78" fmla="*/ 352 w 676"/>
              <a:gd name="T79" fmla="*/ 520 h 708"/>
              <a:gd name="T80" fmla="*/ 361 w 676"/>
              <a:gd name="T81" fmla="*/ 546 h 708"/>
              <a:gd name="T82" fmla="*/ 364 w 676"/>
              <a:gd name="T83" fmla="*/ 578 h 708"/>
              <a:gd name="T84" fmla="*/ 346 w 676"/>
              <a:gd name="T85" fmla="*/ 590 h 708"/>
              <a:gd name="T86" fmla="*/ 332 w 676"/>
              <a:gd name="T87" fmla="*/ 601 h 708"/>
              <a:gd name="T88" fmla="*/ 318 w 676"/>
              <a:gd name="T89" fmla="*/ 617 h 708"/>
              <a:gd name="T90" fmla="*/ 307 w 676"/>
              <a:gd name="T91" fmla="*/ 636 h 708"/>
              <a:gd name="T92" fmla="*/ 330 w 676"/>
              <a:gd name="T93" fmla="*/ 644 h 708"/>
              <a:gd name="T94" fmla="*/ 348 w 676"/>
              <a:gd name="T95" fmla="*/ 659 h 708"/>
              <a:gd name="T96" fmla="*/ 372 w 676"/>
              <a:gd name="T97" fmla="*/ 674 h 708"/>
              <a:gd name="T98" fmla="*/ 378 w 676"/>
              <a:gd name="T99" fmla="*/ 700 h 708"/>
              <a:gd name="T100" fmla="*/ 402 w 676"/>
              <a:gd name="T101" fmla="*/ 670 h 708"/>
              <a:gd name="T102" fmla="*/ 419 w 676"/>
              <a:gd name="T103" fmla="*/ 641 h 708"/>
              <a:gd name="T104" fmla="*/ 453 w 676"/>
              <a:gd name="T105" fmla="*/ 572 h 708"/>
              <a:gd name="T106" fmla="*/ 521 w 676"/>
              <a:gd name="T107" fmla="*/ 497 h 708"/>
              <a:gd name="T108" fmla="*/ 581 w 676"/>
              <a:gd name="T109" fmla="*/ 464 h 708"/>
              <a:gd name="T110" fmla="*/ 606 w 676"/>
              <a:gd name="T111" fmla="*/ 329 h 708"/>
              <a:gd name="T112" fmla="*/ 671 w 676"/>
              <a:gd name="T113" fmla="*/ 243 h 708"/>
              <a:gd name="T114" fmla="*/ 394 w 676"/>
              <a:gd name="T115" fmla="*/ 98 h 708"/>
              <a:gd name="T116" fmla="*/ 424 w 676"/>
              <a:gd name="T117" fmla="*/ 123 h 708"/>
              <a:gd name="T118" fmla="*/ 421 w 676"/>
              <a:gd name="T119" fmla="*/ 168 h 708"/>
              <a:gd name="T120" fmla="*/ 438 w 676"/>
              <a:gd name="T121" fmla="*/ 41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708">
                <a:moveTo>
                  <a:pt x="674" y="214"/>
                </a:moveTo>
                <a:cubicBezTo>
                  <a:pt x="671" y="205"/>
                  <a:pt x="668" y="196"/>
                  <a:pt x="664" y="187"/>
                </a:cubicBezTo>
                <a:cubicBezTo>
                  <a:pt x="664" y="185"/>
                  <a:pt x="662" y="183"/>
                  <a:pt x="660" y="183"/>
                </a:cubicBezTo>
                <a:cubicBezTo>
                  <a:pt x="657" y="181"/>
                  <a:pt x="653" y="180"/>
                  <a:pt x="650" y="180"/>
                </a:cubicBezTo>
                <a:cubicBezTo>
                  <a:pt x="644" y="181"/>
                  <a:pt x="639" y="179"/>
                  <a:pt x="635" y="175"/>
                </a:cubicBezTo>
                <a:cubicBezTo>
                  <a:pt x="630" y="170"/>
                  <a:pt x="622" y="169"/>
                  <a:pt x="618" y="163"/>
                </a:cubicBezTo>
                <a:cubicBezTo>
                  <a:pt x="612" y="153"/>
                  <a:pt x="601" y="149"/>
                  <a:pt x="592" y="143"/>
                </a:cubicBezTo>
                <a:cubicBezTo>
                  <a:pt x="587" y="141"/>
                  <a:pt x="583" y="140"/>
                  <a:pt x="578" y="140"/>
                </a:cubicBezTo>
                <a:cubicBezTo>
                  <a:pt x="561" y="140"/>
                  <a:pt x="545" y="137"/>
                  <a:pt x="529" y="133"/>
                </a:cubicBezTo>
                <a:cubicBezTo>
                  <a:pt x="527" y="133"/>
                  <a:pt x="524" y="133"/>
                  <a:pt x="523" y="134"/>
                </a:cubicBezTo>
                <a:cubicBezTo>
                  <a:pt x="520" y="135"/>
                  <a:pt x="518" y="136"/>
                  <a:pt x="515" y="137"/>
                </a:cubicBezTo>
                <a:cubicBezTo>
                  <a:pt x="513" y="138"/>
                  <a:pt x="511" y="137"/>
                  <a:pt x="510" y="135"/>
                </a:cubicBezTo>
                <a:cubicBezTo>
                  <a:pt x="509" y="132"/>
                  <a:pt x="508" y="128"/>
                  <a:pt x="507" y="125"/>
                </a:cubicBezTo>
                <a:cubicBezTo>
                  <a:pt x="505" y="123"/>
                  <a:pt x="503" y="120"/>
                  <a:pt x="501" y="120"/>
                </a:cubicBezTo>
                <a:cubicBezTo>
                  <a:pt x="491" y="119"/>
                  <a:pt x="484" y="114"/>
                  <a:pt x="476" y="110"/>
                </a:cubicBezTo>
                <a:cubicBezTo>
                  <a:pt x="469" y="108"/>
                  <a:pt x="463" y="105"/>
                  <a:pt x="456" y="105"/>
                </a:cubicBezTo>
                <a:cubicBezTo>
                  <a:pt x="450" y="105"/>
                  <a:pt x="445" y="106"/>
                  <a:pt x="442" y="112"/>
                </a:cubicBezTo>
                <a:cubicBezTo>
                  <a:pt x="441" y="112"/>
                  <a:pt x="441" y="113"/>
                  <a:pt x="440" y="113"/>
                </a:cubicBezTo>
                <a:cubicBezTo>
                  <a:pt x="439" y="113"/>
                  <a:pt x="438" y="112"/>
                  <a:pt x="439" y="110"/>
                </a:cubicBezTo>
                <a:cubicBezTo>
                  <a:pt x="439" y="109"/>
                  <a:pt x="439" y="107"/>
                  <a:pt x="440" y="106"/>
                </a:cubicBezTo>
                <a:cubicBezTo>
                  <a:pt x="441" y="100"/>
                  <a:pt x="438" y="97"/>
                  <a:pt x="434" y="96"/>
                </a:cubicBezTo>
                <a:cubicBezTo>
                  <a:pt x="429" y="94"/>
                  <a:pt x="424" y="92"/>
                  <a:pt x="419" y="91"/>
                </a:cubicBezTo>
                <a:cubicBezTo>
                  <a:pt x="419" y="92"/>
                  <a:pt x="418" y="93"/>
                  <a:pt x="418" y="94"/>
                </a:cubicBezTo>
                <a:cubicBezTo>
                  <a:pt x="418" y="94"/>
                  <a:pt x="418" y="94"/>
                  <a:pt x="418" y="94"/>
                </a:cubicBezTo>
                <a:cubicBezTo>
                  <a:pt x="419" y="95"/>
                  <a:pt x="419" y="95"/>
                  <a:pt x="419" y="95"/>
                </a:cubicBezTo>
                <a:cubicBezTo>
                  <a:pt x="418" y="95"/>
                  <a:pt x="418" y="95"/>
                  <a:pt x="418" y="95"/>
                </a:cubicBezTo>
                <a:cubicBezTo>
                  <a:pt x="418" y="95"/>
                  <a:pt x="418" y="95"/>
                  <a:pt x="418" y="94"/>
                </a:cubicBezTo>
                <a:cubicBezTo>
                  <a:pt x="412" y="94"/>
                  <a:pt x="407" y="94"/>
                  <a:pt x="402" y="98"/>
                </a:cubicBezTo>
                <a:cubicBezTo>
                  <a:pt x="400" y="95"/>
                  <a:pt x="397" y="95"/>
                  <a:pt x="394" y="94"/>
                </a:cubicBezTo>
                <a:cubicBezTo>
                  <a:pt x="399" y="90"/>
                  <a:pt x="404" y="88"/>
                  <a:pt x="410" y="86"/>
                </a:cubicBezTo>
                <a:cubicBezTo>
                  <a:pt x="411" y="81"/>
                  <a:pt x="413" y="76"/>
                  <a:pt x="414" y="70"/>
                </a:cubicBezTo>
                <a:cubicBezTo>
                  <a:pt x="415" y="67"/>
                  <a:pt x="415" y="64"/>
                  <a:pt x="412" y="61"/>
                </a:cubicBezTo>
                <a:cubicBezTo>
                  <a:pt x="410" y="57"/>
                  <a:pt x="408" y="54"/>
                  <a:pt x="405" y="50"/>
                </a:cubicBezTo>
                <a:cubicBezTo>
                  <a:pt x="400" y="44"/>
                  <a:pt x="395" y="37"/>
                  <a:pt x="394" y="28"/>
                </a:cubicBezTo>
                <a:cubicBezTo>
                  <a:pt x="393" y="24"/>
                  <a:pt x="391" y="21"/>
                  <a:pt x="388" y="18"/>
                </a:cubicBezTo>
                <a:cubicBezTo>
                  <a:pt x="388" y="17"/>
                  <a:pt x="387" y="17"/>
                  <a:pt x="387" y="16"/>
                </a:cubicBezTo>
                <a:cubicBezTo>
                  <a:pt x="375" y="32"/>
                  <a:pt x="375" y="32"/>
                  <a:pt x="375" y="32"/>
                </a:cubicBezTo>
                <a:cubicBezTo>
                  <a:pt x="371" y="38"/>
                  <a:pt x="371" y="38"/>
                  <a:pt x="371" y="38"/>
                </a:cubicBezTo>
                <a:cubicBezTo>
                  <a:pt x="371" y="41"/>
                  <a:pt x="371" y="41"/>
                  <a:pt x="371" y="41"/>
                </a:cubicBezTo>
                <a:cubicBezTo>
                  <a:pt x="364" y="53"/>
                  <a:pt x="364" y="53"/>
                  <a:pt x="364" y="53"/>
                </a:cubicBezTo>
                <a:cubicBezTo>
                  <a:pt x="362" y="56"/>
                  <a:pt x="362" y="56"/>
                  <a:pt x="362" y="56"/>
                </a:cubicBezTo>
                <a:cubicBezTo>
                  <a:pt x="359" y="57"/>
                  <a:pt x="359" y="57"/>
                  <a:pt x="359" y="57"/>
                </a:cubicBezTo>
                <a:cubicBezTo>
                  <a:pt x="357" y="60"/>
                  <a:pt x="357" y="60"/>
                  <a:pt x="357" y="60"/>
                </a:cubicBezTo>
                <a:cubicBezTo>
                  <a:pt x="354" y="62"/>
                  <a:pt x="354" y="62"/>
                  <a:pt x="354" y="62"/>
                </a:cubicBezTo>
                <a:cubicBezTo>
                  <a:pt x="351" y="61"/>
                  <a:pt x="351" y="61"/>
                  <a:pt x="351" y="61"/>
                </a:cubicBezTo>
                <a:cubicBezTo>
                  <a:pt x="351" y="58"/>
                  <a:pt x="351" y="58"/>
                  <a:pt x="351" y="58"/>
                </a:cubicBezTo>
                <a:cubicBezTo>
                  <a:pt x="349" y="55"/>
                  <a:pt x="349" y="55"/>
                  <a:pt x="349" y="55"/>
                </a:cubicBezTo>
                <a:cubicBezTo>
                  <a:pt x="347" y="56"/>
                  <a:pt x="347" y="56"/>
                  <a:pt x="347" y="56"/>
                </a:cubicBezTo>
                <a:cubicBezTo>
                  <a:pt x="344" y="58"/>
                  <a:pt x="344" y="58"/>
                  <a:pt x="344" y="58"/>
                </a:cubicBezTo>
                <a:cubicBezTo>
                  <a:pt x="341" y="58"/>
                  <a:pt x="341" y="58"/>
                  <a:pt x="341" y="58"/>
                </a:cubicBezTo>
                <a:cubicBezTo>
                  <a:pt x="339" y="55"/>
                  <a:pt x="339" y="55"/>
                  <a:pt x="339" y="55"/>
                </a:cubicBezTo>
                <a:cubicBezTo>
                  <a:pt x="339" y="54"/>
                  <a:pt x="339" y="54"/>
                  <a:pt x="339" y="54"/>
                </a:cubicBezTo>
                <a:cubicBezTo>
                  <a:pt x="337" y="52"/>
                  <a:pt x="337" y="52"/>
                  <a:pt x="337" y="52"/>
                </a:cubicBezTo>
                <a:cubicBezTo>
                  <a:pt x="336" y="48"/>
                  <a:pt x="336" y="48"/>
                  <a:pt x="336" y="48"/>
                </a:cubicBezTo>
                <a:cubicBezTo>
                  <a:pt x="333" y="47"/>
                  <a:pt x="333" y="47"/>
                  <a:pt x="333" y="47"/>
                </a:cubicBezTo>
                <a:cubicBezTo>
                  <a:pt x="332" y="45"/>
                  <a:pt x="332" y="45"/>
                  <a:pt x="332" y="45"/>
                </a:cubicBezTo>
                <a:cubicBezTo>
                  <a:pt x="327" y="45"/>
                  <a:pt x="327" y="45"/>
                  <a:pt x="327" y="45"/>
                </a:cubicBezTo>
                <a:cubicBezTo>
                  <a:pt x="323" y="46"/>
                  <a:pt x="323" y="46"/>
                  <a:pt x="323" y="46"/>
                </a:cubicBezTo>
                <a:cubicBezTo>
                  <a:pt x="319" y="46"/>
                  <a:pt x="319" y="46"/>
                  <a:pt x="319" y="46"/>
                </a:cubicBezTo>
                <a:cubicBezTo>
                  <a:pt x="315" y="46"/>
                  <a:pt x="315" y="46"/>
                  <a:pt x="315" y="46"/>
                </a:cubicBezTo>
                <a:cubicBezTo>
                  <a:pt x="312" y="46"/>
                  <a:pt x="312" y="46"/>
                  <a:pt x="312" y="46"/>
                </a:cubicBezTo>
                <a:cubicBezTo>
                  <a:pt x="308" y="48"/>
                  <a:pt x="308" y="48"/>
                  <a:pt x="308" y="48"/>
                </a:cubicBezTo>
                <a:cubicBezTo>
                  <a:pt x="308" y="51"/>
                  <a:pt x="308" y="51"/>
                  <a:pt x="308" y="51"/>
                </a:cubicBezTo>
                <a:cubicBezTo>
                  <a:pt x="311" y="54"/>
                  <a:pt x="311" y="54"/>
                  <a:pt x="311" y="54"/>
                </a:cubicBezTo>
                <a:cubicBezTo>
                  <a:pt x="314" y="60"/>
                  <a:pt x="314" y="60"/>
                  <a:pt x="314" y="60"/>
                </a:cubicBezTo>
                <a:cubicBezTo>
                  <a:pt x="312" y="61"/>
                  <a:pt x="312" y="61"/>
                  <a:pt x="312" y="61"/>
                </a:cubicBezTo>
                <a:cubicBezTo>
                  <a:pt x="310" y="60"/>
                  <a:pt x="310" y="60"/>
                  <a:pt x="310" y="60"/>
                </a:cubicBezTo>
                <a:cubicBezTo>
                  <a:pt x="307" y="60"/>
                  <a:pt x="307" y="60"/>
                  <a:pt x="307" y="60"/>
                </a:cubicBezTo>
                <a:cubicBezTo>
                  <a:pt x="305" y="59"/>
                  <a:pt x="305" y="59"/>
                  <a:pt x="305" y="59"/>
                </a:cubicBezTo>
                <a:cubicBezTo>
                  <a:pt x="302" y="58"/>
                  <a:pt x="302" y="58"/>
                  <a:pt x="302" y="58"/>
                </a:cubicBezTo>
                <a:cubicBezTo>
                  <a:pt x="301" y="57"/>
                  <a:pt x="301" y="57"/>
                  <a:pt x="301" y="57"/>
                </a:cubicBezTo>
                <a:cubicBezTo>
                  <a:pt x="303" y="59"/>
                  <a:pt x="303" y="59"/>
                  <a:pt x="303" y="59"/>
                </a:cubicBezTo>
                <a:cubicBezTo>
                  <a:pt x="296" y="59"/>
                  <a:pt x="296" y="59"/>
                  <a:pt x="296" y="59"/>
                </a:cubicBezTo>
                <a:cubicBezTo>
                  <a:pt x="294" y="59"/>
                  <a:pt x="294" y="59"/>
                  <a:pt x="294" y="59"/>
                </a:cubicBezTo>
                <a:cubicBezTo>
                  <a:pt x="293" y="58"/>
                  <a:pt x="293" y="58"/>
                  <a:pt x="293" y="58"/>
                </a:cubicBezTo>
                <a:cubicBezTo>
                  <a:pt x="290" y="58"/>
                  <a:pt x="290" y="58"/>
                  <a:pt x="290" y="58"/>
                </a:cubicBezTo>
                <a:cubicBezTo>
                  <a:pt x="284" y="60"/>
                  <a:pt x="284" y="60"/>
                  <a:pt x="284" y="60"/>
                </a:cubicBezTo>
                <a:cubicBezTo>
                  <a:pt x="282" y="65"/>
                  <a:pt x="282" y="65"/>
                  <a:pt x="282" y="65"/>
                </a:cubicBezTo>
                <a:cubicBezTo>
                  <a:pt x="277" y="65"/>
                  <a:pt x="277" y="65"/>
                  <a:pt x="277" y="65"/>
                </a:cubicBezTo>
                <a:cubicBezTo>
                  <a:pt x="273" y="65"/>
                  <a:pt x="273" y="65"/>
                  <a:pt x="273" y="65"/>
                </a:cubicBezTo>
                <a:cubicBezTo>
                  <a:pt x="271" y="67"/>
                  <a:pt x="271" y="67"/>
                  <a:pt x="271" y="67"/>
                </a:cubicBezTo>
                <a:cubicBezTo>
                  <a:pt x="269" y="70"/>
                  <a:pt x="269" y="70"/>
                  <a:pt x="269" y="70"/>
                </a:cubicBezTo>
                <a:cubicBezTo>
                  <a:pt x="265" y="70"/>
                  <a:pt x="265" y="70"/>
                  <a:pt x="265" y="70"/>
                </a:cubicBezTo>
                <a:cubicBezTo>
                  <a:pt x="264" y="69"/>
                  <a:pt x="264" y="69"/>
                  <a:pt x="264" y="69"/>
                </a:cubicBezTo>
                <a:cubicBezTo>
                  <a:pt x="262" y="70"/>
                  <a:pt x="262" y="70"/>
                  <a:pt x="262" y="70"/>
                </a:cubicBezTo>
                <a:cubicBezTo>
                  <a:pt x="260" y="72"/>
                  <a:pt x="260" y="72"/>
                  <a:pt x="260" y="72"/>
                </a:cubicBezTo>
                <a:cubicBezTo>
                  <a:pt x="257" y="71"/>
                  <a:pt x="257" y="71"/>
                  <a:pt x="257" y="71"/>
                </a:cubicBezTo>
                <a:cubicBezTo>
                  <a:pt x="251" y="67"/>
                  <a:pt x="251" y="67"/>
                  <a:pt x="251" y="67"/>
                </a:cubicBezTo>
                <a:cubicBezTo>
                  <a:pt x="248" y="64"/>
                  <a:pt x="248" y="64"/>
                  <a:pt x="248" y="64"/>
                </a:cubicBezTo>
                <a:cubicBezTo>
                  <a:pt x="248" y="60"/>
                  <a:pt x="248" y="60"/>
                  <a:pt x="248" y="60"/>
                </a:cubicBezTo>
                <a:cubicBezTo>
                  <a:pt x="240" y="53"/>
                  <a:pt x="240" y="53"/>
                  <a:pt x="240" y="53"/>
                </a:cubicBezTo>
                <a:cubicBezTo>
                  <a:pt x="240" y="49"/>
                  <a:pt x="240" y="49"/>
                  <a:pt x="240" y="49"/>
                </a:cubicBezTo>
                <a:cubicBezTo>
                  <a:pt x="240" y="46"/>
                  <a:pt x="240" y="46"/>
                  <a:pt x="240" y="46"/>
                </a:cubicBezTo>
                <a:cubicBezTo>
                  <a:pt x="240" y="42"/>
                  <a:pt x="240" y="42"/>
                  <a:pt x="240" y="42"/>
                </a:cubicBezTo>
                <a:cubicBezTo>
                  <a:pt x="241" y="37"/>
                  <a:pt x="241" y="37"/>
                  <a:pt x="241" y="37"/>
                </a:cubicBezTo>
                <a:cubicBezTo>
                  <a:pt x="243" y="32"/>
                  <a:pt x="243" y="32"/>
                  <a:pt x="243" y="32"/>
                </a:cubicBezTo>
                <a:cubicBezTo>
                  <a:pt x="246" y="28"/>
                  <a:pt x="246" y="28"/>
                  <a:pt x="246" y="28"/>
                </a:cubicBezTo>
                <a:cubicBezTo>
                  <a:pt x="249" y="22"/>
                  <a:pt x="249" y="22"/>
                  <a:pt x="249" y="22"/>
                </a:cubicBezTo>
                <a:cubicBezTo>
                  <a:pt x="249" y="20"/>
                  <a:pt x="249" y="20"/>
                  <a:pt x="249" y="20"/>
                </a:cubicBezTo>
                <a:cubicBezTo>
                  <a:pt x="246" y="20"/>
                  <a:pt x="246" y="20"/>
                  <a:pt x="246" y="20"/>
                </a:cubicBezTo>
                <a:cubicBezTo>
                  <a:pt x="243" y="16"/>
                  <a:pt x="243" y="16"/>
                  <a:pt x="243" y="16"/>
                </a:cubicBezTo>
                <a:cubicBezTo>
                  <a:pt x="239" y="16"/>
                  <a:pt x="239" y="16"/>
                  <a:pt x="239" y="16"/>
                </a:cubicBezTo>
                <a:cubicBezTo>
                  <a:pt x="237" y="14"/>
                  <a:pt x="237" y="14"/>
                  <a:pt x="237" y="14"/>
                </a:cubicBezTo>
                <a:cubicBezTo>
                  <a:pt x="240" y="9"/>
                  <a:pt x="240" y="9"/>
                  <a:pt x="240" y="9"/>
                </a:cubicBezTo>
                <a:cubicBezTo>
                  <a:pt x="240" y="4"/>
                  <a:pt x="240" y="4"/>
                  <a:pt x="240" y="4"/>
                </a:cubicBezTo>
                <a:cubicBezTo>
                  <a:pt x="238" y="1"/>
                  <a:pt x="238" y="1"/>
                  <a:pt x="238" y="1"/>
                </a:cubicBezTo>
                <a:cubicBezTo>
                  <a:pt x="234" y="0"/>
                  <a:pt x="234" y="0"/>
                  <a:pt x="234" y="0"/>
                </a:cubicBezTo>
                <a:cubicBezTo>
                  <a:pt x="232" y="1"/>
                  <a:pt x="232" y="1"/>
                  <a:pt x="232" y="1"/>
                </a:cubicBezTo>
                <a:cubicBezTo>
                  <a:pt x="230" y="0"/>
                  <a:pt x="230" y="0"/>
                  <a:pt x="230" y="0"/>
                </a:cubicBezTo>
                <a:cubicBezTo>
                  <a:pt x="229" y="0"/>
                  <a:pt x="229" y="0"/>
                  <a:pt x="229" y="0"/>
                </a:cubicBezTo>
                <a:cubicBezTo>
                  <a:pt x="227" y="6"/>
                  <a:pt x="227" y="6"/>
                  <a:pt x="227" y="6"/>
                </a:cubicBezTo>
                <a:cubicBezTo>
                  <a:pt x="220" y="12"/>
                  <a:pt x="220" y="12"/>
                  <a:pt x="220" y="12"/>
                </a:cubicBezTo>
                <a:cubicBezTo>
                  <a:pt x="216" y="14"/>
                  <a:pt x="216" y="14"/>
                  <a:pt x="216" y="14"/>
                </a:cubicBezTo>
                <a:cubicBezTo>
                  <a:pt x="210" y="15"/>
                  <a:pt x="210" y="15"/>
                  <a:pt x="210" y="15"/>
                </a:cubicBezTo>
                <a:cubicBezTo>
                  <a:pt x="205" y="18"/>
                  <a:pt x="205" y="18"/>
                  <a:pt x="205" y="18"/>
                </a:cubicBezTo>
                <a:cubicBezTo>
                  <a:pt x="200" y="17"/>
                  <a:pt x="200" y="17"/>
                  <a:pt x="200" y="17"/>
                </a:cubicBezTo>
                <a:cubicBezTo>
                  <a:pt x="194" y="19"/>
                  <a:pt x="194" y="19"/>
                  <a:pt x="194" y="19"/>
                </a:cubicBezTo>
                <a:cubicBezTo>
                  <a:pt x="188" y="23"/>
                  <a:pt x="188" y="23"/>
                  <a:pt x="188" y="23"/>
                </a:cubicBezTo>
                <a:cubicBezTo>
                  <a:pt x="181" y="23"/>
                  <a:pt x="181" y="23"/>
                  <a:pt x="181" y="23"/>
                </a:cubicBezTo>
                <a:cubicBezTo>
                  <a:pt x="171" y="23"/>
                  <a:pt x="171" y="23"/>
                  <a:pt x="171" y="23"/>
                </a:cubicBezTo>
                <a:cubicBezTo>
                  <a:pt x="165" y="21"/>
                  <a:pt x="165" y="21"/>
                  <a:pt x="165" y="21"/>
                </a:cubicBezTo>
                <a:cubicBezTo>
                  <a:pt x="156" y="18"/>
                  <a:pt x="156" y="18"/>
                  <a:pt x="156" y="18"/>
                </a:cubicBezTo>
                <a:cubicBezTo>
                  <a:pt x="159" y="23"/>
                  <a:pt x="159" y="23"/>
                  <a:pt x="159" y="23"/>
                </a:cubicBezTo>
                <a:cubicBezTo>
                  <a:pt x="163" y="25"/>
                  <a:pt x="163" y="25"/>
                  <a:pt x="163" y="25"/>
                </a:cubicBezTo>
                <a:cubicBezTo>
                  <a:pt x="165" y="33"/>
                  <a:pt x="165" y="33"/>
                  <a:pt x="165" y="33"/>
                </a:cubicBezTo>
                <a:cubicBezTo>
                  <a:pt x="162" y="36"/>
                  <a:pt x="162" y="36"/>
                  <a:pt x="162" y="36"/>
                </a:cubicBezTo>
                <a:cubicBezTo>
                  <a:pt x="162" y="41"/>
                  <a:pt x="162" y="41"/>
                  <a:pt x="162" y="41"/>
                </a:cubicBezTo>
                <a:cubicBezTo>
                  <a:pt x="162" y="41"/>
                  <a:pt x="161" y="44"/>
                  <a:pt x="162" y="44"/>
                </a:cubicBezTo>
                <a:cubicBezTo>
                  <a:pt x="163" y="45"/>
                  <a:pt x="165" y="48"/>
                  <a:pt x="165" y="48"/>
                </a:cubicBezTo>
                <a:cubicBezTo>
                  <a:pt x="165" y="48"/>
                  <a:pt x="170" y="48"/>
                  <a:pt x="172" y="48"/>
                </a:cubicBezTo>
                <a:cubicBezTo>
                  <a:pt x="174" y="49"/>
                  <a:pt x="177" y="50"/>
                  <a:pt x="179" y="50"/>
                </a:cubicBezTo>
                <a:cubicBezTo>
                  <a:pt x="181" y="51"/>
                  <a:pt x="183" y="52"/>
                  <a:pt x="180" y="53"/>
                </a:cubicBezTo>
                <a:cubicBezTo>
                  <a:pt x="178" y="54"/>
                  <a:pt x="177" y="55"/>
                  <a:pt x="175" y="56"/>
                </a:cubicBezTo>
                <a:cubicBezTo>
                  <a:pt x="173" y="56"/>
                  <a:pt x="171" y="57"/>
                  <a:pt x="169" y="58"/>
                </a:cubicBezTo>
                <a:cubicBezTo>
                  <a:pt x="167" y="59"/>
                  <a:pt x="165" y="61"/>
                  <a:pt x="164" y="63"/>
                </a:cubicBezTo>
                <a:cubicBezTo>
                  <a:pt x="163" y="65"/>
                  <a:pt x="162" y="67"/>
                  <a:pt x="160" y="68"/>
                </a:cubicBezTo>
                <a:cubicBezTo>
                  <a:pt x="159" y="70"/>
                  <a:pt x="151" y="73"/>
                  <a:pt x="150" y="74"/>
                </a:cubicBezTo>
                <a:cubicBezTo>
                  <a:pt x="149" y="75"/>
                  <a:pt x="145" y="79"/>
                  <a:pt x="143" y="81"/>
                </a:cubicBezTo>
                <a:cubicBezTo>
                  <a:pt x="141" y="83"/>
                  <a:pt x="137" y="82"/>
                  <a:pt x="134" y="82"/>
                </a:cubicBezTo>
                <a:cubicBezTo>
                  <a:pt x="131" y="82"/>
                  <a:pt x="123" y="75"/>
                  <a:pt x="119" y="72"/>
                </a:cubicBezTo>
                <a:cubicBezTo>
                  <a:pt x="118" y="72"/>
                  <a:pt x="115" y="73"/>
                  <a:pt x="114" y="72"/>
                </a:cubicBezTo>
                <a:cubicBezTo>
                  <a:pt x="114" y="71"/>
                  <a:pt x="114" y="57"/>
                  <a:pt x="107" y="58"/>
                </a:cubicBezTo>
                <a:cubicBezTo>
                  <a:pt x="101" y="58"/>
                  <a:pt x="102" y="64"/>
                  <a:pt x="100" y="63"/>
                </a:cubicBezTo>
                <a:cubicBezTo>
                  <a:pt x="98" y="62"/>
                  <a:pt x="96" y="60"/>
                  <a:pt x="93" y="62"/>
                </a:cubicBezTo>
                <a:cubicBezTo>
                  <a:pt x="89" y="65"/>
                  <a:pt x="73" y="64"/>
                  <a:pt x="73" y="64"/>
                </a:cubicBezTo>
                <a:cubicBezTo>
                  <a:pt x="73" y="64"/>
                  <a:pt x="72" y="70"/>
                  <a:pt x="75" y="72"/>
                </a:cubicBezTo>
                <a:cubicBezTo>
                  <a:pt x="78" y="75"/>
                  <a:pt x="81" y="75"/>
                  <a:pt x="82" y="78"/>
                </a:cubicBezTo>
                <a:cubicBezTo>
                  <a:pt x="82" y="81"/>
                  <a:pt x="85" y="87"/>
                  <a:pt x="81" y="86"/>
                </a:cubicBezTo>
                <a:cubicBezTo>
                  <a:pt x="78" y="85"/>
                  <a:pt x="79" y="82"/>
                  <a:pt x="74" y="84"/>
                </a:cubicBezTo>
                <a:cubicBezTo>
                  <a:pt x="69" y="86"/>
                  <a:pt x="66" y="86"/>
                  <a:pt x="66" y="90"/>
                </a:cubicBezTo>
                <a:cubicBezTo>
                  <a:pt x="67" y="94"/>
                  <a:pt x="64" y="99"/>
                  <a:pt x="71" y="103"/>
                </a:cubicBezTo>
                <a:cubicBezTo>
                  <a:pt x="79" y="107"/>
                  <a:pt x="81" y="114"/>
                  <a:pt x="80" y="118"/>
                </a:cubicBezTo>
                <a:cubicBezTo>
                  <a:pt x="80" y="123"/>
                  <a:pt x="68" y="166"/>
                  <a:pt x="68" y="166"/>
                </a:cubicBezTo>
                <a:cubicBezTo>
                  <a:pt x="68" y="166"/>
                  <a:pt x="68" y="165"/>
                  <a:pt x="67" y="164"/>
                </a:cubicBezTo>
                <a:cubicBezTo>
                  <a:pt x="65" y="171"/>
                  <a:pt x="65" y="171"/>
                  <a:pt x="65" y="171"/>
                </a:cubicBezTo>
                <a:cubicBezTo>
                  <a:pt x="65" y="171"/>
                  <a:pt x="57" y="167"/>
                  <a:pt x="55" y="168"/>
                </a:cubicBezTo>
                <a:cubicBezTo>
                  <a:pt x="53" y="168"/>
                  <a:pt x="41" y="171"/>
                  <a:pt x="41" y="171"/>
                </a:cubicBezTo>
                <a:cubicBezTo>
                  <a:pt x="26" y="178"/>
                  <a:pt x="26" y="178"/>
                  <a:pt x="26" y="178"/>
                </a:cubicBezTo>
                <a:cubicBezTo>
                  <a:pt x="19" y="183"/>
                  <a:pt x="19" y="183"/>
                  <a:pt x="19" y="183"/>
                </a:cubicBezTo>
                <a:cubicBezTo>
                  <a:pt x="15" y="187"/>
                  <a:pt x="15" y="187"/>
                  <a:pt x="15" y="187"/>
                </a:cubicBezTo>
                <a:cubicBezTo>
                  <a:pt x="15" y="194"/>
                  <a:pt x="15" y="194"/>
                  <a:pt x="15" y="194"/>
                </a:cubicBezTo>
                <a:cubicBezTo>
                  <a:pt x="11" y="200"/>
                  <a:pt x="11" y="200"/>
                  <a:pt x="11" y="200"/>
                </a:cubicBezTo>
                <a:cubicBezTo>
                  <a:pt x="11" y="200"/>
                  <a:pt x="12" y="210"/>
                  <a:pt x="11" y="210"/>
                </a:cubicBezTo>
                <a:cubicBezTo>
                  <a:pt x="9" y="211"/>
                  <a:pt x="7" y="213"/>
                  <a:pt x="4" y="213"/>
                </a:cubicBezTo>
                <a:cubicBezTo>
                  <a:pt x="1" y="213"/>
                  <a:pt x="2" y="222"/>
                  <a:pt x="1" y="223"/>
                </a:cubicBezTo>
                <a:cubicBezTo>
                  <a:pt x="0" y="224"/>
                  <a:pt x="1" y="232"/>
                  <a:pt x="3" y="234"/>
                </a:cubicBezTo>
                <a:cubicBezTo>
                  <a:pt x="5" y="235"/>
                  <a:pt x="13" y="252"/>
                  <a:pt x="13" y="252"/>
                </a:cubicBezTo>
                <a:cubicBezTo>
                  <a:pt x="11" y="258"/>
                  <a:pt x="11" y="258"/>
                  <a:pt x="11" y="258"/>
                </a:cubicBezTo>
                <a:cubicBezTo>
                  <a:pt x="11" y="258"/>
                  <a:pt x="24" y="257"/>
                  <a:pt x="27" y="258"/>
                </a:cubicBezTo>
                <a:cubicBezTo>
                  <a:pt x="29" y="259"/>
                  <a:pt x="31" y="268"/>
                  <a:pt x="37" y="268"/>
                </a:cubicBezTo>
                <a:cubicBezTo>
                  <a:pt x="44" y="269"/>
                  <a:pt x="47" y="270"/>
                  <a:pt x="53" y="263"/>
                </a:cubicBezTo>
                <a:cubicBezTo>
                  <a:pt x="60" y="256"/>
                  <a:pt x="61" y="261"/>
                  <a:pt x="59" y="265"/>
                </a:cubicBezTo>
                <a:cubicBezTo>
                  <a:pt x="57" y="269"/>
                  <a:pt x="60" y="283"/>
                  <a:pt x="61" y="287"/>
                </a:cubicBezTo>
                <a:cubicBezTo>
                  <a:pt x="62" y="291"/>
                  <a:pt x="75" y="286"/>
                  <a:pt x="76" y="288"/>
                </a:cubicBezTo>
                <a:cubicBezTo>
                  <a:pt x="77" y="289"/>
                  <a:pt x="79" y="292"/>
                  <a:pt x="82" y="296"/>
                </a:cubicBezTo>
                <a:cubicBezTo>
                  <a:pt x="80" y="292"/>
                  <a:pt x="78" y="289"/>
                  <a:pt x="77" y="288"/>
                </a:cubicBezTo>
                <a:cubicBezTo>
                  <a:pt x="79" y="287"/>
                  <a:pt x="79" y="287"/>
                  <a:pt x="79" y="287"/>
                </a:cubicBezTo>
                <a:cubicBezTo>
                  <a:pt x="92" y="288"/>
                  <a:pt x="92" y="288"/>
                  <a:pt x="92" y="288"/>
                </a:cubicBezTo>
                <a:cubicBezTo>
                  <a:pt x="98" y="285"/>
                  <a:pt x="98" y="285"/>
                  <a:pt x="98" y="285"/>
                </a:cubicBezTo>
                <a:cubicBezTo>
                  <a:pt x="102" y="285"/>
                  <a:pt x="102" y="285"/>
                  <a:pt x="102" y="285"/>
                </a:cubicBezTo>
                <a:cubicBezTo>
                  <a:pt x="105" y="281"/>
                  <a:pt x="105" y="281"/>
                  <a:pt x="105" y="281"/>
                </a:cubicBezTo>
                <a:cubicBezTo>
                  <a:pt x="109" y="282"/>
                  <a:pt x="109" y="282"/>
                  <a:pt x="109" y="282"/>
                </a:cubicBezTo>
                <a:cubicBezTo>
                  <a:pt x="113" y="280"/>
                  <a:pt x="113" y="280"/>
                  <a:pt x="113" y="280"/>
                </a:cubicBezTo>
                <a:cubicBezTo>
                  <a:pt x="116" y="273"/>
                  <a:pt x="116" y="273"/>
                  <a:pt x="116" y="273"/>
                </a:cubicBezTo>
                <a:cubicBezTo>
                  <a:pt x="126" y="268"/>
                  <a:pt x="126" y="268"/>
                  <a:pt x="126" y="268"/>
                </a:cubicBezTo>
                <a:cubicBezTo>
                  <a:pt x="135" y="265"/>
                  <a:pt x="135" y="265"/>
                  <a:pt x="135" y="265"/>
                </a:cubicBezTo>
                <a:cubicBezTo>
                  <a:pt x="143" y="265"/>
                  <a:pt x="143" y="265"/>
                  <a:pt x="143" y="265"/>
                </a:cubicBezTo>
                <a:cubicBezTo>
                  <a:pt x="149" y="265"/>
                  <a:pt x="149" y="265"/>
                  <a:pt x="149" y="265"/>
                </a:cubicBezTo>
                <a:cubicBezTo>
                  <a:pt x="151" y="275"/>
                  <a:pt x="151" y="275"/>
                  <a:pt x="151" y="275"/>
                </a:cubicBezTo>
                <a:cubicBezTo>
                  <a:pt x="149" y="283"/>
                  <a:pt x="149" y="283"/>
                  <a:pt x="149" y="283"/>
                </a:cubicBezTo>
                <a:cubicBezTo>
                  <a:pt x="149" y="291"/>
                  <a:pt x="149" y="291"/>
                  <a:pt x="149" y="291"/>
                </a:cubicBezTo>
                <a:cubicBezTo>
                  <a:pt x="154" y="300"/>
                  <a:pt x="154" y="300"/>
                  <a:pt x="154" y="300"/>
                </a:cubicBezTo>
                <a:cubicBezTo>
                  <a:pt x="163" y="309"/>
                  <a:pt x="163" y="309"/>
                  <a:pt x="163" y="309"/>
                </a:cubicBezTo>
                <a:cubicBezTo>
                  <a:pt x="170" y="314"/>
                  <a:pt x="170" y="314"/>
                  <a:pt x="170" y="314"/>
                </a:cubicBezTo>
                <a:cubicBezTo>
                  <a:pt x="176" y="311"/>
                  <a:pt x="176" y="311"/>
                  <a:pt x="176" y="311"/>
                </a:cubicBezTo>
                <a:cubicBezTo>
                  <a:pt x="183" y="314"/>
                  <a:pt x="183" y="314"/>
                  <a:pt x="183" y="314"/>
                </a:cubicBezTo>
                <a:cubicBezTo>
                  <a:pt x="192" y="317"/>
                  <a:pt x="192" y="317"/>
                  <a:pt x="192" y="317"/>
                </a:cubicBezTo>
                <a:cubicBezTo>
                  <a:pt x="196" y="322"/>
                  <a:pt x="196" y="322"/>
                  <a:pt x="196" y="322"/>
                </a:cubicBezTo>
                <a:cubicBezTo>
                  <a:pt x="205" y="325"/>
                  <a:pt x="205" y="325"/>
                  <a:pt x="205" y="325"/>
                </a:cubicBezTo>
                <a:cubicBezTo>
                  <a:pt x="211" y="327"/>
                  <a:pt x="211" y="327"/>
                  <a:pt x="211" y="327"/>
                </a:cubicBezTo>
                <a:cubicBezTo>
                  <a:pt x="213" y="333"/>
                  <a:pt x="213" y="333"/>
                  <a:pt x="213" y="333"/>
                </a:cubicBezTo>
                <a:cubicBezTo>
                  <a:pt x="218" y="334"/>
                  <a:pt x="218" y="334"/>
                  <a:pt x="218" y="334"/>
                </a:cubicBezTo>
                <a:cubicBezTo>
                  <a:pt x="229" y="334"/>
                  <a:pt x="229" y="334"/>
                  <a:pt x="229" y="334"/>
                </a:cubicBezTo>
                <a:cubicBezTo>
                  <a:pt x="237" y="338"/>
                  <a:pt x="237" y="338"/>
                  <a:pt x="237" y="338"/>
                </a:cubicBezTo>
                <a:cubicBezTo>
                  <a:pt x="237" y="347"/>
                  <a:pt x="237" y="347"/>
                  <a:pt x="237" y="347"/>
                </a:cubicBezTo>
                <a:cubicBezTo>
                  <a:pt x="238" y="354"/>
                  <a:pt x="238" y="354"/>
                  <a:pt x="238" y="354"/>
                </a:cubicBezTo>
                <a:cubicBezTo>
                  <a:pt x="236" y="359"/>
                  <a:pt x="236" y="359"/>
                  <a:pt x="236" y="359"/>
                </a:cubicBezTo>
                <a:cubicBezTo>
                  <a:pt x="241" y="365"/>
                  <a:pt x="241" y="365"/>
                  <a:pt x="241" y="365"/>
                </a:cubicBezTo>
                <a:cubicBezTo>
                  <a:pt x="243" y="376"/>
                  <a:pt x="243" y="376"/>
                  <a:pt x="243" y="376"/>
                </a:cubicBezTo>
                <a:cubicBezTo>
                  <a:pt x="273" y="377"/>
                  <a:pt x="273" y="377"/>
                  <a:pt x="273" y="377"/>
                </a:cubicBezTo>
                <a:cubicBezTo>
                  <a:pt x="273" y="395"/>
                  <a:pt x="273" y="395"/>
                  <a:pt x="273" y="395"/>
                </a:cubicBezTo>
                <a:cubicBezTo>
                  <a:pt x="282" y="398"/>
                  <a:pt x="282" y="398"/>
                  <a:pt x="282" y="398"/>
                </a:cubicBezTo>
                <a:cubicBezTo>
                  <a:pt x="289" y="409"/>
                  <a:pt x="289" y="409"/>
                  <a:pt x="289" y="409"/>
                </a:cubicBezTo>
                <a:cubicBezTo>
                  <a:pt x="292" y="423"/>
                  <a:pt x="292" y="423"/>
                  <a:pt x="292" y="423"/>
                </a:cubicBezTo>
                <a:cubicBezTo>
                  <a:pt x="287" y="432"/>
                  <a:pt x="287" y="432"/>
                  <a:pt x="287" y="432"/>
                </a:cubicBezTo>
                <a:cubicBezTo>
                  <a:pt x="282" y="445"/>
                  <a:pt x="282" y="445"/>
                  <a:pt x="282" y="445"/>
                </a:cubicBezTo>
                <a:cubicBezTo>
                  <a:pt x="282" y="445"/>
                  <a:pt x="282" y="445"/>
                  <a:pt x="282" y="445"/>
                </a:cubicBezTo>
                <a:cubicBezTo>
                  <a:pt x="283" y="447"/>
                  <a:pt x="283" y="447"/>
                  <a:pt x="283" y="447"/>
                </a:cubicBezTo>
                <a:cubicBezTo>
                  <a:pt x="282" y="450"/>
                  <a:pt x="282" y="450"/>
                  <a:pt x="282" y="450"/>
                </a:cubicBezTo>
                <a:cubicBezTo>
                  <a:pt x="286" y="453"/>
                  <a:pt x="286" y="453"/>
                  <a:pt x="286" y="453"/>
                </a:cubicBezTo>
                <a:cubicBezTo>
                  <a:pt x="287" y="458"/>
                  <a:pt x="287" y="458"/>
                  <a:pt x="287" y="458"/>
                </a:cubicBezTo>
                <a:cubicBezTo>
                  <a:pt x="289" y="463"/>
                  <a:pt x="289" y="463"/>
                  <a:pt x="289" y="463"/>
                </a:cubicBezTo>
                <a:cubicBezTo>
                  <a:pt x="289" y="471"/>
                  <a:pt x="289" y="471"/>
                  <a:pt x="289" y="471"/>
                </a:cubicBezTo>
                <a:cubicBezTo>
                  <a:pt x="289" y="479"/>
                  <a:pt x="289" y="479"/>
                  <a:pt x="289" y="479"/>
                </a:cubicBezTo>
                <a:cubicBezTo>
                  <a:pt x="288" y="483"/>
                  <a:pt x="288" y="483"/>
                  <a:pt x="288" y="483"/>
                </a:cubicBezTo>
                <a:cubicBezTo>
                  <a:pt x="290" y="486"/>
                  <a:pt x="290" y="486"/>
                  <a:pt x="290" y="486"/>
                </a:cubicBezTo>
                <a:cubicBezTo>
                  <a:pt x="296" y="485"/>
                  <a:pt x="296" y="485"/>
                  <a:pt x="296" y="485"/>
                </a:cubicBezTo>
                <a:cubicBezTo>
                  <a:pt x="298" y="486"/>
                  <a:pt x="298" y="486"/>
                  <a:pt x="298" y="486"/>
                </a:cubicBezTo>
                <a:cubicBezTo>
                  <a:pt x="304" y="487"/>
                  <a:pt x="304" y="487"/>
                  <a:pt x="304" y="487"/>
                </a:cubicBezTo>
                <a:cubicBezTo>
                  <a:pt x="308" y="487"/>
                  <a:pt x="308" y="487"/>
                  <a:pt x="308" y="487"/>
                </a:cubicBezTo>
                <a:cubicBezTo>
                  <a:pt x="311" y="488"/>
                  <a:pt x="311" y="488"/>
                  <a:pt x="311" y="488"/>
                </a:cubicBezTo>
                <a:cubicBezTo>
                  <a:pt x="319" y="484"/>
                  <a:pt x="319" y="484"/>
                  <a:pt x="319" y="484"/>
                </a:cubicBezTo>
                <a:cubicBezTo>
                  <a:pt x="319" y="484"/>
                  <a:pt x="324" y="489"/>
                  <a:pt x="327" y="489"/>
                </a:cubicBezTo>
                <a:cubicBezTo>
                  <a:pt x="329" y="497"/>
                  <a:pt x="329" y="497"/>
                  <a:pt x="329" y="497"/>
                </a:cubicBezTo>
                <a:cubicBezTo>
                  <a:pt x="332" y="510"/>
                  <a:pt x="332" y="510"/>
                  <a:pt x="332" y="510"/>
                </a:cubicBezTo>
                <a:cubicBezTo>
                  <a:pt x="335" y="518"/>
                  <a:pt x="335" y="518"/>
                  <a:pt x="335" y="518"/>
                </a:cubicBezTo>
                <a:cubicBezTo>
                  <a:pt x="339" y="519"/>
                  <a:pt x="339" y="519"/>
                  <a:pt x="339" y="519"/>
                </a:cubicBezTo>
                <a:cubicBezTo>
                  <a:pt x="345" y="515"/>
                  <a:pt x="345" y="515"/>
                  <a:pt x="345" y="515"/>
                </a:cubicBezTo>
                <a:cubicBezTo>
                  <a:pt x="350" y="517"/>
                  <a:pt x="350" y="517"/>
                  <a:pt x="350" y="517"/>
                </a:cubicBezTo>
                <a:cubicBezTo>
                  <a:pt x="352" y="520"/>
                  <a:pt x="352" y="520"/>
                  <a:pt x="352" y="520"/>
                </a:cubicBezTo>
                <a:cubicBezTo>
                  <a:pt x="352" y="528"/>
                  <a:pt x="352" y="528"/>
                  <a:pt x="352" y="528"/>
                </a:cubicBezTo>
                <a:cubicBezTo>
                  <a:pt x="351" y="534"/>
                  <a:pt x="351" y="534"/>
                  <a:pt x="351" y="534"/>
                </a:cubicBezTo>
                <a:cubicBezTo>
                  <a:pt x="352" y="539"/>
                  <a:pt x="352" y="539"/>
                  <a:pt x="352" y="539"/>
                </a:cubicBezTo>
                <a:cubicBezTo>
                  <a:pt x="350" y="547"/>
                  <a:pt x="350" y="547"/>
                  <a:pt x="350" y="547"/>
                </a:cubicBezTo>
                <a:cubicBezTo>
                  <a:pt x="353" y="545"/>
                  <a:pt x="353" y="545"/>
                  <a:pt x="353" y="545"/>
                </a:cubicBezTo>
                <a:cubicBezTo>
                  <a:pt x="361" y="546"/>
                  <a:pt x="361" y="546"/>
                  <a:pt x="361" y="546"/>
                </a:cubicBezTo>
                <a:cubicBezTo>
                  <a:pt x="361" y="549"/>
                  <a:pt x="361" y="549"/>
                  <a:pt x="361" y="549"/>
                </a:cubicBezTo>
                <a:cubicBezTo>
                  <a:pt x="364" y="557"/>
                  <a:pt x="364" y="557"/>
                  <a:pt x="364" y="557"/>
                </a:cubicBezTo>
                <a:cubicBezTo>
                  <a:pt x="365" y="560"/>
                  <a:pt x="365" y="560"/>
                  <a:pt x="365" y="560"/>
                </a:cubicBezTo>
                <a:cubicBezTo>
                  <a:pt x="365" y="564"/>
                  <a:pt x="365" y="564"/>
                  <a:pt x="365" y="564"/>
                </a:cubicBezTo>
                <a:cubicBezTo>
                  <a:pt x="366" y="576"/>
                  <a:pt x="366" y="576"/>
                  <a:pt x="366" y="576"/>
                </a:cubicBezTo>
                <a:cubicBezTo>
                  <a:pt x="364" y="578"/>
                  <a:pt x="364" y="578"/>
                  <a:pt x="364" y="578"/>
                </a:cubicBezTo>
                <a:cubicBezTo>
                  <a:pt x="362" y="578"/>
                  <a:pt x="362" y="578"/>
                  <a:pt x="362" y="578"/>
                </a:cubicBezTo>
                <a:cubicBezTo>
                  <a:pt x="357" y="580"/>
                  <a:pt x="357" y="580"/>
                  <a:pt x="357" y="580"/>
                </a:cubicBezTo>
                <a:cubicBezTo>
                  <a:pt x="355" y="584"/>
                  <a:pt x="355" y="584"/>
                  <a:pt x="355" y="584"/>
                </a:cubicBezTo>
                <a:cubicBezTo>
                  <a:pt x="354" y="583"/>
                  <a:pt x="354" y="583"/>
                  <a:pt x="354" y="583"/>
                </a:cubicBezTo>
                <a:cubicBezTo>
                  <a:pt x="346" y="588"/>
                  <a:pt x="346" y="588"/>
                  <a:pt x="346" y="588"/>
                </a:cubicBezTo>
                <a:cubicBezTo>
                  <a:pt x="346" y="590"/>
                  <a:pt x="346" y="590"/>
                  <a:pt x="346" y="590"/>
                </a:cubicBezTo>
                <a:cubicBezTo>
                  <a:pt x="342" y="590"/>
                  <a:pt x="342" y="590"/>
                  <a:pt x="342" y="590"/>
                </a:cubicBezTo>
                <a:cubicBezTo>
                  <a:pt x="340" y="592"/>
                  <a:pt x="340" y="592"/>
                  <a:pt x="340" y="592"/>
                </a:cubicBezTo>
                <a:cubicBezTo>
                  <a:pt x="336" y="596"/>
                  <a:pt x="336" y="596"/>
                  <a:pt x="336" y="596"/>
                </a:cubicBezTo>
                <a:cubicBezTo>
                  <a:pt x="333" y="597"/>
                  <a:pt x="333" y="597"/>
                  <a:pt x="333" y="597"/>
                </a:cubicBezTo>
                <a:cubicBezTo>
                  <a:pt x="334" y="600"/>
                  <a:pt x="334" y="600"/>
                  <a:pt x="334" y="600"/>
                </a:cubicBezTo>
                <a:cubicBezTo>
                  <a:pt x="332" y="601"/>
                  <a:pt x="332" y="601"/>
                  <a:pt x="332" y="601"/>
                </a:cubicBezTo>
                <a:cubicBezTo>
                  <a:pt x="328" y="601"/>
                  <a:pt x="328" y="601"/>
                  <a:pt x="328" y="601"/>
                </a:cubicBezTo>
                <a:cubicBezTo>
                  <a:pt x="322" y="609"/>
                  <a:pt x="322" y="609"/>
                  <a:pt x="322" y="609"/>
                </a:cubicBezTo>
                <a:cubicBezTo>
                  <a:pt x="322" y="612"/>
                  <a:pt x="322" y="612"/>
                  <a:pt x="322" y="612"/>
                </a:cubicBezTo>
                <a:cubicBezTo>
                  <a:pt x="322" y="615"/>
                  <a:pt x="322" y="615"/>
                  <a:pt x="322" y="615"/>
                </a:cubicBezTo>
                <a:cubicBezTo>
                  <a:pt x="320" y="615"/>
                  <a:pt x="320" y="615"/>
                  <a:pt x="320" y="615"/>
                </a:cubicBezTo>
                <a:cubicBezTo>
                  <a:pt x="318" y="617"/>
                  <a:pt x="318" y="617"/>
                  <a:pt x="318" y="617"/>
                </a:cubicBezTo>
                <a:cubicBezTo>
                  <a:pt x="314" y="624"/>
                  <a:pt x="314" y="624"/>
                  <a:pt x="314" y="624"/>
                </a:cubicBezTo>
                <a:cubicBezTo>
                  <a:pt x="309" y="631"/>
                  <a:pt x="309" y="631"/>
                  <a:pt x="309" y="631"/>
                </a:cubicBezTo>
                <a:cubicBezTo>
                  <a:pt x="309" y="632"/>
                  <a:pt x="309" y="632"/>
                  <a:pt x="309" y="632"/>
                </a:cubicBezTo>
                <a:cubicBezTo>
                  <a:pt x="306" y="634"/>
                  <a:pt x="306" y="634"/>
                  <a:pt x="306" y="634"/>
                </a:cubicBezTo>
                <a:cubicBezTo>
                  <a:pt x="306" y="636"/>
                  <a:pt x="306" y="636"/>
                  <a:pt x="306" y="636"/>
                </a:cubicBezTo>
                <a:cubicBezTo>
                  <a:pt x="307" y="636"/>
                  <a:pt x="307" y="636"/>
                  <a:pt x="307" y="636"/>
                </a:cubicBezTo>
                <a:cubicBezTo>
                  <a:pt x="311" y="637"/>
                  <a:pt x="311" y="637"/>
                  <a:pt x="311" y="637"/>
                </a:cubicBezTo>
                <a:cubicBezTo>
                  <a:pt x="319" y="635"/>
                  <a:pt x="319" y="635"/>
                  <a:pt x="319" y="635"/>
                </a:cubicBezTo>
                <a:cubicBezTo>
                  <a:pt x="322" y="637"/>
                  <a:pt x="322" y="637"/>
                  <a:pt x="322" y="637"/>
                </a:cubicBezTo>
                <a:cubicBezTo>
                  <a:pt x="324" y="639"/>
                  <a:pt x="324" y="639"/>
                  <a:pt x="324" y="639"/>
                </a:cubicBezTo>
                <a:cubicBezTo>
                  <a:pt x="326" y="643"/>
                  <a:pt x="326" y="643"/>
                  <a:pt x="326" y="643"/>
                </a:cubicBezTo>
                <a:cubicBezTo>
                  <a:pt x="330" y="644"/>
                  <a:pt x="330" y="644"/>
                  <a:pt x="330" y="644"/>
                </a:cubicBezTo>
                <a:cubicBezTo>
                  <a:pt x="332" y="648"/>
                  <a:pt x="332" y="648"/>
                  <a:pt x="332" y="648"/>
                </a:cubicBezTo>
                <a:cubicBezTo>
                  <a:pt x="336" y="656"/>
                  <a:pt x="336" y="656"/>
                  <a:pt x="336" y="656"/>
                </a:cubicBezTo>
                <a:cubicBezTo>
                  <a:pt x="338" y="655"/>
                  <a:pt x="338" y="655"/>
                  <a:pt x="338" y="655"/>
                </a:cubicBezTo>
                <a:cubicBezTo>
                  <a:pt x="342" y="652"/>
                  <a:pt x="342" y="652"/>
                  <a:pt x="342" y="652"/>
                </a:cubicBezTo>
                <a:cubicBezTo>
                  <a:pt x="344" y="652"/>
                  <a:pt x="344" y="652"/>
                  <a:pt x="344" y="652"/>
                </a:cubicBezTo>
                <a:cubicBezTo>
                  <a:pt x="348" y="659"/>
                  <a:pt x="348" y="659"/>
                  <a:pt x="348" y="659"/>
                </a:cubicBezTo>
                <a:cubicBezTo>
                  <a:pt x="351" y="660"/>
                  <a:pt x="351" y="660"/>
                  <a:pt x="351" y="660"/>
                </a:cubicBezTo>
                <a:cubicBezTo>
                  <a:pt x="357" y="662"/>
                  <a:pt x="357" y="662"/>
                  <a:pt x="357" y="662"/>
                </a:cubicBezTo>
                <a:cubicBezTo>
                  <a:pt x="360" y="666"/>
                  <a:pt x="360" y="666"/>
                  <a:pt x="360" y="666"/>
                </a:cubicBezTo>
                <a:cubicBezTo>
                  <a:pt x="361" y="670"/>
                  <a:pt x="361" y="670"/>
                  <a:pt x="361" y="670"/>
                </a:cubicBezTo>
                <a:cubicBezTo>
                  <a:pt x="363" y="670"/>
                  <a:pt x="363" y="670"/>
                  <a:pt x="363" y="670"/>
                </a:cubicBezTo>
                <a:cubicBezTo>
                  <a:pt x="372" y="674"/>
                  <a:pt x="372" y="674"/>
                  <a:pt x="372" y="674"/>
                </a:cubicBezTo>
                <a:cubicBezTo>
                  <a:pt x="377" y="683"/>
                  <a:pt x="377" y="683"/>
                  <a:pt x="377" y="683"/>
                </a:cubicBezTo>
                <a:cubicBezTo>
                  <a:pt x="381" y="686"/>
                  <a:pt x="381" y="686"/>
                  <a:pt x="381" y="686"/>
                </a:cubicBezTo>
                <a:cubicBezTo>
                  <a:pt x="380" y="689"/>
                  <a:pt x="380" y="689"/>
                  <a:pt x="380" y="689"/>
                </a:cubicBezTo>
                <a:cubicBezTo>
                  <a:pt x="376" y="696"/>
                  <a:pt x="376" y="696"/>
                  <a:pt x="376" y="696"/>
                </a:cubicBezTo>
                <a:cubicBezTo>
                  <a:pt x="378" y="698"/>
                  <a:pt x="378" y="698"/>
                  <a:pt x="378" y="698"/>
                </a:cubicBezTo>
                <a:cubicBezTo>
                  <a:pt x="378" y="700"/>
                  <a:pt x="378" y="700"/>
                  <a:pt x="378" y="700"/>
                </a:cubicBezTo>
                <a:cubicBezTo>
                  <a:pt x="381" y="703"/>
                  <a:pt x="381" y="703"/>
                  <a:pt x="381" y="703"/>
                </a:cubicBezTo>
                <a:cubicBezTo>
                  <a:pt x="385" y="708"/>
                  <a:pt x="385" y="708"/>
                  <a:pt x="385" y="708"/>
                </a:cubicBezTo>
                <a:cubicBezTo>
                  <a:pt x="386" y="707"/>
                  <a:pt x="386" y="706"/>
                  <a:pt x="387" y="706"/>
                </a:cubicBezTo>
                <a:cubicBezTo>
                  <a:pt x="392" y="702"/>
                  <a:pt x="395" y="696"/>
                  <a:pt x="396" y="690"/>
                </a:cubicBezTo>
                <a:cubicBezTo>
                  <a:pt x="398" y="683"/>
                  <a:pt x="400" y="677"/>
                  <a:pt x="402" y="670"/>
                </a:cubicBezTo>
                <a:cubicBezTo>
                  <a:pt x="402" y="670"/>
                  <a:pt x="402" y="670"/>
                  <a:pt x="402" y="670"/>
                </a:cubicBezTo>
                <a:cubicBezTo>
                  <a:pt x="402" y="670"/>
                  <a:pt x="402" y="670"/>
                  <a:pt x="402" y="670"/>
                </a:cubicBezTo>
                <a:cubicBezTo>
                  <a:pt x="402" y="670"/>
                  <a:pt x="402" y="670"/>
                  <a:pt x="402" y="670"/>
                </a:cubicBezTo>
                <a:cubicBezTo>
                  <a:pt x="400" y="664"/>
                  <a:pt x="401" y="661"/>
                  <a:pt x="405" y="659"/>
                </a:cubicBezTo>
                <a:cubicBezTo>
                  <a:pt x="407" y="658"/>
                  <a:pt x="408" y="658"/>
                  <a:pt x="410" y="657"/>
                </a:cubicBezTo>
                <a:cubicBezTo>
                  <a:pt x="411" y="652"/>
                  <a:pt x="413" y="647"/>
                  <a:pt x="416" y="642"/>
                </a:cubicBezTo>
                <a:cubicBezTo>
                  <a:pt x="417" y="642"/>
                  <a:pt x="418" y="641"/>
                  <a:pt x="419" y="641"/>
                </a:cubicBezTo>
                <a:cubicBezTo>
                  <a:pt x="420" y="641"/>
                  <a:pt x="421" y="642"/>
                  <a:pt x="421" y="643"/>
                </a:cubicBezTo>
                <a:cubicBezTo>
                  <a:pt x="422" y="645"/>
                  <a:pt x="422" y="647"/>
                  <a:pt x="423" y="649"/>
                </a:cubicBezTo>
                <a:cubicBezTo>
                  <a:pt x="427" y="648"/>
                  <a:pt x="429" y="645"/>
                  <a:pt x="430" y="642"/>
                </a:cubicBezTo>
                <a:cubicBezTo>
                  <a:pt x="436" y="629"/>
                  <a:pt x="442" y="616"/>
                  <a:pt x="450" y="604"/>
                </a:cubicBezTo>
                <a:cubicBezTo>
                  <a:pt x="456" y="596"/>
                  <a:pt x="459" y="586"/>
                  <a:pt x="454" y="576"/>
                </a:cubicBezTo>
                <a:cubicBezTo>
                  <a:pt x="453" y="575"/>
                  <a:pt x="453" y="574"/>
                  <a:pt x="453" y="572"/>
                </a:cubicBezTo>
                <a:cubicBezTo>
                  <a:pt x="451" y="560"/>
                  <a:pt x="453" y="549"/>
                  <a:pt x="463" y="540"/>
                </a:cubicBezTo>
                <a:cubicBezTo>
                  <a:pt x="467" y="537"/>
                  <a:pt x="472" y="533"/>
                  <a:pt x="475" y="529"/>
                </a:cubicBezTo>
                <a:cubicBezTo>
                  <a:pt x="482" y="522"/>
                  <a:pt x="490" y="518"/>
                  <a:pt x="498" y="515"/>
                </a:cubicBezTo>
                <a:cubicBezTo>
                  <a:pt x="503" y="513"/>
                  <a:pt x="507" y="512"/>
                  <a:pt x="510" y="508"/>
                </a:cubicBezTo>
                <a:cubicBezTo>
                  <a:pt x="513" y="505"/>
                  <a:pt x="517" y="503"/>
                  <a:pt x="518" y="499"/>
                </a:cubicBezTo>
                <a:cubicBezTo>
                  <a:pt x="518" y="498"/>
                  <a:pt x="520" y="497"/>
                  <a:pt x="521" y="497"/>
                </a:cubicBezTo>
                <a:cubicBezTo>
                  <a:pt x="526" y="498"/>
                  <a:pt x="530" y="497"/>
                  <a:pt x="534" y="497"/>
                </a:cubicBezTo>
                <a:cubicBezTo>
                  <a:pt x="538" y="496"/>
                  <a:pt x="542" y="497"/>
                  <a:pt x="546" y="497"/>
                </a:cubicBezTo>
                <a:cubicBezTo>
                  <a:pt x="554" y="497"/>
                  <a:pt x="561" y="495"/>
                  <a:pt x="566" y="488"/>
                </a:cubicBezTo>
                <a:cubicBezTo>
                  <a:pt x="568" y="485"/>
                  <a:pt x="573" y="484"/>
                  <a:pt x="576" y="482"/>
                </a:cubicBezTo>
                <a:cubicBezTo>
                  <a:pt x="579" y="480"/>
                  <a:pt x="580" y="477"/>
                  <a:pt x="579" y="474"/>
                </a:cubicBezTo>
                <a:cubicBezTo>
                  <a:pt x="578" y="471"/>
                  <a:pt x="579" y="467"/>
                  <a:pt x="581" y="464"/>
                </a:cubicBezTo>
                <a:cubicBezTo>
                  <a:pt x="585" y="457"/>
                  <a:pt x="588" y="449"/>
                  <a:pt x="593" y="443"/>
                </a:cubicBezTo>
                <a:cubicBezTo>
                  <a:pt x="597" y="437"/>
                  <a:pt x="598" y="431"/>
                  <a:pt x="598" y="425"/>
                </a:cubicBezTo>
                <a:cubicBezTo>
                  <a:pt x="597" y="420"/>
                  <a:pt x="597" y="415"/>
                  <a:pt x="600" y="411"/>
                </a:cubicBezTo>
                <a:cubicBezTo>
                  <a:pt x="605" y="403"/>
                  <a:pt x="606" y="394"/>
                  <a:pt x="607" y="385"/>
                </a:cubicBezTo>
                <a:cubicBezTo>
                  <a:pt x="607" y="374"/>
                  <a:pt x="607" y="363"/>
                  <a:pt x="607" y="352"/>
                </a:cubicBezTo>
                <a:cubicBezTo>
                  <a:pt x="607" y="344"/>
                  <a:pt x="606" y="337"/>
                  <a:pt x="606" y="329"/>
                </a:cubicBezTo>
                <a:cubicBezTo>
                  <a:pt x="606" y="325"/>
                  <a:pt x="608" y="322"/>
                  <a:pt x="611" y="320"/>
                </a:cubicBezTo>
                <a:cubicBezTo>
                  <a:pt x="621" y="316"/>
                  <a:pt x="626" y="308"/>
                  <a:pt x="629" y="299"/>
                </a:cubicBezTo>
                <a:cubicBezTo>
                  <a:pt x="630" y="297"/>
                  <a:pt x="631" y="295"/>
                  <a:pt x="632" y="293"/>
                </a:cubicBezTo>
                <a:cubicBezTo>
                  <a:pt x="635" y="287"/>
                  <a:pt x="638" y="282"/>
                  <a:pt x="643" y="278"/>
                </a:cubicBezTo>
                <a:cubicBezTo>
                  <a:pt x="649" y="273"/>
                  <a:pt x="654" y="268"/>
                  <a:pt x="659" y="262"/>
                </a:cubicBezTo>
                <a:cubicBezTo>
                  <a:pt x="665" y="256"/>
                  <a:pt x="669" y="250"/>
                  <a:pt x="671" y="243"/>
                </a:cubicBezTo>
                <a:cubicBezTo>
                  <a:pt x="674" y="236"/>
                  <a:pt x="676" y="220"/>
                  <a:pt x="674" y="214"/>
                </a:cubicBezTo>
                <a:close/>
                <a:moveTo>
                  <a:pt x="399" y="103"/>
                </a:moveTo>
                <a:cubicBezTo>
                  <a:pt x="398" y="105"/>
                  <a:pt x="394" y="106"/>
                  <a:pt x="392" y="105"/>
                </a:cubicBezTo>
                <a:cubicBezTo>
                  <a:pt x="390" y="103"/>
                  <a:pt x="390" y="101"/>
                  <a:pt x="391" y="99"/>
                </a:cubicBezTo>
                <a:cubicBezTo>
                  <a:pt x="391" y="98"/>
                  <a:pt x="392" y="97"/>
                  <a:pt x="393" y="95"/>
                </a:cubicBezTo>
                <a:cubicBezTo>
                  <a:pt x="394" y="96"/>
                  <a:pt x="394" y="97"/>
                  <a:pt x="394" y="98"/>
                </a:cubicBezTo>
                <a:cubicBezTo>
                  <a:pt x="395" y="100"/>
                  <a:pt x="397" y="101"/>
                  <a:pt x="399" y="101"/>
                </a:cubicBezTo>
                <a:cubicBezTo>
                  <a:pt x="400" y="100"/>
                  <a:pt x="400" y="100"/>
                  <a:pt x="401" y="99"/>
                </a:cubicBezTo>
                <a:cubicBezTo>
                  <a:pt x="401" y="101"/>
                  <a:pt x="400" y="102"/>
                  <a:pt x="399" y="103"/>
                </a:cubicBezTo>
                <a:close/>
                <a:moveTo>
                  <a:pt x="420" y="126"/>
                </a:moveTo>
                <a:cubicBezTo>
                  <a:pt x="420" y="126"/>
                  <a:pt x="420" y="125"/>
                  <a:pt x="420" y="125"/>
                </a:cubicBezTo>
                <a:cubicBezTo>
                  <a:pt x="421" y="124"/>
                  <a:pt x="422" y="124"/>
                  <a:pt x="424" y="123"/>
                </a:cubicBezTo>
                <a:cubicBezTo>
                  <a:pt x="424" y="123"/>
                  <a:pt x="425" y="124"/>
                  <a:pt x="425" y="125"/>
                </a:cubicBezTo>
                <a:cubicBezTo>
                  <a:pt x="425" y="125"/>
                  <a:pt x="424" y="126"/>
                  <a:pt x="424" y="126"/>
                </a:cubicBezTo>
                <a:cubicBezTo>
                  <a:pt x="422" y="126"/>
                  <a:pt x="421" y="126"/>
                  <a:pt x="420" y="126"/>
                </a:cubicBezTo>
                <a:close/>
                <a:moveTo>
                  <a:pt x="425" y="173"/>
                </a:moveTo>
                <a:cubicBezTo>
                  <a:pt x="425" y="173"/>
                  <a:pt x="424" y="173"/>
                  <a:pt x="424" y="173"/>
                </a:cubicBezTo>
                <a:cubicBezTo>
                  <a:pt x="423" y="171"/>
                  <a:pt x="422" y="169"/>
                  <a:pt x="421" y="168"/>
                </a:cubicBezTo>
                <a:cubicBezTo>
                  <a:pt x="420" y="166"/>
                  <a:pt x="420" y="165"/>
                  <a:pt x="422" y="165"/>
                </a:cubicBezTo>
                <a:cubicBezTo>
                  <a:pt x="422" y="164"/>
                  <a:pt x="423" y="165"/>
                  <a:pt x="423" y="166"/>
                </a:cubicBezTo>
                <a:cubicBezTo>
                  <a:pt x="424" y="167"/>
                  <a:pt x="425" y="169"/>
                  <a:pt x="426" y="171"/>
                </a:cubicBezTo>
                <a:cubicBezTo>
                  <a:pt x="426" y="172"/>
                  <a:pt x="425" y="172"/>
                  <a:pt x="425" y="173"/>
                </a:cubicBezTo>
                <a:close/>
                <a:moveTo>
                  <a:pt x="439" y="414"/>
                </a:moveTo>
                <a:cubicBezTo>
                  <a:pt x="438" y="413"/>
                  <a:pt x="438" y="413"/>
                  <a:pt x="438" y="413"/>
                </a:cubicBezTo>
                <a:cubicBezTo>
                  <a:pt x="439" y="413"/>
                  <a:pt x="439" y="413"/>
                  <a:pt x="439" y="413"/>
                </a:cubicBezTo>
                <a:lnTo>
                  <a:pt x="439" y="414"/>
                </a:lnTo>
                <a:close/>
              </a:path>
            </a:pathLst>
          </a:custGeom>
          <a:solidFill>
            <a:schemeClr val="tx1">
              <a:lumMod val="40000"/>
              <a:lumOff val="6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0FC449E1-AADD-D730-1048-9310C05BDAAD}"/>
              </a:ext>
            </a:extLst>
          </p:cNvPr>
          <p:cNvSpPr>
            <a:spLocks noEditPoints="1"/>
          </p:cNvSpPr>
          <p:nvPr/>
        </p:nvSpPr>
        <p:spPr bwMode="auto">
          <a:xfrm>
            <a:off x="15857162" y="8597901"/>
            <a:ext cx="449264" cy="174626"/>
          </a:xfrm>
          <a:custGeom>
            <a:avLst/>
            <a:gdLst>
              <a:gd name="T0" fmla="*/ 0 w 143"/>
              <a:gd name="T1" fmla="*/ 41 h 56"/>
              <a:gd name="T2" fmla="*/ 4 w 143"/>
              <a:gd name="T3" fmla="*/ 42 h 56"/>
              <a:gd name="T4" fmla="*/ 0 w 143"/>
              <a:gd name="T5" fmla="*/ 41 h 56"/>
              <a:gd name="T6" fmla="*/ 141 w 143"/>
              <a:gd name="T7" fmla="*/ 14 h 56"/>
              <a:gd name="T8" fmla="*/ 133 w 143"/>
              <a:gd name="T9" fmla="*/ 11 h 56"/>
              <a:gd name="T10" fmla="*/ 133 w 143"/>
              <a:gd name="T11" fmla="*/ 11 h 56"/>
              <a:gd name="T12" fmla="*/ 134 w 143"/>
              <a:gd name="T13" fmla="*/ 12 h 56"/>
              <a:gd name="T14" fmla="*/ 132 w 143"/>
              <a:gd name="T15" fmla="*/ 12 h 56"/>
              <a:gd name="T16" fmla="*/ 133 w 143"/>
              <a:gd name="T17" fmla="*/ 11 h 56"/>
              <a:gd name="T18" fmla="*/ 117 w 143"/>
              <a:gd name="T19" fmla="*/ 4 h 56"/>
              <a:gd name="T20" fmla="*/ 99 w 143"/>
              <a:gd name="T21" fmla="*/ 2 h 56"/>
              <a:gd name="T22" fmla="*/ 78 w 143"/>
              <a:gd name="T23" fmla="*/ 3 h 56"/>
              <a:gd name="T24" fmla="*/ 62 w 143"/>
              <a:gd name="T25" fmla="*/ 4 h 56"/>
              <a:gd name="T26" fmla="*/ 57 w 143"/>
              <a:gd name="T27" fmla="*/ 4 h 56"/>
              <a:gd name="T28" fmla="*/ 56 w 143"/>
              <a:gd name="T29" fmla="*/ 6 h 56"/>
              <a:gd name="T30" fmla="*/ 51 w 143"/>
              <a:gd name="T31" fmla="*/ 9 h 56"/>
              <a:gd name="T32" fmla="*/ 45 w 143"/>
              <a:gd name="T33" fmla="*/ 14 h 56"/>
              <a:gd name="T34" fmla="*/ 37 w 143"/>
              <a:gd name="T35" fmla="*/ 20 h 56"/>
              <a:gd name="T36" fmla="*/ 36 w 143"/>
              <a:gd name="T37" fmla="*/ 27 h 56"/>
              <a:gd name="T38" fmla="*/ 30 w 143"/>
              <a:gd name="T39" fmla="*/ 33 h 56"/>
              <a:gd name="T40" fmla="*/ 25 w 143"/>
              <a:gd name="T41" fmla="*/ 36 h 56"/>
              <a:gd name="T42" fmla="*/ 19 w 143"/>
              <a:gd name="T43" fmla="*/ 40 h 56"/>
              <a:gd name="T44" fmla="*/ 17 w 143"/>
              <a:gd name="T45" fmla="*/ 44 h 56"/>
              <a:gd name="T46" fmla="*/ 15 w 143"/>
              <a:gd name="T47" fmla="*/ 44 h 56"/>
              <a:gd name="T48" fmla="*/ 30 w 143"/>
              <a:gd name="T49" fmla="*/ 49 h 56"/>
              <a:gd name="T50" fmla="*/ 60 w 143"/>
              <a:gd name="T51" fmla="*/ 55 h 56"/>
              <a:gd name="T52" fmla="*/ 63 w 143"/>
              <a:gd name="T53" fmla="*/ 56 h 56"/>
              <a:gd name="T54" fmla="*/ 72 w 143"/>
              <a:gd name="T55" fmla="*/ 54 h 56"/>
              <a:gd name="T56" fmla="*/ 76 w 143"/>
              <a:gd name="T57" fmla="*/ 41 h 56"/>
              <a:gd name="T58" fmla="*/ 81 w 143"/>
              <a:gd name="T59" fmla="*/ 41 h 56"/>
              <a:gd name="T60" fmla="*/ 88 w 143"/>
              <a:gd name="T61" fmla="*/ 38 h 56"/>
              <a:gd name="T62" fmla="*/ 93 w 143"/>
              <a:gd name="T63" fmla="*/ 40 h 56"/>
              <a:gd name="T64" fmla="*/ 97 w 143"/>
              <a:gd name="T65" fmla="*/ 41 h 56"/>
              <a:gd name="T66" fmla="*/ 98 w 143"/>
              <a:gd name="T67" fmla="*/ 39 h 56"/>
              <a:gd name="T68" fmla="*/ 102 w 143"/>
              <a:gd name="T69" fmla="*/ 37 h 56"/>
              <a:gd name="T70" fmla="*/ 105 w 143"/>
              <a:gd name="T71" fmla="*/ 34 h 56"/>
              <a:gd name="T72" fmla="*/ 107 w 143"/>
              <a:gd name="T73" fmla="*/ 33 h 56"/>
              <a:gd name="T74" fmla="*/ 110 w 143"/>
              <a:gd name="T75" fmla="*/ 27 h 56"/>
              <a:gd name="T76" fmla="*/ 113 w 143"/>
              <a:gd name="T77" fmla="*/ 27 h 56"/>
              <a:gd name="T78" fmla="*/ 115 w 143"/>
              <a:gd name="T79" fmla="*/ 24 h 56"/>
              <a:gd name="T80" fmla="*/ 120 w 143"/>
              <a:gd name="T81" fmla="*/ 27 h 56"/>
              <a:gd name="T82" fmla="*/ 125 w 143"/>
              <a:gd name="T83" fmla="*/ 25 h 56"/>
              <a:gd name="T84" fmla="*/ 131 w 143"/>
              <a:gd name="T85" fmla="*/ 22 h 56"/>
              <a:gd name="T86" fmla="*/ 135 w 143"/>
              <a:gd name="T87" fmla="*/ 19 h 56"/>
              <a:gd name="T88" fmla="*/ 143 w 143"/>
              <a:gd name="T89" fmla="*/ 20 h 56"/>
              <a:gd name="T90" fmla="*/ 143 w 143"/>
              <a:gd name="T91" fmla="*/ 17 h 56"/>
              <a:gd name="T92" fmla="*/ 141 w 143"/>
              <a:gd name="T93"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 h="56">
                <a:moveTo>
                  <a:pt x="0" y="41"/>
                </a:moveTo>
                <a:cubicBezTo>
                  <a:pt x="1" y="42"/>
                  <a:pt x="2" y="42"/>
                  <a:pt x="4" y="42"/>
                </a:cubicBezTo>
                <a:cubicBezTo>
                  <a:pt x="2" y="42"/>
                  <a:pt x="1" y="42"/>
                  <a:pt x="0" y="41"/>
                </a:cubicBezTo>
                <a:close/>
                <a:moveTo>
                  <a:pt x="141" y="14"/>
                </a:moveTo>
                <a:cubicBezTo>
                  <a:pt x="138" y="13"/>
                  <a:pt x="136" y="12"/>
                  <a:pt x="133" y="11"/>
                </a:cubicBezTo>
                <a:cubicBezTo>
                  <a:pt x="133" y="11"/>
                  <a:pt x="133" y="11"/>
                  <a:pt x="133" y="11"/>
                </a:cubicBezTo>
                <a:cubicBezTo>
                  <a:pt x="133" y="11"/>
                  <a:pt x="133" y="12"/>
                  <a:pt x="134" y="12"/>
                </a:cubicBezTo>
                <a:cubicBezTo>
                  <a:pt x="132" y="12"/>
                  <a:pt x="132" y="12"/>
                  <a:pt x="132" y="12"/>
                </a:cubicBezTo>
                <a:cubicBezTo>
                  <a:pt x="133" y="11"/>
                  <a:pt x="133" y="11"/>
                  <a:pt x="133" y="11"/>
                </a:cubicBezTo>
                <a:cubicBezTo>
                  <a:pt x="129" y="7"/>
                  <a:pt x="124" y="4"/>
                  <a:pt x="117" y="4"/>
                </a:cubicBezTo>
                <a:cubicBezTo>
                  <a:pt x="111" y="4"/>
                  <a:pt x="105" y="3"/>
                  <a:pt x="99" y="2"/>
                </a:cubicBezTo>
                <a:cubicBezTo>
                  <a:pt x="91" y="0"/>
                  <a:pt x="85" y="4"/>
                  <a:pt x="78" y="3"/>
                </a:cubicBezTo>
                <a:cubicBezTo>
                  <a:pt x="73" y="3"/>
                  <a:pt x="67" y="4"/>
                  <a:pt x="62" y="4"/>
                </a:cubicBezTo>
                <a:cubicBezTo>
                  <a:pt x="60" y="4"/>
                  <a:pt x="58" y="4"/>
                  <a:pt x="57" y="4"/>
                </a:cubicBezTo>
                <a:cubicBezTo>
                  <a:pt x="57" y="5"/>
                  <a:pt x="56" y="5"/>
                  <a:pt x="56" y="6"/>
                </a:cubicBezTo>
                <a:cubicBezTo>
                  <a:pt x="58" y="8"/>
                  <a:pt x="54" y="4"/>
                  <a:pt x="51" y="9"/>
                </a:cubicBezTo>
                <a:cubicBezTo>
                  <a:pt x="48" y="14"/>
                  <a:pt x="47" y="14"/>
                  <a:pt x="45" y="14"/>
                </a:cubicBezTo>
                <a:cubicBezTo>
                  <a:pt x="43" y="14"/>
                  <a:pt x="41" y="17"/>
                  <a:pt x="37" y="20"/>
                </a:cubicBezTo>
                <a:cubicBezTo>
                  <a:pt x="34" y="22"/>
                  <a:pt x="36" y="24"/>
                  <a:pt x="36" y="27"/>
                </a:cubicBezTo>
                <a:cubicBezTo>
                  <a:pt x="36" y="30"/>
                  <a:pt x="33" y="30"/>
                  <a:pt x="30" y="33"/>
                </a:cubicBezTo>
                <a:cubicBezTo>
                  <a:pt x="28" y="35"/>
                  <a:pt x="28" y="35"/>
                  <a:pt x="25" y="36"/>
                </a:cubicBezTo>
                <a:cubicBezTo>
                  <a:pt x="22" y="36"/>
                  <a:pt x="20" y="37"/>
                  <a:pt x="19" y="40"/>
                </a:cubicBezTo>
                <a:cubicBezTo>
                  <a:pt x="19" y="42"/>
                  <a:pt x="18" y="43"/>
                  <a:pt x="17" y="44"/>
                </a:cubicBezTo>
                <a:cubicBezTo>
                  <a:pt x="17" y="44"/>
                  <a:pt x="16" y="44"/>
                  <a:pt x="15" y="44"/>
                </a:cubicBezTo>
                <a:cubicBezTo>
                  <a:pt x="20" y="45"/>
                  <a:pt x="25" y="47"/>
                  <a:pt x="30" y="49"/>
                </a:cubicBezTo>
                <a:cubicBezTo>
                  <a:pt x="40" y="52"/>
                  <a:pt x="50" y="56"/>
                  <a:pt x="60" y="55"/>
                </a:cubicBezTo>
                <a:cubicBezTo>
                  <a:pt x="61" y="55"/>
                  <a:pt x="62" y="55"/>
                  <a:pt x="63" y="56"/>
                </a:cubicBezTo>
                <a:cubicBezTo>
                  <a:pt x="66" y="55"/>
                  <a:pt x="70" y="54"/>
                  <a:pt x="72" y="54"/>
                </a:cubicBezTo>
                <a:cubicBezTo>
                  <a:pt x="76" y="53"/>
                  <a:pt x="77" y="55"/>
                  <a:pt x="76" y="41"/>
                </a:cubicBezTo>
                <a:cubicBezTo>
                  <a:pt x="76" y="41"/>
                  <a:pt x="79" y="41"/>
                  <a:pt x="81" y="41"/>
                </a:cubicBezTo>
                <a:cubicBezTo>
                  <a:pt x="82" y="40"/>
                  <a:pt x="86" y="37"/>
                  <a:pt x="88" y="38"/>
                </a:cubicBezTo>
                <a:cubicBezTo>
                  <a:pt x="91" y="38"/>
                  <a:pt x="92" y="40"/>
                  <a:pt x="93" y="40"/>
                </a:cubicBezTo>
                <a:cubicBezTo>
                  <a:pt x="95" y="40"/>
                  <a:pt x="97" y="41"/>
                  <a:pt x="97" y="41"/>
                </a:cubicBezTo>
                <a:cubicBezTo>
                  <a:pt x="97" y="41"/>
                  <a:pt x="97" y="39"/>
                  <a:pt x="98" y="39"/>
                </a:cubicBezTo>
                <a:cubicBezTo>
                  <a:pt x="99" y="39"/>
                  <a:pt x="102" y="37"/>
                  <a:pt x="102" y="37"/>
                </a:cubicBezTo>
                <a:cubicBezTo>
                  <a:pt x="105" y="34"/>
                  <a:pt x="105" y="34"/>
                  <a:pt x="105" y="34"/>
                </a:cubicBezTo>
                <a:cubicBezTo>
                  <a:pt x="107" y="33"/>
                  <a:pt x="107" y="33"/>
                  <a:pt x="107" y="33"/>
                </a:cubicBezTo>
                <a:cubicBezTo>
                  <a:pt x="107" y="33"/>
                  <a:pt x="107" y="29"/>
                  <a:pt x="110" y="27"/>
                </a:cubicBezTo>
                <a:cubicBezTo>
                  <a:pt x="113" y="27"/>
                  <a:pt x="113" y="27"/>
                  <a:pt x="113" y="27"/>
                </a:cubicBezTo>
                <a:cubicBezTo>
                  <a:pt x="113" y="27"/>
                  <a:pt x="114" y="23"/>
                  <a:pt x="115" y="24"/>
                </a:cubicBezTo>
                <a:cubicBezTo>
                  <a:pt x="117" y="25"/>
                  <a:pt x="115" y="27"/>
                  <a:pt x="120" y="27"/>
                </a:cubicBezTo>
                <a:cubicBezTo>
                  <a:pt x="125" y="27"/>
                  <a:pt x="123" y="25"/>
                  <a:pt x="125" y="25"/>
                </a:cubicBezTo>
                <a:cubicBezTo>
                  <a:pt x="126" y="25"/>
                  <a:pt x="129" y="24"/>
                  <a:pt x="131" y="22"/>
                </a:cubicBezTo>
                <a:cubicBezTo>
                  <a:pt x="133" y="21"/>
                  <a:pt x="132" y="18"/>
                  <a:pt x="135" y="19"/>
                </a:cubicBezTo>
                <a:cubicBezTo>
                  <a:pt x="138" y="19"/>
                  <a:pt x="135" y="20"/>
                  <a:pt x="143" y="20"/>
                </a:cubicBezTo>
                <a:cubicBezTo>
                  <a:pt x="143" y="19"/>
                  <a:pt x="143" y="18"/>
                  <a:pt x="143" y="17"/>
                </a:cubicBezTo>
                <a:cubicBezTo>
                  <a:pt x="143" y="16"/>
                  <a:pt x="142" y="15"/>
                  <a:pt x="141" y="1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DAABDC0F-DA29-BB70-AF1A-6DA9CFCC5D5B}"/>
              </a:ext>
            </a:extLst>
          </p:cNvPr>
          <p:cNvSpPr>
            <a:spLocks noEditPoints="1"/>
          </p:cNvSpPr>
          <p:nvPr/>
        </p:nvSpPr>
        <p:spPr bwMode="auto">
          <a:xfrm>
            <a:off x="12428162" y="3494088"/>
            <a:ext cx="2316164" cy="2401888"/>
          </a:xfrm>
          <a:custGeom>
            <a:avLst/>
            <a:gdLst>
              <a:gd name="T0" fmla="*/ 291 w 738"/>
              <a:gd name="T1" fmla="*/ 568 h 765"/>
              <a:gd name="T2" fmla="*/ 325 w 738"/>
              <a:gd name="T3" fmla="*/ 528 h 765"/>
              <a:gd name="T4" fmla="*/ 171 w 738"/>
              <a:gd name="T5" fmla="*/ 608 h 765"/>
              <a:gd name="T6" fmla="*/ 592 w 738"/>
              <a:gd name="T7" fmla="*/ 698 h 765"/>
              <a:gd name="T8" fmla="*/ 168 w 738"/>
              <a:gd name="T9" fmla="*/ 272 h 765"/>
              <a:gd name="T10" fmla="*/ 162 w 738"/>
              <a:gd name="T11" fmla="*/ 248 h 765"/>
              <a:gd name="T12" fmla="*/ 64 w 738"/>
              <a:gd name="T13" fmla="*/ 624 h 765"/>
              <a:gd name="T14" fmla="*/ 52 w 738"/>
              <a:gd name="T15" fmla="*/ 625 h 765"/>
              <a:gd name="T16" fmla="*/ 21 w 738"/>
              <a:gd name="T17" fmla="*/ 638 h 765"/>
              <a:gd name="T18" fmla="*/ 334 w 738"/>
              <a:gd name="T19" fmla="*/ 518 h 765"/>
              <a:gd name="T20" fmla="*/ 446 w 738"/>
              <a:gd name="T21" fmla="*/ 474 h 765"/>
              <a:gd name="T22" fmla="*/ 441 w 738"/>
              <a:gd name="T23" fmla="*/ 490 h 765"/>
              <a:gd name="T24" fmla="*/ 442 w 738"/>
              <a:gd name="T25" fmla="*/ 475 h 765"/>
              <a:gd name="T26" fmla="*/ 724 w 738"/>
              <a:gd name="T27" fmla="*/ 115 h 765"/>
              <a:gd name="T28" fmla="*/ 632 w 738"/>
              <a:gd name="T29" fmla="*/ 69 h 765"/>
              <a:gd name="T30" fmla="*/ 601 w 738"/>
              <a:gd name="T31" fmla="*/ 25 h 765"/>
              <a:gd name="T32" fmla="*/ 580 w 738"/>
              <a:gd name="T33" fmla="*/ 25 h 765"/>
              <a:gd name="T34" fmla="*/ 598 w 738"/>
              <a:gd name="T35" fmla="*/ 16 h 765"/>
              <a:gd name="T36" fmla="*/ 512 w 738"/>
              <a:gd name="T37" fmla="*/ 21 h 765"/>
              <a:gd name="T38" fmla="*/ 365 w 738"/>
              <a:gd name="T39" fmla="*/ 76 h 765"/>
              <a:gd name="T40" fmla="*/ 372 w 738"/>
              <a:gd name="T41" fmla="*/ 167 h 765"/>
              <a:gd name="T42" fmla="*/ 379 w 738"/>
              <a:gd name="T43" fmla="*/ 182 h 765"/>
              <a:gd name="T44" fmla="*/ 379 w 738"/>
              <a:gd name="T45" fmla="*/ 187 h 765"/>
              <a:gd name="T46" fmla="*/ 319 w 738"/>
              <a:gd name="T47" fmla="*/ 167 h 765"/>
              <a:gd name="T48" fmla="*/ 264 w 738"/>
              <a:gd name="T49" fmla="*/ 216 h 765"/>
              <a:gd name="T50" fmla="*/ 340 w 738"/>
              <a:gd name="T51" fmla="*/ 253 h 765"/>
              <a:gd name="T52" fmla="*/ 295 w 738"/>
              <a:gd name="T53" fmla="*/ 295 h 765"/>
              <a:gd name="T54" fmla="*/ 232 w 738"/>
              <a:gd name="T55" fmla="*/ 322 h 765"/>
              <a:gd name="T56" fmla="*/ 206 w 738"/>
              <a:gd name="T57" fmla="*/ 432 h 765"/>
              <a:gd name="T58" fmla="*/ 222 w 738"/>
              <a:gd name="T59" fmla="*/ 430 h 765"/>
              <a:gd name="T60" fmla="*/ 226 w 738"/>
              <a:gd name="T61" fmla="*/ 475 h 765"/>
              <a:gd name="T62" fmla="*/ 271 w 738"/>
              <a:gd name="T63" fmla="*/ 489 h 765"/>
              <a:gd name="T64" fmla="*/ 151 w 738"/>
              <a:gd name="T65" fmla="*/ 579 h 765"/>
              <a:gd name="T66" fmla="*/ 110 w 738"/>
              <a:gd name="T67" fmla="*/ 614 h 765"/>
              <a:gd name="T68" fmla="*/ 159 w 738"/>
              <a:gd name="T69" fmla="*/ 600 h 765"/>
              <a:gd name="T70" fmla="*/ 238 w 738"/>
              <a:gd name="T71" fmla="*/ 566 h 765"/>
              <a:gd name="T72" fmla="*/ 332 w 738"/>
              <a:gd name="T73" fmla="*/ 505 h 765"/>
              <a:gd name="T74" fmla="*/ 383 w 738"/>
              <a:gd name="T75" fmla="*/ 452 h 765"/>
              <a:gd name="T76" fmla="*/ 374 w 738"/>
              <a:gd name="T77" fmla="*/ 483 h 765"/>
              <a:gd name="T78" fmla="*/ 423 w 738"/>
              <a:gd name="T79" fmla="*/ 483 h 765"/>
              <a:gd name="T80" fmla="*/ 449 w 738"/>
              <a:gd name="T81" fmla="*/ 449 h 765"/>
              <a:gd name="T82" fmla="*/ 480 w 738"/>
              <a:gd name="T83" fmla="*/ 477 h 765"/>
              <a:gd name="T84" fmla="*/ 530 w 738"/>
              <a:gd name="T85" fmla="*/ 507 h 765"/>
              <a:gd name="T86" fmla="*/ 559 w 738"/>
              <a:gd name="T87" fmla="*/ 541 h 765"/>
              <a:gd name="T88" fmla="*/ 588 w 738"/>
              <a:gd name="T89" fmla="*/ 564 h 765"/>
              <a:gd name="T90" fmla="*/ 580 w 738"/>
              <a:gd name="T91" fmla="*/ 611 h 765"/>
              <a:gd name="T92" fmla="*/ 591 w 738"/>
              <a:gd name="T93" fmla="*/ 630 h 765"/>
              <a:gd name="T94" fmla="*/ 619 w 738"/>
              <a:gd name="T95" fmla="*/ 598 h 765"/>
              <a:gd name="T96" fmla="*/ 622 w 738"/>
              <a:gd name="T97" fmla="*/ 636 h 765"/>
              <a:gd name="T98" fmla="*/ 601 w 738"/>
              <a:gd name="T99" fmla="*/ 624 h 765"/>
              <a:gd name="T100" fmla="*/ 596 w 738"/>
              <a:gd name="T101" fmla="*/ 654 h 765"/>
              <a:gd name="T102" fmla="*/ 596 w 738"/>
              <a:gd name="T103" fmla="*/ 660 h 765"/>
              <a:gd name="T104" fmla="*/ 613 w 738"/>
              <a:gd name="T105" fmla="*/ 679 h 765"/>
              <a:gd name="T106" fmla="*/ 617 w 738"/>
              <a:gd name="T107" fmla="*/ 678 h 765"/>
              <a:gd name="T108" fmla="*/ 623 w 738"/>
              <a:gd name="T109" fmla="*/ 690 h 765"/>
              <a:gd name="T110" fmla="*/ 626 w 738"/>
              <a:gd name="T111" fmla="*/ 607 h 765"/>
              <a:gd name="T112" fmla="*/ 609 w 738"/>
              <a:gd name="T113" fmla="*/ 582 h 765"/>
              <a:gd name="T114" fmla="*/ 611 w 738"/>
              <a:gd name="T115" fmla="*/ 556 h 765"/>
              <a:gd name="T116" fmla="*/ 609 w 738"/>
              <a:gd name="T117" fmla="*/ 650 h 765"/>
              <a:gd name="T118" fmla="*/ 614 w 738"/>
              <a:gd name="T119" fmla="*/ 666 h 765"/>
              <a:gd name="T120" fmla="*/ 238 w 738"/>
              <a:gd name="T121" fmla="*/ 566 h 765"/>
              <a:gd name="T122" fmla="*/ 589 w 738"/>
              <a:gd name="T123"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8" h="765">
                <a:moveTo>
                  <a:pt x="326" y="529"/>
                </a:moveTo>
                <a:cubicBezTo>
                  <a:pt x="323" y="530"/>
                  <a:pt x="320" y="532"/>
                  <a:pt x="316" y="532"/>
                </a:cubicBezTo>
                <a:cubicBezTo>
                  <a:pt x="312" y="531"/>
                  <a:pt x="310" y="532"/>
                  <a:pt x="308" y="535"/>
                </a:cubicBezTo>
                <a:cubicBezTo>
                  <a:pt x="307" y="537"/>
                  <a:pt x="306" y="537"/>
                  <a:pt x="305" y="538"/>
                </a:cubicBezTo>
                <a:cubicBezTo>
                  <a:pt x="305" y="538"/>
                  <a:pt x="304" y="538"/>
                  <a:pt x="303" y="538"/>
                </a:cubicBezTo>
                <a:cubicBezTo>
                  <a:pt x="289" y="540"/>
                  <a:pt x="285" y="544"/>
                  <a:pt x="285" y="558"/>
                </a:cubicBezTo>
                <a:cubicBezTo>
                  <a:pt x="285" y="560"/>
                  <a:pt x="286" y="561"/>
                  <a:pt x="288" y="563"/>
                </a:cubicBezTo>
                <a:cubicBezTo>
                  <a:pt x="289" y="564"/>
                  <a:pt x="290" y="566"/>
                  <a:pt x="291" y="568"/>
                </a:cubicBezTo>
                <a:cubicBezTo>
                  <a:pt x="292" y="569"/>
                  <a:pt x="294" y="569"/>
                  <a:pt x="295" y="569"/>
                </a:cubicBezTo>
                <a:cubicBezTo>
                  <a:pt x="302" y="562"/>
                  <a:pt x="309" y="557"/>
                  <a:pt x="319" y="554"/>
                </a:cubicBezTo>
                <a:cubicBezTo>
                  <a:pt x="323" y="552"/>
                  <a:pt x="326" y="548"/>
                  <a:pt x="330" y="546"/>
                </a:cubicBezTo>
                <a:cubicBezTo>
                  <a:pt x="333" y="544"/>
                  <a:pt x="334" y="540"/>
                  <a:pt x="333" y="536"/>
                </a:cubicBezTo>
                <a:cubicBezTo>
                  <a:pt x="333" y="534"/>
                  <a:pt x="331" y="533"/>
                  <a:pt x="329" y="532"/>
                </a:cubicBezTo>
                <a:cubicBezTo>
                  <a:pt x="328" y="531"/>
                  <a:pt x="327" y="530"/>
                  <a:pt x="326" y="529"/>
                </a:cubicBezTo>
                <a:cubicBezTo>
                  <a:pt x="326" y="528"/>
                  <a:pt x="326" y="528"/>
                  <a:pt x="326" y="528"/>
                </a:cubicBezTo>
                <a:cubicBezTo>
                  <a:pt x="326" y="528"/>
                  <a:pt x="325" y="528"/>
                  <a:pt x="325" y="528"/>
                </a:cubicBezTo>
                <a:lnTo>
                  <a:pt x="326" y="529"/>
                </a:lnTo>
                <a:close/>
                <a:moveTo>
                  <a:pt x="461" y="471"/>
                </a:moveTo>
                <a:cubicBezTo>
                  <a:pt x="460" y="472"/>
                  <a:pt x="460" y="472"/>
                  <a:pt x="460" y="473"/>
                </a:cubicBezTo>
                <a:cubicBezTo>
                  <a:pt x="459" y="476"/>
                  <a:pt x="461" y="477"/>
                  <a:pt x="463" y="477"/>
                </a:cubicBezTo>
                <a:cubicBezTo>
                  <a:pt x="464" y="477"/>
                  <a:pt x="464" y="476"/>
                  <a:pt x="464" y="475"/>
                </a:cubicBezTo>
                <a:cubicBezTo>
                  <a:pt x="465" y="473"/>
                  <a:pt x="463" y="471"/>
                  <a:pt x="461" y="471"/>
                </a:cubicBezTo>
                <a:close/>
                <a:moveTo>
                  <a:pt x="171" y="608"/>
                </a:moveTo>
                <a:cubicBezTo>
                  <a:pt x="171" y="608"/>
                  <a:pt x="171" y="608"/>
                  <a:pt x="171" y="608"/>
                </a:cubicBezTo>
                <a:cubicBezTo>
                  <a:pt x="171" y="608"/>
                  <a:pt x="171" y="608"/>
                  <a:pt x="171" y="608"/>
                </a:cubicBezTo>
                <a:cubicBezTo>
                  <a:pt x="171" y="608"/>
                  <a:pt x="171" y="608"/>
                  <a:pt x="171" y="608"/>
                </a:cubicBezTo>
                <a:close/>
                <a:moveTo>
                  <a:pt x="590" y="691"/>
                </a:moveTo>
                <a:cubicBezTo>
                  <a:pt x="589" y="691"/>
                  <a:pt x="588" y="694"/>
                  <a:pt x="589" y="696"/>
                </a:cubicBezTo>
                <a:cubicBezTo>
                  <a:pt x="590" y="697"/>
                  <a:pt x="591" y="697"/>
                  <a:pt x="592" y="698"/>
                </a:cubicBezTo>
                <a:cubicBezTo>
                  <a:pt x="591" y="697"/>
                  <a:pt x="590" y="697"/>
                  <a:pt x="590" y="696"/>
                </a:cubicBezTo>
                <a:cubicBezTo>
                  <a:pt x="591" y="696"/>
                  <a:pt x="592" y="696"/>
                  <a:pt x="593" y="696"/>
                </a:cubicBezTo>
                <a:cubicBezTo>
                  <a:pt x="592" y="698"/>
                  <a:pt x="592" y="698"/>
                  <a:pt x="592" y="698"/>
                </a:cubicBezTo>
                <a:cubicBezTo>
                  <a:pt x="592" y="697"/>
                  <a:pt x="593" y="696"/>
                  <a:pt x="593" y="695"/>
                </a:cubicBezTo>
                <a:cubicBezTo>
                  <a:pt x="593" y="692"/>
                  <a:pt x="591" y="690"/>
                  <a:pt x="590" y="691"/>
                </a:cubicBezTo>
                <a:close/>
                <a:moveTo>
                  <a:pt x="170" y="609"/>
                </a:moveTo>
                <a:cubicBezTo>
                  <a:pt x="170" y="609"/>
                  <a:pt x="171" y="609"/>
                  <a:pt x="171" y="608"/>
                </a:cubicBezTo>
                <a:cubicBezTo>
                  <a:pt x="169" y="609"/>
                  <a:pt x="169" y="609"/>
                  <a:pt x="170" y="609"/>
                </a:cubicBezTo>
                <a:close/>
                <a:moveTo>
                  <a:pt x="153" y="264"/>
                </a:moveTo>
                <a:cubicBezTo>
                  <a:pt x="155" y="264"/>
                  <a:pt x="157" y="266"/>
                  <a:pt x="159" y="266"/>
                </a:cubicBezTo>
                <a:cubicBezTo>
                  <a:pt x="163" y="266"/>
                  <a:pt x="166" y="268"/>
                  <a:pt x="168" y="272"/>
                </a:cubicBezTo>
                <a:cubicBezTo>
                  <a:pt x="169" y="276"/>
                  <a:pt x="171" y="280"/>
                  <a:pt x="173" y="284"/>
                </a:cubicBezTo>
                <a:cubicBezTo>
                  <a:pt x="173" y="285"/>
                  <a:pt x="176" y="286"/>
                  <a:pt x="178" y="286"/>
                </a:cubicBezTo>
                <a:cubicBezTo>
                  <a:pt x="182" y="284"/>
                  <a:pt x="186" y="283"/>
                  <a:pt x="189" y="282"/>
                </a:cubicBezTo>
                <a:cubicBezTo>
                  <a:pt x="190" y="282"/>
                  <a:pt x="190" y="281"/>
                  <a:pt x="191" y="281"/>
                </a:cubicBezTo>
                <a:cubicBezTo>
                  <a:pt x="191" y="280"/>
                  <a:pt x="191" y="279"/>
                  <a:pt x="191" y="279"/>
                </a:cubicBezTo>
                <a:cubicBezTo>
                  <a:pt x="188" y="274"/>
                  <a:pt x="185" y="269"/>
                  <a:pt x="184" y="264"/>
                </a:cubicBezTo>
                <a:cubicBezTo>
                  <a:pt x="182" y="257"/>
                  <a:pt x="178" y="254"/>
                  <a:pt x="171" y="253"/>
                </a:cubicBezTo>
                <a:cubicBezTo>
                  <a:pt x="168" y="253"/>
                  <a:pt x="165" y="250"/>
                  <a:pt x="162" y="248"/>
                </a:cubicBezTo>
                <a:cubicBezTo>
                  <a:pt x="161" y="248"/>
                  <a:pt x="159" y="248"/>
                  <a:pt x="159" y="249"/>
                </a:cubicBezTo>
                <a:cubicBezTo>
                  <a:pt x="156" y="251"/>
                  <a:pt x="152" y="254"/>
                  <a:pt x="151" y="258"/>
                </a:cubicBezTo>
                <a:cubicBezTo>
                  <a:pt x="151" y="260"/>
                  <a:pt x="152" y="263"/>
                  <a:pt x="153" y="264"/>
                </a:cubicBezTo>
                <a:close/>
                <a:moveTo>
                  <a:pt x="64" y="624"/>
                </a:moveTo>
                <a:cubicBezTo>
                  <a:pt x="64" y="624"/>
                  <a:pt x="65" y="625"/>
                  <a:pt x="65" y="625"/>
                </a:cubicBezTo>
                <a:cubicBezTo>
                  <a:pt x="65" y="625"/>
                  <a:pt x="66" y="624"/>
                  <a:pt x="66" y="624"/>
                </a:cubicBezTo>
                <a:cubicBezTo>
                  <a:pt x="66" y="623"/>
                  <a:pt x="66" y="623"/>
                  <a:pt x="65" y="622"/>
                </a:cubicBezTo>
                <a:cubicBezTo>
                  <a:pt x="65" y="623"/>
                  <a:pt x="64" y="623"/>
                  <a:pt x="64" y="624"/>
                </a:cubicBezTo>
                <a:close/>
                <a:moveTo>
                  <a:pt x="168" y="418"/>
                </a:moveTo>
                <a:cubicBezTo>
                  <a:pt x="172" y="417"/>
                  <a:pt x="175" y="411"/>
                  <a:pt x="174" y="406"/>
                </a:cubicBezTo>
                <a:cubicBezTo>
                  <a:pt x="174" y="404"/>
                  <a:pt x="170" y="401"/>
                  <a:pt x="167" y="401"/>
                </a:cubicBezTo>
                <a:cubicBezTo>
                  <a:pt x="163" y="402"/>
                  <a:pt x="157" y="403"/>
                  <a:pt x="151" y="404"/>
                </a:cubicBezTo>
                <a:cubicBezTo>
                  <a:pt x="150" y="404"/>
                  <a:pt x="149" y="406"/>
                  <a:pt x="149" y="407"/>
                </a:cubicBezTo>
                <a:cubicBezTo>
                  <a:pt x="149" y="410"/>
                  <a:pt x="150" y="413"/>
                  <a:pt x="153" y="415"/>
                </a:cubicBezTo>
                <a:cubicBezTo>
                  <a:pt x="157" y="418"/>
                  <a:pt x="162" y="419"/>
                  <a:pt x="168" y="418"/>
                </a:cubicBezTo>
                <a:close/>
                <a:moveTo>
                  <a:pt x="52" y="625"/>
                </a:moveTo>
                <a:cubicBezTo>
                  <a:pt x="50" y="625"/>
                  <a:pt x="49" y="625"/>
                  <a:pt x="48" y="626"/>
                </a:cubicBezTo>
                <a:cubicBezTo>
                  <a:pt x="43" y="631"/>
                  <a:pt x="38" y="637"/>
                  <a:pt x="33" y="643"/>
                </a:cubicBezTo>
                <a:cubicBezTo>
                  <a:pt x="33" y="643"/>
                  <a:pt x="33" y="644"/>
                  <a:pt x="33" y="644"/>
                </a:cubicBezTo>
                <a:cubicBezTo>
                  <a:pt x="33" y="645"/>
                  <a:pt x="34" y="645"/>
                  <a:pt x="35" y="645"/>
                </a:cubicBezTo>
                <a:cubicBezTo>
                  <a:pt x="42" y="645"/>
                  <a:pt x="49" y="642"/>
                  <a:pt x="55" y="637"/>
                </a:cubicBezTo>
                <a:cubicBezTo>
                  <a:pt x="56" y="635"/>
                  <a:pt x="57" y="633"/>
                  <a:pt x="57" y="632"/>
                </a:cubicBezTo>
                <a:cubicBezTo>
                  <a:pt x="57" y="629"/>
                  <a:pt x="54" y="625"/>
                  <a:pt x="52" y="625"/>
                </a:cubicBezTo>
                <a:close/>
                <a:moveTo>
                  <a:pt x="21" y="638"/>
                </a:moveTo>
                <a:cubicBezTo>
                  <a:pt x="19" y="637"/>
                  <a:pt x="17" y="637"/>
                  <a:pt x="16" y="638"/>
                </a:cubicBezTo>
                <a:cubicBezTo>
                  <a:pt x="10" y="642"/>
                  <a:pt x="5" y="647"/>
                  <a:pt x="1" y="653"/>
                </a:cubicBezTo>
                <a:cubicBezTo>
                  <a:pt x="0" y="654"/>
                  <a:pt x="0" y="655"/>
                  <a:pt x="1" y="656"/>
                </a:cubicBezTo>
                <a:cubicBezTo>
                  <a:pt x="2" y="657"/>
                  <a:pt x="3" y="657"/>
                  <a:pt x="3" y="656"/>
                </a:cubicBezTo>
                <a:cubicBezTo>
                  <a:pt x="11" y="654"/>
                  <a:pt x="18" y="649"/>
                  <a:pt x="23" y="642"/>
                </a:cubicBezTo>
                <a:cubicBezTo>
                  <a:pt x="24" y="642"/>
                  <a:pt x="24" y="641"/>
                  <a:pt x="24" y="640"/>
                </a:cubicBezTo>
                <a:cubicBezTo>
                  <a:pt x="23" y="639"/>
                  <a:pt x="22" y="638"/>
                  <a:pt x="21" y="638"/>
                </a:cubicBezTo>
                <a:close/>
                <a:moveTo>
                  <a:pt x="334" y="518"/>
                </a:moveTo>
                <a:cubicBezTo>
                  <a:pt x="331" y="521"/>
                  <a:pt x="327" y="523"/>
                  <a:pt x="326" y="528"/>
                </a:cubicBezTo>
                <a:cubicBezTo>
                  <a:pt x="330" y="530"/>
                  <a:pt x="335" y="530"/>
                  <a:pt x="339" y="528"/>
                </a:cubicBezTo>
                <a:cubicBezTo>
                  <a:pt x="341" y="528"/>
                  <a:pt x="342" y="527"/>
                  <a:pt x="343" y="526"/>
                </a:cubicBezTo>
                <a:cubicBezTo>
                  <a:pt x="344" y="525"/>
                  <a:pt x="343" y="520"/>
                  <a:pt x="342" y="519"/>
                </a:cubicBezTo>
                <a:cubicBezTo>
                  <a:pt x="340" y="517"/>
                  <a:pt x="336" y="516"/>
                  <a:pt x="334" y="518"/>
                </a:cubicBezTo>
                <a:close/>
                <a:moveTo>
                  <a:pt x="446" y="475"/>
                </a:moveTo>
                <a:cubicBezTo>
                  <a:pt x="447" y="474"/>
                  <a:pt x="447" y="474"/>
                  <a:pt x="447" y="474"/>
                </a:cubicBezTo>
                <a:cubicBezTo>
                  <a:pt x="447" y="474"/>
                  <a:pt x="447" y="474"/>
                  <a:pt x="446" y="474"/>
                </a:cubicBezTo>
                <a:cubicBezTo>
                  <a:pt x="446" y="474"/>
                  <a:pt x="446" y="474"/>
                  <a:pt x="446" y="475"/>
                </a:cubicBezTo>
                <a:cubicBezTo>
                  <a:pt x="446" y="475"/>
                  <a:pt x="446" y="475"/>
                  <a:pt x="446" y="475"/>
                </a:cubicBezTo>
                <a:close/>
                <a:moveTo>
                  <a:pt x="442" y="477"/>
                </a:moveTo>
                <a:cubicBezTo>
                  <a:pt x="442" y="477"/>
                  <a:pt x="442" y="478"/>
                  <a:pt x="442" y="479"/>
                </a:cubicBezTo>
                <a:cubicBezTo>
                  <a:pt x="443" y="479"/>
                  <a:pt x="443" y="479"/>
                  <a:pt x="443" y="479"/>
                </a:cubicBezTo>
                <a:cubicBezTo>
                  <a:pt x="441" y="481"/>
                  <a:pt x="439" y="483"/>
                  <a:pt x="437" y="485"/>
                </a:cubicBezTo>
                <a:cubicBezTo>
                  <a:pt x="435" y="487"/>
                  <a:pt x="435" y="490"/>
                  <a:pt x="437" y="490"/>
                </a:cubicBezTo>
                <a:cubicBezTo>
                  <a:pt x="438" y="490"/>
                  <a:pt x="440" y="490"/>
                  <a:pt x="441" y="490"/>
                </a:cubicBezTo>
                <a:cubicBezTo>
                  <a:pt x="445" y="487"/>
                  <a:pt x="449" y="483"/>
                  <a:pt x="452" y="478"/>
                </a:cubicBezTo>
                <a:cubicBezTo>
                  <a:pt x="453" y="477"/>
                  <a:pt x="452" y="476"/>
                  <a:pt x="450" y="475"/>
                </a:cubicBezTo>
                <a:cubicBezTo>
                  <a:pt x="449" y="475"/>
                  <a:pt x="448" y="475"/>
                  <a:pt x="446" y="475"/>
                </a:cubicBezTo>
                <a:cubicBezTo>
                  <a:pt x="445" y="476"/>
                  <a:pt x="444" y="477"/>
                  <a:pt x="443" y="478"/>
                </a:cubicBezTo>
                <a:cubicBezTo>
                  <a:pt x="442" y="478"/>
                  <a:pt x="442" y="477"/>
                  <a:pt x="442" y="477"/>
                </a:cubicBezTo>
                <a:close/>
                <a:moveTo>
                  <a:pt x="442" y="474"/>
                </a:moveTo>
                <a:cubicBezTo>
                  <a:pt x="442" y="474"/>
                  <a:pt x="442" y="474"/>
                  <a:pt x="442" y="474"/>
                </a:cubicBezTo>
                <a:cubicBezTo>
                  <a:pt x="442" y="474"/>
                  <a:pt x="442" y="475"/>
                  <a:pt x="442" y="475"/>
                </a:cubicBezTo>
                <a:cubicBezTo>
                  <a:pt x="442" y="475"/>
                  <a:pt x="442" y="475"/>
                  <a:pt x="443" y="474"/>
                </a:cubicBezTo>
                <a:cubicBezTo>
                  <a:pt x="443" y="474"/>
                  <a:pt x="442" y="474"/>
                  <a:pt x="442" y="474"/>
                </a:cubicBezTo>
                <a:close/>
                <a:moveTo>
                  <a:pt x="620" y="547"/>
                </a:moveTo>
                <a:cubicBezTo>
                  <a:pt x="609" y="517"/>
                  <a:pt x="588" y="550"/>
                  <a:pt x="567" y="523"/>
                </a:cubicBezTo>
                <a:cubicBezTo>
                  <a:pt x="547" y="495"/>
                  <a:pt x="538" y="501"/>
                  <a:pt x="538" y="501"/>
                </a:cubicBezTo>
                <a:cubicBezTo>
                  <a:pt x="738" y="135"/>
                  <a:pt x="738" y="135"/>
                  <a:pt x="738" y="135"/>
                </a:cubicBezTo>
                <a:cubicBezTo>
                  <a:pt x="733" y="131"/>
                  <a:pt x="728" y="126"/>
                  <a:pt x="726" y="119"/>
                </a:cubicBezTo>
                <a:cubicBezTo>
                  <a:pt x="726" y="118"/>
                  <a:pt x="725" y="116"/>
                  <a:pt x="724" y="115"/>
                </a:cubicBezTo>
                <a:cubicBezTo>
                  <a:pt x="722" y="113"/>
                  <a:pt x="720" y="111"/>
                  <a:pt x="717" y="111"/>
                </a:cubicBezTo>
                <a:cubicBezTo>
                  <a:pt x="714" y="111"/>
                  <a:pt x="711" y="111"/>
                  <a:pt x="709" y="111"/>
                </a:cubicBezTo>
                <a:cubicBezTo>
                  <a:pt x="703" y="111"/>
                  <a:pt x="698" y="109"/>
                  <a:pt x="693" y="105"/>
                </a:cubicBezTo>
                <a:cubicBezTo>
                  <a:pt x="687" y="100"/>
                  <a:pt x="681" y="94"/>
                  <a:pt x="673" y="91"/>
                </a:cubicBezTo>
                <a:cubicBezTo>
                  <a:pt x="669" y="90"/>
                  <a:pt x="666" y="87"/>
                  <a:pt x="663" y="84"/>
                </a:cubicBezTo>
                <a:cubicBezTo>
                  <a:pt x="659" y="81"/>
                  <a:pt x="657" y="77"/>
                  <a:pt x="655" y="72"/>
                </a:cubicBezTo>
                <a:cubicBezTo>
                  <a:pt x="652" y="67"/>
                  <a:pt x="648" y="65"/>
                  <a:pt x="642" y="66"/>
                </a:cubicBezTo>
                <a:cubicBezTo>
                  <a:pt x="639" y="67"/>
                  <a:pt x="636" y="68"/>
                  <a:pt x="632" y="69"/>
                </a:cubicBezTo>
                <a:cubicBezTo>
                  <a:pt x="630" y="69"/>
                  <a:pt x="628" y="68"/>
                  <a:pt x="627" y="66"/>
                </a:cubicBezTo>
                <a:cubicBezTo>
                  <a:pt x="624" y="61"/>
                  <a:pt x="624" y="54"/>
                  <a:pt x="621" y="49"/>
                </a:cubicBezTo>
                <a:cubicBezTo>
                  <a:pt x="620" y="48"/>
                  <a:pt x="621" y="46"/>
                  <a:pt x="622" y="45"/>
                </a:cubicBezTo>
                <a:cubicBezTo>
                  <a:pt x="624" y="44"/>
                  <a:pt x="625" y="42"/>
                  <a:pt x="624" y="40"/>
                </a:cubicBezTo>
                <a:cubicBezTo>
                  <a:pt x="623" y="38"/>
                  <a:pt x="621" y="36"/>
                  <a:pt x="620" y="35"/>
                </a:cubicBezTo>
                <a:cubicBezTo>
                  <a:pt x="617" y="34"/>
                  <a:pt x="613" y="33"/>
                  <a:pt x="610" y="32"/>
                </a:cubicBezTo>
                <a:cubicBezTo>
                  <a:pt x="608" y="31"/>
                  <a:pt x="606" y="31"/>
                  <a:pt x="604" y="31"/>
                </a:cubicBezTo>
                <a:cubicBezTo>
                  <a:pt x="601" y="30"/>
                  <a:pt x="600" y="29"/>
                  <a:pt x="601" y="25"/>
                </a:cubicBezTo>
                <a:cubicBezTo>
                  <a:pt x="601" y="21"/>
                  <a:pt x="601" y="18"/>
                  <a:pt x="598" y="16"/>
                </a:cubicBezTo>
                <a:cubicBezTo>
                  <a:pt x="598" y="16"/>
                  <a:pt x="598" y="17"/>
                  <a:pt x="598" y="17"/>
                </a:cubicBezTo>
                <a:cubicBezTo>
                  <a:pt x="597" y="16"/>
                  <a:pt x="597" y="17"/>
                  <a:pt x="596" y="17"/>
                </a:cubicBezTo>
                <a:cubicBezTo>
                  <a:pt x="594" y="17"/>
                  <a:pt x="592" y="18"/>
                  <a:pt x="590" y="19"/>
                </a:cubicBezTo>
                <a:cubicBezTo>
                  <a:pt x="589" y="19"/>
                  <a:pt x="589" y="20"/>
                  <a:pt x="588" y="20"/>
                </a:cubicBezTo>
                <a:cubicBezTo>
                  <a:pt x="587" y="20"/>
                  <a:pt x="587" y="20"/>
                  <a:pt x="587" y="20"/>
                </a:cubicBezTo>
                <a:cubicBezTo>
                  <a:pt x="587" y="21"/>
                  <a:pt x="587" y="22"/>
                  <a:pt x="587" y="23"/>
                </a:cubicBezTo>
                <a:cubicBezTo>
                  <a:pt x="585" y="26"/>
                  <a:pt x="583" y="27"/>
                  <a:pt x="580" y="25"/>
                </a:cubicBezTo>
                <a:cubicBezTo>
                  <a:pt x="579" y="25"/>
                  <a:pt x="579" y="23"/>
                  <a:pt x="578" y="22"/>
                </a:cubicBezTo>
                <a:cubicBezTo>
                  <a:pt x="578" y="22"/>
                  <a:pt x="579" y="21"/>
                  <a:pt x="580" y="21"/>
                </a:cubicBezTo>
                <a:cubicBezTo>
                  <a:pt x="582" y="20"/>
                  <a:pt x="585" y="20"/>
                  <a:pt x="587" y="20"/>
                </a:cubicBezTo>
                <a:cubicBezTo>
                  <a:pt x="587" y="20"/>
                  <a:pt x="587" y="20"/>
                  <a:pt x="587" y="19"/>
                </a:cubicBezTo>
                <a:cubicBezTo>
                  <a:pt x="588" y="19"/>
                  <a:pt x="589" y="19"/>
                  <a:pt x="590" y="19"/>
                </a:cubicBezTo>
                <a:cubicBezTo>
                  <a:pt x="592" y="17"/>
                  <a:pt x="594" y="16"/>
                  <a:pt x="596" y="17"/>
                </a:cubicBezTo>
                <a:cubicBezTo>
                  <a:pt x="597" y="16"/>
                  <a:pt x="597" y="16"/>
                  <a:pt x="597" y="16"/>
                </a:cubicBezTo>
                <a:cubicBezTo>
                  <a:pt x="597" y="16"/>
                  <a:pt x="597" y="16"/>
                  <a:pt x="598" y="16"/>
                </a:cubicBezTo>
                <a:cubicBezTo>
                  <a:pt x="596" y="11"/>
                  <a:pt x="593" y="6"/>
                  <a:pt x="589" y="2"/>
                </a:cubicBezTo>
                <a:cubicBezTo>
                  <a:pt x="587" y="0"/>
                  <a:pt x="585" y="0"/>
                  <a:pt x="582" y="1"/>
                </a:cubicBezTo>
                <a:cubicBezTo>
                  <a:pt x="577" y="2"/>
                  <a:pt x="573" y="4"/>
                  <a:pt x="569" y="7"/>
                </a:cubicBezTo>
                <a:cubicBezTo>
                  <a:pt x="563" y="12"/>
                  <a:pt x="556" y="12"/>
                  <a:pt x="549" y="10"/>
                </a:cubicBezTo>
                <a:cubicBezTo>
                  <a:pt x="545" y="9"/>
                  <a:pt x="541" y="8"/>
                  <a:pt x="537" y="6"/>
                </a:cubicBezTo>
                <a:cubicBezTo>
                  <a:pt x="530" y="4"/>
                  <a:pt x="525" y="7"/>
                  <a:pt x="520" y="12"/>
                </a:cubicBezTo>
                <a:cubicBezTo>
                  <a:pt x="519" y="13"/>
                  <a:pt x="518" y="16"/>
                  <a:pt x="517" y="17"/>
                </a:cubicBezTo>
                <a:cubicBezTo>
                  <a:pt x="516" y="19"/>
                  <a:pt x="514" y="21"/>
                  <a:pt x="512" y="21"/>
                </a:cubicBezTo>
                <a:cubicBezTo>
                  <a:pt x="507" y="22"/>
                  <a:pt x="502" y="24"/>
                  <a:pt x="496" y="23"/>
                </a:cubicBezTo>
                <a:cubicBezTo>
                  <a:pt x="488" y="20"/>
                  <a:pt x="481" y="23"/>
                  <a:pt x="474" y="27"/>
                </a:cubicBezTo>
                <a:cubicBezTo>
                  <a:pt x="462" y="35"/>
                  <a:pt x="449" y="41"/>
                  <a:pt x="439" y="52"/>
                </a:cubicBezTo>
                <a:cubicBezTo>
                  <a:pt x="437" y="53"/>
                  <a:pt x="436" y="55"/>
                  <a:pt x="434" y="56"/>
                </a:cubicBezTo>
                <a:cubicBezTo>
                  <a:pt x="420" y="64"/>
                  <a:pt x="407" y="71"/>
                  <a:pt x="391" y="62"/>
                </a:cubicBezTo>
                <a:cubicBezTo>
                  <a:pt x="390" y="61"/>
                  <a:pt x="390" y="61"/>
                  <a:pt x="389" y="61"/>
                </a:cubicBezTo>
                <a:cubicBezTo>
                  <a:pt x="383" y="59"/>
                  <a:pt x="379" y="59"/>
                  <a:pt x="374" y="65"/>
                </a:cubicBezTo>
                <a:cubicBezTo>
                  <a:pt x="371" y="69"/>
                  <a:pt x="369" y="73"/>
                  <a:pt x="365" y="76"/>
                </a:cubicBezTo>
                <a:cubicBezTo>
                  <a:pt x="359" y="81"/>
                  <a:pt x="358" y="86"/>
                  <a:pt x="361" y="93"/>
                </a:cubicBezTo>
                <a:cubicBezTo>
                  <a:pt x="362" y="97"/>
                  <a:pt x="363" y="102"/>
                  <a:pt x="365" y="106"/>
                </a:cubicBezTo>
                <a:cubicBezTo>
                  <a:pt x="369" y="119"/>
                  <a:pt x="371" y="132"/>
                  <a:pt x="364" y="145"/>
                </a:cubicBezTo>
                <a:cubicBezTo>
                  <a:pt x="362" y="147"/>
                  <a:pt x="364" y="152"/>
                  <a:pt x="367" y="154"/>
                </a:cubicBezTo>
                <a:cubicBezTo>
                  <a:pt x="370" y="156"/>
                  <a:pt x="374" y="158"/>
                  <a:pt x="377" y="160"/>
                </a:cubicBezTo>
                <a:cubicBezTo>
                  <a:pt x="378" y="160"/>
                  <a:pt x="378" y="162"/>
                  <a:pt x="378" y="163"/>
                </a:cubicBezTo>
                <a:cubicBezTo>
                  <a:pt x="379" y="164"/>
                  <a:pt x="377" y="164"/>
                  <a:pt x="377" y="164"/>
                </a:cubicBezTo>
                <a:cubicBezTo>
                  <a:pt x="375" y="164"/>
                  <a:pt x="372" y="165"/>
                  <a:pt x="372" y="167"/>
                </a:cubicBezTo>
                <a:cubicBezTo>
                  <a:pt x="371" y="173"/>
                  <a:pt x="371" y="178"/>
                  <a:pt x="371" y="184"/>
                </a:cubicBezTo>
                <a:cubicBezTo>
                  <a:pt x="371" y="185"/>
                  <a:pt x="373" y="186"/>
                  <a:pt x="374" y="186"/>
                </a:cubicBezTo>
                <a:cubicBezTo>
                  <a:pt x="375" y="187"/>
                  <a:pt x="377" y="187"/>
                  <a:pt x="379" y="187"/>
                </a:cubicBezTo>
                <a:cubicBezTo>
                  <a:pt x="379" y="187"/>
                  <a:pt x="379" y="186"/>
                  <a:pt x="379" y="186"/>
                </a:cubicBezTo>
                <a:cubicBezTo>
                  <a:pt x="379" y="186"/>
                  <a:pt x="380" y="186"/>
                  <a:pt x="380" y="186"/>
                </a:cubicBezTo>
                <a:cubicBezTo>
                  <a:pt x="380" y="185"/>
                  <a:pt x="380" y="184"/>
                  <a:pt x="380" y="183"/>
                </a:cubicBezTo>
                <a:cubicBezTo>
                  <a:pt x="380" y="183"/>
                  <a:pt x="380" y="183"/>
                  <a:pt x="380" y="183"/>
                </a:cubicBezTo>
                <a:cubicBezTo>
                  <a:pt x="379" y="182"/>
                  <a:pt x="379" y="182"/>
                  <a:pt x="379" y="182"/>
                </a:cubicBezTo>
                <a:cubicBezTo>
                  <a:pt x="380" y="182"/>
                  <a:pt x="380" y="182"/>
                  <a:pt x="380" y="182"/>
                </a:cubicBezTo>
                <a:cubicBezTo>
                  <a:pt x="380" y="183"/>
                  <a:pt x="380" y="183"/>
                  <a:pt x="380" y="183"/>
                </a:cubicBezTo>
                <a:cubicBezTo>
                  <a:pt x="386" y="181"/>
                  <a:pt x="392" y="182"/>
                  <a:pt x="398" y="184"/>
                </a:cubicBezTo>
                <a:cubicBezTo>
                  <a:pt x="399" y="185"/>
                  <a:pt x="400" y="188"/>
                  <a:pt x="399" y="190"/>
                </a:cubicBezTo>
                <a:cubicBezTo>
                  <a:pt x="398" y="191"/>
                  <a:pt x="397" y="192"/>
                  <a:pt x="396" y="192"/>
                </a:cubicBezTo>
                <a:cubicBezTo>
                  <a:pt x="390" y="191"/>
                  <a:pt x="385" y="189"/>
                  <a:pt x="380" y="186"/>
                </a:cubicBezTo>
                <a:cubicBezTo>
                  <a:pt x="380" y="187"/>
                  <a:pt x="380" y="187"/>
                  <a:pt x="380" y="187"/>
                </a:cubicBezTo>
                <a:cubicBezTo>
                  <a:pt x="379" y="187"/>
                  <a:pt x="379" y="187"/>
                  <a:pt x="379" y="187"/>
                </a:cubicBezTo>
                <a:cubicBezTo>
                  <a:pt x="378" y="189"/>
                  <a:pt x="378" y="192"/>
                  <a:pt x="375" y="193"/>
                </a:cubicBezTo>
                <a:cubicBezTo>
                  <a:pt x="371" y="193"/>
                  <a:pt x="367" y="194"/>
                  <a:pt x="364" y="197"/>
                </a:cubicBezTo>
                <a:cubicBezTo>
                  <a:pt x="360" y="200"/>
                  <a:pt x="356" y="199"/>
                  <a:pt x="352" y="197"/>
                </a:cubicBezTo>
                <a:cubicBezTo>
                  <a:pt x="348" y="195"/>
                  <a:pt x="343" y="193"/>
                  <a:pt x="339" y="190"/>
                </a:cubicBezTo>
                <a:cubicBezTo>
                  <a:pt x="336" y="189"/>
                  <a:pt x="336" y="186"/>
                  <a:pt x="337" y="183"/>
                </a:cubicBezTo>
                <a:cubicBezTo>
                  <a:pt x="339" y="181"/>
                  <a:pt x="340" y="179"/>
                  <a:pt x="342" y="177"/>
                </a:cubicBezTo>
                <a:cubicBezTo>
                  <a:pt x="345" y="172"/>
                  <a:pt x="340" y="166"/>
                  <a:pt x="336" y="166"/>
                </a:cubicBezTo>
                <a:cubicBezTo>
                  <a:pt x="330" y="166"/>
                  <a:pt x="325" y="166"/>
                  <a:pt x="319" y="167"/>
                </a:cubicBezTo>
                <a:cubicBezTo>
                  <a:pt x="316" y="167"/>
                  <a:pt x="312" y="169"/>
                  <a:pt x="310" y="171"/>
                </a:cubicBezTo>
                <a:cubicBezTo>
                  <a:pt x="307" y="175"/>
                  <a:pt x="304" y="175"/>
                  <a:pt x="299" y="175"/>
                </a:cubicBezTo>
                <a:cubicBezTo>
                  <a:pt x="296" y="174"/>
                  <a:pt x="292" y="176"/>
                  <a:pt x="289" y="176"/>
                </a:cubicBezTo>
                <a:cubicBezTo>
                  <a:pt x="279" y="178"/>
                  <a:pt x="272" y="184"/>
                  <a:pt x="263" y="188"/>
                </a:cubicBezTo>
                <a:cubicBezTo>
                  <a:pt x="259" y="189"/>
                  <a:pt x="258" y="193"/>
                  <a:pt x="260" y="196"/>
                </a:cubicBezTo>
                <a:cubicBezTo>
                  <a:pt x="263" y="201"/>
                  <a:pt x="267" y="205"/>
                  <a:pt x="270" y="210"/>
                </a:cubicBezTo>
                <a:cubicBezTo>
                  <a:pt x="271" y="211"/>
                  <a:pt x="270" y="212"/>
                  <a:pt x="267" y="214"/>
                </a:cubicBezTo>
                <a:cubicBezTo>
                  <a:pt x="266" y="214"/>
                  <a:pt x="264" y="215"/>
                  <a:pt x="264" y="216"/>
                </a:cubicBezTo>
                <a:cubicBezTo>
                  <a:pt x="263" y="222"/>
                  <a:pt x="259" y="228"/>
                  <a:pt x="257" y="235"/>
                </a:cubicBezTo>
                <a:cubicBezTo>
                  <a:pt x="256" y="237"/>
                  <a:pt x="257" y="241"/>
                  <a:pt x="258" y="243"/>
                </a:cubicBezTo>
                <a:cubicBezTo>
                  <a:pt x="263" y="250"/>
                  <a:pt x="269" y="256"/>
                  <a:pt x="278" y="254"/>
                </a:cubicBezTo>
                <a:cubicBezTo>
                  <a:pt x="286" y="253"/>
                  <a:pt x="293" y="254"/>
                  <a:pt x="300" y="259"/>
                </a:cubicBezTo>
                <a:cubicBezTo>
                  <a:pt x="303" y="262"/>
                  <a:pt x="307" y="262"/>
                  <a:pt x="311" y="260"/>
                </a:cubicBezTo>
                <a:cubicBezTo>
                  <a:pt x="318" y="257"/>
                  <a:pt x="325" y="254"/>
                  <a:pt x="332" y="251"/>
                </a:cubicBezTo>
                <a:cubicBezTo>
                  <a:pt x="334" y="251"/>
                  <a:pt x="336" y="251"/>
                  <a:pt x="338" y="252"/>
                </a:cubicBezTo>
                <a:cubicBezTo>
                  <a:pt x="339" y="252"/>
                  <a:pt x="339" y="253"/>
                  <a:pt x="340" y="253"/>
                </a:cubicBezTo>
                <a:cubicBezTo>
                  <a:pt x="340" y="254"/>
                  <a:pt x="340" y="255"/>
                  <a:pt x="339" y="255"/>
                </a:cubicBezTo>
                <a:cubicBezTo>
                  <a:pt x="338" y="256"/>
                  <a:pt x="337" y="257"/>
                  <a:pt x="336" y="257"/>
                </a:cubicBezTo>
                <a:cubicBezTo>
                  <a:pt x="332" y="258"/>
                  <a:pt x="329" y="259"/>
                  <a:pt x="331" y="264"/>
                </a:cubicBezTo>
                <a:cubicBezTo>
                  <a:pt x="331" y="266"/>
                  <a:pt x="331" y="268"/>
                  <a:pt x="330" y="270"/>
                </a:cubicBezTo>
                <a:cubicBezTo>
                  <a:pt x="327" y="276"/>
                  <a:pt x="325" y="281"/>
                  <a:pt x="324" y="287"/>
                </a:cubicBezTo>
                <a:cubicBezTo>
                  <a:pt x="323" y="294"/>
                  <a:pt x="312" y="301"/>
                  <a:pt x="305" y="301"/>
                </a:cubicBezTo>
                <a:cubicBezTo>
                  <a:pt x="304" y="301"/>
                  <a:pt x="302" y="301"/>
                  <a:pt x="301" y="300"/>
                </a:cubicBezTo>
                <a:cubicBezTo>
                  <a:pt x="299" y="299"/>
                  <a:pt x="297" y="297"/>
                  <a:pt x="295" y="295"/>
                </a:cubicBezTo>
                <a:cubicBezTo>
                  <a:pt x="293" y="294"/>
                  <a:pt x="292" y="291"/>
                  <a:pt x="290" y="291"/>
                </a:cubicBezTo>
                <a:cubicBezTo>
                  <a:pt x="288" y="291"/>
                  <a:pt x="289" y="294"/>
                  <a:pt x="288" y="296"/>
                </a:cubicBezTo>
                <a:cubicBezTo>
                  <a:pt x="285" y="304"/>
                  <a:pt x="279" y="307"/>
                  <a:pt x="271" y="309"/>
                </a:cubicBezTo>
                <a:cubicBezTo>
                  <a:pt x="269" y="309"/>
                  <a:pt x="268" y="308"/>
                  <a:pt x="267" y="307"/>
                </a:cubicBezTo>
                <a:cubicBezTo>
                  <a:pt x="266" y="307"/>
                  <a:pt x="265" y="305"/>
                  <a:pt x="265" y="304"/>
                </a:cubicBezTo>
                <a:cubicBezTo>
                  <a:pt x="261" y="299"/>
                  <a:pt x="257" y="297"/>
                  <a:pt x="253" y="300"/>
                </a:cubicBezTo>
                <a:cubicBezTo>
                  <a:pt x="245" y="304"/>
                  <a:pt x="237" y="309"/>
                  <a:pt x="234" y="318"/>
                </a:cubicBezTo>
                <a:cubicBezTo>
                  <a:pt x="234" y="320"/>
                  <a:pt x="233" y="321"/>
                  <a:pt x="232" y="322"/>
                </a:cubicBezTo>
                <a:cubicBezTo>
                  <a:pt x="219" y="329"/>
                  <a:pt x="211" y="340"/>
                  <a:pt x="200" y="348"/>
                </a:cubicBezTo>
                <a:cubicBezTo>
                  <a:pt x="192" y="354"/>
                  <a:pt x="190" y="361"/>
                  <a:pt x="192" y="370"/>
                </a:cubicBezTo>
                <a:cubicBezTo>
                  <a:pt x="193" y="373"/>
                  <a:pt x="194" y="377"/>
                  <a:pt x="195" y="380"/>
                </a:cubicBezTo>
                <a:cubicBezTo>
                  <a:pt x="196" y="384"/>
                  <a:pt x="195" y="387"/>
                  <a:pt x="193" y="390"/>
                </a:cubicBezTo>
                <a:cubicBezTo>
                  <a:pt x="187" y="396"/>
                  <a:pt x="186" y="403"/>
                  <a:pt x="188" y="411"/>
                </a:cubicBezTo>
                <a:cubicBezTo>
                  <a:pt x="190" y="415"/>
                  <a:pt x="191" y="420"/>
                  <a:pt x="192" y="425"/>
                </a:cubicBezTo>
                <a:cubicBezTo>
                  <a:pt x="193" y="428"/>
                  <a:pt x="195" y="430"/>
                  <a:pt x="198" y="430"/>
                </a:cubicBezTo>
                <a:cubicBezTo>
                  <a:pt x="200" y="431"/>
                  <a:pt x="203" y="432"/>
                  <a:pt x="206" y="432"/>
                </a:cubicBezTo>
                <a:cubicBezTo>
                  <a:pt x="211" y="430"/>
                  <a:pt x="216" y="429"/>
                  <a:pt x="222" y="430"/>
                </a:cubicBezTo>
                <a:cubicBezTo>
                  <a:pt x="222" y="430"/>
                  <a:pt x="222" y="429"/>
                  <a:pt x="222" y="429"/>
                </a:cubicBezTo>
                <a:cubicBezTo>
                  <a:pt x="222" y="429"/>
                  <a:pt x="222" y="428"/>
                  <a:pt x="222" y="428"/>
                </a:cubicBezTo>
                <a:cubicBezTo>
                  <a:pt x="222" y="426"/>
                  <a:pt x="222" y="425"/>
                  <a:pt x="223" y="424"/>
                </a:cubicBezTo>
                <a:cubicBezTo>
                  <a:pt x="223" y="423"/>
                  <a:pt x="222" y="422"/>
                  <a:pt x="223" y="422"/>
                </a:cubicBezTo>
                <a:cubicBezTo>
                  <a:pt x="224" y="421"/>
                  <a:pt x="225" y="422"/>
                  <a:pt x="224" y="424"/>
                </a:cubicBezTo>
                <a:cubicBezTo>
                  <a:pt x="224" y="425"/>
                  <a:pt x="223" y="426"/>
                  <a:pt x="222" y="428"/>
                </a:cubicBezTo>
                <a:cubicBezTo>
                  <a:pt x="222" y="430"/>
                  <a:pt x="222" y="430"/>
                  <a:pt x="222" y="430"/>
                </a:cubicBezTo>
                <a:cubicBezTo>
                  <a:pt x="222" y="430"/>
                  <a:pt x="222" y="430"/>
                  <a:pt x="222" y="430"/>
                </a:cubicBezTo>
                <a:cubicBezTo>
                  <a:pt x="221" y="433"/>
                  <a:pt x="220" y="436"/>
                  <a:pt x="220" y="439"/>
                </a:cubicBezTo>
                <a:cubicBezTo>
                  <a:pt x="220" y="445"/>
                  <a:pt x="218" y="448"/>
                  <a:pt x="214" y="452"/>
                </a:cubicBezTo>
                <a:cubicBezTo>
                  <a:pt x="211" y="454"/>
                  <a:pt x="211" y="458"/>
                  <a:pt x="212" y="461"/>
                </a:cubicBezTo>
                <a:cubicBezTo>
                  <a:pt x="214" y="464"/>
                  <a:pt x="213" y="467"/>
                  <a:pt x="212" y="469"/>
                </a:cubicBezTo>
                <a:cubicBezTo>
                  <a:pt x="211" y="471"/>
                  <a:pt x="210" y="472"/>
                  <a:pt x="209" y="474"/>
                </a:cubicBezTo>
                <a:cubicBezTo>
                  <a:pt x="207" y="477"/>
                  <a:pt x="208" y="478"/>
                  <a:pt x="210" y="479"/>
                </a:cubicBezTo>
                <a:cubicBezTo>
                  <a:pt x="216" y="481"/>
                  <a:pt x="222" y="483"/>
                  <a:pt x="226" y="475"/>
                </a:cubicBezTo>
                <a:cubicBezTo>
                  <a:pt x="226" y="475"/>
                  <a:pt x="227" y="474"/>
                  <a:pt x="228" y="474"/>
                </a:cubicBezTo>
                <a:cubicBezTo>
                  <a:pt x="233" y="479"/>
                  <a:pt x="240" y="483"/>
                  <a:pt x="242" y="491"/>
                </a:cubicBezTo>
                <a:cubicBezTo>
                  <a:pt x="243" y="493"/>
                  <a:pt x="245" y="494"/>
                  <a:pt x="247" y="492"/>
                </a:cubicBezTo>
                <a:cubicBezTo>
                  <a:pt x="247" y="491"/>
                  <a:pt x="247" y="491"/>
                  <a:pt x="248" y="490"/>
                </a:cubicBezTo>
                <a:cubicBezTo>
                  <a:pt x="251" y="486"/>
                  <a:pt x="251" y="486"/>
                  <a:pt x="258" y="489"/>
                </a:cubicBezTo>
                <a:cubicBezTo>
                  <a:pt x="259" y="489"/>
                  <a:pt x="261" y="489"/>
                  <a:pt x="263" y="489"/>
                </a:cubicBezTo>
                <a:cubicBezTo>
                  <a:pt x="265" y="489"/>
                  <a:pt x="268" y="489"/>
                  <a:pt x="270" y="488"/>
                </a:cubicBezTo>
                <a:cubicBezTo>
                  <a:pt x="270" y="488"/>
                  <a:pt x="271" y="488"/>
                  <a:pt x="271" y="489"/>
                </a:cubicBezTo>
                <a:cubicBezTo>
                  <a:pt x="273" y="489"/>
                  <a:pt x="273" y="491"/>
                  <a:pt x="271" y="492"/>
                </a:cubicBezTo>
                <a:cubicBezTo>
                  <a:pt x="265" y="496"/>
                  <a:pt x="262" y="502"/>
                  <a:pt x="258" y="508"/>
                </a:cubicBezTo>
                <a:cubicBezTo>
                  <a:pt x="251" y="522"/>
                  <a:pt x="242" y="535"/>
                  <a:pt x="227" y="542"/>
                </a:cubicBezTo>
                <a:cubicBezTo>
                  <a:pt x="222" y="545"/>
                  <a:pt x="218" y="549"/>
                  <a:pt x="213" y="551"/>
                </a:cubicBezTo>
                <a:cubicBezTo>
                  <a:pt x="204" y="554"/>
                  <a:pt x="197" y="559"/>
                  <a:pt x="189" y="563"/>
                </a:cubicBezTo>
                <a:cubicBezTo>
                  <a:pt x="184" y="566"/>
                  <a:pt x="179" y="569"/>
                  <a:pt x="176" y="574"/>
                </a:cubicBezTo>
                <a:cubicBezTo>
                  <a:pt x="174" y="577"/>
                  <a:pt x="172" y="577"/>
                  <a:pt x="169" y="576"/>
                </a:cubicBezTo>
                <a:cubicBezTo>
                  <a:pt x="163" y="574"/>
                  <a:pt x="157" y="575"/>
                  <a:pt x="151" y="579"/>
                </a:cubicBezTo>
                <a:cubicBezTo>
                  <a:pt x="146" y="582"/>
                  <a:pt x="142" y="585"/>
                  <a:pt x="138" y="589"/>
                </a:cubicBezTo>
                <a:cubicBezTo>
                  <a:pt x="131" y="595"/>
                  <a:pt x="123" y="599"/>
                  <a:pt x="113" y="599"/>
                </a:cubicBezTo>
                <a:cubicBezTo>
                  <a:pt x="110" y="599"/>
                  <a:pt x="106" y="600"/>
                  <a:pt x="103" y="600"/>
                </a:cubicBezTo>
                <a:cubicBezTo>
                  <a:pt x="96" y="601"/>
                  <a:pt x="92" y="606"/>
                  <a:pt x="88" y="611"/>
                </a:cubicBezTo>
                <a:cubicBezTo>
                  <a:pt x="88" y="611"/>
                  <a:pt x="88" y="613"/>
                  <a:pt x="89" y="614"/>
                </a:cubicBezTo>
                <a:cubicBezTo>
                  <a:pt x="89" y="615"/>
                  <a:pt x="91" y="616"/>
                  <a:pt x="92" y="616"/>
                </a:cubicBezTo>
                <a:cubicBezTo>
                  <a:pt x="94" y="616"/>
                  <a:pt x="96" y="616"/>
                  <a:pt x="98" y="615"/>
                </a:cubicBezTo>
                <a:cubicBezTo>
                  <a:pt x="102" y="614"/>
                  <a:pt x="106" y="615"/>
                  <a:pt x="110" y="614"/>
                </a:cubicBezTo>
                <a:cubicBezTo>
                  <a:pt x="113" y="614"/>
                  <a:pt x="116" y="613"/>
                  <a:pt x="118" y="611"/>
                </a:cubicBezTo>
                <a:cubicBezTo>
                  <a:pt x="123" y="606"/>
                  <a:pt x="128" y="604"/>
                  <a:pt x="135" y="604"/>
                </a:cubicBezTo>
                <a:cubicBezTo>
                  <a:pt x="144" y="604"/>
                  <a:pt x="150" y="599"/>
                  <a:pt x="154" y="591"/>
                </a:cubicBezTo>
                <a:cubicBezTo>
                  <a:pt x="154" y="591"/>
                  <a:pt x="154" y="591"/>
                  <a:pt x="154" y="591"/>
                </a:cubicBezTo>
                <a:cubicBezTo>
                  <a:pt x="155" y="590"/>
                  <a:pt x="155" y="590"/>
                  <a:pt x="155" y="590"/>
                </a:cubicBezTo>
                <a:cubicBezTo>
                  <a:pt x="154" y="591"/>
                  <a:pt x="154" y="591"/>
                  <a:pt x="154" y="591"/>
                </a:cubicBezTo>
                <a:cubicBezTo>
                  <a:pt x="154" y="591"/>
                  <a:pt x="154" y="591"/>
                  <a:pt x="154" y="591"/>
                </a:cubicBezTo>
                <a:cubicBezTo>
                  <a:pt x="156" y="594"/>
                  <a:pt x="158" y="597"/>
                  <a:pt x="159" y="600"/>
                </a:cubicBezTo>
                <a:cubicBezTo>
                  <a:pt x="161" y="602"/>
                  <a:pt x="161" y="602"/>
                  <a:pt x="163" y="598"/>
                </a:cubicBezTo>
                <a:cubicBezTo>
                  <a:pt x="164" y="597"/>
                  <a:pt x="164" y="595"/>
                  <a:pt x="165" y="594"/>
                </a:cubicBezTo>
                <a:cubicBezTo>
                  <a:pt x="171" y="594"/>
                  <a:pt x="177" y="590"/>
                  <a:pt x="183" y="591"/>
                </a:cubicBezTo>
                <a:cubicBezTo>
                  <a:pt x="186" y="591"/>
                  <a:pt x="188" y="593"/>
                  <a:pt x="190" y="591"/>
                </a:cubicBezTo>
                <a:cubicBezTo>
                  <a:pt x="193" y="588"/>
                  <a:pt x="198" y="586"/>
                  <a:pt x="201" y="585"/>
                </a:cubicBezTo>
                <a:cubicBezTo>
                  <a:pt x="207" y="582"/>
                  <a:pt x="215" y="581"/>
                  <a:pt x="218" y="573"/>
                </a:cubicBezTo>
                <a:cubicBezTo>
                  <a:pt x="222" y="571"/>
                  <a:pt x="227" y="568"/>
                  <a:pt x="232" y="565"/>
                </a:cubicBezTo>
                <a:cubicBezTo>
                  <a:pt x="233" y="564"/>
                  <a:pt x="236" y="565"/>
                  <a:pt x="238" y="566"/>
                </a:cubicBezTo>
                <a:cubicBezTo>
                  <a:pt x="239" y="564"/>
                  <a:pt x="239" y="562"/>
                  <a:pt x="241" y="561"/>
                </a:cubicBezTo>
                <a:cubicBezTo>
                  <a:pt x="246" y="560"/>
                  <a:pt x="250" y="557"/>
                  <a:pt x="254" y="555"/>
                </a:cubicBezTo>
                <a:cubicBezTo>
                  <a:pt x="259" y="553"/>
                  <a:pt x="262" y="551"/>
                  <a:pt x="264" y="546"/>
                </a:cubicBezTo>
                <a:cubicBezTo>
                  <a:pt x="265" y="544"/>
                  <a:pt x="267" y="542"/>
                  <a:pt x="268" y="541"/>
                </a:cubicBezTo>
                <a:cubicBezTo>
                  <a:pt x="278" y="536"/>
                  <a:pt x="287" y="529"/>
                  <a:pt x="298" y="527"/>
                </a:cubicBezTo>
                <a:cubicBezTo>
                  <a:pt x="306" y="525"/>
                  <a:pt x="312" y="521"/>
                  <a:pt x="316" y="515"/>
                </a:cubicBezTo>
                <a:cubicBezTo>
                  <a:pt x="318" y="512"/>
                  <a:pt x="322" y="511"/>
                  <a:pt x="325" y="509"/>
                </a:cubicBezTo>
                <a:cubicBezTo>
                  <a:pt x="327" y="507"/>
                  <a:pt x="329" y="506"/>
                  <a:pt x="332" y="505"/>
                </a:cubicBezTo>
                <a:cubicBezTo>
                  <a:pt x="336" y="502"/>
                  <a:pt x="337" y="498"/>
                  <a:pt x="335" y="494"/>
                </a:cubicBezTo>
                <a:cubicBezTo>
                  <a:pt x="334" y="492"/>
                  <a:pt x="333" y="490"/>
                  <a:pt x="332" y="489"/>
                </a:cubicBezTo>
                <a:cubicBezTo>
                  <a:pt x="330" y="486"/>
                  <a:pt x="331" y="483"/>
                  <a:pt x="333" y="481"/>
                </a:cubicBezTo>
                <a:cubicBezTo>
                  <a:pt x="337" y="477"/>
                  <a:pt x="342" y="475"/>
                  <a:pt x="348" y="476"/>
                </a:cubicBezTo>
                <a:cubicBezTo>
                  <a:pt x="352" y="477"/>
                  <a:pt x="355" y="476"/>
                  <a:pt x="357" y="473"/>
                </a:cubicBezTo>
                <a:cubicBezTo>
                  <a:pt x="362" y="470"/>
                  <a:pt x="366" y="467"/>
                  <a:pt x="368" y="461"/>
                </a:cubicBezTo>
                <a:cubicBezTo>
                  <a:pt x="369" y="458"/>
                  <a:pt x="372" y="456"/>
                  <a:pt x="376" y="455"/>
                </a:cubicBezTo>
                <a:cubicBezTo>
                  <a:pt x="379" y="455"/>
                  <a:pt x="381" y="454"/>
                  <a:pt x="383" y="452"/>
                </a:cubicBezTo>
                <a:cubicBezTo>
                  <a:pt x="390" y="439"/>
                  <a:pt x="402" y="435"/>
                  <a:pt x="414" y="429"/>
                </a:cubicBezTo>
                <a:cubicBezTo>
                  <a:pt x="418" y="428"/>
                  <a:pt x="422" y="431"/>
                  <a:pt x="423" y="435"/>
                </a:cubicBezTo>
                <a:cubicBezTo>
                  <a:pt x="423" y="438"/>
                  <a:pt x="423" y="440"/>
                  <a:pt x="423" y="442"/>
                </a:cubicBezTo>
                <a:cubicBezTo>
                  <a:pt x="422" y="442"/>
                  <a:pt x="420" y="444"/>
                  <a:pt x="420" y="443"/>
                </a:cubicBezTo>
                <a:cubicBezTo>
                  <a:pt x="412" y="439"/>
                  <a:pt x="404" y="440"/>
                  <a:pt x="396" y="445"/>
                </a:cubicBezTo>
                <a:cubicBezTo>
                  <a:pt x="395" y="446"/>
                  <a:pt x="393" y="447"/>
                  <a:pt x="392" y="449"/>
                </a:cubicBezTo>
                <a:cubicBezTo>
                  <a:pt x="388" y="459"/>
                  <a:pt x="381" y="466"/>
                  <a:pt x="374" y="474"/>
                </a:cubicBezTo>
                <a:cubicBezTo>
                  <a:pt x="371" y="477"/>
                  <a:pt x="371" y="480"/>
                  <a:pt x="374" y="483"/>
                </a:cubicBezTo>
                <a:cubicBezTo>
                  <a:pt x="376" y="484"/>
                  <a:pt x="376" y="485"/>
                  <a:pt x="374" y="486"/>
                </a:cubicBezTo>
                <a:cubicBezTo>
                  <a:pt x="370" y="488"/>
                  <a:pt x="366" y="490"/>
                  <a:pt x="363" y="492"/>
                </a:cubicBezTo>
                <a:cubicBezTo>
                  <a:pt x="361" y="493"/>
                  <a:pt x="360" y="496"/>
                  <a:pt x="362" y="497"/>
                </a:cubicBezTo>
                <a:cubicBezTo>
                  <a:pt x="363" y="499"/>
                  <a:pt x="365" y="501"/>
                  <a:pt x="366" y="501"/>
                </a:cubicBezTo>
                <a:cubicBezTo>
                  <a:pt x="369" y="501"/>
                  <a:pt x="373" y="500"/>
                  <a:pt x="376" y="499"/>
                </a:cubicBezTo>
                <a:cubicBezTo>
                  <a:pt x="382" y="495"/>
                  <a:pt x="389" y="493"/>
                  <a:pt x="395" y="491"/>
                </a:cubicBezTo>
                <a:cubicBezTo>
                  <a:pt x="398" y="490"/>
                  <a:pt x="401" y="489"/>
                  <a:pt x="403" y="488"/>
                </a:cubicBezTo>
                <a:cubicBezTo>
                  <a:pt x="409" y="485"/>
                  <a:pt x="415" y="481"/>
                  <a:pt x="423" y="483"/>
                </a:cubicBezTo>
                <a:cubicBezTo>
                  <a:pt x="424" y="483"/>
                  <a:pt x="426" y="482"/>
                  <a:pt x="428" y="481"/>
                </a:cubicBezTo>
                <a:cubicBezTo>
                  <a:pt x="431" y="479"/>
                  <a:pt x="434" y="477"/>
                  <a:pt x="436" y="474"/>
                </a:cubicBezTo>
                <a:cubicBezTo>
                  <a:pt x="438" y="471"/>
                  <a:pt x="440" y="472"/>
                  <a:pt x="442" y="474"/>
                </a:cubicBezTo>
                <a:cubicBezTo>
                  <a:pt x="444" y="474"/>
                  <a:pt x="445" y="474"/>
                  <a:pt x="446" y="474"/>
                </a:cubicBezTo>
                <a:cubicBezTo>
                  <a:pt x="447" y="471"/>
                  <a:pt x="449" y="468"/>
                  <a:pt x="445" y="466"/>
                </a:cubicBezTo>
                <a:cubicBezTo>
                  <a:pt x="443" y="464"/>
                  <a:pt x="442" y="462"/>
                  <a:pt x="441" y="459"/>
                </a:cubicBezTo>
                <a:cubicBezTo>
                  <a:pt x="439" y="455"/>
                  <a:pt x="440" y="451"/>
                  <a:pt x="444" y="448"/>
                </a:cubicBezTo>
                <a:cubicBezTo>
                  <a:pt x="446" y="447"/>
                  <a:pt x="448" y="446"/>
                  <a:pt x="449" y="449"/>
                </a:cubicBezTo>
                <a:cubicBezTo>
                  <a:pt x="450" y="453"/>
                  <a:pt x="452" y="456"/>
                  <a:pt x="457" y="455"/>
                </a:cubicBezTo>
                <a:cubicBezTo>
                  <a:pt x="460" y="454"/>
                  <a:pt x="464" y="454"/>
                  <a:pt x="467" y="454"/>
                </a:cubicBezTo>
                <a:cubicBezTo>
                  <a:pt x="467" y="454"/>
                  <a:pt x="467" y="454"/>
                  <a:pt x="467" y="454"/>
                </a:cubicBezTo>
                <a:cubicBezTo>
                  <a:pt x="468" y="453"/>
                  <a:pt x="468" y="453"/>
                  <a:pt x="468" y="453"/>
                </a:cubicBezTo>
                <a:cubicBezTo>
                  <a:pt x="467" y="454"/>
                  <a:pt x="467" y="454"/>
                  <a:pt x="467" y="454"/>
                </a:cubicBezTo>
                <a:cubicBezTo>
                  <a:pt x="467" y="454"/>
                  <a:pt x="467" y="454"/>
                  <a:pt x="467" y="454"/>
                </a:cubicBezTo>
                <a:cubicBezTo>
                  <a:pt x="467" y="456"/>
                  <a:pt x="467" y="458"/>
                  <a:pt x="467" y="460"/>
                </a:cubicBezTo>
                <a:cubicBezTo>
                  <a:pt x="469" y="468"/>
                  <a:pt x="472" y="474"/>
                  <a:pt x="480" y="477"/>
                </a:cubicBezTo>
                <a:cubicBezTo>
                  <a:pt x="485" y="479"/>
                  <a:pt x="488" y="483"/>
                  <a:pt x="490" y="487"/>
                </a:cubicBezTo>
                <a:cubicBezTo>
                  <a:pt x="491" y="489"/>
                  <a:pt x="492" y="491"/>
                  <a:pt x="493" y="493"/>
                </a:cubicBezTo>
                <a:cubicBezTo>
                  <a:pt x="494" y="495"/>
                  <a:pt x="496" y="497"/>
                  <a:pt x="499" y="498"/>
                </a:cubicBezTo>
                <a:cubicBezTo>
                  <a:pt x="502" y="498"/>
                  <a:pt x="505" y="498"/>
                  <a:pt x="507" y="498"/>
                </a:cubicBezTo>
                <a:cubicBezTo>
                  <a:pt x="514" y="498"/>
                  <a:pt x="520" y="501"/>
                  <a:pt x="525" y="505"/>
                </a:cubicBezTo>
                <a:cubicBezTo>
                  <a:pt x="526" y="506"/>
                  <a:pt x="528" y="507"/>
                  <a:pt x="530" y="508"/>
                </a:cubicBezTo>
                <a:cubicBezTo>
                  <a:pt x="530" y="508"/>
                  <a:pt x="530" y="508"/>
                  <a:pt x="529" y="508"/>
                </a:cubicBezTo>
                <a:cubicBezTo>
                  <a:pt x="530" y="507"/>
                  <a:pt x="530" y="507"/>
                  <a:pt x="530" y="507"/>
                </a:cubicBezTo>
                <a:cubicBezTo>
                  <a:pt x="530" y="508"/>
                  <a:pt x="530" y="508"/>
                  <a:pt x="530" y="508"/>
                </a:cubicBezTo>
                <a:cubicBezTo>
                  <a:pt x="530" y="508"/>
                  <a:pt x="530" y="508"/>
                  <a:pt x="530" y="508"/>
                </a:cubicBezTo>
                <a:cubicBezTo>
                  <a:pt x="531" y="510"/>
                  <a:pt x="532" y="511"/>
                  <a:pt x="533" y="513"/>
                </a:cubicBezTo>
                <a:cubicBezTo>
                  <a:pt x="538" y="517"/>
                  <a:pt x="543" y="521"/>
                  <a:pt x="550" y="519"/>
                </a:cubicBezTo>
                <a:cubicBezTo>
                  <a:pt x="550" y="519"/>
                  <a:pt x="551" y="519"/>
                  <a:pt x="552" y="519"/>
                </a:cubicBezTo>
                <a:cubicBezTo>
                  <a:pt x="553" y="520"/>
                  <a:pt x="554" y="521"/>
                  <a:pt x="553" y="522"/>
                </a:cubicBezTo>
                <a:cubicBezTo>
                  <a:pt x="549" y="527"/>
                  <a:pt x="549" y="531"/>
                  <a:pt x="553" y="535"/>
                </a:cubicBezTo>
                <a:cubicBezTo>
                  <a:pt x="555" y="537"/>
                  <a:pt x="556" y="539"/>
                  <a:pt x="559" y="541"/>
                </a:cubicBezTo>
                <a:cubicBezTo>
                  <a:pt x="562" y="543"/>
                  <a:pt x="564" y="544"/>
                  <a:pt x="564" y="548"/>
                </a:cubicBezTo>
                <a:cubicBezTo>
                  <a:pt x="564" y="551"/>
                  <a:pt x="565" y="554"/>
                  <a:pt x="565" y="556"/>
                </a:cubicBezTo>
                <a:cubicBezTo>
                  <a:pt x="566" y="563"/>
                  <a:pt x="569" y="568"/>
                  <a:pt x="574" y="573"/>
                </a:cubicBezTo>
                <a:cubicBezTo>
                  <a:pt x="576" y="575"/>
                  <a:pt x="579" y="577"/>
                  <a:pt x="583" y="576"/>
                </a:cubicBezTo>
                <a:cubicBezTo>
                  <a:pt x="586" y="576"/>
                  <a:pt x="588" y="573"/>
                  <a:pt x="587" y="571"/>
                </a:cubicBezTo>
                <a:cubicBezTo>
                  <a:pt x="587" y="569"/>
                  <a:pt x="586" y="567"/>
                  <a:pt x="586" y="565"/>
                </a:cubicBezTo>
                <a:cubicBezTo>
                  <a:pt x="585" y="564"/>
                  <a:pt x="585" y="563"/>
                  <a:pt x="586" y="563"/>
                </a:cubicBezTo>
                <a:cubicBezTo>
                  <a:pt x="587" y="561"/>
                  <a:pt x="588" y="562"/>
                  <a:pt x="588" y="564"/>
                </a:cubicBezTo>
                <a:cubicBezTo>
                  <a:pt x="589" y="566"/>
                  <a:pt x="591" y="569"/>
                  <a:pt x="591" y="571"/>
                </a:cubicBezTo>
                <a:cubicBezTo>
                  <a:pt x="591" y="576"/>
                  <a:pt x="594" y="579"/>
                  <a:pt x="597" y="582"/>
                </a:cubicBezTo>
                <a:cubicBezTo>
                  <a:pt x="597" y="583"/>
                  <a:pt x="598" y="583"/>
                  <a:pt x="597" y="584"/>
                </a:cubicBezTo>
                <a:cubicBezTo>
                  <a:pt x="597" y="585"/>
                  <a:pt x="595" y="586"/>
                  <a:pt x="594" y="585"/>
                </a:cubicBezTo>
                <a:cubicBezTo>
                  <a:pt x="593" y="584"/>
                  <a:pt x="591" y="583"/>
                  <a:pt x="590" y="583"/>
                </a:cubicBezTo>
                <a:cubicBezTo>
                  <a:pt x="586" y="581"/>
                  <a:pt x="581" y="583"/>
                  <a:pt x="580" y="587"/>
                </a:cubicBezTo>
                <a:cubicBezTo>
                  <a:pt x="578" y="591"/>
                  <a:pt x="577" y="595"/>
                  <a:pt x="577" y="599"/>
                </a:cubicBezTo>
                <a:cubicBezTo>
                  <a:pt x="578" y="603"/>
                  <a:pt x="579" y="607"/>
                  <a:pt x="580" y="611"/>
                </a:cubicBezTo>
                <a:cubicBezTo>
                  <a:pt x="579" y="611"/>
                  <a:pt x="579" y="611"/>
                  <a:pt x="579" y="611"/>
                </a:cubicBezTo>
                <a:cubicBezTo>
                  <a:pt x="579" y="611"/>
                  <a:pt x="579" y="612"/>
                  <a:pt x="579" y="612"/>
                </a:cubicBezTo>
                <a:cubicBezTo>
                  <a:pt x="579" y="612"/>
                  <a:pt x="580" y="612"/>
                  <a:pt x="580" y="612"/>
                </a:cubicBezTo>
                <a:cubicBezTo>
                  <a:pt x="582" y="615"/>
                  <a:pt x="584" y="618"/>
                  <a:pt x="582" y="622"/>
                </a:cubicBezTo>
                <a:cubicBezTo>
                  <a:pt x="580" y="629"/>
                  <a:pt x="579" y="636"/>
                  <a:pt x="580" y="643"/>
                </a:cubicBezTo>
                <a:cubicBezTo>
                  <a:pt x="580" y="643"/>
                  <a:pt x="581" y="645"/>
                  <a:pt x="581" y="644"/>
                </a:cubicBezTo>
                <a:cubicBezTo>
                  <a:pt x="582" y="644"/>
                  <a:pt x="584" y="644"/>
                  <a:pt x="585" y="643"/>
                </a:cubicBezTo>
                <a:cubicBezTo>
                  <a:pt x="587" y="639"/>
                  <a:pt x="589" y="634"/>
                  <a:pt x="591" y="630"/>
                </a:cubicBezTo>
                <a:cubicBezTo>
                  <a:pt x="592" y="629"/>
                  <a:pt x="592" y="629"/>
                  <a:pt x="592" y="628"/>
                </a:cubicBezTo>
                <a:cubicBezTo>
                  <a:pt x="592" y="628"/>
                  <a:pt x="592" y="628"/>
                  <a:pt x="593" y="628"/>
                </a:cubicBezTo>
                <a:cubicBezTo>
                  <a:pt x="595" y="625"/>
                  <a:pt x="597" y="625"/>
                  <a:pt x="601" y="625"/>
                </a:cubicBezTo>
                <a:cubicBezTo>
                  <a:pt x="601" y="625"/>
                  <a:pt x="601" y="625"/>
                  <a:pt x="601" y="624"/>
                </a:cubicBezTo>
                <a:cubicBezTo>
                  <a:pt x="601" y="624"/>
                  <a:pt x="601" y="624"/>
                  <a:pt x="601" y="624"/>
                </a:cubicBezTo>
                <a:cubicBezTo>
                  <a:pt x="601" y="624"/>
                  <a:pt x="602" y="623"/>
                  <a:pt x="602" y="623"/>
                </a:cubicBezTo>
                <a:cubicBezTo>
                  <a:pt x="607" y="615"/>
                  <a:pt x="613" y="608"/>
                  <a:pt x="616" y="599"/>
                </a:cubicBezTo>
                <a:cubicBezTo>
                  <a:pt x="616" y="598"/>
                  <a:pt x="618" y="598"/>
                  <a:pt x="619" y="598"/>
                </a:cubicBezTo>
                <a:cubicBezTo>
                  <a:pt x="620" y="598"/>
                  <a:pt x="621" y="599"/>
                  <a:pt x="621" y="600"/>
                </a:cubicBezTo>
                <a:cubicBezTo>
                  <a:pt x="621" y="602"/>
                  <a:pt x="621" y="604"/>
                  <a:pt x="620" y="606"/>
                </a:cubicBezTo>
                <a:cubicBezTo>
                  <a:pt x="619" y="610"/>
                  <a:pt x="617" y="615"/>
                  <a:pt x="615" y="619"/>
                </a:cubicBezTo>
                <a:cubicBezTo>
                  <a:pt x="614" y="622"/>
                  <a:pt x="616" y="625"/>
                  <a:pt x="617" y="627"/>
                </a:cubicBezTo>
                <a:cubicBezTo>
                  <a:pt x="618" y="627"/>
                  <a:pt x="618" y="628"/>
                  <a:pt x="618" y="628"/>
                </a:cubicBezTo>
                <a:cubicBezTo>
                  <a:pt x="618" y="628"/>
                  <a:pt x="618" y="628"/>
                  <a:pt x="618" y="629"/>
                </a:cubicBezTo>
                <a:cubicBezTo>
                  <a:pt x="620" y="631"/>
                  <a:pt x="621" y="633"/>
                  <a:pt x="621" y="636"/>
                </a:cubicBezTo>
                <a:cubicBezTo>
                  <a:pt x="621" y="636"/>
                  <a:pt x="621" y="636"/>
                  <a:pt x="622" y="636"/>
                </a:cubicBezTo>
                <a:cubicBezTo>
                  <a:pt x="622" y="637"/>
                  <a:pt x="622" y="637"/>
                  <a:pt x="622" y="637"/>
                </a:cubicBezTo>
                <a:cubicBezTo>
                  <a:pt x="621" y="637"/>
                  <a:pt x="621" y="637"/>
                  <a:pt x="621" y="637"/>
                </a:cubicBezTo>
                <a:cubicBezTo>
                  <a:pt x="621" y="636"/>
                  <a:pt x="621" y="636"/>
                  <a:pt x="621" y="636"/>
                </a:cubicBezTo>
                <a:cubicBezTo>
                  <a:pt x="618" y="634"/>
                  <a:pt x="618" y="632"/>
                  <a:pt x="618" y="629"/>
                </a:cubicBezTo>
                <a:cubicBezTo>
                  <a:pt x="618" y="629"/>
                  <a:pt x="618" y="628"/>
                  <a:pt x="618" y="628"/>
                </a:cubicBezTo>
                <a:cubicBezTo>
                  <a:pt x="618" y="628"/>
                  <a:pt x="617" y="628"/>
                  <a:pt x="617" y="627"/>
                </a:cubicBezTo>
                <a:cubicBezTo>
                  <a:pt x="615" y="627"/>
                  <a:pt x="613" y="627"/>
                  <a:pt x="611" y="626"/>
                </a:cubicBezTo>
                <a:cubicBezTo>
                  <a:pt x="608" y="625"/>
                  <a:pt x="604" y="625"/>
                  <a:pt x="601" y="624"/>
                </a:cubicBezTo>
                <a:cubicBezTo>
                  <a:pt x="601" y="625"/>
                  <a:pt x="601" y="625"/>
                  <a:pt x="601" y="625"/>
                </a:cubicBezTo>
                <a:cubicBezTo>
                  <a:pt x="601" y="625"/>
                  <a:pt x="601" y="625"/>
                  <a:pt x="601" y="625"/>
                </a:cubicBezTo>
                <a:cubicBezTo>
                  <a:pt x="599" y="628"/>
                  <a:pt x="596" y="628"/>
                  <a:pt x="593" y="628"/>
                </a:cubicBezTo>
                <a:cubicBezTo>
                  <a:pt x="593" y="628"/>
                  <a:pt x="592" y="628"/>
                  <a:pt x="592" y="629"/>
                </a:cubicBezTo>
                <a:cubicBezTo>
                  <a:pt x="592" y="629"/>
                  <a:pt x="592" y="630"/>
                  <a:pt x="591" y="630"/>
                </a:cubicBezTo>
                <a:cubicBezTo>
                  <a:pt x="591" y="636"/>
                  <a:pt x="592" y="642"/>
                  <a:pt x="589" y="648"/>
                </a:cubicBezTo>
                <a:cubicBezTo>
                  <a:pt x="588" y="650"/>
                  <a:pt x="590" y="653"/>
                  <a:pt x="593" y="654"/>
                </a:cubicBezTo>
                <a:cubicBezTo>
                  <a:pt x="594" y="654"/>
                  <a:pt x="595" y="654"/>
                  <a:pt x="596" y="654"/>
                </a:cubicBezTo>
                <a:cubicBezTo>
                  <a:pt x="596" y="654"/>
                  <a:pt x="596" y="654"/>
                  <a:pt x="596" y="654"/>
                </a:cubicBezTo>
                <a:cubicBezTo>
                  <a:pt x="597" y="653"/>
                  <a:pt x="597" y="653"/>
                  <a:pt x="598" y="653"/>
                </a:cubicBezTo>
                <a:cubicBezTo>
                  <a:pt x="598" y="652"/>
                  <a:pt x="598" y="651"/>
                  <a:pt x="599" y="650"/>
                </a:cubicBezTo>
                <a:cubicBezTo>
                  <a:pt x="599" y="650"/>
                  <a:pt x="599" y="651"/>
                  <a:pt x="599" y="651"/>
                </a:cubicBezTo>
                <a:cubicBezTo>
                  <a:pt x="599" y="652"/>
                  <a:pt x="598" y="652"/>
                  <a:pt x="598" y="653"/>
                </a:cubicBezTo>
                <a:cubicBezTo>
                  <a:pt x="597" y="653"/>
                  <a:pt x="597" y="654"/>
                  <a:pt x="597" y="654"/>
                </a:cubicBezTo>
                <a:cubicBezTo>
                  <a:pt x="597" y="654"/>
                  <a:pt x="596" y="654"/>
                  <a:pt x="596" y="654"/>
                </a:cubicBezTo>
                <a:cubicBezTo>
                  <a:pt x="596" y="656"/>
                  <a:pt x="595" y="658"/>
                  <a:pt x="596" y="660"/>
                </a:cubicBezTo>
                <a:cubicBezTo>
                  <a:pt x="598" y="663"/>
                  <a:pt x="599" y="665"/>
                  <a:pt x="598" y="669"/>
                </a:cubicBezTo>
                <a:cubicBezTo>
                  <a:pt x="597" y="672"/>
                  <a:pt x="596" y="674"/>
                  <a:pt x="596" y="677"/>
                </a:cubicBezTo>
                <a:cubicBezTo>
                  <a:pt x="596" y="679"/>
                  <a:pt x="595" y="682"/>
                  <a:pt x="596" y="683"/>
                </a:cubicBezTo>
                <a:cubicBezTo>
                  <a:pt x="599" y="687"/>
                  <a:pt x="599" y="692"/>
                  <a:pt x="600" y="696"/>
                </a:cubicBezTo>
                <a:cubicBezTo>
                  <a:pt x="603" y="696"/>
                  <a:pt x="606" y="696"/>
                  <a:pt x="608" y="696"/>
                </a:cubicBezTo>
                <a:cubicBezTo>
                  <a:pt x="608" y="697"/>
                  <a:pt x="608" y="697"/>
                  <a:pt x="608" y="698"/>
                </a:cubicBezTo>
                <a:cubicBezTo>
                  <a:pt x="610" y="692"/>
                  <a:pt x="613" y="686"/>
                  <a:pt x="613" y="679"/>
                </a:cubicBezTo>
                <a:cubicBezTo>
                  <a:pt x="613" y="679"/>
                  <a:pt x="613" y="679"/>
                  <a:pt x="613" y="679"/>
                </a:cubicBezTo>
                <a:cubicBezTo>
                  <a:pt x="613" y="679"/>
                  <a:pt x="613" y="678"/>
                  <a:pt x="613" y="678"/>
                </a:cubicBezTo>
                <a:cubicBezTo>
                  <a:pt x="612" y="678"/>
                  <a:pt x="612" y="677"/>
                  <a:pt x="612" y="677"/>
                </a:cubicBezTo>
                <a:cubicBezTo>
                  <a:pt x="612" y="677"/>
                  <a:pt x="613" y="677"/>
                  <a:pt x="613" y="677"/>
                </a:cubicBezTo>
                <a:cubicBezTo>
                  <a:pt x="613" y="678"/>
                  <a:pt x="613" y="678"/>
                  <a:pt x="613" y="678"/>
                </a:cubicBezTo>
                <a:cubicBezTo>
                  <a:pt x="613" y="678"/>
                  <a:pt x="613" y="678"/>
                  <a:pt x="614" y="678"/>
                </a:cubicBezTo>
                <a:cubicBezTo>
                  <a:pt x="614" y="679"/>
                  <a:pt x="613" y="679"/>
                  <a:pt x="613" y="679"/>
                </a:cubicBezTo>
                <a:cubicBezTo>
                  <a:pt x="615" y="679"/>
                  <a:pt x="616" y="679"/>
                  <a:pt x="617" y="679"/>
                </a:cubicBezTo>
                <a:cubicBezTo>
                  <a:pt x="617" y="679"/>
                  <a:pt x="617" y="679"/>
                  <a:pt x="617" y="678"/>
                </a:cubicBezTo>
                <a:cubicBezTo>
                  <a:pt x="617" y="678"/>
                  <a:pt x="618" y="678"/>
                  <a:pt x="618" y="678"/>
                </a:cubicBezTo>
                <a:cubicBezTo>
                  <a:pt x="618" y="678"/>
                  <a:pt x="618" y="679"/>
                  <a:pt x="618" y="679"/>
                </a:cubicBezTo>
                <a:cubicBezTo>
                  <a:pt x="617" y="679"/>
                  <a:pt x="617" y="679"/>
                  <a:pt x="617" y="679"/>
                </a:cubicBezTo>
                <a:cubicBezTo>
                  <a:pt x="619" y="681"/>
                  <a:pt x="620" y="684"/>
                  <a:pt x="622" y="686"/>
                </a:cubicBezTo>
                <a:cubicBezTo>
                  <a:pt x="622" y="686"/>
                  <a:pt x="622" y="686"/>
                  <a:pt x="622" y="686"/>
                </a:cubicBezTo>
                <a:cubicBezTo>
                  <a:pt x="622" y="686"/>
                  <a:pt x="622" y="687"/>
                  <a:pt x="622" y="687"/>
                </a:cubicBezTo>
                <a:cubicBezTo>
                  <a:pt x="623" y="688"/>
                  <a:pt x="624" y="689"/>
                  <a:pt x="624" y="690"/>
                </a:cubicBezTo>
                <a:cubicBezTo>
                  <a:pt x="624" y="692"/>
                  <a:pt x="623" y="692"/>
                  <a:pt x="623" y="690"/>
                </a:cubicBezTo>
                <a:cubicBezTo>
                  <a:pt x="622" y="689"/>
                  <a:pt x="623" y="689"/>
                  <a:pt x="623" y="688"/>
                </a:cubicBezTo>
                <a:cubicBezTo>
                  <a:pt x="623" y="688"/>
                  <a:pt x="622" y="688"/>
                  <a:pt x="622" y="687"/>
                </a:cubicBezTo>
                <a:cubicBezTo>
                  <a:pt x="622" y="687"/>
                  <a:pt x="622" y="687"/>
                  <a:pt x="622" y="686"/>
                </a:cubicBezTo>
                <a:cubicBezTo>
                  <a:pt x="622" y="686"/>
                  <a:pt x="622" y="686"/>
                  <a:pt x="622" y="686"/>
                </a:cubicBezTo>
                <a:cubicBezTo>
                  <a:pt x="619" y="688"/>
                  <a:pt x="618" y="691"/>
                  <a:pt x="619" y="695"/>
                </a:cubicBezTo>
                <a:cubicBezTo>
                  <a:pt x="619" y="695"/>
                  <a:pt x="619" y="695"/>
                  <a:pt x="619" y="695"/>
                </a:cubicBezTo>
                <a:cubicBezTo>
                  <a:pt x="631" y="693"/>
                  <a:pt x="641" y="690"/>
                  <a:pt x="646" y="683"/>
                </a:cubicBezTo>
                <a:cubicBezTo>
                  <a:pt x="666" y="658"/>
                  <a:pt x="631" y="640"/>
                  <a:pt x="626" y="607"/>
                </a:cubicBezTo>
                <a:cubicBezTo>
                  <a:pt x="620" y="574"/>
                  <a:pt x="631" y="576"/>
                  <a:pt x="620" y="547"/>
                </a:cubicBezTo>
                <a:close/>
                <a:moveTo>
                  <a:pt x="597" y="613"/>
                </a:moveTo>
                <a:cubicBezTo>
                  <a:pt x="596" y="613"/>
                  <a:pt x="596" y="613"/>
                  <a:pt x="596" y="613"/>
                </a:cubicBezTo>
                <a:cubicBezTo>
                  <a:pt x="597" y="612"/>
                  <a:pt x="597" y="612"/>
                  <a:pt x="597" y="612"/>
                </a:cubicBezTo>
                <a:cubicBezTo>
                  <a:pt x="597" y="612"/>
                  <a:pt x="597" y="612"/>
                  <a:pt x="597" y="611"/>
                </a:cubicBezTo>
                <a:cubicBezTo>
                  <a:pt x="597" y="612"/>
                  <a:pt x="597" y="612"/>
                  <a:pt x="597" y="613"/>
                </a:cubicBezTo>
                <a:close/>
                <a:moveTo>
                  <a:pt x="609" y="583"/>
                </a:moveTo>
                <a:cubicBezTo>
                  <a:pt x="609" y="582"/>
                  <a:pt x="609" y="582"/>
                  <a:pt x="609" y="582"/>
                </a:cubicBezTo>
                <a:cubicBezTo>
                  <a:pt x="608" y="581"/>
                  <a:pt x="607" y="581"/>
                  <a:pt x="607" y="580"/>
                </a:cubicBezTo>
                <a:cubicBezTo>
                  <a:pt x="606" y="580"/>
                  <a:pt x="607" y="579"/>
                  <a:pt x="607" y="579"/>
                </a:cubicBezTo>
                <a:cubicBezTo>
                  <a:pt x="609" y="579"/>
                  <a:pt x="609" y="580"/>
                  <a:pt x="609" y="582"/>
                </a:cubicBezTo>
                <a:cubicBezTo>
                  <a:pt x="609" y="582"/>
                  <a:pt x="609" y="582"/>
                  <a:pt x="609" y="582"/>
                </a:cubicBezTo>
                <a:cubicBezTo>
                  <a:pt x="610" y="583"/>
                  <a:pt x="610" y="583"/>
                  <a:pt x="610" y="584"/>
                </a:cubicBezTo>
                <a:cubicBezTo>
                  <a:pt x="610" y="583"/>
                  <a:pt x="609" y="583"/>
                  <a:pt x="609" y="583"/>
                </a:cubicBezTo>
                <a:close/>
                <a:moveTo>
                  <a:pt x="612" y="556"/>
                </a:moveTo>
                <a:cubicBezTo>
                  <a:pt x="612" y="556"/>
                  <a:pt x="611" y="556"/>
                  <a:pt x="611" y="556"/>
                </a:cubicBezTo>
                <a:cubicBezTo>
                  <a:pt x="611" y="555"/>
                  <a:pt x="611" y="554"/>
                  <a:pt x="611" y="553"/>
                </a:cubicBezTo>
                <a:cubicBezTo>
                  <a:pt x="611" y="554"/>
                  <a:pt x="612" y="554"/>
                  <a:pt x="612" y="555"/>
                </a:cubicBezTo>
                <a:cubicBezTo>
                  <a:pt x="612" y="555"/>
                  <a:pt x="612" y="556"/>
                  <a:pt x="612" y="556"/>
                </a:cubicBezTo>
                <a:close/>
                <a:moveTo>
                  <a:pt x="614" y="666"/>
                </a:moveTo>
                <a:cubicBezTo>
                  <a:pt x="613" y="667"/>
                  <a:pt x="612" y="667"/>
                  <a:pt x="611" y="666"/>
                </a:cubicBezTo>
                <a:cubicBezTo>
                  <a:pt x="610" y="664"/>
                  <a:pt x="608" y="661"/>
                  <a:pt x="607" y="659"/>
                </a:cubicBezTo>
                <a:cubicBezTo>
                  <a:pt x="606" y="656"/>
                  <a:pt x="606" y="653"/>
                  <a:pt x="610" y="651"/>
                </a:cubicBezTo>
                <a:cubicBezTo>
                  <a:pt x="610" y="650"/>
                  <a:pt x="609" y="650"/>
                  <a:pt x="609" y="650"/>
                </a:cubicBezTo>
                <a:cubicBezTo>
                  <a:pt x="610" y="650"/>
                  <a:pt x="610" y="650"/>
                  <a:pt x="610" y="649"/>
                </a:cubicBezTo>
                <a:cubicBezTo>
                  <a:pt x="610" y="648"/>
                  <a:pt x="609" y="647"/>
                  <a:pt x="611" y="646"/>
                </a:cubicBezTo>
                <a:cubicBezTo>
                  <a:pt x="611" y="646"/>
                  <a:pt x="612" y="647"/>
                  <a:pt x="611" y="647"/>
                </a:cubicBezTo>
                <a:cubicBezTo>
                  <a:pt x="611" y="648"/>
                  <a:pt x="610" y="649"/>
                  <a:pt x="610" y="649"/>
                </a:cubicBezTo>
                <a:cubicBezTo>
                  <a:pt x="610" y="650"/>
                  <a:pt x="610" y="650"/>
                  <a:pt x="610" y="650"/>
                </a:cubicBezTo>
                <a:cubicBezTo>
                  <a:pt x="610" y="651"/>
                  <a:pt x="610" y="651"/>
                  <a:pt x="610" y="651"/>
                </a:cubicBezTo>
                <a:cubicBezTo>
                  <a:pt x="612" y="655"/>
                  <a:pt x="613" y="660"/>
                  <a:pt x="615" y="665"/>
                </a:cubicBezTo>
                <a:cubicBezTo>
                  <a:pt x="615" y="665"/>
                  <a:pt x="615" y="666"/>
                  <a:pt x="614" y="666"/>
                </a:cubicBezTo>
                <a:close/>
                <a:moveTo>
                  <a:pt x="620" y="652"/>
                </a:moveTo>
                <a:cubicBezTo>
                  <a:pt x="620" y="652"/>
                  <a:pt x="619" y="651"/>
                  <a:pt x="619" y="651"/>
                </a:cubicBezTo>
                <a:cubicBezTo>
                  <a:pt x="619" y="650"/>
                  <a:pt x="619" y="649"/>
                  <a:pt x="620" y="648"/>
                </a:cubicBezTo>
                <a:cubicBezTo>
                  <a:pt x="621" y="649"/>
                  <a:pt x="621" y="649"/>
                  <a:pt x="622" y="650"/>
                </a:cubicBezTo>
                <a:cubicBezTo>
                  <a:pt x="622" y="652"/>
                  <a:pt x="622" y="652"/>
                  <a:pt x="620" y="652"/>
                </a:cubicBezTo>
                <a:close/>
                <a:moveTo>
                  <a:pt x="239" y="567"/>
                </a:moveTo>
                <a:cubicBezTo>
                  <a:pt x="238" y="566"/>
                  <a:pt x="238" y="566"/>
                  <a:pt x="238" y="566"/>
                </a:cubicBezTo>
                <a:cubicBezTo>
                  <a:pt x="238" y="566"/>
                  <a:pt x="238" y="566"/>
                  <a:pt x="238" y="566"/>
                </a:cubicBezTo>
                <a:cubicBezTo>
                  <a:pt x="238" y="566"/>
                  <a:pt x="238" y="566"/>
                  <a:pt x="237" y="566"/>
                </a:cubicBezTo>
                <a:lnTo>
                  <a:pt x="239" y="567"/>
                </a:lnTo>
                <a:close/>
                <a:moveTo>
                  <a:pt x="442" y="476"/>
                </a:moveTo>
                <a:cubicBezTo>
                  <a:pt x="442" y="476"/>
                  <a:pt x="442" y="476"/>
                  <a:pt x="442" y="477"/>
                </a:cubicBezTo>
                <a:cubicBezTo>
                  <a:pt x="442" y="476"/>
                  <a:pt x="442" y="476"/>
                  <a:pt x="442" y="475"/>
                </a:cubicBezTo>
                <a:cubicBezTo>
                  <a:pt x="442" y="475"/>
                  <a:pt x="442" y="475"/>
                  <a:pt x="442" y="476"/>
                </a:cubicBezTo>
                <a:close/>
                <a:moveTo>
                  <a:pt x="591" y="749"/>
                </a:moveTo>
                <a:cubicBezTo>
                  <a:pt x="590" y="754"/>
                  <a:pt x="589" y="759"/>
                  <a:pt x="589" y="765"/>
                </a:cubicBezTo>
                <a:cubicBezTo>
                  <a:pt x="589" y="759"/>
                  <a:pt x="590" y="754"/>
                  <a:pt x="591" y="749"/>
                </a:cubicBezTo>
                <a:close/>
                <a:moveTo>
                  <a:pt x="579" y="616"/>
                </a:moveTo>
                <a:cubicBezTo>
                  <a:pt x="579" y="616"/>
                  <a:pt x="579" y="615"/>
                  <a:pt x="579" y="615"/>
                </a:cubicBezTo>
                <a:cubicBezTo>
                  <a:pt x="579" y="614"/>
                  <a:pt x="579" y="613"/>
                  <a:pt x="579" y="612"/>
                </a:cubicBezTo>
                <a:cubicBezTo>
                  <a:pt x="579" y="613"/>
                  <a:pt x="578" y="614"/>
                  <a:pt x="578" y="615"/>
                </a:cubicBezTo>
                <a:cubicBezTo>
                  <a:pt x="577" y="616"/>
                  <a:pt x="577" y="617"/>
                  <a:pt x="579" y="61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0AFC3957-1FBF-F78A-0921-1CDA6BFEF717}"/>
              </a:ext>
            </a:extLst>
          </p:cNvPr>
          <p:cNvSpPr>
            <a:spLocks/>
          </p:cNvSpPr>
          <p:nvPr/>
        </p:nvSpPr>
        <p:spPr bwMode="auto">
          <a:xfrm>
            <a:off x="16736639" y="6877050"/>
            <a:ext cx="49214" cy="3176"/>
          </a:xfrm>
          <a:custGeom>
            <a:avLst/>
            <a:gdLst>
              <a:gd name="T0" fmla="*/ 16 w 16"/>
              <a:gd name="T1" fmla="*/ 1 h 1"/>
              <a:gd name="T2" fmla="*/ 0 w 16"/>
              <a:gd name="T3" fmla="*/ 1 h 1"/>
              <a:gd name="T4" fmla="*/ 0 w 16"/>
              <a:gd name="T5" fmla="*/ 1 h 1"/>
              <a:gd name="T6" fmla="*/ 16 w 16"/>
              <a:gd name="T7" fmla="*/ 1 h 1"/>
            </a:gdLst>
            <a:ahLst/>
            <a:cxnLst>
              <a:cxn ang="0">
                <a:pos x="T0" y="T1"/>
              </a:cxn>
              <a:cxn ang="0">
                <a:pos x="T2" y="T3"/>
              </a:cxn>
              <a:cxn ang="0">
                <a:pos x="T4" y="T5"/>
              </a:cxn>
              <a:cxn ang="0">
                <a:pos x="T6" y="T7"/>
              </a:cxn>
            </a:cxnLst>
            <a:rect l="0" t="0" r="r" b="b"/>
            <a:pathLst>
              <a:path w="16" h="1">
                <a:moveTo>
                  <a:pt x="16" y="1"/>
                </a:moveTo>
                <a:cubicBezTo>
                  <a:pt x="11" y="0"/>
                  <a:pt x="6" y="1"/>
                  <a:pt x="0" y="1"/>
                </a:cubicBezTo>
                <a:cubicBezTo>
                  <a:pt x="0" y="1"/>
                  <a:pt x="0" y="1"/>
                  <a:pt x="0" y="1"/>
                </a:cubicBezTo>
                <a:cubicBezTo>
                  <a:pt x="6" y="1"/>
                  <a:pt x="11" y="0"/>
                  <a:pt x="16"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16AA85E4-9F5C-DB7F-4448-A5BA5F2609DE}"/>
              </a:ext>
            </a:extLst>
          </p:cNvPr>
          <p:cNvSpPr>
            <a:spLocks/>
          </p:cNvSpPr>
          <p:nvPr/>
        </p:nvSpPr>
        <p:spPr bwMode="auto">
          <a:xfrm>
            <a:off x="16519150" y="6654800"/>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1846F090-0041-7DFC-B860-DE5EFF600D69}"/>
              </a:ext>
            </a:extLst>
          </p:cNvPr>
          <p:cNvSpPr>
            <a:spLocks/>
          </p:cNvSpPr>
          <p:nvPr/>
        </p:nvSpPr>
        <p:spPr bwMode="auto">
          <a:xfrm>
            <a:off x="17389101" y="6783388"/>
            <a:ext cx="6350" cy="3176"/>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1" y="0"/>
                  <a:pt x="2" y="0"/>
                </a:cubicBezTo>
                <a:cubicBezTo>
                  <a:pt x="1" y="0"/>
                  <a:pt x="1"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726CE4F7-7BB2-1085-8970-B3BCCB44E3EF}"/>
              </a:ext>
            </a:extLst>
          </p:cNvPr>
          <p:cNvSpPr>
            <a:spLocks/>
          </p:cNvSpPr>
          <p:nvPr/>
        </p:nvSpPr>
        <p:spPr bwMode="auto">
          <a:xfrm>
            <a:off x="17273212" y="6570665"/>
            <a:ext cx="3176"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DCFE7363-618B-2458-E295-8D61E80A8A4F}"/>
              </a:ext>
            </a:extLst>
          </p:cNvPr>
          <p:cNvSpPr>
            <a:spLocks/>
          </p:cNvSpPr>
          <p:nvPr/>
        </p:nvSpPr>
        <p:spPr bwMode="auto">
          <a:xfrm>
            <a:off x="16595351" y="7966077"/>
            <a:ext cx="34926" cy="22226"/>
          </a:xfrm>
          <a:custGeom>
            <a:avLst/>
            <a:gdLst>
              <a:gd name="T0" fmla="*/ 11 w 11"/>
              <a:gd name="T1" fmla="*/ 1 h 7"/>
              <a:gd name="T2" fmla="*/ 9 w 11"/>
              <a:gd name="T3" fmla="*/ 0 h 7"/>
              <a:gd name="T4" fmla="*/ 1 w 11"/>
              <a:gd name="T5" fmla="*/ 2 h 7"/>
              <a:gd name="T6" fmla="*/ 1 w 11"/>
              <a:gd name="T7" fmla="*/ 5 h 7"/>
              <a:gd name="T8" fmla="*/ 2 w 11"/>
              <a:gd name="T9" fmla="*/ 6 h 7"/>
              <a:gd name="T10" fmla="*/ 10 w 11"/>
              <a:gd name="T11" fmla="*/ 3 h 7"/>
              <a:gd name="T12" fmla="*/ 11 w 11"/>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1"/>
                </a:moveTo>
                <a:cubicBezTo>
                  <a:pt x="10" y="1"/>
                  <a:pt x="9" y="0"/>
                  <a:pt x="9" y="0"/>
                </a:cubicBezTo>
                <a:cubicBezTo>
                  <a:pt x="6" y="0"/>
                  <a:pt x="3" y="0"/>
                  <a:pt x="1" y="2"/>
                </a:cubicBezTo>
                <a:cubicBezTo>
                  <a:pt x="0" y="2"/>
                  <a:pt x="1" y="4"/>
                  <a:pt x="1" y="5"/>
                </a:cubicBezTo>
                <a:cubicBezTo>
                  <a:pt x="1" y="6"/>
                  <a:pt x="2" y="6"/>
                  <a:pt x="2" y="6"/>
                </a:cubicBezTo>
                <a:cubicBezTo>
                  <a:pt x="5" y="7"/>
                  <a:pt x="8" y="5"/>
                  <a:pt x="10" y="3"/>
                </a:cubicBezTo>
                <a:cubicBezTo>
                  <a:pt x="10" y="3"/>
                  <a:pt x="10" y="2"/>
                  <a:pt x="1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A5679991-2BAC-3798-E0F5-E2BF426EF4FE}"/>
              </a:ext>
            </a:extLst>
          </p:cNvPr>
          <p:cNvSpPr>
            <a:spLocks/>
          </p:cNvSpPr>
          <p:nvPr/>
        </p:nvSpPr>
        <p:spPr bwMode="auto">
          <a:xfrm>
            <a:off x="14545888" y="6218239"/>
            <a:ext cx="3176" cy="6350"/>
          </a:xfrm>
          <a:custGeom>
            <a:avLst/>
            <a:gdLst>
              <a:gd name="T0" fmla="*/ 1 w 1"/>
              <a:gd name="T1" fmla="*/ 2 h 2"/>
              <a:gd name="T2" fmla="*/ 0 w 1"/>
              <a:gd name="T3" fmla="*/ 0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0"/>
                  <a:pt x="0" y="0"/>
                </a:cubicBezTo>
                <a:cubicBezTo>
                  <a:pt x="0" y="0"/>
                  <a:pt x="0" y="0"/>
                  <a:pt x="0" y="0"/>
                </a:cubicBezTo>
                <a:cubicBezTo>
                  <a:pt x="1" y="0"/>
                  <a:pt x="1" y="1"/>
                  <a:pt x="1"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1257ABA6-7E44-3486-7953-FE7E0E615FB4}"/>
              </a:ext>
            </a:extLst>
          </p:cNvPr>
          <p:cNvSpPr>
            <a:spLocks/>
          </p:cNvSpPr>
          <p:nvPr/>
        </p:nvSpPr>
        <p:spPr bwMode="auto">
          <a:xfrm>
            <a:off x="14530013" y="6215065"/>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1"/>
                  <a:pt x="1" y="1"/>
                  <a:pt x="0" y="0"/>
                </a:cubicBezTo>
                <a:cubicBezTo>
                  <a:pt x="1" y="1"/>
                  <a:pt x="2" y="1"/>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19C4D38A-99E0-A149-4B09-1E132145D09C}"/>
              </a:ext>
            </a:extLst>
          </p:cNvPr>
          <p:cNvSpPr>
            <a:spLocks/>
          </p:cNvSpPr>
          <p:nvPr/>
        </p:nvSpPr>
        <p:spPr bwMode="auto">
          <a:xfrm>
            <a:off x="14474450" y="6262688"/>
            <a:ext cx="3176" cy="3176"/>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F5A7D1F3-CE80-402D-906C-F8459B3A7535}"/>
              </a:ext>
            </a:extLst>
          </p:cNvPr>
          <p:cNvSpPr>
            <a:spLocks/>
          </p:cNvSpPr>
          <p:nvPr/>
        </p:nvSpPr>
        <p:spPr bwMode="auto">
          <a:xfrm>
            <a:off x="14539539" y="6221415"/>
            <a:ext cx="9526" cy="635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1"/>
                  <a:pt x="2" y="1"/>
                  <a:pt x="3"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B72D6CFB-4189-878F-7A08-6A028313B530}"/>
              </a:ext>
            </a:extLst>
          </p:cNvPr>
          <p:cNvSpPr>
            <a:spLocks/>
          </p:cNvSpPr>
          <p:nvPr/>
        </p:nvSpPr>
        <p:spPr bwMode="auto">
          <a:xfrm>
            <a:off x="14552239" y="6334126"/>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B7FB0DD4-A132-1C84-8E76-3278AB27468D}"/>
              </a:ext>
            </a:extLst>
          </p:cNvPr>
          <p:cNvSpPr>
            <a:spLocks/>
          </p:cNvSpPr>
          <p:nvPr/>
        </p:nvSpPr>
        <p:spPr bwMode="auto">
          <a:xfrm>
            <a:off x="14423650" y="61991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2ECBD6A8-9B13-8A1D-2243-112DEC69AA85}"/>
              </a:ext>
            </a:extLst>
          </p:cNvPr>
          <p:cNvSpPr>
            <a:spLocks/>
          </p:cNvSpPr>
          <p:nvPr/>
        </p:nvSpPr>
        <p:spPr bwMode="auto">
          <a:xfrm>
            <a:off x="16608050" y="8080376"/>
            <a:ext cx="25400" cy="30164"/>
          </a:xfrm>
          <a:custGeom>
            <a:avLst/>
            <a:gdLst>
              <a:gd name="T0" fmla="*/ 8 w 8"/>
              <a:gd name="T1" fmla="*/ 6 h 10"/>
              <a:gd name="T2" fmla="*/ 4 w 8"/>
              <a:gd name="T3" fmla="*/ 0 h 10"/>
              <a:gd name="T4" fmla="*/ 0 w 8"/>
              <a:gd name="T5" fmla="*/ 6 h 10"/>
              <a:gd name="T6" fmla="*/ 4 w 8"/>
              <a:gd name="T7" fmla="*/ 10 h 10"/>
              <a:gd name="T8" fmla="*/ 8 w 8"/>
              <a:gd name="T9" fmla="*/ 6 h 10"/>
            </a:gdLst>
            <a:ahLst/>
            <a:cxnLst>
              <a:cxn ang="0">
                <a:pos x="T0" y="T1"/>
              </a:cxn>
              <a:cxn ang="0">
                <a:pos x="T2" y="T3"/>
              </a:cxn>
              <a:cxn ang="0">
                <a:pos x="T4" y="T5"/>
              </a:cxn>
              <a:cxn ang="0">
                <a:pos x="T6" y="T7"/>
              </a:cxn>
              <a:cxn ang="0">
                <a:pos x="T8" y="T9"/>
              </a:cxn>
            </a:cxnLst>
            <a:rect l="0" t="0" r="r" b="b"/>
            <a:pathLst>
              <a:path w="8" h="10">
                <a:moveTo>
                  <a:pt x="8" y="6"/>
                </a:moveTo>
                <a:cubicBezTo>
                  <a:pt x="8" y="3"/>
                  <a:pt x="6" y="0"/>
                  <a:pt x="4" y="0"/>
                </a:cubicBezTo>
                <a:cubicBezTo>
                  <a:pt x="2" y="0"/>
                  <a:pt x="0" y="3"/>
                  <a:pt x="0" y="6"/>
                </a:cubicBezTo>
                <a:cubicBezTo>
                  <a:pt x="1" y="8"/>
                  <a:pt x="2" y="9"/>
                  <a:pt x="4" y="10"/>
                </a:cubicBezTo>
                <a:cubicBezTo>
                  <a:pt x="6" y="10"/>
                  <a:pt x="8" y="8"/>
                  <a:pt x="8" y="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A5783C2-BE8F-4428-3E66-31098706C56B}"/>
              </a:ext>
            </a:extLst>
          </p:cNvPr>
          <p:cNvSpPr>
            <a:spLocks/>
          </p:cNvSpPr>
          <p:nvPr/>
        </p:nvSpPr>
        <p:spPr bwMode="auto">
          <a:xfrm>
            <a:off x="16027027" y="7810500"/>
            <a:ext cx="19050" cy="14288"/>
          </a:xfrm>
          <a:custGeom>
            <a:avLst/>
            <a:gdLst>
              <a:gd name="T0" fmla="*/ 3 w 6"/>
              <a:gd name="T1" fmla="*/ 4 h 5"/>
              <a:gd name="T2" fmla="*/ 6 w 6"/>
              <a:gd name="T3" fmla="*/ 3 h 5"/>
              <a:gd name="T4" fmla="*/ 6 w 6"/>
              <a:gd name="T5" fmla="*/ 1 h 5"/>
              <a:gd name="T6" fmla="*/ 0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5"/>
                  <a:pt x="6" y="3"/>
                </a:cubicBezTo>
                <a:cubicBezTo>
                  <a:pt x="6" y="3"/>
                  <a:pt x="6" y="1"/>
                  <a:pt x="6" y="1"/>
                </a:cubicBezTo>
                <a:cubicBezTo>
                  <a:pt x="4" y="1"/>
                  <a:pt x="2" y="0"/>
                  <a:pt x="0" y="0"/>
                </a:cubicBezTo>
                <a:cubicBezTo>
                  <a:pt x="0" y="2"/>
                  <a:pt x="1" y="4"/>
                  <a:pt x="3"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C0051FFB-5D05-18E8-863D-CBA1118FB52C}"/>
              </a:ext>
            </a:extLst>
          </p:cNvPr>
          <p:cNvSpPr>
            <a:spLocks/>
          </p:cNvSpPr>
          <p:nvPr/>
        </p:nvSpPr>
        <p:spPr bwMode="auto">
          <a:xfrm>
            <a:off x="17392276" y="6840539"/>
            <a:ext cx="3176" cy="19050"/>
          </a:xfrm>
          <a:custGeom>
            <a:avLst/>
            <a:gdLst>
              <a:gd name="T0" fmla="*/ 1 w 1"/>
              <a:gd name="T1" fmla="*/ 0 h 6"/>
              <a:gd name="T2" fmla="*/ 1 w 1"/>
              <a:gd name="T3" fmla="*/ 6 h 6"/>
              <a:gd name="T4" fmla="*/ 0 w 1"/>
              <a:gd name="T5" fmla="*/ 3 h 6"/>
              <a:gd name="T6" fmla="*/ 1 w 1"/>
              <a:gd name="T7" fmla="*/ 0 h 6"/>
            </a:gdLst>
            <a:ahLst/>
            <a:cxnLst>
              <a:cxn ang="0">
                <a:pos x="T0" y="T1"/>
              </a:cxn>
              <a:cxn ang="0">
                <a:pos x="T2" y="T3"/>
              </a:cxn>
              <a:cxn ang="0">
                <a:pos x="T4" y="T5"/>
              </a:cxn>
              <a:cxn ang="0">
                <a:pos x="T6" y="T7"/>
              </a:cxn>
            </a:cxnLst>
            <a:rect l="0" t="0" r="r" b="b"/>
            <a:pathLst>
              <a:path w="1" h="6">
                <a:moveTo>
                  <a:pt x="1" y="0"/>
                </a:moveTo>
                <a:cubicBezTo>
                  <a:pt x="0" y="2"/>
                  <a:pt x="0" y="4"/>
                  <a:pt x="1" y="6"/>
                </a:cubicBezTo>
                <a:cubicBezTo>
                  <a:pt x="0" y="5"/>
                  <a:pt x="0" y="4"/>
                  <a:pt x="0" y="3"/>
                </a:cubicBezTo>
                <a:cubicBezTo>
                  <a:pt x="1" y="2"/>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6">
            <a:extLst>
              <a:ext uri="{FF2B5EF4-FFF2-40B4-BE49-F238E27FC236}">
                <a16:creationId xmlns:a16="http://schemas.microsoft.com/office/drawing/2014/main" id="{740E49B6-A260-6C6C-5ACB-6DCD838BEE83}"/>
              </a:ext>
            </a:extLst>
          </p:cNvPr>
          <p:cNvSpPr>
            <a:spLocks/>
          </p:cNvSpPr>
          <p:nvPr/>
        </p:nvSpPr>
        <p:spPr bwMode="auto">
          <a:xfrm>
            <a:off x="17495463" y="6831015"/>
            <a:ext cx="9526" cy="9526"/>
          </a:xfrm>
          <a:custGeom>
            <a:avLst/>
            <a:gdLst>
              <a:gd name="T0" fmla="*/ 0 w 3"/>
              <a:gd name="T1" fmla="*/ 3 h 3"/>
              <a:gd name="T2" fmla="*/ 3 w 3"/>
              <a:gd name="T3" fmla="*/ 0 h 3"/>
              <a:gd name="T4" fmla="*/ 3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2"/>
                  <a:pt x="2" y="1"/>
                  <a:pt x="3" y="0"/>
                </a:cubicBezTo>
                <a:cubicBezTo>
                  <a:pt x="3" y="0"/>
                  <a:pt x="3" y="0"/>
                  <a:pt x="3" y="0"/>
                </a:cubicBezTo>
                <a:cubicBezTo>
                  <a:pt x="2" y="1"/>
                  <a:pt x="1"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27">
            <a:extLst>
              <a:ext uri="{FF2B5EF4-FFF2-40B4-BE49-F238E27FC236}">
                <a16:creationId xmlns:a16="http://schemas.microsoft.com/office/drawing/2014/main" id="{AC550DC8-0090-062E-3ADF-0AEEE9BBBC88}"/>
              </a:ext>
            </a:extLst>
          </p:cNvPr>
          <p:cNvSpPr>
            <a:spLocks noChangeArrowheads="1"/>
          </p:cNvSpPr>
          <p:nvPr/>
        </p:nvSpPr>
        <p:spPr bwMode="auto">
          <a:xfrm>
            <a:off x="16027026" y="7810500"/>
            <a:ext cx="1588" cy="1588"/>
          </a:xfrm>
          <a:prstGeom prst="ellipse">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8">
            <a:extLst>
              <a:ext uri="{FF2B5EF4-FFF2-40B4-BE49-F238E27FC236}">
                <a16:creationId xmlns:a16="http://schemas.microsoft.com/office/drawing/2014/main" id="{90F937CF-0831-F724-F8E1-5AA625BB14A1}"/>
              </a:ext>
            </a:extLst>
          </p:cNvPr>
          <p:cNvSpPr>
            <a:spLocks/>
          </p:cNvSpPr>
          <p:nvPr/>
        </p:nvSpPr>
        <p:spPr bwMode="auto">
          <a:xfrm>
            <a:off x="16660438" y="7972427"/>
            <a:ext cx="28576" cy="34926"/>
          </a:xfrm>
          <a:custGeom>
            <a:avLst/>
            <a:gdLst>
              <a:gd name="T0" fmla="*/ 4 w 9"/>
              <a:gd name="T1" fmla="*/ 0 h 11"/>
              <a:gd name="T2" fmla="*/ 2 w 9"/>
              <a:gd name="T3" fmla="*/ 0 h 11"/>
              <a:gd name="T4" fmla="*/ 4 w 9"/>
              <a:gd name="T5" fmla="*/ 11 h 11"/>
              <a:gd name="T6" fmla="*/ 6 w 9"/>
              <a:gd name="T7" fmla="*/ 11 h 11"/>
              <a:gd name="T8" fmla="*/ 4 w 9"/>
              <a:gd name="T9" fmla="*/ 0 h 11"/>
            </a:gdLst>
            <a:ahLst/>
            <a:cxnLst>
              <a:cxn ang="0">
                <a:pos x="T0" y="T1"/>
              </a:cxn>
              <a:cxn ang="0">
                <a:pos x="T2" y="T3"/>
              </a:cxn>
              <a:cxn ang="0">
                <a:pos x="T4" y="T5"/>
              </a:cxn>
              <a:cxn ang="0">
                <a:pos x="T6" y="T7"/>
              </a:cxn>
              <a:cxn ang="0">
                <a:pos x="T8" y="T9"/>
              </a:cxn>
            </a:cxnLst>
            <a:rect l="0" t="0" r="r" b="b"/>
            <a:pathLst>
              <a:path w="9" h="11">
                <a:moveTo>
                  <a:pt x="4" y="0"/>
                </a:moveTo>
                <a:cubicBezTo>
                  <a:pt x="3" y="0"/>
                  <a:pt x="2" y="0"/>
                  <a:pt x="2" y="0"/>
                </a:cubicBezTo>
                <a:cubicBezTo>
                  <a:pt x="0" y="4"/>
                  <a:pt x="1" y="8"/>
                  <a:pt x="4" y="11"/>
                </a:cubicBezTo>
                <a:cubicBezTo>
                  <a:pt x="4" y="11"/>
                  <a:pt x="5" y="11"/>
                  <a:pt x="6" y="11"/>
                </a:cubicBezTo>
                <a:cubicBezTo>
                  <a:pt x="9" y="8"/>
                  <a:pt x="8" y="2"/>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9">
            <a:extLst>
              <a:ext uri="{FF2B5EF4-FFF2-40B4-BE49-F238E27FC236}">
                <a16:creationId xmlns:a16="http://schemas.microsoft.com/office/drawing/2014/main" id="{767F2BB5-0678-D1A4-6BEF-56B3941D7092}"/>
              </a:ext>
            </a:extLst>
          </p:cNvPr>
          <p:cNvSpPr>
            <a:spLocks/>
          </p:cNvSpPr>
          <p:nvPr/>
        </p:nvSpPr>
        <p:spPr bwMode="auto">
          <a:xfrm>
            <a:off x="16627100" y="8132765"/>
            <a:ext cx="14288" cy="22226"/>
          </a:xfrm>
          <a:custGeom>
            <a:avLst/>
            <a:gdLst>
              <a:gd name="T0" fmla="*/ 0 w 5"/>
              <a:gd name="T1" fmla="*/ 3 h 7"/>
              <a:gd name="T2" fmla="*/ 3 w 5"/>
              <a:gd name="T3" fmla="*/ 6 h 7"/>
              <a:gd name="T4" fmla="*/ 5 w 5"/>
              <a:gd name="T5" fmla="*/ 3 h 7"/>
              <a:gd name="T6" fmla="*/ 3 w 5"/>
              <a:gd name="T7" fmla="*/ 0 h 7"/>
              <a:gd name="T8" fmla="*/ 0 w 5"/>
              <a:gd name="T9" fmla="*/ 3 h 7"/>
            </a:gdLst>
            <a:ahLst/>
            <a:cxnLst>
              <a:cxn ang="0">
                <a:pos x="T0" y="T1"/>
              </a:cxn>
              <a:cxn ang="0">
                <a:pos x="T2" y="T3"/>
              </a:cxn>
              <a:cxn ang="0">
                <a:pos x="T4" y="T5"/>
              </a:cxn>
              <a:cxn ang="0">
                <a:pos x="T6" y="T7"/>
              </a:cxn>
              <a:cxn ang="0">
                <a:pos x="T8" y="T9"/>
              </a:cxn>
            </a:cxnLst>
            <a:rect l="0" t="0" r="r" b="b"/>
            <a:pathLst>
              <a:path w="5" h="7">
                <a:moveTo>
                  <a:pt x="0" y="3"/>
                </a:moveTo>
                <a:cubicBezTo>
                  <a:pt x="0" y="5"/>
                  <a:pt x="2" y="7"/>
                  <a:pt x="3" y="6"/>
                </a:cubicBezTo>
                <a:cubicBezTo>
                  <a:pt x="4" y="5"/>
                  <a:pt x="4" y="4"/>
                  <a:pt x="5" y="3"/>
                </a:cubicBezTo>
                <a:cubicBezTo>
                  <a:pt x="4" y="2"/>
                  <a:pt x="4" y="1"/>
                  <a:pt x="3" y="0"/>
                </a:cubicBezTo>
                <a:cubicBezTo>
                  <a:pt x="2" y="1"/>
                  <a:pt x="1"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ACAC0D5-4187-F903-57C2-AECE6034E798}"/>
              </a:ext>
            </a:extLst>
          </p:cNvPr>
          <p:cNvSpPr>
            <a:spLocks/>
          </p:cNvSpPr>
          <p:nvPr/>
        </p:nvSpPr>
        <p:spPr bwMode="auto">
          <a:xfrm>
            <a:off x="16749338" y="8116888"/>
            <a:ext cx="12700" cy="15876"/>
          </a:xfrm>
          <a:custGeom>
            <a:avLst/>
            <a:gdLst>
              <a:gd name="T0" fmla="*/ 0 w 4"/>
              <a:gd name="T1" fmla="*/ 4 h 5"/>
              <a:gd name="T2" fmla="*/ 2 w 4"/>
              <a:gd name="T3" fmla="*/ 5 h 5"/>
              <a:gd name="T4" fmla="*/ 4 w 4"/>
              <a:gd name="T5" fmla="*/ 3 h 5"/>
              <a:gd name="T6" fmla="*/ 1 w 4"/>
              <a:gd name="T7" fmla="*/ 0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1" y="5"/>
                  <a:pt x="2" y="5"/>
                </a:cubicBezTo>
                <a:cubicBezTo>
                  <a:pt x="3" y="5"/>
                  <a:pt x="4" y="4"/>
                  <a:pt x="4" y="3"/>
                </a:cubicBezTo>
                <a:cubicBezTo>
                  <a:pt x="3" y="2"/>
                  <a:pt x="2" y="1"/>
                  <a:pt x="1" y="0"/>
                </a:cubicBezTo>
                <a:cubicBezTo>
                  <a:pt x="1" y="2"/>
                  <a:pt x="1" y="3"/>
                  <a:pt x="0"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95CD7C69-51DC-4458-5512-22907E8A7E6E}"/>
              </a:ext>
            </a:extLst>
          </p:cNvPr>
          <p:cNvSpPr>
            <a:spLocks/>
          </p:cNvSpPr>
          <p:nvPr/>
        </p:nvSpPr>
        <p:spPr bwMode="auto">
          <a:xfrm>
            <a:off x="16765212" y="8183564"/>
            <a:ext cx="1588" cy="3176"/>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0" y="0"/>
                  <a:pt x="0"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6BA006E-27BF-C85E-72A9-B2531D07277C}"/>
              </a:ext>
            </a:extLst>
          </p:cNvPr>
          <p:cNvSpPr>
            <a:spLocks noEditPoints="1"/>
          </p:cNvSpPr>
          <p:nvPr/>
        </p:nvSpPr>
        <p:spPr bwMode="auto">
          <a:xfrm>
            <a:off x="18057439" y="2779714"/>
            <a:ext cx="2281238" cy="2908300"/>
          </a:xfrm>
          <a:custGeom>
            <a:avLst/>
            <a:gdLst>
              <a:gd name="T0" fmla="*/ 596 w 727"/>
              <a:gd name="T1" fmla="*/ 399 h 927"/>
              <a:gd name="T2" fmla="*/ 645 w 727"/>
              <a:gd name="T3" fmla="*/ 277 h 927"/>
              <a:gd name="T4" fmla="*/ 129 w 727"/>
              <a:gd name="T5" fmla="*/ 661 h 927"/>
              <a:gd name="T6" fmla="*/ 128 w 727"/>
              <a:gd name="T7" fmla="*/ 531 h 927"/>
              <a:gd name="T8" fmla="*/ 137 w 727"/>
              <a:gd name="T9" fmla="*/ 127 h 927"/>
              <a:gd name="T10" fmla="*/ 158 w 727"/>
              <a:gd name="T11" fmla="*/ 556 h 927"/>
              <a:gd name="T12" fmla="*/ 129 w 727"/>
              <a:gd name="T13" fmla="*/ 527 h 927"/>
              <a:gd name="T14" fmla="*/ 592 w 727"/>
              <a:gd name="T15" fmla="*/ 181 h 927"/>
              <a:gd name="T16" fmla="*/ 625 w 727"/>
              <a:gd name="T17" fmla="*/ 147 h 927"/>
              <a:gd name="T18" fmla="*/ 582 w 727"/>
              <a:gd name="T19" fmla="*/ 134 h 927"/>
              <a:gd name="T20" fmla="*/ 568 w 727"/>
              <a:gd name="T21" fmla="*/ 109 h 927"/>
              <a:gd name="T22" fmla="*/ 606 w 727"/>
              <a:gd name="T23" fmla="*/ 49 h 927"/>
              <a:gd name="T24" fmla="*/ 516 w 727"/>
              <a:gd name="T25" fmla="*/ 44 h 927"/>
              <a:gd name="T26" fmla="*/ 474 w 727"/>
              <a:gd name="T27" fmla="*/ 18 h 927"/>
              <a:gd name="T28" fmla="*/ 459 w 727"/>
              <a:gd name="T29" fmla="*/ 26 h 927"/>
              <a:gd name="T30" fmla="*/ 383 w 727"/>
              <a:gd name="T31" fmla="*/ 53 h 927"/>
              <a:gd name="T32" fmla="*/ 358 w 727"/>
              <a:gd name="T33" fmla="*/ 67 h 927"/>
              <a:gd name="T34" fmla="*/ 317 w 727"/>
              <a:gd name="T35" fmla="*/ 70 h 927"/>
              <a:gd name="T36" fmla="*/ 290 w 727"/>
              <a:gd name="T37" fmla="*/ 103 h 927"/>
              <a:gd name="T38" fmla="*/ 288 w 727"/>
              <a:gd name="T39" fmla="*/ 56 h 927"/>
              <a:gd name="T40" fmla="*/ 205 w 727"/>
              <a:gd name="T41" fmla="*/ 99 h 927"/>
              <a:gd name="T42" fmla="*/ 137 w 727"/>
              <a:gd name="T43" fmla="*/ 165 h 927"/>
              <a:gd name="T44" fmla="*/ 70 w 727"/>
              <a:gd name="T45" fmla="*/ 205 h 927"/>
              <a:gd name="T46" fmla="*/ 24 w 727"/>
              <a:gd name="T47" fmla="*/ 260 h 927"/>
              <a:gd name="T48" fmla="*/ 13 w 727"/>
              <a:gd name="T49" fmla="*/ 287 h 927"/>
              <a:gd name="T50" fmla="*/ 83 w 727"/>
              <a:gd name="T51" fmla="*/ 348 h 927"/>
              <a:gd name="T52" fmla="*/ 138 w 727"/>
              <a:gd name="T53" fmla="*/ 433 h 927"/>
              <a:gd name="T54" fmla="*/ 140 w 727"/>
              <a:gd name="T55" fmla="*/ 504 h 927"/>
              <a:gd name="T56" fmla="*/ 128 w 727"/>
              <a:gd name="T57" fmla="*/ 531 h 927"/>
              <a:gd name="T58" fmla="*/ 157 w 727"/>
              <a:gd name="T59" fmla="*/ 552 h 927"/>
              <a:gd name="T60" fmla="*/ 165 w 727"/>
              <a:gd name="T61" fmla="*/ 596 h 927"/>
              <a:gd name="T62" fmla="*/ 115 w 727"/>
              <a:gd name="T63" fmla="*/ 604 h 927"/>
              <a:gd name="T64" fmla="*/ 141 w 727"/>
              <a:gd name="T65" fmla="*/ 607 h 927"/>
              <a:gd name="T66" fmla="*/ 139 w 727"/>
              <a:gd name="T67" fmla="*/ 660 h 927"/>
              <a:gd name="T68" fmla="*/ 106 w 727"/>
              <a:gd name="T69" fmla="*/ 700 h 927"/>
              <a:gd name="T70" fmla="*/ 102 w 727"/>
              <a:gd name="T71" fmla="*/ 727 h 927"/>
              <a:gd name="T72" fmla="*/ 129 w 727"/>
              <a:gd name="T73" fmla="*/ 789 h 927"/>
              <a:gd name="T74" fmla="*/ 126 w 727"/>
              <a:gd name="T75" fmla="*/ 846 h 927"/>
              <a:gd name="T76" fmla="*/ 185 w 727"/>
              <a:gd name="T77" fmla="*/ 916 h 927"/>
              <a:gd name="T78" fmla="*/ 238 w 727"/>
              <a:gd name="T79" fmla="*/ 855 h 927"/>
              <a:gd name="T80" fmla="*/ 277 w 727"/>
              <a:gd name="T81" fmla="*/ 796 h 927"/>
              <a:gd name="T82" fmla="*/ 393 w 727"/>
              <a:gd name="T83" fmla="*/ 721 h 927"/>
              <a:gd name="T84" fmla="*/ 524 w 727"/>
              <a:gd name="T85" fmla="*/ 636 h 927"/>
              <a:gd name="T86" fmla="*/ 546 w 727"/>
              <a:gd name="T87" fmla="*/ 632 h 927"/>
              <a:gd name="T88" fmla="*/ 533 w 727"/>
              <a:gd name="T89" fmla="*/ 536 h 927"/>
              <a:gd name="T90" fmla="*/ 549 w 727"/>
              <a:gd name="T91" fmla="*/ 523 h 927"/>
              <a:gd name="T92" fmla="*/ 589 w 727"/>
              <a:gd name="T93" fmla="*/ 517 h 927"/>
              <a:gd name="T94" fmla="*/ 595 w 727"/>
              <a:gd name="T95" fmla="*/ 457 h 927"/>
              <a:gd name="T96" fmla="*/ 591 w 727"/>
              <a:gd name="T97" fmla="*/ 394 h 927"/>
              <a:gd name="T98" fmla="*/ 623 w 727"/>
              <a:gd name="T99" fmla="*/ 418 h 927"/>
              <a:gd name="T100" fmla="*/ 609 w 727"/>
              <a:gd name="T101" fmla="*/ 333 h 927"/>
              <a:gd name="T102" fmla="*/ 667 w 727"/>
              <a:gd name="T103" fmla="*/ 209 h 927"/>
              <a:gd name="T104" fmla="*/ 716 w 727"/>
              <a:gd name="T105" fmla="*/ 177 h 927"/>
              <a:gd name="T106" fmla="*/ 430 w 727"/>
              <a:gd name="T107" fmla="*/ 60 h 927"/>
              <a:gd name="T108" fmla="*/ 485 w 727"/>
              <a:gd name="T109" fmla="*/ 615 h 927"/>
              <a:gd name="T110" fmla="*/ 633 w 727"/>
              <a:gd name="T111" fmla="*/ 236 h 927"/>
              <a:gd name="T112" fmla="*/ 22 w 727"/>
              <a:gd name="T113" fmla="*/ 275 h 927"/>
              <a:gd name="T114" fmla="*/ 378 w 727"/>
              <a:gd name="T115" fmla="*/ 37 h 927"/>
              <a:gd name="T116" fmla="*/ 653 w 727"/>
              <a:gd name="T117" fmla="*/ 139 h 927"/>
              <a:gd name="T118" fmla="*/ 364 w 727"/>
              <a:gd name="T119" fmla="*/ 63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7" h="927">
                <a:moveTo>
                  <a:pt x="617" y="448"/>
                </a:moveTo>
                <a:cubicBezTo>
                  <a:pt x="616" y="450"/>
                  <a:pt x="616" y="452"/>
                  <a:pt x="615" y="454"/>
                </a:cubicBezTo>
                <a:cubicBezTo>
                  <a:pt x="615" y="457"/>
                  <a:pt x="616" y="461"/>
                  <a:pt x="619" y="462"/>
                </a:cubicBezTo>
                <a:cubicBezTo>
                  <a:pt x="623" y="464"/>
                  <a:pt x="627" y="465"/>
                  <a:pt x="631" y="462"/>
                </a:cubicBezTo>
                <a:cubicBezTo>
                  <a:pt x="631" y="462"/>
                  <a:pt x="631" y="461"/>
                  <a:pt x="632" y="461"/>
                </a:cubicBezTo>
                <a:cubicBezTo>
                  <a:pt x="632" y="460"/>
                  <a:pt x="633" y="459"/>
                  <a:pt x="632" y="459"/>
                </a:cubicBezTo>
                <a:cubicBezTo>
                  <a:pt x="631" y="455"/>
                  <a:pt x="629" y="451"/>
                  <a:pt x="627" y="448"/>
                </a:cubicBezTo>
                <a:cubicBezTo>
                  <a:pt x="625" y="444"/>
                  <a:pt x="619" y="444"/>
                  <a:pt x="617" y="448"/>
                </a:cubicBezTo>
                <a:close/>
                <a:moveTo>
                  <a:pt x="596" y="399"/>
                </a:moveTo>
                <a:cubicBezTo>
                  <a:pt x="596" y="401"/>
                  <a:pt x="596" y="403"/>
                  <a:pt x="596" y="406"/>
                </a:cubicBezTo>
                <a:cubicBezTo>
                  <a:pt x="599" y="402"/>
                  <a:pt x="599" y="401"/>
                  <a:pt x="596" y="399"/>
                </a:cubicBezTo>
                <a:close/>
                <a:moveTo>
                  <a:pt x="636" y="349"/>
                </a:moveTo>
                <a:cubicBezTo>
                  <a:pt x="636" y="349"/>
                  <a:pt x="637" y="350"/>
                  <a:pt x="637" y="350"/>
                </a:cubicBezTo>
                <a:cubicBezTo>
                  <a:pt x="638" y="350"/>
                  <a:pt x="639" y="349"/>
                  <a:pt x="639" y="348"/>
                </a:cubicBezTo>
                <a:cubicBezTo>
                  <a:pt x="639" y="348"/>
                  <a:pt x="639" y="347"/>
                  <a:pt x="639" y="347"/>
                </a:cubicBezTo>
                <a:cubicBezTo>
                  <a:pt x="638" y="347"/>
                  <a:pt x="637" y="348"/>
                  <a:pt x="636" y="349"/>
                </a:cubicBezTo>
                <a:close/>
                <a:moveTo>
                  <a:pt x="645" y="277"/>
                </a:moveTo>
                <a:cubicBezTo>
                  <a:pt x="643" y="278"/>
                  <a:pt x="642" y="280"/>
                  <a:pt x="642" y="282"/>
                </a:cubicBezTo>
                <a:cubicBezTo>
                  <a:pt x="642" y="282"/>
                  <a:pt x="643" y="283"/>
                  <a:pt x="643" y="283"/>
                </a:cubicBezTo>
                <a:cubicBezTo>
                  <a:pt x="644" y="283"/>
                  <a:pt x="646" y="284"/>
                  <a:pt x="647" y="283"/>
                </a:cubicBezTo>
                <a:cubicBezTo>
                  <a:pt x="648" y="282"/>
                  <a:pt x="648" y="280"/>
                  <a:pt x="649" y="279"/>
                </a:cubicBezTo>
                <a:cubicBezTo>
                  <a:pt x="648" y="276"/>
                  <a:pt x="647" y="276"/>
                  <a:pt x="645" y="277"/>
                </a:cubicBezTo>
                <a:close/>
                <a:moveTo>
                  <a:pt x="473" y="17"/>
                </a:moveTo>
                <a:cubicBezTo>
                  <a:pt x="472" y="18"/>
                  <a:pt x="473" y="18"/>
                  <a:pt x="474" y="18"/>
                </a:cubicBezTo>
                <a:cubicBezTo>
                  <a:pt x="474" y="18"/>
                  <a:pt x="474" y="18"/>
                  <a:pt x="474" y="17"/>
                </a:cubicBezTo>
                <a:cubicBezTo>
                  <a:pt x="474" y="17"/>
                  <a:pt x="473" y="17"/>
                  <a:pt x="473" y="17"/>
                </a:cubicBezTo>
                <a:close/>
                <a:moveTo>
                  <a:pt x="669" y="129"/>
                </a:moveTo>
                <a:cubicBezTo>
                  <a:pt x="669" y="128"/>
                  <a:pt x="669" y="127"/>
                  <a:pt x="668" y="126"/>
                </a:cubicBezTo>
                <a:cubicBezTo>
                  <a:pt x="667" y="127"/>
                  <a:pt x="667" y="128"/>
                  <a:pt x="667" y="129"/>
                </a:cubicBezTo>
                <a:cubicBezTo>
                  <a:pt x="667" y="130"/>
                  <a:pt x="668" y="132"/>
                  <a:pt x="668" y="133"/>
                </a:cubicBezTo>
                <a:cubicBezTo>
                  <a:pt x="669" y="131"/>
                  <a:pt x="669" y="130"/>
                  <a:pt x="669" y="129"/>
                </a:cubicBezTo>
                <a:close/>
                <a:moveTo>
                  <a:pt x="128" y="661"/>
                </a:moveTo>
                <a:cubicBezTo>
                  <a:pt x="129" y="661"/>
                  <a:pt x="129" y="661"/>
                  <a:pt x="129" y="661"/>
                </a:cubicBezTo>
                <a:cubicBezTo>
                  <a:pt x="129" y="661"/>
                  <a:pt x="129" y="661"/>
                  <a:pt x="129" y="661"/>
                </a:cubicBezTo>
                <a:lnTo>
                  <a:pt x="128" y="661"/>
                </a:lnTo>
                <a:close/>
                <a:moveTo>
                  <a:pt x="165" y="622"/>
                </a:moveTo>
                <a:cubicBezTo>
                  <a:pt x="164" y="620"/>
                  <a:pt x="163" y="619"/>
                  <a:pt x="162" y="620"/>
                </a:cubicBezTo>
                <a:cubicBezTo>
                  <a:pt x="161" y="620"/>
                  <a:pt x="160" y="621"/>
                  <a:pt x="160" y="621"/>
                </a:cubicBezTo>
                <a:cubicBezTo>
                  <a:pt x="160" y="623"/>
                  <a:pt x="160" y="624"/>
                  <a:pt x="161" y="625"/>
                </a:cubicBezTo>
                <a:cubicBezTo>
                  <a:pt x="162" y="626"/>
                  <a:pt x="164" y="626"/>
                  <a:pt x="166" y="627"/>
                </a:cubicBezTo>
                <a:cubicBezTo>
                  <a:pt x="165" y="626"/>
                  <a:pt x="165" y="625"/>
                  <a:pt x="165" y="624"/>
                </a:cubicBezTo>
                <a:cubicBezTo>
                  <a:pt x="165" y="623"/>
                  <a:pt x="165" y="622"/>
                  <a:pt x="165" y="622"/>
                </a:cubicBezTo>
                <a:close/>
                <a:moveTo>
                  <a:pt x="127" y="528"/>
                </a:moveTo>
                <a:cubicBezTo>
                  <a:pt x="127" y="530"/>
                  <a:pt x="127" y="530"/>
                  <a:pt x="128" y="531"/>
                </a:cubicBezTo>
                <a:cubicBezTo>
                  <a:pt x="128" y="530"/>
                  <a:pt x="128" y="529"/>
                  <a:pt x="128" y="528"/>
                </a:cubicBezTo>
                <a:cubicBezTo>
                  <a:pt x="128" y="528"/>
                  <a:pt x="127" y="528"/>
                  <a:pt x="127" y="528"/>
                </a:cubicBezTo>
                <a:close/>
                <a:moveTo>
                  <a:pt x="154" y="553"/>
                </a:moveTo>
                <a:cubicBezTo>
                  <a:pt x="153" y="553"/>
                  <a:pt x="152" y="554"/>
                  <a:pt x="151" y="554"/>
                </a:cubicBezTo>
                <a:cubicBezTo>
                  <a:pt x="152" y="555"/>
                  <a:pt x="153" y="556"/>
                  <a:pt x="154" y="556"/>
                </a:cubicBezTo>
                <a:cubicBezTo>
                  <a:pt x="155" y="557"/>
                  <a:pt x="156" y="556"/>
                  <a:pt x="157" y="556"/>
                </a:cubicBezTo>
                <a:cubicBezTo>
                  <a:pt x="157" y="555"/>
                  <a:pt x="157" y="554"/>
                  <a:pt x="157" y="552"/>
                </a:cubicBezTo>
                <a:cubicBezTo>
                  <a:pt x="156" y="552"/>
                  <a:pt x="155" y="552"/>
                  <a:pt x="154" y="553"/>
                </a:cubicBezTo>
                <a:close/>
                <a:moveTo>
                  <a:pt x="136" y="126"/>
                </a:moveTo>
                <a:cubicBezTo>
                  <a:pt x="136" y="127"/>
                  <a:pt x="136" y="127"/>
                  <a:pt x="137" y="127"/>
                </a:cubicBezTo>
                <a:cubicBezTo>
                  <a:pt x="137" y="127"/>
                  <a:pt x="137" y="127"/>
                  <a:pt x="137" y="127"/>
                </a:cubicBezTo>
                <a:cubicBezTo>
                  <a:pt x="137" y="127"/>
                  <a:pt x="137" y="127"/>
                  <a:pt x="137" y="127"/>
                </a:cubicBezTo>
                <a:lnTo>
                  <a:pt x="136" y="126"/>
                </a:lnTo>
                <a:close/>
                <a:moveTo>
                  <a:pt x="595" y="407"/>
                </a:moveTo>
                <a:cubicBezTo>
                  <a:pt x="595" y="407"/>
                  <a:pt x="595" y="407"/>
                  <a:pt x="596" y="407"/>
                </a:cubicBezTo>
                <a:cubicBezTo>
                  <a:pt x="596" y="406"/>
                  <a:pt x="596" y="406"/>
                  <a:pt x="596" y="406"/>
                </a:cubicBezTo>
                <a:cubicBezTo>
                  <a:pt x="595" y="406"/>
                  <a:pt x="595" y="406"/>
                  <a:pt x="595" y="406"/>
                </a:cubicBezTo>
                <a:cubicBezTo>
                  <a:pt x="595" y="406"/>
                  <a:pt x="595" y="406"/>
                  <a:pt x="595" y="407"/>
                </a:cubicBezTo>
                <a:close/>
                <a:moveTo>
                  <a:pt x="157" y="556"/>
                </a:moveTo>
                <a:cubicBezTo>
                  <a:pt x="157" y="557"/>
                  <a:pt x="157" y="557"/>
                  <a:pt x="157" y="557"/>
                </a:cubicBezTo>
                <a:cubicBezTo>
                  <a:pt x="157" y="557"/>
                  <a:pt x="157" y="557"/>
                  <a:pt x="158" y="557"/>
                </a:cubicBezTo>
                <a:cubicBezTo>
                  <a:pt x="158" y="556"/>
                  <a:pt x="158" y="556"/>
                  <a:pt x="158" y="556"/>
                </a:cubicBezTo>
                <a:cubicBezTo>
                  <a:pt x="158" y="556"/>
                  <a:pt x="157" y="556"/>
                  <a:pt x="157" y="556"/>
                </a:cubicBezTo>
                <a:close/>
                <a:moveTo>
                  <a:pt x="144" y="570"/>
                </a:moveTo>
                <a:cubicBezTo>
                  <a:pt x="144" y="569"/>
                  <a:pt x="143" y="568"/>
                  <a:pt x="143" y="566"/>
                </a:cubicBezTo>
                <a:cubicBezTo>
                  <a:pt x="142" y="567"/>
                  <a:pt x="141" y="567"/>
                  <a:pt x="140" y="568"/>
                </a:cubicBezTo>
                <a:cubicBezTo>
                  <a:pt x="139" y="569"/>
                  <a:pt x="140" y="571"/>
                  <a:pt x="141" y="571"/>
                </a:cubicBezTo>
                <a:cubicBezTo>
                  <a:pt x="142" y="572"/>
                  <a:pt x="144" y="572"/>
                  <a:pt x="144" y="570"/>
                </a:cubicBezTo>
                <a:close/>
                <a:moveTo>
                  <a:pt x="129" y="527"/>
                </a:moveTo>
                <a:cubicBezTo>
                  <a:pt x="128" y="527"/>
                  <a:pt x="128" y="527"/>
                  <a:pt x="128" y="527"/>
                </a:cubicBezTo>
                <a:cubicBezTo>
                  <a:pt x="128" y="527"/>
                  <a:pt x="128" y="527"/>
                  <a:pt x="128" y="528"/>
                </a:cubicBezTo>
                <a:cubicBezTo>
                  <a:pt x="128" y="527"/>
                  <a:pt x="128" y="527"/>
                  <a:pt x="129" y="527"/>
                </a:cubicBezTo>
                <a:cubicBezTo>
                  <a:pt x="129" y="527"/>
                  <a:pt x="129" y="527"/>
                  <a:pt x="129" y="527"/>
                </a:cubicBezTo>
                <a:close/>
                <a:moveTo>
                  <a:pt x="718" y="155"/>
                </a:moveTo>
                <a:cubicBezTo>
                  <a:pt x="717" y="154"/>
                  <a:pt x="716" y="153"/>
                  <a:pt x="715" y="152"/>
                </a:cubicBezTo>
                <a:cubicBezTo>
                  <a:pt x="707" y="142"/>
                  <a:pt x="696" y="139"/>
                  <a:pt x="684" y="138"/>
                </a:cubicBezTo>
                <a:cubicBezTo>
                  <a:pt x="677" y="138"/>
                  <a:pt x="670" y="141"/>
                  <a:pt x="664" y="143"/>
                </a:cubicBezTo>
                <a:cubicBezTo>
                  <a:pt x="663" y="143"/>
                  <a:pt x="662" y="144"/>
                  <a:pt x="661" y="146"/>
                </a:cubicBezTo>
                <a:cubicBezTo>
                  <a:pt x="660" y="148"/>
                  <a:pt x="660" y="150"/>
                  <a:pt x="659" y="152"/>
                </a:cubicBezTo>
                <a:cubicBezTo>
                  <a:pt x="658" y="154"/>
                  <a:pt x="656" y="155"/>
                  <a:pt x="652" y="154"/>
                </a:cubicBezTo>
                <a:cubicBezTo>
                  <a:pt x="650" y="154"/>
                  <a:pt x="647" y="153"/>
                  <a:pt x="645" y="151"/>
                </a:cubicBezTo>
                <a:cubicBezTo>
                  <a:pt x="643" y="149"/>
                  <a:pt x="641" y="150"/>
                  <a:pt x="640" y="152"/>
                </a:cubicBezTo>
                <a:cubicBezTo>
                  <a:pt x="633" y="163"/>
                  <a:pt x="623" y="169"/>
                  <a:pt x="610" y="173"/>
                </a:cubicBezTo>
                <a:cubicBezTo>
                  <a:pt x="604" y="175"/>
                  <a:pt x="597" y="176"/>
                  <a:pt x="592" y="181"/>
                </a:cubicBezTo>
                <a:cubicBezTo>
                  <a:pt x="592" y="181"/>
                  <a:pt x="592" y="181"/>
                  <a:pt x="592" y="182"/>
                </a:cubicBezTo>
                <a:cubicBezTo>
                  <a:pt x="591" y="183"/>
                  <a:pt x="589" y="184"/>
                  <a:pt x="588" y="185"/>
                </a:cubicBezTo>
                <a:cubicBezTo>
                  <a:pt x="586" y="187"/>
                  <a:pt x="585" y="188"/>
                  <a:pt x="583" y="189"/>
                </a:cubicBezTo>
                <a:cubicBezTo>
                  <a:pt x="582" y="190"/>
                  <a:pt x="582" y="190"/>
                  <a:pt x="582" y="190"/>
                </a:cubicBezTo>
                <a:cubicBezTo>
                  <a:pt x="583" y="189"/>
                  <a:pt x="583" y="189"/>
                  <a:pt x="583" y="189"/>
                </a:cubicBezTo>
                <a:cubicBezTo>
                  <a:pt x="584" y="188"/>
                  <a:pt x="586" y="186"/>
                  <a:pt x="587" y="185"/>
                </a:cubicBezTo>
                <a:cubicBezTo>
                  <a:pt x="589" y="184"/>
                  <a:pt x="590" y="182"/>
                  <a:pt x="592" y="181"/>
                </a:cubicBezTo>
                <a:cubicBezTo>
                  <a:pt x="592" y="181"/>
                  <a:pt x="592" y="181"/>
                  <a:pt x="592" y="181"/>
                </a:cubicBezTo>
                <a:cubicBezTo>
                  <a:pt x="592" y="179"/>
                  <a:pt x="592" y="177"/>
                  <a:pt x="593" y="176"/>
                </a:cubicBezTo>
                <a:cubicBezTo>
                  <a:pt x="598" y="171"/>
                  <a:pt x="602" y="165"/>
                  <a:pt x="609" y="163"/>
                </a:cubicBezTo>
                <a:cubicBezTo>
                  <a:pt x="617" y="160"/>
                  <a:pt x="622" y="155"/>
                  <a:pt x="625" y="147"/>
                </a:cubicBezTo>
                <a:cubicBezTo>
                  <a:pt x="626" y="145"/>
                  <a:pt x="626" y="143"/>
                  <a:pt x="627" y="141"/>
                </a:cubicBezTo>
                <a:cubicBezTo>
                  <a:pt x="634" y="125"/>
                  <a:pt x="626" y="122"/>
                  <a:pt x="613" y="123"/>
                </a:cubicBezTo>
                <a:cubicBezTo>
                  <a:pt x="613" y="123"/>
                  <a:pt x="612" y="123"/>
                  <a:pt x="611" y="123"/>
                </a:cubicBezTo>
                <a:cubicBezTo>
                  <a:pt x="610" y="124"/>
                  <a:pt x="609" y="125"/>
                  <a:pt x="608" y="126"/>
                </a:cubicBezTo>
                <a:cubicBezTo>
                  <a:pt x="607" y="129"/>
                  <a:pt x="606" y="132"/>
                  <a:pt x="605" y="136"/>
                </a:cubicBezTo>
                <a:cubicBezTo>
                  <a:pt x="603" y="140"/>
                  <a:pt x="599" y="142"/>
                  <a:pt x="595" y="142"/>
                </a:cubicBezTo>
                <a:cubicBezTo>
                  <a:pt x="594" y="142"/>
                  <a:pt x="594" y="142"/>
                  <a:pt x="593" y="142"/>
                </a:cubicBezTo>
                <a:cubicBezTo>
                  <a:pt x="586" y="139"/>
                  <a:pt x="578" y="141"/>
                  <a:pt x="571" y="142"/>
                </a:cubicBezTo>
                <a:cubicBezTo>
                  <a:pt x="570" y="142"/>
                  <a:pt x="570" y="141"/>
                  <a:pt x="570" y="140"/>
                </a:cubicBezTo>
                <a:cubicBezTo>
                  <a:pt x="569" y="140"/>
                  <a:pt x="570" y="138"/>
                  <a:pt x="570" y="138"/>
                </a:cubicBezTo>
                <a:cubicBezTo>
                  <a:pt x="574" y="137"/>
                  <a:pt x="578" y="136"/>
                  <a:pt x="582" y="134"/>
                </a:cubicBezTo>
                <a:cubicBezTo>
                  <a:pt x="585" y="133"/>
                  <a:pt x="587" y="130"/>
                  <a:pt x="588" y="127"/>
                </a:cubicBezTo>
                <a:cubicBezTo>
                  <a:pt x="589" y="124"/>
                  <a:pt x="588" y="120"/>
                  <a:pt x="585" y="120"/>
                </a:cubicBezTo>
                <a:cubicBezTo>
                  <a:pt x="581" y="119"/>
                  <a:pt x="576" y="118"/>
                  <a:pt x="571" y="117"/>
                </a:cubicBezTo>
                <a:cubicBezTo>
                  <a:pt x="550" y="112"/>
                  <a:pt x="543" y="113"/>
                  <a:pt x="523" y="121"/>
                </a:cubicBezTo>
                <a:cubicBezTo>
                  <a:pt x="520" y="122"/>
                  <a:pt x="518" y="124"/>
                  <a:pt x="515" y="124"/>
                </a:cubicBezTo>
                <a:cubicBezTo>
                  <a:pt x="511" y="126"/>
                  <a:pt x="507" y="127"/>
                  <a:pt x="503" y="128"/>
                </a:cubicBezTo>
                <a:cubicBezTo>
                  <a:pt x="503" y="128"/>
                  <a:pt x="501" y="127"/>
                  <a:pt x="501" y="126"/>
                </a:cubicBezTo>
                <a:cubicBezTo>
                  <a:pt x="501" y="126"/>
                  <a:pt x="501" y="124"/>
                  <a:pt x="501" y="124"/>
                </a:cubicBezTo>
                <a:cubicBezTo>
                  <a:pt x="504" y="123"/>
                  <a:pt x="506" y="121"/>
                  <a:pt x="508" y="120"/>
                </a:cubicBezTo>
                <a:cubicBezTo>
                  <a:pt x="516" y="117"/>
                  <a:pt x="523" y="115"/>
                  <a:pt x="530" y="112"/>
                </a:cubicBezTo>
                <a:cubicBezTo>
                  <a:pt x="542" y="106"/>
                  <a:pt x="555" y="105"/>
                  <a:pt x="568" y="109"/>
                </a:cubicBezTo>
                <a:cubicBezTo>
                  <a:pt x="577" y="112"/>
                  <a:pt x="586" y="112"/>
                  <a:pt x="595" y="111"/>
                </a:cubicBezTo>
                <a:cubicBezTo>
                  <a:pt x="603" y="110"/>
                  <a:pt x="611" y="108"/>
                  <a:pt x="620" y="108"/>
                </a:cubicBezTo>
                <a:cubicBezTo>
                  <a:pt x="629" y="107"/>
                  <a:pt x="636" y="101"/>
                  <a:pt x="644" y="96"/>
                </a:cubicBezTo>
                <a:cubicBezTo>
                  <a:pt x="647" y="93"/>
                  <a:pt x="648" y="86"/>
                  <a:pt x="644" y="83"/>
                </a:cubicBezTo>
                <a:cubicBezTo>
                  <a:pt x="639" y="79"/>
                  <a:pt x="634" y="75"/>
                  <a:pt x="629" y="72"/>
                </a:cubicBezTo>
                <a:cubicBezTo>
                  <a:pt x="621" y="66"/>
                  <a:pt x="612" y="63"/>
                  <a:pt x="602" y="68"/>
                </a:cubicBezTo>
                <a:cubicBezTo>
                  <a:pt x="601" y="68"/>
                  <a:pt x="599" y="68"/>
                  <a:pt x="598" y="68"/>
                </a:cubicBezTo>
                <a:cubicBezTo>
                  <a:pt x="597" y="68"/>
                  <a:pt x="597" y="68"/>
                  <a:pt x="596" y="67"/>
                </a:cubicBezTo>
                <a:cubicBezTo>
                  <a:pt x="596" y="67"/>
                  <a:pt x="597" y="66"/>
                  <a:pt x="597" y="66"/>
                </a:cubicBezTo>
                <a:cubicBezTo>
                  <a:pt x="599" y="65"/>
                  <a:pt x="601" y="64"/>
                  <a:pt x="603" y="63"/>
                </a:cubicBezTo>
                <a:cubicBezTo>
                  <a:pt x="608" y="60"/>
                  <a:pt x="609" y="54"/>
                  <a:pt x="606" y="49"/>
                </a:cubicBezTo>
                <a:cubicBezTo>
                  <a:pt x="605" y="46"/>
                  <a:pt x="601" y="44"/>
                  <a:pt x="599" y="45"/>
                </a:cubicBezTo>
                <a:cubicBezTo>
                  <a:pt x="586" y="50"/>
                  <a:pt x="573" y="49"/>
                  <a:pt x="561" y="44"/>
                </a:cubicBezTo>
                <a:cubicBezTo>
                  <a:pt x="557" y="42"/>
                  <a:pt x="552" y="42"/>
                  <a:pt x="548" y="43"/>
                </a:cubicBezTo>
                <a:cubicBezTo>
                  <a:pt x="544" y="43"/>
                  <a:pt x="539" y="44"/>
                  <a:pt x="534" y="45"/>
                </a:cubicBezTo>
                <a:cubicBezTo>
                  <a:pt x="527" y="47"/>
                  <a:pt x="521" y="48"/>
                  <a:pt x="514" y="47"/>
                </a:cubicBezTo>
                <a:cubicBezTo>
                  <a:pt x="509" y="46"/>
                  <a:pt x="504" y="47"/>
                  <a:pt x="500" y="50"/>
                </a:cubicBezTo>
                <a:cubicBezTo>
                  <a:pt x="498" y="51"/>
                  <a:pt x="496" y="51"/>
                  <a:pt x="494" y="51"/>
                </a:cubicBezTo>
                <a:cubicBezTo>
                  <a:pt x="493" y="51"/>
                  <a:pt x="493" y="51"/>
                  <a:pt x="492" y="50"/>
                </a:cubicBezTo>
                <a:cubicBezTo>
                  <a:pt x="492" y="50"/>
                  <a:pt x="492" y="49"/>
                  <a:pt x="492" y="49"/>
                </a:cubicBezTo>
                <a:cubicBezTo>
                  <a:pt x="495" y="47"/>
                  <a:pt x="497" y="45"/>
                  <a:pt x="500" y="45"/>
                </a:cubicBezTo>
                <a:cubicBezTo>
                  <a:pt x="505" y="44"/>
                  <a:pt x="511" y="45"/>
                  <a:pt x="516" y="44"/>
                </a:cubicBezTo>
                <a:cubicBezTo>
                  <a:pt x="526" y="40"/>
                  <a:pt x="537" y="41"/>
                  <a:pt x="547" y="40"/>
                </a:cubicBezTo>
                <a:cubicBezTo>
                  <a:pt x="555" y="39"/>
                  <a:pt x="564" y="39"/>
                  <a:pt x="572" y="42"/>
                </a:cubicBezTo>
                <a:cubicBezTo>
                  <a:pt x="580" y="44"/>
                  <a:pt x="587" y="41"/>
                  <a:pt x="593" y="37"/>
                </a:cubicBezTo>
                <a:cubicBezTo>
                  <a:pt x="594" y="37"/>
                  <a:pt x="595" y="35"/>
                  <a:pt x="594" y="34"/>
                </a:cubicBezTo>
                <a:cubicBezTo>
                  <a:pt x="590" y="26"/>
                  <a:pt x="583" y="21"/>
                  <a:pt x="575" y="19"/>
                </a:cubicBezTo>
                <a:cubicBezTo>
                  <a:pt x="560" y="16"/>
                  <a:pt x="546" y="10"/>
                  <a:pt x="531" y="5"/>
                </a:cubicBezTo>
                <a:cubicBezTo>
                  <a:pt x="524" y="3"/>
                  <a:pt x="517" y="3"/>
                  <a:pt x="511" y="2"/>
                </a:cubicBezTo>
                <a:cubicBezTo>
                  <a:pt x="503" y="0"/>
                  <a:pt x="496" y="5"/>
                  <a:pt x="488" y="4"/>
                </a:cubicBezTo>
                <a:cubicBezTo>
                  <a:pt x="482" y="7"/>
                  <a:pt x="479" y="13"/>
                  <a:pt x="475" y="17"/>
                </a:cubicBezTo>
                <a:cubicBezTo>
                  <a:pt x="475" y="18"/>
                  <a:pt x="475" y="18"/>
                  <a:pt x="475" y="18"/>
                </a:cubicBezTo>
                <a:cubicBezTo>
                  <a:pt x="474" y="18"/>
                  <a:pt x="474" y="18"/>
                  <a:pt x="474" y="18"/>
                </a:cubicBezTo>
                <a:cubicBezTo>
                  <a:pt x="474" y="19"/>
                  <a:pt x="474" y="19"/>
                  <a:pt x="474" y="19"/>
                </a:cubicBezTo>
                <a:cubicBezTo>
                  <a:pt x="475" y="19"/>
                  <a:pt x="475" y="19"/>
                  <a:pt x="475" y="19"/>
                </a:cubicBezTo>
                <a:cubicBezTo>
                  <a:pt x="474" y="20"/>
                  <a:pt x="474" y="21"/>
                  <a:pt x="474" y="22"/>
                </a:cubicBezTo>
                <a:cubicBezTo>
                  <a:pt x="474" y="22"/>
                  <a:pt x="474" y="22"/>
                  <a:pt x="475" y="22"/>
                </a:cubicBezTo>
                <a:cubicBezTo>
                  <a:pt x="475" y="24"/>
                  <a:pt x="475" y="24"/>
                  <a:pt x="475" y="24"/>
                </a:cubicBezTo>
                <a:cubicBezTo>
                  <a:pt x="474" y="23"/>
                  <a:pt x="474" y="23"/>
                  <a:pt x="474" y="23"/>
                </a:cubicBezTo>
                <a:cubicBezTo>
                  <a:pt x="474" y="23"/>
                  <a:pt x="474" y="23"/>
                  <a:pt x="474" y="22"/>
                </a:cubicBezTo>
                <a:cubicBezTo>
                  <a:pt x="469" y="23"/>
                  <a:pt x="465" y="20"/>
                  <a:pt x="461" y="17"/>
                </a:cubicBezTo>
                <a:cubicBezTo>
                  <a:pt x="460" y="16"/>
                  <a:pt x="459" y="16"/>
                  <a:pt x="458" y="18"/>
                </a:cubicBezTo>
                <a:cubicBezTo>
                  <a:pt x="458" y="19"/>
                  <a:pt x="457" y="19"/>
                  <a:pt x="457" y="20"/>
                </a:cubicBezTo>
                <a:cubicBezTo>
                  <a:pt x="458" y="22"/>
                  <a:pt x="458" y="24"/>
                  <a:pt x="459" y="26"/>
                </a:cubicBezTo>
                <a:cubicBezTo>
                  <a:pt x="460" y="27"/>
                  <a:pt x="460" y="29"/>
                  <a:pt x="458" y="29"/>
                </a:cubicBezTo>
                <a:cubicBezTo>
                  <a:pt x="457" y="30"/>
                  <a:pt x="455" y="30"/>
                  <a:pt x="454" y="30"/>
                </a:cubicBezTo>
                <a:cubicBezTo>
                  <a:pt x="449" y="28"/>
                  <a:pt x="443" y="25"/>
                  <a:pt x="438" y="21"/>
                </a:cubicBezTo>
                <a:cubicBezTo>
                  <a:pt x="434" y="18"/>
                  <a:pt x="430" y="19"/>
                  <a:pt x="427" y="21"/>
                </a:cubicBezTo>
                <a:cubicBezTo>
                  <a:pt x="423" y="24"/>
                  <a:pt x="420" y="26"/>
                  <a:pt x="415" y="26"/>
                </a:cubicBezTo>
                <a:cubicBezTo>
                  <a:pt x="413" y="26"/>
                  <a:pt x="411" y="28"/>
                  <a:pt x="411" y="30"/>
                </a:cubicBezTo>
                <a:cubicBezTo>
                  <a:pt x="411" y="35"/>
                  <a:pt x="411" y="39"/>
                  <a:pt x="410" y="44"/>
                </a:cubicBezTo>
                <a:cubicBezTo>
                  <a:pt x="410" y="47"/>
                  <a:pt x="409" y="49"/>
                  <a:pt x="406" y="51"/>
                </a:cubicBezTo>
                <a:cubicBezTo>
                  <a:pt x="404" y="52"/>
                  <a:pt x="403" y="55"/>
                  <a:pt x="401" y="57"/>
                </a:cubicBezTo>
                <a:cubicBezTo>
                  <a:pt x="400" y="57"/>
                  <a:pt x="398" y="58"/>
                  <a:pt x="397" y="57"/>
                </a:cubicBezTo>
                <a:cubicBezTo>
                  <a:pt x="393" y="55"/>
                  <a:pt x="389" y="53"/>
                  <a:pt x="383" y="53"/>
                </a:cubicBezTo>
                <a:cubicBezTo>
                  <a:pt x="382" y="53"/>
                  <a:pt x="379" y="55"/>
                  <a:pt x="379" y="56"/>
                </a:cubicBezTo>
                <a:cubicBezTo>
                  <a:pt x="379" y="58"/>
                  <a:pt x="378" y="61"/>
                  <a:pt x="379" y="63"/>
                </a:cubicBezTo>
                <a:cubicBezTo>
                  <a:pt x="380" y="70"/>
                  <a:pt x="381" y="78"/>
                  <a:pt x="383" y="85"/>
                </a:cubicBezTo>
                <a:cubicBezTo>
                  <a:pt x="385" y="94"/>
                  <a:pt x="385" y="104"/>
                  <a:pt x="390" y="113"/>
                </a:cubicBezTo>
                <a:cubicBezTo>
                  <a:pt x="391" y="115"/>
                  <a:pt x="389" y="117"/>
                  <a:pt x="387" y="117"/>
                </a:cubicBezTo>
                <a:cubicBezTo>
                  <a:pt x="383" y="116"/>
                  <a:pt x="380" y="117"/>
                  <a:pt x="378" y="112"/>
                </a:cubicBezTo>
                <a:cubicBezTo>
                  <a:pt x="378" y="109"/>
                  <a:pt x="375" y="106"/>
                  <a:pt x="372" y="105"/>
                </a:cubicBezTo>
                <a:cubicBezTo>
                  <a:pt x="370" y="105"/>
                  <a:pt x="371" y="104"/>
                  <a:pt x="373" y="103"/>
                </a:cubicBezTo>
                <a:cubicBezTo>
                  <a:pt x="376" y="100"/>
                  <a:pt x="376" y="97"/>
                  <a:pt x="373" y="95"/>
                </a:cubicBezTo>
                <a:cubicBezTo>
                  <a:pt x="370" y="92"/>
                  <a:pt x="367" y="90"/>
                  <a:pt x="366" y="86"/>
                </a:cubicBezTo>
                <a:cubicBezTo>
                  <a:pt x="364" y="79"/>
                  <a:pt x="360" y="73"/>
                  <a:pt x="358" y="67"/>
                </a:cubicBezTo>
                <a:cubicBezTo>
                  <a:pt x="356" y="63"/>
                  <a:pt x="353" y="60"/>
                  <a:pt x="349" y="58"/>
                </a:cubicBezTo>
                <a:cubicBezTo>
                  <a:pt x="345" y="56"/>
                  <a:pt x="341" y="57"/>
                  <a:pt x="340" y="61"/>
                </a:cubicBezTo>
                <a:cubicBezTo>
                  <a:pt x="340" y="62"/>
                  <a:pt x="339" y="63"/>
                  <a:pt x="339" y="64"/>
                </a:cubicBezTo>
                <a:cubicBezTo>
                  <a:pt x="336" y="72"/>
                  <a:pt x="336" y="81"/>
                  <a:pt x="336" y="89"/>
                </a:cubicBezTo>
                <a:cubicBezTo>
                  <a:pt x="337" y="92"/>
                  <a:pt x="336" y="96"/>
                  <a:pt x="334" y="99"/>
                </a:cubicBezTo>
                <a:cubicBezTo>
                  <a:pt x="332" y="102"/>
                  <a:pt x="328" y="101"/>
                  <a:pt x="325" y="100"/>
                </a:cubicBezTo>
                <a:cubicBezTo>
                  <a:pt x="324" y="100"/>
                  <a:pt x="323" y="100"/>
                  <a:pt x="323" y="100"/>
                </a:cubicBezTo>
                <a:cubicBezTo>
                  <a:pt x="322" y="101"/>
                  <a:pt x="321" y="102"/>
                  <a:pt x="320" y="103"/>
                </a:cubicBezTo>
                <a:cubicBezTo>
                  <a:pt x="318" y="103"/>
                  <a:pt x="316" y="102"/>
                  <a:pt x="316" y="100"/>
                </a:cubicBezTo>
                <a:cubicBezTo>
                  <a:pt x="314" y="96"/>
                  <a:pt x="319" y="93"/>
                  <a:pt x="318" y="90"/>
                </a:cubicBezTo>
                <a:cubicBezTo>
                  <a:pt x="316" y="83"/>
                  <a:pt x="317" y="77"/>
                  <a:pt x="317" y="70"/>
                </a:cubicBezTo>
                <a:cubicBezTo>
                  <a:pt x="316" y="68"/>
                  <a:pt x="315" y="66"/>
                  <a:pt x="315" y="64"/>
                </a:cubicBezTo>
                <a:cubicBezTo>
                  <a:pt x="315" y="63"/>
                  <a:pt x="314" y="62"/>
                  <a:pt x="313" y="63"/>
                </a:cubicBezTo>
                <a:cubicBezTo>
                  <a:pt x="312" y="63"/>
                  <a:pt x="311" y="63"/>
                  <a:pt x="310" y="64"/>
                </a:cubicBezTo>
                <a:cubicBezTo>
                  <a:pt x="307" y="67"/>
                  <a:pt x="308" y="70"/>
                  <a:pt x="307" y="74"/>
                </a:cubicBezTo>
                <a:cubicBezTo>
                  <a:pt x="307" y="77"/>
                  <a:pt x="308" y="81"/>
                  <a:pt x="307" y="84"/>
                </a:cubicBezTo>
                <a:cubicBezTo>
                  <a:pt x="306" y="87"/>
                  <a:pt x="303" y="89"/>
                  <a:pt x="301" y="92"/>
                </a:cubicBezTo>
                <a:cubicBezTo>
                  <a:pt x="301" y="92"/>
                  <a:pt x="300" y="93"/>
                  <a:pt x="300" y="93"/>
                </a:cubicBezTo>
                <a:cubicBezTo>
                  <a:pt x="300" y="94"/>
                  <a:pt x="300" y="94"/>
                  <a:pt x="300" y="94"/>
                </a:cubicBezTo>
                <a:cubicBezTo>
                  <a:pt x="299" y="95"/>
                  <a:pt x="297" y="96"/>
                  <a:pt x="295" y="98"/>
                </a:cubicBezTo>
                <a:cubicBezTo>
                  <a:pt x="294" y="99"/>
                  <a:pt x="292" y="101"/>
                  <a:pt x="291" y="102"/>
                </a:cubicBezTo>
                <a:cubicBezTo>
                  <a:pt x="291" y="103"/>
                  <a:pt x="290" y="103"/>
                  <a:pt x="290" y="103"/>
                </a:cubicBezTo>
                <a:cubicBezTo>
                  <a:pt x="290" y="104"/>
                  <a:pt x="290" y="104"/>
                  <a:pt x="290" y="105"/>
                </a:cubicBezTo>
                <a:cubicBezTo>
                  <a:pt x="289" y="104"/>
                  <a:pt x="289" y="104"/>
                  <a:pt x="290" y="103"/>
                </a:cubicBezTo>
                <a:cubicBezTo>
                  <a:pt x="290" y="102"/>
                  <a:pt x="290" y="102"/>
                  <a:pt x="290" y="102"/>
                </a:cubicBezTo>
                <a:cubicBezTo>
                  <a:pt x="292" y="100"/>
                  <a:pt x="293" y="99"/>
                  <a:pt x="295" y="97"/>
                </a:cubicBezTo>
                <a:cubicBezTo>
                  <a:pt x="297" y="96"/>
                  <a:pt x="298" y="95"/>
                  <a:pt x="300" y="94"/>
                </a:cubicBezTo>
                <a:cubicBezTo>
                  <a:pt x="300" y="94"/>
                  <a:pt x="300" y="93"/>
                  <a:pt x="300" y="93"/>
                </a:cubicBezTo>
                <a:cubicBezTo>
                  <a:pt x="299" y="91"/>
                  <a:pt x="298" y="89"/>
                  <a:pt x="298" y="86"/>
                </a:cubicBezTo>
                <a:cubicBezTo>
                  <a:pt x="300" y="82"/>
                  <a:pt x="302" y="77"/>
                  <a:pt x="303" y="73"/>
                </a:cubicBezTo>
                <a:cubicBezTo>
                  <a:pt x="305" y="68"/>
                  <a:pt x="305" y="63"/>
                  <a:pt x="304" y="58"/>
                </a:cubicBezTo>
                <a:cubicBezTo>
                  <a:pt x="304" y="56"/>
                  <a:pt x="300" y="53"/>
                  <a:pt x="298" y="54"/>
                </a:cubicBezTo>
                <a:cubicBezTo>
                  <a:pt x="294" y="54"/>
                  <a:pt x="291" y="55"/>
                  <a:pt x="288" y="56"/>
                </a:cubicBezTo>
                <a:cubicBezTo>
                  <a:pt x="281" y="59"/>
                  <a:pt x="275" y="60"/>
                  <a:pt x="268" y="61"/>
                </a:cubicBezTo>
                <a:cubicBezTo>
                  <a:pt x="258" y="62"/>
                  <a:pt x="249" y="63"/>
                  <a:pt x="239" y="64"/>
                </a:cubicBezTo>
                <a:cubicBezTo>
                  <a:pt x="235" y="64"/>
                  <a:pt x="233" y="67"/>
                  <a:pt x="233" y="71"/>
                </a:cubicBezTo>
                <a:cubicBezTo>
                  <a:pt x="233" y="73"/>
                  <a:pt x="233" y="75"/>
                  <a:pt x="233" y="77"/>
                </a:cubicBezTo>
                <a:cubicBezTo>
                  <a:pt x="233" y="77"/>
                  <a:pt x="232" y="78"/>
                  <a:pt x="232" y="78"/>
                </a:cubicBezTo>
                <a:cubicBezTo>
                  <a:pt x="231" y="78"/>
                  <a:pt x="231" y="78"/>
                  <a:pt x="230" y="78"/>
                </a:cubicBezTo>
                <a:cubicBezTo>
                  <a:pt x="228" y="76"/>
                  <a:pt x="227" y="73"/>
                  <a:pt x="225" y="71"/>
                </a:cubicBezTo>
                <a:cubicBezTo>
                  <a:pt x="222" y="70"/>
                  <a:pt x="218" y="72"/>
                  <a:pt x="215" y="73"/>
                </a:cubicBezTo>
                <a:cubicBezTo>
                  <a:pt x="212" y="74"/>
                  <a:pt x="210" y="77"/>
                  <a:pt x="209" y="80"/>
                </a:cubicBezTo>
                <a:cubicBezTo>
                  <a:pt x="208" y="82"/>
                  <a:pt x="208" y="84"/>
                  <a:pt x="207" y="86"/>
                </a:cubicBezTo>
                <a:cubicBezTo>
                  <a:pt x="207" y="90"/>
                  <a:pt x="207" y="95"/>
                  <a:pt x="205" y="99"/>
                </a:cubicBezTo>
                <a:cubicBezTo>
                  <a:pt x="204" y="102"/>
                  <a:pt x="200" y="105"/>
                  <a:pt x="197" y="108"/>
                </a:cubicBezTo>
                <a:cubicBezTo>
                  <a:pt x="196" y="109"/>
                  <a:pt x="196" y="110"/>
                  <a:pt x="195" y="111"/>
                </a:cubicBezTo>
                <a:cubicBezTo>
                  <a:pt x="193" y="113"/>
                  <a:pt x="190" y="114"/>
                  <a:pt x="187" y="112"/>
                </a:cubicBezTo>
                <a:cubicBezTo>
                  <a:pt x="183" y="108"/>
                  <a:pt x="179" y="107"/>
                  <a:pt x="172" y="108"/>
                </a:cubicBezTo>
                <a:cubicBezTo>
                  <a:pt x="165" y="110"/>
                  <a:pt x="159" y="112"/>
                  <a:pt x="155" y="118"/>
                </a:cubicBezTo>
                <a:cubicBezTo>
                  <a:pt x="150" y="124"/>
                  <a:pt x="144" y="126"/>
                  <a:pt x="137" y="127"/>
                </a:cubicBezTo>
                <a:cubicBezTo>
                  <a:pt x="136" y="128"/>
                  <a:pt x="134" y="130"/>
                  <a:pt x="133" y="131"/>
                </a:cubicBezTo>
                <a:cubicBezTo>
                  <a:pt x="126" y="135"/>
                  <a:pt x="122" y="142"/>
                  <a:pt x="118" y="149"/>
                </a:cubicBezTo>
                <a:cubicBezTo>
                  <a:pt x="115" y="154"/>
                  <a:pt x="116" y="159"/>
                  <a:pt x="121" y="161"/>
                </a:cubicBezTo>
                <a:cubicBezTo>
                  <a:pt x="126" y="162"/>
                  <a:pt x="132" y="164"/>
                  <a:pt x="137" y="165"/>
                </a:cubicBezTo>
                <a:cubicBezTo>
                  <a:pt x="137" y="165"/>
                  <a:pt x="137" y="165"/>
                  <a:pt x="137" y="165"/>
                </a:cubicBezTo>
                <a:cubicBezTo>
                  <a:pt x="137" y="164"/>
                  <a:pt x="137" y="164"/>
                  <a:pt x="137" y="164"/>
                </a:cubicBezTo>
                <a:cubicBezTo>
                  <a:pt x="137" y="165"/>
                  <a:pt x="137" y="165"/>
                  <a:pt x="137" y="165"/>
                </a:cubicBezTo>
                <a:cubicBezTo>
                  <a:pt x="137" y="165"/>
                  <a:pt x="137" y="165"/>
                  <a:pt x="137" y="165"/>
                </a:cubicBezTo>
                <a:cubicBezTo>
                  <a:pt x="137" y="166"/>
                  <a:pt x="137" y="168"/>
                  <a:pt x="138" y="169"/>
                </a:cubicBezTo>
                <a:cubicBezTo>
                  <a:pt x="139" y="171"/>
                  <a:pt x="138" y="173"/>
                  <a:pt x="136" y="174"/>
                </a:cubicBezTo>
                <a:cubicBezTo>
                  <a:pt x="134" y="176"/>
                  <a:pt x="131" y="178"/>
                  <a:pt x="130" y="182"/>
                </a:cubicBezTo>
                <a:cubicBezTo>
                  <a:pt x="130" y="185"/>
                  <a:pt x="128" y="187"/>
                  <a:pt x="127" y="189"/>
                </a:cubicBezTo>
                <a:cubicBezTo>
                  <a:pt x="123" y="194"/>
                  <a:pt x="118" y="198"/>
                  <a:pt x="114" y="203"/>
                </a:cubicBezTo>
                <a:cubicBezTo>
                  <a:pt x="112" y="205"/>
                  <a:pt x="109" y="206"/>
                  <a:pt x="106" y="205"/>
                </a:cubicBezTo>
                <a:cubicBezTo>
                  <a:pt x="98" y="200"/>
                  <a:pt x="89" y="202"/>
                  <a:pt x="80" y="202"/>
                </a:cubicBezTo>
                <a:cubicBezTo>
                  <a:pt x="77" y="202"/>
                  <a:pt x="73" y="203"/>
                  <a:pt x="70" y="205"/>
                </a:cubicBezTo>
                <a:cubicBezTo>
                  <a:pt x="66" y="208"/>
                  <a:pt x="62" y="209"/>
                  <a:pt x="57" y="210"/>
                </a:cubicBezTo>
                <a:cubicBezTo>
                  <a:pt x="47" y="211"/>
                  <a:pt x="38" y="214"/>
                  <a:pt x="29" y="215"/>
                </a:cubicBezTo>
                <a:cubicBezTo>
                  <a:pt x="21" y="216"/>
                  <a:pt x="15" y="222"/>
                  <a:pt x="11" y="229"/>
                </a:cubicBezTo>
                <a:cubicBezTo>
                  <a:pt x="9" y="233"/>
                  <a:pt x="8" y="237"/>
                  <a:pt x="12" y="242"/>
                </a:cubicBezTo>
                <a:cubicBezTo>
                  <a:pt x="17" y="247"/>
                  <a:pt x="18" y="255"/>
                  <a:pt x="24" y="260"/>
                </a:cubicBezTo>
                <a:cubicBezTo>
                  <a:pt x="24" y="260"/>
                  <a:pt x="24" y="260"/>
                  <a:pt x="25" y="260"/>
                </a:cubicBezTo>
                <a:cubicBezTo>
                  <a:pt x="26" y="259"/>
                  <a:pt x="26" y="259"/>
                  <a:pt x="27" y="258"/>
                </a:cubicBezTo>
                <a:cubicBezTo>
                  <a:pt x="27" y="260"/>
                  <a:pt x="26" y="260"/>
                  <a:pt x="25" y="260"/>
                </a:cubicBezTo>
                <a:cubicBezTo>
                  <a:pt x="25" y="260"/>
                  <a:pt x="24" y="260"/>
                  <a:pt x="24" y="261"/>
                </a:cubicBezTo>
                <a:cubicBezTo>
                  <a:pt x="24" y="260"/>
                  <a:pt x="24" y="260"/>
                  <a:pt x="24" y="260"/>
                </a:cubicBezTo>
                <a:cubicBezTo>
                  <a:pt x="24" y="260"/>
                  <a:pt x="24" y="260"/>
                  <a:pt x="24" y="260"/>
                </a:cubicBezTo>
                <a:cubicBezTo>
                  <a:pt x="25" y="264"/>
                  <a:pt x="27" y="268"/>
                  <a:pt x="29" y="271"/>
                </a:cubicBezTo>
                <a:cubicBezTo>
                  <a:pt x="31" y="275"/>
                  <a:pt x="35" y="277"/>
                  <a:pt x="39" y="277"/>
                </a:cubicBezTo>
                <a:cubicBezTo>
                  <a:pt x="43" y="277"/>
                  <a:pt x="46" y="274"/>
                  <a:pt x="49" y="276"/>
                </a:cubicBezTo>
                <a:cubicBezTo>
                  <a:pt x="53" y="277"/>
                  <a:pt x="57" y="276"/>
                  <a:pt x="62" y="276"/>
                </a:cubicBezTo>
                <a:cubicBezTo>
                  <a:pt x="63" y="276"/>
                  <a:pt x="64" y="276"/>
                  <a:pt x="65" y="277"/>
                </a:cubicBezTo>
                <a:cubicBezTo>
                  <a:pt x="66" y="278"/>
                  <a:pt x="67" y="279"/>
                  <a:pt x="67" y="280"/>
                </a:cubicBezTo>
                <a:cubicBezTo>
                  <a:pt x="67" y="281"/>
                  <a:pt x="66" y="283"/>
                  <a:pt x="65" y="283"/>
                </a:cubicBezTo>
                <a:cubicBezTo>
                  <a:pt x="63" y="284"/>
                  <a:pt x="61" y="284"/>
                  <a:pt x="59" y="284"/>
                </a:cubicBezTo>
                <a:cubicBezTo>
                  <a:pt x="51" y="280"/>
                  <a:pt x="43" y="280"/>
                  <a:pt x="35" y="284"/>
                </a:cubicBezTo>
                <a:cubicBezTo>
                  <a:pt x="31" y="286"/>
                  <a:pt x="28" y="285"/>
                  <a:pt x="25" y="284"/>
                </a:cubicBezTo>
                <a:cubicBezTo>
                  <a:pt x="20" y="284"/>
                  <a:pt x="16" y="285"/>
                  <a:pt x="13" y="287"/>
                </a:cubicBezTo>
                <a:cubicBezTo>
                  <a:pt x="7" y="290"/>
                  <a:pt x="4" y="299"/>
                  <a:pt x="8" y="303"/>
                </a:cubicBezTo>
                <a:cubicBezTo>
                  <a:pt x="13" y="307"/>
                  <a:pt x="16" y="313"/>
                  <a:pt x="22" y="315"/>
                </a:cubicBezTo>
                <a:cubicBezTo>
                  <a:pt x="25" y="317"/>
                  <a:pt x="24" y="317"/>
                  <a:pt x="22" y="319"/>
                </a:cubicBezTo>
                <a:cubicBezTo>
                  <a:pt x="19" y="320"/>
                  <a:pt x="16" y="321"/>
                  <a:pt x="14" y="323"/>
                </a:cubicBezTo>
                <a:cubicBezTo>
                  <a:pt x="13" y="324"/>
                  <a:pt x="12" y="327"/>
                  <a:pt x="13" y="329"/>
                </a:cubicBezTo>
                <a:cubicBezTo>
                  <a:pt x="16" y="337"/>
                  <a:pt x="22" y="344"/>
                  <a:pt x="29" y="349"/>
                </a:cubicBezTo>
                <a:cubicBezTo>
                  <a:pt x="35" y="353"/>
                  <a:pt x="37" y="353"/>
                  <a:pt x="41" y="347"/>
                </a:cubicBezTo>
                <a:cubicBezTo>
                  <a:pt x="43" y="343"/>
                  <a:pt x="43" y="343"/>
                  <a:pt x="47" y="344"/>
                </a:cubicBezTo>
                <a:cubicBezTo>
                  <a:pt x="50" y="345"/>
                  <a:pt x="52" y="346"/>
                  <a:pt x="54" y="349"/>
                </a:cubicBezTo>
                <a:cubicBezTo>
                  <a:pt x="54" y="350"/>
                  <a:pt x="56" y="351"/>
                  <a:pt x="57" y="350"/>
                </a:cubicBezTo>
                <a:cubicBezTo>
                  <a:pt x="65" y="347"/>
                  <a:pt x="75" y="353"/>
                  <a:pt x="83" y="348"/>
                </a:cubicBezTo>
                <a:cubicBezTo>
                  <a:pt x="84" y="347"/>
                  <a:pt x="85" y="347"/>
                  <a:pt x="85" y="347"/>
                </a:cubicBezTo>
                <a:cubicBezTo>
                  <a:pt x="93" y="351"/>
                  <a:pt x="102" y="354"/>
                  <a:pt x="109" y="360"/>
                </a:cubicBezTo>
                <a:cubicBezTo>
                  <a:pt x="115" y="364"/>
                  <a:pt x="121" y="369"/>
                  <a:pt x="127" y="374"/>
                </a:cubicBezTo>
                <a:cubicBezTo>
                  <a:pt x="129" y="375"/>
                  <a:pt x="131" y="378"/>
                  <a:pt x="133" y="380"/>
                </a:cubicBezTo>
                <a:cubicBezTo>
                  <a:pt x="134" y="381"/>
                  <a:pt x="134" y="384"/>
                  <a:pt x="134" y="386"/>
                </a:cubicBezTo>
                <a:cubicBezTo>
                  <a:pt x="133" y="389"/>
                  <a:pt x="132" y="393"/>
                  <a:pt x="131" y="395"/>
                </a:cubicBezTo>
                <a:cubicBezTo>
                  <a:pt x="127" y="401"/>
                  <a:pt x="129" y="406"/>
                  <a:pt x="133" y="411"/>
                </a:cubicBezTo>
                <a:cubicBezTo>
                  <a:pt x="134" y="413"/>
                  <a:pt x="135" y="416"/>
                  <a:pt x="136" y="418"/>
                </a:cubicBezTo>
                <a:cubicBezTo>
                  <a:pt x="136" y="422"/>
                  <a:pt x="136" y="425"/>
                  <a:pt x="133" y="427"/>
                </a:cubicBezTo>
                <a:cubicBezTo>
                  <a:pt x="131" y="429"/>
                  <a:pt x="131" y="430"/>
                  <a:pt x="133" y="431"/>
                </a:cubicBezTo>
                <a:cubicBezTo>
                  <a:pt x="134" y="431"/>
                  <a:pt x="137" y="432"/>
                  <a:pt x="138" y="433"/>
                </a:cubicBezTo>
                <a:cubicBezTo>
                  <a:pt x="141" y="434"/>
                  <a:pt x="142" y="436"/>
                  <a:pt x="141" y="437"/>
                </a:cubicBezTo>
                <a:cubicBezTo>
                  <a:pt x="140" y="439"/>
                  <a:pt x="139" y="440"/>
                  <a:pt x="138" y="441"/>
                </a:cubicBezTo>
                <a:cubicBezTo>
                  <a:pt x="136" y="444"/>
                  <a:pt x="135" y="447"/>
                  <a:pt x="138" y="450"/>
                </a:cubicBezTo>
                <a:cubicBezTo>
                  <a:pt x="139" y="450"/>
                  <a:pt x="140" y="452"/>
                  <a:pt x="139" y="453"/>
                </a:cubicBezTo>
                <a:cubicBezTo>
                  <a:pt x="139" y="455"/>
                  <a:pt x="137" y="457"/>
                  <a:pt x="137" y="459"/>
                </a:cubicBezTo>
                <a:cubicBezTo>
                  <a:pt x="137" y="461"/>
                  <a:pt x="139" y="464"/>
                  <a:pt x="140" y="466"/>
                </a:cubicBezTo>
                <a:cubicBezTo>
                  <a:pt x="141" y="470"/>
                  <a:pt x="140" y="475"/>
                  <a:pt x="141" y="479"/>
                </a:cubicBezTo>
                <a:cubicBezTo>
                  <a:pt x="143" y="483"/>
                  <a:pt x="141" y="487"/>
                  <a:pt x="139" y="490"/>
                </a:cubicBezTo>
                <a:cubicBezTo>
                  <a:pt x="139" y="491"/>
                  <a:pt x="139" y="493"/>
                  <a:pt x="140" y="494"/>
                </a:cubicBezTo>
                <a:cubicBezTo>
                  <a:pt x="140" y="495"/>
                  <a:pt x="142" y="496"/>
                  <a:pt x="143" y="497"/>
                </a:cubicBezTo>
                <a:cubicBezTo>
                  <a:pt x="145" y="501"/>
                  <a:pt x="144" y="503"/>
                  <a:pt x="140" y="504"/>
                </a:cubicBezTo>
                <a:cubicBezTo>
                  <a:pt x="137" y="504"/>
                  <a:pt x="134" y="505"/>
                  <a:pt x="133" y="507"/>
                </a:cubicBezTo>
                <a:cubicBezTo>
                  <a:pt x="131" y="508"/>
                  <a:pt x="132" y="509"/>
                  <a:pt x="133" y="510"/>
                </a:cubicBezTo>
                <a:cubicBezTo>
                  <a:pt x="134" y="512"/>
                  <a:pt x="140" y="512"/>
                  <a:pt x="134" y="515"/>
                </a:cubicBezTo>
                <a:cubicBezTo>
                  <a:pt x="129" y="517"/>
                  <a:pt x="129" y="522"/>
                  <a:pt x="129" y="527"/>
                </a:cubicBezTo>
                <a:cubicBezTo>
                  <a:pt x="133" y="528"/>
                  <a:pt x="133" y="528"/>
                  <a:pt x="133" y="528"/>
                </a:cubicBezTo>
                <a:cubicBezTo>
                  <a:pt x="133" y="528"/>
                  <a:pt x="133" y="528"/>
                  <a:pt x="133" y="528"/>
                </a:cubicBezTo>
                <a:cubicBezTo>
                  <a:pt x="134" y="527"/>
                  <a:pt x="134" y="527"/>
                  <a:pt x="134" y="527"/>
                </a:cubicBezTo>
                <a:cubicBezTo>
                  <a:pt x="134" y="528"/>
                  <a:pt x="134" y="528"/>
                  <a:pt x="134" y="528"/>
                </a:cubicBezTo>
                <a:cubicBezTo>
                  <a:pt x="133" y="528"/>
                  <a:pt x="133" y="528"/>
                  <a:pt x="133" y="528"/>
                </a:cubicBezTo>
                <a:cubicBezTo>
                  <a:pt x="131" y="529"/>
                  <a:pt x="130" y="530"/>
                  <a:pt x="129" y="531"/>
                </a:cubicBezTo>
                <a:cubicBezTo>
                  <a:pt x="128" y="531"/>
                  <a:pt x="128" y="531"/>
                  <a:pt x="128" y="531"/>
                </a:cubicBezTo>
                <a:cubicBezTo>
                  <a:pt x="128" y="531"/>
                  <a:pt x="128" y="531"/>
                  <a:pt x="128" y="532"/>
                </a:cubicBezTo>
                <a:cubicBezTo>
                  <a:pt x="129" y="531"/>
                  <a:pt x="129" y="531"/>
                  <a:pt x="129" y="531"/>
                </a:cubicBezTo>
                <a:cubicBezTo>
                  <a:pt x="127" y="537"/>
                  <a:pt x="125" y="542"/>
                  <a:pt x="122" y="546"/>
                </a:cubicBezTo>
                <a:cubicBezTo>
                  <a:pt x="120" y="548"/>
                  <a:pt x="121" y="553"/>
                  <a:pt x="123" y="555"/>
                </a:cubicBezTo>
                <a:cubicBezTo>
                  <a:pt x="130" y="563"/>
                  <a:pt x="136" y="563"/>
                  <a:pt x="143" y="556"/>
                </a:cubicBezTo>
                <a:cubicBezTo>
                  <a:pt x="145" y="555"/>
                  <a:pt x="146" y="553"/>
                  <a:pt x="147" y="551"/>
                </a:cubicBezTo>
                <a:cubicBezTo>
                  <a:pt x="149" y="549"/>
                  <a:pt x="152" y="549"/>
                  <a:pt x="154" y="550"/>
                </a:cubicBezTo>
                <a:cubicBezTo>
                  <a:pt x="155" y="551"/>
                  <a:pt x="156" y="551"/>
                  <a:pt x="157" y="552"/>
                </a:cubicBezTo>
                <a:cubicBezTo>
                  <a:pt x="157" y="552"/>
                  <a:pt x="157" y="552"/>
                  <a:pt x="157" y="552"/>
                </a:cubicBezTo>
                <a:cubicBezTo>
                  <a:pt x="157" y="552"/>
                  <a:pt x="158" y="552"/>
                  <a:pt x="158" y="552"/>
                </a:cubicBezTo>
                <a:cubicBezTo>
                  <a:pt x="157" y="552"/>
                  <a:pt x="157" y="552"/>
                  <a:pt x="157" y="552"/>
                </a:cubicBezTo>
                <a:cubicBezTo>
                  <a:pt x="158" y="552"/>
                  <a:pt x="160" y="553"/>
                  <a:pt x="161" y="554"/>
                </a:cubicBezTo>
                <a:cubicBezTo>
                  <a:pt x="161" y="556"/>
                  <a:pt x="159" y="556"/>
                  <a:pt x="158" y="557"/>
                </a:cubicBezTo>
                <a:cubicBezTo>
                  <a:pt x="155" y="560"/>
                  <a:pt x="153" y="563"/>
                  <a:pt x="151" y="566"/>
                </a:cubicBezTo>
                <a:cubicBezTo>
                  <a:pt x="150" y="568"/>
                  <a:pt x="150" y="570"/>
                  <a:pt x="152" y="571"/>
                </a:cubicBezTo>
                <a:cubicBezTo>
                  <a:pt x="154" y="572"/>
                  <a:pt x="156" y="573"/>
                  <a:pt x="157" y="574"/>
                </a:cubicBezTo>
                <a:cubicBezTo>
                  <a:pt x="160" y="575"/>
                  <a:pt x="161" y="578"/>
                  <a:pt x="160" y="581"/>
                </a:cubicBezTo>
                <a:cubicBezTo>
                  <a:pt x="159" y="582"/>
                  <a:pt x="158" y="584"/>
                  <a:pt x="157" y="585"/>
                </a:cubicBezTo>
                <a:cubicBezTo>
                  <a:pt x="157" y="585"/>
                  <a:pt x="157" y="585"/>
                  <a:pt x="157" y="585"/>
                </a:cubicBezTo>
                <a:cubicBezTo>
                  <a:pt x="158" y="586"/>
                  <a:pt x="158" y="586"/>
                  <a:pt x="158" y="586"/>
                </a:cubicBezTo>
                <a:cubicBezTo>
                  <a:pt x="163" y="586"/>
                  <a:pt x="165" y="589"/>
                  <a:pt x="166" y="594"/>
                </a:cubicBezTo>
                <a:cubicBezTo>
                  <a:pt x="166" y="595"/>
                  <a:pt x="166" y="595"/>
                  <a:pt x="165" y="596"/>
                </a:cubicBezTo>
                <a:cubicBezTo>
                  <a:pt x="165" y="596"/>
                  <a:pt x="164" y="596"/>
                  <a:pt x="164" y="596"/>
                </a:cubicBezTo>
                <a:cubicBezTo>
                  <a:pt x="162" y="592"/>
                  <a:pt x="160" y="589"/>
                  <a:pt x="158" y="586"/>
                </a:cubicBezTo>
                <a:cubicBezTo>
                  <a:pt x="158" y="586"/>
                  <a:pt x="157" y="586"/>
                  <a:pt x="157" y="586"/>
                </a:cubicBezTo>
                <a:cubicBezTo>
                  <a:pt x="157" y="586"/>
                  <a:pt x="157" y="586"/>
                  <a:pt x="157" y="585"/>
                </a:cubicBezTo>
                <a:cubicBezTo>
                  <a:pt x="152" y="585"/>
                  <a:pt x="147" y="584"/>
                  <a:pt x="141" y="582"/>
                </a:cubicBezTo>
                <a:cubicBezTo>
                  <a:pt x="138" y="581"/>
                  <a:pt x="135" y="580"/>
                  <a:pt x="132" y="579"/>
                </a:cubicBezTo>
                <a:cubicBezTo>
                  <a:pt x="127" y="579"/>
                  <a:pt x="123" y="583"/>
                  <a:pt x="124" y="587"/>
                </a:cubicBezTo>
                <a:cubicBezTo>
                  <a:pt x="124" y="588"/>
                  <a:pt x="124" y="588"/>
                  <a:pt x="125" y="589"/>
                </a:cubicBezTo>
                <a:cubicBezTo>
                  <a:pt x="125" y="591"/>
                  <a:pt x="126" y="593"/>
                  <a:pt x="125" y="595"/>
                </a:cubicBezTo>
                <a:cubicBezTo>
                  <a:pt x="125" y="596"/>
                  <a:pt x="122" y="597"/>
                  <a:pt x="120" y="598"/>
                </a:cubicBezTo>
                <a:cubicBezTo>
                  <a:pt x="118" y="599"/>
                  <a:pt x="116" y="601"/>
                  <a:pt x="115" y="604"/>
                </a:cubicBezTo>
                <a:cubicBezTo>
                  <a:pt x="114" y="608"/>
                  <a:pt x="113" y="612"/>
                  <a:pt x="113" y="616"/>
                </a:cubicBezTo>
                <a:cubicBezTo>
                  <a:pt x="113" y="624"/>
                  <a:pt x="117" y="630"/>
                  <a:pt x="123" y="635"/>
                </a:cubicBezTo>
                <a:cubicBezTo>
                  <a:pt x="124" y="635"/>
                  <a:pt x="124" y="636"/>
                  <a:pt x="125" y="636"/>
                </a:cubicBezTo>
                <a:cubicBezTo>
                  <a:pt x="133" y="637"/>
                  <a:pt x="140" y="636"/>
                  <a:pt x="147" y="633"/>
                </a:cubicBezTo>
                <a:cubicBezTo>
                  <a:pt x="150" y="631"/>
                  <a:pt x="152" y="625"/>
                  <a:pt x="150" y="622"/>
                </a:cubicBezTo>
                <a:cubicBezTo>
                  <a:pt x="149" y="620"/>
                  <a:pt x="147" y="619"/>
                  <a:pt x="146" y="618"/>
                </a:cubicBezTo>
                <a:cubicBezTo>
                  <a:pt x="142" y="615"/>
                  <a:pt x="142" y="611"/>
                  <a:pt x="141" y="607"/>
                </a:cubicBezTo>
                <a:cubicBezTo>
                  <a:pt x="141" y="607"/>
                  <a:pt x="141" y="607"/>
                  <a:pt x="141" y="607"/>
                </a:cubicBezTo>
                <a:cubicBezTo>
                  <a:pt x="140" y="606"/>
                  <a:pt x="140" y="606"/>
                  <a:pt x="140" y="606"/>
                </a:cubicBezTo>
                <a:cubicBezTo>
                  <a:pt x="141" y="607"/>
                  <a:pt x="141" y="607"/>
                  <a:pt x="141" y="607"/>
                </a:cubicBezTo>
                <a:cubicBezTo>
                  <a:pt x="141" y="607"/>
                  <a:pt x="141" y="607"/>
                  <a:pt x="141" y="607"/>
                </a:cubicBezTo>
                <a:cubicBezTo>
                  <a:pt x="150" y="612"/>
                  <a:pt x="159" y="617"/>
                  <a:pt x="169" y="617"/>
                </a:cubicBezTo>
                <a:cubicBezTo>
                  <a:pt x="171" y="617"/>
                  <a:pt x="173" y="620"/>
                  <a:pt x="171" y="622"/>
                </a:cubicBezTo>
                <a:cubicBezTo>
                  <a:pt x="170" y="624"/>
                  <a:pt x="168" y="625"/>
                  <a:pt x="166" y="627"/>
                </a:cubicBezTo>
                <a:cubicBezTo>
                  <a:pt x="166" y="627"/>
                  <a:pt x="166" y="627"/>
                  <a:pt x="166" y="627"/>
                </a:cubicBezTo>
                <a:cubicBezTo>
                  <a:pt x="166" y="627"/>
                  <a:pt x="166" y="627"/>
                  <a:pt x="166" y="628"/>
                </a:cubicBezTo>
                <a:cubicBezTo>
                  <a:pt x="166" y="627"/>
                  <a:pt x="166" y="627"/>
                  <a:pt x="166" y="627"/>
                </a:cubicBezTo>
                <a:cubicBezTo>
                  <a:pt x="165" y="630"/>
                  <a:pt x="164" y="632"/>
                  <a:pt x="163" y="635"/>
                </a:cubicBezTo>
                <a:cubicBezTo>
                  <a:pt x="162" y="637"/>
                  <a:pt x="162" y="638"/>
                  <a:pt x="162" y="641"/>
                </a:cubicBezTo>
                <a:cubicBezTo>
                  <a:pt x="163" y="645"/>
                  <a:pt x="163" y="645"/>
                  <a:pt x="159" y="645"/>
                </a:cubicBezTo>
                <a:cubicBezTo>
                  <a:pt x="157" y="646"/>
                  <a:pt x="155" y="646"/>
                  <a:pt x="154" y="648"/>
                </a:cubicBezTo>
                <a:cubicBezTo>
                  <a:pt x="153" y="657"/>
                  <a:pt x="148" y="661"/>
                  <a:pt x="139" y="660"/>
                </a:cubicBezTo>
                <a:cubicBezTo>
                  <a:pt x="135" y="659"/>
                  <a:pt x="132" y="660"/>
                  <a:pt x="129" y="661"/>
                </a:cubicBezTo>
                <a:cubicBezTo>
                  <a:pt x="129" y="665"/>
                  <a:pt x="130" y="669"/>
                  <a:pt x="132" y="673"/>
                </a:cubicBezTo>
                <a:cubicBezTo>
                  <a:pt x="132" y="673"/>
                  <a:pt x="132" y="673"/>
                  <a:pt x="132" y="673"/>
                </a:cubicBezTo>
                <a:cubicBezTo>
                  <a:pt x="133" y="674"/>
                  <a:pt x="133" y="674"/>
                  <a:pt x="133" y="674"/>
                </a:cubicBezTo>
                <a:cubicBezTo>
                  <a:pt x="132" y="673"/>
                  <a:pt x="132" y="673"/>
                  <a:pt x="132" y="673"/>
                </a:cubicBezTo>
                <a:cubicBezTo>
                  <a:pt x="132" y="673"/>
                  <a:pt x="132" y="673"/>
                  <a:pt x="132" y="673"/>
                </a:cubicBezTo>
                <a:cubicBezTo>
                  <a:pt x="130" y="672"/>
                  <a:pt x="128" y="672"/>
                  <a:pt x="126" y="672"/>
                </a:cubicBezTo>
                <a:cubicBezTo>
                  <a:pt x="122" y="671"/>
                  <a:pt x="122" y="671"/>
                  <a:pt x="120" y="675"/>
                </a:cubicBezTo>
                <a:cubicBezTo>
                  <a:pt x="119" y="677"/>
                  <a:pt x="119" y="679"/>
                  <a:pt x="118" y="680"/>
                </a:cubicBezTo>
                <a:cubicBezTo>
                  <a:pt x="115" y="683"/>
                  <a:pt x="111" y="686"/>
                  <a:pt x="110" y="689"/>
                </a:cubicBezTo>
                <a:cubicBezTo>
                  <a:pt x="109" y="693"/>
                  <a:pt x="108" y="697"/>
                  <a:pt x="106" y="700"/>
                </a:cubicBezTo>
                <a:cubicBezTo>
                  <a:pt x="104" y="703"/>
                  <a:pt x="104" y="706"/>
                  <a:pt x="104" y="708"/>
                </a:cubicBezTo>
                <a:cubicBezTo>
                  <a:pt x="104" y="711"/>
                  <a:pt x="104" y="714"/>
                  <a:pt x="107" y="716"/>
                </a:cubicBezTo>
                <a:cubicBezTo>
                  <a:pt x="108" y="717"/>
                  <a:pt x="110" y="718"/>
                  <a:pt x="111" y="719"/>
                </a:cubicBezTo>
                <a:cubicBezTo>
                  <a:pt x="111" y="719"/>
                  <a:pt x="111" y="719"/>
                  <a:pt x="111" y="719"/>
                </a:cubicBezTo>
                <a:cubicBezTo>
                  <a:pt x="112" y="719"/>
                  <a:pt x="112" y="718"/>
                  <a:pt x="113" y="718"/>
                </a:cubicBezTo>
                <a:cubicBezTo>
                  <a:pt x="113" y="718"/>
                  <a:pt x="114" y="717"/>
                  <a:pt x="114" y="717"/>
                </a:cubicBezTo>
                <a:cubicBezTo>
                  <a:pt x="114" y="717"/>
                  <a:pt x="115" y="717"/>
                  <a:pt x="115" y="717"/>
                </a:cubicBezTo>
                <a:cubicBezTo>
                  <a:pt x="114" y="718"/>
                  <a:pt x="114" y="718"/>
                  <a:pt x="113" y="718"/>
                </a:cubicBezTo>
                <a:cubicBezTo>
                  <a:pt x="112" y="719"/>
                  <a:pt x="112" y="719"/>
                  <a:pt x="112" y="719"/>
                </a:cubicBezTo>
                <a:cubicBezTo>
                  <a:pt x="111" y="719"/>
                  <a:pt x="111" y="719"/>
                  <a:pt x="111" y="719"/>
                </a:cubicBezTo>
                <a:cubicBezTo>
                  <a:pt x="108" y="722"/>
                  <a:pt x="105" y="724"/>
                  <a:pt x="102" y="727"/>
                </a:cubicBezTo>
                <a:cubicBezTo>
                  <a:pt x="99" y="731"/>
                  <a:pt x="98" y="736"/>
                  <a:pt x="102" y="741"/>
                </a:cubicBezTo>
                <a:cubicBezTo>
                  <a:pt x="104" y="744"/>
                  <a:pt x="105" y="746"/>
                  <a:pt x="105" y="750"/>
                </a:cubicBezTo>
                <a:cubicBezTo>
                  <a:pt x="104" y="753"/>
                  <a:pt x="105" y="756"/>
                  <a:pt x="106" y="758"/>
                </a:cubicBezTo>
                <a:cubicBezTo>
                  <a:pt x="109" y="767"/>
                  <a:pt x="111" y="777"/>
                  <a:pt x="110" y="787"/>
                </a:cubicBezTo>
                <a:cubicBezTo>
                  <a:pt x="110" y="788"/>
                  <a:pt x="110" y="789"/>
                  <a:pt x="110" y="791"/>
                </a:cubicBezTo>
                <a:cubicBezTo>
                  <a:pt x="110" y="793"/>
                  <a:pt x="113" y="795"/>
                  <a:pt x="114" y="794"/>
                </a:cubicBezTo>
                <a:cubicBezTo>
                  <a:pt x="119" y="793"/>
                  <a:pt x="123" y="792"/>
                  <a:pt x="127" y="790"/>
                </a:cubicBezTo>
                <a:cubicBezTo>
                  <a:pt x="127" y="790"/>
                  <a:pt x="128" y="790"/>
                  <a:pt x="128" y="790"/>
                </a:cubicBezTo>
                <a:cubicBezTo>
                  <a:pt x="128" y="789"/>
                  <a:pt x="128" y="789"/>
                  <a:pt x="129" y="789"/>
                </a:cubicBezTo>
                <a:cubicBezTo>
                  <a:pt x="130" y="789"/>
                  <a:pt x="130" y="788"/>
                  <a:pt x="131" y="788"/>
                </a:cubicBezTo>
                <a:cubicBezTo>
                  <a:pt x="131" y="790"/>
                  <a:pt x="130" y="789"/>
                  <a:pt x="129" y="789"/>
                </a:cubicBezTo>
                <a:cubicBezTo>
                  <a:pt x="129" y="790"/>
                  <a:pt x="128" y="790"/>
                  <a:pt x="128" y="790"/>
                </a:cubicBezTo>
                <a:cubicBezTo>
                  <a:pt x="127" y="790"/>
                  <a:pt x="127" y="790"/>
                  <a:pt x="127" y="790"/>
                </a:cubicBezTo>
                <a:cubicBezTo>
                  <a:pt x="125" y="795"/>
                  <a:pt x="122" y="797"/>
                  <a:pt x="118" y="800"/>
                </a:cubicBezTo>
                <a:cubicBezTo>
                  <a:pt x="113" y="803"/>
                  <a:pt x="112" y="807"/>
                  <a:pt x="113" y="812"/>
                </a:cubicBezTo>
                <a:cubicBezTo>
                  <a:pt x="115" y="819"/>
                  <a:pt x="116" y="826"/>
                  <a:pt x="120" y="832"/>
                </a:cubicBezTo>
                <a:cubicBezTo>
                  <a:pt x="120" y="831"/>
                  <a:pt x="120" y="831"/>
                  <a:pt x="120" y="831"/>
                </a:cubicBezTo>
                <a:cubicBezTo>
                  <a:pt x="120" y="832"/>
                  <a:pt x="120" y="832"/>
                  <a:pt x="120" y="832"/>
                </a:cubicBezTo>
                <a:cubicBezTo>
                  <a:pt x="120" y="832"/>
                  <a:pt x="120" y="832"/>
                  <a:pt x="120" y="832"/>
                </a:cubicBezTo>
                <a:cubicBezTo>
                  <a:pt x="120" y="832"/>
                  <a:pt x="120" y="832"/>
                  <a:pt x="120" y="832"/>
                </a:cubicBezTo>
                <a:cubicBezTo>
                  <a:pt x="121" y="834"/>
                  <a:pt x="122" y="836"/>
                  <a:pt x="124" y="837"/>
                </a:cubicBezTo>
                <a:cubicBezTo>
                  <a:pt x="127" y="839"/>
                  <a:pt x="128" y="842"/>
                  <a:pt x="126" y="846"/>
                </a:cubicBezTo>
                <a:cubicBezTo>
                  <a:pt x="125" y="848"/>
                  <a:pt x="124" y="850"/>
                  <a:pt x="126" y="851"/>
                </a:cubicBezTo>
                <a:cubicBezTo>
                  <a:pt x="130" y="856"/>
                  <a:pt x="130" y="862"/>
                  <a:pt x="132" y="867"/>
                </a:cubicBezTo>
                <a:cubicBezTo>
                  <a:pt x="134" y="870"/>
                  <a:pt x="133" y="873"/>
                  <a:pt x="132" y="876"/>
                </a:cubicBezTo>
                <a:cubicBezTo>
                  <a:pt x="132" y="878"/>
                  <a:pt x="131" y="879"/>
                  <a:pt x="132" y="880"/>
                </a:cubicBezTo>
                <a:cubicBezTo>
                  <a:pt x="134" y="883"/>
                  <a:pt x="137" y="886"/>
                  <a:pt x="140" y="889"/>
                </a:cubicBezTo>
                <a:cubicBezTo>
                  <a:pt x="147" y="890"/>
                  <a:pt x="149" y="894"/>
                  <a:pt x="149" y="901"/>
                </a:cubicBezTo>
                <a:cubicBezTo>
                  <a:pt x="149" y="901"/>
                  <a:pt x="151" y="902"/>
                  <a:pt x="152" y="902"/>
                </a:cubicBezTo>
                <a:cubicBezTo>
                  <a:pt x="156" y="901"/>
                  <a:pt x="160" y="901"/>
                  <a:pt x="164" y="900"/>
                </a:cubicBezTo>
                <a:cubicBezTo>
                  <a:pt x="166" y="899"/>
                  <a:pt x="168" y="898"/>
                  <a:pt x="170" y="898"/>
                </a:cubicBezTo>
                <a:cubicBezTo>
                  <a:pt x="174" y="897"/>
                  <a:pt x="178" y="898"/>
                  <a:pt x="178" y="902"/>
                </a:cubicBezTo>
                <a:cubicBezTo>
                  <a:pt x="178" y="907"/>
                  <a:pt x="180" y="912"/>
                  <a:pt x="185" y="916"/>
                </a:cubicBezTo>
                <a:cubicBezTo>
                  <a:pt x="186" y="917"/>
                  <a:pt x="186" y="920"/>
                  <a:pt x="188" y="921"/>
                </a:cubicBezTo>
                <a:cubicBezTo>
                  <a:pt x="189" y="923"/>
                  <a:pt x="191" y="925"/>
                  <a:pt x="193" y="924"/>
                </a:cubicBezTo>
                <a:cubicBezTo>
                  <a:pt x="198" y="924"/>
                  <a:pt x="202" y="927"/>
                  <a:pt x="207" y="927"/>
                </a:cubicBezTo>
                <a:cubicBezTo>
                  <a:pt x="210" y="927"/>
                  <a:pt x="214" y="925"/>
                  <a:pt x="215" y="922"/>
                </a:cubicBezTo>
                <a:cubicBezTo>
                  <a:pt x="220" y="915"/>
                  <a:pt x="220" y="905"/>
                  <a:pt x="225" y="898"/>
                </a:cubicBezTo>
                <a:cubicBezTo>
                  <a:pt x="225" y="891"/>
                  <a:pt x="228" y="886"/>
                  <a:pt x="232" y="881"/>
                </a:cubicBezTo>
                <a:cubicBezTo>
                  <a:pt x="235" y="877"/>
                  <a:pt x="237" y="873"/>
                  <a:pt x="238" y="868"/>
                </a:cubicBezTo>
                <a:cubicBezTo>
                  <a:pt x="239" y="864"/>
                  <a:pt x="240" y="861"/>
                  <a:pt x="241" y="857"/>
                </a:cubicBezTo>
                <a:cubicBezTo>
                  <a:pt x="241" y="857"/>
                  <a:pt x="241" y="857"/>
                  <a:pt x="241" y="857"/>
                </a:cubicBezTo>
                <a:cubicBezTo>
                  <a:pt x="241" y="857"/>
                  <a:pt x="241" y="856"/>
                  <a:pt x="240" y="856"/>
                </a:cubicBezTo>
                <a:cubicBezTo>
                  <a:pt x="240" y="856"/>
                  <a:pt x="239" y="855"/>
                  <a:pt x="238" y="855"/>
                </a:cubicBezTo>
                <a:cubicBezTo>
                  <a:pt x="238" y="855"/>
                  <a:pt x="237" y="854"/>
                  <a:pt x="237" y="854"/>
                </a:cubicBezTo>
                <a:cubicBezTo>
                  <a:pt x="238" y="852"/>
                  <a:pt x="239" y="852"/>
                  <a:pt x="239" y="854"/>
                </a:cubicBezTo>
                <a:cubicBezTo>
                  <a:pt x="240" y="854"/>
                  <a:pt x="240" y="855"/>
                  <a:pt x="240" y="856"/>
                </a:cubicBezTo>
                <a:cubicBezTo>
                  <a:pt x="241" y="856"/>
                  <a:pt x="241" y="856"/>
                  <a:pt x="241" y="856"/>
                </a:cubicBezTo>
                <a:cubicBezTo>
                  <a:pt x="241" y="856"/>
                  <a:pt x="241" y="857"/>
                  <a:pt x="241" y="857"/>
                </a:cubicBezTo>
                <a:cubicBezTo>
                  <a:pt x="245" y="855"/>
                  <a:pt x="248" y="853"/>
                  <a:pt x="250" y="849"/>
                </a:cubicBezTo>
                <a:cubicBezTo>
                  <a:pt x="252" y="841"/>
                  <a:pt x="257" y="836"/>
                  <a:pt x="263" y="831"/>
                </a:cubicBezTo>
                <a:cubicBezTo>
                  <a:pt x="270" y="826"/>
                  <a:pt x="272" y="818"/>
                  <a:pt x="269" y="810"/>
                </a:cubicBezTo>
                <a:cubicBezTo>
                  <a:pt x="267" y="807"/>
                  <a:pt x="269" y="805"/>
                  <a:pt x="271" y="804"/>
                </a:cubicBezTo>
                <a:cubicBezTo>
                  <a:pt x="272" y="803"/>
                  <a:pt x="274" y="802"/>
                  <a:pt x="275" y="801"/>
                </a:cubicBezTo>
                <a:cubicBezTo>
                  <a:pt x="276" y="800"/>
                  <a:pt x="277" y="798"/>
                  <a:pt x="277" y="796"/>
                </a:cubicBezTo>
                <a:cubicBezTo>
                  <a:pt x="276" y="794"/>
                  <a:pt x="275" y="793"/>
                  <a:pt x="275" y="792"/>
                </a:cubicBezTo>
                <a:cubicBezTo>
                  <a:pt x="272" y="787"/>
                  <a:pt x="272" y="787"/>
                  <a:pt x="278" y="786"/>
                </a:cubicBezTo>
                <a:cubicBezTo>
                  <a:pt x="282" y="786"/>
                  <a:pt x="285" y="785"/>
                  <a:pt x="287" y="781"/>
                </a:cubicBezTo>
                <a:cubicBezTo>
                  <a:pt x="289" y="776"/>
                  <a:pt x="292" y="773"/>
                  <a:pt x="297" y="774"/>
                </a:cubicBezTo>
                <a:cubicBezTo>
                  <a:pt x="305" y="775"/>
                  <a:pt x="312" y="770"/>
                  <a:pt x="320" y="772"/>
                </a:cubicBezTo>
                <a:cubicBezTo>
                  <a:pt x="322" y="773"/>
                  <a:pt x="324" y="771"/>
                  <a:pt x="325" y="770"/>
                </a:cubicBezTo>
                <a:cubicBezTo>
                  <a:pt x="327" y="769"/>
                  <a:pt x="329" y="767"/>
                  <a:pt x="330" y="766"/>
                </a:cubicBezTo>
                <a:cubicBezTo>
                  <a:pt x="341" y="766"/>
                  <a:pt x="350" y="762"/>
                  <a:pt x="358" y="754"/>
                </a:cubicBezTo>
                <a:cubicBezTo>
                  <a:pt x="359" y="754"/>
                  <a:pt x="361" y="754"/>
                  <a:pt x="362" y="753"/>
                </a:cubicBezTo>
                <a:cubicBezTo>
                  <a:pt x="368" y="751"/>
                  <a:pt x="374" y="748"/>
                  <a:pt x="376" y="742"/>
                </a:cubicBezTo>
                <a:cubicBezTo>
                  <a:pt x="380" y="733"/>
                  <a:pt x="388" y="728"/>
                  <a:pt x="393" y="721"/>
                </a:cubicBezTo>
                <a:cubicBezTo>
                  <a:pt x="398" y="712"/>
                  <a:pt x="408" y="711"/>
                  <a:pt x="413" y="703"/>
                </a:cubicBezTo>
                <a:cubicBezTo>
                  <a:pt x="418" y="701"/>
                  <a:pt x="423" y="703"/>
                  <a:pt x="427" y="702"/>
                </a:cubicBezTo>
                <a:cubicBezTo>
                  <a:pt x="430" y="702"/>
                  <a:pt x="432" y="700"/>
                  <a:pt x="435" y="700"/>
                </a:cubicBezTo>
                <a:cubicBezTo>
                  <a:pt x="437" y="699"/>
                  <a:pt x="439" y="698"/>
                  <a:pt x="441" y="698"/>
                </a:cubicBezTo>
                <a:cubicBezTo>
                  <a:pt x="445" y="699"/>
                  <a:pt x="449" y="699"/>
                  <a:pt x="453" y="697"/>
                </a:cubicBezTo>
                <a:cubicBezTo>
                  <a:pt x="460" y="693"/>
                  <a:pt x="467" y="691"/>
                  <a:pt x="475" y="690"/>
                </a:cubicBezTo>
                <a:cubicBezTo>
                  <a:pt x="487" y="688"/>
                  <a:pt x="499" y="684"/>
                  <a:pt x="509" y="676"/>
                </a:cubicBezTo>
                <a:cubicBezTo>
                  <a:pt x="522" y="666"/>
                  <a:pt x="536" y="657"/>
                  <a:pt x="549" y="646"/>
                </a:cubicBezTo>
                <a:cubicBezTo>
                  <a:pt x="550" y="646"/>
                  <a:pt x="549" y="644"/>
                  <a:pt x="549" y="643"/>
                </a:cubicBezTo>
                <a:cubicBezTo>
                  <a:pt x="549" y="642"/>
                  <a:pt x="548" y="642"/>
                  <a:pt x="548" y="641"/>
                </a:cubicBezTo>
                <a:cubicBezTo>
                  <a:pt x="540" y="639"/>
                  <a:pt x="531" y="640"/>
                  <a:pt x="524" y="636"/>
                </a:cubicBezTo>
                <a:cubicBezTo>
                  <a:pt x="518" y="632"/>
                  <a:pt x="512" y="633"/>
                  <a:pt x="506" y="635"/>
                </a:cubicBezTo>
                <a:cubicBezTo>
                  <a:pt x="505" y="635"/>
                  <a:pt x="503" y="635"/>
                  <a:pt x="502" y="634"/>
                </a:cubicBezTo>
                <a:cubicBezTo>
                  <a:pt x="501" y="634"/>
                  <a:pt x="501" y="633"/>
                  <a:pt x="501" y="633"/>
                </a:cubicBezTo>
                <a:cubicBezTo>
                  <a:pt x="500" y="631"/>
                  <a:pt x="500" y="630"/>
                  <a:pt x="501" y="629"/>
                </a:cubicBezTo>
                <a:cubicBezTo>
                  <a:pt x="504" y="628"/>
                  <a:pt x="507" y="627"/>
                  <a:pt x="511" y="626"/>
                </a:cubicBezTo>
                <a:cubicBezTo>
                  <a:pt x="515" y="624"/>
                  <a:pt x="517" y="621"/>
                  <a:pt x="517" y="616"/>
                </a:cubicBezTo>
                <a:cubicBezTo>
                  <a:pt x="516" y="612"/>
                  <a:pt x="515" y="608"/>
                  <a:pt x="515" y="604"/>
                </a:cubicBezTo>
                <a:cubicBezTo>
                  <a:pt x="515" y="602"/>
                  <a:pt x="517" y="600"/>
                  <a:pt x="519" y="600"/>
                </a:cubicBezTo>
                <a:cubicBezTo>
                  <a:pt x="520" y="600"/>
                  <a:pt x="522" y="601"/>
                  <a:pt x="522" y="602"/>
                </a:cubicBezTo>
                <a:cubicBezTo>
                  <a:pt x="525" y="610"/>
                  <a:pt x="527" y="618"/>
                  <a:pt x="532" y="625"/>
                </a:cubicBezTo>
                <a:cubicBezTo>
                  <a:pt x="536" y="629"/>
                  <a:pt x="540" y="633"/>
                  <a:pt x="546" y="632"/>
                </a:cubicBezTo>
                <a:cubicBezTo>
                  <a:pt x="549" y="632"/>
                  <a:pt x="552" y="632"/>
                  <a:pt x="554" y="632"/>
                </a:cubicBezTo>
                <a:cubicBezTo>
                  <a:pt x="562" y="632"/>
                  <a:pt x="563" y="631"/>
                  <a:pt x="563" y="624"/>
                </a:cubicBezTo>
                <a:cubicBezTo>
                  <a:pt x="564" y="618"/>
                  <a:pt x="563" y="612"/>
                  <a:pt x="564" y="606"/>
                </a:cubicBezTo>
                <a:cubicBezTo>
                  <a:pt x="565" y="599"/>
                  <a:pt x="558" y="595"/>
                  <a:pt x="560" y="588"/>
                </a:cubicBezTo>
                <a:cubicBezTo>
                  <a:pt x="561" y="587"/>
                  <a:pt x="559" y="584"/>
                  <a:pt x="558" y="583"/>
                </a:cubicBezTo>
                <a:cubicBezTo>
                  <a:pt x="554" y="575"/>
                  <a:pt x="549" y="569"/>
                  <a:pt x="542" y="564"/>
                </a:cubicBezTo>
                <a:cubicBezTo>
                  <a:pt x="539" y="562"/>
                  <a:pt x="536" y="560"/>
                  <a:pt x="534" y="558"/>
                </a:cubicBezTo>
                <a:cubicBezTo>
                  <a:pt x="532" y="556"/>
                  <a:pt x="531" y="554"/>
                  <a:pt x="530" y="552"/>
                </a:cubicBezTo>
                <a:cubicBezTo>
                  <a:pt x="529" y="548"/>
                  <a:pt x="528" y="543"/>
                  <a:pt x="528" y="538"/>
                </a:cubicBezTo>
                <a:cubicBezTo>
                  <a:pt x="528" y="537"/>
                  <a:pt x="529" y="536"/>
                  <a:pt x="530" y="535"/>
                </a:cubicBezTo>
                <a:cubicBezTo>
                  <a:pt x="531" y="535"/>
                  <a:pt x="533" y="535"/>
                  <a:pt x="533" y="536"/>
                </a:cubicBezTo>
                <a:cubicBezTo>
                  <a:pt x="534" y="537"/>
                  <a:pt x="535" y="539"/>
                  <a:pt x="535" y="541"/>
                </a:cubicBezTo>
                <a:cubicBezTo>
                  <a:pt x="535" y="549"/>
                  <a:pt x="538" y="554"/>
                  <a:pt x="544" y="559"/>
                </a:cubicBezTo>
                <a:cubicBezTo>
                  <a:pt x="548" y="561"/>
                  <a:pt x="551" y="565"/>
                  <a:pt x="556" y="566"/>
                </a:cubicBezTo>
                <a:cubicBezTo>
                  <a:pt x="558" y="567"/>
                  <a:pt x="561" y="566"/>
                  <a:pt x="561" y="564"/>
                </a:cubicBezTo>
                <a:cubicBezTo>
                  <a:pt x="562" y="561"/>
                  <a:pt x="562" y="557"/>
                  <a:pt x="564" y="555"/>
                </a:cubicBezTo>
                <a:cubicBezTo>
                  <a:pt x="563" y="551"/>
                  <a:pt x="565" y="548"/>
                  <a:pt x="567" y="545"/>
                </a:cubicBezTo>
                <a:cubicBezTo>
                  <a:pt x="568" y="543"/>
                  <a:pt x="567" y="539"/>
                  <a:pt x="565" y="538"/>
                </a:cubicBezTo>
                <a:cubicBezTo>
                  <a:pt x="561" y="535"/>
                  <a:pt x="556" y="532"/>
                  <a:pt x="552" y="528"/>
                </a:cubicBezTo>
                <a:cubicBezTo>
                  <a:pt x="551" y="527"/>
                  <a:pt x="551" y="525"/>
                  <a:pt x="550" y="524"/>
                </a:cubicBezTo>
                <a:cubicBezTo>
                  <a:pt x="550" y="523"/>
                  <a:pt x="550" y="523"/>
                  <a:pt x="549" y="523"/>
                </a:cubicBezTo>
                <a:cubicBezTo>
                  <a:pt x="549" y="523"/>
                  <a:pt x="549" y="523"/>
                  <a:pt x="549" y="523"/>
                </a:cubicBezTo>
                <a:cubicBezTo>
                  <a:pt x="544" y="522"/>
                  <a:pt x="541" y="520"/>
                  <a:pt x="537" y="517"/>
                </a:cubicBezTo>
                <a:cubicBezTo>
                  <a:pt x="537" y="517"/>
                  <a:pt x="537" y="516"/>
                  <a:pt x="537" y="516"/>
                </a:cubicBezTo>
                <a:cubicBezTo>
                  <a:pt x="538" y="515"/>
                  <a:pt x="538" y="515"/>
                  <a:pt x="539" y="515"/>
                </a:cubicBezTo>
                <a:cubicBezTo>
                  <a:pt x="540" y="515"/>
                  <a:pt x="542" y="515"/>
                  <a:pt x="543" y="516"/>
                </a:cubicBezTo>
                <a:cubicBezTo>
                  <a:pt x="545" y="518"/>
                  <a:pt x="547" y="520"/>
                  <a:pt x="549" y="523"/>
                </a:cubicBezTo>
                <a:cubicBezTo>
                  <a:pt x="549" y="523"/>
                  <a:pt x="550" y="523"/>
                  <a:pt x="550" y="523"/>
                </a:cubicBezTo>
                <a:cubicBezTo>
                  <a:pt x="550" y="523"/>
                  <a:pt x="550" y="523"/>
                  <a:pt x="550" y="524"/>
                </a:cubicBezTo>
                <a:cubicBezTo>
                  <a:pt x="552" y="524"/>
                  <a:pt x="554" y="525"/>
                  <a:pt x="555" y="526"/>
                </a:cubicBezTo>
                <a:cubicBezTo>
                  <a:pt x="560" y="529"/>
                  <a:pt x="564" y="529"/>
                  <a:pt x="569" y="526"/>
                </a:cubicBezTo>
                <a:cubicBezTo>
                  <a:pt x="573" y="523"/>
                  <a:pt x="579" y="522"/>
                  <a:pt x="584" y="521"/>
                </a:cubicBezTo>
                <a:cubicBezTo>
                  <a:pt x="586" y="521"/>
                  <a:pt x="588" y="519"/>
                  <a:pt x="589" y="517"/>
                </a:cubicBezTo>
                <a:cubicBezTo>
                  <a:pt x="590" y="514"/>
                  <a:pt x="590" y="512"/>
                  <a:pt x="591" y="509"/>
                </a:cubicBezTo>
                <a:cubicBezTo>
                  <a:pt x="592" y="506"/>
                  <a:pt x="590" y="503"/>
                  <a:pt x="588" y="502"/>
                </a:cubicBezTo>
                <a:cubicBezTo>
                  <a:pt x="582" y="501"/>
                  <a:pt x="577" y="499"/>
                  <a:pt x="573" y="496"/>
                </a:cubicBezTo>
                <a:cubicBezTo>
                  <a:pt x="572" y="496"/>
                  <a:pt x="572" y="494"/>
                  <a:pt x="572" y="494"/>
                </a:cubicBezTo>
                <a:cubicBezTo>
                  <a:pt x="573" y="492"/>
                  <a:pt x="574" y="492"/>
                  <a:pt x="575" y="492"/>
                </a:cubicBezTo>
                <a:cubicBezTo>
                  <a:pt x="582" y="496"/>
                  <a:pt x="588" y="498"/>
                  <a:pt x="595" y="492"/>
                </a:cubicBezTo>
                <a:cubicBezTo>
                  <a:pt x="596" y="491"/>
                  <a:pt x="598" y="491"/>
                  <a:pt x="601" y="491"/>
                </a:cubicBezTo>
                <a:cubicBezTo>
                  <a:pt x="608" y="491"/>
                  <a:pt x="611" y="480"/>
                  <a:pt x="606" y="475"/>
                </a:cubicBezTo>
                <a:cubicBezTo>
                  <a:pt x="603" y="472"/>
                  <a:pt x="601" y="470"/>
                  <a:pt x="600" y="465"/>
                </a:cubicBezTo>
                <a:cubicBezTo>
                  <a:pt x="600" y="463"/>
                  <a:pt x="598" y="461"/>
                  <a:pt x="597" y="460"/>
                </a:cubicBezTo>
                <a:cubicBezTo>
                  <a:pt x="595" y="459"/>
                  <a:pt x="594" y="458"/>
                  <a:pt x="595" y="457"/>
                </a:cubicBezTo>
                <a:cubicBezTo>
                  <a:pt x="596" y="455"/>
                  <a:pt x="597" y="455"/>
                  <a:pt x="599" y="455"/>
                </a:cubicBezTo>
                <a:cubicBezTo>
                  <a:pt x="600" y="456"/>
                  <a:pt x="603" y="456"/>
                  <a:pt x="604" y="455"/>
                </a:cubicBezTo>
                <a:cubicBezTo>
                  <a:pt x="607" y="454"/>
                  <a:pt x="608" y="451"/>
                  <a:pt x="608" y="449"/>
                </a:cubicBezTo>
                <a:cubicBezTo>
                  <a:pt x="609" y="444"/>
                  <a:pt x="609" y="439"/>
                  <a:pt x="610" y="434"/>
                </a:cubicBezTo>
                <a:cubicBezTo>
                  <a:pt x="610" y="431"/>
                  <a:pt x="609" y="427"/>
                  <a:pt x="606" y="425"/>
                </a:cubicBezTo>
                <a:cubicBezTo>
                  <a:pt x="601" y="422"/>
                  <a:pt x="605" y="420"/>
                  <a:pt x="607" y="417"/>
                </a:cubicBezTo>
                <a:cubicBezTo>
                  <a:pt x="608" y="415"/>
                  <a:pt x="607" y="413"/>
                  <a:pt x="606" y="412"/>
                </a:cubicBezTo>
                <a:cubicBezTo>
                  <a:pt x="603" y="409"/>
                  <a:pt x="598" y="410"/>
                  <a:pt x="595" y="407"/>
                </a:cubicBezTo>
                <a:cubicBezTo>
                  <a:pt x="594" y="406"/>
                  <a:pt x="593" y="406"/>
                  <a:pt x="592" y="406"/>
                </a:cubicBezTo>
                <a:cubicBezTo>
                  <a:pt x="589" y="405"/>
                  <a:pt x="588" y="403"/>
                  <a:pt x="588" y="400"/>
                </a:cubicBezTo>
                <a:cubicBezTo>
                  <a:pt x="587" y="397"/>
                  <a:pt x="589" y="395"/>
                  <a:pt x="591" y="394"/>
                </a:cubicBezTo>
                <a:cubicBezTo>
                  <a:pt x="592" y="395"/>
                  <a:pt x="594" y="397"/>
                  <a:pt x="595" y="398"/>
                </a:cubicBezTo>
                <a:cubicBezTo>
                  <a:pt x="595" y="399"/>
                  <a:pt x="595" y="399"/>
                  <a:pt x="596" y="399"/>
                </a:cubicBezTo>
                <a:cubicBezTo>
                  <a:pt x="596" y="398"/>
                  <a:pt x="596" y="398"/>
                  <a:pt x="596" y="398"/>
                </a:cubicBezTo>
                <a:cubicBezTo>
                  <a:pt x="594" y="396"/>
                  <a:pt x="593" y="395"/>
                  <a:pt x="591" y="393"/>
                </a:cubicBezTo>
                <a:cubicBezTo>
                  <a:pt x="591" y="394"/>
                  <a:pt x="591" y="394"/>
                  <a:pt x="591" y="394"/>
                </a:cubicBezTo>
                <a:cubicBezTo>
                  <a:pt x="594" y="390"/>
                  <a:pt x="597" y="387"/>
                  <a:pt x="601" y="383"/>
                </a:cubicBezTo>
                <a:cubicBezTo>
                  <a:pt x="602" y="382"/>
                  <a:pt x="607" y="382"/>
                  <a:pt x="609" y="383"/>
                </a:cubicBezTo>
                <a:cubicBezTo>
                  <a:pt x="609" y="383"/>
                  <a:pt x="610" y="384"/>
                  <a:pt x="610" y="384"/>
                </a:cubicBezTo>
                <a:cubicBezTo>
                  <a:pt x="614" y="389"/>
                  <a:pt x="620" y="392"/>
                  <a:pt x="619" y="400"/>
                </a:cubicBezTo>
                <a:cubicBezTo>
                  <a:pt x="618" y="406"/>
                  <a:pt x="620" y="412"/>
                  <a:pt x="622" y="418"/>
                </a:cubicBezTo>
                <a:cubicBezTo>
                  <a:pt x="622" y="418"/>
                  <a:pt x="623" y="418"/>
                  <a:pt x="623" y="418"/>
                </a:cubicBezTo>
                <a:cubicBezTo>
                  <a:pt x="624" y="416"/>
                  <a:pt x="625" y="414"/>
                  <a:pt x="624" y="412"/>
                </a:cubicBezTo>
                <a:cubicBezTo>
                  <a:pt x="623" y="404"/>
                  <a:pt x="624" y="397"/>
                  <a:pt x="629" y="390"/>
                </a:cubicBezTo>
                <a:cubicBezTo>
                  <a:pt x="632" y="385"/>
                  <a:pt x="633" y="379"/>
                  <a:pt x="633" y="372"/>
                </a:cubicBezTo>
                <a:cubicBezTo>
                  <a:pt x="633" y="369"/>
                  <a:pt x="630" y="365"/>
                  <a:pt x="627" y="364"/>
                </a:cubicBezTo>
                <a:cubicBezTo>
                  <a:pt x="624" y="364"/>
                  <a:pt x="622" y="364"/>
                  <a:pt x="619" y="363"/>
                </a:cubicBezTo>
                <a:cubicBezTo>
                  <a:pt x="617" y="362"/>
                  <a:pt x="616" y="361"/>
                  <a:pt x="614" y="359"/>
                </a:cubicBezTo>
                <a:cubicBezTo>
                  <a:pt x="614" y="359"/>
                  <a:pt x="613" y="358"/>
                  <a:pt x="613" y="358"/>
                </a:cubicBezTo>
                <a:cubicBezTo>
                  <a:pt x="614" y="357"/>
                  <a:pt x="615" y="355"/>
                  <a:pt x="616" y="355"/>
                </a:cubicBezTo>
                <a:cubicBezTo>
                  <a:pt x="624" y="353"/>
                  <a:pt x="624" y="353"/>
                  <a:pt x="621" y="347"/>
                </a:cubicBezTo>
                <a:cubicBezTo>
                  <a:pt x="619" y="344"/>
                  <a:pt x="618" y="341"/>
                  <a:pt x="615" y="339"/>
                </a:cubicBezTo>
                <a:cubicBezTo>
                  <a:pt x="613" y="337"/>
                  <a:pt x="611" y="335"/>
                  <a:pt x="609" y="333"/>
                </a:cubicBezTo>
                <a:cubicBezTo>
                  <a:pt x="609" y="333"/>
                  <a:pt x="609" y="332"/>
                  <a:pt x="610" y="331"/>
                </a:cubicBezTo>
                <a:cubicBezTo>
                  <a:pt x="610" y="331"/>
                  <a:pt x="611" y="330"/>
                  <a:pt x="611" y="330"/>
                </a:cubicBezTo>
                <a:cubicBezTo>
                  <a:pt x="617" y="333"/>
                  <a:pt x="620" y="330"/>
                  <a:pt x="622" y="325"/>
                </a:cubicBezTo>
                <a:cubicBezTo>
                  <a:pt x="624" y="317"/>
                  <a:pt x="628" y="311"/>
                  <a:pt x="629" y="303"/>
                </a:cubicBezTo>
                <a:cubicBezTo>
                  <a:pt x="629" y="284"/>
                  <a:pt x="636" y="268"/>
                  <a:pt x="648" y="254"/>
                </a:cubicBezTo>
                <a:cubicBezTo>
                  <a:pt x="652" y="250"/>
                  <a:pt x="655" y="245"/>
                  <a:pt x="658" y="240"/>
                </a:cubicBezTo>
                <a:cubicBezTo>
                  <a:pt x="660" y="239"/>
                  <a:pt x="659" y="237"/>
                  <a:pt x="659" y="235"/>
                </a:cubicBezTo>
                <a:cubicBezTo>
                  <a:pt x="658" y="229"/>
                  <a:pt x="658" y="229"/>
                  <a:pt x="663" y="228"/>
                </a:cubicBezTo>
                <a:cubicBezTo>
                  <a:pt x="669" y="227"/>
                  <a:pt x="672" y="223"/>
                  <a:pt x="675" y="219"/>
                </a:cubicBezTo>
                <a:cubicBezTo>
                  <a:pt x="677" y="217"/>
                  <a:pt x="675" y="212"/>
                  <a:pt x="673" y="211"/>
                </a:cubicBezTo>
                <a:cubicBezTo>
                  <a:pt x="671" y="211"/>
                  <a:pt x="669" y="210"/>
                  <a:pt x="667" y="209"/>
                </a:cubicBezTo>
                <a:cubicBezTo>
                  <a:pt x="665" y="209"/>
                  <a:pt x="662" y="209"/>
                  <a:pt x="659" y="209"/>
                </a:cubicBezTo>
                <a:cubicBezTo>
                  <a:pt x="659" y="208"/>
                  <a:pt x="658" y="207"/>
                  <a:pt x="658" y="207"/>
                </a:cubicBezTo>
                <a:cubicBezTo>
                  <a:pt x="659" y="206"/>
                  <a:pt x="659" y="205"/>
                  <a:pt x="660" y="204"/>
                </a:cubicBezTo>
                <a:cubicBezTo>
                  <a:pt x="664" y="203"/>
                  <a:pt x="667" y="204"/>
                  <a:pt x="670" y="205"/>
                </a:cubicBezTo>
                <a:cubicBezTo>
                  <a:pt x="676" y="207"/>
                  <a:pt x="681" y="207"/>
                  <a:pt x="686" y="204"/>
                </a:cubicBezTo>
                <a:cubicBezTo>
                  <a:pt x="688" y="203"/>
                  <a:pt x="690" y="202"/>
                  <a:pt x="692" y="201"/>
                </a:cubicBezTo>
                <a:cubicBezTo>
                  <a:pt x="694" y="200"/>
                  <a:pt x="694" y="198"/>
                  <a:pt x="694" y="195"/>
                </a:cubicBezTo>
                <a:cubicBezTo>
                  <a:pt x="694" y="194"/>
                  <a:pt x="693" y="193"/>
                  <a:pt x="693" y="191"/>
                </a:cubicBezTo>
                <a:cubicBezTo>
                  <a:pt x="693" y="189"/>
                  <a:pt x="694" y="187"/>
                  <a:pt x="697" y="187"/>
                </a:cubicBezTo>
                <a:cubicBezTo>
                  <a:pt x="702" y="188"/>
                  <a:pt x="706" y="187"/>
                  <a:pt x="710" y="183"/>
                </a:cubicBezTo>
                <a:cubicBezTo>
                  <a:pt x="712" y="181"/>
                  <a:pt x="714" y="179"/>
                  <a:pt x="716" y="177"/>
                </a:cubicBezTo>
                <a:cubicBezTo>
                  <a:pt x="726" y="170"/>
                  <a:pt x="727" y="165"/>
                  <a:pt x="718" y="155"/>
                </a:cubicBezTo>
                <a:close/>
                <a:moveTo>
                  <a:pt x="316" y="764"/>
                </a:moveTo>
                <a:cubicBezTo>
                  <a:pt x="316" y="763"/>
                  <a:pt x="315" y="763"/>
                  <a:pt x="315" y="763"/>
                </a:cubicBezTo>
                <a:cubicBezTo>
                  <a:pt x="315" y="762"/>
                  <a:pt x="316" y="762"/>
                  <a:pt x="316" y="762"/>
                </a:cubicBezTo>
                <a:cubicBezTo>
                  <a:pt x="317" y="762"/>
                  <a:pt x="317" y="763"/>
                  <a:pt x="318" y="763"/>
                </a:cubicBezTo>
                <a:lnTo>
                  <a:pt x="316" y="764"/>
                </a:lnTo>
                <a:close/>
                <a:moveTo>
                  <a:pt x="423" y="52"/>
                </a:moveTo>
                <a:cubicBezTo>
                  <a:pt x="424" y="52"/>
                  <a:pt x="422" y="50"/>
                  <a:pt x="424" y="52"/>
                </a:cubicBezTo>
                <a:cubicBezTo>
                  <a:pt x="425" y="52"/>
                  <a:pt x="425" y="53"/>
                  <a:pt x="426" y="53"/>
                </a:cubicBezTo>
                <a:cubicBezTo>
                  <a:pt x="425" y="53"/>
                  <a:pt x="424" y="53"/>
                  <a:pt x="423" y="52"/>
                </a:cubicBezTo>
                <a:close/>
                <a:moveTo>
                  <a:pt x="430" y="60"/>
                </a:moveTo>
                <a:cubicBezTo>
                  <a:pt x="429" y="60"/>
                  <a:pt x="429" y="58"/>
                  <a:pt x="429" y="57"/>
                </a:cubicBezTo>
                <a:cubicBezTo>
                  <a:pt x="429" y="57"/>
                  <a:pt x="428" y="57"/>
                  <a:pt x="428" y="57"/>
                </a:cubicBezTo>
                <a:cubicBezTo>
                  <a:pt x="428" y="56"/>
                  <a:pt x="428" y="55"/>
                  <a:pt x="427" y="55"/>
                </a:cubicBezTo>
                <a:cubicBezTo>
                  <a:pt x="428" y="55"/>
                  <a:pt x="428" y="56"/>
                  <a:pt x="429" y="56"/>
                </a:cubicBezTo>
                <a:cubicBezTo>
                  <a:pt x="429" y="56"/>
                  <a:pt x="429" y="57"/>
                  <a:pt x="429" y="57"/>
                </a:cubicBezTo>
                <a:cubicBezTo>
                  <a:pt x="429" y="58"/>
                  <a:pt x="430" y="58"/>
                  <a:pt x="431" y="59"/>
                </a:cubicBezTo>
                <a:cubicBezTo>
                  <a:pt x="431" y="59"/>
                  <a:pt x="430" y="60"/>
                  <a:pt x="430" y="60"/>
                </a:cubicBezTo>
                <a:close/>
                <a:moveTo>
                  <a:pt x="485" y="615"/>
                </a:moveTo>
                <a:cubicBezTo>
                  <a:pt x="484" y="614"/>
                  <a:pt x="484" y="614"/>
                  <a:pt x="484" y="614"/>
                </a:cubicBezTo>
                <a:cubicBezTo>
                  <a:pt x="485" y="614"/>
                  <a:pt x="485" y="614"/>
                  <a:pt x="485" y="614"/>
                </a:cubicBezTo>
                <a:lnTo>
                  <a:pt x="485" y="615"/>
                </a:lnTo>
                <a:close/>
                <a:moveTo>
                  <a:pt x="491" y="581"/>
                </a:moveTo>
                <a:cubicBezTo>
                  <a:pt x="490" y="580"/>
                  <a:pt x="490" y="580"/>
                  <a:pt x="490" y="580"/>
                </a:cubicBezTo>
                <a:cubicBezTo>
                  <a:pt x="491" y="581"/>
                  <a:pt x="491" y="581"/>
                  <a:pt x="491" y="581"/>
                </a:cubicBezTo>
                <a:cubicBezTo>
                  <a:pt x="492" y="582"/>
                  <a:pt x="492" y="582"/>
                  <a:pt x="492" y="582"/>
                </a:cubicBezTo>
                <a:lnTo>
                  <a:pt x="491" y="581"/>
                </a:lnTo>
                <a:close/>
                <a:moveTo>
                  <a:pt x="633" y="236"/>
                </a:moveTo>
                <a:cubicBezTo>
                  <a:pt x="632" y="236"/>
                  <a:pt x="631" y="237"/>
                  <a:pt x="630" y="238"/>
                </a:cubicBezTo>
                <a:cubicBezTo>
                  <a:pt x="628" y="238"/>
                  <a:pt x="627" y="235"/>
                  <a:pt x="628" y="233"/>
                </a:cubicBezTo>
                <a:cubicBezTo>
                  <a:pt x="629" y="232"/>
                  <a:pt x="630" y="232"/>
                  <a:pt x="631" y="231"/>
                </a:cubicBezTo>
                <a:cubicBezTo>
                  <a:pt x="631" y="231"/>
                  <a:pt x="632" y="232"/>
                  <a:pt x="633" y="232"/>
                </a:cubicBezTo>
                <a:cubicBezTo>
                  <a:pt x="634" y="233"/>
                  <a:pt x="634" y="234"/>
                  <a:pt x="633" y="236"/>
                </a:cubicBezTo>
                <a:close/>
                <a:moveTo>
                  <a:pt x="644" y="230"/>
                </a:moveTo>
                <a:cubicBezTo>
                  <a:pt x="644" y="230"/>
                  <a:pt x="643" y="229"/>
                  <a:pt x="643" y="229"/>
                </a:cubicBezTo>
                <a:cubicBezTo>
                  <a:pt x="643" y="228"/>
                  <a:pt x="643" y="227"/>
                  <a:pt x="643" y="227"/>
                </a:cubicBezTo>
                <a:cubicBezTo>
                  <a:pt x="643" y="227"/>
                  <a:pt x="644" y="227"/>
                  <a:pt x="645" y="227"/>
                </a:cubicBezTo>
                <a:cubicBezTo>
                  <a:pt x="645" y="227"/>
                  <a:pt x="646" y="227"/>
                  <a:pt x="646" y="228"/>
                </a:cubicBezTo>
                <a:cubicBezTo>
                  <a:pt x="647" y="229"/>
                  <a:pt x="646" y="230"/>
                  <a:pt x="644" y="230"/>
                </a:cubicBezTo>
                <a:close/>
                <a:moveTo>
                  <a:pt x="22" y="275"/>
                </a:moveTo>
                <a:cubicBezTo>
                  <a:pt x="21" y="275"/>
                  <a:pt x="20" y="274"/>
                  <a:pt x="19" y="274"/>
                </a:cubicBezTo>
                <a:cubicBezTo>
                  <a:pt x="18" y="273"/>
                  <a:pt x="17" y="274"/>
                  <a:pt x="17" y="275"/>
                </a:cubicBezTo>
                <a:cubicBezTo>
                  <a:pt x="18" y="276"/>
                  <a:pt x="19" y="277"/>
                  <a:pt x="20" y="276"/>
                </a:cubicBezTo>
                <a:cubicBezTo>
                  <a:pt x="21" y="276"/>
                  <a:pt x="21" y="276"/>
                  <a:pt x="22" y="275"/>
                </a:cubicBezTo>
                <a:close/>
                <a:moveTo>
                  <a:pt x="8" y="274"/>
                </a:moveTo>
                <a:cubicBezTo>
                  <a:pt x="6" y="272"/>
                  <a:pt x="4" y="272"/>
                  <a:pt x="2" y="273"/>
                </a:cubicBezTo>
                <a:cubicBezTo>
                  <a:pt x="2" y="273"/>
                  <a:pt x="1" y="273"/>
                  <a:pt x="1" y="274"/>
                </a:cubicBezTo>
                <a:cubicBezTo>
                  <a:pt x="0" y="274"/>
                  <a:pt x="0" y="275"/>
                  <a:pt x="0" y="276"/>
                </a:cubicBezTo>
                <a:cubicBezTo>
                  <a:pt x="1" y="278"/>
                  <a:pt x="3" y="279"/>
                  <a:pt x="5" y="278"/>
                </a:cubicBezTo>
                <a:cubicBezTo>
                  <a:pt x="6" y="278"/>
                  <a:pt x="7" y="277"/>
                  <a:pt x="8" y="276"/>
                </a:cubicBezTo>
                <a:cubicBezTo>
                  <a:pt x="8" y="275"/>
                  <a:pt x="8" y="275"/>
                  <a:pt x="8" y="274"/>
                </a:cubicBezTo>
                <a:close/>
                <a:moveTo>
                  <a:pt x="381" y="42"/>
                </a:moveTo>
                <a:cubicBezTo>
                  <a:pt x="383" y="42"/>
                  <a:pt x="383" y="41"/>
                  <a:pt x="383" y="39"/>
                </a:cubicBezTo>
                <a:cubicBezTo>
                  <a:pt x="382" y="38"/>
                  <a:pt x="381" y="37"/>
                  <a:pt x="380" y="36"/>
                </a:cubicBezTo>
                <a:cubicBezTo>
                  <a:pt x="380" y="36"/>
                  <a:pt x="379" y="36"/>
                  <a:pt x="378" y="37"/>
                </a:cubicBezTo>
                <a:cubicBezTo>
                  <a:pt x="377" y="37"/>
                  <a:pt x="377" y="39"/>
                  <a:pt x="378" y="40"/>
                </a:cubicBezTo>
                <a:cubicBezTo>
                  <a:pt x="379" y="41"/>
                  <a:pt x="380" y="42"/>
                  <a:pt x="381" y="42"/>
                </a:cubicBezTo>
                <a:close/>
                <a:moveTo>
                  <a:pt x="654" y="139"/>
                </a:moveTo>
                <a:cubicBezTo>
                  <a:pt x="654" y="137"/>
                  <a:pt x="655" y="135"/>
                  <a:pt x="656" y="134"/>
                </a:cubicBezTo>
                <a:cubicBezTo>
                  <a:pt x="656" y="133"/>
                  <a:pt x="655" y="131"/>
                  <a:pt x="654" y="130"/>
                </a:cubicBezTo>
                <a:cubicBezTo>
                  <a:pt x="653" y="129"/>
                  <a:pt x="650" y="131"/>
                  <a:pt x="650" y="133"/>
                </a:cubicBezTo>
                <a:cubicBezTo>
                  <a:pt x="650" y="136"/>
                  <a:pt x="651" y="138"/>
                  <a:pt x="654" y="139"/>
                </a:cubicBezTo>
                <a:close/>
                <a:moveTo>
                  <a:pt x="654" y="140"/>
                </a:moveTo>
                <a:cubicBezTo>
                  <a:pt x="654" y="140"/>
                  <a:pt x="654" y="139"/>
                  <a:pt x="654" y="139"/>
                </a:cubicBezTo>
                <a:cubicBezTo>
                  <a:pt x="654" y="139"/>
                  <a:pt x="654" y="139"/>
                  <a:pt x="654" y="139"/>
                </a:cubicBezTo>
                <a:cubicBezTo>
                  <a:pt x="654" y="139"/>
                  <a:pt x="653" y="139"/>
                  <a:pt x="653" y="139"/>
                </a:cubicBezTo>
                <a:cubicBezTo>
                  <a:pt x="654" y="140"/>
                  <a:pt x="654" y="140"/>
                  <a:pt x="654" y="140"/>
                </a:cubicBezTo>
                <a:close/>
                <a:moveTo>
                  <a:pt x="400" y="43"/>
                </a:moveTo>
                <a:cubicBezTo>
                  <a:pt x="401" y="43"/>
                  <a:pt x="402" y="43"/>
                  <a:pt x="405" y="44"/>
                </a:cubicBezTo>
                <a:cubicBezTo>
                  <a:pt x="406" y="43"/>
                  <a:pt x="407" y="42"/>
                  <a:pt x="408" y="40"/>
                </a:cubicBezTo>
                <a:cubicBezTo>
                  <a:pt x="409" y="37"/>
                  <a:pt x="407" y="33"/>
                  <a:pt x="404" y="32"/>
                </a:cubicBezTo>
                <a:cubicBezTo>
                  <a:pt x="402" y="32"/>
                  <a:pt x="400" y="33"/>
                  <a:pt x="398" y="36"/>
                </a:cubicBezTo>
                <a:cubicBezTo>
                  <a:pt x="396" y="38"/>
                  <a:pt x="397" y="42"/>
                  <a:pt x="400" y="43"/>
                </a:cubicBezTo>
                <a:close/>
                <a:moveTo>
                  <a:pt x="368" y="69"/>
                </a:moveTo>
                <a:cubicBezTo>
                  <a:pt x="369" y="69"/>
                  <a:pt x="369" y="68"/>
                  <a:pt x="369" y="68"/>
                </a:cubicBezTo>
                <a:cubicBezTo>
                  <a:pt x="370" y="65"/>
                  <a:pt x="369" y="62"/>
                  <a:pt x="366" y="62"/>
                </a:cubicBezTo>
                <a:cubicBezTo>
                  <a:pt x="365" y="62"/>
                  <a:pt x="365" y="62"/>
                  <a:pt x="364" y="63"/>
                </a:cubicBezTo>
                <a:cubicBezTo>
                  <a:pt x="363" y="64"/>
                  <a:pt x="363" y="66"/>
                  <a:pt x="365" y="68"/>
                </a:cubicBezTo>
                <a:cubicBezTo>
                  <a:pt x="366" y="69"/>
                  <a:pt x="367" y="69"/>
                  <a:pt x="368" y="69"/>
                </a:cubicBezTo>
                <a:close/>
                <a:moveTo>
                  <a:pt x="657" y="144"/>
                </a:moveTo>
                <a:cubicBezTo>
                  <a:pt x="657" y="143"/>
                  <a:pt x="657" y="142"/>
                  <a:pt x="656" y="142"/>
                </a:cubicBezTo>
                <a:cubicBezTo>
                  <a:pt x="656" y="141"/>
                  <a:pt x="655" y="141"/>
                  <a:pt x="654" y="140"/>
                </a:cubicBezTo>
                <a:cubicBezTo>
                  <a:pt x="654" y="141"/>
                  <a:pt x="654" y="142"/>
                  <a:pt x="654" y="143"/>
                </a:cubicBezTo>
                <a:cubicBezTo>
                  <a:pt x="655" y="145"/>
                  <a:pt x="655" y="145"/>
                  <a:pt x="657" y="14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B953A692-7314-78B2-BCEE-F6B199CE5C6A}"/>
              </a:ext>
            </a:extLst>
          </p:cNvPr>
          <p:cNvSpPr>
            <a:spLocks/>
          </p:cNvSpPr>
          <p:nvPr/>
        </p:nvSpPr>
        <p:spPr bwMode="auto">
          <a:xfrm>
            <a:off x="15593639" y="8016877"/>
            <a:ext cx="6350" cy="19050"/>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1" y="2"/>
                  <a:pt x="1" y="4"/>
                  <a:pt x="0" y="6"/>
                </a:cubicBezTo>
                <a:cubicBezTo>
                  <a:pt x="1" y="4"/>
                  <a:pt x="1"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005041AB-3F16-BAA3-E4D6-A89C18A562A3}"/>
              </a:ext>
            </a:extLst>
          </p:cNvPr>
          <p:cNvSpPr>
            <a:spLocks/>
          </p:cNvSpPr>
          <p:nvPr/>
        </p:nvSpPr>
        <p:spPr bwMode="auto">
          <a:xfrm>
            <a:off x="15599988" y="7994651"/>
            <a:ext cx="0" cy="19050"/>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2E992B44-77B0-DCCC-FF54-8875DB1CF84B}"/>
              </a:ext>
            </a:extLst>
          </p:cNvPr>
          <p:cNvSpPr>
            <a:spLocks/>
          </p:cNvSpPr>
          <p:nvPr/>
        </p:nvSpPr>
        <p:spPr bwMode="auto">
          <a:xfrm>
            <a:off x="14430000" y="7354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33AB4383-16B9-9B22-A1BA-4D6158A60BC5}"/>
              </a:ext>
            </a:extLst>
          </p:cNvPr>
          <p:cNvSpPr>
            <a:spLocks/>
          </p:cNvSpPr>
          <p:nvPr/>
        </p:nvSpPr>
        <p:spPr bwMode="auto">
          <a:xfrm>
            <a:off x="15619039" y="7878764"/>
            <a:ext cx="9526" cy="12700"/>
          </a:xfrm>
          <a:custGeom>
            <a:avLst/>
            <a:gdLst>
              <a:gd name="T0" fmla="*/ 0 w 3"/>
              <a:gd name="T1" fmla="*/ 4 h 4"/>
              <a:gd name="T2" fmla="*/ 3 w 3"/>
              <a:gd name="T3" fmla="*/ 0 h 4"/>
              <a:gd name="T4" fmla="*/ 0 w 3"/>
              <a:gd name="T5" fmla="*/ 4 h 4"/>
            </a:gdLst>
            <a:ahLst/>
            <a:cxnLst>
              <a:cxn ang="0">
                <a:pos x="T0" y="T1"/>
              </a:cxn>
              <a:cxn ang="0">
                <a:pos x="T2" y="T3"/>
              </a:cxn>
              <a:cxn ang="0">
                <a:pos x="T4" y="T5"/>
              </a:cxn>
            </a:cxnLst>
            <a:rect l="0" t="0" r="r" b="b"/>
            <a:pathLst>
              <a:path w="3" h="4">
                <a:moveTo>
                  <a:pt x="0" y="4"/>
                </a:moveTo>
                <a:cubicBezTo>
                  <a:pt x="1" y="2"/>
                  <a:pt x="2" y="1"/>
                  <a:pt x="3" y="0"/>
                </a:cubicBezTo>
                <a:cubicBezTo>
                  <a:pt x="2" y="1"/>
                  <a:pt x="1" y="2"/>
                  <a:pt x="0"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B285FC19-2EE3-3640-9E5A-AFC16D8EED08}"/>
              </a:ext>
            </a:extLst>
          </p:cNvPr>
          <p:cNvSpPr>
            <a:spLocks/>
          </p:cNvSpPr>
          <p:nvPr/>
        </p:nvSpPr>
        <p:spPr bwMode="auto">
          <a:xfrm>
            <a:off x="14593512" y="7537450"/>
            <a:ext cx="1549400" cy="1147764"/>
          </a:xfrm>
          <a:custGeom>
            <a:avLst/>
            <a:gdLst>
              <a:gd name="T0" fmla="*/ 462 w 494"/>
              <a:gd name="T1" fmla="*/ 237 h 366"/>
              <a:gd name="T2" fmla="*/ 429 w 494"/>
              <a:gd name="T3" fmla="*/ 250 h 366"/>
              <a:gd name="T4" fmla="*/ 410 w 494"/>
              <a:gd name="T5" fmla="*/ 286 h 366"/>
              <a:gd name="T6" fmla="*/ 386 w 494"/>
              <a:gd name="T7" fmla="*/ 292 h 366"/>
              <a:gd name="T8" fmla="*/ 351 w 494"/>
              <a:gd name="T9" fmla="*/ 294 h 366"/>
              <a:gd name="T10" fmla="*/ 327 w 494"/>
              <a:gd name="T11" fmla="*/ 276 h 366"/>
              <a:gd name="T12" fmla="*/ 311 w 494"/>
              <a:gd name="T13" fmla="*/ 247 h 366"/>
              <a:gd name="T14" fmla="*/ 307 w 494"/>
              <a:gd name="T15" fmla="*/ 216 h 366"/>
              <a:gd name="T16" fmla="*/ 315 w 494"/>
              <a:gd name="T17" fmla="*/ 165 h 366"/>
              <a:gd name="T18" fmla="*/ 293 w 494"/>
              <a:gd name="T19" fmla="*/ 142 h 366"/>
              <a:gd name="T20" fmla="*/ 249 w 494"/>
              <a:gd name="T21" fmla="*/ 71 h 366"/>
              <a:gd name="T22" fmla="*/ 197 w 494"/>
              <a:gd name="T23" fmla="*/ 60 h 366"/>
              <a:gd name="T24" fmla="*/ 123 w 494"/>
              <a:gd name="T25" fmla="*/ 32 h 366"/>
              <a:gd name="T26" fmla="*/ 0 w 494"/>
              <a:gd name="T27" fmla="*/ 3 h 366"/>
              <a:gd name="T28" fmla="*/ 5 w 494"/>
              <a:gd name="T29" fmla="*/ 22 h 366"/>
              <a:gd name="T30" fmla="*/ 22 w 494"/>
              <a:gd name="T31" fmla="*/ 70 h 366"/>
              <a:gd name="T32" fmla="*/ 36 w 494"/>
              <a:gd name="T33" fmla="*/ 102 h 366"/>
              <a:gd name="T34" fmla="*/ 27 w 494"/>
              <a:gd name="T35" fmla="*/ 105 h 366"/>
              <a:gd name="T36" fmla="*/ 40 w 494"/>
              <a:gd name="T37" fmla="*/ 125 h 366"/>
              <a:gd name="T38" fmla="*/ 64 w 494"/>
              <a:gd name="T39" fmla="*/ 151 h 366"/>
              <a:gd name="T40" fmla="*/ 67 w 494"/>
              <a:gd name="T41" fmla="*/ 172 h 366"/>
              <a:gd name="T42" fmla="*/ 103 w 494"/>
              <a:gd name="T43" fmla="*/ 205 h 366"/>
              <a:gd name="T44" fmla="*/ 100 w 494"/>
              <a:gd name="T45" fmla="*/ 183 h 366"/>
              <a:gd name="T46" fmla="*/ 84 w 494"/>
              <a:gd name="T47" fmla="*/ 152 h 366"/>
              <a:gd name="T48" fmla="*/ 72 w 494"/>
              <a:gd name="T49" fmla="*/ 120 h 366"/>
              <a:gd name="T50" fmla="*/ 43 w 494"/>
              <a:gd name="T51" fmla="*/ 67 h 366"/>
              <a:gd name="T52" fmla="*/ 41 w 494"/>
              <a:gd name="T53" fmla="*/ 30 h 366"/>
              <a:gd name="T54" fmla="*/ 55 w 494"/>
              <a:gd name="T55" fmla="*/ 34 h 366"/>
              <a:gd name="T56" fmla="*/ 68 w 494"/>
              <a:gd name="T57" fmla="*/ 69 h 366"/>
              <a:gd name="T58" fmla="*/ 94 w 494"/>
              <a:gd name="T59" fmla="*/ 112 h 366"/>
              <a:gd name="T60" fmla="*/ 114 w 494"/>
              <a:gd name="T61" fmla="*/ 135 h 366"/>
              <a:gd name="T62" fmla="*/ 112 w 494"/>
              <a:gd name="T63" fmla="*/ 144 h 366"/>
              <a:gd name="T64" fmla="*/ 126 w 494"/>
              <a:gd name="T65" fmla="*/ 161 h 366"/>
              <a:gd name="T66" fmla="*/ 138 w 494"/>
              <a:gd name="T67" fmla="*/ 179 h 366"/>
              <a:gd name="T68" fmla="*/ 172 w 494"/>
              <a:gd name="T69" fmla="*/ 244 h 366"/>
              <a:gd name="T70" fmla="*/ 169 w 494"/>
              <a:gd name="T71" fmla="*/ 270 h 366"/>
              <a:gd name="T72" fmla="*/ 197 w 494"/>
              <a:gd name="T73" fmla="*/ 294 h 366"/>
              <a:gd name="T74" fmla="*/ 221 w 494"/>
              <a:gd name="T75" fmla="*/ 305 h 366"/>
              <a:gd name="T76" fmla="*/ 259 w 494"/>
              <a:gd name="T77" fmla="*/ 326 h 366"/>
              <a:gd name="T78" fmla="*/ 295 w 494"/>
              <a:gd name="T79" fmla="*/ 341 h 366"/>
              <a:gd name="T80" fmla="*/ 358 w 494"/>
              <a:gd name="T81" fmla="*/ 342 h 366"/>
              <a:gd name="T82" fmla="*/ 389 w 494"/>
              <a:gd name="T83" fmla="*/ 363 h 366"/>
              <a:gd name="T84" fmla="*/ 404 w 494"/>
              <a:gd name="T85" fmla="*/ 337 h 366"/>
              <a:gd name="T86" fmla="*/ 414 w 494"/>
              <a:gd name="T87" fmla="*/ 328 h 366"/>
              <a:gd name="T88" fmla="*/ 411 w 494"/>
              <a:gd name="T89" fmla="*/ 308 h 366"/>
              <a:gd name="T90" fmla="*/ 447 w 494"/>
              <a:gd name="T91" fmla="*/ 305 h 366"/>
              <a:gd name="T92" fmla="*/ 465 w 494"/>
              <a:gd name="T93" fmla="*/ 299 h 366"/>
              <a:gd name="T94" fmla="*/ 475 w 494"/>
              <a:gd name="T95" fmla="*/ 291 h 366"/>
              <a:gd name="T96" fmla="*/ 483 w 494"/>
              <a:gd name="T97" fmla="*/ 260 h 366"/>
              <a:gd name="T98" fmla="*/ 493 w 494"/>
              <a:gd name="T99" fmla="*/ 24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4" h="366">
                <a:moveTo>
                  <a:pt x="486" y="235"/>
                </a:moveTo>
                <a:cubicBezTo>
                  <a:pt x="478" y="235"/>
                  <a:pt x="470" y="234"/>
                  <a:pt x="462" y="237"/>
                </a:cubicBezTo>
                <a:cubicBezTo>
                  <a:pt x="455" y="240"/>
                  <a:pt x="449" y="240"/>
                  <a:pt x="442" y="241"/>
                </a:cubicBezTo>
                <a:cubicBezTo>
                  <a:pt x="435" y="241"/>
                  <a:pt x="431" y="244"/>
                  <a:pt x="429" y="250"/>
                </a:cubicBezTo>
                <a:cubicBezTo>
                  <a:pt x="427" y="253"/>
                  <a:pt x="426" y="256"/>
                  <a:pt x="425" y="259"/>
                </a:cubicBezTo>
                <a:cubicBezTo>
                  <a:pt x="423" y="270"/>
                  <a:pt x="419" y="279"/>
                  <a:pt x="410" y="286"/>
                </a:cubicBezTo>
                <a:cubicBezTo>
                  <a:pt x="408" y="294"/>
                  <a:pt x="403" y="294"/>
                  <a:pt x="396" y="291"/>
                </a:cubicBezTo>
                <a:cubicBezTo>
                  <a:pt x="393" y="290"/>
                  <a:pt x="389" y="291"/>
                  <a:pt x="386" y="292"/>
                </a:cubicBezTo>
                <a:cubicBezTo>
                  <a:pt x="379" y="293"/>
                  <a:pt x="373" y="296"/>
                  <a:pt x="366" y="298"/>
                </a:cubicBezTo>
                <a:cubicBezTo>
                  <a:pt x="361" y="299"/>
                  <a:pt x="355" y="300"/>
                  <a:pt x="351" y="294"/>
                </a:cubicBezTo>
                <a:cubicBezTo>
                  <a:pt x="347" y="291"/>
                  <a:pt x="343" y="289"/>
                  <a:pt x="338" y="287"/>
                </a:cubicBezTo>
                <a:cubicBezTo>
                  <a:pt x="333" y="285"/>
                  <a:pt x="329" y="281"/>
                  <a:pt x="327" y="276"/>
                </a:cubicBezTo>
                <a:cubicBezTo>
                  <a:pt x="324" y="269"/>
                  <a:pt x="320" y="262"/>
                  <a:pt x="315" y="256"/>
                </a:cubicBezTo>
                <a:cubicBezTo>
                  <a:pt x="313" y="254"/>
                  <a:pt x="312" y="250"/>
                  <a:pt x="311" y="247"/>
                </a:cubicBezTo>
                <a:cubicBezTo>
                  <a:pt x="310" y="241"/>
                  <a:pt x="309" y="235"/>
                  <a:pt x="308" y="228"/>
                </a:cubicBezTo>
                <a:cubicBezTo>
                  <a:pt x="307" y="224"/>
                  <a:pt x="307" y="220"/>
                  <a:pt x="307" y="216"/>
                </a:cubicBezTo>
                <a:cubicBezTo>
                  <a:pt x="308" y="202"/>
                  <a:pt x="309" y="187"/>
                  <a:pt x="312" y="173"/>
                </a:cubicBezTo>
                <a:cubicBezTo>
                  <a:pt x="313" y="170"/>
                  <a:pt x="314" y="167"/>
                  <a:pt x="315" y="165"/>
                </a:cubicBezTo>
                <a:cubicBezTo>
                  <a:pt x="317" y="163"/>
                  <a:pt x="318" y="161"/>
                  <a:pt x="319" y="159"/>
                </a:cubicBezTo>
                <a:cubicBezTo>
                  <a:pt x="311" y="154"/>
                  <a:pt x="299" y="148"/>
                  <a:pt x="293" y="142"/>
                </a:cubicBezTo>
                <a:cubicBezTo>
                  <a:pt x="282" y="132"/>
                  <a:pt x="283" y="121"/>
                  <a:pt x="276" y="105"/>
                </a:cubicBezTo>
                <a:cubicBezTo>
                  <a:pt x="269" y="90"/>
                  <a:pt x="269" y="67"/>
                  <a:pt x="249" y="71"/>
                </a:cubicBezTo>
                <a:cubicBezTo>
                  <a:pt x="229" y="76"/>
                  <a:pt x="232" y="92"/>
                  <a:pt x="224" y="87"/>
                </a:cubicBezTo>
                <a:cubicBezTo>
                  <a:pt x="216" y="82"/>
                  <a:pt x="198" y="71"/>
                  <a:pt x="197" y="60"/>
                </a:cubicBezTo>
                <a:cubicBezTo>
                  <a:pt x="196" y="48"/>
                  <a:pt x="187" y="29"/>
                  <a:pt x="166" y="29"/>
                </a:cubicBezTo>
                <a:cubicBezTo>
                  <a:pt x="145" y="29"/>
                  <a:pt x="157" y="32"/>
                  <a:pt x="123" y="32"/>
                </a:cubicBezTo>
                <a:cubicBezTo>
                  <a:pt x="89" y="32"/>
                  <a:pt x="53" y="14"/>
                  <a:pt x="42" y="6"/>
                </a:cubicBezTo>
                <a:cubicBezTo>
                  <a:pt x="36" y="1"/>
                  <a:pt x="17" y="2"/>
                  <a:pt x="0" y="3"/>
                </a:cubicBezTo>
                <a:cubicBezTo>
                  <a:pt x="0" y="2"/>
                  <a:pt x="0" y="1"/>
                  <a:pt x="0" y="0"/>
                </a:cubicBezTo>
                <a:cubicBezTo>
                  <a:pt x="0" y="7"/>
                  <a:pt x="3" y="15"/>
                  <a:pt x="5" y="22"/>
                </a:cubicBezTo>
                <a:cubicBezTo>
                  <a:pt x="8" y="35"/>
                  <a:pt x="14" y="46"/>
                  <a:pt x="16" y="60"/>
                </a:cubicBezTo>
                <a:cubicBezTo>
                  <a:pt x="16" y="64"/>
                  <a:pt x="19" y="67"/>
                  <a:pt x="22" y="70"/>
                </a:cubicBezTo>
                <a:cubicBezTo>
                  <a:pt x="29" y="75"/>
                  <a:pt x="33" y="83"/>
                  <a:pt x="37" y="90"/>
                </a:cubicBezTo>
                <a:cubicBezTo>
                  <a:pt x="39" y="94"/>
                  <a:pt x="39" y="98"/>
                  <a:pt x="36" y="102"/>
                </a:cubicBezTo>
                <a:cubicBezTo>
                  <a:pt x="35" y="105"/>
                  <a:pt x="32" y="105"/>
                  <a:pt x="29" y="105"/>
                </a:cubicBezTo>
                <a:cubicBezTo>
                  <a:pt x="29" y="105"/>
                  <a:pt x="28" y="105"/>
                  <a:pt x="27" y="105"/>
                </a:cubicBezTo>
                <a:cubicBezTo>
                  <a:pt x="26" y="106"/>
                  <a:pt x="24" y="109"/>
                  <a:pt x="25" y="110"/>
                </a:cubicBezTo>
                <a:cubicBezTo>
                  <a:pt x="28" y="117"/>
                  <a:pt x="33" y="122"/>
                  <a:pt x="40" y="125"/>
                </a:cubicBezTo>
                <a:cubicBezTo>
                  <a:pt x="48" y="129"/>
                  <a:pt x="54" y="135"/>
                  <a:pt x="61" y="141"/>
                </a:cubicBezTo>
                <a:cubicBezTo>
                  <a:pt x="63" y="144"/>
                  <a:pt x="64" y="147"/>
                  <a:pt x="64" y="151"/>
                </a:cubicBezTo>
                <a:cubicBezTo>
                  <a:pt x="64" y="154"/>
                  <a:pt x="64" y="158"/>
                  <a:pt x="63" y="161"/>
                </a:cubicBezTo>
                <a:cubicBezTo>
                  <a:pt x="62" y="166"/>
                  <a:pt x="64" y="169"/>
                  <a:pt x="67" y="172"/>
                </a:cubicBezTo>
                <a:cubicBezTo>
                  <a:pt x="77" y="183"/>
                  <a:pt x="89" y="191"/>
                  <a:pt x="96" y="204"/>
                </a:cubicBezTo>
                <a:cubicBezTo>
                  <a:pt x="97" y="207"/>
                  <a:pt x="101" y="207"/>
                  <a:pt x="103" y="205"/>
                </a:cubicBezTo>
                <a:cubicBezTo>
                  <a:pt x="106" y="202"/>
                  <a:pt x="108" y="199"/>
                  <a:pt x="107" y="196"/>
                </a:cubicBezTo>
                <a:cubicBezTo>
                  <a:pt x="106" y="191"/>
                  <a:pt x="103" y="187"/>
                  <a:pt x="100" y="183"/>
                </a:cubicBezTo>
                <a:cubicBezTo>
                  <a:pt x="97" y="180"/>
                  <a:pt x="89" y="166"/>
                  <a:pt x="88" y="162"/>
                </a:cubicBezTo>
                <a:cubicBezTo>
                  <a:pt x="86" y="158"/>
                  <a:pt x="85" y="155"/>
                  <a:pt x="84" y="152"/>
                </a:cubicBezTo>
                <a:cubicBezTo>
                  <a:pt x="83" y="146"/>
                  <a:pt x="83" y="141"/>
                  <a:pt x="82" y="135"/>
                </a:cubicBezTo>
                <a:cubicBezTo>
                  <a:pt x="80" y="129"/>
                  <a:pt x="74" y="126"/>
                  <a:pt x="72" y="120"/>
                </a:cubicBezTo>
                <a:cubicBezTo>
                  <a:pt x="69" y="111"/>
                  <a:pt x="65" y="102"/>
                  <a:pt x="59" y="93"/>
                </a:cubicBezTo>
                <a:cubicBezTo>
                  <a:pt x="54" y="85"/>
                  <a:pt x="50" y="75"/>
                  <a:pt x="43" y="67"/>
                </a:cubicBezTo>
                <a:cubicBezTo>
                  <a:pt x="42" y="65"/>
                  <a:pt x="41" y="63"/>
                  <a:pt x="41" y="61"/>
                </a:cubicBezTo>
                <a:cubicBezTo>
                  <a:pt x="40" y="51"/>
                  <a:pt x="38" y="41"/>
                  <a:pt x="41" y="30"/>
                </a:cubicBezTo>
                <a:cubicBezTo>
                  <a:pt x="41" y="28"/>
                  <a:pt x="42" y="28"/>
                  <a:pt x="44" y="28"/>
                </a:cubicBezTo>
                <a:cubicBezTo>
                  <a:pt x="48" y="30"/>
                  <a:pt x="51" y="32"/>
                  <a:pt x="55" y="34"/>
                </a:cubicBezTo>
                <a:cubicBezTo>
                  <a:pt x="59" y="36"/>
                  <a:pt x="62" y="38"/>
                  <a:pt x="62" y="43"/>
                </a:cubicBezTo>
                <a:cubicBezTo>
                  <a:pt x="64" y="52"/>
                  <a:pt x="65" y="61"/>
                  <a:pt x="68" y="69"/>
                </a:cubicBezTo>
                <a:cubicBezTo>
                  <a:pt x="73" y="82"/>
                  <a:pt x="80" y="94"/>
                  <a:pt x="89" y="105"/>
                </a:cubicBezTo>
                <a:cubicBezTo>
                  <a:pt x="91" y="107"/>
                  <a:pt x="93" y="109"/>
                  <a:pt x="94" y="112"/>
                </a:cubicBezTo>
                <a:cubicBezTo>
                  <a:pt x="95" y="118"/>
                  <a:pt x="100" y="122"/>
                  <a:pt x="105" y="126"/>
                </a:cubicBezTo>
                <a:cubicBezTo>
                  <a:pt x="108" y="129"/>
                  <a:pt x="111" y="132"/>
                  <a:pt x="114" y="135"/>
                </a:cubicBezTo>
                <a:cubicBezTo>
                  <a:pt x="115" y="136"/>
                  <a:pt x="116" y="138"/>
                  <a:pt x="115" y="140"/>
                </a:cubicBezTo>
                <a:cubicBezTo>
                  <a:pt x="114" y="141"/>
                  <a:pt x="113" y="143"/>
                  <a:pt x="112" y="144"/>
                </a:cubicBezTo>
                <a:cubicBezTo>
                  <a:pt x="111" y="147"/>
                  <a:pt x="111" y="151"/>
                  <a:pt x="114" y="153"/>
                </a:cubicBezTo>
                <a:cubicBezTo>
                  <a:pt x="118" y="156"/>
                  <a:pt x="122" y="159"/>
                  <a:pt x="126" y="161"/>
                </a:cubicBezTo>
                <a:cubicBezTo>
                  <a:pt x="131" y="164"/>
                  <a:pt x="133" y="167"/>
                  <a:pt x="134" y="172"/>
                </a:cubicBezTo>
                <a:cubicBezTo>
                  <a:pt x="134" y="175"/>
                  <a:pt x="137" y="177"/>
                  <a:pt x="138" y="179"/>
                </a:cubicBezTo>
                <a:cubicBezTo>
                  <a:pt x="160" y="201"/>
                  <a:pt x="166" y="213"/>
                  <a:pt x="172" y="237"/>
                </a:cubicBezTo>
                <a:cubicBezTo>
                  <a:pt x="172" y="239"/>
                  <a:pt x="172" y="242"/>
                  <a:pt x="172" y="244"/>
                </a:cubicBezTo>
                <a:cubicBezTo>
                  <a:pt x="171" y="246"/>
                  <a:pt x="170" y="249"/>
                  <a:pt x="168" y="251"/>
                </a:cubicBezTo>
                <a:cubicBezTo>
                  <a:pt x="163" y="258"/>
                  <a:pt x="165" y="264"/>
                  <a:pt x="169" y="270"/>
                </a:cubicBezTo>
                <a:cubicBezTo>
                  <a:pt x="172" y="276"/>
                  <a:pt x="176" y="281"/>
                  <a:pt x="182" y="283"/>
                </a:cubicBezTo>
                <a:cubicBezTo>
                  <a:pt x="188" y="285"/>
                  <a:pt x="193" y="289"/>
                  <a:pt x="197" y="294"/>
                </a:cubicBezTo>
                <a:cubicBezTo>
                  <a:pt x="201" y="299"/>
                  <a:pt x="206" y="302"/>
                  <a:pt x="213" y="303"/>
                </a:cubicBezTo>
                <a:cubicBezTo>
                  <a:pt x="215" y="304"/>
                  <a:pt x="218" y="304"/>
                  <a:pt x="221" y="305"/>
                </a:cubicBezTo>
                <a:cubicBezTo>
                  <a:pt x="223" y="306"/>
                  <a:pt x="226" y="307"/>
                  <a:pt x="228" y="309"/>
                </a:cubicBezTo>
                <a:cubicBezTo>
                  <a:pt x="237" y="317"/>
                  <a:pt x="247" y="323"/>
                  <a:pt x="259" y="326"/>
                </a:cubicBezTo>
                <a:cubicBezTo>
                  <a:pt x="265" y="327"/>
                  <a:pt x="270" y="330"/>
                  <a:pt x="276" y="333"/>
                </a:cubicBezTo>
                <a:cubicBezTo>
                  <a:pt x="282" y="337"/>
                  <a:pt x="288" y="339"/>
                  <a:pt x="295" y="341"/>
                </a:cubicBezTo>
                <a:cubicBezTo>
                  <a:pt x="318" y="348"/>
                  <a:pt x="318" y="348"/>
                  <a:pt x="341" y="339"/>
                </a:cubicBezTo>
                <a:cubicBezTo>
                  <a:pt x="348" y="337"/>
                  <a:pt x="354" y="338"/>
                  <a:pt x="358" y="342"/>
                </a:cubicBezTo>
                <a:cubicBezTo>
                  <a:pt x="367" y="351"/>
                  <a:pt x="378" y="358"/>
                  <a:pt x="386" y="366"/>
                </a:cubicBezTo>
                <a:cubicBezTo>
                  <a:pt x="388" y="365"/>
                  <a:pt x="389" y="363"/>
                  <a:pt x="389" y="363"/>
                </a:cubicBezTo>
                <a:cubicBezTo>
                  <a:pt x="389" y="360"/>
                  <a:pt x="386" y="354"/>
                  <a:pt x="391" y="349"/>
                </a:cubicBezTo>
                <a:cubicBezTo>
                  <a:pt x="395" y="343"/>
                  <a:pt x="392" y="338"/>
                  <a:pt x="404" y="337"/>
                </a:cubicBezTo>
                <a:cubicBezTo>
                  <a:pt x="417" y="337"/>
                  <a:pt x="423" y="339"/>
                  <a:pt x="422" y="335"/>
                </a:cubicBezTo>
                <a:cubicBezTo>
                  <a:pt x="421" y="331"/>
                  <a:pt x="415" y="332"/>
                  <a:pt x="414" y="328"/>
                </a:cubicBezTo>
                <a:cubicBezTo>
                  <a:pt x="413" y="325"/>
                  <a:pt x="403" y="319"/>
                  <a:pt x="406" y="317"/>
                </a:cubicBezTo>
                <a:cubicBezTo>
                  <a:pt x="409" y="316"/>
                  <a:pt x="412" y="315"/>
                  <a:pt x="411" y="308"/>
                </a:cubicBezTo>
                <a:cubicBezTo>
                  <a:pt x="441" y="308"/>
                  <a:pt x="441" y="308"/>
                  <a:pt x="441" y="308"/>
                </a:cubicBezTo>
                <a:cubicBezTo>
                  <a:pt x="441" y="308"/>
                  <a:pt x="441" y="305"/>
                  <a:pt x="447" y="305"/>
                </a:cubicBezTo>
                <a:cubicBezTo>
                  <a:pt x="453" y="305"/>
                  <a:pt x="447" y="292"/>
                  <a:pt x="456" y="296"/>
                </a:cubicBezTo>
                <a:cubicBezTo>
                  <a:pt x="459" y="297"/>
                  <a:pt x="462" y="298"/>
                  <a:pt x="465" y="299"/>
                </a:cubicBezTo>
                <a:cubicBezTo>
                  <a:pt x="465" y="299"/>
                  <a:pt x="466" y="299"/>
                  <a:pt x="467" y="299"/>
                </a:cubicBezTo>
                <a:cubicBezTo>
                  <a:pt x="472" y="299"/>
                  <a:pt x="474" y="296"/>
                  <a:pt x="475" y="291"/>
                </a:cubicBezTo>
                <a:cubicBezTo>
                  <a:pt x="476" y="286"/>
                  <a:pt x="477" y="282"/>
                  <a:pt x="477" y="277"/>
                </a:cubicBezTo>
                <a:cubicBezTo>
                  <a:pt x="476" y="270"/>
                  <a:pt x="478" y="265"/>
                  <a:pt x="483" y="260"/>
                </a:cubicBezTo>
                <a:cubicBezTo>
                  <a:pt x="486" y="257"/>
                  <a:pt x="488" y="253"/>
                  <a:pt x="490" y="250"/>
                </a:cubicBezTo>
                <a:cubicBezTo>
                  <a:pt x="491" y="248"/>
                  <a:pt x="492" y="246"/>
                  <a:pt x="493" y="244"/>
                </a:cubicBezTo>
                <a:cubicBezTo>
                  <a:pt x="494" y="241"/>
                  <a:pt x="490" y="235"/>
                  <a:pt x="486" y="23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77C1526F-5614-D2F7-5717-659E4389ABEA}"/>
              </a:ext>
            </a:extLst>
          </p:cNvPr>
          <p:cNvSpPr>
            <a:spLocks/>
          </p:cNvSpPr>
          <p:nvPr/>
        </p:nvSpPr>
        <p:spPr bwMode="auto">
          <a:xfrm>
            <a:off x="16087350" y="8428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81149858-1DE3-CF1E-2A5C-FABFC8F60635}"/>
              </a:ext>
            </a:extLst>
          </p:cNvPr>
          <p:cNvSpPr>
            <a:spLocks/>
          </p:cNvSpPr>
          <p:nvPr/>
        </p:nvSpPr>
        <p:spPr bwMode="auto">
          <a:xfrm>
            <a:off x="15976226" y="8453438"/>
            <a:ext cx="76200" cy="153988"/>
          </a:xfrm>
          <a:custGeom>
            <a:avLst/>
            <a:gdLst>
              <a:gd name="T0" fmla="*/ 15 w 24"/>
              <a:gd name="T1" fmla="*/ 4 h 49"/>
              <a:gd name="T2" fmla="*/ 6 w 24"/>
              <a:gd name="T3" fmla="*/ 13 h 49"/>
              <a:gd name="T4" fmla="*/ 0 w 24"/>
              <a:gd name="T5" fmla="*/ 16 h 49"/>
              <a:gd name="T6" fmla="*/ 0 w 24"/>
              <a:gd name="T7" fmla="*/ 16 h 49"/>
              <a:gd name="T8" fmla="*/ 0 w 24"/>
              <a:gd name="T9" fmla="*/ 48 h 49"/>
              <a:gd name="T10" fmla="*/ 3 w 24"/>
              <a:gd name="T11" fmla="*/ 48 h 49"/>
              <a:gd name="T12" fmla="*/ 16 w 24"/>
              <a:gd name="T13" fmla="*/ 49 h 49"/>
              <a:gd name="T14" fmla="*/ 13 w 24"/>
              <a:gd name="T15" fmla="*/ 49 h 49"/>
              <a:gd name="T16" fmla="*/ 12 w 24"/>
              <a:gd name="T17" fmla="*/ 46 h 49"/>
              <a:gd name="T18" fmla="*/ 21 w 24"/>
              <a:gd name="T19" fmla="*/ 23 h 49"/>
              <a:gd name="T20" fmla="*/ 22 w 24"/>
              <a:gd name="T21" fmla="*/ 11 h 49"/>
              <a:gd name="T22" fmla="*/ 24 w 24"/>
              <a:gd name="T23" fmla="*/ 7 h 49"/>
              <a:gd name="T24" fmla="*/ 15 w 24"/>
              <a:gd name="T25"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9">
                <a:moveTo>
                  <a:pt x="15" y="4"/>
                </a:moveTo>
                <a:cubicBezTo>
                  <a:pt x="6" y="0"/>
                  <a:pt x="12" y="13"/>
                  <a:pt x="6" y="13"/>
                </a:cubicBezTo>
                <a:cubicBezTo>
                  <a:pt x="0" y="13"/>
                  <a:pt x="0" y="16"/>
                  <a:pt x="0" y="16"/>
                </a:cubicBezTo>
                <a:cubicBezTo>
                  <a:pt x="0" y="16"/>
                  <a:pt x="0" y="16"/>
                  <a:pt x="0" y="16"/>
                </a:cubicBezTo>
                <a:cubicBezTo>
                  <a:pt x="0" y="48"/>
                  <a:pt x="0" y="48"/>
                  <a:pt x="0" y="48"/>
                </a:cubicBezTo>
                <a:cubicBezTo>
                  <a:pt x="0" y="48"/>
                  <a:pt x="2" y="48"/>
                  <a:pt x="3" y="48"/>
                </a:cubicBezTo>
                <a:cubicBezTo>
                  <a:pt x="4" y="48"/>
                  <a:pt x="11" y="49"/>
                  <a:pt x="16" y="49"/>
                </a:cubicBezTo>
                <a:cubicBezTo>
                  <a:pt x="15" y="49"/>
                  <a:pt x="14" y="49"/>
                  <a:pt x="13" y="49"/>
                </a:cubicBezTo>
                <a:cubicBezTo>
                  <a:pt x="12" y="48"/>
                  <a:pt x="11" y="47"/>
                  <a:pt x="12" y="46"/>
                </a:cubicBezTo>
                <a:cubicBezTo>
                  <a:pt x="18" y="39"/>
                  <a:pt x="21" y="32"/>
                  <a:pt x="21" y="23"/>
                </a:cubicBezTo>
                <a:cubicBezTo>
                  <a:pt x="20" y="19"/>
                  <a:pt x="21" y="15"/>
                  <a:pt x="22" y="11"/>
                </a:cubicBezTo>
                <a:cubicBezTo>
                  <a:pt x="22" y="9"/>
                  <a:pt x="23" y="8"/>
                  <a:pt x="24" y="7"/>
                </a:cubicBezTo>
                <a:cubicBezTo>
                  <a:pt x="21" y="6"/>
                  <a:pt x="18" y="5"/>
                  <a:pt x="15"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CCD5249C-1B75-25F9-933D-45C3F7304A0D}"/>
              </a:ext>
            </a:extLst>
          </p:cNvPr>
          <p:cNvSpPr>
            <a:spLocks/>
          </p:cNvSpPr>
          <p:nvPr/>
        </p:nvSpPr>
        <p:spPr bwMode="auto">
          <a:xfrm>
            <a:off x="16007976" y="8466138"/>
            <a:ext cx="0" cy="3176"/>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B407C372-81DF-775E-A9F5-D5896C6B3BA2}"/>
              </a:ext>
            </a:extLst>
          </p:cNvPr>
          <p:cNvSpPr>
            <a:spLocks/>
          </p:cNvSpPr>
          <p:nvPr/>
        </p:nvSpPr>
        <p:spPr bwMode="auto">
          <a:xfrm>
            <a:off x="16011150" y="8466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82D98245-6E07-2021-86B3-B26A092FBDA4}"/>
              </a:ext>
            </a:extLst>
          </p:cNvPr>
          <p:cNvSpPr>
            <a:spLocks/>
          </p:cNvSpPr>
          <p:nvPr/>
        </p:nvSpPr>
        <p:spPr bwMode="auto">
          <a:xfrm>
            <a:off x="16007976" y="8472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85AAFF22-EFD2-09F6-5D35-03E3A3C4C8B5}"/>
              </a:ext>
            </a:extLst>
          </p:cNvPr>
          <p:cNvSpPr>
            <a:spLocks/>
          </p:cNvSpPr>
          <p:nvPr/>
        </p:nvSpPr>
        <p:spPr bwMode="auto">
          <a:xfrm>
            <a:off x="16023850" y="8466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5E412C31-172D-908F-9B2A-FDE0F3475E7F}"/>
              </a:ext>
            </a:extLst>
          </p:cNvPr>
          <p:cNvSpPr>
            <a:spLocks/>
          </p:cNvSpPr>
          <p:nvPr/>
        </p:nvSpPr>
        <p:spPr bwMode="auto">
          <a:xfrm>
            <a:off x="16001626" y="8488364"/>
            <a:ext cx="3176"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A784CEB6-D138-E330-61DA-ADF06874443C}"/>
              </a:ext>
            </a:extLst>
          </p:cNvPr>
          <p:cNvSpPr>
            <a:spLocks/>
          </p:cNvSpPr>
          <p:nvPr/>
        </p:nvSpPr>
        <p:spPr bwMode="auto">
          <a:xfrm>
            <a:off x="15804777" y="8502650"/>
            <a:ext cx="234950" cy="233364"/>
          </a:xfrm>
          <a:custGeom>
            <a:avLst/>
            <a:gdLst>
              <a:gd name="T0" fmla="*/ 68 w 75"/>
              <a:gd name="T1" fmla="*/ 33 h 74"/>
              <a:gd name="T2" fmla="*/ 71 w 75"/>
              <a:gd name="T3" fmla="*/ 33 h 74"/>
              <a:gd name="T4" fmla="*/ 58 w 75"/>
              <a:gd name="T5" fmla="*/ 32 h 74"/>
              <a:gd name="T6" fmla="*/ 55 w 75"/>
              <a:gd name="T7" fmla="*/ 32 h 74"/>
              <a:gd name="T8" fmla="*/ 55 w 75"/>
              <a:gd name="T9" fmla="*/ 0 h 74"/>
              <a:gd name="T10" fmla="*/ 25 w 75"/>
              <a:gd name="T11" fmla="*/ 0 h 74"/>
              <a:gd name="T12" fmla="*/ 20 w 75"/>
              <a:gd name="T13" fmla="*/ 9 h 74"/>
              <a:gd name="T14" fmla="*/ 28 w 75"/>
              <a:gd name="T15" fmla="*/ 20 h 74"/>
              <a:gd name="T16" fmla="*/ 36 w 75"/>
              <a:gd name="T17" fmla="*/ 27 h 74"/>
              <a:gd name="T18" fmla="*/ 18 w 75"/>
              <a:gd name="T19" fmla="*/ 29 h 74"/>
              <a:gd name="T20" fmla="*/ 5 w 75"/>
              <a:gd name="T21" fmla="*/ 41 h 74"/>
              <a:gd name="T22" fmla="*/ 3 w 75"/>
              <a:gd name="T23" fmla="*/ 55 h 74"/>
              <a:gd name="T24" fmla="*/ 0 w 75"/>
              <a:gd name="T25" fmla="*/ 58 h 74"/>
              <a:gd name="T26" fmla="*/ 5 w 75"/>
              <a:gd name="T27" fmla="*/ 63 h 74"/>
              <a:gd name="T28" fmla="*/ 21 w 75"/>
              <a:gd name="T29" fmla="*/ 72 h 74"/>
              <a:gd name="T30" fmla="*/ 34 w 75"/>
              <a:gd name="T31" fmla="*/ 74 h 74"/>
              <a:gd name="T32" fmla="*/ 36 w 75"/>
              <a:gd name="T33" fmla="*/ 70 h 74"/>
              <a:gd name="T34" fmla="*/ 42 w 75"/>
              <a:gd name="T35" fmla="*/ 66 h 74"/>
              <a:gd name="T36" fmla="*/ 47 w 75"/>
              <a:gd name="T37" fmla="*/ 63 h 74"/>
              <a:gd name="T38" fmla="*/ 53 w 75"/>
              <a:gd name="T39" fmla="*/ 57 h 74"/>
              <a:gd name="T40" fmla="*/ 54 w 75"/>
              <a:gd name="T41" fmla="*/ 50 h 74"/>
              <a:gd name="T42" fmla="*/ 62 w 75"/>
              <a:gd name="T43" fmla="*/ 44 h 74"/>
              <a:gd name="T44" fmla="*/ 68 w 75"/>
              <a:gd name="T45" fmla="*/ 39 h 74"/>
              <a:gd name="T46" fmla="*/ 73 w 75"/>
              <a:gd name="T47" fmla="*/ 36 h 74"/>
              <a:gd name="T48" fmla="*/ 74 w 75"/>
              <a:gd name="T49" fmla="*/ 34 h 74"/>
              <a:gd name="T50" fmla="*/ 68 w 75"/>
              <a:gd name="T51"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74">
                <a:moveTo>
                  <a:pt x="68" y="33"/>
                </a:moveTo>
                <a:cubicBezTo>
                  <a:pt x="69" y="33"/>
                  <a:pt x="70" y="33"/>
                  <a:pt x="71" y="33"/>
                </a:cubicBezTo>
                <a:cubicBezTo>
                  <a:pt x="66" y="33"/>
                  <a:pt x="59" y="32"/>
                  <a:pt x="58" y="32"/>
                </a:cubicBezTo>
                <a:cubicBezTo>
                  <a:pt x="57" y="32"/>
                  <a:pt x="55" y="32"/>
                  <a:pt x="55" y="32"/>
                </a:cubicBezTo>
                <a:cubicBezTo>
                  <a:pt x="55" y="0"/>
                  <a:pt x="55" y="0"/>
                  <a:pt x="55" y="0"/>
                </a:cubicBezTo>
                <a:cubicBezTo>
                  <a:pt x="25" y="0"/>
                  <a:pt x="25" y="0"/>
                  <a:pt x="25" y="0"/>
                </a:cubicBezTo>
                <a:cubicBezTo>
                  <a:pt x="26" y="7"/>
                  <a:pt x="23" y="8"/>
                  <a:pt x="20" y="9"/>
                </a:cubicBezTo>
                <a:cubicBezTo>
                  <a:pt x="17" y="11"/>
                  <a:pt x="27" y="17"/>
                  <a:pt x="28" y="20"/>
                </a:cubicBezTo>
                <a:cubicBezTo>
                  <a:pt x="29" y="24"/>
                  <a:pt x="35" y="23"/>
                  <a:pt x="36" y="27"/>
                </a:cubicBezTo>
                <a:cubicBezTo>
                  <a:pt x="37" y="31"/>
                  <a:pt x="31" y="29"/>
                  <a:pt x="18" y="29"/>
                </a:cubicBezTo>
                <a:cubicBezTo>
                  <a:pt x="6" y="30"/>
                  <a:pt x="9" y="35"/>
                  <a:pt x="5" y="41"/>
                </a:cubicBezTo>
                <a:cubicBezTo>
                  <a:pt x="0" y="46"/>
                  <a:pt x="3" y="52"/>
                  <a:pt x="3" y="55"/>
                </a:cubicBezTo>
                <a:cubicBezTo>
                  <a:pt x="3" y="55"/>
                  <a:pt x="2" y="57"/>
                  <a:pt x="0" y="58"/>
                </a:cubicBezTo>
                <a:cubicBezTo>
                  <a:pt x="2" y="60"/>
                  <a:pt x="3" y="62"/>
                  <a:pt x="5" y="63"/>
                </a:cubicBezTo>
                <a:cubicBezTo>
                  <a:pt x="9" y="68"/>
                  <a:pt x="15" y="71"/>
                  <a:pt x="21" y="72"/>
                </a:cubicBezTo>
                <a:cubicBezTo>
                  <a:pt x="26" y="72"/>
                  <a:pt x="30" y="73"/>
                  <a:pt x="34" y="74"/>
                </a:cubicBezTo>
                <a:cubicBezTo>
                  <a:pt x="35" y="73"/>
                  <a:pt x="36" y="72"/>
                  <a:pt x="36" y="70"/>
                </a:cubicBezTo>
                <a:cubicBezTo>
                  <a:pt x="37" y="67"/>
                  <a:pt x="39" y="66"/>
                  <a:pt x="42" y="66"/>
                </a:cubicBezTo>
                <a:cubicBezTo>
                  <a:pt x="45" y="65"/>
                  <a:pt x="45" y="65"/>
                  <a:pt x="47" y="63"/>
                </a:cubicBezTo>
                <a:cubicBezTo>
                  <a:pt x="50" y="60"/>
                  <a:pt x="53" y="60"/>
                  <a:pt x="53" y="57"/>
                </a:cubicBezTo>
                <a:cubicBezTo>
                  <a:pt x="53" y="54"/>
                  <a:pt x="51" y="52"/>
                  <a:pt x="54" y="50"/>
                </a:cubicBezTo>
                <a:cubicBezTo>
                  <a:pt x="58" y="47"/>
                  <a:pt x="60" y="44"/>
                  <a:pt x="62" y="44"/>
                </a:cubicBezTo>
                <a:cubicBezTo>
                  <a:pt x="64" y="44"/>
                  <a:pt x="65" y="44"/>
                  <a:pt x="68" y="39"/>
                </a:cubicBezTo>
                <a:cubicBezTo>
                  <a:pt x="71" y="34"/>
                  <a:pt x="75" y="38"/>
                  <a:pt x="73" y="36"/>
                </a:cubicBezTo>
                <a:cubicBezTo>
                  <a:pt x="73" y="35"/>
                  <a:pt x="74" y="35"/>
                  <a:pt x="74" y="34"/>
                </a:cubicBezTo>
                <a:cubicBezTo>
                  <a:pt x="72" y="33"/>
                  <a:pt x="70" y="33"/>
                  <a:pt x="68" y="3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2B2369BC-60AA-928B-900E-E5B085F562BF}"/>
              </a:ext>
            </a:extLst>
          </p:cNvPr>
          <p:cNvSpPr>
            <a:spLocks/>
          </p:cNvSpPr>
          <p:nvPr/>
        </p:nvSpPr>
        <p:spPr bwMode="auto">
          <a:xfrm>
            <a:off x="15998450" y="8489950"/>
            <a:ext cx="3176" cy="3176"/>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AE49BCD8-12BC-43EE-50B2-9F23D33E2505}"/>
              </a:ext>
            </a:extLst>
          </p:cNvPr>
          <p:cNvSpPr>
            <a:spLocks noEditPoints="1"/>
          </p:cNvSpPr>
          <p:nvPr/>
        </p:nvSpPr>
        <p:spPr bwMode="auto">
          <a:xfrm>
            <a:off x="16236577" y="8177214"/>
            <a:ext cx="590550" cy="219076"/>
          </a:xfrm>
          <a:custGeom>
            <a:avLst/>
            <a:gdLst>
              <a:gd name="T0" fmla="*/ 32 w 188"/>
              <a:gd name="T1" fmla="*/ 29 h 70"/>
              <a:gd name="T2" fmla="*/ 34 w 188"/>
              <a:gd name="T3" fmla="*/ 33 h 70"/>
              <a:gd name="T4" fmla="*/ 37 w 188"/>
              <a:gd name="T5" fmla="*/ 31 h 70"/>
              <a:gd name="T6" fmla="*/ 35 w 188"/>
              <a:gd name="T7" fmla="*/ 28 h 70"/>
              <a:gd name="T8" fmla="*/ 32 w 188"/>
              <a:gd name="T9" fmla="*/ 29 h 70"/>
              <a:gd name="T10" fmla="*/ 170 w 188"/>
              <a:gd name="T11" fmla="*/ 49 h 70"/>
              <a:gd name="T12" fmla="*/ 129 w 188"/>
              <a:gd name="T13" fmla="*/ 31 h 70"/>
              <a:gd name="T14" fmla="*/ 116 w 188"/>
              <a:gd name="T15" fmla="*/ 25 h 70"/>
              <a:gd name="T16" fmla="*/ 101 w 188"/>
              <a:gd name="T17" fmla="*/ 17 h 70"/>
              <a:gd name="T18" fmla="*/ 94 w 188"/>
              <a:gd name="T19" fmla="*/ 14 h 70"/>
              <a:gd name="T20" fmla="*/ 73 w 188"/>
              <a:gd name="T21" fmla="*/ 6 h 70"/>
              <a:gd name="T22" fmla="*/ 57 w 188"/>
              <a:gd name="T23" fmla="*/ 2 h 70"/>
              <a:gd name="T24" fmla="*/ 47 w 188"/>
              <a:gd name="T25" fmla="*/ 1 h 70"/>
              <a:gd name="T26" fmla="*/ 19 w 188"/>
              <a:gd name="T27" fmla="*/ 8 h 70"/>
              <a:gd name="T28" fmla="*/ 0 w 188"/>
              <a:gd name="T29" fmla="*/ 27 h 70"/>
              <a:gd name="T30" fmla="*/ 1 w 188"/>
              <a:gd name="T31" fmla="*/ 28 h 70"/>
              <a:gd name="T32" fmla="*/ 9 w 188"/>
              <a:gd name="T33" fmla="*/ 27 h 70"/>
              <a:gd name="T34" fmla="*/ 40 w 188"/>
              <a:gd name="T35" fmla="*/ 14 h 70"/>
              <a:gd name="T36" fmla="*/ 47 w 188"/>
              <a:gd name="T37" fmla="*/ 16 h 70"/>
              <a:gd name="T38" fmla="*/ 54 w 188"/>
              <a:gd name="T39" fmla="*/ 22 h 70"/>
              <a:gd name="T40" fmla="*/ 69 w 188"/>
              <a:gd name="T41" fmla="*/ 25 h 70"/>
              <a:gd name="T42" fmla="*/ 79 w 188"/>
              <a:gd name="T43" fmla="*/ 28 h 70"/>
              <a:gd name="T44" fmla="*/ 98 w 188"/>
              <a:gd name="T45" fmla="*/ 34 h 70"/>
              <a:gd name="T46" fmla="*/ 106 w 188"/>
              <a:gd name="T47" fmla="*/ 40 h 70"/>
              <a:gd name="T48" fmla="*/ 122 w 188"/>
              <a:gd name="T49" fmla="*/ 51 h 70"/>
              <a:gd name="T50" fmla="*/ 124 w 188"/>
              <a:gd name="T51" fmla="*/ 52 h 70"/>
              <a:gd name="T52" fmla="*/ 125 w 188"/>
              <a:gd name="T53" fmla="*/ 57 h 70"/>
              <a:gd name="T54" fmla="*/ 123 w 188"/>
              <a:gd name="T55" fmla="*/ 60 h 70"/>
              <a:gd name="T56" fmla="*/ 126 w 188"/>
              <a:gd name="T57" fmla="*/ 66 h 70"/>
              <a:gd name="T58" fmla="*/ 144 w 188"/>
              <a:gd name="T59" fmla="*/ 67 h 70"/>
              <a:gd name="T60" fmla="*/ 175 w 188"/>
              <a:gd name="T61" fmla="*/ 62 h 70"/>
              <a:gd name="T62" fmla="*/ 176 w 188"/>
              <a:gd name="T63" fmla="*/ 55 h 70"/>
              <a:gd name="T64" fmla="*/ 170 w 188"/>
              <a:gd name="T65" fmla="*/ 49 h 70"/>
              <a:gd name="T66" fmla="*/ 184 w 188"/>
              <a:gd name="T67" fmla="*/ 14 h 70"/>
              <a:gd name="T68" fmla="*/ 184 w 188"/>
              <a:gd name="T69" fmla="*/ 16 h 70"/>
              <a:gd name="T70" fmla="*/ 187 w 188"/>
              <a:gd name="T71" fmla="*/ 17 h 70"/>
              <a:gd name="T72" fmla="*/ 188 w 188"/>
              <a:gd name="T73" fmla="*/ 16 h 70"/>
              <a:gd name="T74" fmla="*/ 184 w 188"/>
              <a:gd name="T75"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70">
                <a:moveTo>
                  <a:pt x="32" y="29"/>
                </a:moveTo>
                <a:cubicBezTo>
                  <a:pt x="32" y="31"/>
                  <a:pt x="32" y="32"/>
                  <a:pt x="34" y="33"/>
                </a:cubicBezTo>
                <a:cubicBezTo>
                  <a:pt x="35" y="33"/>
                  <a:pt x="36" y="33"/>
                  <a:pt x="37" y="31"/>
                </a:cubicBezTo>
                <a:cubicBezTo>
                  <a:pt x="37" y="30"/>
                  <a:pt x="36" y="28"/>
                  <a:pt x="35" y="28"/>
                </a:cubicBezTo>
                <a:cubicBezTo>
                  <a:pt x="34" y="27"/>
                  <a:pt x="33" y="28"/>
                  <a:pt x="32" y="29"/>
                </a:cubicBezTo>
                <a:close/>
                <a:moveTo>
                  <a:pt x="170" y="49"/>
                </a:moveTo>
                <a:cubicBezTo>
                  <a:pt x="156" y="43"/>
                  <a:pt x="143" y="36"/>
                  <a:pt x="129" y="31"/>
                </a:cubicBezTo>
                <a:cubicBezTo>
                  <a:pt x="124" y="29"/>
                  <a:pt x="120" y="27"/>
                  <a:pt x="116" y="25"/>
                </a:cubicBezTo>
                <a:cubicBezTo>
                  <a:pt x="111" y="22"/>
                  <a:pt x="106" y="19"/>
                  <a:pt x="101" y="17"/>
                </a:cubicBezTo>
                <a:cubicBezTo>
                  <a:pt x="98" y="17"/>
                  <a:pt x="95" y="15"/>
                  <a:pt x="94" y="14"/>
                </a:cubicBezTo>
                <a:cubicBezTo>
                  <a:pt x="88" y="8"/>
                  <a:pt x="80" y="6"/>
                  <a:pt x="73" y="6"/>
                </a:cubicBezTo>
                <a:cubicBezTo>
                  <a:pt x="67" y="6"/>
                  <a:pt x="62" y="5"/>
                  <a:pt x="57" y="2"/>
                </a:cubicBezTo>
                <a:cubicBezTo>
                  <a:pt x="54" y="1"/>
                  <a:pt x="50" y="0"/>
                  <a:pt x="47" y="1"/>
                </a:cubicBezTo>
                <a:cubicBezTo>
                  <a:pt x="37" y="3"/>
                  <a:pt x="28" y="4"/>
                  <a:pt x="19" y="8"/>
                </a:cubicBezTo>
                <a:cubicBezTo>
                  <a:pt x="10" y="12"/>
                  <a:pt x="6" y="20"/>
                  <a:pt x="0" y="27"/>
                </a:cubicBezTo>
                <a:cubicBezTo>
                  <a:pt x="0" y="27"/>
                  <a:pt x="1" y="28"/>
                  <a:pt x="1" y="28"/>
                </a:cubicBezTo>
                <a:cubicBezTo>
                  <a:pt x="4" y="28"/>
                  <a:pt x="7" y="28"/>
                  <a:pt x="9" y="27"/>
                </a:cubicBezTo>
                <a:cubicBezTo>
                  <a:pt x="19" y="22"/>
                  <a:pt x="30" y="20"/>
                  <a:pt x="40" y="14"/>
                </a:cubicBezTo>
                <a:cubicBezTo>
                  <a:pt x="41" y="13"/>
                  <a:pt x="46" y="14"/>
                  <a:pt x="47" y="16"/>
                </a:cubicBezTo>
                <a:cubicBezTo>
                  <a:pt x="48" y="19"/>
                  <a:pt x="51" y="22"/>
                  <a:pt x="54" y="22"/>
                </a:cubicBezTo>
                <a:cubicBezTo>
                  <a:pt x="59" y="23"/>
                  <a:pt x="64" y="24"/>
                  <a:pt x="69" y="25"/>
                </a:cubicBezTo>
                <a:cubicBezTo>
                  <a:pt x="72" y="26"/>
                  <a:pt x="76" y="26"/>
                  <a:pt x="79" y="28"/>
                </a:cubicBezTo>
                <a:cubicBezTo>
                  <a:pt x="85" y="31"/>
                  <a:pt x="91" y="33"/>
                  <a:pt x="98" y="34"/>
                </a:cubicBezTo>
                <a:cubicBezTo>
                  <a:pt x="102" y="34"/>
                  <a:pt x="105" y="36"/>
                  <a:pt x="106" y="40"/>
                </a:cubicBezTo>
                <a:cubicBezTo>
                  <a:pt x="109" y="47"/>
                  <a:pt x="115" y="50"/>
                  <a:pt x="122" y="51"/>
                </a:cubicBezTo>
                <a:cubicBezTo>
                  <a:pt x="123" y="51"/>
                  <a:pt x="124" y="52"/>
                  <a:pt x="124" y="52"/>
                </a:cubicBezTo>
                <a:cubicBezTo>
                  <a:pt x="126" y="53"/>
                  <a:pt x="127" y="54"/>
                  <a:pt x="125" y="57"/>
                </a:cubicBezTo>
                <a:cubicBezTo>
                  <a:pt x="125" y="58"/>
                  <a:pt x="124" y="59"/>
                  <a:pt x="123" y="60"/>
                </a:cubicBezTo>
                <a:cubicBezTo>
                  <a:pt x="122" y="63"/>
                  <a:pt x="123" y="66"/>
                  <a:pt x="126" y="66"/>
                </a:cubicBezTo>
                <a:cubicBezTo>
                  <a:pt x="131" y="67"/>
                  <a:pt x="136" y="67"/>
                  <a:pt x="144" y="67"/>
                </a:cubicBezTo>
                <a:cubicBezTo>
                  <a:pt x="153" y="70"/>
                  <a:pt x="164" y="65"/>
                  <a:pt x="175" y="62"/>
                </a:cubicBezTo>
                <a:cubicBezTo>
                  <a:pt x="178" y="61"/>
                  <a:pt x="178" y="57"/>
                  <a:pt x="176" y="55"/>
                </a:cubicBezTo>
                <a:cubicBezTo>
                  <a:pt x="174" y="53"/>
                  <a:pt x="173" y="50"/>
                  <a:pt x="170" y="49"/>
                </a:cubicBezTo>
                <a:close/>
                <a:moveTo>
                  <a:pt x="184" y="14"/>
                </a:moveTo>
                <a:cubicBezTo>
                  <a:pt x="184" y="15"/>
                  <a:pt x="184" y="15"/>
                  <a:pt x="184" y="16"/>
                </a:cubicBezTo>
                <a:cubicBezTo>
                  <a:pt x="185" y="17"/>
                  <a:pt x="186" y="18"/>
                  <a:pt x="187" y="17"/>
                </a:cubicBezTo>
                <a:cubicBezTo>
                  <a:pt x="188" y="16"/>
                  <a:pt x="188" y="16"/>
                  <a:pt x="188" y="16"/>
                </a:cubicBezTo>
                <a:lnTo>
                  <a:pt x="184" y="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9EE2D5CC-8A0E-9249-E643-9C871FBCAA66}"/>
              </a:ext>
            </a:extLst>
          </p:cNvPr>
          <p:cNvSpPr>
            <a:spLocks/>
          </p:cNvSpPr>
          <p:nvPr/>
        </p:nvSpPr>
        <p:spPr bwMode="auto">
          <a:xfrm>
            <a:off x="16573126" y="8456614"/>
            <a:ext cx="106364" cy="55564"/>
          </a:xfrm>
          <a:custGeom>
            <a:avLst/>
            <a:gdLst>
              <a:gd name="T0" fmla="*/ 13 w 34"/>
              <a:gd name="T1" fmla="*/ 0 h 18"/>
              <a:gd name="T2" fmla="*/ 2 w 34"/>
              <a:gd name="T3" fmla="*/ 2 h 18"/>
              <a:gd name="T4" fmla="*/ 1 w 34"/>
              <a:gd name="T5" fmla="*/ 5 h 18"/>
              <a:gd name="T6" fmla="*/ 25 w 34"/>
              <a:gd name="T7" fmla="*/ 15 h 18"/>
              <a:gd name="T8" fmla="*/ 31 w 34"/>
              <a:gd name="T9" fmla="*/ 13 h 18"/>
              <a:gd name="T10" fmla="*/ 32 w 34"/>
              <a:gd name="T11" fmla="*/ 7 h 18"/>
              <a:gd name="T12" fmla="*/ 13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13" y="0"/>
                </a:moveTo>
                <a:cubicBezTo>
                  <a:pt x="10" y="1"/>
                  <a:pt x="6" y="1"/>
                  <a:pt x="2" y="2"/>
                </a:cubicBezTo>
                <a:cubicBezTo>
                  <a:pt x="1" y="3"/>
                  <a:pt x="0" y="4"/>
                  <a:pt x="1" y="5"/>
                </a:cubicBezTo>
                <a:cubicBezTo>
                  <a:pt x="7" y="15"/>
                  <a:pt x="15" y="18"/>
                  <a:pt x="25" y="15"/>
                </a:cubicBezTo>
                <a:cubicBezTo>
                  <a:pt x="27" y="14"/>
                  <a:pt x="29" y="13"/>
                  <a:pt x="31" y="13"/>
                </a:cubicBezTo>
                <a:cubicBezTo>
                  <a:pt x="33" y="12"/>
                  <a:pt x="34" y="9"/>
                  <a:pt x="32" y="7"/>
                </a:cubicBezTo>
                <a:cubicBezTo>
                  <a:pt x="28" y="1"/>
                  <a:pt x="21" y="0"/>
                  <a:pt x="1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E92DE088-A6EE-EF91-0DF8-E0151E6B1420}"/>
              </a:ext>
            </a:extLst>
          </p:cNvPr>
          <p:cNvSpPr>
            <a:spLocks/>
          </p:cNvSpPr>
          <p:nvPr/>
        </p:nvSpPr>
        <p:spPr bwMode="auto">
          <a:xfrm>
            <a:off x="16785851" y="8364538"/>
            <a:ext cx="327026" cy="144464"/>
          </a:xfrm>
          <a:custGeom>
            <a:avLst/>
            <a:gdLst>
              <a:gd name="T0" fmla="*/ 8 w 104"/>
              <a:gd name="T1" fmla="*/ 38 h 46"/>
              <a:gd name="T2" fmla="*/ 21 w 104"/>
              <a:gd name="T3" fmla="*/ 37 h 46"/>
              <a:gd name="T4" fmla="*/ 35 w 104"/>
              <a:gd name="T5" fmla="*/ 38 h 46"/>
              <a:gd name="T6" fmla="*/ 45 w 104"/>
              <a:gd name="T7" fmla="*/ 46 h 46"/>
              <a:gd name="T8" fmla="*/ 48 w 104"/>
              <a:gd name="T9" fmla="*/ 46 h 46"/>
              <a:gd name="T10" fmla="*/ 51 w 104"/>
              <a:gd name="T11" fmla="*/ 43 h 46"/>
              <a:gd name="T12" fmla="*/ 65 w 104"/>
              <a:gd name="T13" fmla="*/ 36 h 46"/>
              <a:gd name="T14" fmla="*/ 71 w 104"/>
              <a:gd name="T15" fmla="*/ 36 h 46"/>
              <a:gd name="T16" fmla="*/ 95 w 104"/>
              <a:gd name="T17" fmla="*/ 34 h 46"/>
              <a:gd name="T18" fmla="*/ 100 w 104"/>
              <a:gd name="T19" fmla="*/ 33 h 46"/>
              <a:gd name="T20" fmla="*/ 103 w 104"/>
              <a:gd name="T21" fmla="*/ 29 h 46"/>
              <a:gd name="T22" fmla="*/ 102 w 104"/>
              <a:gd name="T23" fmla="*/ 25 h 46"/>
              <a:gd name="T24" fmla="*/ 80 w 104"/>
              <a:gd name="T25" fmla="*/ 9 h 46"/>
              <a:gd name="T26" fmla="*/ 73 w 104"/>
              <a:gd name="T27" fmla="*/ 6 h 46"/>
              <a:gd name="T28" fmla="*/ 44 w 104"/>
              <a:gd name="T29" fmla="*/ 5 h 46"/>
              <a:gd name="T30" fmla="*/ 34 w 104"/>
              <a:gd name="T31" fmla="*/ 3 h 46"/>
              <a:gd name="T32" fmla="*/ 31 w 104"/>
              <a:gd name="T33" fmla="*/ 1 h 46"/>
              <a:gd name="T34" fmla="*/ 22 w 104"/>
              <a:gd name="T35" fmla="*/ 5 h 46"/>
              <a:gd name="T36" fmla="*/ 23 w 104"/>
              <a:gd name="T37" fmla="*/ 10 h 46"/>
              <a:gd name="T38" fmla="*/ 29 w 104"/>
              <a:gd name="T39" fmla="*/ 23 h 46"/>
              <a:gd name="T40" fmla="*/ 25 w 104"/>
              <a:gd name="T41" fmla="*/ 24 h 46"/>
              <a:gd name="T42" fmla="*/ 18 w 104"/>
              <a:gd name="T43" fmla="*/ 26 h 46"/>
              <a:gd name="T44" fmla="*/ 2 w 104"/>
              <a:gd name="T45" fmla="*/ 28 h 46"/>
              <a:gd name="T46" fmla="*/ 1 w 104"/>
              <a:gd name="T47" fmla="*/ 32 h 46"/>
              <a:gd name="T48" fmla="*/ 8 w 104"/>
              <a:gd name="T49"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46">
                <a:moveTo>
                  <a:pt x="8" y="38"/>
                </a:moveTo>
                <a:cubicBezTo>
                  <a:pt x="12" y="37"/>
                  <a:pt x="16" y="37"/>
                  <a:pt x="21" y="37"/>
                </a:cubicBezTo>
                <a:cubicBezTo>
                  <a:pt x="25" y="37"/>
                  <a:pt x="30" y="38"/>
                  <a:pt x="35" y="38"/>
                </a:cubicBezTo>
                <a:cubicBezTo>
                  <a:pt x="39" y="39"/>
                  <a:pt x="41" y="44"/>
                  <a:pt x="45" y="46"/>
                </a:cubicBezTo>
                <a:cubicBezTo>
                  <a:pt x="46" y="46"/>
                  <a:pt x="47" y="46"/>
                  <a:pt x="48" y="46"/>
                </a:cubicBezTo>
                <a:cubicBezTo>
                  <a:pt x="50" y="45"/>
                  <a:pt x="51" y="44"/>
                  <a:pt x="51" y="43"/>
                </a:cubicBezTo>
                <a:cubicBezTo>
                  <a:pt x="55" y="38"/>
                  <a:pt x="59" y="35"/>
                  <a:pt x="65" y="36"/>
                </a:cubicBezTo>
                <a:cubicBezTo>
                  <a:pt x="67" y="37"/>
                  <a:pt x="70" y="37"/>
                  <a:pt x="71" y="36"/>
                </a:cubicBezTo>
                <a:cubicBezTo>
                  <a:pt x="79" y="31"/>
                  <a:pt x="87" y="32"/>
                  <a:pt x="95" y="34"/>
                </a:cubicBezTo>
                <a:cubicBezTo>
                  <a:pt x="97" y="34"/>
                  <a:pt x="99" y="34"/>
                  <a:pt x="100" y="33"/>
                </a:cubicBezTo>
                <a:cubicBezTo>
                  <a:pt x="101" y="32"/>
                  <a:pt x="103" y="30"/>
                  <a:pt x="103" y="29"/>
                </a:cubicBezTo>
                <a:cubicBezTo>
                  <a:pt x="104" y="28"/>
                  <a:pt x="103" y="26"/>
                  <a:pt x="102" y="25"/>
                </a:cubicBezTo>
                <a:cubicBezTo>
                  <a:pt x="94" y="20"/>
                  <a:pt x="87" y="15"/>
                  <a:pt x="80" y="9"/>
                </a:cubicBezTo>
                <a:cubicBezTo>
                  <a:pt x="78" y="8"/>
                  <a:pt x="75" y="7"/>
                  <a:pt x="73" y="6"/>
                </a:cubicBezTo>
                <a:cubicBezTo>
                  <a:pt x="63" y="4"/>
                  <a:pt x="54" y="2"/>
                  <a:pt x="44" y="5"/>
                </a:cubicBezTo>
                <a:cubicBezTo>
                  <a:pt x="41" y="7"/>
                  <a:pt x="37" y="5"/>
                  <a:pt x="34" y="3"/>
                </a:cubicBezTo>
                <a:cubicBezTo>
                  <a:pt x="33" y="2"/>
                  <a:pt x="32" y="1"/>
                  <a:pt x="31" y="1"/>
                </a:cubicBezTo>
                <a:cubicBezTo>
                  <a:pt x="28" y="0"/>
                  <a:pt x="25" y="1"/>
                  <a:pt x="22" y="5"/>
                </a:cubicBezTo>
                <a:cubicBezTo>
                  <a:pt x="21" y="7"/>
                  <a:pt x="21" y="9"/>
                  <a:pt x="23" y="10"/>
                </a:cubicBezTo>
                <a:cubicBezTo>
                  <a:pt x="28" y="13"/>
                  <a:pt x="28" y="18"/>
                  <a:pt x="29" y="23"/>
                </a:cubicBezTo>
                <a:cubicBezTo>
                  <a:pt x="30" y="25"/>
                  <a:pt x="29" y="26"/>
                  <a:pt x="25" y="24"/>
                </a:cubicBezTo>
                <a:cubicBezTo>
                  <a:pt x="22" y="23"/>
                  <a:pt x="20" y="26"/>
                  <a:pt x="18" y="26"/>
                </a:cubicBezTo>
                <a:cubicBezTo>
                  <a:pt x="13" y="27"/>
                  <a:pt x="7" y="28"/>
                  <a:pt x="2" y="28"/>
                </a:cubicBezTo>
                <a:cubicBezTo>
                  <a:pt x="1" y="29"/>
                  <a:pt x="0" y="31"/>
                  <a:pt x="1" y="32"/>
                </a:cubicBezTo>
                <a:cubicBezTo>
                  <a:pt x="2" y="35"/>
                  <a:pt x="5" y="38"/>
                  <a:pt x="8" y="3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0">
            <a:extLst>
              <a:ext uri="{FF2B5EF4-FFF2-40B4-BE49-F238E27FC236}">
                <a16:creationId xmlns:a16="http://schemas.microsoft.com/office/drawing/2014/main" id="{68A8BDB6-8A51-AD21-57BD-A98E772E8A05}"/>
              </a:ext>
            </a:extLst>
          </p:cNvPr>
          <p:cNvSpPr>
            <a:spLocks/>
          </p:cNvSpPr>
          <p:nvPr/>
        </p:nvSpPr>
        <p:spPr bwMode="auto">
          <a:xfrm>
            <a:off x="17166850" y="8459788"/>
            <a:ext cx="90488" cy="42864"/>
          </a:xfrm>
          <a:custGeom>
            <a:avLst/>
            <a:gdLst>
              <a:gd name="T0" fmla="*/ 24 w 29"/>
              <a:gd name="T1" fmla="*/ 1 h 14"/>
              <a:gd name="T2" fmla="*/ 15 w 29"/>
              <a:gd name="T3" fmla="*/ 0 h 14"/>
              <a:gd name="T4" fmla="*/ 4 w 29"/>
              <a:gd name="T5" fmla="*/ 2 h 14"/>
              <a:gd name="T6" fmla="*/ 0 w 29"/>
              <a:gd name="T7" fmla="*/ 6 h 14"/>
              <a:gd name="T8" fmla="*/ 3 w 29"/>
              <a:gd name="T9" fmla="*/ 11 h 14"/>
              <a:gd name="T10" fmla="*/ 6 w 29"/>
              <a:gd name="T11" fmla="*/ 13 h 14"/>
              <a:gd name="T12" fmla="*/ 28 w 29"/>
              <a:gd name="T13" fmla="*/ 8 h 14"/>
              <a:gd name="T14" fmla="*/ 28 w 29"/>
              <a:gd name="T15" fmla="*/ 5 h 14"/>
              <a:gd name="T16" fmla="*/ 24 w 29"/>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4">
                <a:moveTo>
                  <a:pt x="24" y="1"/>
                </a:moveTo>
                <a:cubicBezTo>
                  <a:pt x="21" y="0"/>
                  <a:pt x="18" y="0"/>
                  <a:pt x="15" y="0"/>
                </a:cubicBezTo>
                <a:cubicBezTo>
                  <a:pt x="11" y="0"/>
                  <a:pt x="7" y="1"/>
                  <a:pt x="4" y="2"/>
                </a:cubicBezTo>
                <a:cubicBezTo>
                  <a:pt x="2" y="2"/>
                  <a:pt x="1" y="4"/>
                  <a:pt x="0" y="6"/>
                </a:cubicBezTo>
                <a:cubicBezTo>
                  <a:pt x="0" y="8"/>
                  <a:pt x="1" y="11"/>
                  <a:pt x="3" y="11"/>
                </a:cubicBezTo>
                <a:cubicBezTo>
                  <a:pt x="4" y="12"/>
                  <a:pt x="5" y="12"/>
                  <a:pt x="6" y="13"/>
                </a:cubicBezTo>
                <a:cubicBezTo>
                  <a:pt x="14" y="14"/>
                  <a:pt x="21" y="13"/>
                  <a:pt x="28" y="8"/>
                </a:cubicBezTo>
                <a:cubicBezTo>
                  <a:pt x="29" y="7"/>
                  <a:pt x="29" y="6"/>
                  <a:pt x="28" y="5"/>
                </a:cubicBezTo>
                <a:cubicBezTo>
                  <a:pt x="27" y="3"/>
                  <a:pt x="25" y="2"/>
                  <a:pt x="24"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1">
            <a:extLst>
              <a:ext uri="{FF2B5EF4-FFF2-40B4-BE49-F238E27FC236}">
                <a16:creationId xmlns:a16="http://schemas.microsoft.com/office/drawing/2014/main" id="{831BF30F-712E-F96E-D73E-FFD70AFBAA84}"/>
              </a:ext>
            </a:extLst>
          </p:cNvPr>
          <p:cNvSpPr>
            <a:spLocks/>
          </p:cNvSpPr>
          <p:nvPr/>
        </p:nvSpPr>
        <p:spPr bwMode="auto">
          <a:xfrm>
            <a:off x="15857162" y="8726488"/>
            <a:ext cx="12700" cy="3176"/>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1"/>
                  <a:pt x="3" y="1"/>
                  <a:pt x="4" y="1"/>
                </a:cubicBezTo>
                <a:cubicBezTo>
                  <a:pt x="3" y="1"/>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2">
            <a:extLst>
              <a:ext uri="{FF2B5EF4-FFF2-40B4-BE49-F238E27FC236}">
                <a16:creationId xmlns:a16="http://schemas.microsoft.com/office/drawing/2014/main" id="{D609FD65-A18A-2402-5BDF-E6017FC0ECA5}"/>
              </a:ext>
            </a:extLst>
          </p:cNvPr>
          <p:cNvSpPr>
            <a:spLocks/>
          </p:cNvSpPr>
          <p:nvPr/>
        </p:nvSpPr>
        <p:spPr bwMode="auto">
          <a:xfrm>
            <a:off x="15904789" y="8688388"/>
            <a:ext cx="147638" cy="80964"/>
          </a:xfrm>
          <a:custGeom>
            <a:avLst/>
            <a:gdLst>
              <a:gd name="T0" fmla="*/ 45 w 47"/>
              <a:gd name="T1" fmla="*/ 12 h 26"/>
              <a:gd name="T2" fmla="*/ 45 w 47"/>
              <a:gd name="T3" fmla="*/ 8 h 26"/>
              <a:gd name="T4" fmla="*/ 38 w 47"/>
              <a:gd name="T5" fmla="*/ 9 h 26"/>
              <a:gd name="T6" fmla="*/ 36 w 47"/>
              <a:gd name="T7" fmla="*/ 9 h 26"/>
              <a:gd name="T8" fmla="*/ 30 w 47"/>
              <a:gd name="T9" fmla="*/ 4 h 26"/>
              <a:gd name="T10" fmla="*/ 25 w 47"/>
              <a:gd name="T11" fmla="*/ 3 h 26"/>
              <a:gd name="T12" fmla="*/ 20 w 47"/>
              <a:gd name="T13" fmla="*/ 0 h 26"/>
              <a:gd name="T14" fmla="*/ 15 w 47"/>
              <a:gd name="T15" fmla="*/ 4 h 26"/>
              <a:gd name="T16" fmla="*/ 10 w 47"/>
              <a:gd name="T17" fmla="*/ 7 h 26"/>
              <a:gd name="T18" fmla="*/ 4 w 47"/>
              <a:gd name="T19" fmla="*/ 11 h 26"/>
              <a:gd name="T20" fmla="*/ 2 w 47"/>
              <a:gd name="T21" fmla="*/ 15 h 26"/>
              <a:gd name="T22" fmla="*/ 0 w 47"/>
              <a:gd name="T23" fmla="*/ 15 h 26"/>
              <a:gd name="T24" fmla="*/ 15 w 47"/>
              <a:gd name="T25" fmla="*/ 20 h 26"/>
              <a:gd name="T26" fmla="*/ 44 w 47"/>
              <a:gd name="T27" fmla="*/ 26 h 26"/>
              <a:gd name="T28" fmla="*/ 46 w 47"/>
              <a:gd name="T29" fmla="*/ 18 h 26"/>
              <a:gd name="T30" fmla="*/ 45 w 47"/>
              <a:gd name="T3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6">
                <a:moveTo>
                  <a:pt x="45" y="12"/>
                </a:moveTo>
                <a:cubicBezTo>
                  <a:pt x="47" y="8"/>
                  <a:pt x="47" y="9"/>
                  <a:pt x="45" y="8"/>
                </a:cubicBezTo>
                <a:cubicBezTo>
                  <a:pt x="43" y="7"/>
                  <a:pt x="38" y="7"/>
                  <a:pt x="38" y="9"/>
                </a:cubicBezTo>
                <a:cubicBezTo>
                  <a:pt x="39" y="11"/>
                  <a:pt x="37" y="10"/>
                  <a:pt x="36" y="9"/>
                </a:cubicBezTo>
                <a:cubicBezTo>
                  <a:pt x="35" y="7"/>
                  <a:pt x="33" y="3"/>
                  <a:pt x="30" y="4"/>
                </a:cubicBezTo>
                <a:cubicBezTo>
                  <a:pt x="27" y="5"/>
                  <a:pt x="26" y="4"/>
                  <a:pt x="25" y="3"/>
                </a:cubicBezTo>
                <a:cubicBezTo>
                  <a:pt x="24" y="2"/>
                  <a:pt x="22" y="1"/>
                  <a:pt x="20" y="0"/>
                </a:cubicBezTo>
                <a:cubicBezTo>
                  <a:pt x="19" y="1"/>
                  <a:pt x="17" y="2"/>
                  <a:pt x="15" y="4"/>
                </a:cubicBezTo>
                <a:cubicBezTo>
                  <a:pt x="13" y="6"/>
                  <a:pt x="13" y="6"/>
                  <a:pt x="10" y="7"/>
                </a:cubicBezTo>
                <a:cubicBezTo>
                  <a:pt x="7" y="7"/>
                  <a:pt x="5" y="8"/>
                  <a:pt x="4" y="11"/>
                </a:cubicBezTo>
                <a:cubicBezTo>
                  <a:pt x="4" y="13"/>
                  <a:pt x="3" y="14"/>
                  <a:pt x="2" y="15"/>
                </a:cubicBezTo>
                <a:cubicBezTo>
                  <a:pt x="2" y="15"/>
                  <a:pt x="1" y="15"/>
                  <a:pt x="0" y="15"/>
                </a:cubicBezTo>
                <a:cubicBezTo>
                  <a:pt x="5" y="16"/>
                  <a:pt x="10" y="18"/>
                  <a:pt x="15" y="20"/>
                </a:cubicBezTo>
                <a:cubicBezTo>
                  <a:pt x="25" y="22"/>
                  <a:pt x="34" y="26"/>
                  <a:pt x="44" y="26"/>
                </a:cubicBezTo>
                <a:cubicBezTo>
                  <a:pt x="45" y="23"/>
                  <a:pt x="46" y="20"/>
                  <a:pt x="46" y="18"/>
                </a:cubicBezTo>
                <a:cubicBezTo>
                  <a:pt x="45" y="15"/>
                  <a:pt x="43" y="15"/>
                  <a:pt x="45" y="1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3">
            <a:extLst>
              <a:ext uri="{FF2B5EF4-FFF2-40B4-BE49-F238E27FC236}">
                <a16:creationId xmlns:a16="http://schemas.microsoft.com/office/drawing/2014/main" id="{5B7B5128-70AE-1B86-82EA-AE9DA5F6C592}"/>
              </a:ext>
            </a:extLst>
          </p:cNvPr>
          <p:cNvSpPr>
            <a:spLocks/>
          </p:cNvSpPr>
          <p:nvPr/>
        </p:nvSpPr>
        <p:spPr bwMode="auto">
          <a:xfrm>
            <a:off x="16255626" y="8620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54">
            <a:extLst>
              <a:ext uri="{FF2B5EF4-FFF2-40B4-BE49-F238E27FC236}">
                <a16:creationId xmlns:a16="http://schemas.microsoft.com/office/drawing/2014/main" id="{816CCD0D-434E-E253-A700-45161BAE1E44}"/>
              </a:ext>
            </a:extLst>
          </p:cNvPr>
          <p:cNvSpPr>
            <a:spLocks noChangeArrowheads="1"/>
          </p:cNvSpPr>
          <p:nvPr/>
        </p:nvSpPr>
        <p:spPr bwMode="auto">
          <a:xfrm>
            <a:off x="16233400" y="8610600"/>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5">
            <a:extLst>
              <a:ext uri="{FF2B5EF4-FFF2-40B4-BE49-F238E27FC236}">
                <a16:creationId xmlns:a16="http://schemas.microsoft.com/office/drawing/2014/main" id="{7069C9F1-9948-487A-EBFF-F2DB9339A92D}"/>
              </a:ext>
            </a:extLst>
          </p:cNvPr>
          <p:cNvSpPr>
            <a:spLocks noEditPoints="1"/>
          </p:cNvSpPr>
          <p:nvPr/>
        </p:nvSpPr>
        <p:spPr bwMode="auto">
          <a:xfrm>
            <a:off x="16052426" y="8653464"/>
            <a:ext cx="254000" cy="241300"/>
          </a:xfrm>
          <a:custGeom>
            <a:avLst/>
            <a:gdLst>
              <a:gd name="T0" fmla="*/ 73 w 81"/>
              <a:gd name="T1" fmla="*/ 1 h 77"/>
              <a:gd name="T2" fmla="*/ 69 w 81"/>
              <a:gd name="T3" fmla="*/ 4 h 77"/>
              <a:gd name="T4" fmla="*/ 63 w 81"/>
              <a:gd name="T5" fmla="*/ 7 h 77"/>
              <a:gd name="T6" fmla="*/ 58 w 81"/>
              <a:gd name="T7" fmla="*/ 9 h 77"/>
              <a:gd name="T8" fmla="*/ 53 w 81"/>
              <a:gd name="T9" fmla="*/ 6 h 77"/>
              <a:gd name="T10" fmla="*/ 51 w 81"/>
              <a:gd name="T11" fmla="*/ 9 h 77"/>
              <a:gd name="T12" fmla="*/ 48 w 81"/>
              <a:gd name="T13" fmla="*/ 9 h 77"/>
              <a:gd name="T14" fmla="*/ 45 w 81"/>
              <a:gd name="T15" fmla="*/ 15 h 77"/>
              <a:gd name="T16" fmla="*/ 43 w 81"/>
              <a:gd name="T17" fmla="*/ 16 h 77"/>
              <a:gd name="T18" fmla="*/ 40 w 81"/>
              <a:gd name="T19" fmla="*/ 19 h 77"/>
              <a:gd name="T20" fmla="*/ 36 w 81"/>
              <a:gd name="T21" fmla="*/ 21 h 77"/>
              <a:gd name="T22" fmla="*/ 35 w 81"/>
              <a:gd name="T23" fmla="*/ 23 h 77"/>
              <a:gd name="T24" fmla="*/ 31 w 81"/>
              <a:gd name="T25" fmla="*/ 22 h 77"/>
              <a:gd name="T26" fmla="*/ 26 w 81"/>
              <a:gd name="T27" fmla="*/ 20 h 77"/>
              <a:gd name="T28" fmla="*/ 19 w 81"/>
              <a:gd name="T29" fmla="*/ 23 h 77"/>
              <a:gd name="T30" fmla="*/ 14 w 81"/>
              <a:gd name="T31" fmla="*/ 23 h 77"/>
              <a:gd name="T32" fmla="*/ 10 w 81"/>
              <a:gd name="T33" fmla="*/ 36 h 77"/>
              <a:gd name="T34" fmla="*/ 1 w 81"/>
              <a:gd name="T35" fmla="*/ 38 h 77"/>
              <a:gd name="T36" fmla="*/ 0 w 81"/>
              <a:gd name="T37" fmla="*/ 38 h 77"/>
              <a:gd name="T38" fmla="*/ 0 w 81"/>
              <a:gd name="T39" fmla="*/ 38 h 77"/>
              <a:gd name="T40" fmla="*/ 3 w 81"/>
              <a:gd name="T41" fmla="*/ 40 h 77"/>
              <a:gd name="T42" fmla="*/ 14 w 81"/>
              <a:gd name="T43" fmla="*/ 55 h 77"/>
              <a:gd name="T44" fmla="*/ 28 w 81"/>
              <a:gd name="T45" fmla="*/ 71 h 77"/>
              <a:gd name="T46" fmla="*/ 28 w 81"/>
              <a:gd name="T47" fmla="*/ 71 h 77"/>
              <a:gd name="T48" fmla="*/ 31 w 81"/>
              <a:gd name="T49" fmla="*/ 70 h 77"/>
              <a:gd name="T50" fmla="*/ 33 w 81"/>
              <a:gd name="T51" fmla="*/ 69 h 77"/>
              <a:gd name="T52" fmla="*/ 39 w 81"/>
              <a:gd name="T53" fmla="*/ 68 h 77"/>
              <a:gd name="T54" fmla="*/ 44 w 81"/>
              <a:gd name="T55" fmla="*/ 71 h 77"/>
              <a:gd name="T56" fmla="*/ 51 w 81"/>
              <a:gd name="T57" fmla="*/ 70 h 77"/>
              <a:gd name="T58" fmla="*/ 56 w 81"/>
              <a:gd name="T59" fmla="*/ 73 h 77"/>
              <a:gd name="T60" fmla="*/ 58 w 81"/>
              <a:gd name="T61" fmla="*/ 74 h 77"/>
              <a:gd name="T62" fmla="*/ 60 w 81"/>
              <a:gd name="T63" fmla="*/ 77 h 77"/>
              <a:gd name="T64" fmla="*/ 64 w 81"/>
              <a:gd name="T65" fmla="*/ 77 h 77"/>
              <a:gd name="T66" fmla="*/ 67 w 81"/>
              <a:gd name="T67" fmla="*/ 77 h 77"/>
              <a:gd name="T68" fmla="*/ 71 w 81"/>
              <a:gd name="T69" fmla="*/ 76 h 77"/>
              <a:gd name="T70" fmla="*/ 70 w 81"/>
              <a:gd name="T71" fmla="*/ 73 h 77"/>
              <a:gd name="T72" fmla="*/ 68 w 81"/>
              <a:gd name="T73" fmla="*/ 68 h 77"/>
              <a:gd name="T74" fmla="*/ 73 w 81"/>
              <a:gd name="T75" fmla="*/ 48 h 77"/>
              <a:gd name="T76" fmla="*/ 75 w 81"/>
              <a:gd name="T77" fmla="*/ 40 h 77"/>
              <a:gd name="T78" fmla="*/ 79 w 81"/>
              <a:gd name="T79" fmla="*/ 20 h 77"/>
              <a:gd name="T80" fmla="*/ 81 w 81"/>
              <a:gd name="T81" fmla="*/ 2 h 77"/>
              <a:gd name="T82" fmla="*/ 73 w 81"/>
              <a:gd name="T83" fmla="*/ 1 h 77"/>
              <a:gd name="T84" fmla="*/ 45 w 81"/>
              <a:gd name="T85" fmla="*/ 65 h 77"/>
              <a:gd name="T86" fmla="*/ 43 w 81"/>
              <a:gd name="T87" fmla="*/ 67 h 77"/>
              <a:gd name="T88" fmla="*/ 35 w 81"/>
              <a:gd name="T89" fmla="*/ 60 h 77"/>
              <a:gd name="T90" fmla="*/ 37 w 81"/>
              <a:gd name="T91" fmla="*/ 59 h 77"/>
              <a:gd name="T92" fmla="*/ 45 w 81"/>
              <a:gd name="T93" fmla="*/ 64 h 77"/>
              <a:gd name="T94" fmla="*/ 45 w 81"/>
              <a:gd name="T9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 h="77">
                <a:moveTo>
                  <a:pt x="73" y="1"/>
                </a:moveTo>
                <a:cubicBezTo>
                  <a:pt x="70" y="0"/>
                  <a:pt x="71" y="3"/>
                  <a:pt x="69" y="4"/>
                </a:cubicBezTo>
                <a:cubicBezTo>
                  <a:pt x="67" y="6"/>
                  <a:pt x="64" y="7"/>
                  <a:pt x="63" y="7"/>
                </a:cubicBezTo>
                <a:cubicBezTo>
                  <a:pt x="61" y="7"/>
                  <a:pt x="63" y="9"/>
                  <a:pt x="58" y="9"/>
                </a:cubicBezTo>
                <a:cubicBezTo>
                  <a:pt x="53" y="9"/>
                  <a:pt x="55" y="7"/>
                  <a:pt x="53" y="6"/>
                </a:cubicBezTo>
                <a:cubicBezTo>
                  <a:pt x="52" y="5"/>
                  <a:pt x="51" y="9"/>
                  <a:pt x="51" y="9"/>
                </a:cubicBezTo>
                <a:cubicBezTo>
                  <a:pt x="48" y="9"/>
                  <a:pt x="48" y="9"/>
                  <a:pt x="48" y="9"/>
                </a:cubicBezTo>
                <a:cubicBezTo>
                  <a:pt x="45" y="11"/>
                  <a:pt x="45" y="15"/>
                  <a:pt x="45" y="15"/>
                </a:cubicBezTo>
                <a:cubicBezTo>
                  <a:pt x="43" y="16"/>
                  <a:pt x="43" y="16"/>
                  <a:pt x="43" y="16"/>
                </a:cubicBezTo>
                <a:cubicBezTo>
                  <a:pt x="40" y="19"/>
                  <a:pt x="40" y="19"/>
                  <a:pt x="40" y="19"/>
                </a:cubicBezTo>
                <a:cubicBezTo>
                  <a:pt x="40" y="19"/>
                  <a:pt x="37" y="21"/>
                  <a:pt x="36" y="21"/>
                </a:cubicBezTo>
                <a:cubicBezTo>
                  <a:pt x="35" y="21"/>
                  <a:pt x="35" y="23"/>
                  <a:pt x="35" y="23"/>
                </a:cubicBezTo>
                <a:cubicBezTo>
                  <a:pt x="35" y="23"/>
                  <a:pt x="33" y="22"/>
                  <a:pt x="31" y="22"/>
                </a:cubicBezTo>
                <a:cubicBezTo>
                  <a:pt x="30" y="22"/>
                  <a:pt x="29" y="20"/>
                  <a:pt x="26" y="20"/>
                </a:cubicBezTo>
                <a:cubicBezTo>
                  <a:pt x="24" y="19"/>
                  <a:pt x="20" y="22"/>
                  <a:pt x="19" y="23"/>
                </a:cubicBezTo>
                <a:cubicBezTo>
                  <a:pt x="17" y="23"/>
                  <a:pt x="14" y="23"/>
                  <a:pt x="14" y="23"/>
                </a:cubicBezTo>
                <a:cubicBezTo>
                  <a:pt x="15" y="37"/>
                  <a:pt x="14" y="35"/>
                  <a:pt x="10" y="36"/>
                </a:cubicBezTo>
                <a:cubicBezTo>
                  <a:pt x="8" y="36"/>
                  <a:pt x="4" y="37"/>
                  <a:pt x="1" y="38"/>
                </a:cubicBezTo>
                <a:cubicBezTo>
                  <a:pt x="1" y="38"/>
                  <a:pt x="1" y="38"/>
                  <a:pt x="0" y="38"/>
                </a:cubicBezTo>
                <a:cubicBezTo>
                  <a:pt x="0" y="38"/>
                  <a:pt x="0" y="38"/>
                  <a:pt x="0" y="38"/>
                </a:cubicBezTo>
                <a:cubicBezTo>
                  <a:pt x="2" y="38"/>
                  <a:pt x="3" y="39"/>
                  <a:pt x="3" y="40"/>
                </a:cubicBezTo>
                <a:cubicBezTo>
                  <a:pt x="5" y="46"/>
                  <a:pt x="10" y="50"/>
                  <a:pt x="14" y="55"/>
                </a:cubicBezTo>
                <a:cubicBezTo>
                  <a:pt x="19" y="61"/>
                  <a:pt x="24" y="66"/>
                  <a:pt x="28" y="71"/>
                </a:cubicBezTo>
                <a:cubicBezTo>
                  <a:pt x="28" y="71"/>
                  <a:pt x="28" y="71"/>
                  <a:pt x="28" y="71"/>
                </a:cubicBezTo>
                <a:cubicBezTo>
                  <a:pt x="31" y="70"/>
                  <a:pt x="31" y="70"/>
                  <a:pt x="31" y="70"/>
                </a:cubicBezTo>
                <a:cubicBezTo>
                  <a:pt x="33" y="69"/>
                  <a:pt x="33" y="69"/>
                  <a:pt x="33" y="69"/>
                </a:cubicBezTo>
                <a:cubicBezTo>
                  <a:pt x="39" y="68"/>
                  <a:pt x="39" y="68"/>
                  <a:pt x="39" y="68"/>
                </a:cubicBezTo>
                <a:cubicBezTo>
                  <a:pt x="44" y="71"/>
                  <a:pt x="44" y="71"/>
                  <a:pt x="44" y="71"/>
                </a:cubicBezTo>
                <a:cubicBezTo>
                  <a:pt x="51" y="70"/>
                  <a:pt x="51" y="70"/>
                  <a:pt x="51" y="70"/>
                </a:cubicBezTo>
                <a:cubicBezTo>
                  <a:pt x="56" y="73"/>
                  <a:pt x="56" y="73"/>
                  <a:pt x="56" y="73"/>
                </a:cubicBezTo>
                <a:cubicBezTo>
                  <a:pt x="58" y="74"/>
                  <a:pt x="58" y="74"/>
                  <a:pt x="58" y="74"/>
                </a:cubicBezTo>
                <a:cubicBezTo>
                  <a:pt x="60" y="77"/>
                  <a:pt x="60" y="77"/>
                  <a:pt x="60" y="77"/>
                </a:cubicBezTo>
                <a:cubicBezTo>
                  <a:pt x="64" y="77"/>
                  <a:pt x="64" y="77"/>
                  <a:pt x="64" y="77"/>
                </a:cubicBezTo>
                <a:cubicBezTo>
                  <a:pt x="67" y="77"/>
                  <a:pt x="67" y="77"/>
                  <a:pt x="67" y="77"/>
                </a:cubicBezTo>
                <a:cubicBezTo>
                  <a:pt x="71" y="76"/>
                  <a:pt x="71" y="76"/>
                  <a:pt x="71" y="76"/>
                </a:cubicBezTo>
                <a:cubicBezTo>
                  <a:pt x="71" y="75"/>
                  <a:pt x="70" y="74"/>
                  <a:pt x="70" y="73"/>
                </a:cubicBezTo>
                <a:cubicBezTo>
                  <a:pt x="69" y="72"/>
                  <a:pt x="68" y="69"/>
                  <a:pt x="68" y="68"/>
                </a:cubicBezTo>
                <a:cubicBezTo>
                  <a:pt x="68" y="61"/>
                  <a:pt x="68" y="54"/>
                  <a:pt x="73" y="48"/>
                </a:cubicBezTo>
                <a:cubicBezTo>
                  <a:pt x="74" y="46"/>
                  <a:pt x="75" y="43"/>
                  <a:pt x="75" y="40"/>
                </a:cubicBezTo>
                <a:cubicBezTo>
                  <a:pt x="75" y="33"/>
                  <a:pt x="77" y="27"/>
                  <a:pt x="79" y="20"/>
                </a:cubicBezTo>
                <a:cubicBezTo>
                  <a:pt x="81" y="14"/>
                  <a:pt x="81" y="8"/>
                  <a:pt x="81" y="2"/>
                </a:cubicBezTo>
                <a:cubicBezTo>
                  <a:pt x="73" y="2"/>
                  <a:pt x="76" y="1"/>
                  <a:pt x="73" y="1"/>
                </a:cubicBezTo>
                <a:close/>
                <a:moveTo>
                  <a:pt x="45" y="65"/>
                </a:moveTo>
                <a:cubicBezTo>
                  <a:pt x="44" y="66"/>
                  <a:pt x="44" y="67"/>
                  <a:pt x="43" y="67"/>
                </a:cubicBezTo>
                <a:cubicBezTo>
                  <a:pt x="39" y="68"/>
                  <a:pt x="35" y="64"/>
                  <a:pt x="35" y="60"/>
                </a:cubicBezTo>
                <a:cubicBezTo>
                  <a:pt x="35" y="60"/>
                  <a:pt x="36" y="59"/>
                  <a:pt x="37" y="59"/>
                </a:cubicBezTo>
                <a:cubicBezTo>
                  <a:pt x="40" y="59"/>
                  <a:pt x="43" y="60"/>
                  <a:pt x="45" y="64"/>
                </a:cubicBezTo>
                <a:cubicBezTo>
                  <a:pt x="45" y="64"/>
                  <a:pt x="45" y="65"/>
                  <a:pt x="45" y="6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56">
            <a:extLst>
              <a:ext uri="{FF2B5EF4-FFF2-40B4-BE49-F238E27FC236}">
                <a16:creationId xmlns:a16="http://schemas.microsoft.com/office/drawing/2014/main" id="{F8705A3D-BAB8-5F93-57D5-CFDE0A767903}"/>
              </a:ext>
            </a:extLst>
          </p:cNvPr>
          <p:cNvSpPr>
            <a:spLocks/>
          </p:cNvSpPr>
          <p:nvPr/>
        </p:nvSpPr>
        <p:spPr bwMode="auto">
          <a:xfrm>
            <a:off x="16139739" y="8867777"/>
            <a:ext cx="185738" cy="171450"/>
          </a:xfrm>
          <a:custGeom>
            <a:avLst/>
            <a:gdLst>
              <a:gd name="T0" fmla="*/ 52 w 59"/>
              <a:gd name="T1" fmla="*/ 21 h 55"/>
              <a:gd name="T2" fmla="*/ 43 w 59"/>
              <a:gd name="T3" fmla="*/ 8 h 55"/>
              <a:gd name="T4" fmla="*/ 39 w 59"/>
              <a:gd name="T5" fmla="*/ 9 h 55"/>
              <a:gd name="T6" fmla="*/ 36 w 59"/>
              <a:gd name="T7" fmla="*/ 9 h 55"/>
              <a:gd name="T8" fmla="*/ 32 w 59"/>
              <a:gd name="T9" fmla="*/ 9 h 55"/>
              <a:gd name="T10" fmla="*/ 30 w 59"/>
              <a:gd name="T11" fmla="*/ 6 h 55"/>
              <a:gd name="T12" fmla="*/ 28 w 59"/>
              <a:gd name="T13" fmla="*/ 5 h 55"/>
              <a:gd name="T14" fmla="*/ 23 w 59"/>
              <a:gd name="T15" fmla="*/ 2 h 55"/>
              <a:gd name="T16" fmla="*/ 16 w 59"/>
              <a:gd name="T17" fmla="*/ 3 h 55"/>
              <a:gd name="T18" fmla="*/ 11 w 59"/>
              <a:gd name="T19" fmla="*/ 0 h 55"/>
              <a:gd name="T20" fmla="*/ 5 w 59"/>
              <a:gd name="T21" fmla="*/ 1 h 55"/>
              <a:gd name="T22" fmla="*/ 3 w 59"/>
              <a:gd name="T23" fmla="*/ 2 h 55"/>
              <a:gd name="T24" fmla="*/ 0 w 59"/>
              <a:gd name="T25" fmla="*/ 3 h 55"/>
              <a:gd name="T26" fmla="*/ 2 w 59"/>
              <a:gd name="T27" fmla="*/ 15 h 55"/>
              <a:gd name="T28" fmla="*/ 10 w 59"/>
              <a:gd name="T29" fmla="*/ 27 h 55"/>
              <a:gd name="T30" fmla="*/ 18 w 59"/>
              <a:gd name="T31" fmla="*/ 29 h 55"/>
              <a:gd name="T32" fmla="*/ 24 w 59"/>
              <a:gd name="T33" fmla="*/ 30 h 55"/>
              <a:gd name="T34" fmla="*/ 36 w 59"/>
              <a:gd name="T35" fmla="*/ 44 h 55"/>
              <a:gd name="T36" fmla="*/ 50 w 59"/>
              <a:gd name="T37" fmla="*/ 54 h 55"/>
              <a:gd name="T38" fmla="*/ 52 w 59"/>
              <a:gd name="T39" fmla="*/ 54 h 55"/>
              <a:gd name="T40" fmla="*/ 52 w 59"/>
              <a:gd name="T41" fmla="*/ 51 h 55"/>
              <a:gd name="T42" fmla="*/ 54 w 59"/>
              <a:gd name="T43" fmla="*/ 43 h 55"/>
              <a:gd name="T44" fmla="*/ 51 w 59"/>
              <a:gd name="T45" fmla="*/ 40 h 55"/>
              <a:gd name="T46" fmla="*/ 53 w 59"/>
              <a:gd name="T47" fmla="*/ 35 h 55"/>
              <a:gd name="T48" fmla="*/ 56 w 59"/>
              <a:gd name="T49" fmla="*/ 31 h 55"/>
              <a:gd name="T50" fmla="*/ 59 w 59"/>
              <a:gd name="T51" fmla="*/ 30 h 55"/>
              <a:gd name="T52" fmla="*/ 52 w 59"/>
              <a:gd name="T53"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5">
                <a:moveTo>
                  <a:pt x="52" y="21"/>
                </a:moveTo>
                <a:cubicBezTo>
                  <a:pt x="48" y="17"/>
                  <a:pt x="46" y="12"/>
                  <a:pt x="43" y="8"/>
                </a:cubicBezTo>
                <a:cubicBezTo>
                  <a:pt x="39" y="9"/>
                  <a:pt x="39" y="9"/>
                  <a:pt x="39" y="9"/>
                </a:cubicBezTo>
                <a:cubicBezTo>
                  <a:pt x="36" y="9"/>
                  <a:pt x="36" y="9"/>
                  <a:pt x="36" y="9"/>
                </a:cubicBezTo>
                <a:cubicBezTo>
                  <a:pt x="32" y="9"/>
                  <a:pt x="32" y="9"/>
                  <a:pt x="32" y="9"/>
                </a:cubicBezTo>
                <a:cubicBezTo>
                  <a:pt x="30" y="6"/>
                  <a:pt x="30" y="6"/>
                  <a:pt x="30" y="6"/>
                </a:cubicBezTo>
                <a:cubicBezTo>
                  <a:pt x="28" y="5"/>
                  <a:pt x="28" y="5"/>
                  <a:pt x="28" y="5"/>
                </a:cubicBezTo>
                <a:cubicBezTo>
                  <a:pt x="23" y="2"/>
                  <a:pt x="23" y="2"/>
                  <a:pt x="23" y="2"/>
                </a:cubicBezTo>
                <a:cubicBezTo>
                  <a:pt x="16" y="3"/>
                  <a:pt x="16" y="3"/>
                  <a:pt x="16" y="3"/>
                </a:cubicBezTo>
                <a:cubicBezTo>
                  <a:pt x="11" y="0"/>
                  <a:pt x="11" y="0"/>
                  <a:pt x="11" y="0"/>
                </a:cubicBezTo>
                <a:cubicBezTo>
                  <a:pt x="5" y="1"/>
                  <a:pt x="5" y="1"/>
                  <a:pt x="5" y="1"/>
                </a:cubicBezTo>
                <a:cubicBezTo>
                  <a:pt x="3" y="2"/>
                  <a:pt x="3" y="2"/>
                  <a:pt x="3" y="2"/>
                </a:cubicBezTo>
                <a:cubicBezTo>
                  <a:pt x="0" y="3"/>
                  <a:pt x="0" y="3"/>
                  <a:pt x="0" y="3"/>
                </a:cubicBezTo>
                <a:cubicBezTo>
                  <a:pt x="2" y="7"/>
                  <a:pt x="4" y="10"/>
                  <a:pt x="2" y="15"/>
                </a:cubicBezTo>
                <a:cubicBezTo>
                  <a:pt x="0" y="21"/>
                  <a:pt x="4" y="25"/>
                  <a:pt x="10" y="27"/>
                </a:cubicBezTo>
                <a:cubicBezTo>
                  <a:pt x="13" y="28"/>
                  <a:pt x="15" y="29"/>
                  <a:pt x="18" y="29"/>
                </a:cubicBezTo>
                <a:cubicBezTo>
                  <a:pt x="20" y="29"/>
                  <a:pt x="22" y="29"/>
                  <a:pt x="24" y="30"/>
                </a:cubicBezTo>
                <a:cubicBezTo>
                  <a:pt x="29" y="34"/>
                  <a:pt x="34" y="37"/>
                  <a:pt x="36" y="44"/>
                </a:cubicBezTo>
                <a:cubicBezTo>
                  <a:pt x="37" y="52"/>
                  <a:pt x="43" y="53"/>
                  <a:pt x="50" y="54"/>
                </a:cubicBezTo>
                <a:cubicBezTo>
                  <a:pt x="50" y="55"/>
                  <a:pt x="51" y="55"/>
                  <a:pt x="52" y="54"/>
                </a:cubicBezTo>
                <a:cubicBezTo>
                  <a:pt x="52" y="53"/>
                  <a:pt x="52" y="52"/>
                  <a:pt x="52" y="51"/>
                </a:cubicBezTo>
                <a:cubicBezTo>
                  <a:pt x="51" y="47"/>
                  <a:pt x="54" y="44"/>
                  <a:pt x="54" y="43"/>
                </a:cubicBezTo>
                <a:cubicBezTo>
                  <a:pt x="55" y="43"/>
                  <a:pt x="52" y="41"/>
                  <a:pt x="51" y="40"/>
                </a:cubicBezTo>
                <a:cubicBezTo>
                  <a:pt x="51" y="38"/>
                  <a:pt x="53" y="37"/>
                  <a:pt x="53" y="35"/>
                </a:cubicBezTo>
                <a:cubicBezTo>
                  <a:pt x="53" y="33"/>
                  <a:pt x="54" y="31"/>
                  <a:pt x="56" y="31"/>
                </a:cubicBezTo>
                <a:cubicBezTo>
                  <a:pt x="57" y="31"/>
                  <a:pt x="58" y="30"/>
                  <a:pt x="59" y="30"/>
                </a:cubicBezTo>
                <a:cubicBezTo>
                  <a:pt x="57" y="27"/>
                  <a:pt x="54" y="24"/>
                  <a:pt x="52" y="2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7">
            <a:extLst>
              <a:ext uri="{FF2B5EF4-FFF2-40B4-BE49-F238E27FC236}">
                <a16:creationId xmlns:a16="http://schemas.microsoft.com/office/drawing/2014/main" id="{B63FC01E-7B6E-3F4F-FDB8-443D191D5EDC}"/>
              </a:ext>
            </a:extLst>
          </p:cNvPr>
          <p:cNvSpPr>
            <a:spLocks/>
          </p:cNvSpPr>
          <p:nvPr/>
        </p:nvSpPr>
        <p:spPr bwMode="auto">
          <a:xfrm>
            <a:off x="16265150" y="8845551"/>
            <a:ext cx="0" cy="22226"/>
          </a:xfrm>
          <a:custGeom>
            <a:avLst/>
            <a:gdLst>
              <a:gd name="T0" fmla="*/ 7 h 7"/>
              <a:gd name="T1" fmla="*/ 0 h 7"/>
              <a:gd name="T2" fmla="*/ 7 h 7"/>
            </a:gdLst>
            <a:ahLst/>
            <a:cxnLst>
              <a:cxn ang="0">
                <a:pos x="0" y="T0"/>
              </a:cxn>
              <a:cxn ang="0">
                <a:pos x="0" y="T1"/>
              </a:cxn>
              <a:cxn ang="0">
                <a:pos x="0" y="T2"/>
              </a:cxn>
            </a:cxnLst>
            <a:rect l="0" t="0" r="r" b="b"/>
            <a:pathLst>
              <a:path h="7">
                <a:moveTo>
                  <a:pt x="0" y="7"/>
                </a:moveTo>
                <a:cubicBezTo>
                  <a:pt x="0" y="4"/>
                  <a:pt x="0" y="2"/>
                  <a:pt x="0" y="0"/>
                </a:cubicBezTo>
                <a:cubicBezTo>
                  <a:pt x="0" y="2"/>
                  <a:pt x="0" y="4"/>
                  <a:pt x="0" y="7"/>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8">
            <a:extLst>
              <a:ext uri="{FF2B5EF4-FFF2-40B4-BE49-F238E27FC236}">
                <a16:creationId xmlns:a16="http://schemas.microsoft.com/office/drawing/2014/main" id="{82EEA61D-773D-87CA-CC6C-B77F75E0411E}"/>
              </a:ext>
            </a:extLst>
          </p:cNvPr>
          <p:cNvSpPr>
            <a:spLocks/>
          </p:cNvSpPr>
          <p:nvPr/>
        </p:nvSpPr>
        <p:spPr bwMode="auto">
          <a:xfrm>
            <a:off x="16300076" y="8929688"/>
            <a:ext cx="3176" cy="3176"/>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0"/>
                  <a:pt x="0" y="0"/>
                  <a:pt x="0" y="0"/>
                </a:cubicBezTo>
                <a:cubicBezTo>
                  <a:pt x="0" y="1"/>
                  <a:pt x="0" y="1"/>
                  <a:pt x="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9">
            <a:extLst>
              <a:ext uri="{FF2B5EF4-FFF2-40B4-BE49-F238E27FC236}">
                <a16:creationId xmlns:a16="http://schemas.microsoft.com/office/drawing/2014/main" id="{55D0827D-E1B1-7F7F-AFF3-C5730F073E07}"/>
              </a:ext>
            </a:extLst>
          </p:cNvPr>
          <p:cNvSpPr>
            <a:spLocks/>
          </p:cNvSpPr>
          <p:nvPr/>
        </p:nvSpPr>
        <p:spPr bwMode="auto">
          <a:xfrm>
            <a:off x="16242926" y="8986839"/>
            <a:ext cx="3176" cy="6350"/>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2"/>
                  <a:pt x="1" y="2"/>
                </a:cubicBezTo>
                <a:cubicBezTo>
                  <a:pt x="1" y="2"/>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0">
            <a:extLst>
              <a:ext uri="{FF2B5EF4-FFF2-40B4-BE49-F238E27FC236}">
                <a16:creationId xmlns:a16="http://schemas.microsoft.com/office/drawing/2014/main" id="{491D684C-F87A-644D-2BDC-D3A837AF825E}"/>
              </a:ext>
            </a:extLst>
          </p:cNvPr>
          <p:cNvSpPr>
            <a:spLocks/>
          </p:cNvSpPr>
          <p:nvPr/>
        </p:nvSpPr>
        <p:spPr bwMode="auto">
          <a:xfrm>
            <a:off x="16296900" y="8955089"/>
            <a:ext cx="304800" cy="138114"/>
          </a:xfrm>
          <a:custGeom>
            <a:avLst/>
            <a:gdLst>
              <a:gd name="T0" fmla="*/ 96 w 97"/>
              <a:gd name="T1" fmla="*/ 23 h 44"/>
              <a:gd name="T2" fmla="*/ 96 w 97"/>
              <a:gd name="T3" fmla="*/ 15 h 44"/>
              <a:gd name="T4" fmla="*/ 96 w 97"/>
              <a:gd name="T5" fmla="*/ 15 h 44"/>
              <a:gd name="T6" fmla="*/ 92 w 97"/>
              <a:gd name="T7" fmla="*/ 11 h 44"/>
              <a:gd name="T8" fmla="*/ 75 w 97"/>
              <a:gd name="T9" fmla="*/ 2 h 44"/>
              <a:gd name="T10" fmla="*/ 51 w 97"/>
              <a:gd name="T11" fmla="*/ 5 h 44"/>
              <a:gd name="T12" fmla="*/ 44 w 97"/>
              <a:gd name="T13" fmla="*/ 9 h 44"/>
              <a:gd name="T14" fmla="*/ 26 w 97"/>
              <a:gd name="T15" fmla="*/ 10 h 44"/>
              <a:gd name="T16" fmla="*/ 9 w 97"/>
              <a:gd name="T17" fmla="*/ 2 h 44"/>
              <a:gd name="T18" fmla="*/ 9 w 97"/>
              <a:gd name="T19" fmla="*/ 2 h 44"/>
              <a:gd name="T20" fmla="*/ 6 w 97"/>
              <a:gd name="T21" fmla="*/ 3 h 44"/>
              <a:gd name="T22" fmla="*/ 3 w 97"/>
              <a:gd name="T23" fmla="*/ 7 h 44"/>
              <a:gd name="T24" fmla="*/ 1 w 97"/>
              <a:gd name="T25" fmla="*/ 12 h 44"/>
              <a:gd name="T26" fmla="*/ 4 w 97"/>
              <a:gd name="T27" fmla="*/ 15 h 44"/>
              <a:gd name="T28" fmla="*/ 2 w 97"/>
              <a:gd name="T29" fmla="*/ 23 h 44"/>
              <a:gd name="T30" fmla="*/ 2 w 97"/>
              <a:gd name="T31" fmla="*/ 26 h 44"/>
              <a:gd name="T32" fmla="*/ 0 w 97"/>
              <a:gd name="T33" fmla="*/ 26 h 44"/>
              <a:gd name="T34" fmla="*/ 6 w 97"/>
              <a:gd name="T35" fmla="*/ 26 h 44"/>
              <a:gd name="T36" fmla="*/ 23 w 97"/>
              <a:gd name="T37" fmla="*/ 30 h 44"/>
              <a:gd name="T38" fmla="*/ 36 w 97"/>
              <a:gd name="T39" fmla="*/ 40 h 44"/>
              <a:gd name="T40" fmla="*/ 48 w 97"/>
              <a:gd name="T41" fmla="*/ 40 h 44"/>
              <a:gd name="T42" fmla="*/ 50 w 97"/>
              <a:gd name="T43" fmla="*/ 32 h 44"/>
              <a:gd name="T44" fmla="*/ 50 w 97"/>
              <a:gd name="T45" fmla="*/ 27 h 44"/>
              <a:gd name="T46" fmla="*/ 63 w 97"/>
              <a:gd name="T47" fmla="*/ 13 h 44"/>
              <a:gd name="T48" fmla="*/ 68 w 97"/>
              <a:gd name="T49" fmla="*/ 13 h 44"/>
              <a:gd name="T50" fmla="*/ 79 w 97"/>
              <a:gd name="T51" fmla="*/ 27 h 44"/>
              <a:gd name="T52" fmla="*/ 84 w 97"/>
              <a:gd name="T53" fmla="*/ 40 h 44"/>
              <a:gd name="T54" fmla="*/ 86 w 97"/>
              <a:gd name="T55" fmla="*/ 43 h 44"/>
              <a:gd name="T56" fmla="*/ 88 w 97"/>
              <a:gd name="T57" fmla="*/ 37 h 44"/>
              <a:gd name="T58" fmla="*/ 92 w 97"/>
              <a:gd name="T59" fmla="*/ 36 h 44"/>
              <a:gd name="T60" fmla="*/ 95 w 97"/>
              <a:gd name="T61" fmla="*/ 29 h 44"/>
              <a:gd name="T62" fmla="*/ 96 w 97"/>
              <a:gd name="T63"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44">
                <a:moveTo>
                  <a:pt x="96" y="23"/>
                </a:moveTo>
                <a:cubicBezTo>
                  <a:pt x="94" y="21"/>
                  <a:pt x="95" y="21"/>
                  <a:pt x="96" y="15"/>
                </a:cubicBezTo>
                <a:cubicBezTo>
                  <a:pt x="96" y="15"/>
                  <a:pt x="96" y="15"/>
                  <a:pt x="96" y="15"/>
                </a:cubicBezTo>
                <a:cubicBezTo>
                  <a:pt x="95" y="13"/>
                  <a:pt x="93" y="12"/>
                  <a:pt x="92" y="11"/>
                </a:cubicBezTo>
                <a:cubicBezTo>
                  <a:pt x="87" y="6"/>
                  <a:pt x="82" y="4"/>
                  <a:pt x="75" y="2"/>
                </a:cubicBezTo>
                <a:cubicBezTo>
                  <a:pt x="67" y="0"/>
                  <a:pt x="59" y="0"/>
                  <a:pt x="51" y="5"/>
                </a:cubicBezTo>
                <a:cubicBezTo>
                  <a:pt x="49" y="6"/>
                  <a:pt x="46" y="7"/>
                  <a:pt x="44" y="9"/>
                </a:cubicBezTo>
                <a:cubicBezTo>
                  <a:pt x="38" y="12"/>
                  <a:pt x="33" y="14"/>
                  <a:pt x="26" y="10"/>
                </a:cubicBezTo>
                <a:cubicBezTo>
                  <a:pt x="19" y="9"/>
                  <a:pt x="14" y="6"/>
                  <a:pt x="9" y="2"/>
                </a:cubicBezTo>
                <a:cubicBezTo>
                  <a:pt x="9" y="2"/>
                  <a:pt x="9" y="2"/>
                  <a:pt x="9" y="2"/>
                </a:cubicBezTo>
                <a:cubicBezTo>
                  <a:pt x="8" y="2"/>
                  <a:pt x="7" y="3"/>
                  <a:pt x="6" y="3"/>
                </a:cubicBezTo>
                <a:cubicBezTo>
                  <a:pt x="4" y="3"/>
                  <a:pt x="3" y="5"/>
                  <a:pt x="3" y="7"/>
                </a:cubicBezTo>
                <a:cubicBezTo>
                  <a:pt x="3" y="9"/>
                  <a:pt x="1" y="10"/>
                  <a:pt x="1" y="12"/>
                </a:cubicBezTo>
                <a:cubicBezTo>
                  <a:pt x="2" y="13"/>
                  <a:pt x="5" y="15"/>
                  <a:pt x="4" y="15"/>
                </a:cubicBezTo>
                <a:cubicBezTo>
                  <a:pt x="4" y="16"/>
                  <a:pt x="1" y="19"/>
                  <a:pt x="2" y="23"/>
                </a:cubicBezTo>
                <a:cubicBezTo>
                  <a:pt x="2" y="24"/>
                  <a:pt x="2" y="25"/>
                  <a:pt x="2" y="26"/>
                </a:cubicBezTo>
                <a:cubicBezTo>
                  <a:pt x="1" y="27"/>
                  <a:pt x="0" y="27"/>
                  <a:pt x="0" y="26"/>
                </a:cubicBezTo>
                <a:cubicBezTo>
                  <a:pt x="1" y="27"/>
                  <a:pt x="4" y="26"/>
                  <a:pt x="6" y="26"/>
                </a:cubicBezTo>
                <a:cubicBezTo>
                  <a:pt x="12" y="23"/>
                  <a:pt x="18" y="26"/>
                  <a:pt x="23" y="30"/>
                </a:cubicBezTo>
                <a:cubicBezTo>
                  <a:pt x="26" y="35"/>
                  <a:pt x="32" y="37"/>
                  <a:pt x="36" y="40"/>
                </a:cubicBezTo>
                <a:cubicBezTo>
                  <a:pt x="40" y="44"/>
                  <a:pt x="43" y="44"/>
                  <a:pt x="48" y="40"/>
                </a:cubicBezTo>
                <a:cubicBezTo>
                  <a:pt x="51" y="38"/>
                  <a:pt x="52" y="35"/>
                  <a:pt x="50" y="32"/>
                </a:cubicBezTo>
                <a:cubicBezTo>
                  <a:pt x="50" y="30"/>
                  <a:pt x="49" y="28"/>
                  <a:pt x="50" y="27"/>
                </a:cubicBezTo>
                <a:cubicBezTo>
                  <a:pt x="56" y="23"/>
                  <a:pt x="59" y="18"/>
                  <a:pt x="63" y="13"/>
                </a:cubicBezTo>
                <a:cubicBezTo>
                  <a:pt x="64" y="12"/>
                  <a:pt x="67" y="12"/>
                  <a:pt x="68" y="13"/>
                </a:cubicBezTo>
                <a:cubicBezTo>
                  <a:pt x="74" y="16"/>
                  <a:pt x="79" y="20"/>
                  <a:pt x="79" y="27"/>
                </a:cubicBezTo>
                <a:cubicBezTo>
                  <a:pt x="80" y="32"/>
                  <a:pt x="81" y="36"/>
                  <a:pt x="84" y="40"/>
                </a:cubicBezTo>
                <a:cubicBezTo>
                  <a:pt x="85" y="41"/>
                  <a:pt x="86" y="42"/>
                  <a:pt x="86" y="43"/>
                </a:cubicBezTo>
                <a:cubicBezTo>
                  <a:pt x="88" y="37"/>
                  <a:pt x="88" y="37"/>
                  <a:pt x="88" y="37"/>
                </a:cubicBezTo>
                <a:cubicBezTo>
                  <a:pt x="88" y="37"/>
                  <a:pt x="90" y="37"/>
                  <a:pt x="92" y="36"/>
                </a:cubicBezTo>
                <a:cubicBezTo>
                  <a:pt x="94" y="35"/>
                  <a:pt x="94" y="32"/>
                  <a:pt x="95" y="29"/>
                </a:cubicBezTo>
                <a:cubicBezTo>
                  <a:pt x="96" y="25"/>
                  <a:pt x="97" y="26"/>
                  <a:pt x="96" y="2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1">
            <a:extLst>
              <a:ext uri="{FF2B5EF4-FFF2-40B4-BE49-F238E27FC236}">
                <a16:creationId xmlns:a16="http://schemas.microsoft.com/office/drawing/2014/main" id="{85EAA0F1-CE1F-8F97-65F7-572F27EC3E51}"/>
              </a:ext>
            </a:extLst>
          </p:cNvPr>
          <p:cNvSpPr>
            <a:spLocks/>
          </p:cNvSpPr>
          <p:nvPr/>
        </p:nvSpPr>
        <p:spPr bwMode="auto">
          <a:xfrm>
            <a:off x="16544550" y="9032877"/>
            <a:ext cx="0" cy="6350"/>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1"/>
                  <a:pt x="0"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2">
            <a:extLst>
              <a:ext uri="{FF2B5EF4-FFF2-40B4-BE49-F238E27FC236}">
                <a16:creationId xmlns:a16="http://schemas.microsoft.com/office/drawing/2014/main" id="{33D452A4-E440-4C25-191E-71D191F7FEE6}"/>
              </a:ext>
            </a:extLst>
          </p:cNvPr>
          <p:cNvSpPr>
            <a:spLocks/>
          </p:cNvSpPr>
          <p:nvPr/>
        </p:nvSpPr>
        <p:spPr bwMode="auto">
          <a:xfrm>
            <a:off x="16503276" y="8801100"/>
            <a:ext cx="650876" cy="919164"/>
          </a:xfrm>
          <a:custGeom>
            <a:avLst/>
            <a:gdLst>
              <a:gd name="T0" fmla="*/ 200 w 207"/>
              <a:gd name="T1" fmla="*/ 176 h 293"/>
              <a:gd name="T2" fmla="*/ 197 w 207"/>
              <a:gd name="T3" fmla="*/ 163 h 293"/>
              <a:gd name="T4" fmla="*/ 194 w 207"/>
              <a:gd name="T5" fmla="*/ 139 h 293"/>
              <a:gd name="T6" fmla="*/ 200 w 207"/>
              <a:gd name="T7" fmla="*/ 115 h 293"/>
              <a:gd name="T8" fmla="*/ 172 w 207"/>
              <a:gd name="T9" fmla="*/ 109 h 293"/>
              <a:gd name="T10" fmla="*/ 144 w 207"/>
              <a:gd name="T11" fmla="*/ 96 h 293"/>
              <a:gd name="T12" fmla="*/ 117 w 207"/>
              <a:gd name="T13" fmla="*/ 89 h 293"/>
              <a:gd name="T14" fmla="*/ 109 w 207"/>
              <a:gd name="T15" fmla="*/ 62 h 293"/>
              <a:gd name="T16" fmla="*/ 105 w 207"/>
              <a:gd name="T17" fmla="*/ 43 h 293"/>
              <a:gd name="T18" fmla="*/ 117 w 207"/>
              <a:gd name="T19" fmla="*/ 24 h 293"/>
              <a:gd name="T20" fmla="*/ 134 w 207"/>
              <a:gd name="T21" fmla="*/ 10 h 293"/>
              <a:gd name="T22" fmla="*/ 139 w 207"/>
              <a:gd name="T23" fmla="*/ 9 h 293"/>
              <a:gd name="T24" fmla="*/ 132 w 207"/>
              <a:gd name="T25" fmla="*/ 1 h 293"/>
              <a:gd name="T26" fmla="*/ 103 w 207"/>
              <a:gd name="T27" fmla="*/ 17 h 293"/>
              <a:gd name="T28" fmla="*/ 79 w 207"/>
              <a:gd name="T29" fmla="*/ 23 h 293"/>
              <a:gd name="T30" fmla="*/ 60 w 207"/>
              <a:gd name="T31" fmla="*/ 42 h 293"/>
              <a:gd name="T32" fmla="*/ 42 w 207"/>
              <a:gd name="T33" fmla="*/ 64 h 293"/>
              <a:gd name="T34" fmla="*/ 40 w 207"/>
              <a:gd name="T35" fmla="*/ 71 h 293"/>
              <a:gd name="T36" fmla="*/ 40 w 207"/>
              <a:gd name="T37" fmla="*/ 71 h 293"/>
              <a:gd name="T38" fmla="*/ 36 w 207"/>
              <a:gd name="T39" fmla="*/ 69 h 293"/>
              <a:gd name="T40" fmla="*/ 30 w 207"/>
              <a:gd name="T41" fmla="*/ 64 h 293"/>
              <a:gd name="T42" fmla="*/ 30 w 207"/>
              <a:gd name="T43" fmla="*/ 72 h 293"/>
              <a:gd name="T44" fmla="*/ 26 w 207"/>
              <a:gd name="T45" fmla="*/ 85 h 293"/>
              <a:gd name="T46" fmla="*/ 20 w 207"/>
              <a:gd name="T47" fmla="*/ 92 h 293"/>
              <a:gd name="T48" fmla="*/ 28 w 207"/>
              <a:gd name="T49" fmla="*/ 105 h 293"/>
              <a:gd name="T50" fmla="*/ 29 w 207"/>
              <a:gd name="T51" fmla="*/ 138 h 293"/>
              <a:gd name="T52" fmla="*/ 31 w 207"/>
              <a:gd name="T53" fmla="*/ 157 h 293"/>
              <a:gd name="T54" fmla="*/ 2 w 207"/>
              <a:gd name="T55" fmla="*/ 191 h 293"/>
              <a:gd name="T56" fmla="*/ 7 w 207"/>
              <a:gd name="T57" fmla="*/ 199 h 293"/>
              <a:gd name="T58" fmla="*/ 24 w 207"/>
              <a:gd name="T59" fmla="*/ 208 h 293"/>
              <a:gd name="T60" fmla="*/ 40 w 207"/>
              <a:gd name="T61" fmla="*/ 220 h 293"/>
              <a:gd name="T62" fmla="*/ 53 w 207"/>
              <a:gd name="T63" fmla="*/ 216 h 293"/>
              <a:gd name="T64" fmla="*/ 73 w 207"/>
              <a:gd name="T65" fmla="*/ 225 h 293"/>
              <a:gd name="T66" fmla="*/ 83 w 207"/>
              <a:gd name="T67" fmla="*/ 239 h 293"/>
              <a:gd name="T68" fmla="*/ 100 w 207"/>
              <a:gd name="T69" fmla="*/ 254 h 293"/>
              <a:gd name="T70" fmla="*/ 110 w 207"/>
              <a:gd name="T71" fmla="*/ 264 h 293"/>
              <a:gd name="T72" fmla="*/ 128 w 207"/>
              <a:gd name="T73" fmla="*/ 261 h 293"/>
              <a:gd name="T74" fmla="*/ 141 w 207"/>
              <a:gd name="T75" fmla="*/ 260 h 293"/>
              <a:gd name="T76" fmla="*/ 150 w 207"/>
              <a:gd name="T77" fmla="*/ 265 h 293"/>
              <a:gd name="T78" fmla="*/ 154 w 207"/>
              <a:gd name="T79" fmla="*/ 267 h 293"/>
              <a:gd name="T80" fmla="*/ 151 w 207"/>
              <a:gd name="T81" fmla="*/ 288 h 293"/>
              <a:gd name="T82" fmla="*/ 168 w 207"/>
              <a:gd name="T83" fmla="*/ 245 h 293"/>
              <a:gd name="T84" fmla="*/ 154 w 207"/>
              <a:gd name="T85" fmla="*/ 217 h 293"/>
              <a:gd name="T86" fmla="*/ 169 w 207"/>
              <a:gd name="T87" fmla="*/ 213 h 293"/>
              <a:gd name="T88" fmla="*/ 163 w 207"/>
              <a:gd name="T89" fmla="*/ 199 h 293"/>
              <a:gd name="T90" fmla="*/ 181 w 207"/>
              <a:gd name="T91" fmla="*/ 189 h 293"/>
              <a:gd name="T92" fmla="*/ 195 w 207"/>
              <a:gd name="T93" fmla="*/ 185 h 293"/>
              <a:gd name="T94" fmla="*/ 207 w 207"/>
              <a:gd name="T95" fmla="*/ 19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7" h="293">
                <a:moveTo>
                  <a:pt x="202" y="183"/>
                </a:moveTo>
                <a:cubicBezTo>
                  <a:pt x="200" y="180"/>
                  <a:pt x="201" y="178"/>
                  <a:pt x="200" y="176"/>
                </a:cubicBezTo>
                <a:cubicBezTo>
                  <a:pt x="199" y="174"/>
                  <a:pt x="198" y="173"/>
                  <a:pt x="196" y="174"/>
                </a:cubicBezTo>
                <a:cubicBezTo>
                  <a:pt x="193" y="174"/>
                  <a:pt x="194" y="167"/>
                  <a:pt x="197" y="163"/>
                </a:cubicBezTo>
                <a:cubicBezTo>
                  <a:pt x="201" y="160"/>
                  <a:pt x="197" y="155"/>
                  <a:pt x="195" y="150"/>
                </a:cubicBezTo>
                <a:cubicBezTo>
                  <a:pt x="193" y="144"/>
                  <a:pt x="195" y="145"/>
                  <a:pt x="194" y="139"/>
                </a:cubicBezTo>
                <a:cubicBezTo>
                  <a:pt x="193" y="134"/>
                  <a:pt x="195" y="130"/>
                  <a:pt x="194" y="128"/>
                </a:cubicBezTo>
                <a:cubicBezTo>
                  <a:pt x="194" y="125"/>
                  <a:pt x="200" y="123"/>
                  <a:pt x="200" y="115"/>
                </a:cubicBezTo>
                <a:cubicBezTo>
                  <a:pt x="200" y="106"/>
                  <a:pt x="194" y="110"/>
                  <a:pt x="188" y="109"/>
                </a:cubicBezTo>
                <a:cubicBezTo>
                  <a:pt x="182" y="108"/>
                  <a:pt x="177" y="109"/>
                  <a:pt x="172" y="109"/>
                </a:cubicBezTo>
                <a:cubicBezTo>
                  <a:pt x="166" y="108"/>
                  <a:pt x="162" y="102"/>
                  <a:pt x="155" y="98"/>
                </a:cubicBezTo>
                <a:cubicBezTo>
                  <a:pt x="149" y="93"/>
                  <a:pt x="147" y="96"/>
                  <a:pt x="144" y="96"/>
                </a:cubicBezTo>
                <a:cubicBezTo>
                  <a:pt x="140" y="96"/>
                  <a:pt x="133" y="95"/>
                  <a:pt x="129" y="95"/>
                </a:cubicBezTo>
                <a:cubicBezTo>
                  <a:pt x="126" y="96"/>
                  <a:pt x="120" y="94"/>
                  <a:pt x="117" y="89"/>
                </a:cubicBezTo>
                <a:cubicBezTo>
                  <a:pt x="114" y="84"/>
                  <a:pt x="118" y="80"/>
                  <a:pt x="116" y="76"/>
                </a:cubicBezTo>
                <a:cubicBezTo>
                  <a:pt x="115" y="73"/>
                  <a:pt x="110" y="63"/>
                  <a:pt x="109" y="62"/>
                </a:cubicBezTo>
                <a:cubicBezTo>
                  <a:pt x="107" y="60"/>
                  <a:pt x="102" y="57"/>
                  <a:pt x="102" y="55"/>
                </a:cubicBezTo>
                <a:cubicBezTo>
                  <a:pt x="102" y="52"/>
                  <a:pt x="105" y="47"/>
                  <a:pt x="105" y="43"/>
                </a:cubicBezTo>
                <a:cubicBezTo>
                  <a:pt x="105" y="39"/>
                  <a:pt x="107" y="36"/>
                  <a:pt x="109" y="33"/>
                </a:cubicBezTo>
                <a:cubicBezTo>
                  <a:pt x="112" y="30"/>
                  <a:pt x="116" y="25"/>
                  <a:pt x="117" y="24"/>
                </a:cubicBezTo>
                <a:cubicBezTo>
                  <a:pt x="118" y="23"/>
                  <a:pt x="122" y="19"/>
                  <a:pt x="124" y="15"/>
                </a:cubicBezTo>
                <a:cubicBezTo>
                  <a:pt x="126" y="10"/>
                  <a:pt x="132" y="12"/>
                  <a:pt x="134" y="10"/>
                </a:cubicBezTo>
                <a:cubicBezTo>
                  <a:pt x="135" y="10"/>
                  <a:pt x="137" y="9"/>
                  <a:pt x="139" y="9"/>
                </a:cubicBezTo>
                <a:cubicBezTo>
                  <a:pt x="139" y="9"/>
                  <a:pt x="139" y="9"/>
                  <a:pt x="139" y="9"/>
                </a:cubicBezTo>
                <a:cubicBezTo>
                  <a:pt x="141" y="7"/>
                  <a:pt x="140" y="3"/>
                  <a:pt x="137" y="2"/>
                </a:cubicBezTo>
                <a:cubicBezTo>
                  <a:pt x="136" y="1"/>
                  <a:pt x="133" y="0"/>
                  <a:pt x="132" y="1"/>
                </a:cubicBezTo>
                <a:cubicBezTo>
                  <a:pt x="127" y="1"/>
                  <a:pt x="122" y="4"/>
                  <a:pt x="119" y="7"/>
                </a:cubicBezTo>
                <a:cubicBezTo>
                  <a:pt x="114" y="12"/>
                  <a:pt x="109" y="15"/>
                  <a:pt x="103" y="17"/>
                </a:cubicBezTo>
                <a:cubicBezTo>
                  <a:pt x="96" y="18"/>
                  <a:pt x="89" y="18"/>
                  <a:pt x="84" y="23"/>
                </a:cubicBezTo>
                <a:cubicBezTo>
                  <a:pt x="83" y="24"/>
                  <a:pt x="81" y="23"/>
                  <a:pt x="79" y="23"/>
                </a:cubicBezTo>
                <a:cubicBezTo>
                  <a:pt x="75" y="23"/>
                  <a:pt x="71" y="25"/>
                  <a:pt x="69" y="28"/>
                </a:cubicBezTo>
                <a:cubicBezTo>
                  <a:pt x="65" y="32"/>
                  <a:pt x="61" y="37"/>
                  <a:pt x="60" y="42"/>
                </a:cubicBezTo>
                <a:cubicBezTo>
                  <a:pt x="60" y="47"/>
                  <a:pt x="58" y="51"/>
                  <a:pt x="53" y="54"/>
                </a:cubicBezTo>
                <a:cubicBezTo>
                  <a:pt x="49" y="57"/>
                  <a:pt x="45" y="60"/>
                  <a:pt x="42" y="64"/>
                </a:cubicBezTo>
                <a:cubicBezTo>
                  <a:pt x="41" y="65"/>
                  <a:pt x="40" y="68"/>
                  <a:pt x="40" y="71"/>
                </a:cubicBezTo>
                <a:cubicBezTo>
                  <a:pt x="40" y="71"/>
                  <a:pt x="40" y="71"/>
                  <a:pt x="40" y="71"/>
                </a:cubicBezTo>
                <a:cubicBezTo>
                  <a:pt x="40" y="72"/>
                  <a:pt x="40" y="72"/>
                  <a:pt x="40" y="72"/>
                </a:cubicBezTo>
                <a:cubicBezTo>
                  <a:pt x="40" y="71"/>
                  <a:pt x="40" y="71"/>
                  <a:pt x="40" y="71"/>
                </a:cubicBezTo>
                <a:cubicBezTo>
                  <a:pt x="40" y="71"/>
                  <a:pt x="40" y="71"/>
                  <a:pt x="40" y="71"/>
                </a:cubicBezTo>
                <a:cubicBezTo>
                  <a:pt x="39" y="70"/>
                  <a:pt x="37" y="70"/>
                  <a:pt x="36" y="69"/>
                </a:cubicBezTo>
                <a:cubicBezTo>
                  <a:pt x="33" y="66"/>
                  <a:pt x="29" y="63"/>
                  <a:pt x="26" y="60"/>
                </a:cubicBezTo>
                <a:cubicBezTo>
                  <a:pt x="27" y="61"/>
                  <a:pt x="29" y="62"/>
                  <a:pt x="30" y="64"/>
                </a:cubicBezTo>
                <a:cubicBezTo>
                  <a:pt x="30" y="64"/>
                  <a:pt x="30" y="64"/>
                  <a:pt x="30" y="64"/>
                </a:cubicBezTo>
                <a:cubicBezTo>
                  <a:pt x="29" y="70"/>
                  <a:pt x="28" y="70"/>
                  <a:pt x="30" y="72"/>
                </a:cubicBezTo>
                <a:cubicBezTo>
                  <a:pt x="31" y="75"/>
                  <a:pt x="30" y="74"/>
                  <a:pt x="29" y="78"/>
                </a:cubicBezTo>
                <a:cubicBezTo>
                  <a:pt x="28" y="81"/>
                  <a:pt x="28" y="84"/>
                  <a:pt x="26" y="85"/>
                </a:cubicBezTo>
                <a:cubicBezTo>
                  <a:pt x="24" y="86"/>
                  <a:pt x="22" y="86"/>
                  <a:pt x="22" y="86"/>
                </a:cubicBezTo>
                <a:cubicBezTo>
                  <a:pt x="20" y="92"/>
                  <a:pt x="20" y="92"/>
                  <a:pt x="20" y="92"/>
                </a:cubicBezTo>
                <a:cubicBezTo>
                  <a:pt x="20" y="91"/>
                  <a:pt x="19" y="90"/>
                  <a:pt x="18" y="89"/>
                </a:cubicBezTo>
                <a:cubicBezTo>
                  <a:pt x="22" y="94"/>
                  <a:pt x="23" y="101"/>
                  <a:pt x="28" y="105"/>
                </a:cubicBezTo>
                <a:cubicBezTo>
                  <a:pt x="29" y="107"/>
                  <a:pt x="29" y="109"/>
                  <a:pt x="29" y="111"/>
                </a:cubicBezTo>
                <a:cubicBezTo>
                  <a:pt x="29" y="120"/>
                  <a:pt x="30" y="129"/>
                  <a:pt x="29" y="138"/>
                </a:cubicBezTo>
                <a:cubicBezTo>
                  <a:pt x="28" y="143"/>
                  <a:pt x="29" y="147"/>
                  <a:pt x="32" y="152"/>
                </a:cubicBezTo>
                <a:cubicBezTo>
                  <a:pt x="33" y="153"/>
                  <a:pt x="33" y="156"/>
                  <a:pt x="31" y="157"/>
                </a:cubicBezTo>
                <a:cubicBezTo>
                  <a:pt x="27" y="164"/>
                  <a:pt x="23" y="170"/>
                  <a:pt x="16" y="174"/>
                </a:cubicBezTo>
                <a:cubicBezTo>
                  <a:pt x="8" y="177"/>
                  <a:pt x="4" y="183"/>
                  <a:pt x="2" y="191"/>
                </a:cubicBezTo>
                <a:cubicBezTo>
                  <a:pt x="1" y="192"/>
                  <a:pt x="1" y="193"/>
                  <a:pt x="0" y="194"/>
                </a:cubicBezTo>
                <a:cubicBezTo>
                  <a:pt x="2" y="196"/>
                  <a:pt x="4" y="198"/>
                  <a:pt x="7" y="199"/>
                </a:cubicBezTo>
                <a:cubicBezTo>
                  <a:pt x="14" y="201"/>
                  <a:pt x="14" y="204"/>
                  <a:pt x="18" y="207"/>
                </a:cubicBezTo>
                <a:cubicBezTo>
                  <a:pt x="23" y="209"/>
                  <a:pt x="21" y="206"/>
                  <a:pt x="24" y="208"/>
                </a:cubicBezTo>
                <a:cubicBezTo>
                  <a:pt x="27" y="211"/>
                  <a:pt x="25" y="216"/>
                  <a:pt x="26" y="216"/>
                </a:cubicBezTo>
                <a:cubicBezTo>
                  <a:pt x="28" y="216"/>
                  <a:pt x="36" y="218"/>
                  <a:pt x="40" y="220"/>
                </a:cubicBezTo>
                <a:cubicBezTo>
                  <a:pt x="45" y="222"/>
                  <a:pt x="46" y="221"/>
                  <a:pt x="47" y="217"/>
                </a:cubicBezTo>
                <a:cubicBezTo>
                  <a:pt x="47" y="213"/>
                  <a:pt x="50" y="215"/>
                  <a:pt x="53" y="216"/>
                </a:cubicBezTo>
                <a:cubicBezTo>
                  <a:pt x="57" y="216"/>
                  <a:pt x="59" y="220"/>
                  <a:pt x="62" y="221"/>
                </a:cubicBezTo>
                <a:cubicBezTo>
                  <a:pt x="65" y="222"/>
                  <a:pt x="69" y="224"/>
                  <a:pt x="73" y="225"/>
                </a:cubicBezTo>
                <a:cubicBezTo>
                  <a:pt x="76" y="226"/>
                  <a:pt x="78" y="228"/>
                  <a:pt x="79" y="231"/>
                </a:cubicBezTo>
                <a:cubicBezTo>
                  <a:pt x="81" y="235"/>
                  <a:pt x="78" y="238"/>
                  <a:pt x="83" y="239"/>
                </a:cubicBezTo>
                <a:cubicBezTo>
                  <a:pt x="89" y="241"/>
                  <a:pt x="94" y="243"/>
                  <a:pt x="96" y="246"/>
                </a:cubicBezTo>
                <a:cubicBezTo>
                  <a:pt x="99" y="249"/>
                  <a:pt x="97" y="253"/>
                  <a:pt x="100" y="254"/>
                </a:cubicBezTo>
                <a:cubicBezTo>
                  <a:pt x="104" y="255"/>
                  <a:pt x="102" y="259"/>
                  <a:pt x="102" y="260"/>
                </a:cubicBezTo>
                <a:cubicBezTo>
                  <a:pt x="101" y="262"/>
                  <a:pt x="107" y="263"/>
                  <a:pt x="110" y="264"/>
                </a:cubicBezTo>
                <a:cubicBezTo>
                  <a:pt x="113" y="265"/>
                  <a:pt x="118" y="263"/>
                  <a:pt x="118" y="263"/>
                </a:cubicBezTo>
                <a:cubicBezTo>
                  <a:pt x="128" y="261"/>
                  <a:pt x="128" y="261"/>
                  <a:pt x="128" y="261"/>
                </a:cubicBezTo>
                <a:cubicBezTo>
                  <a:pt x="134" y="261"/>
                  <a:pt x="134" y="261"/>
                  <a:pt x="134" y="261"/>
                </a:cubicBezTo>
                <a:cubicBezTo>
                  <a:pt x="141" y="260"/>
                  <a:pt x="141" y="260"/>
                  <a:pt x="141" y="260"/>
                </a:cubicBezTo>
                <a:cubicBezTo>
                  <a:pt x="146" y="262"/>
                  <a:pt x="146" y="262"/>
                  <a:pt x="146" y="262"/>
                </a:cubicBezTo>
                <a:cubicBezTo>
                  <a:pt x="150" y="265"/>
                  <a:pt x="150" y="265"/>
                  <a:pt x="150" y="265"/>
                </a:cubicBezTo>
                <a:cubicBezTo>
                  <a:pt x="154" y="265"/>
                  <a:pt x="154" y="265"/>
                  <a:pt x="154" y="265"/>
                </a:cubicBezTo>
                <a:cubicBezTo>
                  <a:pt x="154" y="267"/>
                  <a:pt x="154" y="267"/>
                  <a:pt x="154" y="267"/>
                </a:cubicBezTo>
                <a:cubicBezTo>
                  <a:pt x="154" y="267"/>
                  <a:pt x="145" y="283"/>
                  <a:pt x="143" y="286"/>
                </a:cubicBezTo>
                <a:cubicBezTo>
                  <a:pt x="141" y="289"/>
                  <a:pt x="147" y="288"/>
                  <a:pt x="151" y="288"/>
                </a:cubicBezTo>
                <a:cubicBezTo>
                  <a:pt x="156" y="288"/>
                  <a:pt x="156" y="293"/>
                  <a:pt x="156" y="293"/>
                </a:cubicBezTo>
                <a:cubicBezTo>
                  <a:pt x="156" y="293"/>
                  <a:pt x="168" y="250"/>
                  <a:pt x="168" y="245"/>
                </a:cubicBezTo>
                <a:cubicBezTo>
                  <a:pt x="169" y="241"/>
                  <a:pt x="167" y="234"/>
                  <a:pt x="159" y="230"/>
                </a:cubicBezTo>
                <a:cubicBezTo>
                  <a:pt x="152" y="226"/>
                  <a:pt x="155" y="221"/>
                  <a:pt x="154" y="217"/>
                </a:cubicBezTo>
                <a:cubicBezTo>
                  <a:pt x="154" y="213"/>
                  <a:pt x="157" y="213"/>
                  <a:pt x="162" y="211"/>
                </a:cubicBezTo>
                <a:cubicBezTo>
                  <a:pt x="167" y="209"/>
                  <a:pt x="166" y="212"/>
                  <a:pt x="169" y="213"/>
                </a:cubicBezTo>
                <a:cubicBezTo>
                  <a:pt x="173" y="214"/>
                  <a:pt x="170" y="208"/>
                  <a:pt x="170" y="205"/>
                </a:cubicBezTo>
                <a:cubicBezTo>
                  <a:pt x="169" y="202"/>
                  <a:pt x="166" y="202"/>
                  <a:pt x="163" y="199"/>
                </a:cubicBezTo>
                <a:cubicBezTo>
                  <a:pt x="160" y="197"/>
                  <a:pt x="161" y="191"/>
                  <a:pt x="161" y="191"/>
                </a:cubicBezTo>
                <a:cubicBezTo>
                  <a:pt x="161" y="191"/>
                  <a:pt x="177" y="192"/>
                  <a:pt x="181" y="189"/>
                </a:cubicBezTo>
                <a:cubicBezTo>
                  <a:pt x="184" y="187"/>
                  <a:pt x="186" y="189"/>
                  <a:pt x="188" y="190"/>
                </a:cubicBezTo>
                <a:cubicBezTo>
                  <a:pt x="190" y="191"/>
                  <a:pt x="189" y="185"/>
                  <a:pt x="195" y="185"/>
                </a:cubicBezTo>
                <a:cubicBezTo>
                  <a:pt x="202" y="184"/>
                  <a:pt x="202" y="198"/>
                  <a:pt x="202" y="199"/>
                </a:cubicBezTo>
                <a:cubicBezTo>
                  <a:pt x="203" y="200"/>
                  <a:pt x="207" y="199"/>
                  <a:pt x="207" y="199"/>
                </a:cubicBezTo>
                <a:cubicBezTo>
                  <a:pt x="207" y="199"/>
                  <a:pt x="204" y="186"/>
                  <a:pt x="202" y="18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3">
            <a:extLst>
              <a:ext uri="{FF2B5EF4-FFF2-40B4-BE49-F238E27FC236}">
                <a16:creationId xmlns:a16="http://schemas.microsoft.com/office/drawing/2014/main" id="{756010AA-5448-B31C-A158-88FCB45190EA}"/>
              </a:ext>
            </a:extLst>
          </p:cNvPr>
          <p:cNvSpPr>
            <a:spLocks/>
          </p:cNvSpPr>
          <p:nvPr/>
        </p:nvSpPr>
        <p:spPr bwMode="auto">
          <a:xfrm>
            <a:off x="16519150" y="93789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4">
            <a:extLst>
              <a:ext uri="{FF2B5EF4-FFF2-40B4-BE49-F238E27FC236}">
                <a16:creationId xmlns:a16="http://schemas.microsoft.com/office/drawing/2014/main" id="{99740C33-10E7-DC1D-D637-23CF95E1F11D}"/>
              </a:ext>
            </a:extLst>
          </p:cNvPr>
          <p:cNvSpPr>
            <a:spLocks/>
          </p:cNvSpPr>
          <p:nvPr/>
        </p:nvSpPr>
        <p:spPr bwMode="auto">
          <a:xfrm>
            <a:off x="16400088" y="9401176"/>
            <a:ext cx="320676" cy="369888"/>
          </a:xfrm>
          <a:custGeom>
            <a:avLst/>
            <a:gdLst>
              <a:gd name="T0" fmla="*/ 95 w 102"/>
              <a:gd name="T1" fmla="*/ 30 h 118"/>
              <a:gd name="T2" fmla="*/ 86 w 102"/>
              <a:gd name="T3" fmla="*/ 25 h 118"/>
              <a:gd name="T4" fmla="*/ 80 w 102"/>
              <a:gd name="T5" fmla="*/ 26 h 118"/>
              <a:gd name="T6" fmla="*/ 73 w 102"/>
              <a:gd name="T7" fmla="*/ 29 h 118"/>
              <a:gd name="T8" fmla="*/ 59 w 102"/>
              <a:gd name="T9" fmla="*/ 25 h 118"/>
              <a:gd name="T10" fmla="*/ 57 w 102"/>
              <a:gd name="T11" fmla="*/ 17 h 118"/>
              <a:gd name="T12" fmla="*/ 51 w 102"/>
              <a:gd name="T13" fmla="*/ 16 h 118"/>
              <a:gd name="T14" fmla="*/ 40 w 102"/>
              <a:gd name="T15" fmla="*/ 8 h 118"/>
              <a:gd name="T16" fmla="*/ 33 w 102"/>
              <a:gd name="T17" fmla="*/ 3 h 118"/>
              <a:gd name="T18" fmla="*/ 35 w 102"/>
              <a:gd name="T19" fmla="*/ 0 h 118"/>
              <a:gd name="T20" fmla="*/ 27 w 102"/>
              <a:gd name="T21" fmla="*/ 9 h 118"/>
              <a:gd name="T22" fmla="*/ 16 w 102"/>
              <a:gd name="T23" fmla="*/ 15 h 118"/>
              <a:gd name="T24" fmla="*/ 14 w 102"/>
              <a:gd name="T25" fmla="*/ 18 h 118"/>
              <a:gd name="T26" fmla="*/ 4 w 102"/>
              <a:gd name="T27" fmla="*/ 47 h 118"/>
              <a:gd name="T28" fmla="*/ 1 w 102"/>
              <a:gd name="T29" fmla="*/ 50 h 118"/>
              <a:gd name="T30" fmla="*/ 1 w 102"/>
              <a:gd name="T31" fmla="*/ 71 h 118"/>
              <a:gd name="T32" fmla="*/ 12 w 102"/>
              <a:gd name="T33" fmla="*/ 82 h 118"/>
              <a:gd name="T34" fmla="*/ 14 w 102"/>
              <a:gd name="T35" fmla="*/ 81 h 118"/>
              <a:gd name="T36" fmla="*/ 16 w 102"/>
              <a:gd name="T37" fmla="*/ 78 h 118"/>
              <a:gd name="T38" fmla="*/ 17 w 102"/>
              <a:gd name="T39" fmla="*/ 81 h 118"/>
              <a:gd name="T40" fmla="*/ 13 w 102"/>
              <a:gd name="T41" fmla="*/ 90 h 118"/>
              <a:gd name="T42" fmla="*/ 16 w 102"/>
              <a:gd name="T43" fmla="*/ 97 h 118"/>
              <a:gd name="T44" fmla="*/ 10 w 102"/>
              <a:gd name="T45" fmla="*/ 105 h 118"/>
              <a:gd name="T46" fmla="*/ 18 w 102"/>
              <a:gd name="T47" fmla="*/ 105 h 118"/>
              <a:gd name="T48" fmla="*/ 26 w 102"/>
              <a:gd name="T49" fmla="*/ 108 h 118"/>
              <a:gd name="T50" fmla="*/ 32 w 102"/>
              <a:gd name="T51" fmla="*/ 117 h 118"/>
              <a:gd name="T52" fmla="*/ 42 w 102"/>
              <a:gd name="T53" fmla="*/ 102 h 118"/>
              <a:gd name="T54" fmla="*/ 53 w 102"/>
              <a:gd name="T55" fmla="*/ 83 h 118"/>
              <a:gd name="T56" fmla="*/ 66 w 102"/>
              <a:gd name="T57" fmla="*/ 79 h 118"/>
              <a:gd name="T58" fmla="*/ 79 w 102"/>
              <a:gd name="T59" fmla="*/ 71 h 118"/>
              <a:gd name="T60" fmla="*/ 90 w 102"/>
              <a:gd name="T61" fmla="*/ 61 h 118"/>
              <a:gd name="T62" fmla="*/ 95 w 102"/>
              <a:gd name="T63" fmla="*/ 50 h 118"/>
              <a:gd name="T64" fmla="*/ 98 w 102"/>
              <a:gd name="T65" fmla="*/ 50 h 118"/>
              <a:gd name="T66" fmla="*/ 99 w 102"/>
              <a:gd name="T67" fmla="*/ 42 h 118"/>
              <a:gd name="T68" fmla="*/ 95 w 102"/>
              <a:gd name="T69"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8">
                <a:moveTo>
                  <a:pt x="95" y="30"/>
                </a:moveTo>
                <a:cubicBezTo>
                  <a:pt x="92" y="28"/>
                  <a:pt x="90" y="25"/>
                  <a:pt x="86" y="25"/>
                </a:cubicBezTo>
                <a:cubicBezTo>
                  <a:pt x="83" y="24"/>
                  <a:pt x="80" y="22"/>
                  <a:pt x="80" y="26"/>
                </a:cubicBezTo>
                <a:cubicBezTo>
                  <a:pt x="79" y="30"/>
                  <a:pt x="78" y="31"/>
                  <a:pt x="73" y="29"/>
                </a:cubicBezTo>
                <a:cubicBezTo>
                  <a:pt x="69" y="27"/>
                  <a:pt x="61" y="25"/>
                  <a:pt x="59" y="25"/>
                </a:cubicBezTo>
                <a:cubicBezTo>
                  <a:pt x="58" y="25"/>
                  <a:pt x="60" y="20"/>
                  <a:pt x="57" y="17"/>
                </a:cubicBezTo>
                <a:cubicBezTo>
                  <a:pt x="54" y="15"/>
                  <a:pt x="56" y="18"/>
                  <a:pt x="51" y="16"/>
                </a:cubicBezTo>
                <a:cubicBezTo>
                  <a:pt x="47" y="13"/>
                  <a:pt x="47" y="10"/>
                  <a:pt x="40" y="8"/>
                </a:cubicBezTo>
                <a:cubicBezTo>
                  <a:pt x="37" y="7"/>
                  <a:pt x="35" y="5"/>
                  <a:pt x="33" y="3"/>
                </a:cubicBezTo>
                <a:cubicBezTo>
                  <a:pt x="34" y="2"/>
                  <a:pt x="34" y="1"/>
                  <a:pt x="35" y="0"/>
                </a:cubicBezTo>
                <a:cubicBezTo>
                  <a:pt x="34" y="4"/>
                  <a:pt x="31" y="7"/>
                  <a:pt x="27" y="9"/>
                </a:cubicBezTo>
                <a:cubicBezTo>
                  <a:pt x="23" y="11"/>
                  <a:pt x="20" y="13"/>
                  <a:pt x="16" y="15"/>
                </a:cubicBezTo>
                <a:cubicBezTo>
                  <a:pt x="15" y="16"/>
                  <a:pt x="14" y="17"/>
                  <a:pt x="14" y="18"/>
                </a:cubicBezTo>
                <a:cubicBezTo>
                  <a:pt x="10" y="36"/>
                  <a:pt x="10" y="36"/>
                  <a:pt x="4" y="47"/>
                </a:cubicBezTo>
                <a:cubicBezTo>
                  <a:pt x="3" y="48"/>
                  <a:pt x="2" y="49"/>
                  <a:pt x="1" y="50"/>
                </a:cubicBezTo>
                <a:cubicBezTo>
                  <a:pt x="1" y="57"/>
                  <a:pt x="0" y="64"/>
                  <a:pt x="1" y="71"/>
                </a:cubicBezTo>
                <a:cubicBezTo>
                  <a:pt x="2" y="76"/>
                  <a:pt x="7" y="80"/>
                  <a:pt x="12" y="82"/>
                </a:cubicBezTo>
                <a:cubicBezTo>
                  <a:pt x="13" y="82"/>
                  <a:pt x="13" y="81"/>
                  <a:pt x="14" y="81"/>
                </a:cubicBezTo>
                <a:cubicBezTo>
                  <a:pt x="15" y="80"/>
                  <a:pt x="15" y="79"/>
                  <a:pt x="16" y="78"/>
                </a:cubicBezTo>
                <a:cubicBezTo>
                  <a:pt x="17" y="79"/>
                  <a:pt x="17" y="80"/>
                  <a:pt x="17" y="81"/>
                </a:cubicBezTo>
                <a:cubicBezTo>
                  <a:pt x="17" y="85"/>
                  <a:pt x="16" y="88"/>
                  <a:pt x="13" y="90"/>
                </a:cubicBezTo>
                <a:cubicBezTo>
                  <a:pt x="15" y="92"/>
                  <a:pt x="18" y="96"/>
                  <a:pt x="16" y="97"/>
                </a:cubicBezTo>
                <a:cubicBezTo>
                  <a:pt x="12" y="98"/>
                  <a:pt x="7" y="103"/>
                  <a:pt x="10" y="105"/>
                </a:cubicBezTo>
                <a:cubicBezTo>
                  <a:pt x="13" y="107"/>
                  <a:pt x="14" y="102"/>
                  <a:pt x="18" y="105"/>
                </a:cubicBezTo>
                <a:cubicBezTo>
                  <a:pt x="21" y="107"/>
                  <a:pt x="24" y="106"/>
                  <a:pt x="26" y="108"/>
                </a:cubicBezTo>
                <a:cubicBezTo>
                  <a:pt x="27" y="110"/>
                  <a:pt x="30" y="118"/>
                  <a:pt x="32" y="117"/>
                </a:cubicBezTo>
                <a:cubicBezTo>
                  <a:pt x="34" y="116"/>
                  <a:pt x="40" y="107"/>
                  <a:pt x="42" y="102"/>
                </a:cubicBezTo>
                <a:cubicBezTo>
                  <a:pt x="45" y="97"/>
                  <a:pt x="51" y="84"/>
                  <a:pt x="53" y="83"/>
                </a:cubicBezTo>
                <a:cubicBezTo>
                  <a:pt x="55" y="82"/>
                  <a:pt x="62" y="80"/>
                  <a:pt x="66" y="79"/>
                </a:cubicBezTo>
                <a:cubicBezTo>
                  <a:pt x="71" y="78"/>
                  <a:pt x="77" y="73"/>
                  <a:pt x="79" y="71"/>
                </a:cubicBezTo>
                <a:cubicBezTo>
                  <a:pt x="80" y="70"/>
                  <a:pt x="87" y="64"/>
                  <a:pt x="90" y="61"/>
                </a:cubicBezTo>
                <a:cubicBezTo>
                  <a:pt x="93" y="58"/>
                  <a:pt x="95" y="50"/>
                  <a:pt x="95" y="50"/>
                </a:cubicBezTo>
                <a:cubicBezTo>
                  <a:pt x="98" y="50"/>
                  <a:pt x="98" y="50"/>
                  <a:pt x="98" y="50"/>
                </a:cubicBezTo>
                <a:cubicBezTo>
                  <a:pt x="98" y="50"/>
                  <a:pt x="102" y="45"/>
                  <a:pt x="99" y="42"/>
                </a:cubicBezTo>
                <a:cubicBezTo>
                  <a:pt x="97" y="39"/>
                  <a:pt x="95" y="34"/>
                  <a:pt x="95" y="3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5">
            <a:extLst>
              <a:ext uri="{FF2B5EF4-FFF2-40B4-BE49-F238E27FC236}">
                <a16:creationId xmlns:a16="http://schemas.microsoft.com/office/drawing/2014/main" id="{9696DB4F-2941-DEE6-7AE6-3FA3813ADBC1}"/>
              </a:ext>
            </a:extLst>
          </p:cNvPr>
          <p:cNvSpPr>
            <a:spLocks/>
          </p:cNvSpPr>
          <p:nvPr/>
        </p:nvSpPr>
        <p:spPr bwMode="auto">
          <a:xfrm>
            <a:off x="16454062" y="9655177"/>
            <a:ext cx="0" cy="9526"/>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66">
            <a:extLst>
              <a:ext uri="{FF2B5EF4-FFF2-40B4-BE49-F238E27FC236}">
                <a16:creationId xmlns:a16="http://schemas.microsoft.com/office/drawing/2014/main" id="{0BD29BBF-1B36-8E63-C123-D41624C33E7D}"/>
              </a:ext>
            </a:extLst>
          </p:cNvPr>
          <p:cNvSpPr>
            <a:spLocks/>
          </p:cNvSpPr>
          <p:nvPr/>
        </p:nvSpPr>
        <p:spPr bwMode="auto">
          <a:xfrm>
            <a:off x="16374689" y="9494839"/>
            <a:ext cx="706438" cy="1022350"/>
          </a:xfrm>
          <a:custGeom>
            <a:avLst/>
            <a:gdLst>
              <a:gd name="T0" fmla="*/ 205 w 225"/>
              <a:gd name="T1" fmla="*/ 194 h 326"/>
              <a:gd name="T2" fmla="*/ 188 w 225"/>
              <a:gd name="T3" fmla="*/ 171 h 326"/>
              <a:gd name="T4" fmla="*/ 166 w 225"/>
              <a:gd name="T5" fmla="*/ 174 h 326"/>
              <a:gd name="T6" fmla="*/ 140 w 225"/>
              <a:gd name="T7" fmla="*/ 164 h 326"/>
              <a:gd name="T8" fmla="*/ 132 w 225"/>
              <a:gd name="T9" fmla="*/ 140 h 326"/>
              <a:gd name="T10" fmla="*/ 133 w 225"/>
              <a:gd name="T11" fmla="*/ 119 h 326"/>
              <a:gd name="T12" fmla="*/ 140 w 225"/>
              <a:gd name="T13" fmla="*/ 106 h 326"/>
              <a:gd name="T14" fmla="*/ 144 w 225"/>
              <a:gd name="T15" fmla="*/ 93 h 326"/>
              <a:gd name="T16" fmla="*/ 155 w 225"/>
              <a:gd name="T17" fmla="*/ 84 h 326"/>
              <a:gd name="T18" fmla="*/ 184 w 225"/>
              <a:gd name="T19" fmla="*/ 74 h 326"/>
              <a:gd name="T20" fmla="*/ 196 w 225"/>
              <a:gd name="T21" fmla="*/ 70 h 326"/>
              <a:gd name="T22" fmla="*/ 184 w 225"/>
              <a:gd name="T23" fmla="*/ 65 h 326"/>
              <a:gd name="T24" fmla="*/ 195 w 225"/>
              <a:gd name="T25" fmla="*/ 44 h 326"/>
              <a:gd name="T26" fmla="*/ 187 w 225"/>
              <a:gd name="T27" fmla="*/ 41 h 326"/>
              <a:gd name="T28" fmla="*/ 175 w 225"/>
              <a:gd name="T29" fmla="*/ 40 h 326"/>
              <a:gd name="T30" fmla="*/ 159 w 225"/>
              <a:gd name="T31" fmla="*/ 42 h 326"/>
              <a:gd name="T32" fmla="*/ 143 w 225"/>
              <a:gd name="T33" fmla="*/ 39 h 326"/>
              <a:gd name="T34" fmla="*/ 137 w 225"/>
              <a:gd name="T35" fmla="*/ 25 h 326"/>
              <a:gd name="T36" fmla="*/ 120 w 225"/>
              <a:gd name="T37" fmla="*/ 10 h 326"/>
              <a:gd name="T38" fmla="*/ 103 w 225"/>
              <a:gd name="T39" fmla="*/ 0 h 326"/>
              <a:gd name="T40" fmla="*/ 107 w 225"/>
              <a:gd name="T41" fmla="*/ 12 h 326"/>
              <a:gd name="T42" fmla="*/ 103 w 225"/>
              <a:gd name="T43" fmla="*/ 20 h 326"/>
              <a:gd name="T44" fmla="*/ 87 w 225"/>
              <a:gd name="T45" fmla="*/ 41 h 326"/>
              <a:gd name="T46" fmla="*/ 61 w 225"/>
              <a:gd name="T47" fmla="*/ 53 h 326"/>
              <a:gd name="T48" fmla="*/ 40 w 225"/>
              <a:gd name="T49" fmla="*/ 87 h 326"/>
              <a:gd name="T50" fmla="*/ 26 w 225"/>
              <a:gd name="T51" fmla="*/ 75 h 326"/>
              <a:gd name="T52" fmla="*/ 24 w 225"/>
              <a:gd name="T53" fmla="*/ 67 h 326"/>
              <a:gd name="T54" fmla="*/ 21 w 225"/>
              <a:gd name="T55" fmla="*/ 60 h 326"/>
              <a:gd name="T56" fmla="*/ 3 w 225"/>
              <a:gd name="T57" fmla="*/ 87 h 326"/>
              <a:gd name="T58" fmla="*/ 4 w 225"/>
              <a:gd name="T59" fmla="*/ 103 h 326"/>
              <a:gd name="T60" fmla="*/ 20 w 225"/>
              <a:gd name="T61" fmla="*/ 119 h 326"/>
              <a:gd name="T62" fmla="*/ 40 w 225"/>
              <a:gd name="T63" fmla="*/ 142 h 326"/>
              <a:gd name="T64" fmla="*/ 56 w 225"/>
              <a:gd name="T65" fmla="*/ 173 h 326"/>
              <a:gd name="T66" fmla="*/ 92 w 225"/>
              <a:gd name="T67" fmla="*/ 236 h 326"/>
              <a:gd name="T68" fmla="*/ 100 w 225"/>
              <a:gd name="T69" fmla="*/ 256 h 326"/>
              <a:gd name="T70" fmla="*/ 151 w 225"/>
              <a:gd name="T71" fmla="*/ 292 h 326"/>
              <a:gd name="T72" fmla="*/ 197 w 225"/>
              <a:gd name="T73" fmla="*/ 326 h 326"/>
              <a:gd name="T74" fmla="*/ 205 w 225"/>
              <a:gd name="T75" fmla="*/ 323 h 326"/>
              <a:gd name="T76" fmla="*/ 215 w 225"/>
              <a:gd name="T77" fmla="*/ 308 h 326"/>
              <a:gd name="T78" fmla="*/ 223 w 225"/>
              <a:gd name="T79" fmla="*/ 292 h 326"/>
              <a:gd name="T80" fmla="*/ 208 w 225"/>
              <a:gd name="T81" fmla="*/ 275 h 326"/>
              <a:gd name="T82" fmla="*/ 210 w 225"/>
              <a:gd name="T83" fmla="*/ 271 h 326"/>
              <a:gd name="T84" fmla="*/ 217 w 225"/>
              <a:gd name="T85" fmla="*/ 276 h 326"/>
              <a:gd name="T86" fmla="*/ 220 w 225"/>
              <a:gd name="T87" fmla="*/ 249 h 326"/>
              <a:gd name="T88" fmla="*/ 221 w 225"/>
              <a:gd name="T89" fmla="*/ 22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5" h="326">
                <a:moveTo>
                  <a:pt x="222" y="216"/>
                </a:moveTo>
                <a:cubicBezTo>
                  <a:pt x="220" y="213"/>
                  <a:pt x="207" y="196"/>
                  <a:pt x="205" y="194"/>
                </a:cubicBezTo>
                <a:cubicBezTo>
                  <a:pt x="204" y="192"/>
                  <a:pt x="191" y="197"/>
                  <a:pt x="190" y="193"/>
                </a:cubicBezTo>
                <a:cubicBezTo>
                  <a:pt x="189" y="189"/>
                  <a:pt x="186" y="175"/>
                  <a:pt x="188" y="171"/>
                </a:cubicBezTo>
                <a:cubicBezTo>
                  <a:pt x="190" y="167"/>
                  <a:pt x="189" y="162"/>
                  <a:pt x="182" y="169"/>
                </a:cubicBezTo>
                <a:cubicBezTo>
                  <a:pt x="176" y="176"/>
                  <a:pt x="173" y="175"/>
                  <a:pt x="166" y="174"/>
                </a:cubicBezTo>
                <a:cubicBezTo>
                  <a:pt x="160" y="174"/>
                  <a:pt x="158" y="165"/>
                  <a:pt x="156" y="164"/>
                </a:cubicBezTo>
                <a:cubicBezTo>
                  <a:pt x="153" y="163"/>
                  <a:pt x="140" y="164"/>
                  <a:pt x="140" y="164"/>
                </a:cubicBezTo>
                <a:cubicBezTo>
                  <a:pt x="142" y="158"/>
                  <a:pt x="142" y="158"/>
                  <a:pt x="142" y="158"/>
                </a:cubicBezTo>
                <a:cubicBezTo>
                  <a:pt x="142" y="158"/>
                  <a:pt x="134" y="141"/>
                  <a:pt x="132" y="140"/>
                </a:cubicBezTo>
                <a:cubicBezTo>
                  <a:pt x="130" y="138"/>
                  <a:pt x="129" y="130"/>
                  <a:pt x="130" y="129"/>
                </a:cubicBezTo>
                <a:cubicBezTo>
                  <a:pt x="131" y="128"/>
                  <a:pt x="130" y="119"/>
                  <a:pt x="133" y="119"/>
                </a:cubicBezTo>
                <a:cubicBezTo>
                  <a:pt x="136" y="119"/>
                  <a:pt x="138" y="117"/>
                  <a:pt x="140" y="116"/>
                </a:cubicBezTo>
                <a:cubicBezTo>
                  <a:pt x="141" y="116"/>
                  <a:pt x="140" y="106"/>
                  <a:pt x="140" y="106"/>
                </a:cubicBezTo>
                <a:cubicBezTo>
                  <a:pt x="144" y="100"/>
                  <a:pt x="144" y="100"/>
                  <a:pt x="144" y="100"/>
                </a:cubicBezTo>
                <a:cubicBezTo>
                  <a:pt x="144" y="93"/>
                  <a:pt x="144" y="93"/>
                  <a:pt x="144" y="93"/>
                </a:cubicBezTo>
                <a:cubicBezTo>
                  <a:pt x="148" y="89"/>
                  <a:pt x="148" y="89"/>
                  <a:pt x="148" y="89"/>
                </a:cubicBezTo>
                <a:cubicBezTo>
                  <a:pt x="155" y="84"/>
                  <a:pt x="155" y="84"/>
                  <a:pt x="155" y="84"/>
                </a:cubicBezTo>
                <a:cubicBezTo>
                  <a:pt x="170" y="77"/>
                  <a:pt x="170" y="77"/>
                  <a:pt x="170" y="77"/>
                </a:cubicBezTo>
                <a:cubicBezTo>
                  <a:pt x="170" y="77"/>
                  <a:pt x="182" y="74"/>
                  <a:pt x="184" y="74"/>
                </a:cubicBezTo>
                <a:cubicBezTo>
                  <a:pt x="186" y="73"/>
                  <a:pt x="194" y="77"/>
                  <a:pt x="194" y="77"/>
                </a:cubicBezTo>
                <a:cubicBezTo>
                  <a:pt x="196" y="70"/>
                  <a:pt x="196" y="70"/>
                  <a:pt x="196" y="70"/>
                </a:cubicBezTo>
                <a:cubicBezTo>
                  <a:pt x="196" y="69"/>
                  <a:pt x="196" y="67"/>
                  <a:pt x="192" y="67"/>
                </a:cubicBezTo>
                <a:cubicBezTo>
                  <a:pt x="188" y="67"/>
                  <a:pt x="182" y="68"/>
                  <a:pt x="184" y="65"/>
                </a:cubicBezTo>
                <a:cubicBezTo>
                  <a:pt x="186" y="62"/>
                  <a:pt x="195" y="46"/>
                  <a:pt x="195" y="46"/>
                </a:cubicBezTo>
                <a:cubicBezTo>
                  <a:pt x="195" y="44"/>
                  <a:pt x="195" y="44"/>
                  <a:pt x="195" y="44"/>
                </a:cubicBezTo>
                <a:cubicBezTo>
                  <a:pt x="191" y="44"/>
                  <a:pt x="191" y="44"/>
                  <a:pt x="191" y="44"/>
                </a:cubicBezTo>
                <a:cubicBezTo>
                  <a:pt x="187" y="41"/>
                  <a:pt x="187" y="41"/>
                  <a:pt x="187" y="41"/>
                </a:cubicBezTo>
                <a:cubicBezTo>
                  <a:pt x="182" y="39"/>
                  <a:pt x="182" y="39"/>
                  <a:pt x="182" y="39"/>
                </a:cubicBezTo>
                <a:cubicBezTo>
                  <a:pt x="175" y="40"/>
                  <a:pt x="175" y="40"/>
                  <a:pt x="175" y="40"/>
                </a:cubicBezTo>
                <a:cubicBezTo>
                  <a:pt x="169" y="40"/>
                  <a:pt x="169" y="40"/>
                  <a:pt x="169" y="40"/>
                </a:cubicBezTo>
                <a:cubicBezTo>
                  <a:pt x="159" y="42"/>
                  <a:pt x="159" y="42"/>
                  <a:pt x="159" y="42"/>
                </a:cubicBezTo>
                <a:cubicBezTo>
                  <a:pt x="159" y="42"/>
                  <a:pt x="154" y="44"/>
                  <a:pt x="151" y="43"/>
                </a:cubicBezTo>
                <a:cubicBezTo>
                  <a:pt x="148" y="42"/>
                  <a:pt x="142" y="41"/>
                  <a:pt x="143" y="39"/>
                </a:cubicBezTo>
                <a:cubicBezTo>
                  <a:pt x="143" y="38"/>
                  <a:pt x="145" y="34"/>
                  <a:pt x="141" y="33"/>
                </a:cubicBezTo>
                <a:cubicBezTo>
                  <a:pt x="138" y="32"/>
                  <a:pt x="140" y="28"/>
                  <a:pt x="137" y="25"/>
                </a:cubicBezTo>
                <a:cubicBezTo>
                  <a:pt x="135" y="22"/>
                  <a:pt x="130" y="20"/>
                  <a:pt x="124" y="18"/>
                </a:cubicBezTo>
                <a:cubicBezTo>
                  <a:pt x="119" y="17"/>
                  <a:pt x="122" y="14"/>
                  <a:pt x="120" y="10"/>
                </a:cubicBezTo>
                <a:cubicBezTo>
                  <a:pt x="119" y="7"/>
                  <a:pt x="117" y="5"/>
                  <a:pt x="114" y="4"/>
                </a:cubicBezTo>
                <a:cubicBezTo>
                  <a:pt x="110" y="3"/>
                  <a:pt x="106" y="1"/>
                  <a:pt x="103" y="0"/>
                </a:cubicBezTo>
                <a:cubicBezTo>
                  <a:pt x="103" y="0"/>
                  <a:pt x="103" y="0"/>
                  <a:pt x="103" y="0"/>
                </a:cubicBezTo>
                <a:cubicBezTo>
                  <a:pt x="103" y="4"/>
                  <a:pt x="105" y="9"/>
                  <a:pt x="107" y="12"/>
                </a:cubicBezTo>
                <a:cubicBezTo>
                  <a:pt x="110" y="15"/>
                  <a:pt x="106" y="20"/>
                  <a:pt x="106" y="20"/>
                </a:cubicBezTo>
                <a:cubicBezTo>
                  <a:pt x="103" y="20"/>
                  <a:pt x="103" y="20"/>
                  <a:pt x="103" y="20"/>
                </a:cubicBezTo>
                <a:cubicBezTo>
                  <a:pt x="103" y="20"/>
                  <a:pt x="101" y="28"/>
                  <a:pt x="98" y="31"/>
                </a:cubicBezTo>
                <a:cubicBezTo>
                  <a:pt x="95" y="34"/>
                  <a:pt x="88" y="40"/>
                  <a:pt x="87" y="41"/>
                </a:cubicBezTo>
                <a:cubicBezTo>
                  <a:pt x="85" y="43"/>
                  <a:pt x="79" y="48"/>
                  <a:pt x="74" y="49"/>
                </a:cubicBezTo>
                <a:cubicBezTo>
                  <a:pt x="70" y="50"/>
                  <a:pt x="63" y="52"/>
                  <a:pt x="61" y="53"/>
                </a:cubicBezTo>
                <a:cubicBezTo>
                  <a:pt x="59" y="54"/>
                  <a:pt x="53" y="67"/>
                  <a:pt x="50" y="72"/>
                </a:cubicBezTo>
                <a:cubicBezTo>
                  <a:pt x="48" y="77"/>
                  <a:pt x="42" y="86"/>
                  <a:pt x="40" y="87"/>
                </a:cubicBezTo>
                <a:cubicBezTo>
                  <a:pt x="38" y="88"/>
                  <a:pt x="35" y="80"/>
                  <a:pt x="34" y="78"/>
                </a:cubicBezTo>
                <a:cubicBezTo>
                  <a:pt x="32" y="76"/>
                  <a:pt x="29" y="77"/>
                  <a:pt x="26" y="75"/>
                </a:cubicBezTo>
                <a:cubicBezTo>
                  <a:pt x="22" y="72"/>
                  <a:pt x="21" y="77"/>
                  <a:pt x="18" y="75"/>
                </a:cubicBezTo>
                <a:cubicBezTo>
                  <a:pt x="15" y="73"/>
                  <a:pt x="20" y="68"/>
                  <a:pt x="24" y="67"/>
                </a:cubicBezTo>
                <a:cubicBezTo>
                  <a:pt x="26" y="66"/>
                  <a:pt x="23" y="62"/>
                  <a:pt x="21" y="60"/>
                </a:cubicBezTo>
                <a:cubicBezTo>
                  <a:pt x="21" y="60"/>
                  <a:pt x="21" y="60"/>
                  <a:pt x="21" y="60"/>
                </a:cubicBezTo>
                <a:cubicBezTo>
                  <a:pt x="17" y="63"/>
                  <a:pt x="13" y="65"/>
                  <a:pt x="9" y="69"/>
                </a:cubicBezTo>
                <a:cubicBezTo>
                  <a:pt x="4" y="73"/>
                  <a:pt x="0" y="79"/>
                  <a:pt x="3" y="87"/>
                </a:cubicBezTo>
                <a:cubicBezTo>
                  <a:pt x="4" y="90"/>
                  <a:pt x="5" y="94"/>
                  <a:pt x="5" y="97"/>
                </a:cubicBezTo>
                <a:cubicBezTo>
                  <a:pt x="5" y="99"/>
                  <a:pt x="5" y="101"/>
                  <a:pt x="4" y="103"/>
                </a:cubicBezTo>
                <a:cubicBezTo>
                  <a:pt x="3" y="107"/>
                  <a:pt x="5" y="110"/>
                  <a:pt x="8" y="112"/>
                </a:cubicBezTo>
                <a:cubicBezTo>
                  <a:pt x="12" y="114"/>
                  <a:pt x="16" y="117"/>
                  <a:pt x="20" y="119"/>
                </a:cubicBezTo>
                <a:cubicBezTo>
                  <a:pt x="25" y="121"/>
                  <a:pt x="30" y="125"/>
                  <a:pt x="32" y="130"/>
                </a:cubicBezTo>
                <a:cubicBezTo>
                  <a:pt x="34" y="135"/>
                  <a:pt x="37" y="139"/>
                  <a:pt x="40" y="142"/>
                </a:cubicBezTo>
                <a:cubicBezTo>
                  <a:pt x="42" y="144"/>
                  <a:pt x="44" y="146"/>
                  <a:pt x="45" y="149"/>
                </a:cubicBezTo>
                <a:cubicBezTo>
                  <a:pt x="48" y="157"/>
                  <a:pt x="53" y="165"/>
                  <a:pt x="56" y="173"/>
                </a:cubicBezTo>
                <a:cubicBezTo>
                  <a:pt x="60" y="184"/>
                  <a:pt x="66" y="194"/>
                  <a:pt x="73" y="204"/>
                </a:cubicBezTo>
                <a:cubicBezTo>
                  <a:pt x="80" y="214"/>
                  <a:pt x="86" y="225"/>
                  <a:pt x="92" y="236"/>
                </a:cubicBezTo>
                <a:cubicBezTo>
                  <a:pt x="93" y="238"/>
                  <a:pt x="94" y="240"/>
                  <a:pt x="94" y="242"/>
                </a:cubicBezTo>
                <a:cubicBezTo>
                  <a:pt x="93" y="248"/>
                  <a:pt x="96" y="252"/>
                  <a:pt x="100" y="256"/>
                </a:cubicBezTo>
                <a:cubicBezTo>
                  <a:pt x="112" y="270"/>
                  <a:pt x="127" y="277"/>
                  <a:pt x="141" y="288"/>
                </a:cubicBezTo>
                <a:cubicBezTo>
                  <a:pt x="144" y="290"/>
                  <a:pt x="148" y="290"/>
                  <a:pt x="151" y="292"/>
                </a:cubicBezTo>
                <a:cubicBezTo>
                  <a:pt x="158" y="295"/>
                  <a:pt x="166" y="298"/>
                  <a:pt x="172" y="304"/>
                </a:cubicBezTo>
                <a:cubicBezTo>
                  <a:pt x="180" y="312"/>
                  <a:pt x="188" y="319"/>
                  <a:pt x="197" y="326"/>
                </a:cubicBezTo>
                <a:cubicBezTo>
                  <a:pt x="197" y="326"/>
                  <a:pt x="197" y="326"/>
                  <a:pt x="197" y="326"/>
                </a:cubicBezTo>
                <a:cubicBezTo>
                  <a:pt x="200" y="325"/>
                  <a:pt x="203" y="324"/>
                  <a:pt x="205" y="323"/>
                </a:cubicBezTo>
                <a:cubicBezTo>
                  <a:pt x="211" y="322"/>
                  <a:pt x="213" y="319"/>
                  <a:pt x="212" y="314"/>
                </a:cubicBezTo>
                <a:cubicBezTo>
                  <a:pt x="212" y="309"/>
                  <a:pt x="216" y="310"/>
                  <a:pt x="215" y="308"/>
                </a:cubicBezTo>
                <a:cubicBezTo>
                  <a:pt x="214" y="307"/>
                  <a:pt x="210" y="305"/>
                  <a:pt x="215" y="301"/>
                </a:cubicBezTo>
                <a:cubicBezTo>
                  <a:pt x="219" y="296"/>
                  <a:pt x="221" y="295"/>
                  <a:pt x="223" y="292"/>
                </a:cubicBezTo>
                <a:cubicBezTo>
                  <a:pt x="224" y="291"/>
                  <a:pt x="221" y="287"/>
                  <a:pt x="219" y="283"/>
                </a:cubicBezTo>
                <a:cubicBezTo>
                  <a:pt x="214" y="282"/>
                  <a:pt x="211" y="279"/>
                  <a:pt x="208" y="275"/>
                </a:cubicBezTo>
                <a:cubicBezTo>
                  <a:pt x="208" y="274"/>
                  <a:pt x="208" y="273"/>
                  <a:pt x="209" y="271"/>
                </a:cubicBezTo>
                <a:cubicBezTo>
                  <a:pt x="209" y="271"/>
                  <a:pt x="210" y="271"/>
                  <a:pt x="210" y="271"/>
                </a:cubicBezTo>
                <a:cubicBezTo>
                  <a:pt x="213" y="273"/>
                  <a:pt x="215" y="275"/>
                  <a:pt x="217" y="277"/>
                </a:cubicBezTo>
                <a:cubicBezTo>
                  <a:pt x="217" y="277"/>
                  <a:pt x="217" y="276"/>
                  <a:pt x="217" y="276"/>
                </a:cubicBezTo>
                <a:cubicBezTo>
                  <a:pt x="218" y="271"/>
                  <a:pt x="217" y="264"/>
                  <a:pt x="217" y="264"/>
                </a:cubicBezTo>
                <a:cubicBezTo>
                  <a:pt x="220" y="249"/>
                  <a:pt x="220" y="249"/>
                  <a:pt x="220" y="249"/>
                </a:cubicBezTo>
                <a:cubicBezTo>
                  <a:pt x="219" y="239"/>
                  <a:pt x="219" y="239"/>
                  <a:pt x="219" y="239"/>
                </a:cubicBezTo>
                <a:cubicBezTo>
                  <a:pt x="221" y="223"/>
                  <a:pt x="221" y="223"/>
                  <a:pt x="221" y="223"/>
                </a:cubicBezTo>
                <a:cubicBezTo>
                  <a:pt x="221" y="223"/>
                  <a:pt x="225" y="219"/>
                  <a:pt x="222" y="21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7">
            <a:extLst>
              <a:ext uri="{FF2B5EF4-FFF2-40B4-BE49-F238E27FC236}">
                <a16:creationId xmlns:a16="http://schemas.microsoft.com/office/drawing/2014/main" id="{F1469003-9E21-EC8A-7331-2360250A439F}"/>
              </a:ext>
            </a:extLst>
          </p:cNvPr>
          <p:cNvSpPr>
            <a:spLocks/>
          </p:cNvSpPr>
          <p:nvPr/>
        </p:nvSpPr>
        <p:spPr bwMode="auto">
          <a:xfrm>
            <a:off x="17447838" y="8893176"/>
            <a:ext cx="41276" cy="42864"/>
          </a:xfrm>
          <a:custGeom>
            <a:avLst/>
            <a:gdLst>
              <a:gd name="T0" fmla="*/ 5 w 13"/>
              <a:gd name="T1" fmla="*/ 14 h 14"/>
              <a:gd name="T2" fmla="*/ 12 w 13"/>
              <a:gd name="T3" fmla="*/ 8 h 14"/>
              <a:gd name="T4" fmla="*/ 7 w 13"/>
              <a:gd name="T5" fmla="*/ 0 h 14"/>
              <a:gd name="T6" fmla="*/ 1 w 13"/>
              <a:gd name="T7" fmla="*/ 5 h 14"/>
              <a:gd name="T8" fmla="*/ 0 w 13"/>
              <a:gd name="T9" fmla="*/ 9 h 14"/>
              <a:gd name="T10" fmla="*/ 5 w 13"/>
              <a:gd name="T11" fmla="*/ 14 h 14"/>
            </a:gdLst>
            <a:ahLst/>
            <a:cxnLst>
              <a:cxn ang="0">
                <a:pos x="T0" y="T1"/>
              </a:cxn>
              <a:cxn ang="0">
                <a:pos x="T2" y="T3"/>
              </a:cxn>
              <a:cxn ang="0">
                <a:pos x="T4" y="T5"/>
              </a:cxn>
              <a:cxn ang="0">
                <a:pos x="T6" y="T7"/>
              </a:cxn>
              <a:cxn ang="0">
                <a:pos x="T8" y="T9"/>
              </a:cxn>
              <a:cxn ang="0">
                <a:pos x="T10" y="T11"/>
              </a:cxn>
            </a:cxnLst>
            <a:rect l="0" t="0" r="r" b="b"/>
            <a:pathLst>
              <a:path w="13" h="14">
                <a:moveTo>
                  <a:pt x="5" y="14"/>
                </a:moveTo>
                <a:cubicBezTo>
                  <a:pt x="9" y="14"/>
                  <a:pt x="12" y="11"/>
                  <a:pt x="12" y="8"/>
                </a:cubicBezTo>
                <a:cubicBezTo>
                  <a:pt x="13" y="4"/>
                  <a:pt x="11" y="1"/>
                  <a:pt x="7" y="0"/>
                </a:cubicBezTo>
                <a:cubicBezTo>
                  <a:pt x="4" y="0"/>
                  <a:pt x="2" y="2"/>
                  <a:pt x="1" y="5"/>
                </a:cubicBezTo>
                <a:cubicBezTo>
                  <a:pt x="1" y="6"/>
                  <a:pt x="1" y="7"/>
                  <a:pt x="0" y="9"/>
                </a:cubicBezTo>
                <a:cubicBezTo>
                  <a:pt x="0" y="12"/>
                  <a:pt x="2" y="14"/>
                  <a:pt x="5" y="1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8">
            <a:extLst>
              <a:ext uri="{FF2B5EF4-FFF2-40B4-BE49-F238E27FC236}">
                <a16:creationId xmlns:a16="http://schemas.microsoft.com/office/drawing/2014/main" id="{D73F351D-A45D-1679-33C7-0C9BEBA4DED7}"/>
              </a:ext>
            </a:extLst>
          </p:cNvPr>
          <p:cNvSpPr>
            <a:spLocks noEditPoints="1"/>
          </p:cNvSpPr>
          <p:nvPr/>
        </p:nvSpPr>
        <p:spPr bwMode="auto">
          <a:xfrm>
            <a:off x="16762039" y="8801101"/>
            <a:ext cx="781050" cy="658814"/>
          </a:xfrm>
          <a:custGeom>
            <a:avLst/>
            <a:gdLst>
              <a:gd name="T0" fmla="*/ 248 w 249"/>
              <a:gd name="T1" fmla="*/ 72 h 210"/>
              <a:gd name="T2" fmla="*/ 246 w 249"/>
              <a:gd name="T3" fmla="*/ 67 h 210"/>
              <a:gd name="T4" fmla="*/ 232 w 249"/>
              <a:gd name="T5" fmla="*/ 62 h 210"/>
              <a:gd name="T6" fmla="*/ 208 w 249"/>
              <a:gd name="T7" fmla="*/ 42 h 210"/>
              <a:gd name="T8" fmla="*/ 207 w 249"/>
              <a:gd name="T9" fmla="*/ 35 h 210"/>
              <a:gd name="T10" fmla="*/ 211 w 249"/>
              <a:gd name="T11" fmla="*/ 31 h 210"/>
              <a:gd name="T12" fmla="*/ 190 w 249"/>
              <a:gd name="T13" fmla="*/ 29 h 210"/>
              <a:gd name="T14" fmla="*/ 178 w 249"/>
              <a:gd name="T15" fmla="*/ 26 h 210"/>
              <a:gd name="T16" fmla="*/ 151 w 249"/>
              <a:gd name="T17" fmla="*/ 36 h 210"/>
              <a:gd name="T18" fmla="*/ 116 w 249"/>
              <a:gd name="T19" fmla="*/ 34 h 210"/>
              <a:gd name="T20" fmla="*/ 110 w 249"/>
              <a:gd name="T21" fmla="*/ 27 h 210"/>
              <a:gd name="T22" fmla="*/ 94 w 249"/>
              <a:gd name="T23" fmla="*/ 17 h 210"/>
              <a:gd name="T24" fmla="*/ 79 w 249"/>
              <a:gd name="T25" fmla="*/ 5 h 210"/>
              <a:gd name="T26" fmla="*/ 71 w 249"/>
              <a:gd name="T27" fmla="*/ 13 h 210"/>
              <a:gd name="T28" fmla="*/ 54 w 249"/>
              <a:gd name="T29" fmla="*/ 26 h 210"/>
              <a:gd name="T30" fmla="*/ 49 w 249"/>
              <a:gd name="T31" fmla="*/ 18 h 210"/>
              <a:gd name="T32" fmla="*/ 55 w 249"/>
              <a:gd name="T33" fmla="*/ 2 h 210"/>
              <a:gd name="T34" fmla="*/ 37 w 249"/>
              <a:gd name="T35" fmla="*/ 7 h 210"/>
              <a:gd name="T36" fmla="*/ 2 w 249"/>
              <a:gd name="T37" fmla="*/ 23 h 210"/>
              <a:gd name="T38" fmla="*/ 8 w 249"/>
              <a:gd name="T39" fmla="*/ 70 h 210"/>
              <a:gd name="T40" fmla="*/ 93 w 249"/>
              <a:gd name="T41" fmla="*/ 169 h 210"/>
              <a:gd name="T42" fmla="*/ 122 w 249"/>
              <a:gd name="T43" fmla="*/ 197 h 210"/>
              <a:gd name="T44" fmla="*/ 149 w 249"/>
              <a:gd name="T45" fmla="*/ 208 h 210"/>
              <a:gd name="T46" fmla="*/ 166 w 249"/>
              <a:gd name="T47" fmla="*/ 195 h 210"/>
              <a:gd name="T48" fmla="*/ 175 w 249"/>
              <a:gd name="T49" fmla="*/ 185 h 210"/>
              <a:gd name="T50" fmla="*/ 186 w 249"/>
              <a:gd name="T51" fmla="*/ 180 h 210"/>
              <a:gd name="T52" fmla="*/ 178 w 249"/>
              <a:gd name="T53" fmla="*/ 175 h 210"/>
              <a:gd name="T54" fmla="*/ 168 w 249"/>
              <a:gd name="T55" fmla="*/ 171 h 210"/>
              <a:gd name="T56" fmla="*/ 168 w 249"/>
              <a:gd name="T57" fmla="*/ 163 h 210"/>
              <a:gd name="T58" fmla="*/ 169 w 249"/>
              <a:gd name="T59" fmla="*/ 152 h 210"/>
              <a:gd name="T60" fmla="*/ 162 w 249"/>
              <a:gd name="T61" fmla="*/ 145 h 210"/>
              <a:gd name="T62" fmla="*/ 177 w 249"/>
              <a:gd name="T63" fmla="*/ 150 h 210"/>
              <a:gd name="T64" fmla="*/ 194 w 249"/>
              <a:gd name="T65" fmla="*/ 150 h 210"/>
              <a:gd name="T66" fmla="*/ 206 w 249"/>
              <a:gd name="T67" fmla="*/ 144 h 210"/>
              <a:gd name="T68" fmla="*/ 216 w 249"/>
              <a:gd name="T69" fmla="*/ 142 h 210"/>
              <a:gd name="T70" fmla="*/ 226 w 249"/>
              <a:gd name="T71" fmla="*/ 139 h 210"/>
              <a:gd name="T72" fmla="*/ 235 w 249"/>
              <a:gd name="T73" fmla="*/ 127 h 210"/>
              <a:gd name="T74" fmla="*/ 225 w 249"/>
              <a:gd name="T75" fmla="*/ 115 h 210"/>
              <a:gd name="T76" fmla="*/ 226 w 249"/>
              <a:gd name="T77" fmla="*/ 108 h 210"/>
              <a:gd name="T78" fmla="*/ 229 w 249"/>
              <a:gd name="T79" fmla="*/ 99 h 210"/>
              <a:gd name="T80" fmla="*/ 234 w 249"/>
              <a:gd name="T81" fmla="*/ 99 h 210"/>
              <a:gd name="T82" fmla="*/ 242 w 249"/>
              <a:gd name="T83" fmla="*/ 98 h 210"/>
              <a:gd name="T84" fmla="*/ 239 w 249"/>
              <a:gd name="T85" fmla="*/ 92 h 210"/>
              <a:gd name="T86" fmla="*/ 233 w 249"/>
              <a:gd name="T87" fmla="*/ 85 h 210"/>
              <a:gd name="T88" fmla="*/ 240 w 249"/>
              <a:gd name="T89" fmla="*/ 79 h 210"/>
              <a:gd name="T90" fmla="*/ 48 w 249"/>
              <a:gd name="T91" fmla="*/ 57 h 210"/>
              <a:gd name="T92" fmla="*/ 48 w 249"/>
              <a:gd name="T93" fmla="*/ 40 h 210"/>
              <a:gd name="T94" fmla="*/ 52 w 249"/>
              <a:gd name="T95" fmla="*/ 41 h 210"/>
              <a:gd name="T96" fmla="*/ 52 w 249"/>
              <a:gd name="T97" fmla="*/ 53 h 210"/>
              <a:gd name="T98" fmla="*/ 198 w 249"/>
              <a:gd name="T99" fmla="*/ 92 h 210"/>
              <a:gd name="T100" fmla="*/ 197 w 249"/>
              <a:gd name="T101" fmla="*/ 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210">
                <a:moveTo>
                  <a:pt x="240" y="79"/>
                </a:moveTo>
                <a:cubicBezTo>
                  <a:pt x="248" y="72"/>
                  <a:pt x="248" y="72"/>
                  <a:pt x="248" y="72"/>
                </a:cubicBezTo>
                <a:cubicBezTo>
                  <a:pt x="249" y="68"/>
                  <a:pt x="249" y="68"/>
                  <a:pt x="249" y="68"/>
                </a:cubicBezTo>
                <a:cubicBezTo>
                  <a:pt x="248" y="68"/>
                  <a:pt x="247" y="67"/>
                  <a:pt x="246" y="67"/>
                </a:cubicBezTo>
                <a:cubicBezTo>
                  <a:pt x="242" y="66"/>
                  <a:pt x="239" y="66"/>
                  <a:pt x="235" y="66"/>
                </a:cubicBezTo>
                <a:cubicBezTo>
                  <a:pt x="233" y="65"/>
                  <a:pt x="231" y="64"/>
                  <a:pt x="232" y="62"/>
                </a:cubicBezTo>
                <a:cubicBezTo>
                  <a:pt x="232" y="55"/>
                  <a:pt x="228" y="52"/>
                  <a:pt x="223" y="49"/>
                </a:cubicBezTo>
                <a:cubicBezTo>
                  <a:pt x="218" y="47"/>
                  <a:pt x="213" y="45"/>
                  <a:pt x="208" y="42"/>
                </a:cubicBezTo>
                <a:cubicBezTo>
                  <a:pt x="206" y="41"/>
                  <a:pt x="204" y="40"/>
                  <a:pt x="204" y="38"/>
                </a:cubicBezTo>
                <a:cubicBezTo>
                  <a:pt x="203" y="36"/>
                  <a:pt x="206" y="35"/>
                  <a:pt x="207" y="35"/>
                </a:cubicBezTo>
                <a:cubicBezTo>
                  <a:pt x="208" y="35"/>
                  <a:pt x="209" y="34"/>
                  <a:pt x="209" y="34"/>
                </a:cubicBezTo>
                <a:cubicBezTo>
                  <a:pt x="211" y="33"/>
                  <a:pt x="211" y="32"/>
                  <a:pt x="211" y="31"/>
                </a:cubicBezTo>
                <a:cubicBezTo>
                  <a:pt x="210" y="30"/>
                  <a:pt x="210" y="30"/>
                  <a:pt x="209" y="30"/>
                </a:cubicBezTo>
                <a:cubicBezTo>
                  <a:pt x="203" y="28"/>
                  <a:pt x="197" y="29"/>
                  <a:pt x="190" y="29"/>
                </a:cubicBezTo>
                <a:cubicBezTo>
                  <a:pt x="187" y="29"/>
                  <a:pt x="184" y="28"/>
                  <a:pt x="181" y="25"/>
                </a:cubicBezTo>
                <a:cubicBezTo>
                  <a:pt x="180" y="24"/>
                  <a:pt x="179" y="25"/>
                  <a:pt x="178" y="26"/>
                </a:cubicBezTo>
                <a:cubicBezTo>
                  <a:pt x="177" y="28"/>
                  <a:pt x="177" y="31"/>
                  <a:pt x="176" y="32"/>
                </a:cubicBezTo>
                <a:cubicBezTo>
                  <a:pt x="169" y="37"/>
                  <a:pt x="159" y="42"/>
                  <a:pt x="151" y="36"/>
                </a:cubicBezTo>
                <a:cubicBezTo>
                  <a:pt x="146" y="32"/>
                  <a:pt x="141" y="32"/>
                  <a:pt x="135" y="32"/>
                </a:cubicBezTo>
                <a:cubicBezTo>
                  <a:pt x="129" y="33"/>
                  <a:pt x="123" y="33"/>
                  <a:pt x="116" y="34"/>
                </a:cubicBezTo>
                <a:cubicBezTo>
                  <a:pt x="113" y="34"/>
                  <a:pt x="111" y="32"/>
                  <a:pt x="110" y="29"/>
                </a:cubicBezTo>
                <a:cubicBezTo>
                  <a:pt x="110" y="29"/>
                  <a:pt x="110" y="28"/>
                  <a:pt x="110" y="27"/>
                </a:cubicBezTo>
                <a:cubicBezTo>
                  <a:pt x="109" y="23"/>
                  <a:pt x="106" y="20"/>
                  <a:pt x="102" y="19"/>
                </a:cubicBezTo>
                <a:cubicBezTo>
                  <a:pt x="99" y="18"/>
                  <a:pt x="96" y="18"/>
                  <a:pt x="94" y="17"/>
                </a:cubicBezTo>
                <a:cubicBezTo>
                  <a:pt x="88" y="17"/>
                  <a:pt x="85" y="14"/>
                  <a:pt x="83" y="9"/>
                </a:cubicBezTo>
                <a:cubicBezTo>
                  <a:pt x="83" y="7"/>
                  <a:pt x="81" y="5"/>
                  <a:pt x="79" y="5"/>
                </a:cubicBezTo>
                <a:cubicBezTo>
                  <a:pt x="77" y="5"/>
                  <a:pt x="73" y="7"/>
                  <a:pt x="72" y="9"/>
                </a:cubicBezTo>
                <a:cubicBezTo>
                  <a:pt x="72" y="10"/>
                  <a:pt x="71" y="12"/>
                  <a:pt x="71" y="13"/>
                </a:cubicBezTo>
                <a:cubicBezTo>
                  <a:pt x="71" y="18"/>
                  <a:pt x="68" y="20"/>
                  <a:pt x="63" y="22"/>
                </a:cubicBezTo>
                <a:cubicBezTo>
                  <a:pt x="60" y="23"/>
                  <a:pt x="57" y="24"/>
                  <a:pt x="54" y="26"/>
                </a:cubicBezTo>
                <a:cubicBezTo>
                  <a:pt x="52" y="26"/>
                  <a:pt x="50" y="26"/>
                  <a:pt x="49" y="23"/>
                </a:cubicBezTo>
                <a:cubicBezTo>
                  <a:pt x="48" y="22"/>
                  <a:pt x="47" y="20"/>
                  <a:pt x="49" y="18"/>
                </a:cubicBezTo>
                <a:cubicBezTo>
                  <a:pt x="51" y="15"/>
                  <a:pt x="55" y="12"/>
                  <a:pt x="57" y="9"/>
                </a:cubicBezTo>
                <a:cubicBezTo>
                  <a:pt x="59" y="7"/>
                  <a:pt x="58" y="3"/>
                  <a:pt x="55" y="2"/>
                </a:cubicBezTo>
                <a:cubicBezTo>
                  <a:pt x="54" y="1"/>
                  <a:pt x="51" y="0"/>
                  <a:pt x="50" y="1"/>
                </a:cubicBezTo>
                <a:cubicBezTo>
                  <a:pt x="45" y="1"/>
                  <a:pt x="40" y="4"/>
                  <a:pt x="37" y="7"/>
                </a:cubicBezTo>
                <a:cubicBezTo>
                  <a:pt x="32" y="12"/>
                  <a:pt x="27" y="15"/>
                  <a:pt x="21" y="17"/>
                </a:cubicBezTo>
                <a:cubicBezTo>
                  <a:pt x="14" y="18"/>
                  <a:pt x="7" y="18"/>
                  <a:pt x="2" y="23"/>
                </a:cubicBezTo>
                <a:cubicBezTo>
                  <a:pt x="0" y="30"/>
                  <a:pt x="0" y="30"/>
                  <a:pt x="0" y="30"/>
                </a:cubicBezTo>
                <a:cubicBezTo>
                  <a:pt x="8" y="70"/>
                  <a:pt x="8" y="70"/>
                  <a:pt x="8" y="70"/>
                </a:cubicBezTo>
                <a:cubicBezTo>
                  <a:pt x="71" y="123"/>
                  <a:pt x="71" y="123"/>
                  <a:pt x="71" y="123"/>
                </a:cubicBezTo>
                <a:cubicBezTo>
                  <a:pt x="93" y="169"/>
                  <a:pt x="93" y="169"/>
                  <a:pt x="93" y="169"/>
                </a:cubicBezTo>
                <a:cubicBezTo>
                  <a:pt x="116" y="181"/>
                  <a:pt x="116" y="181"/>
                  <a:pt x="116" y="181"/>
                </a:cubicBezTo>
                <a:cubicBezTo>
                  <a:pt x="122" y="197"/>
                  <a:pt x="122" y="197"/>
                  <a:pt x="122" y="197"/>
                </a:cubicBezTo>
                <a:cubicBezTo>
                  <a:pt x="122" y="197"/>
                  <a:pt x="137" y="209"/>
                  <a:pt x="140" y="209"/>
                </a:cubicBezTo>
                <a:cubicBezTo>
                  <a:pt x="143" y="209"/>
                  <a:pt x="147" y="210"/>
                  <a:pt x="149" y="208"/>
                </a:cubicBezTo>
                <a:cubicBezTo>
                  <a:pt x="151" y="206"/>
                  <a:pt x="155" y="202"/>
                  <a:pt x="156" y="201"/>
                </a:cubicBezTo>
                <a:cubicBezTo>
                  <a:pt x="157" y="200"/>
                  <a:pt x="165" y="197"/>
                  <a:pt x="166" y="195"/>
                </a:cubicBezTo>
                <a:cubicBezTo>
                  <a:pt x="168" y="194"/>
                  <a:pt x="169" y="192"/>
                  <a:pt x="170" y="190"/>
                </a:cubicBezTo>
                <a:cubicBezTo>
                  <a:pt x="171" y="188"/>
                  <a:pt x="173" y="186"/>
                  <a:pt x="175" y="185"/>
                </a:cubicBezTo>
                <a:cubicBezTo>
                  <a:pt x="177" y="184"/>
                  <a:pt x="179" y="183"/>
                  <a:pt x="181" y="183"/>
                </a:cubicBezTo>
                <a:cubicBezTo>
                  <a:pt x="183" y="182"/>
                  <a:pt x="184" y="181"/>
                  <a:pt x="186" y="180"/>
                </a:cubicBezTo>
                <a:cubicBezTo>
                  <a:pt x="189" y="179"/>
                  <a:pt x="187" y="178"/>
                  <a:pt x="185" y="177"/>
                </a:cubicBezTo>
                <a:cubicBezTo>
                  <a:pt x="183" y="177"/>
                  <a:pt x="180" y="176"/>
                  <a:pt x="178" y="175"/>
                </a:cubicBezTo>
                <a:cubicBezTo>
                  <a:pt x="176" y="175"/>
                  <a:pt x="171" y="175"/>
                  <a:pt x="171" y="175"/>
                </a:cubicBezTo>
                <a:cubicBezTo>
                  <a:pt x="171" y="175"/>
                  <a:pt x="169" y="172"/>
                  <a:pt x="168" y="171"/>
                </a:cubicBezTo>
                <a:cubicBezTo>
                  <a:pt x="167" y="171"/>
                  <a:pt x="168" y="168"/>
                  <a:pt x="168" y="168"/>
                </a:cubicBezTo>
                <a:cubicBezTo>
                  <a:pt x="168" y="163"/>
                  <a:pt x="168" y="163"/>
                  <a:pt x="168" y="163"/>
                </a:cubicBezTo>
                <a:cubicBezTo>
                  <a:pt x="171" y="160"/>
                  <a:pt x="171" y="160"/>
                  <a:pt x="171" y="160"/>
                </a:cubicBezTo>
                <a:cubicBezTo>
                  <a:pt x="169" y="152"/>
                  <a:pt x="169" y="152"/>
                  <a:pt x="169" y="152"/>
                </a:cubicBezTo>
                <a:cubicBezTo>
                  <a:pt x="165" y="150"/>
                  <a:pt x="165" y="150"/>
                  <a:pt x="165" y="150"/>
                </a:cubicBezTo>
                <a:cubicBezTo>
                  <a:pt x="162" y="145"/>
                  <a:pt x="162" y="145"/>
                  <a:pt x="162" y="145"/>
                </a:cubicBezTo>
                <a:cubicBezTo>
                  <a:pt x="171" y="148"/>
                  <a:pt x="171" y="148"/>
                  <a:pt x="171" y="148"/>
                </a:cubicBezTo>
                <a:cubicBezTo>
                  <a:pt x="177" y="150"/>
                  <a:pt x="177" y="150"/>
                  <a:pt x="177" y="150"/>
                </a:cubicBezTo>
                <a:cubicBezTo>
                  <a:pt x="187" y="150"/>
                  <a:pt x="187" y="150"/>
                  <a:pt x="187" y="150"/>
                </a:cubicBezTo>
                <a:cubicBezTo>
                  <a:pt x="194" y="150"/>
                  <a:pt x="194" y="150"/>
                  <a:pt x="194" y="150"/>
                </a:cubicBezTo>
                <a:cubicBezTo>
                  <a:pt x="200" y="146"/>
                  <a:pt x="200" y="146"/>
                  <a:pt x="200" y="146"/>
                </a:cubicBezTo>
                <a:cubicBezTo>
                  <a:pt x="206" y="144"/>
                  <a:pt x="206" y="144"/>
                  <a:pt x="206" y="144"/>
                </a:cubicBezTo>
                <a:cubicBezTo>
                  <a:pt x="211" y="145"/>
                  <a:pt x="211" y="145"/>
                  <a:pt x="211" y="145"/>
                </a:cubicBezTo>
                <a:cubicBezTo>
                  <a:pt x="216" y="142"/>
                  <a:pt x="216" y="142"/>
                  <a:pt x="216" y="142"/>
                </a:cubicBezTo>
                <a:cubicBezTo>
                  <a:pt x="222" y="141"/>
                  <a:pt x="222" y="141"/>
                  <a:pt x="222" y="141"/>
                </a:cubicBezTo>
                <a:cubicBezTo>
                  <a:pt x="226" y="139"/>
                  <a:pt x="226" y="139"/>
                  <a:pt x="226" y="139"/>
                </a:cubicBezTo>
                <a:cubicBezTo>
                  <a:pt x="233" y="133"/>
                  <a:pt x="233" y="133"/>
                  <a:pt x="233" y="133"/>
                </a:cubicBezTo>
                <a:cubicBezTo>
                  <a:pt x="235" y="127"/>
                  <a:pt x="235" y="127"/>
                  <a:pt x="235" y="127"/>
                </a:cubicBezTo>
                <a:cubicBezTo>
                  <a:pt x="230" y="122"/>
                  <a:pt x="230" y="122"/>
                  <a:pt x="230" y="122"/>
                </a:cubicBezTo>
                <a:cubicBezTo>
                  <a:pt x="225" y="115"/>
                  <a:pt x="225" y="115"/>
                  <a:pt x="225" y="115"/>
                </a:cubicBezTo>
                <a:cubicBezTo>
                  <a:pt x="222" y="110"/>
                  <a:pt x="222" y="110"/>
                  <a:pt x="222" y="110"/>
                </a:cubicBezTo>
                <a:cubicBezTo>
                  <a:pt x="226" y="108"/>
                  <a:pt x="226" y="108"/>
                  <a:pt x="226" y="108"/>
                </a:cubicBezTo>
                <a:cubicBezTo>
                  <a:pt x="226" y="102"/>
                  <a:pt x="226" y="102"/>
                  <a:pt x="226" y="102"/>
                </a:cubicBezTo>
                <a:cubicBezTo>
                  <a:pt x="229" y="99"/>
                  <a:pt x="229" y="99"/>
                  <a:pt x="229" y="99"/>
                </a:cubicBezTo>
                <a:cubicBezTo>
                  <a:pt x="232" y="101"/>
                  <a:pt x="232" y="101"/>
                  <a:pt x="232" y="101"/>
                </a:cubicBezTo>
                <a:cubicBezTo>
                  <a:pt x="234" y="99"/>
                  <a:pt x="234" y="99"/>
                  <a:pt x="234" y="99"/>
                </a:cubicBezTo>
                <a:cubicBezTo>
                  <a:pt x="237" y="100"/>
                  <a:pt x="237" y="100"/>
                  <a:pt x="237" y="100"/>
                </a:cubicBezTo>
                <a:cubicBezTo>
                  <a:pt x="242" y="98"/>
                  <a:pt x="242" y="98"/>
                  <a:pt x="242" y="98"/>
                </a:cubicBezTo>
                <a:cubicBezTo>
                  <a:pt x="243" y="94"/>
                  <a:pt x="243" y="94"/>
                  <a:pt x="243" y="94"/>
                </a:cubicBezTo>
                <a:cubicBezTo>
                  <a:pt x="239" y="92"/>
                  <a:pt x="239" y="92"/>
                  <a:pt x="239" y="92"/>
                </a:cubicBezTo>
                <a:cubicBezTo>
                  <a:pt x="235" y="91"/>
                  <a:pt x="235" y="91"/>
                  <a:pt x="235" y="91"/>
                </a:cubicBezTo>
                <a:cubicBezTo>
                  <a:pt x="233" y="85"/>
                  <a:pt x="233" y="85"/>
                  <a:pt x="233" y="85"/>
                </a:cubicBezTo>
                <a:cubicBezTo>
                  <a:pt x="237" y="81"/>
                  <a:pt x="237" y="81"/>
                  <a:pt x="237" y="81"/>
                </a:cubicBezTo>
                <a:lnTo>
                  <a:pt x="240" y="79"/>
                </a:lnTo>
                <a:close/>
                <a:moveTo>
                  <a:pt x="52" y="53"/>
                </a:moveTo>
                <a:cubicBezTo>
                  <a:pt x="52" y="55"/>
                  <a:pt x="49" y="57"/>
                  <a:pt x="48" y="57"/>
                </a:cubicBezTo>
                <a:cubicBezTo>
                  <a:pt x="47" y="56"/>
                  <a:pt x="46" y="55"/>
                  <a:pt x="45" y="54"/>
                </a:cubicBezTo>
                <a:cubicBezTo>
                  <a:pt x="42" y="49"/>
                  <a:pt x="42" y="47"/>
                  <a:pt x="48" y="40"/>
                </a:cubicBezTo>
                <a:cubicBezTo>
                  <a:pt x="49" y="40"/>
                  <a:pt x="50" y="40"/>
                  <a:pt x="52" y="39"/>
                </a:cubicBezTo>
                <a:cubicBezTo>
                  <a:pt x="52" y="39"/>
                  <a:pt x="52" y="41"/>
                  <a:pt x="52" y="41"/>
                </a:cubicBezTo>
                <a:cubicBezTo>
                  <a:pt x="53" y="43"/>
                  <a:pt x="53" y="45"/>
                  <a:pt x="53" y="48"/>
                </a:cubicBezTo>
                <a:cubicBezTo>
                  <a:pt x="53" y="49"/>
                  <a:pt x="53" y="51"/>
                  <a:pt x="52" y="53"/>
                </a:cubicBezTo>
                <a:close/>
                <a:moveTo>
                  <a:pt x="197" y="93"/>
                </a:moveTo>
                <a:cubicBezTo>
                  <a:pt x="198" y="92"/>
                  <a:pt x="198" y="92"/>
                  <a:pt x="198" y="92"/>
                </a:cubicBezTo>
                <a:cubicBezTo>
                  <a:pt x="198" y="94"/>
                  <a:pt x="198" y="94"/>
                  <a:pt x="198" y="94"/>
                </a:cubicBezTo>
                <a:lnTo>
                  <a:pt x="197" y="9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69">
            <a:extLst>
              <a:ext uri="{FF2B5EF4-FFF2-40B4-BE49-F238E27FC236}">
                <a16:creationId xmlns:a16="http://schemas.microsoft.com/office/drawing/2014/main" id="{8B641741-B60C-0B0C-4B95-911C4BB05EFE}"/>
              </a:ext>
            </a:extLst>
          </p:cNvPr>
          <p:cNvSpPr>
            <a:spLocks/>
          </p:cNvSpPr>
          <p:nvPr/>
        </p:nvSpPr>
        <p:spPr bwMode="auto">
          <a:xfrm>
            <a:off x="17451013" y="8820151"/>
            <a:ext cx="6350" cy="6350"/>
          </a:xfrm>
          <a:custGeom>
            <a:avLst/>
            <a:gdLst>
              <a:gd name="T0" fmla="*/ 2 w 2"/>
              <a:gd name="T1" fmla="*/ 0 h 2"/>
              <a:gd name="T2" fmla="*/ 1 w 2"/>
              <a:gd name="T3" fmla="*/ 0 h 2"/>
              <a:gd name="T4" fmla="*/ 0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1" y="0"/>
                  <a:pt x="1" y="0"/>
                </a:cubicBezTo>
                <a:cubicBezTo>
                  <a:pt x="0" y="0"/>
                  <a:pt x="0" y="1"/>
                  <a:pt x="0" y="1"/>
                </a:cubicBezTo>
                <a:cubicBezTo>
                  <a:pt x="2" y="2"/>
                  <a:pt x="2"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0">
            <a:extLst>
              <a:ext uri="{FF2B5EF4-FFF2-40B4-BE49-F238E27FC236}">
                <a16:creationId xmlns:a16="http://schemas.microsoft.com/office/drawing/2014/main" id="{AC860284-8190-C3C6-CDAB-D6C72172609A}"/>
              </a:ext>
            </a:extLst>
          </p:cNvPr>
          <p:cNvSpPr>
            <a:spLocks/>
          </p:cNvSpPr>
          <p:nvPr/>
        </p:nvSpPr>
        <p:spPr bwMode="auto">
          <a:xfrm>
            <a:off x="17457363" y="9015414"/>
            <a:ext cx="273050" cy="411164"/>
          </a:xfrm>
          <a:custGeom>
            <a:avLst/>
            <a:gdLst>
              <a:gd name="T0" fmla="*/ 83 w 87"/>
              <a:gd name="T1" fmla="*/ 112 h 131"/>
              <a:gd name="T2" fmla="*/ 79 w 87"/>
              <a:gd name="T3" fmla="*/ 107 h 131"/>
              <a:gd name="T4" fmla="*/ 74 w 87"/>
              <a:gd name="T5" fmla="*/ 96 h 131"/>
              <a:gd name="T6" fmla="*/ 69 w 87"/>
              <a:gd name="T7" fmla="*/ 90 h 131"/>
              <a:gd name="T8" fmla="*/ 62 w 87"/>
              <a:gd name="T9" fmla="*/ 80 h 131"/>
              <a:gd name="T10" fmla="*/ 61 w 87"/>
              <a:gd name="T11" fmla="*/ 70 h 131"/>
              <a:gd name="T12" fmla="*/ 65 w 87"/>
              <a:gd name="T13" fmla="*/ 61 h 131"/>
              <a:gd name="T14" fmla="*/ 74 w 87"/>
              <a:gd name="T15" fmla="*/ 58 h 131"/>
              <a:gd name="T16" fmla="*/ 76 w 87"/>
              <a:gd name="T17" fmla="*/ 42 h 131"/>
              <a:gd name="T18" fmla="*/ 53 w 87"/>
              <a:gd name="T19" fmla="*/ 27 h 131"/>
              <a:gd name="T20" fmla="*/ 35 w 87"/>
              <a:gd name="T21" fmla="*/ 5 h 131"/>
              <a:gd name="T22" fmla="*/ 26 w 87"/>
              <a:gd name="T23" fmla="*/ 4 h 131"/>
              <a:gd name="T24" fmla="*/ 15 w 87"/>
              <a:gd name="T25" fmla="*/ 13 h 131"/>
              <a:gd name="T26" fmla="*/ 13 w 87"/>
              <a:gd name="T27" fmla="*/ 23 h 131"/>
              <a:gd name="T28" fmla="*/ 21 w 87"/>
              <a:gd name="T29" fmla="*/ 26 h 131"/>
              <a:gd name="T30" fmla="*/ 15 w 87"/>
              <a:gd name="T31" fmla="*/ 32 h 131"/>
              <a:gd name="T32" fmla="*/ 10 w 87"/>
              <a:gd name="T33" fmla="*/ 33 h 131"/>
              <a:gd name="T34" fmla="*/ 4 w 87"/>
              <a:gd name="T35" fmla="*/ 34 h 131"/>
              <a:gd name="T36" fmla="*/ 0 w 87"/>
              <a:gd name="T37" fmla="*/ 42 h 131"/>
              <a:gd name="T38" fmla="*/ 8 w 87"/>
              <a:gd name="T39" fmla="*/ 54 h 131"/>
              <a:gd name="T40" fmla="*/ 13 w 87"/>
              <a:gd name="T41" fmla="*/ 59 h 131"/>
              <a:gd name="T42" fmla="*/ 16 w 87"/>
              <a:gd name="T43" fmla="*/ 60 h 131"/>
              <a:gd name="T44" fmla="*/ 22 w 87"/>
              <a:gd name="T45" fmla="*/ 60 h 131"/>
              <a:gd name="T46" fmla="*/ 24 w 87"/>
              <a:gd name="T47" fmla="*/ 68 h 131"/>
              <a:gd name="T48" fmla="*/ 23 w 87"/>
              <a:gd name="T49" fmla="*/ 75 h 131"/>
              <a:gd name="T50" fmla="*/ 30 w 87"/>
              <a:gd name="T51" fmla="*/ 79 h 131"/>
              <a:gd name="T52" fmla="*/ 33 w 87"/>
              <a:gd name="T53" fmla="*/ 81 h 131"/>
              <a:gd name="T54" fmla="*/ 27 w 87"/>
              <a:gd name="T55" fmla="*/ 91 h 131"/>
              <a:gd name="T56" fmla="*/ 24 w 87"/>
              <a:gd name="T57" fmla="*/ 101 h 131"/>
              <a:gd name="T58" fmla="*/ 24 w 87"/>
              <a:gd name="T59" fmla="*/ 108 h 131"/>
              <a:gd name="T60" fmla="*/ 32 w 87"/>
              <a:gd name="T61" fmla="*/ 119 h 131"/>
              <a:gd name="T62" fmla="*/ 35 w 87"/>
              <a:gd name="T63" fmla="*/ 126 h 131"/>
              <a:gd name="T64" fmla="*/ 44 w 87"/>
              <a:gd name="T65" fmla="*/ 131 h 131"/>
              <a:gd name="T66" fmla="*/ 48 w 87"/>
              <a:gd name="T67" fmla="*/ 128 h 131"/>
              <a:gd name="T68" fmla="*/ 53 w 87"/>
              <a:gd name="T69" fmla="*/ 129 h 131"/>
              <a:gd name="T70" fmla="*/ 57 w 87"/>
              <a:gd name="T71" fmla="*/ 124 h 131"/>
              <a:gd name="T72" fmla="*/ 66 w 87"/>
              <a:gd name="T73" fmla="*/ 124 h 131"/>
              <a:gd name="T74" fmla="*/ 74 w 87"/>
              <a:gd name="T75" fmla="*/ 117 h 131"/>
              <a:gd name="T76" fmla="*/ 78 w 87"/>
              <a:gd name="T77" fmla="*/ 118 h 131"/>
              <a:gd name="T78" fmla="*/ 87 w 87"/>
              <a:gd name="T79"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131">
                <a:moveTo>
                  <a:pt x="85" y="116"/>
                </a:moveTo>
                <a:cubicBezTo>
                  <a:pt x="83" y="112"/>
                  <a:pt x="83" y="112"/>
                  <a:pt x="83" y="112"/>
                </a:cubicBezTo>
                <a:cubicBezTo>
                  <a:pt x="80" y="110"/>
                  <a:pt x="80" y="110"/>
                  <a:pt x="80" y="110"/>
                </a:cubicBezTo>
                <a:cubicBezTo>
                  <a:pt x="79" y="107"/>
                  <a:pt x="79" y="107"/>
                  <a:pt x="79" y="107"/>
                </a:cubicBezTo>
                <a:cubicBezTo>
                  <a:pt x="75" y="103"/>
                  <a:pt x="75" y="103"/>
                  <a:pt x="75" y="103"/>
                </a:cubicBezTo>
                <a:cubicBezTo>
                  <a:pt x="74" y="96"/>
                  <a:pt x="74" y="96"/>
                  <a:pt x="74" y="96"/>
                </a:cubicBezTo>
                <a:cubicBezTo>
                  <a:pt x="72" y="92"/>
                  <a:pt x="72" y="92"/>
                  <a:pt x="72" y="92"/>
                </a:cubicBezTo>
                <a:cubicBezTo>
                  <a:pt x="69" y="90"/>
                  <a:pt x="69" y="90"/>
                  <a:pt x="69" y="90"/>
                </a:cubicBezTo>
                <a:cubicBezTo>
                  <a:pt x="66" y="84"/>
                  <a:pt x="66" y="84"/>
                  <a:pt x="66" y="84"/>
                </a:cubicBezTo>
                <a:cubicBezTo>
                  <a:pt x="62" y="80"/>
                  <a:pt x="62" y="80"/>
                  <a:pt x="62" y="80"/>
                </a:cubicBezTo>
                <a:cubicBezTo>
                  <a:pt x="60" y="75"/>
                  <a:pt x="60" y="75"/>
                  <a:pt x="60" y="75"/>
                </a:cubicBezTo>
                <a:cubicBezTo>
                  <a:pt x="61" y="70"/>
                  <a:pt x="61" y="70"/>
                  <a:pt x="61" y="70"/>
                </a:cubicBezTo>
                <a:cubicBezTo>
                  <a:pt x="62" y="65"/>
                  <a:pt x="62" y="65"/>
                  <a:pt x="62" y="65"/>
                </a:cubicBezTo>
                <a:cubicBezTo>
                  <a:pt x="65" y="61"/>
                  <a:pt x="65" y="61"/>
                  <a:pt x="65" y="61"/>
                </a:cubicBezTo>
                <a:cubicBezTo>
                  <a:pt x="69" y="61"/>
                  <a:pt x="69" y="61"/>
                  <a:pt x="69" y="61"/>
                </a:cubicBezTo>
                <a:cubicBezTo>
                  <a:pt x="74" y="58"/>
                  <a:pt x="74" y="58"/>
                  <a:pt x="74" y="58"/>
                </a:cubicBezTo>
                <a:cubicBezTo>
                  <a:pt x="75" y="52"/>
                  <a:pt x="75" y="52"/>
                  <a:pt x="75" y="52"/>
                </a:cubicBezTo>
                <a:cubicBezTo>
                  <a:pt x="76" y="42"/>
                  <a:pt x="76" y="42"/>
                  <a:pt x="76" y="42"/>
                </a:cubicBezTo>
                <a:cubicBezTo>
                  <a:pt x="69" y="37"/>
                  <a:pt x="64" y="31"/>
                  <a:pt x="55" y="30"/>
                </a:cubicBezTo>
                <a:cubicBezTo>
                  <a:pt x="54" y="29"/>
                  <a:pt x="53" y="28"/>
                  <a:pt x="53" y="27"/>
                </a:cubicBezTo>
                <a:cubicBezTo>
                  <a:pt x="52" y="23"/>
                  <a:pt x="50" y="20"/>
                  <a:pt x="48" y="18"/>
                </a:cubicBezTo>
                <a:cubicBezTo>
                  <a:pt x="43" y="13"/>
                  <a:pt x="39" y="9"/>
                  <a:pt x="35" y="5"/>
                </a:cubicBezTo>
                <a:cubicBezTo>
                  <a:pt x="32" y="3"/>
                  <a:pt x="30" y="2"/>
                  <a:pt x="27" y="0"/>
                </a:cubicBezTo>
                <a:cubicBezTo>
                  <a:pt x="26" y="4"/>
                  <a:pt x="26" y="4"/>
                  <a:pt x="26" y="4"/>
                </a:cubicBezTo>
                <a:cubicBezTo>
                  <a:pt x="18" y="11"/>
                  <a:pt x="18" y="11"/>
                  <a:pt x="18" y="11"/>
                </a:cubicBezTo>
                <a:cubicBezTo>
                  <a:pt x="15" y="13"/>
                  <a:pt x="15" y="13"/>
                  <a:pt x="15" y="13"/>
                </a:cubicBezTo>
                <a:cubicBezTo>
                  <a:pt x="11" y="17"/>
                  <a:pt x="11" y="17"/>
                  <a:pt x="11" y="17"/>
                </a:cubicBezTo>
                <a:cubicBezTo>
                  <a:pt x="13" y="23"/>
                  <a:pt x="13" y="23"/>
                  <a:pt x="13" y="23"/>
                </a:cubicBezTo>
                <a:cubicBezTo>
                  <a:pt x="17" y="24"/>
                  <a:pt x="17" y="24"/>
                  <a:pt x="17" y="24"/>
                </a:cubicBezTo>
                <a:cubicBezTo>
                  <a:pt x="21" y="26"/>
                  <a:pt x="21" y="26"/>
                  <a:pt x="21" y="26"/>
                </a:cubicBezTo>
                <a:cubicBezTo>
                  <a:pt x="20" y="30"/>
                  <a:pt x="20" y="30"/>
                  <a:pt x="20" y="30"/>
                </a:cubicBezTo>
                <a:cubicBezTo>
                  <a:pt x="15" y="32"/>
                  <a:pt x="15" y="32"/>
                  <a:pt x="15" y="32"/>
                </a:cubicBezTo>
                <a:cubicBezTo>
                  <a:pt x="12" y="31"/>
                  <a:pt x="12" y="31"/>
                  <a:pt x="12" y="31"/>
                </a:cubicBezTo>
                <a:cubicBezTo>
                  <a:pt x="10" y="33"/>
                  <a:pt x="10" y="33"/>
                  <a:pt x="10" y="33"/>
                </a:cubicBezTo>
                <a:cubicBezTo>
                  <a:pt x="7" y="31"/>
                  <a:pt x="7" y="31"/>
                  <a:pt x="7" y="31"/>
                </a:cubicBezTo>
                <a:cubicBezTo>
                  <a:pt x="4" y="34"/>
                  <a:pt x="4" y="34"/>
                  <a:pt x="4" y="34"/>
                </a:cubicBezTo>
                <a:cubicBezTo>
                  <a:pt x="4" y="40"/>
                  <a:pt x="4" y="40"/>
                  <a:pt x="4" y="40"/>
                </a:cubicBezTo>
                <a:cubicBezTo>
                  <a:pt x="0" y="42"/>
                  <a:pt x="0" y="42"/>
                  <a:pt x="0" y="42"/>
                </a:cubicBezTo>
                <a:cubicBezTo>
                  <a:pt x="3" y="47"/>
                  <a:pt x="3" y="47"/>
                  <a:pt x="3" y="47"/>
                </a:cubicBezTo>
                <a:cubicBezTo>
                  <a:pt x="8" y="54"/>
                  <a:pt x="8" y="54"/>
                  <a:pt x="8" y="54"/>
                </a:cubicBezTo>
                <a:cubicBezTo>
                  <a:pt x="13" y="59"/>
                  <a:pt x="13" y="59"/>
                  <a:pt x="13" y="59"/>
                </a:cubicBezTo>
                <a:cubicBezTo>
                  <a:pt x="13" y="59"/>
                  <a:pt x="13" y="59"/>
                  <a:pt x="13" y="59"/>
                </a:cubicBezTo>
                <a:cubicBezTo>
                  <a:pt x="14" y="59"/>
                  <a:pt x="14" y="59"/>
                  <a:pt x="14" y="59"/>
                </a:cubicBezTo>
                <a:cubicBezTo>
                  <a:pt x="16" y="60"/>
                  <a:pt x="16" y="60"/>
                  <a:pt x="16" y="60"/>
                </a:cubicBezTo>
                <a:cubicBezTo>
                  <a:pt x="18" y="59"/>
                  <a:pt x="18" y="59"/>
                  <a:pt x="18" y="59"/>
                </a:cubicBezTo>
                <a:cubicBezTo>
                  <a:pt x="22" y="60"/>
                  <a:pt x="22" y="60"/>
                  <a:pt x="22" y="60"/>
                </a:cubicBezTo>
                <a:cubicBezTo>
                  <a:pt x="24" y="63"/>
                  <a:pt x="24" y="63"/>
                  <a:pt x="24" y="63"/>
                </a:cubicBezTo>
                <a:cubicBezTo>
                  <a:pt x="24" y="68"/>
                  <a:pt x="24" y="68"/>
                  <a:pt x="24" y="68"/>
                </a:cubicBezTo>
                <a:cubicBezTo>
                  <a:pt x="21" y="73"/>
                  <a:pt x="21" y="73"/>
                  <a:pt x="21" y="73"/>
                </a:cubicBezTo>
                <a:cubicBezTo>
                  <a:pt x="23" y="75"/>
                  <a:pt x="23" y="75"/>
                  <a:pt x="23" y="75"/>
                </a:cubicBezTo>
                <a:cubicBezTo>
                  <a:pt x="27" y="75"/>
                  <a:pt x="27" y="75"/>
                  <a:pt x="27" y="75"/>
                </a:cubicBezTo>
                <a:cubicBezTo>
                  <a:pt x="30" y="79"/>
                  <a:pt x="30" y="79"/>
                  <a:pt x="30" y="79"/>
                </a:cubicBezTo>
                <a:cubicBezTo>
                  <a:pt x="33" y="79"/>
                  <a:pt x="33" y="79"/>
                  <a:pt x="33" y="79"/>
                </a:cubicBezTo>
                <a:cubicBezTo>
                  <a:pt x="33" y="81"/>
                  <a:pt x="33" y="81"/>
                  <a:pt x="33" y="81"/>
                </a:cubicBezTo>
                <a:cubicBezTo>
                  <a:pt x="30" y="87"/>
                  <a:pt x="30" y="87"/>
                  <a:pt x="30" y="87"/>
                </a:cubicBezTo>
                <a:cubicBezTo>
                  <a:pt x="27" y="91"/>
                  <a:pt x="27" y="91"/>
                  <a:pt x="27" y="91"/>
                </a:cubicBezTo>
                <a:cubicBezTo>
                  <a:pt x="25" y="96"/>
                  <a:pt x="25" y="96"/>
                  <a:pt x="25" y="96"/>
                </a:cubicBezTo>
                <a:cubicBezTo>
                  <a:pt x="24" y="101"/>
                  <a:pt x="24" y="101"/>
                  <a:pt x="24" y="101"/>
                </a:cubicBezTo>
                <a:cubicBezTo>
                  <a:pt x="24" y="105"/>
                  <a:pt x="24" y="105"/>
                  <a:pt x="24" y="105"/>
                </a:cubicBezTo>
                <a:cubicBezTo>
                  <a:pt x="24" y="108"/>
                  <a:pt x="24" y="108"/>
                  <a:pt x="24" y="108"/>
                </a:cubicBezTo>
                <a:cubicBezTo>
                  <a:pt x="24" y="112"/>
                  <a:pt x="24" y="112"/>
                  <a:pt x="24" y="112"/>
                </a:cubicBezTo>
                <a:cubicBezTo>
                  <a:pt x="32" y="119"/>
                  <a:pt x="32" y="119"/>
                  <a:pt x="32" y="119"/>
                </a:cubicBezTo>
                <a:cubicBezTo>
                  <a:pt x="32" y="123"/>
                  <a:pt x="32" y="123"/>
                  <a:pt x="32" y="123"/>
                </a:cubicBezTo>
                <a:cubicBezTo>
                  <a:pt x="35" y="126"/>
                  <a:pt x="35" y="126"/>
                  <a:pt x="35" y="126"/>
                </a:cubicBezTo>
                <a:cubicBezTo>
                  <a:pt x="41" y="130"/>
                  <a:pt x="41" y="130"/>
                  <a:pt x="41" y="130"/>
                </a:cubicBezTo>
                <a:cubicBezTo>
                  <a:pt x="44" y="131"/>
                  <a:pt x="44" y="131"/>
                  <a:pt x="44" y="131"/>
                </a:cubicBezTo>
                <a:cubicBezTo>
                  <a:pt x="46" y="129"/>
                  <a:pt x="46" y="129"/>
                  <a:pt x="46" y="129"/>
                </a:cubicBezTo>
                <a:cubicBezTo>
                  <a:pt x="48" y="128"/>
                  <a:pt x="48" y="128"/>
                  <a:pt x="48" y="128"/>
                </a:cubicBezTo>
                <a:cubicBezTo>
                  <a:pt x="49" y="129"/>
                  <a:pt x="49" y="129"/>
                  <a:pt x="49" y="129"/>
                </a:cubicBezTo>
                <a:cubicBezTo>
                  <a:pt x="53" y="129"/>
                  <a:pt x="53" y="129"/>
                  <a:pt x="53" y="129"/>
                </a:cubicBezTo>
                <a:cubicBezTo>
                  <a:pt x="55" y="126"/>
                  <a:pt x="55" y="126"/>
                  <a:pt x="55" y="126"/>
                </a:cubicBezTo>
                <a:cubicBezTo>
                  <a:pt x="57" y="124"/>
                  <a:pt x="57" y="124"/>
                  <a:pt x="57" y="124"/>
                </a:cubicBezTo>
                <a:cubicBezTo>
                  <a:pt x="61" y="124"/>
                  <a:pt x="61" y="124"/>
                  <a:pt x="61" y="124"/>
                </a:cubicBezTo>
                <a:cubicBezTo>
                  <a:pt x="66" y="124"/>
                  <a:pt x="66" y="124"/>
                  <a:pt x="66" y="124"/>
                </a:cubicBezTo>
                <a:cubicBezTo>
                  <a:pt x="68" y="119"/>
                  <a:pt x="68" y="119"/>
                  <a:pt x="68" y="119"/>
                </a:cubicBezTo>
                <a:cubicBezTo>
                  <a:pt x="74" y="117"/>
                  <a:pt x="74" y="117"/>
                  <a:pt x="74" y="117"/>
                </a:cubicBezTo>
                <a:cubicBezTo>
                  <a:pt x="77" y="117"/>
                  <a:pt x="77" y="117"/>
                  <a:pt x="77" y="117"/>
                </a:cubicBezTo>
                <a:cubicBezTo>
                  <a:pt x="78" y="118"/>
                  <a:pt x="78" y="118"/>
                  <a:pt x="78" y="118"/>
                </a:cubicBezTo>
                <a:cubicBezTo>
                  <a:pt x="80" y="118"/>
                  <a:pt x="80" y="118"/>
                  <a:pt x="80" y="118"/>
                </a:cubicBezTo>
                <a:cubicBezTo>
                  <a:pt x="87" y="118"/>
                  <a:pt x="87" y="118"/>
                  <a:pt x="87" y="118"/>
                </a:cubicBezTo>
                <a:lnTo>
                  <a:pt x="85" y="11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1">
            <a:extLst>
              <a:ext uri="{FF2B5EF4-FFF2-40B4-BE49-F238E27FC236}">
                <a16:creationId xmlns:a16="http://schemas.microsoft.com/office/drawing/2014/main" id="{210E664D-944D-2A38-EA93-DF6DE407C3A1}"/>
              </a:ext>
            </a:extLst>
          </p:cNvPr>
          <p:cNvSpPr>
            <a:spLocks noEditPoints="1"/>
          </p:cNvSpPr>
          <p:nvPr/>
        </p:nvSpPr>
        <p:spPr bwMode="auto">
          <a:xfrm>
            <a:off x="17646276" y="9147176"/>
            <a:ext cx="219076" cy="244476"/>
          </a:xfrm>
          <a:custGeom>
            <a:avLst/>
            <a:gdLst>
              <a:gd name="T0" fmla="*/ 64 w 70"/>
              <a:gd name="T1" fmla="*/ 36 h 78"/>
              <a:gd name="T2" fmla="*/ 61 w 70"/>
              <a:gd name="T3" fmla="*/ 34 h 78"/>
              <a:gd name="T4" fmla="*/ 61 w 70"/>
              <a:gd name="T5" fmla="*/ 27 h 78"/>
              <a:gd name="T6" fmla="*/ 60 w 70"/>
              <a:gd name="T7" fmla="*/ 25 h 78"/>
              <a:gd name="T8" fmla="*/ 60 w 70"/>
              <a:gd name="T9" fmla="*/ 20 h 78"/>
              <a:gd name="T10" fmla="*/ 64 w 70"/>
              <a:gd name="T11" fmla="*/ 13 h 78"/>
              <a:gd name="T12" fmla="*/ 70 w 70"/>
              <a:gd name="T13" fmla="*/ 8 h 78"/>
              <a:gd name="T14" fmla="*/ 68 w 70"/>
              <a:gd name="T15" fmla="*/ 6 h 78"/>
              <a:gd name="T16" fmla="*/ 45 w 70"/>
              <a:gd name="T17" fmla="*/ 2 h 78"/>
              <a:gd name="T18" fmla="*/ 22 w 70"/>
              <a:gd name="T19" fmla="*/ 2 h 78"/>
              <a:gd name="T20" fmla="*/ 17 w 70"/>
              <a:gd name="T21" fmla="*/ 0 h 78"/>
              <a:gd name="T22" fmla="*/ 16 w 70"/>
              <a:gd name="T23" fmla="*/ 0 h 78"/>
              <a:gd name="T24" fmla="*/ 15 w 70"/>
              <a:gd name="T25" fmla="*/ 10 h 78"/>
              <a:gd name="T26" fmla="*/ 14 w 70"/>
              <a:gd name="T27" fmla="*/ 16 h 78"/>
              <a:gd name="T28" fmla="*/ 9 w 70"/>
              <a:gd name="T29" fmla="*/ 19 h 78"/>
              <a:gd name="T30" fmla="*/ 5 w 70"/>
              <a:gd name="T31" fmla="*/ 19 h 78"/>
              <a:gd name="T32" fmla="*/ 2 w 70"/>
              <a:gd name="T33" fmla="*/ 23 h 78"/>
              <a:gd name="T34" fmla="*/ 1 w 70"/>
              <a:gd name="T35" fmla="*/ 28 h 78"/>
              <a:gd name="T36" fmla="*/ 0 w 70"/>
              <a:gd name="T37" fmla="*/ 33 h 78"/>
              <a:gd name="T38" fmla="*/ 2 w 70"/>
              <a:gd name="T39" fmla="*/ 38 h 78"/>
              <a:gd name="T40" fmla="*/ 6 w 70"/>
              <a:gd name="T41" fmla="*/ 42 h 78"/>
              <a:gd name="T42" fmla="*/ 9 w 70"/>
              <a:gd name="T43" fmla="*/ 48 h 78"/>
              <a:gd name="T44" fmla="*/ 12 w 70"/>
              <a:gd name="T45" fmla="*/ 50 h 78"/>
              <a:gd name="T46" fmla="*/ 14 w 70"/>
              <a:gd name="T47" fmla="*/ 54 h 78"/>
              <a:gd name="T48" fmla="*/ 15 w 70"/>
              <a:gd name="T49" fmla="*/ 61 h 78"/>
              <a:gd name="T50" fmla="*/ 19 w 70"/>
              <a:gd name="T51" fmla="*/ 65 h 78"/>
              <a:gd name="T52" fmla="*/ 20 w 70"/>
              <a:gd name="T53" fmla="*/ 68 h 78"/>
              <a:gd name="T54" fmla="*/ 23 w 70"/>
              <a:gd name="T55" fmla="*/ 70 h 78"/>
              <a:gd name="T56" fmla="*/ 25 w 70"/>
              <a:gd name="T57" fmla="*/ 74 h 78"/>
              <a:gd name="T58" fmla="*/ 26 w 70"/>
              <a:gd name="T59" fmla="*/ 75 h 78"/>
              <a:gd name="T60" fmla="*/ 29 w 70"/>
              <a:gd name="T61" fmla="*/ 76 h 78"/>
              <a:gd name="T62" fmla="*/ 31 w 70"/>
              <a:gd name="T63" fmla="*/ 77 h 78"/>
              <a:gd name="T64" fmla="*/ 34 w 70"/>
              <a:gd name="T65" fmla="*/ 77 h 78"/>
              <a:gd name="T66" fmla="*/ 36 w 70"/>
              <a:gd name="T67" fmla="*/ 78 h 78"/>
              <a:gd name="T68" fmla="*/ 38 w 70"/>
              <a:gd name="T69" fmla="*/ 77 h 78"/>
              <a:gd name="T70" fmla="*/ 35 w 70"/>
              <a:gd name="T71" fmla="*/ 71 h 78"/>
              <a:gd name="T72" fmla="*/ 32 w 70"/>
              <a:gd name="T73" fmla="*/ 68 h 78"/>
              <a:gd name="T74" fmla="*/ 32 w 70"/>
              <a:gd name="T75" fmla="*/ 65 h 78"/>
              <a:gd name="T76" fmla="*/ 36 w 70"/>
              <a:gd name="T77" fmla="*/ 63 h 78"/>
              <a:gd name="T78" fmla="*/ 39 w 70"/>
              <a:gd name="T79" fmla="*/ 63 h 78"/>
              <a:gd name="T80" fmla="*/ 43 w 70"/>
              <a:gd name="T81" fmla="*/ 63 h 78"/>
              <a:gd name="T82" fmla="*/ 47 w 70"/>
              <a:gd name="T83" fmla="*/ 63 h 78"/>
              <a:gd name="T84" fmla="*/ 51 w 70"/>
              <a:gd name="T85" fmla="*/ 62 h 78"/>
              <a:gd name="T86" fmla="*/ 56 w 70"/>
              <a:gd name="T87" fmla="*/ 62 h 78"/>
              <a:gd name="T88" fmla="*/ 57 w 70"/>
              <a:gd name="T89" fmla="*/ 64 h 78"/>
              <a:gd name="T90" fmla="*/ 61 w 70"/>
              <a:gd name="T91" fmla="*/ 65 h 78"/>
              <a:gd name="T92" fmla="*/ 65 w 70"/>
              <a:gd name="T93" fmla="*/ 63 h 78"/>
              <a:gd name="T94" fmla="*/ 67 w 70"/>
              <a:gd name="T95" fmla="*/ 59 h 78"/>
              <a:gd name="T96" fmla="*/ 65 w 70"/>
              <a:gd name="T97" fmla="*/ 57 h 78"/>
              <a:gd name="T98" fmla="*/ 65 w 70"/>
              <a:gd name="T99" fmla="*/ 52 h 78"/>
              <a:gd name="T100" fmla="*/ 68 w 70"/>
              <a:gd name="T101" fmla="*/ 50 h 78"/>
              <a:gd name="T102" fmla="*/ 69 w 70"/>
              <a:gd name="T103" fmla="*/ 47 h 78"/>
              <a:gd name="T104" fmla="*/ 67 w 70"/>
              <a:gd name="T105" fmla="*/ 41 h 78"/>
              <a:gd name="T106" fmla="*/ 64 w 70"/>
              <a:gd name="T107" fmla="*/ 36 h 78"/>
              <a:gd name="T108" fmla="*/ 42 w 70"/>
              <a:gd name="T109" fmla="*/ 23 h 78"/>
              <a:gd name="T110" fmla="*/ 41 w 70"/>
              <a:gd name="T111" fmla="*/ 21 h 78"/>
              <a:gd name="T112" fmla="*/ 44 w 70"/>
              <a:gd name="T113" fmla="*/ 20 h 78"/>
              <a:gd name="T114" fmla="*/ 45 w 70"/>
              <a:gd name="T115" fmla="*/ 21 h 78"/>
              <a:gd name="T116" fmla="*/ 42 w 70"/>
              <a:gd name="T117"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78">
                <a:moveTo>
                  <a:pt x="64" y="36"/>
                </a:moveTo>
                <a:cubicBezTo>
                  <a:pt x="61" y="34"/>
                  <a:pt x="61" y="34"/>
                  <a:pt x="61" y="34"/>
                </a:cubicBezTo>
                <a:cubicBezTo>
                  <a:pt x="61" y="27"/>
                  <a:pt x="61" y="27"/>
                  <a:pt x="61" y="27"/>
                </a:cubicBezTo>
                <a:cubicBezTo>
                  <a:pt x="60" y="25"/>
                  <a:pt x="60" y="25"/>
                  <a:pt x="60" y="25"/>
                </a:cubicBezTo>
                <a:cubicBezTo>
                  <a:pt x="60" y="20"/>
                  <a:pt x="60" y="20"/>
                  <a:pt x="60" y="20"/>
                </a:cubicBezTo>
                <a:cubicBezTo>
                  <a:pt x="64" y="13"/>
                  <a:pt x="64" y="13"/>
                  <a:pt x="64" y="13"/>
                </a:cubicBezTo>
                <a:cubicBezTo>
                  <a:pt x="70" y="8"/>
                  <a:pt x="70" y="8"/>
                  <a:pt x="70" y="8"/>
                </a:cubicBezTo>
                <a:cubicBezTo>
                  <a:pt x="69" y="7"/>
                  <a:pt x="69" y="7"/>
                  <a:pt x="68" y="6"/>
                </a:cubicBezTo>
                <a:cubicBezTo>
                  <a:pt x="61" y="3"/>
                  <a:pt x="53" y="2"/>
                  <a:pt x="45" y="2"/>
                </a:cubicBezTo>
                <a:cubicBezTo>
                  <a:pt x="38" y="2"/>
                  <a:pt x="30" y="2"/>
                  <a:pt x="22" y="2"/>
                </a:cubicBezTo>
                <a:cubicBezTo>
                  <a:pt x="21" y="2"/>
                  <a:pt x="18" y="1"/>
                  <a:pt x="17" y="0"/>
                </a:cubicBezTo>
                <a:cubicBezTo>
                  <a:pt x="16" y="0"/>
                  <a:pt x="16" y="0"/>
                  <a:pt x="16" y="0"/>
                </a:cubicBezTo>
                <a:cubicBezTo>
                  <a:pt x="15" y="10"/>
                  <a:pt x="15" y="10"/>
                  <a:pt x="15" y="10"/>
                </a:cubicBezTo>
                <a:cubicBezTo>
                  <a:pt x="14" y="16"/>
                  <a:pt x="14" y="16"/>
                  <a:pt x="14" y="16"/>
                </a:cubicBezTo>
                <a:cubicBezTo>
                  <a:pt x="9" y="19"/>
                  <a:pt x="9" y="19"/>
                  <a:pt x="9" y="19"/>
                </a:cubicBezTo>
                <a:cubicBezTo>
                  <a:pt x="5" y="19"/>
                  <a:pt x="5" y="19"/>
                  <a:pt x="5" y="19"/>
                </a:cubicBezTo>
                <a:cubicBezTo>
                  <a:pt x="2" y="23"/>
                  <a:pt x="2" y="23"/>
                  <a:pt x="2" y="23"/>
                </a:cubicBezTo>
                <a:cubicBezTo>
                  <a:pt x="1" y="28"/>
                  <a:pt x="1" y="28"/>
                  <a:pt x="1" y="28"/>
                </a:cubicBezTo>
                <a:cubicBezTo>
                  <a:pt x="0" y="33"/>
                  <a:pt x="0" y="33"/>
                  <a:pt x="0" y="33"/>
                </a:cubicBezTo>
                <a:cubicBezTo>
                  <a:pt x="2" y="38"/>
                  <a:pt x="2" y="38"/>
                  <a:pt x="2" y="38"/>
                </a:cubicBezTo>
                <a:cubicBezTo>
                  <a:pt x="6" y="42"/>
                  <a:pt x="6" y="42"/>
                  <a:pt x="6" y="42"/>
                </a:cubicBezTo>
                <a:cubicBezTo>
                  <a:pt x="9" y="48"/>
                  <a:pt x="9" y="48"/>
                  <a:pt x="9" y="48"/>
                </a:cubicBezTo>
                <a:cubicBezTo>
                  <a:pt x="12" y="50"/>
                  <a:pt x="12" y="50"/>
                  <a:pt x="12" y="50"/>
                </a:cubicBezTo>
                <a:cubicBezTo>
                  <a:pt x="14" y="54"/>
                  <a:pt x="14" y="54"/>
                  <a:pt x="14" y="54"/>
                </a:cubicBezTo>
                <a:cubicBezTo>
                  <a:pt x="15" y="61"/>
                  <a:pt x="15" y="61"/>
                  <a:pt x="15" y="61"/>
                </a:cubicBezTo>
                <a:cubicBezTo>
                  <a:pt x="19" y="65"/>
                  <a:pt x="19" y="65"/>
                  <a:pt x="19" y="65"/>
                </a:cubicBezTo>
                <a:cubicBezTo>
                  <a:pt x="20" y="68"/>
                  <a:pt x="20" y="68"/>
                  <a:pt x="20" y="68"/>
                </a:cubicBezTo>
                <a:cubicBezTo>
                  <a:pt x="23" y="70"/>
                  <a:pt x="23" y="70"/>
                  <a:pt x="23" y="70"/>
                </a:cubicBezTo>
                <a:cubicBezTo>
                  <a:pt x="25" y="74"/>
                  <a:pt x="25" y="74"/>
                  <a:pt x="25" y="74"/>
                </a:cubicBezTo>
                <a:cubicBezTo>
                  <a:pt x="26" y="75"/>
                  <a:pt x="26" y="75"/>
                  <a:pt x="26" y="75"/>
                </a:cubicBezTo>
                <a:cubicBezTo>
                  <a:pt x="29" y="76"/>
                  <a:pt x="29" y="76"/>
                  <a:pt x="29" y="76"/>
                </a:cubicBezTo>
                <a:cubicBezTo>
                  <a:pt x="31" y="77"/>
                  <a:pt x="31" y="77"/>
                  <a:pt x="31" y="77"/>
                </a:cubicBezTo>
                <a:cubicBezTo>
                  <a:pt x="34" y="77"/>
                  <a:pt x="34" y="77"/>
                  <a:pt x="34" y="77"/>
                </a:cubicBezTo>
                <a:cubicBezTo>
                  <a:pt x="36" y="78"/>
                  <a:pt x="36" y="78"/>
                  <a:pt x="36" y="78"/>
                </a:cubicBezTo>
                <a:cubicBezTo>
                  <a:pt x="38" y="77"/>
                  <a:pt x="38" y="77"/>
                  <a:pt x="38" y="77"/>
                </a:cubicBezTo>
                <a:cubicBezTo>
                  <a:pt x="35" y="71"/>
                  <a:pt x="35" y="71"/>
                  <a:pt x="35" y="71"/>
                </a:cubicBezTo>
                <a:cubicBezTo>
                  <a:pt x="32" y="68"/>
                  <a:pt x="32" y="68"/>
                  <a:pt x="32" y="68"/>
                </a:cubicBezTo>
                <a:cubicBezTo>
                  <a:pt x="32" y="65"/>
                  <a:pt x="32" y="65"/>
                  <a:pt x="32" y="65"/>
                </a:cubicBezTo>
                <a:cubicBezTo>
                  <a:pt x="36" y="63"/>
                  <a:pt x="36" y="63"/>
                  <a:pt x="36" y="63"/>
                </a:cubicBezTo>
                <a:cubicBezTo>
                  <a:pt x="39" y="63"/>
                  <a:pt x="39" y="63"/>
                  <a:pt x="39" y="63"/>
                </a:cubicBezTo>
                <a:cubicBezTo>
                  <a:pt x="43" y="63"/>
                  <a:pt x="43" y="63"/>
                  <a:pt x="43" y="63"/>
                </a:cubicBezTo>
                <a:cubicBezTo>
                  <a:pt x="47" y="63"/>
                  <a:pt x="47" y="63"/>
                  <a:pt x="47" y="63"/>
                </a:cubicBezTo>
                <a:cubicBezTo>
                  <a:pt x="51" y="62"/>
                  <a:pt x="51" y="62"/>
                  <a:pt x="51" y="62"/>
                </a:cubicBezTo>
                <a:cubicBezTo>
                  <a:pt x="56" y="62"/>
                  <a:pt x="56" y="62"/>
                  <a:pt x="56" y="62"/>
                </a:cubicBezTo>
                <a:cubicBezTo>
                  <a:pt x="57" y="64"/>
                  <a:pt x="57" y="64"/>
                  <a:pt x="57" y="64"/>
                </a:cubicBezTo>
                <a:cubicBezTo>
                  <a:pt x="61" y="65"/>
                  <a:pt x="61" y="65"/>
                  <a:pt x="61" y="65"/>
                </a:cubicBezTo>
                <a:cubicBezTo>
                  <a:pt x="65" y="63"/>
                  <a:pt x="65" y="63"/>
                  <a:pt x="65" y="63"/>
                </a:cubicBezTo>
                <a:cubicBezTo>
                  <a:pt x="67" y="59"/>
                  <a:pt x="67" y="59"/>
                  <a:pt x="67" y="59"/>
                </a:cubicBezTo>
                <a:cubicBezTo>
                  <a:pt x="65" y="57"/>
                  <a:pt x="65" y="57"/>
                  <a:pt x="65" y="57"/>
                </a:cubicBezTo>
                <a:cubicBezTo>
                  <a:pt x="65" y="52"/>
                  <a:pt x="65" y="52"/>
                  <a:pt x="65" y="52"/>
                </a:cubicBezTo>
                <a:cubicBezTo>
                  <a:pt x="68" y="50"/>
                  <a:pt x="68" y="50"/>
                  <a:pt x="68" y="50"/>
                </a:cubicBezTo>
                <a:cubicBezTo>
                  <a:pt x="69" y="47"/>
                  <a:pt x="69" y="47"/>
                  <a:pt x="69" y="47"/>
                </a:cubicBezTo>
                <a:cubicBezTo>
                  <a:pt x="67" y="41"/>
                  <a:pt x="67" y="41"/>
                  <a:pt x="67" y="41"/>
                </a:cubicBezTo>
                <a:lnTo>
                  <a:pt x="64" y="36"/>
                </a:lnTo>
                <a:close/>
                <a:moveTo>
                  <a:pt x="42" y="23"/>
                </a:moveTo>
                <a:cubicBezTo>
                  <a:pt x="42" y="22"/>
                  <a:pt x="42" y="22"/>
                  <a:pt x="41" y="21"/>
                </a:cubicBezTo>
                <a:cubicBezTo>
                  <a:pt x="42" y="21"/>
                  <a:pt x="43" y="20"/>
                  <a:pt x="44" y="20"/>
                </a:cubicBezTo>
                <a:cubicBezTo>
                  <a:pt x="45" y="20"/>
                  <a:pt x="45" y="21"/>
                  <a:pt x="45" y="21"/>
                </a:cubicBezTo>
                <a:cubicBezTo>
                  <a:pt x="44" y="23"/>
                  <a:pt x="43" y="23"/>
                  <a:pt x="42" y="2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2">
            <a:extLst>
              <a:ext uri="{FF2B5EF4-FFF2-40B4-BE49-F238E27FC236}">
                <a16:creationId xmlns:a16="http://schemas.microsoft.com/office/drawing/2014/main" id="{0F8A1A86-A467-3A86-56DC-2D7B72DBC7DC}"/>
              </a:ext>
            </a:extLst>
          </p:cNvPr>
          <p:cNvSpPr>
            <a:spLocks/>
          </p:cNvSpPr>
          <p:nvPr/>
        </p:nvSpPr>
        <p:spPr bwMode="auto">
          <a:xfrm>
            <a:off x="17835189" y="9164638"/>
            <a:ext cx="158750" cy="230188"/>
          </a:xfrm>
          <a:custGeom>
            <a:avLst/>
            <a:gdLst>
              <a:gd name="T0" fmla="*/ 13 w 51"/>
              <a:gd name="T1" fmla="*/ 2 h 73"/>
              <a:gd name="T2" fmla="*/ 8 w 51"/>
              <a:gd name="T3" fmla="*/ 0 h 73"/>
              <a:gd name="T4" fmla="*/ 10 w 51"/>
              <a:gd name="T5" fmla="*/ 2 h 73"/>
              <a:gd name="T6" fmla="*/ 4 w 51"/>
              <a:gd name="T7" fmla="*/ 7 h 73"/>
              <a:gd name="T8" fmla="*/ 0 w 51"/>
              <a:gd name="T9" fmla="*/ 14 h 73"/>
              <a:gd name="T10" fmla="*/ 0 w 51"/>
              <a:gd name="T11" fmla="*/ 19 h 73"/>
              <a:gd name="T12" fmla="*/ 1 w 51"/>
              <a:gd name="T13" fmla="*/ 21 h 73"/>
              <a:gd name="T14" fmla="*/ 1 w 51"/>
              <a:gd name="T15" fmla="*/ 28 h 73"/>
              <a:gd name="T16" fmla="*/ 4 w 51"/>
              <a:gd name="T17" fmla="*/ 30 h 73"/>
              <a:gd name="T18" fmla="*/ 7 w 51"/>
              <a:gd name="T19" fmla="*/ 35 h 73"/>
              <a:gd name="T20" fmla="*/ 9 w 51"/>
              <a:gd name="T21" fmla="*/ 41 h 73"/>
              <a:gd name="T22" fmla="*/ 8 w 51"/>
              <a:gd name="T23" fmla="*/ 44 h 73"/>
              <a:gd name="T24" fmla="*/ 5 w 51"/>
              <a:gd name="T25" fmla="*/ 46 h 73"/>
              <a:gd name="T26" fmla="*/ 5 w 51"/>
              <a:gd name="T27" fmla="*/ 51 h 73"/>
              <a:gd name="T28" fmla="*/ 7 w 51"/>
              <a:gd name="T29" fmla="*/ 53 h 73"/>
              <a:gd name="T30" fmla="*/ 5 w 51"/>
              <a:gd name="T31" fmla="*/ 57 h 73"/>
              <a:gd name="T32" fmla="*/ 1 w 51"/>
              <a:gd name="T33" fmla="*/ 59 h 73"/>
              <a:gd name="T34" fmla="*/ 0 w 51"/>
              <a:gd name="T35" fmla="*/ 59 h 73"/>
              <a:gd name="T36" fmla="*/ 1 w 51"/>
              <a:gd name="T37" fmla="*/ 63 h 73"/>
              <a:gd name="T38" fmla="*/ 3 w 51"/>
              <a:gd name="T39" fmla="*/ 65 h 73"/>
              <a:gd name="T40" fmla="*/ 3 w 51"/>
              <a:gd name="T41" fmla="*/ 66 h 73"/>
              <a:gd name="T42" fmla="*/ 5 w 51"/>
              <a:gd name="T43" fmla="*/ 69 h 73"/>
              <a:gd name="T44" fmla="*/ 8 w 51"/>
              <a:gd name="T45" fmla="*/ 69 h 73"/>
              <a:gd name="T46" fmla="*/ 11 w 51"/>
              <a:gd name="T47" fmla="*/ 67 h 73"/>
              <a:gd name="T48" fmla="*/ 13 w 51"/>
              <a:gd name="T49" fmla="*/ 66 h 73"/>
              <a:gd name="T50" fmla="*/ 15 w 51"/>
              <a:gd name="T51" fmla="*/ 69 h 73"/>
              <a:gd name="T52" fmla="*/ 15 w 51"/>
              <a:gd name="T53" fmla="*/ 72 h 73"/>
              <a:gd name="T54" fmla="*/ 18 w 51"/>
              <a:gd name="T55" fmla="*/ 73 h 73"/>
              <a:gd name="T56" fmla="*/ 21 w 51"/>
              <a:gd name="T57" fmla="*/ 71 h 73"/>
              <a:gd name="T58" fmla="*/ 23 w 51"/>
              <a:gd name="T59" fmla="*/ 68 h 73"/>
              <a:gd name="T60" fmla="*/ 26 w 51"/>
              <a:gd name="T61" fmla="*/ 67 h 73"/>
              <a:gd name="T62" fmla="*/ 28 w 51"/>
              <a:gd name="T63" fmla="*/ 64 h 73"/>
              <a:gd name="T64" fmla="*/ 35 w 51"/>
              <a:gd name="T65" fmla="*/ 52 h 73"/>
              <a:gd name="T66" fmla="*/ 35 w 51"/>
              <a:gd name="T67" fmla="*/ 49 h 73"/>
              <a:gd name="T68" fmla="*/ 39 w 51"/>
              <a:gd name="T69" fmla="*/ 43 h 73"/>
              <a:gd name="T70" fmla="*/ 51 w 51"/>
              <a:gd name="T71" fmla="*/ 27 h 73"/>
              <a:gd name="T72" fmla="*/ 13 w 51"/>
              <a:gd name="T73"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73">
                <a:moveTo>
                  <a:pt x="13" y="2"/>
                </a:moveTo>
                <a:cubicBezTo>
                  <a:pt x="11" y="2"/>
                  <a:pt x="9" y="1"/>
                  <a:pt x="8" y="0"/>
                </a:cubicBezTo>
                <a:cubicBezTo>
                  <a:pt x="9" y="1"/>
                  <a:pt x="9" y="1"/>
                  <a:pt x="10" y="2"/>
                </a:cubicBezTo>
                <a:cubicBezTo>
                  <a:pt x="4" y="7"/>
                  <a:pt x="4" y="7"/>
                  <a:pt x="4" y="7"/>
                </a:cubicBezTo>
                <a:cubicBezTo>
                  <a:pt x="0" y="14"/>
                  <a:pt x="0" y="14"/>
                  <a:pt x="0" y="14"/>
                </a:cubicBezTo>
                <a:cubicBezTo>
                  <a:pt x="0" y="19"/>
                  <a:pt x="0" y="19"/>
                  <a:pt x="0" y="19"/>
                </a:cubicBezTo>
                <a:cubicBezTo>
                  <a:pt x="1" y="21"/>
                  <a:pt x="1" y="21"/>
                  <a:pt x="1" y="21"/>
                </a:cubicBezTo>
                <a:cubicBezTo>
                  <a:pt x="1" y="28"/>
                  <a:pt x="1" y="28"/>
                  <a:pt x="1" y="28"/>
                </a:cubicBezTo>
                <a:cubicBezTo>
                  <a:pt x="4" y="30"/>
                  <a:pt x="4" y="30"/>
                  <a:pt x="4" y="30"/>
                </a:cubicBezTo>
                <a:cubicBezTo>
                  <a:pt x="7" y="35"/>
                  <a:pt x="7" y="35"/>
                  <a:pt x="7" y="35"/>
                </a:cubicBezTo>
                <a:cubicBezTo>
                  <a:pt x="9" y="41"/>
                  <a:pt x="9" y="41"/>
                  <a:pt x="9" y="41"/>
                </a:cubicBezTo>
                <a:cubicBezTo>
                  <a:pt x="8" y="44"/>
                  <a:pt x="8" y="44"/>
                  <a:pt x="8" y="44"/>
                </a:cubicBezTo>
                <a:cubicBezTo>
                  <a:pt x="5" y="46"/>
                  <a:pt x="5" y="46"/>
                  <a:pt x="5" y="46"/>
                </a:cubicBezTo>
                <a:cubicBezTo>
                  <a:pt x="5" y="51"/>
                  <a:pt x="5" y="51"/>
                  <a:pt x="5" y="51"/>
                </a:cubicBezTo>
                <a:cubicBezTo>
                  <a:pt x="7" y="53"/>
                  <a:pt x="7" y="53"/>
                  <a:pt x="7" y="53"/>
                </a:cubicBezTo>
                <a:cubicBezTo>
                  <a:pt x="5" y="57"/>
                  <a:pt x="5" y="57"/>
                  <a:pt x="5" y="57"/>
                </a:cubicBezTo>
                <a:cubicBezTo>
                  <a:pt x="1" y="59"/>
                  <a:pt x="1" y="59"/>
                  <a:pt x="1" y="59"/>
                </a:cubicBezTo>
                <a:cubicBezTo>
                  <a:pt x="0" y="59"/>
                  <a:pt x="0" y="59"/>
                  <a:pt x="0" y="59"/>
                </a:cubicBezTo>
                <a:cubicBezTo>
                  <a:pt x="1" y="63"/>
                  <a:pt x="1" y="63"/>
                  <a:pt x="1" y="63"/>
                </a:cubicBezTo>
                <a:cubicBezTo>
                  <a:pt x="3" y="65"/>
                  <a:pt x="3" y="65"/>
                  <a:pt x="3" y="65"/>
                </a:cubicBezTo>
                <a:cubicBezTo>
                  <a:pt x="3" y="66"/>
                  <a:pt x="3" y="66"/>
                  <a:pt x="3" y="66"/>
                </a:cubicBezTo>
                <a:cubicBezTo>
                  <a:pt x="5" y="69"/>
                  <a:pt x="5" y="69"/>
                  <a:pt x="5" y="69"/>
                </a:cubicBezTo>
                <a:cubicBezTo>
                  <a:pt x="8" y="69"/>
                  <a:pt x="8" y="69"/>
                  <a:pt x="8" y="69"/>
                </a:cubicBezTo>
                <a:cubicBezTo>
                  <a:pt x="11" y="67"/>
                  <a:pt x="11" y="67"/>
                  <a:pt x="11" y="67"/>
                </a:cubicBezTo>
                <a:cubicBezTo>
                  <a:pt x="13" y="66"/>
                  <a:pt x="13" y="66"/>
                  <a:pt x="13" y="66"/>
                </a:cubicBezTo>
                <a:cubicBezTo>
                  <a:pt x="15" y="69"/>
                  <a:pt x="15" y="69"/>
                  <a:pt x="15" y="69"/>
                </a:cubicBezTo>
                <a:cubicBezTo>
                  <a:pt x="15" y="72"/>
                  <a:pt x="15" y="72"/>
                  <a:pt x="15" y="72"/>
                </a:cubicBezTo>
                <a:cubicBezTo>
                  <a:pt x="18" y="73"/>
                  <a:pt x="18" y="73"/>
                  <a:pt x="18" y="73"/>
                </a:cubicBezTo>
                <a:cubicBezTo>
                  <a:pt x="21" y="71"/>
                  <a:pt x="21" y="71"/>
                  <a:pt x="21" y="71"/>
                </a:cubicBezTo>
                <a:cubicBezTo>
                  <a:pt x="23" y="68"/>
                  <a:pt x="23" y="68"/>
                  <a:pt x="23" y="68"/>
                </a:cubicBezTo>
                <a:cubicBezTo>
                  <a:pt x="26" y="67"/>
                  <a:pt x="26" y="67"/>
                  <a:pt x="26" y="67"/>
                </a:cubicBezTo>
                <a:cubicBezTo>
                  <a:pt x="28" y="64"/>
                  <a:pt x="28" y="64"/>
                  <a:pt x="28" y="64"/>
                </a:cubicBezTo>
                <a:cubicBezTo>
                  <a:pt x="35" y="52"/>
                  <a:pt x="35" y="52"/>
                  <a:pt x="35" y="52"/>
                </a:cubicBezTo>
                <a:cubicBezTo>
                  <a:pt x="35" y="49"/>
                  <a:pt x="35" y="49"/>
                  <a:pt x="35" y="49"/>
                </a:cubicBezTo>
                <a:cubicBezTo>
                  <a:pt x="39" y="43"/>
                  <a:pt x="39" y="43"/>
                  <a:pt x="39" y="43"/>
                </a:cubicBezTo>
                <a:cubicBezTo>
                  <a:pt x="51" y="27"/>
                  <a:pt x="51" y="27"/>
                  <a:pt x="51" y="27"/>
                </a:cubicBezTo>
                <a:cubicBezTo>
                  <a:pt x="40" y="16"/>
                  <a:pt x="29" y="5"/>
                  <a:pt x="13"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3">
            <a:extLst>
              <a:ext uri="{FF2B5EF4-FFF2-40B4-BE49-F238E27FC236}">
                <a16:creationId xmlns:a16="http://schemas.microsoft.com/office/drawing/2014/main" id="{69503E30-352C-F222-F2BA-3A13D12F35B3}"/>
              </a:ext>
            </a:extLst>
          </p:cNvPr>
          <p:cNvSpPr>
            <a:spLocks/>
          </p:cNvSpPr>
          <p:nvPr/>
        </p:nvSpPr>
        <p:spPr bwMode="auto">
          <a:xfrm>
            <a:off x="17852651" y="9163050"/>
            <a:ext cx="6350" cy="1588"/>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4">
            <a:extLst>
              <a:ext uri="{FF2B5EF4-FFF2-40B4-BE49-F238E27FC236}">
                <a16:creationId xmlns:a16="http://schemas.microsoft.com/office/drawing/2014/main" id="{C7C59ABC-DE78-0FB4-CAF7-77DAD9524DC3}"/>
              </a:ext>
            </a:extLst>
          </p:cNvPr>
          <p:cNvSpPr>
            <a:spLocks/>
          </p:cNvSpPr>
          <p:nvPr/>
        </p:nvSpPr>
        <p:spPr bwMode="auto">
          <a:xfrm>
            <a:off x="17019212" y="10725150"/>
            <a:ext cx="3176" cy="25400"/>
          </a:xfrm>
          <a:custGeom>
            <a:avLst/>
            <a:gdLst>
              <a:gd name="T0" fmla="*/ 0 w 1"/>
              <a:gd name="T1" fmla="*/ 8 h 8"/>
              <a:gd name="T2" fmla="*/ 1 w 1"/>
              <a:gd name="T3" fmla="*/ 0 h 8"/>
              <a:gd name="T4" fmla="*/ 0 w 1"/>
              <a:gd name="T5" fmla="*/ 8 h 8"/>
            </a:gdLst>
            <a:ahLst/>
            <a:cxnLst>
              <a:cxn ang="0">
                <a:pos x="T0" y="T1"/>
              </a:cxn>
              <a:cxn ang="0">
                <a:pos x="T2" y="T3"/>
              </a:cxn>
              <a:cxn ang="0">
                <a:pos x="T4" y="T5"/>
              </a:cxn>
            </a:cxnLst>
            <a:rect l="0" t="0" r="r" b="b"/>
            <a:pathLst>
              <a:path w="1" h="8">
                <a:moveTo>
                  <a:pt x="0" y="8"/>
                </a:moveTo>
                <a:cubicBezTo>
                  <a:pt x="0" y="5"/>
                  <a:pt x="1" y="3"/>
                  <a:pt x="1" y="0"/>
                </a:cubicBezTo>
                <a:cubicBezTo>
                  <a:pt x="1" y="3"/>
                  <a:pt x="0" y="5"/>
                  <a:pt x="0" y="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5">
            <a:extLst>
              <a:ext uri="{FF2B5EF4-FFF2-40B4-BE49-F238E27FC236}">
                <a16:creationId xmlns:a16="http://schemas.microsoft.com/office/drawing/2014/main" id="{D8E855F8-3968-4FAA-A5D2-A56F2B425069}"/>
              </a:ext>
            </a:extLst>
          </p:cNvPr>
          <p:cNvSpPr>
            <a:spLocks/>
          </p:cNvSpPr>
          <p:nvPr/>
        </p:nvSpPr>
        <p:spPr bwMode="auto">
          <a:xfrm>
            <a:off x="17019212" y="10693401"/>
            <a:ext cx="3176" cy="19050"/>
          </a:xfrm>
          <a:custGeom>
            <a:avLst/>
            <a:gdLst>
              <a:gd name="T0" fmla="*/ 1 w 1"/>
              <a:gd name="T1" fmla="*/ 6 h 6"/>
              <a:gd name="T2" fmla="*/ 0 w 1"/>
              <a:gd name="T3" fmla="*/ 0 h 6"/>
              <a:gd name="T4" fmla="*/ 1 w 1"/>
              <a:gd name="T5" fmla="*/ 6 h 6"/>
            </a:gdLst>
            <a:ahLst/>
            <a:cxnLst>
              <a:cxn ang="0">
                <a:pos x="T0" y="T1"/>
              </a:cxn>
              <a:cxn ang="0">
                <a:pos x="T2" y="T3"/>
              </a:cxn>
              <a:cxn ang="0">
                <a:pos x="T4" y="T5"/>
              </a:cxn>
            </a:cxnLst>
            <a:rect l="0" t="0" r="r" b="b"/>
            <a:pathLst>
              <a:path w="1" h="6">
                <a:moveTo>
                  <a:pt x="1" y="6"/>
                </a:moveTo>
                <a:cubicBezTo>
                  <a:pt x="0" y="4"/>
                  <a:pt x="0" y="2"/>
                  <a:pt x="0" y="0"/>
                </a:cubicBezTo>
                <a:cubicBezTo>
                  <a:pt x="0" y="2"/>
                  <a:pt x="0" y="4"/>
                  <a:pt x="1" y="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76">
            <a:extLst>
              <a:ext uri="{FF2B5EF4-FFF2-40B4-BE49-F238E27FC236}">
                <a16:creationId xmlns:a16="http://schemas.microsoft.com/office/drawing/2014/main" id="{79704F16-0499-17ED-AAC3-5F5F8164A8C8}"/>
              </a:ext>
            </a:extLst>
          </p:cNvPr>
          <p:cNvSpPr>
            <a:spLocks/>
          </p:cNvSpPr>
          <p:nvPr/>
        </p:nvSpPr>
        <p:spPr bwMode="auto">
          <a:xfrm>
            <a:off x="17039850" y="10374314"/>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7">
            <a:extLst>
              <a:ext uri="{FF2B5EF4-FFF2-40B4-BE49-F238E27FC236}">
                <a16:creationId xmlns:a16="http://schemas.microsoft.com/office/drawing/2014/main" id="{4607A3CE-F210-E58C-6A56-6A5C3CF1025D}"/>
              </a:ext>
            </a:extLst>
          </p:cNvPr>
          <p:cNvSpPr>
            <a:spLocks/>
          </p:cNvSpPr>
          <p:nvPr/>
        </p:nvSpPr>
        <p:spPr bwMode="auto">
          <a:xfrm>
            <a:off x="17028739" y="10358439"/>
            <a:ext cx="6350" cy="952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1"/>
                  <a:pt x="0" y="0"/>
                </a:cubicBezTo>
                <a:cubicBezTo>
                  <a:pt x="1" y="1"/>
                  <a:pt x="2" y="2"/>
                  <a:pt x="2"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8">
            <a:extLst>
              <a:ext uri="{FF2B5EF4-FFF2-40B4-BE49-F238E27FC236}">
                <a16:creationId xmlns:a16="http://schemas.microsoft.com/office/drawing/2014/main" id="{307D1641-A906-2016-039F-52657B90A3AB}"/>
              </a:ext>
            </a:extLst>
          </p:cNvPr>
          <p:cNvSpPr>
            <a:spLocks/>
          </p:cNvSpPr>
          <p:nvPr/>
        </p:nvSpPr>
        <p:spPr bwMode="auto">
          <a:xfrm>
            <a:off x="17012863" y="10753726"/>
            <a:ext cx="6350" cy="30164"/>
          </a:xfrm>
          <a:custGeom>
            <a:avLst/>
            <a:gdLst>
              <a:gd name="T0" fmla="*/ 0 w 2"/>
              <a:gd name="T1" fmla="*/ 10 h 10"/>
              <a:gd name="T2" fmla="*/ 0 w 2"/>
              <a:gd name="T3" fmla="*/ 10 h 10"/>
              <a:gd name="T4" fmla="*/ 2 w 2"/>
              <a:gd name="T5" fmla="*/ 0 h 10"/>
              <a:gd name="T6" fmla="*/ 0 w 2"/>
              <a:gd name="T7" fmla="*/ 10 h 10"/>
            </a:gdLst>
            <a:ahLst/>
            <a:cxnLst>
              <a:cxn ang="0">
                <a:pos x="T0" y="T1"/>
              </a:cxn>
              <a:cxn ang="0">
                <a:pos x="T2" y="T3"/>
              </a:cxn>
              <a:cxn ang="0">
                <a:pos x="T4" y="T5"/>
              </a:cxn>
              <a:cxn ang="0">
                <a:pos x="T6" y="T7"/>
              </a:cxn>
            </a:cxnLst>
            <a:rect l="0" t="0" r="r" b="b"/>
            <a:pathLst>
              <a:path w="2" h="10">
                <a:moveTo>
                  <a:pt x="0" y="10"/>
                </a:moveTo>
                <a:cubicBezTo>
                  <a:pt x="0" y="10"/>
                  <a:pt x="0" y="10"/>
                  <a:pt x="0" y="10"/>
                </a:cubicBezTo>
                <a:cubicBezTo>
                  <a:pt x="1" y="7"/>
                  <a:pt x="2" y="4"/>
                  <a:pt x="2" y="0"/>
                </a:cubicBezTo>
                <a:cubicBezTo>
                  <a:pt x="2" y="4"/>
                  <a:pt x="1" y="7"/>
                  <a:pt x="0" y="1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79">
            <a:extLst>
              <a:ext uri="{FF2B5EF4-FFF2-40B4-BE49-F238E27FC236}">
                <a16:creationId xmlns:a16="http://schemas.microsoft.com/office/drawing/2014/main" id="{840C4162-469D-CC97-256B-6EE6DA676A45}"/>
              </a:ext>
            </a:extLst>
          </p:cNvPr>
          <p:cNvSpPr>
            <a:spLocks/>
          </p:cNvSpPr>
          <p:nvPr/>
        </p:nvSpPr>
        <p:spPr bwMode="auto">
          <a:xfrm>
            <a:off x="17022388" y="10031415"/>
            <a:ext cx="674688" cy="747714"/>
          </a:xfrm>
          <a:custGeom>
            <a:avLst/>
            <a:gdLst>
              <a:gd name="T0" fmla="*/ 205 w 215"/>
              <a:gd name="T1" fmla="*/ 133 h 238"/>
              <a:gd name="T2" fmla="*/ 196 w 215"/>
              <a:gd name="T3" fmla="*/ 112 h 238"/>
              <a:gd name="T4" fmla="*/ 164 w 215"/>
              <a:gd name="T5" fmla="*/ 100 h 238"/>
              <a:gd name="T6" fmla="*/ 161 w 215"/>
              <a:gd name="T7" fmla="*/ 89 h 238"/>
              <a:gd name="T8" fmla="*/ 160 w 215"/>
              <a:gd name="T9" fmla="*/ 73 h 238"/>
              <a:gd name="T10" fmla="*/ 141 w 215"/>
              <a:gd name="T11" fmla="*/ 69 h 238"/>
              <a:gd name="T12" fmla="*/ 134 w 215"/>
              <a:gd name="T13" fmla="*/ 62 h 238"/>
              <a:gd name="T14" fmla="*/ 119 w 215"/>
              <a:gd name="T15" fmla="*/ 57 h 238"/>
              <a:gd name="T16" fmla="*/ 106 w 215"/>
              <a:gd name="T17" fmla="*/ 49 h 238"/>
              <a:gd name="T18" fmla="*/ 93 w 215"/>
              <a:gd name="T19" fmla="*/ 49 h 238"/>
              <a:gd name="T20" fmla="*/ 77 w 215"/>
              <a:gd name="T21" fmla="*/ 35 h 238"/>
              <a:gd name="T22" fmla="*/ 72 w 215"/>
              <a:gd name="T23" fmla="*/ 18 h 238"/>
              <a:gd name="T24" fmla="*/ 72 w 215"/>
              <a:gd name="T25" fmla="*/ 0 h 238"/>
              <a:gd name="T26" fmla="*/ 58 w 215"/>
              <a:gd name="T27" fmla="*/ 0 h 238"/>
              <a:gd name="T28" fmla="*/ 39 w 215"/>
              <a:gd name="T29" fmla="*/ 8 h 238"/>
              <a:gd name="T30" fmla="*/ 32 w 215"/>
              <a:gd name="T31" fmla="*/ 17 h 238"/>
              <a:gd name="T32" fmla="*/ 25 w 215"/>
              <a:gd name="T33" fmla="*/ 20 h 238"/>
              <a:gd name="T34" fmla="*/ 15 w 215"/>
              <a:gd name="T35" fmla="*/ 23 h 238"/>
              <a:gd name="T36" fmla="*/ 0 w 215"/>
              <a:gd name="T37" fmla="*/ 23 h 238"/>
              <a:gd name="T38" fmla="*/ 15 w 215"/>
              <a:gd name="T39" fmla="*/ 52 h 238"/>
              <a:gd name="T40" fmla="*/ 14 w 215"/>
              <a:gd name="T41" fmla="*/ 78 h 238"/>
              <a:gd name="T42" fmla="*/ 11 w 215"/>
              <a:gd name="T43" fmla="*/ 105 h 238"/>
              <a:gd name="T44" fmla="*/ 11 w 215"/>
              <a:gd name="T45" fmla="*/ 106 h 238"/>
              <a:gd name="T46" fmla="*/ 16 w 215"/>
              <a:gd name="T47" fmla="*/ 113 h 238"/>
              <a:gd name="T48" fmla="*/ 16 w 215"/>
              <a:gd name="T49" fmla="*/ 113 h 238"/>
              <a:gd name="T50" fmla="*/ 13 w 215"/>
              <a:gd name="T51" fmla="*/ 112 h 238"/>
              <a:gd name="T52" fmla="*/ 9 w 215"/>
              <a:gd name="T53" fmla="*/ 130 h 238"/>
              <a:gd name="T54" fmla="*/ 9 w 215"/>
              <a:gd name="T55" fmla="*/ 138 h 238"/>
              <a:gd name="T56" fmla="*/ 11 w 215"/>
              <a:gd name="T57" fmla="*/ 143 h 238"/>
              <a:gd name="T58" fmla="*/ 16 w 215"/>
              <a:gd name="T59" fmla="*/ 152 h 238"/>
              <a:gd name="T60" fmla="*/ 24 w 215"/>
              <a:gd name="T61" fmla="*/ 170 h 238"/>
              <a:gd name="T62" fmla="*/ 27 w 215"/>
              <a:gd name="T63" fmla="*/ 181 h 238"/>
              <a:gd name="T64" fmla="*/ 24 w 215"/>
              <a:gd name="T65" fmla="*/ 194 h 238"/>
              <a:gd name="T66" fmla="*/ 47 w 215"/>
              <a:gd name="T67" fmla="*/ 238 h 238"/>
              <a:gd name="T68" fmla="*/ 54 w 215"/>
              <a:gd name="T69" fmla="*/ 237 h 238"/>
              <a:gd name="T70" fmla="*/ 68 w 215"/>
              <a:gd name="T71" fmla="*/ 220 h 238"/>
              <a:gd name="T72" fmla="*/ 78 w 215"/>
              <a:gd name="T73" fmla="*/ 222 h 238"/>
              <a:gd name="T74" fmla="*/ 89 w 215"/>
              <a:gd name="T75" fmla="*/ 222 h 238"/>
              <a:gd name="T76" fmla="*/ 98 w 215"/>
              <a:gd name="T77" fmla="*/ 225 h 238"/>
              <a:gd name="T78" fmla="*/ 103 w 215"/>
              <a:gd name="T79" fmla="*/ 233 h 238"/>
              <a:gd name="T80" fmla="*/ 106 w 215"/>
              <a:gd name="T81" fmla="*/ 225 h 238"/>
              <a:gd name="T82" fmla="*/ 108 w 215"/>
              <a:gd name="T83" fmla="*/ 218 h 238"/>
              <a:gd name="T84" fmla="*/ 130 w 215"/>
              <a:gd name="T85" fmla="*/ 222 h 238"/>
              <a:gd name="T86" fmla="*/ 135 w 215"/>
              <a:gd name="T87" fmla="*/ 206 h 238"/>
              <a:gd name="T88" fmla="*/ 134 w 215"/>
              <a:gd name="T89" fmla="*/ 195 h 238"/>
              <a:gd name="T90" fmla="*/ 142 w 215"/>
              <a:gd name="T91" fmla="*/ 177 h 238"/>
              <a:gd name="T92" fmla="*/ 169 w 215"/>
              <a:gd name="T93" fmla="*/ 169 h 238"/>
              <a:gd name="T94" fmla="*/ 200 w 215"/>
              <a:gd name="T95" fmla="*/ 177 h 238"/>
              <a:gd name="T96" fmla="*/ 210 w 215"/>
              <a:gd name="T97" fmla="*/ 167 h 238"/>
              <a:gd name="T98" fmla="*/ 212 w 215"/>
              <a:gd name="T99" fmla="*/ 14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38">
                <a:moveTo>
                  <a:pt x="212" y="144"/>
                </a:moveTo>
                <a:cubicBezTo>
                  <a:pt x="205" y="133"/>
                  <a:pt x="205" y="133"/>
                  <a:pt x="205" y="133"/>
                </a:cubicBezTo>
                <a:cubicBezTo>
                  <a:pt x="196" y="130"/>
                  <a:pt x="196" y="130"/>
                  <a:pt x="196" y="130"/>
                </a:cubicBezTo>
                <a:cubicBezTo>
                  <a:pt x="196" y="112"/>
                  <a:pt x="196" y="112"/>
                  <a:pt x="196" y="112"/>
                </a:cubicBezTo>
                <a:cubicBezTo>
                  <a:pt x="166" y="111"/>
                  <a:pt x="166" y="111"/>
                  <a:pt x="166" y="111"/>
                </a:cubicBezTo>
                <a:cubicBezTo>
                  <a:pt x="164" y="100"/>
                  <a:pt x="164" y="100"/>
                  <a:pt x="164" y="100"/>
                </a:cubicBezTo>
                <a:cubicBezTo>
                  <a:pt x="159" y="94"/>
                  <a:pt x="159" y="94"/>
                  <a:pt x="159" y="94"/>
                </a:cubicBezTo>
                <a:cubicBezTo>
                  <a:pt x="161" y="89"/>
                  <a:pt x="161" y="89"/>
                  <a:pt x="161" y="89"/>
                </a:cubicBezTo>
                <a:cubicBezTo>
                  <a:pt x="160" y="82"/>
                  <a:pt x="160" y="82"/>
                  <a:pt x="160" y="82"/>
                </a:cubicBezTo>
                <a:cubicBezTo>
                  <a:pt x="160" y="73"/>
                  <a:pt x="160" y="73"/>
                  <a:pt x="160" y="73"/>
                </a:cubicBezTo>
                <a:cubicBezTo>
                  <a:pt x="152" y="69"/>
                  <a:pt x="152" y="69"/>
                  <a:pt x="152" y="69"/>
                </a:cubicBezTo>
                <a:cubicBezTo>
                  <a:pt x="141" y="69"/>
                  <a:pt x="141" y="69"/>
                  <a:pt x="141" y="69"/>
                </a:cubicBezTo>
                <a:cubicBezTo>
                  <a:pt x="136" y="68"/>
                  <a:pt x="136" y="68"/>
                  <a:pt x="136" y="68"/>
                </a:cubicBezTo>
                <a:cubicBezTo>
                  <a:pt x="134" y="62"/>
                  <a:pt x="134" y="62"/>
                  <a:pt x="134" y="62"/>
                </a:cubicBezTo>
                <a:cubicBezTo>
                  <a:pt x="128" y="60"/>
                  <a:pt x="128" y="60"/>
                  <a:pt x="128" y="60"/>
                </a:cubicBezTo>
                <a:cubicBezTo>
                  <a:pt x="119" y="57"/>
                  <a:pt x="119" y="57"/>
                  <a:pt x="119" y="57"/>
                </a:cubicBezTo>
                <a:cubicBezTo>
                  <a:pt x="115" y="52"/>
                  <a:pt x="115" y="52"/>
                  <a:pt x="115" y="52"/>
                </a:cubicBezTo>
                <a:cubicBezTo>
                  <a:pt x="106" y="49"/>
                  <a:pt x="106" y="49"/>
                  <a:pt x="106" y="49"/>
                </a:cubicBezTo>
                <a:cubicBezTo>
                  <a:pt x="99" y="46"/>
                  <a:pt x="99" y="46"/>
                  <a:pt x="99" y="46"/>
                </a:cubicBezTo>
                <a:cubicBezTo>
                  <a:pt x="93" y="49"/>
                  <a:pt x="93" y="49"/>
                  <a:pt x="93" y="49"/>
                </a:cubicBezTo>
                <a:cubicBezTo>
                  <a:pt x="86" y="44"/>
                  <a:pt x="86" y="44"/>
                  <a:pt x="86" y="44"/>
                </a:cubicBezTo>
                <a:cubicBezTo>
                  <a:pt x="77" y="35"/>
                  <a:pt x="77" y="35"/>
                  <a:pt x="77" y="35"/>
                </a:cubicBezTo>
                <a:cubicBezTo>
                  <a:pt x="72" y="26"/>
                  <a:pt x="72" y="26"/>
                  <a:pt x="72" y="26"/>
                </a:cubicBezTo>
                <a:cubicBezTo>
                  <a:pt x="72" y="18"/>
                  <a:pt x="72" y="18"/>
                  <a:pt x="72" y="18"/>
                </a:cubicBezTo>
                <a:cubicBezTo>
                  <a:pt x="74" y="10"/>
                  <a:pt x="74" y="10"/>
                  <a:pt x="74" y="10"/>
                </a:cubicBezTo>
                <a:cubicBezTo>
                  <a:pt x="72" y="0"/>
                  <a:pt x="72" y="0"/>
                  <a:pt x="72" y="0"/>
                </a:cubicBezTo>
                <a:cubicBezTo>
                  <a:pt x="66" y="0"/>
                  <a:pt x="66" y="0"/>
                  <a:pt x="66" y="0"/>
                </a:cubicBezTo>
                <a:cubicBezTo>
                  <a:pt x="58" y="0"/>
                  <a:pt x="58" y="0"/>
                  <a:pt x="58" y="0"/>
                </a:cubicBezTo>
                <a:cubicBezTo>
                  <a:pt x="49" y="3"/>
                  <a:pt x="49" y="3"/>
                  <a:pt x="49" y="3"/>
                </a:cubicBezTo>
                <a:cubicBezTo>
                  <a:pt x="39" y="8"/>
                  <a:pt x="39" y="8"/>
                  <a:pt x="39" y="8"/>
                </a:cubicBezTo>
                <a:cubicBezTo>
                  <a:pt x="36" y="15"/>
                  <a:pt x="36" y="15"/>
                  <a:pt x="36" y="15"/>
                </a:cubicBezTo>
                <a:cubicBezTo>
                  <a:pt x="32" y="17"/>
                  <a:pt x="32" y="17"/>
                  <a:pt x="32" y="17"/>
                </a:cubicBezTo>
                <a:cubicBezTo>
                  <a:pt x="28" y="16"/>
                  <a:pt x="28" y="16"/>
                  <a:pt x="28" y="16"/>
                </a:cubicBezTo>
                <a:cubicBezTo>
                  <a:pt x="25" y="20"/>
                  <a:pt x="25" y="20"/>
                  <a:pt x="25" y="20"/>
                </a:cubicBezTo>
                <a:cubicBezTo>
                  <a:pt x="21" y="20"/>
                  <a:pt x="21" y="20"/>
                  <a:pt x="21" y="20"/>
                </a:cubicBezTo>
                <a:cubicBezTo>
                  <a:pt x="15" y="23"/>
                  <a:pt x="15" y="23"/>
                  <a:pt x="15" y="23"/>
                </a:cubicBezTo>
                <a:cubicBezTo>
                  <a:pt x="2" y="22"/>
                  <a:pt x="2" y="22"/>
                  <a:pt x="2" y="22"/>
                </a:cubicBezTo>
                <a:cubicBezTo>
                  <a:pt x="0" y="23"/>
                  <a:pt x="0" y="23"/>
                  <a:pt x="0" y="23"/>
                </a:cubicBezTo>
                <a:cubicBezTo>
                  <a:pt x="2" y="26"/>
                  <a:pt x="14" y="43"/>
                  <a:pt x="16" y="45"/>
                </a:cubicBezTo>
                <a:cubicBezTo>
                  <a:pt x="19" y="48"/>
                  <a:pt x="15" y="52"/>
                  <a:pt x="15" y="52"/>
                </a:cubicBezTo>
                <a:cubicBezTo>
                  <a:pt x="13" y="68"/>
                  <a:pt x="13" y="68"/>
                  <a:pt x="13" y="68"/>
                </a:cubicBezTo>
                <a:cubicBezTo>
                  <a:pt x="14" y="78"/>
                  <a:pt x="14" y="78"/>
                  <a:pt x="14" y="78"/>
                </a:cubicBezTo>
                <a:cubicBezTo>
                  <a:pt x="11" y="93"/>
                  <a:pt x="11" y="93"/>
                  <a:pt x="11" y="93"/>
                </a:cubicBezTo>
                <a:cubicBezTo>
                  <a:pt x="11" y="93"/>
                  <a:pt x="12" y="100"/>
                  <a:pt x="11" y="105"/>
                </a:cubicBezTo>
                <a:cubicBezTo>
                  <a:pt x="11" y="105"/>
                  <a:pt x="11" y="106"/>
                  <a:pt x="11" y="106"/>
                </a:cubicBezTo>
                <a:cubicBezTo>
                  <a:pt x="11" y="106"/>
                  <a:pt x="11" y="106"/>
                  <a:pt x="11" y="106"/>
                </a:cubicBezTo>
                <a:cubicBezTo>
                  <a:pt x="13" y="108"/>
                  <a:pt x="15" y="110"/>
                  <a:pt x="16" y="113"/>
                </a:cubicBezTo>
                <a:cubicBezTo>
                  <a:pt x="16" y="113"/>
                  <a:pt x="16" y="113"/>
                  <a:pt x="16" y="113"/>
                </a:cubicBezTo>
                <a:cubicBezTo>
                  <a:pt x="17" y="113"/>
                  <a:pt x="17" y="113"/>
                  <a:pt x="17" y="114"/>
                </a:cubicBezTo>
                <a:cubicBezTo>
                  <a:pt x="17" y="114"/>
                  <a:pt x="16" y="113"/>
                  <a:pt x="16" y="113"/>
                </a:cubicBezTo>
                <a:cubicBezTo>
                  <a:pt x="16" y="113"/>
                  <a:pt x="16" y="113"/>
                  <a:pt x="16" y="113"/>
                </a:cubicBezTo>
                <a:cubicBezTo>
                  <a:pt x="15" y="113"/>
                  <a:pt x="14" y="112"/>
                  <a:pt x="13" y="112"/>
                </a:cubicBezTo>
                <a:cubicBezTo>
                  <a:pt x="15" y="116"/>
                  <a:pt x="18" y="120"/>
                  <a:pt x="17" y="121"/>
                </a:cubicBezTo>
                <a:cubicBezTo>
                  <a:pt x="15" y="124"/>
                  <a:pt x="13" y="125"/>
                  <a:pt x="9" y="130"/>
                </a:cubicBezTo>
                <a:cubicBezTo>
                  <a:pt x="4" y="134"/>
                  <a:pt x="8" y="136"/>
                  <a:pt x="9" y="137"/>
                </a:cubicBezTo>
                <a:cubicBezTo>
                  <a:pt x="9" y="138"/>
                  <a:pt x="9" y="138"/>
                  <a:pt x="9" y="138"/>
                </a:cubicBezTo>
                <a:cubicBezTo>
                  <a:pt x="10" y="139"/>
                  <a:pt x="10" y="139"/>
                  <a:pt x="10" y="139"/>
                </a:cubicBezTo>
                <a:cubicBezTo>
                  <a:pt x="11" y="143"/>
                  <a:pt x="11" y="143"/>
                  <a:pt x="11" y="143"/>
                </a:cubicBezTo>
                <a:cubicBezTo>
                  <a:pt x="16" y="148"/>
                  <a:pt x="16" y="148"/>
                  <a:pt x="16" y="148"/>
                </a:cubicBezTo>
                <a:cubicBezTo>
                  <a:pt x="16" y="152"/>
                  <a:pt x="16" y="152"/>
                  <a:pt x="16" y="152"/>
                </a:cubicBezTo>
                <a:cubicBezTo>
                  <a:pt x="17" y="161"/>
                  <a:pt x="17" y="161"/>
                  <a:pt x="17" y="161"/>
                </a:cubicBezTo>
                <a:cubicBezTo>
                  <a:pt x="24" y="170"/>
                  <a:pt x="24" y="170"/>
                  <a:pt x="24" y="170"/>
                </a:cubicBezTo>
                <a:cubicBezTo>
                  <a:pt x="28" y="175"/>
                  <a:pt x="28" y="175"/>
                  <a:pt x="28" y="175"/>
                </a:cubicBezTo>
                <a:cubicBezTo>
                  <a:pt x="27" y="181"/>
                  <a:pt x="27" y="181"/>
                  <a:pt x="27" y="181"/>
                </a:cubicBezTo>
                <a:cubicBezTo>
                  <a:pt x="27" y="184"/>
                  <a:pt x="27" y="184"/>
                  <a:pt x="27" y="184"/>
                </a:cubicBezTo>
                <a:cubicBezTo>
                  <a:pt x="24" y="194"/>
                  <a:pt x="24" y="194"/>
                  <a:pt x="24" y="194"/>
                </a:cubicBezTo>
                <a:cubicBezTo>
                  <a:pt x="35" y="206"/>
                  <a:pt x="35" y="206"/>
                  <a:pt x="35" y="206"/>
                </a:cubicBezTo>
                <a:cubicBezTo>
                  <a:pt x="47" y="238"/>
                  <a:pt x="47" y="238"/>
                  <a:pt x="47" y="238"/>
                </a:cubicBezTo>
                <a:cubicBezTo>
                  <a:pt x="52" y="238"/>
                  <a:pt x="52" y="238"/>
                  <a:pt x="52" y="238"/>
                </a:cubicBezTo>
                <a:cubicBezTo>
                  <a:pt x="54" y="237"/>
                  <a:pt x="54" y="237"/>
                  <a:pt x="54" y="237"/>
                </a:cubicBezTo>
                <a:cubicBezTo>
                  <a:pt x="61" y="227"/>
                  <a:pt x="61" y="227"/>
                  <a:pt x="61" y="227"/>
                </a:cubicBezTo>
                <a:cubicBezTo>
                  <a:pt x="68" y="220"/>
                  <a:pt x="68" y="220"/>
                  <a:pt x="68" y="220"/>
                </a:cubicBezTo>
                <a:cubicBezTo>
                  <a:pt x="72" y="218"/>
                  <a:pt x="72" y="218"/>
                  <a:pt x="72" y="218"/>
                </a:cubicBezTo>
                <a:cubicBezTo>
                  <a:pt x="78" y="222"/>
                  <a:pt x="78" y="222"/>
                  <a:pt x="78" y="222"/>
                </a:cubicBezTo>
                <a:cubicBezTo>
                  <a:pt x="85" y="221"/>
                  <a:pt x="85" y="221"/>
                  <a:pt x="85" y="221"/>
                </a:cubicBezTo>
                <a:cubicBezTo>
                  <a:pt x="89" y="222"/>
                  <a:pt x="89" y="222"/>
                  <a:pt x="89" y="222"/>
                </a:cubicBezTo>
                <a:cubicBezTo>
                  <a:pt x="97" y="221"/>
                  <a:pt x="97" y="221"/>
                  <a:pt x="97" y="221"/>
                </a:cubicBezTo>
                <a:cubicBezTo>
                  <a:pt x="98" y="225"/>
                  <a:pt x="98" y="225"/>
                  <a:pt x="98" y="225"/>
                </a:cubicBezTo>
                <a:cubicBezTo>
                  <a:pt x="101" y="235"/>
                  <a:pt x="101" y="235"/>
                  <a:pt x="101" y="235"/>
                </a:cubicBezTo>
                <a:cubicBezTo>
                  <a:pt x="103" y="233"/>
                  <a:pt x="103" y="233"/>
                  <a:pt x="103" y="233"/>
                </a:cubicBezTo>
                <a:cubicBezTo>
                  <a:pt x="104" y="228"/>
                  <a:pt x="104" y="228"/>
                  <a:pt x="104" y="228"/>
                </a:cubicBezTo>
                <a:cubicBezTo>
                  <a:pt x="106" y="225"/>
                  <a:pt x="106" y="225"/>
                  <a:pt x="106" y="225"/>
                </a:cubicBezTo>
                <a:cubicBezTo>
                  <a:pt x="105" y="222"/>
                  <a:pt x="105" y="222"/>
                  <a:pt x="105" y="222"/>
                </a:cubicBezTo>
                <a:cubicBezTo>
                  <a:pt x="108" y="218"/>
                  <a:pt x="108" y="218"/>
                  <a:pt x="108" y="218"/>
                </a:cubicBezTo>
                <a:cubicBezTo>
                  <a:pt x="126" y="220"/>
                  <a:pt x="126" y="220"/>
                  <a:pt x="126" y="220"/>
                </a:cubicBezTo>
                <a:cubicBezTo>
                  <a:pt x="130" y="222"/>
                  <a:pt x="130" y="222"/>
                  <a:pt x="130" y="222"/>
                </a:cubicBezTo>
                <a:cubicBezTo>
                  <a:pt x="132" y="217"/>
                  <a:pt x="132" y="217"/>
                  <a:pt x="132" y="217"/>
                </a:cubicBezTo>
                <a:cubicBezTo>
                  <a:pt x="135" y="206"/>
                  <a:pt x="135" y="206"/>
                  <a:pt x="135" y="206"/>
                </a:cubicBezTo>
                <a:cubicBezTo>
                  <a:pt x="136" y="200"/>
                  <a:pt x="136" y="200"/>
                  <a:pt x="136" y="200"/>
                </a:cubicBezTo>
                <a:cubicBezTo>
                  <a:pt x="134" y="195"/>
                  <a:pt x="134" y="195"/>
                  <a:pt x="134" y="195"/>
                </a:cubicBezTo>
                <a:cubicBezTo>
                  <a:pt x="141" y="184"/>
                  <a:pt x="141" y="184"/>
                  <a:pt x="141" y="184"/>
                </a:cubicBezTo>
                <a:cubicBezTo>
                  <a:pt x="142" y="177"/>
                  <a:pt x="142" y="177"/>
                  <a:pt x="142" y="177"/>
                </a:cubicBezTo>
                <a:cubicBezTo>
                  <a:pt x="146" y="175"/>
                  <a:pt x="146" y="175"/>
                  <a:pt x="146" y="175"/>
                </a:cubicBezTo>
                <a:cubicBezTo>
                  <a:pt x="169" y="169"/>
                  <a:pt x="169" y="169"/>
                  <a:pt x="169" y="169"/>
                </a:cubicBezTo>
                <a:cubicBezTo>
                  <a:pt x="189" y="169"/>
                  <a:pt x="189" y="169"/>
                  <a:pt x="189" y="169"/>
                </a:cubicBezTo>
                <a:cubicBezTo>
                  <a:pt x="200" y="177"/>
                  <a:pt x="200" y="177"/>
                  <a:pt x="200" y="177"/>
                </a:cubicBezTo>
                <a:cubicBezTo>
                  <a:pt x="205" y="180"/>
                  <a:pt x="205" y="180"/>
                  <a:pt x="205" y="180"/>
                </a:cubicBezTo>
                <a:cubicBezTo>
                  <a:pt x="210" y="167"/>
                  <a:pt x="210" y="167"/>
                  <a:pt x="210" y="167"/>
                </a:cubicBezTo>
                <a:cubicBezTo>
                  <a:pt x="215" y="158"/>
                  <a:pt x="215" y="158"/>
                  <a:pt x="215" y="158"/>
                </a:cubicBezTo>
                <a:lnTo>
                  <a:pt x="212" y="14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0">
            <a:extLst>
              <a:ext uri="{FF2B5EF4-FFF2-40B4-BE49-F238E27FC236}">
                <a16:creationId xmlns:a16="http://schemas.microsoft.com/office/drawing/2014/main" id="{070C9E4F-72F9-69FD-F92C-30834EA216FB}"/>
              </a:ext>
            </a:extLst>
          </p:cNvPr>
          <p:cNvSpPr>
            <a:spLocks/>
          </p:cNvSpPr>
          <p:nvPr/>
        </p:nvSpPr>
        <p:spPr bwMode="auto">
          <a:xfrm>
            <a:off x="17049376" y="10379076"/>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81">
            <a:extLst>
              <a:ext uri="{FF2B5EF4-FFF2-40B4-BE49-F238E27FC236}">
                <a16:creationId xmlns:a16="http://schemas.microsoft.com/office/drawing/2014/main" id="{6C374244-DA13-25D4-3248-959355606067}"/>
              </a:ext>
            </a:extLst>
          </p:cNvPr>
          <p:cNvSpPr>
            <a:spLocks/>
          </p:cNvSpPr>
          <p:nvPr/>
        </p:nvSpPr>
        <p:spPr bwMode="auto">
          <a:xfrm>
            <a:off x="16766800" y="10364789"/>
            <a:ext cx="50800" cy="33338"/>
          </a:xfrm>
          <a:custGeom>
            <a:avLst/>
            <a:gdLst>
              <a:gd name="T0" fmla="*/ 16 w 16"/>
              <a:gd name="T1" fmla="*/ 11 h 11"/>
              <a:gd name="T2" fmla="*/ 0 w 16"/>
              <a:gd name="T3" fmla="*/ 0 h 11"/>
              <a:gd name="T4" fmla="*/ 16 w 16"/>
              <a:gd name="T5" fmla="*/ 11 h 11"/>
            </a:gdLst>
            <a:ahLst/>
            <a:cxnLst>
              <a:cxn ang="0">
                <a:pos x="T0" y="T1"/>
              </a:cxn>
              <a:cxn ang="0">
                <a:pos x="T2" y="T3"/>
              </a:cxn>
              <a:cxn ang="0">
                <a:pos x="T4" y="T5"/>
              </a:cxn>
            </a:cxnLst>
            <a:rect l="0" t="0" r="r" b="b"/>
            <a:pathLst>
              <a:path w="16" h="11">
                <a:moveTo>
                  <a:pt x="16" y="11"/>
                </a:moveTo>
                <a:cubicBezTo>
                  <a:pt x="11" y="7"/>
                  <a:pt x="5" y="3"/>
                  <a:pt x="0" y="0"/>
                </a:cubicBezTo>
                <a:cubicBezTo>
                  <a:pt x="5" y="3"/>
                  <a:pt x="11" y="7"/>
                  <a:pt x="16" y="1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82">
            <a:extLst>
              <a:ext uri="{FF2B5EF4-FFF2-40B4-BE49-F238E27FC236}">
                <a16:creationId xmlns:a16="http://schemas.microsoft.com/office/drawing/2014/main" id="{24D38522-0DDC-B9F2-AD12-610A3D5F38DB}"/>
              </a:ext>
            </a:extLst>
          </p:cNvPr>
          <p:cNvSpPr>
            <a:spLocks/>
          </p:cNvSpPr>
          <p:nvPr/>
        </p:nvSpPr>
        <p:spPr bwMode="auto">
          <a:xfrm>
            <a:off x="17036677" y="12585700"/>
            <a:ext cx="22226" cy="25400"/>
          </a:xfrm>
          <a:custGeom>
            <a:avLst/>
            <a:gdLst>
              <a:gd name="T0" fmla="*/ 2 w 7"/>
              <a:gd name="T1" fmla="*/ 1 h 8"/>
              <a:gd name="T2" fmla="*/ 2 w 7"/>
              <a:gd name="T3" fmla="*/ 6 h 8"/>
              <a:gd name="T4" fmla="*/ 7 w 7"/>
              <a:gd name="T5" fmla="*/ 8 h 8"/>
              <a:gd name="T6" fmla="*/ 7 w 7"/>
              <a:gd name="T7" fmla="*/ 0 h 8"/>
              <a:gd name="T8" fmla="*/ 2 w 7"/>
              <a:gd name="T9" fmla="*/ 1 h 8"/>
            </a:gdLst>
            <a:ahLst/>
            <a:cxnLst>
              <a:cxn ang="0">
                <a:pos x="T0" y="T1"/>
              </a:cxn>
              <a:cxn ang="0">
                <a:pos x="T2" y="T3"/>
              </a:cxn>
              <a:cxn ang="0">
                <a:pos x="T4" y="T5"/>
              </a:cxn>
              <a:cxn ang="0">
                <a:pos x="T6" y="T7"/>
              </a:cxn>
              <a:cxn ang="0">
                <a:pos x="T8" y="T9"/>
              </a:cxn>
            </a:cxnLst>
            <a:rect l="0" t="0" r="r" b="b"/>
            <a:pathLst>
              <a:path w="7" h="8">
                <a:moveTo>
                  <a:pt x="2" y="1"/>
                </a:moveTo>
                <a:cubicBezTo>
                  <a:pt x="0" y="2"/>
                  <a:pt x="0" y="5"/>
                  <a:pt x="2" y="6"/>
                </a:cubicBezTo>
                <a:cubicBezTo>
                  <a:pt x="3" y="7"/>
                  <a:pt x="5" y="7"/>
                  <a:pt x="7" y="8"/>
                </a:cubicBezTo>
                <a:cubicBezTo>
                  <a:pt x="7" y="5"/>
                  <a:pt x="7" y="2"/>
                  <a:pt x="7" y="0"/>
                </a:cubicBezTo>
                <a:cubicBezTo>
                  <a:pt x="5" y="0"/>
                  <a:pt x="3" y="0"/>
                  <a:pt x="2"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83">
            <a:extLst>
              <a:ext uri="{FF2B5EF4-FFF2-40B4-BE49-F238E27FC236}">
                <a16:creationId xmlns:a16="http://schemas.microsoft.com/office/drawing/2014/main" id="{CF7368C5-7883-064C-75BD-36AD5DE2D034}"/>
              </a:ext>
            </a:extLst>
          </p:cNvPr>
          <p:cNvSpPr>
            <a:spLocks/>
          </p:cNvSpPr>
          <p:nvPr/>
        </p:nvSpPr>
        <p:spPr bwMode="auto">
          <a:xfrm>
            <a:off x="17022388" y="12244388"/>
            <a:ext cx="0" cy="3176"/>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84">
            <a:extLst>
              <a:ext uri="{FF2B5EF4-FFF2-40B4-BE49-F238E27FC236}">
                <a16:creationId xmlns:a16="http://schemas.microsoft.com/office/drawing/2014/main" id="{0E26EBB8-7F9A-0327-FE18-D613A3E73DAC}"/>
              </a:ext>
            </a:extLst>
          </p:cNvPr>
          <p:cNvSpPr>
            <a:spLocks/>
          </p:cNvSpPr>
          <p:nvPr/>
        </p:nvSpPr>
        <p:spPr bwMode="auto">
          <a:xfrm>
            <a:off x="17360526" y="12974638"/>
            <a:ext cx="0" cy="317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85">
            <a:extLst>
              <a:ext uri="{FF2B5EF4-FFF2-40B4-BE49-F238E27FC236}">
                <a16:creationId xmlns:a16="http://schemas.microsoft.com/office/drawing/2014/main" id="{39D2DE95-DA70-311F-0B8F-C52EA7D3E291}"/>
              </a:ext>
            </a:extLst>
          </p:cNvPr>
          <p:cNvSpPr>
            <a:spLocks/>
          </p:cNvSpPr>
          <p:nvPr/>
        </p:nvSpPr>
        <p:spPr bwMode="auto">
          <a:xfrm>
            <a:off x="17016039" y="12212639"/>
            <a:ext cx="19050" cy="31750"/>
          </a:xfrm>
          <a:custGeom>
            <a:avLst/>
            <a:gdLst>
              <a:gd name="T0" fmla="*/ 5 w 6"/>
              <a:gd name="T1" fmla="*/ 2 h 10"/>
              <a:gd name="T2" fmla="*/ 2 w 6"/>
              <a:gd name="T3" fmla="*/ 0 h 10"/>
              <a:gd name="T4" fmla="*/ 0 w 6"/>
              <a:gd name="T5" fmla="*/ 3 h 10"/>
              <a:gd name="T6" fmla="*/ 2 w 6"/>
              <a:gd name="T7" fmla="*/ 10 h 10"/>
              <a:gd name="T8" fmla="*/ 6 w 6"/>
              <a:gd name="T9" fmla="*/ 6 h 10"/>
              <a:gd name="T10" fmla="*/ 5 w 6"/>
              <a:gd name="T11" fmla="*/ 2 h 10"/>
            </a:gdLst>
            <a:ahLst/>
            <a:cxnLst>
              <a:cxn ang="0">
                <a:pos x="T0" y="T1"/>
              </a:cxn>
              <a:cxn ang="0">
                <a:pos x="T2" y="T3"/>
              </a:cxn>
              <a:cxn ang="0">
                <a:pos x="T4" y="T5"/>
              </a:cxn>
              <a:cxn ang="0">
                <a:pos x="T6" y="T7"/>
              </a:cxn>
              <a:cxn ang="0">
                <a:pos x="T8" y="T9"/>
              </a:cxn>
              <a:cxn ang="0">
                <a:pos x="T10" y="T11"/>
              </a:cxn>
            </a:cxnLst>
            <a:rect l="0" t="0" r="r" b="b"/>
            <a:pathLst>
              <a:path w="6" h="10">
                <a:moveTo>
                  <a:pt x="5" y="2"/>
                </a:moveTo>
                <a:cubicBezTo>
                  <a:pt x="5" y="1"/>
                  <a:pt x="3" y="0"/>
                  <a:pt x="2" y="0"/>
                </a:cubicBezTo>
                <a:cubicBezTo>
                  <a:pt x="1" y="0"/>
                  <a:pt x="0" y="1"/>
                  <a:pt x="0" y="3"/>
                </a:cubicBezTo>
                <a:cubicBezTo>
                  <a:pt x="1" y="5"/>
                  <a:pt x="2" y="8"/>
                  <a:pt x="2" y="10"/>
                </a:cubicBezTo>
                <a:cubicBezTo>
                  <a:pt x="3" y="9"/>
                  <a:pt x="5" y="7"/>
                  <a:pt x="6" y="6"/>
                </a:cubicBezTo>
                <a:cubicBezTo>
                  <a:pt x="6" y="5"/>
                  <a:pt x="6" y="3"/>
                  <a:pt x="5"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86">
            <a:extLst>
              <a:ext uri="{FF2B5EF4-FFF2-40B4-BE49-F238E27FC236}">
                <a16:creationId xmlns:a16="http://schemas.microsoft.com/office/drawing/2014/main" id="{8195E335-1BA4-1B28-E747-1DECC180DEA1}"/>
              </a:ext>
            </a:extLst>
          </p:cNvPr>
          <p:cNvSpPr>
            <a:spLocks/>
          </p:cNvSpPr>
          <p:nvPr/>
        </p:nvSpPr>
        <p:spPr bwMode="auto">
          <a:xfrm>
            <a:off x="17257339" y="12900027"/>
            <a:ext cx="9526" cy="6350"/>
          </a:xfrm>
          <a:custGeom>
            <a:avLst/>
            <a:gdLst>
              <a:gd name="T0" fmla="*/ 3 w 3"/>
              <a:gd name="T1" fmla="*/ 0 h 2"/>
              <a:gd name="T2" fmla="*/ 0 w 3"/>
              <a:gd name="T3" fmla="*/ 0 h 2"/>
              <a:gd name="T4" fmla="*/ 3 w 3"/>
              <a:gd name="T5" fmla="*/ 0 h 2"/>
            </a:gdLst>
            <a:ahLst/>
            <a:cxnLst>
              <a:cxn ang="0">
                <a:pos x="T0" y="T1"/>
              </a:cxn>
              <a:cxn ang="0">
                <a:pos x="T2" y="T3"/>
              </a:cxn>
              <a:cxn ang="0">
                <a:pos x="T4" y="T5"/>
              </a:cxn>
            </a:cxnLst>
            <a:rect l="0" t="0" r="r" b="b"/>
            <a:pathLst>
              <a:path w="3" h="2">
                <a:moveTo>
                  <a:pt x="3" y="0"/>
                </a:moveTo>
                <a:cubicBezTo>
                  <a:pt x="2" y="0"/>
                  <a:pt x="1" y="0"/>
                  <a:pt x="0" y="0"/>
                </a:cubicBezTo>
                <a:cubicBezTo>
                  <a:pt x="2" y="2"/>
                  <a:pt x="2" y="2"/>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87">
            <a:extLst>
              <a:ext uri="{FF2B5EF4-FFF2-40B4-BE49-F238E27FC236}">
                <a16:creationId xmlns:a16="http://schemas.microsoft.com/office/drawing/2014/main" id="{C7CEC59D-E7F0-DDB9-7EC3-3C01E1CD7F1C}"/>
              </a:ext>
            </a:extLst>
          </p:cNvPr>
          <p:cNvSpPr>
            <a:spLocks/>
          </p:cNvSpPr>
          <p:nvPr/>
        </p:nvSpPr>
        <p:spPr bwMode="auto">
          <a:xfrm>
            <a:off x="17254162" y="12896850"/>
            <a:ext cx="3176" cy="3176"/>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0" y="1"/>
                </a:cubicBezTo>
                <a:cubicBezTo>
                  <a:pt x="1" y="1"/>
                  <a:pt x="1" y="1"/>
                  <a:pt x="1" y="1"/>
                </a:cubicBezTo>
                <a:cubicBezTo>
                  <a:pt x="1" y="1"/>
                  <a:pt x="1" y="0"/>
                  <a:pt x="1" y="0"/>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88">
            <a:extLst>
              <a:ext uri="{FF2B5EF4-FFF2-40B4-BE49-F238E27FC236}">
                <a16:creationId xmlns:a16="http://schemas.microsoft.com/office/drawing/2014/main" id="{CA12FB62-1837-B8F4-0489-71D3C64592A0}"/>
              </a:ext>
            </a:extLst>
          </p:cNvPr>
          <p:cNvSpPr>
            <a:spLocks/>
          </p:cNvSpPr>
          <p:nvPr/>
        </p:nvSpPr>
        <p:spPr bwMode="auto">
          <a:xfrm>
            <a:off x="16990639" y="12158664"/>
            <a:ext cx="22226" cy="28576"/>
          </a:xfrm>
          <a:custGeom>
            <a:avLst/>
            <a:gdLst>
              <a:gd name="T0" fmla="*/ 6 w 7"/>
              <a:gd name="T1" fmla="*/ 8 h 9"/>
              <a:gd name="T2" fmla="*/ 7 w 7"/>
              <a:gd name="T3" fmla="*/ 7 h 9"/>
              <a:gd name="T4" fmla="*/ 3 w 7"/>
              <a:gd name="T5" fmla="*/ 0 h 9"/>
              <a:gd name="T6" fmla="*/ 1 w 7"/>
              <a:gd name="T7" fmla="*/ 2 h 9"/>
              <a:gd name="T8" fmla="*/ 4 w 7"/>
              <a:gd name="T9" fmla="*/ 8 h 9"/>
              <a:gd name="T10" fmla="*/ 6 w 7"/>
              <a:gd name="T11" fmla="*/ 8 h 9"/>
            </a:gdLst>
            <a:ahLst/>
            <a:cxnLst>
              <a:cxn ang="0">
                <a:pos x="T0" y="T1"/>
              </a:cxn>
              <a:cxn ang="0">
                <a:pos x="T2" y="T3"/>
              </a:cxn>
              <a:cxn ang="0">
                <a:pos x="T4" y="T5"/>
              </a:cxn>
              <a:cxn ang="0">
                <a:pos x="T6" y="T7"/>
              </a:cxn>
              <a:cxn ang="0">
                <a:pos x="T8" y="T9"/>
              </a:cxn>
              <a:cxn ang="0">
                <a:pos x="T10" y="T11"/>
              </a:cxn>
            </a:cxnLst>
            <a:rect l="0" t="0" r="r" b="b"/>
            <a:pathLst>
              <a:path w="7" h="9">
                <a:moveTo>
                  <a:pt x="6" y="8"/>
                </a:moveTo>
                <a:cubicBezTo>
                  <a:pt x="6" y="8"/>
                  <a:pt x="7" y="7"/>
                  <a:pt x="7" y="7"/>
                </a:cubicBezTo>
                <a:cubicBezTo>
                  <a:pt x="7" y="4"/>
                  <a:pt x="6" y="2"/>
                  <a:pt x="3" y="0"/>
                </a:cubicBezTo>
                <a:cubicBezTo>
                  <a:pt x="2" y="1"/>
                  <a:pt x="1" y="1"/>
                  <a:pt x="1" y="2"/>
                </a:cubicBezTo>
                <a:cubicBezTo>
                  <a:pt x="0" y="5"/>
                  <a:pt x="1" y="7"/>
                  <a:pt x="4" y="8"/>
                </a:cubicBezTo>
                <a:cubicBezTo>
                  <a:pt x="4" y="9"/>
                  <a:pt x="5" y="8"/>
                  <a:pt x="6" y="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89">
            <a:extLst>
              <a:ext uri="{FF2B5EF4-FFF2-40B4-BE49-F238E27FC236}">
                <a16:creationId xmlns:a16="http://schemas.microsoft.com/office/drawing/2014/main" id="{5FC98459-B086-5AE6-3F20-30EF34640980}"/>
              </a:ext>
            </a:extLst>
          </p:cNvPr>
          <p:cNvSpPr>
            <a:spLocks noEditPoints="1"/>
          </p:cNvSpPr>
          <p:nvPr/>
        </p:nvSpPr>
        <p:spPr bwMode="auto">
          <a:xfrm>
            <a:off x="16943012" y="10464800"/>
            <a:ext cx="495300" cy="2532064"/>
          </a:xfrm>
          <a:custGeom>
            <a:avLst/>
            <a:gdLst>
              <a:gd name="T0" fmla="*/ 134 w 158"/>
              <a:gd name="T1" fmla="*/ 730 h 807"/>
              <a:gd name="T2" fmla="*/ 122 w 158"/>
              <a:gd name="T3" fmla="*/ 753 h 807"/>
              <a:gd name="T4" fmla="*/ 134 w 158"/>
              <a:gd name="T5" fmla="*/ 729 h 807"/>
              <a:gd name="T6" fmla="*/ 89 w 158"/>
              <a:gd name="T7" fmla="*/ 715 h 807"/>
              <a:gd name="T8" fmla="*/ 56 w 158"/>
              <a:gd name="T9" fmla="*/ 664 h 807"/>
              <a:gd name="T10" fmla="*/ 68 w 158"/>
              <a:gd name="T11" fmla="*/ 607 h 807"/>
              <a:gd name="T12" fmla="*/ 56 w 158"/>
              <a:gd name="T13" fmla="*/ 549 h 807"/>
              <a:gd name="T14" fmla="*/ 47 w 158"/>
              <a:gd name="T15" fmla="*/ 480 h 807"/>
              <a:gd name="T16" fmla="*/ 48 w 158"/>
              <a:gd name="T17" fmla="*/ 419 h 807"/>
              <a:gd name="T18" fmla="*/ 45 w 158"/>
              <a:gd name="T19" fmla="*/ 371 h 807"/>
              <a:gd name="T20" fmla="*/ 50 w 158"/>
              <a:gd name="T21" fmla="*/ 340 h 807"/>
              <a:gd name="T22" fmla="*/ 41 w 158"/>
              <a:gd name="T23" fmla="*/ 274 h 807"/>
              <a:gd name="T24" fmla="*/ 46 w 158"/>
              <a:gd name="T25" fmla="*/ 243 h 807"/>
              <a:gd name="T26" fmla="*/ 51 w 158"/>
              <a:gd name="T27" fmla="*/ 198 h 807"/>
              <a:gd name="T28" fmla="*/ 60 w 158"/>
              <a:gd name="T29" fmla="*/ 167 h 807"/>
              <a:gd name="T30" fmla="*/ 60 w 158"/>
              <a:gd name="T31" fmla="*/ 144 h 807"/>
              <a:gd name="T32" fmla="*/ 83 w 158"/>
              <a:gd name="T33" fmla="*/ 102 h 807"/>
              <a:gd name="T34" fmla="*/ 49 w 158"/>
              <a:gd name="T35" fmla="*/ 56 h 807"/>
              <a:gd name="T36" fmla="*/ 42 w 158"/>
              <a:gd name="T37" fmla="*/ 23 h 807"/>
              <a:gd name="T38" fmla="*/ 34 w 158"/>
              <a:gd name="T39" fmla="*/ 0 h 807"/>
              <a:gd name="T40" fmla="*/ 21 w 158"/>
              <a:gd name="T41" fmla="*/ 35 h 807"/>
              <a:gd name="T42" fmla="*/ 24 w 158"/>
              <a:gd name="T43" fmla="*/ 173 h 807"/>
              <a:gd name="T44" fmla="*/ 18 w 158"/>
              <a:gd name="T45" fmla="*/ 258 h 807"/>
              <a:gd name="T46" fmla="*/ 19 w 158"/>
              <a:gd name="T47" fmla="*/ 329 h 807"/>
              <a:gd name="T48" fmla="*/ 13 w 158"/>
              <a:gd name="T49" fmla="*/ 439 h 807"/>
              <a:gd name="T50" fmla="*/ 10 w 158"/>
              <a:gd name="T51" fmla="*/ 490 h 807"/>
              <a:gd name="T52" fmla="*/ 25 w 158"/>
              <a:gd name="T53" fmla="*/ 495 h 807"/>
              <a:gd name="T54" fmla="*/ 34 w 158"/>
              <a:gd name="T55" fmla="*/ 517 h 807"/>
              <a:gd name="T56" fmla="*/ 28 w 158"/>
              <a:gd name="T57" fmla="*/ 575 h 807"/>
              <a:gd name="T58" fmla="*/ 9 w 158"/>
              <a:gd name="T59" fmla="*/ 599 h 807"/>
              <a:gd name="T60" fmla="*/ 29 w 158"/>
              <a:gd name="T61" fmla="*/ 621 h 807"/>
              <a:gd name="T62" fmla="*/ 28 w 158"/>
              <a:gd name="T63" fmla="*/ 621 h 807"/>
              <a:gd name="T64" fmla="*/ 22 w 158"/>
              <a:gd name="T65" fmla="*/ 653 h 807"/>
              <a:gd name="T66" fmla="*/ 24 w 158"/>
              <a:gd name="T67" fmla="*/ 655 h 807"/>
              <a:gd name="T68" fmla="*/ 37 w 158"/>
              <a:gd name="T69" fmla="*/ 676 h 807"/>
              <a:gd name="T70" fmla="*/ 38 w 158"/>
              <a:gd name="T71" fmla="*/ 704 h 807"/>
              <a:gd name="T72" fmla="*/ 49 w 158"/>
              <a:gd name="T73" fmla="*/ 687 h 807"/>
              <a:gd name="T74" fmla="*/ 57 w 158"/>
              <a:gd name="T75" fmla="*/ 710 h 807"/>
              <a:gd name="T76" fmla="*/ 51 w 158"/>
              <a:gd name="T77" fmla="*/ 722 h 807"/>
              <a:gd name="T78" fmla="*/ 80 w 158"/>
              <a:gd name="T79" fmla="*/ 751 h 807"/>
              <a:gd name="T80" fmla="*/ 82 w 158"/>
              <a:gd name="T81" fmla="*/ 754 h 807"/>
              <a:gd name="T82" fmla="*/ 58 w 158"/>
              <a:gd name="T83" fmla="*/ 746 h 807"/>
              <a:gd name="T84" fmla="*/ 100 w 158"/>
              <a:gd name="T85" fmla="*/ 775 h 807"/>
              <a:gd name="T86" fmla="*/ 108 w 158"/>
              <a:gd name="T87" fmla="*/ 777 h 807"/>
              <a:gd name="T88" fmla="*/ 141 w 158"/>
              <a:gd name="T89" fmla="*/ 792 h 807"/>
              <a:gd name="T90" fmla="*/ 156 w 158"/>
              <a:gd name="T91" fmla="*/ 807 h 807"/>
              <a:gd name="T92" fmla="*/ 36 w 158"/>
              <a:gd name="T93" fmla="*/ 636 h 807"/>
              <a:gd name="T94" fmla="*/ 79 w 158"/>
              <a:gd name="T95" fmla="*/ 717 h 807"/>
              <a:gd name="T96" fmla="*/ 87 w 158"/>
              <a:gd name="T97" fmla="*/ 739 h 807"/>
              <a:gd name="T98" fmla="*/ 94 w 158"/>
              <a:gd name="T99" fmla="*/ 762 h 807"/>
              <a:gd name="T100" fmla="*/ 105 w 158"/>
              <a:gd name="T101" fmla="*/ 746 h 807"/>
              <a:gd name="T102" fmla="*/ 99 w 158"/>
              <a:gd name="T103" fmla="*/ 751 h 807"/>
              <a:gd name="T104" fmla="*/ 105 w 158"/>
              <a:gd name="T105" fmla="*/ 746 h 807"/>
              <a:gd name="T106" fmla="*/ 130 w 158"/>
              <a:gd name="T107" fmla="*/ 777 h 807"/>
              <a:gd name="T108" fmla="*/ 121 w 158"/>
              <a:gd name="T109" fmla="*/ 772 h 807"/>
              <a:gd name="T110" fmla="*/ 121 w 158"/>
              <a:gd name="T111" fmla="*/ 771 h 807"/>
              <a:gd name="T112" fmla="*/ 130 w 158"/>
              <a:gd name="T113" fmla="*/ 773 h 807"/>
              <a:gd name="T114" fmla="*/ 134 w 158"/>
              <a:gd name="T115" fmla="*/ 76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807">
                <a:moveTo>
                  <a:pt x="154" y="770"/>
                </a:moveTo>
                <a:cubicBezTo>
                  <a:pt x="150" y="750"/>
                  <a:pt x="149" y="738"/>
                  <a:pt x="148" y="730"/>
                </a:cubicBezTo>
                <a:cubicBezTo>
                  <a:pt x="146" y="729"/>
                  <a:pt x="144" y="729"/>
                  <a:pt x="141" y="729"/>
                </a:cubicBezTo>
                <a:cubicBezTo>
                  <a:pt x="139" y="729"/>
                  <a:pt x="136" y="729"/>
                  <a:pt x="134" y="729"/>
                </a:cubicBezTo>
                <a:cubicBezTo>
                  <a:pt x="134" y="729"/>
                  <a:pt x="134" y="730"/>
                  <a:pt x="134" y="730"/>
                </a:cubicBezTo>
                <a:cubicBezTo>
                  <a:pt x="133" y="730"/>
                  <a:pt x="133" y="730"/>
                  <a:pt x="133" y="730"/>
                </a:cubicBezTo>
                <a:cubicBezTo>
                  <a:pt x="132" y="732"/>
                  <a:pt x="132" y="734"/>
                  <a:pt x="131" y="735"/>
                </a:cubicBezTo>
                <a:cubicBezTo>
                  <a:pt x="124" y="738"/>
                  <a:pt x="124" y="744"/>
                  <a:pt x="124" y="750"/>
                </a:cubicBezTo>
                <a:cubicBezTo>
                  <a:pt x="124" y="751"/>
                  <a:pt x="124" y="752"/>
                  <a:pt x="123" y="752"/>
                </a:cubicBezTo>
                <a:cubicBezTo>
                  <a:pt x="123" y="753"/>
                  <a:pt x="122" y="753"/>
                  <a:pt x="122" y="753"/>
                </a:cubicBezTo>
                <a:cubicBezTo>
                  <a:pt x="121" y="753"/>
                  <a:pt x="121" y="752"/>
                  <a:pt x="121" y="752"/>
                </a:cubicBezTo>
                <a:cubicBezTo>
                  <a:pt x="121" y="749"/>
                  <a:pt x="120" y="747"/>
                  <a:pt x="121" y="744"/>
                </a:cubicBezTo>
                <a:cubicBezTo>
                  <a:pt x="122" y="737"/>
                  <a:pt x="126" y="732"/>
                  <a:pt x="133" y="730"/>
                </a:cubicBezTo>
                <a:cubicBezTo>
                  <a:pt x="133" y="730"/>
                  <a:pt x="133" y="729"/>
                  <a:pt x="133" y="729"/>
                </a:cubicBezTo>
                <a:cubicBezTo>
                  <a:pt x="133" y="729"/>
                  <a:pt x="134" y="729"/>
                  <a:pt x="134" y="729"/>
                </a:cubicBezTo>
                <a:cubicBezTo>
                  <a:pt x="135" y="725"/>
                  <a:pt x="137" y="722"/>
                  <a:pt x="142" y="724"/>
                </a:cubicBezTo>
                <a:cubicBezTo>
                  <a:pt x="143" y="724"/>
                  <a:pt x="144" y="724"/>
                  <a:pt x="144" y="724"/>
                </a:cubicBezTo>
                <a:cubicBezTo>
                  <a:pt x="145" y="724"/>
                  <a:pt x="145" y="724"/>
                  <a:pt x="145" y="724"/>
                </a:cubicBezTo>
                <a:cubicBezTo>
                  <a:pt x="142" y="720"/>
                  <a:pt x="138" y="719"/>
                  <a:pt x="130" y="718"/>
                </a:cubicBezTo>
                <a:cubicBezTo>
                  <a:pt x="105" y="717"/>
                  <a:pt x="89" y="715"/>
                  <a:pt x="89" y="715"/>
                </a:cubicBezTo>
                <a:cubicBezTo>
                  <a:pt x="80" y="698"/>
                  <a:pt x="80" y="698"/>
                  <a:pt x="80" y="698"/>
                </a:cubicBezTo>
                <a:cubicBezTo>
                  <a:pt x="78" y="687"/>
                  <a:pt x="78" y="687"/>
                  <a:pt x="78" y="687"/>
                </a:cubicBezTo>
                <a:cubicBezTo>
                  <a:pt x="67" y="692"/>
                  <a:pt x="67" y="692"/>
                  <a:pt x="67" y="692"/>
                </a:cubicBezTo>
                <a:cubicBezTo>
                  <a:pt x="57" y="678"/>
                  <a:pt x="57" y="678"/>
                  <a:pt x="57" y="678"/>
                </a:cubicBezTo>
                <a:cubicBezTo>
                  <a:pt x="56" y="664"/>
                  <a:pt x="56" y="664"/>
                  <a:pt x="56" y="664"/>
                </a:cubicBezTo>
                <a:cubicBezTo>
                  <a:pt x="58" y="652"/>
                  <a:pt x="58" y="652"/>
                  <a:pt x="58" y="652"/>
                </a:cubicBezTo>
                <a:cubicBezTo>
                  <a:pt x="66" y="643"/>
                  <a:pt x="66" y="643"/>
                  <a:pt x="66" y="643"/>
                </a:cubicBezTo>
                <a:cubicBezTo>
                  <a:pt x="67" y="625"/>
                  <a:pt x="67" y="625"/>
                  <a:pt x="67" y="625"/>
                </a:cubicBezTo>
                <a:cubicBezTo>
                  <a:pt x="65" y="615"/>
                  <a:pt x="65" y="615"/>
                  <a:pt x="65" y="615"/>
                </a:cubicBezTo>
                <a:cubicBezTo>
                  <a:pt x="68" y="607"/>
                  <a:pt x="68" y="607"/>
                  <a:pt x="68" y="607"/>
                </a:cubicBezTo>
                <a:cubicBezTo>
                  <a:pt x="67" y="595"/>
                  <a:pt x="67" y="595"/>
                  <a:pt x="67" y="595"/>
                </a:cubicBezTo>
                <a:cubicBezTo>
                  <a:pt x="65" y="575"/>
                  <a:pt x="65" y="575"/>
                  <a:pt x="65" y="575"/>
                </a:cubicBezTo>
                <a:cubicBezTo>
                  <a:pt x="65" y="575"/>
                  <a:pt x="66" y="568"/>
                  <a:pt x="67" y="564"/>
                </a:cubicBezTo>
                <a:cubicBezTo>
                  <a:pt x="69" y="559"/>
                  <a:pt x="68" y="551"/>
                  <a:pt x="63" y="551"/>
                </a:cubicBezTo>
                <a:cubicBezTo>
                  <a:pt x="57" y="551"/>
                  <a:pt x="56" y="549"/>
                  <a:pt x="56" y="549"/>
                </a:cubicBezTo>
                <a:cubicBezTo>
                  <a:pt x="56" y="549"/>
                  <a:pt x="64" y="547"/>
                  <a:pt x="64" y="541"/>
                </a:cubicBezTo>
                <a:cubicBezTo>
                  <a:pt x="64" y="535"/>
                  <a:pt x="56" y="534"/>
                  <a:pt x="56" y="534"/>
                </a:cubicBezTo>
                <a:cubicBezTo>
                  <a:pt x="56" y="534"/>
                  <a:pt x="51" y="522"/>
                  <a:pt x="52" y="514"/>
                </a:cubicBezTo>
                <a:cubicBezTo>
                  <a:pt x="52" y="514"/>
                  <a:pt x="45" y="500"/>
                  <a:pt x="45" y="494"/>
                </a:cubicBezTo>
                <a:cubicBezTo>
                  <a:pt x="45" y="488"/>
                  <a:pt x="51" y="485"/>
                  <a:pt x="47" y="480"/>
                </a:cubicBezTo>
                <a:cubicBezTo>
                  <a:pt x="43" y="475"/>
                  <a:pt x="42" y="465"/>
                  <a:pt x="43" y="454"/>
                </a:cubicBezTo>
                <a:cubicBezTo>
                  <a:pt x="43" y="443"/>
                  <a:pt x="41" y="440"/>
                  <a:pt x="43" y="432"/>
                </a:cubicBezTo>
                <a:cubicBezTo>
                  <a:pt x="46" y="429"/>
                  <a:pt x="46" y="429"/>
                  <a:pt x="46" y="429"/>
                </a:cubicBezTo>
                <a:cubicBezTo>
                  <a:pt x="47" y="421"/>
                  <a:pt x="47" y="421"/>
                  <a:pt x="47" y="421"/>
                </a:cubicBezTo>
                <a:cubicBezTo>
                  <a:pt x="48" y="419"/>
                  <a:pt x="48" y="419"/>
                  <a:pt x="48" y="419"/>
                </a:cubicBezTo>
                <a:cubicBezTo>
                  <a:pt x="51" y="417"/>
                  <a:pt x="51" y="417"/>
                  <a:pt x="51" y="417"/>
                </a:cubicBezTo>
                <a:cubicBezTo>
                  <a:pt x="54" y="414"/>
                  <a:pt x="54" y="414"/>
                  <a:pt x="54" y="414"/>
                </a:cubicBezTo>
                <a:cubicBezTo>
                  <a:pt x="44" y="394"/>
                  <a:pt x="44" y="394"/>
                  <a:pt x="44" y="394"/>
                </a:cubicBezTo>
                <a:cubicBezTo>
                  <a:pt x="46" y="385"/>
                  <a:pt x="46" y="385"/>
                  <a:pt x="46" y="385"/>
                </a:cubicBezTo>
                <a:cubicBezTo>
                  <a:pt x="45" y="371"/>
                  <a:pt x="45" y="371"/>
                  <a:pt x="45" y="371"/>
                </a:cubicBezTo>
                <a:cubicBezTo>
                  <a:pt x="49" y="363"/>
                  <a:pt x="49" y="363"/>
                  <a:pt x="49" y="363"/>
                </a:cubicBezTo>
                <a:cubicBezTo>
                  <a:pt x="52" y="359"/>
                  <a:pt x="52" y="359"/>
                  <a:pt x="52" y="359"/>
                </a:cubicBezTo>
                <a:cubicBezTo>
                  <a:pt x="52" y="355"/>
                  <a:pt x="52" y="355"/>
                  <a:pt x="52" y="355"/>
                </a:cubicBezTo>
                <a:cubicBezTo>
                  <a:pt x="52" y="355"/>
                  <a:pt x="49" y="345"/>
                  <a:pt x="47" y="345"/>
                </a:cubicBezTo>
                <a:cubicBezTo>
                  <a:pt x="50" y="340"/>
                  <a:pt x="50" y="340"/>
                  <a:pt x="50" y="340"/>
                </a:cubicBezTo>
                <a:cubicBezTo>
                  <a:pt x="50" y="340"/>
                  <a:pt x="50" y="333"/>
                  <a:pt x="51" y="329"/>
                </a:cubicBezTo>
                <a:cubicBezTo>
                  <a:pt x="52" y="324"/>
                  <a:pt x="56" y="324"/>
                  <a:pt x="56" y="324"/>
                </a:cubicBezTo>
                <a:cubicBezTo>
                  <a:pt x="56" y="324"/>
                  <a:pt x="58" y="318"/>
                  <a:pt x="55" y="307"/>
                </a:cubicBezTo>
                <a:cubicBezTo>
                  <a:pt x="52" y="295"/>
                  <a:pt x="50" y="291"/>
                  <a:pt x="50" y="291"/>
                </a:cubicBezTo>
                <a:cubicBezTo>
                  <a:pt x="41" y="274"/>
                  <a:pt x="41" y="274"/>
                  <a:pt x="41" y="274"/>
                </a:cubicBezTo>
                <a:cubicBezTo>
                  <a:pt x="41" y="274"/>
                  <a:pt x="38" y="263"/>
                  <a:pt x="38" y="261"/>
                </a:cubicBezTo>
                <a:cubicBezTo>
                  <a:pt x="38" y="259"/>
                  <a:pt x="39" y="258"/>
                  <a:pt x="39" y="258"/>
                </a:cubicBezTo>
                <a:cubicBezTo>
                  <a:pt x="43" y="254"/>
                  <a:pt x="43" y="254"/>
                  <a:pt x="43" y="254"/>
                </a:cubicBezTo>
                <a:cubicBezTo>
                  <a:pt x="44" y="247"/>
                  <a:pt x="44" y="247"/>
                  <a:pt x="44" y="247"/>
                </a:cubicBezTo>
                <a:cubicBezTo>
                  <a:pt x="46" y="243"/>
                  <a:pt x="46" y="243"/>
                  <a:pt x="46" y="243"/>
                </a:cubicBezTo>
                <a:cubicBezTo>
                  <a:pt x="47" y="233"/>
                  <a:pt x="47" y="233"/>
                  <a:pt x="47" y="233"/>
                </a:cubicBezTo>
                <a:cubicBezTo>
                  <a:pt x="43" y="228"/>
                  <a:pt x="43" y="228"/>
                  <a:pt x="43" y="228"/>
                </a:cubicBezTo>
                <a:cubicBezTo>
                  <a:pt x="45" y="217"/>
                  <a:pt x="45" y="217"/>
                  <a:pt x="45" y="217"/>
                </a:cubicBezTo>
                <a:cubicBezTo>
                  <a:pt x="47" y="204"/>
                  <a:pt x="47" y="204"/>
                  <a:pt x="47" y="204"/>
                </a:cubicBezTo>
                <a:cubicBezTo>
                  <a:pt x="51" y="198"/>
                  <a:pt x="51" y="198"/>
                  <a:pt x="51" y="198"/>
                </a:cubicBezTo>
                <a:cubicBezTo>
                  <a:pt x="55" y="187"/>
                  <a:pt x="55" y="187"/>
                  <a:pt x="55" y="187"/>
                </a:cubicBezTo>
                <a:cubicBezTo>
                  <a:pt x="60" y="182"/>
                  <a:pt x="60" y="182"/>
                  <a:pt x="60" y="182"/>
                </a:cubicBezTo>
                <a:cubicBezTo>
                  <a:pt x="65" y="177"/>
                  <a:pt x="65" y="177"/>
                  <a:pt x="65" y="177"/>
                </a:cubicBezTo>
                <a:cubicBezTo>
                  <a:pt x="62" y="170"/>
                  <a:pt x="62" y="170"/>
                  <a:pt x="62" y="170"/>
                </a:cubicBezTo>
                <a:cubicBezTo>
                  <a:pt x="60" y="167"/>
                  <a:pt x="60" y="167"/>
                  <a:pt x="60" y="167"/>
                </a:cubicBezTo>
                <a:cubicBezTo>
                  <a:pt x="61" y="164"/>
                  <a:pt x="61" y="164"/>
                  <a:pt x="61" y="164"/>
                </a:cubicBezTo>
                <a:cubicBezTo>
                  <a:pt x="64" y="162"/>
                  <a:pt x="64" y="162"/>
                  <a:pt x="64" y="162"/>
                </a:cubicBezTo>
                <a:cubicBezTo>
                  <a:pt x="63" y="157"/>
                  <a:pt x="63" y="157"/>
                  <a:pt x="63" y="157"/>
                </a:cubicBezTo>
                <a:cubicBezTo>
                  <a:pt x="61" y="153"/>
                  <a:pt x="61" y="153"/>
                  <a:pt x="61" y="153"/>
                </a:cubicBezTo>
                <a:cubicBezTo>
                  <a:pt x="60" y="144"/>
                  <a:pt x="60" y="144"/>
                  <a:pt x="60" y="144"/>
                </a:cubicBezTo>
                <a:cubicBezTo>
                  <a:pt x="60" y="144"/>
                  <a:pt x="59" y="140"/>
                  <a:pt x="57" y="138"/>
                </a:cubicBezTo>
                <a:cubicBezTo>
                  <a:pt x="55" y="135"/>
                  <a:pt x="60" y="131"/>
                  <a:pt x="60" y="131"/>
                </a:cubicBezTo>
                <a:cubicBezTo>
                  <a:pt x="69" y="127"/>
                  <a:pt x="69" y="127"/>
                  <a:pt x="69" y="127"/>
                </a:cubicBezTo>
                <a:cubicBezTo>
                  <a:pt x="79" y="122"/>
                  <a:pt x="79" y="122"/>
                  <a:pt x="79" y="122"/>
                </a:cubicBezTo>
                <a:cubicBezTo>
                  <a:pt x="83" y="102"/>
                  <a:pt x="83" y="102"/>
                  <a:pt x="83" y="102"/>
                </a:cubicBezTo>
                <a:cubicBezTo>
                  <a:pt x="80" y="98"/>
                  <a:pt x="80" y="98"/>
                  <a:pt x="80" y="98"/>
                </a:cubicBezTo>
                <a:cubicBezTo>
                  <a:pt x="77" y="100"/>
                  <a:pt x="77" y="100"/>
                  <a:pt x="77" y="100"/>
                </a:cubicBezTo>
                <a:cubicBezTo>
                  <a:pt x="72" y="100"/>
                  <a:pt x="72" y="100"/>
                  <a:pt x="72" y="100"/>
                </a:cubicBezTo>
                <a:cubicBezTo>
                  <a:pt x="60" y="68"/>
                  <a:pt x="60" y="68"/>
                  <a:pt x="60" y="68"/>
                </a:cubicBezTo>
                <a:cubicBezTo>
                  <a:pt x="49" y="56"/>
                  <a:pt x="49" y="56"/>
                  <a:pt x="49" y="56"/>
                </a:cubicBezTo>
                <a:cubicBezTo>
                  <a:pt x="52" y="46"/>
                  <a:pt x="52" y="46"/>
                  <a:pt x="52" y="46"/>
                </a:cubicBezTo>
                <a:cubicBezTo>
                  <a:pt x="52" y="43"/>
                  <a:pt x="52" y="43"/>
                  <a:pt x="52" y="43"/>
                </a:cubicBezTo>
                <a:cubicBezTo>
                  <a:pt x="53" y="37"/>
                  <a:pt x="53" y="37"/>
                  <a:pt x="53" y="37"/>
                </a:cubicBezTo>
                <a:cubicBezTo>
                  <a:pt x="49" y="32"/>
                  <a:pt x="49" y="32"/>
                  <a:pt x="49" y="32"/>
                </a:cubicBezTo>
                <a:cubicBezTo>
                  <a:pt x="42" y="23"/>
                  <a:pt x="42" y="23"/>
                  <a:pt x="42" y="23"/>
                </a:cubicBezTo>
                <a:cubicBezTo>
                  <a:pt x="41" y="14"/>
                  <a:pt x="41" y="14"/>
                  <a:pt x="41" y="14"/>
                </a:cubicBezTo>
                <a:cubicBezTo>
                  <a:pt x="41" y="10"/>
                  <a:pt x="41" y="10"/>
                  <a:pt x="41" y="10"/>
                </a:cubicBezTo>
                <a:cubicBezTo>
                  <a:pt x="36" y="5"/>
                  <a:pt x="36" y="5"/>
                  <a:pt x="36" y="5"/>
                </a:cubicBezTo>
                <a:cubicBezTo>
                  <a:pt x="35" y="1"/>
                  <a:pt x="35" y="1"/>
                  <a:pt x="35" y="1"/>
                </a:cubicBezTo>
                <a:cubicBezTo>
                  <a:pt x="34" y="0"/>
                  <a:pt x="34" y="0"/>
                  <a:pt x="34" y="0"/>
                </a:cubicBezTo>
                <a:cubicBezTo>
                  <a:pt x="33" y="1"/>
                  <a:pt x="31" y="1"/>
                  <a:pt x="31" y="5"/>
                </a:cubicBezTo>
                <a:cubicBezTo>
                  <a:pt x="32" y="10"/>
                  <a:pt x="30" y="13"/>
                  <a:pt x="24" y="14"/>
                </a:cubicBezTo>
                <a:cubicBezTo>
                  <a:pt x="22" y="15"/>
                  <a:pt x="19" y="16"/>
                  <a:pt x="16" y="17"/>
                </a:cubicBezTo>
                <a:cubicBezTo>
                  <a:pt x="18" y="19"/>
                  <a:pt x="19" y="22"/>
                  <a:pt x="19" y="25"/>
                </a:cubicBezTo>
                <a:cubicBezTo>
                  <a:pt x="20" y="28"/>
                  <a:pt x="20" y="32"/>
                  <a:pt x="21" y="35"/>
                </a:cubicBezTo>
                <a:cubicBezTo>
                  <a:pt x="22" y="42"/>
                  <a:pt x="23" y="48"/>
                  <a:pt x="21" y="56"/>
                </a:cubicBezTo>
                <a:cubicBezTo>
                  <a:pt x="20" y="58"/>
                  <a:pt x="21" y="61"/>
                  <a:pt x="22" y="64"/>
                </a:cubicBezTo>
                <a:cubicBezTo>
                  <a:pt x="26" y="77"/>
                  <a:pt x="25" y="91"/>
                  <a:pt x="22" y="105"/>
                </a:cubicBezTo>
                <a:cubicBezTo>
                  <a:pt x="21" y="107"/>
                  <a:pt x="21" y="109"/>
                  <a:pt x="21" y="111"/>
                </a:cubicBezTo>
                <a:cubicBezTo>
                  <a:pt x="26" y="131"/>
                  <a:pt x="23" y="152"/>
                  <a:pt x="24" y="173"/>
                </a:cubicBezTo>
                <a:cubicBezTo>
                  <a:pt x="24" y="178"/>
                  <a:pt x="23" y="184"/>
                  <a:pt x="22" y="189"/>
                </a:cubicBezTo>
                <a:cubicBezTo>
                  <a:pt x="21" y="196"/>
                  <a:pt x="20" y="203"/>
                  <a:pt x="18" y="210"/>
                </a:cubicBezTo>
                <a:cubicBezTo>
                  <a:pt x="17" y="214"/>
                  <a:pt x="17" y="218"/>
                  <a:pt x="18" y="222"/>
                </a:cubicBezTo>
                <a:cubicBezTo>
                  <a:pt x="21" y="228"/>
                  <a:pt x="20" y="234"/>
                  <a:pt x="18" y="240"/>
                </a:cubicBezTo>
                <a:cubicBezTo>
                  <a:pt x="16" y="246"/>
                  <a:pt x="15" y="252"/>
                  <a:pt x="18" y="258"/>
                </a:cubicBezTo>
                <a:cubicBezTo>
                  <a:pt x="21" y="266"/>
                  <a:pt x="19" y="275"/>
                  <a:pt x="22" y="283"/>
                </a:cubicBezTo>
                <a:cubicBezTo>
                  <a:pt x="24" y="286"/>
                  <a:pt x="22" y="291"/>
                  <a:pt x="22" y="295"/>
                </a:cubicBezTo>
                <a:cubicBezTo>
                  <a:pt x="22" y="299"/>
                  <a:pt x="23" y="302"/>
                  <a:pt x="24" y="305"/>
                </a:cubicBezTo>
                <a:cubicBezTo>
                  <a:pt x="25" y="309"/>
                  <a:pt x="24" y="312"/>
                  <a:pt x="23" y="315"/>
                </a:cubicBezTo>
                <a:cubicBezTo>
                  <a:pt x="22" y="320"/>
                  <a:pt x="20" y="325"/>
                  <a:pt x="19" y="329"/>
                </a:cubicBezTo>
                <a:cubicBezTo>
                  <a:pt x="16" y="345"/>
                  <a:pt x="12" y="360"/>
                  <a:pt x="8" y="376"/>
                </a:cubicBezTo>
                <a:cubicBezTo>
                  <a:pt x="8" y="379"/>
                  <a:pt x="7" y="381"/>
                  <a:pt x="5" y="383"/>
                </a:cubicBezTo>
                <a:cubicBezTo>
                  <a:pt x="0" y="387"/>
                  <a:pt x="0" y="392"/>
                  <a:pt x="3" y="396"/>
                </a:cubicBezTo>
                <a:cubicBezTo>
                  <a:pt x="7" y="404"/>
                  <a:pt x="8" y="412"/>
                  <a:pt x="12" y="419"/>
                </a:cubicBezTo>
                <a:cubicBezTo>
                  <a:pt x="16" y="426"/>
                  <a:pt x="16" y="433"/>
                  <a:pt x="13" y="439"/>
                </a:cubicBezTo>
                <a:cubicBezTo>
                  <a:pt x="10" y="443"/>
                  <a:pt x="10" y="447"/>
                  <a:pt x="10" y="451"/>
                </a:cubicBezTo>
                <a:cubicBezTo>
                  <a:pt x="11" y="455"/>
                  <a:pt x="11" y="459"/>
                  <a:pt x="11" y="464"/>
                </a:cubicBezTo>
                <a:cubicBezTo>
                  <a:pt x="11" y="469"/>
                  <a:pt x="12" y="473"/>
                  <a:pt x="15" y="477"/>
                </a:cubicBezTo>
                <a:cubicBezTo>
                  <a:pt x="17" y="479"/>
                  <a:pt x="19" y="481"/>
                  <a:pt x="20" y="484"/>
                </a:cubicBezTo>
                <a:cubicBezTo>
                  <a:pt x="13" y="483"/>
                  <a:pt x="12" y="484"/>
                  <a:pt x="10" y="490"/>
                </a:cubicBezTo>
                <a:cubicBezTo>
                  <a:pt x="10" y="492"/>
                  <a:pt x="9" y="494"/>
                  <a:pt x="9" y="496"/>
                </a:cubicBezTo>
                <a:cubicBezTo>
                  <a:pt x="10" y="503"/>
                  <a:pt x="11" y="509"/>
                  <a:pt x="12" y="516"/>
                </a:cubicBezTo>
                <a:cubicBezTo>
                  <a:pt x="13" y="518"/>
                  <a:pt x="18" y="519"/>
                  <a:pt x="19" y="518"/>
                </a:cubicBezTo>
                <a:cubicBezTo>
                  <a:pt x="22" y="515"/>
                  <a:pt x="24" y="513"/>
                  <a:pt x="24" y="509"/>
                </a:cubicBezTo>
                <a:cubicBezTo>
                  <a:pt x="24" y="504"/>
                  <a:pt x="24" y="500"/>
                  <a:pt x="25" y="495"/>
                </a:cubicBezTo>
                <a:cubicBezTo>
                  <a:pt x="25" y="491"/>
                  <a:pt x="23" y="487"/>
                  <a:pt x="21" y="484"/>
                </a:cubicBezTo>
                <a:cubicBezTo>
                  <a:pt x="24" y="485"/>
                  <a:pt x="27" y="484"/>
                  <a:pt x="30" y="482"/>
                </a:cubicBezTo>
                <a:cubicBezTo>
                  <a:pt x="33" y="481"/>
                  <a:pt x="33" y="481"/>
                  <a:pt x="34" y="485"/>
                </a:cubicBezTo>
                <a:cubicBezTo>
                  <a:pt x="35" y="487"/>
                  <a:pt x="36" y="489"/>
                  <a:pt x="36" y="490"/>
                </a:cubicBezTo>
                <a:cubicBezTo>
                  <a:pt x="35" y="499"/>
                  <a:pt x="34" y="508"/>
                  <a:pt x="34" y="517"/>
                </a:cubicBezTo>
                <a:cubicBezTo>
                  <a:pt x="35" y="526"/>
                  <a:pt x="33" y="535"/>
                  <a:pt x="32" y="543"/>
                </a:cubicBezTo>
                <a:cubicBezTo>
                  <a:pt x="32" y="546"/>
                  <a:pt x="31" y="549"/>
                  <a:pt x="33" y="551"/>
                </a:cubicBezTo>
                <a:cubicBezTo>
                  <a:pt x="38" y="559"/>
                  <a:pt x="36" y="567"/>
                  <a:pt x="32" y="575"/>
                </a:cubicBezTo>
                <a:cubicBezTo>
                  <a:pt x="32" y="576"/>
                  <a:pt x="31" y="577"/>
                  <a:pt x="29" y="576"/>
                </a:cubicBezTo>
                <a:cubicBezTo>
                  <a:pt x="28" y="576"/>
                  <a:pt x="28" y="575"/>
                  <a:pt x="28" y="575"/>
                </a:cubicBezTo>
                <a:cubicBezTo>
                  <a:pt x="27" y="573"/>
                  <a:pt x="26" y="570"/>
                  <a:pt x="25" y="568"/>
                </a:cubicBezTo>
                <a:cubicBezTo>
                  <a:pt x="19" y="568"/>
                  <a:pt x="14" y="571"/>
                  <a:pt x="13" y="576"/>
                </a:cubicBezTo>
                <a:cubicBezTo>
                  <a:pt x="11" y="583"/>
                  <a:pt x="7" y="589"/>
                  <a:pt x="5" y="595"/>
                </a:cubicBezTo>
                <a:cubicBezTo>
                  <a:pt x="4" y="596"/>
                  <a:pt x="5" y="597"/>
                  <a:pt x="6" y="598"/>
                </a:cubicBezTo>
                <a:cubicBezTo>
                  <a:pt x="7" y="599"/>
                  <a:pt x="8" y="600"/>
                  <a:pt x="9" y="599"/>
                </a:cubicBezTo>
                <a:cubicBezTo>
                  <a:pt x="11" y="599"/>
                  <a:pt x="13" y="596"/>
                  <a:pt x="14" y="596"/>
                </a:cubicBezTo>
                <a:cubicBezTo>
                  <a:pt x="18" y="597"/>
                  <a:pt x="22" y="598"/>
                  <a:pt x="26" y="599"/>
                </a:cubicBezTo>
                <a:cubicBezTo>
                  <a:pt x="29" y="599"/>
                  <a:pt x="31" y="603"/>
                  <a:pt x="30" y="605"/>
                </a:cubicBezTo>
                <a:cubicBezTo>
                  <a:pt x="29" y="610"/>
                  <a:pt x="28" y="616"/>
                  <a:pt x="28" y="621"/>
                </a:cubicBezTo>
                <a:cubicBezTo>
                  <a:pt x="29" y="621"/>
                  <a:pt x="29" y="621"/>
                  <a:pt x="29" y="621"/>
                </a:cubicBezTo>
                <a:cubicBezTo>
                  <a:pt x="29" y="621"/>
                  <a:pt x="29" y="621"/>
                  <a:pt x="29" y="622"/>
                </a:cubicBezTo>
                <a:cubicBezTo>
                  <a:pt x="30" y="622"/>
                  <a:pt x="30" y="622"/>
                  <a:pt x="30" y="622"/>
                </a:cubicBezTo>
                <a:cubicBezTo>
                  <a:pt x="30" y="623"/>
                  <a:pt x="30" y="623"/>
                  <a:pt x="29" y="622"/>
                </a:cubicBezTo>
                <a:cubicBezTo>
                  <a:pt x="29" y="622"/>
                  <a:pt x="29" y="622"/>
                  <a:pt x="29" y="621"/>
                </a:cubicBezTo>
                <a:cubicBezTo>
                  <a:pt x="29" y="621"/>
                  <a:pt x="29" y="621"/>
                  <a:pt x="28" y="621"/>
                </a:cubicBezTo>
                <a:cubicBezTo>
                  <a:pt x="25" y="622"/>
                  <a:pt x="21" y="622"/>
                  <a:pt x="18" y="625"/>
                </a:cubicBezTo>
                <a:cubicBezTo>
                  <a:pt x="16" y="627"/>
                  <a:pt x="14" y="629"/>
                  <a:pt x="15" y="632"/>
                </a:cubicBezTo>
                <a:cubicBezTo>
                  <a:pt x="15" y="635"/>
                  <a:pt x="16" y="637"/>
                  <a:pt x="17" y="640"/>
                </a:cubicBezTo>
                <a:cubicBezTo>
                  <a:pt x="18" y="642"/>
                  <a:pt x="20" y="643"/>
                  <a:pt x="20" y="645"/>
                </a:cubicBezTo>
                <a:cubicBezTo>
                  <a:pt x="20" y="648"/>
                  <a:pt x="20" y="650"/>
                  <a:pt x="22" y="653"/>
                </a:cubicBezTo>
                <a:cubicBezTo>
                  <a:pt x="22" y="653"/>
                  <a:pt x="23" y="654"/>
                  <a:pt x="24" y="655"/>
                </a:cubicBezTo>
                <a:cubicBezTo>
                  <a:pt x="24" y="655"/>
                  <a:pt x="24" y="655"/>
                  <a:pt x="24" y="655"/>
                </a:cubicBezTo>
                <a:cubicBezTo>
                  <a:pt x="25" y="654"/>
                  <a:pt x="25" y="654"/>
                  <a:pt x="25" y="654"/>
                </a:cubicBezTo>
                <a:cubicBezTo>
                  <a:pt x="25" y="655"/>
                  <a:pt x="25" y="655"/>
                  <a:pt x="25" y="655"/>
                </a:cubicBezTo>
                <a:cubicBezTo>
                  <a:pt x="25" y="655"/>
                  <a:pt x="24" y="655"/>
                  <a:pt x="24" y="655"/>
                </a:cubicBezTo>
                <a:cubicBezTo>
                  <a:pt x="24" y="657"/>
                  <a:pt x="24" y="659"/>
                  <a:pt x="24" y="660"/>
                </a:cubicBezTo>
                <a:cubicBezTo>
                  <a:pt x="23" y="666"/>
                  <a:pt x="23" y="666"/>
                  <a:pt x="28" y="669"/>
                </a:cubicBezTo>
                <a:cubicBezTo>
                  <a:pt x="31" y="671"/>
                  <a:pt x="34" y="673"/>
                  <a:pt x="37" y="675"/>
                </a:cubicBezTo>
                <a:cubicBezTo>
                  <a:pt x="37" y="675"/>
                  <a:pt x="37" y="676"/>
                  <a:pt x="37" y="676"/>
                </a:cubicBezTo>
                <a:cubicBezTo>
                  <a:pt x="37" y="676"/>
                  <a:pt x="37" y="676"/>
                  <a:pt x="37" y="676"/>
                </a:cubicBezTo>
                <a:cubicBezTo>
                  <a:pt x="40" y="680"/>
                  <a:pt x="40" y="681"/>
                  <a:pt x="37" y="684"/>
                </a:cubicBezTo>
                <a:cubicBezTo>
                  <a:pt x="37" y="684"/>
                  <a:pt x="37" y="684"/>
                  <a:pt x="37" y="684"/>
                </a:cubicBezTo>
                <a:cubicBezTo>
                  <a:pt x="37" y="684"/>
                  <a:pt x="37" y="684"/>
                  <a:pt x="37" y="684"/>
                </a:cubicBezTo>
                <a:cubicBezTo>
                  <a:pt x="38" y="684"/>
                  <a:pt x="38" y="684"/>
                  <a:pt x="38" y="684"/>
                </a:cubicBezTo>
                <a:cubicBezTo>
                  <a:pt x="38" y="690"/>
                  <a:pt x="40" y="697"/>
                  <a:pt x="38" y="704"/>
                </a:cubicBezTo>
                <a:cubicBezTo>
                  <a:pt x="37" y="707"/>
                  <a:pt x="39" y="709"/>
                  <a:pt x="43" y="709"/>
                </a:cubicBezTo>
                <a:cubicBezTo>
                  <a:pt x="46" y="709"/>
                  <a:pt x="47" y="707"/>
                  <a:pt x="48" y="704"/>
                </a:cubicBezTo>
                <a:cubicBezTo>
                  <a:pt x="48" y="699"/>
                  <a:pt x="48" y="694"/>
                  <a:pt x="50" y="689"/>
                </a:cubicBezTo>
                <a:cubicBezTo>
                  <a:pt x="50" y="689"/>
                  <a:pt x="50" y="688"/>
                  <a:pt x="50" y="688"/>
                </a:cubicBezTo>
                <a:cubicBezTo>
                  <a:pt x="49" y="687"/>
                  <a:pt x="49" y="687"/>
                  <a:pt x="49" y="687"/>
                </a:cubicBezTo>
                <a:cubicBezTo>
                  <a:pt x="50" y="688"/>
                  <a:pt x="50" y="688"/>
                  <a:pt x="50" y="688"/>
                </a:cubicBezTo>
                <a:cubicBezTo>
                  <a:pt x="50" y="688"/>
                  <a:pt x="50" y="688"/>
                  <a:pt x="50" y="689"/>
                </a:cubicBezTo>
                <a:cubicBezTo>
                  <a:pt x="52" y="691"/>
                  <a:pt x="53" y="693"/>
                  <a:pt x="53" y="696"/>
                </a:cubicBezTo>
                <a:cubicBezTo>
                  <a:pt x="53" y="699"/>
                  <a:pt x="54" y="701"/>
                  <a:pt x="56" y="703"/>
                </a:cubicBezTo>
                <a:cubicBezTo>
                  <a:pt x="58" y="705"/>
                  <a:pt x="59" y="708"/>
                  <a:pt x="57" y="710"/>
                </a:cubicBezTo>
                <a:cubicBezTo>
                  <a:pt x="55" y="713"/>
                  <a:pt x="54" y="715"/>
                  <a:pt x="50" y="715"/>
                </a:cubicBezTo>
                <a:cubicBezTo>
                  <a:pt x="49" y="715"/>
                  <a:pt x="48" y="714"/>
                  <a:pt x="46" y="715"/>
                </a:cubicBezTo>
                <a:cubicBezTo>
                  <a:pt x="45" y="715"/>
                  <a:pt x="44" y="716"/>
                  <a:pt x="43" y="717"/>
                </a:cubicBezTo>
                <a:cubicBezTo>
                  <a:pt x="43" y="718"/>
                  <a:pt x="43" y="720"/>
                  <a:pt x="45" y="720"/>
                </a:cubicBezTo>
                <a:cubicBezTo>
                  <a:pt x="47" y="721"/>
                  <a:pt x="49" y="722"/>
                  <a:pt x="51" y="722"/>
                </a:cubicBezTo>
                <a:cubicBezTo>
                  <a:pt x="57" y="722"/>
                  <a:pt x="59" y="728"/>
                  <a:pt x="62" y="732"/>
                </a:cubicBezTo>
                <a:cubicBezTo>
                  <a:pt x="60" y="736"/>
                  <a:pt x="62" y="739"/>
                  <a:pt x="65" y="741"/>
                </a:cubicBezTo>
                <a:cubicBezTo>
                  <a:pt x="70" y="744"/>
                  <a:pt x="74" y="747"/>
                  <a:pt x="78" y="750"/>
                </a:cubicBezTo>
                <a:cubicBezTo>
                  <a:pt x="78" y="750"/>
                  <a:pt x="79" y="750"/>
                  <a:pt x="79" y="750"/>
                </a:cubicBezTo>
                <a:cubicBezTo>
                  <a:pt x="79" y="750"/>
                  <a:pt x="79" y="751"/>
                  <a:pt x="80" y="751"/>
                </a:cubicBezTo>
                <a:cubicBezTo>
                  <a:pt x="81" y="752"/>
                  <a:pt x="82" y="753"/>
                  <a:pt x="82" y="754"/>
                </a:cubicBezTo>
                <a:cubicBezTo>
                  <a:pt x="83" y="754"/>
                  <a:pt x="83" y="754"/>
                  <a:pt x="83" y="754"/>
                </a:cubicBezTo>
                <a:cubicBezTo>
                  <a:pt x="84" y="755"/>
                  <a:pt x="84" y="755"/>
                  <a:pt x="84" y="755"/>
                </a:cubicBezTo>
                <a:cubicBezTo>
                  <a:pt x="83" y="755"/>
                  <a:pt x="83" y="755"/>
                  <a:pt x="83" y="755"/>
                </a:cubicBezTo>
                <a:cubicBezTo>
                  <a:pt x="83" y="754"/>
                  <a:pt x="82" y="754"/>
                  <a:pt x="82" y="754"/>
                </a:cubicBezTo>
                <a:cubicBezTo>
                  <a:pt x="81" y="753"/>
                  <a:pt x="80" y="752"/>
                  <a:pt x="80" y="751"/>
                </a:cubicBezTo>
                <a:cubicBezTo>
                  <a:pt x="79" y="751"/>
                  <a:pt x="79" y="751"/>
                  <a:pt x="79" y="751"/>
                </a:cubicBezTo>
                <a:cubicBezTo>
                  <a:pt x="79" y="750"/>
                  <a:pt x="78" y="750"/>
                  <a:pt x="78" y="750"/>
                </a:cubicBezTo>
                <a:cubicBezTo>
                  <a:pt x="72" y="751"/>
                  <a:pt x="67" y="750"/>
                  <a:pt x="61" y="747"/>
                </a:cubicBezTo>
                <a:cubicBezTo>
                  <a:pt x="60" y="746"/>
                  <a:pt x="59" y="746"/>
                  <a:pt x="58" y="746"/>
                </a:cubicBezTo>
                <a:cubicBezTo>
                  <a:pt x="57" y="746"/>
                  <a:pt x="56" y="747"/>
                  <a:pt x="56" y="747"/>
                </a:cubicBezTo>
                <a:cubicBezTo>
                  <a:pt x="56" y="748"/>
                  <a:pt x="56" y="750"/>
                  <a:pt x="57" y="751"/>
                </a:cubicBezTo>
                <a:cubicBezTo>
                  <a:pt x="66" y="756"/>
                  <a:pt x="74" y="762"/>
                  <a:pt x="81" y="770"/>
                </a:cubicBezTo>
                <a:cubicBezTo>
                  <a:pt x="84" y="772"/>
                  <a:pt x="88" y="774"/>
                  <a:pt x="92" y="775"/>
                </a:cubicBezTo>
                <a:cubicBezTo>
                  <a:pt x="94" y="776"/>
                  <a:pt x="97" y="775"/>
                  <a:pt x="100" y="775"/>
                </a:cubicBezTo>
                <a:cubicBezTo>
                  <a:pt x="100" y="774"/>
                  <a:pt x="101" y="772"/>
                  <a:pt x="102" y="771"/>
                </a:cubicBezTo>
                <a:cubicBezTo>
                  <a:pt x="102" y="770"/>
                  <a:pt x="103" y="770"/>
                  <a:pt x="103" y="770"/>
                </a:cubicBezTo>
                <a:cubicBezTo>
                  <a:pt x="105" y="770"/>
                  <a:pt x="105" y="771"/>
                  <a:pt x="104" y="772"/>
                </a:cubicBezTo>
                <a:cubicBezTo>
                  <a:pt x="104" y="773"/>
                  <a:pt x="104" y="774"/>
                  <a:pt x="104" y="775"/>
                </a:cubicBezTo>
                <a:cubicBezTo>
                  <a:pt x="105" y="776"/>
                  <a:pt x="107" y="776"/>
                  <a:pt x="108" y="777"/>
                </a:cubicBezTo>
                <a:cubicBezTo>
                  <a:pt x="112" y="778"/>
                  <a:pt x="115" y="779"/>
                  <a:pt x="114" y="785"/>
                </a:cubicBezTo>
                <a:cubicBezTo>
                  <a:pt x="114" y="786"/>
                  <a:pt x="114" y="788"/>
                  <a:pt x="116" y="788"/>
                </a:cubicBezTo>
                <a:cubicBezTo>
                  <a:pt x="121" y="789"/>
                  <a:pt x="124" y="792"/>
                  <a:pt x="126" y="797"/>
                </a:cubicBezTo>
                <a:cubicBezTo>
                  <a:pt x="127" y="800"/>
                  <a:pt x="130" y="800"/>
                  <a:pt x="133" y="800"/>
                </a:cubicBezTo>
                <a:cubicBezTo>
                  <a:pt x="135" y="797"/>
                  <a:pt x="137" y="794"/>
                  <a:pt x="141" y="792"/>
                </a:cubicBezTo>
                <a:cubicBezTo>
                  <a:pt x="142" y="791"/>
                  <a:pt x="144" y="792"/>
                  <a:pt x="144" y="793"/>
                </a:cubicBezTo>
                <a:cubicBezTo>
                  <a:pt x="145" y="794"/>
                  <a:pt x="145" y="796"/>
                  <a:pt x="144" y="797"/>
                </a:cubicBezTo>
                <a:cubicBezTo>
                  <a:pt x="144" y="800"/>
                  <a:pt x="144" y="803"/>
                  <a:pt x="146" y="804"/>
                </a:cubicBezTo>
                <a:cubicBezTo>
                  <a:pt x="149" y="806"/>
                  <a:pt x="151" y="807"/>
                  <a:pt x="154" y="807"/>
                </a:cubicBezTo>
                <a:cubicBezTo>
                  <a:pt x="155" y="807"/>
                  <a:pt x="156" y="807"/>
                  <a:pt x="156" y="807"/>
                </a:cubicBezTo>
                <a:cubicBezTo>
                  <a:pt x="158" y="799"/>
                  <a:pt x="158" y="787"/>
                  <a:pt x="154" y="770"/>
                </a:cubicBezTo>
                <a:close/>
                <a:moveTo>
                  <a:pt x="36" y="638"/>
                </a:moveTo>
                <a:cubicBezTo>
                  <a:pt x="35" y="638"/>
                  <a:pt x="35" y="638"/>
                  <a:pt x="35" y="637"/>
                </a:cubicBezTo>
                <a:cubicBezTo>
                  <a:pt x="35" y="637"/>
                  <a:pt x="35" y="636"/>
                  <a:pt x="35" y="636"/>
                </a:cubicBezTo>
                <a:cubicBezTo>
                  <a:pt x="35" y="634"/>
                  <a:pt x="36" y="634"/>
                  <a:pt x="36" y="636"/>
                </a:cubicBezTo>
                <a:cubicBezTo>
                  <a:pt x="36" y="637"/>
                  <a:pt x="36" y="637"/>
                  <a:pt x="36" y="638"/>
                </a:cubicBezTo>
                <a:close/>
                <a:moveTo>
                  <a:pt x="80" y="717"/>
                </a:moveTo>
                <a:cubicBezTo>
                  <a:pt x="80" y="717"/>
                  <a:pt x="79" y="717"/>
                  <a:pt x="79" y="717"/>
                </a:cubicBezTo>
                <a:cubicBezTo>
                  <a:pt x="78" y="718"/>
                  <a:pt x="78" y="718"/>
                  <a:pt x="78" y="718"/>
                </a:cubicBezTo>
                <a:cubicBezTo>
                  <a:pt x="79" y="717"/>
                  <a:pt x="79" y="717"/>
                  <a:pt x="79" y="717"/>
                </a:cubicBezTo>
                <a:cubicBezTo>
                  <a:pt x="79" y="717"/>
                  <a:pt x="79" y="717"/>
                  <a:pt x="80" y="717"/>
                </a:cubicBezTo>
                <a:cubicBezTo>
                  <a:pt x="80" y="716"/>
                  <a:pt x="80" y="716"/>
                  <a:pt x="80" y="716"/>
                </a:cubicBezTo>
                <a:cubicBezTo>
                  <a:pt x="81" y="716"/>
                  <a:pt x="80" y="716"/>
                  <a:pt x="80" y="717"/>
                </a:cubicBezTo>
                <a:close/>
                <a:moveTo>
                  <a:pt x="91" y="737"/>
                </a:moveTo>
                <a:cubicBezTo>
                  <a:pt x="90" y="738"/>
                  <a:pt x="88" y="739"/>
                  <a:pt x="87" y="739"/>
                </a:cubicBezTo>
                <a:cubicBezTo>
                  <a:pt x="87" y="739"/>
                  <a:pt x="86" y="739"/>
                  <a:pt x="86" y="738"/>
                </a:cubicBezTo>
                <a:cubicBezTo>
                  <a:pt x="85" y="737"/>
                  <a:pt x="85" y="736"/>
                  <a:pt x="87" y="735"/>
                </a:cubicBezTo>
                <a:cubicBezTo>
                  <a:pt x="88" y="735"/>
                  <a:pt x="89" y="736"/>
                  <a:pt x="91" y="736"/>
                </a:cubicBezTo>
                <a:cubicBezTo>
                  <a:pt x="91" y="736"/>
                  <a:pt x="91" y="737"/>
                  <a:pt x="91" y="737"/>
                </a:cubicBezTo>
                <a:close/>
                <a:moveTo>
                  <a:pt x="94" y="762"/>
                </a:moveTo>
                <a:cubicBezTo>
                  <a:pt x="94" y="762"/>
                  <a:pt x="94" y="761"/>
                  <a:pt x="94" y="761"/>
                </a:cubicBezTo>
                <a:cubicBezTo>
                  <a:pt x="94" y="761"/>
                  <a:pt x="95" y="760"/>
                  <a:pt x="95" y="760"/>
                </a:cubicBezTo>
                <a:cubicBezTo>
                  <a:pt x="95" y="761"/>
                  <a:pt x="96" y="761"/>
                  <a:pt x="96" y="761"/>
                </a:cubicBezTo>
                <a:cubicBezTo>
                  <a:pt x="95" y="762"/>
                  <a:pt x="95" y="762"/>
                  <a:pt x="94" y="762"/>
                </a:cubicBezTo>
                <a:close/>
                <a:moveTo>
                  <a:pt x="105" y="746"/>
                </a:moveTo>
                <a:cubicBezTo>
                  <a:pt x="104" y="746"/>
                  <a:pt x="104" y="746"/>
                  <a:pt x="104" y="746"/>
                </a:cubicBezTo>
                <a:cubicBezTo>
                  <a:pt x="104" y="747"/>
                  <a:pt x="104" y="747"/>
                  <a:pt x="103" y="747"/>
                </a:cubicBezTo>
                <a:cubicBezTo>
                  <a:pt x="103" y="748"/>
                  <a:pt x="102" y="749"/>
                  <a:pt x="101" y="750"/>
                </a:cubicBezTo>
                <a:cubicBezTo>
                  <a:pt x="100" y="750"/>
                  <a:pt x="100" y="750"/>
                  <a:pt x="100" y="751"/>
                </a:cubicBezTo>
                <a:cubicBezTo>
                  <a:pt x="99" y="751"/>
                  <a:pt x="99" y="751"/>
                  <a:pt x="99" y="751"/>
                </a:cubicBezTo>
                <a:cubicBezTo>
                  <a:pt x="100" y="750"/>
                  <a:pt x="100" y="750"/>
                  <a:pt x="100" y="750"/>
                </a:cubicBezTo>
                <a:cubicBezTo>
                  <a:pt x="100" y="750"/>
                  <a:pt x="100" y="750"/>
                  <a:pt x="101" y="750"/>
                </a:cubicBezTo>
                <a:cubicBezTo>
                  <a:pt x="101" y="748"/>
                  <a:pt x="102" y="747"/>
                  <a:pt x="103" y="747"/>
                </a:cubicBezTo>
                <a:cubicBezTo>
                  <a:pt x="103" y="747"/>
                  <a:pt x="104" y="746"/>
                  <a:pt x="104" y="746"/>
                </a:cubicBezTo>
                <a:cubicBezTo>
                  <a:pt x="104" y="746"/>
                  <a:pt x="104" y="746"/>
                  <a:pt x="105" y="746"/>
                </a:cubicBezTo>
                <a:cubicBezTo>
                  <a:pt x="105" y="745"/>
                  <a:pt x="105" y="745"/>
                  <a:pt x="105" y="745"/>
                </a:cubicBezTo>
                <a:cubicBezTo>
                  <a:pt x="106" y="745"/>
                  <a:pt x="106" y="746"/>
                  <a:pt x="105" y="746"/>
                </a:cubicBezTo>
                <a:close/>
                <a:moveTo>
                  <a:pt x="133" y="775"/>
                </a:moveTo>
                <a:cubicBezTo>
                  <a:pt x="132" y="775"/>
                  <a:pt x="131" y="776"/>
                  <a:pt x="130" y="776"/>
                </a:cubicBezTo>
                <a:cubicBezTo>
                  <a:pt x="130" y="776"/>
                  <a:pt x="130" y="776"/>
                  <a:pt x="130" y="777"/>
                </a:cubicBezTo>
                <a:cubicBezTo>
                  <a:pt x="130" y="777"/>
                  <a:pt x="129" y="776"/>
                  <a:pt x="129" y="776"/>
                </a:cubicBezTo>
                <a:cubicBezTo>
                  <a:pt x="128" y="777"/>
                  <a:pt x="127" y="777"/>
                  <a:pt x="126" y="777"/>
                </a:cubicBezTo>
                <a:cubicBezTo>
                  <a:pt x="124" y="778"/>
                  <a:pt x="122" y="777"/>
                  <a:pt x="122" y="775"/>
                </a:cubicBezTo>
                <a:cubicBezTo>
                  <a:pt x="122" y="774"/>
                  <a:pt x="121" y="773"/>
                  <a:pt x="121" y="772"/>
                </a:cubicBezTo>
                <a:cubicBezTo>
                  <a:pt x="121" y="772"/>
                  <a:pt x="121" y="772"/>
                  <a:pt x="121" y="772"/>
                </a:cubicBezTo>
                <a:cubicBezTo>
                  <a:pt x="120" y="772"/>
                  <a:pt x="120" y="771"/>
                  <a:pt x="120" y="771"/>
                </a:cubicBezTo>
                <a:cubicBezTo>
                  <a:pt x="119" y="771"/>
                  <a:pt x="117" y="771"/>
                  <a:pt x="117" y="769"/>
                </a:cubicBezTo>
                <a:cubicBezTo>
                  <a:pt x="117" y="769"/>
                  <a:pt x="119" y="769"/>
                  <a:pt x="119" y="769"/>
                </a:cubicBezTo>
                <a:cubicBezTo>
                  <a:pt x="119" y="769"/>
                  <a:pt x="120" y="770"/>
                  <a:pt x="120" y="771"/>
                </a:cubicBezTo>
                <a:cubicBezTo>
                  <a:pt x="120" y="771"/>
                  <a:pt x="121" y="771"/>
                  <a:pt x="121" y="771"/>
                </a:cubicBezTo>
                <a:cubicBezTo>
                  <a:pt x="121" y="772"/>
                  <a:pt x="121" y="772"/>
                  <a:pt x="121" y="772"/>
                </a:cubicBezTo>
                <a:cubicBezTo>
                  <a:pt x="124" y="774"/>
                  <a:pt x="126" y="775"/>
                  <a:pt x="129" y="776"/>
                </a:cubicBezTo>
                <a:cubicBezTo>
                  <a:pt x="129" y="776"/>
                  <a:pt x="129" y="776"/>
                  <a:pt x="129" y="776"/>
                </a:cubicBezTo>
                <a:cubicBezTo>
                  <a:pt x="130" y="776"/>
                  <a:pt x="130" y="776"/>
                  <a:pt x="130" y="776"/>
                </a:cubicBezTo>
                <a:cubicBezTo>
                  <a:pt x="130" y="775"/>
                  <a:pt x="130" y="774"/>
                  <a:pt x="130" y="773"/>
                </a:cubicBezTo>
                <a:cubicBezTo>
                  <a:pt x="130" y="771"/>
                  <a:pt x="131" y="771"/>
                  <a:pt x="132" y="771"/>
                </a:cubicBezTo>
                <a:cubicBezTo>
                  <a:pt x="133" y="771"/>
                  <a:pt x="134" y="772"/>
                  <a:pt x="134" y="772"/>
                </a:cubicBezTo>
                <a:cubicBezTo>
                  <a:pt x="135" y="773"/>
                  <a:pt x="135" y="774"/>
                  <a:pt x="133" y="775"/>
                </a:cubicBezTo>
                <a:close/>
                <a:moveTo>
                  <a:pt x="137" y="759"/>
                </a:moveTo>
                <a:cubicBezTo>
                  <a:pt x="136" y="760"/>
                  <a:pt x="135" y="760"/>
                  <a:pt x="134" y="761"/>
                </a:cubicBezTo>
                <a:cubicBezTo>
                  <a:pt x="133" y="761"/>
                  <a:pt x="133" y="761"/>
                  <a:pt x="132" y="761"/>
                </a:cubicBezTo>
                <a:cubicBezTo>
                  <a:pt x="131" y="760"/>
                  <a:pt x="132" y="758"/>
                  <a:pt x="135" y="756"/>
                </a:cubicBezTo>
                <a:cubicBezTo>
                  <a:pt x="136" y="756"/>
                  <a:pt x="137" y="756"/>
                  <a:pt x="138" y="757"/>
                </a:cubicBezTo>
                <a:cubicBezTo>
                  <a:pt x="138" y="757"/>
                  <a:pt x="138" y="758"/>
                  <a:pt x="137" y="75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0">
            <a:extLst>
              <a:ext uri="{FF2B5EF4-FFF2-40B4-BE49-F238E27FC236}">
                <a16:creationId xmlns:a16="http://schemas.microsoft.com/office/drawing/2014/main" id="{65FB3BA4-7D0B-9356-B682-6ED7879670B8}"/>
              </a:ext>
            </a:extLst>
          </p:cNvPr>
          <p:cNvSpPr>
            <a:spLocks/>
          </p:cNvSpPr>
          <p:nvPr/>
        </p:nvSpPr>
        <p:spPr bwMode="auto">
          <a:xfrm>
            <a:off x="17266862" y="12896850"/>
            <a:ext cx="3176" cy="3176"/>
          </a:xfrm>
          <a:custGeom>
            <a:avLst/>
            <a:gdLst>
              <a:gd name="T0" fmla="*/ 0 w 1"/>
              <a:gd name="T1" fmla="*/ 1 h 1"/>
              <a:gd name="T2" fmla="*/ 1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0"/>
                </a:cubicBezTo>
                <a:cubicBezTo>
                  <a:pt x="1" y="0"/>
                  <a:pt x="1" y="0"/>
                  <a:pt x="1" y="0"/>
                </a:cubicBezTo>
                <a:cubicBezTo>
                  <a:pt x="1" y="1"/>
                  <a:pt x="1"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1">
            <a:extLst>
              <a:ext uri="{FF2B5EF4-FFF2-40B4-BE49-F238E27FC236}">
                <a16:creationId xmlns:a16="http://schemas.microsoft.com/office/drawing/2014/main" id="{B388C42C-A16A-7BC6-3AE2-A178F5C906DA}"/>
              </a:ext>
            </a:extLst>
          </p:cNvPr>
          <p:cNvSpPr>
            <a:spLocks/>
          </p:cNvSpPr>
          <p:nvPr/>
        </p:nvSpPr>
        <p:spPr bwMode="auto">
          <a:xfrm>
            <a:off x="17430377" y="10561638"/>
            <a:ext cx="454026" cy="487364"/>
          </a:xfrm>
          <a:custGeom>
            <a:avLst/>
            <a:gdLst>
              <a:gd name="T0" fmla="*/ 143 w 145"/>
              <a:gd name="T1" fmla="*/ 83 h 155"/>
              <a:gd name="T2" fmla="*/ 132 w 145"/>
              <a:gd name="T3" fmla="*/ 85 h 155"/>
              <a:gd name="T4" fmla="*/ 125 w 145"/>
              <a:gd name="T5" fmla="*/ 76 h 155"/>
              <a:gd name="T6" fmla="*/ 120 w 145"/>
              <a:gd name="T7" fmla="*/ 55 h 155"/>
              <a:gd name="T8" fmla="*/ 104 w 145"/>
              <a:gd name="T9" fmla="*/ 54 h 155"/>
              <a:gd name="T10" fmla="*/ 97 w 145"/>
              <a:gd name="T11" fmla="*/ 53 h 155"/>
              <a:gd name="T12" fmla="*/ 89 w 145"/>
              <a:gd name="T13" fmla="*/ 51 h 155"/>
              <a:gd name="T14" fmla="*/ 81 w 145"/>
              <a:gd name="T15" fmla="*/ 49 h 155"/>
              <a:gd name="T16" fmla="*/ 82 w 145"/>
              <a:gd name="T17" fmla="*/ 37 h 155"/>
              <a:gd name="T18" fmla="*/ 80 w 145"/>
              <a:gd name="T19" fmla="*/ 24 h 155"/>
              <a:gd name="T20" fmla="*/ 75 w 145"/>
              <a:gd name="T21" fmla="*/ 16 h 155"/>
              <a:gd name="T22" fmla="*/ 75 w 145"/>
              <a:gd name="T23" fmla="*/ 11 h 155"/>
              <a:gd name="T24" fmla="*/ 59 w 145"/>
              <a:gd name="T25" fmla="*/ 0 h 155"/>
              <a:gd name="T26" fmla="*/ 16 w 145"/>
              <a:gd name="T27" fmla="*/ 6 h 155"/>
              <a:gd name="T28" fmla="*/ 11 w 145"/>
              <a:gd name="T29" fmla="*/ 15 h 155"/>
              <a:gd name="T30" fmla="*/ 6 w 145"/>
              <a:gd name="T31" fmla="*/ 31 h 155"/>
              <a:gd name="T32" fmla="*/ 2 w 145"/>
              <a:gd name="T33" fmla="*/ 48 h 155"/>
              <a:gd name="T34" fmla="*/ 3 w 145"/>
              <a:gd name="T35" fmla="*/ 58 h 155"/>
              <a:gd name="T36" fmla="*/ 11 w 145"/>
              <a:gd name="T37" fmla="*/ 66 h 155"/>
              <a:gd name="T38" fmla="*/ 26 w 145"/>
              <a:gd name="T39" fmla="*/ 77 h 155"/>
              <a:gd name="T40" fmla="*/ 33 w 145"/>
              <a:gd name="T41" fmla="*/ 86 h 155"/>
              <a:gd name="T42" fmla="*/ 49 w 145"/>
              <a:gd name="T43" fmla="*/ 91 h 155"/>
              <a:gd name="T44" fmla="*/ 61 w 145"/>
              <a:gd name="T45" fmla="*/ 99 h 155"/>
              <a:gd name="T46" fmla="*/ 79 w 145"/>
              <a:gd name="T47" fmla="*/ 104 h 155"/>
              <a:gd name="T48" fmla="*/ 90 w 145"/>
              <a:gd name="T49" fmla="*/ 117 h 155"/>
              <a:gd name="T50" fmla="*/ 86 w 145"/>
              <a:gd name="T51" fmla="*/ 125 h 155"/>
              <a:gd name="T52" fmla="*/ 82 w 145"/>
              <a:gd name="T53" fmla="*/ 130 h 155"/>
              <a:gd name="T54" fmla="*/ 81 w 145"/>
              <a:gd name="T55" fmla="*/ 140 h 155"/>
              <a:gd name="T56" fmla="*/ 74 w 145"/>
              <a:gd name="T57" fmla="*/ 149 h 155"/>
              <a:gd name="T58" fmla="*/ 99 w 145"/>
              <a:gd name="T59" fmla="*/ 150 h 155"/>
              <a:gd name="T60" fmla="*/ 111 w 145"/>
              <a:gd name="T61" fmla="*/ 154 h 155"/>
              <a:gd name="T62" fmla="*/ 115 w 145"/>
              <a:gd name="T63" fmla="*/ 155 h 155"/>
              <a:gd name="T64" fmla="*/ 120 w 145"/>
              <a:gd name="T65" fmla="*/ 150 h 155"/>
              <a:gd name="T66" fmla="*/ 127 w 145"/>
              <a:gd name="T67" fmla="*/ 146 h 155"/>
              <a:gd name="T68" fmla="*/ 136 w 145"/>
              <a:gd name="T69" fmla="*/ 137 h 155"/>
              <a:gd name="T70" fmla="*/ 142 w 145"/>
              <a:gd name="T71" fmla="*/ 127 h 155"/>
              <a:gd name="T72" fmla="*/ 143 w 145"/>
              <a:gd name="T73" fmla="*/ 119 h 155"/>
              <a:gd name="T74" fmla="*/ 143 w 145"/>
              <a:gd name="T75" fmla="*/ 113 h 155"/>
              <a:gd name="T76" fmla="*/ 144 w 145"/>
              <a:gd name="T77" fmla="*/ 100 h 155"/>
              <a:gd name="T78" fmla="*/ 145 w 145"/>
              <a:gd name="T79" fmla="*/ 8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55">
                <a:moveTo>
                  <a:pt x="145" y="86"/>
                </a:moveTo>
                <a:cubicBezTo>
                  <a:pt x="143" y="83"/>
                  <a:pt x="143" y="83"/>
                  <a:pt x="143" y="83"/>
                </a:cubicBezTo>
                <a:cubicBezTo>
                  <a:pt x="138" y="81"/>
                  <a:pt x="138" y="81"/>
                  <a:pt x="138" y="81"/>
                </a:cubicBezTo>
                <a:cubicBezTo>
                  <a:pt x="132" y="85"/>
                  <a:pt x="132" y="85"/>
                  <a:pt x="132" y="85"/>
                </a:cubicBezTo>
                <a:cubicBezTo>
                  <a:pt x="128" y="84"/>
                  <a:pt x="128" y="84"/>
                  <a:pt x="128" y="84"/>
                </a:cubicBezTo>
                <a:cubicBezTo>
                  <a:pt x="125" y="76"/>
                  <a:pt x="125" y="76"/>
                  <a:pt x="125" y="76"/>
                </a:cubicBezTo>
                <a:cubicBezTo>
                  <a:pt x="122" y="63"/>
                  <a:pt x="122" y="63"/>
                  <a:pt x="122" y="63"/>
                </a:cubicBezTo>
                <a:cubicBezTo>
                  <a:pt x="120" y="55"/>
                  <a:pt x="120" y="55"/>
                  <a:pt x="120" y="55"/>
                </a:cubicBezTo>
                <a:cubicBezTo>
                  <a:pt x="117" y="55"/>
                  <a:pt x="112" y="50"/>
                  <a:pt x="112" y="50"/>
                </a:cubicBezTo>
                <a:cubicBezTo>
                  <a:pt x="104" y="54"/>
                  <a:pt x="104" y="54"/>
                  <a:pt x="104" y="54"/>
                </a:cubicBezTo>
                <a:cubicBezTo>
                  <a:pt x="101" y="53"/>
                  <a:pt x="101" y="53"/>
                  <a:pt x="101" y="53"/>
                </a:cubicBezTo>
                <a:cubicBezTo>
                  <a:pt x="97" y="53"/>
                  <a:pt x="97" y="53"/>
                  <a:pt x="97" y="53"/>
                </a:cubicBezTo>
                <a:cubicBezTo>
                  <a:pt x="91" y="52"/>
                  <a:pt x="91" y="52"/>
                  <a:pt x="91" y="52"/>
                </a:cubicBezTo>
                <a:cubicBezTo>
                  <a:pt x="89" y="51"/>
                  <a:pt x="89" y="51"/>
                  <a:pt x="89" y="51"/>
                </a:cubicBezTo>
                <a:cubicBezTo>
                  <a:pt x="83" y="52"/>
                  <a:pt x="83" y="52"/>
                  <a:pt x="83" y="52"/>
                </a:cubicBezTo>
                <a:cubicBezTo>
                  <a:pt x="81" y="49"/>
                  <a:pt x="81" y="49"/>
                  <a:pt x="81" y="49"/>
                </a:cubicBezTo>
                <a:cubicBezTo>
                  <a:pt x="82" y="45"/>
                  <a:pt x="82" y="45"/>
                  <a:pt x="82" y="45"/>
                </a:cubicBezTo>
                <a:cubicBezTo>
                  <a:pt x="82" y="37"/>
                  <a:pt x="82" y="37"/>
                  <a:pt x="82" y="37"/>
                </a:cubicBezTo>
                <a:cubicBezTo>
                  <a:pt x="82" y="29"/>
                  <a:pt x="82" y="29"/>
                  <a:pt x="82" y="29"/>
                </a:cubicBezTo>
                <a:cubicBezTo>
                  <a:pt x="80" y="24"/>
                  <a:pt x="80" y="24"/>
                  <a:pt x="80" y="24"/>
                </a:cubicBezTo>
                <a:cubicBezTo>
                  <a:pt x="79" y="19"/>
                  <a:pt x="79" y="19"/>
                  <a:pt x="79" y="19"/>
                </a:cubicBezTo>
                <a:cubicBezTo>
                  <a:pt x="75" y="16"/>
                  <a:pt x="75" y="16"/>
                  <a:pt x="75" y="16"/>
                </a:cubicBezTo>
                <a:cubicBezTo>
                  <a:pt x="76" y="13"/>
                  <a:pt x="76" y="13"/>
                  <a:pt x="76" y="13"/>
                </a:cubicBezTo>
                <a:cubicBezTo>
                  <a:pt x="75" y="11"/>
                  <a:pt x="75" y="11"/>
                  <a:pt x="75" y="11"/>
                </a:cubicBezTo>
                <a:cubicBezTo>
                  <a:pt x="70" y="8"/>
                  <a:pt x="70" y="8"/>
                  <a:pt x="70" y="8"/>
                </a:cubicBezTo>
                <a:cubicBezTo>
                  <a:pt x="59" y="0"/>
                  <a:pt x="59" y="0"/>
                  <a:pt x="59" y="0"/>
                </a:cubicBezTo>
                <a:cubicBezTo>
                  <a:pt x="39" y="0"/>
                  <a:pt x="39" y="0"/>
                  <a:pt x="39" y="0"/>
                </a:cubicBezTo>
                <a:cubicBezTo>
                  <a:pt x="16" y="6"/>
                  <a:pt x="16" y="6"/>
                  <a:pt x="16" y="6"/>
                </a:cubicBezTo>
                <a:cubicBezTo>
                  <a:pt x="12" y="8"/>
                  <a:pt x="12" y="8"/>
                  <a:pt x="12" y="8"/>
                </a:cubicBezTo>
                <a:cubicBezTo>
                  <a:pt x="11" y="15"/>
                  <a:pt x="11" y="15"/>
                  <a:pt x="11" y="15"/>
                </a:cubicBezTo>
                <a:cubicBezTo>
                  <a:pt x="4" y="26"/>
                  <a:pt x="4" y="26"/>
                  <a:pt x="4" y="26"/>
                </a:cubicBezTo>
                <a:cubicBezTo>
                  <a:pt x="6" y="31"/>
                  <a:pt x="6" y="31"/>
                  <a:pt x="6" y="31"/>
                </a:cubicBezTo>
                <a:cubicBezTo>
                  <a:pt x="5" y="37"/>
                  <a:pt x="5" y="37"/>
                  <a:pt x="5" y="37"/>
                </a:cubicBezTo>
                <a:cubicBezTo>
                  <a:pt x="2" y="48"/>
                  <a:pt x="2" y="48"/>
                  <a:pt x="2" y="48"/>
                </a:cubicBezTo>
                <a:cubicBezTo>
                  <a:pt x="0" y="53"/>
                  <a:pt x="0" y="53"/>
                  <a:pt x="0" y="53"/>
                </a:cubicBezTo>
                <a:cubicBezTo>
                  <a:pt x="3" y="58"/>
                  <a:pt x="3" y="58"/>
                  <a:pt x="3" y="58"/>
                </a:cubicBezTo>
                <a:cubicBezTo>
                  <a:pt x="7" y="59"/>
                  <a:pt x="7" y="59"/>
                  <a:pt x="7" y="59"/>
                </a:cubicBezTo>
                <a:cubicBezTo>
                  <a:pt x="11" y="66"/>
                  <a:pt x="11" y="66"/>
                  <a:pt x="11" y="66"/>
                </a:cubicBezTo>
                <a:cubicBezTo>
                  <a:pt x="22" y="77"/>
                  <a:pt x="22" y="77"/>
                  <a:pt x="22" y="77"/>
                </a:cubicBezTo>
                <a:cubicBezTo>
                  <a:pt x="26" y="77"/>
                  <a:pt x="26" y="77"/>
                  <a:pt x="26" y="77"/>
                </a:cubicBezTo>
                <a:cubicBezTo>
                  <a:pt x="30" y="81"/>
                  <a:pt x="30" y="81"/>
                  <a:pt x="30" y="81"/>
                </a:cubicBezTo>
                <a:cubicBezTo>
                  <a:pt x="33" y="86"/>
                  <a:pt x="33" y="86"/>
                  <a:pt x="33" y="86"/>
                </a:cubicBezTo>
                <a:cubicBezTo>
                  <a:pt x="43" y="88"/>
                  <a:pt x="43" y="88"/>
                  <a:pt x="43" y="88"/>
                </a:cubicBezTo>
                <a:cubicBezTo>
                  <a:pt x="49" y="91"/>
                  <a:pt x="49" y="91"/>
                  <a:pt x="49" y="91"/>
                </a:cubicBezTo>
                <a:cubicBezTo>
                  <a:pt x="54" y="91"/>
                  <a:pt x="54" y="91"/>
                  <a:pt x="54" y="91"/>
                </a:cubicBezTo>
                <a:cubicBezTo>
                  <a:pt x="61" y="99"/>
                  <a:pt x="61" y="99"/>
                  <a:pt x="61" y="99"/>
                </a:cubicBezTo>
                <a:cubicBezTo>
                  <a:pt x="69" y="103"/>
                  <a:pt x="69" y="103"/>
                  <a:pt x="69" y="103"/>
                </a:cubicBezTo>
                <a:cubicBezTo>
                  <a:pt x="79" y="104"/>
                  <a:pt x="79" y="104"/>
                  <a:pt x="79" y="104"/>
                </a:cubicBezTo>
                <a:cubicBezTo>
                  <a:pt x="89" y="113"/>
                  <a:pt x="89" y="113"/>
                  <a:pt x="89" y="113"/>
                </a:cubicBezTo>
                <a:cubicBezTo>
                  <a:pt x="90" y="117"/>
                  <a:pt x="90" y="117"/>
                  <a:pt x="90" y="117"/>
                </a:cubicBezTo>
                <a:cubicBezTo>
                  <a:pt x="88" y="122"/>
                  <a:pt x="88" y="122"/>
                  <a:pt x="88" y="122"/>
                </a:cubicBezTo>
                <a:cubicBezTo>
                  <a:pt x="86" y="125"/>
                  <a:pt x="86" y="125"/>
                  <a:pt x="86" y="125"/>
                </a:cubicBezTo>
                <a:cubicBezTo>
                  <a:pt x="83" y="127"/>
                  <a:pt x="83" y="127"/>
                  <a:pt x="83" y="127"/>
                </a:cubicBezTo>
                <a:cubicBezTo>
                  <a:pt x="82" y="130"/>
                  <a:pt x="82" y="130"/>
                  <a:pt x="82" y="130"/>
                </a:cubicBezTo>
                <a:cubicBezTo>
                  <a:pt x="83" y="133"/>
                  <a:pt x="83" y="133"/>
                  <a:pt x="83" y="133"/>
                </a:cubicBezTo>
                <a:cubicBezTo>
                  <a:pt x="81" y="140"/>
                  <a:pt x="81" y="140"/>
                  <a:pt x="81" y="140"/>
                </a:cubicBezTo>
                <a:cubicBezTo>
                  <a:pt x="75" y="146"/>
                  <a:pt x="75" y="146"/>
                  <a:pt x="75" y="146"/>
                </a:cubicBezTo>
                <a:cubicBezTo>
                  <a:pt x="74" y="149"/>
                  <a:pt x="74" y="149"/>
                  <a:pt x="74" y="149"/>
                </a:cubicBezTo>
                <a:cubicBezTo>
                  <a:pt x="89" y="148"/>
                  <a:pt x="89" y="148"/>
                  <a:pt x="89" y="148"/>
                </a:cubicBezTo>
                <a:cubicBezTo>
                  <a:pt x="99" y="150"/>
                  <a:pt x="99" y="150"/>
                  <a:pt x="99" y="150"/>
                </a:cubicBezTo>
                <a:cubicBezTo>
                  <a:pt x="107" y="155"/>
                  <a:pt x="107" y="155"/>
                  <a:pt x="107" y="155"/>
                </a:cubicBezTo>
                <a:cubicBezTo>
                  <a:pt x="111" y="154"/>
                  <a:pt x="111" y="154"/>
                  <a:pt x="111" y="154"/>
                </a:cubicBezTo>
                <a:cubicBezTo>
                  <a:pt x="112" y="154"/>
                  <a:pt x="112" y="154"/>
                  <a:pt x="112" y="154"/>
                </a:cubicBezTo>
                <a:cubicBezTo>
                  <a:pt x="115" y="155"/>
                  <a:pt x="115" y="155"/>
                  <a:pt x="115" y="155"/>
                </a:cubicBezTo>
                <a:cubicBezTo>
                  <a:pt x="118" y="151"/>
                  <a:pt x="118" y="151"/>
                  <a:pt x="118" y="151"/>
                </a:cubicBezTo>
                <a:cubicBezTo>
                  <a:pt x="120" y="150"/>
                  <a:pt x="120" y="150"/>
                  <a:pt x="120" y="150"/>
                </a:cubicBezTo>
                <a:cubicBezTo>
                  <a:pt x="123" y="151"/>
                  <a:pt x="123" y="151"/>
                  <a:pt x="123" y="151"/>
                </a:cubicBezTo>
                <a:cubicBezTo>
                  <a:pt x="127" y="146"/>
                  <a:pt x="127" y="146"/>
                  <a:pt x="127" y="146"/>
                </a:cubicBezTo>
                <a:cubicBezTo>
                  <a:pt x="128" y="142"/>
                  <a:pt x="128" y="142"/>
                  <a:pt x="128" y="142"/>
                </a:cubicBezTo>
                <a:cubicBezTo>
                  <a:pt x="136" y="137"/>
                  <a:pt x="136" y="137"/>
                  <a:pt x="136" y="137"/>
                </a:cubicBezTo>
                <a:cubicBezTo>
                  <a:pt x="138" y="132"/>
                  <a:pt x="138" y="132"/>
                  <a:pt x="138" y="132"/>
                </a:cubicBezTo>
                <a:cubicBezTo>
                  <a:pt x="142" y="127"/>
                  <a:pt x="142" y="127"/>
                  <a:pt x="142" y="127"/>
                </a:cubicBezTo>
                <a:cubicBezTo>
                  <a:pt x="143" y="122"/>
                  <a:pt x="143" y="122"/>
                  <a:pt x="143" y="122"/>
                </a:cubicBezTo>
                <a:cubicBezTo>
                  <a:pt x="143" y="119"/>
                  <a:pt x="143" y="119"/>
                  <a:pt x="143" y="119"/>
                </a:cubicBezTo>
                <a:cubicBezTo>
                  <a:pt x="142" y="114"/>
                  <a:pt x="142" y="114"/>
                  <a:pt x="142" y="114"/>
                </a:cubicBezTo>
                <a:cubicBezTo>
                  <a:pt x="143" y="113"/>
                  <a:pt x="143" y="113"/>
                  <a:pt x="143" y="113"/>
                </a:cubicBezTo>
                <a:cubicBezTo>
                  <a:pt x="145" y="105"/>
                  <a:pt x="145" y="105"/>
                  <a:pt x="145" y="105"/>
                </a:cubicBezTo>
                <a:cubicBezTo>
                  <a:pt x="144" y="100"/>
                  <a:pt x="144" y="100"/>
                  <a:pt x="144" y="100"/>
                </a:cubicBezTo>
                <a:cubicBezTo>
                  <a:pt x="145" y="94"/>
                  <a:pt x="145" y="94"/>
                  <a:pt x="145" y="94"/>
                </a:cubicBezTo>
                <a:lnTo>
                  <a:pt x="145" y="8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92">
            <a:extLst>
              <a:ext uri="{FF2B5EF4-FFF2-40B4-BE49-F238E27FC236}">
                <a16:creationId xmlns:a16="http://schemas.microsoft.com/office/drawing/2014/main" id="{389F9B8B-CB56-44E7-D2D1-E6C74050DAD6}"/>
              </a:ext>
            </a:extLst>
          </p:cNvPr>
          <p:cNvSpPr>
            <a:spLocks/>
          </p:cNvSpPr>
          <p:nvPr/>
        </p:nvSpPr>
        <p:spPr bwMode="auto">
          <a:xfrm>
            <a:off x="18070139" y="9469438"/>
            <a:ext cx="22226" cy="12700"/>
          </a:xfrm>
          <a:custGeom>
            <a:avLst/>
            <a:gdLst>
              <a:gd name="T0" fmla="*/ 7 w 7"/>
              <a:gd name="T1" fmla="*/ 4 h 4"/>
              <a:gd name="T2" fmla="*/ 0 w 7"/>
              <a:gd name="T3" fmla="*/ 0 h 4"/>
              <a:gd name="T4" fmla="*/ 7 w 7"/>
              <a:gd name="T5" fmla="*/ 4 h 4"/>
            </a:gdLst>
            <a:ahLst/>
            <a:cxnLst>
              <a:cxn ang="0">
                <a:pos x="T0" y="T1"/>
              </a:cxn>
              <a:cxn ang="0">
                <a:pos x="T2" y="T3"/>
              </a:cxn>
              <a:cxn ang="0">
                <a:pos x="T4" y="T5"/>
              </a:cxn>
            </a:cxnLst>
            <a:rect l="0" t="0" r="r" b="b"/>
            <a:pathLst>
              <a:path w="7" h="4">
                <a:moveTo>
                  <a:pt x="7" y="4"/>
                </a:moveTo>
                <a:cubicBezTo>
                  <a:pt x="6" y="1"/>
                  <a:pt x="3" y="0"/>
                  <a:pt x="0" y="0"/>
                </a:cubicBezTo>
                <a:cubicBezTo>
                  <a:pt x="1" y="4"/>
                  <a:pt x="4" y="4"/>
                  <a:pt x="7"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93">
            <a:extLst>
              <a:ext uri="{FF2B5EF4-FFF2-40B4-BE49-F238E27FC236}">
                <a16:creationId xmlns:a16="http://schemas.microsoft.com/office/drawing/2014/main" id="{2C556055-C877-42C2-3473-1F5A94FAF3F9}"/>
              </a:ext>
            </a:extLst>
          </p:cNvPr>
          <p:cNvSpPr>
            <a:spLocks/>
          </p:cNvSpPr>
          <p:nvPr/>
        </p:nvSpPr>
        <p:spPr bwMode="auto">
          <a:xfrm>
            <a:off x="18092362" y="9482138"/>
            <a:ext cx="3176" cy="3176"/>
          </a:xfrm>
          <a:custGeom>
            <a:avLst/>
            <a:gdLst>
              <a:gd name="T0" fmla="*/ 1 w 1"/>
              <a:gd name="T1" fmla="*/ 1 h 1"/>
              <a:gd name="T2" fmla="*/ 1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1"/>
                  <a:pt x="1" y="1"/>
                </a:cubicBezTo>
                <a:cubicBezTo>
                  <a:pt x="1" y="1"/>
                  <a:pt x="1" y="1"/>
                  <a:pt x="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94">
            <a:extLst>
              <a:ext uri="{FF2B5EF4-FFF2-40B4-BE49-F238E27FC236}">
                <a16:creationId xmlns:a16="http://schemas.microsoft.com/office/drawing/2014/main" id="{9947C04D-052F-842C-C7F9-516F707CF1FF}"/>
              </a:ext>
            </a:extLst>
          </p:cNvPr>
          <p:cNvSpPr>
            <a:spLocks/>
          </p:cNvSpPr>
          <p:nvPr/>
        </p:nvSpPr>
        <p:spPr bwMode="auto">
          <a:xfrm>
            <a:off x="17778039" y="9218614"/>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95">
            <a:extLst>
              <a:ext uri="{FF2B5EF4-FFF2-40B4-BE49-F238E27FC236}">
                <a16:creationId xmlns:a16="http://schemas.microsoft.com/office/drawing/2014/main" id="{103042E0-69E4-0242-BC7E-A4E1AB340076}"/>
              </a:ext>
            </a:extLst>
          </p:cNvPr>
          <p:cNvSpPr>
            <a:spLocks/>
          </p:cNvSpPr>
          <p:nvPr/>
        </p:nvSpPr>
        <p:spPr bwMode="auto">
          <a:xfrm>
            <a:off x="17971712" y="9228138"/>
            <a:ext cx="3176" cy="3176"/>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0"/>
                  <a:pt x="0" y="0"/>
                </a:cubicBezTo>
                <a:cubicBezTo>
                  <a:pt x="0" y="0"/>
                  <a:pt x="0" y="0"/>
                  <a:pt x="0" y="0"/>
                </a:cubicBezTo>
                <a:cubicBezTo>
                  <a:pt x="0" y="0"/>
                  <a:pt x="0" y="1"/>
                  <a:pt x="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96">
            <a:extLst>
              <a:ext uri="{FF2B5EF4-FFF2-40B4-BE49-F238E27FC236}">
                <a16:creationId xmlns:a16="http://schemas.microsoft.com/office/drawing/2014/main" id="{D9BBADD3-0525-CE3D-EE5E-F14A5D4E604E}"/>
              </a:ext>
            </a:extLst>
          </p:cNvPr>
          <p:cNvSpPr>
            <a:spLocks/>
          </p:cNvSpPr>
          <p:nvPr/>
        </p:nvSpPr>
        <p:spPr bwMode="auto">
          <a:xfrm>
            <a:off x="17778038" y="9215438"/>
            <a:ext cx="0" cy="317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Oval 98">
            <a:extLst>
              <a:ext uri="{FF2B5EF4-FFF2-40B4-BE49-F238E27FC236}">
                <a16:creationId xmlns:a16="http://schemas.microsoft.com/office/drawing/2014/main" id="{1712432B-26B2-B16F-C970-6D6B3DB7919C}"/>
              </a:ext>
            </a:extLst>
          </p:cNvPr>
          <p:cNvSpPr>
            <a:spLocks noChangeArrowheads="1"/>
          </p:cNvSpPr>
          <p:nvPr/>
        </p:nvSpPr>
        <p:spPr bwMode="auto">
          <a:xfrm>
            <a:off x="18106650" y="11236326"/>
            <a:ext cx="1588" cy="1588"/>
          </a:xfrm>
          <a:prstGeom prst="ellipse">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99">
            <a:extLst>
              <a:ext uri="{FF2B5EF4-FFF2-40B4-BE49-F238E27FC236}">
                <a16:creationId xmlns:a16="http://schemas.microsoft.com/office/drawing/2014/main" id="{728B1528-F2EA-3F98-35AE-625D09ACCE35}"/>
              </a:ext>
            </a:extLst>
          </p:cNvPr>
          <p:cNvSpPr>
            <a:spLocks/>
          </p:cNvSpPr>
          <p:nvPr/>
        </p:nvSpPr>
        <p:spPr bwMode="auto">
          <a:xfrm>
            <a:off x="18041562" y="11236326"/>
            <a:ext cx="65088" cy="66676"/>
          </a:xfrm>
          <a:custGeom>
            <a:avLst/>
            <a:gdLst>
              <a:gd name="T0" fmla="*/ 8 w 21"/>
              <a:gd name="T1" fmla="*/ 9 h 21"/>
              <a:gd name="T2" fmla="*/ 2 w 21"/>
              <a:gd name="T3" fmla="*/ 16 h 21"/>
              <a:gd name="T4" fmla="*/ 0 w 21"/>
              <a:gd name="T5" fmla="*/ 21 h 21"/>
              <a:gd name="T6" fmla="*/ 21 w 21"/>
              <a:gd name="T7" fmla="*/ 2 h 21"/>
              <a:gd name="T8" fmla="*/ 21 w 21"/>
              <a:gd name="T9" fmla="*/ 0 h 21"/>
              <a:gd name="T10" fmla="*/ 16 w 21"/>
              <a:gd name="T11" fmla="*/ 3 h 21"/>
              <a:gd name="T12" fmla="*/ 8 w 21"/>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8" y="9"/>
                </a:moveTo>
                <a:cubicBezTo>
                  <a:pt x="6" y="11"/>
                  <a:pt x="4" y="13"/>
                  <a:pt x="2" y="16"/>
                </a:cubicBezTo>
                <a:cubicBezTo>
                  <a:pt x="1" y="17"/>
                  <a:pt x="1" y="19"/>
                  <a:pt x="0" y="21"/>
                </a:cubicBezTo>
                <a:cubicBezTo>
                  <a:pt x="11" y="19"/>
                  <a:pt x="18" y="12"/>
                  <a:pt x="21" y="2"/>
                </a:cubicBezTo>
                <a:cubicBezTo>
                  <a:pt x="21" y="1"/>
                  <a:pt x="21" y="1"/>
                  <a:pt x="21" y="0"/>
                </a:cubicBezTo>
                <a:cubicBezTo>
                  <a:pt x="19" y="1"/>
                  <a:pt x="17" y="2"/>
                  <a:pt x="16" y="3"/>
                </a:cubicBezTo>
                <a:cubicBezTo>
                  <a:pt x="13" y="4"/>
                  <a:pt x="11" y="7"/>
                  <a:pt x="8" y="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0">
            <a:extLst>
              <a:ext uri="{FF2B5EF4-FFF2-40B4-BE49-F238E27FC236}">
                <a16:creationId xmlns:a16="http://schemas.microsoft.com/office/drawing/2014/main" id="{1A35399B-D73F-291F-0977-A0CC6DFF5FFD}"/>
              </a:ext>
            </a:extLst>
          </p:cNvPr>
          <p:cNvSpPr>
            <a:spLocks/>
          </p:cNvSpPr>
          <p:nvPr/>
        </p:nvSpPr>
        <p:spPr bwMode="auto">
          <a:xfrm>
            <a:off x="18066962" y="11261726"/>
            <a:ext cx="3176" cy="3176"/>
          </a:xfrm>
          <a:custGeom>
            <a:avLst/>
            <a:gdLst>
              <a:gd name="T0" fmla="*/ 0 w 1"/>
              <a:gd name="T1" fmla="*/ 1 h 1"/>
              <a:gd name="T2" fmla="*/ 1 w 1"/>
              <a:gd name="T3" fmla="*/ 0 h 1"/>
              <a:gd name="T4" fmla="*/ 0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0" y="0"/>
                  <a:pt x="1" y="0"/>
                </a:cubicBezTo>
                <a:cubicBezTo>
                  <a:pt x="0" y="0"/>
                  <a:pt x="0" y="0"/>
                  <a:pt x="0" y="0"/>
                </a:cubicBezTo>
                <a:cubicBezTo>
                  <a:pt x="0" y="0"/>
                  <a:pt x="0" y="1"/>
                  <a:pt x="0" y="1"/>
                </a:cubicBezTo>
                <a:cubicBezTo>
                  <a:pt x="0" y="1"/>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1">
            <a:extLst>
              <a:ext uri="{FF2B5EF4-FFF2-40B4-BE49-F238E27FC236}">
                <a16:creationId xmlns:a16="http://schemas.microsoft.com/office/drawing/2014/main" id="{3B7D35C1-4BF8-FB07-6E98-00892D8535D1}"/>
              </a:ext>
            </a:extLst>
          </p:cNvPr>
          <p:cNvSpPr>
            <a:spLocks/>
          </p:cNvSpPr>
          <p:nvPr/>
        </p:nvSpPr>
        <p:spPr bwMode="auto">
          <a:xfrm>
            <a:off x="18066962" y="9469438"/>
            <a:ext cx="3176" cy="3176"/>
          </a:xfrm>
          <a:custGeom>
            <a:avLst/>
            <a:gdLst>
              <a:gd name="T0" fmla="*/ 1 w 1"/>
              <a:gd name="T1" fmla="*/ 0 h 1"/>
              <a:gd name="T2" fmla="*/ 0 w 1"/>
              <a:gd name="T3" fmla="*/ 0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0" y="0"/>
                  <a:pt x="0" y="0"/>
                </a:cubicBezTo>
                <a:cubicBezTo>
                  <a:pt x="0" y="0"/>
                  <a:pt x="0" y="0"/>
                  <a:pt x="0" y="0"/>
                </a:cubicBezTo>
                <a:cubicBezTo>
                  <a:pt x="0" y="0"/>
                  <a:pt x="0"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2">
            <a:extLst>
              <a:ext uri="{FF2B5EF4-FFF2-40B4-BE49-F238E27FC236}">
                <a16:creationId xmlns:a16="http://schemas.microsoft.com/office/drawing/2014/main" id="{5C80350A-70A8-2BE0-D15E-B37BB658E7F9}"/>
              </a:ext>
            </a:extLst>
          </p:cNvPr>
          <p:cNvSpPr>
            <a:spLocks/>
          </p:cNvSpPr>
          <p:nvPr/>
        </p:nvSpPr>
        <p:spPr bwMode="auto">
          <a:xfrm>
            <a:off x="17708188" y="11191876"/>
            <a:ext cx="279400" cy="307976"/>
          </a:xfrm>
          <a:custGeom>
            <a:avLst/>
            <a:gdLst>
              <a:gd name="T0" fmla="*/ 85 w 89"/>
              <a:gd name="T1" fmla="*/ 68 h 98"/>
              <a:gd name="T2" fmla="*/ 82 w 89"/>
              <a:gd name="T3" fmla="*/ 65 h 98"/>
              <a:gd name="T4" fmla="*/ 82 w 89"/>
              <a:gd name="T5" fmla="*/ 63 h 98"/>
              <a:gd name="T6" fmla="*/ 80 w 89"/>
              <a:gd name="T7" fmla="*/ 61 h 98"/>
              <a:gd name="T8" fmla="*/ 84 w 89"/>
              <a:gd name="T9" fmla="*/ 54 h 98"/>
              <a:gd name="T10" fmla="*/ 85 w 89"/>
              <a:gd name="T11" fmla="*/ 51 h 98"/>
              <a:gd name="T12" fmla="*/ 81 w 89"/>
              <a:gd name="T13" fmla="*/ 48 h 98"/>
              <a:gd name="T14" fmla="*/ 76 w 89"/>
              <a:gd name="T15" fmla="*/ 39 h 98"/>
              <a:gd name="T16" fmla="*/ 67 w 89"/>
              <a:gd name="T17" fmla="*/ 35 h 98"/>
              <a:gd name="T18" fmla="*/ 65 w 89"/>
              <a:gd name="T19" fmla="*/ 35 h 98"/>
              <a:gd name="T20" fmla="*/ 64 w 89"/>
              <a:gd name="T21" fmla="*/ 31 h 98"/>
              <a:gd name="T22" fmla="*/ 61 w 89"/>
              <a:gd name="T23" fmla="*/ 27 h 98"/>
              <a:gd name="T24" fmla="*/ 55 w 89"/>
              <a:gd name="T25" fmla="*/ 25 h 98"/>
              <a:gd name="T26" fmla="*/ 52 w 89"/>
              <a:gd name="T27" fmla="*/ 24 h 98"/>
              <a:gd name="T28" fmla="*/ 48 w 89"/>
              <a:gd name="T29" fmla="*/ 17 h 98"/>
              <a:gd name="T30" fmla="*/ 46 w 89"/>
              <a:gd name="T31" fmla="*/ 17 h 98"/>
              <a:gd name="T32" fmla="*/ 42 w 89"/>
              <a:gd name="T33" fmla="*/ 20 h 98"/>
              <a:gd name="T34" fmla="*/ 40 w 89"/>
              <a:gd name="T35" fmla="*/ 21 h 98"/>
              <a:gd name="T36" fmla="*/ 36 w 89"/>
              <a:gd name="T37" fmla="*/ 13 h 98"/>
              <a:gd name="T38" fmla="*/ 34 w 89"/>
              <a:gd name="T39" fmla="*/ 9 h 98"/>
              <a:gd name="T40" fmla="*/ 30 w 89"/>
              <a:gd name="T41" fmla="*/ 8 h 98"/>
              <a:gd name="T42" fmla="*/ 28 w 89"/>
              <a:gd name="T43" fmla="*/ 4 h 98"/>
              <a:gd name="T44" fmla="*/ 26 w 89"/>
              <a:gd name="T45" fmla="*/ 2 h 98"/>
              <a:gd name="T46" fmla="*/ 23 w 89"/>
              <a:gd name="T47" fmla="*/ 0 h 98"/>
              <a:gd name="T48" fmla="*/ 15 w 89"/>
              <a:gd name="T49" fmla="*/ 2 h 98"/>
              <a:gd name="T50" fmla="*/ 11 w 89"/>
              <a:gd name="T51" fmla="*/ 1 h 98"/>
              <a:gd name="T52" fmla="*/ 10 w 89"/>
              <a:gd name="T53" fmla="*/ 1 h 98"/>
              <a:gd name="T54" fmla="*/ 8 w 89"/>
              <a:gd name="T55" fmla="*/ 6 h 98"/>
              <a:gd name="T56" fmla="*/ 4 w 89"/>
              <a:gd name="T57" fmla="*/ 11 h 98"/>
              <a:gd name="T58" fmla="*/ 6 w 89"/>
              <a:gd name="T59" fmla="*/ 15 h 98"/>
              <a:gd name="T60" fmla="*/ 4 w 89"/>
              <a:gd name="T61" fmla="*/ 18 h 98"/>
              <a:gd name="T62" fmla="*/ 5 w 89"/>
              <a:gd name="T63" fmla="*/ 23 h 98"/>
              <a:gd name="T64" fmla="*/ 5 w 89"/>
              <a:gd name="T65" fmla="*/ 28 h 98"/>
              <a:gd name="T66" fmla="*/ 4 w 89"/>
              <a:gd name="T67" fmla="*/ 30 h 98"/>
              <a:gd name="T68" fmla="*/ 4 w 89"/>
              <a:gd name="T69" fmla="*/ 34 h 98"/>
              <a:gd name="T70" fmla="*/ 2 w 89"/>
              <a:gd name="T71" fmla="*/ 39 h 98"/>
              <a:gd name="T72" fmla="*/ 4 w 89"/>
              <a:gd name="T73" fmla="*/ 43 h 98"/>
              <a:gd name="T74" fmla="*/ 2 w 89"/>
              <a:gd name="T75" fmla="*/ 45 h 98"/>
              <a:gd name="T76" fmla="*/ 3 w 89"/>
              <a:gd name="T77" fmla="*/ 51 h 98"/>
              <a:gd name="T78" fmla="*/ 4 w 89"/>
              <a:gd name="T79" fmla="*/ 59 h 98"/>
              <a:gd name="T80" fmla="*/ 4 w 89"/>
              <a:gd name="T81" fmla="*/ 62 h 98"/>
              <a:gd name="T82" fmla="*/ 1 w 89"/>
              <a:gd name="T83" fmla="*/ 63 h 98"/>
              <a:gd name="T84" fmla="*/ 0 w 89"/>
              <a:gd name="T85" fmla="*/ 65 h 98"/>
              <a:gd name="T86" fmla="*/ 0 w 89"/>
              <a:gd name="T87" fmla="*/ 72 h 98"/>
              <a:gd name="T88" fmla="*/ 3 w 89"/>
              <a:gd name="T89" fmla="*/ 78 h 98"/>
              <a:gd name="T90" fmla="*/ 9 w 89"/>
              <a:gd name="T91" fmla="*/ 86 h 98"/>
              <a:gd name="T92" fmla="*/ 14 w 89"/>
              <a:gd name="T93" fmla="*/ 90 h 98"/>
              <a:gd name="T94" fmla="*/ 40 w 89"/>
              <a:gd name="T95" fmla="*/ 96 h 98"/>
              <a:gd name="T96" fmla="*/ 46 w 89"/>
              <a:gd name="T97" fmla="*/ 97 h 98"/>
              <a:gd name="T98" fmla="*/ 58 w 89"/>
              <a:gd name="T99" fmla="*/ 98 h 98"/>
              <a:gd name="T100" fmla="*/ 83 w 89"/>
              <a:gd name="T101" fmla="*/ 85 h 98"/>
              <a:gd name="T102" fmla="*/ 89 w 89"/>
              <a:gd name="T103" fmla="*/ 73 h 98"/>
              <a:gd name="T104" fmla="*/ 85 w 89"/>
              <a:gd name="T105" fmla="*/ 6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98">
                <a:moveTo>
                  <a:pt x="85" y="68"/>
                </a:moveTo>
                <a:cubicBezTo>
                  <a:pt x="82" y="65"/>
                  <a:pt x="82" y="65"/>
                  <a:pt x="82" y="65"/>
                </a:cubicBezTo>
                <a:cubicBezTo>
                  <a:pt x="82" y="63"/>
                  <a:pt x="82" y="63"/>
                  <a:pt x="82" y="63"/>
                </a:cubicBezTo>
                <a:cubicBezTo>
                  <a:pt x="80" y="61"/>
                  <a:pt x="80" y="61"/>
                  <a:pt x="80" y="61"/>
                </a:cubicBezTo>
                <a:cubicBezTo>
                  <a:pt x="84" y="54"/>
                  <a:pt x="84" y="54"/>
                  <a:pt x="84" y="54"/>
                </a:cubicBezTo>
                <a:cubicBezTo>
                  <a:pt x="85" y="51"/>
                  <a:pt x="85" y="51"/>
                  <a:pt x="85" y="51"/>
                </a:cubicBezTo>
                <a:cubicBezTo>
                  <a:pt x="81" y="48"/>
                  <a:pt x="81" y="48"/>
                  <a:pt x="81" y="48"/>
                </a:cubicBezTo>
                <a:cubicBezTo>
                  <a:pt x="76" y="39"/>
                  <a:pt x="76" y="39"/>
                  <a:pt x="76" y="39"/>
                </a:cubicBezTo>
                <a:cubicBezTo>
                  <a:pt x="67" y="35"/>
                  <a:pt x="67" y="35"/>
                  <a:pt x="67" y="35"/>
                </a:cubicBezTo>
                <a:cubicBezTo>
                  <a:pt x="65" y="35"/>
                  <a:pt x="65" y="35"/>
                  <a:pt x="65" y="35"/>
                </a:cubicBezTo>
                <a:cubicBezTo>
                  <a:pt x="64" y="31"/>
                  <a:pt x="64" y="31"/>
                  <a:pt x="64" y="31"/>
                </a:cubicBezTo>
                <a:cubicBezTo>
                  <a:pt x="61" y="27"/>
                  <a:pt x="61" y="27"/>
                  <a:pt x="61" y="27"/>
                </a:cubicBezTo>
                <a:cubicBezTo>
                  <a:pt x="55" y="25"/>
                  <a:pt x="55" y="25"/>
                  <a:pt x="55" y="25"/>
                </a:cubicBezTo>
                <a:cubicBezTo>
                  <a:pt x="52" y="24"/>
                  <a:pt x="52" y="24"/>
                  <a:pt x="52" y="24"/>
                </a:cubicBezTo>
                <a:cubicBezTo>
                  <a:pt x="48" y="17"/>
                  <a:pt x="48" y="17"/>
                  <a:pt x="48" y="17"/>
                </a:cubicBezTo>
                <a:cubicBezTo>
                  <a:pt x="46" y="17"/>
                  <a:pt x="46" y="17"/>
                  <a:pt x="46" y="17"/>
                </a:cubicBezTo>
                <a:cubicBezTo>
                  <a:pt x="42" y="20"/>
                  <a:pt x="42" y="20"/>
                  <a:pt x="42" y="20"/>
                </a:cubicBezTo>
                <a:cubicBezTo>
                  <a:pt x="40" y="21"/>
                  <a:pt x="40" y="21"/>
                  <a:pt x="40" y="21"/>
                </a:cubicBezTo>
                <a:cubicBezTo>
                  <a:pt x="36" y="13"/>
                  <a:pt x="36" y="13"/>
                  <a:pt x="36" y="13"/>
                </a:cubicBezTo>
                <a:cubicBezTo>
                  <a:pt x="34" y="9"/>
                  <a:pt x="34" y="9"/>
                  <a:pt x="34" y="9"/>
                </a:cubicBezTo>
                <a:cubicBezTo>
                  <a:pt x="30" y="8"/>
                  <a:pt x="30" y="8"/>
                  <a:pt x="30" y="8"/>
                </a:cubicBezTo>
                <a:cubicBezTo>
                  <a:pt x="28" y="4"/>
                  <a:pt x="28" y="4"/>
                  <a:pt x="28" y="4"/>
                </a:cubicBezTo>
                <a:cubicBezTo>
                  <a:pt x="26" y="2"/>
                  <a:pt x="26" y="2"/>
                  <a:pt x="26" y="2"/>
                </a:cubicBezTo>
                <a:cubicBezTo>
                  <a:pt x="23" y="0"/>
                  <a:pt x="23" y="0"/>
                  <a:pt x="23" y="0"/>
                </a:cubicBezTo>
                <a:cubicBezTo>
                  <a:pt x="15" y="2"/>
                  <a:pt x="15" y="2"/>
                  <a:pt x="15" y="2"/>
                </a:cubicBezTo>
                <a:cubicBezTo>
                  <a:pt x="11" y="1"/>
                  <a:pt x="11" y="1"/>
                  <a:pt x="11" y="1"/>
                </a:cubicBezTo>
                <a:cubicBezTo>
                  <a:pt x="10" y="1"/>
                  <a:pt x="10" y="1"/>
                  <a:pt x="10" y="1"/>
                </a:cubicBezTo>
                <a:cubicBezTo>
                  <a:pt x="8" y="6"/>
                  <a:pt x="8" y="6"/>
                  <a:pt x="8" y="6"/>
                </a:cubicBezTo>
                <a:cubicBezTo>
                  <a:pt x="4" y="11"/>
                  <a:pt x="4" y="11"/>
                  <a:pt x="4" y="11"/>
                </a:cubicBezTo>
                <a:cubicBezTo>
                  <a:pt x="6" y="15"/>
                  <a:pt x="6" y="15"/>
                  <a:pt x="6" y="15"/>
                </a:cubicBezTo>
                <a:cubicBezTo>
                  <a:pt x="4" y="18"/>
                  <a:pt x="4" y="18"/>
                  <a:pt x="4" y="18"/>
                </a:cubicBezTo>
                <a:cubicBezTo>
                  <a:pt x="5" y="23"/>
                  <a:pt x="5" y="23"/>
                  <a:pt x="5" y="23"/>
                </a:cubicBezTo>
                <a:cubicBezTo>
                  <a:pt x="5" y="28"/>
                  <a:pt x="5" y="28"/>
                  <a:pt x="5" y="28"/>
                </a:cubicBezTo>
                <a:cubicBezTo>
                  <a:pt x="4" y="30"/>
                  <a:pt x="4" y="30"/>
                  <a:pt x="4" y="30"/>
                </a:cubicBezTo>
                <a:cubicBezTo>
                  <a:pt x="4" y="34"/>
                  <a:pt x="4" y="34"/>
                  <a:pt x="4" y="34"/>
                </a:cubicBezTo>
                <a:cubicBezTo>
                  <a:pt x="2" y="39"/>
                  <a:pt x="2" y="39"/>
                  <a:pt x="2" y="39"/>
                </a:cubicBezTo>
                <a:cubicBezTo>
                  <a:pt x="4" y="43"/>
                  <a:pt x="4" y="43"/>
                  <a:pt x="4" y="43"/>
                </a:cubicBezTo>
                <a:cubicBezTo>
                  <a:pt x="2" y="45"/>
                  <a:pt x="2" y="45"/>
                  <a:pt x="2" y="45"/>
                </a:cubicBezTo>
                <a:cubicBezTo>
                  <a:pt x="3" y="51"/>
                  <a:pt x="3" y="51"/>
                  <a:pt x="3" y="51"/>
                </a:cubicBezTo>
                <a:cubicBezTo>
                  <a:pt x="4" y="59"/>
                  <a:pt x="4" y="59"/>
                  <a:pt x="4" y="59"/>
                </a:cubicBezTo>
                <a:cubicBezTo>
                  <a:pt x="4" y="62"/>
                  <a:pt x="4" y="62"/>
                  <a:pt x="4" y="62"/>
                </a:cubicBezTo>
                <a:cubicBezTo>
                  <a:pt x="1" y="63"/>
                  <a:pt x="1" y="63"/>
                  <a:pt x="1" y="63"/>
                </a:cubicBezTo>
                <a:cubicBezTo>
                  <a:pt x="0" y="65"/>
                  <a:pt x="0" y="65"/>
                  <a:pt x="0" y="65"/>
                </a:cubicBezTo>
                <a:cubicBezTo>
                  <a:pt x="0" y="72"/>
                  <a:pt x="0" y="72"/>
                  <a:pt x="0" y="72"/>
                </a:cubicBezTo>
                <a:cubicBezTo>
                  <a:pt x="3" y="78"/>
                  <a:pt x="3" y="78"/>
                  <a:pt x="3" y="78"/>
                </a:cubicBezTo>
                <a:cubicBezTo>
                  <a:pt x="9" y="86"/>
                  <a:pt x="9" y="86"/>
                  <a:pt x="9" y="86"/>
                </a:cubicBezTo>
                <a:cubicBezTo>
                  <a:pt x="14" y="90"/>
                  <a:pt x="14" y="90"/>
                  <a:pt x="14" y="90"/>
                </a:cubicBezTo>
                <a:cubicBezTo>
                  <a:pt x="23" y="91"/>
                  <a:pt x="32" y="91"/>
                  <a:pt x="40" y="96"/>
                </a:cubicBezTo>
                <a:cubicBezTo>
                  <a:pt x="41" y="97"/>
                  <a:pt x="44" y="97"/>
                  <a:pt x="46" y="97"/>
                </a:cubicBezTo>
                <a:cubicBezTo>
                  <a:pt x="50" y="98"/>
                  <a:pt x="54" y="98"/>
                  <a:pt x="58" y="98"/>
                </a:cubicBezTo>
                <a:cubicBezTo>
                  <a:pt x="69" y="98"/>
                  <a:pt x="77" y="94"/>
                  <a:pt x="83" y="85"/>
                </a:cubicBezTo>
                <a:cubicBezTo>
                  <a:pt x="85" y="81"/>
                  <a:pt x="86" y="76"/>
                  <a:pt x="89" y="73"/>
                </a:cubicBezTo>
                <a:lnTo>
                  <a:pt x="85" y="6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3">
            <a:extLst>
              <a:ext uri="{FF2B5EF4-FFF2-40B4-BE49-F238E27FC236}">
                <a16:creationId xmlns:a16="http://schemas.microsoft.com/office/drawing/2014/main" id="{66918BA3-C619-6E53-F832-D783B3647CAF}"/>
              </a:ext>
            </a:extLst>
          </p:cNvPr>
          <p:cNvSpPr>
            <a:spLocks/>
          </p:cNvSpPr>
          <p:nvPr/>
        </p:nvSpPr>
        <p:spPr bwMode="auto">
          <a:xfrm>
            <a:off x="18006638" y="11399838"/>
            <a:ext cx="3176" cy="3176"/>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104">
            <a:extLst>
              <a:ext uri="{FF2B5EF4-FFF2-40B4-BE49-F238E27FC236}">
                <a16:creationId xmlns:a16="http://schemas.microsoft.com/office/drawing/2014/main" id="{C78B87C9-FB8F-8201-311F-40381942FFFD}"/>
              </a:ext>
            </a:extLst>
          </p:cNvPr>
          <p:cNvSpPr>
            <a:spLocks noChangeArrowheads="1"/>
          </p:cNvSpPr>
          <p:nvPr/>
        </p:nvSpPr>
        <p:spPr bwMode="auto">
          <a:xfrm>
            <a:off x="18016162" y="11383964"/>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05">
            <a:extLst>
              <a:ext uri="{FF2B5EF4-FFF2-40B4-BE49-F238E27FC236}">
                <a16:creationId xmlns:a16="http://schemas.microsoft.com/office/drawing/2014/main" id="{F8B79569-15EB-8D9D-1BD4-8ED9D6A5342C}"/>
              </a:ext>
            </a:extLst>
          </p:cNvPr>
          <p:cNvSpPr>
            <a:spLocks/>
          </p:cNvSpPr>
          <p:nvPr/>
        </p:nvSpPr>
        <p:spPr bwMode="auto">
          <a:xfrm>
            <a:off x="19651289" y="5164138"/>
            <a:ext cx="463550" cy="292100"/>
          </a:xfrm>
          <a:custGeom>
            <a:avLst/>
            <a:gdLst>
              <a:gd name="T0" fmla="*/ 147 w 148"/>
              <a:gd name="T1" fmla="*/ 32 h 93"/>
              <a:gd name="T2" fmla="*/ 146 w 148"/>
              <a:gd name="T3" fmla="*/ 30 h 93"/>
              <a:gd name="T4" fmla="*/ 139 w 148"/>
              <a:gd name="T5" fmla="*/ 26 h 93"/>
              <a:gd name="T6" fmla="*/ 137 w 148"/>
              <a:gd name="T7" fmla="*/ 17 h 93"/>
              <a:gd name="T8" fmla="*/ 132 w 148"/>
              <a:gd name="T9" fmla="*/ 7 h 93"/>
              <a:gd name="T10" fmla="*/ 129 w 148"/>
              <a:gd name="T11" fmla="*/ 6 h 93"/>
              <a:gd name="T12" fmla="*/ 121 w 148"/>
              <a:gd name="T13" fmla="*/ 5 h 93"/>
              <a:gd name="T14" fmla="*/ 110 w 148"/>
              <a:gd name="T15" fmla="*/ 5 h 93"/>
              <a:gd name="T16" fmla="*/ 90 w 148"/>
              <a:gd name="T17" fmla="*/ 10 h 93"/>
              <a:gd name="T18" fmla="*/ 81 w 148"/>
              <a:gd name="T19" fmla="*/ 10 h 93"/>
              <a:gd name="T20" fmla="*/ 68 w 148"/>
              <a:gd name="T21" fmla="*/ 16 h 93"/>
              <a:gd name="T22" fmla="*/ 65 w 148"/>
              <a:gd name="T23" fmla="*/ 16 h 93"/>
              <a:gd name="T24" fmla="*/ 61 w 148"/>
              <a:gd name="T25" fmla="*/ 12 h 93"/>
              <a:gd name="T26" fmla="*/ 56 w 148"/>
              <a:gd name="T27" fmla="*/ 12 h 93"/>
              <a:gd name="T28" fmla="*/ 55 w 148"/>
              <a:gd name="T29" fmla="*/ 20 h 93"/>
              <a:gd name="T30" fmla="*/ 50 w 148"/>
              <a:gd name="T31" fmla="*/ 28 h 93"/>
              <a:gd name="T32" fmla="*/ 46 w 148"/>
              <a:gd name="T33" fmla="*/ 30 h 93"/>
              <a:gd name="T34" fmla="*/ 46 w 148"/>
              <a:gd name="T35" fmla="*/ 30 h 93"/>
              <a:gd name="T36" fmla="*/ 45 w 148"/>
              <a:gd name="T37" fmla="*/ 31 h 93"/>
              <a:gd name="T38" fmla="*/ 46 w 148"/>
              <a:gd name="T39" fmla="*/ 30 h 93"/>
              <a:gd name="T40" fmla="*/ 46 w 148"/>
              <a:gd name="T41" fmla="*/ 30 h 93"/>
              <a:gd name="T42" fmla="*/ 43 w 148"/>
              <a:gd name="T43" fmla="*/ 19 h 93"/>
              <a:gd name="T44" fmla="*/ 38 w 148"/>
              <a:gd name="T45" fmla="*/ 8 h 93"/>
              <a:gd name="T46" fmla="*/ 34 w 148"/>
              <a:gd name="T47" fmla="*/ 4 h 93"/>
              <a:gd name="T48" fmla="*/ 21 w 148"/>
              <a:gd name="T49" fmla="*/ 5 h 93"/>
              <a:gd name="T50" fmla="*/ 21 w 148"/>
              <a:gd name="T51" fmla="*/ 5 h 93"/>
              <a:gd name="T52" fmla="*/ 20 w 148"/>
              <a:gd name="T53" fmla="*/ 5 h 93"/>
              <a:gd name="T54" fmla="*/ 21 w 148"/>
              <a:gd name="T55" fmla="*/ 5 h 93"/>
              <a:gd name="T56" fmla="*/ 21 w 148"/>
              <a:gd name="T57" fmla="*/ 4 h 93"/>
              <a:gd name="T58" fmla="*/ 11 w 148"/>
              <a:gd name="T59" fmla="*/ 9 h 93"/>
              <a:gd name="T60" fmla="*/ 1 w 148"/>
              <a:gd name="T61" fmla="*/ 24 h 93"/>
              <a:gd name="T62" fmla="*/ 5 w 148"/>
              <a:gd name="T63" fmla="*/ 30 h 93"/>
              <a:gd name="T64" fmla="*/ 11 w 148"/>
              <a:gd name="T65" fmla="*/ 29 h 93"/>
              <a:gd name="T66" fmla="*/ 25 w 148"/>
              <a:gd name="T67" fmla="*/ 30 h 93"/>
              <a:gd name="T68" fmla="*/ 26 w 148"/>
              <a:gd name="T69" fmla="*/ 34 h 93"/>
              <a:gd name="T70" fmla="*/ 19 w 148"/>
              <a:gd name="T71" fmla="*/ 40 h 93"/>
              <a:gd name="T72" fmla="*/ 5 w 148"/>
              <a:gd name="T73" fmla="*/ 43 h 93"/>
              <a:gd name="T74" fmla="*/ 3 w 148"/>
              <a:gd name="T75" fmla="*/ 46 h 93"/>
              <a:gd name="T76" fmla="*/ 5 w 148"/>
              <a:gd name="T77" fmla="*/ 49 h 93"/>
              <a:gd name="T78" fmla="*/ 15 w 148"/>
              <a:gd name="T79" fmla="*/ 52 h 93"/>
              <a:gd name="T80" fmla="*/ 21 w 148"/>
              <a:gd name="T81" fmla="*/ 54 h 93"/>
              <a:gd name="T82" fmla="*/ 26 w 148"/>
              <a:gd name="T83" fmla="*/ 63 h 93"/>
              <a:gd name="T84" fmla="*/ 25 w 148"/>
              <a:gd name="T85" fmla="*/ 67 h 93"/>
              <a:gd name="T86" fmla="*/ 21 w 148"/>
              <a:gd name="T87" fmla="*/ 69 h 93"/>
              <a:gd name="T88" fmla="*/ 16 w 148"/>
              <a:gd name="T89" fmla="*/ 74 h 93"/>
              <a:gd name="T90" fmla="*/ 23 w 148"/>
              <a:gd name="T91" fmla="*/ 81 h 93"/>
              <a:gd name="T92" fmla="*/ 29 w 148"/>
              <a:gd name="T93" fmla="*/ 81 h 93"/>
              <a:gd name="T94" fmla="*/ 48 w 148"/>
              <a:gd name="T95" fmla="*/ 86 h 93"/>
              <a:gd name="T96" fmla="*/ 68 w 148"/>
              <a:gd name="T97" fmla="*/ 92 h 93"/>
              <a:gd name="T98" fmla="*/ 76 w 148"/>
              <a:gd name="T99" fmla="*/ 92 h 93"/>
              <a:gd name="T100" fmla="*/ 106 w 148"/>
              <a:gd name="T101" fmla="*/ 79 h 93"/>
              <a:gd name="T102" fmla="*/ 112 w 148"/>
              <a:gd name="T103" fmla="*/ 75 h 93"/>
              <a:gd name="T104" fmla="*/ 130 w 148"/>
              <a:gd name="T105" fmla="*/ 65 h 93"/>
              <a:gd name="T106" fmla="*/ 136 w 148"/>
              <a:gd name="T107" fmla="*/ 61 h 93"/>
              <a:gd name="T108" fmla="*/ 143 w 148"/>
              <a:gd name="T109" fmla="*/ 53 h 93"/>
              <a:gd name="T110" fmla="*/ 144 w 148"/>
              <a:gd name="T111" fmla="*/ 49 h 93"/>
              <a:gd name="T112" fmla="*/ 147 w 148"/>
              <a:gd name="T113" fmla="*/ 34 h 93"/>
              <a:gd name="T114" fmla="*/ 147 w 148"/>
              <a:gd name="T115" fmla="*/ 3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93">
                <a:moveTo>
                  <a:pt x="147" y="32"/>
                </a:moveTo>
                <a:cubicBezTo>
                  <a:pt x="147" y="31"/>
                  <a:pt x="147" y="31"/>
                  <a:pt x="146" y="30"/>
                </a:cubicBezTo>
                <a:cubicBezTo>
                  <a:pt x="144" y="29"/>
                  <a:pt x="142" y="28"/>
                  <a:pt x="139" y="26"/>
                </a:cubicBezTo>
                <a:cubicBezTo>
                  <a:pt x="136" y="24"/>
                  <a:pt x="138" y="20"/>
                  <a:pt x="137" y="17"/>
                </a:cubicBezTo>
                <a:cubicBezTo>
                  <a:pt x="136" y="13"/>
                  <a:pt x="134" y="10"/>
                  <a:pt x="132" y="7"/>
                </a:cubicBezTo>
                <a:cubicBezTo>
                  <a:pt x="131" y="6"/>
                  <a:pt x="130" y="6"/>
                  <a:pt x="129" y="6"/>
                </a:cubicBezTo>
                <a:cubicBezTo>
                  <a:pt x="126" y="7"/>
                  <a:pt x="123" y="7"/>
                  <a:pt x="121" y="5"/>
                </a:cubicBezTo>
                <a:cubicBezTo>
                  <a:pt x="117" y="1"/>
                  <a:pt x="114" y="1"/>
                  <a:pt x="110" y="5"/>
                </a:cubicBezTo>
                <a:cubicBezTo>
                  <a:pt x="105" y="10"/>
                  <a:pt x="98" y="13"/>
                  <a:pt x="90" y="10"/>
                </a:cubicBezTo>
                <a:cubicBezTo>
                  <a:pt x="87" y="9"/>
                  <a:pt x="84" y="11"/>
                  <a:pt x="81" y="10"/>
                </a:cubicBezTo>
                <a:cubicBezTo>
                  <a:pt x="75" y="8"/>
                  <a:pt x="71" y="11"/>
                  <a:pt x="68" y="16"/>
                </a:cubicBezTo>
                <a:cubicBezTo>
                  <a:pt x="68" y="17"/>
                  <a:pt x="65" y="17"/>
                  <a:pt x="65" y="16"/>
                </a:cubicBezTo>
                <a:cubicBezTo>
                  <a:pt x="63" y="15"/>
                  <a:pt x="62" y="13"/>
                  <a:pt x="61" y="12"/>
                </a:cubicBezTo>
                <a:cubicBezTo>
                  <a:pt x="60" y="10"/>
                  <a:pt x="57" y="11"/>
                  <a:pt x="56" y="12"/>
                </a:cubicBezTo>
                <a:cubicBezTo>
                  <a:pt x="54" y="15"/>
                  <a:pt x="54" y="18"/>
                  <a:pt x="55" y="20"/>
                </a:cubicBezTo>
                <a:cubicBezTo>
                  <a:pt x="55" y="25"/>
                  <a:pt x="53" y="27"/>
                  <a:pt x="50" y="28"/>
                </a:cubicBezTo>
                <a:cubicBezTo>
                  <a:pt x="48" y="29"/>
                  <a:pt x="47" y="29"/>
                  <a:pt x="46" y="30"/>
                </a:cubicBezTo>
                <a:cubicBezTo>
                  <a:pt x="46" y="30"/>
                  <a:pt x="46" y="30"/>
                  <a:pt x="46" y="30"/>
                </a:cubicBezTo>
                <a:cubicBezTo>
                  <a:pt x="46" y="31"/>
                  <a:pt x="45" y="31"/>
                  <a:pt x="45" y="31"/>
                </a:cubicBezTo>
                <a:cubicBezTo>
                  <a:pt x="45" y="31"/>
                  <a:pt x="45" y="30"/>
                  <a:pt x="46" y="30"/>
                </a:cubicBezTo>
                <a:cubicBezTo>
                  <a:pt x="46" y="30"/>
                  <a:pt x="46" y="30"/>
                  <a:pt x="46" y="30"/>
                </a:cubicBezTo>
                <a:cubicBezTo>
                  <a:pt x="43" y="27"/>
                  <a:pt x="43" y="23"/>
                  <a:pt x="43" y="19"/>
                </a:cubicBezTo>
                <a:cubicBezTo>
                  <a:pt x="44" y="15"/>
                  <a:pt x="42" y="11"/>
                  <a:pt x="38" y="8"/>
                </a:cubicBezTo>
                <a:cubicBezTo>
                  <a:pt x="37" y="7"/>
                  <a:pt x="36" y="6"/>
                  <a:pt x="34" y="4"/>
                </a:cubicBezTo>
                <a:cubicBezTo>
                  <a:pt x="29" y="0"/>
                  <a:pt x="27" y="0"/>
                  <a:pt x="21" y="5"/>
                </a:cubicBezTo>
                <a:cubicBezTo>
                  <a:pt x="21" y="5"/>
                  <a:pt x="21" y="5"/>
                  <a:pt x="21" y="5"/>
                </a:cubicBezTo>
                <a:cubicBezTo>
                  <a:pt x="20" y="5"/>
                  <a:pt x="20" y="5"/>
                  <a:pt x="20" y="5"/>
                </a:cubicBezTo>
                <a:cubicBezTo>
                  <a:pt x="20" y="5"/>
                  <a:pt x="20" y="5"/>
                  <a:pt x="21" y="5"/>
                </a:cubicBezTo>
                <a:cubicBezTo>
                  <a:pt x="21" y="4"/>
                  <a:pt x="21" y="4"/>
                  <a:pt x="21" y="4"/>
                </a:cubicBezTo>
                <a:cubicBezTo>
                  <a:pt x="17" y="5"/>
                  <a:pt x="14" y="6"/>
                  <a:pt x="11" y="9"/>
                </a:cubicBezTo>
                <a:cubicBezTo>
                  <a:pt x="8" y="14"/>
                  <a:pt x="4" y="19"/>
                  <a:pt x="1" y="24"/>
                </a:cubicBezTo>
                <a:cubicBezTo>
                  <a:pt x="0" y="26"/>
                  <a:pt x="3" y="30"/>
                  <a:pt x="5" y="30"/>
                </a:cubicBezTo>
                <a:cubicBezTo>
                  <a:pt x="7" y="30"/>
                  <a:pt x="9" y="30"/>
                  <a:pt x="11" y="29"/>
                </a:cubicBezTo>
                <a:cubicBezTo>
                  <a:pt x="16" y="26"/>
                  <a:pt x="21" y="29"/>
                  <a:pt x="25" y="30"/>
                </a:cubicBezTo>
                <a:cubicBezTo>
                  <a:pt x="27" y="31"/>
                  <a:pt x="27" y="32"/>
                  <a:pt x="26" y="34"/>
                </a:cubicBezTo>
                <a:cubicBezTo>
                  <a:pt x="24" y="37"/>
                  <a:pt x="23" y="40"/>
                  <a:pt x="19" y="40"/>
                </a:cubicBezTo>
                <a:cubicBezTo>
                  <a:pt x="14" y="41"/>
                  <a:pt x="9" y="42"/>
                  <a:pt x="5" y="43"/>
                </a:cubicBezTo>
                <a:cubicBezTo>
                  <a:pt x="4" y="43"/>
                  <a:pt x="3" y="45"/>
                  <a:pt x="3" y="46"/>
                </a:cubicBezTo>
                <a:cubicBezTo>
                  <a:pt x="3" y="47"/>
                  <a:pt x="4" y="49"/>
                  <a:pt x="5" y="49"/>
                </a:cubicBezTo>
                <a:cubicBezTo>
                  <a:pt x="8" y="51"/>
                  <a:pt x="12" y="51"/>
                  <a:pt x="15" y="52"/>
                </a:cubicBezTo>
                <a:cubicBezTo>
                  <a:pt x="17" y="52"/>
                  <a:pt x="19" y="53"/>
                  <a:pt x="21" y="54"/>
                </a:cubicBezTo>
                <a:cubicBezTo>
                  <a:pt x="23" y="57"/>
                  <a:pt x="24" y="60"/>
                  <a:pt x="26" y="63"/>
                </a:cubicBezTo>
                <a:cubicBezTo>
                  <a:pt x="26" y="64"/>
                  <a:pt x="25" y="66"/>
                  <a:pt x="25" y="67"/>
                </a:cubicBezTo>
                <a:cubicBezTo>
                  <a:pt x="24" y="68"/>
                  <a:pt x="22" y="69"/>
                  <a:pt x="21" y="69"/>
                </a:cubicBezTo>
                <a:cubicBezTo>
                  <a:pt x="18" y="69"/>
                  <a:pt x="16" y="71"/>
                  <a:pt x="16" y="74"/>
                </a:cubicBezTo>
                <a:cubicBezTo>
                  <a:pt x="17" y="78"/>
                  <a:pt x="19" y="80"/>
                  <a:pt x="23" y="81"/>
                </a:cubicBezTo>
                <a:cubicBezTo>
                  <a:pt x="25" y="81"/>
                  <a:pt x="27" y="81"/>
                  <a:pt x="29" y="81"/>
                </a:cubicBezTo>
                <a:cubicBezTo>
                  <a:pt x="36" y="80"/>
                  <a:pt x="43" y="81"/>
                  <a:pt x="48" y="86"/>
                </a:cubicBezTo>
                <a:cubicBezTo>
                  <a:pt x="55" y="88"/>
                  <a:pt x="61" y="91"/>
                  <a:pt x="68" y="92"/>
                </a:cubicBezTo>
                <a:cubicBezTo>
                  <a:pt x="71" y="93"/>
                  <a:pt x="74" y="93"/>
                  <a:pt x="76" y="92"/>
                </a:cubicBezTo>
                <a:cubicBezTo>
                  <a:pt x="86" y="88"/>
                  <a:pt x="96" y="81"/>
                  <a:pt x="106" y="79"/>
                </a:cubicBezTo>
                <a:cubicBezTo>
                  <a:pt x="108" y="78"/>
                  <a:pt x="110" y="76"/>
                  <a:pt x="112" y="75"/>
                </a:cubicBezTo>
                <a:cubicBezTo>
                  <a:pt x="117" y="70"/>
                  <a:pt x="123" y="67"/>
                  <a:pt x="130" y="65"/>
                </a:cubicBezTo>
                <a:cubicBezTo>
                  <a:pt x="133" y="65"/>
                  <a:pt x="134" y="63"/>
                  <a:pt x="136" y="61"/>
                </a:cubicBezTo>
                <a:cubicBezTo>
                  <a:pt x="138" y="58"/>
                  <a:pt x="141" y="56"/>
                  <a:pt x="143" y="53"/>
                </a:cubicBezTo>
                <a:cubicBezTo>
                  <a:pt x="144" y="52"/>
                  <a:pt x="145" y="50"/>
                  <a:pt x="144" y="49"/>
                </a:cubicBezTo>
                <a:cubicBezTo>
                  <a:pt x="141" y="43"/>
                  <a:pt x="144" y="39"/>
                  <a:pt x="147" y="34"/>
                </a:cubicBezTo>
                <a:cubicBezTo>
                  <a:pt x="148" y="33"/>
                  <a:pt x="148" y="33"/>
                  <a:pt x="147" y="3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06">
            <a:extLst>
              <a:ext uri="{FF2B5EF4-FFF2-40B4-BE49-F238E27FC236}">
                <a16:creationId xmlns:a16="http://schemas.microsoft.com/office/drawing/2014/main" id="{039065B1-F37B-9E27-2E94-FEFD9CABC43A}"/>
              </a:ext>
            </a:extLst>
          </p:cNvPr>
          <p:cNvSpPr>
            <a:spLocks noEditPoints="1"/>
          </p:cNvSpPr>
          <p:nvPr/>
        </p:nvSpPr>
        <p:spPr bwMode="auto">
          <a:xfrm>
            <a:off x="17062076" y="10712450"/>
            <a:ext cx="866776" cy="2024064"/>
          </a:xfrm>
          <a:custGeom>
            <a:avLst/>
            <a:gdLst>
              <a:gd name="T0" fmla="*/ 235 w 276"/>
              <a:gd name="T1" fmla="*/ 266 h 645"/>
              <a:gd name="T2" fmla="*/ 216 w 276"/>
              <a:gd name="T3" fmla="*/ 241 h 645"/>
              <a:gd name="T4" fmla="*/ 216 w 276"/>
              <a:gd name="T5" fmla="*/ 242 h 645"/>
              <a:gd name="T6" fmla="*/ 215 w 276"/>
              <a:gd name="T7" fmla="*/ 239 h 645"/>
              <a:gd name="T8" fmla="*/ 207 w 276"/>
              <a:gd name="T9" fmla="*/ 216 h 645"/>
              <a:gd name="T10" fmla="*/ 208 w 276"/>
              <a:gd name="T11" fmla="*/ 198 h 645"/>
              <a:gd name="T12" fmla="*/ 210 w 276"/>
              <a:gd name="T13" fmla="*/ 183 h 645"/>
              <a:gd name="T14" fmla="*/ 212 w 276"/>
              <a:gd name="T15" fmla="*/ 168 h 645"/>
              <a:gd name="T16" fmla="*/ 216 w 276"/>
              <a:gd name="T17" fmla="*/ 152 h 645"/>
              <a:gd name="T18" fmla="*/ 228 w 276"/>
              <a:gd name="T19" fmla="*/ 135 h 645"/>
              <a:gd name="T20" fmla="*/ 232 w 276"/>
              <a:gd name="T21" fmla="*/ 127 h 645"/>
              <a:gd name="T22" fmla="*/ 243 w 276"/>
              <a:gd name="T23" fmla="*/ 115 h 645"/>
              <a:gd name="T24" fmla="*/ 256 w 276"/>
              <a:gd name="T25" fmla="*/ 108 h 645"/>
              <a:gd name="T26" fmla="*/ 267 w 276"/>
              <a:gd name="T27" fmla="*/ 98 h 645"/>
              <a:gd name="T28" fmla="*/ 275 w 276"/>
              <a:gd name="T29" fmla="*/ 82 h 645"/>
              <a:gd name="T30" fmla="*/ 271 w 276"/>
              <a:gd name="T31" fmla="*/ 64 h 645"/>
              <a:gd name="T32" fmla="*/ 259 w 276"/>
              <a:gd name="T33" fmla="*/ 66 h 645"/>
              <a:gd name="T34" fmla="*/ 255 w 276"/>
              <a:gd name="T35" fmla="*/ 84 h 645"/>
              <a:gd name="T36" fmla="*/ 240 w 276"/>
              <a:gd name="T37" fmla="*/ 103 h 645"/>
              <a:gd name="T38" fmla="*/ 229 w 276"/>
              <a:gd name="T39" fmla="*/ 106 h 645"/>
              <a:gd name="T40" fmla="*/ 206 w 276"/>
              <a:gd name="T41" fmla="*/ 100 h 645"/>
              <a:gd name="T42" fmla="*/ 200 w 276"/>
              <a:gd name="T43" fmla="*/ 85 h 645"/>
              <a:gd name="T44" fmla="*/ 205 w 276"/>
              <a:gd name="T45" fmla="*/ 74 h 645"/>
              <a:gd name="T46" fmla="*/ 186 w 276"/>
              <a:gd name="T47" fmla="*/ 55 h 645"/>
              <a:gd name="T48" fmla="*/ 160 w 276"/>
              <a:gd name="T49" fmla="*/ 40 h 645"/>
              <a:gd name="T50" fmla="*/ 139 w 276"/>
              <a:gd name="T51" fmla="*/ 29 h 645"/>
              <a:gd name="T52" fmla="*/ 117 w 276"/>
              <a:gd name="T53" fmla="*/ 5 h 645"/>
              <a:gd name="T54" fmla="*/ 95 w 276"/>
              <a:gd name="T55" fmla="*/ 1 h 645"/>
              <a:gd name="T56" fmla="*/ 90 w 276"/>
              <a:gd name="T57" fmla="*/ 16 h 645"/>
              <a:gd name="T58" fmla="*/ 76 w 276"/>
              <a:gd name="T59" fmla="*/ 5 h 645"/>
              <a:gd name="T60" fmla="*/ 55 w 276"/>
              <a:gd name="T61" fmla="*/ 3 h 645"/>
              <a:gd name="T62" fmla="*/ 45 w 276"/>
              <a:gd name="T63" fmla="*/ 23 h 645"/>
              <a:gd name="T64" fmla="*/ 19 w 276"/>
              <a:gd name="T65" fmla="*/ 59 h 645"/>
              <a:gd name="T66" fmla="*/ 26 w 276"/>
              <a:gd name="T67" fmla="*/ 83 h 645"/>
              <a:gd name="T68" fmla="*/ 27 w 276"/>
              <a:gd name="T69" fmla="*/ 98 h 645"/>
              <a:gd name="T70" fmla="*/ 9 w 276"/>
              <a:gd name="T71" fmla="*/ 125 h 645"/>
              <a:gd name="T72" fmla="*/ 8 w 276"/>
              <a:gd name="T73" fmla="*/ 164 h 645"/>
              <a:gd name="T74" fmla="*/ 0 w 276"/>
              <a:gd name="T75" fmla="*/ 182 h 645"/>
              <a:gd name="T76" fmla="*/ 18 w 276"/>
              <a:gd name="T77" fmla="*/ 245 h 645"/>
              <a:gd name="T78" fmla="*/ 14 w 276"/>
              <a:gd name="T79" fmla="*/ 276 h 645"/>
              <a:gd name="T80" fmla="*/ 8 w 276"/>
              <a:gd name="T81" fmla="*/ 306 h 645"/>
              <a:gd name="T82" fmla="*/ 10 w 276"/>
              <a:gd name="T83" fmla="*/ 340 h 645"/>
              <a:gd name="T84" fmla="*/ 5 w 276"/>
              <a:gd name="T85" fmla="*/ 375 h 645"/>
              <a:gd name="T86" fmla="*/ 18 w 276"/>
              <a:gd name="T87" fmla="*/ 455 h 645"/>
              <a:gd name="T88" fmla="*/ 29 w 276"/>
              <a:gd name="T89" fmla="*/ 485 h 645"/>
              <a:gd name="T90" fmla="*/ 27 w 276"/>
              <a:gd name="T91" fmla="*/ 536 h 645"/>
              <a:gd name="T92" fmla="*/ 18 w 276"/>
              <a:gd name="T93" fmla="*/ 585 h 645"/>
              <a:gd name="T94" fmla="*/ 42 w 276"/>
              <a:gd name="T95" fmla="*/ 619 h 645"/>
              <a:gd name="T96" fmla="*/ 106 w 276"/>
              <a:gd name="T97" fmla="*/ 645 h 645"/>
              <a:gd name="T98" fmla="*/ 96 w 276"/>
              <a:gd name="T99" fmla="*/ 610 h 645"/>
              <a:gd name="T100" fmla="*/ 118 w 276"/>
              <a:gd name="T101" fmla="*/ 558 h 645"/>
              <a:gd name="T102" fmla="*/ 121 w 276"/>
              <a:gd name="T103" fmla="*/ 517 h 645"/>
              <a:gd name="T104" fmla="*/ 107 w 276"/>
              <a:gd name="T105" fmla="*/ 478 h 645"/>
              <a:gd name="T106" fmla="*/ 125 w 276"/>
              <a:gd name="T107" fmla="*/ 445 h 645"/>
              <a:gd name="T108" fmla="*/ 136 w 276"/>
              <a:gd name="T109" fmla="*/ 421 h 645"/>
              <a:gd name="T110" fmla="*/ 136 w 276"/>
              <a:gd name="T111" fmla="*/ 421 h 645"/>
              <a:gd name="T112" fmla="*/ 148 w 276"/>
              <a:gd name="T113" fmla="*/ 414 h 645"/>
              <a:gd name="T114" fmla="*/ 122 w 276"/>
              <a:gd name="T115" fmla="*/ 397 h 645"/>
              <a:gd name="T116" fmla="*/ 135 w 276"/>
              <a:gd name="T117" fmla="*/ 382 h 645"/>
              <a:gd name="T118" fmla="*/ 164 w 276"/>
              <a:gd name="T119" fmla="*/ 345 h 645"/>
              <a:gd name="T120" fmla="*/ 213 w 276"/>
              <a:gd name="T121" fmla="*/ 329 h 645"/>
              <a:gd name="T122" fmla="*/ 246 w 276"/>
              <a:gd name="T123" fmla="*/ 289 h 645"/>
              <a:gd name="T124" fmla="*/ 130 w 276"/>
              <a:gd name="T125" fmla="*/ 16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645">
                <a:moveTo>
                  <a:pt x="242" y="280"/>
                </a:moveTo>
                <a:cubicBezTo>
                  <a:pt x="240" y="279"/>
                  <a:pt x="238" y="279"/>
                  <a:pt x="236" y="278"/>
                </a:cubicBezTo>
                <a:cubicBezTo>
                  <a:pt x="234" y="276"/>
                  <a:pt x="234" y="274"/>
                  <a:pt x="234" y="272"/>
                </a:cubicBezTo>
                <a:cubicBezTo>
                  <a:pt x="234" y="270"/>
                  <a:pt x="234" y="268"/>
                  <a:pt x="235" y="266"/>
                </a:cubicBezTo>
                <a:cubicBezTo>
                  <a:pt x="237" y="261"/>
                  <a:pt x="235" y="257"/>
                  <a:pt x="231" y="253"/>
                </a:cubicBezTo>
                <a:cubicBezTo>
                  <a:pt x="227" y="249"/>
                  <a:pt x="221" y="247"/>
                  <a:pt x="217" y="243"/>
                </a:cubicBezTo>
                <a:cubicBezTo>
                  <a:pt x="216" y="243"/>
                  <a:pt x="216" y="243"/>
                  <a:pt x="216" y="243"/>
                </a:cubicBezTo>
                <a:cubicBezTo>
                  <a:pt x="216" y="242"/>
                  <a:pt x="216" y="242"/>
                  <a:pt x="216" y="241"/>
                </a:cubicBezTo>
                <a:cubicBezTo>
                  <a:pt x="215" y="241"/>
                  <a:pt x="215" y="241"/>
                  <a:pt x="215" y="241"/>
                </a:cubicBezTo>
                <a:cubicBezTo>
                  <a:pt x="215" y="241"/>
                  <a:pt x="215" y="241"/>
                  <a:pt x="216" y="241"/>
                </a:cubicBezTo>
                <a:cubicBezTo>
                  <a:pt x="216" y="241"/>
                  <a:pt x="216" y="241"/>
                  <a:pt x="216" y="241"/>
                </a:cubicBezTo>
                <a:cubicBezTo>
                  <a:pt x="216" y="242"/>
                  <a:pt x="216" y="242"/>
                  <a:pt x="216" y="242"/>
                </a:cubicBezTo>
                <a:cubicBezTo>
                  <a:pt x="216" y="242"/>
                  <a:pt x="217" y="243"/>
                  <a:pt x="217" y="243"/>
                </a:cubicBezTo>
                <a:cubicBezTo>
                  <a:pt x="221" y="243"/>
                  <a:pt x="225" y="244"/>
                  <a:pt x="230" y="244"/>
                </a:cubicBezTo>
                <a:cubicBezTo>
                  <a:pt x="227" y="244"/>
                  <a:pt x="223" y="243"/>
                  <a:pt x="220" y="243"/>
                </a:cubicBezTo>
                <a:cubicBezTo>
                  <a:pt x="215" y="239"/>
                  <a:pt x="215" y="239"/>
                  <a:pt x="215" y="239"/>
                </a:cubicBezTo>
                <a:cubicBezTo>
                  <a:pt x="209" y="231"/>
                  <a:pt x="209" y="231"/>
                  <a:pt x="209" y="231"/>
                </a:cubicBezTo>
                <a:cubicBezTo>
                  <a:pt x="206" y="225"/>
                  <a:pt x="206" y="225"/>
                  <a:pt x="206" y="225"/>
                </a:cubicBezTo>
                <a:cubicBezTo>
                  <a:pt x="206" y="218"/>
                  <a:pt x="206" y="218"/>
                  <a:pt x="206" y="218"/>
                </a:cubicBezTo>
                <a:cubicBezTo>
                  <a:pt x="207" y="216"/>
                  <a:pt x="207" y="216"/>
                  <a:pt x="207" y="216"/>
                </a:cubicBezTo>
                <a:cubicBezTo>
                  <a:pt x="210" y="215"/>
                  <a:pt x="210" y="215"/>
                  <a:pt x="210" y="215"/>
                </a:cubicBezTo>
                <a:cubicBezTo>
                  <a:pt x="210" y="212"/>
                  <a:pt x="210" y="212"/>
                  <a:pt x="210" y="212"/>
                </a:cubicBezTo>
                <a:cubicBezTo>
                  <a:pt x="209" y="204"/>
                  <a:pt x="209" y="204"/>
                  <a:pt x="209" y="204"/>
                </a:cubicBezTo>
                <a:cubicBezTo>
                  <a:pt x="208" y="198"/>
                  <a:pt x="208" y="198"/>
                  <a:pt x="208" y="198"/>
                </a:cubicBezTo>
                <a:cubicBezTo>
                  <a:pt x="210" y="196"/>
                  <a:pt x="210" y="196"/>
                  <a:pt x="210" y="196"/>
                </a:cubicBezTo>
                <a:cubicBezTo>
                  <a:pt x="208" y="192"/>
                  <a:pt x="208" y="192"/>
                  <a:pt x="208" y="192"/>
                </a:cubicBezTo>
                <a:cubicBezTo>
                  <a:pt x="210" y="187"/>
                  <a:pt x="210" y="187"/>
                  <a:pt x="210" y="187"/>
                </a:cubicBezTo>
                <a:cubicBezTo>
                  <a:pt x="210" y="183"/>
                  <a:pt x="210" y="183"/>
                  <a:pt x="210" y="183"/>
                </a:cubicBezTo>
                <a:cubicBezTo>
                  <a:pt x="211" y="181"/>
                  <a:pt x="211" y="181"/>
                  <a:pt x="211" y="181"/>
                </a:cubicBezTo>
                <a:cubicBezTo>
                  <a:pt x="211" y="176"/>
                  <a:pt x="211" y="176"/>
                  <a:pt x="211" y="176"/>
                </a:cubicBezTo>
                <a:cubicBezTo>
                  <a:pt x="210" y="171"/>
                  <a:pt x="210" y="171"/>
                  <a:pt x="210" y="171"/>
                </a:cubicBezTo>
                <a:cubicBezTo>
                  <a:pt x="212" y="168"/>
                  <a:pt x="212" y="168"/>
                  <a:pt x="212" y="168"/>
                </a:cubicBezTo>
                <a:cubicBezTo>
                  <a:pt x="210" y="164"/>
                  <a:pt x="210" y="164"/>
                  <a:pt x="210" y="164"/>
                </a:cubicBezTo>
                <a:cubicBezTo>
                  <a:pt x="214" y="159"/>
                  <a:pt x="214" y="159"/>
                  <a:pt x="214" y="159"/>
                </a:cubicBezTo>
                <a:cubicBezTo>
                  <a:pt x="216" y="154"/>
                  <a:pt x="216" y="154"/>
                  <a:pt x="216" y="154"/>
                </a:cubicBezTo>
                <a:cubicBezTo>
                  <a:pt x="216" y="152"/>
                  <a:pt x="216" y="152"/>
                  <a:pt x="216" y="152"/>
                </a:cubicBezTo>
                <a:cubicBezTo>
                  <a:pt x="219" y="150"/>
                  <a:pt x="219" y="150"/>
                  <a:pt x="219" y="150"/>
                </a:cubicBezTo>
                <a:cubicBezTo>
                  <a:pt x="219" y="149"/>
                  <a:pt x="219" y="149"/>
                  <a:pt x="219" y="149"/>
                </a:cubicBezTo>
                <a:cubicBezTo>
                  <a:pt x="224" y="142"/>
                  <a:pt x="224" y="142"/>
                  <a:pt x="224" y="142"/>
                </a:cubicBezTo>
                <a:cubicBezTo>
                  <a:pt x="228" y="135"/>
                  <a:pt x="228" y="135"/>
                  <a:pt x="228" y="135"/>
                </a:cubicBezTo>
                <a:cubicBezTo>
                  <a:pt x="230" y="133"/>
                  <a:pt x="230" y="133"/>
                  <a:pt x="230" y="133"/>
                </a:cubicBezTo>
                <a:cubicBezTo>
                  <a:pt x="232" y="133"/>
                  <a:pt x="232" y="133"/>
                  <a:pt x="232" y="133"/>
                </a:cubicBezTo>
                <a:cubicBezTo>
                  <a:pt x="232" y="130"/>
                  <a:pt x="232" y="130"/>
                  <a:pt x="232" y="130"/>
                </a:cubicBezTo>
                <a:cubicBezTo>
                  <a:pt x="232" y="127"/>
                  <a:pt x="232" y="127"/>
                  <a:pt x="232" y="127"/>
                </a:cubicBezTo>
                <a:cubicBezTo>
                  <a:pt x="238" y="119"/>
                  <a:pt x="238" y="119"/>
                  <a:pt x="238" y="119"/>
                </a:cubicBezTo>
                <a:cubicBezTo>
                  <a:pt x="242" y="119"/>
                  <a:pt x="242" y="119"/>
                  <a:pt x="242" y="119"/>
                </a:cubicBezTo>
                <a:cubicBezTo>
                  <a:pt x="244" y="118"/>
                  <a:pt x="244" y="118"/>
                  <a:pt x="244" y="118"/>
                </a:cubicBezTo>
                <a:cubicBezTo>
                  <a:pt x="243" y="115"/>
                  <a:pt x="243" y="115"/>
                  <a:pt x="243" y="115"/>
                </a:cubicBezTo>
                <a:cubicBezTo>
                  <a:pt x="246" y="114"/>
                  <a:pt x="246" y="114"/>
                  <a:pt x="246" y="114"/>
                </a:cubicBezTo>
                <a:cubicBezTo>
                  <a:pt x="250" y="110"/>
                  <a:pt x="250" y="110"/>
                  <a:pt x="250" y="110"/>
                </a:cubicBezTo>
                <a:cubicBezTo>
                  <a:pt x="252" y="108"/>
                  <a:pt x="252" y="108"/>
                  <a:pt x="252" y="108"/>
                </a:cubicBezTo>
                <a:cubicBezTo>
                  <a:pt x="256" y="108"/>
                  <a:pt x="256" y="108"/>
                  <a:pt x="256" y="108"/>
                </a:cubicBezTo>
                <a:cubicBezTo>
                  <a:pt x="256" y="106"/>
                  <a:pt x="256" y="106"/>
                  <a:pt x="256" y="106"/>
                </a:cubicBezTo>
                <a:cubicBezTo>
                  <a:pt x="264" y="101"/>
                  <a:pt x="264" y="101"/>
                  <a:pt x="264" y="101"/>
                </a:cubicBezTo>
                <a:cubicBezTo>
                  <a:pt x="265" y="102"/>
                  <a:pt x="265" y="102"/>
                  <a:pt x="265" y="102"/>
                </a:cubicBezTo>
                <a:cubicBezTo>
                  <a:pt x="267" y="98"/>
                  <a:pt x="267" y="98"/>
                  <a:pt x="267" y="98"/>
                </a:cubicBezTo>
                <a:cubicBezTo>
                  <a:pt x="272" y="96"/>
                  <a:pt x="272" y="96"/>
                  <a:pt x="272" y="96"/>
                </a:cubicBezTo>
                <a:cubicBezTo>
                  <a:pt x="274" y="96"/>
                  <a:pt x="274" y="96"/>
                  <a:pt x="274" y="96"/>
                </a:cubicBezTo>
                <a:cubicBezTo>
                  <a:pt x="276" y="94"/>
                  <a:pt x="276" y="94"/>
                  <a:pt x="276" y="94"/>
                </a:cubicBezTo>
                <a:cubicBezTo>
                  <a:pt x="275" y="82"/>
                  <a:pt x="275" y="82"/>
                  <a:pt x="275" y="82"/>
                </a:cubicBezTo>
                <a:cubicBezTo>
                  <a:pt x="275" y="78"/>
                  <a:pt x="275" y="78"/>
                  <a:pt x="275" y="78"/>
                </a:cubicBezTo>
                <a:cubicBezTo>
                  <a:pt x="274" y="75"/>
                  <a:pt x="274" y="75"/>
                  <a:pt x="274" y="75"/>
                </a:cubicBezTo>
                <a:cubicBezTo>
                  <a:pt x="271" y="67"/>
                  <a:pt x="271" y="67"/>
                  <a:pt x="271" y="67"/>
                </a:cubicBezTo>
                <a:cubicBezTo>
                  <a:pt x="271" y="64"/>
                  <a:pt x="271" y="64"/>
                  <a:pt x="271" y="64"/>
                </a:cubicBezTo>
                <a:cubicBezTo>
                  <a:pt x="263" y="63"/>
                  <a:pt x="263" y="63"/>
                  <a:pt x="263" y="63"/>
                </a:cubicBezTo>
                <a:cubicBezTo>
                  <a:pt x="260" y="65"/>
                  <a:pt x="260" y="65"/>
                  <a:pt x="260" y="65"/>
                </a:cubicBezTo>
                <a:cubicBezTo>
                  <a:pt x="260" y="65"/>
                  <a:pt x="260" y="65"/>
                  <a:pt x="260" y="65"/>
                </a:cubicBezTo>
                <a:cubicBezTo>
                  <a:pt x="259" y="66"/>
                  <a:pt x="259" y="66"/>
                  <a:pt x="259" y="66"/>
                </a:cubicBezTo>
                <a:cubicBezTo>
                  <a:pt x="260" y="71"/>
                  <a:pt x="260" y="71"/>
                  <a:pt x="260" y="71"/>
                </a:cubicBezTo>
                <a:cubicBezTo>
                  <a:pt x="260" y="74"/>
                  <a:pt x="260" y="74"/>
                  <a:pt x="260" y="74"/>
                </a:cubicBezTo>
                <a:cubicBezTo>
                  <a:pt x="259" y="79"/>
                  <a:pt x="259" y="79"/>
                  <a:pt x="259" y="79"/>
                </a:cubicBezTo>
                <a:cubicBezTo>
                  <a:pt x="255" y="84"/>
                  <a:pt x="255" y="84"/>
                  <a:pt x="255" y="84"/>
                </a:cubicBezTo>
                <a:cubicBezTo>
                  <a:pt x="253" y="89"/>
                  <a:pt x="253" y="89"/>
                  <a:pt x="253" y="89"/>
                </a:cubicBezTo>
                <a:cubicBezTo>
                  <a:pt x="245" y="94"/>
                  <a:pt x="245" y="94"/>
                  <a:pt x="245" y="94"/>
                </a:cubicBezTo>
                <a:cubicBezTo>
                  <a:pt x="244" y="98"/>
                  <a:pt x="244" y="98"/>
                  <a:pt x="244" y="98"/>
                </a:cubicBezTo>
                <a:cubicBezTo>
                  <a:pt x="240" y="103"/>
                  <a:pt x="240" y="103"/>
                  <a:pt x="240" y="103"/>
                </a:cubicBezTo>
                <a:cubicBezTo>
                  <a:pt x="237" y="102"/>
                  <a:pt x="237" y="102"/>
                  <a:pt x="237" y="102"/>
                </a:cubicBezTo>
                <a:cubicBezTo>
                  <a:pt x="235" y="103"/>
                  <a:pt x="235" y="103"/>
                  <a:pt x="235" y="103"/>
                </a:cubicBezTo>
                <a:cubicBezTo>
                  <a:pt x="232" y="107"/>
                  <a:pt x="232" y="107"/>
                  <a:pt x="232" y="107"/>
                </a:cubicBezTo>
                <a:cubicBezTo>
                  <a:pt x="229" y="106"/>
                  <a:pt x="229" y="106"/>
                  <a:pt x="229" y="106"/>
                </a:cubicBezTo>
                <a:cubicBezTo>
                  <a:pt x="228" y="106"/>
                  <a:pt x="228" y="106"/>
                  <a:pt x="228" y="106"/>
                </a:cubicBezTo>
                <a:cubicBezTo>
                  <a:pt x="224" y="107"/>
                  <a:pt x="224" y="107"/>
                  <a:pt x="224" y="107"/>
                </a:cubicBezTo>
                <a:cubicBezTo>
                  <a:pt x="216" y="102"/>
                  <a:pt x="216" y="102"/>
                  <a:pt x="216" y="102"/>
                </a:cubicBezTo>
                <a:cubicBezTo>
                  <a:pt x="206" y="100"/>
                  <a:pt x="206" y="100"/>
                  <a:pt x="206" y="100"/>
                </a:cubicBezTo>
                <a:cubicBezTo>
                  <a:pt x="191" y="101"/>
                  <a:pt x="191" y="101"/>
                  <a:pt x="191" y="101"/>
                </a:cubicBezTo>
                <a:cubicBezTo>
                  <a:pt x="192" y="98"/>
                  <a:pt x="192" y="98"/>
                  <a:pt x="192" y="98"/>
                </a:cubicBezTo>
                <a:cubicBezTo>
                  <a:pt x="198" y="92"/>
                  <a:pt x="198" y="92"/>
                  <a:pt x="198" y="92"/>
                </a:cubicBezTo>
                <a:cubicBezTo>
                  <a:pt x="200" y="85"/>
                  <a:pt x="200" y="85"/>
                  <a:pt x="200" y="85"/>
                </a:cubicBezTo>
                <a:cubicBezTo>
                  <a:pt x="199" y="82"/>
                  <a:pt x="199" y="82"/>
                  <a:pt x="199" y="82"/>
                </a:cubicBezTo>
                <a:cubicBezTo>
                  <a:pt x="200" y="79"/>
                  <a:pt x="200" y="79"/>
                  <a:pt x="200" y="79"/>
                </a:cubicBezTo>
                <a:cubicBezTo>
                  <a:pt x="203" y="77"/>
                  <a:pt x="203" y="77"/>
                  <a:pt x="203" y="77"/>
                </a:cubicBezTo>
                <a:cubicBezTo>
                  <a:pt x="205" y="74"/>
                  <a:pt x="205" y="74"/>
                  <a:pt x="205" y="74"/>
                </a:cubicBezTo>
                <a:cubicBezTo>
                  <a:pt x="207" y="69"/>
                  <a:pt x="207" y="69"/>
                  <a:pt x="207" y="69"/>
                </a:cubicBezTo>
                <a:cubicBezTo>
                  <a:pt x="206" y="65"/>
                  <a:pt x="206" y="65"/>
                  <a:pt x="206" y="65"/>
                </a:cubicBezTo>
                <a:cubicBezTo>
                  <a:pt x="196" y="56"/>
                  <a:pt x="196" y="56"/>
                  <a:pt x="196" y="56"/>
                </a:cubicBezTo>
                <a:cubicBezTo>
                  <a:pt x="186" y="55"/>
                  <a:pt x="186" y="55"/>
                  <a:pt x="186" y="55"/>
                </a:cubicBezTo>
                <a:cubicBezTo>
                  <a:pt x="178" y="51"/>
                  <a:pt x="178" y="51"/>
                  <a:pt x="178" y="51"/>
                </a:cubicBezTo>
                <a:cubicBezTo>
                  <a:pt x="171" y="43"/>
                  <a:pt x="171" y="43"/>
                  <a:pt x="171" y="43"/>
                </a:cubicBezTo>
                <a:cubicBezTo>
                  <a:pt x="166" y="43"/>
                  <a:pt x="166" y="43"/>
                  <a:pt x="166" y="43"/>
                </a:cubicBezTo>
                <a:cubicBezTo>
                  <a:pt x="160" y="40"/>
                  <a:pt x="160" y="40"/>
                  <a:pt x="160" y="40"/>
                </a:cubicBezTo>
                <a:cubicBezTo>
                  <a:pt x="150" y="38"/>
                  <a:pt x="150" y="38"/>
                  <a:pt x="150" y="38"/>
                </a:cubicBezTo>
                <a:cubicBezTo>
                  <a:pt x="147" y="33"/>
                  <a:pt x="147" y="33"/>
                  <a:pt x="147" y="33"/>
                </a:cubicBezTo>
                <a:cubicBezTo>
                  <a:pt x="143" y="29"/>
                  <a:pt x="143" y="29"/>
                  <a:pt x="143" y="29"/>
                </a:cubicBezTo>
                <a:cubicBezTo>
                  <a:pt x="139" y="29"/>
                  <a:pt x="139" y="29"/>
                  <a:pt x="139" y="29"/>
                </a:cubicBezTo>
                <a:cubicBezTo>
                  <a:pt x="128" y="18"/>
                  <a:pt x="128" y="18"/>
                  <a:pt x="128" y="18"/>
                </a:cubicBezTo>
                <a:cubicBezTo>
                  <a:pt x="124" y="11"/>
                  <a:pt x="124" y="11"/>
                  <a:pt x="124" y="11"/>
                </a:cubicBezTo>
                <a:cubicBezTo>
                  <a:pt x="120" y="10"/>
                  <a:pt x="120" y="10"/>
                  <a:pt x="120" y="10"/>
                </a:cubicBezTo>
                <a:cubicBezTo>
                  <a:pt x="117" y="5"/>
                  <a:pt x="117" y="5"/>
                  <a:pt x="117" y="5"/>
                </a:cubicBezTo>
                <a:cubicBezTo>
                  <a:pt x="119" y="0"/>
                  <a:pt x="119" y="0"/>
                  <a:pt x="119" y="0"/>
                </a:cubicBezTo>
                <a:cubicBezTo>
                  <a:pt x="117" y="5"/>
                  <a:pt x="117" y="5"/>
                  <a:pt x="117" y="5"/>
                </a:cubicBezTo>
                <a:cubicBezTo>
                  <a:pt x="113" y="3"/>
                  <a:pt x="113" y="3"/>
                  <a:pt x="113" y="3"/>
                </a:cubicBezTo>
                <a:cubicBezTo>
                  <a:pt x="95" y="1"/>
                  <a:pt x="95" y="1"/>
                  <a:pt x="95" y="1"/>
                </a:cubicBezTo>
                <a:cubicBezTo>
                  <a:pt x="92" y="5"/>
                  <a:pt x="92" y="5"/>
                  <a:pt x="92" y="5"/>
                </a:cubicBezTo>
                <a:cubicBezTo>
                  <a:pt x="93" y="8"/>
                  <a:pt x="93" y="8"/>
                  <a:pt x="93" y="8"/>
                </a:cubicBezTo>
                <a:cubicBezTo>
                  <a:pt x="91" y="11"/>
                  <a:pt x="91" y="11"/>
                  <a:pt x="91" y="11"/>
                </a:cubicBezTo>
                <a:cubicBezTo>
                  <a:pt x="90" y="16"/>
                  <a:pt x="90" y="16"/>
                  <a:pt x="90" y="16"/>
                </a:cubicBezTo>
                <a:cubicBezTo>
                  <a:pt x="88" y="18"/>
                  <a:pt x="88" y="18"/>
                  <a:pt x="88" y="18"/>
                </a:cubicBezTo>
                <a:cubicBezTo>
                  <a:pt x="85" y="8"/>
                  <a:pt x="85" y="8"/>
                  <a:pt x="85" y="8"/>
                </a:cubicBezTo>
                <a:cubicBezTo>
                  <a:pt x="84" y="4"/>
                  <a:pt x="84" y="4"/>
                  <a:pt x="84" y="4"/>
                </a:cubicBezTo>
                <a:cubicBezTo>
                  <a:pt x="76" y="5"/>
                  <a:pt x="76" y="5"/>
                  <a:pt x="76" y="5"/>
                </a:cubicBezTo>
                <a:cubicBezTo>
                  <a:pt x="72" y="4"/>
                  <a:pt x="72" y="4"/>
                  <a:pt x="72" y="4"/>
                </a:cubicBezTo>
                <a:cubicBezTo>
                  <a:pt x="65" y="5"/>
                  <a:pt x="65" y="5"/>
                  <a:pt x="65" y="5"/>
                </a:cubicBezTo>
                <a:cubicBezTo>
                  <a:pt x="59" y="1"/>
                  <a:pt x="59" y="1"/>
                  <a:pt x="59" y="1"/>
                </a:cubicBezTo>
                <a:cubicBezTo>
                  <a:pt x="55" y="3"/>
                  <a:pt x="55" y="3"/>
                  <a:pt x="55" y="3"/>
                </a:cubicBezTo>
                <a:cubicBezTo>
                  <a:pt x="48" y="10"/>
                  <a:pt x="48" y="10"/>
                  <a:pt x="48" y="10"/>
                </a:cubicBezTo>
                <a:cubicBezTo>
                  <a:pt x="41" y="20"/>
                  <a:pt x="41" y="20"/>
                  <a:pt x="41" y="20"/>
                </a:cubicBezTo>
                <a:cubicBezTo>
                  <a:pt x="42" y="19"/>
                  <a:pt x="42" y="19"/>
                  <a:pt x="42" y="19"/>
                </a:cubicBezTo>
                <a:cubicBezTo>
                  <a:pt x="45" y="23"/>
                  <a:pt x="45" y="23"/>
                  <a:pt x="45" y="23"/>
                </a:cubicBezTo>
                <a:cubicBezTo>
                  <a:pt x="41" y="43"/>
                  <a:pt x="41" y="43"/>
                  <a:pt x="41" y="43"/>
                </a:cubicBezTo>
                <a:cubicBezTo>
                  <a:pt x="31" y="48"/>
                  <a:pt x="31" y="48"/>
                  <a:pt x="31" y="48"/>
                </a:cubicBezTo>
                <a:cubicBezTo>
                  <a:pt x="22" y="52"/>
                  <a:pt x="22" y="52"/>
                  <a:pt x="22" y="52"/>
                </a:cubicBezTo>
                <a:cubicBezTo>
                  <a:pt x="22" y="52"/>
                  <a:pt x="17" y="56"/>
                  <a:pt x="19" y="59"/>
                </a:cubicBezTo>
                <a:cubicBezTo>
                  <a:pt x="21" y="61"/>
                  <a:pt x="22" y="65"/>
                  <a:pt x="22" y="65"/>
                </a:cubicBezTo>
                <a:cubicBezTo>
                  <a:pt x="23" y="74"/>
                  <a:pt x="23" y="74"/>
                  <a:pt x="23" y="74"/>
                </a:cubicBezTo>
                <a:cubicBezTo>
                  <a:pt x="25" y="78"/>
                  <a:pt x="25" y="78"/>
                  <a:pt x="25" y="78"/>
                </a:cubicBezTo>
                <a:cubicBezTo>
                  <a:pt x="26" y="83"/>
                  <a:pt x="26" y="83"/>
                  <a:pt x="26" y="83"/>
                </a:cubicBezTo>
                <a:cubicBezTo>
                  <a:pt x="23" y="85"/>
                  <a:pt x="23" y="85"/>
                  <a:pt x="23" y="85"/>
                </a:cubicBezTo>
                <a:cubicBezTo>
                  <a:pt x="22" y="88"/>
                  <a:pt x="22" y="88"/>
                  <a:pt x="22" y="88"/>
                </a:cubicBezTo>
                <a:cubicBezTo>
                  <a:pt x="24" y="91"/>
                  <a:pt x="24" y="91"/>
                  <a:pt x="24" y="91"/>
                </a:cubicBezTo>
                <a:cubicBezTo>
                  <a:pt x="27" y="98"/>
                  <a:pt x="27" y="98"/>
                  <a:pt x="27" y="98"/>
                </a:cubicBezTo>
                <a:cubicBezTo>
                  <a:pt x="22" y="103"/>
                  <a:pt x="22" y="103"/>
                  <a:pt x="22" y="103"/>
                </a:cubicBezTo>
                <a:cubicBezTo>
                  <a:pt x="17" y="108"/>
                  <a:pt x="17" y="108"/>
                  <a:pt x="17" y="108"/>
                </a:cubicBezTo>
                <a:cubicBezTo>
                  <a:pt x="13" y="119"/>
                  <a:pt x="13" y="119"/>
                  <a:pt x="13" y="119"/>
                </a:cubicBezTo>
                <a:cubicBezTo>
                  <a:pt x="9" y="125"/>
                  <a:pt x="9" y="125"/>
                  <a:pt x="9" y="125"/>
                </a:cubicBezTo>
                <a:cubicBezTo>
                  <a:pt x="7" y="138"/>
                  <a:pt x="7" y="138"/>
                  <a:pt x="7" y="138"/>
                </a:cubicBezTo>
                <a:cubicBezTo>
                  <a:pt x="5" y="149"/>
                  <a:pt x="5" y="149"/>
                  <a:pt x="5" y="149"/>
                </a:cubicBezTo>
                <a:cubicBezTo>
                  <a:pt x="9" y="154"/>
                  <a:pt x="9" y="154"/>
                  <a:pt x="9" y="154"/>
                </a:cubicBezTo>
                <a:cubicBezTo>
                  <a:pt x="8" y="164"/>
                  <a:pt x="8" y="164"/>
                  <a:pt x="8" y="164"/>
                </a:cubicBezTo>
                <a:cubicBezTo>
                  <a:pt x="6" y="168"/>
                  <a:pt x="6" y="168"/>
                  <a:pt x="6" y="168"/>
                </a:cubicBezTo>
                <a:cubicBezTo>
                  <a:pt x="5" y="175"/>
                  <a:pt x="5" y="175"/>
                  <a:pt x="5" y="175"/>
                </a:cubicBezTo>
                <a:cubicBezTo>
                  <a:pt x="1" y="179"/>
                  <a:pt x="1" y="179"/>
                  <a:pt x="1" y="179"/>
                </a:cubicBezTo>
                <a:cubicBezTo>
                  <a:pt x="1" y="179"/>
                  <a:pt x="0" y="180"/>
                  <a:pt x="0" y="182"/>
                </a:cubicBezTo>
                <a:cubicBezTo>
                  <a:pt x="0" y="184"/>
                  <a:pt x="3" y="195"/>
                  <a:pt x="3" y="195"/>
                </a:cubicBezTo>
                <a:cubicBezTo>
                  <a:pt x="12" y="212"/>
                  <a:pt x="12" y="212"/>
                  <a:pt x="12" y="212"/>
                </a:cubicBezTo>
                <a:cubicBezTo>
                  <a:pt x="12" y="212"/>
                  <a:pt x="14" y="216"/>
                  <a:pt x="17" y="228"/>
                </a:cubicBezTo>
                <a:cubicBezTo>
                  <a:pt x="20" y="239"/>
                  <a:pt x="18" y="245"/>
                  <a:pt x="18" y="245"/>
                </a:cubicBezTo>
                <a:cubicBezTo>
                  <a:pt x="18" y="245"/>
                  <a:pt x="14" y="245"/>
                  <a:pt x="13" y="250"/>
                </a:cubicBezTo>
                <a:cubicBezTo>
                  <a:pt x="12" y="254"/>
                  <a:pt x="12" y="261"/>
                  <a:pt x="12" y="261"/>
                </a:cubicBezTo>
                <a:cubicBezTo>
                  <a:pt x="9" y="266"/>
                  <a:pt x="9" y="266"/>
                  <a:pt x="9" y="266"/>
                </a:cubicBezTo>
                <a:cubicBezTo>
                  <a:pt x="11" y="266"/>
                  <a:pt x="14" y="276"/>
                  <a:pt x="14" y="276"/>
                </a:cubicBezTo>
                <a:cubicBezTo>
                  <a:pt x="14" y="280"/>
                  <a:pt x="14" y="280"/>
                  <a:pt x="14" y="280"/>
                </a:cubicBezTo>
                <a:cubicBezTo>
                  <a:pt x="11" y="284"/>
                  <a:pt x="11" y="284"/>
                  <a:pt x="11" y="284"/>
                </a:cubicBezTo>
                <a:cubicBezTo>
                  <a:pt x="7" y="292"/>
                  <a:pt x="7" y="292"/>
                  <a:pt x="7" y="292"/>
                </a:cubicBezTo>
                <a:cubicBezTo>
                  <a:pt x="8" y="306"/>
                  <a:pt x="8" y="306"/>
                  <a:pt x="8" y="306"/>
                </a:cubicBezTo>
                <a:cubicBezTo>
                  <a:pt x="6" y="315"/>
                  <a:pt x="6" y="315"/>
                  <a:pt x="6" y="315"/>
                </a:cubicBezTo>
                <a:cubicBezTo>
                  <a:pt x="16" y="335"/>
                  <a:pt x="16" y="335"/>
                  <a:pt x="16" y="335"/>
                </a:cubicBezTo>
                <a:cubicBezTo>
                  <a:pt x="13" y="338"/>
                  <a:pt x="13" y="338"/>
                  <a:pt x="13" y="338"/>
                </a:cubicBezTo>
                <a:cubicBezTo>
                  <a:pt x="10" y="340"/>
                  <a:pt x="10" y="340"/>
                  <a:pt x="10" y="340"/>
                </a:cubicBezTo>
                <a:cubicBezTo>
                  <a:pt x="9" y="342"/>
                  <a:pt x="9" y="342"/>
                  <a:pt x="9" y="342"/>
                </a:cubicBezTo>
                <a:cubicBezTo>
                  <a:pt x="8" y="350"/>
                  <a:pt x="8" y="350"/>
                  <a:pt x="8" y="350"/>
                </a:cubicBezTo>
                <a:cubicBezTo>
                  <a:pt x="5" y="353"/>
                  <a:pt x="5" y="353"/>
                  <a:pt x="5" y="353"/>
                </a:cubicBezTo>
                <a:cubicBezTo>
                  <a:pt x="3" y="361"/>
                  <a:pt x="5" y="364"/>
                  <a:pt x="5" y="375"/>
                </a:cubicBezTo>
                <a:cubicBezTo>
                  <a:pt x="4" y="386"/>
                  <a:pt x="5" y="396"/>
                  <a:pt x="9" y="401"/>
                </a:cubicBezTo>
                <a:cubicBezTo>
                  <a:pt x="13" y="406"/>
                  <a:pt x="7" y="409"/>
                  <a:pt x="7" y="415"/>
                </a:cubicBezTo>
                <a:cubicBezTo>
                  <a:pt x="7" y="421"/>
                  <a:pt x="14" y="435"/>
                  <a:pt x="14" y="435"/>
                </a:cubicBezTo>
                <a:cubicBezTo>
                  <a:pt x="13" y="443"/>
                  <a:pt x="18" y="455"/>
                  <a:pt x="18" y="455"/>
                </a:cubicBezTo>
                <a:cubicBezTo>
                  <a:pt x="18" y="455"/>
                  <a:pt x="26" y="456"/>
                  <a:pt x="26" y="462"/>
                </a:cubicBezTo>
                <a:cubicBezTo>
                  <a:pt x="26" y="468"/>
                  <a:pt x="18" y="470"/>
                  <a:pt x="18" y="470"/>
                </a:cubicBezTo>
                <a:cubicBezTo>
                  <a:pt x="18" y="470"/>
                  <a:pt x="19" y="472"/>
                  <a:pt x="25" y="472"/>
                </a:cubicBezTo>
                <a:cubicBezTo>
                  <a:pt x="30" y="472"/>
                  <a:pt x="31" y="480"/>
                  <a:pt x="29" y="485"/>
                </a:cubicBezTo>
                <a:cubicBezTo>
                  <a:pt x="28" y="489"/>
                  <a:pt x="27" y="496"/>
                  <a:pt x="27" y="496"/>
                </a:cubicBezTo>
                <a:cubicBezTo>
                  <a:pt x="29" y="516"/>
                  <a:pt x="29" y="516"/>
                  <a:pt x="29" y="516"/>
                </a:cubicBezTo>
                <a:cubicBezTo>
                  <a:pt x="30" y="528"/>
                  <a:pt x="30" y="528"/>
                  <a:pt x="30" y="528"/>
                </a:cubicBezTo>
                <a:cubicBezTo>
                  <a:pt x="27" y="536"/>
                  <a:pt x="27" y="536"/>
                  <a:pt x="27" y="536"/>
                </a:cubicBezTo>
                <a:cubicBezTo>
                  <a:pt x="29" y="546"/>
                  <a:pt x="29" y="546"/>
                  <a:pt x="29" y="546"/>
                </a:cubicBezTo>
                <a:cubicBezTo>
                  <a:pt x="28" y="564"/>
                  <a:pt x="28" y="564"/>
                  <a:pt x="28" y="564"/>
                </a:cubicBezTo>
                <a:cubicBezTo>
                  <a:pt x="20" y="573"/>
                  <a:pt x="20" y="573"/>
                  <a:pt x="20" y="573"/>
                </a:cubicBezTo>
                <a:cubicBezTo>
                  <a:pt x="18" y="585"/>
                  <a:pt x="18" y="585"/>
                  <a:pt x="18" y="585"/>
                </a:cubicBezTo>
                <a:cubicBezTo>
                  <a:pt x="19" y="599"/>
                  <a:pt x="19" y="599"/>
                  <a:pt x="19" y="599"/>
                </a:cubicBezTo>
                <a:cubicBezTo>
                  <a:pt x="29" y="613"/>
                  <a:pt x="29" y="613"/>
                  <a:pt x="29" y="613"/>
                </a:cubicBezTo>
                <a:cubicBezTo>
                  <a:pt x="40" y="608"/>
                  <a:pt x="40" y="608"/>
                  <a:pt x="40" y="608"/>
                </a:cubicBezTo>
                <a:cubicBezTo>
                  <a:pt x="42" y="619"/>
                  <a:pt x="42" y="619"/>
                  <a:pt x="42" y="619"/>
                </a:cubicBezTo>
                <a:cubicBezTo>
                  <a:pt x="51" y="636"/>
                  <a:pt x="51" y="636"/>
                  <a:pt x="51" y="636"/>
                </a:cubicBezTo>
                <a:cubicBezTo>
                  <a:pt x="51" y="636"/>
                  <a:pt x="67" y="638"/>
                  <a:pt x="92" y="639"/>
                </a:cubicBezTo>
                <a:cubicBezTo>
                  <a:pt x="100" y="640"/>
                  <a:pt x="104" y="641"/>
                  <a:pt x="107" y="645"/>
                </a:cubicBezTo>
                <a:cubicBezTo>
                  <a:pt x="107" y="645"/>
                  <a:pt x="107" y="645"/>
                  <a:pt x="106" y="645"/>
                </a:cubicBezTo>
                <a:cubicBezTo>
                  <a:pt x="108" y="645"/>
                  <a:pt x="109" y="644"/>
                  <a:pt x="110" y="643"/>
                </a:cubicBezTo>
                <a:cubicBezTo>
                  <a:pt x="111" y="642"/>
                  <a:pt x="111" y="640"/>
                  <a:pt x="110" y="640"/>
                </a:cubicBezTo>
                <a:cubicBezTo>
                  <a:pt x="107" y="635"/>
                  <a:pt x="103" y="631"/>
                  <a:pt x="101" y="626"/>
                </a:cubicBezTo>
                <a:cubicBezTo>
                  <a:pt x="98" y="621"/>
                  <a:pt x="97" y="616"/>
                  <a:pt x="96" y="610"/>
                </a:cubicBezTo>
                <a:cubicBezTo>
                  <a:pt x="94" y="605"/>
                  <a:pt x="95" y="599"/>
                  <a:pt x="99" y="595"/>
                </a:cubicBezTo>
                <a:cubicBezTo>
                  <a:pt x="101" y="593"/>
                  <a:pt x="103" y="591"/>
                  <a:pt x="105" y="589"/>
                </a:cubicBezTo>
                <a:cubicBezTo>
                  <a:pt x="110" y="585"/>
                  <a:pt x="113" y="580"/>
                  <a:pt x="112" y="573"/>
                </a:cubicBezTo>
                <a:cubicBezTo>
                  <a:pt x="111" y="567"/>
                  <a:pt x="113" y="562"/>
                  <a:pt x="118" y="558"/>
                </a:cubicBezTo>
                <a:cubicBezTo>
                  <a:pt x="122" y="554"/>
                  <a:pt x="126" y="549"/>
                  <a:pt x="130" y="544"/>
                </a:cubicBezTo>
                <a:cubicBezTo>
                  <a:pt x="132" y="541"/>
                  <a:pt x="133" y="538"/>
                  <a:pt x="132" y="534"/>
                </a:cubicBezTo>
                <a:cubicBezTo>
                  <a:pt x="132" y="532"/>
                  <a:pt x="132" y="530"/>
                  <a:pt x="131" y="528"/>
                </a:cubicBezTo>
                <a:cubicBezTo>
                  <a:pt x="130" y="522"/>
                  <a:pt x="128" y="517"/>
                  <a:pt x="121" y="517"/>
                </a:cubicBezTo>
                <a:cubicBezTo>
                  <a:pt x="117" y="517"/>
                  <a:pt x="114" y="516"/>
                  <a:pt x="111" y="513"/>
                </a:cubicBezTo>
                <a:cubicBezTo>
                  <a:pt x="108" y="511"/>
                  <a:pt x="105" y="508"/>
                  <a:pt x="102" y="505"/>
                </a:cubicBezTo>
                <a:cubicBezTo>
                  <a:pt x="95" y="500"/>
                  <a:pt x="94" y="492"/>
                  <a:pt x="100" y="485"/>
                </a:cubicBezTo>
                <a:cubicBezTo>
                  <a:pt x="102" y="482"/>
                  <a:pt x="104" y="480"/>
                  <a:pt x="107" y="478"/>
                </a:cubicBezTo>
                <a:cubicBezTo>
                  <a:pt x="111" y="476"/>
                  <a:pt x="116" y="474"/>
                  <a:pt x="120" y="472"/>
                </a:cubicBezTo>
                <a:cubicBezTo>
                  <a:pt x="122" y="472"/>
                  <a:pt x="123" y="470"/>
                  <a:pt x="123" y="469"/>
                </a:cubicBezTo>
                <a:cubicBezTo>
                  <a:pt x="124" y="464"/>
                  <a:pt x="129" y="458"/>
                  <a:pt x="126" y="452"/>
                </a:cubicBezTo>
                <a:cubicBezTo>
                  <a:pt x="125" y="450"/>
                  <a:pt x="125" y="448"/>
                  <a:pt x="125" y="445"/>
                </a:cubicBezTo>
                <a:cubicBezTo>
                  <a:pt x="124" y="440"/>
                  <a:pt x="125" y="435"/>
                  <a:pt x="130" y="430"/>
                </a:cubicBezTo>
                <a:cubicBezTo>
                  <a:pt x="133" y="428"/>
                  <a:pt x="135" y="425"/>
                  <a:pt x="137" y="421"/>
                </a:cubicBezTo>
                <a:cubicBezTo>
                  <a:pt x="137" y="421"/>
                  <a:pt x="137" y="421"/>
                  <a:pt x="137" y="421"/>
                </a:cubicBezTo>
                <a:cubicBezTo>
                  <a:pt x="137" y="421"/>
                  <a:pt x="137" y="421"/>
                  <a:pt x="136" y="421"/>
                </a:cubicBezTo>
                <a:cubicBezTo>
                  <a:pt x="135" y="421"/>
                  <a:pt x="133" y="421"/>
                  <a:pt x="132" y="420"/>
                </a:cubicBezTo>
                <a:cubicBezTo>
                  <a:pt x="130" y="419"/>
                  <a:pt x="130" y="418"/>
                  <a:pt x="132" y="417"/>
                </a:cubicBezTo>
                <a:cubicBezTo>
                  <a:pt x="132" y="417"/>
                  <a:pt x="133" y="416"/>
                  <a:pt x="134" y="417"/>
                </a:cubicBezTo>
                <a:cubicBezTo>
                  <a:pt x="135" y="418"/>
                  <a:pt x="136" y="419"/>
                  <a:pt x="136" y="421"/>
                </a:cubicBezTo>
                <a:cubicBezTo>
                  <a:pt x="137" y="421"/>
                  <a:pt x="137" y="421"/>
                  <a:pt x="138" y="421"/>
                </a:cubicBezTo>
                <a:cubicBezTo>
                  <a:pt x="137" y="421"/>
                  <a:pt x="137" y="421"/>
                  <a:pt x="137" y="421"/>
                </a:cubicBezTo>
                <a:cubicBezTo>
                  <a:pt x="138" y="422"/>
                  <a:pt x="140" y="422"/>
                  <a:pt x="141" y="422"/>
                </a:cubicBezTo>
                <a:cubicBezTo>
                  <a:pt x="146" y="422"/>
                  <a:pt x="149" y="418"/>
                  <a:pt x="148" y="414"/>
                </a:cubicBezTo>
                <a:cubicBezTo>
                  <a:pt x="148" y="411"/>
                  <a:pt x="147" y="407"/>
                  <a:pt x="146" y="404"/>
                </a:cubicBezTo>
                <a:cubicBezTo>
                  <a:pt x="145" y="402"/>
                  <a:pt x="142" y="401"/>
                  <a:pt x="140" y="402"/>
                </a:cubicBezTo>
                <a:cubicBezTo>
                  <a:pt x="139" y="403"/>
                  <a:pt x="138" y="404"/>
                  <a:pt x="137" y="404"/>
                </a:cubicBezTo>
                <a:cubicBezTo>
                  <a:pt x="130" y="407"/>
                  <a:pt x="124" y="404"/>
                  <a:pt x="122" y="397"/>
                </a:cubicBezTo>
                <a:cubicBezTo>
                  <a:pt x="121" y="393"/>
                  <a:pt x="121" y="389"/>
                  <a:pt x="120" y="385"/>
                </a:cubicBezTo>
                <a:cubicBezTo>
                  <a:pt x="119" y="384"/>
                  <a:pt x="119" y="383"/>
                  <a:pt x="118" y="381"/>
                </a:cubicBezTo>
                <a:cubicBezTo>
                  <a:pt x="118" y="379"/>
                  <a:pt x="121" y="376"/>
                  <a:pt x="124" y="377"/>
                </a:cubicBezTo>
                <a:cubicBezTo>
                  <a:pt x="128" y="378"/>
                  <a:pt x="132" y="380"/>
                  <a:pt x="135" y="382"/>
                </a:cubicBezTo>
                <a:cubicBezTo>
                  <a:pt x="141" y="385"/>
                  <a:pt x="146" y="385"/>
                  <a:pt x="152" y="384"/>
                </a:cubicBezTo>
                <a:cubicBezTo>
                  <a:pt x="157" y="384"/>
                  <a:pt x="164" y="377"/>
                  <a:pt x="164" y="372"/>
                </a:cubicBezTo>
                <a:cubicBezTo>
                  <a:pt x="164" y="368"/>
                  <a:pt x="162" y="364"/>
                  <a:pt x="162" y="360"/>
                </a:cubicBezTo>
                <a:cubicBezTo>
                  <a:pt x="162" y="355"/>
                  <a:pt x="164" y="350"/>
                  <a:pt x="164" y="345"/>
                </a:cubicBezTo>
                <a:cubicBezTo>
                  <a:pt x="164" y="345"/>
                  <a:pt x="164" y="344"/>
                  <a:pt x="164" y="343"/>
                </a:cubicBezTo>
                <a:cubicBezTo>
                  <a:pt x="163" y="342"/>
                  <a:pt x="163" y="341"/>
                  <a:pt x="163" y="339"/>
                </a:cubicBezTo>
                <a:cubicBezTo>
                  <a:pt x="162" y="335"/>
                  <a:pt x="164" y="332"/>
                  <a:pt x="168" y="333"/>
                </a:cubicBezTo>
                <a:cubicBezTo>
                  <a:pt x="183" y="336"/>
                  <a:pt x="198" y="335"/>
                  <a:pt x="213" y="329"/>
                </a:cubicBezTo>
                <a:cubicBezTo>
                  <a:pt x="217" y="328"/>
                  <a:pt x="221" y="327"/>
                  <a:pt x="224" y="325"/>
                </a:cubicBezTo>
                <a:cubicBezTo>
                  <a:pt x="231" y="322"/>
                  <a:pt x="236" y="318"/>
                  <a:pt x="238" y="310"/>
                </a:cubicBezTo>
                <a:cubicBezTo>
                  <a:pt x="239" y="306"/>
                  <a:pt x="242" y="302"/>
                  <a:pt x="244" y="297"/>
                </a:cubicBezTo>
                <a:cubicBezTo>
                  <a:pt x="245" y="295"/>
                  <a:pt x="245" y="292"/>
                  <a:pt x="246" y="289"/>
                </a:cubicBezTo>
                <a:cubicBezTo>
                  <a:pt x="247" y="286"/>
                  <a:pt x="245" y="282"/>
                  <a:pt x="242" y="280"/>
                </a:cubicBezTo>
                <a:close/>
                <a:moveTo>
                  <a:pt x="132" y="166"/>
                </a:moveTo>
                <a:cubicBezTo>
                  <a:pt x="131" y="166"/>
                  <a:pt x="130" y="165"/>
                  <a:pt x="129" y="165"/>
                </a:cubicBezTo>
                <a:cubicBezTo>
                  <a:pt x="129" y="165"/>
                  <a:pt x="130" y="164"/>
                  <a:pt x="130" y="164"/>
                </a:cubicBezTo>
                <a:cubicBezTo>
                  <a:pt x="131" y="164"/>
                  <a:pt x="132" y="164"/>
                  <a:pt x="132" y="164"/>
                </a:cubicBezTo>
                <a:cubicBezTo>
                  <a:pt x="133" y="164"/>
                  <a:pt x="133" y="165"/>
                  <a:pt x="134" y="165"/>
                </a:cubicBezTo>
                <a:cubicBezTo>
                  <a:pt x="133" y="166"/>
                  <a:pt x="133" y="166"/>
                  <a:pt x="132" y="16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07">
            <a:extLst>
              <a:ext uri="{FF2B5EF4-FFF2-40B4-BE49-F238E27FC236}">
                <a16:creationId xmlns:a16="http://schemas.microsoft.com/office/drawing/2014/main" id="{2AB05A12-4DC9-7EAD-D90F-F3118F479E78}"/>
              </a:ext>
            </a:extLst>
          </p:cNvPr>
          <p:cNvSpPr>
            <a:spLocks/>
          </p:cNvSpPr>
          <p:nvPr/>
        </p:nvSpPr>
        <p:spPr bwMode="auto">
          <a:xfrm>
            <a:off x="17012862" y="10668001"/>
            <a:ext cx="12700" cy="125414"/>
          </a:xfrm>
          <a:custGeom>
            <a:avLst/>
            <a:gdLst>
              <a:gd name="T0" fmla="*/ 0 w 4"/>
              <a:gd name="T1" fmla="*/ 40 h 40"/>
              <a:gd name="T2" fmla="*/ 0 w 4"/>
              <a:gd name="T3" fmla="*/ 0 h 40"/>
              <a:gd name="T4" fmla="*/ 0 w 4"/>
              <a:gd name="T5" fmla="*/ 40 h 40"/>
            </a:gdLst>
            <a:ahLst/>
            <a:cxnLst>
              <a:cxn ang="0">
                <a:pos x="T0" y="T1"/>
              </a:cxn>
              <a:cxn ang="0">
                <a:pos x="T2" y="T3"/>
              </a:cxn>
              <a:cxn ang="0">
                <a:pos x="T4" y="T5"/>
              </a:cxn>
            </a:cxnLst>
            <a:rect l="0" t="0" r="r" b="b"/>
            <a:pathLst>
              <a:path w="4" h="40">
                <a:moveTo>
                  <a:pt x="0" y="40"/>
                </a:moveTo>
                <a:cubicBezTo>
                  <a:pt x="3" y="26"/>
                  <a:pt x="4" y="13"/>
                  <a:pt x="0" y="0"/>
                </a:cubicBezTo>
                <a:cubicBezTo>
                  <a:pt x="4" y="13"/>
                  <a:pt x="3" y="26"/>
                  <a:pt x="0" y="4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08">
            <a:extLst>
              <a:ext uri="{FF2B5EF4-FFF2-40B4-BE49-F238E27FC236}">
                <a16:creationId xmlns:a16="http://schemas.microsoft.com/office/drawing/2014/main" id="{BEC8135F-5E07-0FCA-5307-0ECCF892CA59}"/>
              </a:ext>
            </a:extLst>
          </p:cNvPr>
          <p:cNvSpPr>
            <a:spLocks/>
          </p:cNvSpPr>
          <p:nvPr/>
        </p:nvSpPr>
        <p:spPr bwMode="auto">
          <a:xfrm>
            <a:off x="17385927" y="12752389"/>
            <a:ext cx="222250" cy="247650"/>
          </a:xfrm>
          <a:custGeom>
            <a:avLst/>
            <a:gdLst>
              <a:gd name="T0" fmla="*/ 62 w 71"/>
              <a:gd name="T1" fmla="*/ 49 h 79"/>
              <a:gd name="T2" fmla="*/ 36 w 71"/>
              <a:gd name="T3" fmla="*/ 37 h 79"/>
              <a:gd name="T4" fmla="*/ 33 w 71"/>
              <a:gd name="T5" fmla="*/ 35 h 79"/>
              <a:gd name="T6" fmla="*/ 20 w 71"/>
              <a:gd name="T7" fmla="*/ 22 h 79"/>
              <a:gd name="T8" fmla="*/ 16 w 71"/>
              <a:gd name="T9" fmla="*/ 13 h 79"/>
              <a:gd name="T10" fmla="*/ 0 w 71"/>
              <a:gd name="T11" fmla="*/ 0 h 79"/>
              <a:gd name="T12" fmla="*/ 7 w 71"/>
              <a:gd name="T13" fmla="*/ 1 h 79"/>
              <a:gd name="T14" fmla="*/ 13 w 71"/>
              <a:gd name="T15" fmla="*/ 41 h 79"/>
              <a:gd name="T16" fmla="*/ 15 w 71"/>
              <a:gd name="T17" fmla="*/ 78 h 79"/>
              <a:gd name="T18" fmla="*/ 13 w 71"/>
              <a:gd name="T19" fmla="*/ 78 h 79"/>
              <a:gd name="T20" fmla="*/ 19 w 71"/>
              <a:gd name="T21" fmla="*/ 77 h 79"/>
              <a:gd name="T22" fmla="*/ 27 w 71"/>
              <a:gd name="T23" fmla="*/ 78 h 79"/>
              <a:gd name="T24" fmla="*/ 30 w 71"/>
              <a:gd name="T25" fmla="*/ 72 h 79"/>
              <a:gd name="T26" fmla="*/ 29 w 71"/>
              <a:gd name="T27" fmla="*/ 72 h 79"/>
              <a:gd name="T28" fmla="*/ 29 w 71"/>
              <a:gd name="T29" fmla="*/ 71 h 79"/>
              <a:gd name="T30" fmla="*/ 28 w 71"/>
              <a:gd name="T31" fmla="*/ 71 h 79"/>
              <a:gd name="T32" fmla="*/ 29 w 71"/>
              <a:gd name="T33" fmla="*/ 71 h 79"/>
              <a:gd name="T34" fmla="*/ 30 w 71"/>
              <a:gd name="T35" fmla="*/ 72 h 79"/>
              <a:gd name="T36" fmla="*/ 30 w 71"/>
              <a:gd name="T37" fmla="*/ 72 h 79"/>
              <a:gd name="T38" fmla="*/ 41 w 71"/>
              <a:gd name="T39" fmla="*/ 69 h 79"/>
              <a:gd name="T40" fmla="*/ 46 w 71"/>
              <a:gd name="T41" fmla="*/ 63 h 79"/>
              <a:gd name="T42" fmla="*/ 49 w 71"/>
              <a:gd name="T43" fmla="*/ 61 h 79"/>
              <a:gd name="T44" fmla="*/ 57 w 71"/>
              <a:gd name="T45" fmla="*/ 62 h 79"/>
              <a:gd name="T46" fmla="*/ 70 w 71"/>
              <a:gd name="T47" fmla="*/ 53 h 79"/>
              <a:gd name="T48" fmla="*/ 70 w 71"/>
              <a:gd name="T49" fmla="*/ 51 h 79"/>
              <a:gd name="T50" fmla="*/ 62 w 71"/>
              <a:gd name="T51"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9">
                <a:moveTo>
                  <a:pt x="62" y="49"/>
                </a:moveTo>
                <a:cubicBezTo>
                  <a:pt x="54" y="45"/>
                  <a:pt x="45" y="41"/>
                  <a:pt x="36" y="37"/>
                </a:cubicBezTo>
                <a:cubicBezTo>
                  <a:pt x="35" y="37"/>
                  <a:pt x="34" y="36"/>
                  <a:pt x="33" y="35"/>
                </a:cubicBezTo>
                <a:cubicBezTo>
                  <a:pt x="29" y="30"/>
                  <a:pt x="23" y="27"/>
                  <a:pt x="20" y="22"/>
                </a:cubicBezTo>
                <a:cubicBezTo>
                  <a:pt x="17" y="19"/>
                  <a:pt x="16" y="17"/>
                  <a:pt x="16" y="13"/>
                </a:cubicBezTo>
                <a:cubicBezTo>
                  <a:pt x="14" y="4"/>
                  <a:pt x="9" y="0"/>
                  <a:pt x="0" y="0"/>
                </a:cubicBezTo>
                <a:cubicBezTo>
                  <a:pt x="3" y="0"/>
                  <a:pt x="5" y="0"/>
                  <a:pt x="7" y="1"/>
                </a:cubicBezTo>
                <a:cubicBezTo>
                  <a:pt x="8" y="9"/>
                  <a:pt x="9" y="21"/>
                  <a:pt x="13" y="41"/>
                </a:cubicBezTo>
                <a:cubicBezTo>
                  <a:pt x="17" y="58"/>
                  <a:pt x="17" y="70"/>
                  <a:pt x="15" y="78"/>
                </a:cubicBezTo>
                <a:cubicBezTo>
                  <a:pt x="15" y="78"/>
                  <a:pt x="14" y="78"/>
                  <a:pt x="13" y="78"/>
                </a:cubicBezTo>
                <a:cubicBezTo>
                  <a:pt x="15" y="79"/>
                  <a:pt x="17" y="78"/>
                  <a:pt x="19" y="77"/>
                </a:cubicBezTo>
                <a:cubicBezTo>
                  <a:pt x="21" y="77"/>
                  <a:pt x="24" y="78"/>
                  <a:pt x="27" y="78"/>
                </a:cubicBezTo>
                <a:cubicBezTo>
                  <a:pt x="31" y="78"/>
                  <a:pt x="31" y="78"/>
                  <a:pt x="30" y="72"/>
                </a:cubicBezTo>
                <a:cubicBezTo>
                  <a:pt x="30" y="72"/>
                  <a:pt x="29" y="72"/>
                  <a:pt x="29" y="72"/>
                </a:cubicBezTo>
                <a:cubicBezTo>
                  <a:pt x="29" y="72"/>
                  <a:pt x="29" y="72"/>
                  <a:pt x="29" y="71"/>
                </a:cubicBezTo>
                <a:cubicBezTo>
                  <a:pt x="29" y="71"/>
                  <a:pt x="29" y="71"/>
                  <a:pt x="28" y="71"/>
                </a:cubicBezTo>
                <a:cubicBezTo>
                  <a:pt x="29" y="70"/>
                  <a:pt x="29" y="70"/>
                  <a:pt x="29" y="71"/>
                </a:cubicBezTo>
                <a:cubicBezTo>
                  <a:pt x="29" y="71"/>
                  <a:pt x="30" y="72"/>
                  <a:pt x="30" y="72"/>
                </a:cubicBezTo>
                <a:cubicBezTo>
                  <a:pt x="30" y="72"/>
                  <a:pt x="30" y="72"/>
                  <a:pt x="30" y="72"/>
                </a:cubicBezTo>
                <a:cubicBezTo>
                  <a:pt x="34" y="71"/>
                  <a:pt x="37" y="70"/>
                  <a:pt x="41" y="69"/>
                </a:cubicBezTo>
                <a:cubicBezTo>
                  <a:pt x="44" y="68"/>
                  <a:pt x="46" y="66"/>
                  <a:pt x="46" y="63"/>
                </a:cubicBezTo>
                <a:cubicBezTo>
                  <a:pt x="46" y="61"/>
                  <a:pt x="48" y="61"/>
                  <a:pt x="49" y="61"/>
                </a:cubicBezTo>
                <a:cubicBezTo>
                  <a:pt x="52" y="62"/>
                  <a:pt x="55" y="63"/>
                  <a:pt x="57" y="62"/>
                </a:cubicBezTo>
                <a:cubicBezTo>
                  <a:pt x="62" y="60"/>
                  <a:pt x="66" y="56"/>
                  <a:pt x="70" y="53"/>
                </a:cubicBezTo>
                <a:cubicBezTo>
                  <a:pt x="71" y="53"/>
                  <a:pt x="70" y="52"/>
                  <a:pt x="70" y="51"/>
                </a:cubicBezTo>
                <a:cubicBezTo>
                  <a:pt x="68" y="48"/>
                  <a:pt x="65" y="50"/>
                  <a:pt x="62" y="4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09">
            <a:extLst>
              <a:ext uri="{FF2B5EF4-FFF2-40B4-BE49-F238E27FC236}">
                <a16:creationId xmlns:a16="http://schemas.microsoft.com/office/drawing/2014/main" id="{74787B1A-8570-765E-01C4-6985F0C388CA}"/>
              </a:ext>
            </a:extLst>
          </p:cNvPr>
          <p:cNvSpPr>
            <a:spLocks/>
          </p:cNvSpPr>
          <p:nvPr/>
        </p:nvSpPr>
        <p:spPr bwMode="auto">
          <a:xfrm>
            <a:off x="18484476" y="10760076"/>
            <a:ext cx="3176"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0">
            <a:extLst>
              <a:ext uri="{FF2B5EF4-FFF2-40B4-BE49-F238E27FC236}">
                <a16:creationId xmlns:a16="http://schemas.microsoft.com/office/drawing/2014/main" id="{D1C90E09-A586-A4E7-7A87-B52EEDB2C722}"/>
              </a:ext>
            </a:extLst>
          </p:cNvPr>
          <p:cNvSpPr>
            <a:spLocks/>
          </p:cNvSpPr>
          <p:nvPr/>
        </p:nvSpPr>
        <p:spPr bwMode="auto">
          <a:xfrm>
            <a:off x="17812963" y="11483977"/>
            <a:ext cx="22226" cy="9526"/>
          </a:xfrm>
          <a:custGeom>
            <a:avLst/>
            <a:gdLst>
              <a:gd name="T0" fmla="*/ 7 w 7"/>
              <a:gd name="T1" fmla="*/ 3 h 3"/>
              <a:gd name="T2" fmla="*/ 0 w 7"/>
              <a:gd name="T3" fmla="*/ 0 h 3"/>
              <a:gd name="T4" fmla="*/ 7 w 7"/>
              <a:gd name="T5" fmla="*/ 3 h 3"/>
            </a:gdLst>
            <a:ahLst/>
            <a:cxnLst>
              <a:cxn ang="0">
                <a:pos x="T0" y="T1"/>
              </a:cxn>
              <a:cxn ang="0">
                <a:pos x="T2" y="T3"/>
              </a:cxn>
              <a:cxn ang="0">
                <a:pos x="T4" y="T5"/>
              </a:cxn>
            </a:cxnLst>
            <a:rect l="0" t="0" r="r" b="b"/>
            <a:pathLst>
              <a:path w="7" h="3">
                <a:moveTo>
                  <a:pt x="7" y="3"/>
                </a:moveTo>
                <a:cubicBezTo>
                  <a:pt x="5" y="2"/>
                  <a:pt x="2" y="1"/>
                  <a:pt x="0" y="0"/>
                </a:cubicBezTo>
                <a:cubicBezTo>
                  <a:pt x="2" y="1"/>
                  <a:pt x="5" y="2"/>
                  <a:pt x="7"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11">
            <a:extLst>
              <a:ext uri="{FF2B5EF4-FFF2-40B4-BE49-F238E27FC236}">
                <a16:creationId xmlns:a16="http://schemas.microsoft.com/office/drawing/2014/main" id="{B8EF4D85-3390-A63D-1EB8-EC0F2E8C603A}"/>
              </a:ext>
            </a:extLst>
          </p:cNvPr>
          <p:cNvSpPr>
            <a:spLocks/>
          </p:cNvSpPr>
          <p:nvPr/>
        </p:nvSpPr>
        <p:spPr bwMode="auto">
          <a:xfrm>
            <a:off x="17790738" y="11477627"/>
            <a:ext cx="15876" cy="6350"/>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3" y="1"/>
                  <a:pt x="5" y="2"/>
                </a:cubicBezTo>
                <a:cubicBezTo>
                  <a:pt x="3" y="1"/>
                  <a:pt x="2"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2">
            <a:extLst>
              <a:ext uri="{FF2B5EF4-FFF2-40B4-BE49-F238E27FC236}">
                <a16:creationId xmlns:a16="http://schemas.microsoft.com/office/drawing/2014/main" id="{973216C8-C0AD-8749-AF86-9937B2B6FA31}"/>
              </a:ext>
            </a:extLst>
          </p:cNvPr>
          <p:cNvSpPr>
            <a:spLocks/>
          </p:cNvSpPr>
          <p:nvPr/>
        </p:nvSpPr>
        <p:spPr bwMode="auto">
          <a:xfrm>
            <a:off x="17655800" y="12915901"/>
            <a:ext cx="12700" cy="6350"/>
          </a:xfrm>
          <a:custGeom>
            <a:avLst/>
            <a:gdLst>
              <a:gd name="T0" fmla="*/ 2 w 4"/>
              <a:gd name="T1" fmla="*/ 2 h 2"/>
              <a:gd name="T2" fmla="*/ 4 w 4"/>
              <a:gd name="T3" fmla="*/ 1 h 2"/>
              <a:gd name="T4" fmla="*/ 2 w 4"/>
              <a:gd name="T5" fmla="*/ 0 h 2"/>
              <a:gd name="T6" fmla="*/ 2 w 4"/>
              <a:gd name="T7" fmla="*/ 2 h 2"/>
            </a:gdLst>
            <a:ahLst/>
            <a:cxnLst>
              <a:cxn ang="0">
                <a:pos x="T0" y="T1"/>
              </a:cxn>
              <a:cxn ang="0">
                <a:pos x="T2" y="T3"/>
              </a:cxn>
              <a:cxn ang="0">
                <a:pos x="T4" y="T5"/>
              </a:cxn>
              <a:cxn ang="0">
                <a:pos x="T6" y="T7"/>
              </a:cxn>
            </a:cxnLst>
            <a:rect l="0" t="0" r="r" b="b"/>
            <a:pathLst>
              <a:path w="4" h="2">
                <a:moveTo>
                  <a:pt x="2" y="2"/>
                </a:moveTo>
                <a:cubicBezTo>
                  <a:pt x="2" y="2"/>
                  <a:pt x="3" y="1"/>
                  <a:pt x="4" y="1"/>
                </a:cubicBezTo>
                <a:cubicBezTo>
                  <a:pt x="3" y="1"/>
                  <a:pt x="3" y="0"/>
                  <a:pt x="2" y="0"/>
                </a:cubicBezTo>
                <a:cubicBezTo>
                  <a:pt x="0" y="0"/>
                  <a:pt x="0" y="1"/>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13">
            <a:extLst>
              <a:ext uri="{FF2B5EF4-FFF2-40B4-BE49-F238E27FC236}">
                <a16:creationId xmlns:a16="http://schemas.microsoft.com/office/drawing/2014/main" id="{1BA695C8-3F42-55D8-C39F-42511103B233}"/>
              </a:ext>
            </a:extLst>
          </p:cNvPr>
          <p:cNvSpPr>
            <a:spLocks/>
          </p:cNvSpPr>
          <p:nvPr/>
        </p:nvSpPr>
        <p:spPr bwMode="auto">
          <a:xfrm>
            <a:off x="17968539" y="11444288"/>
            <a:ext cx="6350" cy="14288"/>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1" y="2"/>
                  <a:pt x="0" y="3"/>
                  <a:pt x="0" y="5"/>
                </a:cubicBezTo>
                <a:cubicBezTo>
                  <a:pt x="0" y="3"/>
                  <a:pt x="1"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4">
            <a:extLst>
              <a:ext uri="{FF2B5EF4-FFF2-40B4-BE49-F238E27FC236}">
                <a16:creationId xmlns:a16="http://schemas.microsoft.com/office/drawing/2014/main" id="{856E540A-6736-E39D-8589-0F1C260AE80A}"/>
              </a:ext>
            </a:extLst>
          </p:cNvPr>
          <p:cNvSpPr>
            <a:spLocks/>
          </p:cNvSpPr>
          <p:nvPr/>
        </p:nvSpPr>
        <p:spPr bwMode="auto">
          <a:xfrm>
            <a:off x="20341850" y="6137276"/>
            <a:ext cx="119064" cy="103188"/>
          </a:xfrm>
          <a:custGeom>
            <a:avLst/>
            <a:gdLst>
              <a:gd name="T0" fmla="*/ 0 w 38"/>
              <a:gd name="T1" fmla="*/ 18 h 33"/>
              <a:gd name="T2" fmla="*/ 7 w 38"/>
              <a:gd name="T3" fmla="*/ 25 h 33"/>
              <a:gd name="T4" fmla="*/ 10 w 38"/>
              <a:gd name="T5" fmla="*/ 25 h 33"/>
              <a:gd name="T6" fmla="*/ 10 w 38"/>
              <a:gd name="T7" fmla="*/ 20 h 33"/>
              <a:gd name="T8" fmla="*/ 12 w 38"/>
              <a:gd name="T9" fmla="*/ 19 h 33"/>
              <a:gd name="T10" fmla="*/ 18 w 38"/>
              <a:gd name="T11" fmla="*/ 21 h 33"/>
              <a:gd name="T12" fmla="*/ 21 w 38"/>
              <a:gd name="T13" fmla="*/ 27 h 33"/>
              <a:gd name="T14" fmla="*/ 23 w 38"/>
              <a:gd name="T15" fmla="*/ 28 h 33"/>
              <a:gd name="T16" fmla="*/ 28 w 38"/>
              <a:gd name="T17" fmla="*/ 33 h 33"/>
              <a:gd name="T18" fmla="*/ 30 w 38"/>
              <a:gd name="T19" fmla="*/ 30 h 33"/>
              <a:gd name="T20" fmla="*/ 33 w 38"/>
              <a:gd name="T21" fmla="*/ 27 h 33"/>
              <a:gd name="T22" fmla="*/ 35 w 38"/>
              <a:gd name="T23" fmla="*/ 12 h 33"/>
              <a:gd name="T24" fmla="*/ 30 w 38"/>
              <a:gd name="T25" fmla="*/ 5 h 33"/>
              <a:gd name="T26" fmla="*/ 26 w 38"/>
              <a:gd name="T27" fmla="*/ 2 h 33"/>
              <a:gd name="T28" fmla="*/ 17 w 38"/>
              <a:gd name="T29" fmla="*/ 0 h 33"/>
              <a:gd name="T30" fmla="*/ 13 w 38"/>
              <a:gd name="T31" fmla="*/ 4 h 33"/>
              <a:gd name="T32" fmla="*/ 8 w 38"/>
              <a:gd name="T33" fmla="*/ 7 h 33"/>
              <a:gd name="T34" fmla="*/ 7 w 38"/>
              <a:gd name="T35" fmla="*/ 10 h 33"/>
              <a:gd name="T36" fmla="*/ 3 w 38"/>
              <a:gd name="T37" fmla="*/ 11 h 33"/>
              <a:gd name="T38" fmla="*/ 0 w 38"/>
              <a:gd name="T39"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3">
                <a:moveTo>
                  <a:pt x="0" y="18"/>
                </a:moveTo>
                <a:cubicBezTo>
                  <a:pt x="7" y="25"/>
                  <a:pt x="7" y="25"/>
                  <a:pt x="7" y="25"/>
                </a:cubicBezTo>
                <a:cubicBezTo>
                  <a:pt x="10" y="25"/>
                  <a:pt x="10" y="25"/>
                  <a:pt x="10" y="25"/>
                </a:cubicBezTo>
                <a:cubicBezTo>
                  <a:pt x="10" y="20"/>
                  <a:pt x="10" y="20"/>
                  <a:pt x="10" y="20"/>
                </a:cubicBezTo>
                <a:cubicBezTo>
                  <a:pt x="12" y="19"/>
                  <a:pt x="12" y="19"/>
                  <a:pt x="12" y="19"/>
                </a:cubicBezTo>
                <a:cubicBezTo>
                  <a:pt x="18" y="21"/>
                  <a:pt x="18" y="21"/>
                  <a:pt x="18" y="21"/>
                </a:cubicBezTo>
                <a:cubicBezTo>
                  <a:pt x="21" y="27"/>
                  <a:pt x="21" y="27"/>
                  <a:pt x="21" y="27"/>
                </a:cubicBezTo>
                <a:cubicBezTo>
                  <a:pt x="23" y="28"/>
                  <a:pt x="23" y="28"/>
                  <a:pt x="23" y="28"/>
                </a:cubicBezTo>
                <a:cubicBezTo>
                  <a:pt x="28" y="33"/>
                  <a:pt x="28" y="33"/>
                  <a:pt x="28" y="33"/>
                </a:cubicBezTo>
                <a:cubicBezTo>
                  <a:pt x="29" y="32"/>
                  <a:pt x="29" y="31"/>
                  <a:pt x="30" y="30"/>
                </a:cubicBezTo>
                <a:cubicBezTo>
                  <a:pt x="31" y="29"/>
                  <a:pt x="32" y="28"/>
                  <a:pt x="33" y="27"/>
                </a:cubicBezTo>
                <a:cubicBezTo>
                  <a:pt x="38" y="23"/>
                  <a:pt x="37" y="18"/>
                  <a:pt x="35" y="12"/>
                </a:cubicBezTo>
                <a:cubicBezTo>
                  <a:pt x="33" y="10"/>
                  <a:pt x="32" y="7"/>
                  <a:pt x="30" y="5"/>
                </a:cubicBezTo>
                <a:cubicBezTo>
                  <a:pt x="29" y="4"/>
                  <a:pt x="27" y="2"/>
                  <a:pt x="26" y="2"/>
                </a:cubicBezTo>
                <a:cubicBezTo>
                  <a:pt x="23" y="1"/>
                  <a:pt x="20" y="0"/>
                  <a:pt x="17" y="0"/>
                </a:cubicBezTo>
                <a:cubicBezTo>
                  <a:pt x="13" y="4"/>
                  <a:pt x="13" y="4"/>
                  <a:pt x="13" y="4"/>
                </a:cubicBezTo>
                <a:cubicBezTo>
                  <a:pt x="8" y="7"/>
                  <a:pt x="8" y="7"/>
                  <a:pt x="8" y="7"/>
                </a:cubicBezTo>
                <a:cubicBezTo>
                  <a:pt x="7" y="10"/>
                  <a:pt x="7" y="10"/>
                  <a:pt x="7" y="10"/>
                </a:cubicBezTo>
                <a:cubicBezTo>
                  <a:pt x="3" y="11"/>
                  <a:pt x="3" y="11"/>
                  <a:pt x="3" y="11"/>
                </a:cubicBezTo>
                <a:lnTo>
                  <a:pt x="0" y="1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15">
            <a:extLst>
              <a:ext uri="{FF2B5EF4-FFF2-40B4-BE49-F238E27FC236}">
                <a16:creationId xmlns:a16="http://schemas.microsoft.com/office/drawing/2014/main" id="{336686FD-F6CA-6AC1-E131-34D4DCA7743D}"/>
              </a:ext>
            </a:extLst>
          </p:cNvPr>
          <p:cNvSpPr>
            <a:spLocks/>
          </p:cNvSpPr>
          <p:nvPr/>
        </p:nvSpPr>
        <p:spPr bwMode="auto">
          <a:xfrm>
            <a:off x="20216439" y="6134100"/>
            <a:ext cx="222250" cy="282576"/>
          </a:xfrm>
          <a:custGeom>
            <a:avLst/>
            <a:gdLst>
              <a:gd name="T0" fmla="*/ 68 w 71"/>
              <a:gd name="T1" fmla="*/ 39 h 90"/>
              <a:gd name="T2" fmla="*/ 68 w 71"/>
              <a:gd name="T3" fmla="*/ 34 h 90"/>
              <a:gd name="T4" fmla="*/ 68 w 71"/>
              <a:gd name="T5" fmla="*/ 34 h 90"/>
              <a:gd name="T6" fmla="*/ 63 w 71"/>
              <a:gd name="T7" fmla="*/ 29 h 90"/>
              <a:gd name="T8" fmla="*/ 61 w 71"/>
              <a:gd name="T9" fmla="*/ 28 h 90"/>
              <a:gd name="T10" fmla="*/ 58 w 71"/>
              <a:gd name="T11" fmla="*/ 22 h 90"/>
              <a:gd name="T12" fmla="*/ 52 w 71"/>
              <a:gd name="T13" fmla="*/ 20 h 90"/>
              <a:gd name="T14" fmla="*/ 50 w 71"/>
              <a:gd name="T15" fmla="*/ 21 h 90"/>
              <a:gd name="T16" fmla="*/ 50 w 71"/>
              <a:gd name="T17" fmla="*/ 26 h 90"/>
              <a:gd name="T18" fmla="*/ 47 w 71"/>
              <a:gd name="T19" fmla="*/ 26 h 90"/>
              <a:gd name="T20" fmla="*/ 40 w 71"/>
              <a:gd name="T21" fmla="*/ 19 h 90"/>
              <a:gd name="T22" fmla="*/ 43 w 71"/>
              <a:gd name="T23" fmla="*/ 12 h 90"/>
              <a:gd name="T24" fmla="*/ 47 w 71"/>
              <a:gd name="T25" fmla="*/ 11 h 90"/>
              <a:gd name="T26" fmla="*/ 48 w 71"/>
              <a:gd name="T27" fmla="*/ 8 h 90"/>
              <a:gd name="T28" fmla="*/ 53 w 71"/>
              <a:gd name="T29" fmla="*/ 5 h 90"/>
              <a:gd name="T30" fmla="*/ 57 w 71"/>
              <a:gd name="T31" fmla="*/ 1 h 90"/>
              <a:gd name="T32" fmla="*/ 49 w 71"/>
              <a:gd name="T33" fmla="*/ 0 h 90"/>
              <a:gd name="T34" fmla="*/ 45 w 71"/>
              <a:gd name="T35" fmla="*/ 1 h 90"/>
              <a:gd name="T36" fmla="*/ 34 w 71"/>
              <a:gd name="T37" fmla="*/ 9 h 90"/>
              <a:gd name="T38" fmla="*/ 30 w 71"/>
              <a:gd name="T39" fmla="*/ 18 h 90"/>
              <a:gd name="T40" fmla="*/ 27 w 71"/>
              <a:gd name="T41" fmla="*/ 20 h 90"/>
              <a:gd name="T42" fmla="*/ 15 w 71"/>
              <a:gd name="T43" fmla="*/ 21 h 90"/>
              <a:gd name="T44" fmla="*/ 10 w 71"/>
              <a:gd name="T45" fmla="*/ 25 h 90"/>
              <a:gd name="T46" fmla="*/ 10 w 71"/>
              <a:gd name="T47" fmla="*/ 37 h 90"/>
              <a:gd name="T48" fmla="*/ 13 w 71"/>
              <a:gd name="T49" fmla="*/ 46 h 90"/>
              <a:gd name="T50" fmla="*/ 14 w 71"/>
              <a:gd name="T51" fmla="*/ 58 h 90"/>
              <a:gd name="T52" fmla="*/ 7 w 71"/>
              <a:gd name="T53" fmla="*/ 68 h 90"/>
              <a:gd name="T54" fmla="*/ 4 w 71"/>
              <a:gd name="T55" fmla="*/ 71 h 90"/>
              <a:gd name="T56" fmla="*/ 7 w 71"/>
              <a:gd name="T57" fmla="*/ 85 h 90"/>
              <a:gd name="T58" fmla="*/ 27 w 71"/>
              <a:gd name="T59" fmla="*/ 88 h 90"/>
              <a:gd name="T60" fmla="*/ 38 w 71"/>
              <a:gd name="T61" fmla="*/ 83 h 90"/>
              <a:gd name="T62" fmla="*/ 57 w 71"/>
              <a:gd name="T63" fmla="*/ 75 h 90"/>
              <a:gd name="T64" fmla="*/ 64 w 71"/>
              <a:gd name="T65" fmla="*/ 71 h 90"/>
              <a:gd name="T66" fmla="*/ 69 w 71"/>
              <a:gd name="T67" fmla="*/ 45 h 90"/>
              <a:gd name="T68" fmla="*/ 68 w 71"/>
              <a:gd name="T69"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90">
                <a:moveTo>
                  <a:pt x="68" y="39"/>
                </a:moveTo>
                <a:cubicBezTo>
                  <a:pt x="67" y="37"/>
                  <a:pt x="68" y="35"/>
                  <a:pt x="68" y="34"/>
                </a:cubicBezTo>
                <a:cubicBezTo>
                  <a:pt x="68" y="34"/>
                  <a:pt x="68" y="34"/>
                  <a:pt x="68" y="34"/>
                </a:cubicBezTo>
                <a:cubicBezTo>
                  <a:pt x="63" y="29"/>
                  <a:pt x="63" y="29"/>
                  <a:pt x="63" y="29"/>
                </a:cubicBezTo>
                <a:cubicBezTo>
                  <a:pt x="61" y="28"/>
                  <a:pt x="61" y="28"/>
                  <a:pt x="61" y="28"/>
                </a:cubicBezTo>
                <a:cubicBezTo>
                  <a:pt x="58" y="22"/>
                  <a:pt x="58" y="22"/>
                  <a:pt x="58" y="22"/>
                </a:cubicBezTo>
                <a:cubicBezTo>
                  <a:pt x="52" y="20"/>
                  <a:pt x="52" y="20"/>
                  <a:pt x="52" y="20"/>
                </a:cubicBezTo>
                <a:cubicBezTo>
                  <a:pt x="50" y="21"/>
                  <a:pt x="50" y="21"/>
                  <a:pt x="50" y="21"/>
                </a:cubicBezTo>
                <a:cubicBezTo>
                  <a:pt x="50" y="26"/>
                  <a:pt x="50" y="26"/>
                  <a:pt x="50" y="26"/>
                </a:cubicBezTo>
                <a:cubicBezTo>
                  <a:pt x="47" y="26"/>
                  <a:pt x="47" y="26"/>
                  <a:pt x="47" y="26"/>
                </a:cubicBezTo>
                <a:cubicBezTo>
                  <a:pt x="40" y="19"/>
                  <a:pt x="40" y="19"/>
                  <a:pt x="40" y="19"/>
                </a:cubicBezTo>
                <a:cubicBezTo>
                  <a:pt x="43" y="12"/>
                  <a:pt x="43" y="12"/>
                  <a:pt x="43" y="12"/>
                </a:cubicBezTo>
                <a:cubicBezTo>
                  <a:pt x="47" y="11"/>
                  <a:pt x="47" y="11"/>
                  <a:pt x="47" y="11"/>
                </a:cubicBezTo>
                <a:cubicBezTo>
                  <a:pt x="48" y="8"/>
                  <a:pt x="48" y="8"/>
                  <a:pt x="48" y="8"/>
                </a:cubicBezTo>
                <a:cubicBezTo>
                  <a:pt x="53" y="5"/>
                  <a:pt x="53" y="5"/>
                  <a:pt x="53" y="5"/>
                </a:cubicBezTo>
                <a:cubicBezTo>
                  <a:pt x="57" y="1"/>
                  <a:pt x="57" y="1"/>
                  <a:pt x="57" y="1"/>
                </a:cubicBezTo>
                <a:cubicBezTo>
                  <a:pt x="55" y="1"/>
                  <a:pt x="52" y="0"/>
                  <a:pt x="49" y="0"/>
                </a:cubicBezTo>
                <a:cubicBezTo>
                  <a:pt x="48" y="0"/>
                  <a:pt x="46" y="0"/>
                  <a:pt x="45" y="1"/>
                </a:cubicBezTo>
                <a:cubicBezTo>
                  <a:pt x="40" y="1"/>
                  <a:pt x="36" y="4"/>
                  <a:pt x="34" y="9"/>
                </a:cubicBezTo>
                <a:cubicBezTo>
                  <a:pt x="33" y="12"/>
                  <a:pt x="32" y="15"/>
                  <a:pt x="30" y="18"/>
                </a:cubicBezTo>
                <a:cubicBezTo>
                  <a:pt x="30" y="19"/>
                  <a:pt x="28" y="20"/>
                  <a:pt x="27" y="20"/>
                </a:cubicBezTo>
                <a:cubicBezTo>
                  <a:pt x="23" y="21"/>
                  <a:pt x="19" y="21"/>
                  <a:pt x="15" y="21"/>
                </a:cubicBezTo>
                <a:cubicBezTo>
                  <a:pt x="12" y="21"/>
                  <a:pt x="10" y="23"/>
                  <a:pt x="10" y="25"/>
                </a:cubicBezTo>
                <a:cubicBezTo>
                  <a:pt x="10" y="29"/>
                  <a:pt x="11" y="33"/>
                  <a:pt x="10" y="37"/>
                </a:cubicBezTo>
                <a:cubicBezTo>
                  <a:pt x="9" y="41"/>
                  <a:pt x="10" y="44"/>
                  <a:pt x="13" y="46"/>
                </a:cubicBezTo>
                <a:cubicBezTo>
                  <a:pt x="16" y="50"/>
                  <a:pt x="16" y="54"/>
                  <a:pt x="14" y="58"/>
                </a:cubicBezTo>
                <a:cubicBezTo>
                  <a:pt x="12" y="61"/>
                  <a:pt x="10" y="65"/>
                  <a:pt x="7" y="68"/>
                </a:cubicBezTo>
                <a:cubicBezTo>
                  <a:pt x="7" y="69"/>
                  <a:pt x="5" y="70"/>
                  <a:pt x="4" y="71"/>
                </a:cubicBezTo>
                <a:cubicBezTo>
                  <a:pt x="0" y="75"/>
                  <a:pt x="2" y="82"/>
                  <a:pt x="7" y="85"/>
                </a:cubicBezTo>
                <a:cubicBezTo>
                  <a:pt x="13" y="90"/>
                  <a:pt x="20" y="90"/>
                  <a:pt x="27" y="88"/>
                </a:cubicBezTo>
                <a:cubicBezTo>
                  <a:pt x="31" y="87"/>
                  <a:pt x="35" y="85"/>
                  <a:pt x="38" y="83"/>
                </a:cubicBezTo>
                <a:cubicBezTo>
                  <a:pt x="44" y="79"/>
                  <a:pt x="50" y="76"/>
                  <a:pt x="57" y="75"/>
                </a:cubicBezTo>
                <a:cubicBezTo>
                  <a:pt x="60" y="75"/>
                  <a:pt x="62" y="73"/>
                  <a:pt x="64" y="71"/>
                </a:cubicBezTo>
                <a:cubicBezTo>
                  <a:pt x="69" y="63"/>
                  <a:pt x="71" y="54"/>
                  <a:pt x="69" y="45"/>
                </a:cubicBezTo>
                <a:cubicBezTo>
                  <a:pt x="68" y="43"/>
                  <a:pt x="68" y="41"/>
                  <a:pt x="68" y="3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16">
            <a:extLst>
              <a:ext uri="{FF2B5EF4-FFF2-40B4-BE49-F238E27FC236}">
                <a16:creationId xmlns:a16="http://schemas.microsoft.com/office/drawing/2014/main" id="{E4A250F7-7133-3ED7-48D5-5D0F9FDD8D43}"/>
              </a:ext>
            </a:extLst>
          </p:cNvPr>
          <p:cNvSpPr>
            <a:spLocks/>
          </p:cNvSpPr>
          <p:nvPr/>
        </p:nvSpPr>
        <p:spPr bwMode="auto">
          <a:xfrm>
            <a:off x="20397412" y="6137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17">
            <a:extLst>
              <a:ext uri="{FF2B5EF4-FFF2-40B4-BE49-F238E27FC236}">
                <a16:creationId xmlns:a16="http://schemas.microsoft.com/office/drawing/2014/main" id="{4C6F0DDD-E807-2D21-CAE3-75CF491945A7}"/>
              </a:ext>
            </a:extLst>
          </p:cNvPr>
          <p:cNvSpPr>
            <a:spLocks/>
          </p:cNvSpPr>
          <p:nvPr/>
        </p:nvSpPr>
        <p:spPr bwMode="auto">
          <a:xfrm>
            <a:off x="20435513" y="6224589"/>
            <a:ext cx="9526" cy="6350"/>
          </a:xfrm>
          <a:custGeom>
            <a:avLst/>
            <a:gdLst>
              <a:gd name="T0" fmla="*/ 0 w 3"/>
              <a:gd name="T1" fmla="*/ 2 h 2"/>
              <a:gd name="T2" fmla="*/ 3 w 3"/>
              <a:gd name="T3" fmla="*/ 0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1" y="1"/>
                  <a:pt x="2" y="0"/>
                  <a:pt x="3" y="0"/>
                </a:cubicBezTo>
                <a:cubicBezTo>
                  <a:pt x="3" y="0"/>
                  <a:pt x="3" y="0"/>
                  <a:pt x="3" y="0"/>
                </a:cubicBezTo>
                <a:cubicBezTo>
                  <a:pt x="2" y="0"/>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18">
            <a:extLst>
              <a:ext uri="{FF2B5EF4-FFF2-40B4-BE49-F238E27FC236}">
                <a16:creationId xmlns:a16="http://schemas.microsoft.com/office/drawing/2014/main" id="{C54E362F-5421-762A-E1D3-904B5CE0A94A}"/>
              </a:ext>
            </a:extLst>
          </p:cNvPr>
          <p:cNvSpPr>
            <a:spLocks noEditPoints="1"/>
          </p:cNvSpPr>
          <p:nvPr/>
        </p:nvSpPr>
        <p:spPr bwMode="auto">
          <a:xfrm>
            <a:off x="20394238" y="5851527"/>
            <a:ext cx="420688" cy="681038"/>
          </a:xfrm>
          <a:custGeom>
            <a:avLst/>
            <a:gdLst>
              <a:gd name="T0" fmla="*/ 13 w 134"/>
              <a:gd name="T1" fmla="*/ 78 h 217"/>
              <a:gd name="T2" fmla="*/ 13 w 134"/>
              <a:gd name="T3" fmla="*/ 78 h 217"/>
              <a:gd name="T4" fmla="*/ 8 w 134"/>
              <a:gd name="T5" fmla="*/ 79 h 217"/>
              <a:gd name="T6" fmla="*/ 13 w 134"/>
              <a:gd name="T7" fmla="*/ 78 h 217"/>
              <a:gd name="T8" fmla="*/ 8 w 134"/>
              <a:gd name="T9" fmla="*/ 79 h 217"/>
              <a:gd name="T10" fmla="*/ 52 w 134"/>
              <a:gd name="T11" fmla="*/ 2 h 217"/>
              <a:gd name="T12" fmla="*/ 53 w 134"/>
              <a:gd name="T13" fmla="*/ 2 h 217"/>
              <a:gd name="T14" fmla="*/ 1 w 134"/>
              <a:gd name="T15" fmla="*/ 32 h 217"/>
              <a:gd name="T16" fmla="*/ 0 w 134"/>
              <a:gd name="T17" fmla="*/ 31 h 217"/>
              <a:gd name="T18" fmla="*/ 35 w 134"/>
              <a:gd name="T19" fmla="*/ 116 h 217"/>
              <a:gd name="T20" fmla="*/ 34 w 134"/>
              <a:gd name="T21" fmla="*/ 118 h 217"/>
              <a:gd name="T22" fmla="*/ 35 w 134"/>
              <a:gd name="T23" fmla="*/ 116 h 217"/>
              <a:gd name="T24" fmla="*/ 10 w 134"/>
              <a:gd name="T25" fmla="*/ 17 h 217"/>
              <a:gd name="T26" fmla="*/ 1 w 134"/>
              <a:gd name="T27" fmla="*/ 24 h 217"/>
              <a:gd name="T28" fmla="*/ 4 w 134"/>
              <a:gd name="T29" fmla="*/ 30 h 217"/>
              <a:gd name="T30" fmla="*/ 129 w 134"/>
              <a:gd name="T31" fmla="*/ 164 h 217"/>
              <a:gd name="T32" fmla="*/ 109 w 134"/>
              <a:gd name="T33" fmla="*/ 144 h 217"/>
              <a:gd name="T34" fmla="*/ 108 w 134"/>
              <a:gd name="T35" fmla="*/ 145 h 217"/>
              <a:gd name="T36" fmla="*/ 109 w 134"/>
              <a:gd name="T37" fmla="*/ 144 h 217"/>
              <a:gd name="T38" fmla="*/ 99 w 134"/>
              <a:gd name="T39" fmla="*/ 119 h 217"/>
              <a:gd name="T40" fmla="*/ 80 w 134"/>
              <a:gd name="T41" fmla="*/ 93 h 217"/>
              <a:gd name="T42" fmla="*/ 59 w 134"/>
              <a:gd name="T43" fmla="*/ 69 h 217"/>
              <a:gd name="T44" fmla="*/ 71 w 134"/>
              <a:gd name="T45" fmla="*/ 41 h 217"/>
              <a:gd name="T46" fmla="*/ 62 w 134"/>
              <a:gd name="T47" fmla="*/ 32 h 217"/>
              <a:gd name="T48" fmla="*/ 45 w 134"/>
              <a:gd name="T49" fmla="*/ 30 h 217"/>
              <a:gd name="T50" fmla="*/ 53 w 134"/>
              <a:gd name="T51" fmla="*/ 18 h 217"/>
              <a:gd name="T52" fmla="*/ 49 w 134"/>
              <a:gd name="T53" fmla="*/ 11 h 217"/>
              <a:gd name="T54" fmla="*/ 26 w 134"/>
              <a:gd name="T55" fmla="*/ 17 h 217"/>
              <a:gd name="T56" fmla="*/ 12 w 134"/>
              <a:gd name="T57" fmla="*/ 36 h 217"/>
              <a:gd name="T58" fmla="*/ 12 w 134"/>
              <a:gd name="T59" fmla="*/ 60 h 217"/>
              <a:gd name="T60" fmla="*/ 16 w 134"/>
              <a:gd name="T61" fmla="*/ 73 h 217"/>
              <a:gd name="T62" fmla="*/ 16 w 134"/>
              <a:gd name="T63" fmla="*/ 81 h 217"/>
              <a:gd name="T64" fmla="*/ 26 w 134"/>
              <a:gd name="T65" fmla="*/ 85 h 217"/>
              <a:gd name="T66" fmla="*/ 28 w 134"/>
              <a:gd name="T67" fmla="*/ 87 h 217"/>
              <a:gd name="T68" fmla="*/ 33 w 134"/>
              <a:gd name="T69" fmla="*/ 104 h 217"/>
              <a:gd name="T70" fmla="*/ 45 w 134"/>
              <a:gd name="T71" fmla="*/ 104 h 217"/>
              <a:gd name="T72" fmla="*/ 53 w 134"/>
              <a:gd name="T73" fmla="*/ 118 h 217"/>
              <a:gd name="T74" fmla="*/ 40 w 134"/>
              <a:gd name="T75" fmla="*/ 138 h 217"/>
              <a:gd name="T76" fmla="*/ 35 w 134"/>
              <a:gd name="T77" fmla="*/ 139 h 217"/>
              <a:gd name="T78" fmla="*/ 38 w 134"/>
              <a:gd name="T79" fmla="*/ 162 h 217"/>
              <a:gd name="T80" fmla="*/ 27 w 134"/>
              <a:gd name="T81" fmla="*/ 171 h 217"/>
              <a:gd name="T82" fmla="*/ 29 w 134"/>
              <a:gd name="T83" fmla="*/ 178 h 217"/>
              <a:gd name="T84" fmla="*/ 53 w 134"/>
              <a:gd name="T85" fmla="*/ 188 h 217"/>
              <a:gd name="T86" fmla="*/ 34 w 134"/>
              <a:gd name="T87" fmla="*/ 196 h 217"/>
              <a:gd name="T88" fmla="*/ 20 w 134"/>
              <a:gd name="T89" fmla="*/ 215 h 217"/>
              <a:gd name="T90" fmla="*/ 27 w 134"/>
              <a:gd name="T91" fmla="*/ 216 h 217"/>
              <a:gd name="T92" fmla="*/ 55 w 134"/>
              <a:gd name="T93" fmla="*/ 206 h 217"/>
              <a:gd name="T94" fmla="*/ 83 w 134"/>
              <a:gd name="T95" fmla="*/ 202 h 217"/>
              <a:gd name="T96" fmla="*/ 127 w 134"/>
              <a:gd name="T97" fmla="*/ 189 h 217"/>
              <a:gd name="T98" fmla="*/ 123 w 134"/>
              <a:gd name="T99" fmla="*/ 181 h 217"/>
              <a:gd name="T100" fmla="*/ 129 w 134"/>
              <a:gd name="T101" fmla="*/ 16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217">
                <a:moveTo>
                  <a:pt x="13" y="78"/>
                </a:moveTo>
                <a:cubicBezTo>
                  <a:pt x="13" y="78"/>
                  <a:pt x="13" y="78"/>
                  <a:pt x="13" y="78"/>
                </a:cubicBezTo>
                <a:cubicBezTo>
                  <a:pt x="13" y="78"/>
                  <a:pt x="13" y="78"/>
                  <a:pt x="13" y="78"/>
                </a:cubicBezTo>
                <a:cubicBezTo>
                  <a:pt x="13" y="78"/>
                  <a:pt x="13" y="78"/>
                  <a:pt x="13" y="78"/>
                </a:cubicBezTo>
                <a:cubicBezTo>
                  <a:pt x="13" y="78"/>
                  <a:pt x="13" y="78"/>
                  <a:pt x="13" y="78"/>
                </a:cubicBezTo>
                <a:close/>
                <a:moveTo>
                  <a:pt x="8" y="79"/>
                </a:moveTo>
                <a:cubicBezTo>
                  <a:pt x="8" y="81"/>
                  <a:pt x="10" y="82"/>
                  <a:pt x="11" y="81"/>
                </a:cubicBezTo>
                <a:cubicBezTo>
                  <a:pt x="12" y="80"/>
                  <a:pt x="12" y="79"/>
                  <a:pt x="13" y="78"/>
                </a:cubicBezTo>
                <a:cubicBezTo>
                  <a:pt x="12" y="78"/>
                  <a:pt x="10" y="78"/>
                  <a:pt x="9" y="78"/>
                </a:cubicBezTo>
                <a:cubicBezTo>
                  <a:pt x="9" y="78"/>
                  <a:pt x="8" y="79"/>
                  <a:pt x="8" y="79"/>
                </a:cubicBezTo>
                <a:close/>
                <a:moveTo>
                  <a:pt x="53" y="2"/>
                </a:moveTo>
                <a:cubicBezTo>
                  <a:pt x="53" y="0"/>
                  <a:pt x="52" y="0"/>
                  <a:pt x="52" y="2"/>
                </a:cubicBezTo>
                <a:cubicBezTo>
                  <a:pt x="51" y="2"/>
                  <a:pt x="52" y="3"/>
                  <a:pt x="52" y="3"/>
                </a:cubicBezTo>
                <a:cubicBezTo>
                  <a:pt x="53" y="3"/>
                  <a:pt x="53" y="3"/>
                  <a:pt x="53" y="2"/>
                </a:cubicBezTo>
                <a:close/>
                <a:moveTo>
                  <a:pt x="0" y="32"/>
                </a:moveTo>
                <a:cubicBezTo>
                  <a:pt x="1" y="32"/>
                  <a:pt x="1" y="32"/>
                  <a:pt x="1" y="32"/>
                </a:cubicBezTo>
                <a:cubicBezTo>
                  <a:pt x="1" y="32"/>
                  <a:pt x="1" y="31"/>
                  <a:pt x="1" y="31"/>
                </a:cubicBezTo>
                <a:cubicBezTo>
                  <a:pt x="1" y="31"/>
                  <a:pt x="0" y="31"/>
                  <a:pt x="0" y="31"/>
                </a:cubicBezTo>
                <a:lnTo>
                  <a:pt x="0" y="32"/>
                </a:lnTo>
                <a:close/>
                <a:moveTo>
                  <a:pt x="35" y="116"/>
                </a:moveTo>
                <a:cubicBezTo>
                  <a:pt x="34" y="116"/>
                  <a:pt x="33" y="116"/>
                  <a:pt x="33" y="117"/>
                </a:cubicBezTo>
                <a:cubicBezTo>
                  <a:pt x="32" y="118"/>
                  <a:pt x="32" y="118"/>
                  <a:pt x="34" y="118"/>
                </a:cubicBezTo>
                <a:cubicBezTo>
                  <a:pt x="35" y="118"/>
                  <a:pt x="35" y="118"/>
                  <a:pt x="36" y="118"/>
                </a:cubicBezTo>
                <a:cubicBezTo>
                  <a:pt x="35" y="117"/>
                  <a:pt x="35" y="116"/>
                  <a:pt x="35" y="116"/>
                </a:cubicBezTo>
                <a:close/>
                <a:moveTo>
                  <a:pt x="11" y="20"/>
                </a:moveTo>
                <a:cubicBezTo>
                  <a:pt x="12" y="19"/>
                  <a:pt x="11" y="18"/>
                  <a:pt x="10" y="17"/>
                </a:cubicBezTo>
                <a:cubicBezTo>
                  <a:pt x="9" y="17"/>
                  <a:pt x="9" y="17"/>
                  <a:pt x="8" y="17"/>
                </a:cubicBezTo>
                <a:cubicBezTo>
                  <a:pt x="4" y="18"/>
                  <a:pt x="2" y="20"/>
                  <a:pt x="1" y="24"/>
                </a:cubicBezTo>
                <a:cubicBezTo>
                  <a:pt x="0" y="26"/>
                  <a:pt x="1" y="29"/>
                  <a:pt x="1" y="31"/>
                </a:cubicBezTo>
                <a:cubicBezTo>
                  <a:pt x="2" y="31"/>
                  <a:pt x="3" y="30"/>
                  <a:pt x="4" y="30"/>
                </a:cubicBezTo>
                <a:cubicBezTo>
                  <a:pt x="8" y="28"/>
                  <a:pt x="10" y="24"/>
                  <a:pt x="11" y="20"/>
                </a:cubicBezTo>
                <a:close/>
                <a:moveTo>
                  <a:pt x="129" y="164"/>
                </a:moveTo>
                <a:cubicBezTo>
                  <a:pt x="134" y="155"/>
                  <a:pt x="129" y="145"/>
                  <a:pt x="119" y="144"/>
                </a:cubicBezTo>
                <a:cubicBezTo>
                  <a:pt x="115" y="144"/>
                  <a:pt x="112" y="144"/>
                  <a:pt x="109" y="144"/>
                </a:cubicBezTo>
                <a:cubicBezTo>
                  <a:pt x="109" y="144"/>
                  <a:pt x="109" y="144"/>
                  <a:pt x="109" y="144"/>
                </a:cubicBezTo>
                <a:cubicBezTo>
                  <a:pt x="108" y="145"/>
                  <a:pt x="108" y="145"/>
                  <a:pt x="108" y="145"/>
                </a:cubicBezTo>
                <a:cubicBezTo>
                  <a:pt x="108" y="144"/>
                  <a:pt x="108" y="144"/>
                  <a:pt x="108" y="144"/>
                </a:cubicBezTo>
                <a:cubicBezTo>
                  <a:pt x="109" y="144"/>
                  <a:pt x="109" y="144"/>
                  <a:pt x="109" y="144"/>
                </a:cubicBezTo>
                <a:cubicBezTo>
                  <a:pt x="109" y="142"/>
                  <a:pt x="109" y="139"/>
                  <a:pt x="108" y="138"/>
                </a:cubicBezTo>
                <a:cubicBezTo>
                  <a:pt x="104" y="132"/>
                  <a:pt x="102" y="126"/>
                  <a:pt x="99" y="119"/>
                </a:cubicBezTo>
                <a:cubicBezTo>
                  <a:pt x="98" y="115"/>
                  <a:pt x="96" y="111"/>
                  <a:pt x="92" y="109"/>
                </a:cubicBezTo>
                <a:cubicBezTo>
                  <a:pt x="85" y="106"/>
                  <a:pt x="82" y="100"/>
                  <a:pt x="80" y="93"/>
                </a:cubicBezTo>
                <a:cubicBezTo>
                  <a:pt x="77" y="83"/>
                  <a:pt x="71" y="76"/>
                  <a:pt x="61" y="73"/>
                </a:cubicBezTo>
                <a:cubicBezTo>
                  <a:pt x="59" y="72"/>
                  <a:pt x="59" y="71"/>
                  <a:pt x="59" y="69"/>
                </a:cubicBezTo>
                <a:cubicBezTo>
                  <a:pt x="61" y="66"/>
                  <a:pt x="61" y="63"/>
                  <a:pt x="63" y="60"/>
                </a:cubicBezTo>
                <a:cubicBezTo>
                  <a:pt x="67" y="54"/>
                  <a:pt x="70" y="48"/>
                  <a:pt x="71" y="41"/>
                </a:cubicBezTo>
                <a:cubicBezTo>
                  <a:pt x="72" y="38"/>
                  <a:pt x="69" y="34"/>
                  <a:pt x="66" y="33"/>
                </a:cubicBezTo>
                <a:cubicBezTo>
                  <a:pt x="65" y="33"/>
                  <a:pt x="63" y="32"/>
                  <a:pt x="62" y="32"/>
                </a:cubicBezTo>
                <a:cubicBezTo>
                  <a:pt x="57" y="32"/>
                  <a:pt x="52" y="33"/>
                  <a:pt x="47" y="32"/>
                </a:cubicBezTo>
                <a:cubicBezTo>
                  <a:pt x="46" y="32"/>
                  <a:pt x="45" y="31"/>
                  <a:pt x="45" y="30"/>
                </a:cubicBezTo>
                <a:cubicBezTo>
                  <a:pt x="44" y="30"/>
                  <a:pt x="45" y="29"/>
                  <a:pt x="45" y="28"/>
                </a:cubicBezTo>
                <a:cubicBezTo>
                  <a:pt x="48" y="25"/>
                  <a:pt x="50" y="22"/>
                  <a:pt x="53" y="18"/>
                </a:cubicBezTo>
                <a:cubicBezTo>
                  <a:pt x="53" y="17"/>
                  <a:pt x="53" y="16"/>
                  <a:pt x="53" y="14"/>
                </a:cubicBezTo>
                <a:cubicBezTo>
                  <a:pt x="53" y="13"/>
                  <a:pt x="51" y="11"/>
                  <a:pt x="49" y="11"/>
                </a:cubicBezTo>
                <a:cubicBezTo>
                  <a:pt x="43" y="11"/>
                  <a:pt x="38" y="12"/>
                  <a:pt x="32" y="12"/>
                </a:cubicBezTo>
                <a:cubicBezTo>
                  <a:pt x="29" y="12"/>
                  <a:pt x="27" y="14"/>
                  <a:pt x="26" y="17"/>
                </a:cubicBezTo>
                <a:cubicBezTo>
                  <a:pt x="22" y="23"/>
                  <a:pt x="19" y="29"/>
                  <a:pt x="16" y="35"/>
                </a:cubicBezTo>
                <a:cubicBezTo>
                  <a:pt x="15" y="37"/>
                  <a:pt x="14" y="36"/>
                  <a:pt x="12" y="36"/>
                </a:cubicBezTo>
                <a:cubicBezTo>
                  <a:pt x="6" y="36"/>
                  <a:pt x="4" y="40"/>
                  <a:pt x="8" y="43"/>
                </a:cubicBezTo>
                <a:cubicBezTo>
                  <a:pt x="13" y="49"/>
                  <a:pt x="14" y="54"/>
                  <a:pt x="12" y="60"/>
                </a:cubicBezTo>
                <a:cubicBezTo>
                  <a:pt x="12" y="62"/>
                  <a:pt x="13" y="64"/>
                  <a:pt x="15" y="66"/>
                </a:cubicBezTo>
                <a:cubicBezTo>
                  <a:pt x="18" y="68"/>
                  <a:pt x="18" y="70"/>
                  <a:pt x="16" y="73"/>
                </a:cubicBezTo>
                <a:cubicBezTo>
                  <a:pt x="15" y="74"/>
                  <a:pt x="14" y="76"/>
                  <a:pt x="13" y="78"/>
                </a:cubicBezTo>
                <a:cubicBezTo>
                  <a:pt x="14" y="79"/>
                  <a:pt x="15" y="80"/>
                  <a:pt x="16" y="81"/>
                </a:cubicBezTo>
                <a:cubicBezTo>
                  <a:pt x="16" y="82"/>
                  <a:pt x="17" y="83"/>
                  <a:pt x="17" y="84"/>
                </a:cubicBezTo>
                <a:cubicBezTo>
                  <a:pt x="20" y="90"/>
                  <a:pt x="21" y="90"/>
                  <a:pt x="26" y="85"/>
                </a:cubicBezTo>
                <a:cubicBezTo>
                  <a:pt x="27" y="84"/>
                  <a:pt x="27" y="84"/>
                  <a:pt x="28" y="83"/>
                </a:cubicBezTo>
                <a:cubicBezTo>
                  <a:pt x="28" y="84"/>
                  <a:pt x="29" y="86"/>
                  <a:pt x="28" y="87"/>
                </a:cubicBezTo>
                <a:cubicBezTo>
                  <a:pt x="28" y="90"/>
                  <a:pt x="27" y="94"/>
                  <a:pt x="27" y="97"/>
                </a:cubicBezTo>
                <a:cubicBezTo>
                  <a:pt x="26" y="101"/>
                  <a:pt x="29" y="104"/>
                  <a:pt x="33" y="104"/>
                </a:cubicBezTo>
                <a:cubicBezTo>
                  <a:pt x="33" y="104"/>
                  <a:pt x="34" y="104"/>
                  <a:pt x="35" y="104"/>
                </a:cubicBezTo>
                <a:cubicBezTo>
                  <a:pt x="38" y="104"/>
                  <a:pt x="42" y="103"/>
                  <a:pt x="45" y="104"/>
                </a:cubicBezTo>
                <a:cubicBezTo>
                  <a:pt x="49" y="105"/>
                  <a:pt x="47" y="110"/>
                  <a:pt x="49" y="113"/>
                </a:cubicBezTo>
                <a:cubicBezTo>
                  <a:pt x="50" y="115"/>
                  <a:pt x="51" y="117"/>
                  <a:pt x="53" y="118"/>
                </a:cubicBezTo>
                <a:cubicBezTo>
                  <a:pt x="56" y="120"/>
                  <a:pt x="56" y="123"/>
                  <a:pt x="56" y="127"/>
                </a:cubicBezTo>
                <a:cubicBezTo>
                  <a:pt x="53" y="138"/>
                  <a:pt x="51" y="139"/>
                  <a:pt x="40" y="138"/>
                </a:cubicBezTo>
                <a:cubicBezTo>
                  <a:pt x="39" y="138"/>
                  <a:pt x="39" y="137"/>
                  <a:pt x="38" y="137"/>
                </a:cubicBezTo>
                <a:cubicBezTo>
                  <a:pt x="36" y="137"/>
                  <a:pt x="35" y="138"/>
                  <a:pt x="35" y="139"/>
                </a:cubicBezTo>
                <a:cubicBezTo>
                  <a:pt x="36" y="145"/>
                  <a:pt x="34" y="150"/>
                  <a:pt x="39" y="155"/>
                </a:cubicBezTo>
                <a:cubicBezTo>
                  <a:pt x="41" y="157"/>
                  <a:pt x="40" y="161"/>
                  <a:pt x="38" y="162"/>
                </a:cubicBezTo>
                <a:cubicBezTo>
                  <a:pt x="36" y="164"/>
                  <a:pt x="34" y="166"/>
                  <a:pt x="32" y="167"/>
                </a:cubicBezTo>
                <a:cubicBezTo>
                  <a:pt x="30" y="169"/>
                  <a:pt x="28" y="170"/>
                  <a:pt x="27" y="171"/>
                </a:cubicBezTo>
                <a:cubicBezTo>
                  <a:pt x="26" y="172"/>
                  <a:pt x="26" y="174"/>
                  <a:pt x="26" y="175"/>
                </a:cubicBezTo>
                <a:cubicBezTo>
                  <a:pt x="26" y="176"/>
                  <a:pt x="28" y="178"/>
                  <a:pt x="29" y="178"/>
                </a:cubicBezTo>
                <a:cubicBezTo>
                  <a:pt x="37" y="179"/>
                  <a:pt x="45" y="182"/>
                  <a:pt x="52" y="186"/>
                </a:cubicBezTo>
                <a:cubicBezTo>
                  <a:pt x="52" y="187"/>
                  <a:pt x="53" y="187"/>
                  <a:pt x="53" y="188"/>
                </a:cubicBezTo>
                <a:cubicBezTo>
                  <a:pt x="52" y="188"/>
                  <a:pt x="51" y="189"/>
                  <a:pt x="50" y="189"/>
                </a:cubicBezTo>
                <a:cubicBezTo>
                  <a:pt x="43" y="188"/>
                  <a:pt x="38" y="190"/>
                  <a:pt x="34" y="196"/>
                </a:cubicBezTo>
                <a:cubicBezTo>
                  <a:pt x="30" y="203"/>
                  <a:pt x="24" y="207"/>
                  <a:pt x="20" y="213"/>
                </a:cubicBezTo>
                <a:cubicBezTo>
                  <a:pt x="19" y="214"/>
                  <a:pt x="20" y="215"/>
                  <a:pt x="20" y="215"/>
                </a:cubicBezTo>
                <a:cubicBezTo>
                  <a:pt x="20" y="216"/>
                  <a:pt x="21" y="217"/>
                  <a:pt x="21" y="217"/>
                </a:cubicBezTo>
                <a:cubicBezTo>
                  <a:pt x="23" y="216"/>
                  <a:pt x="25" y="217"/>
                  <a:pt x="27" y="216"/>
                </a:cubicBezTo>
                <a:cubicBezTo>
                  <a:pt x="31" y="214"/>
                  <a:pt x="35" y="211"/>
                  <a:pt x="39" y="212"/>
                </a:cubicBezTo>
                <a:cubicBezTo>
                  <a:pt x="46" y="213"/>
                  <a:pt x="51" y="212"/>
                  <a:pt x="55" y="206"/>
                </a:cubicBezTo>
                <a:cubicBezTo>
                  <a:pt x="56" y="204"/>
                  <a:pt x="60" y="203"/>
                  <a:pt x="62" y="204"/>
                </a:cubicBezTo>
                <a:cubicBezTo>
                  <a:pt x="69" y="204"/>
                  <a:pt x="76" y="204"/>
                  <a:pt x="83" y="202"/>
                </a:cubicBezTo>
                <a:cubicBezTo>
                  <a:pt x="91" y="201"/>
                  <a:pt x="99" y="199"/>
                  <a:pt x="108" y="199"/>
                </a:cubicBezTo>
                <a:cubicBezTo>
                  <a:pt x="116" y="199"/>
                  <a:pt x="122" y="195"/>
                  <a:pt x="127" y="189"/>
                </a:cubicBezTo>
                <a:cubicBezTo>
                  <a:pt x="128" y="188"/>
                  <a:pt x="128" y="185"/>
                  <a:pt x="127" y="183"/>
                </a:cubicBezTo>
                <a:cubicBezTo>
                  <a:pt x="126" y="182"/>
                  <a:pt x="124" y="182"/>
                  <a:pt x="123" y="181"/>
                </a:cubicBezTo>
                <a:cubicBezTo>
                  <a:pt x="121" y="180"/>
                  <a:pt x="120" y="178"/>
                  <a:pt x="121" y="176"/>
                </a:cubicBezTo>
                <a:cubicBezTo>
                  <a:pt x="124" y="172"/>
                  <a:pt x="127" y="169"/>
                  <a:pt x="129" y="16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19">
            <a:extLst>
              <a:ext uri="{FF2B5EF4-FFF2-40B4-BE49-F238E27FC236}">
                <a16:creationId xmlns:a16="http://schemas.microsoft.com/office/drawing/2014/main" id="{FDC68689-EFD3-17D5-A91B-E8CC4DB778E4}"/>
              </a:ext>
            </a:extLst>
          </p:cNvPr>
          <p:cNvSpPr>
            <a:spLocks noEditPoints="1"/>
          </p:cNvSpPr>
          <p:nvPr/>
        </p:nvSpPr>
        <p:spPr bwMode="auto">
          <a:xfrm>
            <a:off x="20927638" y="3397251"/>
            <a:ext cx="1079500" cy="2538414"/>
          </a:xfrm>
          <a:custGeom>
            <a:avLst/>
            <a:gdLst>
              <a:gd name="T0" fmla="*/ 121 w 344"/>
              <a:gd name="T1" fmla="*/ 510 h 809"/>
              <a:gd name="T2" fmla="*/ 231 w 344"/>
              <a:gd name="T3" fmla="*/ 425 h 809"/>
              <a:gd name="T4" fmla="*/ 51 w 344"/>
              <a:gd name="T5" fmla="*/ 103 h 809"/>
              <a:gd name="T6" fmla="*/ 305 w 344"/>
              <a:gd name="T7" fmla="*/ 424 h 809"/>
              <a:gd name="T8" fmla="*/ 279 w 344"/>
              <a:gd name="T9" fmla="*/ 426 h 809"/>
              <a:gd name="T10" fmla="*/ 231 w 344"/>
              <a:gd name="T11" fmla="*/ 430 h 809"/>
              <a:gd name="T12" fmla="*/ 222 w 344"/>
              <a:gd name="T13" fmla="*/ 438 h 809"/>
              <a:gd name="T14" fmla="*/ 185 w 344"/>
              <a:gd name="T15" fmla="*/ 460 h 809"/>
              <a:gd name="T16" fmla="*/ 181 w 344"/>
              <a:gd name="T17" fmla="*/ 460 h 809"/>
              <a:gd name="T18" fmla="*/ 160 w 344"/>
              <a:gd name="T19" fmla="*/ 487 h 809"/>
              <a:gd name="T20" fmla="*/ 125 w 344"/>
              <a:gd name="T21" fmla="*/ 493 h 809"/>
              <a:gd name="T22" fmla="*/ 153 w 344"/>
              <a:gd name="T23" fmla="*/ 509 h 809"/>
              <a:gd name="T24" fmla="*/ 123 w 344"/>
              <a:gd name="T25" fmla="*/ 549 h 809"/>
              <a:gd name="T26" fmla="*/ 90 w 344"/>
              <a:gd name="T27" fmla="*/ 614 h 809"/>
              <a:gd name="T28" fmla="*/ 49 w 344"/>
              <a:gd name="T29" fmla="*/ 659 h 809"/>
              <a:gd name="T30" fmla="*/ 3 w 344"/>
              <a:gd name="T31" fmla="*/ 698 h 809"/>
              <a:gd name="T32" fmla="*/ 7 w 344"/>
              <a:gd name="T33" fmla="*/ 771 h 809"/>
              <a:gd name="T34" fmla="*/ 70 w 344"/>
              <a:gd name="T35" fmla="*/ 786 h 809"/>
              <a:gd name="T36" fmla="*/ 101 w 344"/>
              <a:gd name="T37" fmla="*/ 763 h 809"/>
              <a:gd name="T38" fmla="*/ 112 w 344"/>
              <a:gd name="T39" fmla="*/ 743 h 809"/>
              <a:gd name="T40" fmla="*/ 107 w 344"/>
              <a:gd name="T41" fmla="*/ 703 h 809"/>
              <a:gd name="T42" fmla="*/ 102 w 344"/>
              <a:gd name="T43" fmla="*/ 646 h 809"/>
              <a:gd name="T44" fmla="*/ 127 w 344"/>
              <a:gd name="T45" fmla="*/ 608 h 809"/>
              <a:gd name="T46" fmla="*/ 139 w 344"/>
              <a:gd name="T47" fmla="*/ 572 h 809"/>
              <a:gd name="T48" fmla="*/ 153 w 344"/>
              <a:gd name="T49" fmla="*/ 528 h 809"/>
              <a:gd name="T50" fmla="*/ 173 w 344"/>
              <a:gd name="T51" fmla="*/ 514 h 809"/>
              <a:gd name="T52" fmla="*/ 188 w 344"/>
              <a:gd name="T53" fmla="*/ 499 h 809"/>
              <a:gd name="T54" fmla="*/ 200 w 344"/>
              <a:gd name="T55" fmla="*/ 493 h 809"/>
              <a:gd name="T56" fmla="*/ 210 w 344"/>
              <a:gd name="T57" fmla="*/ 481 h 809"/>
              <a:gd name="T58" fmla="*/ 227 w 344"/>
              <a:gd name="T59" fmla="*/ 486 h 809"/>
              <a:gd name="T60" fmla="*/ 265 w 344"/>
              <a:gd name="T61" fmla="*/ 487 h 809"/>
              <a:gd name="T62" fmla="*/ 276 w 344"/>
              <a:gd name="T63" fmla="*/ 460 h 809"/>
              <a:gd name="T64" fmla="*/ 290 w 344"/>
              <a:gd name="T65" fmla="*/ 447 h 809"/>
              <a:gd name="T66" fmla="*/ 323 w 344"/>
              <a:gd name="T67" fmla="*/ 463 h 809"/>
              <a:gd name="T68" fmla="*/ 334 w 344"/>
              <a:gd name="T69" fmla="*/ 463 h 809"/>
              <a:gd name="T70" fmla="*/ 323 w 344"/>
              <a:gd name="T71" fmla="*/ 447 h 809"/>
              <a:gd name="T72" fmla="*/ 209 w 344"/>
              <a:gd name="T73" fmla="*/ 453 h 809"/>
              <a:gd name="T74" fmla="*/ 235 w 344"/>
              <a:gd name="T75" fmla="*/ 440 h 809"/>
              <a:gd name="T76" fmla="*/ 262 w 344"/>
              <a:gd name="T77" fmla="*/ 441 h 809"/>
              <a:gd name="T78" fmla="*/ 147 w 344"/>
              <a:gd name="T79" fmla="*/ 1 h 809"/>
              <a:gd name="T80" fmla="*/ 152 w 344"/>
              <a:gd name="T81" fmla="*/ 2 h 809"/>
              <a:gd name="T82" fmla="*/ 192 w 344"/>
              <a:gd name="T83" fmla="*/ 448 h 809"/>
              <a:gd name="T84" fmla="*/ 92 w 344"/>
              <a:gd name="T85" fmla="*/ 125 h 809"/>
              <a:gd name="T86" fmla="*/ 85 w 344"/>
              <a:gd name="T87" fmla="*/ 134 h 809"/>
              <a:gd name="T88" fmla="*/ 102 w 344"/>
              <a:gd name="T89" fmla="*/ 156 h 809"/>
              <a:gd name="T90" fmla="*/ 114 w 344"/>
              <a:gd name="T91" fmla="*/ 190 h 809"/>
              <a:gd name="T92" fmla="*/ 132 w 344"/>
              <a:gd name="T93" fmla="*/ 202 h 809"/>
              <a:gd name="T94" fmla="*/ 161 w 344"/>
              <a:gd name="T95" fmla="*/ 116 h 809"/>
              <a:gd name="T96" fmla="*/ 195 w 344"/>
              <a:gd name="T97" fmla="*/ 168 h 809"/>
              <a:gd name="T98" fmla="*/ 178 w 344"/>
              <a:gd name="T99" fmla="*/ 106 h 809"/>
              <a:gd name="T100" fmla="*/ 114 w 344"/>
              <a:gd name="T101" fmla="*/ 45 h 809"/>
              <a:gd name="T102" fmla="*/ 98 w 344"/>
              <a:gd name="T103" fmla="*/ 68 h 809"/>
              <a:gd name="T104" fmla="*/ 80 w 344"/>
              <a:gd name="T105" fmla="*/ 62 h 809"/>
              <a:gd name="T106" fmla="*/ 72 w 344"/>
              <a:gd name="T107" fmla="*/ 51 h 809"/>
              <a:gd name="T108" fmla="*/ 106 w 344"/>
              <a:gd name="T109" fmla="*/ 148 h 809"/>
              <a:gd name="T110" fmla="*/ 227 w 344"/>
              <a:gd name="T111" fmla="*/ 30 h 809"/>
              <a:gd name="T112" fmla="*/ 158 w 344"/>
              <a:gd name="T113" fmla="*/ 53 h 809"/>
              <a:gd name="T114" fmla="*/ 168 w 344"/>
              <a:gd name="T115" fmla="*/ 74 h 809"/>
              <a:gd name="T116" fmla="*/ 194 w 344"/>
              <a:gd name="T117" fmla="*/ 20 h 809"/>
              <a:gd name="T118" fmla="*/ 162 w 344"/>
              <a:gd name="T119" fmla="*/ 27 h 809"/>
              <a:gd name="T120" fmla="*/ 127 w 344"/>
              <a:gd name="T121" fmla="*/ 25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809">
                <a:moveTo>
                  <a:pt x="121" y="510"/>
                </a:moveTo>
                <a:cubicBezTo>
                  <a:pt x="122" y="510"/>
                  <a:pt x="122" y="510"/>
                  <a:pt x="123" y="510"/>
                </a:cubicBezTo>
                <a:cubicBezTo>
                  <a:pt x="123" y="509"/>
                  <a:pt x="123" y="509"/>
                  <a:pt x="123" y="509"/>
                </a:cubicBezTo>
                <a:cubicBezTo>
                  <a:pt x="123" y="509"/>
                  <a:pt x="122" y="509"/>
                  <a:pt x="122" y="509"/>
                </a:cubicBezTo>
                <a:cubicBezTo>
                  <a:pt x="122" y="509"/>
                  <a:pt x="122" y="510"/>
                  <a:pt x="121" y="510"/>
                </a:cubicBezTo>
                <a:close/>
                <a:moveTo>
                  <a:pt x="117" y="514"/>
                </a:moveTo>
                <a:cubicBezTo>
                  <a:pt x="117" y="515"/>
                  <a:pt x="118" y="514"/>
                  <a:pt x="118" y="514"/>
                </a:cubicBezTo>
                <a:cubicBezTo>
                  <a:pt x="119" y="513"/>
                  <a:pt x="120" y="511"/>
                  <a:pt x="121" y="510"/>
                </a:cubicBezTo>
                <a:cubicBezTo>
                  <a:pt x="120" y="510"/>
                  <a:pt x="118" y="511"/>
                  <a:pt x="117" y="511"/>
                </a:cubicBezTo>
                <a:cubicBezTo>
                  <a:pt x="115" y="512"/>
                  <a:pt x="115" y="513"/>
                  <a:pt x="117" y="514"/>
                </a:cubicBezTo>
                <a:close/>
                <a:moveTo>
                  <a:pt x="231" y="426"/>
                </a:moveTo>
                <a:cubicBezTo>
                  <a:pt x="231" y="426"/>
                  <a:pt x="231" y="426"/>
                  <a:pt x="230" y="426"/>
                </a:cubicBezTo>
                <a:cubicBezTo>
                  <a:pt x="230" y="426"/>
                  <a:pt x="230" y="426"/>
                  <a:pt x="230" y="426"/>
                </a:cubicBezTo>
                <a:cubicBezTo>
                  <a:pt x="231" y="426"/>
                  <a:pt x="231" y="426"/>
                  <a:pt x="231" y="426"/>
                </a:cubicBezTo>
                <a:cubicBezTo>
                  <a:pt x="231" y="426"/>
                  <a:pt x="231" y="426"/>
                  <a:pt x="231" y="426"/>
                </a:cubicBezTo>
                <a:close/>
                <a:moveTo>
                  <a:pt x="231" y="425"/>
                </a:moveTo>
                <a:cubicBezTo>
                  <a:pt x="231" y="425"/>
                  <a:pt x="231" y="425"/>
                  <a:pt x="231" y="426"/>
                </a:cubicBezTo>
                <a:cubicBezTo>
                  <a:pt x="232" y="425"/>
                  <a:pt x="232" y="425"/>
                  <a:pt x="231" y="425"/>
                </a:cubicBezTo>
                <a:close/>
                <a:moveTo>
                  <a:pt x="49" y="103"/>
                </a:moveTo>
                <a:cubicBezTo>
                  <a:pt x="49" y="104"/>
                  <a:pt x="47" y="105"/>
                  <a:pt x="47" y="106"/>
                </a:cubicBezTo>
                <a:cubicBezTo>
                  <a:pt x="48" y="115"/>
                  <a:pt x="54" y="122"/>
                  <a:pt x="62" y="127"/>
                </a:cubicBezTo>
                <a:cubicBezTo>
                  <a:pt x="62" y="127"/>
                  <a:pt x="63" y="127"/>
                  <a:pt x="63" y="126"/>
                </a:cubicBezTo>
                <a:cubicBezTo>
                  <a:pt x="63" y="126"/>
                  <a:pt x="64" y="125"/>
                  <a:pt x="63" y="124"/>
                </a:cubicBezTo>
                <a:cubicBezTo>
                  <a:pt x="61" y="116"/>
                  <a:pt x="55" y="110"/>
                  <a:pt x="51" y="103"/>
                </a:cubicBezTo>
                <a:cubicBezTo>
                  <a:pt x="51" y="103"/>
                  <a:pt x="50" y="103"/>
                  <a:pt x="49" y="103"/>
                </a:cubicBezTo>
                <a:close/>
                <a:moveTo>
                  <a:pt x="325" y="444"/>
                </a:moveTo>
                <a:cubicBezTo>
                  <a:pt x="329" y="444"/>
                  <a:pt x="332" y="444"/>
                  <a:pt x="335" y="441"/>
                </a:cubicBezTo>
                <a:cubicBezTo>
                  <a:pt x="337" y="439"/>
                  <a:pt x="340" y="437"/>
                  <a:pt x="343" y="435"/>
                </a:cubicBezTo>
                <a:cubicBezTo>
                  <a:pt x="344" y="433"/>
                  <a:pt x="344" y="430"/>
                  <a:pt x="342" y="429"/>
                </a:cubicBezTo>
                <a:cubicBezTo>
                  <a:pt x="333" y="424"/>
                  <a:pt x="323" y="421"/>
                  <a:pt x="313" y="418"/>
                </a:cubicBezTo>
                <a:cubicBezTo>
                  <a:pt x="312" y="418"/>
                  <a:pt x="309" y="419"/>
                  <a:pt x="308" y="420"/>
                </a:cubicBezTo>
                <a:cubicBezTo>
                  <a:pt x="307" y="421"/>
                  <a:pt x="306" y="422"/>
                  <a:pt x="305" y="424"/>
                </a:cubicBezTo>
                <a:cubicBezTo>
                  <a:pt x="304" y="425"/>
                  <a:pt x="303" y="426"/>
                  <a:pt x="302" y="425"/>
                </a:cubicBezTo>
                <a:cubicBezTo>
                  <a:pt x="302" y="424"/>
                  <a:pt x="302" y="424"/>
                  <a:pt x="302" y="423"/>
                </a:cubicBezTo>
                <a:cubicBezTo>
                  <a:pt x="302" y="421"/>
                  <a:pt x="302" y="419"/>
                  <a:pt x="302" y="417"/>
                </a:cubicBezTo>
                <a:cubicBezTo>
                  <a:pt x="302" y="413"/>
                  <a:pt x="299" y="410"/>
                  <a:pt x="296" y="409"/>
                </a:cubicBezTo>
                <a:cubicBezTo>
                  <a:pt x="293" y="408"/>
                  <a:pt x="291" y="409"/>
                  <a:pt x="288" y="411"/>
                </a:cubicBezTo>
                <a:cubicBezTo>
                  <a:pt x="286" y="413"/>
                  <a:pt x="285" y="415"/>
                  <a:pt x="284" y="418"/>
                </a:cubicBezTo>
                <a:cubicBezTo>
                  <a:pt x="284" y="420"/>
                  <a:pt x="284" y="422"/>
                  <a:pt x="283" y="424"/>
                </a:cubicBezTo>
                <a:cubicBezTo>
                  <a:pt x="282" y="425"/>
                  <a:pt x="281" y="426"/>
                  <a:pt x="279" y="426"/>
                </a:cubicBezTo>
                <a:cubicBezTo>
                  <a:pt x="279" y="426"/>
                  <a:pt x="278" y="425"/>
                  <a:pt x="278" y="425"/>
                </a:cubicBezTo>
                <a:cubicBezTo>
                  <a:pt x="277" y="421"/>
                  <a:pt x="276" y="418"/>
                  <a:pt x="272" y="419"/>
                </a:cubicBezTo>
                <a:cubicBezTo>
                  <a:pt x="269" y="419"/>
                  <a:pt x="269" y="416"/>
                  <a:pt x="269" y="414"/>
                </a:cubicBezTo>
                <a:cubicBezTo>
                  <a:pt x="267" y="409"/>
                  <a:pt x="263" y="408"/>
                  <a:pt x="261" y="411"/>
                </a:cubicBezTo>
                <a:cubicBezTo>
                  <a:pt x="257" y="416"/>
                  <a:pt x="250" y="416"/>
                  <a:pt x="247" y="422"/>
                </a:cubicBezTo>
                <a:cubicBezTo>
                  <a:pt x="241" y="423"/>
                  <a:pt x="238" y="428"/>
                  <a:pt x="233" y="429"/>
                </a:cubicBezTo>
                <a:cubicBezTo>
                  <a:pt x="232" y="429"/>
                  <a:pt x="231" y="429"/>
                  <a:pt x="231" y="430"/>
                </a:cubicBezTo>
                <a:cubicBezTo>
                  <a:pt x="231" y="430"/>
                  <a:pt x="231" y="430"/>
                  <a:pt x="231" y="430"/>
                </a:cubicBezTo>
                <a:cubicBezTo>
                  <a:pt x="230" y="431"/>
                  <a:pt x="230" y="431"/>
                  <a:pt x="230" y="431"/>
                </a:cubicBezTo>
                <a:cubicBezTo>
                  <a:pt x="231" y="430"/>
                  <a:pt x="231" y="430"/>
                  <a:pt x="231" y="430"/>
                </a:cubicBezTo>
                <a:cubicBezTo>
                  <a:pt x="231" y="430"/>
                  <a:pt x="231" y="430"/>
                  <a:pt x="231" y="430"/>
                </a:cubicBezTo>
                <a:cubicBezTo>
                  <a:pt x="231" y="428"/>
                  <a:pt x="231" y="427"/>
                  <a:pt x="230" y="426"/>
                </a:cubicBezTo>
                <a:cubicBezTo>
                  <a:pt x="230" y="426"/>
                  <a:pt x="229" y="426"/>
                  <a:pt x="229" y="426"/>
                </a:cubicBezTo>
                <a:cubicBezTo>
                  <a:pt x="220" y="426"/>
                  <a:pt x="219" y="427"/>
                  <a:pt x="221" y="435"/>
                </a:cubicBezTo>
                <a:cubicBezTo>
                  <a:pt x="221" y="436"/>
                  <a:pt x="221" y="437"/>
                  <a:pt x="222" y="438"/>
                </a:cubicBezTo>
                <a:cubicBezTo>
                  <a:pt x="222" y="438"/>
                  <a:pt x="222" y="438"/>
                  <a:pt x="222" y="438"/>
                </a:cubicBezTo>
                <a:cubicBezTo>
                  <a:pt x="223" y="439"/>
                  <a:pt x="223" y="439"/>
                  <a:pt x="223" y="439"/>
                </a:cubicBezTo>
                <a:cubicBezTo>
                  <a:pt x="222" y="439"/>
                  <a:pt x="222" y="439"/>
                  <a:pt x="222" y="439"/>
                </a:cubicBezTo>
                <a:cubicBezTo>
                  <a:pt x="222" y="439"/>
                  <a:pt x="222" y="438"/>
                  <a:pt x="222" y="438"/>
                </a:cubicBezTo>
                <a:cubicBezTo>
                  <a:pt x="213" y="438"/>
                  <a:pt x="206" y="442"/>
                  <a:pt x="199" y="445"/>
                </a:cubicBezTo>
                <a:cubicBezTo>
                  <a:pt x="198" y="446"/>
                  <a:pt x="198" y="448"/>
                  <a:pt x="199" y="449"/>
                </a:cubicBezTo>
                <a:cubicBezTo>
                  <a:pt x="199" y="451"/>
                  <a:pt x="200" y="453"/>
                  <a:pt x="200" y="455"/>
                </a:cubicBezTo>
                <a:cubicBezTo>
                  <a:pt x="199" y="457"/>
                  <a:pt x="196" y="456"/>
                  <a:pt x="194" y="457"/>
                </a:cubicBezTo>
                <a:cubicBezTo>
                  <a:pt x="191" y="458"/>
                  <a:pt x="188" y="459"/>
                  <a:pt x="185" y="460"/>
                </a:cubicBezTo>
                <a:cubicBezTo>
                  <a:pt x="185" y="459"/>
                  <a:pt x="185" y="459"/>
                  <a:pt x="185" y="459"/>
                </a:cubicBezTo>
                <a:cubicBezTo>
                  <a:pt x="185" y="459"/>
                  <a:pt x="185" y="459"/>
                  <a:pt x="185" y="459"/>
                </a:cubicBezTo>
                <a:cubicBezTo>
                  <a:pt x="185" y="457"/>
                  <a:pt x="185" y="456"/>
                  <a:pt x="185" y="454"/>
                </a:cubicBezTo>
                <a:cubicBezTo>
                  <a:pt x="184" y="451"/>
                  <a:pt x="182" y="450"/>
                  <a:pt x="180" y="450"/>
                </a:cubicBezTo>
                <a:cubicBezTo>
                  <a:pt x="179" y="450"/>
                  <a:pt x="178" y="452"/>
                  <a:pt x="178" y="452"/>
                </a:cubicBezTo>
                <a:cubicBezTo>
                  <a:pt x="178" y="455"/>
                  <a:pt x="180" y="457"/>
                  <a:pt x="181" y="459"/>
                </a:cubicBezTo>
                <a:cubicBezTo>
                  <a:pt x="180" y="459"/>
                  <a:pt x="180" y="459"/>
                  <a:pt x="180" y="459"/>
                </a:cubicBezTo>
                <a:cubicBezTo>
                  <a:pt x="181" y="460"/>
                  <a:pt x="181" y="460"/>
                  <a:pt x="181" y="460"/>
                </a:cubicBezTo>
                <a:cubicBezTo>
                  <a:pt x="175" y="459"/>
                  <a:pt x="171" y="462"/>
                  <a:pt x="168" y="467"/>
                </a:cubicBezTo>
                <a:cubicBezTo>
                  <a:pt x="168" y="467"/>
                  <a:pt x="168" y="467"/>
                  <a:pt x="169" y="467"/>
                </a:cubicBezTo>
                <a:cubicBezTo>
                  <a:pt x="168" y="467"/>
                  <a:pt x="170" y="469"/>
                  <a:pt x="168" y="468"/>
                </a:cubicBezTo>
                <a:cubicBezTo>
                  <a:pt x="168" y="467"/>
                  <a:pt x="168" y="467"/>
                  <a:pt x="168" y="467"/>
                </a:cubicBezTo>
                <a:cubicBezTo>
                  <a:pt x="166" y="467"/>
                  <a:pt x="164" y="467"/>
                  <a:pt x="162" y="467"/>
                </a:cubicBezTo>
                <a:cubicBezTo>
                  <a:pt x="159" y="468"/>
                  <a:pt x="156" y="469"/>
                  <a:pt x="154" y="473"/>
                </a:cubicBezTo>
                <a:cubicBezTo>
                  <a:pt x="153" y="477"/>
                  <a:pt x="153" y="481"/>
                  <a:pt x="157" y="484"/>
                </a:cubicBezTo>
                <a:cubicBezTo>
                  <a:pt x="158" y="485"/>
                  <a:pt x="159" y="486"/>
                  <a:pt x="160" y="487"/>
                </a:cubicBezTo>
                <a:cubicBezTo>
                  <a:pt x="162" y="488"/>
                  <a:pt x="161" y="490"/>
                  <a:pt x="159" y="492"/>
                </a:cubicBezTo>
                <a:cubicBezTo>
                  <a:pt x="157" y="493"/>
                  <a:pt x="155" y="495"/>
                  <a:pt x="152" y="494"/>
                </a:cubicBezTo>
                <a:cubicBezTo>
                  <a:pt x="148" y="493"/>
                  <a:pt x="145" y="493"/>
                  <a:pt x="142" y="494"/>
                </a:cubicBezTo>
                <a:cubicBezTo>
                  <a:pt x="139" y="494"/>
                  <a:pt x="137" y="492"/>
                  <a:pt x="138" y="490"/>
                </a:cubicBezTo>
                <a:cubicBezTo>
                  <a:pt x="139" y="486"/>
                  <a:pt x="141" y="483"/>
                  <a:pt x="142" y="480"/>
                </a:cubicBezTo>
                <a:cubicBezTo>
                  <a:pt x="142" y="480"/>
                  <a:pt x="141" y="479"/>
                  <a:pt x="141" y="478"/>
                </a:cubicBezTo>
                <a:cubicBezTo>
                  <a:pt x="140" y="478"/>
                  <a:pt x="139" y="478"/>
                  <a:pt x="139" y="478"/>
                </a:cubicBezTo>
                <a:cubicBezTo>
                  <a:pt x="134" y="483"/>
                  <a:pt x="129" y="488"/>
                  <a:pt x="125" y="493"/>
                </a:cubicBezTo>
                <a:cubicBezTo>
                  <a:pt x="123" y="495"/>
                  <a:pt x="125" y="497"/>
                  <a:pt x="126" y="499"/>
                </a:cubicBezTo>
                <a:cubicBezTo>
                  <a:pt x="128" y="502"/>
                  <a:pt x="127" y="504"/>
                  <a:pt x="125" y="506"/>
                </a:cubicBezTo>
                <a:cubicBezTo>
                  <a:pt x="124" y="507"/>
                  <a:pt x="123" y="508"/>
                  <a:pt x="123" y="509"/>
                </a:cubicBezTo>
                <a:cubicBezTo>
                  <a:pt x="125" y="509"/>
                  <a:pt x="128" y="509"/>
                  <a:pt x="130" y="509"/>
                </a:cubicBezTo>
                <a:cubicBezTo>
                  <a:pt x="135" y="508"/>
                  <a:pt x="140" y="506"/>
                  <a:pt x="145" y="506"/>
                </a:cubicBezTo>
                <a:cubicBezTo>
                  <a:pt x="147" y="505"/>
                  <a:pt x="150" y="506"/>
                  <a:pt x="153" y="506"/>
                </a:cubicBezTo>
                <a:cubicBezTo>
                  <a:pt x="153" y="506"/>
                  <a:pt x="154" y="507"/>
                  <a:pt x="154" y="507"/>
                </a:cubicBezTo>
                <a:cubicBezTo>
                  <a:pt x="154" y="508"/>
                  <a:pt x="153" y="508"/>
                  <a:pt x="153" y="509"/>
                </a:cubicBezTo>
                <a:cubicBezTo>
                  <a:pt x="150" y="510"/>
                  <a:pt x="148" y="511"/>
                  <a:pt x="145" y="512"/>
                </a:cubicBezTo>
                <a:cubicBezTo>
                  <a:pt x="144" y="513"/>
                  <a:pt x="143" y="513"/>
                  <a:pt x="141" y="513"/>
                </a:cubicBezTo>
                <a:cubicBezTo>
                  <a:pt x="137" y="514"/>
                  <a:pt x="137" y="516"/>
                  <a:pt x="138" y="519"/>
                </a:cubicBezTo>
                <a:cubicBezTo>
                  <a:pt x="136" y="521"/>
                  <a:pt x="133" y="522"/>
                  <a:pt x="132" y="524"/>
                </a:cubicBezTo>
                <a:cubicBezTo>
                  <a:pt x="131" y="526"/>
                  <a:pt x="133" y="529"/>
                  <a:pt x="132" y="532"/>
                </a:cubicBezTo>
                <a:cubicBezTo>
                  <a:pt x="132" y="533"/>
                  <a:pt x="131" y="534"/>
                  <a:pt x="130" y="536"/>
                </a:cubicBezTo>
                <a:cubicBezTo>
                  <a:pt x="129" y="537"/>
                  <a:pt x="127" y="539"/>
                  <a:pt x="127" y="541"/>
                </a:cubicBezTo>
                <a:cubicBezTo>
                  <a:pt x="128" y="545"/>
                  <a:pt x="126" y="547"/>
                  <a:pt x="123" y="549"/>
                </a:cubicBezTo>
                <a:cubicBezTo>
                  <a:pt x="119" y="551"/>
                  <a:pt x="116" y="553"/>
                  <a:pt x="115" y="558"/>
                </a:cubicBezTo>
                <a:cubicBezTo>
                  <a:pt x="114" y="562"/>
                  <a:pt x="111" y="565"/>
                  <a:pt x="110" y="569"/>
                </a:cubicBezTo>
                <a:cubicBezTo>
                  <a:pt x="110" y="573"/>
                  <a:pt x="110" y="576"/>
                  <a:pt x="106" y="577"/>
                </a:cubicBezTo>
                <a:cubicBezTo>
                  <a:pt x="104" y="578"/>
                  <a:pt x="103" y="580"/>
                  <a:pt x="103" y="582"/>
                </a:cubicBezTo>
                <a:cubicBezTo>
                  <a:pt x="104" y="586"/>
                  <a:pt x="105" y="590"/>
                  <a:pt x="103" y="594"/>
                </a:cubicBezTo>
                <a:cubicBezTo>
                  <a:pt x="102" y="598"/>
                  <a:pt x="102" y="602"/>
                  <a:pt x="101" y="606"/>
                </a:cubicBezTo>
                <a:cubicBezTo>
                  <a:pt x="100" y="609"/>
                  <a:pt x="98" y="611"/>
                  <a:pt x="95" y="612"/>
                </a:cubicBezTo>
                <a:cubicBezTo>
                  <a:pt x="93" y="613"/>
                  <a:pt x="91" y="613"/>
                  <a:pt x="90" y="614"/>
                </a:cubicBezTo>
                <a:cubicBezTo>
                  <a:pt x="89" y="615"/>
                  <a:pt x="87" y="616"/>
                  <a:pt x="87" y="617"/>
                </a:cubicBezTo>
                <a:cubicBezTo>
                  <a:pt x="87" y="621"/>
                  <a:pt x="87" y="624"/>
                  <a:pt x="84" y="626"/>
                </a:cubicBezTo>
                <a:cubicBezTo>
                  <a:pt x="76" y="631"/>
                  <a:pt x="72" y="638"/>
                  <a:pt x="69" y="646"/>
                </a:cubicBezTo>
                <a:cubicBezTo>
                  <a:pt x="68" y="648"/>
                  <a:pt x="67" y="650"/>
                  <a:pt x="66" y="651"/>
                </a:cubicBezTo>
                <a:cubicBezTo>
                  <a:pt x="65" y="654"/>
                  <a:pt x="62" y="655"/>
                  <a:pt x="59" y="655"/>
                </a:cubicBezTo>
                <a:cubicBezTo>
                  <a:pt x="57" y="655"/>
                  <a:pt x="54" y="654"/>
                  <a:pt x="51" y="654"/>
                </a:cubicBezTo>
                <a:cubicBezTo>
                  <a:pt x="51" y="654"/>
                  <a:pt x="50" y="655"/>
                  <a:pt x="49" y="655"/>
                </a:cubicBezTo>
                <a:cubicBezTo>
                  <a:pt x="48" y="656"/>
                  <a:pt x="48" y="658"/>
                  <a:pt x="49" y="659"/>
                </a:cubicBezTo>
                <a:cubicBezTo>
                  <a:pt x="50" y="659"/>
                  <a:pt x="50" y="660"/>
                  <a:pt x="51" y="660"/>
                </a:cubicBezTo>
                <a:cubicBezTo>
                  <a:pt x="52" y="662"/>
                  <a:pt x="52" y="665"/>
                  <a:pt x="50" y="665"/>
                </a:cubicBezTo>
                <a:cubicBezTo>
                  <a:pt x="44" y="666"/>
                  <a:pt x="40" y="673"/>
                  <a:pt x="33" y="672"/>
                </a:cubicBezTo>
                <a:cubicBezTo>
                  <a:pt x="29" y="676"/>
                  <a:pt x="25" y="679"/>
                  <a:pt x="20" y="682"/>
                </a:cubicBezTo>
                <a:cubicBezTo>
                  <a:pt x="20" y="682"/>
                  <a:pt x="20" y="683"/>
                  <a:pt x="20" y="684"/>
                </a:cubicBezTo>
                <a:cubicBezTo>
                  <a:pt x="21" y="689"/>
                  <a:pt x="18" y="690"/>
                  <a:pt x="14" y="691"/>
                </a:cubicBezTo>
                <a:cubicBezTo>
                  <a:pt x="12" y="691"/>
                  <a:pt x="9" y="692"/>
                  <a:pt x="7" y="693"/>
                </a:cubicBezTo>
                <a:cubicBezTo>
                  <a:pt x="5" y="694"/>
                  <a:pt x="3" y="696"/>
                  <a:pt x="3" y="698"/>
                </a:cubicBezTo>
                <a:cubicBezTo>
                  <a:pt x="2" y="700"/>
                  <a:pt x="3" y="703"/>
                  <a:pt x="2" y="706"/>
                </a:cubicBezTo>
                <a:cubicBezTo>
                  <a:pt x="1" y="713"/>
                  <a:pt x="4" y="721"/>
                  <a:pt x="0" y="728"/>
                </a:cubicBezTo>
                <a:cubicBezTo>
                  <a:pt x="0" y="729"/>
                  <a:pt x="1" y="729"/>
                  <a:pt x="1" y="730"/>
                </a:cubicBezTo>
                <a:cubicBezTo>
                  <a:pt x="2" y="735"/>
                  <a:pt x="6" y="739"/>
                  <a:pt x="9" y="744"/>
                </a:cubicBezTo>
                <a:cubicBezTo>
                  <a:pt x="10" y="747"/>
                  <a:pt x="12" y="750"/>
                  <a:pt x="13" y="754"/>
                </a:cubicBezTo>
                <a:cubicBezTo>
                  <a:pt x="13" y="755"/>
                  <a:pt x="12" y="758"/>
                  <a:pt x="11" y="759"/>
                </a:cubicBezTo>
                <a:cubicBezTo>
                  <a:pt x="10" y="762"/>
                  <a:pt x="8" y="764"/>
                  <a:pt x="6" y="766"/>
                </a:cubicBezTo>
                <a:cubicBezTo>
                  <a:pt x="5" y="767"/>
                  <a:pt x="6" y="771"/>
                  <a:pt x="7" y="771"/>
                </a:cubicBezTo>
                <a:cubicBezTo>
                  <a:pt x="9" y="772"/>
                  <a:pt x="11" y="773"/>
                  <a:pt x="13" y="774"/>
                </a:cubicBezTo>
                <a:cubicBezTo>
                  <a:pt x="15" y="775"/>
                  <a:pt x="16" y="777"/>
                  <a:pt x="15" y="778"/>
                </a:cubicBezTo>
                <a:cubicBezTo>
                  <a:pt x="13" y="781"/>
                  <a:pt x="11" y="783"/>
                  <a:pt x="10" y="785"/>
                </a:cubicBezTo>
                <a:cubicBezTo>
                  <a:pt x="8" y="787"/>
                  <a:pt x="9" y="791"/>
                  <a:pt x="11" y="793"/>
                </a:cubicBezTo>
                <a:cubicBezTo>
                  <a:pt x="18" y="799"/>
                  <a:pt x="26" y="804"/>
                  <a:pt x="35" y="808"/>
                </a:cubicBezTo>
                <a:cubicBezTo>
                  <a:pt x="36" y="808"/>
                  <a:pt x="38" y="809"/>
                  <a:pt x="39" y="808"/>
                </a:cubicBezTo>
                <a:cubicBezTo>
                  <a:pt x="48" y="805"/>
                  <a:pt x="57" y="804"/>
                  <a:pt x="62" y="795"/>
                </a:cubicBezTo>
                <a:cubicBezTo>
                  <a:pt x="64" y="792"/>
                  <a:pt x="67" y="789"/>
                  <a:pt x="70" y="786"/>
                </a:cubicBezTo>
                <a:cubicBezTo>
                  <a:pt x="75" y="782"/>
                  <a:pt x="83" y="781"/>
                  <a:pt x="86" y="774"/>
                </a:cubicBezTo>
                <a:cubicBezTo>
                  <a:pt x="86" y="773"/>
                  <a:pt x="87" y="773"/>
                  <a:pt x="88" y="774"/>
                </a:cubicBezTo>
                <a:cubicBezTo>
                  <a:pt x="90" y="775"/>
                  <a:pt x="93" y="777"/>
                  <a:pt x="94" y="779"/>
                </a:cubicBezTo>
                <a:cubicBezTo>
                  <a:pt x="95" y="782"/>
                  <a:pt x="95" y="785"/>
                  <a:pt x="95" y="788"/>
                </a:cubicBezTo>
                <a:cubicBezTo>
                  <a:pt x="99" y="784"/>
                  <a:pt x="99" y="784"/>
                  <a:pt x="99" y="784"/>
                </a:cubicBezTo>
                <a:cubicBezTo>
                  <a:pt x="103" y="779"/>
                  <a:pt x="103" y="779"/>
                  <a:pt x="103" y="779"/>
                </a:cubicBezTo>
                <a:cubicBezTo>
                  <a:pt x="103" y="769"/>
                  <a:pt x="103" y="769"/>
                  <a:pt x="103" y="769"/>
                </a:cubicBezTo>
                <a:cubicBezTo>
                  <a:pt x="101" y="763"/>
                  <a:pt x="101" y="763"/>
                  <a:pt x="101" y="763"/>
                </a:cubicBezTo>
                <a:cubicBezTo>
                  <a:pt x="103" y="761"/>
                  <a:pt x="103" y="761"/>
                  <a:pt x="103" y="761"/>
                </a:cubicBezTo>
                <a:cubicBezTo>
                  <a:pt x="103" y="758"/>
                  <a:pt x="103" y="758"/>
                  <a:pt x="103" y="758"/>
                </a:cubicBezTo>
                <a:cubicBezTo>
                  <a:pt x="102" y="756"/>
                  <a:pt x="102" y="756"/>
                  <a:pt x="102" y="756"/>
                </a:cubicBezTo>
                <a:cubicBezTo>
                  <a:pt x="104" y="755"/>
                  <a:pt x="104" y="755"/>
                  <a:pt x="104" y="755"/>
                </a:cubicBezTo>
                <a:cubicBezTo>
                  <a:pt x="107" y="755"/>
                  <a:pt x="107" y="755"/>
                  <a:pt x="107" y="755"/>
                </a:cubicBezTo>
                <a:cubicBezTo>
                  <a:pt x="110" y="752"/>
                  <a:pt x="110" y="752"/>
                  <a:pt x="110" y="752"/>
                </a:cubicBezTo>
                <a:cubicBezTo>
                  <a:pt x="110" y="749"/>
                  <a:pt x="110" y="749"/>
                  <a:pt x="110" y="749"/>
                </a:cubicBezTo>
                <a:cubicBezTo>
                  <a:pt x="112" y="743"/>
                  <a:pt x="112" y="743"/>
                  <a:pt x="112" y="743"/>
                </a:cubicBezTo>
                <a:cubicBezTo>
                  <a:pt x="109" y="740"/>
                  <a:pt x="109" y="740"/>
                  <a:pt x="109" y="740"/>
                </a:cubicBezTo>
                <a:cubicBezTo>
                  <a:pt x="108" y="732"/>
                  <a:pt x="108" y="732"/>
                  <a:pt x="108" y="732"/>
                </a:cubicBezTo>
                <a:cubicBezTo>
                  <a:pt x="105" y="725"/>
                  <a:pt x="105" y="725"/>
                  <a:pt x="105" y="725"/>
                </a:cubicBezTo>
                <a:cubicBezTo>
                  <a:pt x="105" y="723"/>
                  <a:pt x="105" y="723"/>
                  <a:pt x="105" y="723"/>
                </a:cubicBezTo>
                <a:cubicBezTo>
                  <a:pt x="113" y="720"/>
                  <a:pt x="113" y="720"/>
                  <a:pt x="113" y="720"/>
                </a:cubicBezTo>
                <a:cubicBezTo>
                  <a:pt x="113" y="714"/>
                  <a:pt x="113" y="714"/>
                  <a:pt x="113" y="714"/>
                </a:cubicBezTo>
                <a:cubicBezTo>
                  <a:pt x="115" y="710"/>
                  <a:pt x="115" y="710"/>
                  <a:pt x="115" y="710"/>
                </a:cubicBezTo>
                <a:cubicBezTo>
                  <a:pt x="107" y="703"/>
                  <a:pt x="107" y="703"/>
                  <a:pt x="107" y="703"/>
                </a:cubicBezTo>
                <a:cubicBezTo>
                  <a:pt x="104" y="701"/>
                  <a:pt x="104" y="701"/>
                  <a:pt x="104" y="701"/>
                </a:cubicBezTo>
                <a:cubicBezTo>
                  <a:pt x="104" y="695"/>
                  <a:pt x="104" y="695"/>
                  <a:pt x="104" y="695"/>
                </a:cubicBezTo>
                <a:cubicBezTo>
                  <a:pt x="105" y="688"/>
                  <a:pt x="105" y="688"/>
                  <a:pt x="105" y="688"/>
                </a:cubicBezTo>
                <a:cubicBezTo>
                  <a:pt x="104" y="682"/>
                  <a:pt x="104" y="682"/>
                  <a:pt x="104" y="682"/>
                </a:cubicBezTo>
                <a:cubicBezTo>
                  <a:pt x="102" y="677"/>
                  <a:pt x="102" y="677"/>
                  <a:pt x="102" y="677"/>
                </a:cubicBezTo>
                <a:cubicBezTo>
                  <a:pt x="104" y="671"/>
                  <a:pt x="104" y="671"/>
                  <a:pt x="104" y="671"/>
                </a:cubicBezTo>
                <a:cubicBezTo>
                  <a:pt x="101" y="654"/>
                  <a:pt x="101" y="654"/>
                  <a:pt x="101" y="654"/>
                </a:cubicBezTo>
                <a:cubicBezTo>
                  <a:pt x="102" y="646"/>
                  <a:pt x="102" y="646"/>
                  <a:pt x="102" y="646"/>
                </a:cubicBezTo>
                <a:cubicBezTo>
                  <a:pt x="106" y="639"/>
                  <a:pt x="106" y="639"/>
                  <a:pt x="106" y="639"/>
                </a:cubicBezTo>
                <a:cubicBezTo>
                  <a:pt x="109" y="638"/>
                  <a:pt x="109" y="638"/>
                  <a:pt x="109" y="638"/>
                </a:cubicBezTo>
                <a:cubicBezTo>
                  <a:pt x="120" y="639"/>
                  <a:pt x="120" y="639"/>
                  <a:pt x="120" y="639"/>
                </a:cubicBezTo>
                <a:cubicBezTo>
                  <a:pt x="122" y="635"/>
                  <a:pt x="122" y="635"/>
                  <a:pt x="122" y="635"/>
                </a:cubicBezTo>
                <a:cubicBezTo>
                  <a:pt x="123" y="628"/>
                  <a:pt x="123" y="628"/>
                  <a:pt x="123" y="628"/>
                </a:cubicBezTo>
                <a:cubicBezTo>
                  <a:pt x="121" y="626"/>
                  <a:pt x="121" y="626"/>
                  <a:pt x="121" y="626"/>
                </a:cubicBezTo>
                <a:cubicBezTo>
                  <a:pt x="122" y="622"/>
                  <a:pt x="122" y="622"/>
                  <a:pt x="122" y="622"/>
                </a:cubicBezTo>
                <a:cubicBezTo>
                  <a:pt x="127" y="608"/>
                  <a:pt x="127" y="608"/>
                  <a:pt x="127" y="608"/>
                </a:cubicBezTo>
                <a:cubicBezTo>
                  <a:pt x="128" y="598"/>
                  <a:pt x="128" y="598"/>
                  <a:pt x="128" y="598"/>
                </a:cubicBezTo>
                <a:cubicBezTo>
                  <a:pt x="130" y="589"/>
                  <a:pt x="130" y="589"/>
                  <a:pt x="130" y="589"/>
                </a:cubicBezTo>
                <a:cubicBezTo>
                  <a:pt x="131" y="585"/>
                  <a:pt x="131" y="585"/>
                  <a:pt x="131" y="585"/>
                </a:cubicBezTo>
                <a:cubicBezTo>
                  <a:pt x="131" y="581"/>
                  <a:pt x="131" y="581"/>
                  <a:pt x="131" y="581"/>
                </a:cubicBezTo>
                <a:cubicBezTo>
                  <a:pt x="129" y="579"/>
                  <a:pt x="129" y="579"/>
                  <a:pt x="129" y="579"/>
                </a:cubicBezTo>
                <a:cubicBezTo>
                  <a:pt x="129" y="576"/>
                  <a:pt x="129" y="576"/>
                  <a:pt x="129" y="576"/>
                </a:cubicBezTo>
                <a:cubicBezTo>
                  <a:pt x="136" y="572"/>
                  <a:pt x="136" y="572"/>
                  <a:pt x="136" y="572"/>
                </a:cubicBezTo>
                <a:cubicBezTo>
                  <a:pt x="139" y="572"/>
                  <a:pt x="139" y="572"/>
                  <a:pt x="139" y="572"/>
                </a:cubicBezTo>
                <a:cubicBezTo>
                  <a:pt x="142" y="569"/>
                  <a:pt x="142" y="569"/>
                  <a:pt x="142" y="569"/>
                </a:cubicBezTo>
                <a:cubicBezTo>
                  <a:pt x="144" y="564"/>
                  <a:pt x="144" y="564"/>
                  <a:pt x="144" y="564"/>
                </a:cubicBezTo>
                <a:cubicBezTo>
                  <a:pt x="152" y="551"/>
                  <a:pt x="152" y="551"/>
                  <a:pt x="152" y="551"/>
                </a:cubicBezTo>
                <a:cubicBezTo>
                  <a:pt x="154" y="547"/>
                  <a:pt x="154" y="547"/>
                  <a:pt x="154" y="547"/>
                </a:cubicBezTo>
                <a:cubicBezTo>
                  <a:pt x="152" y="541"/>
                  <a:pt x="152" y="541"/>
                  <a:pt x="152" y="541"/>
                </a:cubicBezTo>
                <a:cubicBezTo>
                  <a:pt x="149" y="539"/>
                  <a:pt x="149" y="539"/>
                  <a:pt x="149" y="539"/>
                </a:cubicBezTo>
                <a:cubicBezTo>
                  <a:pt x="150" y="532"/>
                  <a:pt x="150" y="532"/>
                  <a:pt x="150" y="532"/>
                </a:cubicBezTo>
                <a:cubicBezTo>
                  <a:pt x="153" y="528"/>
                  <a:pt x="153" y="528"/>
                  <a:pt x="153" y="528"/>
                </a:cubicBezTo>
                <a:cubicBezTo>
                  <a:pt x="154" y="525"/>
                  <a:pt x="154" y="525"/>
                  <a:pt x="154" y="525"/>
                </a:cubicBezTo>
                <a:cubicBezTo>
                  <a:pt x="155" y="523"/>
                  <a:pt x="155" y="523"/>
                  <a:pt x="155" y="523"/>
                </a:cubicBezTo>
                <a:cubicBezTo>
                  <a:pt x="158" y="521"/>
                  <a:pt x="158" y="521"/>
                  <a:pt x="158" y="521"/>
                </a:cubicBezTo>
                <a:cubicBezTo>
                  <a:pt x="160" y="517"/>
                  <a:pt x="160" y="517"/>
                  <a:pt x="160" y="517"/>
                </a:cubicBezTo>
                <a:cubicBezTo>
                  <a:pt x="163" y="514"/>
                  <a:pt x="163" y="514"/>
                  <a:pt x="163" y="514"/>
                </a:cubicBezTo>
                <a:cubicBezTo>
                  <a:pt x="168" y="517"/>
                  <a:pt x="168" y="517"/>
                  <a:pt x="168" y="517"/>
                </a:cubicBezTo>
                <a:cubicBezTo>
                  <a:pt x="171" y="517"/>
                  <a:pt x="171" y="517"/>
                  <a:pt x="171" y="517"/>
                </a:cubicBezTo>
                <a:cubicBezTo>
                  <a:pt x="173" y="514"/>
                  <a:pt x="173" y="514"/>
                  <a:pt x="173" y="514"/>
                </a:cubicBezTo>
                <a:cubicBezTo>
                  <a:pt x="172" y="511"/>
                  <a:pt x="172" y="511"/>
                  <a:pt x="172" y="511"/>
                </a:cubicBezTo>
                <a:cubicBezTo>
                  <a:pt x="174" y="510"/>
                  <a:pt x="174" y="510"/>
                  <a:pt x="174" y="510"/>
                </a:cubicBezTo>
                <a:cubicBezTo>
                  <a:pt x="175" y="506"/>
                  <a:pt x="175" y="506"/>
                  <a:pt x="175" y="506"/>
                </a:cubicBezTo>
                <a:cubicBezTo>
                  <a:pt x="172" y="501"/>
                  <a:pt x="172" y="501"/>
                  <a:pt x="172" y="501"/>
                </a:cubicBezTo>
                <a:cubicBezTo>
                  <a:pt x="175" y="499"/>
                  <a:pt x="175" y="499"/>
                  <a:pt x="175" y="499"/>
                </a:cubicBezTo>
                <a:cubicBezTo>
                  <a:pt x="178" y="500"/>
                  <a:pt x="178" y="500"/>
                  <a:pt x="178" y="500"/>
                </a:cubicBezTo>
                <a:cubicBezTo>
                  <a:pt x="182" y="498"/>
                  <a:pt x="182" y="498"/>
                  <a:pt x="182" y="498"/>
                </a:cubicBezTo>
                <a:cubicBezTo>
                  <a:pt x="188" y="499"/>
                  <a:pt x="188" y="499"/>
                  <a:pt x="188" y="499"/>
                </a:cubicBezTo>
                <a:cubicBezTo>
                  <a:pt x="191" y="502"/>
                  <a:pt x="191" y="502"/>
                  <a:pt x="191" y="502"/>
                </a:cubicBezTo>
                <a:cubicBezTo>
                  <a:pt x="196" y="502"/>
                  <a:pt x="196" y="502"/>
                  <a:pt x="196" y="502"/>
                </a:cubicBezTo>
                <a:cubicBezTo>
                  <a:pt x="198" y="504"/>
                  <a:pt x="198" y="504"/>
                  <a:pt x="198" y="504"/>
                </a:cubicBezTo>
                <a:cubicBezTo>
                  <a:pt x="199" y="503"/>
                  <a:pt x="199" y="503"/>
                  <a:pt x="199" y="503"/>
                </a:cubicBezTo>
                <a:cubicBezTo>
                  <a:pt x="201" y="504"/>
                  <a:pt x="201" y="504"/>
                  <a:pt x="201" y="504"/>
                </a:cubicBezTo>
                <a:cubicBezTo>
                  <a:pt x="201" y="500"/>
                  <a:pt x="201" y="500"/>
                  <a:pt x="201" y="500"/>
                </a:cubicBezTo>
                <a:cubicBezTo>
                  <a:pt x="199" y="497"/>
                  <a:pt x="199" y="497"/>
                  <a:pt x="199" y="497"/>
                </a:cubicBezTo>
                <a:cubicBezTo>
                  <a:pt x="200" y="493"/>
                  <a:pt x="200" y="493"/>
                  <a:pt x="200" y="493"/>
                </a:cubicBezTo>
                <a:cubicBezTo>
                  <a:pt x="203" y="490"/>
                  <a:pt x="203" y="490"/>
                  <a:pt x="203" y="490"/>
                </a:cubicBezTo>
                <a:cubicBezTo>
                  <a:pt x="202" y="487"/>
                  <a:pt x="202" y="487"/>
                  <a:pt x="202" y="487"/>
                </a:cubicBezTo>
                <a:cubicBezTo>
                  <a:pt x="199" y="485"/>
                  <a:pt x="199" y="485"/>
                  <a:pt x="199" y="485"/>
                </a:cubicBezTo>
                <a:cubicBezTo>
                  <a:pt x="199" y="482"/>
                  <a:pt x="199" y="482"/>
                  <a:pt x="199" y="482"/>
                </a:cubicBezTo>
                <a:cubicBezTo>
                  <a:pt x="203" y="483"/>
                  <a:pt x="203" y="483"/>
                  <a:pt x="203" y="483"/>
                </a:cubicBezTo>
                <a:cubicBezTo>
                  <a:pt x="208" y="482"/>
                  <a:pt x="208" y="482"/>
                  <a:pt x="208" y="482"/>
                </a:cubicBezTo>
                <a:cubicBezTo>
                  <a:pt x="209" y="481"/>
                  <a:pt x="209" y="481"/>
                  <a:pt x="209" y="481"/>
                </a:cubicBezTo>
                <a:cubicBezTo>
                  <a:pt x="210" y="481"/>
                  <a:pt x="210" y="481"/>
                  <a:pt x="210" y="481"/>
                </a:cubicBezTo>
                <a:cubicBezTo>
                  <a:pt x="211" y="481"/>
                  <a:pt x="211" y="481"/>
                  <a:pt x="211" y="481"/>
                </a:cubicBezTo>
                <a:cubicBezTo>
                  <a:pt x="210" y="478"/>
                  <a:pt x="210" y="478"/>
                  <a:pt x="210" y="478"/>
                </a:cubicBezTo>
                <a:cubicBezTo>
                  <a:pt x="211" y="475"/>
                  <a:pt x="211" y="475"/>
                  <a:pt x="211" y="475"/>
                </a:cubicBezTo>
                <a:cubicBezTo>
                  <a:pt x="213" y="473"/>
                  <a:pt x="213" y="473"/>
                  <a:pt x="213" y="473"/>
                </a:cubicBezTo>
                <a:cubicBezTo>
                  <a:pt x="216" y="474"/>
                  <a:pt x="216" y="474"/>
                  <a:pt x="216" y="474"/>
                </a:cubicBezTo>
                <a:cubicBezTo>
                  <a:pt x="219" y="477"/>
                  <a:pt x="219" y="477"/>
                  <a:pt x="219" y="477"/>
                </a:cubicBezTo>
                <a:cubicBezTo>
                  <a:pt x="226" y="483"/>
                  <a:pt x="226" y="483"/>
                  <a:pt x="226" y="483"/>
                </a:cubicBezTo>
                <a:cubicBezTo>
                  <a:pt x="227" y="486"/>
                  <a:pt x="227" y="486"/>
                  <a:pt x="227" y="486"/>
                </a:cubicBezTo>
                <a:cubicBezTo>
                  <a:pt x="230" y="491"/>
                  <a:pt x="230" y="491"/>
                  <a:pt x="230" y="491"/>
                </a:cubicBezTo>
                <a:cubicBezTo>
                  <a:pt x="235" y="493"/>
                  <a:pt x="235" y="493"/>
                  <a:pt x="235" y="493"/>
                </a:cubicBezTo>
                <a:cubicBezTo>
                  <a:pt x="243" y="493"/>
                  <a:pt x="243" y="493"/>
                  <a:pt x="243" y="493"/>
                </a:cubicBezTo>
                <a:cubicBezTo>
                  <a:pt x="250" y="486"/>
                  <a:pt x="250" y="486"/>
                  <a:pt x="250" y="486"/>
                </a:cubicBezTo>
                <a:cubicBezTo>
                  <a:pt x="254" y="487"/>
                  <a:pt x="254" y="487"/>
                  <a:pt x="254" y="487"/>
                </a:cubicBezTo>
                <a:cubicBezTo>
                  <a:pt x="259" y="491"/>
                  <a:pt x="259" y="491"/>
                  <a:pt x="259" y="491"/>
                </a:cubicBezTo>
                <a:cubicBezTo>
                  <a:pt x="264" y="492"/>
                  <a:pt x="264" y="492"/>
                  <a:pt x="264" y="492"/>
                </a:cubicBezTo>
                <a:cubicBezTo>
                  <a:pt x="265" y="487"/>
                  <a:pt x="265" y="487"/>
                  <a:pt x="265" y="487"/>
                </a:cubicBezTo>
                <a:cubicBezTo>
                  <a:pt x="268" y="486"/>
                  <a:pt x="268" y="486"/>
                  <a:pt x="268" y="486"/>
                </a:cubicBezTo>
                <a:cubicBezTo>
                  <a:pt x="269" y="484"/>
                  <a:pt x="269" y="484"/>
                  <a:pt x="269" y="484"/>
                </a:cubicBezTo>
                <a:cubicBezTo>
                  <a:pt x="273" y="484"/>
                  <a:pt x="273" y="484"/>
                  <a:pt x="273" y="484"/>
                </a:cubicBezTo>
                <a:cubicBezTo>
                  <a:pt x="276" y="483"/>
                  <a:pt x="276" y="483"/>
                  <a:pt x="276" y="483"/>
                </a:cubicBezTo>
                <a:cubicBezTo>
                  <a:pt x="277" y="480"/>
                  <a:pt x="277" y="480"/>
                  <a:pt x="277" y="480"/>
                </a:cubicBezTo>
                <a:cubicBezTo>
                  <a:pt x="274" y="472"/>
                  <a:pt x="274" y="472"/>
                  <a:pt x="274" y="472"/>
                </a:cubicBezTo>
                <a:cubicBezTo>
                  <a:pt x="275" y="462"/>
                  <a:pt x="275" y="462"/>
                  <a:pt x="275" y="462"/>
                </a:cubicBezTo>
                <a:cubicBezTo>
                  <a:pt x="276" y="460"/>
                  <a:pt x="276" y="460"/>
                  <a:pt x="276" y="460"/>
                </a:cubicBezTo>
                <a:cubicBezTo>
                  <a:pt x="275" y="457"/>
                  <a:pt x="275" y="457"/>
                  <a:pt x="275" y="457"/>
                </a:cubicBezTo>
                <a:cubicBezTo>
                  <a:pt x="276" y="457"/>
                  <a:pt x="276" y="457"/>
                  <a:pt x="276" y="457"/>
                </a:cubicBezTo>
                <a:cubicBezTo>
                  <a:pt x="279" y="452"/>
                  <a:pt x="279" y="452"/>
                  <a:pt x="279" y="452"/>
                </a:cubicBezTo>
                <a:cubicBezTo>
                  <a:pt x="279" y="451"/>
                  <a:pt x="279" y="451"/>
                  <a:pt x="279" y="451"/>
                </a:cubicBezTo>
                <a:cubicBezTo>
                  <a:pt x="283" y="449"/>
                  <a:pt x="283" y="449"/>
                  <a:pt x="283" y="449"/>
                </a:cubicBezTo>
                <a:cubicBezTo>
                  <a:pt x="287" y="450"/>
                  <a:pt x="287" y="450"/>
                  <a:pt x="287" y="450"/>
                </a:cubicBezTo>
                <a:cubicBezTo>
                  <a:pt x="290" y="449"/>
                  <a:pt x="290" y="449"/>
                  <a:pt x="290" y="449"/>
                </a:cubicBezTo>
                <a:cubicBezTo>
                  <a:pt x="290" y="447"/>
                  <a:pt x="290" y="447"/>
                  <a:pt x="290" y="447"/>
                </a:cubicBezTo>
                <a:cubicBezTo>
                  <a:pt x="292" y="444"/>
                  <a:pt x="292" y="444"/>
                  <a:pt x="292" y="444"/>
                </a:cubicBezTo>
                <a:cubicBezTo>
                  <a:pt x="300" y="445"/>
                  <a:pt x="300" y="445"/>
                  <a:pt x="300" y="445"/>
                </a:cubicBezTo>
                <a:cubicBezTo>
                  <a:pt x="303" y="446"/>
                  <a:pt x="303" y="446"/>
                  <a:pt x="303" y="446"/>
                </a:cubicBezTo>
                <a:cubicBezTo>
                  <a:pt x="309" y="454"/>
                  <a:pt x="309" y="454"/>
                  <a:pt x="309" y="454"/>
                </a:cubicBezTo>
                <a:cubicBezTo>
                  <a:pt x="313" y="456"/>
                  <a:pt x="313" y="456"/>
                  <a:pt x="313" y="456"/>
                </a:cubicBezTo>
                <a:cubicBezTo>
                  <a:pt x="319" y="456"/>
                  <a:pt x="319" y="456"/>
                  <a:pt x="319" y="456"/>
                </a:cubicBezTo>
                <a:cubicBezTo>
                  <a:pt x="320" y="459"/>
                  <a:pt x="320" y="459"/>
                  <a:pt x="320" y="459"/>
                </a:cubicBezTo>
                <a:cubicBezTo>
                  <a:pt x="323" y="463"/>
                  <a:pt x="323" y="463"/>
                  <a:pt x="323" y="463"/>
                </a:cubicBezTo>
                <a:cubicBezTo>
                  <a:pt x="323" y="466"/>
                  <a:pt x="323" y="466"/>
                  <a:pt x="323" y="466"/>
                </a:cubicBezTo>
                <a:cubicBezTo>
                  <a:pt x="320" y="471"/>
                  <a:pt x="320" y="471"/>
                  <a:pt x="320" y="471"/>
                </a:cubicBezTo>
                <a:cubicBezTo>
                  <a:pt x="320" y="478"/>
                  <a:pt x="320" y="478"/>
                  <a:pt x="320" y="478"/>
                </a:cubicBezTo>
                <a:cubicBezTo>
                  <a:pt x="322" y="478"/>
                  <a:pt x="322" y="478"/>
                  <a:pt x="322" y="478"/>
                </a:cubicBezTo>
                <a:cubicBezTo>
                  <a:pt x="323" y="472"/>
                  <a:pt x="323" y="472"/>
                  <a:pt x="323" y="472"/>
                </a:cubicBezTo>
                <a:cubicBezTo>
                  <a:pt x="327" y="467"/>
                  <a:pt x="327" y="467"/>
                  <a:pt x="327" y="467"/>
                </a:cubicBezTo>
                <a:cubicBezTo>
                  <a:pt x="331" y="467"/>
                  <a:pt x="331" y="467"/>
                  <a:pt x="331" y="467"/>
                </a:cubicBezTo>
                <a:cubicBezTo>
                  <a:pt x="334" y="463"/>
                  <a:pt x="334" y="463"/>
                  <a:pt x="334" y="463"/>
                </a:cubicBezTo>
                <a:cubicBezTo>
                  <a:pt x="333" y="459"/>
                  <a:pt x="333" y="459"/>
                  <a:pt x="333" y="459"/>
                </a:cubicBezTo>
                <a:cubicBezTo>
                  <a:pt x="336" y="458"/>
                  <a:pt x="336" y="458"/>
                  <a:pt x="336" y="458"/>
                </a:cubicBezTo>
                <a:cubicBezTo>
                  <a:pt x="340" y="460"/>
                  <a:pt x="340" y="460"/>
                  <a:pt x="340" y="460"/>
                </a:cubicBezTo>
                <a:cubicBezTo>
                  <a:pt x="342" y="457"/>
                  <a:pt x="342" y="457"/>
                  <a:pt x="342" y="457"/>
                </a:cubicBezTo>
                <a:cubicBezTo>
                  <a:pt x="342" y="453"/>
                  <a:pt x="342" y="453"/>
                  <a:pt x="342" y="453"/>
                </a:cubicBezTo>
                <a:cubicBezTo>
                  <a:pt x="338" y="451"/>
                  <a:pt x="334" y="452"/>
                  <a:pt x="330" y="453"/>
                </a:cubicBezTo>
                <a:cubicBezTo>
                  <a:pt x="328" y="453"/>
                  <a:pt x="326" y="452"/>
                  <a:pt x="325" y="450"/>
                </a:cubicBezTo>
                <a:cubicBezTo>
                  <a:pt x="324" y="450"/>
                  <a:pt x="323" y="448"/>
                  <a:pt x="323" y="447"/>
                </a:cubicBezTo>
                <a:cubicBezTo>
                  <a:pt x="322" y="445"/>
                  <a:pt x="323" y="445"/>
                  <a:pt x="325" y="444"/>
                </a:cubicBezTo>
                <a:close/>
                <a:moveTo>
                  <a:pt x="80" y="658"/>
                </a:moveTo>
                <a:cubicBezTo>
                  <a:pt x="80" y="657"/>
                  <a:pt x="80" y="657"/>
                  <a:pt x="80" y="657"/>
                </a:cubicBezTo>
                <a:cubicBezTo>
                  <a:pt x="81" y="658"/>
                  <a:pt x="81" y="658"/>
                  <a:pt x="81" y="658"/>
                </a:cubicBezTo>
                <a:lnTo>
                  <a:pt x="80" y="658"/>
                </a:lnTo>
                <a:close/>
                <a:moveTo>
                  <a:pt x="214" y="453"/>
                </a:moveTo>
                <a:cubicBezTo>
                  <a:pt x="213" y="453"/>
                  <a:pt x="212" y="454"/>
                  <a:pt x="210" y="454"/>
                </a:cubicBezTo>
                <a:cubicBezTo>
                  <a:pt x="210" y="454"/>
                  <a:pt x="209" y="454"/>
                  <a:pt x="209" y="453"/>
                </a:cubicBezTo>
                <a:cubicBezTo>
                  <a:pt x="208" y="453"/>
                  <a:pt x="207" y="451"/>
                  <a:pt x="207" y="450"/>
                </a:cubicBezTo>
                <a:cubicBezTo>
                  <a:pt x="207" y="450"/>
                  <a:pt x="209" y="449"/>
                  <a:pt x="210" y="449"/>
                </a:cubicBezTo>
                <a:cubicBezTo>
                  <a:pt x="212" y="449"/>
                  <a:pt x="215" y="451"/>
                  <a:pt x="214" y="453"/>
                </a:cubicBezTo>
                <a:close/>
                <a:moveTo>
                  <a:pt x="235" y="440"/>
                </a:moveTo>
                <a:cubicBezTo>
                  <a:pt x="235" y="440"/>
                  <a:pt x="235" y="440"/>
                  <a:pt x="235" y="440"/>
                </a:cubicBezTo>
                <a:cubicBezTo>
                  <a:pt x="234" y="441"/>
                  <a:pt x="234" y="443"/>
                  <a:pt x="232" y="443"/>
                </a:cubicBezTo>
                <a:cubicBezTo>
                  <a:pt x="232" y="443"/>
                  <a:pt x="232" y="441"/>
                  <a:pt x="232" y="441"/>
                </a:cubicBezTo>
                <a:cubicBezTo>
                  <a:pt x="233" y="440"/>
                  <a:pt x="234" y="440"/>
                  <a:pt x="235" y="440"/>
                </a:cubicBezTo>
                <a:cubicBezTo>
                  <a:pt x="235" y="439"/>
                  <a:pt x="235" y="439"/>
                  <a:pt x="235" y="439"/>
                </a:cubicBezTo>
                <a:cubicBezTo>
                  <a:pt x="235" y="438"/>
                  <a:pt x="235" y="438"/>
                  <a:pt x="235" y="438"/>
                </a:cubicBezTo>
                <a:lnTo>
                  <a:pt x="235" y="440"/>
                </a:lnTo>
                <a:close/>
                <a:moveTo>
                  <a:pt x="264" y="430"/>
                </a:moveTo>
                <a:cubicBezTo>
                  <a:pt x="264" y="430"/>
                  <a:pt x="264" y="430"/>
                  <a:pt x="264" y="431"/>
                </a:cubicBezTo>
                <a:cubicBezTo>
                  <a:pt x="264" y="431"/>
                  <a:pt x="264" y="431"/>
                  <a:pt x="263" y="432"/>
                </a:cubicBezTo>
                <a:cubicBezTo>
                  <a:pt x="263" y="434"/>
                  <a:pt x="263" y="437"/>
                  <a:pt x="263" y="440"/>
                </a:cubicBezTo>
                <a:cubicBezTo>
                  <a:pt x="263" y="440"/>
                  <a:pt x="263" y="441"/>
                  <a:pt x="262" y="441"/>
                </a:cubicBezTo>
                <a:cubicBezTo>
                  <a:pt x="262" y="441"/>
                  <a:pt x="261" y="440"/>
                  <a:pt x="261" y="440"/>
                </a:cubicBezTo>
                <a:cubicBezTo>
                  <a:pt x="261" y="437"/>
                  <a:pt x="262" y="434"/>
                  <a:pt x="263" y="432"/>
                </a:cubicBezTo>
                <a:cubicBezTo>
                  <a:pt x="263" y="431"/>
                  <a:pt x="263" y="431"/>
                  <a:pt x="263" y="430"/>
                </a:cubicBezTo>
                <a:cubicBezTo>
                  <a:pt x="264" y="430"/>
                  <a:pt x="264" y="430"/>
                  <a:pt x="264" y="430"/>
                </a:cubicBezTo>
                <a:cubicBezTo>
                  <a:pt x="264" y="429"/>
                  <a:pt x="265" y="429"/>
                  <a:pt x="265" y="429"/>
                </a:cubicBezTo>
                <a:cubicBezTo>
                  <a:pt x="266" y="429"/>
                  <a:pt x="265" y="430"/>
                  <a:pt x="264" y="430"/>
                </a:cubicBezTo>
                <a:close/>
                <a:moveTo>
                  <a:pt x="148" y="1"/>
                </a:moveTo>
                <a:cubicBezTo>
                  <a:pt x="148" y="1"/>
                  <a:pt x="148" y="1"/>
                  <a:pt x="147" y="1"/>
                </a:cubicBezTo>
                <a:cubicBezTo>
                  <a:pt x="146" y="0"/>
                  <a:pt x="146" y="0"/>
                  <a:pt x="146" y="0"/>
                </a:cubicBezTo>
                <a:cubicBezTo>
                  <a:pt x="147" y="1"/>
                  <a:pt x="147" y="1"/>
                  <a:pt x="147" y="1"/>
                </a:cubicBezTo>
                <a:cubicBezTo>
                  <a:pt x="147" y="1"/>
                  <a:pt x="147" y="1"/>
                  <a:pt x="148" y="1"/>
                </a:cubicBezTo>
                <a:close/>
                <a:moveTo>
                  <a:pt x="152" y="2"/>
                </a:moveTo>
                <a:cubicBezTo>
                  <a:pt x="152" y="2"/>
                  <a:pt x="151" y="1"/>
                  <a:pt x="151" y="1"/>
                </a:cubicBezTo>
                <a:cubicBezTo>
                  <a:pt x="150" y="1"/>
                  <a:pt x="149" y="1"/>
                  <a:pt x="148" y="1"/>
                </a:cubicBezTo>
                <a:cubicBezTo>
                  <a:pt x="148" y="2"/>
                  <a:pt x="149" y="3"/>
                  <a:pt x="150" y="4"/>
                </a:cubicBezTo>
                <a:cubicBezTo>
                  <a:pt x="151" y="5"/>
                  <a:pt x="152" y="4"/>
                  <a:pt x="152" y="2"/>
                </a:cubicBezTo>
                <a:close/>
                <a:moveTo>
                  <a:pt x="227" y="100"/>
                </a:moveTo>
                <a:cubicBezTo>
                  <a:pt x="227" y="101"/>
                  <a:pt x="228" y="102"/>
                  <a:pt x="228" y="103"/>
                </a:cubicBezTo>
                <a:cubicBezTo>
                  <a:pt x="229" y="103"/>
                  <a:pt x="230" y="102"/>
                  <a:pt x="230" y="102"/>
                </a:cubicBezTo>
                <a:cubicBezTo>
                  <a:pt x="230" y="100"/>
                  <a:pt x="230" y="99"/>
                  <a:pt x="229" y="99"/>
                </a:cubicBezTo>
                <a:cubicBezTo>
                  <a:pt x="228" y="99"/>
                  <a:pt x="227" y="99"/>
                  <a:pt x="227" y="100"/>
                </a:cubicBezTo>
                <a:close/>
                <a:moveTo>
                  <a:pt x="190" y="447"/>
                </a:moveTo>
                <a:cubicBezTo>
                  <a:pt x="190" y="448"/>
                  <a:pt x="190" y="448"/>
                  <a:pt x="191" y="449"/>
                </a:cubicBezTo>
                <a:cubicBezTo>
                  <a:pt x="191" y="449"/>
                  <a:pt x="191" y="448"/>
                  <a:pt x="192" y="448"/>
                </a:cubicBezTo>
                <a:cubicBezTo>
                  <a:pt x="191" y="446"/>
                  <a:pt x="191" y="446"/>
                  <a:pt x="190" y="447"/>
                </a:cubicBezTo>
                <a:close/>
                <a:moveTo>
                  <a:pt x="54" y="92"/>
                </a:moveTo>
                <a:cubicBezTo>
                  <a:pt x="53" y="98"/>
                  <a:pt x="57" y="103"/>
                  <a:pt x="60" y="107"/>
                </a:cubicBezTo>
                <a:cubicBezTo>
                  <a:pt x="63" y="111"/>
                  <a:pt x="67" y="114"/>
                  <a:pt x="68" y="119"/>
                </a:cubicBezTo>
                <a:cubicBezTo>
                  <a:pt x="73" y="124"/>
                  <a:pt x="77" y="131"/>
                  <a:pt x="84" y="134"/>
                </a:cubicBezTo>
                <a:cubicBezTo>
                  <a:pt x="84" y="134"/>
                  <a:pt x="84" y="134"/>
                  <a:pt x="84" y="134"/>
                </a:cubicBezTo>
                <a:cubicBezTo>
                  <a:pt x="84" y="134"/>
                  <a:pt x="85" y="134"/>
                  <a:pt x="85" y="134"/>
                </a:cubicBezTo>
                <a:cubicBezTo>
                  <a:pt x="87" y="131"/>
                  <a:pt x="90" y="128"/>
                  <a:pt x="92" y="125"/>
                </a:cubicBezTo>
                <a:cubicBezTo>
                  <a:pt x="94" y="122"/>
                  <a:pt x="95" y="119"/>
                  <a:pt x="94" y="115"/>
                </a:cubicBezTo>
                <a:cubicBezTo>
                  <a:pt x="94" y="114"/>
                  <a:pt x="95" y="113"/>
                  <a:pt x="96" y="112"/>
                </a:cubicBezTo>
                <a:cubicBezTo>
                  <a:pt x="98" y="111"/>
                  <a:pt x="99" y="112"/>
                  <a:pt x="100" y="114"/>
                </a:cubicBezTo>
                <a:cubicBezTo>
                  <a:pt x="102" y="119"/>
                  <a:pt x="106" y="118"/>
                  <a:pt x="110" y="117"/>
                </a:cubicBezTo>
                <a:cubicBezTo>
                  <a:pt x="110" y="117"/>
                  <a:pt x="111" y="118"/>
                  <a:pt x="111" y="118"/>
                </a:cubicBezTo>
                <a:cubicBezTo>
                  <a:pt x="112" y="118"/>
                  <a:pt x="112" y="120"/>
                  <a:pt x="112" y="120"/>
                </a:cubicBezTo>
                <a:cubicBezTo>
                  <a:pt x="106" y="122"/>
                  <a:pt x="103" y="126"/>
                  <a:pt x="99" y="130"/>
                </a:cubicBezTo>
                <a:cubicBezTo>
                  <a:pt x="95" y="134"/>
                  <a:pt x="90" y="135"/>
                  <a:pt x="85" y="134"/>
                </a:cubicBezTo>
                <a:cubicBezTo>
                  <a:pt x="85" y="134"/>
                  <a:pt x="85" y="134"/>
                  <a:pt x="84" y="134"/>
                </a:cubicBezTo>
                <a:cubicBezTo>
                  <a:pt x="84" y="134"/>
                  <a:pt x="84" y="134"/>
                  <a:pt x="84" y="134"/>
                </a:cubicBezTo>
                <a:cubicBezTo>
                  <a:pt x="84" y="138"/>
                  <a:pt x="84" y="142"/>
                  <a:pt x="84" y="145"/>
                </a:cubicBezTo>
                <a:cubicBezTo>
                  <a:pt x="84" y="148"/>
                  <a:pt x="86" y="150"/>
                  <a:pt x="89" y="151"/>
                </a:cubicBezTo>
                <a:cubicBezTo>
                  <a:pt x="92" y="152"/>
                  <a:pt x="95" y="152"/>
                  <a:pt x="96" y="155"/>
                </a:cubicBezTo>
                <a:cubicBezTo>
                  <a:pt x="97" y="155"/>
                  <a:pt x="97" y="155"/>
                  <a:pt x="97" y="155"/>
                </a:cubicBezTo>
                <a:cubicBezTo>
                  <a:pt x="97" y="155"/>
                  <a:pt x="97" y="155"/>
                  <a:pt x="98" y="156"/>
                </a:cubicBezTo>
                <a:cubicBezTo>
                  <a:pt x="99" y="156"/>
                  <a:pt x="101" y="156"/>
                  <a:pt x="102" y="156"/>
                </a:cubicBezTo>
                <a:cubicBezTo>
                  <a:pt x="104" y="156"/>
                  <a:pt x="105" y="157"/>
                  <a:pt x="104" y="158"/>
                </a:cubicBezTo>
                <a:cubicBezTo>
                  <a:pt x="103" y="158"/>
                  <a:pt x="102" y="158"/>
                  <a:pt x="102" y="158"/>
                </a:cubicBezTo>
                <a:cubicBezTo>
                  <a:pt x="100" y="158"/>
                  <a:pt x="99" y="157"/>
                  <a:pt x="98" y="156"/>
                </a:cubicBezTo>
                <a:cubicBezTo>
                  <a:pt x="97" y="156"/>
                  <a:pt x="97" y="156"/>
                  <a:pt x="97" y="156"/>
                </a:cubicBezTo>
                <a:cubicBezTo>
                  <a:pt x="97" y="155"/>
                  <a:pt x="96" y="155"/>
                  <a:pt x="96" y="155"/>
                </a:cubicBezTo>
                <a:cubicBezTo>
                  <a:pt x="94" y="156"/>
                  <a:pt x="91" y="156"/>
                  <a:pt x="90" y="159"/>
                </a:cubicBezTo>
                <a:cubicBezTo>
                  <a:pt x="88" y="162"/>
                  <a:pt x="88" y="166"/>
                  <a:pt x="90" y="169"/>
                </a:cubicBezTo>
                <a:cubicBezTo>
                  <a:pt x="96" y="178"/>
                  <a:pt x="103" y="186"/>
                  <a:pt x="114" y="190"/>
                </a:cubicBezTo>
                <a:cubicBezTo>
                  <a:pt x="114" y="189"/>
                  <a:pt x="114" y="189"/>
                  <a:pt x="114" y="189"/>
                </a:cubicBezTo>
                <a:cubicBezTo>
                  <a:pt x="115" y="188"/>
                  <a:pt x="115" y="188"/>
                  <a:pt x="115" y="188"/>
                </a:cubicBezTo>
                <a:cubicBezTo>
                  <a:pt x="114" y="190"/>
                  <a:pt x="114" y="190"/>
                  <a:pt x="114" y="190"/>
                </a:cubicBezTo>
                <a:cubicBezTo>
                  <a:pt x="114" y="190"/>
                  <a:pt x="114" y="190"/>
                  <a:pt x="114" y="190"/>
                </a:cubicBezTo>
                <a:cubicBezTo>
                  <a:pt x="114" y="191"/>
                  <a:pt x="113" y="192"/>
                  <a:pt x="114" y="193"/>
                </a:cubicBezTo>
                <a:cubicBezTo>
                  <a:pt x="115" y="199"/>
                  <a:pt x="119" y="203"/>
                  <a:pt x="123" y="207"/>
                </a:cubicBezTo>
                <a:cubicBezTo>
                  <a:pt x="124" y="208"/>
                  <a:pt x="129" y="207"/>
                  <a:pt x="130" y="205"/>
                </a:cubicBezTo>
                <a:cubicBezTo>
                  <a:pt x="131" y="204"/>
                  <a:pt x="132" y="203"/>
                  <a:pt x="132" y="202"/>
                </a:cubicBezTo>
                <a:cubicBezTo>
                  <a:pt x="131" y="193"/>
                  <a:pt x="135" y="184"/>
                  <a:pt x="135" y="175"/>
                </a:cubicBezTo>
                <a:cubicBezTo>
                  <a:pt x="135" y="170"/>
                  <a:pt x="137" y="166"/>
                  <a:pt x="140" y="161"/>
                </a:cubicBezTo>
                <a:cubicBezTo>
                  <a:pt x="141" y="159"/>
                  <a:pt x="143" y="156"/>
                  <a:pt x="143" y="154"/>
                </a:cubicBezTo>
                <a:cubicBezTo>
                  <a:pt x="142" y="143"/>
                  <a:pt x="149" y="132"/>
                  <a:pt x="148" y="121"/>
                </a:cubicBezTo>
                <a:cubicBezTo>
                  <a:pt x="147" y="120"/>
                  <a:pt x="148" y="118"/>
                  <a:pt x="148" y="117"/>
                </a:cubicBezTo>
                <a:cubicBezTo>
                  <a:pt x="150" y="112"/>
                  <a:pt x="152" y="108"/>
                  <a:pt x="157" y="107"/>
                </a:cubicBezTo>
                <a:cubicBezTo>
                  <a:pt x="159" y="106"/>
                  <a:pt x="161" y="106"/>
                  <a:pt x="161" y="108"/>
                </a:cubicBezTo>
                <a:cubicBezTo>
                  <a:pt x="161" y="111"/>
                  <a:pt x="159" y="114"/>
                  <a:pt x="161" y="116"/>
                </a:cubicBezTo>
                <a:cubicBezTo>
                  <a:pt x="166" y="123"/>
                  <a:pt x="166" y="131"/>
                  <a:pt x="170" y="139"/>
                </a:cubicBezTo>
                <a:cubicBezTo>
                  <a:pt x="172" y="142"/>
                  <a:pt x="173" y="145"/>
                  <a:pt x="172" y="149"/>
                </a:cubicBezTo>
                <a:cubicBezTo>
                  <a:pt x="171" y="152"/>
                  <a:pt x="170" y="155"/>
                  <a:pt x="169" y="159"/>
                </a:cubicBezTo>
                <a:cubicBezTo>
                  <a:pt x="169" y="161"/>
                  <a:pt x="172" y="164"/>
                  <a:pt x="174" y="164"/>
                </a:cubicBezTo>
                <a:cubicBezTo>
                  <a:pt x="177" y="163"/>
                  <a:pt x="181" y="161"/>
                  <a:pt x="184" y="160"/>
                </a:cubicBezTo>
                <a:cubicBezTo>
                  <a:pt x="187" y="158"/>
                  <a:pt x="187" y="158"/>
                  <a:pt x="189" y="163"/>
                </a:cubicBezTo>
                <a:cubicBezTo>
                  <a:pt x="189" y="164"/>
                  <a:pt x="189" y="165"/>
                  <a:pt x="189" y="165"/>
                </a:cubicBezTo>
                <a:cubicBezTo>
                  <a:pt x="190" y="169"/>
                  <a:pt x="193" y="170"/>
                  <a:pt x="195" y="168"/>
                </a:cubicBezTo>
                <a:cubicBezTo>
                  <a:pt x="203" y="161"/>
                  <a:pt x="208" y="153"/>
                  <a:pt x="209" y="143"/>
                </a:cubicBezTo>
                <a:cubicBezTo>
                  <a:pt x="210" y="142"/>
                  <a:pt x="208" y="141"/>
                  <a:pt x="207" y="140"/>
                </a:cubicBezTo>
                <a:cubicBezTo>
                  <a:pt x="206" y="139"/>
                  <a:pt x="205" y="138"/>
                  <a:pt x="204" y="138"/>
                </a:cubicBezTo>
                <a:cubicBezTo>
                  <a:pt x="197" y="138"/>
                  <a:pt x="194" y="135"/>
                  <a:pt x="194" y="128"/>
                </a:cubicBezTo>
                <a:cubicBezTo>
                  <a:pt x="194" y="122"/>
                  <a:pt x="191" y="121"/>
                  <a:pt x="184" y="123"/>
                </a:cubicBezTo>
                <a:cubicBezTo>
                  <a:pt x="180" y="124"/>
                  <a:pt x="180" y="124"/>
                  <a:pt x="181" y="120"/>
                </a:cubicBezTo>
                <a:cubicBezTo>
                  <a:pt x="181" y="118"/>
                  <a:pt x="182" y="116"/>
                  <a:pt x="182" y="114"/>
                </a:cubicBezTo>
                <a:cubicBezTo>
                  <a:pt x="183" y="110"/>
                  <a:pt x="182" y="107"/>
                  <a:pt x="178" y="106"/>
                </a:cubicBezTo>
                <a:cubicBezTo>
                  <a:pt x="174" y="105"/>
                  <a:pt x="170" y="104"/>
                  <a:pt x="168" y="100"/>
                </a:cubicBezTo>
                <a:cubicBezTo>
                  <a:pt x="165" y="95"/>
                  <a:pt x="159" y="92"/>
                  <a:pt x="159" y="86"/>
                </a:cubicBezTo>
                <a:cubicBezTo>
                  <a:pt x="158" y="85"/>
                  <a:pt x="157" y="84"/>
                  <a:pt x="155" y="84"/>
                </a:cubicBezTo>
                <a:cubicBezTo>
                  <a:pt x="153" y="83"/>
                  <a:pt x="150" y="83"/>
                  <a:pt x="147" y="82"/>
                </a:cubicBezTo>
                <a:cubicBezTo>
                  <a:pt x="142" y="80"/>
                  <a:pt x="138" y="77"/>
                  <a:pt x="136" y="71"/>
                </a:cubicBezTo>
                <a:cubicBezTo>
                  <a:pt x="135" y="66"/>
                  <a:pt x="132" y="61"/>
                  <a:pt x="127" y="58"/>
                </a:cubicBezTo>
                <a:cubicBezTo>
                  <a:pt x="125" y="57"/>
                  <a:pt x="124" y="55"/>
                  <a:pt x="123" y="53"/>
                </a:cubicBezTo>
                <a:cubicBezTo>
                  <a:pt x="121" y="49"/>
                  <a:pt x="118" y="47"/>
                  <a:pt x="114" y="45"/>
                </a:cubicBezTo>
                <a:cubicBezTo>
                  <a:pt x="111" y="45"/>
                  <a:pt x="109" y="43"/>
                  <a:pt x="107" y="41"/>
                </a:cubicBezTo>
                <a:cubicBezTo>
                  <a:pt x="104" y="40"/>
                  <a:pt x="101" y="42"/>
                  <a:pt x="100" y="45"/>
                </a:cubicBezTo>
                <a:cubicBezTo>
                  <a:pt x="99" y="49"/>
                  <a:pt x="98" y="54"/>
                  <a:pt x="97" y="59"/>
                </a:cubicBezTo>
                <a:cubicBezTo>
                  <a:pt x="97" y="59"/>
                  <a:pt x="98" y="59"/>
                  <a:pt x="98" y="59"/>
                </a:cubicBezTo>
                <a:cubicBezTo>
                  <a:pt x="98" y="59"/>
                  <a:pt x="98" y="59"/>
                  <a:pt x="98" y="60"/>
                </a:cubicBezTo>
                <a:cubicBezTo>
                  <a:pt x="100" y="62"/>
                  <a:pt x="100" y="65"/>
                  <a:pt x="100" y="68"/>
                </a:cubicBezTo>
                <a:cubicBezTo>
                  <a:pt x="100" y="69"/>
                  <a:pt x="100" y="69"/>
                  <a:pt x="100" y="70"/>
                </a:cubicBezTo>
                <a:cubicBezTo>
                  <a:pt x="99" y="71"/>
                  <a:pt x="98" y="70"/>
                  <a:pt x="98" y="68"/>
                </a:cubicBezTo>
                <a:cubicBezTo>
                  <a:pt x="98" y="65"/>
                  <a:pt x="98" y="63"/>
                  <a:pt x="98" y="60"/>
                </a:cubicBezTo>
                <a:cubicBezTo>
                  <a:pt x="98" y="59"/>
                  <a:pt x="97" y="59"/>
                  <a:pt x="97" y="59"/>
                </a:cubicBezTo>
                <a:cubicBezTo>
                  <a:pt x="97" y="59"/>
                  <a:pt x="97" y="59"/>
                  <a:pt x="97" y="59"/>
                </a:cubicBezTo>
                <a:cubicBezTo>
                  <a:pt x="96" y="59"/>
                  <a:pt x="95" y="59"/>
                  <a:pt x="94" y="58"/>
                </a:cubicBezTo>
                <a:cubicBezTo>
                  <a:pt x="89" y="55"/>
                  <a:pt x="85" y="57"/>
                  <a:pt x="80" y="58"/>
                </a:cubicBezTo>
                <a:cubicBezTo>
                  <a:pt x="80" y="59"/>
                  <a:pt x="81" y="59"/>
                  <a:pt x="81" y="59"/>
                </a:cubicBezTo>
                <a:cubicBezTo>
                  <a:pt x="80" y="59"/>
                  <a:pt x="80" y="59"/>
                  <a:pt x="80" y="59"/>
                </a:cubicBezTo>
                <a:cubicBezTo>
                  <a:pt x="80" y="60"/>
                  <a:pt x="80" y="61"/>
                  <a:pt x="80" y="62"/>
                </a:cubicBezTo>
                <a:cubicBezTo>
                  <a:pt x="80" y="64"/>
                  <a:pt x="78" y="65"/>
                  <a:pt x="77" y="64"/>
                </a:cubicBezTo>
                <a:cubicBezTo>
                  <a:pt x="76" y="64"/>
                  <a:pt x="76" y="63"/>
                  <a:pt x="76" y="63"/>
                </a:cubicBezTo>
                <a:cubicBezTo>
                  <a:pt x="74" y="62"/>
                  <a:pt x="75" y="61"/>
                  <a:pt x="77" y="60"/>
                </a:cubicBezTo>
                <a:cubicBezTo>
                  <a:pt x="78" y="60"/>
                  <a:pt x="79" y="60"/>
                  <a:pt x="80" y="59"/>
                </a:cubicBezTo>
                <a:cubicBezTo>
                  <a:pt x="80" y="59"/>
                  <a:pt x="80" y="59"/>
                  <a:pt x="80" y="59"/>
                </a:cubicBezTo>
                <a:cubicBezTo>
                  <a:pt x="80" y="59"/>
                  <a:pt x="80" y="59"/>
                  <a:pt x="80" y="58"/>
                </a:cubicBezTo>
                <a:cubicBezTo>
                  <a:pt x="80" y="58"/>
                  <a:pt x="80" y="58"/>
                  <a:pt x="80" y="57"/>
                </a:cubicBezTo>
                <a:cubicBezTo>
                  <a:pt x="79" y="52"/>
                  <a:pt x="76" y="49"/>
                  <a:pt x="72" y="51"/>
                </a:cubicBezTo>
                <a:cubicBezTo>
                  <a:pt x="67" y="53"/>
                  <a:pt x="61" y="54"/>
                  <a:pt x="56" y="55"/>
                </a:cubicBezTo>
                <a:cubicBezTo>
                  <a:pt x="52" y="55"/>
                  <a:pt x="50" y="57"/>
                  <a:pt x="48" y="61"/>
                </a:cubicBezTo>
                <a:cubicBezTo>
                  <a:pt x="48" y="63"/>
                  <a:pt x="47" y="65"/>
                  <a:pt x="46" y="67"/>
                </a:cubicBezTo>
                <a:cubicBezTo>
                  <a:pt x="43" y="75"/>
                  <a:pt x="45" y="82"/>
                  <a:pt x="51" y="87"/>
                </a:cubicBezTo>
                <a:cubicBezTo>
                  <a:pt x="52" y="89"/>
                  <a:pt x="54" y="90"/>
                  <a:pt x="54" y="92"/>
                </a:cubicBezTo>
                <a:close/>
                <a:moveTo>
                  <a:pt x="106" y="149"/>
                </a:moveTo>
                <a:cubicBezTo>
                  <a:pt x="104" y="148"/>
                  <a:pt x="104" y="148"/>
                  <a:pt x="104" y="148"/>
                </a:cubicBezTo>
                <a:cubicBezTo>
                  <a:pt x="106" y="148"/>
                  <a:pt x="106" y="148"/>
                  <a:pt x="106" y="148"/>
                </a:cubicBezTo>
                <a:lnTo>
                  <a:pt x="106" y="149"/>
                </a:lnTo>
                <a:close/>
                <a:moveTo>
                  <a:pt x="101" y="84"/>
                </a:moveTo>
                <a:cubicBezTo>
                  <a:pt x="102" y="85"/>
                  <a:pt x="102" y="85"/>
                  <a:pt x="102" y="85"/>
                </a:cubicBezTo>
                <a:cubicBezTo>
                  <a:pt x="100" y="84"/>
                  <a:pt x="100" y="84"/>
                  <a:pt x="100" y="84"/>
                </a:cubicBezTo>
                <a:cubicBezTo>
                  <a:pt x="100" y="83"/>
                  <a:pt x="100" y="83"/>
                  <a:pt x="100" y="83"/>
                </a:cubicBezTo>
                <a:lnTo>
                  <a:pt x="101" y="84"/>
                </a:lnTo>
                <a:close/>
                <a:moveTo>
                  <a:pt x="227" y="29"/>
                </a:moveTo>
                <a:cubicBezTo>
                  <a:pt x="227" y="29"/>
                  <a:pt x="227" y="29"/>
                  <a:pt x="227" y="30"/>
                </a:cubicBezTo>
                <a:cubicBezTo>
                  <a:pt x="228" y="29"/>
                  <a:pt x="228" y="29"/>
                  <a:pt x="227" y="29"/>
                </a:cubicBezTo>
                <a:close/>
                <a:moveTo>
                  <a:pt x="126" y="43"/>
                </a:moveTo>
                <a:cubicBezTo>
                  <a:pt x="128" y="53"/>
                  <a:pt x="131" y="56"/>
                  <a:pt x="141" y="56"/>
                </a:cubicBezTo>
                <a:cubicBezTo>
                  <a:pt x="144" y="56"/>
                  <a:pt x="147" y="55"/>
                  <a:pt x="150" y="55"/>
                </a:cubicBezTo>
                <a:cubicBezTo>
                  <a:pt x="150" y="55"/>
                  <a:pt x="150" y="55"/>
                  <a:pt x="150" y="54"/>
                </a:cubicBezTo>
                <a:cubicBezTo>
                  <a:pt x="151" y="54"/>
                  <a:pt x="152" y="54"/>
                  <a:pt x="152" y="54"/>
                </a:cubicBezTo>
                <a:cubicBezTo>
                  <a:pt x="154" y="54"/>
                  <a:pt x="155" y="53"/>
                  <a:pt x="156" y="53"/>
                </a:cubicBezTo>
                <a:cubicBezTo>
                  <a:pt x="157" y="52"/>
                  <a:pt x="158" y="52"/>
                  <a:pt x="158" y="53"/>
                </a:cubicBezTo>
                <a:cubicBezTo>
                  <a:pt x="159" y="54"/>
                  <a:pt x="158" y="54"/>
                  <a:pt x="156" y="54"/>
                </a:cubicBezTo>
                <a:cubicBezTo>
                  <a:pt x="155" y="54"/>
                  <a:pt x="154" y="54"/>
                  <a:pt x="152" y="54"/>
                </a:cubicBezTo>
                <a:cubicBezTo>
                  <a:pt x="152" y="54"/>
                  <a:pt x="151" y="55"/>
                  <a:pt x="151" y="55"/>
                </a:cubicBezTo>
                <a:cubicBezTo>
                  <a:pt x="151" y="55"/>
                  <a:pt x="150" y="55"/>
                  <a:pt x="150" y="55"/>
                </a:cubicBezTo>
                <a:cubicBezTo>
                  <a:pt x="149" y="56"/>
                  <a:pt x="147" y="57"/>
                  <a:pt x="146" y="59"/>
                </a:cubicBezTo>
                <a:cubicBezTo>
                  <a:pt x="144" y="61"/>
                  <a:pt x="144" y="64"/>
                  <a:pt x="146" y="65"/>
                </a:cubicBezTo>
                <a:cubicBezTo>
                  <a:pt x="150" y="67"/>
                  <a:pt x="154" y="69"/>
                  <a:pt x="157" y="72"/>
                </a:cubicBezTo>
                <a:cubicBezTo>
                  <a:pt x="160" y="74"/>
                  <a:pt x="164" y="75"/>
                  <a:pt x="168" y="74"/>
                </a:cubicBezTo>
                <a:cubicBezTo>
                  <a:pt x="173" y="72"/>
                  <a:pt x="177" y="73"/>
                  <a:pt x="181" y="78"/>
                </a:cubicBezTo>
                <a:cubicBezTo>
                  <a:pt x="186" y="83"/>
                  <a:pt x="190" y="82"/>
                  <a:pt x="195" y="77"/>
                </a:cubicBezTo>
                <a:cubicBezTo>
                  <a:pt x="198" y="75"/>
                  <a:pt x="199" y="73"/>
                  <a:pt x="202" y="73"/>
                </a:cubicBezTo>
                <a:cubicBezTo>
                  <a:pt x="210" y="73"/>
                  <a:pt x="213" y="70"/>
                  <a:pt x="215" y="62"/>
                </a:cubicBezTo>
                <a:cubicBezTo>
                  <a:pt x="216" y="58"/>
                  <a:pt x="218" y="55"/>
                  <a:pt x="221" y="52"/>
                </a:cubicBezTo>
                <a:cubicBezTo>
                  <a:pt x="226" y="45"/>
                  <a:pt x="227" y="38"/>
                  <a:pt x="226" y="30"/>
                </a:cubicBezTo>
                <a:cubicBezTo>
                  <a:pt x="223" y="29"/>
                  <a:pt x="219" y="26"/>
                  <a:pt x="215" y="26"/>
                </a:cubicBezTo>
                <a:cubicBezTo>
                  <a:pt x="208" y="25"/>
                  <a:pt x="200" y="23"/>
                  <a:pt x="194" y="20"/>
                </a:cubicBezTo>
                <a:cubicBezTo>
                  <a:pt x="190" y="18"/>
                  <a:pt x="187" y="20"/>
                  <a:pt x="184" y="22"/>
                </a:cubicBezTo>
                <a:cubicBezTo>
                  <a:pt x="181" y="25"/>
                  <a:pt x="181" y="24"/>
                  <a:pt x="179" y="20"/>
                </a:cubicBezTo>
                <a:cubicBezTo>
                  <a:pt x="178" y="19"/>
                  <a:pt x="178" y="18"/>
                  <a:pt x="177" y="16"/>
                </a:cubicBezTo>
                <a:cubicBezTo>
                  <a:pt x="176" y="15"/>
                  <a:pt x="174" y="13"/>
                  <a:pt x="172" y="14"/>
                </a:cubicBezTo>
                <a:cubicBezTo>
                  <a:pt x="171" y="15"/>
                  <a:pt x="170" y="16"/>
                  <a:pt x="169" y="17"/>
                </a:cubicBezTo>
                <a:cubicBezTo>
                  <a:pt x="169" y="19"/>
                  <a:pt x="169" y="21"/>
                  <a:pt x="168" y="23"/>
                </a:cubicBezTo>
                <a:cubicBezTo>
                  <a:pt x="168" y="25"/>
                  <a:pt x="168" y="28"/>
                  <a:pt x="167" y="29"/>
                </a:cubicBezTo>
                <a:cubicBezTo>
                  <a:pt x="165" y="31"/>
                  <a:pt x="164" y="28"/>
                  <a:pt x="162" y="27"/>
                </a:cubicBezTo>
                <a:cubicBezTo>
                  <a:pt x="162" y="27"/>
                  <a:pt x="161" y="26"/>
                  <a:pt x="160" y="26"/>
                </a:cubicBezTo>
                <a:cubicBezTo>
                  <a:pt x="153" y="27"/>
                  <a:pt x="149" y="23"/>
                  <a:pt x="145" y="18"/>
                </a:cubicBezTo>
                <a:cubicBezTo>
                  <a:pt x="144" y="17"/>
                  <a:pt x="142" y="16"/>
                  <a:pt x="141" y="15"/>
                </a:cubicBezTo>
                <a:cubicBezTo>
                  <a:pt x="139" y="14"/>
                  <a:pt x="136" y="16"/>
                  <a:pt x="136" y="19"/>
                </a:cubicBezTo>
                <a:cubicBezTo>
                  <a:pt x="135" y="20"/>
                  <a:pt x="136" y="22"/>
                  <a:pt x="136" y="23"/>
                </a:cubicBezTo>
                <a:cubicBezTo>
                  <a:pt x="135" y="24"/>
                  <a:pt x="135" y="26"/>
                  <a:pt x="134" y="26"/>
                </a:cubicBezTo>
                <a:cubicBezTo>
                  <a:pt x="133" y="27"/>
                  <a:pt x="131" y="25"/>
                  <a:pt x="130" y="25"/>
                </a:cubicBezTo>
                <a:cubicBezTo>
                  <a:pt x="129" y="25"/>
                  <a:pt x="127" y="25"/>
                  <a:pt x="127" y="25"/>
                </a:cubicBezTo>
                <a:cubicBezTo>
                  <a:pt x="125" y="28"/>
                  <a:pt x="123" y="31"/>
                  <a:pt x="124" y="35"/>
                </a:cubicBezTo>
                <a:cubicBezTo>
                  <a:pt x="124" y="37"/>
                  <a:pt x="125" y="40"/>
                  <a:pt x="126" y="43"/>
                </a:cubicBezTo>
                <a:close/>
                <a:moveTo>
                  <a:pt x="227" y="30"/>
                </a:moveTo>
                <a:cubicBezTo>
                  <a:pt x="227" y="30"/>
                  <a:pt x="227" y="30"/>
                  <a:pt x="226" y="30"/>
                </a:cubicBezTo>
                <a:cubicBezTo>
                  <a:pt x="226" y="30"/>
                  <a:pt x="226" y="30"/>
                  <a:pt x="226" y="30"/>
                </a:cubicBezTo>
                <a:cubicBezTo>
                  <a:pt x="226" y="31"/>
                  <a:pt x="227" y="31"/>
                  <a:pt x="227" y="31"/>
                </a:cubicBezTo>
                <a:cubicBezTo>
                  <a:pt x="227" y="30"/>
                  <a:pt x="227" y="30"/>
                  <a:pt x="227" y="3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0">
            <a:extLst>
              <a:ext uri="{FF2B5EF4-FFF2-40B4-BE49-F238E27FC236}">
                <a16:creationId xmlns:a16="http://schemas.microsoft.com/office/drawing/2014/main" id="{ECADC27C-2526-9517-E43A-E02B6E0457A7}"/>
              </a:ext>
            </a:extLst>
          </p:cNvPr>
          <p:cNvSpPr>
            <a:spLocks/>
          </p:cNvSpPr>
          <p:nvPr/>
        </p:nvSpPr>
        <p:spPr bwMode="auto">
          <a:xfrm>
            <a:off x="21222912" y="5854701"/>
            <a:ext cx="3176"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1">
            <a:extLst>
              <a:ext uri="{FF2B5EF4-FFF2-40B4-BE49-F238E27FC236}">
                <a16:creationId xmlns:a16="http://schemas.microsoft.com/office/drawing/2014/main" id="{B731BF2A-F2FD-17B0-A15B-5FB47288E447}"/>
              </a:ext>
            </a:extLst>
          </p:cNvPr>
          <p:cNvSpPr>
            <a:spLocks/>
          </p:cNvSpPr>
          <p:nvPr/>
        </p:nvSpPr>
        <p:spPr bwMode="auto">
          <a:xfrm>
            <a:off x="21408650" y="6137277"/>
            <a:ext cx="15876" cy="19050"/>
          </a:xfrm>
          <a:custGeom>
            <a:avLst/>
            <a:gdLst>
              <a:gd name="T0" fmla="*/ 0 w 5"/>
              <a:gd name="T1" fmla="*/ 2 h 6"/>
              <a:gd name="T2" fmla="*/ 1 w 5"/>
              <a:gd name="T3" fmla="*/ 5 h 6"/>
              <a:gd name="T4" fmla="*/ 4 w 5"/>
              <a:gd name="T5" fmla="*/ 6 h 6"/>
              <a:gd name="T6" fmla="*/ 5 w 5"/>
              <a:gd name="T7" fmla="*/ 5 h 6"/>
              <a:gd name="T8" fmla="*/ 3 w 5"/>
              <a:gd name="T9" fmla="*/ 1 h 6"/>
              <a:gd name="T10" fmla="*/ 0 w 5"/>
              <a:gd name="T11" fmla="*/ 2 h 6"/>
            </a:gdLst>
            <a:ahLst/>
            <a:cxnLst>
              <a:cxn ang="0">
                <a:pos x="T0" y="T1"/>
              </a:cxn>
              <a:cxn ang="0">
                <a:pos x="T2" y="T3"/>
              </a:cxn>
              <a:cxn ang="0">
                <a:pos x="T4" y="T5"/>
              </a:cxn>
              <a:cxn ang="0">
                <a:pos x="T6" y="T7"/>
              </a:cxn>
              <a:cxn ang="0">
                <a:pos x="T8" y="T9"/>
              </a:cxn>
              <a:cxn ang="0">
                <a:pos x="T10" y="T11"/>
              </a:cxn>
            </a:cxnLst>
            <a:rect l="0" t="0" r="r" b="b"/>
            <a:pathLst>
              <a:path w="5" h="6">
                <a:moveTo>
                  <a:pt x="0" y="2"/>
                </a:moveTo>
                <a:cubicBezTo>
                  <a:pt x="0" y="3"/>
                  <a:pt x="0" y="4"/>
                  <a:pt x="1" y="5"/>
                </a:cubicBezTo>
                <a:cubicBezTo>
                  <a:pt x="1" y="6"/>
                  <a:pt x="3" y="6"/>
                  <a:pt x="4" y="6"/>
                </a:cubicBezTo>
                <a:cubicBezTo>
                  <a:pt x="4" y="6"/>
                  <a:pt x="5" y="5"/>
                  <a:pt x="5" y="5"/>
                </a:cubicBezTo>
                <a:cubicBezTo>
                  <a:pt x="4" y="4"/>
                  <a:pt x="4" y="2"/>
                  <a:pt x="3" y="1"/>
                </a:cubicBezTo>
                <a:cubicBezTo>
                  <a:pt x="2" y="0"/>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2">
            <a:extLst>
              <a:ext uri="{FF2B5EF4-FFF2-40B4-BE49-F238E27FC236}">
                <a16:creationId xmlns:a16="http://schemas.microsoft.com/office/drawing/2014/main" id="{6279E561-5750-22F7-7FF2-362F6B544E32}"/>
              </a:ext>
            </a:extLst>
          </p:cNvPr>
          <p:cNvSpPr>
            <a:spLocks/>
          </p:cNvSpPr>
          <p:nvPr/>
        </p:nvSpPr>
        <p:spPr bwMode="auto">
          <a:xfrm>
            <a:off x="21508662" y="4832351"/>
            <a:ext cx="25400" cy="9526"/>
          </a:xfrm>
          <a:custGeom>
            <a:avLst/>
            <a:gdLst>
              <a:gd name="T0" fmla="*/ 8 w 8"/>
              <a:gd name="T1" fmla="*/ 0 h 3"/>
              <a:gd name="T2" fmla="*/ 0 w 8"/>
              <a:gd name="T3" fmla="*/ 3 h 3"/>
              <a:gd name="T4" fmla="*/ 8 w 8"/>
              <a:gd name="T5" fmla="*/ 0 h 3"/>
            </a:gdLst>
            <a:ahLst/>
            <a:cxnLst>
              <a:cxn ang="0">
                <a:pos x="T0" y="T1"/>
              </a:cxn>
              <a:cxn ang="0">
                <a:pos x="T2" y="T3"/>
              </a:cxn>
              <a:cxn ang="0">
                <a:pos x="T4" y="T5"/>
              </a:cxn>
            </a:cxnLst>
            <a:rect l="0" t="0" r="r" b="b"/>
            <a:pathLst>
              <a:path w="8" h="3">
                <a:moveTo>
                  <a:pt x="8" y="0"/>
                </a:moveTo>
                <a:cubicBezTo>
                  <a:pt x="5" y="1"/>
                  <a:pt x="2" y="2"/>
                  <a:pt x="0" y="3"/>
                </a:cubicBezTo>
                <a:cubicBezTo>
                  <a:pt x="2" y="2"/>
                  <a:pt x="5" y="1"/>
                  <a:pt x="8"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3">
            <a:extLst>
              <a:ext uri="{FF2B5EF4-FFF2-40B4-BE49-F238E27FC236}">
                <a16:creationId xmlns:a16="http://schemas.microsoft.com/office/drawing/2014/main" id="{EB9EC1A1-0501-3973-FB6E-A25F2EEFFD72}"/>
              </a:ext>
            </a:extLst>
          </p:cNvPr>
          <p:cNvSpPr>
            <a:spLocks/>
          </p:cNvSpPr>
          <p:nvPr/>
        </p:nvSpPr>
        <p:spPr bwMode="auto">
          <a:xfrm>
            <a:off x="21556288" y="5938839"/>
            <a:ext cx="42864" cy="73026"/>
          </a:xfrm>
          <a:custGeom>
            <a:avLst/>
            <a:gdLst>
              <a:gd name="T0" fmla="*/ 1 w 14"/>
              <a:gd name="T1" fmla="*/ 15 h 23"/>
              <a:gd name="T2" fmla="*/ 2 w 14"/>
              <a:gd name="T3" fmla="*/ 18 h 23"/>
              <a:gd name="T4" fmla="*/ 5 w 14"/>
              <a:gd name="T5" fmla="*/ 22 h 23"/>
              <a:gd name="T6" fmla="*/ 10 w 14"/>
              <a:gd name="T7" fmla="*/ 19 h 23"/>
              <a:gd name="T8" fmla="*/ 13 w 14"/>
              <a:gd name="T9" fmla="*/ 0 h 23"/>
              <a:gd name="T10" fmla="*/ 5 w 14"/>
              <a:gd name="T11" fmla="*/ 3 h 23"/>
              <a:gd name="T12" fmla="*/ 1 w 14"/>
              <a:gd name="T13" fmla="*/ 15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1" y="15"/>
                </a:moveTo>
                <a:cubicBezTo>
                  <a:pt x="1" y="16"/>
                  <a:pt x="1" y="17"/>
                  <a:pt x="2" y="18"/>
                </a:cubicBezTo>
                <a:cubicBezTo>
                  <a:pt x="3" y="20"/>
                  <a:pt x="4" y="21"/>
                  <a:pt x="5" y="22"/>
                </a:cubicBezTo>
                <a:cubicBezTo>
                  <a:pt x="6" y="23"/>
                  <a:pt x="8" y="21"/>
                  <a:pt x="10" y="19"/>
                </a:cubicBezTo>
                <a:cubicBezTo>
                  <a:pt x="14" y="13"/>
                  <a:pt x="14" y="7"/>
                  <a:pt x="13" y="0"/>
                </a:cubicBezTo>
                <a:cubicBezTo>
                  <a:pt x="10" y="0"/>
                  <a:pt x="7" y="0"/>
                  <a:pt x="5" y="3"/>
                </a:cubicBezTo>
                <a:cubicBezTo>
                  <a:pt x="2" y="6"/>
                  <a:pt x="0" y="10"/>
                  <a:pt x="1" y="1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4">
            <a:extLst>
              <a:ext uri="{FF2B5EF4-FFF2-40B4-BE49-F238E27FC236}">
                <a16:creationId xmlns:a16="http://schemas.microsoft.com/office/drawing/2014/main" id="{2C1A346A-19A2-1B53-BC60-E69143835C8A}"/>
              </a:ext>
            </a:extLst>
          </p:cNvPr>
          <p:cNvSpPr>
            <a:spLocks/>
          </p:cNvSpPr>
          <p:nvPr/>
        </p:nvSpPr>
        <p:spPr bwMode="auto">
          <a:xfrm>
            <a:off x="21595976" y="5935664"/>
            <a:ext cx="3176" cy="3176"/>
          </a:xfrm>
          <a:custGeom>
            <a:avLst/>
            <a:gdLst>
              <a:gd name="T0" fmla="*/ 1 w 1"/>
              <a:gd name="T1" fmla="*/ 0 h 1"/>
              <a:gd name="T2" fmla="*/ 0 w 1"/>
              <a:gd name="T3" fmla="*/ 1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0" y="1"/>
                  <a:pt x="0" y="1"/>
                  <a:pt x="0" y="1"/>
                </a:cubicBezTo>
                <a:cubicBezTo>
                  <a:pt x="1" y="1"/>
                  <a:pt x="1" y="1"/>
                  <a:pt x="1" y="1"/>
                </a:cubicBezTo>
                <a:lnTo>
                  <a:pt x="1"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25">
            <a:extLst>
              <a:ext uri="{FF2B5EF4-FFF2-40B4-BE49-F238E27FC236}">
                <a16:creationId xmlns:a16="http://schemas.microsoft.com/office/drawing/2014/main" id="{768B3CC5-5DAB-A434-3EDD-C541E2E994C7}"/>
              </a:ext>
            </a:extLst>
          </p:cNvPr>
          <p:cNvSpPr>
            <a:spLocks noEditPoints="1"/>
          </p:cNvSpPr>
          <p:nvPr/>
        </p:nvSpPr>
        <p:spPr bwMode="auto">
          <a:xfrm>
            <a:off x="21226088" y="4906964"/>
            <a:ext cx="536576" cy="1233488"/>
          </a:xfrm>
          <a:custGeom>
            <a:avLst/>
            <a:gdLst>
              <a:gd name="T0" fmla="*/ 161 w 171"/>
              <a:gd name="T1" fmla="*/ 83 h 393"/>
              <a:gd name="T2" fmla="*/ 162 w 171"/>
              <a:gd name="T3" fmla="*/ 72 h 393"/>
              <a:gd name="T4" fmla="*/ 160 w 171"/>
              <a:gd name="T5" fmla="*/ 60 h 393"/>
              <a:gd name="T6" fmla="*/ 159 w 171"/>
              <a:gd name="T7" fmla="*/ 49 h 393"/>
              <a:gd name="T8" fmla="*/ 155 w 171"/>
              <a:gd name="T9" fmla="*/ 45 h 393"/>
              <a:gd name="T10" fmla="*/ 156 w 171"/>
              <a:gd name="T11" fmla="*/ 34 h 393"/>
              <a:gd name="T12" fmla="*/ 149 w 171"/>
              <a:gd name="T13" fmla="*/ 27 h 393"/>
              <a:gd name="T14" fmla="*/ 142 w 171"/>
              <a:gd name="T15" fmla="*/ 19 h 393"/>
              <a:gd name="T16" fmla="*/ 131 w 171"/>
              <a:gd name="T17" fmla="*/ 17 h 393"/>
              <a:gd name="T18" fmla="*/ 115 w 171"/>
              <a:gd name="T19" fmla="*/ 4 h 393"/>
              <a:gd name="T20" fmla="*/ 108 w 171"/>
              <a:gd name="T21" fmla="*/ 2 h 393"/>
              <a:gd name="T22" fmla="*/ 107 w 171"/>
              <a:gd name="T23" fmla="*/ 6 h 393"/>
              <a:gd name="T24" fmla="*/ 104 w 171"/>
              <a:gd name="T25" fmla="*/ 16 h 393"/>
              <a:gd name="T26" fmla="*/ 104 w 171"/>
              <a:gd name="T27" fmla="*/ 22 h 393"/>
              <a:gd name="T28" fmla="*/ 96 w 171"/>
              <a:gd name="T29" fmla="*/ 21 h 393"/>
              <a:gd name="T30" fmla="*/ 83 w 171"/>
              <a:gd name="T31" fmla="*/ 19 h 393"/>
              <a:gd name="T32" fmla="*/ 80 w 171"/>
              <a:gd name="T33" fmla="*/ 25 h 393"/>
              <a:gd name="T34" fmla="*/ 78 w 171"/>
              <a:gd name="T35" fmla="*/ 33 h 393"/>
              <a:gd name="T36" fmla="*/ 68 w 171"/>
              <a:gd name="T37" fmla="*/ 33 h 393"/>
              <a:gd name="T38" fmla="*/ 60 w 171"/>
              <a:gd name="T39" fmla="*/ 42 h 393"/>
              <a:gd name="T40" fmla="*/ 55 w 171"/>
              <a:gd name="T41" fmla="*/ 51 h 393"/>
              <a:gd name="T42" fmla="*/ 59 w 171"/>
              <a:gd name="T43" fmla="*/ 66 h 393"/>
              <a:gd name="T44" fmla="*/ 47 w 171"/>
              <a:gd name="T45" fmla="*/ 88 h 393"/>
              <a:gd name="T46" fmla="*/ 34 w 171"/>
              <a:gd name="T47" fmla="*/ 95 h 393"/>
              <a:gd name="T48" fmla="*/ 36 w 171"/>
              <a:gd name="T49" fmla="*/ 104 h 393"/>
              <a:gd name="T50" fmla="*/ 32 w 171"/>
              <a:gd name="T51" fmla="*/ 127 h 393"/>
              <a:gd name="T52" fmla="*/ 28 w 171"/>
              <a:gd name="T53" fmla="*/ 147 h 393"/>
              <a:gd name="T54" fmla="*/ 14 w 171"/>
              <a:gd name="T55" fmla="*/ 157 h 393"/>
              <a:gd name="T56" fmla="*/ 6 w 171"/>
              <a:gd name="T57" fmla="*/ 173 h 393"/>
              <a:gd name="T58" fmla="*/ 9 w 171"/>
              <a:gd name="T59" fmla="*/ 201 h 393"/>
              <a:gd name="T60" fmla="*/ 9 w 171"/>
              <a:gd name="T61" fmla="*/ 220 h 393"/>
              <a:gd name="T62" fmla="*/ 18 w 171"/>
              <a:gd name="T63" fmla="*/ 233 h 393"/>
              <a:gd name="T64" fmla="*/ 10 w 171"/>
              <a:gd name="T65" fmla="*/ 244 h 393"/>
              <a:gd name="T66" fmla="*/ 17 w 171"/>
              <a:gd name="T67" fmla="*/ 262 h 393"/>
              <a:gd name="T68" fmla="*/ 12 w 171"/>
              <a:gd name="T69" fmla="*/ 274 h 393"/>
              <a:gd name="T70" fmla="*/ 8 w 171"/>
              <a:gd name="T71" fmla="*/ 277 h 393"/>
              <a:gd name="T72" fmla="*/ 8 w 171"/>
              <a:gd name="T73" fmla="*/ 288 h 393"/>
              <a:gd name="T74" fmla="*/ 0 w 171"/>
              <a:gd name="T75" fmla="*/ 307 h 393"/>
              <a:gd name="T76" fmla="*/ 14 w 171"/>
              <a:gd name="T77" fmla="*/ 345 h 393"/>
              <a:gd name="T78" fmla="*/ 23 w 171"/>
              <a:gd name="T79" fmla="*/ 374 h 393"/>
              <a:gd name="T80" fmla="*/ 26 w 171"/>
              <a:gd name="T81" fmla="*/ 379 h 393"/>
              <a:gd name="T82" fmla="*/ 59 w 171"/>
              <a:gd name="T83" fmla="*/ 375 h 393"/>
              <a:gd name="T84" fmla="*/ 89 w 171"/>
              <a:gd name="T85" fmla="*/ 355 h 393"/>
              <a:gd name="T86" fmla="*/ 83 w 171"/>
              <a:gd name="T87" fmla="*/ 348 h 393"/>
              <a:gd name="T88" fmla="*/ 86 w 171"/>
              <a:gd name="T89" fmla="*/ 316 h 393"/>
              <a:gd name="T90" fmla="*/ 110 w 171"/>
              <a:gd name="T91" fmla="*/ 283 h 393"/>
              <a:gd name="T92" fmla="*/ 91 w 171"/>
              <a:gd name="T93" fmla="*/ 252 h 393"/>
              <a:gd name="T94" fmla="*/ 89 w 171"/>
              <a:gd name="T95" fmla="*/ 203 h 393"/>
              <a:gd name="T96" fmla="*/ 135 w 171"/>
              <a:gd name="T97" fmla="*/ 149 h 393"/>
              <a:gd name="T98" fmla="*/ 155 w 171"/>
              <a:gd name="T99" fmla="*/ 105 h 393"/>
              <a:gd name="T100" fmla="*/ 171 w 171"/>
              <a:gd name="T101" fmla="*/ 99 h 393"/>
              <a:gd name="T102" fmla="*/ 39 w 171"/>
              <a:gd name="T103" fmla="*/ 304 h 393"/>
              <a:gd name="T104" fmla="*/ 23 w 171"/>
              <a:gd name="T105" fmla="*/ 312 h 393"/>
              <a:gd name="T106" fmla="*/ 23 w 171"/>
              <a:gd name="T107" fmla="*/ 311 h 393"/>
              <a:gd name="T108" fmla="*/ 36 w 171"/>
              <a:gd name="T109" fmla="*/ 293 h 393"/>
              <a:gd name="T110" fmla="*/ 52 w 171"/>
              <a:gd name="T111" fmla="*/ 315 h 393"/>
              <a:gd name="T112" fmla="*/ 51 w 171"/>
              <a:gd name="T113" fmla="*/ 319 h 393"/>
              <a:gd name="T114" fmla="*/ 54 w 171"/>
              <a:gd name="T115" fmla="*/ 311 h 393"/>
              <a:gd name="T116" fmla="*/ 86 w 171"/>
              <a:gd name="T117" fmla="*/ 284 h 393"/>
              <a:gd name="T118" fmla="*/ 92 w 171"/>
              <a:gd name="T119" fmla="*/ 28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 h="393">
                <a:moveTo>
                  <a:pt x="166" y="90"/>
                </a:moveTo>
                <a:cubicBezTo>
                  <a:pt x="163" y="89"/>
                  <a:pt x="163" y="89"/>
                  <a:pt x="163" y="89"/>
                </a:cubicBezTo>
                <a:cubicBezTo>
                  <a:pt x="161" y="83"/>
                  <a:pt x="161" y="83"/>
                  <a:pt x="161" y="83"/>
                </a:cubicBezTo>
                <a:cubicBezTo>
                  <a:pt x="163" y="81"/>
                  <a:pt x="163" y="81"/>
                  <a:pt x="163" y="81"/>
                </a:cubicBezTo>
                <a:cubicBezTo>
                  <a:pt x="163" y="74"/>
                  <a:pt x="163" y="74"/>
                  <a:pt x="163" y="74"/>
                </a:cubicBezTo>
                <a:cubicBezTo>
                  <a:pt x="162" y="72"/>
                  <a:pt x="162" y="72"/>
                  <a:pt x="162" y="72"/>
                </a:cubicBezTo>
                <a:cubicBezTo>
                  <a:pt x="163" y="69"/>
                  <a:pt x="163" y="69"/>
                  <a:pt x="163" y="69"/>
                </a:cubicBezTo>
                <a:cubicBezTo>
                  <a:pt x="161" y="63"/>
                  <a:pt x="161" y="63"/>
                  <a:pt x="161" y="63"/>
                </a:cubicBezTo>
                <a:cubicBezTo>
                  <a:pt x="160" y="60"/>
                  <a:pt x="160" y="60"/>
                  <a:pt x="160" y="60"/>
                </a:cubicBezTo>
                <a:cubicBezTo>
                  <a:pt x="159" y="55"/>
                  <a:pt x="159" y="55"/>
                  <a:pt x="159" y="55"/>
                </a:cubicBezTo>
                <a:cubicBezTo>
                  <a:pt x="161" y="53"/>
                  <a:pt x="161" y="53"/>
                  <a:pt x="161" y="53"/>
                </a:cubicBezTo>
                <a:cubicBezTo>
                  <a:pt x="159" y="49"/>
                  <a:pt x="159" y="49"/>
                  <a:pt x="159" y="49"/>
                </a:cubicBezTo>
                <a:cubicBezTo>
                  <a:pt x="157" y="48"/>
                  <a:pt x="157" y="48"/>
                  <a:pt x="157" y="48"/>
                </a:cubicBezTo>
                <a:cubicBezTo>
                  <a:pt x="155" y="48"/>
                  <a:pt x="155" y="48"/>
                  <a:pt x="155" y="48"/>
                </a:cubicBezTo>
                <a:cubicBezTo>
                  <a:pt x="155" y="45"/>
                  <a:pt x="155" y="45"/>
                  <a:pt x="155" y="45"/>
                </a:cubicBezTo>
                <a:cubicBezTo>
                  <a:pt x="156" y="41"/>
                  <a:pt x="156" y="41"/>
                  <a:pt x="156" y="41"/>
                </a:cubicBezTo>
                <a:cubicBezTo>
                  <a:pt x="155" y="37"/>
                  <a:pt x="155" y="37"/>
                  <a:pt x="155" y="37"/>
                </a:cubicBezTo>
                <a:cubicBezTo>
                  <a:pt x="156" y="34"/>
                  <a:pt x="156" y="34"/>
                  <a:pt x="156" y="34"/>
                </a:cubicBezTo>
                <a:cubicBezTo>
                  <a:pt x="155" y="31"/>
                  <a:pt x="155" y="31"/>
                  <a:pt x="155" y="31"/>
                </a:cubicBezTo>
                <a:cubicBezTo>
                  <a:pt x="153" y="30"/>
                  <a:pt x="153" y="30"/>
                  <a:pt x="153" y="30"/>
                </a:cubicBezTo>
                <a:cubicBezTo>
                  <a:pt x="149" y="27"/>
                  <a:pt x="149" y="27"/>
                  <a:pt x="149" y="27"/>
                </a:cubicBezTo>
                <a:cubicBezTo>
                  <a:pt x="147" y="27"/>
                  <a:pt x="147" y="27"/>
                  <a:pt x="147" y="27"/>
                </a:cubicBezTo>
                <a:cubicBezTo>
                  <a:pt x="146" y="24"/>
                  <a:pt x="146" y="24"/>
                  <a:pt x="146" y="24"/>
                </a:cubicBezTo>
                <a:cubicBezTo>
                  <a:pt x="142" y="19"/>
                  <a:pt x="142" y="19"/>
                  <a:pt x="142" y="19"/>
                </a:cubicBezTo>
                <a:cubicBezTo>
                  <a:pt x="139" y="18"/>
                  <a:pt x="139" y="18"/>
                  <a:pt x="139" y="18"/>
                </a:cubicBezTo>
                <a:cubicBezTo>
                  <a:pt x="135" y="17"/>
                  <a:pt x="135" y="17"/>
                  <a:pt x="135" y="17"/>
                </a:cubicBezTo>
                <a:cubicBezTo>
                  <a:pt x="131" y="17"/>
                  <a:pt x="131" y="17"/>
                  <a:pt x="131" y="17"/>
                </a:cubicBezTo>
                <a:cubicBezTo>
                  <a:pt x="126" y="13"/>
                  <a:pt x="126" y="13"/>
                  <a:pt x="126" y="13"/>
                </a:cubicBezTo>
                <a:cubicBezTo>
                  <a:pt x="120" y="7"/>
                  <a:pt x="120" y="7"/>
                  <a:pt x="120" y="7"/>
                </a:cubicBezTo>
                <a:cubicBezTo>
                  <a:pt x="115" y="4"/>
                  <a:pt x="115" y="4"/>
                  <a:pt x="115" y="4"/>
                </a:cubicBezTo>
                <a:cubicBezTo>
                  <a:pt x="113" y="0"/>
                  <a:pt x="113" y="0"/>
                  <a:pt x="113" y="0"/>
                </a:cubicBezTo>
                <a:cubicBezTo>
                  <a:pt x="113" y="1"/>
                  <a:pt x="113" y="1"/>
                  <a:pt x="113" y="1"/>
                </a:cubicBezTo>
                <a:cubicBezTo>
                  <a:pt x="108" y="2"/>
                  <a:pt x="108" y="2"/>
                  <a:pt x="108" y="2"/>
                </a:cubicBezTo>
                <a:cubicBezTo>
                  <a:pt x="104" y="1"/>
                  <a:pt x="104" y="1"/>
                  <a:pt x="104" y="1"/>
                </a:cubicBezTo>
                <a:cubicBezTo>
                  <a:pt x="104" y="4"/>
                  <a:pt x="104" y="4"/>
                  <a:pt x="104" y="4"/>
                </a:cubicBezTo>
                <a:cubicBezTo>
                  <a:pt x="107" y="6"/>
                  <a:pt x="107" y="6"/>
                  <a:pt x="107" y="6"/>
                </a:cubicBezTo>
                <a:cubicBezTo>
                  <a:pt x="108" y="9"/>
                  <a:pt x="108" y="9"/>
                  <a:pt x="108" y="9"/>
                </a:cubicBezTo>
                <a:cubicBezTo>
                  <a:pt x="105" y="12"/>
                  <a:pt x="105" y="12"/>
                  <a:pt x="105" y="12"/>
                </a:cubicBezTo>
                <a:cubicBezTo>
                  <a:pt x="104" y="16"/>
                  <a:pt x="104" y="16"/>
                  <a:pt x="104" y="16"/>
                </a:cubicBezTo>
                <a:cubicBezTo>
                  <a:pt x="106" y="19"/>
                  <a:pt x="106" y="19"/>
                  <a:pt x="106" y="19"/>
                </a:cubicBezTo>
                <a:cubicBezTo>
                  <a:pt x="106" y="23"/>
                  <a:pt x="106" y="23"/>
                  <a:pt x="106" y="23"/>
                </a:cubicBezTo>
                <a:cubicBezTo>
                  <a:pt x="104" y="22"/>
                  <a:pt x="104" y="22"/>
                  <a:pt x="104" y="22"/>
                </a:cubicBezTo>
                <a:cubicBezTo>
                  <a:pt x="103" y="23"/>
                  <a:pt x="103" y="23"/>
                  <a:pt x="103" y="23"/>
                </a:cubicBezTo>
                <a:cubicBezTo>
                  <a:pt x="101" y="21"/>
                  <a:pt x="101" y="21"/>
                  <a:pt x="101" y="21"/>
                </a:cubicBezTo>
                <a:cubicBezTo>
                  <a:pt x="96" y="21"/>
                  <a:pt x="96" y="21"/>
                  <a:pt x="96" y="21"/>
                </a:cubicBezTo>
                <a:cubicBezTo>
                  <a:pt x="93" y="18"/>
                  <a:pt x="93" y="18"/>
                  <a:pt x="93" y="18"/>
                </a:cubicBezTo>
                <a:cubicBezTo>
                  <a:pt x="87" y="17"/>
                  <a:pt x="87" y="17"/>
                  <a:pt x="87" y="17"/>
                </a:cubicBezTo>
                <a:cubicBezTo>
                  <a:pt x="83" y="19"/>
                  <a:pt x="83" y="19"/>
                  <a:pt x="83" y="19"/>
                </a:cubicBezTo>
                <a:cubicBezTo>
                  <a:pt x="80" y="18"/>
                  <a:pt x="80" y="18"/>
                  <a:pt x="80" y="18"/>
                </a:cubicBezTo>
                <a:cubicBezTo>
                  <a:pt x="77" y="20"/>
                  <a:pt x="77" y="20"/>
                  <a:pt x="77" y="20"/>
                </a:cubicBezTo>
                <a:cubicBezTo>
                  <a:pt x="80" y="25"/>
                  <a:pt x="80" y="25"/>
                  <a:pt x="80" y="25"/>
                </a:cubicBezTo>
                <a:cubicBezTo>
                  <a:pt x="79" y="29"/>
                  <a:pt x="79" y="29"/>
                  <a:pt x="79" y="29"/>
                </a:cubicBezTo>
                <a:cubicBezTo>
                  <a:pt x="77" y="30"/>
                  <a:pt x="77" y="30"/>
                  <a:pt x="77" y="30"/>
                </a:cubicBezTo>
                <a:cubicBezTo>
                  <a:pt x="78" y="33"/>
                  <a:pt x="78" y="33"/>
                  <a:pt x="78" y="33"/>
                </a:cubicBezTo>
                <a:cubicBezTo>
                  <a:pt x="76" y="36"/>
                  <a:pt x="76" y="36"/>
                  <a:pt x="76" y="36"/>
                </a:cubicBezTo>
                <a:cubicBezTo>
                  <a:pt x="73" y="36"/>
                  <a:pt x="73" y="36"/>
                  <a:pt x="73" y="36"/>
                </a:cubicBezTo>
                <a:cubicBezTo>
                  <a:pt x="68" y="33"/>
                  <a:pt x="68" y="33"/>
                  <a:pt x="68" y="33"/>
                </a:cubicBezTo>
                <a:cubicBezTo>
                  <a:pt x="65" y="36"/>
                  <a:pt x="65" y="36"/>
                  <a:pt x="65" y="36"/>
                </a:cubicBezTo>
                <a:cubicBezTo>
                  <a:pt x="63" y="40"/>
                  <a:pt x="63" y="40"/>
                  <a:pt x="63" y="40"/>
                </a:cubicBezTo>
                <a:cubicBezTo>
                  <a:pt x="60" y="42"/>
                  <a:pt x="60" y="42"/>
                  <a:pt x="60" y="42"/>
                </a:cubicBezTo>
                <a:cubicBezTo>
                  <a:pt x="59" y="44"/>
                  <a:pt x="59" y="44"/>
                  <a:pt x="59" y="44"/>
                </a:cubicBezTo>
                <a:cubicBezTo>
                  <a:pt x="58" y="47"/>
                  <a:pt x="58" y="47"/>
                  <a:pt x="58" y="47"/>
                </a:cubicBezTo>
                <a:cubicBezTo>
                  <a:pt x="55" y="51"/>
                  <a:pt x="55" y="51"/>
                  <a:pt x="55" y="51"/>
                </a:cubicBezTo>
                <a:cubicBezTo>
                  <a:pt x="54" y="58"/>
                  <a:pt x="54" y="58"/>
                  <a:pt x="54" y="58"/>
                </a:cubicBezTo>
                <a:cubicBezTo>
                  <a:pt x="57" y="60"/>
                  <a:pt x="57" y="60"/>
                  <a:pt x="57" y="60"/>
                </a:cubicBezTo>
                <a:cubicBezTo>
                  <a:pt x="59" y="66"/>
                  <a:pt x="59" y="66"/>
                  <a:pt x="59" y="66"/>
                </a:cubicBezTo>
                <a:cubicBezTo>
                  <a:pt x="57" y="70"/>
                  <a:pt x="57" y="70"/>
                  <a:pt x="57" y="70"/>
                </a:cubicBezTo>
                <a:cubicBezTo>
                  <a:pt x="49" y="83"/>
                  <a:pt x="49" y="83"/>
                  <a:pt x="49" y="83"/>
                </a:cubicBezTo>
                <a:cubicBezTo>
                  <a:pt x="47" y="88"/>
                  <a:pt x="47" y="88"/>
                  <a:pt x="47" y="88"/>
                </a:cubicBezTo>
                <a:cubicBezTo>
                  <a:pt x="44" y="91"/>
                  <a:pt x="44" y="91"/>
                  <a:pt x="44" y="91"/>
                </a:cubicBezTo>
                <a:cubicBezTo>
                  <a:pt x="41" y="91"/>
                  <a:pt x="41" y="91"/>
                  <a:pt x="41" y="91"/>
                </a:cubicBezTo>
                <a:cubicBezTo>
                  <a:pt x="34" y="95"/>
                  <a:pt x="34" y="95"/>
                  <a:pt x="34" y="95"/>
                </a:cubicBezTo>
                <a:cubicBezTo>
                  <a:pt x="34" y="98"/>
                  <a:pt x="34" y="98"/>
                  <a:pt x="34" y="98"/>
                </a:cubicBezTo>
                <a:cubicBezTo>
                  <a:pt x="36" y="100"/>
                  <a:pt x="36" y="100"/>
                  <a:pt x="36" y="100"/>
                </a:cubicBezTo>
                <a:cubicBezTo>
                  <a:pt x="36" y="104"/>
                  <a:pt x="36" y="104"/>
                  <a:pt x="36" y="104"/>
                </a:cubicBezTo>
                <a:cubicBezTo>
                  <a:pt x="35" y="108"/>
                  <a:pt x="35" y="108"/>
                  <a:pt x="35" y="108"/>
                </a:cubicBezTo>
                <a:cubicBezTo>
                  <a:pt x="33" y="117"/>
                  <a:pt x="33" y="117"/>
                  <a:pt x="33" y="117"/>
                </a:cubicBezTo>
                <a:cubicBezTo>
                  <a:pt x="32" y="127"/>
                  <a:pt x="32" y="127"/>
                  <a:pt x="32" y="127"/>
                </a:cubicBezTo>
                <a:cubicBezTo>
                  <a:pt x="27" y="141"/>
                  <a:pt x="27" y="141"/>
                  <a:pt x="27" y="141"/>
                </a:cubicBezTo>
                <a:cubicBezTo>
                  <a:pt x="26" y="145"/>
                  <a:pt x="26" y="145"/>
                  <a:pt x="26" y="145"/>
                </a:cubicBezTo>
                <a:cubicBezTo>
                  <a:pt x="28" y="147"/>
                  <a:pt x="28" y="147"/>
                  <a:pt x="28" y="147"/>
                </a:cubicBezTo>
                <a:cubicBezTo>
                  <a:pt x="27" y="154"/>
                  <a:pt x="27" y="154"/>
                  <a:pt x="27" y="154"/>
                </a:cubicBezTo>
                <a:cubicBezTo>
                  <a:pt x="25" y="158"/>
                  <a:pt x="25" y="158"/>
                  <a:pt x="25" y="158"/>
                </a:cubicBezTo>
                <a:cubicBezTo>
                  <a:pt x="14" y="157"/>
                  <a:pt x="14" y="157"/>
                  <a:pt x="14" y="157"/>
                </a:cubicBezTo>
                <a:cubicBezTo>
                  <a:pt x="11" y="158"/>
                  <a:pt x="11" y="158"/>
                  <a:pt x="11" y="158"/>
                </a:cubicBezTo>
                <a:cubicBezTo>
                  <a:pt x="7" y="165"/>
                  <a:pt x="7" y="165"/>
                  <a:pt x="7" y="165"/>
                </a:cubicBezTo>
                <a:cubicBezTo>
                  <a:pt x="6" y="173"/>
                  <a:pt x="6" y="173"/>
                  <a:pt x="6" y="173"/>
                </a:cubicBezTo>
                <a:cubicBezTo>
                  <a:pt x="9" y="190"/>
                  <a:pt x="9" y="190"/>
                  <a:pt x="9" y="190"/>
                </a:cubicBezTo>
                <a:cubicBezTo>
                  <a:pt x="7" y="196"/>
                  <a:pt x="7" y="196"/>
                  <a:pt x="7" y="196"/>
                </a:cubicBezTo>
                <a:cubicBezTo>
                  <a:pt x="9" y="201"/>
                  <a:pt x="9" y="201"/>
                  <a:pt x="9" y="201"/>
                </a:cubicBezTo>
                <a:cubicBezTo>
                  <a:pt x="10" y="207"/>
                  <a:pt x="10" y="207"/>
                  <a:pt x="10" y="207"/>
                </a:cubicBezTo>
                <a:cubicBezTo>
                  <a:pt x="9" y="214"/>
                  <a:pt x="9" y="214"/>
                  <a:pt x="9" y="214"/>
                </a:cubicBezTo>
                <a:cubicBezTo>
                  <a:pt x="9" y="220"/>
                  <a:pt x="9" y="220"/>
                  <a:pt x="9" y="220"/>
                </a:cubicBezTo>
                <a:cubicBezTo>
                  <a:pt x="12" y="222"/>
                  <a:pt x="12" y="222"/>
                  <a:pt x="12" y="222"/>
                </a:cubicBezTo>
                <a:cubicBezTo>
                  <a:pt x="20" y="229"/>
                  <a:pt x="20" y="229"/>
                  <a:pt x="20" y="229"/>
                </a:cubicBezTo>
                <a:cubicBezTo>
                  <a:pt x="18" y="233"/>
                  <a:pt x="18" y="233"/>
                  <a:pt x="18" y="233"/>
                </a:cubicBezTo>
                <a:cubicBezTo>
                  <a:pt x="18" y="239"/>
                  <a:pt x="18" y="239"/>
                  <a:pt x="18" y="239"/>
                </a:cubicBezTo>
                <a:cubicBezTo>
                  <a:pt x="10" y="242"/>
                  <a:pt x="10" y="242"/>
                  <a:pt x="10" y="242"/>
                </a:cubicBezTo>
                <a:cubicBezTo>
                  <a:pt x="10" y="244"/>
                  <a:pt x="10" y="244"/>
                  <a:pt x="10" y="244"/>
                </a:cubicBezTo>
                <a:cubicBezTo>
                  <a:pt x="13" y="251"/>
                  <a:pt x="13" y="251"/>
                  <a:pt x="13" y="251"/>
                </a:cubicBezTo>
                <a:cubicBezTo>
                  <a:pt x="14" y="259"/>
                  <a:pt x="14" y="259"/>
                  <a:pt x="14" y="259"/>
                </a:cubicBezTo>
                <a:cubicBezTo>
                  <a:pt x="17" y="262"/>
                  <a:pt x="17" y="262"/>
                  <a:pt x="17" y="262"/>
                </a:cubicBezTo>
                <a:cubicBezTo>
                  <a:pt x="15" y="268"/>
                  <a:pt x="15" y="268"/>
                  <a:pt x="15" y="268"/>
                </a:cubicBezTo>
                <a:cubicBezTo>
                  <a:pt x="15" y="271"/>
                  <a:pt x="15" y="271"/>
                  <a:pt x="15" y="271"/>
                </a:cubicBezTo>
                <a:cubicBezTo>
                  <a:pt x="12" y="274"/>
                  <a:pt x="12" y="274"/>
                  <a:pt x="12" y="274"/>
                </a:cubicBezTo>
                <a:cubicBezTo>
                  <a:pt x="9" y="274"/>
                  <a:pt x="9" y="274"/>
                  <a:pt x="9" y="274"/>
                </a:cubicBezTo>
                <a:cubicBezTo>
                  <a:pt x="7" y="275"/>
                  <a:pt x="7" y="275"/>
                  <a:pt x="7" y="275"/>
                </a:cubicBezTo>
                <a:cubicBezTo>
                  <a:pt x="8" y="277"/>
                  <a:pt x="8" y="277"/>
                  <a:pt x="8" y="277"/>
                </a:cubicBezTo>
                <a:cubicBezTo>
                  <a:pt x="8" y="280"/>
                  <a:pt x="8" y="280"/>
                  <a:pt x="8" y="280"/>
                </a:cubicBezTo>
                <a:cubicBezTo>
                  <a:pt x="6" y="282"/>
                  <a:pt x="6" y="282"/>
                  <a:pt x="6" y="282"/>
                </a:cubicBezTo>
                <a:cubicBezTo>
                  <a:pt x="8" y="288"/>
                  <a:pt x="8" y="288"/>
                  <a:pt x="8" y="288"/>
                </a:cubicBezTo>
                <a:cubicBezTo>
                  <a:pt x="8" y="298"/>
                  <a:pt x="8" y="298"/>
                  <a:pt x="8" y="298"/>
                </a:cubicBezTo>
                <a:cubicBezTo>
                  <a:pt x="4" y="303"/>
                  <a:pt x="4" y="303"/>
                  <a:pt x="4" y="303"/>
                </a:cubicBezTo>
                <a:cubicBezTo>
                  <a:pt x="0" y="307"/>
                  <a:pt x="0" y="307"/>
                  <a:pt x="0" y="307"/>
                </a:cubicBezTo>
                <a:cubicBezTo>
                  <a:pt x="0" y="308"/>
                  <a:pt x="0" y="309"/>
                  <a:pt x="1" y="310"/>
                </a:cubicBezTo>
                <a:cubicBezTo>
                  <a:pt x="2" y="315"/>
                  <a:pt x="5" y="319"/>
                  <a:pt x="5" y="324"/>
                </a:cubicBezTo>
                <a:cubicBezTo>
                  <a:pt x="6" y="332"/>
                  <a:pt x="10" y="338"/>
                  <a:pt x="14" y="345"/>
                </a:cubicBezTo>
                <a:cubicBezTo>
                  <a:pt x="17" y="351"/>
                  <a:pt x="20" y="357"/>
                  <a:pt x="25" y="362"/>
                </a:cubicBezTo>
                <a:cubicBezTo>
                  <a:pt x="26" y="364"/>
                  <a:pt x="25" y="366"/>
                  <a:pt x="25" y="368"/>
                </a:cubicBezTo>
                <a:cubicBezTo>
                  <a:pt x="24" y="370"/>
                  <a:pt x="23" y="372"/>
                  <a:pt x="23" y="374"/>
                </a:cubicBezTo>
                <a:cubicBezTo>
                  <a:pt x="23" y="374"/>
                  <a:pt x="23" y="374"/>
                  <a:pt x="23" y="374"/>
                </a:cubicBezTo>
                <a:cubicBezTo>
                  <a:pt x="23" y="374"/>
                  <a:pt x="23" y="375"/>
                  <a:pt x="23" y="375"/>
                </a:cubicBezTo>
                <a:cubicBezTo>
                  <a:pt x="25" y="376"/>
                  <a:pt x="26" y="378"/>
                  <a:pt x="26" y="379"/>
                </a:cubicBezTo>
                <a:cubicBezTo>
                  <a:pt x="32" y="393"/>
                  <a:pt x="34" y="389"/>
                  <a:pt x="45" y="388"/>
                </a:cubicBezTo>
                <a:cubicBezTo>
                  <a:pt x="49" y="388"/>
                  <a:pt x="50" y="385"/>
                  <a:pt x="51" y="382"/>
                </a:cubicBezTo>
                <a:cubicBezTo>
                  <a:pt x="52" y="378"/>
                  <a:pt x="55" y="375"/>
                  <a:pt x="59" y="375"/>
                </a:cubicBezTo>
                <a:cubicBezTo>
                  <a:pt x="61" y="374"/>
                  <a:pt x="63" y="374"/>
                  <a:pt x="65" y="374"/>
                </a:cubicBezTo>
                <a:cubicBezTo>
                  <a:pt x="71" y="374"/>
                  <a:pt x="76" y="373"/>
                  <a:pt x="79" y="367"/>
                </a:cubicBezTo>
                <a:cubicBezTo>
                  <a:pt x="88" y="369"/>
                  <a:pt x="88" y="361"/>
                  <a:pt x="89" y="355"/>
                </a:cubicBezTo>
                <a:cubicBezTo>
                  <a:pt x="90" y="354"/>
                  <a:pt x="90" y="353"/>
                  <a:pt x="90" y="351"/>
                </a:cubicBezTo>
                <a:cubicBezTo>
                  <a:pt x="89" y="349"/>
                  <a:pt x="88" y="348"/>
                  <a:pt x="85" y="348"/>
                </a:cubicBezTo>
                <a:cubicBezTo>
                  <a:pt x="85" y="349"/>
                  <a:pt x="84" y="349"/>
                  <a:pt x="83" y="348"/>
                </a:cubicBezTo>
                <a:cubicBezTo>
                  <a:pt x="83" y="348"/>
                  <a:pt x="83" y="347"/>
                  <a:pt x="83" y="347"/>
                </a:cubicBezTo>
                <a:cubicBezTo>
                  <a:pt x="83" y="340"/>
                  <a:pt x="82" y="333"/>
                  <a:pt x="84" y="326"/>
                </a:cubicBezTo>
                <a:cubicBezTo>
                  <a:pt x="85" y="323"/>
                  <a:pt x="86" y="319"/>
                  <a:pt x="86" y="316"/>
                </a:cubicBezTo>
                <a:cubicBezTo>
                  <a:pt x="86" y="310"/>
                  <a:pt x="89" y="306"/>
                  <a:pt x="94" y="302"/>
                </a:cubicBezTo>
                <a:cubicBezTo>
                  <a:pt x="97" y="300"/>
                  <a:pt x="101" y="298"/>
                  <a:pt x="104" y="296"/>
                </a:cubicBezTo>
                <a:cubicBezTo>
                  <a:pt x="108" y="292"/>
                  <a:pt x="111" y="288"/>
                  <a:pt x="110" y="283"/>
                </a:cubicBezTo>
                <a:cubicBezTo>
                  <a:pt x="110" y="280"/>
                  <a:pt x="111" y="277"/>
                  <a:pt x="111" y="275"/>
                </a:cubicBezTo>
                <a:cubicBezTo>
                  <a:pt x="111" y="273"/>
                  <a:pt x="110" y="271"/>
                  <a:pt x="109" y="269"/>
                </a:cubicBezTo>
                <a:cubicBezTo>
                  <a:pt x="104" y="262"/>
                  <a:pt x="100" y="255"/>
                  <a:pt x="91" y="252"/>
                </a:cubicBezTo>
                <a:cubicBezTo>
                  <a:pt x="87" y="250"/>
                  <a:pt x="85" y="246"/>
                  <a:pt x="86" y="242"/>
                </a:cubicBezTo>
                <a:cubicBezTo>
                  <a:pt x="86" y="231"/>
                  <a:pt x="86" y="220"/>
                  <a:pt x="86" y="209"/>
                </a:cubicBezTo>
                <a:cubicBezTo>
                  <a:pt x="86" y="207"/>
                  <a:pt x="87" y="205"/>
                  <a:pt x="89" y="203"/>
                </a:cubicBezTo>
                <a:cubicBezTo>
                  <a:pt x="94" y="193"/>
                  <a:pt x="101" y="185"/>
                  <a:pt x="110" y="178"/>
                </a:cubicBezTo>
                <a:cubicBezTo>
                  <a:pt x="115" y="175"/>
                  <a:pt x="119" y="171"/>
                  <a:pt x="123" y="168"/>
                </a:cubicBezTo>
                <a:cubicBezTo>
                  <a:pt x="130" y="160"/>
                  <a:pt x="130" y="160"/>
                  <a:pt x="135" y="149"/>
                </a:cubicBezTo>
                <a:cubicBezTo>
                  <a:pt x="136" y="145"/>
                  <a:pt x="136" y="142"/>
                  <a:pt x="136" y="139"/>
                </a:cubicBezTo>
                <a:cubicBezTo>
                  <a:pt x="134" y="131"/>
                  <a:pt x="136" y="121"/>
                  <a:pt x="139" y="115"/>
                </a:cubicBezTo>
                <a:cubicBezTo>
                  <a:pt x="143" y="109"/>
                  <a:pt x="147" y="103"/>
                  <a:pt x="155" y="105"/>
                </a:cubicBezTo>
                <a:cubicBezTo>
                  <a:pt x="159" y="105"/>
                  <a:pt x="163" y="105"/>
                  <a:pt x="166" y="105"/>
                </a:cubicBezTo>
                <a:cubicBezTo>
                  <a:pt x="171" y="102"/>
                  <a:pt x="171" y="102"/>
                  <a:pt x="171" y="102"/>
                </a:cubicBezTo>
                <a:cubicBezTo>
                  <a:pt x="171" y="99"/>
                  <a:pt x="171" y="99"/>
                  <a:pt x="171" y="99"/>
                </a:cubicBezTo>
                <a:cubicBezTo>
                  <a:pt x="169" y="96"/>
                  <a:pt x="169" y="96"/>
                  <a:pt x="169" y="96"/>
                </a:cubicBezTo>
                <a:lnTo>
                  <a:pt x="166" y="90"/>
                </a:lnTo>
                <a:close/>
                <a:moveTo>
                  <a:pt x="39" y="304"/>
                </a:moveTo>
                <a:cubicBezTo>
                  <a:pt x="39" y="308"/>
                  <a:pt x="36" y="310"/>
                  <a:pt x="33" y="311"/>
                </a:cubicBezTo>
                <a:cubicBezTo>
                  <a:pt x="30" y="311"/>
                  <a:pt x="26" y="311"/>
                  <a:pt x="23" y="311"/>
                </a:cubicBezTo>
                <a:cubicBezTo>
                  <a:pt x="23" y="312"/>
                  <a:pt x="23" y="312"/>
                  <a:pt x="23" y="312"/>
                </a:cubicBezTo>
                <a:cubicBezTo>
                  <a:pt x="23" y="312"/>
                  <a:pt x="23" y="313"/>
                  <a:pt x="22" y="313"/>
                </a:cubicBezTo>
                <a:cubicBezTo>
                  <a:pt x="23" y="312"/>
                  <a:pt x="23" y="312"/>
                  <a:pt x="23" y="311"/>
                </a:cubicBezTo>
                <a:cubicBezTo>
                  <a:pt x="23" y="311"/>
                  <a:pt x="23" y="311"/>
                  <a:pt x="23" y="311"/>
                </a:cubicBezTo>
                <a:cubicBezTo>
                  <a:pt x="23" y="307"/>
                  <a:pt x="23" y="302"/>
                  <a:pt x="29" y="300"/>
                </a:cubicBezTo>
                <a:cubicBezTo>
                  <a:pt x="30" y="300"/>
                  <a:pt x="31" y="297"/>
                  <a:pt x="32" y="295"/>
                </a:cubicBezTo>
                <a:cubicBezTo>
                  <a:pt x="33" y="293"/>
                  <a:pt x="35" y="292"/>
                  <a:pt x="36" y="293"/>
                </a:cubicBezTo>
                <a:cubicBezTo>
                  <a:pt x="38" y="294"/>
                  <a:pt x="39" y="296"/>
                  <a:pt x="39" y="298"/>
                </a:cubicBezTo>
                <a:cubicBezTo>
                  <a:pt x="40" y="300"/>
                  <a:pt x="39" y="302"/>
                  <a:pt x="39" y="304"/>
                </a:cubicBezTo>
                <a:close/>
                <a:moveTo>
                  <a:pt x="52" y="315"/>
                </a:moveTo>
                <a:cubicBezTo>
                  <a:pt x="52" y="315"/>
                  <a:pt x="52" y="316"/>
                  <a:pt x="52" y="316"/>
                </a:cubicBezTo>
                <a:cubicBezTo>
                  <a:pt x="52" y="316"/>
                  <a:pt x="52" y="317"/>
                  <a:pt x="52" y="317"/>
                </a:cubicBezTo>
                <a:cubicBezTo>
                  <a:pt x="51" y="318"/>
                  <a:pt x="51" y="318"/>
                  <a:pt x="51" y="319"/>
                </a:cubicBezTo>
                <a:cubicBezTo>
                  <a:pt x="51" y="318"/>
                  <a:pt x="52" y="317"/>
                  <a:pt x="52" y="315"/>
                </a:cubicBezTo>
                <a:cubicBezTo>
                  <a:pt x="52" y="315"/>
                  <a:pt x="52" y="315"/>
                  <a:pt x="52" y="315"/>
                </a:cubicBezTo>
                <a:cubicBezTo>
                  <a:pt x="52" y="314"/>
                  <a:pt x="52" y="312"/>
                  <a:pt x="54" y="311"/>
                </a:cubicBezTo>
                <a:cubicBezTo>
                  <a:pt x="54" y="312"/>
                  <a:pt x="54" y="313"/>
                  <a:pt x="54" y="313"/>
                </a:cubicBezTo>
                <a:cubicBezTo>
                  <a:pt x="54" y="314"/>
                  <a:pt x="53" y="314"/>
                  <a:pt x="52" y="315"/>
                </a:cubicBezTo>
                <a:close/>
                <a:moveTo>
                  <a:pt x="86" y="284"/>
                </a:moveTo>
                <a:cubicBezTo>
                  <a:pt x="87" y="284"/>
                  <a:pt x="88" y="284"/>
                  <a:pt x="88" y="284"/>
                </a:cubicBezTo>
                <a:cubicBezTo>
                  <a:pt x="89" y="284"/>
                  <a:pt x="91" y="284"/>
                  <a:pt x="92" y="285"/>
                </a:cubicBezTo>
                <a:cubicBezTo>
                  <a:pt x="92" y="285"/>
                  <a:pt x="92" y="287"/>
                  <a:pt x="92" y="287"/>
                </a:cubicBezTo>
                <a:cubicBezTo>
                  <a:pt x="90" y="287"/>
                  <a:pt x="89" y="287"/>
                  <a:pt x="88" y="287"/>
                </a:cubicBezTo>
                <a:cubicBezTo>
                  <a:pt x="86" y="286"/>
                  <a:pt x="85" y="285"/>
                  <a:pt x="86" y="28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6">
            <a:extLst>
              <a:ext uri="{FF2B5EF4-FFF2-40B4-BE49-F238E27FC236}">
                <a16:creationId xmlns:a16="http://schemas.microsoft.com/office/drawing/2014/main" id="{1DFA6A2E-C7FC-C000-B222-DEF1101EBC09}"/>
              </a:ext>
            </a:extLst>
          </p:cNvPr>
          <p:cNvSpPr>
            <a:spLocks/>
          </p:cNvSpPr>
          <p:nvPr/>
        </p:nvSpPr>
        <p:spPr bwMode="auto">
          <a:xfrm>
            <a:off x="21299112" y="6083300"/>
            <a:ext cx="0" cy="3176"/>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27">
            <a:extLst>
              <a:ext uri="{FF2B5EF4-FFF2-40B4-BE49-F238E27FC236}">
                <a16:creationId xmlns:a16="http://schemas.microsoft.com/office/drawing/2014/main" id="{372DE7A1-436B-6DF9-8F50-CB07482C41AE}"/>
              </a:ext>
            </a:extLst>
          </p:cNvPr>
          <p:cNvSpPr>
            <a:spLocks/>
          </p:cNvSpPr>
          <p:nvPr/>
        </p:nvSpPr>
        <p:spPr bwMode="auto">
          <a:xfrm>
            <a:off x="21299112" y="6080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28">
            <a:extLst>
              <a:ext uri="{FF2B5EF4-FFF2-40B4-BE49-F238E27FC236}">
                <a16:creationId xmlns:a16="http://schemas.microsoft.com/office/drawing/2014/main" id="{79A3F746-F7CD-EDB5-A364-38D827155823}"/>
              </a:ext>
            </a:extLst>
          </p:cNvPr>
          <p:cNvSpPr>
            <a:spLocks/>
          </p:cNvSpPr>
          <p:nvPr/>
        </p:nvSpPr>
        <p:spPr bwMode="auto">
          <a:xfrm>
            <a:off x="21938877" y="4884739"/>
            <a:ext cx="6350" cy="9526"/>
          </a:xfrm>
          <a:custGeom>
            <a:avLst/>
            <a:gdLst>
              <a:gd name="T0" fmla="*/ 2 w 4"/>
              <a:gd name="T1" fmla="*/ 0 h 6"/>
              <a:gd name="T2" fmla="*/ 0 w 4"/>
              <a:gd name="T3" fmla="*/ 6 h 6"/>
              <a:gd name="T4" fmla="*/ 4 w 4"/>
              <a:gd name="T5" fmla="*/ 6 h 6"/>
              <a:gd name="T6" fmla="*/ 2 w 4"/>
              <a:gd name="T7" fmla="*/ 0 h 6"/>
            </a:gdLst>
            <a:ahLst/>
            <a:cxnLst>
              <a:cxn ang="0">
                <a:pos x="T0" y="T1"/>
              </a:cxn>
              <a:cxn ang="0">
                <a:pos x="T2" y="T3"/>
              </a:cxn>
              <a:cxn ang="0">
                <a:pos x="T4" y="T5"/>
              </a:cxn>
              <a:cxn ang="0">
                <a:pos x="T6" y="T7"/>
              </a:cxn>
            </a:cxnLst>
            <a:rect l="0" t="0" r="r" b="b"/>
            <a:pathLst>
              <a:path w="4" h="6">
                <a:moveTo>
                  <a:pt x="2" y="0"/>
                </a:moveTo>
                <a:lnTo>
                  <a:pt x="0" y="6"/>
                </a:lnTo>
                <a:lnTo>
                  <a:pt x="4" y="6"/>
                </a:lnTo>
                <a:lnTo>
                  <a:pt x="2"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29">
            <a:extLst>
              <a:ext uri="{FF2B5EF4-FFF2-40B4-BE49-F238E27FC236}">
                <a16:creationId xmlns:a16="http://schemas.microsoft.com/office/drawing/2014/main" id="{7C85C62A-8333-12EB-FAF9-7878C9F2476F}"/>
              </a:ext>
            </a:extLst>
          </p:cNvPr>
          <p:cNvSpPr>
            <a:spLocks/>
          </p:cNvSpPr>
          <p:nvPr/>
        </p:nvSpPr>
        <p:spPr bwMode="auto">
          <a:xfrm>
            <a:off x="21964276" y="4816476"/>
            <a:ext cx="3176" cy="3176"/>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1"/>
                  <a:pt x="0" y="1"/>
                </a:cubicBezTo>
                <a:cubicBezTo>
                  <a:pt x="0" y="1"/>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30">
            <a:extLst>
              <a:ext uri="{FF2B5EF4-FFF2-40B4-BE49-F238E27FC236}">
                <a16:creationId xmlns:a16="http://schemas.microsoft.com/office/drawing/2014/main" id="{C4EE2258-810D-0D01-AFE0-BECFD79623F4}"/>
              </a:ext>
            </a:extLst>
          </p:cNvPr>
          <p:cNvSpPr>
            <a:spLocks/>
          </p:cNvSpPr>
          <p:nvPr/>
        </p:nvSpPr>
        <p:spPr bwMode="auto">
          <a:xfrm>
            <a:off x="22042062" y="4800600"/>
            <a:ext cx="15876" cy="3176"/>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3" y="0"/>
                  <a:pt x="1"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31">
            <a:extLst>
              <a:ext uri="{FF2B5EF4-FFF2-40B4-BE49-F238E27FC236}">
                <a16:creationId xmlns:a16="http://schemas.microsoft.com/office/drawing/2014/main" id="{AAB02CFE-2CC3-0BFF-AE17-F1833527BFF1}"/>
              </a:ext>
            </a:extLst>
          </p:cNvPr>
          <p:cNvSpPr>
            <a:spLocks/>
          </p:cNvSpPr>
          <p:nvPr/>
        </p:nvSpPr>
        <p:spPr bwMode="auto">
          <a:xfrm>
            <a:off x="21210212" y="5324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32">
            <a:extLst>
              <a:ext uri="{FF2B5EF4-FFF2-40B4-BE49-F238E27FC236}">
                <a16:creationId xmlns:a16="http://schemas.microsoft.com/office/drawing/2014/main" id="{0CCFB7AF-95B2-2B19-F3C1-B86976407A86}"/>
              </a:ext>
            </a:extLst>
          </p:cNvPr>
          <p:cNvSpPr>
            <a:spLocks noEditPoints="1"/>
          </p:cNvSpPr>
          <p:nvPr/>
        </p:nvSpPr>
        <p:spPr bwMode="auto">
          <a:xfrm>
            <a:off x="21580100" y="4791077"/>
            <a:ext cx="536576" cy="963614"/>
          </a:xfrm>
          <a:custGeom>
            <a:avLst/>
            <a:gdLst>
              <a:gd name="T0" fmla="*/ 152 w 171"/>
              <a:gd name="T1" fmla="*/ 197 h 307"/>
              <a:gd name="T2" fmla="*/ 149 w 171"/>
              <a:gd name="T3" fmla="*/ 168 h 307"/>
              <a:gd name="T4" fmla="*/ 143 w 171"/>
              <a:gd name="T5" fmla="*/ 152 h 307"/>
              <a:gd name="T6" fmla="*/ 129 w 171"/>
              <a:gd name="T7" fmla="*/ 101 h 307"/>
              <a:gd name="T8" fmla="*/ 117 w 171"/>
              <a:gd name="T9" fmla="*/ 62 h 307"/>
              <a:gd name="T10" fmla="*/ 102 w 171"/>
              <a:gd name="T11" fmla="*/ 37 h 307"/>
              <a:gd name="T12" fmla="*/ 115 w 171"/>
              <a:gd name="T13" fmla="*/ 22 h 307"/>
              <a:gd name="T14" fmla="*/ 105 w 171"/>
              <a:gd name="T15" fmla="*/ 12 h 307"/>
              <a:gd name="T16" fmla="*/ 84 w 171"/>
              <a:gd name="T17" fmla="*/ 0 h 307"/>
              <a:gd name="T18" fmla="*/ 75 w 171"/>
              <a:gd name="T19" fmla="*/ 5 h 307"/>
              <a:gd name="T20" fmla="*/ 67 w 171"/>
              <a:gd name="T21" fmla="*/ 13 h 307"/>
              <a:gd name="T22" fmla="*/ 69 w 171"/>
              <a:gd name="T23" fmla="*/ 36 h 307"/>
              <a:gd name="T24" fmla="*/ 60 w 171"/>
              <a:gd name="T25" fmla="*/ 42 h 307"/>
              <a:gd name="T26" fmla="*/ 46 w 171"/>
              <a:gd name="T27" fmla="*/ 43 h 307"/>
              <a:gd name="T28" fmla="*/ 22 w 171"/>
              <a:gd name="T29" fmla="*/ 47 h 307"/>
              <a:gd name="T30" fmla="*/ 8 w 171"/>
              <a:gd name="T31" fmla="*/ 30 h 307"/>
              <a:gd name="T32" fmla="*/ 3 w 171"/>
              <a:gd name="T33" fmla="*/ 37 h 307"/>
              <a:gd name="T34" fmla="*/ 0 w 171"/>
              <a:gd name="T35" fmla="*/ 37 h 307"/>
              <a:gd name="T36" fmla="*/ 18 w 171"/>
              <a:gd name="T37" fmla="*/ 54 h 307"/>
              <a:gd name="T38" fmla="*/ 33 w 171"/>
              <a:gd name="T39" fmla="*/ 61 h 307"/>
              <a:gd name="T40" fmla="*/ 42 w 171"/>
              <a:gd name="T41" fmla="*/ 68 h 307"/>
              <a:gd name="T42" fmla="*/ 42 w 171"/>
              <a:gd name="T43" fmla="*/ 82 h 307"/>
              <a:gd name="T44" fmla="*/ 48 w 171"/>
              <a:gd name="T45" fmla="*/ 90 h 307"/>
              <a:gd name="T46" fmla="*/ 50 w 171"/>
              <a:gd name="T47" fmla="*/ 106 h 307"/>
              <a:gd name="T48" fmla="*/ 48 w 171"/>
              <a:gd name="T49" fmla="*/ 120 h 307"/>
              <a:gd name="T50" fmla="*/ 58 w 171"/>
              <a:gd name="T51" fmla="*/ 136 h 307"/>
              <a:gd name="T52" fmla="*/ 72 w 171"/>
              <a:gd name="T53" fmla="*/ 156 h 307"/>
              <a:gd name="T54" fmla="*/ 38 w 171"/>
              <a:gd name="T55" fmla="*/ 209 h 307"/>
              <a:gd name="T56" fmla="*/ 24 w 171"/>
              <a:gd name="T57" fmla="*/ 236 h 307"/>
              <a:gd name="T58" fmla="*/ 36 w 171"/>
              <a:gd name="T59" fmla="*/ 291 h 307"/>
              <a:gd name="T60" fmla="*/ 44 w 171"/>
              <a:gd name="T61" fmla="*/ 294 h 307"/>
              <a:gd name="T62" fmla="*/ 69 w 171"/>
              <a:gd name="T63" fmla="*/ 306 h 307"/>
              <a:gd name="T64" fmla="*/ 137 w 171"/>
              <a:gd name="T65" fmla="*/ 284 h 307"/>
              <a:gd name="T66" fmla="*/ 151 w 171"/>
              <a:gd name="T67" fmla="*/ 264 h 307"/>
              <a:gd name="T68" fmla="*/ 170 w 171"/>
              <a:gd name="T69" fmla="*/ 219 h 307"/>
              <a:gd name="T70" fmla="*/ 91 w 171"/>
              <a:gd name="T71" fmla="*/ 257 h 307"/>
              <a:gd name="T72" fmla="*/ 99 w 171"/>
              <a:gd name="T73" fmla="*/ 31 h 307"/>
              <a:gd name="T74" fmla="*/ 97 w 171"/>
              <a:gd name="T75" fmla="*/ 41 h 307"/>
              <a:gd name="T76" fmla="*/ 100 w 171"/>
              <a:gd name="T77" fmla="*/ 227 h 307"/>
              <a:gd name="T78" fmla="*/ 103 w 171"/>
              <a:gd name="T79" fmla="*/ 226 h 307"/>
              <a:gd name="T80" fmla="*/ 109 w 171"/>
              <a:gd name="T81" fmla="*/ 184 h 307"/>
              <a:gd name="T82" fmla="*/ 112 w 171"/>
              <a:gd name="T83" fmla="*/ 183 h 307"/>
              <a:gd name="T84" fmla="*/ 133 w 171"/>
              <a:gd name="T85" fmla="*/ 242 h 307"/>
              <a:gd name="T86" fmla="*/ 131 w 171"/>
              <a:gd name="T87" fmla="*/ 268 h 307"/>
              <a:gd name="T88" fmla="*/ 140 w 171"/>
              <a:gd name="T89" fmla="*/ 256 h 307"/>
              <a:gd name="T90" fmla="*/ 148 w 171"/>
              <a:gd name="T91" fmla="*/ 210 h 307"/>
              <a:gd name="T92" fmla="*/ 149 w 171"/>
              <a:gd name="T93" fmla="*/ 237 h 307"/>
              <a:gd name="T94" fmla="*/ 149 w 171"/>
              <a:gd name="T95" fmla="*/ 23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 h="307">
                <a:moveTo>
                  <a:pt x="170" y="219"/>
                </a:moveTo>
                <a:cubicBezTo>
                  <a:pt x="163" y="210"/>
                  <a:pt x="163" y="210"/>
                  <a:pt x="163" y="210"/>
                </a:cubicBezTo>
                <a:cubicBezTo>
                  <a:pt x="158" y="207"/>
                  <a:pt x="158" y="207"/>
                  <a:pt x="158" y="207"/>
                </a:cubicBezTo>
                <a:cubicBezTo>
                  <a:pt x="152" y="197"/>
                  <a:pt x="152" y="197"/>
                  <a:pt x="152" y="197"/>
                </a:cubicBezTo>
                <a:cubicBezTo>
                  <a:pt x="153" y="189"/>
                  <a:pt x="153" y="189"/>
                  <a:pt x="153" y="189"/>
                </a:cubicBezTo>
                <a:cubicBezTo>
                  <a:pt x="155" y="183"/>
                  <a:pt x="155" y="183"/>
                  <a:pt x="155" y="183"/>
                </a:cubicBezTo>
                <a:cubicBezTo>
                  <a:pt x="148" y="176"/>
                  <a:pt x="148" y="176"/>
                  <a:pt x="148" y="176"/>
                </a:cubicBezTo>
                <a:cubicBezTo>
                  <a:pt x="149" y="168"/>
                  <a:pt x="149" y="168"/>
                  <a:pt x="149" y="168"/>
                </a:cubicBezTo>
                <a:cubicBezTo>
                  <a:pt x="148" y="164"/>
                  <a:pt x="148" y="164"/>
                  <a:pt x="148" y="164"/>
                </a:cubicBezTo>
                <a:cubicBezTo>
                  <a:pt x="144" y="163"/>
                  <a:pt x="144" y="163"/>
                  <a:pt x="144" y="163"/>
                </a:cubicBezTo>
                <a:cubicBezTo>
                  <a:pt x="142" y="153"/>
                  <a:pt x="142" y="153"/>
                  <a:pt x="142" y="153"/>
                </a:cubicBezTo>
                <a:cubicBezTo>
                  <a:pt x="143" y="152"/>
                  <a:pt x="143" y="152"/>
                  <a:pt x="143" y="152"/>
                </a:cubicBezTo>
                <a:cubicBezTo>
                  <a:pt x="140" y="149"/>
                  <a:pt x="140" y="149"/>
                  <a:pt x="140" y="149"/>
                </a:cubicBezTo>
                <a:cubicBezTo>
                  <a:pt x="141" y="136"/>
                  <a:pt x="141" y="136"/>
                  <a:pt x="141" y="136"/>
                </a:cubicBezTo>
                <a:cubicBezTo>
                  <a:pt x="143" y="136"/>
                  <a:pt x="143" y="136"/>
                  <a:pt x="143" y="136"/>
                </a:cubicBezTo>
                <a:cubicBezTo>
                  <a:pt x="129" y="101"/>
                  <a:pt x="129" y="101"/>
                  <a:pt x="129" y="101"/>
                </a:cubicBezTo>
                <a:cubicBezTo>
                  <a:pt x="123" y="95"/>
                  <a:pt x="123" y="95"/>
                  <a:pt x="123" y="95"/>
                </a:cubicBezTo>
                <a:cubicBezTo>
                  <a:pt x="131" y="77"/>
                  <a:pt x="131" y="77"/>
                  <a:pt x="131" y="77"/>
                </a:cubicBezTo>
                <a:cubicBezTo>
                  <a:pt x="122" y="71"/>
                  <a:pt x="122" y="71"/>
                  <a:pt x="122" y="71"/>
                </a:cubicBezTo>
                <a:cubicBezTo>
                  <a:pt x="117" y="62"/>
                  <a:pt x="117" y="62"/>
                  <a:pt x="117" y="62"/>
                </a:cubicBezTo>
                <a:cubicBezTo>
                  <a:pt x="112" y="60"/>
                  <a:pt x="112" y="60"/>
                  <a:pt x="112" y="60"/>
                </a:cubicBezTo>
                <a:cubicBezTo>
                  <a:pt x="106" y="49"/>
                  <a:pt x="106" y="49"/>
                  <a:pt x="106" y="49"/>
                </a:cubicBezTo>
                <a:cubicBezTo>
                  <a:pt x="107" y="38"/>
                  <a:pt x="107" y="38"/>
                  <a:pt x="107" y="38"/>
                </a:cubicBezTo>
                <a:cubicBezTo>
                  <a:pt x="102" y="37"/>
                  <a:pt x="102" y="37"/>
                  <a:pt x="102" y="37"/>
                </a:cubicBezTo>
                <a:cubicBezTo>
                  <a:pt x="105" y="35"/>
                  <a:pt x="105" y="35"/>
                  <a:pt x="105" y="35"/>
                </a:cubicBezTo>
                <a:cubicBezTo>
                  <a:pt x="112" y="34"/>
                  <a:pt x="112" y="34"/>
                  <a:pt x="112" y="34"/>
                </a:cubicBezTo>
                <a:cubicBezTo>
                  <a:pt x="112" y="27"/>
                  <a:pt x="112" y="27"/>
                  <a:pt x="112" y="27"/>
                </a:cubicBezTo>
                <a:cubicBezTo>
                  <a:pt x="115" y="22"/>
                  <a:pt x="115" y="22"/>
                  <a:pt x="115" y="22"/>
                </a:cubicBezTo>
                <a:cubicBezTo>
                  <a:pt x="115" y="19"/>
                  <a:pt x="115" y="19"/>
                  <a:pt x="115" y="19"/>
                </a:cubicBezTo>
                <a:cubicBezTo>
                  <a:pt x="112" y="15"/>
                  <a:pt x="112" y="15"/>
                  <a:pt x="112" y="15"/>
                </a:cubicBezTo>
                <a:cubicBezTo>
                  <a:pt x="111" y="12"/>
                  <a:pt x="111" y="12"/>
                  <a:pt x="111" y="12"/>
                </a:cubicBezTo>
                <a:cubicBezTo>
                  <a:pt x="105" y="12"/>
                  <a:pt x="105" y="12"/>
                  <a:pt x="105" y="12"/>
                </a:cubicBezTo>
                <a:cubicBezTo>
                  <a:pt x="101" y="10"/>
                  <a:pt x="101" y="10"/>
                  <a:pt x="101" y="10"/>
                </a:cubicBezTo>
                <a:cubicBezTo>
                  <a:pt x="95" y="2"/>
                  <a:pt x="95" y="2"/>
                  <a:pt x="95" y="2"/>
                </a:cubicBezTo>
                <a:cubicBezTo>
                  <a:pt x="92" y="1"/>
                  <a:pt x="92" y="1"/>
                  <a:pt x="92" y="1"/>
                </a:cubicBezTo>
                <a:cubicBezTo>
                  <a:pt x="84" y="0"/>
                  <a:pt x="84" y="0"/>
                  <a:pt x="84" y="0"/>
                </a:cubicBezTo>
                <a:cubicBezTo>
                  <a:pt x="82" y="3"/>
                  <a:pt x="82" y="3"/>
                  <a:pt x="82" y="3"/>
                </a:cubicBezTo>
                <a:cubicBezTo>
                  <a:pt x="82" y="5"/>
                  <a:pt x="82" y="5"/>
                  <a:pt x="82" y="5"/>
                </a:cubicBezTo>
                <a:cubicBezTo>
                  <a:pt x="79" y="6"/>
                  <a:pt x="79" y="6"/>
                  <a:pt x="79" y="6"/>
                </a:cubicBezTo>
                <a:cubicBezTo>
                  <a:pt x="75" y="5"/>
                  <a:pt x="75" y="5"/>
                  <a:pt x="75" y="5"/>
                </a:cubicBezTo>
                <a:cubicBezTo>
                  <a:pt x="71" y="7"/>
                  <a:pt x="71" y="7"/>
                  <a:pt x="71" y="7"/>
                </a:cubicBezTo>
                <a:cubicBezTo>
                  <a:pt x="71" y="8"/>
                  <a:pt x="71" y="8"/>
                  <a:pt x="71" y="8"/>
                </a:cubicBezTo>
                <a:cubicBezTo>
                  <a:pt x="68" y="13"/>
                  <a:pt x="68" y="13"/>
                  <a:pt x="68" y="13"/>
                </a:cubicBezTo>
                <a:cubicBezTo>
                  <a:pt x="67" y="13"/>
                  <a:pt x="67" y="13"/>
                  <a:pt x="67" y="13"/>
                </a:cubicBezTo>
                <a:cubicBezTo>
                  <a:pt x="68" y="16"/>
                  <a:pt x="68" y="16"/>
                  <a:pt x="68" y="16"/>
                </a:cubicBezTo>
                <a:cubicBezTo>
                  <a:pt x="67" y="18"/>
                  <a:pt x="67" y="18"/>
                  <a:pt x="67" y="18"/>
                </a:cubicBezTo>
                <a:cubicBezTo>
                  <a:pt x="66" y="28"/>
                  <a:pt x="66" y="28"/>
                  <a:pt x="66" y="28"/>
                </a:cubicBezTo>
                <a:cubicBezTo>
                  <a:pt x="69" y="36"/>
                  <a:pt x="69" y="36"/>
                  <a:pt x="69" y="36"/>
                </a:cubicBezTo>
                <a:cubicBezTo>
                  <a:pt x="68" y="39"/>
                  <a:pt x="68" y="39"/>
                  <a:pt x="68" y="39"/>
                </a:cubicBezTo>
                <a:cubicBezTo>
                  <a:pt x="65" y="40"/>
                  <a:pt x="65" y="40"/>
                  <a:pt x="65" y="40"/>
                </a:cubicBezTo>
                <a:cubicBezTo>
                  <a:pt x="61" y="40"/>
                  <a:pt x="61" y="40"/>
                  <a:pt x="61" y="40"/>
                </a:cubicBezTo>
                <a:cubicBezTo>
                  <a:pt x="60" y="42"/>
                  <a:pt x="60" y="42"/>
                  <a:pt x="60" y="42"/>
                </a:cubicBezTo>
                <a:cubicBezTo>
                  <a:pt x="57" y="43"/>
                  <a:pt x="57" y="43"/>
                  <a:pt x="57" y="43"/>
                </a:cubicBezTo>
                <a:cubicBezTo>
                  <a:pt x="56" y="48"/>
                  <a:pt x="56" y="48"/>
                  <a:pt x="56" y="48"/>
                </a:cubicBezTo>
                <a:cubicBezTo>
                  <a:pt x="51" y="47"/>
                  <a:pt x="51" y="47"/>
                  <a:pt x="51" y="47"/>
                </a:cubicBezTo>
                <a:cubicBezTo>
                  <a:pt x="46" y="43"/>
                  <a:pt x="46" y="43"/>
                  <a:pt x="46" y="43"/>
                </a:cubicBezTo>
                <a:cubicBezTo>
                  <a:pt x="42" y="42"/>
                  <a:pt x="42" y="42"/>
                  <a:pt x="42" y="42"/>
                </a:cubicBezTo>
                <a:cubicBezTo>
                  <a:pt x="35" y="49"/>
                  <a:pt x="35" y="49"/>
                  <a:pt x="35" y="49"/>
                </a:cubicBezTo>
                <a:cubicBezTo>
                  <a:pt x="27" y="49"/>
                  <a:pt x="27" y="49"/>
                  <a:pt x="27" y="49"/>
                </a:cubicBezTo>
                <a:cubicBezTo>
                  <a:pt x="22" y="47"/>
                  <a:pt x="22" y="47"/>
                  <a:pt x="22" y="47"/>
                </a:cubicBezTo>
                <a:cubicBezTo>
                  <a:pt x="19" y="42"/>
                  <a:pt x="19" y="42"/>
                  <a:pt x="19" y="42"/>
                </a:cubicBezTo>
                <a:cubicBezTo>
                  <a:pt x="18" y="39"/>
                  <a:pt x="18" y="39"/>
                  <a:pt x="18" y="39"/>
                </a:cubicBezTo>
                <a:cubicBezTo>
                  <a:pt x="11" y="33"/>
                  <a:pt x="11" y="33"/>
                  <a:pt x="11" y="33"/>
                </a:cubicBezTo>
                <a:cubicBezTo>
                  <a:pt x="8" y="30"/>
                  <a:pt x="8" y="30"/>
                  <a:pt x="8" y="30"/>
                </a:cubicBezTo>
                <a:cubicBezTo>
                  <a:pt x="5" y="29"/>
                  <a:pt x="5" y="29"/>
                  <a:pt x="5" y="29"/>
                </a:cubicBezTo>
                <a:cubicBezTo>
                  <a:pt x="3" y="31"/>
                  <a:pt x="3" y="31"/>
                  <a:pt x="3" y="31"/>
                </a:cubicBezTo>
                <a:cubicBezTo>
                  <a:pt x="2" y="34"/>
                  <a:pt x="2" y="34"/>
                  <a:pt x="2" y="34"/>
                </a:cubicBezTo>
                <a:cubicBezTo>
                  <a:pt x="3" y="37"/>
                  <a:pt x="3" y="37"/>
                  <a:pt x="3" y="37"/>
                </a:cubicBezTo>
                <a:cubicBezTo>
                  <a:pt x="2" y="37"/>
                  <a:pt x="2" y="37"/>
                  <a:pt x="2" y="37"/>
                </a:cubicBezTo>
                <a:cubicBezTo>
                  <a:pt x="1" y="37"/>
                  <a:pt x="1" y="37"/>
                  <a:pt x="1" y="37"/>
                </a:cubicBezTo>
                <a:cubicBezTo>
                  <a:pt x="0" y="38"/>
                  <a:pt x="0" y="38"/>
                  <a:pt x="0" y="38"/>
                </a:cubicBezTo>
                <a:cubicBezTo>
                  <a:pt x="0" y="37"/>
                  <a:pt x="0" y="37"/>
                  <a:pt x="0" y="37"/>
                </a:cubicBezTo>
                <a:cubicBezTo>
                  <a:pt x="2" y="41"/>
                  <a:pt x="2" y="41"/>
                  <a:pt x="2" y="41"/>
                </a:cubicBezTo>
                <a:cubicBezTo>
                  <a:pt x="7" y="44"/>
                  <a:pt x="7" y="44"/>
                  <a:pt x="7" y="44"/>
                </a:cubicBezTo>
                <a:cubicBezTo>
                  <a:pt x="13" y="50"/>
                  <a:pt x="13" y="50"/>
                  <a:pt x="13" y="50"/>
                </a:cubicBezTo>
                <a:cubicBezTo>
                  <a:pt x="18" y="54"/>
                  <a:pt x="18" y="54"/>
                  <a:pt x="18" y="54"/>
                </a:cubicBezTo>
                <a:cubicBezTo>
                  <a:pt x="22" y="54"/>
                  <a:pt x="22" y="54"/>
                  <a:pt x="22" y="54"/>
                </a:cubicBezTo>
                <a:cubicBezTo>
                  <a:pt x="26" y="55"/>
                  <a:pt x="26" y="55"/>
                  <a:pt x="26" y="55"/>
                </a:cubicBezTo>
                <a:cubicBezTo>
                  <a:pt x="29" y="56"/>
                  <a:pt x="29" y="56"/>
                  <a:pt x="29" y="56"/>
                </a:cubicBezTo>
                <a:cubicBezTo>
                  <a:pt x="33" y="61"/>
                  <a:pt x="33" y="61"/>
                  <a:pt x="33" y="61"/>
                </a:cubicBezTo>
                <a:cubicBezTo>
                  <a:pt x="34" y="64"/>
                  <a:pt x="34" y="64"/>
                  <a:pt x="34" y="64"/>
                </a:cubicBezTo>
                <a:cubicBezTo>
                  <a:pt x="36" y="64"/>
                  <a:pt x="36" y="64"/>
                  <a:pt x="36" y="64"/>
                </a:cubicBezTo>
                <a:cubicBezTo>
                  <a:pt x="40" y="67"/>
                  <a:pt x="40" y="67"/>
                  <a:pt x="40" y="67"/>
                </a:cubicBezTo>
                <a:cubicBezTo>
                  <a:pt x="42" y="68"/>
                  <a:pt x="42" y="68"/>
                  <a:pt x="42" y="68"/>
                </a:cubicBezTo>
                <a:cubicBezTo>
                  <a:pt x="43" y="71"/>
                  <a:pt x="43" y="71"/>
                  <a:pt x="43" y="71"/>
                </a:cubicBezTo>
                <a:cubicBezTo>
                  <a:pt x="42" y="74"/>
                  <a:pt x="42" y="74"/>
                  <a:pt x="42" y="74"/>
                </a:cubicBezTo>
                <a:cubicBezTo>
                  <a:pt x="43" y="78"/>
                  <a:pt x="43" y="78"/>
                  <a:pt x="43" y="78"/>
                </a:cubicBezTo>
                <a:cubicBezTo>
                  <a:pt x="42" y="82"/>
                  <a:pt x="42" y="82"/>
                  <a:pt x="42" y="82"/>
                </a:cubicBezTo>
                <a:cubicBezTo>
                  <a:pt x="42" y="85"/>
                  <a:pt x="42" y="85"/>
                  <a:pt x="42" y="85"/>
                </a:cubicBezTo>
                <a:cubicBezTo>
                  <a:pt x="44" y="85"/>
                  <a:pt x="44" y="85"/>
                  <a:pt x="44" y="85"/>
                </a:cubicBezTo>
                <a:cubicBezTo>
                  <a:pt x="46" y="86"/>
                  <a:pt x="46" y="86"/>
                  <a:pt x="46" y="86"/>
                </a:cubicBezTo>
                <a:cubicBezTo>
                  <a:pt x="48" y="90"/>
                  <a:pt x="48" y="90"/>
                  <a:pt x="48" y="90"/>
                </a:cubicBezTo>
                <a:cubicBezTo>
                  <a:pt x="46" y="92"/>
                  <a:pt x="46" y="92"/>
                  <a:pt x="46" y="92"/>
                </a:cubicBezTo>
                <a:cubicBezTo>
                  <a:pt x="47" y="97"/>
                  <a:pt x="47" y="97"/>
                  <a:pt x="47" y="97"/>
                </a:cubicBezTo>
                <a:cubicBezTo>
                  <a:pt x="48" y="100"/>
                  <a:pt x="48" y="100"/>
                  <a:pt x="48" y="100"/>
                </a:cubicBezTo>
                <a:cubicBezTo>
                  <a:pt x="50" y="106"/>
                  <a:pt x="50" y="106"/>
                  <a:pt x="50" y="106"/>
                </a:cubicBezTo>
                <a:cubicBezTo>
                  <a:pt x="49" y="109"/>
                  <a:pt x="49" y="109"/>
                  <a:pt x="49" y="109"/>
                </a:cubicBezTo>
                <a:cubicBezTo>
                  <a:pt x="50" y="111"/>
                  <a:pt x="50" y="111"/>
                  <a:pt x="50" y="111"/>
                </a:cubicBezTo>
                <a:cubicBezTo>
                  <a:pt x="50" y="118"/>
                  <a:pt x="50" y="118"/>
                  <a:pt x="50" y="118"/>
                </a:cubicBezTo>
                <a:cubicBezTo>
                  <a:pt x="48" y="120"/>
                  <a:pt x="48" y="120"/>
                  <a:pt x="48" y="120"/>
                </a:cubicBezTo>
                <a:cubicBezTo>
                  <a:pt x="50" y="126"/>
                  <a:pt x="50" y="126"/>
                  <a:pt x="50" y="126"/>
                </a:cubicBezTo>
                <a:cubicBezTo>
                  <a:pt x="53" y="127"/>
                  <a:pt x="53" y="127"/>
                  <a:pt x="53" y="127"/>
                </a:cubicBezTo>
                <a:cubicBezTo>
                  <a:pt x="56" y="133"/>
                  <a:pt x="56" y="133"/>
                  <a:pt x="56" y="133"/>
                </a:cubicBezTo>
                <a:cubicBezTo>
                  <a:pt x="58" y="136"/>
                  <a:pt x="58" y="136"/>
                  <a:pt x="58" y="136"/>
                </a:cubicBezTo>
                <a:cubicBezTo>
                  <a:pt x="58" y="139"/>
                  <a:pt x="58" y="139"/>
                  <a:pt x="58" y="139"/>
                </a:cubicBezTo>
                <a:cubicBezTo>
                  <a:pt x="53" y="142"/>
                  <a:pt x="53" y="142"/>
                  <a:pt x="53" y="142"/>
                </a:cubicBezTo>
                <a:cubicBezTo>
                  <a:pt x="59" y="143"/>
                  <a:pt x="65" y="144"/>
                  <a:pt x="70" y="147"/>
                </a:cubicBezTo>
                <a:cubicBezTo>
                  <a:pt x="73" y="148"/>
                  <a:pt x="74" y="155"/>
                  <a:pt x="72" y="156"/>
                </a:cubicBezTo>
                <a:cubicBezTo>
                  <a:pt x="69" y="158"/>
                  <a:pt x="67" y="159"/>
                  <a:pt x="67" y="164"/>
                </a:cubicBezTo>
                <a:cubicBezTo>
                  <a:pt x="67" y="166"/>
                  <a:pt x="65" y="169"/>
                  <a:pt x="64" y="171"/>
                </a:cubicBezTo>
                <a:cubicBezTo>
                  <a:pt x="57" y="181"/>
                  <a:pt x="51" y="191"/>
                  <a:pt x="44" y="200"/>
                </a:cubicBezTo>
                <a:cubicBezTo>
                  <a:pt x="41" y="203"/>
                  <a:pt x="39" y="205"/>
                  <a:pt x="38" y="209"/>
                </a:cubicBezTo>
                <a:cubicBezTo>
                  <a:pt x="36" y="213"/>
                  <a:pt x="33" y="215"/>
                  <a:pt x="28" y="214"/>
                </a:cubicBezTo>
                <a:cubicBezTo>
                  <a:pt x="26" y="214"/>
                  <a:pt x="24" y="216"/>
                  <a:pt x="24" y="218"/>
                </a:cubicBezTo>
                <a:cubicBezTo>
                  <a:pt x="25" y="222"/>
                  <a:pt x="24" y="225"/>
                  <a:pt x="23" y="228"/>
                </a:cubicBezTo>
                <a:cubicBezTo>
                  <a:pt x="23" y="231"/>
                  <a:pt x="23" y="234"/>
                  <a:pt x="24" y="236"/>
                </a:cubicBezTo>
                <a:cubicBezTo>
                  <a:pt x="24" y="239"/>
                  <a:pt x="25" y="242"/>
                  <a:pt x="26" y="244"/>
                </a:cubicBezTo>
                <a:cubicBezTo>
                  <a:pt x="28" y="255"/>
                  <a:pt x="32" y="266"/>
                  <a:pt x="30" y="277"/>
                </a:cubicBezTo>
                <a:cubicBezTo>
                  <a:pt x="30" y="279"/>
                  <a:pt x="30" y="281"/>
                  <a:pt x="31" y="283"/>
                </a:cubicBezTo>
                <a:cubicBezTo>
                  <a:pt x="31" y="287"/>
                  <a:pt x="33" y="289"/>
                  <a:pt x="36" y="291"/>
                </a:cubicBezTo>
                <a:cubicBezTo>
                  <a:pt x="39" y="292"/>
                  <a:pt x="41" y="294"/>
                  <a:pt x="43" y="295"/>
                </a:cubicBezTo>
                <a:cubicBezTo>
                  <a:pt x="44" y="295"/>
                  <a:pt x="44" y="295"/>
                  <a:pt x="44" y="295"/>
                </a:cubicBezTo>
                <a:cubicBezTo>
                  <a:pt x="43" y="295"/>
                  <a:pt x="43" y="295"/>
                  <a:pt x="43" y="295"/>
                </a:cubicBezTo>
                <a:cubicBezTo>
                  <a:pt x="44" y="294"/>
                  <a:pt x="44" y="294"/>
                  <a:pt x="44" y="294"/>
                </a:cubicBezTo>
                <a:cubicBezTo>
                  <a:pt x="44" y="295"/>
                  <a:pt x="44" y="295"/>
                  <a:pt x="44" y="295"/>
                </a:cubicBezTo>
                <a:cubicBezTo>
                  <a:pt x="45" y="296"/>
                  <a:pt x="47" y="298"/>
                  <a:pt x="48" y="297"/>
                </a:cubicBezTo>
                <a:cubicBezTo>
                  <a:pt x="53" y="297"/>
                  <a:pt x="56" y="299"/>
                  <a:pt x="58" y="303"/>
                </a:cubicBezTo>
                <a:cubicBezTo>
                  <a:pt x="61" y="307"/>
                  <a:pt x="65" y="307"/>
                  <a:pt x="69" y="306"/>
                </a:cubicBezTo>
                <a:cubicBezTo>
                  <a:pt x="73" y="305"/>
                  <a:pt x="77" y="303"/>
                  <a:pt x="81" y="301"/>
                </a:cubicBezTo>
                <a:cubicBezTo>
                  <a:pt x="93" y="295"/>
                  <a:pt x="106" y="291"/>
                  <a:pt x="120" y="291"/>
                </a:cubicBezTo>
                <a:cubicBezTo>
                  <a:pt x="125" y="291"/>
                  <a:pt x="129" y="290"/>
                  <a:pt x="133" y="290"/>
                </a:cubicBezTo>
                <a:cubicBezTo>
                  <a:pt x="135" y="287"/>
                  <a:pt x="137" y="284"/>
                  <a:pt x="137" y="284"/>
                </a:cubicBezTo>
                <a:cubicBezTo>
                  <a:pt x="135" y="281"/>
                  <a:pt x="135" y="281"/>
                  <a:pt x="135" y="281"/>
                </a:cubicBezTo>
                <a:cubicBezTo>
                  <a:pt x="143" y="274"/>
                  <a:pt x="143" y="274"/>
                  <a:pt x="143" y="274"/>
                </a:cubicBezTo>
                <a:cubicBezTo>
                  <a:pt x="150" y="270"/>
                  <a:pt x="150" y="270"/>
                  <a:pt x="150" y="270"/>
                </a:cubicBezTo>
                <a:cubicBezTo>
                  <a:pt x="151" y="264"/>
                  <a:pt x="151" y="264"/>
                  <a:pt x="151" y="264"/>
                </a:cubicBezTo>
                <a:cubicBezTo>
                  <a:pt x="159" y="250"/>
                  <a:pt x="159" y="250"/>
                  <a:pt x="159" y="250"/>
                </a:cubicBezTo>
                <a:cubicBezTo>
                  <a:pt x="167" y="233"/>
                  <a:pt x="167" y="233"/>
                  <a:pt x="167" y="233"/>
                </a:cubicBezTo>
                <a:cubicBezTo>
                  <a:pt x="171" y="224"/>
                  <a:pt x="171" y="224"/>
                  <a:pt x="171" y="224"/>
                </a:cubicBezTo>
                <a:lnTo>
                  <a:pt x="170" y="219"/>
                </a:lnTo>
                <a:close/>
                <a:moveTo>
                  <a:pt x="91" y="257"/>
                </a:moveTo>
                <a:cubicBezTo>
                  <a:pt x="92" y="256"/>
                  <a:pt x="92" y="256"/>
                  <a:pt x="92" y="256"/>
                </a:cubicBezTo>
                <a:cubicBezTo>
                  <a:pt x="92" y="258"/>
                  <a:pt x="92" y="258"/>
                  <a:pt x="92" y="258"/>
                </a:cubicBezTo>
                <a:lnTo>
                  <a:pt x="91" y="257"/>
                </a:lnTo>
                <a:close/>
                <a:moveTo>
                  <a:pt x="94" y="37"/>
                </a:moveTo>
                <a:cubicBezTo>
                  <a:pt x="95" y="36"/>
                  <a:pt x="96" y="34"/>
                  <a:pt x="98" y="33"/>
                </a:cubicBezTo>
                <a:cubicBezTo>
                  <a:pt x="97" y="33"/>
                  <a:pt x="97" y="32"/>
                  <a:pt x="97" y="32"/>
                </a:cubicBezTo>
                <a:cubicBezTo>
                  <a:pt x="99" y="31"/>
                  <a:pt x="99" y="31"/>
                  <a:pt x="99" y="31"/>
                </a:cubicBezTo>
                <a:cubicBezTo>
                  <a:pt x="98" y="33"/>
                  <a:pt x="98" y="33"/>
                  <a:pt x="98" y="33"/>
                </a:cubicBezTo>
                <a:cubicBezTo>
                  <a:pt x="98" y="33"/>
                  <a:pt x="98" y="33"/>
                  <a:pt x="98" y="33"/>
                </a:cubicBezTo>
                <a:cubicBezTo>
                  <a:pt x="98" y="34"/>
                  <a:pt x="99" y="36"/>
                  <a:pt x="99" y="38"/>
                </a:cubicBezTo>
                <a:cubicBezTo>
                  <a:pt x="99" y="39"/>
                  <a:pt x="98" y="40"/>
                  <a:pt x="97" y="41"/>
                </a:cubicBezTo>
                <a:cubicBezTo>
                  <a:pt x="97" y="41"/>
                  <a:pt x="95" y="41"/>
                  <a:pt x="95" y="41"/>
                </a:cubicBezTo>
                <a:cubicBezTo>
                  <a:pt x="95" y="40"/>
                  <a:pt x="94" y="38"/>
                  <a:pt x="94" y="37"/>
                </a:cubicBezTo>
                <a:close/>
                <a:moveTo>
                  <a:pt x="102" y="228"/>
                </a:moveTo>
                <a:cubicBezTo>
                  <a:pt x="101" y="228"/>
                  <a:pt x="100" y="227"/>
                  <a:pt x="100" y="227"/>
                </a:cubicBezTo>
                <a:cubicBezTo>
                  <a:pt x="98" y="227"/>
                  <a:pt x="96" y="227"/>
                  <a:pt x="96" y="224"/>
                </a:cubicBezTo>
                <a:cubicBezTo>
                  <a:pt x="96" y="224"/>
                  <a:pt x="97" y="223"/>
                  <a:pt x="97" y="223"/>
                </a:cubicBezTo>
                <a:cubicBezTo>
                  <a:pt x="98" y="224"/>
                  <a:pt x="100" y="225"/>
                  <a:pt x="101" y="225"/>
                </a:cubicBezTo>
                <a:cubicBezTo>
                  <a:pt x="101" y="225"/>
                  <a:pt x="102" y="225"/>
                  <a:pt x="103" y="226"/>
                </a:cubicBezTo>
                <a:cubicBezTo>
                  <a:pt x="103" y="226"/>
                  <a:pt x="103" y="227"/>
                  <a:pt x="104" y="227"/>
                </a:cubicBezTo>
                <a:cubicBezTo>
                  <a:pt x="103" y="227"/>
                  <a:pt x="102" y="228"/>
                  <a:pt x="102" y="228"/>
                </a:cubicBezTo>
                <a:close/>
                <a:moveTo>
                  <a:pt x="112" y="183"/>
                </a:moveTo>
                <a:cubicBezTo>
                  <a:pt x="111" y="183"/>
                  <a:pt x="109" y="184"/>
                  <a:pt x="109" y="184"/>
                </a:cubicBezTo>
                <a:cubicBezTo>
                  <a:pt x="107" y="183"/>
                  <a:pt x="106" y="181"/>
                  <a:pt x="105" y="180"/>
                </a:cubicBezTo>
                <a:cubicBezTo>
                  <a:pt x="105" y="179"/>
                  <a:pt x="106" y="178"/>
                  <a:pt x="106" y="177"/>
                </a:cubicBezTo>
                <a:cubicBezTo>
                  <a:pt x="109" y="176"/>
                  <a:pt x="111" y="179"/>
                  <a:pt x="112" y="181"/>
                </a:cubicBezTo>
                <a:cubicBezTo>
                  <a:pt x="113" y="181"/>
                  <a:pt x="113" y="182"/>
                  <a:pt x="112" y="183"/>
                </a:cubicBezTo>
                <a:close/>
                <a:moveTo>
                  <a:pt x="133" y="242"/>
                </a:moveTo>
                <a:cubicBezTo>
                  <a:pt x="132" y="243"/>
                  <a:pt x="132" y="243"/>
                  <a:pt x="132" y="243"/>
                </a:cubicBezTo>
                <a:cubicBezTo>
                  <a:pt x="131" y="242"/>
                  <a:pt x="131" y="242"/>
                  <a:pt x="131" y="242"/>
                </a:cubicBezTo>
                <a:lnTo>
                  <a:pt x="133" y="242"/>
                </a:lnTo>
                <a:close/>
                <a:moveTo>
                  <a:pt x="138" y="260"/>
                </a:moveTo>
                <a:cubicBezTo>
                  <a:pt x="137" y="261"/>
                  <a:pt x="136" y="263"/>
                  <a:pt x="137" y="265"/>
                </a:cubicBezTo>
                <a:cubicBezTo>
                  <a:pt x="138" y="267"/>
                  <a:pt x="139" y="270"/>
                  <a:pt x="136" y="270"/>
                </a:cubicBezTo>
                <a:cubicBezTo>
                  <a:pt x="134" y="271"/>
                  <a:pt x="132" y="269"/>
                  <a:pt x="131" y="268"/>
                </a:cubicBezTo>
                <a:cubicBezTo>
                  <a:pt x="128" y="267"/>
                  <a:pt x="128" y="263"/>
                  <a:pt x="129" y="261"/>
                </a:cubicBezTo>
                <a:cubicBezTo>
                  <a:pt x="132" y="259"/>
                  <a:pt x="134" y="257"/>
                  <a:pt x="137" y="255"/>
                </a:cubicBezTo>
                <a:cubicBezTo>
                  <a:pt x="137" y="254"/>
                  <a:pt x="138" y="255"/>
                  <a:pt x="139" y="255"/>
                </a:cubicBezTo>
                <a:cubicBezTo>
                  <a:pt x="140" y="255"/>
                  <a:pt x="140" y="256"/>
                  <a:pt x="140" y="256"/>
                </a:cubicBezTo>
                <a:cubicBezTo>
                  <a:pt x="140" y="257"/>
                  <a:pt x="139" y="259"/>
                  <a:pt x="138" y="260"/>
                </a:cubicBezTo>
                <a:close/>
                <a:moveTo>
                  <a:pt x="144" y="210"/>
                </a:moveTo>
                <a:cubicBezTo>
                  <a:pt x="144" y="210"/>
                  <a:pt x="144" y="209"/>
                  <a:pt x="145" y="209"/>
                </a:cubicBezTo>
                <a:cubicBezTo>
                  <a:pt x="146" y="209"/>
                  <a:pt x="147" y="209"/>
                  <a:pt x="148" y="210"/>
                </a:cubicBezTo>
                <a:cubicBezTo>
                  <a:pt x="149" y="210"/>
                  <a:pt x="149" y="211"/>
                  <a:pt x="149" y="211"/>
                </a:cubicBezTo>
                <a:cubicBezTo>
                  <a:pt x="149" y="212"/>
                  <a:pt x="149" y="213"/>
                  <a:pt x="149" y="213"/>
                </a:cubicBezTo>
                <a:cubicBezTo>
                  <a:pt x="147" y="212"/>
                  <a:pt x="145" y="211"/>
                  <a:pt x="144" y="210"/>
                </a:cubicBezTo>
                <a:close/>
                <a:moveTo>
                  <a:pt x="149" y="237"/>
                </a:moveTo>
                <a:cubicBezTo>
                  <a:pt x="149" y="237"/>
                  <a:pt x="149" y="236"/>
                  <a:pt x="149" y="236"/>
                </a:cubicBezTo>
                <a:cubicBezTo>
                  <a:pt x="149" y="235"/>
                  <a:pt x="149" y="235"/>
                  <a:pt x="150" y="234"/>
                </a:cubicBezTo>
                <a:cubicBezTo>
                  <a:pt x="150" y="235"/>
                  <a:pt x="150" y="236"/>
                  <a:pt x="150" y="236"/>
                </a:cubicBezTo>
                <a:cubicBezTo>
                  <a:pt x="150" y="237"/>
                  <a:pt x="150" y="237"/>
                  <a:pt x="149" y="237"/>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33">
            <a:extLst>
              <a:ext uri="{FF2B5EF4-FFF2-40B4-BE49-F238E27FC236}">
                <a16:creationId xmlns:a16="http://schemas.microsoft.com/office/drawing/2014/main" id="{4E88AF32-6D79-C128-251D-5E4E89B8E328}"/>
              </a:ext>
            </a:extLst>
          </p:cNvPr>
          <p:cNvSpPr>
            <a:spLocks/>
          </p:cNvSpPr>
          <p:nvPr/>
        </p:nvSpPr>
        <p:spPr bwMode="auto">
          <a:xfrm>
            <a:off x="21572162" y="5794376"/>
            <a:ext cx="0" cy="3176"/>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4">
            <a:extLst>
              <a:ext uri="{FF2B5EF4-FFF2-40B4-BE49-F238E27FC236}">
                <a16:creationId xmlns:a16="http://schemas.microsoft.com/office/drawing/2014/main" id="{DB3A9972-967D-4D73-4A9B-5526A9983DBE}"/>
              </a:ext>
            </a:extLst>
          </p:cNvPr>
          <p:cNvSpPr>
            <a:spLocks/>
          </p:cNvSpPr>
          <p:nvPr/>
        </p:nvSpPr>
        <p:spPr bwMode="auto">
          <a:xfrm>
            <a:off x="21711863" y="5237164"/>
            <a:ext cx="19050"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35">
            <a:extLst>
              <a:ext uri="{FF2B5EF4-FFF2-40B4-BE49-F238E27FC236}">
                <a16:creationId xmlns:a16="http://schemas.microsoft.com/office/drawing/2014/main" id="{463F6D4F-3FD4-5A9F-E7BD-8107C6F8C9C6}"/>
              </a:ext>
            </a:extLst>
          </p:cNvPr>
          <p:cNvSpPr>
            <a:spLocks/>
          </p:cNvSpPr>
          <p:nvPr/>
        </p:nvSpPr>
        <p:spPr bwMode="auto">
          <a:xfrm>
            <a:off x="21608676" y="5713415"/>
            <a:ext cx="28576" cy="31750"/>
          </a:xfrm>
          <a:custGeom>
            <a:avLst/>
            <a:gdLst>
              <a:gd name="T0" fmla="*/ 5 w 9"/>
              <a:gd name="T1" fmla="*/ 0 h 10"/>
              <a:gd name="T2" fmla="*/ 3 w 9"/>
              <a:gd name="T3" fmla="*/ 1 h 10"/>
              <a:gd name="T4" fmla="*/ 1 w 9"/>
              <a:gd name="T5" fmla="*/ 6 h 10"/>
              <a:gd name="T6" fmla="*/ 5 w 9"/>
              <a:gd name="T7" fmla="*/ 10 h 10"/>
              <a:gd name="T8" fmla="*/ 7 w 9"/>
              <a:gd name="T9" fmla="*/ 9 h 10"/>
              <a:gd name="T10" fmla="*/ 8 w 9"/>
              <a:gd name="T11" fmla="*/ 4 h 10"/>
              <a:gd name="T12" fmla="*/ 5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5" y="0"/>
                </a:moveTo>
                <a:cubicBezTo>
                  <a:pt x="4" y="0"/>
                  <a:pt x="3" y="0"/>
                  <a:pt x="3" y="1"/>
                </a:cubicBezTo>
                <a:cubicBezTo>
                  <a:pt x="1" y="2"/>
                  <a:pt x="0" y="4"/>
                  <a:pt x="1" y="6"/>
                </a:cubicBezTo>
                <a:cubicBezTo>
                  <a:pt x="2" y="8"/>
                  <a:pt x="3" y="9"/>
                  <a:pt x="5" y="10"/>
                </a:cubicBezTo>
                <a:cubicBezTo>
                  <a:pt x="6" y="10"/>
                  <a:pt x="7" y="9"/>
                  <a:pt x="7" y="9"/>
                </a:cubicBezTo>
                <a:cubicBezTo>
                  <a:pt x="9" y="8"/>
                  <a:pt x="9" y="5"/>
                  <a:pt x="8" y="4"/>
                </a:cubicBezTo>
                <a:cubicBezTo>
                  <a:pt x="8" y="2"/>
                  <a:pt x="6" y="1"/>
                  <a:pt x="5"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36">
            <a:extLst>
              <a:ext uri="{FF2B5EF4-FFF2-40B4-BE49-F238E27FC236}">
                <a16:creationId xmlns:a16="http://schemas.microsoft.com/office/drawing/2014/main" id="{879F48C0-FFBD-A6AD-1343-A63B723B8B9D}"/>
              </a:ext>
            </a:extLst>
          </p:cNvPr>
          <p:cNvSpPr>
            <a:spLocks/>
          </p:cNvSpPr>
          <p:nvPr/>
        </p:nvSpPr>
        <p:spPr bwMode="auto">
          <a:xfrm>
            <a:off x="21084800" y="5957889"/>
            <a:ext cx="217488" cy="238126"/>
          </a:xfrm>
          <a:custGeom>
            <a:avLst/>
            <a:gdLst>
              <a:gd name="T0" fmla="*/ 22 w 69"/>
              <a:gd name="T1" fmla="*/ 67 h 76"/>
              <a:gd name="T2" fmla="*/ 28 w 69"/>
              <a:gd name="T3" fmla="*/ 66 h 76"/>
              <a:gd name="T4" fmla="*/ 29 w 69"/>
              <a:gd name="T5" fmla="*/ 64 h 76"/>
              <a:gd name="T6" fmla="*/ 31 w 69"/>
              <a:gd name="T7" fmla="*/ 64 h 76"/>
              <a:gd name="T8" fmla="*/ 48 w 69"/>
              <a:gd name="T9" fmla="*/ 71 h 76"/>
              <a:gd name="T10" fmla="*/ 63 w 69"/>
              <a:gd name="T11" fmla="*/ 67 h 76"/>
              <a:gd name="T12" fmla="*/ 68 w 69"/>
              <a:gd name="T13" fmla="*/ 41 h 76"/>
              <a:gd name="T14" fmla="*/ 67 w 69"/>
              <a:gd name="T15" fmla="*/ 39 h 76"/>
              <a:gd name="T16" fmla="*/ 50 w 69"/>
              <a:gd name="T17" fmla="*/ 47 h 76"/>
              <a:gd name="T18" fmla="*/ 49 w 69"/>
              <a:gd name="T19" fmla="*/ 54 h 76"/>
              <a:gd name="T20" fmla="*/ 54 w 69"/>
              <a:gd name="T21" fmla="*/ 61 h 76"/>
              <a:gd name="T22" fmla="*/ 53 w 69"/>
              <a:gd name="T23" fmla="*/ 65 h 76"/>
              <a:gd name="T24" fmla="*/ 50 w 69"/>
              <a:gd name="T25" fmla="*/ 64 h 76"/>
              <a:gd name="T26" fmla="*/ 48 w 69"/>
              <a:gd name="T27" fmla="*/ 63 h 76"/>
              <a:gd name="T28" fmla="*/ 35 w 69"/>
              <a:gd name="T29" fmla="*/ 50 h 76"/>
              <a:gd name="T30" fmla="*/ 35 w 69"/>
              <a:gd name="T31" fmla="*/ 46 h 76"/>
              <a:gd name="T32" fmla="*/ 43 w 69"/>
              <a:gd name="T33" fmla="*/ 35 h 76"/>
              <a:gd name="T34" fmla="*/ 43 w 69"/>
              <a:gd name="T35" fmla="*/ 32 h 76"/>
              <a:gd name="T36" fmla="*/ 42 w 69"/>
              <a:gd name="T37" fmla="*/ 30 h 76"/>
              <a:gd name="T38" fmla="*/ 36 w 69"/>
              <a:gd name="T39" fmla="*/ 15 h 76"/>
              <a:gd name="T40" fmla="*/ 38 w 69"/>
              <a:gd name="T41" fmla="*/ 4 h 76"/>
              <a:gd name="T42" fmla="*/ 34 w 69"/>
              <a:gd name="T43" fmla="*/ 1 h 76"/>
              <a:gd name="T44" fmla="*/ 30 w 69"/>
              <a:gd name="T45" fmla="*/ 2 h 76"/>
              <a:gd name="T46" fmla="*/ 8 w 69"/>
              <a:gd name="T47" fmla="*/ 17 h 76"/>
              <a:gd name="T48" fmla="*/ 6 w 69"/>
              <a:gd name="T49" fmla="*/ 20 h 76"/>
              <a:gd name="T50" fmla="*/ 3 w 69"/>
              <a:gd name="T51" fmla="*/ 44 h 76"/>
              <a:gd name="T52" fmla="*/ 2 w 69"/>
              <a:gd name="T53" fmla="*/ 48 h 76"/>
              <a:gd name="T54" fmla="*/ 4 w 69"/>
              <a:gd name="T55" fmla="*/ 55 h 76"/>
              <a:gd name="T56" fmla="*/ 8 w 69"/>
              <a:gd name="T57" fmla="*/ 60 h 76"/>
              <a:gd name="T58" fmla="*/ 9 w 69"/>
              <a:gd name="T59" fmla="*/ 64 h 76"/>
              <a:gd name="T60" fmla="*/ 12 w 69"/>
              <a:gd name="T61" fmla="*/ 65 h 76"/>
              <a:gd name="T62" fmla="*/ 15 w 69"/>
              <a:gd name="T63" fmla="*/ 64 h 76"/>
              <a:gd name="T64" fmla="*/ 22 w 69"/>
              <a:gd name="T6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76">
                <a:moveTo>
                  <a:pt x="22" y="67"/>
                </a:moveTo>
                <a:cubicBezTo>
                  <a:pt x="28" y="66"/>
                  <a:pt x="28" y="66"/>
                  <a:pt x="28" y="66"/>
                </a:cubicBezTo>
                <a:cubicBezTo>
                  <a:pt x="28" y="66"/>
                  <a:pt x="29" y="65"/>
                  <a:pt x="29" y="64"/>
                </a:cubicBezTo>
                <a:cubicBezTo>
                  <a:pt x="29" y="64"/>
                  <a:pt x="30" y="63"/>
                  <a:pt x="31" y="64"/>
                </a:cubicBezTo>
                <a:cubicBezTo>
                  <a:pt x="36" y="66"/>
                  <a:pt x="42" y="67"/>
                  <a:pt x="48" y="71"/>
                </a:cubicBezTo>
                <a:cubicBezTo>
                  <a:pt x="53" y="76"/>
                  <a:pt x="59" y="73"/>
                  <a:pt x="63" y="67"/>
                </a:cubicBezTo>
                <a:cubicBezTo>
                  <a:pt x="67" y="59"/>
                  <a:pt x="69" y="50"/>
                  <a:pt x="68" y="41"/>
                </a:cubicBezTo>
                <a:cubicBezTo>
                  <a:pt x="67" y="39"/>
                  <a:pt x="67" y="39"/>
                  <a:pt x="67" y="39"/>
                </a:cubicBezTo>
                <a:cubicBezTo>
                  <a:pt x="60" y="39"/>
                  <a:pt x="55" y="42"/>
                  <a:pt x="50" y="47"/>
                </a:cubicBezTo>
                <a:cubicBezTo>
                  <a:pt x="48" y="48"/>
                  <a:pt x="48" y="52"/>
                  <a:pt x="49" y="54"/>
                </a:cubicBezTo>
                <a:cubicBezTo>
                  <a:pt x="51" y="57"/>
                  <a:pt x="52" y="59"/>
                  <a:pt x="54" y="61"/>
                </a:cubicBezTo>
                <a:cubicBezTo>
                  <a:pt x="54" y="62"/>
                  <a:pt x="54" y="64"/>
                  <a:pt x="53" y="65"/>
                </a:cubicBezTo>
                <a:cubicBezTo>
                  <a:pt x="52" y="65"/>
                  <a:pt x="51" y="65"/>
                  <a:pt x="50" y="64"/>
                </a:cubicBezTo>
                <a:cubicBezTo>
                  <a:pt x="49" y="64"/>
                  <a:pt x="48" y="64"/>
                  <a:pt x="48" y="63"/>
                </a:cubicBezTo>
                <a:cubicBezTo>
                  <a:pt x="43" y="60"/>
                  <a:pt x="42" y="52"/>
                  <a:pt x="35" y="50"/>
                </a:cubicBezTo>
                <a:cubicBezTo>
                  <a:pt x="35" y="50"/>
                  <a:pt x="35" y="47"/>
                  <a:pt x="35" y="46"/>
                </a:cubicBezTo>
                <a:cubicBezTo>
                  <a:pt x="36" y="41"/>
                  <a:pt x="38" y="37"/>
                  <a:pt x="43" y="35"/>
                </a:cubicBezTo>
                <a:cubicBezTo>
                  <a:pt x="45" y="35"/>
                  <a:pt x="44" y="33"/>
                  <a:pt x="43" y="32"/>
                </a:cubicBezTo>
                <a:cubicBezTo>
                  <a:pt x="43" y="31"/>
                  <a:pt x="42" y="31"/>
                  <a:pt x="42" y="30"/>
                </a:cubicBezTo>
                <a:cubicBezTo>
                  <a:pt x="35" y="27"/>
                  <a:pt x="34" y="21"/>
                  <a:pt x="36" y="15"/>
                </a:cubicBezTo>
                <a:cubicBezTo>
                  <a:pt x="38" y="11"/>
                  <a:pt x="38" y="8"/>
                  <a:pt x="38" y="4"/>
                </a:cubicBezTo>
                <a:cubicBezTo>
                  <a:pt x="38" y="3"/>
                  <a:pt x="36" y="0"/>
                  <a:pt x="34" y="1"/>
                </a:cubicBezTo>
                <a:cubicBezTo>
                  <a:pt x="33" y="1"/>
                  <a:pt x="31" y="1"/>
                  <a:pt x="30" y="2"/>
                </a:cubicBezTo>
                <a:cubicBezTo>
                  <a:pt x="22" y="6"/>
                  <a:pt x="17" y="14"/>
                  <a:pt x="8" y="17"/>
                </a:cubicBezTo>
                <a:cubicBezTo>
                  <a:pt x="7" y="17"/>
                  <a:pt x="6" y="19"/>
                  <a:pt x="6" y="20"/>
                </a:cubicBezTo>
                <a:cubicBezTo>
                  <a:pt x="6" y="28"/>
                  <a:pt x="0" y="36"/>
                  <a:pt x="3" y="44"/>
                </a:cubicBezTo>
                <a:cubicBezTo>
                  <a:pt x="4" y="45"/>
                  <a:pt x="3" y="47"/>
                  <a:pt x="2" y="48"/>
                </a:cubicBezTo>
                <a:cubicBezTo>
                  <a:pt x="1" y="51"/>
                  <a:pt x="2" y="53"/>
                  <a:pt x="4" y="55"/>
                </a:cubicBezTo>
                <a:cubicBezTo>
                  <a:pt x="5" y="57"/>
                  <a:pt x="7" y="59"/>
                  <a:pt x="8" y="60"/>
                </a:cubicBezTo>
                <a:cubicBezTo>
                  <a:pt x="8" y="62"/>
                  <a:pt x="8" y="63"/>
                  <a:pt x="9" y="64"/>
                </a:cubicBezTo>
                <a:cubicBezTo>
                  <a:pt x="12" y="65"/>
                  <a:pt x="12" y="65"/>
                  <a:pt x="12" y="65"/>
                </a:cubicBezTo>
                <a:cubicBezTo>
                  <a:pt x="15" y="64"/>
                  <a:pt x="15" y="64"/>
                  <a:pt x="15" y="64"/>
                </a:cubicBezTo>
                <a:lnTo>
                  <a:pt x="22" y="6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37">
            <a:extLst>
              <a:ext uri="{FF2B5EF4-FFF2-40B4-BE49-F238E27FC236}">
                <a16:creationId xmlns:a16="http://schemas.microsoft.com/office/drawing/2014/main" id="{162F9E36-6B0B-961C-CB56-0F594D29AFC7}"/>
              </a:ext>
            </a:extLst>
          </p:cNvPr>
          <p:cNvSpPr>
            <a:spLocks/>
          </p:cNvSpPr>
          <p:nvPr/>
        </p:nvSpPr>
        <p:spPr bwMode="auto">
          <a:xfrm>
            <a:off x="20868900" y="6269039"/>
            <a:ext cx="193676" cy="185738"/>
          </a:xfrm>
          <a:custGeom>
            <a:avLst/>
            <a:gdLst>
              <a:gd name="T0" fmla="*/ 2 w 62"/>
              <a:gd name="T1" fmla="*/ 51 h 59"/>
              <a:gd name="T2" fmla="*/ 4 w 62"/>
              <a:gd name="T3" fmla="*/ 53 h 59"/>
              <a:gd name="T4" fmla="*/ 6 w 62"/>
              <a:gd name="T5" fmla="*/ 54 h 59"/>
              <a:gd name="T6" fmla="*/ 8 w 62"/>
              <a:gd name="T7" fmla="*/ 55 h 59"/>
              <a:gd name="T8" fmla="*/ 10 w 62"/>
              <a:gd name="T9" fmla="*/ 54 h 59"/>
              <a:gd name="T10" fmla="*/ 13 w 62"/>
              <a:gd name="T11" fmla="*/ 53 h 59"/>
              <a:gd name="T12" fmla="*/ 14 w 62"/>
              <a:gd name="T13" fmla="*/ 52 h 59"/>
              <a:gd name="T14" fmla="*/ 16 w 62"/>
              <a:gd name="T15" fmla="*/ 52 h 59"/>
              <a:gd name="T16" fmla="*/ 17 w 62"/>
              <a:gd name="T17" fmla="*/ 49 h 59"/>
              <a:gd name="T18" fmla="*/ 23 w 62"/>
              <a:gd name="T19" fmla="*/ 49 h 59"/>
              <a:gd name="T20" fmla="*/ 25 w 62"/>
              <a:gd name="T21" fmla="*/ 51 h 59"/>
              <a:gd name="T22" fmla="*/ 28 w 62"/>
              <a:gd name="T23" fmla="*/ 51 h 59"/>
              <a:gd name="T24" fmla="*/ 30 w 62"/>
              <a:gd name="T25" fmla="*/ 54 h 59"/>
              <a:gd name="T26" fmla="*/ 31 w 62"/>
              <a:gd name="T27" fmla="*/ 53 h 59"/>
              <a:gd name="T28" fmla="*/ 35 w 62"/>
              <a:gd name="T29" fmla="*/ 53 h 59"/>
              <a:gd name="T30" fmla="*/ 36 w 62"/>
              <a:gd name="T31" fmla="*/ 56 h 59"/>
              <a:gd name="T32" fmla="*/ 36 w 62"/>
              <a:gd name="T33" fmla="*/ 58 h 59"/>
              <a:gd name="T34" fmla="*/ 38 w 62"/>
              <a:gd name="T35" fmla="*/ 59 h 59"/>
              <a:gd name="T36" fmla="*/ 41 w 62"/>
              <a:gd name="T37" fmla="*/ 50 h 59"/>
              <a:gd name="T38" fmla="*/ 40 w 62"/>
              <a:gd name="T39" fmla="*/ 44 h 59"/>
              <a:gd name="T40" fmla="*/ 44 w 62"/>
              <a:gd name="T41" fmla="*/ 39 h 59"/>
              <a:gd name="T42" fmla="*/ 49 w 62"/>
              <a:gd name="T43" fmla="*/ 38 h 59"/>
              <a:gd name="T44" fmla="*/ 54 w 62"/>
              <a:gd name="T45" fmla="*/ 38 h 59"/>
              <a:gd name="T46" fmla="*/ 56 w 62"/>
              <a:gd name="T47" fmla="*/ 37 h 59"/>
              <a:gd name="T48" fmla="*/ 55 w 62"/>
              <a:gd name="T49" fmla="*/ 34 h 59"/>
              <a:gd name="T50" fmla="*/ 56 w 62"/>
              <a:gd name="T51" fmla="*/ 32 h 59"/>
              <a:gd name="T52" fmla="*/ 56 w 62"/>
              <a:gd name="T53" fmla="*/ 29 h 59"/>
              <a:gd name="T54" fmla="*/ 59 w 62"/>
              <a:gd name="T55" fmla="*/ 28 h 59"/>
              <a:gd name="T56" fmla="*/ 57 w 62"/>
              <a:gd name="T57" fmla="*/ 25 h 59"/>
              <a:gd name="T58" fmla="*/ 52 w 62"/>
              <a:gd name="T59" fmla="*/ 25 h 59"/>
              <a:gd name="T60" fmla="*/ 51 w 62"/>
              <a:gd name="T61" fmla="*/ 23 h 59"/>
              <a:gd name="T62" fmla="*/ 53 w 62"/>
              <a:gd name="T63" fmla="*/ 19 h 59"/>
              <a:gd name="T64" fmla="*/ 56 w 62"/>
              <a:gd name="T65" fmla="*/ 21 h 59"/>
              <a:gd name="T66" fmla="*/ 58 w 62"/>
              <a:gd name="T67" fmla="*/ 20 h 59"/>
              <a:gd name="T68" fmla="*/ 59 w 62"/>
              <a:gd name="T69" fmla="*/ 16 h 59"/>
              <a:gd name="T70" fmla="*/ 60 w 62"/>
              <a:gd name="T71" fmla="*/ 13 h 59"/>
              <a:gd name="T72" fmla="*/ 60 w 62"/>
              <a:gd name="T73" fmla="*/ 11 h 59"/>
              <a:gd name="T74" fmla="*/ 62 w 62"/>
              <a:gd name="T75" fmla="*/ 9 h 59"/>
              <a:gd name="T76" fmla="*/ 60 w 62"/>
              <a:gd name="T77" fmla="*/ 6 h 59"/>
              <a:gd name="T78" fmla="*/ 56 w 62"/>
              <a:gd name="T79" fmla="*/ 4 h 59"/>
              <a:gd name="T80" fmla="*/ 55 w 62"/>
              <a:gd name="T81" fmla="*/ 0 h 59"/>
              <a:gd name="T82" fmla="*/ 42 w 62"/>
              <a:gd name="T83" fmla="*/ 5 h 59"/>
              <a:gd name="T84" fmla="*/ 25 w 62"/>
              <a:gd name="T85" fmla="*/ 12 h 59"/>
              <a:gd name="T86" fmla="*/ 15 w 62"/>
              <a:gd name="T87" fmla="*/ 25 h 59"/>
              <a:gd name="T88" fmla="*/ 0 w 62"/>
              <a:gd name="T89" fmla="*/ 50 h 59"/>
              <a:gd name="T90" fmla="*/ 2 w 62"/>
              <a:gd name="T91"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59">
                <a:moveTo>
                  <a:pt x="2" y="51"/>
                </a:moveTo>
                <a:cubicBezTo>
                  <a:pt x="4" y="53"/>
                  <a:pt x="4" y="53"/>
                  <a:pt x="4" y="53"/>
                </a:cubicBezTo>
                <a:cubicBezTo>
                  <a:pt x="6" y="54"/>
                  <a:pt x="6" y="54"/>
                  <a:pt x="6" y="54"/>
                </a:cubicBezTo>
                <a:cubicBezTo>
                  <a:pt x="8" y="55"/>
                  <a:pt x="8" y="55"/>
                  <a:pt x="8" y="55"/>
                </a:cubicBezTo>
                <a:cubicBezTo>
                  <a:pt x="10" y="54"/>
                  <a:pt x="10" y="54"/>
                  <a:pt x="10" y="54"/>
                </a:cubicBezTo>
                <a:cubicBezTo>
                  <a:pt x="13" y="53"/>
                  <a:pt x="13" y="53"/>
                  <a:pt x="13" y="53"/>
                </a:cubicBezTo>
                <a:cubicBezTo>
                  <a:pt x="14" y="52"/>
                  <a:pt x="14" y="52"/>
                  <a:pt x="14" y="52"/>
                </a:cubicBezTo>
                <a:cubicBezTo>
                  <a:pt x="16" y="52"/>
                  <a:pt x="16" y="52"/>
                  <a:pt x="16" y="52"/>
                </a:cubicBezTo>
                <a:cubicBezTo>
                  <a:pt x="17" y="49"/>
                  <a:pt x="17" y="49"/>
                  <a:pt x="17" y="49"/>
                </a:cubicBezTo>
                <a:cubicBezTo>
                  <a:pt x="23" y="49"/>
                  <a:pt x="23" y="49"/>
                  <a:pt x="23" y="49"/>
                </a:cubicBezTo>
                <a:cubicBezTo>
                  <a:pt x="25" y="51"/>
                  <a:pt x="25" y="51"/>
                  <a:pt x="25" y="51"/>
                </a:cubicBezTo>
                <a:cubicBezTo>
                  <a:pt x="28" y="51"/>
                  <a:pt x="28" y="51"/>
                  <a:pt x="28" y="51"/>
                </a:cubicBezTo>
                <a:cubicBezTo>
                  <a:pt x="30" y="54"/>
                  <a:pt x="30" y="54"/>
                  <a:pt x="30" y="54"/>
                </a:cubicBezTo>
                <a:cubicBezTo>
                  <a:pt x="31" y="53"/>
                  <a:pt x="31" y="53"/>
                  <a:pt x="31" y="53"/>
                </a:cubicBezTo>
                <a:cubicBezTo>
                  <a:pt x="35" y="53"/>
                  <a:pt x="35" y="53"/>
                  <a:pt x="35" y="53"/>
                </a:cubicBezTo>
                <a:cubicBezTo>
                  <a:pt x="36" y="56"/>
                  <a:pt x="36" y="56"/>
                  <a:pt x="36" y="56"/>
                </a:cubicBezTo>
                <a:cubicBezTo>
                  <a:pt x="36" y="58"/>
                  <a:pt x="36" y="58"/>
                  <a:pt x="36" y="58"/>
                </a:cubicBezTo>
                <a:cubicBezTo>
                  <a:pt x="38" y="59"/>
                  <a:pt x="38" y="59"/>
                  <a:pt x="38" y="59"/>
                </a:cubicBezTo>
                <a:cubicBezTo>
                  <a:pt x="41" y="50"/>
                  <a:pt x="41" y="50"/>
                  <a:pt x="41" y="50"/>
                </a:cubicBezTo>
                <a:cubicBezTo>
                  <a:pt x="40" y="44"/>
                  <a:pt x="40" y="44"/>
                  <a:pt x="40" y="44"/>
                </a:cubicBezTo>
                <a:cubicBezTo>
                  <a:pt x="44" y="39"/>
                  <a:pt x="44" y="39"/>
                  <a:pt x="44" y="39"/>
                </a:cubicBezTo>
                <a:cubicBezTo>
                  <a:pt x="49" y="38"/>
                  <a:pt x="49" y="38"/>
                  <a:pt x="49" y="38"/>
                </a:cubicBezTo>
                <a:cubicBezTo>
                  <a:pt x="54" y="38"/>
                  <a:pt x="54" y="38"/>
                  <a:pt x="54" y="38"/>
                </a:cubicBezTo>
                <a:cubicBezTo>
                  <a:pt x="56" y="37"/>
                  <a:pt x="56" y="37"/>
                  <a:pt x="56" y="37"/>
                </a:cubicBezTo>
                <a:cubicBezTo>
                  <a:pt x="55" y="34"/>
                  <a:pt x="55" y="34"/>
                  <a:pt x="55" y="34"/>
                </a:cubicBezTo>
                <a:cubicBezTo>
                  <a:pt x="56" y="32"/>
                  <a:pt x="56" y="32"/>
                  <a:pt x="56" y="32"/>
                </a:cubicBezTo>
                <a:cubicBezTo>
                  <a:pt x="56" y="29"/>
                  <a:pt x="56" y="29"/>
                  <a:pt x="56" y="29"/>
                </a:cubicBezTo>
                <a:cubicBezTo>
                  <a:pt x="59" y="28"/>
                  <a:pt x="59" y="28"/>
                  <a:pt x="59" y="28"/>
                </a:cubicBezTo>
                <a:cubicBezTo>
                  <a:pt x="57" y="25"/>
                  <a:pt x="57" y="25"/>
                  <a:pt x="57" y="25"/>
                </a:cubicBezTo>
                <a:cubicBezTo>
                  <a:pt x="52" y="25"/>
                  <a:pt x="52" y="25"/>
                  <a:pt x="52" y="25"/>
                </a:cubicBezTo>
                <a:cubicBezTo>
                  <a:pt x="51" y="23"/>
                  <a:pt x="51" y="23"/>
                  <a:pt x="51" y="23"/>
                </a:cubicBezTo>
                <a:cubicBezTo>
                  <a:pt x="53" y="19"/>
                  <a:pt x="53" y="19"/>
                  <a:pt x="53" y="19"/>
                </a:cubicBezTo>
                <a:cubicBezTo>
                  <a:pt x="56" y="21"/>
                  <a:pt x="56" y="21"/>
                  <a:pt x="56" y="21"/>
                </a:cubicBezTo>
                <a:cubicBezTo>
                  <a:pt x="58" y="20"/>
                  <a:pt x="58" y="20"/>
                  <a:pt x="58" y="20"/>
                </a:cubicBezTo>
                <a:cubicBezTo>
                  <a:pt x="59" y="16"/>
                  <a:pt x="59" y="16"/>
                  <a:pt x="59" y="16"/>
                </a:cubicBezTo>
                <a:cubicBezTo>
                  <a:pt x="60" y="13"/>
                  <a:pt x="60" y="13"/>
                  <a:pt x="60" y="13"/>
                </a:cubicBezTo>
                <a:cubicBezTo>
                  <a:pt x="60" y="11"/>
                  <a:pt x="60" y="11"/>
                  <a:pt x="60" y="11"/>
                </a:cubicBezTo>
                <a:cubicBezTo>
                  <a:pt x="62" y="9"/>
                  <a:pt x="62" y="9"/>
                  <a:pt x="62" y="9"/>
                </a:cubicBezTo>
                <a:cubicBezTo>
                  <a:pt x="60" y="6"/>
                  <a:pt x="60" y="6"/>
                  <a:pt x="60" y="6"/>
                </a:cubicBezTo>
                <a:cubicBezTo>
                  <a:pt x="56" y="4"/>
                  <a:pt x="56" y="4"/>
                  <a:pt x="56" y="4"/>
                </a:cubicBezTo>
                <a:cubicBezTo>
                  <a:pt x="55" y="0"/>
                  <a:pt x="55" y="0"/>
                  <a:pt x="55" y="0"/>
                </a:cubicBezTo>
                <a:cubicBezTo>
                  <a:pt x="51" y="2"/>
                  <a:pt x="47" y="4"/>
                  <a:pt x="42" y="5"/>
                </a:cubicBezTo>
                <a:cubicBezTo>
                  <a:pt x="36" y="6"/>
                  <a:pt x="31" y="10"/>
                  <a:pt x="25" y="12"/>
                </a:cubicBezTo>
                <a:cubicBezTo>
                  <a:pt x="20" y="15"/>
                  <a:pt x="17" y="19"/>
                  <a:pt x="15" y="25"/>
                </a:cubicBezTo>
                <a:cubicBezTo>
                  <a:pt x="10" y="41"/>
                  <a:pt x="9" y="43"/>
                  <a:pt x="0" y="50"/>
                </a:cubicBezTo>
                <a:lnTo>
                  <a:pt x="2" y="5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38">
            <a:extLst>
              <a:ext uri="{FF2B5EF4-FFF2-40B4-BE49-F238E27FC236}">
                <a16:creationId xmlns:a16="http://schemas.microsoft.com/office/drawing/2014/main" id="{9EFF2456-86D6-0D5B-5ABA-58142255E681}"/>
              </a:ext>
            </a:extLst>
          </p:cNvPr>
          <p:cNvSpPr>
            <a:spLocks/>
          </p:cNvSpPr>
          <p:nvPr/>
        </p:nvSpPr>
        <p:spPr bwMode="auto">
          <a:xfrm>
            <a:off x="20903826" y="6375401"/>
            <a:ext cx="3176"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2"/>
                  <a:pt x="1" y="1"/>
                  <a:pt x="1" y="0"/>
                </a:cubicBezTo>
                <a:cubicBezTo>
                  <a:pt x="1" y="1"/>
                  <a:pt x="1" y="2"/>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39">
            <a:extLst>
              <a:ext uri="{FF2B5EF4-FFF2-40B4-BE49-F238E27FC236}">
                <a16:creationId xmlns:a16="http://schemas.microsoft.com/office/drawing/2014/main" id="{7E5B1551-4367-0505-0F0A-4DA61207ACF5}"/>
              </a:ext>
            </a:extLst>
          </p:cNvPr>
          <p:cNvSpPr>
            <a:spLocks/>
          </p:cNvSpPr>
          <p:nvPr/>
        </p:nvSpPr>
        <p:spPr bwMode="auto">
          <a:xfrm>
            <a:off x="20846676" y="6423026"/>
            <a:ext cx="153988" cy="128588"/>
          </a:xfrm>
          <a:custGeom>
            <a:avLst/>
            <a:gdLst>
              <a:gd name="T0" fmla="*/ 47 w 49"/>
              <a:gd name="T1" fmla="*/ 18 h 41"/>
              <a:gd name="T2" fmla="*/ 45 w 49"/>
              <a:gd name="T3" fmla="*/ 13 h 41"/>
              <a:gd name="T4" fmla="*/ 47 w 49"/>
              <a:gd name="T5" fmla="*/ 6 h 41"/>
              <a:gd name="T6" fmla="*/ 47 w 49"/>
              <a:gd name="T7" fmla="*/ 6 h 41"/>
              <a:gd name="T8" fmla="*/ 45 w 49"/>
              <a:gd name="T9" fmla="*/ 10 h 41"/>
              <a:gd name="T10" fmla="*/ 43 w 49"/>
              <a:gd name="T11" fmla="*/ 9 h 41"/>
              <a:gd name="T12" fmla="*/ 43 w 49"/>
              <a:gd name="T13" fmla="*/ 7 h 41"/>
              <a:gd name="T14" fmla="*/ 42 w 49"/>
              <a:gd name="T15" fmla="*/ 4 h 41"/>
              <a:gd name="T16" fmla="*/ 38 w 49"/>
              <a:gd name="T17" fmla="*/ 4 h 41"/>
              <a:gd name="T18" fmla="*/ 37 w 49"/>
              <a:gd name="T19" fmla="*/ 5 h 41"/>
              <a:gd name="T20" fmla="*/ 35 w 49"/>
              <a:gd name="T21" fmla="*/ 2 h 41"/>
              <a:gd name="T22" fmla="*/ 32 w 49"/>
              <a:gd name="T23" fmla="*/ 2 h 41"/>
              <a:gd name="T24" fmla="*/ 30 w 49"/>
              <a:gd name="T25" fmla="*/ 0 h 41"/>
              <a:gd name="T26" fmla="*/ 24 w 49"/>
              <a:gd name="T27" fmla="*/ 0 h 41"/>
              <a:gd name="T28" fmla="*/ 23 w 49"/>
              <a:gd name="T29" fmla="*/ 3 h 41"/>
              <a:gd name="T30" fmla="*/ 21 w 49"/>
              <a:gd name="T31" fmla="*/ 3 h 41"/>
              <a:gd name="T32" fmla="*/ 20 w 49"/>
              <a:gd name="T33" fmla="*/ 4 h 41"/>
              <a:gd name="T34" fmla="*/ 17 w 49"/>
              <a:gd name="T35" fmla="*/ 5 h 41"/>
              <a:gd name="T36" fmla="*/ 15 w 49"/>
              <a:gd name="T37" fmla="*/ 6 h 41"/>
              <a:gd name="T38" fmla="*/ 13 w 49"/>
              <a:gd name="T39" fmla="*/ 5 h 41"/>
              <a:gd name="T40" fmla="*/ 11 w 49"/>
              <a:gd name="T41" fmla="*/ 4 h 41"/>
              <a:gd name="T42" fmla="*/ 9 w 49"/>
              <a:gd name="T43" fmla="*/ 2 h 41"/>
              <a:gd name="T44" fmla="*/ 7 w 49"/>
              <a:gd name="T45" fmla="*/ 1 h 41"/>
              <a:gd name="T46" fmla="*/ 8 w 49"/>
              <a:gd name="T47" fmla="*/ 0 h 41"/>
              <a:gd name="T48" fmla="*/ 2 w 49"/>
              <a:gd name="T49" fmla="*/ 6 h 41"/>
              <a:gd name="T50" fmla="*/ 0 w 49"/>
              <a:gd name="T51" fmla="*/ 7 h 41"/>
              <a:gd name="T52" fmla="*/ 3 w 49"/>
              <a:gd name="T53" fmla="*/ 9 h 41"/>
              <a:gd name="T54" fmla="*/ 4 w 49"/>
              <a:gd name="T55" fmla="*/ 15 h 41"/>
              <a:gd name="T56" fmla="*/ 8 w 49"/>
              <a:gd name="T57" fmla="*/ 17 h 41"/>
              <a:gd name="T58" fmla="*/ 9 w 49"/>
              <a:gd name="T59" fmla="*/ 20 h 41"/>
              <a:gd name="T60" fmla="*/ 13 w 49"/>
              <a:gd name="T61" fmla="*/ 24 h 41"/>
              <a:gd name="T62" fmla="*/ 16 w 49"/>
              <a:gd name="T63" fmla="*/ 24 h 41"/>
              <a:gd name="T64" fmla="*/ 20 w 49"/>
              <a:gd name="T65" fmla="*/ 27 h 41"/>
              <a:gd name="T66" fmla="*/ 20 w 49"/>
              <a:gd name="T67" fmla="*/ 31 h 41"/>
              <a:gd name="T68" fmla="*/ 24 w 49"/>
              <a:gd name="T69" fmla="*/ 33 h 41"/>
              <a:gd name="T70" fmla="*/ 26 w 49"/>
              <a:gd name="T71" fmla="*/ 32 h 41"/>
              <a:gd name="T72" fmla="*/ 28 w 49"/>
              <a:gd name="T73" fmla="*/ 32 h 41"/>
              <a:gd name="T74" fmla="*/ 29 w 49"/>
              <a:gd name="T75" fmla="*/ 34 h 41"/>
              <a:gd name="T76" fmla="*/ 31 w 49"/>
              <a:gd name="T77" fmla="*/ 34 h 41"/>
              <a:gd name="T78" fmla="*/ 36 w 49"/>
              <a:gd name="T79" fmla="*/ 39 h 41"/>
              <a:gd name="T80" fmla="*/ 39 w 49"/>
              <a:gd name="T81" fmla="*/ 39 h 41"/>
              <a:gd name="T82" fmla="*/ 42 w 49"/>
              <a:gd name="T83" fmla="*/ 41 h 41"/>
              <a:gd name="T84" fmla="*/ 44 w 49"/>
              <a:gd name="T85" fmla="*/ 41 h 41"/>
              <a:gd name="T86" fmla="*/ 46 w 49"/>
              <a:gd name="T87" fmla="*/ 41 h 41"/>
              <a:gd name="T88" fmla="*/ 45 w 49"/>
              <a:gd name="T89" fmla="*/ 38 h 41"/>
              <a:gd name="T90" fmla="*/ 45 w 49"/>
              <a:gd name="T91" fmla="*/ 35 h 41"/>
              <a:gd name="T92" fmla="*/ 44 w 49"/>
              <a:gd name="T93" fmla="*/ 34 h 41"/>
              <a:gd name="T94" fmla="*/ 45 w 49"/>
              <a:gd name="T95" fmla="*/ 31 h 41"/>
              <a:gd name="T96" fmla="*/ 46 w 49"/>
              <a:gd name="T97" fmla="*/ 28 h 41"/>
              <a:gd name="T98" fmla="*/ 48 w 49"/>
              <a:gd name="T99" fmla="*/ 28 h 41"/>
              <a:gd name="T100" fmla="*/ 49 w 49"/>
              <a:gd name="T101" fmla="*/ 24 h 41"/>
              <a:gd name="T102" fmla="*/ 47 w 49"/>
              <a:gd name="T103" fmla="*/ 21 h 41"/>
              <a:gd name="T104" fmla="*/ 47 w 49"/>
              <a:gd name="T10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41">
                <a:moveTo>
                  <a:pt x="47" y="18"/>
                </a:moveTo>
                <a:cubicBezTo>
                  <a:pt x="45" y="13"/>
                  <a:pt x="45" y="13"/>
                  <a:pt x="45" y="13"/>
                </a:cubicBezTo>
                <a:cubicBezTo>
                  <a:pt x="47" y="6"/>
                  <a:pt x="47" y="6"/>
                  <a:pt x="47" y="6"/>
                </a:cubicBezTo>
                <a:cubicBezTo>
                  <a:pt x="47" y="6"/>
                  <a:pt x="47" y="6"/>
                  <a:pt x="47" y="6"/>
                </a:cubicBezTo>
                <a:cubicBezTo>
                  <a:pt x="45" y="10"/>
                  <a:pt x="45" y="10"/>
                  <a:pt x="45" y="10"/>
                </a:cubicBezTo>
                <a:cubicBezTo>
                  <a:pt x="43" y="9"/>
                  <a:pt x="43" y="9"/>
                  <a:pt x="43" y="9"/>
                </a:cubicBezTo>
                <a:cubicBezTo>
                  <a:pt x="43" y="7"/>
                  <a:pt x="43" y="7"/>
                  <a:pt x="43" y="7"/>
                </a:cubicBezTo>
                <a:cubicBezTo>
                  <a:pt x="42" y="4"/>
                  <a:pt x="42" y="4"/>
                  <a:pt x="42" y="4"/>
                </a:cubicBezTo>
                <a:cubicBezTo>
                  <a:pt x="38" y="4"/>
                  <a:pt x="38" y="4"/>
                  <a:pt x="38" y="4"/>
                </a:cubicBezTo>
                <a:cubicBezTo>
                  <a:pt x="37" y="5"/>
                  <a:pt x="37" y="5"/>
                  <a:pt x="37" y="5"/>
                </a:cubicBezTo>
                <a:cubicBezTo>
                  <a:pt x="35" y="2"/>
                  <a:pt x="35" y="2"/>
                  <a:pt x="35" y="2"/>
                </a:cubicBezTo>
                <a:cubicBezTo>
                  <a:pt x="32" y="2"/>
                  <a:pt x="32" y="2"/>
                  <a:pt x="32" y="2"/>
                </a:cubicBezTo>
                <a:cubicBezTo>
                  <a:pt x="30" y="0"/>
                  <a:pt x="30" y="0"/>
                  <a:pt x="30" y="0"/>
                </a:cubicBezTo>
                <a:cubicBezTo>
                  <a:pt x="24" y="0"/>
                  <a:pt x="24" y="0"/>
                  <a:pt x="24" y="0"/>
                </a:cubicBezTo>
                <a:cubicBezTo>
                  <a:pt x="23" y="3"/>
                  <a:pt x="23" y="3"/>
                  <a:pt x="23" y="3"/>
                </a:cubicBezTo>
                <a:cubicBezTo>
                  <a:pt x="21" y="3"/>
                  <a:pt x="21" y="3"/>
                  <a:pt x="21" y="3"/>
                </a:cubicBezTo>
                <a:cubicBezTo>
                  <a:pt x="20" y="4"/>
                  <a:pt x="20" y="4"/>
                  <a:pt x="20" y="4"/>
                </a:cubicBezTo>
                <a:cubicBezTo>
                  <a:pt x="17" y="5"/>
                  <a:pt x="17" y="5"/>
                  <a:pt x="17" y="5"/>
                </a:cubicBezTo>
                <a:cubicBezTo>
                  <a:pt x="15" y="6"/>
                  <a:pt x="15" y="6"/>
                  <a:pt x="15" y="6"/>
                </a:cubicBezTo>
                <a:cubicBezTo>
                  <a:pt x="13" y="5"/>
                  <a:pt x="13" y="5"/>
                  <a:pt x="13" y="5"/>
                </a:cubicBezTo>
                <a:cubicBezTo>
                  <a:pt x="11" y="4"/>
                  <a:pt x="11" y="4"/>
                  <a:pt x="11" y="4"/>
                </a:cubicBezTo>
                <a:cubicBezTo>
                  <a:pt x="9" y="2"/>
                  <a:pt x="9" y="2"/>
                  <a:pt x="9" y="2"/>
                </a:cubicBezTo>
                <a:cubicBezTo>
                  <a:pt x="7" y="1"/>
                  <a:pt x="7" y="1"/>
                  <a:pt x="7" y="1"/>
                </a:cubicBezTo>
                <a:cubicBezTo>
                  <a:pt x="8" y="1"/>
                  <a:pt x="8" y="1"/>
                  <a:pt x="8" y="0"/>
                </a:cubicBezTo>
                <a:cubicBezTo>
                  <a:pt x="7" y="2"/>
                  <a:pt x="5" y="4"/>
                  <a:pt x="2" y="6"/>
                </a:cubicBezTo>
                <a:cubicBezTo>
                  <a:pt x="1" y="6"/>
                  <a:pt x="1" y="7"/>
                  <a:pt x="0" y="7"/>
                </a:cubicBezTo>
                <a:cubicBezTo>
                  <a:pt x="3" y="9"/>
                  <a:pt x="3" y="9"/>
                  <a:pt x="3" y="9"/>
                </a:cubicBezTo>
                <a:cubicBezTo>
                  <a:pt x="4" y="15"/>
                  <a:pt x="4" y="15"/>
                  <a:pt x="4" y="15"/>
                </a:cubicBezTo>
                <a:cubicBezTo>
                  <a:pt x="8" y="17"/>
                  <a:pt x="8" y="17"/>
                  <a:pt x="8" y="17"/>
                </a:cubicBezTo>
                <a:cubicBezTo>
                  <a:pt x="9" y="20"/>
                  <a:pt x="9" y="20"/>
                  <a:pt x="9" y="20"/>
                </a:cubicBezTo>
                <a:cubicBezTo>
                  <a:pt x="13" y="24"/>
                  <a:pt x="13" y="24"/>
                  <a:pt x="13" y="24"/>
                </a:cubicBezTo>
                <a:cubicBezTo>
                  <a:pt x="16" y="24"/>
                  <a:pt x="16" y="24"/>
                  <a:pt x="16" y="24"/>
                </a:cubicBezTo>
                <a:cubicBezTo>
                  <a:pt x="20" y="27"/>
                  <a:pt x="20" y="27"/>
                  <a:pt x="20" y="27"/>
                </a:cubicBezTo>
                <a:cubicBezTo>
                  <a:pt x="20" y="31"/>
                  <a:pt x="20" y="31"/>
                  <a:pt x="20" y="31"/>
                </a:cubicBezTo>
                <a:cubicBezTo>
                  <a:pt x="24" y="33"/>
                  <a:pt x="24" y="33"/>
                  <a:pt x="24" y="33"/>
                </a:cubicBezTo>
                <a:cubicBezTo>
                  <a:pt x="26" y="32"/>
                  <a:pt x="26" y="32"/>
                  <a:pt x="26" y="32"/>
                </a:cubicBezTo>
                <a:cubicBezTo>
                  <a:pt x="28" y="32"/>
                  <a:pt x="28" y="32"/>
                  <a:pt x="28" y="32"/>
                </a:cubicBezTo>
                <a:cubicBezTo>
                  <a:pt x="29" y="34"/>
                  <a:pt x="29" y="34"/>
                  <a:pt x="29" y="34"/>
                </a:cubicBezTo>
                <a:cubicBezTo>
                  <a:pt x="31" y="34"/>
                  <a:pt x="31" y="34"/>
                  <a:pt x="31" y="34"/>
                </a:cubicBezTo>
                <a:cubicBezTo>
                  <a:pt x="36" y="39"/>
                  <a:pt x="36" y="39"/>
                  <a:pt x="36" y="39"/>
                </a:cubicBezTo>
                <a:cubicBezTo>
                  <a:pt x="39" y="39"/>
                  <a:pt x="39" y="39"/>
                  <a:pt x="39" y="39"/>
                </a:cubicBezTo>
                <a:cubicBezTo>
                  <a:pt x="42" y="41"/>
                  <a:pt x="42" y="41"/>
                  <a:pt x="42" y="41"/>
                </a:cubicBezTo>
                <a:cubicBezTo>
                  <a:pt x="44" y="41"/>
                  <a:pt x="44" y="41"/>
                  <a:pt x="44" y="41"/>
                </a:cubicBezTo>
                <a:cubicBezTo>
                  <a:pt x="46" y="41"/>
                  <a:pt x="46" y="41"/>
                  <a:pt x="46" y="41"/>
                </a:cubicBezTo>
                <a:cubicBezTo>
                  <a:pt x="45" y="38"/>
                  <a:pt x="45" y="38"/>
                  <a:pt x="45" y="38"/>
                </a:cubicBezTo>
                <a:cubicBezTo>
                  <a:pt x="45" y="35"/>
                  <a:pt x="45" y="35"/>
                  <a:pt x="45" y="35"/>
                </a:cubicBezTo>
                <a:cubicBezTo>
                  <a:pt x="44" y="34"/>
                  <a:pt x="44" y="34"/>
                  <a:pt x="44" y="34"/>
                </a:cubicBezTo>
                <a:cubicBezTo>
                  <a:pt x="45" y="31"/>
                  <a:pt x="45" y="31"/>
                  <a:pt x="45" y="31"/>
                </a:cubicBezTo>
                <a:cubicBezTo>
                  <a:pt x="46" y="28"/>
                  <a:pt x="46" y="28"/>
                  <a:pt x="46" y="28"/>
                </a:cubicBezTo>
                <a:cubicBezTo>
                  <a:pt x="48" y="28"/>
                  <a:pt x="48" y="28"/>
                  <a:pt x="48" y="28"/>
                </a:cubicBezTo>
                <a:cubicBezTo>
                  <a:pt x="49" y="24"/>
                  <a:pt x="49" y="24"/>
                  <a:pt x="49" y="24"/>
                </a:cubicBezTo>
                <a:cubicBezTo>
                  <a:pt x="47" y="21"/>
                  <a:pt x="47" y="21"/>
                  <a:pt x="47" y="21"/>
                </a:cubicBezTo>
                <a:lnTo>
                  <a:pt x="47" y="1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0">
            <a:extLst>
              <a:ext uri="{FF2B5EF4-FFF2-40B4-BE49-F238E27FC236}">
                <a16:creationId xmlns:a16="http://schemas.microsoft.com/office/drawing/2014/main" id="{B0F8B395-BBFF-1228-7DBD-BC8CC89B87DD}"/>
              </a:ext>
            </a:extLst>
          </p:cNvPr>
          <p:cNvSpPr>
            <a:spLocks/>
          </p:cNvSpPr>
          <p:nvPr/>
        </p:nvSpPr>
        <p:spPr bwMode="auto">
          <a:xfrm>
            <a:off x="20908588" y="6356350"/>
            <a:ext cx="3176" cy="12700"/>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0" y="3"/>
                  <a:pt x="1" y="2"/>
                  <a:pt x="1" y="0"/>
                </a:cubicBezTo>
                <a:cubicBezTo>
                  <a:pt x="0" y="2"/>
                  <a:pt x="0" y="3"/>
                  <a:pt x="0"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41">
            <a:extLst>
              <a:ext uri="{FF2B5EF4-FFF2-40B4-BE49-F238E27FC236}">
                <a16:creationId xmlns:a16="http://schemas.microsoft.com/office/drawing/2014/main" id="{BCB44E44-8DF7-D11F-10D1-D94BD3043031}"/>
              </a:ext>
            </a:extLst>
          </p:cNvPr>
          <p:cNvSpPr>
            <a:spLocks/>
          </p:cNvSpPr>
          <p:nvPr/>
        </p:nvSpPr>
        <p:spPr bwMode="auto">
          <a:xfrm>
            <a:off x="20900650" y="6384927"/>
            <a:ext cx="3176" cy="952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3700FA55-DF66-6C74-A9D2-056EAF649A06}"/>
              </a:ext>
            </a:extLst>
          </p:cNvPr>
          <p:cNvSpPr>
            <a:spLocks/>
          </p:cNvSpPr>
          <p:nvPr/>
        </p:nvSpPr>
        <p:spPr bwMode="auto">
          <a:xfrm>
            <a:off x="20878427" y="6413501"/>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C6AB169B-CFF6-01A4-D729-3F1BC2688A4A}"/>
              </a:ext>
            </a:extLst>
          </p:cNvPr>
          <p:cNvSpPr>
            <a:spLocks/>
          </p:cNvSpPr>
          <p:nvPr/>
        </p:nvSpPr>
        <p:spPr bwMode="auto">
          <a:xfrm>
            <a:off x="20887951" y="6394451"/>
            <a:ext cx="9526" cy="19050"/>
          </a:xfrm>
          <a:custGeom>
            <a:avLst/>
            <a:gdLst>
              <a:gd name="T0" fmla="*/ 3 w 3"/>
              <a:gd name="T1" fmla="*/ 0 h 6"/>
              <a:gd name="T2" fmla="*/ 0 w 3"/>
              <a:gd name="T3" fmla="*/ 6 h 6"/>
              <a:gd name="T4" fmla="*/ 3 w 3"/>
              <a:gd name="T5" fmla="*/ 0 h 6"/>
            </a:gdLst>
            <a:ahLst/>
            <a:cxnLst>
              <a:cxn ang="0">
                <a:pos x="T0" y="T1"/>
              </a:cxn>
              <a:cxn ang="0">
                <a:pos x="T2" y="T3"/>
              </a:cxn>
              <a:cxn ang="0">
                <a:pos x="T4" y="T5"/>
              </a:cxn>
            </a:cxnLst>
            <a:rect l="0" t="0" r="r" b="b"/>
            <a:pathLst>
              <a:path w="3" h="6">
                <a:moveTo>
                  <a:pt x="3" y="0"/>
                </a:moveTo>
                <a:cubicBezTo>
                  <a:pt x="2" y="2"/>
                  <a:pt x="1" y="4"/>
                  <a:pt x="0" y="6"/>
                </a:cubicBezTo>
                <a:cubicBezTo>
                  <a:pt x="1" y="4"/>
                  <a:pt x="2" y="2"/>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B0923449-E853-238D-481E-9FDCD94CDB21}"/>
              </a:ext>
            </a:extLst>
          </p:cNvPr>
          <p:cNvSpPr>
            <a:spLocks/>
          </p:cNvSpPr>
          <p:nvPr/>
        </p:nvSpPr>
        <p:spPr bwMode="auto">
          <a:xfrm>
            <a:off x="20984789" y="6510338"/>
            <a:ext cx="34926" cy="53976"/>
          </a:xfrm>
          <a:custGeom>
            <a:avLst/>
            <a:gdLst>
              <a:gd name="T0" fmla="*/ 18 w 22"/>
              <a:gd name="T1" fmla="*/ 16 h 34"/>
              <a:gd name="T2" fmla="*/ 16 w 22"/>
              <a:gd name="T3" fmla="*/ 10 h 34"/>
              <a:gd name="T4" fmla="*/ 10 w 22"/>
              <a:gd name="T5" fmla="*/ 0 h 34"/>
              <a:gd name="T6" fmla="*/ 8 w 22"/>
              <a:gd name="T7" fmla="*/ 0 h 34"/>
              <a:gd name="T8" fmla="*/ 8 w 22"/>
              <a:gd name="T9" fmla="*/ 0 h 34"/>
              <a:gd name="T10" fmla="*/ 4 w 22"/>
              <a:gd name="T11" fmla="*/ 0 h 34"/>
              <a:gd name="T12" fmla="*/ 2 w 22"/>
              <a:gd name="T13" fmla="*/ 6 h 34"/>
              <a:gd name="T14" fmla="*/ 0 w 22"/>
              <a:gd name="T15" fmla="*/ 12 h 34"/>
              <a:gd name="T16" fmla="*/ 2 w 22"/>
              <a:gd name="T17" fmla="*/ 14 h 34"/>
              <a:gd name="T18" fmla="*/ 2 w 22"/>
              <a:gd name="T19" fmla="*/ 20 h 34"/>
              <a:gd name="T20" fmla="*/ 4 w 22"/>
              <a:gd name="T21" fmla="*/ 26 h 34"/>
              <a:gd name="T22" fmla="*/ 8 w 22"/>
              <a:gd name="T23" fmla="*/ 32 h 34"/>
              <a:gd name="T24" fmla="*/ 16 w 22"/>
              <a:gd name="T25" fmla="*/ 34 h 34"/>
              <a:gd name="T26" fmla="*/ 22 w 22"/>
              <a:gd name="T27" fmla="*/ 32 h 34"/>
              <a:gd name="T28" fmla="*/ 22 w 22"/>
              <a:gd name="T29" fmla="*/ 22 h 34"/>
              <a:gd name="T30" fmla="*/ 18 w 22"/>
              <a:gd name="T3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4">
                <a:moveTo>
                  <a:pt x="18" y="16"/>
                </a:moveTo>
                <a:lnTo>
                  <a:pt x="16" y="10"/>
                </a:lnTo>
                <a:lnTo>
                  <a:pt x="10" y="0"/>
                </a:lnTo>
                <a:lnTo>
                  <a:pt x="8" y="0"/>
                </a:lnTo>
                <a:lnTo>
                  <a:pt x="8" y="0"/>
                </a:lnTo>
                <a:lnTo>
                  <a:pt x="4" y="0"/>
                </a:lnTo>
                <a:lnTo>
                  <a:pt x="2" y="6"/>
                </a:lnTo>
                <a:lnTo>
                  <a:pt x="0" y="12"/>
                </a:lnTo>
                <a:lnTo>
                  <a:pt x="2" y="14"/>
                </a:lnTo>
                <a:lnTo>
                  <a:pt x="2" y="20"/>
                </a:lnTo>
                <a:lnTo>
                  <a:pt x="4" y="26"/>
                </a:lnTo>
                <a:lnTo>
                  <a:pt x="8" y="32"/>
                </a:lnTo>
                <a:lnTo>
                  <a:pt x="16" y="34"/>
                </a:lnTo>
                <a:lnTo>
                  <a:pt x="22" y="32"/>
                </a:lnTo>
                <a:lnTo>
                  <a:pt x="22" y="22"/>
                </a:lnTo>
                <a:lnTo>
                  <a:pt x="18" y="1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51BE0F95-E696-2323-EDEE-B3B3586F5021}"/>
              </a:ext>
            </a:extLst>
          </p:cNvPr>
          <p:cNvSpPr>
            <a:spLocks/>
          </p:cNvSpPr>
          <p:nvPr/>
        </p:nvSpPr>
        <p:spPr bwMode="auto">
          <a:xfrm>
            <a:off x="20246600" y="7050089"/>
            <a:ext cx="166688" cy="339726"/>
          </a:xfrm>
          <a:custGeom>
            <a:avLst/>
            <a:gdLst>
              <a:gd name="T0" fmla="*/ 35 w 53"/>
              <a:gd name="T1" fmla="*/ 98 h 108"/>
              <a:gd name="T2" fmla="*/ 32 w 53"/>
              <a:gd name="T3" fmla="*/ 94 h 108"/>
              <a:gd name="T4" fmla="*/ 36 w 53"/>
              <a:gd name="T5" fmla="*/ 86 h 108"/>
              <a:gd name="T6" fmla="*/ 40 w 53"/>
              <a:gd name="T7" fmla="*/ 83 h 108"/>
              <a:gd name="T8" fmla="*/ 40 w 53"/>
              <a:gd name="T9" fmla="*/ 80 h 108"/>
              <a:gd name="T10" fmla="*/ 37 w 53"/>
              <a:gd name="T11" fmla="*/ 80 h 108"/>
              <a:gd name="T12" fmla="*/ 34 w 53"/>
              <a:gd name="T13" fmla="*/ 75 h 108"/>
              <a:gd name="T14" fmla="*/ 39 w 53"/>
              <a:gd name="T15" fmla="*/ 70 h 108"/>
              <a:gd name="T16" fmla="*/ 39 w 53"/>
              <a:gd name="T17" fmla="*/ 62 h 108"/>
              <a:gd name="T18" fmla="*/ 36 w 53"/>
              <a:gd name="T19" fmla="*/ 60 h 108"/>
              <a:gd name="T20" fmla="*/ 31 w 53"/>
              <a:gd name="T21" fmla="*/ 52 h 108"/>
              <a:gd name="T22" fmla="*/ 34 w 53"/>
              <a:gd name="T23" fmla="*/ 50 h 108"/>
              <a:gd name="T24" fmla="*/ 37 w 53"/>
              <a:gd name="T25" fmla="*/ 51 h 108"/>
              <a:gd name="T26" fmla="*/ 42 w 53"/>
              <a:gd name="T27" fmla="*/ 45 h 108"/>
              <a:gd name="T28" fmla="*/ 40 w 53"/>
              <a:gd name="T29" fmla="*/ 42 h 108"/>
              <a:gd name="T30" fmla="*/ 43 w 53"/>
              <a:gd name="T31" fmla="*/ 39 h 108"/>
              <a:gd name="T32" fmla="*/ 44 w 53"/>
              <a:gd name="T33" fmla="*/ 29 h 108"/>
              <a:gd name="T34" fmla="*/ 43 w 53"/>
              <a:gd name="T35" fmla="*/ 23 h 108"/>
              <a:gd name="T36" fmla="*/ 49 w 53"/>
              <a:gd name="T37" fmla="*/ 17 h 108"/>
              <a:gd name="T38" fmla="*/ 52 w 53"/>
              <a:gd name="T39" fmla="*/ 17 h 108"/>
              <a:gd name="T40" fmla="*/ 53 w 53"/>
              <a:gd name="T41" fmla="*/ 13 h 108"/>
              <a:gd name="T42" fmla="*/ 49 w 53"/>
              <a:gd name="T43" fmla="*/ 8 h 108"/>
              <a:gd name="T44" fmla="*/ 49 w 53"/>
              <a:gd name="T45" fmla="*/ 4 h 108"/>
              <a:gd name="T46" fmla="*/ 41 w 53"/>
              <a:gd name="T47" fmla="*/ 3 h 108"/>
              <a:gd name="T48" fmla="*/ 38 w 53"/>
              <a:gd name="T49" fmla="*/ 6 h 108"/>
              <a:gd name="T50" fmla="*/ 28 w 53"/>
              <a:gd name="T51" fmla="*/ 4 h 108"/>
              <a:gd name="T52" fmla="*/ 22 w 53"/>
              <a:gd name="T53" fmla="*/ 7 h 108"/>
              <a:gd name="T54" fmla="*/ 21 w 53"/>
              <a:gd name="T55" fmla="*/ 5 h 108"/>
              <a:gd name="T56" fmla="*/ 22 w 53"/>
              <a:gd name="T57" fmla="*/ 1 h 108"/>
              <a:gd name="T58" fmla="*/ 18 w 53"/>
              <a:gd name="T59" fmla="*/ 0 h 108"/>
              <a:gd name="T60" fmla="*/ 12 w 53"/>
              <a:gd name="T61" fmla="*/ 1 h 108"/>
              <a:gd name="T62" fmla="*/ 11 w 53"/>
              <a:gd name="T63" fmla="*/ 6 h 108"/>
              <a:gd name="T64" fmla="*/ 12 w 53"/>
              <a:gd name="T65" fmla="*/ 8 h 108"/>
              <a:gd name="T66" fmla="*/ 5 w 53"/>
              <a:gd name="T67" fmla="*/ 52 h 108"/>
              <a:gd name="T68" fmla="*/ 1 w 53"/>
              <a:gd name="T69" fmla="*/ 64 h 108"/>
              <a:gd name="T70" fmla="*/ 1 w 53"/>
              <a:gd name="T71" fmla="*/ 71 h 108"/>
              <a:gd name="T72" fmla="*/ 9 w 53"/>
              <a:gd name="T73" fmla="*/ 96 h 108"/>
              <a:gd name="T74" fmla="*/ 10 w 53"/>
              <a:gd name="T75" fmla="*/ 100 h 108"/>
              <a:gd name="T76" fmla="*/ 12 w 53"/>
              <a:gd name="T77" fmla="*/ 104 h 108"/>
              <a:gd name="T78" fmla="*/ 28 w 53"/>
              <a:gd name="T79" fmla="*/ 106 h 108"/>
              <a:gd name="T80" fmla="*/ 31 w 53"/>
              <a:gd name="T81" fmla="*/ 106 h 108"/>
              <a:gd name="T82" fmla="*/ 34 w 53"/>
              <a:gd name="T83" fmla="*/ 103 h 108"/>
              <a:gd name="T84" fmla="*/ 35 w 53"/>
              <a:gd name="T8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108">
                <a:moveTo>
                  <a:pt x="35" y="98"/>
                </a:moveTo>
                <a:cubicBezTo>
                  <a:pt x="32" y="94"/>
                  <a:pt x="32" y="94"/>
                  <a:pt x="32" y="94"/>
                </a:cubicBezTo>
                <a:cubicBezTo>
                  <a:pt x="36" y="86"/>
                  <a:pt x="36" y="86"/>
                  <a:pt x="36" y="86"/>
                </a:cubicBezTo>
                <a:cubicBezTo>
                  <a:pt x="40" y="83"/>
                  <a:pt x="40" y="83"/>
                  <a:pt x="40" y="83"/>
                </a:cubicBezTo>
                <a:cubicBezTo>
                  <a:pt x="40" y="80"/>
                  <a:pt x="40" y="80"/>
                  <a:pt x="40" y="80"/>
                </a:cubicBezTo>
                <a:cubicBezTo>
                  <a:pt x="37" y="80"/>
                  <a:pt x="37" y="80"/>
                  <a:pt x="37" y="80"/>
                </a:cubicBezTo>
                <a:cubicBezTo>
                  <a:pt x="34" y="75"/>
                  <a:pt x="34" y="75"/>
                  <a:pt x="34" y="75"/>
                </a:cubicBezTo>
                <a:cubicBezTo>
                  <a:pt x="39" y="70"/>
                  <a:pt x="39" y="70"/>
                  <a:pt x="39" y="70"/>
                </a:cubicBezTo>
                <a:cubicBezTo>
                  <a:pt x="39" y="62"/>
                  <a:pt x="39" y="62"/>
                  <a:pt x="39" y="62"/>
                </a:cubicBezTo>
                <a:cubicBezTo>
                  <a:pt x="36" y="60"/>
                  <a:pt x="36" y="60"/>
                  <a:pt x="36" y="60"/>
                </a:cubicBezTo>
                <a:cubicBezTo>
                  <a:pt x="31" y="52"/>
                  <a:pt x="31" y="52"/>
                  <a:pt x="31" y="52"/>
                </a:cubicBezTo>
                <a:cubicBezTo>
                  <a:pt x="34" y="50"/>
                  <a:pt x="34" y="50"/>
                  <a:pt x="34" y="50"/>
                </a:cubicBezTo>
                <a:cubicBezTo>
                  <a:pt x="37" y="51"/>
                  <a:pt x="37" y="51"/>
                  <a:pt x="37" y="51"/>
                </a:cubicBezTo>
                <a:cubicBezTo>
                  <a:pt x="42" y="45"/>
                  <a:pt x="42" y="45"/>
                  <a:pt x="42" y="45"/>
                </a:cubicBezTo>
                <a:cubicBezTo>
                  <a:pt x="40" y="42"/>
                  <a:pt x="40" y="42"/>
                  <a:pt x="40" y="42"/>
                </a:cubicBezTo>
                <a:cubicBezTo>
                  <a:pt x="43" y="39"/>
                  <a:pt x="43" y="39"/>
                  <a:pt x="43" y="39"/>
                </a:cubicBezTo>
                <a:cubicBezTo>
                  <a:pt x="44" y="29"/>
                  <a:pt x="44" y="29"/>
                  <a:pt x="44" y="29"/>
                </a:cubicBezTo>
                <a:cubicBezTo>
                  <a:pt x="43" y="23"/>
                  <a:pt x="43" y="23"/>
                  <a:pt x="43" y="23"/>
                </a:cubicBezTo>
                <a:cubicBezTo>
                  <a:pt x="49" y="17"/>
                  <a:pt x="49" y="17"/>
                  <a:pt x="49" y="17"/>
                </a:cubicBezTo>
                <a:cubicBezTo>
                  <a:pt x="52" y="17"/>
                  <a:pt x="52" y="17"/>
                  <a:pt x="52" y="17"/>
                </a:cubicBezTo>
                <a:cubicBezTo>
                  <a:pt x="53" y="13"/>
                  <a:pt x="53" y="13"/>
                  <a:pt x="53" y="13"/>
                </a:cubicBezTo>
                <a:cubicBezTo>
                  <a:pt x="49" y="8"/>
                  <a:pt x="49" y="8"/>
                  <a:pt x="49" y="8"/>
                </a:cubicBezTo>
                <a:cubicBezTo>
                  <a:pt x="49" y="4"/>
                  <a:pt x="49" y="4"/>
                  <a:pt x="49" y="4"/>
                </a:cubicBezTo>
                <a:cubicBezTo>
                  <a:pt x="41" y="3"/>
                  <a:pt x="41" y="3"/>
                  <a:pt x="41" y="3"/>
                </a:cubicBezTo>
                <a:cubicBezTo>
                  <a:pt x="38" y="6"/>
                  <a:pt x="38" y="6"/>
                  <a:pt x="38" y="6"/>
                </a:cubicBezTo>
                <a:cubicBezTo>
                  <a:pt x="28" y="4"/>
                  <a:pt x="28" y="4"/>
                  <a:pt x="28" y="4"/>
                </a:cubicBezTo>
                <a:cubicBezTo>
                  <a:pt x="22" y="7"/>
                  <a:pt x="22" y="7"/>
                  <a:pt x="22" y="7"/>
                </a:cubicBezTo>
                <a:cubicBezTo>
                  <a:pt x="21" y="5"/>
                  <a:pt x="21" y="5"/>
                  <a:pt x="21" y="5"/>
                </a:cubicBezTo>
                <a:cubicBezTo>
                  <a:pt x="22" y="1"/>
                  <a:pt x="22" y="1"/>
                  <a:pt x="22" y="1"/>
                </a:cubicBezTo>
                <a:cubicBezTo>
                  <a:pt x="18" y="0"/>
                  <a:pt x="18" y="0"/>
                  <a:pt x="18" y="0"/>
                </a:cubicBezTo>
                <a:cubicBezTo>
                  <a:pt x="12" y="1"/>
                  <a:pt x="12" y="1"/>
                  <a:pt x="12" y="1"/>
                </a:cubicBezTo>
                <a:cubicBezTo>
                  <a:pt x="12" y="2"/>
                  <a:pt x="11" y="4"/>
                  <a:pt x="11" y="6"/>
                </a:cubicBezTo>
                <a:cubicBezTo>
                  <a:pt x="11" y="6"/>
                  <a:pt x="11" y="7"/>
                  <a:pt x="12" y="8"/>
                </a:cubicBezTo>
                <a:cubicBezTo>
                  <a:pt x="15" y="23"/>
                  <a:pt x="12" y="38"/>
                  <a:pt x="5" y="52"/>
                </a:cubicBezTo>
                <a:cubicBezTo>
                  <a:pt x="3" y="56"/>
                  <a:pt x="2" y="60"/>
                  <a:pt x="1" y="64"/>
                </a:cubicBezTo>
                <a:cubicBezTo>
                  <a:pt x="0" y="66"/>
                  <a:pt x="0" y="69"/>
                  <a:pt x="1" y="71"/>
                </a:cubicBezTo>
                <a:cubicBezTo>
                  <a:pt x="8" y="79"/>
                  <a:pt x="10" y="87"/>
                  <a:pt x="9" y="96"/>
                </a:cubicBezTo>
                <a:cubicBezTo>
                  <a:pt x="9" y="98"/>
                  <a:pt x="9" y="99"/>
                  <a:pt x="10" y="100"/>
                </a:cubicBezTo>
                <a:cubicBezTo>
                  <a:pt x="10" y="102"/>
                  <a:pt x="11" y="103"/>
                  <a:pt x="12" y="104"/>
                </a:cubicBezTo>
                <a:cubicBezTo>
                  <a:pt x="17" y="105"/>
                  <a:pt x="22" y="108"/>
                  <a:pt x="28" y="106"/>
                </a:cubicBezTo>
                <a:cubicBezTo>
                  <a:pt x="29" y="106"/>
                  <a:pt x="30" y="106"/>
                  <a:pt x="31" y="106"/>
                </a:cubicBezTo>
                <a:cubicBezTo>
                  <a:pt x="34" y="103"/>
                  <a:pt x="34" y="103"/>
                  <a:pt x="34" y="103"/>
                </a:cubicBezTo>
                <a:lnTo>
                  <a:pt x="35" y="9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46">
            <a:extLst>
              <a:ext uri="{FF2B5EF4-FFF2-40B4-BE49-F238E27FC236}">
                <a16:creationId xmlns:a16="http://schemas.microsoft.com/office/drawing/2014/main" id="{E945A8A4-A083-37E0-9228-7ED31A3DD7E8}"/>
              </a:ext>
            </a:extLst>
          </p:cNvPr>
          <p:cNvSpPr>
            <a:spLocks/>
          </p:cNvSpPr>
          <p:nvPr/>
        </p:nvSpPr>
        <p:spPr bwMode="auto">
          <a:xfrm>
            <a:off x="20805401" y="7264400"/>
            <a:ext cx="6350" cy="3176"/>
          </a:xfrm>
          <a:custGeom>
            <a:avLst/>
            <a:gdLst>
              <a:gd name="T0" fmla="*/ 0 w 4"/>
              <a:gd name="T1" fmla="*/ 2 h 2"/>
              <a:gd name="T2" fmla="*/ 4 w 4"/>
              <a:gd name="T3" fmla="*/ 2 h 2"/>
              <a:gd name="T4" fmla="*/ 0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4" y="2"/>
                </a:lnTo>
                <a:lnTo>
                  <a:pt x="0" y="0"/>
                </a:lnTo>
                <a:lnTo>
                  <a:pt x="0" y="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47">
            <a:extLst>
              <a:ext uri="{FF2B5EF4-FFF2-40B4-BE49-F238E27FC236}">
                <a16:creationId xmlns:a16="http://schemas.microsoft.com/office/drawing/2014/main" id="{6CFAA974-BCD3-DCE2-3CAB-F0D5C2466994}"/>
              </a:ext>
            </a:extLst>
          </p:cNvPr>
          <p:cNvSpPr>
            <a:spLocks/>
          </p:cNvSpPr>
          <p:nvPr/>
        </p:nvSpPr>
        <p:spPr bwMode="auto">
          <a:xfrm>
            <a:off x="20856201" y="7216776"/>
            <a:ext cx="22226" cy="15876"/>
          </a:xfrm>
          <a:custGeom>
            <a:avLst/>
            <a:gdLst>
              <a:gd name="T0" fmla="*/ 4 w 7"/>
              <a:gd name="T1" fmla="*/ 0 h 5"/>
              <a:gd name="T2" fmla="*/ 1 w 7"/>
              <a:gd name="T3" fmla="*/ 4 h 5"/>
              <a:gd name="T4" fmla="*/ 5 w 7"/>
              <a:gd name="T5" fmla="*/ 5 h 5"/>
              <a:gd name="T6" fmla="*/ 7 w 7"/>
              <a:gd name="T7" fmla="*/ 2 h 5"/>
              <a:gd name="T8" fmla="*/ 4 w 7"/>
              <a:gd name="T9" fmla="*/ 0 h 5"/>
            </a:gdLst>
            <a:ahLst/>
            <a:cxnLst>
              <a:cxn ang="0">
                <a:pos x="T0" y="T1"/>
              </a:cxn>
              <a:cxn ang="0">
                <a:pos x="T2" y="T3"/>
              </a:cxn>
              <a:cxn ang="0">
                <a:pos x="T4" y="T5"/>
              </a:cxn>
              <a:cxn ang="0">
                <a:pos x="T6" y="T7"/>
              </a:cxn>
              <a:cxn ang="0">
                <a:pos x="T8" y="T9"/>
              </a:cxn>
            </a:cxnLst>
            <a:rect l="0" t="0" r="r" b="b"/>
            <a:pathLst>
              <a:path w="7" h="5">
                <a:moveTo>
                  <a:pt x="4" y="0"/>
                </a:moveTo>
                <a:cubicBezTo>
                  <a:pt x="2" y="0"/>
                  <a:pt x="0" y="3"/>
                  <a:pt x="1" y="4"/>
                </a:cubicBezTo>
                <a:cubicBezTo>
                  <a:pt x="2" y="5"/>
                  <a:pt x="4" y="5"/>
                  <a:pt x="5" y="5"/>
                </a:cubicBezTo>
                <a:cubicBezTo>
                  <a:pt x="6" y="5"/>
                  <a:pt x="7" y="3"/>
                  <a:pt x="7" y="2"/>
                </a:cubicBezTo>
                <a:cubicBezTo>
                  <a:pt x="6" y="1"/>
                  <a:pt x="5" y="1"/>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48">
            <a:extLst>
              <a:ext uri="{FF2B5EF4-FFF2-40B4-BE49-F238E27FC236}">
                <a16:creationId xmlns:a16="http://schemas.microsoft.com/office/drawing/2014/main" id="{7EFDF57B-4B4E-7983-CB40-D01727C6D9DD}"/>
              </a:ext>
            </a:extLst>
          </p:cNvPr>
          <p:cNvSpPr>
            <a:spLocks/>
          </p:cNvSpPr>
          <p:nvPr/>
        </p:nvSpPr>
        <p:spPr bwMode="auto">
          <a:xfrm>
            <a:off x="20265650" y="6940550"/>
            <a:ext cx="612776" cy="508000"/>
          </a:xfrm>
          <a:custGeom>
            <a:avLst/>
            <a:gdLst>
              <a:gd name="T0" fmla="*/ 173 w 195"/>
              <a:gd name="T1" fmla="*/ 24 h 162"/>
              <a:gd name="T2" fmla="*/ 166 w 195"/>
              <a:gd name="T3" fmla="*/ 23 h 162"/>
              <a:gd name="T4" fmla="*/ 154 w 195"/>
              <a:gd name="T5" fmla="*/ 26 h 162"/>
              <a:gd name="T6" fmla="*/ 148 w 195"/>
              <a:gd name="T7" fmla="*/ 26 h 162"/>
              <a:gd name="T8" fmla="*/ 140 w 195"/>
              <a:gd name="T9" fmla="*/ 24 h 162"/>
              <a:gd name="T10" fmla="*/ 132 w 195"/>
              <a:gd name="T11" fmla="*/ 18 h 162"/>
              <a:gd name="T12" fmla="*/ 126 w 195"/>
              <a:gd name="T13" fmla="*/ 14 h 162"/>
              <a:gd name="T14" fmla="*/ 123 w 195"/>
              <a:gd name="T15" fmla="*/ 10 h 162"/>
              <a:gd name="T16" fmla="*/ 113 w 195"/>
              <a:gd name="T17" fmla="*/ 9 h 162"/>
              <a:gd name="T18" fmla="*/ 85 w 195"/>
              <a:gd name="T19" fmla="*/ 6 h 162"/>
              <a:gd name="T20" fmla="*/ 42 w 195"/>
              <a:gd name="T21" fmla="*/ 4 h 162"/>
              <a:gd name="T22" fmla="*/ 13 w 195"/>
              <a:gd name="T23" fmla="*/ 8 h 162"/>
              <a:gd name="T24" fmla="*/ 4 w 195"/>
              <a:gd name="T25" fmla="*/ 12 h 162"/>
              <a:gd name="T26" fmla="*/ 6 w 195"/>
              <a:gd name="T27" fmla="*/ 36 h 162"/>
              <a:gd name="T28" fmla="*/ 16 w 195"/>
              <a:gd name="T29" fmla="*/ 36 h 162"/>
              <a:gd name="T30" fmla="*/ 16 w 195"/>
              <a:gd name="T31" fmla="*/ 42 h 162"/>
              <a:gd name="T32" fmla="*/ 32 w 195"/>
              <a:gd name="T33" fmla="*/ 41 h 162"/>
              <a:gd name="T34" fmla="*/ 43 w 195"/>
              <a:gd name="T35" fmla="*/ 39 h 162"/>
              <a:gd name="T36" fmla="*/ 47 w 195"/>
              <a:gd name="T37" fmla="*/ 48 h 162"/>
              <a:gd name="T38" fmla="*/ 43 w 195"/>
              <a:gd name="T39" fmla="*/ 52 h 162"/>
              <a:gd name="T40" fmla="*/ 38 w 195"/>
              <a:gd name="T41" fmla="*/ 64 h 162"/>
              <a:gd name="T42" fmla="*/ 34 w 195"/>
              <a:gd name="T43" fmla="*/ 77 h 162"/>
              <a:gd name="T44" fmla="*/ 31 w 195"/>
              <a:gd name="T45" fmla="*/ 86 h 162"/>
              <a:gd name="T46" fmla="*/ 25 w 195"/>
              <a:gd name="T47" fmla="*/ 87 h 162"/>
              <a:gd name="T48" fmla="*/ 33 w 195"/>
              <a:gd name="T49" fmla="*/ 97 h 162"/>
              <a:gd name="T50" fmla="*/ 28 w 195"/>
              <a:gd name="T51" fmla="*/ 110 h 162"/>
              <a:gd name="T52" fmla="*/ 34 w 195"/>
              <a:gd name="T53" fmla="*/ 115 h 162"/>
              <a:gd name="T54" fmla="*/ 30 w 195"/>
              <a:gd name="T55" fmla="*/ 121 h 162"/>
              <a:gd name="T56" fmla="*/ 29 w 195"/>
              <a:gd name="T57" fmla="*/ 133 h 162"/>
              <a:gd name="T58" fmla="*/ 25 w 195"/>
              <a:gd name="T59" fmla="*/ 141 h 162"/>
              <a:gd name="T60" fmla="*/ 30 w 195"/>
              <a:gd name="T61" fmla="*/ 140 h 162"/>
              <a:gd name="T62" fmla="*/ 47 w 195"/>
              <a:gd name="T63" fmla="*/ 157 h 162"/>
              <a:gd name="T64" fmla="*/ 69 w 195"/>
              <a:gd name="T65" fmla="*/ 154 h 162"/>
              <a:gd name="T66" fmla="*/ 111 w 195"/>
              <a:gd name="T67" fmla="*/ 147 h 162"/>
              <a:gd name="T68" fmla="*/ 130 w 195"/>
              <a:gd name="T69" fmla="*/ 135 h 162"/>
              <a:gd name="T70" fmla="*/ 148 w 195"/>
              <a:gd name="T71" fmla="*/ 111 h 162"/>
              <a:gd name="T72" fmla="*/ 152 w 195"/>
              <a:gd name="T73" fmla="*/ 78 h 162"/>
              <a:gd name="T74" fmla="*/ 178 w 195"/>
              <a:gd name="T75" fmla="*/ 58 h 162"/>
              <a:gd name="T76" fmla="*/ 195 w 195"/>
              <a:gd name="T77" fmla="*/ 31 h 162"/>
              <a:gd name="T78" fmla="*/ 178 w 195"/>
              <a:gd name="T79" fmla="*/ 2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162">
                <a:moveTo>
                  <a:pt x="178" y="27"/>
                </a:moveTo>
                <a:cubicBezTo>
                  <a:pt x="173" y="24"/>
                  <a:pt x="173" y="24"/>
                  <a:pt x="173" y="24"/>
                </a:cubicBezTo>
                <a:cubicBezTo>
                  <a:pt x="169" y="25"/>
                  <a:pt x="169" y="25"/>
                  <a:pt x="169" y="25"/>
                </a:cubicBezTo>
                <a:cubicBezTo>
                  <a:pt x="166" y="23"/>
                  <a:pt x="166" y="23"/>
                  <a:pt x="166" y="23"/>
                </a:cubicBezTo>
                <a:cubicBezTo>
                  <a:pt x="157" y="24"/>
                  <a:pt x="157" y="24"/>
                  <a:pt x="157" y="24"/>
                </a:cubicBezTo>
                <a:cubicBezTo>
                  <a:pt x="154" y="26"/>
                  <a:pt x="154" y="26"/>
                  <a:pt x="154" y="26"/>
                </a:cubicBezTo>
                <a:cubicBezTo>
                  <a:pt x="152" y="25"/>
                  <a:pt x="152" y="25"/>
                  <a:pt x="152" y="25"/>
                </a:cubicBezTo>
                <a:cubicBezTo>
                  <a:pt x="148" y="26"/>
                  <a:pt x="148" y="26"/>
                  <a:pt x="148" y="26"/>
                </a:cubicBezTo>
                <a:cubicBezTo>
                  <a:pt x="144" y="22"/>
                  <a:pt x="144" y="22"/>
                  <a:pt x="144" y="22"/>
                </a:cubicBezTo>
                <a:cubicBezTo>
                  <a:pt x="140" y="24"/>
                  <a:pt x="140" y="24"/>
                  <a:pt x="140" y="24"/>
                </a:cubicBezTo>
                <a:cubicBezTo>
                  <a:pt x="138" y="20"/>
                  <a:pt x="138" y="20"/>
                  <a:pt x="138" y="20"/>
                </a:cubicBezTo>
                <a:cubicBezTo>
                  <a:pt x="132" y="18"/>
                  <a:pt x="132" y="18"/>
                  <a:pt x="132" y="18"/>
                </a:cubicBezTo>
                <a:cubicBezTo>
                  <a:pt x="125" y="18"/>
                  <a:pt x="125" y="18"/>
                  <a:pt x="125" y="18"/>
                </a:cubicBezTo>
                <a:cubicBezTo>
                  <a:pt x="126" y="14"/>
                  <a:pt x="126" y="14"/>
                  <a:pt x="126" y="14"/>
                </a:cubicBezTo>
                <a:cubicBezTo>
                  <a:pt x="125" y="12"/>
                  <a:pt x="125" y="12"/>
                  <a:pt x="125" y="12"/>
                </a:cubicBezTo>
                <a:cubicBezTo>
                  <a:pt x="123" y="10"/>
                  <a:pt x="123" y="10"/>
                  <a:pt x="123" y="10"/>
                </a:cubicBezTo>
                <a:cubicBezTo>
                  <a:pt x="119" y="8"/>
                  <a:pt x="119" y="8"/>
                  <a:pt x="119" y="8"/>
                </a:cubicBezTo>
                <a:cubicBezTo>
                  <a:pt x="117" y="9"/>
                  <a:pt x="115" y="10"/>
                  <a:pt x="113" y="9"/>
                </a:cubicBezTo>
                <a:cubicBezTo>
                  <a:pt x="106" y="6"/>
                  <a:pt x="98" y="10"/>
                  <a:pt x="91" y="6"/>
                </a:cubicBezTo>
                <a:cubicBezTo>
                  <a:pt x="89" y="5"/>
                  <a:pt x="86" y="5"/>
                  <a:pt x="85" y="6"/>
                </a:cubicBezTo>
                <a:cubicBezTo>
                  <a:pt x="78" y="8"/>
                  <a:pt x="71" y="7"/>
                  <a:pt x="64" y="5"/>
                </a:cubicBezTo>
                <a:cubicBezTo>
                  <a:pt x="57" y="3"/>
                  <a:pt x="50" y="2"/>
                  <a:pt x="42" y="4"/>
                </a:cubicBezTo>
                <a:cubicBezTo>
                  <a:pt x="40" y="4"/>
                  <a:pt x="38" y="4"/>
                  <a:pt x="36" y="3"/>
                </a:cubicBezTo>
                <a:cubicBezTo>
                  <a:pt x="27" y="0"/>
                  <a:pt x="20" y="0"/>
                  <a:pt x="13" y="8"/>
                </a:cubicBezTo>
                <a:cubicBezTo>
                  <a:pt x="12" y="10"/>
                  <a:pt x="10" y="10"/>
                  <a:pt x="8" y="10"/>
                </a:cubicBezTo>
                <a:cubicBezTo>
                  <a:pt x="6" y="11"/>
                  <a:pt x="5" y="11"/>
                  <a:pt x="4" y="12"/>
                </a:cubicBezTo>
                <a:cubicBezTo>
                  <a:pt x="2" y="13"/>
                  <a:pt x="0" y="17"/>
                  <a:pt x="1" y="19"/>
                </a:cubicBezTo>
                <a:cubicBezTo>
                  <a:pt x="4" y="24"/>
                  <a:pt x="6" y="30"/>
                  <a:pt x="6" y="36"/>
                </a:cubicBezTo>
                <a:cubicBezTo>
                  <a:pt x="12" y="35"/>
                  <a:pt x="12" y="35"/>
                  <a:pt x="12" y="35"/>
                </a:cubicBezTo>
                <a:cubicBezTo>
                  <a:pt x="16" y="36"/>
                  <a:pt x="16" y="36"/>
                  <a:pt x="16" y="36"/>
                </a:cubicBezTo>
                <a:cubicBezTo>
                  <a:pt x="15" y="40"/>
                  <a:pt x="15" y="40"/>
                  <a:pt x="15" y="40"/>
                </a:cubicBezTo>
                <a:cubicBezTo>
                  <a:pt x="16" y="42"/>
                  <a:pt x="16" y="42"/>
                  <a:pt x="16" y="42"/>
                </a:cubicBezTo>
                <a:cubicBezTo>
                  <a:pt x="22" y="39"/>
                  <a:pt x="22" y="39"/>
                  <a:pt x="22" y="39"/>
                </a:cubicBezTo>
                <a:cubicBezTo>
                  <a:pt x="32" y="41"/>
                  <a:pt x="32" y="41"/>
                  <a:pt x="32" y="41"/>
                </a:cubicBezTo>
                <a:cubicBezTo>
                  <a:pt x="35" y="38"/>
                  <a:pt x="35" y="38"/>
                  <a:pt x="35" y="38"/>
                </a:cubicBezTo>
                <a:cubicBezTo>
                  <a:pt x="43" y="39"/>
                  <a:pt x="43" y="39"/>
                  <a:pt x="43" y="39"/>
                </a:cubicBezTo>
                <a:cubicBezTo>
                  <a:pt x="43" y="43"/>
                  <a:pt x="43" y="43"/>
                  <a:pt x="43" y="43"/>
                </a:cubicBezTo>
                <a:cubicBezTo>
                  <a:pt x="47" y="48"/>
                  <a:pt x="47" y="48"/>
                  <a:pt x="47" y="48"/>
                </a:cubicBezTo>
                <a:cubicBezTo>
                  <a:pt x="46" y="52"/>
                  <a:pt x="46" y="52"/>
                  <a:pt x="46" y="52"/>
                </a:cubicBezTo>
                <a:cubicBezTo>
                  <a:pt x="43" y="52"/>
                  <a:pt x="43" y="52"/>
                  <a:pt x="43" y="52"/>
                </a:cubicBezTo>
                <a:cubicBezTo>
                  <a:pt x="37" y="58"/>
                  <a:pt x="37" y="58"/>
                  <a:pt x="37" y="58"/>
                </a:cubicBezTo>
                <a:cubicBezTo>
                  <a:pt x="38" y="64"/>
                  <a:pt x="38" y="64"/>
                  <a:pt x="38" y="64"/>
                </a:cubicBezTo>
                <a:cubicBezTo>
                  <a:pt x="37" y="74"/>
                  <a:pt x="37" y="74"/>
                  <a:pt x="37" y="74"/>
                </a:cubicBezTo>
                <a:cubicBezTo>
                  <a:pt x="34" y="77"/>
                  <a:pt x="34" y="77"/>
                  <a:pt x="34" y="77"/>
                </a:cubicBezTo>
                <a:cubicBezTo>
                  <a:pt x="36" y="80"/>
                  <a:pt x="36" y="80"/>
                  <a:pt x="36" y="80"/>
                </a:cubicBezTo>
                <a:cubicBezTo>
                  <a:pt x="31" y="86"/>
                  <a:pt x="31" y="86"/>
                  <a:pt x="31" y="86"/>
                </a:cubicBezTo>
                <a:cubicBezTo>
                  <a:pt x="28" y="85"/>
                  <a:pt x="28" y="85"/>
                  <a:pt x="28" y="85"/>
                </a:cubicBezTo>
                <a:cubicBezTo>
                  <a:pt x="25" y="87"/>
                  <a:pt x="25" y="87"/>
                  <a:pt x="25" y="87"/>
                </a:cubicBezTo>
                <a:cubicBezTo>
                  <a:pt x="30" y="95"/>
                  <a:pt x="30" y="95"/>
                  <a:pt x="30" y="95"/>
                </a:cubicBezTo>
                <a:cubicBezTo>
                  <a:pt x="33" y="97"/>
                  <a:pt x="33" y="97"/>
                  <a:pt x="33" y="97"/>
                </a:cubicBezTo>
                <a:cubicBezTo>
                  <a:pt x="33" y="105"/>
                  <a:pt x="33" y="105"/>
                  <a:pt x="33" y="105"/>
                </a:cubicBezTo>
                <a:cubicBezTo>
                  <a:pt x="28" y="110"/>
                  <a:pt x="28" y="110"/>
                  <a:pt x="28" y="110"/>
                </a:cubicBezTo>
                <a:cubicBezTo>
                  <a:pt x="31" y="115"/>
                  <a:pt x="31" y="115"/>
                  <a:pt x="31" y="115"/>
                </a:cubicBezTo>
                <a:cubicBezTo>
                  <a:pt x="34" y="115"/>
                  <a:pt x="34" y="115"/>
                  <a:pt x="34" y="115"/>
                </a:cubicBezTo>
                <a:cubicBezTo>
                  <a:pt x="34" y="118"/>
                  <a:pt x="34" y="118"/>
                  <a:pt x="34" y="118"/>
                </a:cubicBezTo>
                <a:cubicBezTo>
                  <a:pt x="30" y="121"/>
                  <a:pt x="30" y="121"/>
                  <a:pt x="30" y="121"/>
                </a:cubicBezTo>
                <a:cubicBezTo>
                  <a:pt x="26" y="129"/>
                  <a:pt x="26" y="129"/>
                  <a:pt x="26" y="129"/>
                </a:cubicBezTo>
                <a:cubicBezTo>
                  <a:pt x="29" y="133"/>
                  <a:pt x="29" y="133"/>
                  <a:pt x="29" y="133"/>
                </a:cubicBezTo>
                <a:cubicBezTo>
                  <a:pt x="28" y="138"/>
                  <a:pt x="28" y="138"/>
                  <a:pt x="28" y="138"/>
                </a:cubicBezTo>
                <a:cubicBezTo>
                  <a:pt x="25" y="141"/>
                  <a:pt x="25" y="141"/>
                  <a:pt x="25" y="141"/>
                </a:cubicBezTo>
                <a:cubicBezTo>
                  <a:pt x="24" y="141"/>
                  <a:pt x="23" y="141"/>
                  <a:pt x="22" y="141"/>
                </a:cubicBezTo>
                <a:cubicBezTo>
                  <a:pt x="25" y="141"/>
                  <a:pt x="28" y="140"/>
                  <a:pt x="30" y="140"/>
                </a:cubicBezTo>
                <a:cubicBezTo>
                  <a:pt x="34" y="140"/>
                  <a:pt x="37" y="142"/>
                  <a:pt x="39" y="145"/>
                </a:cubicBezTo>
                <a:cubicBezTo>
                  <a:pt x="42" y="149"/>
                  <a:pt x="44" y="153"/>
                  <a:pt x="47" y="157"/>
                </a:cubicBezTo>
                <a:cubicBezTo>
                  <a:pt x="50" y="161"/>
                  <a:pt x="56" y="162"/>
                  <a:pt x="60" y="160"/>
                </a:cubicBezTo>
                <a:cubicBezTo>
                  <a:pt x="63" y="158"/>
                  <a:pt x="66" y="156"/>
                  <a:pt x="69" y="154"/>
                </a:cubicBezTo>
                <a:cubicBezTo>
                  <a:pt x="76" y="149"/>
                  <a:pt x="84" y="147"/>
                  <a:pt x="93" y="148"/>
                </a:cubicBezTo>
                <a:cubicBezTo>
                  <a:pt x="99" y="149"/>
                  <a:pt x="105" y="148"/>
                  <a:pt x="111" y="147"/>
                </a:cubicBezTo>
                <a:cubicBezTo>
                  <a:pt x="115" y="147"/>
                  <a:pt x="118" y="146"/>
                  <a:pt x="120" y="142"/>
                </a:cubicBezTo>
                <a:cubicBezTo>
                  <a:pt x="122" y="139"/>
                  <a:pt x="126" y="136"/>
                  <a:pt x="130" y="135"/>
                </a:cubicBezTo>
                <a:cubicBezTo>
                  <a:pt x="134" y="134"/>
                  <a:pt x="137" y="131"/>
                  <a:pt x="138" y="127"/>
                </a:cubicBezTo>
                <a:cubicBezTo>
                  <a:pt x="140" y="121"/>
                  <a:pt x="143" y="115"/>
                  <a:pt x="148" y="111"/>
                </a:cubicBezTo>
                <a:cubicBezTo>
                  <a:pt x="150" y="109"/>
                  <a:pt x="151" y="106"/>
                  <a:pt x="149" y="103"/>
                </a:cubicBezTo>
                <a:cubicBezTo>
                  <a:pt x="141" y="94"/>
                  <a:pt x="145" y="86"/>
                  <a:pt x="152" y="78"/>
                </a:cubicBezTo>
                <a:cubicBezTo>
                  <a:pt x="154" y="76"/>
                  <a:pt x="156" y="74"/>
                  <a:pt x="158" y="72"/>
                </a:cubicBezTo>
                <a:cubicBezTo>
                  <a:pt x="163" y="65"/>
                  <a:pt x="168" y="58"/>
                  <a:pt x="178" y="58"/>
                </a:cubicBezTo>
                <a:cubicBezTo>
                  <a:pt x="187" y="53"/>
                  <a:pt x="194" y="48"/>
                  <a:pt x="194" y="36"/>
                </a:cubicBezTo>
                <a:cubicBezTo>
                  <a:pt x="194" y="34"/>
                  <a:pt x="194" y="33"/>
                  <a:pt x="195" y="31"/>
                </a:cubicBezTo>
                <a:cubicBezTo>
                  <a:pt x="186" y="27"/>
                  <a:pt x="186" y="27"/>
                  <a:pt x="186" y="27"/>
                </a:cubicBezTo>
                <a:lnTo>
                  <a:pt x="178" y="2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49">
            <a:extLst>
              <a:ext uri="{FF2B5EF4-FFF2-40B4-BE49-F238E27FC236}">
                <a16:creationId xmlns:a16="http://schemas.microsoft.com/office/drawing/2014/main" id="{E9D0677E-00D8-9895-3655-5535ED78A046}"/>
              </a:ext>
            </a:extLst>
          </p:cNvPr>
          <p:cNvSpPr>
            <a:spLocks/>
          </p:cNvSpPr>
          <p:nvPr/>
        </p:nvSpPr>
        <p:spPr bwMode="auto">
          <a:xfrm>
            <a:off x="20908588" y="7197727"/>
            <a:ext cx="12700" cy="6350"/>
          </a:xfrm>
          <a:custGeom>
            <a:avLst/>
            <a:gdLst>
              <a:gd name="T0" fmla="*/ 4 w 4"/>
              <a:gd name="T1" fmla="*/ 0 h 2"/>
              <a:gd name="T2" fmla="*/ 2 w 4"/>
              <a:gd name="T3" fmla="*/ 0 h 2"/>
              <a:gd name="T4" fmla="*/ 2 w 4"/>
              <a:gd name="T5" fmla="*/ 2 h 2"/>
              <a:gd name="T6" fmla="*/ 4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0"/>
                  <a:pt x="2" y="0"/>
                  <a:pt x="2" y="0"/>
                </a:cubicBezTo>
                <a:cubicBezTo>
                  <a:pt x="0" y="1"/>
                  <a:pt x="1" y="2"/>
                  <a:pt x="2" y="2"/>
                </a:cubicBezTo>
                <a:cubicBezTo>
                  <a:pt x="3" y="2"/>
                  <a:pt x="4" y="2"/>
                  <a:pt x="4" y="2"/>
                </a:cubicBezTo>
                <a:cubicBezTo>
                  <a:pt x="4" y="1"/>
                  <a:pt x="4" y="0"/>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50">
            <a:extLst>
              <a:ext uri="{FF2B5EF4-FFF2-40B4-BE49-F238E27FC236}">
                <a16:creationId xmlns:a16="http://schemas.microsoft.com/office/drawing/2014/main" id="{D3ED6303-FA8A-70D5-3409-83CC2E12278E}"/>
              </a:ext>
            </a:extLst>
          </p:cNvPr>
          <p:cNvSpPr>
            <a:spLocks noEditPoints="1"/>
          </p:cNvSpPr>
          <p:nvPr/>
        </p:nvSpPr>
        <p:spPr bwMode="auto">
          <a:xfrm>
            <a:off x="20987963" y="6149976"/>
            <a:ext cx="452438" cy="549276"/>
          </a:xfrm>
          <a:custGeom>
            <a:avLst/>
            <a:gdLst>
              <a:gd name="T0" fmla="*/ 39 w 144"/>
              <a:gd name="T1" fmla="*/ 1 h 175"/>
              <a:gd name="T2" fmla="*/ 139 w 144"/>
              <a:gd name="T3" fmla="*/ 81 h 175"/>
              <a:gd name="T4" fmla="*/ 136 w 144"/>
              <a:gd name="T5" fmla="*/ 67 h 175"/>
              <a:gd name="T6" fmla="*/ 134 w 144"/>
              <a:gd name="T7" fmla="*/ 58 h 175"/>
              <a:gd name="T8" fmla="*/ 134 w 144"/>
              <a:gd name="T9" fmla="*/ 47 h 175"/>
              <a:gd name="T10" fmla="*/ 133 w 144"/>
              <a:gd name="T11" fmla="*/ 31 h 175"/>
              <a:gd name="T12" fmla="*/ 117 w 144"/>
              <a:gd name="T13" fmla="*/ 15 h 175"/>
              <a:gd name="T14" fmla="*/ 85 w 144"/>
              <a:gd name="T15" fmla="*/ 26 h 175"/>
              <a:gd name="T16" fmla="*/ 64 w 144"/>
              <a:gd name="T17" fmla="*/ 16 h 175"/>
              <a:gd name="T18" fmla="*/ 53 w 144"/>
              <a:gd name="T19" fmla="*/ 6 h 175"/>
              <a:gd name="T20" fmla="*/ 40 w 144"/>
              <a:gd name="T21" fmla="*/ 3 h 175"/>
              <a:gd name="T22" fmla="*/ 18 w 144"/>
              <a:gd name="T23" fmla="*/ 38 h 175"/>
              <a:gd name="T24" fmla="*/ 18 w 144"/>
              <a:gd name="T25" fmla="*/ 42 h 175"/>
              <a:gd name="T26" fmla="*/ 22 w 144"/>
              <a:gd name="T27" fmla="*/ 49 h 175"/>
              <a:gd name="T28" fmla="*/ 20 w 144"/>
              <a:gd name="T29" fmla="*/ 58 h 175"/>
              <a:gd name="T30" fmla="*/ 13 w 144"/>
              <a:gd name="T31" fmla="*/ 61 h 175"/>
              <a:gd name="T32" fmla="*/ 21 w 144"/>
              <a:gd name="T33" fmla="*/ 66 h 175"/>
              <a:gd name="T34" fmla="*/ 17 w 144"/>
              <a:gd name="T35" fmla="*/ 72 h 175"/>
              <a:gd name="T36" fmla="*/ 11 w 144"/>
              <a:gd name="T37" fmla="*/ 76 h 175"/>
              <a:gd name="T38" fmla="*/ 3 w 144"/>
              <a:gd name="T39" fmla="*/ 88 h 175"/>
              <a:gd name="T40" fmla="*/ 0 w 144"/>
              <a:gd name="T41" fmla="*/ 100 h 175"/>
              <a:gd name="T42" fmla="*/ 4 w 144"/>
              <a:gd name="T43" fmla="*/ 111 h 175"/>
              <a:gd name="T44" fmla="*/ 7 w 144"/>
              <a:gd name="T45" fmla="*/ 120 h 175"/>
              <a:gd name="T46" fmla="*/ 10 w 144"/>
              <a:gd name="T47" fmla="*/ 131 h 175"/>
              <a:gd name="T48" fmla="*/ 13 w 144"/>
              <a:gd name="T49" fmla="*/ 136 h 175"/>
              <a:gd name="T50" fmla="*/ 22 w 144"/>
              <a:gd name="T51" fmla="*/ 137 h 175"/>
              <a:gd name="T52" fmla="*/ 31 w 144"/>
              <a:gd name="T53" fmla="*/ 139 h 175"/>
              <a:gd name="T54" fmla="*/ 34 w 144"/>
              <a:gd name="T55" fmla="*/ 146 h 175"/>
              <a:gd name="T56" fmla="*/ 30 w 144"/>
              <a:gd name="T57" fmla="*/ 155 h 175"/>
              <a:gd name="T58" fmla="*/ 28 w 144"/>
              <a:gd name="T59" fmla="*/ 166 h 175"/>
              <a:gd name="T60" fmla="*/ 36 w 144"/>
              <a:gd name="T61" fmla="*/ 172 h 175"/>
              <a:gd name="T62" fmla="*/ 44 w 144"/>
              <a:gd name="T63" fmla="*/ 170 h 175"/>
              <a:gd name="T64" fmla="*/ 48 w 144"/>
              <a:gd name="T65" fmla="*/ 170 h 175"/>
              <a:gd name="T66" fmla="*/ 55 w 144"/>
              <a:gd name="T67" fmla="*/ 169 h 175"/>
              <a:gd name="T68" fmla="*/ 64 w 144"/>
              <a:gd name="T69" fmla="*/ 173 h 175"/>
              <a:gd name="T70" fmla="*/ 74 w 144"/>
              <a:gd name="T71" fmla="*/ 175 h 175"/>
              <a:gd name="T72" fmla="*/ 79 w 144"/>
              <a:gd name="T73" fmla="*/ 170 h 175"/>
              <a:gd name="T74" fmla="*/ 89 w 144"/>
              <a:gd name="T75" fmla="*/ 172 h 175"/>
              <a:gd name="T76" fmla="*/ 100 w 144"/>
              <a:gd name="T77" fmla="*/ 169 h 175"/>
              <a:gd name="T78" fmla="*/ 111 w 144"/>
              <a:gd name="T79" fmla="*/ 168 h 175"/>
              <a:gd name="T80" fmla="*/ 116 w 144"/>
              <a:gd name="T81" fmla="*/ 166 h 175"/>
              <a:gd name="T82" fmla="*/ 116 w 144"/>
              <a:gd name="T83" fmla="*/ 157 h 175"/>
              <a:gd name="T84" fmla="*/ 125 w 144"/>
              <a:gd name="T85" fmla="*/ 151 h 175"/>
              <a:gd name="T86" fmla="*/ 107 w 144"/>
              <a:gd name="T87" fmla="*/ 129 h 175"/>
              <a:gd name="T88" fmla="*/ 101 w 144"/>
              <a:gd name="T89" fmla="*/ 115 h 175"/>
              <a:gd name="T90" fmla="*/ 99 w 144"/>
              <a:gd name="T91" fmla="*/ 109 h 175"/>
              <a:gd name="T92" fmla="*/ 112 w 144"/>
              <a:gd name="T93" fmla="*/ 107 h 175"/>
              <a:gd name="T94" fmla="*/ 121 w 144"/>
              <a:gd name="T95" fmla="*/ 99 h 175"/>
              <a:gd name="T96" fmla="*/ 132 w 144"/>
              <a:gd name="T97" fmla="*/ 99 h 175"/>
              <a:gd name="T98" fmla="*/ 140 w 144"/>
              <a:gd name="T99" fmla="*/ 95 h 175"/>
              <a:gd name="T100" fmla="*/ 144 w 144"/>
              <a:gd name="T101" fmla="*/ 8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75">
                <a:moveTo>
                  <a:pt x="39" y="0"/>
                </a:moveTo>
                <a:cubicBezTo>
                  <a:pt x="39" y="0"/>
                  <a:pt x="39" y="0"/>
                  <a:pt x="39" y="0"/>
                </a:cubicBezTo>
                <a:cubicBezTo>
                  <a:pt x="39" y="1"/>
                  <a:pt x="39" y="1"/>
                  <a:pt x="39" y="1"/>
                </a:cubicBezTo>
                <a:cubicBezTo>
                  <a:pt x="39" y="1"/>
                  <a:pt x="39" y="1"/>
                  <a:pt x="39" y="0"/>
                </a:cubicBezTo>
                <a:close/>
                <a:moveTo>
                  <a:pt x="144" y="84"/>
                </a:moveTo>
                <a:cubicBezTo>
                  <a:pt x="139" y="81"/>
                  <a:pt x="139" y="81"/>
                  <a:pt x="139" y="81"/>
                </a:cubicBezTo>
                <a:cubicBezTo>
                  <a:pt x="136" y="74"/>
                  <a:pt x="136" y="74"/>
                  <a:pt x="136" y="74"/>
                </a:cubicBezTo>
                <a:cubicBezTo>
                  <a:pt x="137" y="70"/>
                  <a:pt x="137" y="70"/>
                  <a:pt x="137" y="70"/>
                </a:cubicBezTo>
                <a:cubicBezTo>
                  <a:pt x="136" y="67"/>
                  <a:pt x="136" y="67"/>
                  <a:pt x="136" y="67"/>
                </a:cubicBezTo>
                <a:cubicBezTo>
                  <a:pt x="136" y="64"/>
                  <a:pt x="136" y="64"/>
                  <a:pt x="136" y="64"/>
                </a:cubicBezTo>
                <a:cubicBezTo>
                  <a:pt x="133" y="61"/>
                  <a:pt x="133" y="61"/>
                  <a:pt x="133" y="61"/>
                </a:cubicBezTo>
                <a:cubicBezTo>
                  <a:pt x="134" y="58"/>
                  <a:pt x="134" y="58"/>
                  <a:pt x="134" y="58"/>
                </a:cubicBezTo>
                <a:cubicBezTo>
                  <a:pt x="129" y="52"/>
                  <a:pt x="129" y="52"/>
                  <a:pt x="129" y="52"/>
                </a:cubicBezTo>
                <a:cubicBezTo>
                  <a:pt x="129" y="50"/>
                  <a:pt x="129" y="50"/>
                  <a:pt x="129" y="50"/>
                </a:cubicBezTo>
                <a:cubicBezTo>
                  <a:pt x="134" y="47"/>
                  <a:pt x="134" y="47"/>
                  <a:pt x="134" y="47"/>
                </a:cubicBezTo>
                <a:cubicBezTo>
                  <a:pt x="134" y="41"/>
                  <a:pt x="134" y="41"/>
                  <a:pt x="134" y="41"/>
                </a:cubicBezTo>
                <a:cubicBezTo>
                  <a:pt x="132" y="34"/>
                  <a:pt x="132" y="34"/>
                  <a:pt x="132" y="34"/>
                </a:cubicBezTo>
                <a:cubicBezTo>
                  <a:pt x="133" y="31"/>
                  <a:pt x="133" y="31"/>
                  <a:pt x="133" y="31"/>
                </a:cubicBezTo>
                <a:cubicBezTo>
                  <a:pt x="131" y="31"/>
                  <a:pt x="128" y="32"/>
                  <a:pt x="127" y="31"/>
                </a:cubicBezTo>
                <a:cubicBezTo>
                  <a:pt x="123" y="28"/>
                  <a:pt x="120" y="24"/>
                  <a:pt x="117" y="21"/>
                </a:cubicBezTo>
                <a:cubicBezTo>
                  <a:pt x="116" y="19"/>
                  <a:pt x="117" y="17"/>
                  <a:pt x="117" y="15"/>
                </a:cubicBezTo>
                <a:cubicBezTo>
                  <a:pt x="117" y="13"/>
                  <a:pt x="114" y="11"/>
                  <a:pt x="112" y="12"/>
                </a:cubicBezTo>
                <a:cubicBezTo>
                  <a:pt x="109" y="15"/>
                  <a:pt x="106" y="17"/>
                  <a:pt x="101" y="18"/>
                </a:cubicBezTo>
                <a:cubicBezTo>
                  <a:pt x="95" y="18"/>
                  <a:pt x="90" y="23"/>
                  <a:pt x="85" y="26"/>
                </a:cubicBezTo>
                <a:cubicBezTo>
                  <a:pt x="84" y="26"/>
                  <a:pt x="82" y="26"/>
                  <a:pt x="81" y="25"/>
                </a:cubicBezTo>
                <a:cubicBezTo>
                  <a:pt x="79" y="22"/>
                  <a:pt x="77" y="20"/>
                  <a:pt x="73" y="19"/>
                </a:cubicBezTo>
                <a:cubicBezTo>
                  <a:pt x="70" y="18"/>
                  <a:pt x="66" y="18"/>
                  <a:pt x="64" y="16"/>
                </a:cubicBezTo>
                <a:cubicBezTo>
                  <a:pt x="61" y="14"/>
                  <a:pt x="60" y="10"/>
                  <a:pt x="59" y="6"/>
                </a:cubicBezTo>
                <a:cubicBezTo>
                  <a:pt x="59" y="6"/>
                  <a:pt x="59" y="6"/>
                  <a:pt x="59" y="5"/>
                </a:cubicBezTo>
                <a:cubicBezTo>
                  <a:pt x="53" y="6"/>
                  <a:pt x="53" y="6"/>
                  <a:pt x="53" y="6"/>
                </a:cubicBezTo>
                <a:cubicBezTo>
                  <a:pt x="46" y="3"/>
                  <a:pt x="46" y="3"/>
                  <a:pt x="46" y="3"/>
                </a:cubicBezTo>
                <a:cubicBezTo>
                  <a:pt x="43" y="4"/>
                  <a:pt x="43" y="4"/>
                  <a:pt x="43" y="4"/>
                </a:cubicBezTo>
                <a:cubicBezTo>
                  <a:pt x="40" y="3"/>
                  <a:pt x="40" y="3"/>
                  <a:pt x="40" y="3"/>
                </a:cubicBezTo>
                <a:cubicBezTo>
                  <a:pt x="41" y="11"/>
                  <a:pt x="44" y="18"/>
                  <a:pt x="44" y="26"/>
                </a:cubicBezTo>
                <a:cubicBezTo>
                  <a:pt x="44" y="30"/>
                  <a:pt x="38" y="37"/>
                  <a:pt x="34" y="36"/>
                </a:cubicBezTo>
                <a:cubicBezTo>
                  <a:pt x="28" y="35"/>
                  <a:pt x="23" y="35"/>
                  <a:pt x="18" y="38"/>
                </a:cubicBezTo>
                <a:cubicBezTo>
                  <a:pt x="17" y="38"/>
                  <a:pt x="17" y="38"/>
                  <a:pt x="17" y="38"/>
                </a:cubicBezTo>
                <a:cubicBezTo>
                  <a:pt x="17" y="38"/>
                  <a:pt x="17" y="38"/>
                  <a:pt x="17" y="38"/>
                </a:cubicBezTo>
                <a:cubicBezTo>
                  <a:pt x="18" y="42"/>
                  <a:pt x="18" y="42"/>
                  <a:pt x="18" y="42"/>
                </a:cubicBezTo>
                <a:cubicBezTo>
                  <a:pt x="22" y="44"/>
                  <a:pt x="22" y="44"/>
                  <a:pt x="22" y="44"/>
                </a:cubicBezTo>
                <a:cubicBezTo>
                  <a:pt x="24" y="47"/>
                  <a:pt x="24" y="47"/>
                  <a:pt x="24" y="47"/>
                </a:cubicBezTo>
                <a:cubicBezTo>
                  <a:pt x="22" y="49"/>
                  <a:pt x="22" y="49"/>
                  <a:pt x="22" y="49"/>
                </a:cubicBezTo>
                <a:cubicBezTo>
                  <a:pt x="22" y="51"/>
                  <a:pt x="22" y="51"/>
                  <a:pt x="22" y="51"/>
                </a:cubicBezTo>
                <a:cubicBezTo>
                  <a:pt x="21" y="54"/>
                  <a:pt x="21" y="54"/>
                  <a:pt x="21" y="54"/>
                </a:cubicBezTo>
                <a:cubicBezTo>
                  <a:pt x="20" y="58"/>
                  <a:pt x="20" y="58"/>
                  <a:pt x="20" y="58"/>
                </a:cubicBezTo>
                <a:cubicBezTo>
                  <a:pt x="18" y="59"/>
                  <a:pt x="18" y="59"/>
                  <a:pt x="18" y="59"/>
                </a:cubicBezTo>
                <a:cubicBezTo>
                  <a:pt x="15" y="57"/>
                  <a:pt x="15" y="57"/>
                  <a:pt x="15" y="57"/>
                </a:cubicBezTo>
                <a:cubicBezTo>
                  <a:pt x="13" y="61"/>
                  <a:pt x="13" y="61"/>
                  <a:pt x="13" y="61"/>
                </a:cubicBezTo>
                <a:cubicBezTo>
                  <a:pt x="14" y="63"/>
                  <a:pt x="14" y="63"/>
                  <a:pt x="14" y="63"/>
                </a:cubicBezTo>
                <a:cubicBezTo>
                  <a:pt x="19" y="63"/>
                  <a:pt x="19" y="63"/>
                  <a:pt x="19" y="63"/>
                </a:cubicBezTo>
                <a:cubicBezTo>
                  <a:pt x="21" y="66"/>
                  <a:pt x="21" y="66"/>
                  <a:pt x="21" y="66"/>
                </a:cubicBezTo>
                <a:cubicBezTo>
                  <a:pt x="18" y="67"/>
                  <a:pt x="18" y="67"/>
                  <a:pt x="18" y="67"/>
                </a:cubicBezTo>
                <a:cubicBezTo>
                  <a:pt x="18" y="70"/>
                  <a:pt x="18" y="70"/>
                  <a:pt x="18" y="70"/>
                </a:cubicBezTo>
                <a:cubicBezTo>
                  <a:pt x="17" y="72"/>
                  <a:pt x="17" y="72"/>
                  <a:pt x="17" y="72"/>
                </a:cubicBezTo>
                <a:cubicBezTo>
                  <a:pt x="18" y="75"/>
                  <a:pt x="18" y="75"/>
                  <a:pt x="18" y="75"/>
                </a:cubicBezTo>
                <a:cubicBezTo>
                  <a:pt x="16" y="76"/>
                  <a:pt x="16" y="76"/>
                  <a:pt x="16" y="76"/>
                </a:cubicBezTo>
                <a:cubicBezTo>
                  <a:pt x="11" y="76"/>
                  <a:pt x="11" y="76"/>
                  <a:pt x="11" y="76"/>
                </a:cubicBezTo>
                <a:cubicBezTo>
                  <a:pt x="6" y="77"/>
                  <a:pt x="6" y="77"/>
                  <a:pt x="6" y="77"/>
                </a:cubicBezTo>
                <a:cubicBezTo>
                  <a:pt x="2" y="82"/>
                  <a:pt x="2" y="82"/>
                  <a:pt x="2" y="82"/>
                </a:cubicBezTo>
                <a:cubicBezTo>
                  <a:pt x="3" y="88"/>
                  <a:pt x="3" y="88"/>
                  <a:pt x="3" y="88"/>
                </a:cubicBezTo>
                <a:cubicBezTo>
                  <a:pt x="2" y="93"/>
                  <a:pt x="2" y="93"/>
                  <a:pt x="2" y="93"/>
                </a:cubicBezTo>
                <a:cubicBezTo>
                  <a:pt x="2" y="93"/>
                  <a:pt x="2" y="93"/>
                  <a:pt x="2" y="93"/>
                </a:cubicBezTo>
                <a:cubicBezTo>
                  <a:pt x="0" y="100"/>
                  <a:pt x="0" y="100"/>
                  <a:pt x="0" y="100"/>
                </a:cubicBezTo>
                <a:cubicBezTo>
                  <a:pt x="2" y="105"/>
                  <a:pt x="2" y="105"/>
                  <a:pt x="2" y="105"/>
                </a:cubicBezTo>
                <a:cubicBezTo>
                  <a:pt x="2" y="108"/>
                  <a:pt x="2" y="108"/>
                  <a:pt x="2" y="108"/>
                </a:cubicBezTo>
                <a:cubicBezTo>
                  <a:pt x="4" y="111"/>
                  <a:pt x="4" y="111"/>
                  <a:pt x="4" y="111"/>
                </a:cubicBezTo>
                <a:cubicBezTo>
                  <a:pt x="3" y="115"/>
                  <a:pt x="3" y="115"/>
                  <a:pt x="3" y="115"/>
                </a:cubicBezTo>
                <a:cubicBezTo>
                  <a:pt x="4" y="115"/>
                  <a:pt x="4" y="115"/>
                  <a:pt x="4" y="115"/>
                </a:cubicBezTo>
                <a:cubicBezTo>
                  <a:pt x="7" y="120"/>
                  <a:pt x="7" y="120"/>
                  <a:pt x="7" y="120"/>
                </a:cubicBezTo>
                <a:cubicBezTo>
                  <a:pt x="8" y="123"/>
                  <a:pt x="8" y="123"/>
                  <a:pt x="8" y="123"/>
                </a:cubicBezTo>
                <a:cubicBezTo>
                  <a:pt x="10" y="126"/>
                  <a:pt x="10" y="126"/>
                  <a:pt x="10" y="126"/>
                </a:cubicBezTo>
                <a:cubicBezTo>
                  <a:pt x="10" y="131"/>
                  <a:pt x="10" y="131"/>
                  <a:pt x="10" y="131"/>
                </a:cubicBezTo>
                <a:cubicBezTo>
                  <a:pt x="10" y="131"/>
                  <a:pt x="10" y="131"/>
                  <a:pt x="10" y="131"/>
                </a:cubicBezTo>
                <a:cubicBezTo>
                  <a:pt x="13" y="133"/>
                  <a:pt x="13" y="133"/>
                  <a:pt x="13" y="133"/>
                </a:cubicBezTo>
                <a:cubicBezTo>
                  <a:pt x="13" y="136"/>
                  <a:pt x="13" y="136"/>
                  <a:pt x="13" y="136"/>
                </a:cubicBezTo>
                <a:cubicBezTo>
                  <a:pt x="16" y="138"/>
                  <a:pt x="16" y="138"/>
                  <a:pt x="16" y="138"/>
                </a:cubicBezTo>
                <a:cubicBezTo>
                  <a:pt x="19" y="137"/>
                  <a:pt x="19" y="137"/>
                  <a:pt x="19" y="137"/>
                </a:cubicBezTo>
                <a:cubicBezTo>
                  <a:pt x="22" y="137"/>
                  <a:pt x="22" y="137"/>
                  <a:pt x="22" y="137"/>
                </a:cubicBezTo>
                <a:cubicBezTo>
                  <a:pt x="24" y="138"/>
                  <a:pt x="24" y="138"/>
                  <a:pt x="24" y="138"/>
                </a:cubicBezTo>
                <a:cubicBezTo>
                  <a:pt x="27" y="137"/>
                  <a:pt x="27" y="137"/>
                  <a:pt x="27" y="137"/>
                </a:cubicBezTo>
                <a:cubicBezTo>
                  <a:pt x="31" y="139"/>
                  <a:pt x="31" y="139"/>
                  <a:pt x="31" y="139"/>
                </a:cubicBezTo>
                <a:cubicBezTo>
                  <a:pt x="35" y="139"/>
                  <a:pt x="35" y="139"/>
                  <a:pt x="35" y="139"/>
                </a:cubicBezTo>
                <a:cubicBezTo>
                  <a:pt x="38" y="141"/>
                  <a:pt x="38" y="141"/>
                  <a:pt x="38" y="141"/>
                </a:cubicBezTo>
                <a:cubicBezTo>
                  <a:pt x="34" y="146"/>
                  <a:pt x="34" y="146"/>
                  <a:pt x="34" y="146"/>
                </a:cubicBezTo>
                <a:cubicBezTo>
                  <a:pt x="32" y="150"/>
                  <a:pt x="32" y="150"/>
                  <a:pt x="32" y="150"/>
                </a:cubicBezTo>
                <a:cubicBezTo>
                  <a:pt x="32" y="153"/>
                  <a:pt x="32" y="153"/>
                  <a:pt x="32" y="153"/>
                </a:cubicBezTo>
                <a:cubicBezTo>
                  <a:pt x="30" y="155"/>
                  <a:pt x="30" y="155"/>
                  <a:pt x="30" y="155"/>
                </a:cubicBezTo>
                <a:cubicBezTo>
                  <a:pt x="28" y="162"/>
                  <a:pt x="28" y="162"/>
                  <a:pt x="28" y="162"/>
                </a:cubicBezTo>
                <a:cubicBezTo>
                  <a:pt x="28" y="163"/>
                  <a:pt x="28" y="163"/>
                  <a:pt x="28" y="163"/>
                </a:cubicBezTo>
                <a:cubicBezTo>
                  <a:pt x="28" y="166"/>
                  <a:pt x="28" y="166"/>
                  <a:pt x="28" y="166"/>
                </a:cubicBezTo>
                <a:cubicBezTo>
                  <a:pt x="31" y="168"/>
                  <a:pt x="31" y="168"/>
                  <a:pt x="31" y="168"/>
                </a:cubicBezTo>
                <a:cubicBezTo>
                  <a:pt x="33" y="171"/>
                  <a:pt x="33" y="171"/>
                  <a:pt x="33" y="171"/>
                </a:cubicBezTo>
                <a:cubicBezTo>
                  <a:pt x="36" y="172"/>
                  <a:pt x="36" y="172"/>
                  <a:pt x="36" y="172"/>
                </a:cubicBezTo>
                <a:cubicBezTo>
                  <a:pt x="39" y="170"/>
                  <a:pt x="39" y="170"/>
                  <a:pt x="39" y="170"/>
                </a:cubicBezTo>
                <a:cubicBezTo>
                  <a:pt x="43" y="172"/>
                  <a:pt x="43" y="172"/>
                  <a:pt x="43" y="172"/>
                </a:cubicBezTo>
                <a:cubicBezTo>
                  <a:pt x="44" y="170"/>
                  <a:pt x="44" y="170"/>
                  <a:pt x="44" y="170"/>
                </a:cubicBezTo>
                <a:cubicBezTo>
                  <a:pt x="44" y="168"/>
                  <a:pt x="44" y="168"/>
                  <a:pt x="44" y="168"/>
                </a:cubicBezTo>
                <a:cubicBezTo>
                  <a:pt x="47" y="167"/>
                  <a:pt x="47" y="167"/>
                  <a:pt x="47" y="167"/>
                </a:cubicBezTo>
                <a:cubicBezTo>
                  <a:pt x="48" y="170"/>
                  <a:pt x="48" y="170"/>
                  <a:pt x="48" y="170"/>
                </a:cubicBezTo>
                <a:cubicBezTo>
                  <a:pt x="51" y="170"/>
                  <a:pt x="51" y="170"/>
                  <a:pt x="51" y="170"/>
                </a:cubicBezTo>
                <a:cubicBezTo>
                  <a:pt x="53" y="169"/>
                  <a:pt x="53" y="169"/>
                  <a:pt x="53" y="169"/>
                </a:cubicBezTo>
                <a:cubicBezTo>
                  <a:pt x="55" y="169"/>
                  <a:pt x="55" y="169"/>
                  <a:pt x="55" y="169"/>
                </a:cubicBezTo>
                <a:cubicBezTo>
                  <a:pt x="57" y="170"/>
                  <a:pt x="57" y="170"/>
                  <a:pt x="57" y="170"/>
                </a:cubicBezTo>
                <a:cubicBezTo>
                  <a:pt x="62" y="172"/>
                  <a:pt x="62" y="172"/>
                  <a:pt x="62" y="172"/>
                </a:cubicBezTo>
                <a:cubicBezTo>
                  <a:pt x="64" y="173"/>
                  <a:pt x="64" y="173"/>
                  <a:pt x="64" y="173"/>
                </a:cubicBezTo>
                <a:cubicBezTo>
                  <a:pt x="68" y="172"/>
                  <a:pt x="68" y="172"/>
                  <a:pt x="68" y="172"/>
                </a:cubicBezTo>
                <a:cubicBezTo>
                  <a:pt x="69" y="175"/>
                  <a:pt x="69" y="175"/>
                  <a:pt x="69" y="175"/>
                </a:cubicBezTo>
                <a:cubicBezTo>
                  <a:pt x="74" y="175"/>
                  <a:pt x="74" y="175"/>
                  <a:pt x="74" y="175"/>
                </a:cubicBezTo>
                <a:cubicBezTo>
                  <a:pt x="75" y="174"/>
                  <a:pt x="75" y="174"/>
                  <a:pt x="75" y="174"/>
                </a:cubicBezTo>
                <a:cubicBezTo>
                  <a:pt x="75" y="171"/>
                  <a:pt x="75" y="171"/>
                  <a:pt x="75" y="171"/>
                </a:cubicBezTo>
                <a:cubicBezTo>
                  <a:pt x="79" y="170"/>
                  <a:pt x="79" y="170"/>
                  <a:pt x="79" y="170"/>
                </a:cubicBezTo>
                <a:cubicBezTo>
                  <a:pt x="84" y="172"/>
                  <a:pt x="84" y="172"/>
                  <a:pt x="84" y="172"/>
                </a:cubicBezTo>
                <a:cubicBezTo>
                  <a:pt x="86" y="173"/>
                  <a:pt x="86" y="173"/>
                  <a:pt x="86" y="173"/>
                </a:cubicBezTo>
                <a:cubicBezTo>
                  <a:pt x="89" y="172"/>
                  <a:pt x="89" y="172"/>
                  <a:pt x="89" y="172"/>
                </a:cubicBezTo>
                <a:cubicBezTo>
                  <a:pt x="89" y="172"/>
                  <a:pt x="91" y="173"/>
                  <a:pt x="92" y="173"/>
                </a:cubicBezTo>
                <a:cubicBezTo>
                  <a:pt x="92" y="173"/>
                  <a:pt x="95" y="173"/>
                  <a:pt x="95" y="173"/>
                </a:cubicBezTo>
                <a:cubicBezTo>
                  <a:pt x="100" y="169"/>
                  <a:pt x="100" y="169"/>
                  <a:pt x="100" y="169"/>
                </a:cubicBezTo>
                <a:cubicBezTo>
                  <a:pt x="103" y="169"/>
                  <a:pt x="103" y="169"/>
                  <a:pt x="103" y="169"/>
                </a:cubicBezTo>
                <a:cubicBezTo>
                  <a:pt x="107" y="170"/>
                  <a:pt x="107" y="170"/>
                  <a:pt x="107" y="170"/>
                </a:cubicBezTo>
                <a:cubicBezTo>
                  <a:pt x="111" y="168"/>
                  <a:pt x="111" y="168"/>
                  <a:pt x="111" y="168"/>
                </a:cubicBezTo>
                <a:cubicBezTo>
                  <a:pt x="115" y="171"/>
                  <a:pt x="115" y="171"/>
                  <a:pt x="115" y="171"/>
                </a:cubicBezTo>
                <a:cubicBezTo>
                  <a:pt x="117" y="169"/>
                  <a:pt x="117" y="169"/>
                  <a:pt x="117" y="169"/>
                </a:cubicBezTo>
                <a:cubicBezTo>
                  <a:pt x="116" y="166"/>
                  <a:pt x="116" y="166"/>
                  <a:pt x="116" y="166"/>
                </a:cubicBezTo>
                <a:cubicBezTo>
                  <a:pt x="112" y="164"/>
                  <a:pt x="112" y="164"/>
                  <a:pt x="112" y="164"/>
                </a:cubicBezTo>
                <a:cubicBezTo>
                  <a:pt x="112" y="162"/>
                  <a:pt x="112" y="162"/>
                  <a:pt x="112" y="162"/>
                </a:cubicBezTo>
                <a:cubicBezTo>
                  <a:pt x="116" y="157"/>
                  <a:pt x="116" y="157"/>
                  <a:pt x="116" y="157"/>
                </a:cubicBezTo>
                <a:cubicBezTo>
                  <a:pt x="121" y="154"/>
                  <a:pt x="121" y="154"/>
                  <a:pt x="121" y="154"/>
                </a:cubicBezTo>
                <a:cubicBezTo>
                  <a:pt x="123" y="151"/>
                  <a:pt x="123" y="151"/>
                  <a:pt x="123" y="151"/>
                </a:cubicBezTo>
                <a:cubicBezTo>
                  <a:pt x="125" y="151"/>
                  <a:pt x="125" y="151"/>
                  <a:pt x="125" y="151"/>
                </a:cubicBezTo>
                <a:cubicBezTo>
                  <a:pt x="126" y="145"/>
                  <a:pt x="126" y="145"/>
                  <a:pt x="126" y="145"/>
                </a:cubicBezTo>
                <a:cubicBezTo>
                  <a:pt x="118" y="135"/>
                  <a:pt x="118" y="135"/>
                  <a:pt x="118" y="135"/>
                </a:cubicBezTo>
                <a:cubicBezTo>
                  <a:pt x="107" y="129"/>
                  <a:pt x="107" y="129"/>
                  <a:pt x="107" y="129"/>
                </a:cubicBezTo>
                <a:cubicBezTo>
                  <a:pt x="105" y="125"/>
                  <a:pt x="105" y="125"/>
                  <a:pt x="105" y="125"/>
                </a:cubicBezTo>
                <a:cubicBezTo>
                  <a:pt x="105" y="121"/>
                  <a:pt x="105" y="121"/>
                  <a:pt x="105" y="121"/>
                </a:cubicBezTo>
                <a:cubicBezTo>
                  <a:pt x="101" y="115"/>
                  <a:pt x="101" y="115"/>
                  <a:pt x="101" y="115"/>
                </a:cubicBezTo>
                <a:cubicBezTo>
                  <a:pt x="97" y="112"/>
                  <a:pt x="97" y="112"/>
                  <a:pt x="97" y="112"/>
                </a:cubicBezTo>
                <a:cubicBezTo>
                  <a:pt x="97" y="111"/>
                  <a:pt x="97" y="111"/>
                  <a:pt x="97" y="111"/>
                </a:cubicBezTo>
                <a:cubicBezTo>
                  <a:pt x="99" y="109"/>
                  <a:pt x="99" y="109"/>
                  <a:pt x="99" y="109"/>
                </a:cubicBezTo>
                <a:cubicBezTo>
                  <a:pt x="103" y="112"/>
                  <a:pt x="103" y="112"/>
                  <a:pt x="103" y="112"/>
                </a:cubicBezTo>
                <a:cubicBezTo>
                  <a:pt x="109" y="107"/>
                  <a:pt x="109" y="107"/>
                  <a:pt x="109" y="107"/>
                </a:cubicBezTo>
                <a:cubicBezTo>
                  <a:pt x="112" y="107"/>
                  <a:pt x="112" y="107"/>
                  <a:pt x="112" y="107"/>
                </a:cubicBezTo>
                <a:cubicBezTo>
                  <a:pt x="115" y="103"/>
                  <a:pt x="115" y="103"/>
                  <a:pt x="115" y="103"/>
                </a:cubicBezTo>
                <a:cubicBezTo>
                  <a:pt x="119" y="103"/>
                  <a:pt x="119" y="103"/>
                  <a:pt x="119" y="103"/>
                </a:cubicBezTo>
                <a:cubicBezTo>
                  <a:pt x="121" y="99"/>
                  <a:pt x="121" y="99"/>
                  <a:pt x="121" y="99"/>
                </a:cubicBezTo>
                <a:cubicBezTo>
                  <a:pt x="126" y="99"/>
                  <a:pt x="126" y="99"/>
                  <a:pt x="126" y="99"/>
                </a:cubicBezTo>
                <a:cubicBezTo>
                  <a:pt x="129" y="100"/>
                  <a:pt x="129" y="100"/>
                  <a:pt x="129" y="100"/>
                </a:cubicBezTo>
                <a:cubicBezTo>
                  <a:pt x="132" y="99"/>
                  <a:pt x="132" y="99"/>
                  <a:pt x="132" y="99"/>
                </a:cubicBezTo>
                <a:cubicBezTo>
                  <a:pt x="132" y="95"/>
                  <a:pt x="132" y="95"/>
                  <a:pt x="132" y="95"/>
                </a:cubicBezTo>
                <a:cubicBezTo>
                  <a:pt x="138" y="97"/>
                  <a:pt x="138" y="97"/>
                  <a:pt x="138" y="97"/>
                </a:cubicBezTo>
                <a:cubicBezTo>
                  <a:pt x="140" y="95"/>
                  <a:pt x="140" y="95"/>
                  <a:pt x="140" y="95"/>
                </a:cubicBezTo>
                <a:cubicBezTo>
                  <a:pt x="142" y="96"/>
                  <a:pt x="142" y="96"/>
                  <a:pt x="142" y="96"/>
                </a:cubicBezTo>
                <a:cubicBezTo>
                  <a:pt x="144" y="94"/>
                  <a:pt x="144" y="94"/>
                  <a:pt x="144" y="94"/>
                </a:cubicBezTo>
                <a:lnTo>
                  <a:pt x="144" y="8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 name="Rectangle 151">
            <a:extLst>
              <a:ext uri="{FF2B5EF4-FFF2-40B4-BE49-F238E27FC236}">
                <a16:creationId xmlns:a16="http://schemas.microsoft.com/office/drawing/2014/main" id="{2D8C4587-DBDD-D6F6-7D85-1B2582DE470C}"/>
              </a:ext>
            </a:extLst>
          </p:cNvPr>
          <p:cNvSpPr>
            <a:spLocks noChangeArrowheads="1"/>
          </p:cNvSpPr>
          <p:nvPr/>
        </p:nvSpPr>
        <p:spPr bwMode="auto">
          <a:xfrm>
            <a:off x="21019712" y="6542088"/>
            <a:ext cx="1588" cy="3176"/>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52">
            <a:extLst>
              <a:ext uri="{FF2B5EF4-FFF2-40B4-BE49-F238E27FC236}">
                <a16:creationId xmlns:a16="http://schemas.microsoft.com/office/drawing/2014/main" id="{4E496628-5BF4-2F51-9CE0-F32D7F86C3EF}"/>
              </a:ext>
            </a:extLst>
          </p:cNvPr>
          <p:cNvSpPr>
            <a:spLocks/>
          </p:cNvSpPr>
          <p:nvPr/>
        </p:nvSpPr>
        <p:spPr bwMode="auto">
          <a:xfrm>
            <a:off x="20772062" y="7146927"/>
            <a:ext cx="4764"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2"/>
                  <a:pt x="1" y="1"/>
                  <a:pt x="2" y="0"/>
                </a:cubicBezTo>
                <a:cubicBezTo>
                  <a:pt x="1" y="1"/>
                  <a:pt x="0" y="2"/>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53">
            <a:extLst>
              <a:ext uri="{FF2B5EF4-FFF2-40B4-BE49-F238E27FC236}">
                <a16:creationId xmlns:a16="http://schemas.microsoft.com/office/drawing/2014/main" id="{5D0BB6F6-13C2-C9CA-C614-9C7CABF34389}"/>
              </a:ext>
            </a:extLst>
          </p:cNvPr>
          <p:cNvSpPr>
            <a:spLocks/>
          </p:cNvSpPr>
          <p:nvPr/>
        </p:nvSpPr>
        <p:spPr bwMode="auto">
          <a:xfrm>
            <a:off x="20502189" y="6442077"/>
            <a:ext cx="604838" cy="595314"/>
          </a:xfrm>
          <a:custGeom>
            <a:avLst/>
            <a:gdLst>
              <a:gd name="T0" fmla="*/ 177 w 193"/>
              <a:gd name="T1" fmla="*/ 147 h 190"/>
              <a:gd name="T2" fmla="*/ 172 w 193"/>
              <a:gd name="T3" fmla="*/ 134 h 190"/>
              <a:gd name="T4" fmla="*/ 179 w 193"/>
              <a:gd name="T5" fmla="*/ 130 h 190"/>
              <a:gd name="T6" fmla="*/ 177 w 193"/>
              <a:gd name="T7" fmla="*/ 122 h 190"/>
              <a:gd name="T8" fmla="*/ 177 w 193"/>
              <a:gd name="T9" fmla="*/ 116 h 190"/>
              <a:gd name="T10" fmla="*/ 175 w 193"/>
              <a:gd name="T11" fmla="*/ 111 h 190"/>
              <a:gd name="T12" fmla="*/ 172 w 193"/>
              <a:gd name="T13" fmla="*/ 104 h 190"/>
              <a:gd name="T14" fmla="*/ 165 w 193"/>
              <a:gd name="T15" fmla="*/ 106 h 190"/>
              <a:gd name="T16" fmla="*/ 162 w 193"/>
              <a:gd name="T17" fmla="*/ 112 h 190"/>
              <a:gd name="T18" fmla="*/ 158 w 193"/>
              <a:gd name="T19" fmla="*/ 109 h 190"/>
              <a:gd name="T20" fmla="*/ 162 w 193"/>
              <a:gd name="T21" fmla="*/ 108 h 190"/>
              <a:gd name="T22" fmla="*/ 167 w 193"/>
              <a:gd name="T23" fmla="*/ 92 h 190"/>
              <a:gd name="T24" fmla="*/ 173 w 193"/>
              <a:gd name="T25" fmla="*/ 87 h 190"/>
              <a:gd name="T26" fmla="*/ 176 w 193"/>
              <a:gd name="T27" fmla="*/ 82 h 190"/>
              <a:gd name="T28" fmla="*/ 174 w 193"/>
              <a:gd name="T29" fmla="*/ 78 h 190"/>
              <a:gd name="T30" fmla="*/ 179 w 193"/>
              <a:gd name="T31" fmla="*/ 79 h 190"/>
              <a:gd name="T32" fmla="*/ 188 w 193"/>
              <a:gd name="T33" fmla="*/ 78 h 190"/>
              <a:gd name="T34" fmla="*/ 183 w 193"/>
              <a:gd name="T35" fmla="*/ 73 h 190"/>
              <a:gd name="T36" fmla="*/ 183 w 193"/>
              <a:gd name="T37" fmla="*/ 69 h 190"/>
              <a:gd name="T38" fmla="*/ 187 w 193"/>
              <a:gd name="T39" fmla="*/ 60 h 190"/>
              <a:gd name="T40" fmla="*/ 189 w 193"/>
              <a:gd name="T41" fmla="*/ 53 h 190"/>
              <a:gd name="T42" fmla="*/ 190 w 193"/>
              <a:gd name="T43" fmla="*/ 46 h 190"/>
              <a:gd name="T44" fmla="*/ 182 w 193"/>
              <a:gd name="T45" fmla="*/ 44 h 190"/>
              <a:gd name="T46" fmla="*/ 177 w 193"/>
              <a:gd name="T47" fmla="*/ 44 h 190"/>
              <a:gd name="T48" fmla="*/ 171 w 193"/>
              <a:gd name="T49" fmla="*/ 45 h 190"/>
              <a:gd name="T50" fmla="*/ 168 w 193"/>
              <a:gd name="T51" fmla="*/ 40 h 190"/>
              <a:gd name="T52" fmla="*/ 165 w 193"/>
              <a:gd name="T53" fmla="*/ 38 h 190"/>
              <a:gd name="T54" fmla="*/ 158 w 193"/>
              <a:gd name="T55" fmla="*/ 38 h 190"/>
              <a:gd name="T56" fmla="*/ 154 w 193"/>
              <a:gd name="T57" fmla="*/ 35 h 190"/>
              <a:gd name="T58" fmla="*/ 149 w 193"/>
              <a:gd name="T59" fmla="*/ 33 h 190"/>
              <a:gd name="T60" fmla="*/ 141 w 193"/>
              <a:gd name="T61" fmla="*/ 28 h 190"/>
              <a:gd name="T62" fmla="*/ 138 w 193"/>
              <a:gd name="T63" fmla="*/ 26 h 190"/>
              <a:gd name="T64" fmla="*/ 134 w 193"/>
              <a:gd name="T65" fmla="*/ 27 h 190"/>
              <a:gd name="T66" fmla="*/ 130 w 193"/>
              <a:gd name="T67" fmla="*/ 21 h 190"/>
              <a:gd name="T68" fmla="*/ 123 w 193"/>
              <a:gd name="T69" fmla="*/ 18 h 190"/>
              <a:gd name="T70" fmla="*/ 118 w 193"/>
              <a:gd name="T71" fmla="*/ 11 h 190"/>
              <a:gd name="T72" fmla="*/ 113 w 193"/>
              <a:gd name="T73" fmla="*/ 3 h 190"/>
              <a:gd name="T74" fmla="*/ 112 w 193"/>
              <a:gd name="T75" fmla="*/ 0 h 190"/>
              <a:gd name="T76" fmla="*/ 97 w 193"/>
              <a:gd name="T77" fmla="*/ 11 h 190"/>
              <a:gd name="T78" fmla="*/ 87 w 193"/>
              <a:gd name="T79" fmla="*/ 27 h 190"/>
              <a:gd name="T80" fmla="*/ 73 w 193"/>
              <a:gd name="T81" fmla="*/ 35 h 190"/>
              <a:gd name="T82" fmla="*/ 53 w 193"/>
              <a:gd name="T83" fmla="*/ 35 h 190"/>
              <a:gd name="T84" fmla="*/ 43 w 193"/>
              <a:gd name="T85" fmla="*/ 38 h 190"/>
              <a:gd name="T86" fmla="*/ 41 w 193"/>
              <a:gd name="T87" fmla="*/ 55 h 190"/>
              <a:gd name="T88" fmla="*/ 19 w 193"/>
              <a:gd name="T89" fmla="*/ 52 h 190"/>
              <a:gd name="T90" fmla="*/ 0 w 193"/>
              <a:gd name="T91" fmla="*/ 62 h 190"/>
              <a:gd name="T92" fmla="*/ 23 w 193"/>
              <a:gd name="T93" fmla="*/ 80 h 190"/>
              <a:gd name="T94" fmla="*/ 48 w 193"/>
              <a:gd name="T95" fmla="*/ 107 h 190"/>
              <a:gd name="T96" fmla="*/ 51 w 193"/>
              <a:gd name="T97" fmla="*/ 150 h 190"/>
              <a:gd name="T98" fmla="*/ 44 w 193"/>
              <a:gd name="T99" fmla="*/ 167 h 190"/>
              <a:gd name="T100" fmla="*/ 50 w 193"/>
              <a:gd name="T101" fmla="*/ 171 h 190"/>
              <a:gd name="T102" fmla="*/ 50 w 193"/>
              <a:gd name="T103" fmla="*/ 177 h 190"/>
              <a:gd name="T104" fmla="*/ 63 w 193"/>
              <a:gd name="T105" fmla="*/ 179 h 190"/>
              <a:gd name="T106" fmla="*/ 69 w 193"/>
              <a:gd name="T107" fmla="*/ 181 h 190"/>
              <a:gd name="T108" fmla="*/ 77 w 193"/>
              <a:gd name="T109" fmla="*/ 184 h 190"/>
              <a:gd name="T110" fmla="*/ 82 w 193"/>
              <a:gd name="T111" fmla="*/ 183 h 190"/>
              <a:gd name="T112" fmla="*/ 94 w 193"/>
              <a:gd name="T113" fmla="*/ 184 h 190"/>
              <a:gd name="T114" fmla="*/ 103 w 193"/>
              <a:gd name="T115" fmla="*/ 186 h 190"/>
              <a:gd name="T116" fmla="*/ 120 w 193"/>
              <a:gd name="T117" fmla="*/ 190 h 190"/>
              <a:gd name="T118" fmla="*/ 122 w 193"/>
              <a:gd name="T119" fmla="*/ 177 h 190"/>
              <a:gd name="T120" fmla="*/ 162 w 193"/>
              <a:gd name="T121" fmla="*/ 176 h 190"/>
              <a:gd name="T122" fmla="*/ 188 w 193"/>
              <a:gd name="T123" fmla="*/ 162 h 190"/>
              <a:gd name="T124" fmla="*/ 188 w 193"/>
              <a:gd name="T12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3" h="190">
                <a:moveTo>
                  <a:pt x="183" y="150"/>
                </a:moveTo>
                <a:cubicBezTo>
                  <a:pt x="177" y="147"/>
                  <a:pt x="177" y="147"/>
                  <a:pt x="177" y="147"/>
                </a:cubicBezTo>
                <a:cubicBezTo>
                  <a:pt x="176" y="138"/>
                  <a:pt x="176" y="138"/>
                  <a:pt x="176" y="138"/>
                </a:cubicBezTo>
                <a:cubicBezTo>
                  <a:pt x="172" y="134"/>
                  <a:pt x="172" y="134"/>
                  <a:pt x="172" y="134"/>
                </a:cubicBezTo>
                <a:cubicBezTo>
                  <a:pt x="175" y="131"/>
                  <a:pt x="175" y="131"/>
                  <a:pt x="175" y="131"/>
                </a:cubicBezTo>
                <a:cubicBezTo>
                  <a:pt x="179" y="130"/>
                  <a:pt x="179" y="130"/>
                  <a:pt x="179" y="130"/>
                </a:cubicBezTo>
                <a:cubicBezTo>
                  <a:pt x="180" y="124"/>
                  <a:pt x="180" y="124"/>
                  <a:pt x="180" y="124"/>
                </a:cubicBezTo>
                <a:cubicBezTo>
                  <a:pt x="177" y="122"/>
                  <a:pt x="177" y="122"/>
                  <a:pt x="177" y="122"/>
                </a:cubicBezTo>
                <a:cubicBezTo>
                  <a:pt x="176" y="118"/>
                  <a:pt x="176" y="118"/>
                  <a:pt x="176" y="118"/>
                </a:cubicBezTo>
                <a:cubicBezTo>
                  <a:pt x="177" y="116"/>
                  <a:pt x="177" y="116"/>
                  <a:pt x="177" y="116"/>
                </a:cubicBezTo>
                <a:cubicBezTo>
                  <a:pt x="177" y="113"/>
                  <a:pt x="177" y="113"/>
                  <a:pt x="177" y="113"/>
                </a:cubicBezTo>
                <a:cubicBezTo>
                  <a:pt x="175" y="111"/>
                  <a:pt x="175" y="111"/>
                  <a:pt x="175" y="111"/>
                </a:cubicBezTo>
                <a:cubicBezTo>
                  <a:pt x="173" y="106"/>
                  <a:pt x="173" y="106"/>
                  <a:pt x="173" y="106"/>
                </a:cubicBezTo>
                <a:cubicBezTo>
                  <a:pt x="172" y="104"/>
                  <a:pt x="172" y="104"/>
                  <a:pt x="172" y="104"/>
                </a:cubicBezTo>
                <a:cubicBezTo>
                  <a:pt x="168" y="103"/>
                  <a:pt x="168" y="103"/>
                  <a:pt x="168" y="103"/>
                </a:cubicBezTo>
                <a:cubicBezTo>
                  <a:pt x="165" y="106"/>
                  <a:pt x="165" y="106"/>
                  <a:pt x="165" y="106"/>
                </a:cubicBezTo>
                <a:cubicBezTo>
                  <a:pt x="166" y="110"/>
                  <a:pt x="166" y="110"/>
                  <a:pt x="166" y="110"/>
                </a:cubicBezTo>
                <a:cubicBezTo>
                  <a:pt x="162" y="112"/>
                  <a:pt x="162" y="112"/>
                  <a:pt x="162" y="112"/>
                </a:cubicBezTo>
                <a:cubicBezTo>
                  <a:pt x="158" y="111"/>
                  <a:pt x="158" y="111"/>
                  <a:pt x="158" y="111"/>
                </a:cubicBezTo>
                <a:cubicBezTo>
                  <a:pt x="158" y="109"/>
                  <a:pt x="158" y="109"/>
                  <a:pt x="158" y="109"/>
                </a:cubicBezTo>
                <a:cubicBezTo>
                  <a:pt x="160" y="108"/>
                  <a:pt x="160" y="108"/>
                  <a:pt x="160" y="108"/>
                </a:cubicBezTo>
                <a:cubicBezTo>
                  <a:pt x="162" y="108"/>
                  <a:pt x="162" y="108"/>
                  <a:pt x="162" y="108"/>
                </a:cubicBezTo>
                <a:cubicBezTo>
                  <a:pt x="163" y="100"/>
                  <a:pt x="163" y="100"/>
                  <a:pt x="163" y="100"/>
                </a:cubicBezTo>
                <a:cubicBezTo>
                  <a:pt x="167" y="92"/>
                  <a:pt x="167" y="92"/>
                  <a:pt x="167" y="92"/>
                </a:cubicBezTo>
                <a:cubicBezTo>
                  <a:pt x="170" y="91"/>
                  <a:pt x="170" y="91"/>
                  <a:pt x="170" y="91"/>
                </a:cubicBezTo>
                <a:cubicBezTo>
                  <a:pt x="173" y="87"/>
                  <a:pt x="173" y="87"/>
                  <a:pt x="173" y="87"/>
                </a:cubicBezTo>
                <a:cubicBezTo>
                  <a:pt x="177" y="85"/>
                  <a:pt x="177" y="85"/>
                  <a:pt x="177" y="85"/>
                </a:cubicBezTo>
                <a:cubicBezTo>
                  <a:pt x="176" y="82"/>
                  <a:pt x="176" y="82"/>
                  <a:pt x="176" y="82"/>
                </a:cubicBezTo>
                <a:cubicBezTo>
                  <a:pt x="172" y="80"/>
                  <a:pt x="172" y="80"/>
                  <a:pt x="172" y="80"/>
                </a:cubicBezTo>
                <a:cubicBezTo>
                  <a:pt x="174" y="78"/>
                  <a:pt x="174" y="78"/>
                  <a:pt x="174" y="78"/>
                </a:cubicBezTo>
                <a:cubicBezTo>
                  <a:pt x="178" y="77"/>
                  <a:pt x="178" y="77"/>
                  <a:pt x="178" y="77"/>
                </a:cubicBezTo>
                <a:cubicBezTo>
                  <a:pt x="179" y="79"/>
                  <a:pt x="179" y="79"/>
                  <a:pt x="179" y="79"/>
                </a:cubicBezTo>
                <a:cubicBezTo>
                  <a:pt x="183" y="80"/>
                  <a:pt x="183" y="80"/>
                  <a:pt x="183" y="80"/>
                </a:cubicBezTo>
                <a:cubicBezTo>
                  <a:pt x="188" y="78"/>
                  <a:pt x="188" y="78"/>
                  <a:pt x="188" y="78"/>
                </a:cubicBezTo>
                <a:cubicBezTo>
                  <a:pt x="186" y="75"/>
                  <a:pt x="186" y="75"/>
                  <a:pt x="186" y="75"/>
                </a:cubicBezTo>
                <a:cubicBezTo>
                  <a:pt x="183" y="73"/>
                  <a:pt x="183" y="73"/>
                  <a:pt x="183" y="73"/>
                </a:cubicBezTo>
                <a:cubicBezTo>
                  <a:pt x="183" y="70"/>
                  <a:pt x="183" y="70"/>
                  <a:pt x="183" y="70"/>
                </a:cubicBezTo>
                <a:cubicBezTo>
                  <a:pt x="183" y="69"/>
                  <a:pt x="183" y="69"/>
                  <a:pt x="183" y="69"/>
                </a:cubicBezTo>
                <a:cubicBezTo>
                  <a:pt x="185" y="62"/>
                  <a:pt x="185" y="62"/>
                  <a:pt x="185" y="62"/>
                </a:cubicBezTo>
                <a:cubicBezTo>
                  <a:pt x="187" y="60"/>
                  <a:pt x="187" y="60"/>
                  <a:pt x="187" y="60"/>
                </a:cubicBezTo>
                <a:cubicBezTo>
                  <a:pt x="187" y="57"/>
                  <a:pt x="187" y="57"/>
                  <a:pt x="187" y="57"/>
                </a:cubicBezTo>
                <a:cubicBezTo>
                  <a:pt x="189" y="53"/>
                  <a:pt x="189" y="53"/>
                  <a:pt x="189" y="53"/>
                </a:cubicBezTo>
                <a:cubicBezTo>
                  <a:pt x="193" y="48"/>
                  <a:pt x="193" y="48"/>
                  <a:pt x="193" y="48"/>
                </a:cubicBezTo>
                <a:cubicBezTo>
                  <a:pt x="190" y="46"/>
                  <a:pt x="190" y="46"/>
                  <a:pt x="190" y="46"/>
                </a:cubicBezTo>
                <a:cubicBezTo>
                  <a:pt x="186" y="46"/>
                  <a:pt x="186" y="46"/>
                  <a:pt x="186" y="46"/>
                </a:cubicBezTo>
                <a:cubicBezTo>
                  <a:pt x="182" y="44"/>
                  <a:pt x="182" y="44"/>
                  <a:pt x="182" y="44"/>
                </a:cubicBezTo>
                <a:cubicBezTo>
                  <a:pt x="179" y="45"/>
                  <a:pt x="179" y="45"/>
                  <a:pt x="179" y="45"/>
                </a:cubicBezTo>
                <a:cubicBezTo>
                  <a:pt x="177" y="44"/>
                  <a:pt x="177" y="44"/>
                  <a:pt x="177" y="44"/>
                </a:cubicBezTo>
                <a:cubicBezTo>
                  <a:pt x="174" y="44"/>
                  <a:pt x="174" y="44"/>
                  <a:pt x="174" y="44"/>
                </a:cubicBezTo>
                <a:cubicBezTo>
                  <a:pt x="171" y="45"/>
                  <a:pt x="171" y="45"/>
                  <a:pt x="171" y="45"/>
                </a:cubicBezTo>
                <a:cubicBezTo>
                  <a:pt x="168" y="43"/>
                  <a:pt x="168" y="43"/>
                  <a:pt x="168" y="43"/>
                </a:cubicBezTo>
                <a:cubicBezTo>
                  <a:pt x="168" y="40"/>
                  <a:pt x="168" y="40"/>
                  <a:pt x="168" y="40"/>
                </a:cubicBezTo>
                <a:cubicBezTo>
                  <a:pt x="165" y="38"/>
                  <a:pt x="165" y="38"/>
                  <a:pt x="165" y="38"/>
                </a:cubicBezTo>
                <a:cubicBezTo>
                  <a:pt x="165" y="38"/>
                  <a:pt x="165" y="38"/>
                  <a:pt x="165" y="38"/>
                </a:cubicBezTo>
                <a:cubicBezTo>
                  <a:pt x="162" y="39"/>
                  <a:pt x="162" y="39"/>
                  <a:pt x="162" y="39"/>
                </a:cubicBezTo>
                <a:cubicBezTo>
                  <a:pt x="158" y="38"/>
                  <a:pt x="158" y="38"/>
                  <a:pt x="158" y="38"/>
                </a:cubicBezTo>
                <a:cubicBezTo>
                  <a:pt x="156" y="35"/>
                  <a:pt x="156" y="35"/>
                  <a:pt x="156" y="35"/>
                </a:cubicBezTo>
                <a:cubicBezTo>
                  <a:pt x="154" y="35"/>
                  <a:pt x="154" y="35"/>
                  <a:pt x="154" y="35"/>
                </a:cubicBezTo>
                <a:cubicBezTo>
                  <a:pt x="152" y="35"/>
                  <a:pt x="152" y="35"/>
                  <a:pt x="152" y="35"/>
                </a:cubicBezTo>
                <a:cubicBezTo>
                  <a:pt x="149" y="33"/>
                  <a:pt x="149" y="33"/>
                  <a:pt x="149" y="33"/>
                </a:cubicBezTo>
                <a:cubicBezTo>
                  <a:pt x="146" y="33"/>
                  <a:pt x="146" y="33"/>
                  <a:pt x="146" y="33"/>
                </a:cubicBezTo>
                <a:cubicBezTo>
                  <a:pt x="141" y="28"/>
                  <a:pt x="141" y="28"/>
                  <a:pt x="141" y="28"/>
                </a:cubicBezTo>
                <a:cubicBezTo>
                  <a:pt x="139" y="28"/>
                  <a:pt x="139" y="28"/>
                  <a:pt x="139" y="28"/>
                </a:cubicBezTo>
                <a:cubicBezTo>
                  <a:pt x="138" y="26"/>
                  <a:pt x="138" y="26"/>
                  <a:pt x="138" y="26"/>
                </a:cubicBezTo>
                <a:cubicBezTo>
                  <a:pt x="136" y="26"/>
                  <a:pt x="136" y="26"/>
                  <a:pt x="136" y="26"/>
                </a:cubicBezTo>
                <a:cubicBezTo>
                  <a:pt x="134" y="27"/>
                  <a:pt x="134" y="27"/>
                  <a:pt x="134" y="27"/>
                </a:cubicBezTo>
                <a:cubicBezTo>
                  <a:pt x="130" y="25"/>
                  <a:pt x="130" y="25"/>
                  <a:pt x="130" y="25"/>
                </a:cubicBezTo>
                <a:cubicBezTo>
                  <a:pt x="130" y="21"/>
                  <a:pt x="130" y="21"/>
                  <a:pt x="130" y="21"/>
                </a:cubicBezTo>
                <a:cubicBezTo>
                  <a:pt x="126" y="18"/>
                  <a:pt x="126" y="18"/>
                  <a:pt x="126" y="18"/>
                </a:cubicBezTo>
                <a:cubicBezTo>
                  <a:pt x="123" y="18"/>
                  <a:pt x="123" y="18"/>
                  <a:pt x="123" y="18"/>
                </a:cubicBezTo>
                <a:cubicBezTo>
                  <a:pt x="119" y="14"/>
                  <a:pt x="119" y="14"/>
                  <a:pt x="119" y="14"/>
                </a:cubicBezTo>
                <a:cubicBezTo>
                  <a:pt x="118" y="11"/>
                  <a:pt x="118" y="11"/>
                  <a:pt x="118" y="11"/>
                </a:cubicBezTo>
                <a:cubicBezTo>
                  <a:pt x="114" y="9"/>
                  <a:pt x="114" y="9"/>
                  <a:pt x="114" y="9"/>
                </a:cubicBezTo>
                <a:cubicBezTo>
                  <a:pt x="113" y="3"/>
                  <a:pt x="113" y="3"/>
                  <a:pt x="113" y="3"/>
                </a:cubicBezTo>
                <a:cubicBezTo>
                  <a:pt x="110" y="1"/>
                  <a:pt x="110" y="1"/>
                  <a:pt x="110" y="1"/>
                </a:cubicBezTo>
                <a:cubicBezTo>
                  <a:pt x="111" y="1"/>
                  <a:pt x="111" y="0"/>
                  <a:pt x="112" y="0"/>
                </a:cubicBezTo>
                <a:cubicBezTo>
                  <a:pt x="109" y="2"/>
                  <a:pt x="105" y="4"/>
                  <a:pt x="101" y="6"/>
                </a:cubicBezTo>
                <a:cubicBezTo>
                  <a:pt x="100" y="7"/>
                  <a:pt x="98" y="9"/>
                  <a:pt x="97" y="11"/>
                </a:cubicBezTo>
                <a:cubicBezTo>
                  <a:pt x="96" y="13"/>
                  <a:pt x="96" y="16"/>
                  <a:pt x="95" y="19"/>
                </a:cubicBezTo>
                <a:cubicBezTo>
                  <a:pt x="94" y="23"/>
                  <a:pt x="91" y="26"/>
                  <a:pt x="87" y="27"/>
                </a:cubicBezTo>
                <a:cubicBezTo>
                  <a:pt x="85" y="28"/>
                  <a:pt x="83" y="28"/>
                  <a:pt x="81" y="29"/>
                </a:cubicBezTo>
                <a:cubicBezTo>
                  <a:pt x="77" y="30"/>
                  <a:pt x="75" y="32"/>
                  <a:pt x="73" y="35"/>
                </a:cubicBezTo>
                <a:cubicBezTo>
                  <a:pt x="71" y="40"/>
                  <a:pt x="67" y="40"/>
                  <a:pt x="62" y="39"/>
                </a:cubicBezTo>
                <a:cubicBezTo>
                  <a:pt x="59" y="39"/>
                  <a:pt x="56" y="37"/>
                  <a:pt x="53" y="35"/>
                </a:cubicBezTo>
                <a:cubicBezTo>
                  <a:pt x="52" y="34"/>
                  <a:pt x="49" y="34"/>
                  <a:pt x="47" y="34"/>
                </a:cubicBezTo>
                <a:cubicBezTo>
                  <a:pt x="45" y="34"/>
                  <a:pt x="43" y="36"/>
                  <a:pt x="43" y="38"/>
                </a:cubicBezTo>
                <a:cubicBezTo>
                  <a:pt x="44" y="42"/>
                  <a:pt x="45" y="46"/>
                  <a:pt x="46" y="50"/>
                </a:cubicBezTo>
                <a:cubicBezTo>
                  <a:pt x="47" y="53"/>
                  <a:pt x="44" y="55"/>
                  <a:pt x="41" y="55"/>
                </a:cubicBezTo>
                <a:cubicBezTo>
                  <a:pt x="36" y="56"/>
                  <a:pt x="32" y="55"/>
                  <a:pt x="27" y="53"/>
                </a:cubicBezTo>
                <a:cubicBezTo>
                  <a:pt x="25" y="52"/>
                  <a:pt x="22" y="52"/>
                  <a:pt x="19" y="52"/>
                </a:cubicBezTo>
                <a:cubicBezTo>
                  <a:pt x="14" y="53"/>
                  <a:pt x="8" y="55"/>
                  <a:pt x="3" y="57"/>
                </a:cubicBezTo>
                <a:cubicBezTo>
                  <a:pt x="1" y="57"/>
                  <a:pt x="0" y="60"/>
                  <a:pt x="0" y="62"/>
                </a:cubicBezTo>
                <a:cubicBezTo>
                  <a:pt x="1" y="69"/>
                  <a:pt x="2" y="76"/>
                  <a:pt x="12" y="76"/>
                </a:cubicBezTo>
                <a:cubicBezTo>
                  <a:pt x="16" y="76"/>
                  <a:pt x="19" y="79"/>
                  <a:pt x="23" y="80"/>
                </a:cubicBezTo>
                <a:cubicBezTo>
                  <a:pt x="30" y="82"/>
                  <a:pt x="35" y="86"/>
                  <a:pt x="37" y="92"/>
                </a:cubicBezTo>
                <a:cubicBezTo>
                  <a:pt x="39" y="99"/>
                  <a:pt x="42" y="103"/>
                  <a:pt x="48" y="107"/>
                </a:cubicBezTo>
                <a:cubicBezTo>
                  <a:pt x="52" y="109"/>
                  <a:pt x="53" y="113"/>
                  <a:pt x="53" y="117"/>
                </a:cubicBezTo>
                <a:cubicBezTo>
                  <a:pt x="53" y="128"/>
                  <a:pt x="52" y="139"/>
                  <a:pt x="51" y="150"/>
                </a:cubicBezTo>
                <a:cubicBezTo>
                  <a:pt x="51" y="154"/>
                  <a:pt x="49" y="158"/>
                  <a:pt x="48" y="162"/>
                </a:cubicBezTo>
                <a:cubicBezTo>
                  <a:pt x="47" y="164"/>
                  <a:pt x="46" y="166"/>
                  <a:pt x="44" y="167"/>
                </a:cubicBezTo>
                <a:cubicBezTo>
                  <a:pt x="48" y="169"/>
                  <a:pt x="48" y="169"/>
                  <a:pt x="48" y="169"/>
                </a:cubicBezTo>
                <a:cubicBezTo>
                  <a:pt x="50" y="171"/>
                  <a:pt x="50" y="171"/>
                  <a:pt x="50" y="171"/>
                </a:cubicBezTo>
                <a:cubicBezTo>
                  <a:pt x="51" y="173"/>
                  <a:pt x="51" y="173"/>
                  <a:pt x="51" y="173"/>
                </a:cubicBezTo>
                <a:cubicBezTo>
                  <a:pt x="50" y="177"/>
                  <a:pt x="50" y="177"/>
                  <a:pt x="50" y="177"/>
                </a:cubicBezTo>
                <a:cubicBezTo>
                  <a:pt x="57" y="177"/>
                  <a:pt x="57" y="177"/>
                  <a:pt x="57" y="177"/>
                </a:cubicBezTo>
                <a:cubicBezTo>
                  <a:pt x="63" y="179"/>
                  <a:pt x="63" y="179"/>
                  <a:pt x="63" y="179"/>
                </a:cubicBezTo>
                <a:cubicBezTo>
                  <a:pt x="65" y="183"/>
                  <a:pt x="65" y="183"/>
                  <a:pt x="65" y="183"/>
                </a:cubicBezTo>
                <a:cubicBezTo>
                  <a:pt x="69" y="181"/>
                  <a:pt x="69" y="181"/>
                  <a:pt x="69" y="181"/>
                </a:cubicBezTo>
                <a:cubicBezTo>
                  <a:pt x="73" y="185"/>
                  <a:pt x="73" y="185"/>
                  <a:pt x="73" y="185"/>
                </a:cubicBezTo>
                <a:cubicBezTo>
                  <a:pt x="77" y="184"/>
                  <a:pt x="77" y="184"/>
                  <a:pt x="77" y="184"/>
                </a:cubicBezTo>
                <a:cubicBezTo>
                  <a:pt x="79" y="185"/>
                  <a:pt x="79" y="185"/>
                  <a:pt x="79" y="185"/>
                </a:cubicBezTo>
                <a:cubicBezTo>
                  <a:pt x="82" y="183"/>
                  <a:pt x="82" y="183"/>
                  <a:pt x="82" y="183"/>
                </a:cubicBezTo>
                <a:cubicBezTo>
                  <a:pt x="91" y="182"/>
                  <a:pt x="91" y="182"/>
                  <a:pt x="91" y="182"/>
                </a:cubicBezTo>
                <a:cubicBezTo>
                  <a:pt x="94" y="184"/>
                  <a:pt x="94" y="184"/>
                  <a:pt x="94" y="184"/>
                </a:cubicBezTo>
                <a:cubicBezTo>
                  <a:pt x="98" y="183"/>
                  <a:pt x="98" y="183"/>
                  <a:pt x="98" y="183"/>
                </a:cubicBezTo>
                <a:cubicBezTo>
                  <a:pt x="103" y="186"/>
                  <a:pt x="103" y="186"/>
                  <a:pt x="103" y="186"/>
                </a:cubicBezTo>
                <a:cubicBezTo>
                  <a:pt x="111" y="186"/>
                  <a:pt x="111" y="186"/>
                  <a:pt x="111" y="186"/>
                </a:cubicBezTo>
                <a:cubicBezTo>
                  <a:pt x="120" y="190"/>
                  <a:pt x="120" y="190"/>
                  <a:pt x="120" y="190"/>
                </a:cubicBezTo>
                <a:cubicBezTo>
                  <a:pt x="120" y="188"/>
                  <a:pt x="120" y="185"/>
                  <a:pt x="120" y="183"/>
                </a:cubicBezTo>
                <a:cubicBezTo>
                  <a:pt x="121" y="181"/>
                  <a:pt x="121" y="179"/>
                  <a:pt x="122" y="177"/>
                </a:cubicBezTo>
                <a:cubicBezTo>
                  <a:pt x="123" y="172"/>
                  <a:pt x="130" y="167"/>
                  <a:pt x="134" y="168"/>
                </a:cubicBezTo>
                <a:cubicBezTo>
                  <a:pt x="144" y="170"/>
                  <a:pt x="154" y="170"/>
                  <a:pt x="162" y="176"/>
                </a:cubicBezTo>
                <a:cubicBezTo>
                  <a:pt x="166" y="179"/>
                  <a:pt x="171" y="177"/>
                  <a:pt x="173" y="174"/>
                </a:cubicBezTo>
                <a:cubicBezTo>
                  <a:pt x="177" y="169"/>
                  <a:pt x="182" y="165"/>
                  <a:pt x="188" y="162"/>
                </a:cubicBezTo>
                <a:cubicBezTo>
                  <a:pt x="187" y="160"/>
                  <a:pt x="186" y="156"/>
                  <a:pt x="186" y="156"/>
                </a:cubicBezTo>
                <a:cubicBezTo>
                  <a:pt x="188" y="151"/>
                  <a:pt x="188" y="151"/>
                  <a:pt x="188" y="151"/>
                </a:cubicBezTo>
                <a:lnTo>
                  <a:pt x="183" y="15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54">
            <a:extLst>
              <a:ext uri="{FF2B5EF4-FFF2-40B4-BE49-F238E27FC236}">
                <a16:creationId xmlns:a16="http://schemas.microsoft.com/office/drawing/2014/main" id="{19507DB4-D6C7-0656-86DA-43137E531C70}"/>
              </a:ext>
            </a:extLst>
          </p:cNvPr>
          <p:cNvSpPr>
            <a:spLocks/>
          </p:cNvSpPr>
          <p:nvPr/>
        </p:nvSpPr>
        <p:spPr bwMode="auto">
          <a:xfrm>
            <a:off x="20997488" y="6673851"/>
            <a:ext cx="244476" cy="134938"/>
          </a:xfrm>
          <a:custGeom>
            <a:avLst/>
            <a:gdLst>
              <a:gd name="T0" fmla="*/ 150 w 154"/>
              <a:gd name="T1" fmla="*/ 30 h 85"/>
              <a:gd name="T2" fmla="*/ 146 w 154"/>
              <a:gd name="T3" fmla="*/ 30 h 85"/>
              <a:gd name="T4" fmla="*/ 140 w 154"/>
              <a:gd name="T5" fmla="*/ 36 h 85"/>
              <a:gd name="T6" fmla="*/ 132 w 154"/>
              <a:gd name="T7" fmla="*/ 30 h 85"/>
              <a:gd name="T8" fmla="*/ 122 w 154"/>
              <a:gd name="T9" fmla="*/ 30 h 85"/>
              <a:gd name="T10" fmla="*/ 122 w 154"/>
              <a:gd name="T11" fmla="*/ 22 h 85"/>
              <a:gd name="T12" fmla="*/ 118 w 154"/>
              <a:gd name="T13" fmla="*/ 20 h 85"/>
              <a:gd name="T14" fmla="*/ 116 w 154"/>
              <a:gd name="T15" fmla="*/ 10 h 85"/>
              <a:gd name="T16" fmla="*/ 107 w 154"/>
              <a:gd name="T17" fmla="*/ 6 h 85"/>
              <a:gd name="T18" fmla="*/ 103 w 154"/>
              <a:gd name="T19" fmla="*/ 4 h 85"/>
              <a:gd name="T20" fmla="*/ 99 w 154"/>
              <a:gd name="T21" fmla="*/ 4 h 85"/>
              <a:gd name="T22" fmla="*/ 95 w 154"/>
              <a:gd name="T23" fmla="*/ 6 h 85"/>
              <a:gd name="T24" fmla="*/ 89 w 154"/>
              <a:gd name="T25" fmla="*/ 6 h 85"/>
              <a:gd name="T26" fmla="*/ 87 w 154"/>
              <a:gd name="T27" fmla="*/ 0 h 85"/>
              <a:gd name="T28" fmla="*/ 81 w 154"/>
              <a:gd name="T29" fmla="*/ 2 h 85"/>
              <a:gd name="T30" fmla="*/ 81 w 154"/>
              <a:gd name="T31" fmla="*/ 6 h 85"/>
              <a:gd name="T32" fmla="*/ 79 w 154"/>
              <a:gd name="T33" fmla="*/ 10 h 85"/>
              <a:gd name="T34" fmla="*/ 71 w 154"/>
              <a:gd name="T35" fmla="*/ 6 h 85"/>
              <a:gd name="T36" fmla="*/ 65 w 154"/>
              <a:gd name="T37" fmla="*/ 10 h 85"/>
              <a:gd name="T38" fmla="*/ 59 w 154"/>
              <a:gd name="T39" fmla="*/ 8 h 85"/>
              <a:gd name="T40" fmla="*/ 59 w 154"/>
              <a:gd name="T41" fmla="*/ 8 h 85"/>
              <a:gd name="T42" fmla="*/ 49 w 154"/>
              <a:gd name="T43" fmla="*/ 12 h 85"/>
              <a:gd name="T44" fmla="*/ 41 w 154"/>
              <a:gd name="T45" fmla="*/ 10 h 85"/>
              <a:gd name="T46" fmla="*/ 39 w 154"/>
              <a:gd name="T47" fmla="*/ 6 h 85"/>
              <a:gd name="T48" fmla="*/ 31 w 154"/>
              <a:gd name="T49" fmla="*/ 8 h 85"/>
              <a:gd name="T50" fmla="*/ 27 w 154"/>
              <a:gd name="T51" fmla="*/ 12 h 85"/>
              <a:gd name="T52" fmla="*/ 35 w 154"/>
              <a:gd name="T53" fmla="*/ 16 h 85"/>
              <a:gd name="T54" fmla="*/ 37 w 154"/>
              <a:gd name="T55" fmla="*/ 22 h 85"/>
              <a:gd name="T56" fmla="*/ 29 w 154"/>
              <a:gd name="T57" fmla="*/ 26 h 85"/>
              <a:gd name="T58" fmla="*/ 24 w 154"/>
              <a:gd name="T59" fmla="*/ 34 h 85"/>
              <a:gd name="T60" fmla="*/ 18 w 154"/>
              <a:gd name="T61" fmla="*/ 36 h 85"/>
              <a:gd name="T62" fmla="*/ 10 w 154"/>
              <a:gd name="T63" fmla="*/ 51 h 85"/>
              <a:gd name="T64" fmla="*/ 8 w 154"/>
              <a:gd name="T65" fmla="*/ 67 h 85"/>
              <a:gd name="T66" fmla="*/ 4 w 154"/>
              <a:gd name="T67" fmla="*/ 67 h 85"/>
              <a:gd name="T68" fmla="*/ 0 w 154"/>
              <a:gd name="T69" fmla="*/ 69 h 85"/>
              <a:gd name="T70" fmla="*/ 0 w 154"/>
              <a:gd name="T71" fmla="*/ 73 h 85"/>
              <a:gd name="T72" fmla="*/ 8 w 154"/>
              <a:gd name="T73" fmla="*/ 75 h 85"/>
              <a:gd name="T74" fmla="*/ 16 w 154"/>
              <a:gd name="T75" fmla="*/ 71 h 85"/>
              <a:gd name="T76" fmla="*/ 14 w 154"/>
              <a:gd name="T77" fmla="*/ 63 h 85"/>
              <a:gd name="T78" fmla="*/ 20 w 154"/>
              <a:gd name="T79" fmla="*/ 57 h 85"/>
              <a:gd name="T80" fmla="*/ 27 w 154"/>
              <a:gd name="T81" fmla="*/ 59 h 85"/>
              <a:gd name="T82" fmla="*/ 29 w 154"/>
              <a:gd name="T83" fmla="*/ 63 h 85"/>
              <a:gd name="T84" fmla="*/ 33 w 154"/>
              <a:gd name="T85" fmla="*/ 73 h 85"/>
              <a:gd name="T86" fmla="*/ 37 w 154"/>
              <a:gd name="T87" fmla="*/ 77 h 85"/>
              <a:gd name="T88" fmla="*/ 37 w 154"/>
              <a:gd name="T89" fmla="*/ 83 h 85"/>
              <a:gd name="T90" fmla="*/ 47 w 154"/>
              <a:gd name="T91" fmla="*/ 85 h 85"/>
              <a:gd name="T92" fmla="*/ 59 w 154"/>
              <a:gd name="T93" fmla="*/ 75 h 85"/>
              <a:gd name="T94" fmla="*/ 69 w 154"/>
              <a:gd name="T95" fmla="*/ 79 h 85"/>
              <a:gd name="T96" fmla="*/ 81 w 154"/>
              <a:gd name="T97" fmla="*/ 59 h 85"/>
              <a:gd name="T98" fmla="*/ 89 w 154"/>
              <a:gd name="T99" fmla="*/ 63 h 85"/>
              <a:gd name="T100" fmla="*/ 89 w 154"/>
              <a:gd name="T101" fmla="*/ 71 h 85"/>
              <a:gd name="T102" fmla="*/ 99 w 154"/>
              <a:gd name="T103" fmla="*/ 75 h 85"/>
              <a:gd name="T104" fmla="*/ 103 w 154"/>
              <a:gd name="T105" fmla="*/ 83 h 85"/>
              <a:gd name="T106" fmla="*/ 109 w 154"/>
              <a:gd name="T107" fmla="*/ 71 h 85"/>
              <a:gd name="T108" fmla="*/ 109 w 154"/>
              <a:gd name="T109" fmla="*/ 61 h 85"/>
              <a:gd name="T110" fmla="*/ 124 w 154"/>
              <a:gd name="T111" fmla="*/ 65 h 85"/>
              <a:gd name="T112" fmla="*/ 128 w 154"/>
              <a:gd name="T113" fmla="*/ 65 h 85"/>
              <a:gd name="T114" fmla="*/ 134 w 154"/>
              <a:gd name="T115" fmla="*/ 69 h 85"/>
              <a:gd name="T116" fmla="*/ 136 w 154"/>
              <a:gd name="T117" fmla="*/ 57 h 85"/>
              <a:gd name="T118" fmla="*/ 150 w 154"/>
              <a:gd name="T119" fmla="*/ 55 h 85"/>
              <a:gd name="T120" fmla="*/ 146 w 154"/>
              <a:gd name="T121" fmla="*/ 43 h 85"/>
              <a:gd name="T122" fmla="*/ 154 w 154"/>
              <a:gd name="T123" fmla="*/ 36 h 85"/>
              <a:gd name="T124" fmla="*/ 150 w 154"/>
              <a:gd name="T125"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85">
                <a:moveTo>
                  <a:pt x="150" y="30"/>
                </a:moveTo>
                <a:lnTo>
                  <a:pt x="146" y="30"/>
                </a:lnTo>
                <a:lnTo>
                  <a:pt x="140" y="36"/>
                </a:lnTo>
                <a:lnTo>
                  <a:pt x="132" y="30"/>
                </a:lnTo>
                <a:lnTo>
                  <a:pt x="122" y="30"/>
                </a:lnTo>
                <a:lnTo>
                  <a:pt x="122" y="22"/>
                </a:lnTo>
                <a:lnTo>
                  <a:pt x="118" y="20"/>
                </a:lnTo>
                <a:lnTo>
                  <a:pt x="116" y="10"/>
                </a:lnTo>
                <a:lnTo>
                  <a:pt x="107" y="6"/>
                </a:lnTo>
                <a:lnTo>
                  <a:pt x="103" y="4"/>
                </a:lnTo>
                <a:lnTo>
                  <a:pt x="99" y="4"/>
                </a:lnTo>
                <a:lnTo>
                  <a:pt x="95" y="6"/>
                </a:lnTo>
                <a:lnTo>
                  <a:pt x="89" y="6"/>
                </a:lnTo>
                <a:lnTo>
                  <a:pt x="87" y="0"/>
                </a:lnTo>
                <a:lnTo>
                  <a:pt x="81" y="2"/>
                </a:lnTo>
                <a:lnTo>
                  <a:pt x="81" y="6"/>
                </a:lnTo>
                <a:lnTo>
                  <a:pt x="79" y="10"/>
                </a:lnTo>
                <a:lnTo>
                  <a:pt x="71" y="6"/>
                </a:lnTo>
                <a:lnTo>
                  <a:pt x="65" y="10"/>
                </a:lnTo>
                <a:lnTo>
                  <a:pt x="59" y="8"/>
                </a:lnTo>
                <a:lnTo>
                  <a:pt x="59" y="8"/>
                </a:lnTo>
                <a:lnTo>
                  <a:pt x="49" y="12"/>
                </a:lnTo>
                <a:lnTo>
                  <a:pt x="41" y="10"/>
                </a:lnTo>
                <a:lnTo>
                  <a:pt x="39" y="6"/>
                </a:lnTo>
                <a:lnTo>
                  <a:pt x="31" y="8"/>
                </a:lnTo>
                <a:lnTo>
                  <a:pt x="27" y="12"/>
                </a:lnTo>
                <a:lnTo>
                  <a:pt x="35" y="16"/>
                </a:lnTo>
                <a:lnTo>
                  <a:pt x="37" y="22"/>
                </a:lnTo>
                <a:lnTo>
                  <a:pt x="29" y="26"/>
                </a:lnTo>
                <a:lnTo>
                  <a:pt x="24" y="34"/>
                </a:lnTo>
                <a:lnTo>
                  <a:pt x="18" y="36"/>
                </a:lnTo>
                <a:lnTo>
                  <a:pt x="10" y="51"/>
                </a:lnTo>
                <a:lnTo>
                  <a:pt x="8" y="67"/>
                </a:lnTo>
                <a:lnTo>
                  <a:pt x="4" y="67"/>
                </a:lnTo>
                <a:lnTo>
                  <a:pt x="0" y="69"/>
                </a:lnTo>
                <a:lnTo>
                  <a:pt x="0" y="73"/>
                </a:lnTo>
                <a:lnTo>
                  <a:pt x="8" y="75"/>
                </a:lnTo>
                <a:lnTo>
                  <a:pt x="16" y="71"/>
                </a:lnTo>
                <a:lnTo>
                  <a:pt x="14" y="63"/>
                </a:lnTo>
                <a:lnTo>
                  <a:pt x="20" y="57"/>
                </a:lnTo>
                <a:lnTo>
                  <a:pt x="27" y="59"/>
                </a:lnTo>
                <a:lnTo>
                  <a:pt x="29" y="63"/>
                </a:lnTo>
                <a:lnTo>
                  <a:pt x="33" y="73"/>
                </a:lnTo>
                <a:lnTo>
                  <a:pt x="37" y="77"/>
                </a:lnTo>
                <a:lnTo>
                  <a:pt x="37" y="83"/>
                </a:lnTo>
                <a:lnTo>
                  <a:pt x="47" y="85"/>
                </a:lnTo>
                <a:lnTo>
                  <a:pt x="59" y="75"/>
                </a:lnTo>
                <a:lnTo>
                  <a:pt x="69" y="79"/>
                </a:lnTo>
                <a:lnTo>
                  <a:pt x="81" y="59"/>
                </a:lnTo>
                <a:lnTo>
                  <a:pt x="89" y="63"/>
                </a:lnTo>
                <a:lnTo>
                  <a:pt x="89" y="71"/>
                </a:lnTo>
                <a:lnTo>
                  <a:pt x="99" y="75"/>
                </a:lnTo>
                <a:lnTo>
                  <a:pt x="103" y="83"/>
                </a:lnTo>
                <a:lnTo>
                  <a:pt x="109" y="71"/>
                </a:lnTo>
                <a:lnTo>
                  <a:pt x="109" y="61"/>
                </a:lnTo>
                <a:lnTo>
                  <a:pt x="124" y="65"/>
                </a:lnTo>
                <a:lnTo>
                  <a:pt x="128" y="65"/>
                </a:lnTo>
                <a:lnTo>
                  <a:pt x="134" y="69"/>
                </a:lnTo>
                <a:lnTo>
                  <a:pt x="136" y="57"/>
                </a:lnTo>
                <a:lnTo>
                  <a:pt x="150" y="55"/>
                </a:lnTo>
                <a:lnTo>
                  <a:pt x="146" y="43"/>
                </a:lnTo>
                <a:lnTo>
                  <a:pt x="154" y="36"/>
                </a:lnTo>
                <a:lnTo>
                  <a:pt x="150" y="3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55">
            <a:extLst>
              <a:ext uri="{FF2B5EF4-FFF2-40B4-BE49-F238E27FC236}">
                <a16:creationId xmlns:a16="http://schemas.microsoft.com/office/drawing/2014/main" id="{17CC4E0E-2367-0EF9-49BE-EC6073B37350}"/>
              </a:ext>
            </a:extLst>
          </p:cNvPr>
          <p:cNvSpPr>
            <a:spLocks/>
          </p:cNvSpPr>
          <p:nvPr/>
        </p:nvSpPr>
        <p:spPr bwMode="auto">
          <a:xfrm>
            <a:off x="21232438" y="7000876"/>
            <a:ext cx="12700" cy="4764"/>
          </a:xfrm>
          <a:custGeom>
            <a:avLst/>
            <a:gdLst>
              <a:gd name="T0" fmla="*/ 2 w 4"/>
              <a:gd name="T1" fmla="*/ 2 h 2"/>
              <a:gd name="T2" fmla="*/ 4 w 4"/>
              <a:gd name="T3" fmla="*/ 0 h 2"/>
              <a:gd name="T4" fmla="*/ 0 w 4"/>
              <a:gd name="T5" fmla="*/ 1 h 2"/>
              <a:gd name="T6" fmla="*/ 2 w 4"/>
              <a:gd name="T7" fmla="*/ 2 h 2"/>
            </a:gdLst>
            <a:ahLst/>
            <a:cxnLst>
              <a:cxn ang="0">
                <a:pos x="T0" y="T1"/>
              </a:cxn>
              <a:cxn ang="0">
                <a:pos x="T2" y="T3"/>
              </a:cxn>
              <a:cxn ang="0">
                <a:pos x="T4" y="T5"/>
              </a:cxn>
              <a:cxn ang="0">
                <a:pos x="T6" y="T7"/>
              </a:cxn>
            </a:cxnLst>
            <a:rect l="0" t="0" r="r" b="b"/>
            <a:pathLst>
              <a:path w="4" h="2">
                <a:moveTo>
                  <a:pt x="2" y="2"/>
                </a:moveTo>
                <a:cubicBezTo>
                  <a:pt x="3" y="1"/>
                  <a:pt x="3" y="0"/>
                  <a:pt x="4" y="0"/>
                </a:cubicBezTo>
                <a:cubicBezTo>
                  <a:pt x="3" y="0"/>
                  <a:pt x="1" y="0"/>
                  <a:pt x="0" y="1"/>
                </a:cubicBezTo>
                <a:cubicBezTo>
                  <a:pt x="1" y="1"/>
                  <a:pt x="2" y="2"/>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56">
            <a:extLst>
              <a:ext uri="{FF2B5EF4-FFF2-40B4-BE49-F238E27FC236}">
                <a16:creationId xmlns:a16="http://schemas.microsoft.com/office/drawing/2014/main" id="{76863D0D-FA17-57F5-A7F2-79C3066982E8}"/>
              </a:ext>
            </a:extLst>
          </p:cNvPr>
          <p:cNvSpPr>
            <a:spLocks/>
          </p:cNvSpPr>
          <p:nvPr/>
        </p:nvSpPr>
        <p:spPr bwMode="auto">
          <a:xfrm>
            <a:off x="21065751" y="6959601"/>
            <a:ext cx="9526" cy="6350"/>
          </a:xfrm>
          <a:custGeom>
            <a:avLst/>
            <a:gdLst>
              <a:gd name="T0" fmla="*/ 0 w 3"/>
              <a:gd name="T1" fmla="*/ 2 h 2"/>
              <a:gd name="T2" fmla="*/ 0 w 3"/>
              <a:gd name="T3" fmla="*/ 2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0" y="2"/>
                  <a:pt x="0" y="2"/>
                </a:cubicBezTo>
                <a:cubicBezTo>
                  <a:pt x="1" y="1"/>
                  <a:pt x="2" y="1"/>
                  <a:pt x="3" y="0"/>
                </a:cubicBezTo>
                <a:cubicBezTo>
                  <a:pt x="2" y="1"/>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57">
            <a:extLst>
              <a:ext uri="{FF2B5EF4-FFF2-40B4-BE49-F238E27FC236}">
                <a16:creationId xmlns:a16="http://schemas.microsoft.com/office/drawing/2014/main" id="{9FACFD12-607D-9D28-A6D8-7D81B57A08C2}"/>
              </a:ext>
            </a:extLst>
          </p:cNvPr>
          <p:cNvSpPr>
            <a:spLocks/>
          </p:cNvSpPr>
          <p:nvPr/>
        </p:nvSpPr>
        <p:spPr bwMode="auto">
          <a:xfrm>
            <a:off x="21245138" y="6997700"/>
            <a:ext cx="3176" cy="3176"/>
          </a:xfrm>
          <a:custGeom>
            <a:avLst/>
            <a:gdLst>
              <a:gd name="T0" fmla="*/ 0 w 1"/>
              <a:gd name="T1" fmla="*/ 1 h 1"/>
              <a:gd name="T2" fmla="*/ 1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1"/>
                  <a:pt x="1" y="1"/>
                  <a:pt x="1" y="1"/>
                </a:cubicBezTo>
                <a:cubicBezTo>
                  <a:pt x="1" y="0"/>
                  <a:pt x="1" y="0"/>
                  <a:pt x="0" y="0"/>
                </a:cubicBezTo>
                <a:cubicBezTo>
                  <a:pt x="0" y="0"/>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58">
            <a:extLst>
              <a:ext uri="{FF2B5EF4-FFF2-40B4-BE49-F238E27FC236}">
                <a16:creationId xmlns:a16="http://schemas.microsoft.com/office/drawing/2014/main" id="{75689D28-CB5C-7CAF-F6F3-06DCA4FE4116}"/>
              </a:ext>
            </a:extLst>
          </p:cNvPr>
          <p:cNvSpPr>
            <a:spLocks/>
          </p:cNvSpPr>
          <p:nvPr/>
        </p:nvSpPr>
        <p:spPr bwMode="auto">
          <a:xfrm>
            <a:off x="21040351" y="6721477"/>
            <a:ext cx="619126" cy="692150"/>
          </a:xfrm>
          <a:custGeom>
            <a:avLst/>
            <a:gdLst>
              <a:gd name="T0" fmla="*/ 161 w 197"/>
              <a:gd name="T1" fmla="*/ 121 h 221"/>
              <a:gd name="T2" fmla="*/ 154 w 197"/>
              <a:gd name="T3" fmla="*/ 110 h 221"/>
              <a:gd name="T4" fmla="*/ 130 w 197"/>
              <a:gd name="T5" fmla="*/ 100 h 221"/>
              <a:gd name="T6" fmla="*/ 106 w 197"/>
              <a:gd name="T7" fmla="*/ 69 h 221"/>
              <a:gd name="T8" fmla="*/ 92 w 197"/>
              <a:gd name="T9" fmla="*/ 52 h 221"/>
              <a:gd name="T10" fmla="*/ 96 w 197"/>
              <a:gd name="T11" fmla="*/ 37 h 221"/>
              <a:gd name="T12" fmla="*/ 109 w 197"/>
              <a:gd name="T13" fmla="*/ 35 h 221"/>
              <a:gd name="T14" fmla="*/ 111 w 197"/>
              <a:gd name="T15" fmla="*/ 30 h 221"/>
              <a:gd name="T16" fmla="*/ 112 w 197"/>
              <a:gd name="T17" fmla="*/ 22 h 221"/>
              <a:gd name="T18" fmla="*/ 114 w 197"/>
              <a:gd name="T19" fmla="*/ 12 h 221"/>
              <a:gd name="T20" fmla="*/ 107 w 197"/>
              <a:gd name="T21" fmla="*/ 11 h 221"/>
              <a:gd name="T22" fmla="*/ 88 w 197"/>
              <a:gd name="T23" fmla="*/ 4 h 221"/>
              <a:gd name="T24" fmla="*/ 82 w 197"/>
              <a:gd name="T25" fmla="*/ 1 h 221"/>
              <a:gd name="T26" fmla="*/ 69 w 197"/>
              <a:gd name="T27" fmla="*/ 5 h 221"/>
              <a:gd name="T28" fmla="*/ 60 w 197"/>
              <a:gd name="T29" fmla="*/ 7 h 221"/>
              <a:gd name="T30" fmla="*/ 55 w 197"/>
              <a:gd name="T31" fmla="*/ 14 h 221"/>
              <a:gd name="T32" fmla="*/ 51 w 197"/>
              <a:gd name="T33" fmla="*/ 18 h 221"/>
              <a:gd name="T34" fmla="*/ 41 w 197"/>
              <a:gd name="T35" fmla="*/ 16 h 221"/>
              <a:gd name="T36" fmla="*/ 38 w 197"/>
              <a:gd name="T37" fmla="*/ 27 h 221"/>
              <a:gd name="T38" fmla="*/ 31 w 197"/>
              <a:gd name="T39" fmla="*/ 21 h 221"/>
              <a:gd name="T40" fmla="*/ 27 w 197"/>
              <a:gd name="T41" fmla="*/ 15 h 221"/>
              <a:gd name="T42" fmla="*/ 16 w 197"/>
              <a:gd name="T43" fmla="*/ 23 h 221"/>
              <a:gd name="T44" fmla="*/ 5 w 197"/>
              <a:gd name="T45" fmla="*/ 27 h 221"/>
              <a:gd name="T46" fmla="*/ 5 w 197"/>
              <a:gd name="T47" fmla="*/ 33 h 221"/>
              <a:gd name="T48" fmla="*/ 7 w 197"/>
              <a:gd name="T49" fmla="*/ 41 h 221"/>
              <a:gd name="T50" fmla="*/ 0 w 197"/>
              <a:gd name="T51" fmla="*/ 45 h 221"/>
              <a:gd name="T52" fmla="*/ 5 w 197"/>
              <a:gd name="T53" fmla="*/ 58 h 221"/>
              <a:gd name="T54" fmla="*/ 16 w 197"/>
              <a:gd name="T55" fmla="*/ 62 h 221"/>
              <a:gd name="T56" fmla="*/ 16 w 197"/>
              <a:gd name="T57" fmla="*/ 73 h 221"/>
              <a:gd name="T58" fmla="*/ 21 w 197"/>
              <a:gd name="T59" fmla="*/ 71 h 221"/>
              <a:gd name="T60" fmla="*/ 45 w 197"/>
              <a:gd name="T61" fmla="*/ 62 h 221"/>
              <a:gd name="T62" fmla="*/ 66 w 197"/>
              <a:gd name="T63" fmla="*/ 89 h 221"/>
              <a:gd name="T64" fmla="*/ 111 w 197"/>
              <a:gd name="T65" fmla="*/ 126 h 221"/>
              <a:gd name="T66" fmla="*/ 148 w 197"/>
              <a:gd name="T67" fmla="*/ 152 h 221"/>
              <a:gd name="T68" fmla="*/ 158 w 197"/>
              <a:gd name="T69" fmla="*/ 172 h 221"/>
              <a:gd name="T70" fmla="*/ 146 w 197"/>
              <a:gd name="T71" fmla="*/ 188 h 221"/>
              <a:gd name="T72" fmla="*/ 103 w 197"/>
              <a:gd name="T73" fmla="*/ 193 h 221"/>
              <a:gd name="T74" fmla="*/ 102 w 197"/>
              <a:gd name="T75" fmla="*/ 200 h 221"/>
              <a:gd name="T76" fmla="*/ 140 w 197"/>
              <a:gd name="T77" fmla="*/ 221 h 221"/>
              <a:gd name="T78" fmla="*/ 147 w 197"/>
              <a:gd name="T79" fmla="*/ 212 h 221"/>
              <a:gd name="T80" fmla="*/ 154 w 197"/>
              <a:gd name="T81" fmla="*/ 197 h 221"/>
              <a:gd name="T82" fmla="*/ 174 w 197"/>
              <a:gd name="T83" fmla="*/ 173 h 221"/>
              <a:gd name="T84" fmla="*/ 170 w 197"/>
              <a:gd name="T85" fmla="*/ 156 h 221"/>
              <a:gd name="T86" fmla="*/ 181 w 197"/>
              <a:gd name="T87" fmla="*/ 144 h 221"/>
              <a:gd name="T88" fmla="*/ 194 w 197"/>
              <a:gd name="T89" fmla="*/ 15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221">
                <a:moveTo>
                  <a:pt x="194" y="140"/>
                </a:moveTo>
                <a:cubicBezTo>
                  <a:pt x="183" y="134"/>
                  <a:pt x="174" y="124"/>
                  <a:pt x="161" y="121"/>
                </a:cubicBezTo>
                <a:cubicBezTo>
                  <a:pt x="157" y="120"/>
                  <a:pt x="156" y="117"/>
                  <a:pt x="156" y="114"/>
                </a:cubicBezTo>
                <a:cubicBezTo>
                  <a:pt x="156" y="112"/>
                  <a:pt x="155" y="111"/>
                  <a:pt x="154" y="110"/>
                </a:cubicBezTo>
                <a:cubicBezTo>
                  <a:pt x="151" y="110"/>
                  <a:pt x="149" y="109"/>
                  <a:pt x="146" y="109"/>
                </a:cubicBezTo>
                <a:cubicBezTo>
                  <a:pt x="139" y="109"/>
                  <a:pt x="134" y="105"/>
                  <a:pt x="130" y="100"/>
                </a:cubicBezTo>
                <a:cubicBezTo>
                  <a:pt x="127" y="97"/>
                  <a:pt x="123" y="93"/>
                  <a:pt x="121" y="89"/>
                </a:cubicBezTo>
                <a:cubicBezTo>
                  <a:pt x="118" y="80"/>
                  <a:pt x="112" y="75"/>
                  <a:pt x="106" y="69"/>
                </a:cubicBezTo>
                <a:cubicBezTo>
                  <a:pt x="103" y="67"/>
                  <a:pt x="100" y="66"/>
                  <a:pt x="97" y="63"/>
                </a:cubicBezTo>
                <a:cubicBezTo>
                  <a:pt x="94" y="61"/>
                  <a:pt x="92" y="57"/>
                  <a:pt x="92" y="52"/>
                </a:cubicBezTo>
                <a:cubicBezTo>
                  <a:pt x="93" y="49"/>
                  <a:pt x="93" y="46"/>
                  <a:pt x="93" y="42"/>
                </a:cubicBezTo>
                <a:cubicBezTo>
                  <a:pt x="93" y="40"/>
                  <a:pt x="95" y="38"/>
                  <a:pt x="96" y="37"/>
                </a:cubicBezTo>
                <a:cubicBezTo>
                  <a:pt x="99" y="36"/>
                  <a:pt x="103" y="34"/>
                  <a:pt x="106" y="33"/>
                </a:cubicBezTo>
                <a:cubicBezTo>
                  <a:pt x="107" y="33"/>
                  <a:pt x="109" y="34"/>
                  <a:pt x="109" y="35"/>
                </a:cubicBezTo>
                <a:cubicBezTo>
                  <a:pt x="109" y="35"/>
                  <a:pt x="109" y="35"/>
                  <a:pt x="109" y="35"/>
                </a:cubicBezTo>
                <a:cubicBezTo>
                  <a:pt x="111" y="30"/>
                  <a:pt x="111" y="30"/>
                  <a:pt x="111" y="30"/>
                </a:cubicBezTo>
                <a:cubicBezTo>
                  <a:pt x="110" y="25"/>
                  <a:pt x="110" y="25"/>
                  <a:pt x="110" y="25"/>
                </a:cubicBezTo>
                <a:cubicBezTo>
                  <a:pt x="112" y="22"/>
                  <a:pt x="112" y="22"/>
                  <a:pt x="112" y="22"/>
                </a:cubicBezTo>
                <a:cubicBezTo>
                  <a:pt x="111" y="19"/>
                  <a:pt x="111" y="19"/>
                  <a:pt x="111" y="19"/>
                </a:cubicBezTo>
                <a:cubicBezTo>
                  <a:pt x="114" y="12"/>
                  <a:pt x="114" y="12"/>
                  <a:pt x="114" y="12"/>
                </a:cubicBezTo>
                <a:cubicBezTo>
                  <a:pt x="112" y="10"/>
                  <a:pt x="112" y="10"/>
                  <a:pt x="112" y="10"/>
                </a:cubicBezTo>
                <a:cubicBezTo>
                  <a:pt x="107" y="11"/>
                  <a:pt x="107" y="11"/>
                  <a:pt x="107" y="11"/>
                </a:cubicBezTo>
                <a:cubicBezTo>
                  <a:pt x="95" y="9"/>
                  <a:pt x="95" y="9"/>
                  <a:pt x="95" y="9"/>
                </a:cubicBezTo>
                <a:cubicBezTo>
                  <a:pt x="88" y="4"/>
                  <a:pt x="88" y="4"/>
                  <a:pt x="88" y="4"/>
                </a:cubicBezTo>
                <a:cubicBezTo>
                  <a:pt x="88" y="1"/>
                  <a:pt x="88" y="1"/>
                  <a:pt x="88" y="1"/>
                </a:cubicBezTo>
                <a:cubicBezTo>
                  <a:pt x="82" y="1"/>
                  <a:pt x="82" y="1"/>
                  <a:pt x="82" y="1"/>
                </a:cubicBezTo>
                <a:cubicBezTo>
                  <a:pt x="78" y="0"/>
                  <a:pt x="78" y="0"/>
                  <a:pt x="78" y="0"/>
                </a:cubicBezTo>
                <a:cubicBezTo>
                  <a:pt x="69" y="5"/>
                  <a:pt x="69" y="5"/>
                  <a:pt x="69" y="5"/>
                </a:cubicBezTo>
                <a:cubicBezTo>
                  <a:pt x="64" y="3"/>
                  <a:pt x="64" y="3"/>
                  <a:pt x="64" y="3"/>
                </a:cubicBezTo>
                <a:cubicBezTo>
                  <a:pt x="60" y="7"/>
                  <a:pt x="60" y="7"/>
                  <a:pt x="60" y="7"/>
                </a:cubicBezTo>
                <a:cubicBezTo>
                  <a:pt x="62" y="13"/>
                  <a:pt x="62" y="13"/>
                  <a:pt x="62" y="13"/>
                </a:cubicBezTo>
                <a:cubicBezTo>
                  <a:pt x="55" y="14"/>
                  <a:pt x="55" y="14"/>
                  <a:pt x="55" y="14"/>
                </a:cubicBezTo>
                <a:cubicBezTo>
                  <a:pt x="54" y="20"/>
                  <a:pt x="54" y="20"/>
                  <a:pt x="54" y="20"/>
                </a:cubicBezTo>
                <a:cubicBezTo>
                  <a:pt x="51" y="18"/>
                  <a:pt x="51" y="18"/>
                  <a:pt x="51" y="18"/>
                </a:cubicBezTo>
                <a:cubicBezTo>
                  <a:pt x="49" y="18"/>
                  <a:pt x="49" y="18"/>
                  <a:pt x="49" y="18"/>
                </a:cubicBezTo>
                <a:cubicBezTo>
                  <a:pt x="41" y="16"/>
                  <a:pt x="41" y="16"/>
                  <a:pt x="41" y="16"/>
                </a:cubicBezTo>
                <a:cubicBezTo>
                  <a:pt x="41" y="21"/>
                  <a:pt x="41" y="21"/>
                  <a:pt x="41" y="21"/>
                </a:cubicBezTo>
                <a:cubicBezTo>
                  <a:pt x="38" y="27"/>
                  <a:pt x="38" y="27"/>
                  <a:pt x="38" y="27"/>
                </a:cubicBezTo>
                <a:cubicBezTo>
                  <a:pt x="36" y="23"/>
                  <a:pt x="36" y="23"/>
                  <a:pt x="36" y="23"/>
                </a:cubicBezTo>
                <a:cubicBezTo>
                  <a:pt x="31" y="21"/>
                  <a:pt x="31" y="21"/>
                  <a:pt x="31" y="21"/>
                </a:cubicBezTo>
                <a:cubicBezTo>
                  <a:pt x="31" y="17"/>
                  <a:pt x="31" y="17"/>
                  <a:pt x="31" y="17"/>
                </a:cubicBezTo>
                <a:cubicBezTo>
                  <a:pt x="27" y="15"/>
                  <a:pt x="27" y="15"/>
                  <a:pt x="27" y="15"/>
                </a:cubicBezTo>
                <a:cubicBezTo>
                  <a:pt x="21" y="25"/>
                  <a:pt x="21" y="25"/>
                  <a:pt x="21" y="25"/>
                </a:cubicBezTo>
                <a:cubicBezTo>
                  <a:pt x="16" y="23"/>
                  <a:pt x="16" y="23"/>
                  <a:pt x="16" y="23"/>
                </a:cubicBezTo>
                <a:cubicBezTo>
                  <a:pt x="10" y="28"/>
                  <a:pt x="10" y="28"/>
                  <a:pt x="10" y="28"/>
                </a:cubicBezTo>
                <a:cubicBezTo>
                  <a:pt x="5" y="27"/>
                  <a:pt x="5" y="27"/>
                  <a:pt x="5" y="27"/>
                </a:cubicBezTo>
                <a:cubicBezTo>
                  <a:pt x="4" y="29"/>
                  <a:pt x="4" y="29"/>
                  <a:pt x="4" y="29"/>
                </a:cubicBezTo>
                <a:cubicBezTo>
                  <a:pt x="5" y="33"/>
                  <a:pt x="5" y="33"/>
                  <a:pt x="5" y="33"/>
                </a:cubicBezTo>
                <a:cubicBezTo>
                  <a:pt x="8" y="35"/>
                  <a:pt x="8" y="35"/>
                  <a:pt x="8" y="35"/>
                </a:cubicBezTo>
                <a:cubicBezTo>
                  <a:pt x="7" y="41"/>
                  <a:pt x="7" y="41"/>
                  <a:pt x="7" y="41"/>
                </a:cubicBezTo>
                <a:cubicBezTo>
                  <a:pt x="3" y="42"/>
                  <a:pt x="3" y="42"/>
                  <a:pt x="3" y="42"/>
                </a:cubicBezTo>
                <a:cubicBezTo>
                  <a:pt x="0" y="45"/>
                  <a:pt x="0" y="45"/>
                  <a:pt x="0" y="45"/>
                </a:cubicBezTo>
                <a:cubicBezTo>
                  <a:pt x="4" y="49"/>
                  <a:pt x="4" y="49"/>
                  <a:pt x="4" y="49"/>
                </a:cubicBezTo>
                <a:cubicBezTo>
                  <a:pt x="5" y="58"/>
                  <a:pt x="5" y="58"/>
                  <a:pt x="5" y="58"/>
                </a:cubicBezTo>
                <a:cubicBezTo>
                  <a:pt x="11" y="61"/>
                  <a:pt x="11" y="61"/>
                  <a:pt x="11" y="61"/>
                </a:cubicBezTo>
                <a:cubicBezTo>
                  <a:pt x="16" y="62"/>
                  <a:pt x="16" y="62"/>
                  <a:pt x="16" y="62"/>
                </a:cubicBezTo>
                <a:cubicBezTo>
                  <a:pt x="14" y="67"/>
                  <a:pt x="14" y="67"/>
                  <a:pt x="14" y="67"/>
                </a:cubicBezTo>
                <a:cubicBezTo>
                  <a:pt x="14" y="67"/>
                  <a:pt x="15" y="71"/>
                  <a:pt x="16" y="73"/>
                </a:cubicBezTo>
                <a:cubicBezTo>
                  <a:pt x="15" y="73"/>
                  <a:pt x="15" y="73"/>
                  <a:pt x="15" y="74"/>
                </a:cubicBezTo>
                <a:cubicBezTo>
                  <a:pt x="17" y="72"/>
                  <a:pt x="19" y="71"/>
                  <a:pt x="21" y="71"/>
                </a:cubicBezTo>
                <a:cubicBezTo>
                  <a:pt x="24" y="70"/>
                  <a:pt x="26" y="68"/>
                  <a:pt x="28" y="66"/>
                </a:cubicBezTo>
                <a:cubicBezTo>
                  <a:pt x="33" y="60"/>
                  <a:pt x="38" y="60"/>
                  <a:pt x="45" y="62"/>
                </a:cubicBezTo>
                <a:cubicBezTo>
                  <a:pt x="51" y="64"/>
                  <a:pt x="56" y="68"/>
                  <a:pt x="58" y="74"/>
                </a:cubicBezTo>
                <a:cubicBezTo>
                  <a:pt x="61" y="79"/>
                  <a:pt x="63" y="84"/>
                  <a:pt x="66" y="89"/>
                </a:cubicBezTo>
                <a:cubicBezTo>
                  <a:pt x="74" y="96"/>
                  <a:pt x="83" y="104"/>
                  <a:pt x="91" y="113"/>
                </a:cubicBezTo>
                <a:cubicBezTo>
                  <a:pt x="96" y="120"/>
                  <a:pt x="103" y="124"/>
                  <a:pt x="111" y="126"/>
                </a:cubicBezTo>
                <a:cubicBezTo>
                  <a:pt x="121" y="129"/>
                  <a:pt x="128" y="136"/>
                  <a:pt x="136" y="141"/>
                </a:cubicBezTo>
                <a:cubicBezTo>
                  <a:pt x="138" y="146"/>
                  <a:pt x="143" y="149"/>
                  <a:pt x="148" y="152"/>
                </a:cubicBezTo>
                <a:cubicBezTo>
                  <a:pt x="150" y="153"/>
                  <a:pt x="152" y="154"/>
                  <a:pt x="152" y="156"/>
                </a:cubicBezTo>
                <a:cubicBezTo>
                  <a:pt x="154" y="161"/>
                  <a:pt x="156" y="166"/>
                  <a:pt x="158" y="172"/>
                </a:cubicBezTo>
                <a:cubicBezTo>
                  <a:pt x="158" y="173"/>
                  <a:pt x="158" y="174"/>
                  <a:pt x="158" y="176"/>
                </a:cubicBezTo>
                <a:cubicBezTo>
                  <a:pt x="156" y="181"/>
                  <a:pt x="154" y="187"/>
                  <a:pt x="146" y="188"/>
                </a:cubicBezTo>
                <a:cubicBezTo>
                  <a:pt x="134" y="190"/>
                  <a:pt x="122" y="193"/>
                  <a:pt x="109" y="192"/>
                </a:cubicBezTo>
                <a:cubicBezTo>
                  <a:pt x="107" y="191"/>
                  <a:pt x="105" y="192"/>
                  <a:pt x="103" y="193"/>
                </a:cubicBezTo>
                <a:cubicBezTo>
                  <a:pt x="102" y="194"/>
                  <a:pt x="101" y="195"/>
                  <a:pt x="101" y="197"/>
                </a:cubicBezTo>
                <a:cubicBezTo>
                  <a:pt x="101" y="198"/>
                  <a:pt x="101" y="200"/>
                  <a:pt x="102" y="200"/>
                </a:cubicBezTo>
                <a:cubicBezTo>
                  <a:pt x="106" y="203"/>
                  <a:pt x="110" y="205"/>
                  <a:pt x="114" y="208"/>
                </a:cubicBezTo>
                <a:cubicBezTo>
                  <a:pt x="123" y="212"/>
                  <a:pt x="131" y="216"/>
                  <a:pt x="140" y="221"/>
                </a:cubicBezTo>
                <a:cubicBezTo>
                  <a:pt x="142" y="221"/>
                  <a:pt x="145" y="220"/>
                  <a:pt x="145" y="218"/>
                </a:cubicBezTo>
                <a:cubicBezTo>
                  <a:pt x="146" y="216"/>
                  <a:pt x="147" y="214"/>
                  <a:pt x="147" y="212"/>
                </a:cubicBezTo>
                <a:cubicBezTo>
                  <a:pt x="147" y="210"/>
                  <a:pt x="146" y="207"/>
                  <a:pt x="146" y="204"/>
                </a:cubicBezTo>
                <a:cubicBezTo>
                  <a:pt x="146" y="200"/>
                  <a:pt x="149" y="196"/>
                  <a:pt x="154" y="197"/>
                </a:cubicBezTo>
                <a:cubicBezTo>
                  <a:pt x="159" y="197"/>
                  <a:pt x="162" y="195"/>
                  <a:pt x="164" y="191"/>
                </a:cubicBezTo>
                <a:cubicBezTo>
                  <a:pt x="168" y="185"/>
                  <a:pt x="171" y="179"/>
                  <a:pt x="174" y="173"/>
                </a:cubicBezTo>
                <a:cubicBezTo>
                  <a:pt x="176" y="169"/>
                  <a:pt x="176" y="165"/>
                  <a:pt x="174" y="161"/>
                </a:cubicBezTo>
                <a:cubicBezTo>
                  <a:pt x="173" y="160"/>
                  <a:pt x="171" y="158"/>
                  <a:pt x="170" y="156"/>
                </a:cubicBezTo>
                <a:cubicBezTo>
                  <a:pt x="170" y="154"/>
                  <a:pt x="170" y="151"/>
                  <a:pt x="171" y="148"/>
                </a:cubicBezTo>
                <a:cubicBezTo>
                  <a:pt x="172" y="144"/>
                  <a:pt x="178" y="142"/>
                  <a:pt x="181" y="144"/>
                </a:cubicBezTo>
                <a:cubicBezTo>
                  <a:pt x="185" y="147"/>
                  <a:pt x="187" y="150"/>
                  <a:pt x="191" y="152"/>
                </a:cubicBezTo>
                <a:cubicBezTo>
                  <a:pt x="191" y="153"/>
                  <a:pt x="194" y="152"/>
                  <a:pt x="194" y="151"/>
                </a:cubicBezTo>
                <a:cubicBezTo>
                  <a:pt x="197" y="147"/>
                  <a:pt x="197" y="142"/>
                  <a:pt x="194" y="14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59">
            <a:extLst>
              <a:ext uri="{FF2B5EF4-FFF2-40B4-BE49-F238E27FC236}">
                <a16:creationId xmlns:a16="http://schemas.microsoft.com/office/drawing/2014/main" id="{78348CB1-D957-D558-3A15-2334929D40F7}"/>
              </a:ext>
            </a:extLst>
          </p:cNvPr>
          <p:cNvSpPr>
            <a:spLocks/>
          </p:cNvSpPr>
          <p:nvPr/>
        </p:nvSpPr>
        <p:spPr bwMode="auto">
          <a:xfrm>
            <a:off x="21141950" y="7005639"/>
            <a:ext cx="55564" cy="95250"/>
          </a:xfrm>
          <a:custGeom>
            <a:avLst/>
            <a:gdLst>
              <a:gd name="T0" fmla="*/ 11 w 18"/>
              <a:gd name="T1" fmla="*/ 1 h 30"/>
              <a:gd name="T2" fmla="*/ 4 w 18"/>
              <a:gd name="T3" fmla="*/ 4 h 30"/>
              <a:gd name="T4" fmla="*/ 0 w 18"/>
              <a:gd name="T5" fmla="*/ 13 h 30"/>
              <a:gd name="T6" fmla="*/ 6 w 18"/>
              <a:gd name="T7" fmla="*/ 28 h 30"/>
              <a:gd name="T8" fmla="*/ 13 w 18"/>
              <a:gd name="T9" fmla="*/ 28 h 30"/>
              <a:gd name="T10" fmla="*/ 16 w 18"/>
              <a:gd name="T11" fmla="*/ 23 h 30"/>
              <a:gd name="T12" fmla="*/ 18 w 18"/>
              <a:gd name="T13" fmla="*/ 12 h 30"/>
              <a:gd name="T14" fmla="*/ 17 w 18"/>
              <a:gd name="T15" fmla="*/ 7 h 30"/>
              <a:gd name="T16" fmla="*/ 17 w 18"/>
              <a:gd name="T17" fmla="*/ 5 h 30"/>
              <a:gd name="T18" fmla="*/ 11 w 18"/>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0">
                <a:moveTo>
                  <a:pt x="11" y="1"/>
                </a:moveTo>
                <a:cubicBezTo>
                  <a:pt x="8" y="2"/>
                  <a:pt x="6" y="3"/>
                  <a:pt x="4" y="4"/>
                </a:cubicBezTo>
                <a:cubicBezTo>
                  <a:pt x="0" y="7"/>
                  <a:pt x="0" y="10"/>
                  <a:pt x="0" y="13"/>
                </a:cubicBezTo>
                <a:cubicBezTo>
                  <a:pt x="0" y="19"/>
                  <a:pt x="3" y="24"/>
                  <a:pt x="6" y="28"/>
                </a:cubicBezTo>
                <a:cubicBezTo>
                  <a:pt x="7" y="30"/>
                  <a:pt x="12" y="30"/>
                  <a:pt x="13" y="28"/>
                </a:cubicBezTo>
                <a:cubicBezTo>
                  <a:pt x="14" y="27"/>
                  <a:pt x="15" y="25"/>
                  <a:pt x="16" y="23"/>
                </a:cubicBezTo>
                <a:cubicBezTo>
                  <a:pt x="17" y="19"/>
                  <a:pt x="17" y="15"/>
                  <a:pt x="18" y="12"/>
                </a:cubicBezTo>
                <a:cubicBezTo>
                  <a:pt x="17" y="9"/>
                  <a:pt x="17" y="8"/>
                  <a:pt x="17" y="7"/>
                </a:cubicBezTo>
                <a:cubicBezTo>
                  <a:pt x="17" y="6"/>
                  <a:pt x="17" y="5"/>
                  <a:pt x="17" y="5"/>
                </a:cubicBezTo>
                <a:cubicBezTo>
                  <a:pt x="16" y="1"/>
                  <a:pt x="14" y="0"/>
                  <a:pt x="1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60">
            <a:extLst>
              <a:ext uri="{FF2B5EF4-FFF2-40B4-BE49-F238E27FC236}">
                <a16:creationId xmlns:a16="http://schemas.microsoft.com/office/drawing/2014/main" id="{E964B77A-A4EF-1743-8162-517BF4628D6A}"/>
              </a:ext>
            </a:extLst>
          </p:cNvPr>
          <p:cNvSpPr>
            <a:spLocks/>
          </p:cNvSpPr>
          <p:nvPr/>
        </p:nvSpPr>
        <p:spPr bwMode="auto">
          <a:xfrm>
            <a:off x="21126077" y="7104065"/>
            <a:ext cx="84138" cy="171450"/>
          </a:xfrm>
          <a:custGeom>
            <a:avLst/>
            <a:gdLst>
              <a:gd name="T0" fmla="*/ 26 w 27"/>
              <a:gd name="T1" fmla="*/ 21 h 55"/>
              <a:gd name="T2" fmla="*/ 26 w 27"/>
              <a:gd name="T3" fmla="*/ 15 h 55"/>
              <a:gd name="T4" fmla="*/ 10 w 27"/>
              <a:gd name="T5" fmla="*/ 6 h 55"/>
              <a:gd name="T6" fmla="*/ 3 w 27"/>
              <a:gd name="T7" fmla="*/ 11 h 55"/>
              <a:gd name="T8" fmla="*/ 1 w 27"/>
              <a:gd name="T9" fmla="*/ 16 h 55"/>
              <a:gd name="T10" fmla="*/ 4 w 27"/>
              <a:gd name="T11" fmla="*/ 40 h 55"/>
              <a:gd name="T12" fmla="*/ 22 w 27"/>
              <a:gd name="T13" fmla="*/ 48 h 55"/>
              <a:gd name="T14" fmla="*/ 26 w 27"/>
              <a:gd name="T15" fmla="*/ 42 h 55"/>
              <a:gd name="T16" fmla="*/ 26 w 27"/>
              <a:gd name="T17" fmla="*/ 29 h 55"/>
              <a:gd name="T18" fmla="*/ 27 w 27"/>
              <a:gd name="T19" fmla="*/ 29 h 55"/>
              <a:gd name="T20" fmla="*/ 26 w 27"/>
              <a:gd name="T21"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5">
                <a:moveTo>
                  <a:pt x="26" y="21"/>
                </a:moveTo>
                <a:cubicBezTo>
                  <a:pt x="26" y="19"/>
                  <a:pt x="26" y="17"/>
                  <a:pt x="26" y="15"/>
                </a:cubicBezTo>
                <a:cubicBezTo>
                  <a:pt x="25" y="8"/>
                  <a:pt x="18" y="0"/>
                  <a:pt x="10" y="6"/>
                </a:cubicBezTo>
                <a:cubicBezTo>
                  <a:pt x="8" y="8"/>
                  <a:pt x="5" y="9"/>
                  <a:pt x="3" y="11"/>
                </a:cubicBezTo>
                <a:cubicBezTo>
                  <a:pt x="1" y="12"/>
                  <a:pt x="0" y="14"/>
                  <a:pt x="1" y="16"/>
                </a:cubicBezTo>
                <a:cubicBezTo>
                  <a:pt x="4" y="24"/>
                  <a:pt x="4" y="32"/>
                  <a:pt x="4" y="40"/>
                </a:cubicBezTo>
                <a:cubicBezTo>
                  <a:pt x="5" y="53"/>
                  <a:pt x="11" y="55"/>
                  <a:pt x="22" y="48"/>
                </a:cubicBezTo>
                <a:cubicBezTo>
                  <a:pt x="24" y="47"/>
                  <a:pt x="26" y="45"/>
                  <a:pt x="26" y="42"/>
                </a:cubicBezTo>
                <a:cubicBezTo>
                  <a:pt x="26" y="38"/>
                  <a:pt x="26" y="33"/>
                  <a:pt x="26" y="29"/>
                </a:cubicBezTo>
                <a:cubicBezTo>
                  <a:pt x="27" y="29"/>
                  <a:pt x="27" y="29"/>
                  <a:pt x="27" y="29"/>
                </a:cubicBezTo>
                <a:cubicBezTo>
                  <a:pt x="26" y="27"/>
                  <a:pt x="26" y="24"/>
                  <a:pt x="26" y="2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61">
            <a:extLst>
              <a:ext uri="{FF2B5EF4-FFF2-40B4-BE49-F238E27FC236}">
                <a16:creationId xmlns:a16="http://schemas.microsoft.com/office/drawing/2014/main" id="{812CA0E5-3305-1DA6-10C2-975A2C50D159}"/>
              </a:ext>
            </a:extLst>
          </p:cNvPr>
          <p:cNvSpPr>
            <a:spLocks/>
          </p:cNvSpPr>
          <p:nvPr/>
        </p:nvSpPr>
        <p:spPr bwMode="auto">
          <a:xfrm>
            <a:off x="21656300" y="6108700"/>
            <a:ext cx="144464" cy="76200"/>
          </a:xfrm>
          <a:custGeom>
            <a:avLst/>
            <a:gdLst>
              <a:gd name="T0" fmla="*/ 45 w 46"/>
              <a:gd name="T1" fmla="*/ 22 h 24"/>
              <a:gd name="T2" fmla="*/ 44 w 46"/>
              <a:gd name="T3" fmla="*/ 16 h 24"/>
              <a:gd name="T4" fmla="*/ 46 w 46"/>
              <a:gd name="T5" fmla="*/ 14 h 24"/>
              <a:gd name="T6" fmla="*/ 44 w 46"/>
              <a:gd name="T7" fmla="*/ 12 h 24"/>
              <a:gd name="T8" fmla="*/ 42 w 46"/>
              <a:gd name="T9" fmla="*/ 11 h 24"/>
              <a:gd name="T10" fmla="*/ 42 w 46"/>
              <a:gd name="T11" fmla="*/ 8 h 24"/>
              <a:gd name="T12" fmla="*/ 40 w 46"/>
              <a:gd name="T13" fmla="*/ 7 h 24"/>
              <a:gd name="T14" fmla="*/ 33 w 46"/>
              <a:gd name="T15" fmla="*/ 8 h 24"/>
              <a:gd name="T16" fmla="*/ 28 w 46"/>
              <a:gd name="T17" fmla="*/ 6 h 24"/>
              <a:gd name="T18" fmla="*/ 24 w 46"/>
              <a:gd name="T19" fmla="*/ 0 h 24"/>
              <a:gd name="T20" fmla="*/ 17 w 46"/>
              <a:gd name="T21" fmla="*/ 1 h 24"/>
              <a:gd name="T22" fmla="*/ 17 w 46"/>
              <a:gd name="T23" fmla="*/ 7 h 24"/>
              <a:gd name="T24" fmla="*/ 16 w 46"/>
              <a:gd name="T25" fmla="*/ 10 h 24"/>
              <a:gd name="T26" fmla="*/ 6 w 46"/>
              <a:gd name="T27" fmla="*/ 14 h 24"/>
              <a:gd name="T28" fmla="*/ 0 w 46"/>
              <a:gd name="T29" fmla="*/ 22 h 24"/>
              <a:gd name="T30" fmla="*/ 0 w 46"/>
              <a:gd name="T31" fmla="*/ 22 h 24"/>
              <a:gd name="T32" fmla="*/ 1 w 46"/>
              <a:gd name="T33" fmla="*/ 24 h 24"/>
              <a:gd name="T34" fmla="*/ 3 w 46"/>
              <a:gd name="T35" fmla="*/ 23 h 24"/>
              <a:gd name="T36" fmla="*/ 26 w 46"/>
              <a:gd name="T37" fmla="*/ 24 h 24"/>
              <a:gd name="T38" fmla="*/ 45 w 46"/>
              <a:gd name="T3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24">
                <a:moveTo>
                  <a:pt x="45" y="22"/>
                </a:moveTo>
                <a:cubicBezTo>
                  <a:pt x="44" y="16"/>
                  <a:pt x="44" y="16"/>
                  <a:pt x="44" y="16"/>
                </a:cubicBezTo>
                <a:cubicBezTo>
                  <a:pt x="46" y="14"/>
                  <a:pt x="46" y="14"/>
                  <a:pt x="46" y="14"/>
                </a:cubicBezTo>
                <a:cubicBezTo>
                  <a:pt x="44" y="12"/>
                  <a:pt x="44" y="12"/>
                  <a:pt x="44" y="12"/>
                </a:cubicBezTo>
                <a:cubicBezTo>
                  <a:pt x="42" y="11"/>
                  <a:pt x="42" y="11"/>
                  <a:pt x="42" y="11"/>
                </a:cubicBezTo>
                <a:cubicBezTo>
                  <a:pt x="42" y="8"/>
                  <a:pt x="42" y="8"/>
                  <a:pt x="42" y="8"/>
                </a:cubicBezTo>
                <a:cubicBezTo>
                  <a:pt x="40" y="7"/>
                  <a:pt x="40" y="7"/>
                  <a:pt x="40" y="7"/>
                </a:cubicBezTo>
                <a:cubicBezTo>
                  <a:pt x="33" y="8"/>
                  <a:pt x="33" y="8"/>
                  <a:pt x="33" y="8"/>
                </a:cubicBezTo>
                <a:cubicBezTo>
                  <a:pt x="28" y="6"/>
                  <a:pt x="28" y="6"/>
                  <a:pt x="28" y="6"/>
                </a:cubicBezTo>
                <a:cubicBezTo>
                  <a:pt x="24" y="0"/>
                  <a:pt x="24" y="0"/>
                  <a:pt x="24" y="0"/>
                </a:cubicBezTo>
                <a:cubicBezTo>
                  <a:pt x="17" y="1"/>
                  <a:pt x="17" y="1"/>
                  <a:pt x="17" y="1"/>
                </a:cubicBezTo>
                <a:cubicBezTo>
                  <a:pt x="17" y="3"/>
                  <a:pt x="17" y="5"/>
                  <a:pt x="17" y="7"/>
                </a:cubicBezTo>
                <a:cubicBezTo>
                  <a:pt x="18" y="8"/>
                  <a:pt x="17" y="10"/>
                  <a:pt x="16" y="10"/>
                </a:cubicBezTo>
                <a:cubicBezTo>
                  <a:pt x="12" y="12"/>
                  <a:pt x="9" y="13"/>
                  <a:pt x="6" y="14"/>
                </a:cubicBezTo>
                <a:cubicBezTo>
                  <a:pt x="2" y="15"/>
                  <a:pt x="1" y="18"/>
                  <a:pt x="0" y="22"/>
                </a:cubicBezTo>
                <a:cubicBezTo>
                  <a:pt x="0" y="22"/>
                  <a:pt x="0" y="22"/>
                  <a:pt x="0" y="22"/>
                </a:cubicBezTo>
                <a:cubicBezTo>
                  <a:pt x="1" y="24"/>
                  <a:pt x="1" y="24"/>
                  <a:pt x="1" y="24"/>
                </a:cubicBezTo>
                <a:cubicBezTo>
                  <a:pt x="3" y="23"/>
                  <a:pt x="3" y="23"/>
                  <a:pt x="3" y="23"/>
                </a:cubicBezTo>
                <a:cubicBezTo>
                  <a:pt x="26" y="24"/>
                  <a:pt x="26" y="24"/>
                  <a:pt x="26" y="24"/>
                </a:cubicBezTo>
                <a:lnTo>
                  <a:pt x="45" y="2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62">
            <a:extLst>
              <a:ext uri="{FF2B5EF4-FFF2-40B4-BE49-F238E27FC236}">
                <a16:creationId xmlns:a16="http://schemas.microsoft.com/office/drawing/2014/main" id="{AD601801-9202-7241-D66F-94BACDCEE575}"/>
              </a:ext>
            </a:extLst>
          </p:cNvPr>
          <p:cNvSpPr>
            <a:spLocks/>
          </p:cNvSpPr>
          <p:nvPr/>
        </p:nvSpPr>
        <p:spPr bwMode="auto">
          <a:xfrm>
            <a:off x="21292762" y="6448426"/>
            <a:ext cx="398464" cy="168276"/>
          </a:xfrm>
          <a:custGeom>
            <a:avLst/>
            <a:gdLst>
              <a:gd name="T0" fmla="*/ 243 w 251"/>
              <a:gd name="T1" fmla="*/ 65 h 106"/>
              <a:gd name="T2" fmla="*/ 231 w 251"/>
              <a:gd name="T3" fmla="*/ 69 h 106"/>
              <a:gd name="T4" fmla="*/ 219 w 251"/>
              <a:gd name="T5" fmla="*/ 57 h 106"/>
              <a:gd name="T6" fmla="*/ 187 w 251"/>
              <a:gd name="T7" fmla="*/ 37 h 106"/>
              <a:gd name="T8" fmla="*/ 168 w 251"/>
              <a:gd name="T9" fmla="*/ 35 h 106"/>
              <a:gd name="T10" fmla="*/ 160 w 251"/>
              <a:gd name="T11" fmla="*/ 31 h 106"/>
              <a:gd name="T12" fmla="*/ 140 w 251"/>
              <a:gd name="T13" fmla="*/ 23 h 106"/>
              <a:gd name="T14" fmla="*/ 144 w 251"/>
              <a:gd name="T15" fmla="*/ 35 h 106"/>
              <a:gd name="T16" fmla="*/ 136 w 251"/>
              <a:gd name="T17" fmla="*/ 35 h 106"/>
              <a:gd name="T18" fmla="*/ 132 w 251"/>
              <a:gd name="T19" fmla="*/ 25 h 106"/>
              <a:gd name="T20" fmla="*/ 130 w 251"/>
              <a:gd name="T21" fmla="*/ 11 h 106"/>
              <a:gd name="T22" fmla="*/ 118 w 251"/>
              <a:gd name="T23" fmla="*/ 8 h 106"/>
              <a:gd name="T24" fmla="*/ 106 w 251"/>
              <a:gd name="T25" fmla="*/ 2 h 106"/>
              <a:gd name="T26" fmla="*/ 96 w 251"/>
              <a:gd name="T27" fmla="*/ 2 h 106"/>
              <a:gd name="T28" fmla="*/ 91 w 251"/>
              <a:gd name="T29" fmla="*/ 0 h 106"/>
              <a:gd name="T30" fmla="*/ 85 w 251"/>
              <a:gd name="T31" fmla="*/ 0 h 106"/>
              <a:gd name="T32" fmla="*/ 69 w 251"/>
              <a:gd name="T33" fmla="*/ 0 h 106"/>
              <a:gd name="T34" fmla="*/ 63 w 251"/>
              <a:gd name="T35" fmla="*/ 9 h 106"/>
              <a:gd name="T36" fmla="*/ 47 w 251"/>
              <a:gd name="T37" fmla="*/ 8 h 106"/>
              <a:gd name="T38" fmla="*/ 35 w 251"/>
              <a:gd name="T39" fmla="*/ 15 h 106"/>
              <a:gd name="T40" fmla="*/ 23 w 251"/>
              <a:gd name="T41" fmla="*/ 23 h 106"/>
              <a:gd name="T42" fmla="*/ 4 w 251"/>
              <a:gd name="T43" fmla="*/ 27 h 106"/>
              <a:gd name="T44" fmla="*/ 0 w 251"/>
              <a:gd name="T45" fmla="*/ 33 h 106"/>
              <a:gd name="T46" fmla="*/ 15 w 251"/>
              <a:gd name="T47" fmla="*/ 51 h 106"/>
              <a:gd name="T48" fmla="*/ 19 w 251"/>
              <a:gd name="T49" fmla="*/ 67 h 106"/>
              <a:gd name="T50" fmla="*/ 57 w 251"/>
              <a:gd name="T51" fmla="*/ 96 h 106"/>
              <a:gd name="T52" fmla="*/ 79 w 251"/>
              <a:gd name="T53" fmla="*/ 106 h 106"/>
              <a:gd name="T54" fmla="*/ 91 w 251"/>
              <a:gd name="T55" fmla="*/ 102 h 106"/>
              <a:gd name="T56" fmla="*/ 94 w 251"/>
              <a:gd name="T57" fmla="*/ 94 h 106"/>
              <a:gd name="T58" fmla="*/ 104 w 251"/>
              <a:gd name="T59" fmla="*/ 93 h 106"/>
              <a:gd name="T60" fmla="*/ 124 w 251"/>
              <a:gd name="T61" fmla="*/ 96 h 106"/>
              <a:gd name="T62" fmla="*/ 142 w 251"/>
              <a:gd name="T63" fmla="*/ 96 h 106"/>
              <a:gd name="T64" fmla="*/ 164 w 251"/>
              <a:gd name="T65" fmla="*/ 104 h 106"/>
              <a:gd name="T66" fmla="*/ 179 w 251"/>
              <a:gd name="T67" fmla="*/ 98 h 106"/>
              <a:gd name="T68" fmla="*/ 195 w 251"/>
              <a:gd name="T69" fmla="*/ 96 h 106"/>
              <a:gd name="T70" fmla="*/ 219 w 251"/>
              <a:gd name="T71" fmla="*/ 85 h 106"/>
              <a:gd name="T72" fmla="*/ 235 w 251"/>
              <a:gd name="T73" fmla="*/ 79 h 106"/>
              <a:gd name="T74" fmla="*/ 249 w 251"/>
              <a:gd name="T75" fmla="*/ 6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 h="106">
                <a:moveTo>
                  <a:pt x="249" y="69"/>
                </a:moveTo>
                <a:lnTo>
                  <a:pt x="243" y="65"/>
                </a:lnTo>
                <a:lnTo>
                  <a:pt x="233" y="65"/>
                </a:lnTo>
                <a:lnTo>
                  <a:pt x="231" y="69"/>
                </a:lnTo>
                <a:lnTo>
                  <a:pt x="225" y="69"/>
                </a:lnTo>
                <a:lnTo>
                  <a:pt x="219" y="57"/>
                </a:lnTo>
                <a:lnTo>
                  <a:pt x="197" y="41"/>
                </a:lnTo>
                <a:lnTo>
                  <a:pt x="187" y="37"/>
                </a:lnTo>
                <a:lnTo>
                  <a:pt x="176" y="43"/>
                </a:lnTo>
                <a:lnTo>
                  <a:pt x="168" y="35"/>
                </a:lnTo>
                <a:lnTo>
                  <a:pt x="172" y="29"/>
                </a:lnTo>
                <a:lnTo>
                  <a:pt x="160" y="31"/>
                </a:lnTo>
                <a:lnTo>
                  <a:pt x="144" y="23"/>
                </a:lnTo>
                <a:lnTo>
                  <a:pt x="140" y="23"/>
                </a:lnTo>
                <a:lnTo>
                  <a:pt x="148" y="35"/>
                </a:lnTo>
                <a:lnTo>
                  <a:pt x="144" y="35"/>
                </a:lnTo>
                <a:lnTo>
                  <a:pt x="142" y="37"/>
                </a:lnTo>
                <a:lnTo>
                  <a:pt x="136" y="35"/>
                </a:lnTo>
                <a:lnTo>
                  <a:pt x="136" y="31"/>
                </a:lnTo>
                <a:lnTo>
                  <a:pt x="132" y="25"/>
                </a:lnTo>
                <a:lnTo>
                  <a:pt x="134" y="17"/>
                </a:lnTo>
                <a:lnTo>
                  <a:pt x="130" y="11"/>
                </a:lnTo>
                <a:lnTo>
                  <a:pt x="124" y="13"/>
                </a:lnTo>
                <a:lnTo>
                  <a:pt x="118" y="8"/>
                </a:lnTo>
                <a:lnTo>
                  <a:pt x="118" y="4"/>
                </a:lnTo>
                <a:lnTo>
                  <a:pt x="106" y="2"/>
                </a:lnTo>
                <a:lnTo>
                  <a:pt x="102" y="4"/>
                </a:lnTo>
                <a:lnTo>
                  <a:pt x="96" y="2"/>
                </a:lnTo>
                <a:lnTo>
                  <a:pt x="93" y="6"/>
                </a:lnTo>
                <a:lnTo>
                  <a:pt x="91" y="0"/>
                </a:lnTo>
                <a:lnTo>
                  <a:pt x="89" y="2"/>
                </a:lnTo>
                <a:lnTo>
                  <a:pt x="85" y="0"/>
                </a:lnTo>
                <a:lnTo>
                  <a:pt x="81" y="4"/>
                </a:lnTo>
                <a:lnTo>
                  <a:pt x="69" y="0"/>
                </a:lnTo>
                <a:lnTo>
                  <a:pt x="69" y="8"/>
                </a:lnTo>
                <a:lnTo>
                  <a:pt x="63" y="9"/>
                </a:lnTo>
                <a:lnTo>
                  <a:pt x="57" y="8"/>
                </a:lnTo>
                <a:lnTo>
                  <a:pt x="47" y="8"/>
                </a:lnTo>
                <a:lnTo>
                  <a:pt x="43" y="15"/>
                </a:lnTo>
                <a:lnTo>
                  <a:pt x="35" y="15"/>
                </a:lnTo>
                <a:lnTo>
                  <a:pt x="29" y="23"/>
                </a:lnTo>
                <a:lnTo>
                  <a:pt x="23" y="23"/>
                </a:lnTo>
                <a:lnTo>
                  <a:pt x="11" y="33"/>
                </a:lnTo>
                <a:lnTo>
                  <a:pt x="4" y="27"/>
                </a:lnTo>
                <a:lnTo>
                  <a:pt x="0" y="31"/>
                </a:lnTo>
                <a:lnTo>
                  <a:pt x="0" y="33"/>
                </a:lnTo>
                <a:lnTo>
                  <a:pt x="8" y="39"/>
                </a:lnTo>
                <a:lnTo>
                  <a:pt x="15" y="51"/>
                </a:lnTo>
                <a:lnTo>
                  <a:pt x="15" y="59"/>
                </a:lnTo>
                <a:lnTo>
                  <a:pt x="19" y="67"/>
                </a:lnTo>
                <a:lnTo>
                  <a:pt x="41" y="79"/>
                </a:lnTo>
                <a:lnTo>
                  <a:pt x="57" y="96"/>
                </a:lnTo>
                <a:lnTo>
                  <a:pt x="61" y="96"/>
                </a:lnTo>
                <a:lnTo>
                  <a:pt x="79" y="106"/>
                </a:lnTo>
                <a:lnTo>
                  <a:pt x="81" y="104"/>
                </a:lnTo>
                <a:lnTo>
                  <a:pt x="91" y="102"/>
                </a:lnTo>
                <a:lnTo>
                  <a:pt x="91" y="98"/>
                </a:lnTo>
                <a:lnTo>
                  <a:pt x="94" y="94"/>
                </a:lnTo>
                <a:lnTo>
                  <a:pt x="96" y="89"/>
                </a:lnTo>
                <a:lnTo>
                  <a:pt x="104" y="93"/>
                </a:lnTo>
                <a:lnTo>
                  <a:pt x="118" y="93"/>
                </a:lnTo>
                <a:lnTo>
                  <a:pt x="124" y="96"/>
                </a:lnTo>
                <a:lnTo>
                  <a:pt x="134" y="98"/>
                </a:lnTo>
                <a:lnTo>
                  <a:pt x="142" y="96"/>
                </a:lnTo>
                <a:lnTo>
                  <a:pt x="150" y="100"/>
                </a:lnTo>
                <a:lnTo>
                  <a:pt x="164" y="104"/>
                </a:lnTo>
                <a:lnTo>
                  <a:pt x="174" y="98"/>
                </a:lnTo>
                <a:lnTo>
                  <a:pt x="179" y="98"/>
                </a:lnTo>
                <a:lnTo>
                  <a:pt x="183" y="102"/>
                </a:lnTo>
                <a:lnTo>
                  <a:pt x="195" y="96"/>
                </a:lnTo>
                <a:lnTo>
                  <a:pt x="209" y="94"/>
                </a:lnTo>
                <a:lnTo>
                  <a:pt x="219" y="85"/>
                </a:lnTo>
                <a:lnTo>
                  <a:pt x="227" y="85"/>
                </a:lnTo>
                <a:lnTo>
                  <a:pt x="235" y="79"/>
                </a:lnTo>
                <a:lnTo>
                  <a:pt x="251" y="79"/>
                </a:lnTo>
                <a:lnTo>
                  <a:pt x="249" y="6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63">
            <a:extLst>
              <a:ext uri="{FF2B5EF4-FFF2-40B4-BE49-F238E27FC236}">
                <a16:creationId xmlns:a16="http://schemas.microsoft.com/office/drawing/2014/main" id="{C1838F85-DC0A-CADE-6624-B68A3B0A5B7D}"/>
              </a:ext>
            </a:extLst>
          </p:cNvPr>
          <p:cNvSpPr>
            <a:spLocks/>
          </p:cNvSpPr>
          <p:nvPr/>
        </p:nvSpPr>
        <p:spPr bwMode="auto">
          <a:xfrm>
            <a:off x="21181639" y="6573839"/>
            <a:ext cx="374650" cy="196850"/>
          </a:xfrm>
          <a:custGeom>
            <a:avLst/>
            <a:gdLst>
              <a:gd name="T0" fmla="*/ 86 w 119"/>
              <a:gd name="T1" fmla="*/ 61 h 63"/>
              <a:gd name="T2" fmla="*/ 96 w 119"/>
              <a:gd name="T3" fmla="*/ 59 h 63"/>
              <a:gd name="T4" fmla="*/ 107 w 119"/>
              <a:gd name="T5" fmla="*/ 54 h 63"/>
              <a:gd name="T6" fmla="*/ 113 w 119"/>
              <a:gd name="T7" fmla="*/ 50 h 63"/>
              <a:gd name="T8" fmla="*/ 113 w 119"/>
              <a:gd name="T9" fmla="*/ 40 h 63"/>
              <a:gd name="T10" fmla="*/ 111 w 119"/>
              <a:gd name="T11" fmla="*/ 34 h 63"/>
              <a:gd name="T12" fmla="*/ 119 w 119"/>
              <a:gd name="T13" fmla="*/ 31 h 63"/>
              <a:gd name="T14" fmla="*/ 117 w 119"/>
              <a:gd name="T15" fmla="*/ 17 h 63"/>
              <a:gd name="T16" fmla="*/ 111 w 119"/>
              <a:gd name="T17" fmla="*/ 11 h 63"/>
              <a:gd name="T18" fmla="*/ 103 w 119"/>
              <a:gd name="T19" fmla="*/ 10 h 63"/>
              <a:gd name="T20" fmla="*/ 95 w 119"/>
              <a:gd name="T21" fmla="*/ 7 h 63"/>
              <a:gd name="T22" fmla="*/ 84 w 119"/>
              <a:gd name="T23" fmla="*/ 5 h 63"/>
              <a:gd name="T24" fmla="*/ 81 w 119"/>
              <a:gd name="T25" fmla="*/ 10 h 63"/>
              <a:gd name="T26" fmla="*/ 76 w 119"/>
              <a:gd name="T27" fmla="*/ 13 h 63"/>
              <a:gd name="T28" fmla="*/ 66 w 119"/>
              <a:gd name="T29" fmla="*/ 9 h 63"/>
              <a:gd name="T30" fmla="*/ 56 w 119"/>
              <a:gd name="T31" fmla="*/ 0 h 63"/>
              <a:gd name="T32" fmla="*/ 63 w 119"/>
              <a:gd name="T33" fmla="*/ 16 h 63"/>
              <a:gd name="T34" fmla="*/ 59 w 119"/>
              <a:gd name="T35" fmla="*/ 19 h 63"/>
              <a:gd name="T36" fmla="*/ 50 w 119"/>
              <a:gd name="T37" fmla="*/ 27 h 63"/>
              <a:gd name="T38" fmla="*/ 54 w 119"/>
              <a:gd name="T39" fmla="*/ 31 h 63"/>
              <a:gd name="T40" fmla="*/ 53 w 119"/>
              <a:gd name="T41" fmla="*/ 36 h 63"/>
              <a:gd name="T42" fmla="*/ 45 w 119"/>
              <a:gd name="T43" fmla="*/ 35 h 63"/>
              <a:gd name="T44" fmla="*/ 38 w 119"/>
              <a:gd name="T45" fmla="*/ 34 h 63"/>
              <a:gd name="T46" fmla="*/ 30 w 119"/>
              <a:gd name="T47" fmla="*/ 38 h 63"/>
              <a:gd name="T48" fmla="*/ 24 w 119"/>
              <a:gd name="T49" fmla="*/ 38 h 63"/>
              <a:gd name="T50" fmla="*/ 17 w 119"/>
              <a:gd name="T51" fmla="*/ 35 h 63"/>
              <a:gd name="T52" fmla="*/ 13 w 119"/>
              <a:gd name="T53" fmla="*/ 39 h 63"/>
              <a:gd name="T54" fmla="*/ 7 w 119"/>
              <a:gd name="T55" fmla="*/ 40 h 63"/>
              <a:gd name="T56" fmla="*/ 2 w 119"/>
              <a:gd name="T57" fmla="*/ 38 h 63"/>
              <a:gd name="T58" fmla="*/ 0 w 119"/>
              <a:gd name="T59" fmla="*/ 37 h 63"/>
              <a:gd name="T60" fmla="*/ 3 w 119"/>
              <a:gd name="T61" fmla="*/ 43 h 63"/>
              <a:gd name="T62" fmla="*/ 8 w 119"/>
              <a:gd name="T63" fmla="*/ 47 h 63"/>
              <a:gd name="T64" fmla="*/ 15 w 119"/>
              <a:gd name="T65" fmla="*/ 47 h 63"/>
              <a:gd name="T66" fmla="*/ 19 w 119"/>
              <a:gd name="T67" fmla="*/ 50 h 63"/>
              <a:gd name="T68" fmla="*/ 24 w 119"/>
              <a:gd name="T69" fmla="*/ 52 h 63"/>
              <a:gd name="T70" fmla="*/ 37 w 119"/>
              <a:gd name="T71" fmla="*/ 48 h 63"/>
              <a:gd name="T72" fmla="*/ 43 w 119"/>
              <a:gd name="T73" fmla="*/ 51 h 63"/>
              <a:gd name="T74" fmla="*/ 62 w 119"/>
              <a:gd name="T75" fmla="*/ 58 h 63"/>
              <a:gd name="T76" fmla="*/ 69 w 119"/>
              <a:gd name="T77" fmla="*/ 59 h 63"/>
              <a:gd name="T78" fmla="*/ 82 w 119"/>
              <a:gd name="T7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63">
                <a:moveTo>
                  <a:pt x="82" y="63"/>
                </a:moveTo>
                <a:cubicBezTo>
                  <a:pt x="86" y="61"/>
                  <a:pt x="86" y="61"/>
                  <a:pt x="86" y="61"/>
                </a:cubicBezTo>
                <a:cubicBezTo>
                  <a:pt x="90" y="61"/>
                  <a:pt x="90" y="61"/>
                  <a:pt x="90" y="61"/>
                </a:cubicBezTo>
                <a:cubicBezTo>
                  <a:pt x="96" y="59"/>
                  <a:pt x="96" y="59"/>
                  <a:pt x="96" y="59"/>
                </a:cubicBezTo>
                <a:cubicBezTo>
                  <a:pt x="98" y="59"/>
                  <a:pt x="98" y="59"/>
                  <a:pt x="98" y="59"/>
                </a:cubicBezTo>
                <a:cubicBezTo>
                  <a:pt x="107" y="54"/>
                  <a:pt x="107" y="54"/>
                  <a:pt x="107" y="54"/>
                </a:cubicBezTo>
                <a:cubicBezTo>
                  <a:pt x="110" y="54"/>
                  <a:pt x="110" y="54"/>
                  <a:pt x="110" y="54"/>
                </a:cubicBezTo>
                <a:cubicBezTo>
                  <a:pt x="113" y="50"/>
                  <a:pt x="113" y="50"/>
                  <a:pt x="113" y="50"/>
                </a:cubicBezTo>
                <a:cubicBezTo>
                  <a:pt x="111" y="47"/>
                  <a:pt x="111" y="47"/>
                  <a:pt x="111" y="47"/>
                </a:cubicBezTo>
                <a:cubicBezTo>
                  <a:pt x="113" y="40"/>
                  <a:pt x="113" y="40"/>
                  <a:pt x="113" y="40"/>
                </a:cubicBezTo>
                <a:cubicBezTo>
                  <a:pt x="110" y="36"/>
                  <a:pt x="110" y="36"/>
                  <a:pt x="110" y="36"/>
                </a:cubicBezTo>
                <a:cubicBezTo>
                  <a:pt x="111" y="34"/>
                  <a:pt x="111" y="34"/>
                  <a:pt x="111" y="34"/>
                </a:cubicBezTo>
                <a:cubicBezTo>
                  <a:pt x="118" y="34"/>
                  <a:pt x="118" y="34"/>
                  <a:pt x="118" y="34"/>
                </a:cubicBezTo>
                <a:cubicBezTo>
                  <a:pt x="119" y="31"/>
                  <a:pt x="119" y="31"/>
                  <a:pt x="119" y="31"/>
                </a:cubicBezTo>
                <a:cubicBezTo>
                  <a:pt x="118" y="25"/>
                  <a:pt x="118" y="25"/>
                  <a:pt x="118" y="25"/>
                </a:cubicBezTo>
                <a:cubicBezTo>
                  <a:pt x="117" y="17"/>
                  <a:pt x="117" y="17"/>
                  <a:pt x="117" y="17"/>
                </a:cubicBezTo>
                <a:cubicBezTo>
                  <a:pt x="118" y="13"/>
                  <a:pt x="118" y="13"/>
                  <a:pt x="118" y="13"/>
                </a:cubicBezTo>
                <a:cubicBezTo>
                  <a:pt x="111" y="11"/>
                  <a:pt x="111" y="11"/>
                  <a:pt x="111" y="11"/>
                </a:cubicBezTo>
                <a:cubicBezTo>
                  <a:pt x="107" y="9"/>
                  <a:pt x="107" y="9"/>
                  <a:pt x="107" y="9"/>
                </a:cubicBezTo>
                <a:cubicBezTo>
                  <a:pt x="103" y="10"/>
                  <a:pt x="103" y="10"/>
                  <a:pt x="103" y="10"/>
                </a:cubicBezTo>
                <a:cubicBezTo>
                  <a:pt x="98" y="9"/>
                  <a:pt x="98" y="9"/>
                  <a:pt x="98" y="9"/>
                </a:cubicBezTo>
                <a:cubicBezTo>
                  <a:pt x="95" y="7"/>
                  <a:pt x="95" y="7"/>
                  <a:pt x="95" y="7"/>
                </a:cubicBezTo>
                <a:cubicBezTo>
                  <a:pt x="88" y="7"/>
                  <a:pt x="88" y="7"/>
                  <a:pt x="88" y="7"/>
                </a:cubicBezTo>
                <a:cubicBezTo>
                  <a:pt x="84" y="5"/>
                  <a:pt x="84" y="5"/>
                  <a:pt x="84" y="5"/>
                </a:cubicBezTo>
                <a:cubicBezTo>
                  <a:pt x="83" y="8"/>
                  <a:pt x="83" y="8"/>
                  <a:pt x="83" y="8"/>
                </a:cubicBezTo>
                <a:cubicBezTo>
                  <a:pt x="81" y="10"/>
                  <a:pt x="81" y="10"/>
                  <a:pt x="81" y="10"/>
                </a:cubicBezTo>
                <a:cubicBezTo>
                  <a:pt x="81" y="12"/>
                  <a:pt x="81" y="12"/>
                  <a:pt x="81" y="12"/>
                </a:cubicBezTo>
                <a:cubicBezTo>
                  <a:pt x="76" y="13"/>
                  <a:pt x="76" y="13"/>
                  <a:pt x="76" y="13"/>
                </a:cubicBezTo>
                <a:cubicBezTo>
                  <a:pt x="75" y="14"/>
                  <a:pt x="75" y="14"/>
                  <a:pt x="75" y="14"/>
                </a:cubicBezTo>
                <a:cubicBezTo>
                  <a:pt x="66" y="9"/>
                  <a:pt x="66" y="9"/>
                  <a:pt x="66" y="9"/>
                </a:cubicBezTo>
                <a:cubicBezTo>
                  <a:pt x="64" y="9"/>
                  <a:pt x="64" y="9"/>
                  <a:pt x="64" y="9"/>
                </a:cubicBezTo>
                <a:cubicBezTo>
                  <a:pt x="56" y="0"/>
                  <a:pt x="56" y="0"/>
                  <a:pt x="56" y="0"/>
                </a:cubicBezTo>
                <a:cubicBezTo>
                  <a:pt x="64" y="10"/>
                  <a:pt x="64" y="10"/>
                  <a:pt x="64" y="10"/>
                </a:cubicBezTo>
                <a:cubicBezTo>
                  <a:pt x="63" y="16"/>
                  <a:pt x="63" y="16"/>
                  <a:pt x="63" y="16"/>
                </a:cubicBezTo>
                <a:cubicBezTo>
                  <a:pt x="61" y="16"/>
                  <a:pt x="61" y="16"/>
                  <a:pt x="61" y="16"/>
                </a:cubicBezTo>
                <a:cubicBezTo>
                  <a:pt x="59" y="19"/>
                  <a:pt x="59" y="19"/>
                  <a:pt x="59" y="19"/>
                </a:cubicBezTo>
                <a:cubicBezTo>
                  <a:pt x="54" y="22"/>
                  <a:pt x="54" y="22"/>
                  <a:pt x="54" y="22"/>
                </a:cubicBezTo>
                <a:cubicBezTo>
                  <a:pt x="50" y="27"/>
                  <a:pt x="50" y="27"/>
                  <a:pt x="50" y="27"/>
                </a:cubicBezTo>
                <a:cubicBezTo>
                  <a:pt x="50" y="29"/>
                  <a:pt x="50" y="29"/>
                  <a:pt x="50" y="29"/>
                </a:cubicBezTo>
                <a:cubicBezTo>
                  <a:pt x="54" y="31"/>
                  <a:pt x="54" y="31"/>
                  <a:pt x="54" y="31"/>
                </a:cubicBezTo>
                <a:cubicBezTo>
                  <a:pt x="55" y="34"/>
                  <a:pt x="55" y="34"/>
                  <a:pt x="55" y="34"/>
                </a:cubicBezTo>
                <a:cubicBezTo>
                  <a:pt x="53" y="36"/>
                  <a:pt x="53" y="36"/>
                  <a:pt x="53" y="36"/>
                </a:cubicBezTo>
                <a:cubicBezTo>
                  <a:pt x="49" y="33"/>
                  <a:pt x="49" y="33"/>
                  <a:pt x="49" y="33"/>
                </a:cubicBezTo>
                <a:cubicBezTo>
                  <a:pt x="45" y="35"/>
                  <a:pt x="45" y="35"/>
                  <a:pt x="45" y="35"/>
                </a:cubicBezTo>
                <a:cubicBezTo>
                  <a:pt x="41" y="34"/>
                  <a:pt x="41" y="34"/>
                  <a:pt x="41" y="34"/>
                </a:cubicBezTo>
                <a:cubicBezTo>
                  <a:pt x="38" y="34"/>
                  <a:pt x="38" y="34"/>
                  <a:pt x="38" y="34"/>
                </a:cubicBezTo>
                <a:cubicBezTo>
                  <a:pt x="33" y="38"/>
                  <a:pt x="33" y="38"/>
                  <a:pt x="33" y="38"/>
                </a:cubicBezTo>
                <a:cubicBezTo>
                  <a:pt x="33" y="38"/>
                  <a:pt x="30" y="38"/>
                  <a:pt x="30" y="38"/>
                </a:cubicBezTo>
                <a:cubicBezTo>
                  <a:pt x="29" y="38"/>
                  <a:pt x="27" y="37"/>
                  <a:pt x="27" y="37"/>
                </a:cubicBezTo>
                <a:cubicBezTo>
                  <a:pt x="24" y="38"/>
                  <a:pt x="24" y="38"/>
                  <a:pt x="24" y="38"/>
                </a:cubicBezTo>
                <a:cubicBezTo>
                  <a:pt x="22" y="37"/>
                  <a:pt x="22" y="37"/>
                  <a:pt x="22" y="37"/>
                </a:cubicBezTo>
                <a:cubicBezTo>
                  <a:pt x="17" y="35"/>
                  <a:pt x="17" y="35"/>
                  <a:pt x="17" y="35"/>
                </a:cubicBezTo>
                <a:cubicBezTo>
                  <a:pt x="13" y="36"/>
                  <a:pt x="13" y="36"/>
                  <a:pt x="13" y="36"/>
                </a:cubicBezTo>
                <a:cubicBezTo>
                  <a:pt x="13" y="39"/>
                  <a:pt x="13" y="39"/>
                  <a:pt x="13" y="39"/>
                </a:cubicBezTo>
                <a:cubicBezTo>
                  <a:pt x="12" y="40"/>
                  <a:pt x="12" y="40"/>
                  <a:pt x="12" y="40"/>
                </a:cubicBezTo>
                <a:cubicBezTo>
                  <a:pt x="7" y="40"/>
                  <a:pt x="7" y="40"/>
                  <a:pt x="7" y="40"/>
                </a:cubicBezTo>
                <a:cubicBezTo>
                  <a:pt x="6" y="37"/>
                  <a:pt x="6" y="37"/>
                  <a:pt x="6" y="37"/>
                </a:cubicBezTo>
                <a:cubicBezTo>
                  <a:pt x="2" y="38"/>
                  <a:pt x="2" y="38"/>
                  <a:pt x="2" y="38"/>
                </a:cubicBezTo>
                <a:cubicBezTo>
                  <a:pt x="0" y="37"/>
                  <a:pt x="0" y="37"/>
                  <a:pt x="0" y="37"/>
                </a:cubicBezTo>
                <a:cubicBezTo>
                  <a:pt x="0" y="37"/>
                  <a:pt x="0" y="37"/>
                  <a:pt x="0" y="37"/>
                </a:cubicBezTo>
                <a:cubicBezTo>
                  <a:pt x="1" y="42"/>
                  <a:pt x="1" y="42"/>
                  <a:pt x="1" y="42"/>
                </a:cubicBezTo>
                <a:cubicBezTo>
                  <a:pt x="3" y="43"/>
                  <a:pt x="3" y="43"/>
                  <a:pt x="3" y="43"/>
                </a:cubicBezTo>
                <a:cubicBezTo>
                  <a:pt x="3" y="47"/>
                  <a:pt x="3" y="47"/>
                  <a:pt x="3" y="47"/>
                </a:cubicBezTo>
                <a:cubicBezTo>
                  <a:pt x="8" y="47"/>
                  <a:pt x="8" y="47"/>
                  <a:pt x="8" y="47"/>
                </a:cubicBezTo>
                <a:cubicBezTo>
                  <a:pt x="12" y="50"/>
                  <a:pt x="12" y="50"/>
                  <a:pt x="12" y="50"/>
                </a:cubicBezTo>
                <a:cubicBezTo>
                  <a:pt x="15" y="47"/>
                  <a:pt x="15" y="47"/>
                  <a:pt x="15" y="47"/>
                </a:cubicBezTo>
                <a:cubicBezTo>
                  <a:pt x="17" y="47"/>
                  <a:pt x="17" y="47"/>
                  <a:pt x="17" y="47"/>
                </a:cubicBezTo>
                <a:cubicBezTo>
                  <a:pt x="19" y="50"/>
                  <a:pt x="19" y="50"/>
                  <a:pt x="19" y="50"/>
                </a:cubicBezTo>
                <a:cubicBezTo>
                  <a:pt x="19" y="50"/>
                  <a:pt x="19" y="50"/>
                  <a:pt x="19" y="50"/>
                </a:cubicBezTo>
                <a:cubicBezTo>
                  <a:pt x="24" y="52"/>
                  <a:pt x="24" y="52"/>
                  <a:pt x="24" y="52"/>
                </a:cubicBezTo>
                <a:cubicBezTo>
                  <a:pt x="33" y="47"/>
                  <a:pt x="33" y="47"/>
                  <a:pt x="33" y="47"/>
                </a:cubicBezTo>
                <a:cubicBezTo>
                  <a:pt x="37" y="48"/>
                  <a:pt x="37" y="48"/>
                  <a:pt x="37" y="48"/>
                </a:cubicBezTo>
                <a:cubicBezTo>
                  <a:pt x="43" y="48"/>
                  <a:pt x="43" y="48"/>
                  <a:pt x="43" y="48"/>
                </a:cubicBezTo>
                <a:cubicBezTo>
                  <a:pt x="43" y="51"/>
                  <a:pt x="43" y="51"/>
                  <a:pt x="43" y="51"/>
                </a:cubicBezTo>
                <a:cubicBezTo>
                  <a:pt x="50" y="56"/>
                  <a:pt x="50" y="56"/>
                  <a:pt x="50" y="56"/>
                </a:cubicBezTo>
                <a:cubicBezTo>
                  <a:pt x="62" y="58"/>
                  <a:pt x="62" y="58"/>
                  <a:pt x="62" y="58"/>
                </a:cubicBezTo>
                <a:cubicBezTo>
                  <a:pt x="67" y="57"/>
                  <a:pt x="67" y="57"/>
                  <a:pt x="67" y="57"/>
                </a:cubicBezTo>
                <a:cubicBezTo>
                  <a:pt x="69" y="59"/>
                  <a:pt x="69" y="59"/>
                  <a:pt x="69" y="59"/>
                </a:cubicBezTo>
                <a:cubicBezTo>
                  <a:pt x="80" y="60"/>
                  <a:pt x="80" y="60"/>
                  <a:pt x="80" y="60"/>
                </a:cubicBezTo>
                <a:lnTo>
                  <a:pt x="82" y="6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64">
            <a:extLst>
              <a:ext uri="{FF2B5EF4-FFF2-40B4-BE49-F238E27FC236}">
                <a16:creationId xmlns:a16="http://schemas.microsoft.com/office/drawing/2014/main" id="{F0220EBB-EBD4-042C-3741-EF6DBBA309CD}"/>
              </a:ext>
            </a:extLst>
          </p:cNvPr>
          <p:cNvSpPr>
            <a:spLocks/>
          </p:cNvSpPr>
          <p:nvPr/>
        </p:nvSpPr>
        <p:spPr bwMode="auto">
          <a:xfrm>
            <a:off x="21364200" y="6742114"/>
            <a:ext cx="179388" cy="101600"/>
          </a:xfrm>
          <a:custGeom>
            <a:avLst/>
            <a:gdLst>
              <a:gd name="T0" fmla="*/ 14 w 57"/>
              <a:gd name="T1" fmla="*/ 31 h 32"/>
              <a:gd name="T2" fmla="*/ 18 w 57"/>
              <a:gd name="T3" fmla="*/ 28 h 32"/>
              <a:gd name="T4" fmla="*/ 22 w 57"/>
              <a:gd name="T5" fmla="*/ 27 h 32"/>
              <a:gd name="T6" fmla="*/ 28 w 57"/>
              <a:gd name="T7" fmla="*/ 30 h 32"/>
              <a:gd name="T8" fmla="*/ 32 w 57"/>
              <a:gd name="T9" fmla="*/ 29 h 32"/>
              <a:gd name="T10" fmla="*/ 33 w 57"/>
              <a:gd name="T11" fmla="*/ 24 h 32"/>
              <a:gd name="T12" fmla="*/ 38 w 57"/>
              <a:gd name="T13" fmla="*/ 21 h 32"/>
              <a:gd name="T14" fmla="*/ 39 w 57"/>
              <a:gd name="T15" fmla="*/ 16 h 32"/>
              <a:gd name="T16" fmla="*/ 49 w 57"/>
              <a:gd name="T17" fmla="*/ 11 h 32"/>
              <a:gd name="T18" fmla="*/ 57 w 57"/>
              <a:gd name="T19" fmla="*/ 11 h 32"/>
              <a:gd name="T20" fmla="*/ 56 w 57"/>
              <a:gd name="T21" fmla="*/ 5 h 32"/>
              <a:gd name="T22" fmla="*/ 52 w 57"/>
              <a:gd name="T23" fmla="*/ 0 h 32"/>
              <a:gd name="T24" fmla="*/ 52 w 57"/>
              <a:gd name="T25" fmla="*/ 0 h 32"/>
              <a:gd name="T26" fmla="*/ 49 w 57"/>
              <a:gd name="T27" fmla="*/ 0 h 32"/>
              <a:gd name="T28" fmla="*/ 40 w 57"/>
              <a:gd name="T29" fmla="*/ 5 h 32"/>
              <a:gd name="T30" fmla="*/ 38 w 57"/>
              <a:gd name="T31" fmla="*/ 5 h 32"/>
              <a:gd name="T32" fmla="*/ 32 w 57"/>
              <a:gd name="T33" fmla="*/ 7 h 32"/>
              <a:gd name="T34" fmla="*/ 28 w 57"/>
              <a:gd name="T35" fmla="*/ 7 h 32"/>
              <a:gd name="T36" fmla="*/ 24 w 57"/>
              <a:gd name="T37" fmla="*/ 9 h 32"/>
              <a:gd name="T38" fmla="*/ 22 w 57"/>
              <a:gd name="T39" fmla="*/ 6 h 32"/>
              <a:gd name="T40" fmla="*/ 11 w 57"/>
              <a:gd name="T41" fmla="*/ 5 h 32"/>
              <a:gd name="T42" fmla="*/ 8 w 57"/>
              <a:gd name="T43" fmla="*/ 12 h 32"/>
              <a:gd name="T44" fmla="*/ 9 w 57"/>
              <a:gd name="T45" fmla="*/ 15 h 32"/>
              <a:gd name="T46" fmla="*/ 7 w 57"/>
              <a:gd name="T47" fmla="*/ 18 h 32"/>
              <a:gd name="T48" fmla="*/ 8 w 57"/>
              <a:gd name="T49" fmla="*/ 23 h 32"/>
              <a:gd name="T50" fmla="*/ 6 w 57"/>
              <a:gd name="T51" fmla="*/ 28 h 32"/>
              <a:gd name="T52" fmla="*/ 6 w 57"/>
              <a:gd name="T53" fmla="*/ 28 h 32"/>
              <a:gd name="T54" fmla="*/ 3 w 57"/>
              <a:gd name="T55" fmla="*/ 26 h 32"/>
              <a:gd name="T56" fmla="*/ 0 w 57"/>
              <a:gd name="T57" fmla="*/ 28 h 32"/>
              <a:gd name="T58" fmla="*/ 4 w 57"/>
              <a:gd name="T59" fmla="*/ 32 h 32"/>
              <a:gd name="T60" fmla="*/ 14 w 57"/>
              <a:gd name="T6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 h="32">
                <a:moveTo>
                  <a:pt x="14" y="31"/>
                </a:moveTo>
                <a:cubicBezTo>
                  <a:pt x="18" y="28"/>
                  <a:pt x="18" y="28"/>
                  <a:pt x="18" y="28"/>
                </a:cubicBezTo>
                <a:cubicBezTo>
                  <a:pt x="22" y="27"/>
                  <a:pt x="22" y="27"/>
                  <a:pt x="22" y="27"/>
                </a:cubicBezTo>
                <a:cubicBezTo>
                  <a:pt x="28" y="30"/>
                  <a:pt x="28" y="30"/>
                  <a:pt x="28" y="30"/>
                </a:cubicBezTo>
                <a:cubicBezTo>
                  <a:pt x="32" y="29"/>
                  <a:pt x="32" y="29"/>
                  <a:pt x="32" y="29"/>
                </a:cubicBezTo>
                <a:cubicBezTo>
                  <a:pt x="33" y="24"/>
                  <a:pt x="33" y="24"/>
                  <a:pt x="33" y="24"/>
                </a:cubicBezTo>
                <a:cubicBezTo>
                  <a:pt x="38" y="21"/>
                  <a:pt x="38" y="21"/>
                  <a:pt x="38" y="21"/>
                </a:cubicBezTo>
                <a:cubicBezTo>
                  <a:pt x="39" y="16"/>
                  <a:pt x="39" y="16"/>
                  <a:pt x="39" y="16"/>
                </a:cubicBezTo>
                <a:cubicBezTo>
                  <a:pt x="49" y="11"/>
                  <a:pt x="49" y="11"/>
                  <a:pt x="49" y="11"/>
                </a:cubicBezTo>
                <a:cubicBezTo>
                  <a:pt x="57" y="11"/>
                  <a:pt x="57" y="11"/>
                  <a:pt x="57" y="11"/>
                </a:cubicBezTo>
                <a:cubicBezTo>
                  <a:pt x="56" y="5"/>
                  <a:pt x="56" y="5"/>
                  <a:pt x="56" y="5"/>
                </a:cubicBezTo>
                <a:cubicBezTo>
                  <a:pt x="52" y="0"/>
                  <a:pt x="52" y="0"/>
                  <a:pt x="52" y="0"/>
                </a:cubicBezTo>
                <a:cubicBezTo>
                  <a:pt x="52" y="0"/>
                  <a:pt x="52" y="0"/>
                  <a:pt x="52" y="0"/>
                </a:cubicBezTo>
                <a:cubicBezTo>
                  <a:pt x="49" y="0"/>
                  <a:pt x="49" y="0"/>
                  <a:pt x="49" y="0"/>
                </a:cubicBezTo>
                <a:cubicBezTo>
                  <a:pt x="40" y="5"/>
                  <a:pt x="40" y="5"/>
                  <a:pt x="40" y="5"/>
                </a:cubicBezTo>
                <a:cubicBezTo>
                  <a:pt x="38" y="5"/>
                  <a:pt x="38" y="5"/>
                  <a:pt x="38" y="5"/>
                </a:cubicBezTo>
                <a:cubicBezTo>
                  <a:pt x="32" y="7"/>
                  <a:pt x="32" y="7"/>
                  <a:pt x="32" y="7"/>
                </a:cubicBezTo>
                <a:cubicBezTo>
                  <a:pt x="28" y="7"/>
                  <a:pt x="28" y="7"/>
                  <a:pt x="28" y="7"/>
                </a:cubicBezTo>
                <a:cubicBezTo>
                  <a:pt x="24" y="9"/>
                  <a:pt x="24" y="9"/>
                  <a:pt x="24" y="9"/>
                </a:cubicBezTo>
                <a:cubicBezTo>
                  <a:pt x="22" y="6"/>
                  <a:pt x="22" y="6"/>
                  <a:pt x="22" y="6"/>
                </a:cubicBezTo>
                <a:cubicBezTo>
                  <a:pt x="11" y="5"/>
                  <a:pt x="11" y="5"/>
                  <a:pt x="11" y="5"/>
                </a:cubicBezTo>
                <a:cubicBezTo>
                  <a:pt x="8" y="12"/>
                  <a:pt x="8" y="12"/>
                  <a:pt x="8" y="12"/>
                </a:cubicBezTo>
                <a:cubicBezTo>
                  <a:pt x="9" y="15"/>
                  <a:pt x="9" y="15"/>
                  <a:pt x="9" y="15"/>
                </a:cubicBezTo>
                <a:cubicBezTo>
                  <a:pt x="7" y="18"/>
                  <a:pt x="7" y="18"/>
                  <a:pt x="7" y="18"/>
                </a:cubicBezTo>
                <a:cubicBezTo>
                  <a:pt x="8" y="23"/>
                  <a:pt x="8" y="23"/>
                  <a:pt x="8" y="23"/>
                </a:cubicBezTo>
                <a:cubicBezTo>
                  <a:pt x="6" y="28"/>
                  <a:pt x="6" y="28"/>
                  <a:pt x="6" y="28"/>
                </a:cubicBezTo>
                <a:cubicBezTo>
                  <a:pt x="6" y="28"/>
                  <a:pt x="6" y="28"/>
                  <a:pt x="6" y="28"/>
                </a:cubicBezTo>
                <a:cubicBezTo>
                  <a:pt x="6" y="27"/>
                  <a:pt x="4" y="26"/>
                  <a:pt x="3" y="26"/>
                </a:cubicBezTo>
                <a:cubicBezTo>
                  <a:pt x="2" y="27"/>
                  <a:pt x="1" y="27"/>
                  <a:pt x="0" y="28"/>
                </a:cubicBezTo>
                <a:cubicBezTo>
                  <a:pt x="4" y="32"/>
                  <a:pt x="4" y="32"/>
                  <a:pt x="4" y="32"/>
                </a:cubicBezTo>
                <a:lnTo>
                  <a:pt x="14" y="3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65">
            <a:extLst>
              <a:ext uri="{FF2B5EF4-FFF2-40B4-BE49-F238E27FC236}">
                <a16:creationId xmlns:a16="http://schemas.microsoft.com/office/drawing/2014/main" id="{85C33AE0-59AA-E284-7440-4CA034EB20F2}"/>
              </a:ext>
            </a:extLst>
          </p:cNvPr>
          <p:cNvSpPr>
            <a:spLocks/>
          </p:cNvSpPr>
          <p:nvPr/>
        </p:nvSpPr>
        <p:spPr bwMode="auto">
          <a:xfrm>
            <a:off x="21348326" y="6831015"/>
            <a:ext cx="15876" cy="6350"/>
          </a:xfrm>
          <a:custGeom>
            <a:avLst/>
            <a:gdLst>
              <a:gd name="T0" fmla="*/ 0 w 5"/>
              <a:gd name="T1" fmla="*/ 2 h 2"/>
              <a:gd name="T2" fmla="*/ 5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cubicBezTo>
                  <a:pt x="1" y="1"/>
                  <a:pt x="3" y="0"/>
                  <a:pt x="5" y="0"/>
                </a:cubicBezTo>
                <a:cubicBezTo>
                  <a:pt x="5" y="0"/>
                  <a:pt x="5" y="0"/>
                  <a:pt x="5" y="0"/>
                </a:cubicBezTo>
                <a:cubicBezTo>
                  <a:pt x="3" y="0"/>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66">
            <a:extLst>
              <a:ext uri="{FF2B5EF4-FFF2-40B4-BE49-F238E27FC236}">
                <a16:creationId xmlns:a16="http://schemas.microsoft.com/office/drawing/2014/main" id="{F4E9B03A-F47A-63B8-5574-E8DB1DC7A4A2}"/>
              </a:ext>
            </a:extLst>
          </p:cNvPr>
          <p:cNvSpPr>
            <a:spLocks/>
          </p:cNvSpPr>
          <p:nvPr/>
        </p:nvSpPr>
        <p:spPr bwMode="auto">
          <a:xfrm>
            <a:off x="21386427" y="6773864"/>
            <a:ext cx="298450" cy="228600"/>
          </a:xfrm>
          <a:custGeom>
            <a:avLst/>
            <a:gdLst>
              <a:gd name="T0" fmla="*/ 91 w 95"/>
              <a:gd name="T1" fmla="*/ 24 h 73"/>
              <a:gd name="T2" fmla="*/ 86 w 95"/>
              <a:gd name="T3" fmla="*/ 12 h 73"/>
              <a:gd name="T4" fmla="*/ 81 w 95"/>
              <a:gd name="T5" fmla="*/ 15 h 73"/>
              <a:gd name="T6" fmla="*/ 64 w 95"/>
              <a:gd name="T7" fmla="*/ 9 h 73"/>
              <a:gd name="T8" fmla="*/ 53 w 95"/>
              <a:gd name="T9" fmla="*/ 1 h 73"/>
              <a:gd name="T10" fmla="*/ 50 w 95"/>
              <a:gd name="T11" fmla="*/ 1 h 73"/>
              <a:gd name="T12" fmla="*/ 32 w 95"/>
              <a:gd name="T13" fmla="*/ 6 h 73"/>
              <a:gd name="T14" fmla="*/ 26 w 95"/>
              <a:gd name="T15" fmla="*/ 14 h 73"/>
              <a:gd name="T16" fmla="*/ 21 w 95"/>
              <a:gd name="T17" fmla="*/ 20 h 73"/>
              <a:gd name="T18" fmla="*/ 11 w 95"/>
              <a:gd name="T19" fmla="*/ 18 h 73"/>
              <a:gd name="T20" fmla="*/ 0 w 95"/>
              <a:gd name="T21" fmla="*/ 22 h 73"/>
              <a:gd name="T22" fmla="*/ 8 w 95"/>
              <a:gd name="T23" fmla="*/ 33 h 73"/>
              <a:gd name="T24" fmla="*/ 26 w 95"/>
              <a:gd name="T25" fmla="*/ 40 h 73"/>
              <a:gd name="T26" fmla="*/ 63 w 95"/>
              <a:gd name="T27" fmla="*/ 70 h 73"/>
              <a:gd name="T28" fmla="*/ 69 w 95"/>
              <a:gd name="T29" fmla="*/ 70 h 73"/>
              <a:gd name="T30" fmla="*/ 44 w 95"/>
              <a:gd name="T31" fmla="*/ 44 h 73"/>
              <a:gd name="T32" fmla="*/ 44 w 95"/>
              <a:gd name="T33" fmla="*/ 41 h 73"/>
              <a:gd name="T34" fmla="*/ 41 w 95"/>
              <a:gd name="T35" fmla="*/ 36 h 73"/>
              <a:gd name="T36" fmla="*/ 36 w 95"/>
              <a:gd name="T37" fmla="*/ 31 h 73"/>
              <a:gd name="T38" fmla="*/ 37 w 95"/>
              <a:gd name="T39" fmla="*/ 27 h 73"/>
              <a:gd name="T40" fmla="*/ 38 w 95"/>
              <a:gd name="T41" fmla="*/ 21 h 73"/>
              <a:gd name="T42" fmla="*/ 44 w 95"/>
              <a:gd name="T43" fmla="*/ 27 h 73"/>
              <a:gd name="T44" fmla="*/ 46 w 95"/>
              <a:gd name="T45" fmla="*/ 24 h 73"/>
              <a:gd name="T46" fmla="*/ 51 w 95"/>
              <a:gd name="T47" fmla="*/ 24 h 73"/>
              <a:gd name="T48" fmla="*/ 56 w 95"/>
              <a:gd name="T49" fmla="*/ 23 h 73"/>
              <a:gd name="T50" fmla="*/ 60 w 95"/>
              <a:gd name="T51" fmla="*/ 23 h 73"/>
              <a:gd name="T52" fmla="*/ 64 w 95"/>
              <a:gd name="T53" fmla="*/ 24 h 73"/>
              <a:gd name="T54" fmla="*/ 70 w 95"/>
              <a:gd name="T55" fmla="*/ 24 h 73"/>
              <a:gd name="T56" fmla="*/ 75 w 95"/>
              <a:gd name="T57" fmla="*/ 25 h 73"/>
              <a:gd name="T58" fmla="*/ 81 w 95"/>
              <a:gd name="T59" fmla="*/ 26 h 73"/>
              <a:gd name="T60" fmla="*/ 89 w 95"/>
              <a:gd name="T61" fmla="*/ 29 h 73"/>
              <a:gd name="T62" fmla="*/ 93 w 95"/>
              <a:gd name="T63" fmla="*/ 26 h 73"/>
              <a:gd name="T64" fmla="*/ 94 w 95"/>
              <a:gd name="T65"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73">
                <a:moveTo>
                  <a:pt x="94" y="24"/>
                </a:moveTo>
                <a:cubicBezTo>
                  <a:pt x="91" y="24"/>
                  <a:pt x="91" y="24"/>
                  <a:pt x="91" y="24"/>
                </a:cubicBezTo>
                <a:cubicBezTo>
                  <a:pt x="90" y="22"/>
                  <a:pt x="90" y="22"/>
                  <a:pt x="90" y="22"/>
                </a:cubicBezTo>
                <a:cubicBezTo>
                  <a:pt x="86" y="12"/>
                  <a:pt x="86" y="12"/>
                  <a:pt x="86" y="12"/>
                </a:cubicBezTo>
                <a:cubicBezTo>
                  <a:pt x="84" y="11"/>
                  <a:pt x="84" y="11"/>
                  <a:pt x="84" y="11"/>
                </a:cubicBezTo>
                <a:cubicBezTo>
                  <a:pt x="81" y="15"/>
                  <a:pt x="81" y="15"/>
                  <a:pt x="81" y="15"/>
                </a:cubicBezTo>
                <a:cubicBezTo>
                  <a:pt x="67" y="11"/>
                  <a:pt x="67" y="11"/>
                  <a:pt x="67" y="11"/>
                </a:cubicBezTo>
                <a:cubicBezTo>
                  <a:pt x="64" y="9"/>
                  <a:pt x="64" y="9"/>
                  <a:pt x="64" y="9"/>
                </a:cubicBezTo>
                <a:cubicBezTo>
                  <a:pt x="60" y="8"/>
                  <a:pt x="60" y="8"/>
                  <a:pt x="60" y="8"/>
                </a:cubicBezTo>
                <a:cubicBezTo>
                  <a:pt x="53" y="1"/>
                  <a:pt x="53" y="1"/>
                  <a:pt x="53" y="1"/>
                </a:cubicBezTo>
                <a:cubicBezTo>
                  <a:pt x="49" y="0"/>
                  <a:pt x="49" y="0"/>
                  <a:pt x="49" y="0"/>
                </a:cubicBezTo>
                <a:cubicBezTo>
                  <a:pt x="50" y="1"/>
                  <a:pt x="50" y="1"/>
                  <a:pt x="50" y="1"/>
                </a:cubicBezTo>
                <a:cubicBezTo>
                  <a:pt x="42" y="1"/>
                  <a:pt x="42" y="1"/>
                  <a:pt x="42" y="1"/>
                </a:cubicBezTo>
                <a:cubicBezTo>
                  <a:pt x="32" y="6"/>
                  <a:pt x="32" y="6"/>
                  <a:pt x="32" y="6"/>
                </a:cubicBezTo>
                <a:cubicBezTo>
                  <a:pt x="31" y="11"/>
                  <a:pt x="31" y="11"/>
                  <a:pt x="31" y="11"/>
                </a:cubicBezTo>
                <a:cubicBezTo>
                  <a:pt x="26" y="14"/>
                  <a:pt x="26" y="14"/>
                  <a:pt x="26" y="14"/>
                </a:cubicBezTo>
                <a:cubicBezTo>
                  <a:pt x="25" y="19"/>
                  <a:pt x="25" y="19"/>
                  <a:pt x="25" y="19"/>
                </a:cubicBezTo>
                <a:cubicBezTo>
                  <a:pt x="21" y="20"/>
                  <a:pt x="21" y="20"/>
                  <a:pt x="21" y="20"/>
                </a:cubicBezTo>
                <a:cubicBezTo>
                  <a:pt x="15" y="17"/>
                  <a:pt x="15" y="17"/>
                  <a:pt x="15" y="17"/>
                </a:cubicBezTo>
                <a:cubicBezTo>
                  <a:pt x="11" y="18"/>
                  <a:pt x="11" y="18"/>
                  <a:pt x="11" y="18"/>
                </a:cubicBezTo>
                <a:cubicBezTo>
                  <a:pt x="7" y="21"/>
                  <a:pt x="7" y="21"/>
                  <a:pt x="7" y="21"/>
                </a:cubicBezTo>
                <a:cubicBezTo>
                  <a:pt x="0" y="22"/>
                  <a:pt x="0" y="22"/>
                  <a:pt x="0" y="22"/>
                </a:cubicBezTo>
                <a:cubicBezTo>
                  <a:pt x="1" y="24"/>
                  <a:pt x="1" y="26"/>
                  <a:pt x="2" y="28"/>
                </a:cubicBezTo>
                <a:cubicBezTo>
                  <a:pt x="3" y="31"/>
                  <a:pt x="5" y="34"/>
                  <a:pt x="8" y="33"/>
                </a:cubicBezTo>
                <a:cubicBezTo>
                  <a:pt x="12" y="31"/>
                  <a:pt x="15" y="36"/>
                  <a:pt x="19" y="35"/>
                </a:cubicBezTo>
                <a:cubicBezTo>
                  <a:pt x="23" y="35"/>
                  <a:pt x="25" y="37"/>
                  <a:pt x="26" y="40"/>
                </a:cubicBezTo>
                <a:cubicBezTo>
                  <a:pt x="28" y="49"/>
                  <a:pt x="35" y="55"/>
                  <a:pt x="43" y="60"/>
                </a:cubicBezTo>
                <a:cubicBezTo>
                  <a:pt x="49" y="64"/>
                  <a:pt x="55" y="69"/>
                  <a:pt x="63" y="70"/>
                </a:cubicBezTo>
                <a:cubicBezTo>
                  <a:pt x="64" y="71"/>
                  <a:pt x="66" y="72"/>
                  <a:pt x="68" y="73"/>
                </a:cubicBezTo>
                <a:cubicBezTo>
                  <a:pt x="69" y="70"/>
                  <a:pt x="69" y="70"/>
                  <a:pt x="69" y="70"/>
                </a:cubicBezTo>
                <a:cubicBezTo>
                  <a:pt x="57" y="56"/>
                  <a:pt x="57" y="56"/>
                  <a:pt x="57" y="56"/>
                </a:cubicBezTo>
                <a:cubicBezTo>
                  <a:pt x="44" y="44"/>
                  <a:pt x="44" y="44"/>
                  <a:pt x="44" y="44"/>
                </a:cubicBezTo>
                <a:cubicBezTo>
                  <a:pt x="43" y="42"/>
                  <a:pt x="43" y="42"/>
                  <a:pt x="43" y="42"/>
                </a:cubicBezTo>
                <a:cubicBezTo>
                  <a:pt x="44" y="41"/>
                  <a:pt x="44" y="41"/>
                  <a:pt x="44" y="41"/>
                </a:cubicBezTo>
                <a:cubicBezTo>
                  <a:pt x="42" y="38"/>
                  <a:pt x="42" y="38"/>
                  <a:pt x="42" y="38"/>
                </a:cubicBezTo>
                <a:cubicBezTo>
                  <a:pt x="41" y="36"/>
                  <a:pt x="41" y="36"/>
                  <a:pt x="41" y="36"/>
                </a:cubicBezTo>
                <a:cubicBezTo>
                  <a:pt x="38" y="32"/>
                  <a:pt x="38" y="32"/>
                  <a:pt x="38" y="32"/>
                </a:cubicBezTo>
                <a:cubicBezTo>
                  <a:pt x="36" y="31"/>
                  <a:pt x="36" y="31"/>
                  <a:pt x="36" y="31"/>
                </a:cubicBezTo>
                <a:cubicBezTo>
                  <a:pt x="36" y="29"/>
                  <a:pt x="36" y="29"/>
                  <a:pt x="36" y="29"/>
                </a:cubicBezTo>
                <a:cubicBezTo>
                  <a:pt x="37" y="27"/>
                  <a:pt x="37" y="27"/>
                  <a:pt x="37" y="27"/>
                </a:cubicBezTo>
                <a:cubicBezTo>
                  <a:pt x="37" y="23"/>
                  <a:pt x="37" y="23"/>
                  <a:pt x="37" y="23"/>
                </a:cubicBezTo>
                <a:cubicBezTo>
                  <a:pt x="38" y="21"/>
                  <a:pt x="38" y="21"/>
                  <a:pt x="38" y="21"/>
                </a:cubicBezTo>
                <a:cubicBezTo>
                  <a:pt x="42" y="24"/>
                  <a:pt x="42" y="24"/>
                  <a:pt x="42" y="24"/>
                </a:cubicBezTo>
                <a:cubicBezTo>
                  <a:pt x="44" y="27"/>
                  <a:pt x="44" y="27"/>
                  <a:pt x="44" y="27"/>
                </a:cubicBezTo>
                <a:cubicBezTo>
                  <a:pt x="46" y="27"/>
                  <a:pt x="46" y="27"/>
                  <a:pt x="46" y="27"/>
                </a:cubicBezTo>
                <a:cubicBezTo>
                  <a:pt x="46" y="24"/>
                  <a:pt x="46" y="24"/>
                  <a:pt x="46" y="24"/>
                </a:cubicBezTo>
                <a:cubicBezTo>
                  <a:pt x="49" y="24"/>
                  <a:pt x="49" y="24"/>
                  <a:pt x="49" y="24"/>
                </a:cubicBezTo>
                <a:cubicBezTo>
                  <a:pt x="51" y="24"/>
                  <a:pt x="51" y="24"/>
                  <a:pt x="51" y="24"/>
                </a:cubicBezTo>
                <a:cubicBezTo>
                  <a:pt x="53" y="22"/>
                  <a:pt x="53" y="22"/>
                  <a:pt x="53" y="22"/>
                </a:cubicBezTo>
                <a:cubicBezTo>
                  <a:pt x="56" y="23"/>
                  <a:pt x="56" y="23"/>
                  <a:pt x="56" y="23"/>
                </a:cubicBezTo>
                <a:cubicBezTo>
                  <a:pt x="56" y="23"/>
                  <a:pt x="57" y="22"/>
                  <a:pt x="57" y="22"/>
                </a:cubicBezTo>
                <a:cubicBezTo>
                  <a:pt x="58" y="22"/>
                  <a:pt x="60" y="23"/>
                  <a:pt x="60" y="23"/>
                </a:cubicBezTo>
                <a:cubicBezTo>
                  <a:pt x="62" y="26"/>
                  <a:pt x="62" y="26"/>
                  <a:pt x="62" y="26"/>
                </a:cubicBezTo>
                <a:cubicBezTo>
                  <a:pt x="64" y="24"/>
                  <a:pt x="64" y="24"/>
                  <a:pt x="64" y="24"/>
                </a:cubicBezTo>
                <a:cubicBezTo>
                  <a:pt x="67" y="25"/>
                  <a:pt x="67" y="25"/>
                  <a:pt x="67" y="25"/>
                </a:cubicBezTo>
                <a:cubicBezTo>
                  <a:pt x="70" y="24"/>
                  <a:pt x="70" y="24"/>
                  <a:pt x="70" y="24"/>
                </a:cubicBezTo>
                <a:cubicBezTo>
                  <a:pt x="71" y="26"/>
                  <a:pt x="71" y="26"/>
                  <a:pt x="71" y="26"/>
                </a:cubicBezTo>
                <a:cubicBezTo>
                  <a:pt x="75" y="25"/>
                  <a:pt x="75" y="25"/>
                  <a:pt x="75" y="25"/>
                </a:cubicBezTo>
                <a:cubicBezTo>
                  <a:pt x="80" y="27"/>
                  <a:pt x="80" y="27"/>
                  <a:pt x="80" y="27"/>
                </a:cubicBezTo>
                <a:cubicBezTo>
                  <a:pt x="81" y="26"/>
                  <a:pt x="81" y="26"/>
                  <a:pt x="81" y="26"/>
                </a:cubicBezTo>
                <a:cubicBezTo>
                  <a:pt x="85" y="29"/>
                  <a:pt x="85" y="29"/>
                  <a:pt x="85" y="29"/>
                </a:cubicBezTo>
                <a:cubicBezTo>
                  <a:pt x="89" y="29"/>
                  <a:pt x="89" y="29"/>
                  <a:pt x="89" y="29"/>
                </a:cubicBezTo>
                <a:cubicBezTo>
                  <a:pt x="90" y="27"/>
                  <a:pt x="90" y="27"/>
                  <a:pt x="90" y="27"/>
                </a:cubicBezTo>
                <a:cubicBezTo>
                  <a:pt x="93" y="26"/>
                  <a:pt x="93" y="26"/>
                  <a:pt x="93" y="26"/>
                </a:cubicBezTo>
                <a:cubicBezTo>
                  <a:pt x="95" y="25"/>
                  <a:pt x="95" y="25"/>
                  <a:pt x="95" y="25"/>
                </a:cubicBezTo>
                <a:lnTo>
                  <a:pt x="94" y="2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67">
            <a:extLst>
              <a:ext uri="{FF2B5EF4-FFF2-40B4-BE49-F238E27FC236}">
                <a16:creationId xmlns:a16="http://schemas.microsoft.com/office/drawing/2014/main" id="{95030F1C-EFE5-882A-2D5C-F5B63238553E}"/>
              </a:ext>
            </a:extLst>
          </p:cNvPr>
          <p:cNvSpPr>
            <a:spLocks/>
          </p:cNvSpPr>
          <p:nvPr/>
        </p:nvSpPr>
        <p:spPr bwMode="auto">
          <a:xfrm>
            <a:off x="21568988" y="6991350"/>
            <a:ext cx="14288" cy="3176"/>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1" y="0"/>
                  <a:pt x="0" y="0"/>
                </a:cubicBezTo>
                <a:cubicBezTo>
                  <a:pt x="1" y="0"/>
                  <a:pt x="3" y="0"/>
                  <a:pt x="5"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68">
            <a:extLst>
              <a:ext uri="{FF2B5EF4-FFF2-40B4-BE49-F238E27FC236}">
                <a16:creationId xmlns:a16="http://schemas.microsoft.com/office/drawing/2014/main" id="{69858302-4221-ACB4-4971-7E78CC12A454}"/>
              </a:ext>
            </a:extLst>
          </p:cNvPr>
          <p:cNvSpPr>
            <a:spLocks/>
          </p:cNvSpPr>
          <p:nvPr/>
        </p:nvSpPr>
        <p:spPr bwMode="auto">
          <a:xfrm>
            <a:off x="21553112" y="6985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69">
            <a:extLst>
              <a:ext uri="{FF2B5EF4-FFF2-40B4-BE49-F238E27FC236}">
                <a16:creationId xmlns:a16="http://schemas.microsoft.com/office/drawing/2014/main" id="{C33E7F2E-21A4-AFBE-06D3-1C9EA6A23995}"/>
              </a:ext>
            </a:extLst>
          </p:cNvPr>
          <p:cNvSpPr>
            <a:spLocks/>
          </p:cNvSpPr>
          <p:nvPr/>
        </p:nvSpPr>
        <p:spPr bwMode="auto">
          <a:xfrm>
            <a:off x="21583276" y="6994527"/>
            <a:ext cx="15876" cy="7938"/>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70">
            <a:extLst>
              <a:ext uri="{FF2B5EF4-FFF2-40B4-BE49-F238E27FC236}">
                <a16:creationId xmlns:a16="http://schemas.microsoft.com/office/drawing/2014/main" id="{87E1FA69-2D7F-F299-9DBA-C596C44EDB55}"/>
              </a:ext>
            </a:extLst>
          </p:cNvPr>
          <p:cNvSpPr>
            <a:spLocks/>
          </p:cNvSpPr>
          <p:nvPr/>
        </p:nvSpPr>
        <p:spPr bwMode="auto">
          <a:xfrm>
            <a:off x="21499139" y="6840538"/>
            <a:ext cx="201614" cy="180976"/>
          </a:xfrm>
          <a:custGeom>
            <a:avLst/>
            <a:gdLst>
              <a:gd name="T0" fmla="*/ 64 w 64"/>
              <a:gd name="T1" fmla="*/ 27 h 58"/>
              <a:gd name="T2" fmla="*/ 60 w 64"/>
              <a:gd name="T3" fmla="*/ 25 h 58"/>
              <a:gd name="T4" fmla="*/ 54 w 64"/>
              <a:gd name="T5" fmla="*/ 19 h 58"/>
              <a:gd name="T6" fmla="*/ 59 w 64"/>
              <a:gd name="T7" fmla="*/ 9 h 58"/>
              <a:gd name="T8" fmla="*/ 55 w 64"/>
              <a:gd name="T9" fmla="*/ 10 h 58"/>
              <a:gd name="T10" fmla="*/ 53 w 64"/>
              <a:gd name="T11" fmla="*/ 8 h 58"/>
              <a:gd name="T12" fmla="*/ 45 w 64"/>
              <a:gd name="T13" fmla="*/ 5 h 58"/>
              <a:gd name="T14" fmla="*/ 39 w 64"/>
              <a:gd name="T15" fmla="*/ 4 h 58"/>
              <a:gd name="T16" fmla="*/ 34 w 64"/>
              <a:gd name="T17" fmla="*/ 3 h 58"/>
              <a:gd name="T18" fmla="*/ 28 w 64"/>
              <a:gd name="T19" fmla="*/ 3 h 58"/>
              <a:gd name="T20" fmla="*/ 24 w 64"/>
              <a:gd name="T21" fmla="*/ 2 h 58"/>
              <a:gd name="T22" fmla="*/ 20 w 64"/>
              <a:gd name="T23" fmla="*/ 2 h 58"/>
              <a:gd name="T24" fmla="*/ 15 w 64"/>
              <a:gd name="T25" fmla="*/ 3 h 58"/>
              <a:gd name="T26" fmla="*/ 10 w 64"/>
              <a:gd name="T27" fmla="*/ 3 h 58"/>
              <a:gd name="T28" fmla="*/ 8 w 64"/>
              <a:gd name="T29" fmla="*/ 6 h 58"/>
              <a:gd name="T30" fmla="*/ 2 w 64"/>
              <a:gd name="T31" fmla="*/ 0 h 58"/>
              <a:gd name="T32" fmla="*/ 1 w 64"/>
              <a:gd name="T33" fmla="*/ 6 h 58"/>
              <a:gd name="T34" fmla="*/ 0 w 64"/>
              <a:gd name="T35" fmla="*/ 10 h 58"/>
              <a:gd name="T36" fmla="*/ 5 w 64"/>
              <a:gd name="T37" fmla="*/ 15 h 58"/>
              <a:gd name="T38" fmla="*/ 8 w 64"/>
              <a:gd name="T39" fmla="*/ 20 h 58"/>
              <a:gd name="T40" fmla="*/ 8 w 64"/>
              <a:gd name="T41" fmla="*/ 23 h 58"/>
              <a:gd name="T42" fmla="*/ 33 w 64"/>
              <a:gd name="T43" fmla="*/ 49 h 58"/>
              <a:gd name="T44" fmla="*/ 37 w 64"/>
              <a:gd name="T45" fmla="*/ 55 h 58"/>
              <a:gd name="T46" fmla="*/ 48 w 64"/>
              <a:gd name="T47" fmla="*/ 57 h 58"/>
              <a:gd name="T48" fmla="*/ 50 w 64"/>
              <a:gd name="T49" fmla="*/ 48 h 58"/>
              <a:gd name="T50" fmla="*/ 55 w 64"/>
              <a:gd name="T51" fmla="*/ 44 h 58"/>
              <a:gd name="T52" fmla="*/ 55 w 64"/>
              <a:gd name="T53" fmla="*/ 41 h 58"/>
              <a:gd name="T54" fmla="*/ 52 w 64"/>
              <a:gd name="T55" fmla="*/ 37 h 58"/>
              <a:gd name="T56" fmla="*/ 57 w 64"/>
              <a:gd name="T57" fmla="*/ 37 h 58"/>
              <a:gd name="T58" fmla="*/ 62 w 64"/>
              <a:gd name="T59" fmla="*/ 37 h 58"/>
              <a:gd name="T60" fmla="*/ 58 w 64"/>
              <a:gd name="T61" fmla="*/ 29 h 58"/>
              <a:gd name="T62" fmla="*/ 63 w 64"/>
              <a:gd name="T63"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58">
                <a:moveTo>
                  <a:pt x="63" y="29"/>
                </a:moveTo>
                <a:cubicBezTo>
                  <a:pt x="64" y="27"/>
                  <a:pt x="64" y="27"/>
                  <a:pt x="64" y="27"/>
                </a:cubicBezTo>
                <a:cubicBezTo>
                  <a:pt x="62" y="25"/>
                  <a:pt x="62" y="25"/>
                  <a:pt x="62" y="25"/>
                </a:cubicBezTo>
                <a:cubicBezTo>
                  <a:pt x="60" y="25"/>
                  <a:pt x="60" y="25"/>
                  <a:pt x="60" y="25"/>
                </a:cubicBezTo>
                <a:cubicBezTo>
                  <a:pt x="54" y="21"/>
                  <a:pt x="54" y="21"/>
                  <a:pt x="54" y="21"/>
                </a:cubicBezTo>
                <a:cubicBezTo>
                  <a:pt x="54" y="19"/>
                  <a:pt x="54" y="19"/>
                  <a:pt x="54" y="19"/>
                </a:cubicBezTo>
                <a:cubicBezTo>
                  <a:pt x="58" y="13"/>
                  <a:pt x="58" y="13"/>
                  <a:pt x="58" y="13"/>
                </a:cubicBezTo>
                <a:cubicBezTo>
                  <a:pt x="59" y="9"/>
                  <a:pt x="59" y="9"/>
                  <a:pt x="59" y="9"/>
                </a:cubicBezTo>
                <a:cubicBezTo>
                  <a:pt x="56" y="9"/>
                  <a:pt x="56" y="9"/>
                  <a:pt x="56" y="9"/>
                </a:cubicBezTo>
                <a:cubicBezTo>
                  <a:pt x="55" y="10"/>
                  <a:pt x="55" y="10"/>
                  <a:pt x="55" y="10"/>
                </a:cubicBezTo>
                <a:cubicBezTo>
                  <a:pt x="53" y="8"/>
                  <a:pt x="53" y="8"/>
                  <a:pt x="53" y="8"/>
                </a:cubicBezTo>
                <a:cubicBezTo>
                  <a:pt x="53" y="8"/>
                  <a:pt x="53" y="8"/>
                  <a:pt x="53" y="8"/>
                </a:cubicBezTo>
                <a:cubicBezTo>
                  <a:pt x="49" y="8"/>
                  <a:pt x="49" y="8"/>
                  <a:pt x="49" y="8"/>
                </a:cubicBezTo>
                <a:cubicBezTo>
                  <a:pt x="45" y="5"/>
                  <a:pt x="45" y="5"/>
                  <a:pt x="45" y="5"/>
                </a:cubicBezTo>
                <a:cubicBezTo>
                  <a:pt x="44" y="6"/>
                  <a:pt x="44" y="6"/>
                  <a:pt x="44" y="6"/>
                </a:cubicBezTo>
                <a:cubicBezTo>
                  <a:pt x="39" y="4"/>
                  <a:pt x="39" y="4"/>
                  <a:pt x="39" y="4"/>
                </a:cubicBezTo>
                <a:cubicBezTo>
                  <a:pt x="35" y="5"/>
                  <a:pt x="35" y="5"/>
                  <a:pt x="35" y="5"/>
                </a:cubicBezTo>
                <a:cubicBezTo>
                  <a:pt x="34" y="3"/>
                  <a:pt x="34" y="3"/>
                  <a:pt x="34" y="3"/>
                </a:cubicBezTo>
                <a:cubicBezTo>
                  <a:pt x="31" y="4"/>
                  <a:pt x="31" y="4"/>
                  <a:pt x="31" y="4"/>
                </a:cubicBezTo>
                <a:cubicBezTo>
                  <a:pt x="28" y="3"/>
                  <a:pt x="28" y="3"/>
                  <a:pt x="28" y="3"/>
                </a:cubicBezTo>
                <a:cubicBezTo>
                  <a:pt x="26" y="5"/>
                  <a:pt x="26" y="5"/>
                  <a:pt x="26" y="5"/>
                </a:cubicBezTo>
                <a:cubicBezTo>
                  <a:pt x="24" y="2"/>
                  <a:pt x="24" y="2"/>
                  <a:pt x="24" y="2"/>
                </a:cubicBezTo>
                <a:cubicBezTo>
                  <a:pt x="24" y="2"/>
                  <a:pt x="22" y="1"/>
                  <a:pt x="21" y="1"/>
                </a:cubicBezTo>
                <a:cubicBezTo>
                  <a:pt x="21" y="1"/>
                  <a:pt x="20" y="2"/>
                  <a:pt x="20" y="2"/>
                </a:cubicBezTo>
                <a:cubicBezTo>
                  <a:pt x="17" y="1"/>
                  <a:pt x="17" y="1"/>
                  <a:pt x="17" y="1"/>
                </a:cubicBezTo>
                <a:cubicBezTo>
                  <a:pt x="15" y="3"/>
                  <a:pt x="15" y="3"/>
                  <a:pt x="15" y="3"/>
                </a:cubicBezTo>
                <a:cubicBezTo>
                  <a:pt x="13" y="3"/>
                  <a:pt x="13" y="3"/>
                  <a:pt x="13" y="3"/>
                </a:cubicBezTo>
                <a:cubicBezTo>
                  <a:pt x="10" y="3"/>
                  <a:pt x="10" y="3"/>
                  <a:pt x="10" y="3"/>
                </a:cubicBezTo>
                <a:cubicBezTo>
                  <a:pt x="10" y="6"/>
                  <a:pt x="10" y="6"/>
                  <a:pt x="10" y="6"/>
                </a:cubicBezTo>
                <a:cubicBezTo>
                  <a:pt x="8" y="6"/>
                  <a:pt x="8" y="6"/>
                  <a:pt x="8" y="6"/>
                </a:cubicBezTo>
                <a:cubicBezTo>
                  <a:pt x="6" y="3"/>
                  <a:pt x="6" y="3"/>
                  <a:pt x="6" y="3"/>
                </a:cubicBezTo>
                <a:cubicBezTo>
                  <a:pt x="2" y="0"/>
                  <a:pt x="2" y="0"/>
                  <a:pt x="2" y="0"/>
                </a:cubicBezTo>
                <a:cubicBezTo>
                  <a:pt x="1" y="2"/>
                  <a:pt x="1" y="2"/>
                  <a:pt x="1" y="2"/>
                </a:cubicBezTo>
                <a:cubicBezTo>
                  <a:pt x="1" y="6"/>
                  <a:pt x="1" y="6"/>
                  <a:pt x="1" y="6"/>
                </a:cubicBezTo>
                <a:cubicBezTo>
                  <a:pt x="0" y="8"/>
                  <a:pt x="0" y="8"/>
                  <a:pt x="0" y="8"/>
                </a:cubicBezTo>
                <a:cubicBezTo>
                  <a:pt x="0" y="10"/>
                  <a:pt x="0" y="10"/>
                  <a:pt x="0" y="10"/>
                </a:cubicBezTo>
                <a:cubicBezTo>
                  <a:pt x="2" y="11"/>
                  <a:pt x="2" y="11"/>
                  <a:pt x="2" y="11"/>
                </a:cubicBezTo>
                <a:cubicBezTo>
                  <a:pt x="5" y="15"/>
                  <a:pt x="5" y="15"/>
                  <a:pt x="5" y="15"/>
                </a:cubicBezTo>
                <a:cubicBezTo>
                  <a:pt x="6" y="17"/>
                  <a:pt x="6" y="17"/>
                  <a:pt x="6" y="17"/>
                </a:cubicBezTo>
                <a:cubicBezTo>
                  <a:pt x="8" y="20"/>
                  <a:pt x="8" y="20"/>
                  <a:pt x="8" y="20"/>
                </a:cubicBezTo>
                <a:cubicBezTo>
                  <a:pt x="7" y="21"/>
                  <a:pt x="7" y="21"/>
                  <a:pt x="7" y="21"/>
                </a:cubicBezTo>
                <a:cubicBezTo>
                  <a:pt x="8" y="23"/>
                  <a:pt x="8" y="23"/>
                  <a:pt x="8" y="23"/>
                </a:cubicBezTo>
                <a:cubicBezTo>
                  <a:pt x="21" y="35"/>
                  <a:pt x="21" y="35"/>
                  <a:pt x="21" y="35"/>
                </a:cubicBezTo>
                <a:cubicBezTo>
                  <a:pt x="33" y="49"/>
                  <a:pt x="33" y="49"/>
                  <a:pt x="33" y="49"/>
                </a:cubicBezTo>
                <a:cubicBezTo>
                  <a:pt x="32" y="52"/>
                  <a:pt x="32" y="52"/>
                  <a:pt x="32" y="52"/>
                </a:cubicBezTo>
                <a:cubicBezTo>
                  <a:pt x="33" y="54"/>
                  <a:pt x="35" y="55"/>
                  <a:pt x="37" y="55"/>
                </a:cubicBezTo>
                <a:cubicBezTo>
                  <a:pt x="40" y="55"/>
                  <a:pt x="43" y="57"/>
                  <a:pt x="45" y="58"/>
                </a:cubicBezTo>
                <a:cubicBezTo>
                  <a:pt x="48" y="57"/>
                  <a:pt x="48" y="57"/>
                  <a:pt x="48" y="57"/>
                </a:cubicBezTo>
                <a:cubicBezTo>
                  <a:pt x="50" y="53"/>
                  <a:pt x="50" y="53"/>
                  <a:pt x="50" y="53"/>
                </a:cubicBezTo>
                <a:cubicBezTo>
                  <a:pt x="50" y="48"/>
                  <a:pt x="50" y="48"/>
                  <a:pt x="50" y="48"/>
                </a:cubicBezTo>
                <a:cubicBezTo>
                  <a:pt x="51" y="45"/>
                  <a:pt x="51" y="45"/>
                  <a:pt x="51" y="45"/>
                </a:cubicBezTo>
                <a:cubicBezTo>
                  <a:pt x="55" y="44"/>
                  <a:pt x="55" y="44"/>
                  <a:pt x="55" y="44"/>
                </a:cubicBezTo>
                <a:cubicBezTo>
                  <a:pt x="56" y="43"/>
                  <a:pt x="56" y="43"/>
                  <a:pt x="56" y="43"/>
                </a:cubicBezTo>
                <a:cubicBezTo>
                  <a:pt x="55" y="41"/>
                  <a:pt x="55" y="41"/>
                  <a:pt x="55" y="41"/>
                </a:cubicBezTo>
                <a:cubicBezTo>
                  <a:pt x="53" y="39"/>
                  <a:pt x="53" y="39"/>
                  <a:pt x="53" y="39"/>
                </a:cubicBezTo>
                <a:cubicBezTo>
                  <a:pt x="52" y="37"/>
                  <a:pt x="52" y="37"/>
                  <a:pt x="52" y="37"/>
                </a:cubicBezTo>
                <a:cubicBezTo>
                  <a:pt x="54" y="35"/>
                  <a:pt x="54" y="35"/>
                  <a:pt x="54" y="35"/>
                </a:cubicBezTo>
                <a:cubicBezTo>
                  <a:pt x="57" y="37"/>
                  <a:pt x="57" y="37"/>
                  <a:pt x="57" y="37"/>
                </a:cubicBezTo>
                <a:cubicBezTo>
                  <a:pt x="61" y="38"/>
                  <a:pt x="61" y="38"/>
                  <a:pt x="61" y="38"/>
                </a:cubicBezTo>
                <a:cubicBezTo>
                  <a:pt x="62" y="37"/>
                  <a:pt x="62" y="37"/>
                  <a:pt x="62" y="37"/>
                </a:cubicBezTo>
                <a:cubicBezTo>
                  <a:pt x="59" y="32"/>
                  <a:pt x="59" y="32"/>
                  <a:pt x="59" y="32"/>
                </a:cubicBezTo>
                <a:cubicBezTo>
                  <a:pt x="58" y="29"/>
                  <a:pt x="58" y="29"/>
                  <a:pt x="58" y="29"/>
                </a:cubicBezTo>
                <a:cubicBezTo>
                  <a:pt x="59" y="28"/>
                  <a:pt x="59" y="28"/>
                  <a:pt x="59" y="28"/>
                </a:cubicBezTo>
                <a:lnTo>
                  <a:pt x="63" y="2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71">
            <a:extLst>
              <a:ext uri="{FF2B5EF4-FFF2-40B4-BE49-F238E27FC236}">
                <a16:creationId xmlns:a16="http://schemas.microsoft.com/office/drawing/2014/main" id="{BEBE2F78-1E7B-7424-1770-8A6946D2D166}"/>
              </a:ext>
            </a:extLst>
          </p:cNvPr>
          <p:cNvSpPr>
            <a:spLocks/>
          </p:cNvSpPr>
          <p:nvPr/>
        </p:nvSpPr>
        <p:spPr bwMode="auto">
          <a:xfrm>
            <a:off x="21527712" y="6619877"/>
            <a:ext cx="307976" cy="201614"/>
          </a:xfrm>
          <a:custGeom>
            <a:avLst/>
            <a:gdLst>
              <a:gd name="T0" fmla="*/ 192 w 194"/>
              <a:gd name="T1" fmla="*/ 12 h 127"/>
              <a:gd name="T2" fmla="*/ 176 w 194"/>
              <a:gd name="T3" fmla="*/ 0 h 127"/>
              <a:gd name="T4" fmla="*/ 168 w 194"/>
              <a:gd name="T5" fmla="*/ 4 h 127"/>
              <a:gd name="T6" fmla="*/ 158 w 194"/>
              <a:gd name="T7" fmla="*/ 2 h 127"/>
              <a:gd name="T8" fmla="*/ 142 w 194"/>
              <a:gd name="T9" fmla="*/ 2 h 127"/>
              <a:gd name="T10" fmla="*/ 136 w 194"/>
              <a:gd name="T11" fmla="*/ 0 h 127"/>
              <a:gd name="T12" fmla="*/ 122 w 194"/>
              <a:gd name="T13" fmla="*/ 2 h 127"/>
              <a:gd name="T14" fmla="*/ 118 w 194"/>
              <a:gd name="T15" fmla="*/ 10 h 127"/>
              <a:gd name="T16" fmla="*/ 113 w 194"/>
              <a:gd name="T17" fmla="*/ 14 h 127"/>
              <a:gd name="T18" fmla="*/ 113 w 194"/>
              <a:gd name="T19" fmla="*/ 22 h 127"/>
              <a:gd name="T20" fmla="*/ 103 w 194"/>
              <a:gd name="T21" fmla="*/ 12 h 127"/>
              <a:gd name="T22" fmla="*/ 93 w 194"/>
              <a:gd name="T23" fmla="*/ 20 h 127"/>
              <a:gd name="T24" fmla="*/ 81 w 194"/>
              <a:gd name="T25" fmla="*/ 24 h 127"/>
              <a:gd name="T26" fmla="*/ 81 w 194"/>
              <a:gd name="T27" fmla="*/ 30 h 127"/>
              <a:gd name="T28" fmla="*/ 61 w 194"/>
              <a:gd name="T29" fmla="*/ 32 h 127"/>
              <a:gd name="T30" fmla="*/ 51 w 194"/>
              <a:gd name="T31" fmla="*/ 36 h 127"/>
              <a:gd name="T32" fmla="*/ 39 w 194"/>
              <a:gd name="T33" fmla="*/ 34 h 127"/>
              <a:gd name="T34" fmla="*/ 16 w 194"/>
              <a:gd name="T35" fmla="*/ 22 h 127"/>
              <a:gd name="T36" fmla="*/ 18 w 194"/>
              <a:gd name="T37" fmla="*/ 32 h 127"/>
              <a:gd name="T38" fmla="*/ 16 w 194"/>
              <a:gd name="T39" fmla="*/ 38 h 127"/>
              <a:gd name="T40" fmla="*/ 2 w 194"/>
              <a:gd name="T41" fmla="*/ 38 h 127"/>
              <a:gd name="T42" fmla="*/ 0 w 194"/>
              <a:gd name="T43" fmla="*/ 42 h 127"/>
              <a:gd name="T44" fmla="*/ 6 w 194"/>
              <a:gd name="T45" fmla="*/ 50 h 127"/>
              <a:gd name="T46" fmla="*/ 2 w 194"/>
              <a:gd name="T47" fmla="*/ 64 h 127"/>
              <a:gd name="T48" fmla="*/ 6 w 194"/>
              <a:gd name="T49" fmla="*/ 70 h 127"/>
              <a:gd name="T50" fmla="*/ 0 w 194"/>
              <a:gd name="T51" fmla="*/ 77 h 127"/>
              <a:gd name="T52" fmla="*/ 8 w 194"/>
              <a:gd name="T53" fmla="*/ 87 h 127"/>
              <a:gd name="T54" fmla="*/ 10 w 194"/>
              <a:gd name="T55" fmla="*/ 99 h 127"/>
              <a:gd name="T56" fmla="*/ 8 w 194"/>
              <a:gd name="T57" fmla="*/ 97 h 127"/>
              <a:gd name="T58" fmla="*/ 16 w 194"/>
              <a:gd name="T59" fmla="*/ 99 h 127"/>
              <a:gd name="T60" fmla="*/ 29 w 194"/>
              <a:gd name="T61" fmla="*/ 113 h 127"/>
              <a:gd name="T62" fmla="*/ 37 w 194"/>
              <a:gd name="T63" fmla="*/ 115 h 127"/>
              <a:gd name="T64" fmla="*/ 43 w 194"/>
              <a:gd name="T65" fmla="*/ 119 h 127"/>
              <a:gd name="T66" fmla="*/ 71 w 194"/>
              <a:gd name="T67" fmla="*/ 127 h 127"/>
              <a:gd name="T68" fmla="*/ 77 w 194"/>
              <a:gd name="T69" fmla="*/ 119 h 127"/>
              <a:gd name="T70" fmla="*/ 81 w 194"/>
              <a:gd name="T71" fmla="*/ 121 h 127"/>
              <a:gd name="T72" fmla="*/ 81 w 194"/>
              <a:gd name="T73" fmla="*/ 123 h 127"/>
              <a:gd name="T74" fmla="*/ 87 w 194"/>
              <a:gd name="T75" fmla="*/ 117 h 127"/>
              <a:gd name="T76" fmla="*/ 95 w 194"/>
              <a:gd name="T77" fmla="*/ 113 h 127"/>
              <a:gd name="T78" fmla="*/ 99 w 194"/>
              <a:gd name="T79" fmla="*/ 113 h 127"/>
              <a:gd name="T80" fmla="*/ 101 w 194"/>
              <a:gd name="T81" fmla="*/ 111 h 127"/>
              <a:gd name="T82" fmla="*/ 109 w 194"/>
              <a:gd name="T83" fmla="*/ 103 h 127"/>
              <a:gd name="T84" fmla="*/ 126 w 194"/>
              <a:gd name="T85" fmla="*/ 107 h 127"/>
              <a:gd name="T86" fmla="*/ 132 w 194"/>
              <a:gd name="T87" fmla="*/ 101 h 127"/>
              <a:gd name="T88" fmla="*/ 140 w 194"/>
              <a:gd name="T89" fmla="*/ 99 h 127"/>
              <a:gd name="T90" fmla="*/ 142 w 194"/>
              <a:gd name="T91" fmla="*/ 93 h 127"/>
              <a:gd name="T92" fmla="*/ 152 w 194"/>
              <a:gd name="T93" fmla="*/ 93 h 127"/>
              <a:gd name="T94" fmla="*/ 158 w 194"/>
              <a:gd name="T95" fmla="*/ 89 h 127"/>
              <a:gd name="T96" fmla="*/ 156 w 194"/>
              <a:gd name="T97" fmla="*/ 81 h 127"/>
              <a:gd name="T98" fmla="*/ 168 w 194"/>
              <a:gd name="T99" fmla="*/ 64 h 127"/>
              <a:gd name="T100" fmla="*/ 176 w 194"/>
              <a:gd name="T101" fmla="*/ 44 h 127"/>
              <a:gd name="T102" fmla="*/ 184 w 194"/>
              <a:gd name="T103" fmla="*/ 30 h 127"/>
              <a:gd name="T104" fmla="*/ 192 w 194"/>
              <a:gd name="T105" fmla="*/ 28 h 127"/>
              <a:gd name="T106" fmla="*/ 194 w 194"/>
              <a:gd name="T107" fmla="*/ 22 h 127"/>
              <a:gd name="T108" fmla="*/ 192 w 194"/>
              <a:gd name="T109" fmla="*/ 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27">
                <a:moveTo>
                  <a:pt x="192" y="12"/>
                </a:moveTo>
                <a:lnTo>
                  <a:pt x="176" y="0"/>
                </a:lnTo>
                <a:lnTo>
                  <a:pt x="168" y="4"/>
                </a:lnTo>
                <a:lnTo>
                  <a:pt x="158" y="2"/>
                </a:lnTo>
                <a:lnTo>
                  <a:pt x="142" y="2"/>
                </a:lnTo>
                <a:lnTo>
                  <a:pt x="136" y="0"/>
                </a:lnTo>
                <a:lnTo>
                  <a:pt x="122" y="2"/>
                </a:lnTo>
                <a:lnTo>
                  <a:pt x="118" y="10"/>
                </a:lnTo>
                <a:lnTo>
                  <a:pt x="113" y="14"/>
                </a:lnTo>
                <a:lnTo>
                  <a:pt x="113" y="22"/>
                </a:lnTo>
                <a:lnTo>
                  <a:pt x="103" y="12"/>
                </a:lnTo>
                <a:lnTo>
                  <a:pt x="93" y="20"/>
                </a:lnTo>
                <a:lnTo>
                  <a:pt x="81" y="24"/>
                </a:lnTo>
                <a:lnTo>
                  <a:pt x="81" y="30"/>
                </a:lnTo>
                <a:lnTo>
                  <a:pt x="61" y="32"/>
                </a:lnTo>
                <a:lnTo>
                  <a:pt x="51" y="36"/>
                </a:lnTo>
                <a:lnTo>
                  <a:pt x="39" y="34"/>
                </a:lnTo>
                <a:lnTo>
                  <a:pt x="16" y="22"/>
                </a:lnTo>
                <a:lnTo>
                  <a:pt x="18" y="32"/>
                </a:lnTo>
                <a:lnTo>
                  <a:pt x="16" y="38"/>
                </a:lnTo>
                <a:lnTo>
                  <a:pt x="2" y="38"/>
                </a:lnTo>
                <a:lnTo>
                  <a:pt x="0" y="42"/>
                </a:lnTo>
                <a:lnTo>
                  <a:pt x="6" y="50"/>
                </a:lnTo>
                <a:lnTo>
                  <a:pt x="2" y="64"/>
                </a:lnTo>
                <a:lnTo>
                  <a:pt x="6" y="70"/>
                </a:lnTo>
                <a:lnTo>
                  <a:pt x="0" y="77"/>
                </a:lnTo>
                <a:lnTo>
                  <a:pt x="8" y="87"/>
                </a:lnTo>
                <a:lnTo>
                  <a:pt x="10" y="99"/>
                </a:lnTo>
                <a:lnTo>
                  <a:pt x="8" y="97"/>
                </a:lnTo>
                <a:lnTo>
                  <a:pt x="16" y="99"/>
                </a:lnTo>
                <a:lnTo>
                  <a:pt x="29" y="113"/>
                </a:lnTo>
                <a:lnTo>
                  <a:pt x="37" y="115"/>
                </a:lnTo>
                <a:lnTo>
                  <a:pt x="43" y="119"/>
                </a:lnTo>
                <a:lnTo>
                  <a:pt x="71" y="127"/>
                </a:lnTo>
                <a:lnTo>
                  <a:pt x="77" y="119"/>
                </a:lnTo>
                <a:lnTo>
                  <a:pt x="81" y="121"/>
                </a:lnTo>
                <a:lnTo>
                  <a:pt x="81" y="123"/>
                </a:lnTo>
                <a:lnTo>
                  <a:pt x="87" y="117"/>
                </a:lnTo>
                <a:lnTo>
                  <a:pt x="95" y="113"/>
                </a:lnTo>
                <a:lnTo>
                  <a:pt x="99" y="113"/>
                </a:lnTo>
                <a:lnTo>
                  <a:pt x="101" y="111"/>
                </a:lnTo>
                <a:lnTo>
                  <a:pt x="109" y="103"/>
                </a:lnTo>
                <a:lnTo>
                  <a:pt x="126" y="107"/>
                </a:lnTo>
                <a:lnTo>
                  <a:pt x="132" y="101"/>
                </a:lnTo>
                <a:lnTo>
                  <a:pt x="140" y="99"/>
                </a:lnTo>
                <a:lnTo>
                  <a:pt x="142" y="93"/>
                </a:lnTo>
                <a:lnTo>
                  <a:pt x="152" y="93"/>
                </a:lnTo>
                <a:lnTo>
                  <a:pt x="158" y="89"/>
                </a:lnTo>
                <a:lnTo>
                  <a:pt x="156" y="81"/>
                </a:lnTo>
                <a:lnTo>
                  <a:pt x="168" y="64"/>
                </a:lnTo>
                <a:lnTo>
                  <a:pt x="176" y="44"/>
                </a:lnTo>
                <a:lnTo>
                  <a:pt x="184" y="30"/>
                </a:lnTo>
                <a:lnTo>
                  <a:pt x="192" y="28"/>
                </a:lnTo>
                <a:lnTo>
                  <a:pt x="194" y="22"/>
                </a:lnTo>
                <a:lnTo>
                  <a:pt x="192" y="1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72">
            <a:extLst>
              <a:ext uri="{FF2B5EF4-FFF2-40B4-BE49-F238E27FC236}">
                <a16:creationId xmlns:a16="http://schemas.microsoft.com/office/drawing/2014/main" id="{2AE02A63-EC04-016D-7737-AF8A19AC43CB}"/>
              </a:ext>
            </a:extLst>
          </p:cNvPr>
          <p:cNvSpPr>
            <a:spLocks/>
          </p:cNvSpPr>
          <p:nvPr/>
        </p:nvSpPr>
        <p:spPr bwMode="auto">
          <a:xfrm>
            <a:off x="21549939" y="6561138"/>
            <a:ext cx="273050" cy="115888"/>
          </a:xfrm>
          <a:custGeom>
            <a:avLst/>
            <a:gdLst>
              <a:gd name="T0" fmla="*/ 37 w 87"/>
              <a:gd name="T1" fmla="*/ 4 h 37"/>
              <a:gd name="T2" fmla="*/ 33 w 87"/>
              <a:gd name="T3" fmla="*/ 7 h 37"/>
              <a:gd name="T4" fmla="*/ 29 w 87"/>
              <a:gd name="T5" fmla="*/ 7 h 37"/>
              <a:gd name="T6" fmla="*/ 24 w 87"/>
              <a:gd name="T7" fmla="*/ 12 h 37"/>
              <a:gd name="T8" fmla="*/ 17 w 87"/>
              <a:gd name="T9" fmla="*/ 13 h 37"/>
              <a:gd name="T10" fmla="*/ 11 w 87"/>
              <a:gd name="T11" fmla="*/ 16 h 37"/>
              <a:gd name="T12" fmla="*/ 9 w 87"/>
              <a:gd name="T13" fmla="*/ 14 h 37"/>
              <a:gd name="T14" fmla="*/ 6 w 87"/>
              <a:gd name="T15" fmla="*/ 14 h 37"/>
              <a:gd name="T16" fmla="*/ 1 w 87"/>
              <a:gd name="T17" fmla="*/ 17 h 37"/>
              <a:gd name="T18" fmla="*/ 1 w 87"/>
              <a:gd name="T19" fmla="*/ 17 h 37"/>
              <a:gd name="T20" fmla="*/ 1 w 87"/>
              <a:gd name="T21" fmla="*/ 17 h 37"/>
              <a:gd name="T22" fmla="*/ 0 w 87"/>
              <a:gd name="T23" fmla="*/ 21 h 37"/>
              <a:gd name="T24" fmla="*/ 1 w 87"/>
              <a:gd name="T25" fmla="*/ 29 h 37"/>
              <a:gd name="T26" fmla="*/ 1 w 87"/>
              <a:gd name="T27" fmla="*/ 30 h 37"/>
              <a:gd name="T28" fmla="*/ 1 w 87"/>
              <a:gd name="T29" fmla="*/ 30 h 37"/>
              <a:gd name="T30" fmla="*/ 1 w 87"/>
              <a:gd name="T31" fmla="*/ 30 h 37"/>
              <a:gd name="T32" fmla="*/ 1 w 87"/>
              <a:gd name="T33" fmla="*/ 30 h 37"/>
              <a:gd name="T34" fmla="*/ 1 w 87"/>
              <a:gd name="T35" fmla="*/ 30 h 37"/>
              <a:gd name="T36" fmla="*/ 13 w 87"/>
              <a:gd name="T37" fmla="*/ 36 h 37"/>
              <a:gd name="T38" fmla="*/ 19 w 87"/>
              <a:gd name="T39" fmla="*/ 37 h 37"/>
              <a:gd name="T40" fmla="*/ 24 w 87"/>
              <a:gd name="T41" fmla="*/ 35 h 37"/>
              <a:gd name="T42" fmla="*/ 34 w 87"/>
              <a:gd name="T43" fmla="*/ 34 h 37"/>
              <a:gd name="T44" fmla="*/ 34 w 87"/>
              <a:gd name="T45" fmla="*/ 31 h 37"/>
              <a:gd name="T46" fmla="*/ 40 w 87"/>
              <a:gd name="T47" fmla="*/ 29 h 37"/>
              <a:gd name="T48" fmla="*/ 45 w 87"/>
              <a:gd name="T49" fmla="*/ 25 h 37"/>
              <a:gd name="T50" fmla="*/ 50 w 87"/>
              <a:gd name="T51" fmla="*/ 30 h 37"/>
              <a:gd name="T52" fmla="*/ 50 w 87"/>
              <a:gd name="T53" fmla="*/ 26 h 37"/>
              <a:gd name="T54" fmla="*/ 53 w 87"/>
              <a:gd name="T55" fmla="*/ 24 h 37"/>
              <a:gd name="T56" fmla="*/ 55 w 87"/>
              <a:gd name="T57" fmla="*/ 20 h 37"/>
              <a:gd name="T58" fmla="*/ 62 w 87"/>
              <a:gd name="T59" fmla="*/ 19 h 37"/>
              <a:gd name="T60" fmla="*/ 65 w 87"/>
              <a:gd name="T61" fmla="*/ 20 h 37"/>
              <a:gd name="T62" fmla="*/ 73 w 87"/>
              <a:gd name="T63" fmla="*/ 20 h 37"/>
              <a:gd name="T64" fmla="*/ 78 w 87"/>
              <a:gd name="T65" fmla="*/ 21 h 37"/>
              <a:gd name="T66" fmla="*/ 82 w 87"/>
              <a:gd name="T67" fmla="*/ 19 h 37"/>
              <a:gd name="T68" fmla="*/ 83 w 87"/>
              <a:gd name="T69" fmla="*/ 12 h 37"/>
              <a:gd name="T70" fmla="*/ 87 w 87"/>
              <a:gd name="T71" fmla="*/ 4 h 37"/>
              <a:gd name="T72" fmla="*/ 79 w 87"/>
              <a:gd name="T73" fmla="*/ 0 h 37"/>
              <a:gd name="T74" fmla="*/ 73 w 87"/>
              <a:gd name="T75" fmla="*/ 0 h 37"/>
              <a:gd name="T76" fmla="*/ 70 w 87"/>
              <a:gd name="T77" fmla="*/ 1 h 37"/>
              <a:gd name="T78" fmla="*/ 68 w 87"/>
              <a:gd name="T79" fmla="*/ 0 h 37"/>
              <a:gd name="T80" fmla="*/ 65 w 87"/>
              <a:gd name="T81" fmla="*/ 0 h 37"/>
              <a:gd name="T82" fmla="*/ 63 w 87"/>
              <a:gd name="T83" fmla="*/ 2 h 37"/>
              <a:gd name="T84" fmla="*/ 61 w 87"/>
              <a:gd name="T85" fmla="*/ 1 h 37"/>
              <a:gd name="T86" fmla="*/ 54 w 87"/>
              <a:gd name="T87" fmla="*/ 0 h 37"/>
              <a:gd name="T88" fmla="*/ 51 w 87"/>
              <a:gd name="T89" fmla="*/ 2 h 37"/>
              <a:gd name="T90" fmla="*/ 49 w 87"/>
              <a:gd name="T91" fmla="*/ 4 h 37"/>
              <a:gd name="T92" fmla="*/ 45 w 87"/>
              <a:gd name="T93" fmla="*/ 5 h 37"/>
              <a:gd name="T94" fmla="*/ 45 w 87"/>
              <a:gd name="T95" fmla="*/ 4 h 37"/>
              <a:gd name="T96" fmla="*/ 45 w 87"/>
              <a:gd name="T97" fmla="*/ 4 h 37"/>
              <a:gd name="T98" fmla="*/ 37 w 87"/>
              <a:gd name="T9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37">
                <a:moveTo>
                  <a:pt x="37" y="4"/>
                </a:moveTo>
                <a:cubicBezTo>
                  <a:pt x="33" y="7"/>
                  <a:pt x="33" y="7"/>
                  <a:pt x="33" y="7"/>
                </a:cubicBezTo>
                <a:cubicBezTo>
                  <a:pt x="29" y="7"/>
                  <a:pt x="29" y="7"/>
                  <a:pt x="29" y="7"/>
                </a:cubicBezTo>
                <a:cubicBezTo>
                  <a:pt x="24" y="12"/>
                  <a:pt x="24" y="12"/>
                  <a:pt x="24" y="12"/>
                </a:cubicBezTo>
                <a:cubicBezTo>
                  <a:pt x="17" y="13"/>
                  <a:pt x="17" y="13"/>
                  <a:pt x="17" y="13"/>
                </a:cubicBezTo>
                <a:cubicBezTo>
                  <a:pt x="11" y="16"/>
                  <a:pt x="11" y="16"/>
                  <a:pt x="11" y="16"/>
                </a:cubicBezTo>
                <a:cubicBezTo>
                  <a:pt x="9" y="14"/>
                  <a:pt x="9" y="14"/>
                  <a:pt x="9" y="14"/>
                </a:cubicBezTo>
                <a:cubicBezTo>
                  <a:pt x="6" y="14"/>
                  <a:pt x="6" y="14"/>
                  <a:pt x="6" y="14"/>
                </a:cubicBezTo>
                <a:cubicBezTo>
                  <a:pt x="1" y="17"/>
                  <a:pt x="1" y="17"/>
                  <a:pt x="1" y="17"/>
                </a:cubicBezTo>
                <a:cubicBezTo>
                  <a:pt x="1" y="17"/>
                  <a:pt x="1" y="17"/>
                  <a:pt x="1" y="17"/>
                </a:cubicBezTo>
                <a:cubicBezTo>
                  <a:pt x="1" y="17"/>
                  <a:pt x="1" y="17"/>
                  <a:pt x="1" y="17"/>
                </a:cubicBezTo>
                <a:cubicBezTo>
                  <a:pt x="0" y="21"/>
                  <a:pt x="0" y="21"/>
                  <a:pt x="0" y="21"/>
                </a:cubicBezTo>
                <a:cubicBezTo>
                  <a:pt x="1" y="29"/>
                  <a:pt x="1" y="29"/>
                  <a:pt x="1" y="29"/>
                </a:cubicBezTo>
                <a:cubicBezTo>
                  <a:pt x="1" y="30"/>
                  <a:pt x="1" y="30"/>
                  <a:pt x="1" y="30"/>
                </a:cubicBezTo>
                <a:cubicBezTo>
                  <a:pt x="1" y="30"/>
                  <a:pt x="1" y="30"/>
                  <a:pt x="1" y="30"/>
                </a:cubicBezTo>
                <a:cubicBezTo>
                  <a:pt x="1" y="30"/>
                  <a:pt x="1" y="30"/>
                  <a:pt x="1" y="30"/>
                </a:cubicBezTo>
                <a:cubicBezTo>
                  <a:pt x="1" y="30"/>
                  <a:pt x="1" y="30"/>
                  <a:pt x="1" y="30"/>
                </a:cubicBezTo>
                <a:cubicBezTo>
                  <a:pt x="1" y="30"/>
                  <a:pt x="1" y="30"/>
                  <a:pt x="1" y="30"/>
                </a:cubicBezTo>
                <a:cubicBezTo>
                  <a:pt x="13" y="36"/>
                  <a:pt x="13" y="36"/>
                  <a:pt x="13" y="36"/>
                </a:cubicBezTo>
                <a:cubicBezTo>
                  <a:pt x="19" y="37"/>
                  <a:pt x="19" y="37"/>
                  <a:pt x="19" y="37"/>
                </a:cubicBezTo>
                <a:cubicBezTo>
                  <a:pt x="24" y="35"/>
                  <a:pt x="24" y="35"/>
                  <a:pt x="24" y="35"/>
                </a:cubicBezTo>
                <a:cubicBezTo>
                  <a:pt x="34" y="34"/>
                  <a:pt x="34" y="34"/>
                  <a:pt x="34" y="34"/>
                </a:cubicBezTo>
                <a:cubicBezTo>
                  <a:pt x="34" y="31"/>
                  <a:pt x="34" y="31"/>
                  <a:pt x="34" y="31"/>
                </a:cubicBezTo>
                <a:cubicBezTo>
                  <a:pt x="40" y="29"/>
                  <a:pt x="40" y="29"/>
                  <a:pt x="40" y="29"/>
                </a:cubicBezTo>
                <a:cubicBezTo>
                  <a:pt x="45" y="25"/>
                  <a:pt x="45" y="25"/>
                  <a:pt x="45" y="25"/>
                </a:cubicBezTo>
                <a:cubicBezTo>
                  <a:pt x="50" y="30"/>
                  <a:pt x="50" y="30"/>
                  <a:pt x="50" y="30"/>
                </a:cubicBezTo>
                <a:cubicBezTo>
                  <a:pt x="50" y="26"/>
                  <a:pt x="50" y="26"/>
                  <a:pt x="50" y="26"/>
                </a:cubicBezTo>
                <a:cubicBezTo>
                  <a:pt x="53" y="24"/>
                  <a:pt x="53" y="24"/>
                  <a:pt x="53" y="24"/>
                </a:cubicBezTo>
                <a:cubicBezTo>
                  <a:pt x="55" y="20"/>
                  <a:pt x="55" y="20"/>
                  <a:pt x="55" y="20"/>
                </a:cubicBezTo>
                <a:cubicBezTo>
                  <a:pt x="62" y="19"/>
                  <a:pt x="62" y="19"/>
                  <a:pt x="62" y="19"/>
                </a:cubicBezTo>
                <a:cubicBezTo>
                  <a:pt x="65" y="20"/>
                  <a:pt x="65" y="20"/>
                  <a:pt x="65" y="20"/>
                </a:cubicBezTo>
                <a:cubicBezTo>
                  <a:pt x="73" y="20"/>
                  <a:pt x="73" y="20"/>
                  <a:pt x="73" y="20"/>
                </a:cubicBezTo>
                <a:cubicBezTo>
                  <a:pt x="78" y="21"/>
                  <a:pt x="78" y="21"/>
                  <a:pt x="78" y="21"/>
                </a:cubicBezTo>
                <a:cubicBezTo>
                  <a:pt x="82" y="19"/>
                  <a:pt x="82" y="19"/>
                  <a:pt x="82" y="19"/>
                </a:cubicBezTo>
                <a:cubicBezTo>
                  <a:pt x="83" y="12"/>
                  <a:pt x="83" y="12"/>
                  <a:pt x="83" y="12"/>
                </a:cubicBezTo>
                <a:cubicBezTo>
                  <a:pt x="87" y="4"/>
                  <a:pt x="87" y="4"/>
                  <a:pt x="87" y="4"/>
                </a:cubicBezTo>
                <a:cubicBezTo>
                  <a:pt x="79" y="0"/>
                  <a:pt x="79" y="0"/>
                  <a:pt x="79" y="0"/>
                </a:cubicBezTo>
                <a:cubicBezTo>
                  <a:pt x="73" y="0"/>
                  <a:pt x="73" y="0"/>
                  <a:pt x="73" y="0"/>
                </a:cubicBezTo>
                <a:cubicBezTo>
                  <a:pt x="70" y="1"/>
                  <a:pt x="70" y="1"/>
                  <a:pt x="70" y="1"/>
                </a:cubicBezTo>
                <a:cubicBezTo>
                  <a:pt x="68" y="0"/>
                  <a:pt x="68" y="0"/>
                  <a:pt x="68" y="0"/>
                </a:cubicBezTo>
                <a:cubicBezTo>
                  <a:pt x="65" y="0"/>
                  <a:pt x="65" y="0"/>
                  <a:pt x="65" y="0"/>
                </a:cubicBezTo>
                <a:cubicBezTo>
                  <a:pt x="63" y="2"/>
                  <a:pt x="63" y="2"/>
                  <a:pt x="63" y="2"/>
                </a:cubicBezTo>
                <a:cubicBezTo>
                  <a:pt x="61" y="1"/>
                  <a:pt x="61" y="1"/>
                  <a:pt x="61" y="1"/>
                </a:cubicBezTo>
                <a:cubicBezTo>
                  <a:pt x="54" y="0"/>
                  <a:pt x="54" y="0"/>
                  <a:pt x="54" y="0"/>
                </a:cubicBezTo>
                <a:cubicBezTo>
                  <a:pt x="51" y="2"/>
                  <a:pt x="51" y="2"/>
                  <a:pt x="51" y="2"/>
                </a:cubicBezTo>
                <a:cubicBezTo>
                  <a:pt x="49" y="4"/>
                  <a:pt x="49" y="4"/>
                  <a:pt x="49" y="4"/>
                </a:cubicBezTo>
                <a:cubicBezTo>
                  <a:pt x="45" y="5"/>
                  <a:pt x="45" y="5"/>
                  <a:pt x="45" y="5"/>
                </a:cubicBezTo>
                <a:cubicBezTo>
                  <a:pt x="45" y="4"/>
                  <a:pt x="45" y="4"/>
                  <a:pt x="45" y="4"/>
                </a:cubicBezTo>
                <a:cubicBezTo>
                  <a:pt x="45" y="4"/>
                  <a:pt x="45" y="4"/>
                  <a:pt x="45" y="4"/>
                </a:cubicBezTo>
                <a:lnTo>
                  <a:pt x="37" y="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73">
            <a:extLst>
              <a:ext uri="{FF2B5EF4-FFF2-40B4-BE49-F238E27FC236}">
                <a16:creationId xmlns:a16="http://schemas.microsoft.com/office/drawing/2014/main" id="{DC085FE9-DE05-B7F6-B4E7-93979B73EA87}"/>
              </a:ext>
            </a:extLst>
          </p:cNvPr>
          <p:cNvSpPr>
            <a:spLocks/>
          </p:cNvSpPr>
          <p:nvPr/>
        </p:nvSpPr>
        <p:spPr bwMode="auto">
          <a:xfrm>
            <a:off x="21392776" y="6159501"/>
            <a:ext cx="495300" cy="417514"/>
          </a:xfrm>
          <a:custGeom>
            <a:avLst/>
            <a:gdLst>
              <a:gd name="T0" fmla="*/ 157 w 158"/>
              <a:gd name="T1" fmla="*/ 92 h 133"/>
              <a:gd name="T2" fmla="*/ 151 w 158"/>
              <a:gd name="T3" fmla="*/ 83 h 133"/>
              <a:gd name="T4" fmla="*/ 149 w 158"/>
              <a:gd name="T5" fmla="*/ 71 h 133"/>
              <a:gd name="T6" fmla="*/ 146 w 158"/>
              <a:gd name="T7" fmla="*/ 64 h 133"/>
              <a:gd name="T8" fmla="*/ 147 w 158"/>
              <a:gd name="T9" fmla="*/ 54 h 133"/>
              <a:gd name="T10" fmla="*/ 150 w 158"/>
              <a:gd name="T11" fmla="*/ 42 h 133"/>
              <a:gd name="T12" fmla="*/ 148 w 158"/>
              <a:gd name="T13" fmla="*/ 36 h 133"/>
              <a:gd name="T14" fmla="*/ 143 w 158"/>
              <a:gd name="T15" fmla="*/ 24 h 133"/>
              <a:gd name="T16" fmla="*/ 140 w 158"/>
              <a:gd name="T17" fmla="*/ 16 h 133"/>
              <a:gd name="T18" fmla="*/ 136 w 158"/>
              <a:gd name="T19" fmla="*/ 9 h 133"/>
              <a:gd name="T20" fmla="*/ 129 w 158"/>
              <a:gd name="T21" fmla="*/ 6 h 133"/>
              <a:gd name="T22" fmla="*/ 110 w 158"/>
              <a:gd name="T23" fmla="*/ 8 h 133"/>
              <a:gd name="T24" fmla="*/ 85 w 158"/>
              <a:gd name="T25" fmla="*/ 8 h 133"/>
              <a:gd name="T26" fmla="*/ 67 w 158"/>
              <a:gd name="T27" fmla="*/ 8 h 133"/>
              <a:gd name="T28" fmla="*/ 56 w 158"/>
              <a:gd name="T29" fmla="*/ 0 h 133"/>
              <a:gd name="T30" fmla="*/ 11 w 158"/>
              <a:gd name="T31" fmla="*/ 21 h 133"/>
              <a:gd name="T32" fmla="*/ 4 w 158"/>
              <a:gd name="T33" fmla="*/ 28 h 133"/>
              <a:gd name="T34" fmla="*/ 5 w 158"/>
              <a:gd name="T35" fmla="*/ 38 h 133"/>
              <a:gd name="T36" fmla="*/ 0 w 158"/>
              <a:gd name="T37" fmla="*/ 47 h 133"/>
              <a:gd name="T38" fmla="*/ 5 w 158"/>
              <a:gd name="T39" fmla="*/ 55 h 133"/>
              <a:gd name="T40" fmla="*/ 7 w 158"/>
              <a:gd name="T41" fmla="*/ 61 h 133"/>
              <a:gd name="T42" fmla="*/ 8 w 158"/>
              <a:gd name="T43" fmla="*/ 67 h 133"/>
              <a:gd name="T44" fmla="*/ 10 w 158"/>
              <a:gd name="T45" fmla="*/ 78 h 133"/>
              <a:gd name="T46" fmla="*/ 15 w 158"/>
              <a:gd name="T47" fmla="*/ 91 h 133"/>
              <a:gd name="T48" fmla="*/ 15 w 158"/>
              <a:gd name="T49" fmla="*/ 95 h 133"/>
              <a:gd name="T50" fmla="*/ 20 w 158"/>
              <a:gd name="T51" fmla="*/ 94 h 133"/>
              <a:gd name="T52" fmla="*/ 28 w 158"/>
              <a:gd name="T53" fmla="*/ 94 h 133"/>
              <a:gd name="T54" fmla="*/ 31 w 158"/>
              <a:gd name="T55" fmla="*/ 99 h 133"/>
              <a:gd name="T56" fmla="*/ 36 w 158"/>
              <a:gd name="T57" fmla="*/ 101 h 133"/>
              <a:gd name="T58" fmla="*/ 37 w 158"/>
              <a:gd name="T59" fmla="*/ 108 h 133"/>
              <a:gd name="T60" fmla="*/ 40 w 158"/>
              <a:gd name="T61" fmla="*/ 111 h 133"/>
              <a:gd name="T62" fmla="*/ 43 w 158"/>
              <a:gd name="T63" fmla="*/ 110 h 133"/>
              <a:gd name="T64" fmla="*/ 41 w 158"/>
              <a:gd name="T65" fmla="*/ 104 h 133"/>
              <a:gd name="T66" fmla="*/ 55 w 158"/>
              <a:gd name="T67" fmla="*/ 107 h 133"/>
              <a:gd name="T68" fmla="*/ 57 w 158"/>
              <a:gd name="T69" fmla="*/ 114 h 133"/>
              <a:gd name="T70" fmla="*/ 68 w 158"/>
              <a:gd name="T71" fmla="*/ 113 h 133"/>
              <a:gd name="T72" fmla="*/ 82 w 158"/>
              <a:gd name="T73" fmla="*/ 127 h 133"/>
              <a:gd name="T74" fmla="*/ 86 w 158"/>
              <a:gd name="T75" fmla="*/ 125 h 133"/>
              <a:gd name="T76" fmla="*/ 94 w 158"/>
              <a:gd name="T77" fmla="*/ 127 h 133"/>
              <a:gd name="T78" fmla="*/ 95 w 158"/>
              <a:gd name="T79" fmla="*/ 132 h 133"/>
              <a:gd name="T80" fmla="*/ 99 w 158"/>
              <a:gd name="T81" fmla="*/ 132 h 133"/>
              <a:gd name="T82" fmla="*/ 104 w 158"/>
              <a:gd name="T83" fmla="*/ 128 h 133"/>
              <a:gd name="T84" fmla="*/ 113 w 158"/>
              <a:gd name="T85" fmla="*/ 130 h 133"/>
              <a:gd name="T86" fmla="*/ 118 w 158"/>
              <a:gd name="T87" fmla="*/ 128 h 133"/>
              <a:gd name="T88" fmla="*/ 123 w 158"/>
              <a:gd name="T89" fmla="*/ 128 h 133"/>
              <a:gd name="T90" fmla="*/ 136 w 158"/>
              <a:gd name="T91" fmla="*/ 132 h 133"/>
              <a:gd name="T92" fmla="*/ 140 w 158"/>
              <a:gd name="T93" fmla="*/ 126 h 133"/>
              <a:gd name="T94" fmla="*/ 140 w 158"/>
              <a:gd name="T95" fmla="*/ 122 h 133"/>
              <a:gd name="T96" fmla="*/ 151 w 158"/>
              <a:gd name="T97" fmla="*/ 107 h 133"/>
              <a:gd name="T98" fmla="*/ 157 w 158"/>
              <a:gd name="T99" fmla="*/ 103 h 133"/>
              <a:gd name="T100" fmla="*/ 156 w 158"/>
              <a:gd name="T101" fmla="*/ 9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33">
                <a:moveTo>
                  <a:pt x="156" y="94"/>
                </a:moveTo>
                <a:cubicBezTo>
                  <a:pt x="157" y="92"/>
                  <a:pt x="157" y="92"/>
                  <a:pt x="157" y="92"/>
                </a:cubicBezTo>
                <a:cubicBezTo>
                  <a:pt x="154" y="89"/>
                  <a:pt x="154" y="89"/>
                  <a:pt x="154" y="89"/>
                </a:cubicBezTo>
                <a:cubicBezTo>
                  <a:pt x="151" y="83"/>
                  <a:pt x="151" y="83"/>
                  <a:pt x="151" y="83"/>
                </a:cubicBezTo>
                <a:cubicBezTo>
                  <a:pt x="149" y="81"/>
                  <a:pt x="149" y="81"/>
                  <a:pt x="149" y="81"/>
                </a:cubicBezTo>
                <a:cubicBezTo>
                  <a:pt x="149" y="71"/>
                  <a:pt x="149" y="71"/>
                  <a:pt x="149" y="71"/>
                </a:cubicBezTo>
                <a:cubicBezTo>
                  <a:pt x="149" y="69"/>
                  <a:pt x="149" y="69"/>
                  <a:pt x="149" y="69"/>
                </a:cubicBezTo>
                <a:cubicBezTo>
                  <a:pt x="146" y="64"/>
                  <a:pt x="146" y="64"/>
                  <a:pt x="146" y="64"/>
                </a:cubicBezTo>
                <a:cubicBezTo>
                  <a:pt x="145" y="58"/>
                  <a:pt x="145" y="58"/>
                  <a:pt x="145" y="58"/>
                </a:cubicBezTo>
                <a:cubicBezTo>
                  <a:pt x="147" y="54"/>
                  <a:pt x="147" y="54"/>
                  <a:pt x="147" y="54"/>
                </a:cubicBezTo>
                <a:cubicBezTo>
                  <a:pt x="150" y="53"/>
                  <a:pt x="150" y="53"/>
                  <a:pt x="150" y="53"/>
                </a:cubicBezTo>
                <a:cubicBezTo>
                  <a:pt x="150" y="42"/>
                  <a:pt x="150" y="42"/>
                  <a:pt x="150" y="42"/>
                </a:cubicBezTo>
                <a:cubicBezTo>
                  <a:pt x="148" y="40"/>
                  <a:pt x="148" y="40"/>
                  <a:pt x="148" y="40"/>
                </a:cubicBezTo>
                <a:cubicBezTo>
                  <a:pt x="148" y="36"/>
                  <a:pt x="148" y="36"/>
                  <a:pt x="148" y="36"/>
                </a:cubicBezTo>
                <a:cubicBezTo>
                  <a:pt x="145" y="31"/>
                  <a:pt x="145" y="31"/>
                  <a:pt x="145" y="31"/>
                </a:cubicBezTo>
                <a:cubicBezTo>
                  <a:pt x="143" y="24"/>
                  <a:pt x="143" y="24"/>
                  <a:pt x="143" y="24"/>
                </a:cubicBezTo>
                <a:cubicBezTo>
                  <a:pt x="140" y="20"/>
                  <a:pt x="140" y="20"/>
                  <a:pt x="140" y="20"/>
                </a:cubicBezTo>
                <a:cubicBezTo>
                  <a:pt x="140" y="16"/>
                  <a:pt x="140" y="16"/>
                  <a:pt x="140" y="16"/>
                </a:cubicBezTo>
                <a:cubicBezTo>
                  <a:pt x="138" y="9"/>
                  <a:pt x="138" y="9"/>
                  <a:pt x="138" y="9"/>
                </a:cubicBezTo>
                <a:cubicBezTo>
                  <a:pt x="136" y="9"/>
                  <a:pt x="136" y="9"/>
                  <a:pt x="136" y="9"/>
                </a:cubicBezTo>
                <a:cubicBezTo>
                  <a:pt x="132" y="6"/>
                  <a:pt x="132" y="6"/>
                  <a:pt x="132" y="6"/>
                </a:cubicBezTo>
                <a:cubicBezTo>
                  <a:pt x="129" y="6"/>
                  <a:pt x="129" y="6"/>
                  <a:pt x="129" y="6"/>
                </a:cubicBezTo>
                <a:cubicBezTo>
                  <a:pt x="129" y="6"/>
                  <a:pt x="129" y="6"/>
                  <a:pt x="129" y="6"/>
                </a:cubicBezTo>
                <a:cubicBezTo>
                  <a:pt x="110" y="8"/>
                  <a:pt x="110" y="8"/>
                  <a:pt x="110" y="8"/>
                </a:cubicBezTo>
                <a:cubicBezTo>
                  <a:pt x="87" y="7"/>
                  <a:pt x="87" y="7"/>
                  <a:pt x="87" y="7"/>
                </a:cubicBezTo>
                <a:cubicBezTo>
                  <a:pt x="85" y="8"/>
                  <a:pt x="85" y="8"/>
                  <a:pt x="85" y="8"/>
                </a:cubicBezTo>
                <a:cubicBezTo>
                  <a:pt x="84" y="6"/>
                  <a:pt x="84" y="6"/>
                  <a:pt x="84" y="6"/>
                </a:cubicBezTo>
                <a:cubicBezTo>
                  <a:pt x="82" y="12"/>
                  <a:pt x="70" y="13"/>
                  <a:pt x="67" y="8"/>
                </a:cubicBezTo>
                <a:cubicBezTo>
                  <a:pt x="66" y="7"/>
                  <a:pt x="66" y="6"/>
                  <a:pt x="65" y="5"/>
                </a:cubicBezTo>
                <a:cubicBezTo>
                  <a:pt x="63" y="1"/>
                  <a:pt x="60" y="0"/>
                  <a:pt x="56" y="0"/>
                </a:cubicBezTo>
                <a:cubicBezTo>
                  <a:pt x="49" y="1"/>
                  <a:pt x="43" y="3"/>
                  <a:pt x="37" y="6"/>
                </a:cubicBezTo>
                <a:cubicBezTo>
                  <a:pt x="28" y="11"/>
                  <a:pt x="20" y="17"/>
                  <a:pt x="11" y="21"/>
                </a:cubicBezTo>
                <a:cubicBezTo>
                  <a:pt x="8" y="22"/>
                  <a:pt x="7" y="26"/>
                  <a:pt x="4" y="27"/>
                </a:cubicBezTo>
                <a:cubicBezTo>
                  <a:pt x="4" y="27"/>
                  <a:pt x="4" y="27"/>
                  <a:pt x="4" y="28"/>
                </a:cubicBezTo>
                <a:cubicBezTo>
                  <a:pt x="3" y="31"/>
                  <a:pt x="3" y="31"/>
                  <a:pt x="3" y="31"/>
                </a:cubicBezTo>
                <a:cubicBezTo>
                  <a:pt x="5" y="38"/>
                  <a:pt x="5" y="38"/>
                  <a:pt x="5" y="38"/>
                </a:cubicBezTo>
                <a:cubicBezTo>
                  <a:pt x="5" y="44"/>
                  <a:pt x="5" y="44"/>
                  <a:pt x="5" y="44"/>
                </a:cubicBezTo>
                <a:cubicBezTo>
                  <a:pt x="0" y="47"/>
                  <a:pt x="0" y="47"/>
                  <a:pt x="0" y="47"/>
                </a:cubicBezTo>
                <a:cubicBezTo>
                  <a:pt x="0" y="49"/>
                  <a:pt x="0" y="49"/>
                  <a:pt x="0" y="49"/>
                </a:cubicBezTo>
                <a:cubicBezTo>
                  <a:pt x="5" y="55"/>
                  <a:pt x="5" y="55"/>
                  <a:pt x="5" y="55"/>
                </a:cubicBezTo>
                <a:cubicBezTo>
                  <a:pt x="4" y="58"/>
                  <a:pt x="4" y="58"/>
                  <a:pt x="4" y="58"/>
                </a:cubicBezTo>
                <a:cubicBezTo>
                  <a:pt x="7" y="61"/>
                  <a:pt x="7" y="61"/>
                  <a:pt x="7" y="61"/>
                </a:cubicBezTo>
                <a:cubicBezTo>
                  <a:pt x="7" y="64"/>
                  <a:pt x="7" y="64"/>
                  <a:pt x="7" y="64"/>
                </a:cubicBezTo>
                <a:cubicBezTo>
                  <a:pt x="8" y="67"/>
                  <a:pt x="8" y="67"/>
                  <a:pt x="8" y="67"/>
                </a:cubicBezTo>
                <a:cubicBezTo>
                  <a:pt x="7" y="71"/>
                  <a:pt x="7" y="71"/>
                  <a:pt x="7" y="71"/>
                </a:cubicBezTo>
                <a:cubicBezTo>
                  <a:pt x="10" y="78"/>
                  <a:pt x="10" y="78"/>
                  <a:pt x="10" y="78"/>
                </a:cubicBezTo>
                <a:cubicBezTo>
                  <a:pt x="15" y="81"/>
                  <a:pt x="15" y="81"/>
                  <a:pt x="15" y="81"/>
                </a:cubicBezTo>
                <a:cubicBezTo>
                  <a:pt x="15" y="91"/>
                  <a:pt x="15" y="91"/>
                  <a:pt x="15" y="91"/>
                </a:cubicBezTo>
                <a:cubicBezTo>
                  <a:pt x="14" y="92"/>
                  <a:pt x="14" y="92"/>
                  <a:pt x="14" y="92"/>
                </a:cubicBezTo>
                <a:cubicBezTo>
                  <a:pt x="15" y="95"/>
                  <a:pt x="15" y="95"/>
                  <a:pt x="15" y="95"/>
                </a:cubicBezTo>
                <a:cubicBezTo>
                  <a:pt x="17" y="93"/>
                  <a:pt x="17" y="93"/>
                  <a:pt x="17" y="93"/>
                </a:cubicBezTo>
                <a:cubicBezTo>
                  <a:pt x="20" y="94"/>
                  <a:pt x="20" y="94"/>
                  <a:pt x="20" y="94"/>
                </a:cubicBezTo>
                <a:cubicBezTo>
                  <a:pt x="22" y="93"/>
                  <a:pt x="22" y="93"/>
                  <a:pt x="22" y="93"/>
                </a:cubicBezTo>
                <a:cubicBezTo>
                  <a:pt x="28" y="94"/>
                  <a:pt x="28" y="94"/>
                  <a:pt x="28" y="94"/>
                </a:cubicBezTo>
                <a:cubicBezTo>
                  <a:pt x="28" y="96"/>
                  <a:pt x="28" y="96"/>
                  <a:pt x="28" y="96"/>
                </a:cubicBezTo>
                <a:cubicBezTo>
                  <a:pt x="31" y="99"/>
                  <a:pt x="31" y="99"/>
                  <a:pt x="31" y="99"/>
                </a:cubicBezTo>
                <a:cubicBezTo>
                  <a:pt x="34" y="98"/>
                  <a:pt x="34" y="98"/>
                  <a:pt x="34" y="98"/>
                </a:cubicBezTo>
                <a:cubicBezTo>
                  <a:pt x="36" y="101"/>
                  <a:pt x="36" y="101"/>
                  <a:pt x="36" y="101"/>
                </a:cubicBezTo>
                <a:cubicBezTo>
                  <a:pt x="35" y="105"/>
                  <a:pt x="35" y="105"/>
                  <a:pt x="35" y="105"/>
                </a:cubicBezTo>
                <a:cubicBezTo>
                  <a:pt x="37" y="108"/>
                  <a:pt x="37" y="108"/>
                  <a:pt x="37" y="108"/>
                </a:cubicBezTo>
                <a:cubicBezTo>
                  <a:pt x="37" y="110"/>
                  <a:pt x="37" y="110"/>
                  <a:pt x="37" y="110"/>
                </a:cubicBezTo>
                <a:cubicBezTo>
                  <a:pt x="40" y="111"/>
                  <a:pt x="40" y="111"/>
                  <a:pt x="40" y="111"/>
                </a:cubicBezTo>
                <a:cubicBezTo>
                  <a:pt x="41" y="110"/>
                  <a:pt x="41" y="110"/>
                  <a:pt x="41" y="110"/>
                </a:cubicBezTo>
                <a:cubicBezTo>
                  <a:pt x="43" y="110"/>
                  <a:pt x="43" y="110"/>
                  <a:pt x="43" y="110"/>
                </a:cubicBezTo>
                <a:cubicBezTo>
                  <a:pt x="39" y="104"/>
                  <a:pt x="39" y="104"/>
                  <a:pt x="39" y="104"/>
                </a:cubicBezTo>
                <a:cubicBezTo>
                  <a:pt x="41" y="104"/>
                  <a:pt x="41" y="104"/>
                  <a:pt x="41" y="104"/>
                </a:cubicBezTo>
                <a:cubicBezTo>
                  <a:pt x="49" y="108"/>
                  <a:pt x="49" y="108"/>
                  <a:pt x="49" y="108"/>
                </a:cubicBezTo>
                <a:cubicBezTo>
                  <a:pt x="55" y="107"/>
                  <a:pt x="55" y="107"/>
                  <a:pt x="55" y="107"/>
                </a:cubicBezTo>
                <a:cubicBezTo>
                  <a:pt x="53" y="110"/>
                  <a:pt x="53" y="110"/>
                  <a:pt x="53" y="110"/>
                </a:cubicBezTo>
                <a:cubicBezTo>
                  <a:pt x="57" y="114"/>
                  <a:pt x="57" y="114"/>
                  <a:pt x="57" y="114"/>
                </a:cubicBezTo>
                <a:cubicBezTo>
                  <a:pt x="63" y="111"/>
                  <a:pt x="63" y="111"/>
                  <a:pt x="63" y="111"/>
                </a:cubicBezTo>
                <a:cubicBezTo>
                  <a:pt x="68" y="113"/>
                  <a:pt x="68" y="113"/>
                  <a:pt x="68" y="113"/>
                </a:cubicBezTo>
                <a:cubicBezTo>
                  <a:pt x="79" y="121"/>
                  <a:pt x="79" y="121"/>
                  <a:pt x="79" y="121"/>
                </a:cubicBezTo>
                <a:cubicBezTo>
                  <a:pt x="82" y="127"/>
                  <a:pt x="82" y="127"/>
                  <a:pt x="82" y="127"/>
                </a:cubicBezTo>
                <a:cubicBezTo>
                  <a:pt x="85" y="127"/>
                  <a:pt x="85" y="127"/>
                  <a:pt x="85" y="127"/>
                </a:cubicBezTo>
                <a:cubicBezTo>
                  <a:pt x="86" y="125"/>
                  <a:pt x="86" y="125"/>
                  <a:pt x="86" y="125"/>
                </a:cubicBezTo>
                <a:cubicBezTo>
                  <a:pt x="91" y="125"/>
                  <a:pt x="91" y="125"/>
                  <a:pt x="91" y="125"/>
                </a:cubicBezTo>
                <a:cubicBezTo>
                  <a:pt x="94" y="127"/>
                  <a:pt x="94" y="127"/>
                  <a:pt x="94" y="127"/>
                </a:cubicBezTo>
                <a:cubicBezTo>
                  <a:pt x="95" y="132"/>
                  <a:pt x="95" y="132"/>
                  <a:pt x="95" y="132"/>
                </a:cubicBezTo>
                <a:cubicBezTo>
                  <a:pt x="95" y="132"/>
                  <a:pt x="95" y="132"/>
                  <a:pt x="95" y="132"/>
                </a:cubicBezTo>
                <a:cubicBezTo>
                  <a:pt x="95" y="133"/>
                  <a:pt x="95" y="133"/>
                  <a:pt x="95" y="133"/>
                </a:cubicBezTo>
                <a:cubicBezTo>
                  <a:pt x="99" y="132"/>
                  <a:pt x="99" y="132"/>
                  <a:pt x="99" y="132"/>
                </a:cubicBezTo>
                <a:cubicBezTo>
                  <a:pt x="101" y="130"/>
                  <a:pt x="101" y="130"/>
                  <a:pt x="101" y="130"/>
                </a:cubicBezTo>
                <a:cubicBezTo>
                  <a:pt x="104" y="128"/>
                  <a:pt x="104" y="128"/>
                  <a:pt x="104" y="128"/>
                </a:cubicBezTo>
                <a:cubicBezTo>
                  <a:pt x="111" y="129"/>
                  <a:pt x="111" y="129"/>
                  <a:pt x="111" y="129"/>
                </a:cubicBezTo>
                <a:cubicBezTo>
                  <a:pt x="113" y="130"/>
                  <a:pt x="113" y="130"/>
                  <a:pt x="113" y="130"/>
                </a:cubicBezTo>
                <a:cubicBezTo>
                  <a:pt x="115" y="128"/>
                  <a:pt x="115" y="128"/>
                  <a:pt x="115" y="128"/>
                </a:cubicBezTo>
                <a:cubicBezTo>
                  <a:pt x="118" y="128"/>
                  <a:pt x="118" y="128"/>
                  <a:pt x="118" y="128"/>
                </a:cubicBezTo>
                <a:cubicBezTo>
                  <a:pt x="120" y="129"/>
                  <a:pt x="120" y="129"/>
                  <a:pt x="120" y="129"/>
                </a:cubicBezTo>
                <a:cubicBezTo>
                  <a:pt x="123" y="128"/>
                  <a:pt x="123" y="128"/>
                  <a:pt x="123" y="128"/>
                </a:cubicBezTo>
                <a:cubicBezTo>
                  <a:pt x="129" y="128"/>
                  <a:pt x="129" y="128"/>
                  <a:pt x="129" y="128"/>
                </a:cubicBezTo>
                <a:cubicBezTo>
                  <a:pt x="136" y="132"/>
                  <a:pt x="136" y="132"/>
                  <a:pt x="136" y="132"/>
                </a:cubicBezTo>
                <a:cubicBezTo>
                  <a:pt x="140" y="132"/>
                  <a:pt x="140" y="132"/>
                  <a:pt x="140" y="132"/>
                </a:cubicBezTo>
                <a:cubicBezTo>
                  <a:pt x="140" y="126"/>
                  <a:pt x="140" y="126"/>
                  <a:pt x="140" y="126"/>
                </a:cubicBezTo>
                <a:cubicBezTo>
                  <a:pt x="139" y="123"/>
                  <a:pt x="139" y="123"/>
                  <a:pt x="139" y="123"/>
                </a:cubicBezTo>
                <a:cubicBezTo>
                  <a:pt x="140" y="122"/>
                  <a:pt x="140" y="122"/>
                  <a:pt x="140" y="122"/>
                </a:cubicBezTo>
                <a:cubicBezTo>
                  <a:pt x="150" y="112"/>
                  <a:pt x="150" y="112"/>
                  <a:pt x="150" y="112"/>
                </a:cubicBezTo>
                <a:cubicBezTo>
                  <a:pt x="151" y="107"/>
                  <a:pt x="151" y="107"/>
                  <a:pt x="151" y="107"/>
                </a:cubicBezTo>
                <a:cubicBezTo>
                  <a:pt x="154" y="103"/>
                  <a:pt x="154" y="103"/>
                  <a:pt x="154" y="103"/>
                </a:cubicBezTo>
                <a:cubicBezTo>
                  <a:pt x="157" y="103"/>
                  <a:pt x="157" y="103"/>
                  <a:pt x="157" y="103"/>
                </a:cubicBezTo>
                <a:cubicBezTo>
                  <a:pt x="158" y="98"/>
                  <a:pt x="158" y="98"/>
                  <a:pt x="158" y="98"/>
                </a:cubicBezTo>
                <a:lnTo>
                  <a:pt x="156" y="9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74">
            <a:extLst>
              <a:ext uri="{FF2B5EF4-FFF2-40B4-BE49-F238E27FC236}">
                <a16:creationId xmlns:a16="http://schemas.microsoft.com/office/drawing/2014/main" id="{8C253CBA-6114-DDE7-A0A9-853C3192E859}"/>
              </a:ext>
            </a:extLst>
          </p:cNvPr>
          <p:cNvSpPr>
            <a:spLocks noEditPoints="1"/>
          </p:cNvSpPr>
          <p:nvPr/>
        </p:nvSpPr>
        <p:spPr bwMode="auto">
          <a:xfrm>
            <a:off x="21727739" y="5773738"/>
            <a:ext cx="285750" cy="190500"/>
          </a:xfrm>
          <a:custGeom>
            <a:avLst/>
            <a:gdLst>
              <a:gd name="T0" fmla="*/ 91 w 91"/>
              <a:gd name="T1" fmla="*/ 48 h 61"/>
              <a:gd name="T2" fmla="*/ 90 w 91"/>
              <a:gd name="T3" fmla="*/ 47 h 61"/>
              <a:gd name="T4" fmla="*/ 90 w 91"/>
              <a:gd name="T5" fmla="*/ 45 h 61"/>
              <a:gd name="T6" fmla="*/ 84 w 91"/>
              <a:gd name="T7" fmla="*/ 35 h 61"/>
              <a:gd name="T8" fmla="*/ 81 w 91"/>
              <a:gd name="T9" fmla="*/ 33 h 61"/>
              <a:gd name="T10" fmla="*/ 80 w 91"/>
              <a:gd name="T11" fmla="*/ 33 h 61"/>
              <a:gd name="T12" fmla="*/ 80 w 91"/>
              <a:gd name="T13" fmla="*/ 31 h 61"/>
              <a:gd name="T14" fmla="*/ 76 w 91"/>
              <a:gd name="T15" fmla="*/ 21 h 61"/>
              <a:gd name="T16" fmla="*/ 77 w 91"/>
              <a:gd name="T17" fmla="*/ 19 h 61"/>
              <a:gd name="T18" fmla="*/ 86 w 91"/>
              <a:gd name="T19" fmla="*/ 17 h 61"/>
              <a:gd name="T20" fmla="*/ 87 w 91"/>
              <a:gd name="T21" fmla="*/ 13 h 61"/>
              <a:gd name="T22" fmla="*/ 86 w 91"/>
              <a:gd name="T23" fmla="*/ 12 h 61"/>
              <a:gd name="T24" fmla="*/ 87 w 91"/>
              <a:gd name="T25" fmla="*/ 10 h 61"/>
              <a:gd name="T26" fmla="*/ 90 w 91"/>
              <a:gd name="T27" fmla="*/ 9 h 61"/>
              <a:gd name="T28" fmla="*/ 90 w 91"/>
              <a:gd name="T29" fmla="*/ 7 h 61"/>
              <a:gd name="T30" fmla="*/ 88 w 91"/>
              <a:gd name="T31" fmla="*/ 2 h 61"/>
              <a:gd name="T32" fmla="*/ 72 w 91"/>
              <a:gd name="T33" fmla="*/ 4 h 61"/>
              <a:gd name="T34" fmla="*/ 58 w 91"/>
              <a:gd name="T35" fmla="*/ 1 h 61"/>
              <a:gd name="T36" fmla="*/ 52 w 91"/>
              <a:gd name="T37" fmla="*/ 1 h 61"/>
              <a:gd name="T38" fmla="*/ 33 w 91"/>
              <a:gd name="T39" fmla="*/ 7 h 61"/>
              <a:gd name="T40" fmla="*/ 20 w 91"/>
              <a:gd name="T41" fmla="*/ 22 h 61"/>
              <a:gd name="T42" fmla="*/ 14 w 91"/>
              <a:gd name="T43" fmla="*/ 29 h 61"/>
              <a:gd name="T44" fmla="*/ 6 w 91"/>
              <a:gd name="T45" fmla="*/ 31 h 61"/>
              <a:gd name="T46" fmla="*/ 4 w 91"/>
              <a:gd name="T47" fmla="*/ 43 h 61"/>
              <a:gd name="T48" fmla="*/ 5 w 91"/>
              <a:gd name="T49" fmla="*/ 44 h 61"/>
              <a:gd name="T50" fmla="*/ 19 w 91"/>
              <a:gd name="T51" fmla="*/ 36 h 61"/>
              <a:gd name="T52" fmla="*/ 26 w 91"/>
              <a:gd name="T53" fmla="*/ 36 h 61"/>
              <a:gd name="T54" fmla="*/ 33 w 91"/>
              <a:gd name="T55" fmla="*/ 41 h 61"/>
              <a:gd name="T56" fmla="*/ 36 w 91"/>
              <a:gd name="T57" fmla="*/ 46 h 61"/>
              <a:gd name="T58" fmla="*/ 36 w 91"/>
              <a:gd name="T59" fmla="*/ 49 h 61"/>
              <a:gd name="T60" fmla="*/ 40 w 91"/>
              <a:gd name="T61" fmla="*/ 48 h 61"/>
              <a:gd name="T62" fmla="*/ 45 w 91"/>
              <a:gd name="T63" fmla="*/ 45 h 61"/>
              <a:gd name="T64" fmla="*/ 49 w 91"/>
              <a:gd name="T65" fmla="*/ 44 h 61"/>
              <a:gd name="T66" fmla="*/ 54 w 91"/>
              <a:gd name="T67" fmla="*/ 47 h 61"/>
              <a:gd name="T68" fmla="*/ 56 w 91"/>
              <a:gd name="T69" fmla="*/ 46 h 61"/>
              <a:gd name="T70" fmla="*/ 57 w 91"/>
              <a:gd name="T71" fmla="*/ 44 h 61"/>
              <a:gd name="T72" fmla="*/ 59 w 91"/>
              <a:gd name="T73" fmla="*/ 46 h 61"/>
              <a:gd name="T74" fmla="*/ 61 w 91"/>
              <a:gd name="T75" fmla="*/ 48 h 61"/>
              <a:gd name="T76" fmla="*/ 62 w 91"/>
              <a:gd name="T77" fmla="*/ 48 h 61"/>
              <a:gd name="T78" fmla="*/ 68 w 91"/>
              <a:gd name="T79" fmla="*/ 51 h 61"/>
              <a:gd name="T80" fmla="*/ 70 w 91"/>
              <a:gd name="T81" fmla="*/ 56 h 61"/>
              <a:gd name="T82" fmla="*/ 72 w 91"/>
              <a:gd name="T83" fmla="*/ 57 h 61"/>
              <a:gd name="T84" fmla="*/ 75 w 91"/>
              <a:gd name="T85" fmla="*/ 61 h 61"/>
              <a:gd name="T86" fmla="*/ 81 w 91"/>
              <a:gd name="T87" fmla="*/ 58 h 61"/>
              <a:gd name="T88" fmla="*/ 87 w 91"/>
              <a:gd name="T89" fmla="*/ 59 h 61"/>
              <a:gd name="T90" fmla="*/ 89 w 91"/>
              <a:gd name="T91" fmla="*/ 55 h 61"/>
              <a:gd name="T92" fmla="*/ 88 w 91"/>
              <a:gd name="T93" fmla="*/ 52 h 61"/>
              <a:gd name="T94" fmla="*/ 91 w 91"/>
              <a:gd name="T95" fmla="*/ 50 h 61"/>
              <a:gd name="T96" fmla="*/ 91 w 91"/>
              <a:gd name="T97" fmla="*/ 48 h 61"/>
              <a:gd name="T98" fmla="*/ 4 w 91"/>
              <a:gd name="T99" fmla="*/ 45 h 61"/>
              <a:gd name="T100" fmla="*/ 5 w 91"/>
              <a:gd name="T101" fmla="*/ 44 h 61"/>
              <a:gd name="T102" fmla="*/ 5 w 91"/>
              <a:gd name="T103" fmla="*/ 44 h 61"/>
              <a:gd name="T104" fmla="*/ 5 w 91"/>
              <a:gd name="T105" fmla="*/ 44 h 61"/>
              <a:gd name="T106" fmla="*/ 4 w 91"/>
              <a:gd name="T107" fmla="*/ 45 h 61"/>
              <a:gd name="T108" fmla="*/ 10 w 91"/>
              <a:gd name="T109" fmla="*/ 26 h 61"/>
              <a:gd name="T110" fmla="*/ 14 w 91"/>
              <a:gd name="T111" fmla="*/ 23 h 61"/>
              <a:gd name="T112" fmla="*/ 15 w 91"/>
              <a:gd name="T113" fmla="*/ 21 h 61"/>
              <a:gd name="T114" fmla="*/ 10 w 91"/>
              <a:gd name="T115" fmla="*/ 20 h 61"/>
              <a:gd name="T116" fmla="*/ 8 w 91"/>
              <a:gd name="T117" fmla="*/ 23 h 61"/>
              <a:gd name="T118" fmla="*/ 10 w 91"/>
              <a:gd name="T119"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61">
                <a:moveTo>
                  <a:pt x="91" y="48"/>
                </a:moveTo>
                <a:cubicBezTo>
                  <a:pt x="90" y="47"/>
                  <a:pt x="90" y="47"/>
                  <a:pt x="90" y="47"/>
                </a:cubicBezTo>
                <a:cubicBezTo>
                  <a:pt x="90" y="45"/>
                  <a:pt x="90" y="45"/>
                  <a:pt x="90" y="45"/>
                </a:cubicBezTo>
                <a:cubicBezTo>
                  <a:pt x="84" y="35"/>
                  <a:pt x="84" y="35"/>
                  <a:pt x="84" y="35"/>
                </a:cubicBezTo>
                <a:cubicBezTo>
                  <a:pt x="81" y="33"/>
                  <a:pt x="81" y="33"/>
                  <a:pt x="81" y="33"/>
                </a:cubicBezTo>
                <a:cubicBezTo>
                  <a:pt x="80" y="33"/>
                  <a:pt x="80" y="33"/>
                  <a:pt x="80" y="33"/>
                </a:cubicBezTo>
                <a:cubicBezTo>
                  <a:pt x="80" y="31"/>
                  <a:pt x="80" y="31"/>
                  <a:pt x="80" y="31"/>
                </a:cubicBezTo>
                <a:cubicBezTo>
                  <a:pt x="76" y="21"/>
                  <a:pt x="76" y="21"/>
                  <a:pt x="76" y="21"/>
                </a:cubicBezTo>
                <a:cubicBezTo>
                  <a:pt x="77" y="19"/>
                  <a:pt x="77" y="19"/>
                  <a:pt x="77" y="19"/>
                </a:cubicBezTo>
                <a:cubicBezTo>
                  <a:pt x="86" y="17"/>
                  <a:pt x="86" y="17"/>
                  <a:pt x="86" y="17"/>
                </a:cubicBezTo>
                <a:cubicBezTo>
                  <a:pt x="87" y="13"/>
                  <a:pt x="87" y="13"/>
                  <a:pt x="87" y="13"/>
                </a:cubicBezTo>
                <a:cubicBezTo>
                  <a:pt x="86" y="12"/>
                  <a:pt x="86" y="12"/>
                  <a:pt x="86" y="12"/>
                </a:cubicBezTo>
                <a:cubicBezTo>
                  <a:pt x="87" y="10"/>
                  <a:pt x="87" y="10"/>
                  <a:pt x="87" y="10"/>
                </a:cubicBezTo>
                <a:cubicBezTo>
                  <a:pt x="90" y="9"/>
                  <a:pt x="90" y="9"/>
                  <a:pt x="90" y="9"/>
                </a:cubicBezTo>
                <a:cubicBezTo>
                  <a:pt x="90" y="7"/>
                  <a:pt x="90" y="7"/>
                  <a:pt x="90" y="7"/>
                </a:cubicBezTo>
                <a:cubicBezTo>
                  <a:pt x="88" y="2"/>
                  <a:pt x="88" y="2"/>
                  <a:pt x="88" y="2"/>
                </a:cubicBezTo>
                <a:cubicBezTo>
                  <a:pt x="84" y="7"/>
                  <a:pt x="79" y="6"/>
                  <a:pt x="72" y="4"/>
                </a:cubicBezTo>
                <a:cubicBezTo>
                  <a:pt x="68" y="2"/>
                  <a:pt x="63" y="2"/>
                  <a:pt x="58" y="1"/>
                </a:cubicBezTo>
                <a:cubicBezTo>
                  <a:pt x="56" y="0"/>
                  <a:pt x="54" y="0"/>
                  <a:pt x="52" y="1"/>
                </a:cubicBezTo>
                <a:cubicBezTo>
                  <a:pt x="45" y="2"/>
                  <a:pt x="39" y="5"/>
                  <a:pt x="33" y="7"/>
                </a:cubicBezTo>
                <a:cubicBezTo>
                  <a:pt x="26" y="10"/>
                  <a:pt x="21" y="14"/>
                  <a:pt x="20" y="22"/>
                </a:cubicBezTo>
                <a:cubicBezTo>
                  <a:pt x="20" y="26"/>
                  <a:pt x="18" y="28"/>
                  <a:pt x="14" y="29"/>
                </a:cubicBezTo>
                <a:cubicBezTo>
                  <a:pt x="11" y="30"/>
                  <a:pt x="9" y="31"/>
                  <a:pt x="6" y="31"/>
                </a:cubicBezTo>
                <a:cubicBezTo>
                  <a:pt x="1" y="33"/>
                  <a:pt x="0" y="37"/>
                  <a:pt x="4" y="43"/>
                </a:cubicBezTo>
                <a:cubicBezTo>
                  <a:pt x="4" y="43"/>
                  <a:pt x="4" y="44"/>
                  <a:pt x="5" y="44"/>
                </a:cubicBezTo>
                <a:cubicBezTo>
                  <a:pt x="11" y="44"/>
                  <a:pt x="15" y="40"/>
                  <a:pt x="19" y="36"/>
                </a:cubicBezTo>
                <a:cubicBezTo>
                  <a:pt x="22" y="34"/>
                  <a:pt x="23" y="34"/>
                  <a:pt x="26" y="36"/>
                </a:cubicBezTo>
                <a:cubicBezTo>
                  <a:pt x="28" y="38"/>
                  <a:pt x="30" y="40"/>
                  <a:pt x="33" y="41"/>
                </a:cubicBezTo>
                <a:cubicBezTo>
                  <a:pt x="35" y="42"/>
                  <a:pt x="36" y="44"/>
                  <a:pt x="36" y="46"/>
                </a:cubicBezTo>
                <a:cubicBezTo>
                  <a:pt x="36" y="47"/>
                  <a:pt x="36" y="48"/>
                  <a:pt x="36" y="49"/>
                </a:cubicBezTo>
                <a:cubicBezTo>
                  <a:pt x="40" y="48"/>
                  <a:pt x="40" y="48"/>
                  <a:pt x="40" y="48"/>
                </a:cubicBezTo>
                <a:cubicBezTo>
                  <a:pt x="45" y="45"/>
                  <a:pt x="45" y="45"/>
                  <a:pt x="45" y="45"/>
                </a:cubicBezTo>
                <a:cubicBezTo>
                  <a:pt x="49" y="44"/>
                  <a:pt x="49" y="44"/>
                  <a:pt x="49" y="44"/>
                </a:cubicBezTo>
                <a:cubicBezTo>
                  <a:pt x="54" y="47"/>
                  <a:pt x="54" y="47"/>
                  <a:pt x="54" y="47"/>
                </a:cubicBezTo>
                <a:cubicBezTo>
                  <a:pt x="56" y="46"/>
                  <a:pt x="56" y="46"/>
                  <a:pt x="56" y="46"/>
                </a:cubicBezTo>
                <a:cubicBezTo>
                  <a:pt x="57" y="44"/>
                  <a:pt x="57" y="44"/>
                  <a:pt x="57" y="44"/>
                </a:cubicBezTo>
                <a:cubicBezTo>
                  <a:pt x="59" y="46"/>
                  <a:pt x="59" y="46"/>
                  <a:pt x="59" y="46"/>
                </a:cubicBezTo>
                <a:cubicBezTo>
                  <a:pt x="61" y="48"/>
                  <a:pt x="61" y="48"/>
                  <a:pt x="61" y="48"/>
                </a:cubicBezTo>
                <a:cubicBezTo>
                  <a:pt x="62" y="48"/>
                  <a:pt x="62" y="48"/>
                  <a:pt x="62" y="48"/>
                </a:cubicBezTo>
                <a:cubicBezTo>
                  <a:pt x="68" y="51"/>
                  <a:pt x="68" y="51"/>
                  <a:pt x="68" y="51"/>
                </a:cubicBezTo>
                <a:cubicBezTo>
                  <a:pt x="70" y="56"/>
                  <a:pt x="70" y="56"/>
                  <a:pt x="70" y="56"/>
                </a:cubicBezTo>
                <a:cubicBezTo>
                  <a:pt x="72" y="57"/>
                  <a:pt x="72" y="57"/>
                  <a:pt x="72" y="57"/>
                </a:cubicBezTo>
                <a:cubicBezTo>
                  <a:pt x="75" y="61"/>
                  <a:pt x="75" y="61"/>
                  <a:pt x="75" y="61"/>
                </a:cubicBezTo>
                <a:cubicBezTo>
                  <a:pt x="81" y="58"/>
                  <a:pt x="81" y="58"/>
                  <a:pt x="81" y="58"/>
                </a:cubicBezTo>
                <a:cubicBezTo>
                  <a:pt x="87" y="59"/>
                  <a:pt x="87" y="59"/>
                  <a:pt x="87" y="59"/>
                </a:cubicBezTo>
                <a:cubicBezTo>
                  <a:pt x="89" y="55"/>
                  <a:pt x="89" y="55"/>
                  <a:pt x="89" y="55"/>
                </a:cubicBezTo>
                <a:cubicBezTo>
                  <a:pt x="88" y="52"/>
                  <a:pt x="88" y="52"/>
                  <a:pt x="88" y="52"/>
                </a:cubicBezTo>
                <a:cubicBezTo>
                  <a:pt x="91" y="50"/>
                  <a:pt x="91" y="50"/>
                  <a:pt x="91" y="50"/>
                </a:cubicBezTo>
                <a:lnTo>
                  <a:pt x="91" y="48"/>
                </a:lnTo>
                <a:close/>
                <a:moveTo>
                  <a:pt x="4" y="45"/>
                </a:moveTo>
                <a:cubicBezTo>
                  <a:pt x="5" y="44"/>
                  <a:pt x="5" y="44"/>
                  <a:pt x="5" y="44"/>
                </a:cubicBezTo>
                <a:cubicBezTo>
                  <a:pt x="5" y="44"/>
                  <a:pt x="5" y="44"/>
                  <a:pt x="5" y="44"/>
                </a:cubicBezTo>
                <a:cubicBezTo>
                  <a:pt x="5" y="44"/>
                  <a:pt x="5" y="44"/>
                  <a:pt x="5" y="44"/>
                </a:cubicBezTo>
                <a:lnTo>
                  <a:pt x="4" y="45"/>
                </a:lnTo>
                <a:close/>
                <a:moveTo>
                  <a:pt x="10" y="26"/>
                </a:moveTo>
                <a:cubicBezTo>
                  <a:pt x="12" y="27"/>
                  <a:pt x="13" y="25"/>
                  <a:pt x="14" y="23"/>
                </a:cubicBezTo>
                <a:cubicBezTo>
                  <a:pt x="14" y="23"/>
                  <a:pt x="15" y="22"/>
                  <a:pt x="15" y="21"/>
                </a:cubicBezTo>
                <a:cubicBezTo>
                  <a:pt x="14" y="20"/>
                  <a:pt x="12" y="19"/>
                  <a:pt x="10" y="20"/>
                </a:cubicBezTo>
                <a:cubicBezTo>
                  <a:pt x="9" y="20"/>
                  <a:pt x="8" y="22"/>
                  <a:pt x="8" y="23"/>
                </a:cubicBezTo>
                <a:cubicBezTo>
                  <a:pt x="8" y="24"/>
                  <a:pt x="9" y="25"/>
                  <a:pt x="10" y="2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75">
            <a:extLst>
              <a:ext uri="{FF2B5EF4-FFF2-40B4-BE49-F238E27FC236}">
                <a16:creationId xmlns:a16="http://schemas.microsoft.com/office/drawing/2014/main" id="{FEC5AD42-0A7A-8A06-B3DC-7349B6D8BB0E}"/>
              </a:ext>
            </a:extLst>
          </p:cNvPr>
          <p:cNvSpPr>
            <a:spLocks/>
          </p:cNvSpPr>
          <p:nvPr/>
        </p:nvSpPr>
        <p:spPr bwMode="auto">
          <a:xfrm>
            <a:off x="21832513" y="5902327"/>
            <a:ext cx="6350" cy="6350"/>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0" y="0"/>
                </a:cubicBezTo>
                <a:cubicBezTo>
                  <a:pt x="0" y="0"/>
                  <a:pt x="0" y="0"/>
                  <a:pt x="0" y="0"/>
                </a:cubicBezTo>
                <a:cubicBezTo>
                  <a:pt x="1" y="1"/>
                  <a:pt x="2" y="1"/>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76">
            <a:extLst>
              <a:ext uri="{FF2B5EF4-FFF2-40B4-BE49-F238E27FC236}">
                <a16:creationId xmlns:a16="http://schemas.microsoft.com/office/drawing/2014/main" id="{5947A5D1-E7E6-ABC6-5488-627535AD8AAF}"/>
              </a:ext>
            </a:extLst>
          </p:cNvPr>
          <p:cNvSpPr>
            <a:spLocks/>
          </p:cNvSpPr>
          <p:nvPr/>
        </p:nvSpPr>
        <p:spPr bwMode="auto">
          <a:xfrm>
            <a:off x="21697576" y="5911851"/>
            <a:ext cx="344488" cy="184150"/>
          </a:xfrm>
          <a:custGeom>
            <a:avLst/>
            <a:gdLst>
              <a:gd name="T0" fmla="*/ 107 w 110"/>
              <a:gd name="T1" fmla="*/ 37 h 59"/>
              <a:gd name="T2" fmla="*/ 102 w 110"/>
              <a:gd name="T3" fmla="*/ 26 h 59"/>
              <a:gd name="T4" fmla="*/ 101 w 110"/>
              <a:gd name="T5" fmla="*/ 21 h 59"/>
              <a:gd name="T6" fmla="*/ 100 w 110"/>
              <a:gd name="T7" fmla="*/ 18 h 59"/>
              <a:gd name="T8" fmla="*/ 98 w 110"/>
              <a:gd name="T9" fmla="*/ 14 h 59"/>
              <a:gd name="T10" fmla="*/ 91 w 110"/>
              <a:gd name="T11" fmla="*/ 14 h 59"/>
              <a:gd name="T12" fmla="*/ 82 w 110"/>
              <a:gd name="T13" fmla="*/ 13 h 59"/>
              <a:gd name="T14" fmla="*/ 78 w 110"/>
              <a:gd name="T15" fmla="*/ 7 h 59"/>
              <a:gd name="T16" fmla="*/ 71 w 110"/>
              <a:gd name="T17" fmla="*/ 4 h 59"/>
              <a:gd name="T18" fmla="*/ 67 w 110"/>
              <a:gd name="T19" fmla="*/ 0 h 59"/>
              <a:gd name="T20" fmla="*/ 64 w 110"/>
              <a:gd name="T21" fmla="*/ 3 h 59"/>
              <a:gd name="T22" fmla="*/ 55 w 110"/>
              <a:gd name="T23" fmla="*/ 1 h 59"/>
              <a:gd name="T24" fmla="*/ 46 w 110"/>
              <a:gd name="T25" fmla="*/ 5 h 59"/>
              <a:gd name="T26" fmla="*/ 42 w 110"/>
              <a:gd name="T27" fmla="*/ 24 h 59"/>
              <a:gd name="T28" fmla="*/ 28 w 110"/>
              <a:gd name="T29" fmla="*/ 13 h 59"/>
              <a:gd name="T30" fmla="*/ 7 w 110"/>
              <a:gd name="T31" fmla="*/ 21 h 59"/>
              <a:gd name="T32" fmla="*/ 1 w 110"/>
              <a:gd name="T33" fmla="*/ 49 h 59"/>
              <a:gd name="T34" fmla="*/ 7 w 110"/>
              <a:gd name="T35" fmla="*/ 51 h 59"/>
              <a:gd name="T36" fmla="*/ 13 w 110"/>
              <a:gd name="T37" fmla="*/ 42 h 59"/>
              <a:gd name="T38" fmla="*/ 27 w 110"/>
              <a:gd name="T39" fmla="*/ 41 h 59"/>
              <a:gd name="T40" fmla="*/ 33 w 110"/>
              <a:gd name="T41" fmla="*/ 43 h 59"/>
              <a:gd name="T42" fmla="*/ 40 w 110"/>
              <a:gd name="T43" fmla="*/ 40 h 59"/>
              <a:gd name="T44" fmla="*/ 44 w 110"/>
              <a:gd name="T45" fmla="*/ 42 h 59"/>
              <a:gd name="T46" fmla="*/ 52 w 110"/>
              <a:gd name="T47" fmla="*/ 45 h 59"/>
              <a:gd name="T48" fmla="*/ 59 w 110"/>
              <a:gd name="T49" fmla="*/ 42 h 59"/>
              <a:gd name="T50" fmla="*/ 71 w 110"/>
              <a:gd name="T51" fmla="*/ 46 h 59"/>
              <a:gd name="T52" fmla="*/ 79 w 110"/>
              <a:gd name="T53" fmla="*/ 52 h 59"/>
              <a:gd name="T54" fmla="*/ 88 w 110"/>
              <a:gd name="T55" fmla="*/ 57 h 59"/>
              <a:gd name="T56" fmla="*/ 95 w 110"/>
              <a:gd name="T57" fmla="*/ 56 h 59"/>
              <a:gd name="T58" fmla="*/ 103 w 110"/>
              <a:gd name="T59" fmla="*/ 51 h 59"/>
              <a:gd name="T60" fmla="*/ 107 w 110"/>
              <a:gd name="T61" fmla="*/ 46 h 59"/>
              <a:gd name="T62" fmla="*/ 109 w 110"/>
              <a:gd name="T63"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59">
                <a:moveTo>
                  <a:pt x="109" y="40"/>
                </a:moveTo>
                <a:cubicBezTo>
                  <a:pt x="107" y="37"/>
                  <a:pt x="107" y="37"/>
                  <a:pt x="107" y="37"/>
                </a:cubicBezTo>
                <a:cubicBezTo>
                  <a:pt x="104" y="31"/>
                  <a:pt x="104" y="31"/>
                  <a:pt x="104" y="31"/>
                </a:cubicBezTo>
                <a:cubicBezTo>
                  <a:pt x="102" y="26"/>
                  <a:pt x="102" y="26"/>
                  <a:pt x="102" y="26"/>
                </a:cubicBezTo>
                <a:cubicBezTo>
                  <a:pt x="102" y="24"/>
                  <a:pt x="102" y="24"/>
                  <a:pt x="102" y="24"/>
                </a:cubicBezTo>
                <a:cubicBezTo>
                  <a:pt x="101" y="21"/>
                  <a:pt x="101" y="21"/>
                  <a:pt x="101" y="21"/>
                </a:cubicBezTo>
                <a:cubicBezTo>
                  <a:pt x="99" y="20"/>
                  <a:pt x="99" y="20"/>
                  <a:pt x="99" y="20"/>
                </a:cubicBezTo>
                <a:cubicBezTo>
                  <a:pt x="100" y="18"/>
                  <a:pt x="100" y="18"/>
                  <a:pt x="100" y="18"/>
                </a:cubicBezTo>
                <a:cubicBezTo>
                  <a:pt x="100" y="15"/>
                  <a:pt x="100" y="15"/>
                  <a:pt x="100" y="15"/>
                </a:cubicBezTo>
                <a:cubicBezTo>
                  <a:pt x="98" y="14"/>
                  <a:pt x="98" y="14"/>
                  <a:pt x="98" y="14"/>
                </a:cubicBezTo>
                <a:cubicBezTo>
                  <a:pt x="97" y="15"/>
                  <a:pt x="97" y="15"/>
                  <a:pt x="97" y="15"/>
                </a:cubicBezTo>
                <a:cubicBezTo>
                  <a:pt x="91" y="14"/>
                  <a:pt x="91" y="14"/>
                  <a:pt x="91" y="14"/>
                </a:cubicBezTo>
                <a:cubicBezTo>
                  <a:pt x="85" y="17"/>
                  <a:pt x="85" y="17"/>
                  <a:pt x="85" y="17"/>
                </a:cubicBezTo>
                <a:cubicBezTo>
                  <a:pt x="82" y="13"/>
                  <a:pt x="82" y="13"/>
                  <a:pt x="82" y="13"/>
                </a:cubicBezTo>
                <a:cubicBezTo>
                  <a:pt x="80" y="12"/>
                  <a:pt x="80" y="12"/>
                  <a:pt x="80" y="12"/>
                </a:cubicBezTo>
                <a:cubicBezTo>
                  <a:pt x="78" y="7"/>
                  <a:pt x="78" y="7"/>
                  <a:pt x="78" y="7"/>
                </a:cubicBezTo>
                <a:cubicBezTo>
                  <a:pt x="72" y="4"/>
                  <a:pt x="72" y="4"/>
                  <a:pt x="72" y="4"/>
                </a:cubicBezTo>
                <a:cubicBezTo>
                  <a:pt x="71" y="4"/>
                  <a:pt x="71" y="4"/>
                  <a:pt x="71" y="4"/>
                </a:cubicBezTo>
                <a:cubicBezTo>
                  <a:pt x="69" y="2"/>
                  <a:pt x="69" y="2"/>
                  <a:pt x="69" y="2"/>
                </a:cubicBezTo>
                <a:cubicBezTo>
                  <a:pt x="67" y="0"/>
                  <a:pt x="67" y="0"/>
                  <a:pt x="67" y="0"/>
                </a:cubicBezTo>
                <a:cubicBezTo>
                  <a:pt x="66" y="2"/>
                  <a:pt x="66" y="2"/>
                  <a:pt x="66" y="2"/>
                </a:cubicBezTo>
                <a:cubicBezTo>
                  <a:pt x="64" y="3"/>
                  <a:pt x="64" y="3"/>
                  <a:pt x="64" y="3"/>
                </a:cubicBezTo>
                <a:cubicBezTo>
                  <a:pt x="59" y="0"/>
                  <a:pt x="59" y="0"/>
                  <a:pt x="59" y="0"/>
                </a:cubicBezTo>
                <a:cubicBezTo>
                  <a:pt x="55" y="1"/>
                  <a:pt x="55" y="1"/>
                  <a:pt x="55" y="1"/>
                </a:cubicBezTo>
                <a:cubicBezTo>
                  <a:pt x="50" y="4"/>
                  <a:pt x="50" y="4"/>
                  <a:pt x="50" y="4"/>
                </a:cubicBezTo>
                <a:cubicBezTo>
                  <a:pt x="46" y="5"/>
                  <a:pt x="46" y="5"/>
                  <a:pt x="46" y="5"/>
                </a:cubicBezTo>
                <a:cubicBezTo>
                  <a:pt x="47" y="9"/>
                  <a:pt x="47" y="14"/>
                  <a:pt x="47" y="18"/>
                </a:cubicBezTo>
                <a:cubicBezTo>
                  <a:pt x="47" y="21"/>
                  <a:pt x="44" y="24"/>
                  <a:pt x="42" y="24"/>
                </a:cubicBezTo>
                <a:cubicBezTo>
                  <a:pt x="40" y="25"/>
                  <a:pt x="37" y="24"/>
                  <a:pt x="36" y="23"/>
                </a:cubicBezTo>
                <a:cubicBezTo>
                  <a:pt x="33" y="20"/>
                  <a:pt x="30" y="17"/>
                  <a:pt x="28" y="13"/>
                </a:cubicBezTo>
                <a:cubicBezTo>
                  <a:pt x="25" y="10"/>
                  <a:pt x="23" y="10"/>
                  <a:pt x="19" y="11"/>
                </a:cubicBezTo>
                <a:cubicBezTo>
                  <a:pt x="13" y="12"/>
                  <a:pt x="9" y="15"/>
                  <a:pt x="7" y="21"/>
                </a:cubicBezTo>
                <a:cubicBezTo>
                  <a:pt x="5" y="25"/>
                  <a:pt x="4" y="29"/>
                  <a:pt x="2" y="33"/>
                </a:cubicBezTo>
                <a:cubicBezTo>
                  <a:pt x="1" y="38"/>
                  <a:pt x="0" y="44"/>
                  <a:pt x="1" y="49"/>
                </a:cubicBezTo>
                <a:cubicBezTo>
                  <a:pt x="1" y="50"/>
                  <a:pt x="1" y="51"/>
                  <a:pt x="1" y="52"/>
                </a:cubicBezTo>
                <a:cubicBezTo>
                  <a:pt x="7" y="51"/>
                  <a:pt x="7" y="51"/>
                  <a:pt x="7" y="51"/>
                </a:cubicBezTo>
                <a:cubicBezTo>
                  <a:pt x="8" y="47"/>
                  <a:pt x="8" y="47"/>
                  <a:pt x="8" y="47"/>
                </a:cubicBezTo>
                <a:cubicBezTo>
                  <a:pt x="13" y="42"/>
                  <a:pt x="13" y="42"/>
                  <a:pt x="13" y="42"/>
                </a:cubicBezTo>
                <a:cubicBezTo>
                  <a:pt x="20" y="41"/>
                  <a:pt x="20" y="41"/>
                  <a:pt x="20" y="41"/>
                </a:cubicBezTo>
                <a:cubicBezTo>
                  <a:pt x="27" y="41"/>
                  <a:pt x="27" y="41"/>
                  <a:pt x="27" y="41"/>
                </a:cubicBezTo>
                <a:cubicBezTo>
                  <a:pt x="31" y="41"/>
                  <a:pt x="31" y="41"/>
                  <a:pt x="31" y="41"/>
                </a:cubicBezTo>
                <a:cubicBezTo>
                  <a:pt x="33" y="43"/>
                  <a:pt x="33" y="43"/>
                  <a:pt x="33" y="43"/>
                </a:cubicBezTo>
                <a:cubicBezTo>
                  <a:pt x="37" y="40"/>
                  <a:pt x="37" y="40"/>
                  <a:pt x="37" y="40"/>
                </a:cubicBezTo>
                <a:cubicBezTo>
                  <a:pt x="40" y="40"/>
                  <a:pt x="40" y="40"/>
                  <a:pt x="40" y="40"/>
                </a:cubicBezTo>
                <a:cubicBezTo>
                  <a:pt x="41" y="42"/>
                  <a:pt x="41" y="42"/>
                  <a:pt x="41" y="42"/>
                </a:cubicBezTo>
                <a:cubicBezTo>
                  <a:pt x="44" y="42"/>
                  <a:pt x="44" y="42"/>
                  <a:pt x="44" y="42"/>
                </a:cubicBezTo>
                <a:cubicBezTo>
                  <a:pt x="47" y="45"/>
                  <a:pt x="47" y="45"/>
                  <a:pt x="47" y="45"/>
                </a:cubicBezTo>
                <a:cubicBezTo>
                  <a:pt x="52" y="45"/>
                  <a:pt x="52" y="45"/>
                  <a:pt x="52" y="45"/>
                </a:cubicBezTo>
                <a:cubicBezTo>
                  <a:pt x="53" y="46"/>
                  <a:pt x="53" y="46"/>
                  <a:pt x="53" y="46"/>
                </a:cubicBezTo>
                <a:cubicBezTo>
                  <a:pt x="59" y="42"/>
                  <a:pt x="59" y="42"/>
                  <a:pt x="59" y="42"/>
                </a:cubicBezTo>
                <a:cubicBezTo>
                  <a:pt x="65" y="45"/>
                  <a:pt x="65" y="45"/>
                  <a:pt x="65" y="45"/>
                </a:cubicBezTo>
                <a:cubicBezTo>
                  <a:pt x="71" y="46"/>
                  <a:pt x="71" y="46"/>
                  <a:pt x="71" y="46"/>
                </a:cubicBezTo>
                <a:cubicBezTo>
                  <a:pt x="75" y="51"/>
                  <a:pt x="75" y="51"/>
                  <a:pt x="75" y="51"/>
                </a:cubicBezTo>
                <a:cubicBezTo>
                  <a:pt x="79" y="52"/>
                  <a:pt x="79" y="52"/>
                  <a:pt x="79" y="52"/>
                </a:cubicBezTo>
                <a:cubicBezTo>
                  <a:pt x="82" y="57"/>
                  <a:pt x="82" y="57"/>
                  <a:pt x="82" y="57"/>
                </a:cubicBezTo>
                <a:cubicBezTo>
                  <a:pt x="88" y="57"/>
                  <a:pt x="88" y="57"/>
                  <a:pt x="88" y="57"/>
                </a:cubicBezTo>
                <a:cubicBezTo>
                  <a:pt x="89" y="59"/>
                  <a:pt x="89" y="59"/>
                  <a:pt x="89" y="59"/>
                </a:cubicBezTo>
                <a:cubicBezTo>
                  <a:pt x="95" y="56"/>
                  <a:pt x="95" y="56"/>
                  <a:pt x="95" y="56"/>
                </a:cubicBezTo>
                <a:cubicBezTo>
                  <a:pt x="102" y="55"/>
                  <a:pt x="102" y="55"/>
                  <a:pt x="102" y="55"/>
                </a:cubicBezTo>
                <a:cubicBezTo>
                  <a:pt x="103" y="51"/>
                  <a:pt x="103" y="51"/>
                  <a:pt x="103" y="51"/>
                </a:cubicBezTo>
                <a:cubicBezTo>
                  <a:pt x="106" y="49"/>
                  <a:pt x="106" y="49"/>
                  <a:pt x="106" y="49"/>
                </a:cubicBezTo>
                <a:cubicBezTo>
                  <a:pt x="107" y="46"/>
                  <a:pt x="107" y="46"/>
                  <a:pt x="107" y="46"/>
                </a:cubicBezTo>
                <a:cubicBezTo>
                  <a:pt x="110" y="45"/>
                  <a:pt x="110" y="45"/>
                  <a:pt x="110" y="45"/>
                </a:cubicBezTo>
                <a:lnTo>
                  <a:pt x="109" y="4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77">
            <a:extLst>
              <a:ext uri="{FF2B5EF4-FFF2-40B4-BE49-F238E27FC236}">
                <a16:creationId xmlns:a16="http://schemas.microsoft.com/office/drawing/2014/main" id="{7B695C39-4FE1-E6E7-8436-7512B9A23169}"/>
              </a:ext>
            </a:extLst>
          </p:cNvPr>
          <p:cNvSpPr>
            <a:spLocks/>
          </p:cNvSpPr>
          <p:nvPr/>
        </p:nvSpPr>
        <p:spPr bwMode="auto">
          <a:xfrm>
            <a:off x="21681700" y="6140451"/>
            <a:ext cx="25400" cy="9526"/>
          </a:xfrm>
          <a:custGeom>
            <a:avLst/>
            <a:gdLst>
              <a:gd name="T0" fmla="*/ 8 w 8"/>
              <a:gd name="T1" fmla="*/ 0 h 3"/>
              <a:gd name="T2" fmla="*/ 0 w 8"/>
              <a:gd name="T3" fmla="*/ 3 h 3"/>
              <a:gd name="T4" fmla="*/ 8 w 8"/>
              <a:gd name="T5" fmla="*/ 0 h 3"/>
            </a:gdLst>
            <a:ahLst/>
            <a:cxnLst>
              <a:cxn ang="0">
                <a:pos x="T0" y="T1"/>
              </a:cxn>
              <a:cxn ang="0">
                <a:pos x="T2" y="T3"/>
              </a:cxn>
              <a:cxn ang="0">
                <a:pos x="T4" y="T5"/>
              </a:cxn>
            </a:cxnLst>
            <a:rect l="0" t="0" r="r" b="b"/>
            <a:pathLst>
              <a:path w="8" h="3">
                <a:moveTo>
                  <a:pt x="8" y="0"/>
                </a:moveTo>
                <a:cubicBezTo>
                  <a:pt x="5" y="1"/>
                  <a:pt x="3" y="2"/>
                  <a:pt x="0" y="3"/>
                </a:cubicBezTo>
                <a:cubicBezTo>
                  <a:pt x="3" y="2"/>
                  <a:pt x="5" y="1"/>
                  <a:pt x="8"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78">
            <a:extLst>
              <a:ext uri="{FF2B5EF4-FFF2-40B4-BE49-F238E27FC236}">
                <a16:creationId xmlns:a16="http://schemas.microsoft.com/office/drawing/2014/main" id="{AEBB1F7D-6771-3292-FD84-D9B8D18183E2}"/>
              </a:ext>
            </a:extLst>
          </p:cNvPr>
          <p:cNvSpPr>
            <a:spLocks/>
          </p:cNvSpPr>
          <p:nvPr/>
        </p:nvSpPr>
        <p:spPr bwMode="auto">
          <a:xfrm>
            <a:off x="21700751" y="6037264"/>
            <a:ext cx="274638" cy="193676"/>
          </a:xfrm>
          <a:custGeom>
            <a:avLst/>
            <a:gdLst>
              <a:gd name="T0" fmla="*/ 88 w 88"/>
              <a:gd name="T1" fmla="*/ 19 h 62"/>
              <a:gd name="T2" fmla="*/ 81 w 88"/>
              <a:gd name="T3" fmla="*/ 17 h 62"/>
              <a:gd name="T4" fmla="*/ 74 w 88"/>
              <a:gd name="T5" fmla="*/ 11 h 62"/>
              <a:gd name="T6" fmla="*/ 64 w 88"/>
              <a:gd name="T7" fmla="*/ 5 h 62"/>
              <a:gd name="T8" fmla="*/ 52 w 88"/>
              <a:gd name="T9" fmla="*/ 6 h 62"/>
              <a:gd name="T10" fmla="*/ 46 w 88"/>
              <a:gd name="T11" fmla="*/ 5 h 62"/>
              <a:gd name="T12" fmla="*/ 40 w 88"/>
              <a:gd name="T13" fmla="*/ 2 h 62"/>
              <a:gd name="T14" fmla="*/ 36 w 88"/>
              <a:gd name="T15" fmla="*/ 0 h 62"/>
              <a:gd name="T16" fmla="*/ 30 w 88"/>
              <a:gd name="T17" fmla="*/ 1 h 62"/>
              <a:gd name="T18" fmla="*/ 19 w 88"/>
              <a:gd name="T19" fmla="*/ 1 h 62"/>
              <a:gd name="T20" fmla="*/ 7 w 88"/>
              <a:gd name="T21" fmla="*/ 7 h 62"/>
              <a:gd name="T22" fmla="*/ 0 w 88"/>
              <a:gd name="T23" fmla="*/ 12 h 62"/>
              <a:gd name="T24" fmla="*/ 3 w 88"/>
              <a:gd name="T25" fmla="*/ 30 h 62"/>
              <a:gd name="T26" fmla="*/ 10 w 88"/>
              <a:gd name="T27" fmla="*/ 23 h 62"/>
              <a:gd name="T28" fmla="*/ 19 w 88"/>
              <a:gd name="T29" fmla="*/ 31 h 62"/>
              <a:gd name="T30" fmla="*/ 28 w 88"/>
              <a:gd name="T31" fmla="*/ 31 h 62"/>
              <a:gd name="T32" fmla="*/ 30 w 88"/>
              <a:gd name="T33" fmla="*/ 35 h 62"/>
              <a:gd name="T34" fmla="*/ 30 w 88"/>
              <a:gd name="T35" fmla="*/ 39 h 62"/>
              <a:gd name="T36" fmla="*/ 31 w 88"/>
              <a:gd name="T37" fmla="*/ 45 h 62"/>
              <a:gd name="T38" fmla="*/ 38 w 88"/>
              <a:gd name="T39" fmla="*/ 48 h 62"/>
              <a:gd name="T40" fmla="*/ 42 w 88"/>
              <a:gd name="T41" fmla="*/ 55 h 62"/>
              <a:gd name="T42" fmla="*/ 44 w 88"/>
              <a:gd name="T43" fmla="*/ 62 h 62"/>
              <a:gd name="T44" fmla="*/ 54 w 88"/>
              <a:gd name="T45" fmla="*/ 58 h 62"/>
              <a:gd name="T46" fmla="*/ 63 w 88"/>
              <a:gd name="T47" fmla="*/ 58 h 62"/>
              <a:gd name="T48" fmla="*/ 64 w 88"/>
              <a:gd name="T49" fmla="*/ 53 h 62"/>
              <a:gd name="T50" fmla="*/ 71 w 88"/>
              <a:gd name="T51" fmla="*/ 48 h 62"/>
              <a:gd name="T52" fmla="*/ 75 w 88"/>
              <a:gd name="T53" fmla="*/ 49 h 62"/>
              <a:gd name="T54" fmla="*/ 79 w 88"/>
              <a:gd name="T55" fmla="*/ 45 h 62"/>
              <a:gd name="T56" fmla="*/ 75 w 88"/>
              <a:gd name="T57" fmla="*/ 38 h 62"/>
              <a:gd name="T58" fmla="*/ 81 w 88"/>
              <a:gd name="T59" fmla="*/ 31 h 62"/>
              <a:gd name="T60" fmla="*/ 87 w 88"/>
              <a:gd name="T61" fmla="*/ 25 h 62"/>
              <a:gd name="T62" fmla="*/ 88 w 88"/>
              <a:gd name="T63"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62">
                <a:moveTo>
                  <a:pt x="88" y="19"/>
                </a:moveTo>
                <a:cubicBezTo>
                  <a:pt x="88" y="19"/>
                  <a:pt x="88" y="19"/>
                  <a:pt x="88" y="19"/>
                </a:cubicBezTo>
                <a:cubicBezTo>
                  <a:pt x="87" y="17"/>
                  <a:pt x="87" y="17"/>
                  <a:pt x="87" y="17"/>
                </a:cubicBezTo>
                <a:cubicBezTo>
                  <a:pt x="81" y="17"/>
                  <a:pt x="81" y="17"/>
                  <a:pt x="81" y="17"/>
                </a:cubicBezTo>
                <a:cubicBezTo>
                  <a:pt x="78" y="12"/>
                  <a:pt x="78" y="12"/>
                  <a:pt x="78" y="12"/>
                </a:cubicBezTo>
                <a:cubicBezTo>
                  <a:pt x="74" y="11"/>
                  <a:pt x="74" y="11"/>
                  <a:pt x="74" y="11"/>
                </a:cubicBezTo>
                <a:cubicBezTo>
                  <a:pt x="70" y="6"/>
                  <a:pt x="70" y="6"/>
                  <a:pt x="70" y="6"/>
                </a:cubicBezTo>
                <a:cubicBezTo>
                  <a:pt x="64" y="5"/>
                  <a:pt x="64" y="5"/>
                  <a:pt x="64" y="5"/>
                </a:cubicBezTo>
                <a:cubicBezTo>
                  <a:pt x="58" y="2"/>
                  <a:pt x="58" y="2"/>
                  <a:pt x="58" y="2"/>
                </a:cubicBezTo>
                <a:cubicBezTo>
                  <a:pt x="52" y="6"/>
                  <a:pt x="52" y="6"/>
                  <a:pt x="52" y="6"/>
                </a:cubicBezTo>
                <a:cubicBezTo>
                  <a:pt x="51" y="5"/>
                  <a:pt x="51" y="5"/>
                  <a:pt x="51" y="5"/>
                </a:cubicBezTo>
                <a:cubicBezTo>
                  <a:pt x="46" y="5"/>
                  <a:pt x="46" y="5"/>
                  <a:pt x="46" y="5"/>
                </a:cubicBezTo>
                <a:cubicBezTo>
                  <a:pt x="43" y="2"/>
                  <a:pt x="43" y="2"/>
                  <a:pt x="43" y="2"/>
                </a:cubicBezTo>
                <a:cubicBezTo>
                  <a:pt x="40" y="2"/>
                  <a:pt x="40" y="2"/>
                  <a:pt x="40" y="2"/>
                </a:cubicBezTo>
                <a:cubicBezTo>
                  <a:pt x="39" y="0"/>
                  <a:pt x="39" y="0"/>
                  <a:pt x="39" y="0"/>
                </a:cubicBezTo>
                <a:cubicBezTo>
                  <a:pt x="36" y="0"/>
                  <a:pt x="36" y="0"/>
                  <a:pt x="36" y="0"/>
                </a:cubicBezTo>
                <a:cubicBezTo>
                  <a:pt x="32" y="3"/>
                  <a:pt x="32" y="3"/>
                  <a:pt x="32" y="3"/>
                </a:cubicBezTo>
                <a:cubicBezTo>
                  <a:pt x="30" y="1"/>
                  <a:pt x="30" y="1"/>
                  <a:pt x="30" y="1"/>
                </a:cubicBezTo>
                <a:cubicBezTo>
                  <a:pt x="26" y="1"/>
                  <a:pt x="26" y="1"/>
                  <a:pt x="26" y="1"/>
                </a:cubicBezTo>
                <a:cubicBezTo>
                  <a:pt x="19" y="1"/>
                  <a:pt x="19" y="1"/>
                  <a:pt x="19" y="1"/>
                </a:cubicBezTo>
                <a:cubicBezTo>
                  <a:pt x="12" y="2"/>
                  <a:pt x="12" y="2"/>
                  <a:pt x="12" y="2"/>
                </a:cubicBezTo>
                <a:cubicBezTo>
                  <a:pt x="7" y="7"/>
                  <a:pt x="7" y="7"/>
                  <a:pt x="7" y="7"/>
                </a:cubicBezTo>
                <a:cubicBezTo>
                  <a:pt x="6" y="11"/>
                  <a:pt x="6" y="11"/>
                  <a:pt x="6" y="11"/>
                </a:cubicBezTo>
                <a:cubicBezTo>
                  <a:pt x="0" y="12"/>
                  <a:pt x="0" y="12"/>
                  <a:pt x="0" y="12"/>
                </a:cubicBezTo>
                <a:cubicBezTo>
                  <a:pt x="0" y="11"/>
                  <a:pt x="0" y="10"/>
                  <a:pt x="0" y="9"/>
                </a:cubicBezTo>
                <a:cubicBezTo>
                  <a:pt x="2" y="16"/>
                  <a:pt x="3" y="23"/>
                  <a:pt x="3" y="30"/>
                </a:cubicBezTo>
                <a:cubicBezTo>
                  <a:pt x="3" y="28"/>
                  <a:pt x="3" y="26"/>
                  <a:pt x="3" y="24"/>
                </a:cubicBezTo>
                <a:cubicBezTo>
                  <a:pt x="10" y="23"/>
                  <a:pt x="10" y="23"/>
                  <a:pt x="10" y="23"/>
                </a:cubicBezTo>
                <a:cubicBezTo>
                  <a:pt x="14" y="29"/>
                  <a:pt x="14" y="29"/>
                  <a:pt x="14" y="29"/>
                </a:cubicBezTo>
                <a:cubicBezTo>
                  <a:pt x="19" y="31"/>
                  <a:pt x="19" y="31"/>
                  <a:pt x="19" y="31"/>
                </a:cubicBezTo>
                <a:cubicBezTo>
                  <a:pt x="26" y="30"/>
                  <a:pt x="26" y="30"/>
                  <a:pt x="26" y="30"/>
                </a:cubicBezTo>
                <a:cubicBezTo>
                  <a:pt x="28" y="31"/>
                  <a:pt x="28" y="31"/>
                  <a:pt x="28" y="31"/>
                </a:cubicBezTo>
                <a:cubicBezTo>
                  <a:pt x="28" y="34"/>
                  <a:pt x="28" y="34"/>
                  <a:pt x="28" y="34"/>
                </a:cubicBezTo>
                <a:cubicBezTo>
                  <a:pt x="30" y="35"/>
                  <a:pt x="30" y="35"/>
                  <a:pt x="30" y="35"/>
                </a:cubicBezTo>
                <a:cubicBezTo>
                  <a:pt x="32" y="37"/>
                  <a:pt x="32" y="37"/>
                  <a:pt x="32" y="37"/>
                </a:cubicBezTo>
                <a:cubicBezTo>
                  <a:pt x="30" y="39"/>
                  <a:pt x="30" y="39"/>
                  <a:pt x="30" y="39"/>
                </a:cubicBezTo>
                <a:cubicBezTo>
                  <a:pt x="31" y="45"/>
                  <a:pt x="31" y="45"/>
                  <a:pt x="31" y="45"/>
                </a:cubicBezTo>
                <a:cubicBezTo>
                  <a:pt x="31" y="45"/>
                  <a:pt x="31" y="45"/>
                  <a:pt x="31" y="45"/>
                </a:cubicBezTo>
                <a:cubicBezTo>
                  <a:pt x="34" y="45"/>
                  <a:pt x="34" y="45"/>
                  <a:pt x="34" y="45"/>
                </a:cubicBezTo>
                <a:cubicBezTo>
                  <a:pt x="38" y="48"/>
                  <a:pt x="38" y="48"/>
                  <a:pt x="38" y="48"/>
                </a:cubicBezTo>
                <a:cubicBezTo>
                  <a:pt x="40" y="48"/>
                  <a:pt x="40" y="48"/>
                  <a:pt x="40" y="48"/>
                </a:cubicBezTo>
                <a:cubicBezTo>
                  <a:pt x="42" y="55"/>
                  <a:pt x="42" y="55"/>
                  <a:pt x="42" y="55"/>
                </a:cubicBezTo>
                <a:cubicBezTo>
                  <a:pt x="42" y="59"/>
                  <a:pt x="42" y="59"/>
                  <a:pt x="42" y="59"/>
                </a:cubicBezTo>
                <a:cubicBezTo>
                  <a:pt x="44" y="62"/>
                  <a:pt x="44" y="62"/>
                  <a:pt x="44" y="62"/>
                </a:cubicBezTo>
                <a:cubicBezTo>
                  <a:pt x="48" y="60"/>
                  <a:pt x="48" y="60"/>
                  <a:pt x="48" y="60"/>
                </a:cubicBezTo>
                <a:cubicBezTo>
                  <a:pt x="54" y="58"/>
                  <a:pt x="54" y="58"/>
                  <a:pt x="54" y="58"/>
                </a:cubicBezTo>
                <a:cubicBezTo>
                  <a:pt x="58" y="60"/>
                  <a:pt x="58" y="60"/>
                  <a:pt x="58" y="60"/>
                </a:cubicBezTo>
                <a:cubicBezTo>
                  <a:pt x="63" y="58"/>
                  <a:pt x="63" y="58"/>
                  <a:pt x="63" y="58"/>
                </a:cubicBezTo>
                <a:cubicBezTo>
                  <a:pt x="66" y="57"/>
                  <a:pt x="66" y="57"/>
                  <a:pt x="66" y="57"/>
                </a:cubicBezTo>
                <a:cubicBezTo>
                  <a:pt x="64" y="53"/>
                  <a:pt x="64" y="53"/>
                  <a:pt x="64" y="53"/>
                </a:cubicBezTo>
                <a:cubicBezTo>
                  <a:pt x="69" y="52"/>
                  <a:pt x="69" y="52"/>
                  <a:pt x="69" y="52"/>
                </a:cubicBezTo>
                <a:cubicBezTo>
                  <a:pt x="71" y="48"/>
                  <a:pt x="71" y="48"/>
                  <a:pt x="71" y="48"/>
                </a:cubicBezTo>
                <a:cubicBezTo>
                  <a:pt x="74" y="47"/>
                  <a:pt x="74" y="47"/>
                  <a:pt x="74" y="47"/>
                </a:cubicBezTo>
                <a:cubicBezTo>
                  <a:pt x="75" y="49"/>
                  <a:pt x="75" y="49"/>
                  <a:pt x="75" y="49"/>
                </a:cubicBezTo>
                <a:cubicBezTo>
                  <a:pt x="79" y="49"/>
                  <a:pt x="79" y="49"/>
                  <a:pt x="79" y="49"/>
                </a:cubicBezTo>
                <a:cubicBezTo>
                  <a:pt x="79" y="45"/>
                  <a:pt x="79" y="45"/>
                  <a:pt x="79" y="45"/>
                </a:cubicBezTo>
                <a:cubicBezTo>
                  <a:pt x="75" y="43"/>
                  <a:pt x="75" y="43"/>
                  <a:pt x="75" y="43"/>
                </a:cubicBezTo>
                <a:cubicBezTo>
                  <a:pt x="75" y="38"/>
                  <a:pt x="75" y="38"/>
                  <a:pt x="75" y="38"/>
                </a:cubicBezTo>
                <a:cubicBezTo>
                  <a:pt x="78" y="37"/>
                  <a:pt x="78" y="37"/>
                  <a:pt x="78" y="37"/>
                </a:cubicBezTo>
                <a:cubicBezTo>
                  <a:pt x="81" y="31"/>
                  <a:pt x="81" y="31"/>
                  <a:pt x="81" y="31"/>
                </a:cubicBezTo>
                <a:cubicBezTo>
                  <a:pt x="87" y="28"/>
                  <a:pt x="87" y="28"/>
                  <a:pt x="87" y="28"/>
                </a:cubicBezTo>
                <a:cubicBezTo>
                  <a:pt x="87" y="25"/>
                  <a:pt x="87" y="25"/>
                  <a:pt x="87" y="25"/>
                </a:cubicBezTo>
                <a:cubicBezTo>
                  <a:pt x="85" y="24"/>
                  <a:pt x="85" y="24"/>
                  <a:pt x="85" y="24"/>
                </a:cubicBezTo>
                <a:lnTo>
                  <a:pt x="88" y="1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79">
            <a:extLst>
              <a:ext uri="{FF2B5EF4-FFF2-40B4-BE49-F238E27FC236}">
                <a16:creationId xmlns:a16="http://schemas.microsoft.com/office/drawing/2014/main" id="{00E7B969-4CFB-5B80-79A8-7EFF3BE97AC8}"/>
              </a:ext>
            </a:extLst>
          </p:cNvPr>
          <p:cNvSpPr>
            <a:spLocks/>
          </p:cNvSpPr>
          <p:nvPr/>
        </p:nvSpPr>
        <p:spPr bwMode="auto">
          <a:xfrm>
            <a:off x="21838862" y="6053138"/>
            <a:ext cx="447676" cy="344488"/>
          </a:xfrm>
          <a:custGeom>
            <a:avLst/>
            <a:gdLst>
              <a:gd name="T0" fmla="*/ 140 w 143"/>
              <a:gd name="T1" fmla="*/ 57 h 110"/>
              <a:gd name="T2" fmla="*/ 127 w 143"/>
              <a:gd name="T3" fmla="*/ 49 h 110"/>
              <a:gd name="T4" fmla="*/ 118 w 143"/>
              <a:gd name="T5" fmla="*/ 37 h 110"/>
              <a:gd name="T6" fmla="*/ 111 w 143"/>
              <a:gd name="T7" fmla="*/ 22 h 110"/>
              <a:gd name="T8" fmla="*/ 110 w 143"/>
              <a:gd name="T9" fmla="*/ 14 h 110"/>
              <a:gd name="T10" fmla="*/ 101 w 143"/>
              <a:gd name="T11" fmla="*/ 7 h 110"/>
              <a:gd name="T12" fmla="*/ 97 w 143"/>
              <a:gd name="T13" fmla="*/ 4 h 110"/>
              <a:gd name="T14" fmla="*/ 87 w 143"/>
              <a:gd name="T15" fmla="*/ 9 h 110"/>
              <a:gd name="T16" fmla="*/ 80 w 143"/>
              <a:gd name="T17" fmla="*/ 3 h 110"/>
              <a:gd name="T18" fmla="*/ 73 w 143"/>
              <a:gd name="T19" fmla="*/ 0 h 110"/>
              <a:gd name="T20" fmla="*/ 66 w 143"/>
              <a:gd name="T21" fmla="*/ 0 h 110"/>
              <a:gd name="T22" fmla="*/ 65 w 143"/>
              <a:gd name="T23" fmla="*/ 0 h 110"/>
              <a:gd name="T24" fmla="*/ 61 w 143"/>
              <a:gd name="T25" fmla="*/ 4 h 110"/>
              <a:gd name="T26" fmla="*/ 57 w 143"/>
              <a:gd name="T27" fmla="*/ 10 h 110"/>
              <a:gd name="T28" fmla="*/ 44 w 143"/>
              <a:gd name="T29" fmla="*/ 14 h 110"/>
              <a:gd name="T30" fmla="*/ 43 w 143"/>
              <a:gd name="T31" fmla="*/ 20 h 110"/>
              <a:gd name="T32" fmla="*/ 37 w 143"/>
              <a:gd name="T33" fmla="*/ 26 h 110"/>
              <a:gd name="T34" fmla="*/ 31 w 143"/>
              <a:gd name="T35" fmla="*/ 33 h 110"/>
              <a:gd name="T36" fmla="*/ 35 w 143"/>
              <a:gd name="T37" fmla="*/ 40 h 110"/>
              <a:gd name="T38" fmla="*/ 31 w 143"/>
              <a:gd name="T39" fmla="*/ 44 h 110"/>
              <a:gd name="T40" fmla="*/ 27 w 143"/>
              <a:gd name="T41" fmla="*/ 43 h 110"/>
              <a:gd name="T42" fmla="*/ 20 w 143"/>
              <a:gd name="T43" fmla="*/ 48 h 110"/>
              <a:gd name="T44" fmla="*/ 19 w 143"/>
              <a:gd name="T45" fmla="*/ 53 h 110"/>
              <a:gd name="T46" fmla="*/ 10 w 143"/>
              <a:gd name="T47" fmla="*/ 53 h 110"/>
              <a:gd name="T48" fmla="*/ 0 w 143"/>
              <a:gd name="T49" fmla="*/ 57 h 110"/>
              <a:gd name="T50" fmla="*/ 3 w 143"/>
              <a:gd name="T51" fmla="*/ 65 h 110"/>
              <a:gd name="T52" fmla="*/ 6 w 143"/>
              <a:gd name="T53" fmla="*/ 74 h 110"/>
              <a:gd name="T54" fmla="*/ 8 w 143"/>
              <a:gd name="T55" fmla="*/ 87 h 110"/>
              <a:gd name="T56" fmla="*/ 3 w 143"/>
              <a:gd name="T57" fmla="*/ 92 h 110"/>
              <a:gd name="T58" fmla="*/ 7 w 143"/>
              <a:gd name="T59" fmla="*/ 103 h 110"/>
              <a:gd name="T60" fmla="*/ 10 w 143"/>
              <a:gd name="T61" fmla="*/ 104 h 110"/>
              <a:gd name="T62" fmla="*/ 18 w 143"/>
              <a:gd name="T63" fmla="*/ 105 h 110"/>
              <a:gd name="T64" fmla="*/ 39 w 143"/>
              <a:gd name="T65" fmla="*/ 100 h 110"/>
              <a:gd name="T66" fmla="*/ 57 w 143"/>
              <a:gd name="T67" fmla="*/ 106 h 110"/>
              <a:gd name="T68" fmla="*/ 66 w 143"/>
              <a:gd name="T69" fmla="*/ 106 h 110"/>
              <a:gd name="T70" fmla="*/ 75 w 143"/>
              <a:gd name="T71" fmla="*/ 107 h 110"/>
              <a:gd name="T72" fmla="*/ 85 w 143"/>
              <a:gd name="T73" fmla="*/ 107 h 110"/>
              <a:gd name="T74" fmla="*/ 91 w 143"/>
              <a:gd name="T75" fmla="*/ 110 h 110"/>
              <a:gd name="T76" fmla="*/ 100 w 143"/>
              <a:gd name="T77" fmla="*/ 106 h 110"/>
              <a:gd name="T78" fmla="*/ 109 w 143"/>
              <a:gd name="T79" fmla="*/ 106 h 110"/>
              <a:gd name="T80" fmla="*/ 115 w 143"/>
              <a:gd name="T81" fmla="*/ 110 h 110"/>
              <a:gd name="T82" fmla="*/ 118 w 143"/>
              <a:gd name="T83" fmla="*/ 98 h 110"/>
              <a:gd name="T84" fmla="*/ 132 w 143"/>
              <a:gd name="T85" fmla="*/ 95 h 110"/>
              <a:gd name="T86" fmla="*/ 127 w 143"/>
              <a:gd name="T87" fmla="*/ 82 h 110"/>
              <a:gd name="T88" fmla="*/ 124 w 143"/>
              <a:gd name="T89" fmla="*/ 74 h 110"/>
              <a:gd name="T90" fmla="*/ 129 w 143"/>
              <a:gd name="T91" fmla="*/ 72 h 110"/>
              <a:gd name="T92" fmla="*/ 141 w 143"/>
              <a:gd name="T93" fmla="*/ 67 h 110"/>
              <a:gd name="T94" fmla="*/ 140 w 143"/>
              <a:gd name="T95"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10">
                <a:moveTo>
                  <a:pt x="140" y="61"/>
                </a:moveTo>
                <a:cubicBezTo>
                  <a:pt x="140" y="57"/>
                  <a:pt x="140" y="57"/>
                  <a:pt x="140" y="57"/>
                </a:cubicBezTo>
                <a:cubicBezTo>
                  <a:pt x="133" y="52"/>
                  <a:pt x="133" y="52"/>
                  <a:pt x="133" y="52"/>
                </a:cubicBezTo>
                <a:cubicBezTo>
                  <a:pt x="127" y="49"/>
                  <a:pt x="127" y="49"/>
                  <a:pt x="127" y="49"/>
                </a:cubicBezTo>
                <a:cubicBezTo>
                  <a:pt x="126" y="44"/>
                  <a:pt x="126" y="44"/>
                  <a:pt x="126" y="44"/>
                </a:cubicBezTo>
                <a:cubicBezTo>
                  <a:pt x="118" y="37"/>
                  <a:pt x="118" y="37"/>
                  <a:pt x="118" y="37"/>
                </a:cubicBezTo>
                <a:cubicBezTo>
                  <a:pt x="112" y="27"/>
                  <a:pt x="112" y="27"/>
                  <a:pt x="112" y="27"/>
                </a:cubicBezTo>
                <a:cubicBezTo>
                  <a:pt x="111" y="22"/>
                  <a:pt x="111" y="22"/>
                  <a:pt x="111" y="22"/>
                </a:cubicBezTo>
                <a:cubicBezTo>
                  <a:pt x="109" y="18"/>
                  <a:pt x="109" y="18"/>
                  <a:pt x="109" y="18"/>
                </a:cubicBezTo>
                <a:cubicBezTo>
                  <a:pt x="110" y="14"/>
                  <a:pt x="110" y="14"/>
                  <a:pt x="110" y="14"/>
                </a:cubicBezTo>
                <a:cubicBezTo>
                  <a:pt x="108" y="9"/>
                  <a:pt x="108" y="9"/>
                  <a:pt x="108" y="9"/>
                </a:cubicBezTo>
                <a:cubicBezTo>
                  <a:pt x="101" y="7"/>
                  <a:pt x="101" y="7"/>
                  <a:pt x="101" y="7"/>
                </a:cubicBezTo>
                <a:cubicBezTo>
                  <a:pt x="99" y="7"/>
                  <a:pt x="99" y="7"/>
                  <a:pt x="99" y="7"/>
                </a:cubicBezTo>
                <a:cubicBezTo>
                  <a:pt x="97" y="4"/>
                  <a:pt x="97" y="4"/>
                  <a:pt x="97" y="4"/>
                </a:cubicBezTo>
                <a:cubicBezTo>
                  <a:pt x="92" y="6"/>
                  <a:pt x="92" y="6"/>
                  <a:pt x="92" y="6"/>
                </a:cubicBezTo>
                <a:cubicBezTo>
                  <a:pt x="87" y="9"/>
                  <a:pt x="87" y="9"/>
                  <a:pt x="87" y="9"/>
                </a:cubicBezTo>
                <a:cubicBezTo>
                  <a:pt x="85" y="4"/>
                  <a:pt x="85" y="4"/>
                  <a:pt x="85" y="4"/>
                </a:cubicBezTo>
                <a:cubicBezTo>
                  <a:pt x="80" y="3"/>
                  <a:pt x="80" y="3"/>
                  <a:pt x="80" y="3"/>
                </a:cubicBezTo>
                <a:cubicBezTo>
                  <a:pt x="76" y="5"/>
                  <a:pt x="76" y="5"/>
                  <a:pt x="76" y="5"/>
                </a:cubicBezTo>
                <a:cubicBezTo>
                  <a:pt x="73" y="0"/>
                  <a:pt x="73" y="0"/>
                  <a:pt x="73" y="0"/>
                </a:cubicBezTo>
                <a:cubicBezTo>
                  <a:pt x="69" y="1"/>
                  <a:pt x="69" y="1"/>
                  <a:pt x="69" y="1"/>
                </a:cubicBezTo>
                <a:cubicBezTo>
                  <a:pt x="66" y="0"/>
                  <a:pt x="66" y="0"/>
                  <a:pt x="66" y="0"/>
                </a:cubicBezTo>
                <a:cubicBezTo>
                  <a:pt x="65" y="0"/>
                  <a:pt x="65" y="0"/>
                  <a:pt x="65" y="0"/>
                </a:cubicBezTo>
                <a:cubicBezTo>
                  <a:pt x="65" y="0"/>
                  <a:pt x="65" y="0"/>
                  <a:pt x="65" y="0"/>
                </a:cubicBezTo>
                <a:cubicBezTo>
                  <a:pt x="62" y="1"/>
                  <a:pt x="62" y="1"/>
                  <a:pt x="62" y="1"/>
                </a:cubicBezTo>
                <a:cubicBezTo>
                  <a:pt x="61" y="4"/>
                  <a:pt x="61" y="4"/>
                  <a:pt x="61" y="4"/>
                </a:cubicBezTo>
                <a:cubicBezTo>
                  <a:pt x="58" y="6"/>
                  <a:pt x="58" y="6"/>
                  <a:pt x="58" y="6"/>
                </a:cubicBezTo>
                <a:cubicBezTo>
                  <a:pt x="57" y="10"/>
                  <a:pt x="57" y="10"/>
                  <a:pt x="57" y="10"/>
                </a:cubicBezTo>
                <a:cubicBezTo>
                  <a:pt x="50" y="11"/>
                  <a:pt x="50" y="11"/>
                  <a:pt x="50" y="11"/>
                </a:cubicBezTo>
                <a:cubicBezTo>
                  <a:pt x="44" y="14"/>
                  <a:pt x="44" y="14"/>
                  <a:pt x="44" y="14"/>
                </a:cubicBezTo>
                <a:cubicBezTo>
                  <a:pt x="41" y="19"/>
                  <a:pt x="41" y="19"/>
                  <a:pt x="41" y="19"/>
                </a:cubicBezTo>
                <a:cubicBezTo>
                  <a:pt x="43" y="20"/>
                  <a:pt x="43" y="20"/>
                  <a:pt x="43" y="20"/>
                </a:cubicBezTo>
                <a:cubicBezTo>
                  <a:pt x="43" y="23"/>
                  <a:pt x="43" y="23"/>
                  <a:pt x="43" y="23"/>
                </a:cubicBezTo>
                <a:cubicBezTo>
                  <a:pt x="37" y="26"/>
                  <a:pt x="37" y="26"/>
                  <a:pt x="37" y="26"/>
                </a:cubicBezTo>
                <a:cubicBezTo>
                  <a:pt x="34" y="32"/>
                  <a:pt x="34" y="32"/>
                  <a:pt x="34" y="32"/>
                </a:cubicBezTo>
                <a:cubicBezTo>
                  <a:pt x="31" y="33"/>
                  <a:pt x="31" y="33"/>
                  <a:pt x="31" y="33"/>
                </a:cubicBezTo>
                <a:cubicBezTo>
                  <a:pt x="31" y="38"/>
                  <a:pt x="31" y="38"/>
                  <a:pt x="31" y="38"/>
                </a:cubicBezTo>
                <a:cubicBezTo>
                  <a:pt x="35" y="40"/>
                  <a:pt x="35" y="40"/>
                  <a:pt x="35" y="40"/>
                </a:cubicBezTo>
                <a:cubicBezTo>
                  <a:pt x="35" y="44"/>
                  <a:pt x="35" y="44"/>
                  <a:pt x="35" y="44"/>
                </a:cubicBezTo>
                <a:cubicBezTo>
                  <a:pt x="31" y="44"/>
                  <a:pt x="31" y="44"/>
                  <a:pt x="31" y="44"/>
                </a:cubicBezTo>
                <a:cubicBezTo>
                  <a:pt x="30" y="42"/>
                  <a:pt x="30" y="42"/>
                  <a:pt x="30" y="42"/>
                </a:cubicBezTo>
                <a:cubicBezTo>
                  <a:pt x="27" y="43"/>
                  <a:pt x="27" y="43"/>
                  <a:pt x="27" y="43"/>
                </a:cubicBezTo>
                <a:cubicBezTo>
                  <a:pt x="25" y="47"/>
                  <a:pt x="25" y="47"/>
                  <a:pt x="25" y="47"/>
                </a:cubicBezTo>
                <a:cubicBezTo>
                  <a:pt x="20" y="48"/>
                  <a:pt x="20" y="48"/>
                  <a:pt x="20" y="48"/>
                </a:cubicBezTo>
                <a:cubicBezTo>
                  <a:pt x="22" y="52"/>
                  <a:pt x="22" y="52"/>
                  <a:pt x="22" y="52"/>
                </a:cubicBezTo>
                <a:cubicBezTo>
                  <a:pt x="19" y="53"/>
                  <a:pt x="19" y="53"/>
                  <a:pt x="19" y="53"/>
                </a:cubicBezTo>
                <a:cubicBezTo>
                  <a:pt x="14" y="55"/>
                  <a:pt x="14" y="55"/>
                  <a:pt x="14" y="55"/>
                </a:cubicBezTo>
                <a:cubicBezTo>
                  <a:pt x="10" y="53"/>
                  <a:pt x="10" y="53"/>
                  <a:pt x="10" y="53"/>
                </a:cubicBezTo>
                <a:cubicBezTo>
                  <a:pt x="4" y="55"/>
                  <a:pt x="4" y="55"/>
                  <a:pt x="4" y="55"/>
                </a:cubicBezTo>
                <a:cubicBezTo>
                  <a:pt x="0" y="57"/>
                  <a:pt x="0" y="57"/>
                  <a:pt x="0" y="57"/>
                </a:cubicBezTo>
                <a:cubicBezTo>
                  <a:pt x="1" y="58"/>
                  <a:pt x="1" y="58"/>
                  <a:pt x="1" y="58"/>
                </a:cubicBezTo>
                <a:cubicBezTo>
                  <a:pt x="3" y="65"/>
                  <a:pt x="3" y="65"/>
                  <a:pt x="3" y="65"/>
                </a:cubicBezTo>
                <a:cubicBezTo>
                  <a:pt x="6" y="70"/>
                  <a:pt x="6" y="70"/>
                  <a:pt x="6" y="70"/>
                </a:cubicBezTo>
                <a:cubicBezTo>
                  <a:pt x="6" y="74"/>
                  <a:pt x="6" y="74"/>
                  <a:pt x="6" y="74"/>
                </a:cubicBezTo>
                <a:cubicBezTo>
                  <a:pt x="8" y="76"/>
                  <a:pt x="8" y="76"/>
                  <a:pt x="8" y="76"/>
                </a:cubicBezTo>
                <a:cubicBezTo>
                  <a:pt x="8" y="87"/>
                  <a:pt x="8" y="87"/>
                  <a:pt x="8" y="87"/>
                </a:cubicBezTo>
                <a:cubicBezTo>
                  <a:pt x="5" y="88"/>
                  <a:pt x="5" y="88"/>
                  <a:pt x="5" y="88"/>
                </a:cubicBezTo>
                <a:cubicBezTo>
                  <a:pt x="3" y="92"/>
                  <a:pt x="3" y="92"/>
                  <a:pt x="3" y="92"/>
                </a:cubicBezTo>
                <a:cubicBezTo>
                  <a:pt x="4" y="98"/>
                  <a:pt x="4" y="98"/>
                  <a:pt x="4" y="98"/>
                </a:cubicBezTo>
                <a:cubicBezTo>
                  <a:pt x="7" y="103"/>
                  <a:pt x="7" y="103"/>
                  <a:pt x="7" y="103"/>
                </a:cubicBezTo>
                <a:cubicBezTo>
                  <a:pt x="7" y="104"/>
                  <a:pt x="7" y="104"/>
                  <a:pt x="7" y="104"/>
                </a:cubicBezTo>
                <a:cubicBezTo>
                  <a:pt x="10" y="104"/>
                  <a:pt x="10" y="104"/>
                  <a:pt x="10" y="104"/>
                </a:cubicBezTo>
                <a:cubicBezTo>
                  <a:pt x="15" y="108"/>
                  <a:pt x="15" y="108"/>
                  <a:pt x="15" y="108"/>
                </a:cubicBezTo>
                <a:cubicBezTo>
                  <a:pt x="18" y="105"/>
                  <a:pt x="18" y="105"/>
                  <a:pt x="18" y="105"/>
                </a:cubicBezTo>
                <a:cubicBezTo>
                  <a:pt x="31" y="103"/>
                  <a:pt x="31" y="103"/>
                  <a:pt x="31" y="103"/>
                </a:cubicBezTo>
                <a:cubicBezTo>
                  <a:pt x="39" y="100"/>
                  <a:pt x="39" y="100"/>
                  <a:pt x="39" y="100"/>
                </a:cubicBezTo>
                <a:cubicBezTo>
                  <a:pt x="45" y="103"/>
                  <a:pt x="45" y="103"/>
                  <a:pt x="45" y="103"/>
                </a:cubicBezTo>
                <a:cubicBezTo>
                  <a:pt x="57" y="106"/>
                  <a:pt x="57" y="106"/>
                  <a:pt x="57" y="106"/>
                </a:cubicBezTo>
                <a:cubicBezTo>
                  <a:pt x="61" y="108"/>
                  <a:pt x="61" y="108"/>
                  <a:pt x="61" y="108"/>
                </a:cubicBezTo>
                <a:cubicBezTo>
                  <a:pt x="66" y="106"/>
                  <a:pt x="66" y="106"/>
                  <a:pt x="66" y="106"/>
                </a:cubicBezTo>
                <a:cubicBezTo>
                  <a:pt x="70" y="109"/>
                  <a:pt x="70" y="109"/>
                  <a:pt x="70" y="109"/>
                </a:cubicBezTo>
                <a:cubicBezTo>
                  <a:pt x="75" y="107"/>
                  <a:pt x="75" y="107"/>
                  <a:pt x="75" y="107"/>
                </a:cubicBezTo>
                <a:cubicBezTo>
                  <a:pt x="81" y="108"/>
                  <a:pt x="81" y="108"/>
                  <a:pt x="81" y="108"/>
                </a:cubicBezTo>
                <a:cubicBezTo>
                  <a:pt x="85" y="107"/>
                  <a:pt x="85" y="107"/>
                  <a:pt x="85" y="107"/>
                </a:cubicBezTo>
                <a:cubicBezTo>
                  <a:pt x="90" y="107"/>
                  <a:pt x="90" y="107"/>
                  <a:pt x="90" y="107"/>
                </a:cubicBezTo>
                <a:cubicBezTo>
                  <a:pt x="91" y="110"/>
                  <a:pt x="91" y="110"/>
                  <a:pt x="91" y="110"/>
                </a:cubicBezTo>
                <a:cubicBezTo>
                  <a:pt x="96" y="109"/>
                  <a:pt x="96" y="109"/>
                  <a:pt x="96" y="109"/>
                </a:cubicBezTo>
                <a:cubicBezTo>
                  <a:pt x="100" y="106"/>
                  <a:pt x="100" y="106"/>
                  <a:pt x="100" y="106"/>
                </a:cubicBezTo>
                <a:cubicBezTo>
                  <a:pt x="105" y="108"/>
                  <a:pt x="105" y="108"/>
                  <a:pt x="105" y="108"/>
                </a:cubicBezTo>
                <a:cubicBezTo>
                  <a:pt x="109" y="106"/>
                  <a:pt x="109" y="106"/>
                  <a:pt x="109" y="106"/>
                </a:cubicBezTo>
                <a:cubicBezTo>
                  <a:pt x="111" y="110"/>
                  <a:pt x="111" y="110"/>
                  <a:pt x="111" y="110"/>
                </a:cubicBezTo>
                <a:cubicBezTo>
                  <a:pt x="115" y="110"/>
                  <a:pt x="115" y="110"/>
                  <a:pt x="115" y="110"/>
                </a:cubicBezTo>
                <a:cubicBezTo>
                  <a:pt x="116" y="106"/>
                  <a:pt x="116" y="106"/>
                  <a:pt x="116" y="106"/>
                </a:cubicBezTo>
                <a:cubicBezTo>
                  <a:pt x="118" y="98"/>
                  <a:pt x="118" y="98"/>
                  <a:pt x="118" y="98"/>
                </a:cubicBezTo>
                <a:cubicBezTo>
                  <a:pt x="123" y="96"/>
                  <a:pt x="123" y="96"/>
                  <a:pt x="123" y="96"/>
                </a:cubicBezTo>
                <a:cubicBezTo>
                  <a:pt x="132" y="95"/>
                  <a:pt x="132" y="95"/>
                  <a:pt x="132" y="95"/>
                </a:cubicBezTo>
                <a:cubicBezTo>
                  <a:pt x="130" y="89"/>
                  <a:pt x="130" y="89"/>
                  <a:pt x="130" y="89"/>
                </a:cubicBezTo>
                <a:cubicBezTo>
                  <a:pt x="127" y="82"/>
                  <a:pt x="127" y="82"/>
                  <a:pt x="127" y="82"/>
                </a:cubicBezTo>
                <a:cubicBezTo>
                  <a:pt x="125" y="77"/>
                  <a:pt x="125" y="77"/>
                  <a:pt x="125" y="77"/>
                </a:cubicBezTo>
                <a:cubicBezTo>
                  <a:pt x="124" y="74"/>
                  <a:pt x="124" y="74"/>
                  <a:pt x="124" y="74"/>
                </a:cubicBezTo>
                <a:cubicBezTo>
                  <a:pt x="127" y="69"/>
                  <a:pt x="127" y="69"/>
                  <a:pt x="127" y="69"/>
                </a:cubicBezTo>
                <a:cubicBezTo>
                  <a:pt x="129" y="72"/>
                  <a:pt x="129" y="72"/>
                  <a:pt x="129" y="72"/>
                </a:cubicBezTo>
                <a:cubicBezTo>
                  <a:pt x="129" y="72"/>
                  <a:pt x="137" y="71"/>
                  <a:pt x="137" y="71"/>
                </a:cubicBezTo>
                <a:cubicBezTo>
                  <a:pt x="138" y="71"/>
                  <a:pt x="141" y="67"/>
                  <a:pt x="141" y="67"/>
                </a:cubicBezTo>
                <a:cubicBezTo>
                  <a:pt x="143" y="63"/>
                  <a:pt x="143" y="63"/>
                  <a:pt x="143" y="63"/>
                </a:cubicBezTo>
                <a:lnTo>
                  <a:pt x="140" y="6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80">
            <a:extLst>
              <a:ext uri="{FF2B5EF4-FFF2-40B4-BE49-F238E27FC236}">
                <a16:creationId xmlns:a16="http://schemas.microsoft.com/office/drawing/2014/main" id="{413D9225-178C-D4D9-EAFC-9902EAC5A85B}"/>
              </a:ext>
            </a:extLst>
          </p:cNvPr>
          <p:cNvSpPr>
            <a:spLocks noEditPoints="1"/>
          </p:cNvSpPr>
          <p:nvPr/>
        </p:nvSpPr>
        <p:spPr bwMode="auto">
          <a:xfrm>
            <a:off x="21807113" y="6327776"/>
            <a:ext cx="887414" cy="558800"/>
          </a:xfrm>
          <a:custGeom>
            <a:avLst/>
            <a:gdLst>
              <a:gd name="T0" fmla="*/ 280 w 283"/>
              <a:gd name="T1" fmla="*/ 70 h 178"/>
              <a:gd name="T2" fmla="*/ 272 w 283"/>
              <a:gd name="T3" fmla="*/ 58 h 178"/>
              <a:gd name="T4" fmla="*/ 246 w 283"/>
              <a:gd name="T5" fmla="*/ 54 h 178"/>
              <a:gd name="T6" fmla="*/ 228 w 283"/>
              <a:gd name="T7" fmla="*/ 44 h 178"/>
              <a:gd name="T8" fmla="*/ 214 w 283"/>
              <a:gd name="T9" fmla="*/ 42 h 178"/>
              <a:gd name="T10" fmla="*/ 200 w 283"/>
              <a:gd name="T11" fmla="*/ 28 h 178"/>
              <a:gd name="T12" fmla="*/ 187 w 283"/>
              <a:gd name="T13" fmla="*/ 22 h 178"/>
              <a:gd name="T14" fmla="*/ 179 w 283"/>
              <a:gd name="T15" fmla="*/ 10 h 178"/>
              <a:gd name="T16" fmla="*/ 150 w 283"/>
              <a:gd name="T17" fmla="*/ 0 h 178"/>
              <a:gd name="T18" fmla="*/ 145 w 283"/>
              <a:gd name="T19" fmla="*/ 7 h 178"/>
              <a:gd name="T20" fmla="*/ 133 w 283"/>
              <a:gd name="T21" fmla="*/ 8 h 178"/>
              <a:gd name="T22" fmla="*/ 125 w 283"/>
              <a:gd name="T23" fmla="*/ 22 h 178"/>
              <a:gd name="T24" fmla="*/ 115 w 283"/>
              <a:gd name="T25" fmla="*/ 20 h 178"/>
              <a:gd name="T26" fmla="*/ 101 w 283"/>
              <a:gd name="T27" fmla="*/ 22 h 178"/>
              <a:gd name="T28" fmla="*/ 91 w 283"/>
              <a:gd name="T29" fmla="*/ 20 h 178"/>
              <a:gd name="T30" fmla="*/ 76 w 283"/>
              <a:gd name="T31" fmla="*/ 18 h 178"/>
              <a:gd name="T32" fmla="*/ 55 w 283"/>
              <a:gd name="T33" fmla="*/ 15 h 178"/>
              <a:gd name="T34" fmla="*/ 28 w 283"/>
              <a:gd name="T35" fmla="*/ 17 h 178"/>
              <a:gd name="T36" fmla="*/ 17 w 283"/>
              <a:gd name="T37" fmla="*/ 16 h 178"/>
              <a:gd name="T38" fmla="*/ 17 w 283"/>
              <a:gd name="T39" fmla="*/ 27 h 178"/>
              <a:gd name="T40" fmla="*/ 25 w 283"/>
              <a:gd name="T41" fmla="*/ 38 h 178"/>
              <a:gd name="T42" fmla="*/ 25 w 283"/>
              <a:gd name="T43" fmla="*/ 49 h 178"/>
              <a:gd name="T44" fmla="*/ 18 w 283"/>
              <a:gd name="T45" fmla="*/ 58 h 178"/>
              <a:gd name="T46" fmla="*/ 8 w 283"/>
              <a:gd name="T47" fmla="*/ 72 h 178"/>
              <a:gd name="T48" fmla="*/ 5 w 283"/>
              <a:gd name="T49" fmla="*/ 78 h 178"/>
              <a:gd name="T50" fmla="*/ 0 w 283"/>
              <a:gd name="T51" fmla="*/ 93 h 178"/>
              <a:gd name="T52" fmla="*/ 13 w 283"/>
              <a:gd name="T53" fmla="*/ 102 h 178"/>
              <a:gd name="T54" fmla="*/ 24 w 283"/>
              <a:gd name="T55" fmla="*/ 104 h 178"/>
              <a:gd name="T56" fmla="*/ 35 w 283"/>
              <a:gd name="T57" fmla="*/ 109 h 178"/>
              <a:gd name="T58" fmla="*/ 49 w 283"/>
              <a:gd name="T59" fmla="*/ 108 h 178"/>
              <a:gd name="T60" fmla="*/ 70 w 283"/>
              <a:gd name="T61" fmla="*/ 99 h 178"/>
              <a:gd name="T62" fmla="*/ 73 w 283"/>
              <a:gd name="T63" fmla="*/ 89 h 178"/>
              <a:gd name="T64" fmla="*/ 81 w 283"/>
              <a:gd name="T65" fmla="*/ 89 h 178"/>
              <a:gd name="T66" fmla="*/ 90 w 283"/>
              <a:gd name="T67" fmla="*/ 92 h 178"/>
              <a:gd name="T68" fmla="*/ 101 w 283"/>
              <a:gd name="T69" fmla="*/ 95 h 178"/>
              <a:gd name="T70" fmla="*/ 112 w 283"/>
              <a:gd name="T71" fmla="*/ 103 h 178"/>
              <a:gd name="T72" fmla="*/ 121 w 283"/>
              <a:gd name="T73" fmla="*/ 120 h 178"/>
              <a:gd name="T74" fmla="*/ 127 w 283"/>
              <a:gd name="T75" fmla="*/ 129 h 178"/>
              <a:gd name="T76" fmla="*/ 123 w 283"/>
              <a:gd name="T77" fmla="*/ 135 h 178"/>
              <a:gd name="T78" fmla="*/ 113 w 283"/>
              <a:gd name="T79" fmla="*/ 134 h 178"/>
              <a:gd name="T80" fmla="*/ 107 w 283"/>
              <a:gd name="T81" fmla="*/ 150 h 178"/>
              <a:gd name="T82" fmla="*/ 102 w 283"/>
              <a:gd name="T83" fmla="*/ 154 h 178"/>
              <a:gd name="T84" fmla="*/ 118 w 283"/>
              <a:gd name="T85" fmla="*/ 158 h 178"/>
              <a:gd name="T86" fmla="*/ 126 w 283"/>
              <a:gd name="T87" fmla="*/ 162 h 178"/>
              <a:gd name="T88" fmla="*/ 130 w 283"/>
              <a:gd name="T89" fmla="*/ 154 h 178"/>
              <a:gd name="T90" fmla="*/ 155 w 283"/>
              <a:gd name="T91" fmla="*/ 134 h 178"/>
              <a:gd name="T92" fmla="*/ 176 w 283"/>
              <a:gd name="T93" fmla="*/ 154 h 178"/>
              <a:gd name="T94" fmla="*/ 188 w 283"/>
              <a:gd name="T95" fmla="*/ 170 h 178"/>
              <a:gd name="T96" fmla="*/ 215 w 283"/>
              <a:gd name="T97" fmla="*/ 168 h 178"/>
              <a:gd name="T98" fmla="*/ 237 w 283"/>
              <a:gd name="T99" fmla="*/ 157 h 178"/>
              <a:gd name="T100" fmla="*/ 205 w 283"/>
              <a:gd name="T101" fmla="*/ 143 h 178"/>
              <a:gd name="T102" fmla="*/ 205 w 283"/>
              <a:gd name="T103" fmla="*/ 143 h 178"/>
              <a:gd name="T104" fmla="*/ 239 w 283"/>
              <a:gd name="T105" fmla="*/ 124 h 178"/>
              <a:gd name="T106" fmla="*/ 263 w 283"/>
              <a:gd name="T107" fmla="*/ 106 h 178"/>
              <a:gd name="T108" fmla="*/ 279 w 283"/>
              <a:gd name="T109" fmla="*/ 97 h 178"/>
              <a:gd name="T110" fmla="*/ 280 w 283"/>
              <a:gd name="T111" fmla="*/ 81 h 178"/>
              <a:gd name="T112" fmla="*/ 165 w 283"/>
              <a:gd name="T113" fmla="*/ 72 h 178"/>
              <a:gd name="T114" fmla="*/ 166 w 283"/>
              <a:gd name="T115" fmla="*/ 73 h 178"/>
              <a:gd name="T116" fmla="*/ 205 w 283"/>
              <a:gd name="T117" fmla="*/ 10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 h="178">
                <a:moveTo>
                  <a:pt x="276" y="78"/>
                </a:moveTo>
                <a:cubicBezTo>
                  <a:pt x="277" y="71"/>
                  <a:pt x="277" y="71"/>
                  <a:pt x="277" y="71"/>
                </a:cubicBezTo>
                <a:cubicBezTo>
                  <a:pt x="280" y="70"/>
                  <a:pt x="280" y="70"/>
                  <a:pt x="280" y="70"/>
                </a:cubicBezTo>
                <a:cubicBezTo>
                  <a:pt x="283" y="65"/>
                  <a:pt x="283" y="65"/>
                  <a:pt x="283" y="65"/>
                </a:cubicBezTo>
                <a:cubicBezTo>
                  <a:pt x="280" y="56"/>
                  <a:pt x="280" y="56"/>
                  <a:pt x="280" y="56"/>
                </a:cubicBezTo>
                <a:cubicBezTo>
                  <a:pt x="272" y="58"/>
                  <a:pt x="272" y="58"/>
                  <a:pt x="272" y="58"/>
                </a:cubicBezTo>
                <a:cubicBezTo>
                  <a:pt x="264" y="56"/>
                  <a:pt x="264" y="56"/>
                  <a:pt x="264" y="56"/>
                </a:cubicBezTo>
                <a:cubicBezTo>
                  <a:pt x="251" y="53"/>
                  <a:pt x="251" y="53"/>
                  <a:pt x="251" y="53"/>
                </a:cubicBezTo>
                <a:cubicBezTo>
                  <a:pt x="246" y="54"/>
                  <a:pt x="246" y="54"/>
                  <a:pt x="246" y="54"/>
                </a:cubicBezTo>
                <a:cubicBezTo>
                  <a:pt x="240" y="48"/>
                  <a:pt x="240" y="48"/>
                  <a:pt x="240" y="48"/>
                </a:cubicBezTo>
                <a:cubicBezTo>
                  <a:pt x="235" y="40"/>
                  <a:pt x="235" y="40"/>
                  <a:pt x="235" y="40"/>
                </a:cubicBezTo>
                <a:cubicBezTo>
                  <a:pt x="228" y="44"/>
                  <a:pt x="228" y="44"/>
                  <a:pt x="228" y="44"/>
                </a:cubicBezTo>
                <a:cubicBezTo>
                  <a:pt x="224" y="44"/>
                  <a:pt x="224" y="44"/>
                  <a:pt x="224" y="44"/>
                </a:cubicBezTo>
                <a:cubicBezTo>
                  <a:pt x="221" y="44"/>
                  <a:pt x="221" y="44"/>
                  <a:pt x="221" y="44"/>
                </a:cubicBezTo>
                <a:cubicBezTo>
                  <a:pt x="214" y="42"/>
                  <a:pt x="214" y="42"/>
                  <a:pt x="214" y="42"/>
                </a:cubicBezTo>
                <a:cubicBezTo>
                  <a:pt x="211" y="45"/>
                  <a:pt x="211" y="45"/>
                  <a:pt x="211" y="45"/>
                </a:cubicBezTo>
                <a:cubicBezTo>
                  <a:pt x="205" y="38"/>
                  <a:pt x="205" y="38"/>
                  <a:pt x="205" y="38"/>
                </a:cubicBezTo>
                <a:cubicBezTo>
                  <a:pt x="200" y="28"/>
                  <a:pt x="200" y="28"/>
                  <a:pt x="200" y="28"/>
                </a:cubicBezTo>
                <a:cubicBezTo>
                  <a:pt x="197" y="24"/>
                  <a:pt x="197" y="24"/>
                  <a:pt x="197" y="24"/>
                </a:cubicBezTo>
                <a:cubicBezTo>
                  <a:pt x="194" y="20"/>
                  <a:pt x="194" y="20"/>
                  <a:pt x="194" y="20"/>
                </a:cubicBezTo>
                <a:cubicBezTo>
                  <a:pt x="187" y="22"/>
                  <a:pt x="187" y="22"/>
                  <a:pt x="187" y="22"/>
                </a:cubicBezTo>
                <a:cubicBezTo>
                  <a:pt x="182" y="17"/>
                  <a:pt x="182" y="17"/>
                  <a:pt x="182" y="17"/>
                </a:cubicBezTo>
                <a:cubicBezTo>
                  <a:pt x="184" y="13"/>
                  <a:pt x="184" y="13"/>
                  <a:pt x="184" y="13"/>
                </a:cubicBezTo>
                <a:cubicBezTo>
                  <a:pt x="179" y="10"/>
                  <a:pt x="179" y="10"/>
                  <a:pt x="179" y="10"/>
                </a:cubicBezTo>
                <a:cubicBezTo>
                  <a:pt x="175" y="0"/>
                  <a:pt x="175" y="0"/>
                  <a:pt x="175" y="0"/>
                </a:cubicBezTo>
                <a:cubicBezTo>
                  <a:pt x="160" y="3"/>
                  <a:pt x="160" y="3"/>
                  <a:pt x="160" y="3"/>
                </a:cubicBezTo>
                <a:cubicBezTo>
                  <a:pt x="150" y="0"/>
                  <a:pt x="150" y="0"/>
                  <a:pt x="150" y="0"/>
                </a:cubicBezTo>
                <a:cubicBezTo>
                  <a:pt x="148" y="2"/>
                  <a:pt x="148" y="2"/>
                  <a:pt x="148" y="2"/>
                </a:cubicBezTo>
                <a:cubicBezTo>
                  <a:pt x="148" y="6"/>
                  <a:pt x="148" y="6"/>
                  <a:pt x="148" y="6"/>
                </a:cubicBezTo>
                <a:cubicBezTo>
                  <a:pt x="145" y="7"/>
                  <a:pt x="145" y="7"/>
                  <a:pt x="145" y="7"/>
                </a:cubicBezTo>
                <a:cubicBezTo>
                  <a:pt x="142" y="7"/>
                  <a:pt x="142" y="7"/>
                  <a:pt x="142" y="7"/>
                </a:cubicBezTo>
                <a:cubicBezTo>
                  <a:pt x="142" y="7"/>
                  <a:pt x="142" y="7"/>
                  <a:pt x="142" y="7"/>
                </a:cubicBezTo>
                <a:cubicBezTo>
                  <a:pt x="133" y="8"/>
                  <a:pt x="133" y="8"/>
                  <a:pt x="133" y="8"/>
                </a:cubicBezTo>
                <a:cubicBezTo>
                  <a:pt x="128" y="10"/>
                  <a:pt x="128" y="10"/>
                  <a:pt x="128" y="10"/>
                </a:cubicBezTo>
                <a:cubicBezTo>
                  <a:pt x="126" y="18"/>
                  <a:pt x="126" y="18"/>
                  <a:pt x="126" y="18"/>
                </a:cubicBezTo>
                <a:cubicBezTo>
                  <a:pt x="125" y="22"/>
                  <a:pt x="125" y="22"/>
                  <a:pt x="125" y="22"/>
                </a:cubicBezTo>
                <a:cubicBezTo>
                  <a:pt x="121" y="22"/>
                  <a:pt x="121" y="22"/>
                  <a:pt x="121" y="22"/>
                </a:cubicBezTo>
                <a:cubicBezTo>
                  <a:pt x="119" y="18"/>
                  <a:pt x="119" y="18"/>
                  <a:pt x="119" y="18"/>
                </a:cubicBezTo>
                <a:cubicBezTo>
                  <a:pt x="115" y="20"/>
                  <a:pt x="115" y="20"/>
                  <a:pt x="115" y="20"/>
                </a:cubicBezTo>
                <a:cubicBezTo>
                  <a:pt x="110" y="18"/>
                  <a:pt x="110" y="18"/>
                  <a:pt x="110" y="18"/>
                </a:cubicBezTo>
                <a:cubicBezTo>
                  <a:pt x="106" y="21"/>
                  <a:pt x="106" y="21"/>
                  <a:pt x="106" y="21"/>
                </a:cubicBezTo>
                <a:cubicBezTo>
                  <a:pt x="101" y="22"/>
                  <a:pt x="101" y="22"/>
                  <a:pt x="101" y="22"/>
                </a:cubicBezTo>
                <a:cubicBezTo>
                  <a:pt x="100" y="19"/>
                  <a:pt x="100" y="19"/>
                  <a:pt x="100" y="19"/>
                </a:cubicBezTo>
                <a:cubicBezTo>
                  <a:pt x="95" y="19"/>
                  <a:pt x="95" y="19"/>
                  <a:pt x="95" y="19"/>
                </a:cubicBezTo>
                <a:cubicBezTo>
                  <a:pt x="91" y="20"/>
                  <a:pt x="91" y="20"/>
                  <a:pt x="91" y="20"/>
                </a:cubicBezTo>
                <a:cubicBezTo>
                  <a:pt x="85" y="19"/>
                  <a:pt x="85" y="19"/>
                  <a:pt x="85" y="19"/>
                </a:cubicBezTo>
                <a:cubicBezTo>
                  <a:pt x="80" y="21"/>
                  <a:pt x="80" y="21"/>
                  <a:pt x="80" y="21"/>
                </a:cubicBezTo>
                <a:cubicBezTo>
                  <a:pt x="76" y="18"/>
                  <a:pt x="76" y="18"/>
                  <a:pt x="76" y="18"/>
                </a:cubicBezTo>
                <a:cubicBezTo>
                  <a:pt x="71" y="20"/>
                  <a:pt x="71" y="20"/>
                  <a:pt x="71" y="20"/>
                </a:cubicBezTo>
                <a:cubicBezTo>
                  <a:pt x="67" y="18"/>
                  <a:pt x="67" y="18"/>
                  <a:pt x="67" y="18"/>
                </a:cubicBezTo>
                <a:cubicBezTo>
                  <a:pt x="55" y="15"/>
                  <a:pt x="55" y="15"/>
                  <a:pt x="55" y="15"/>
                </a:cubicBezTo>
                <a:cubicBezTo>
                  <a:pt x="49" y="12"/>
                  <a:pt x="49" y="12"/>
                  <a:pt x="49" y="12"/>
                </a:cubicBezTo>
                <a:cubicBezTo>
                  <a:pt x="41" y="15"/>
                  <a:pt x="41" y="15"/>
                  <a:pt x="41" y="15"/>
                </a:cubicBezTo>
                <a:cubicBezTo>
                  <a:pt x="28" y="17"/>
                  <a:pt x="28" y="17"/>
                  <a:pt x="28" y="17"/>
                </a:cubicBezTo>
                <a:cubicBezTo>
                  <a:pt x="25" y="20"/>
                  <a:pt x="25" y="20"/>
                  <a:pt x="25" y="20"/>
                </a:cubicBezTo>
                <a:cubicBezTo>
                  <a:pt x="20" y="16"/>
                  <a:pt x="20" y="16"/>
                  <a:pt x="20" y="16"/>
                </a:cubicBezTo>
                <a:cubicBezTo>
                  <a:pt x="17" y="16"/>
                  <a:pt x="17" y="16"/>
                  <a:pt x="17" y="16"/>
                </a:cubicBezTo>
                <a:cubicBezTo>
                  <a:pt x="17" y="15"/>
                  <a:pt x="17" y="15"/>
                  <a:pt x="17" y="15"/>
                </a:cubicBezTo>
                <a:cubicBezTo>
                  <a:pt x="17" y="17"/>
                  <a:pt x="17" y="17"/>
                  <a:pt x="17" y="17"/>
                </a:cubicBezTo>
                <a:cubicBezTo>
                  <a:pt x="17" y="27"/>
                  <a:pt x="17" y="27"/>
                  <a:pt x="17" y="27"/>
                </a:cubicBezTo>
                <a:cubicBezTo>
                  <a:pt x="19" y="29"/>
                  <a:pt x="19" y="29"/>
                  <a:pt x="19" y="29"/>
                </a:cubicBezTo>
                <a:cubicBezTo>
                  <a:pt x="22" y="35"/>
                  <a:pt x="22" y="35"/>
                  <a:pt x="22" y="35"/>
                </a:cubicBezTo>
                <a:cubicBezTo>
                  <a:pt x="25" y="38"/>
                  <a:pt x="25" y="38"/>
                  <a:pt x="25" y="38"/>
                </a:cubicBezTo>
                <a:cubicBezTo>
                  <a:pt x="24" y="40"/>
                  <a:pt x="24" y="40"/>
                  <a:pt x="24" y="40"/>
                </a:cubicBezTo>
                <a:cubicBezTo>
                  <a:pt x="26" y="44"/>
                  <a:pt x="26" y="44"/>
                  <a:pt x="26" y="44"/>
                </a:cubicBezTo>
                <a:cubicBezTo>
                  <a:pt x="25" y="49"/>
                  <a:pt x="25" y="49"/>
                  <a:pt x="25" y="49"/>
                </a:cubicBezTo>
                <a:cubicBezTo>
                  <a:pt x="22" y="49"/>
                  <a:pt x="22" y="49"/>
                  <a:pt x="22" y="49"/>
                </a:cubicBezTo>
                <a:cubicBezTo>
                  <a:pt x="19" y="53"/>
                  <a:pt x="19" y="53"/>
                  <a:pt x="19" y="53"/>
                </a:cubicBezTo>
                <a:cubicBezTo>
                  <a:pt x="18" y="58"/>
                  <a:pt x="18" y="58"/>
                  <a:pt x="18" y="58"/>
                </a:cubicBezTo>
                <a:cubicBezTo>
                  <a:pt x="8" y="68"/>
                  <a:pt x="8" y="68"/>
                  <a:pt x="8" y="68"/>
                </a:cubicBezTo>
                <a:cubicBezTo>
                  <a:pt x="7" y="69"/>
                  <a:pt x="7" y="69"/>
                  <a:pt x="7" y="69"/>
                </a:cubicBezTo>
                <a:cubicBezTo>
                  <a:pt x="8" y="72"/>
                  <a:pt x="8" y="72"/>
                  <a:pt x="8" y="72"/>
                </a:cubicBezTo>
                <a:cubicBezTo>
                  <a:pt x="8" y="78"/>
                  <a:pt x="8" y="78"/>
                  <a:pt x="8" y="78"/>
                </a:cubicBezTo>
                <a:cubicBezTo>
                  <a:pt x="4" y="78"/>
                  <a:pt x="4" y="78"/>
                  <a:pt x="4" y="78"/>
                </a:cubicBezTo>
                <a:cubicBezTo>
                  <a:pt x="5" y="78"/>
                  <a:pt x="5" y="78"/>
                  <a:pt x="5" y="78"/>
                </a:cubicBezTo>
                <a:cubicBezTo>
                  <a:pt x="1" y="86"/>
                  <a:pt x="1" y="86"/>
                  <a:pt x="1" y="86"/>
                </a:cubicBezTo>
                <a:cubicBezTo>
                  <a:pt x="0" y="93"/>
                  <a:pt x="0" y="93"/>
                  <a:pt x="0" y="93"/>
                </a:cubicBezTo>
                <a:cubicBezTo>
                  <a:pt x="0" y="93"/>
                  <a:pt x="0" y="93"/>
                  <a:pt x="0" y="93"/>
                </a:cubicBezTo>
                <a:cubicBezTo>
                  <a:pt x="8" y="99"/>
                  <a:pt x="8" y="99"/>
                  <a:pt x="8" y="99"/>
                </a:cubicBezTo>
                <a:cubicBezTo>
                  <a:pt x="9" y="103"/>
                  <a:pt x="9" y="103"/>
                  <a:pt x="9" y="103"/>
                </a:cubicBezTo>
                <a:cubicBezTo>
                  <a:pt x="13" y="102"/>
                  <a:pt x="13" y="102"/>
                  <a:pt x="13" y="102"/>
                </a:cubicBezTo>
                <a:cubicBezTo>
                  <a:pt x="14" y="100"/>
                  <a:pt x="14" y="100"/>
                  <a:pt x="14" y="100"/>
                </a:cubicBezTo>
                <a:cubicBezTo>
                  <a:pt x="18" y="100"/>
                  <a:pt x="18" y="100"/>
                  <a:pt x="18" y="100"/>
                </a:cubicBezTo>
                <a:cubicBezTo>
                  <a:pt x="24" y="104"/>
                  <a:pt x="24" y="104"/>
                  <a:pt x="24" y="104"/>
                </a:cubicBezTo>
                <a:cubicBezTo>
                  <a:pt x="27" y="104"/>
                  <a:pt x="27" y="104"/>
                  <a:pt x="27" y="104"/>
                </a:cubicBezTo>
                <a:cubicBezTo>
                  <a:pt x="31" y="105"/>
                  <a:pt x="31" y="105"/>
                  <a:pt x="31" y="105"/>
                </a:cubicBezTo>
                <a:cubicBezTo>
                  <a:pt x="35" y="109"/>
                  <a:pt x="35" y="109"/>
                  <a:pt x="35" y="109"/>
                </a:cubicBezTo>
                <a:cubicBezTo>
                  <a:pt x="38" y="110"/>
                  <a:pt x="38" y="110"/>
                  <a:pt x="38" y="110"/>
                </a:cubicBezTo>
                <a:cubicBezTo>
                  <a:pt x="44" y="110"/>
                  <a:pt x="44" y="110"/>
                  <a:pt x="44" y="110"/>
                </a:cubicBezTo>
                <a:cubicBezTo>
                  <a:pt x="49" y="108"/>
                  <a:pt x="49" y="108"/>
                  <a:pt x="49" y="108"/>
                </a:cubicBezTo>
                <a:cubicBezTo>
                  <a:pt x="52" y="105"/>
                  <a:pt x="52" y="105"/>
                  <a:pt x="52" y="105"/>
                </a:cubicBezTo>
                <a:cubicBezTo>
                  <a:pt x="62" y="103"/>
                  <a:pt x="62" y="103"/>
                  <a:pt x="62" y="103"/>
                </a:cubicBezTo>
                <a:cubicBezTo>
                  <a:pt x="70" y="99"/>
                  <a:pt x="70" y="99"/>
                  <a:pt x="70" y="99"/>
                </a:cubicBezTo>
                <a:cubicBezTo>
                  <a:pt x="70" y="94"/>
                  <a:pt x="70" y="94"/>
                  <a:pt x="70" y="94"/>
                </a:cubicBezTo>
                <a:cubicBezTo>
                  <a:pt x="70" y="89"/>
                  <a:pt x="70" y="89"/>
                  <a:pt x="70" y="89"/>
                </a:cubicBezTo>
                <a:cubicBezTo>
                  <a:pt x="73" y="89"/>
                  <a:pt x="73" y="89"/>
                  <a:pt x="73" y="89"/>
                </a:cubicBezTo>
                <a:cubicBezTo>
                  <a:pt x="76" y="91"/>
                  <a:pt x="76" y="91"/>
                  <a:pt x="76" y="91"/>
                </a:cubicBezTo>
                <a:cubicBezTo>
                  <a:pt x="76" y="89"/>
                  <a:pt x="76" y="89"/>
                  <a:pt x="76" y="89"/>
                </a:cubicBezTo>
                <a:cubicBezTo>
                  <a:pt x="81" y="89"/>
                  <a:pt x="81" y="89"/>
                  <a:pt x="81" y="89"/>
                </a:cubicBezTo>
                <a:cubicBezTo>
                  <a:pt x="83" y="89"/>
                  <a:pt x="83" y="89"/>
                  <a:pt x="83" y="89"/>
                </a:cubicBezTo>
                <a:cubicBezTo>
                  <a:pt x="85" y="92"/>
                  <a:pt x="85" y="92"/>
                  <a:pt x="85" y="92"/>
                </a:cubicBezTo>
                <a:cubicBezTo>
                  <a:pt x="90" y="92"/>
                  <a:pt x="90" y="92"/>
                  <a:pt x="90" y="92"/>
                </a:cubicBezTo>
                <a:cubicBezTo>
                  <a:pt x="94" y="96"/>
                  <a:pt x="94" y="96"/>
                  <a:pt x="94" y="96"/>
                </a:cubicBezTo>
                <a:cubicBezTo>
                  <a:pt x="101" y="97"/>
                  <a:pt x="101" y="97"/>
                  <a:pt x="101" y="97"/>
                </a:cubicBezTo>
                <a:cubicBezTo>
                  <a:pt x="101" y="95"/>
                  <a:pt x="101" y="95"/>
                  <a:pt x="101" y="95"/>
                </a:cubicBezTo>
                <a:cubicBezTo>
                  <a:pt x="103" y="95"/>
                  <a:pt x="103" y="95"/>
                  <a:pt x="103" y="95"/>
                </a:cubicBezTo>
                <a:cubicBezTo>
                  <a:pt x="108" y="101"/>
                  <a:pt x="108" y="101"/>
                  <a:pt x="108" y="101"/>
                </a:cubicBezTo>
                <a:cubicBezTo>
                  <a:pt x="112" y="103"/>
                  <a:pt x="112" y="103"/>
                  <a:pt x="112" y="103"/>
                </a:cubicBezTo>
                <a:cubicBezTo>
                  <a:pt x="114" y="110"/>
                  <a:pt x="114" y="110"/>
                  <a:pt x="114" y="110"/>
                </a:cubicBezTo>
                <a:cubicBezTo>
                  <a:pt x="117" y="114"/>
                  <a:pt x="117" y="114"/>
                  <a:pt x="117" y="114"/>
                </a:cubicBezTo>
                <a:cubicBezTo>
                  <a:pt x="121" y="120"/>
                  <a:pt x="121" y="120"/>
                  <a:pt x="121" y="120"/>
                </a:cubicBezTo>
                <a:cubicBezTo>
                  <a:pt x="127" y="124"/>
                  <a:pt x="127" y="124"/>
                  <a:pt x="127" y="124"/>
                </a:cubicBezTo>
                <a:cubicBezTo>
                  <a:pt x="127" y="127"/>
                  <a:pt x="127" y="127"/>
                  <a:pt x="127" y="127"/>
                </a:cubicBezTo>
                <a:cubicBezTo>
                  <a:pt x="127" y="129"/>
                  <a:pt x="127" y="129"/>
                  <a:pt x="127" y="129"/>
                </a:cubicBezTo>
                <a:cubicBezTo>
                  <a:pt x="129" y="132"/>
                  <a:pt x="129" y="132"/>
                  <a:pt x="129" y="132"/>
                </a:cubicBezTo>
                <a:cubicBezTo>
                  <a:pt x="128" y="135"/>
                  <a:pt x="128" y="135"/>
                  <a:pt x="128" y="135"/>
                </a:cubicBezTo>
                <a:cubicBezTo>
                  <a:pt x="123" y="135"/>
                  <a:pt x="123" y="135"/>
                  <a:pt x="123" y="135"/>
                </a:cubicBezTo>
                <a:cubicBezTo>
                  <a:pt x="120" y="132"/>
                  <a:pt x="120" y="132"/>
                  <a:pt x="120" y="132"/>
                </a:cubicBezTo>
                <a:cubicBezTo>
                  <a:pt x="116" y="134"/>
                  <a:pt x="116" y="134"/>
                  <a:pt x="116" y="134"/>
                </a:cubicBezTo>
                <a:cubicBezTo>
                  <a:pt x="113" y="134"/>
                  <a:pt x="113" y="134"/>
                  <a:pt x="113" y="134"/>
                </a:cubicBezTo>
                <a:cubicBezTo>
                  <a:pt x="112" y="144"/>
                  <a:pt x="112" y="144"/>
                  <a:pt x="112" y="144"/>
                </a:cubicBezTo>
                <a:cubicBezTo>
                  <a:pt x="111" y="144"/>
                  <a:pt x="111" y="144"/>
                  <a:pt x="111" y="144"/>
                </a:cubicBezTo>
                <a:cubicBezTo>
                  <a:pt x="107" y="150"/>
                  <a:pt x="107" y="150"/>
                  <a:pt x="107" y="150"/>
                </a:cubicBezTo>
                <a:cubicBezTo>
                  <a:pt x="106" y="153"/>
                  <a:pt x="106" y="153"/>
                  <a:pt x="106" y="153"/>
                </a:cubicBezTo>
                <a:cubicBezTo>
                  <a:pt x="104" y="152"/>
                  <a:pt x="104" y="152"/>
                  <a:pt x="104" y="152"/>
                </a:cubicBezTo>
                <a:cubicBezTo>
                  <a:pt x="102" y="154"/>
                  <a:pt x="102" y="154"/>
                  <a:pt x="102" y="154"/>
                </a:cubicBezTo>
                <a:cubicBezTo>
                  <a:pt x="104" y="159"/>
                  <a:pt x="104" y="159"/>
                  <a:pt x="104" y="159"/>
                </a:cubicBezTo>
                <a:cubicBezTo>
                  <a:pt x="117" y="160"/>
                  <a:pt x="117" y="160"/>
                  <a:pt x="117" y="160"/>
                </a:cubicBezTo>
                <a:cubicBezTo>
                  <a:pt x="118" y="158"/>
                  <a:pt x="118" y="158"/>
                  <a:pt x="118" y="158"/>
                </a:cubicBezTo>
                <a:cubicBezTo>
                  <a:pt x="123" y="158"/>
                  <a:pt x="123" y="158"/>
                  <a:pt x="123" y="158"/>
                </a:cubicBezTo>
                <a:cubicBezTo>
                  <a:pt x="126" y="160"/>
                  <a:pt x="126" y="160"/>
                  <a:pt x="126" y="160"/>
                </a:cubicBezTo>
                <a:cubicBezTo>
                  <a:pt x="126" y="162"/>
                  <a:pt x="126" y="162"/>
                  <a:pt x="126" y="162"/>
                </a:cubicBezTo>
                <a:cubicBezTo>
                  <a:pt x="127" y="163"/>
                  <a:pt x="127" y="163"/>
                  <a:pt x="127" y="163"/>
                </a:cubicBezTo>
                <a:cubicBezTo>
                  <a:pt x="127" y="163"/>
                  <a:pt x="127" y="162"/>
                  <a:pt x="127" y="162"/>
                </a:cubicBezTo>
                <a:cubicBezTo>
                  <a:pt x="128" y="159"/>
                  <a:pt x="129" y="156"/>
                  <a:pt x="130" y="154"/>
                </a:cubicBezTo>
                <a:cubicBezTo>
                  <a:pt x="134" y="148"/>
                  <a:pt x="139" y="142"/>
                  <a:pt x="144" y="136"/>
                </a:cubicBezTo>
                <a:cubicBezTo>
                  <a:pt x="146" y="133"/>
                  <a:pt x="150" y="132"/>
                  <a:pt x="153" y="134"/>
                </a:cubicBezTo>
                <a:cubicBezTo>
                  <a:pt x="154" y="134"/>
                  <a:pt x="155" y="134"/>
                  <a:pt x="155" y="134"/>
                </a:cubicBezTo>
                <a:cubicBezTo>
                  <a:pt x="162" y="141"/>
                  <a:pt x="170" y="144"/>
                  <a:pt x="179" y="144"/>
                </a:cubicBezTo>
                <a:cubicBezTo>
                  <a:pt x="181" y="144"/>
                  <a:pt x="183" y="147"/>
                  <a:pt x="181" y="148"/>
                </a:cubicBezTo>
                <a:cubicBezTo>
                  <a:pt x="179" y="150"/>
                  <a:pt x="177" y="152"/>
                  <a:pt x="176" y="154"/>
                </a:cubicBezTo>
                <a:cubicBezTo>
                  <a:pt x="174" y="156"/>
                  <a:pt x="175" y="158"/>
                  <a:pt x="177" y="159"/>
                </a:cubicBezTo>
                <a:cubicBezTo>
                  <a:pt x="178" y="160"/>
                  <a:pt x="179" y="160"/>
                  <a:pt x="181" y="161"/>
                </a:cubicBezTo>
                <a:cubicBezTo>
                  <a:pt x="185" y="163"/>
                  <a:pt x="187" y="166"/>
                  <a:pt x="188" y="170"/>
                </a:cubicBezTo>
                <a:cubicBezTo>
                  <a:pt x="189" y="176"/>
                  <a:pt x="193" y="178"/>
                  <a:pt x="198" y="176"/>
                </a:cubicBezTo>
                <a:cubicBezTo>
                  <a:pt x="200" y="176"/>
                  <a:pt x="202" y="175"/>
                  <a:pt x="204" y="174"/>
                </a:cubicBezTo>
                <a:cubicBezTo>
                  <a:pt x="208" y="172"/>
                  <a:pt x="212" y="170"/>
                  <a:pt x="215" y="168"/>
                </a:cubicBezTo>
                <a:cubicBezTo>
                  <a:pt x="220" y="165"/>
                  <a:pt x="225" y="164"/>
                  <a:pt x="231" y="164"/>
                </a:cubicBezTo>
                <a:cubicBezTo>
                  <a:pt x="232" y="164"/>
                  <a:pt x="233" y="163"/>
                  <a:pt x="235" y="162"/>
                </a:cubicBezTo>
                <a:cubicBezTo>
                  <a:pt x="236" y="161"/>
                  <a:pt x="237" y="159"/>
                  <a:pt x="237" y="157"/>
                </a:cubicBezTo>
                <a:cubicBezTo>
                  <a:pt x="236" y="154"/>
                  <a:pt x="234" y="153"/>
                  <a:pt x="232" y="153"/>
                </a:cubicBezTo>
                <a:cubicBezTo>
                  <a:pt x="231" y="153"/>
                  <a:pt x="231" y="153"/>
                  <a:pt x="230" y="153"/>
                </a:cubicBezTo>
                <a:cubicBezTo>
                  <a:pt x="215" y="155"/>
                  <a:pt x="214" y="155"/>
                  <a:pt x="205" y="143"/>
                </a:cubicBezTo>
                <a:cubicBezTo>
                  <a:pt x="204" y="143"/>
                  <a:pt x="204" y="143"/>
                  <a:pt x="204" y="143"/>
                </a:cubicBezTo>
                <a:cubicBezTo>
                  <a:pt x="205" y="142"/>
                  <a:pt x="205" y="142"/>
                  <a:pt x="205" y="142"/>
                </a:cubicBezTo>
                <a:cubicBezTo>
                  <a:pt x="205" y="142"/>
                  <a:pt x="205" y="143"/>
                  <a:pt x="205" y="143"/>
                </a:cubicBezTo>
                <a:cubicBezTo>
                  <a:pt x="205" y="143"/>
                  <a:pt x="205" y="143"/>
                  <a:pt x="205" y="143"/>
                </a:cubicBezTo>
                <a:cubicBezTo>
                  <a:pt x="211" y="136"/>
                  <a:pt x="217" y="131"/>
                  <a:pt x="226" y="130"/>
                </a:cubicBezTo>
                <a:cubicBezTo>
                  <a:pt x="231" y="130"/>
                  <a:pt x="235" y="128"/>
                  <a:pt x="239" y="124"/>
                </a:cubicBezTo>
                <a:cubicBezTo>
                  <a:pt x="245" y="119"/>
                  <a:pt x="252" y="117"/>
                  <a:pt x="260" y="118"/>
                </a:cubicBezTo>
                <a:cubicBezTo>
                  <a:pt x="262" y="115"/>
                  <a:pt x="262" y="115"/>
                  <a:pt x="262" y="115"/>
                </a:cubicBezTo>
                <a:cubicBezTo>
                  <a:pt x="263" y="106"/>
                  <a:pt x="263" y="106"/>
                  <a:pt x="263" y="106"/>
                </a:cubicBezTo>
                <a:cubicBezTo>
                  <a:pt x="268" y="100"/>
                  <a:pt x="268" y="100"/>
                  <a:pt x="268" y="100"/>
                </a:cubicBezTo>
                <a:cubicBezTo>
                  <a:pt x="273" y="99"/>
                  <a:pt x="273" y="99"/>
                  <a:pt x="273" y="99"/>
                </a:cubicBezTo>
                <a:cubicBezTo>
                  <a:pt x="279" y="97"/>
                  <a:pt x="279" y="97"/>
                  <a:pt x="279" y="97"/>
                </a:cubicBezTo>
                <a:cubicBezTo>
                  <a:pt x="279" y="93"/>
                  <a:pt x="279" y="93"/>
                  <a:pt x="279" y="93"/>
                </a:cubicBezTo>
                <a:cubicBezTo>
                  <a:pt x="280" y="86"/>
                  <a:pt x="280" y="86"/>
                  <a:pt x="280" y="86"/>
                </a:cubicBezTo>
                <a:cubicBezTo>
                  <a:pt x="280" y="81"/>
                  <a:pt x="280" y="81"/>
                  <a:pt x="280" y="81"/>
                </a:cubicBezTo>
                <a:lnTo>
                  <a:pt x="276" y="78"/>
                </a:lnTo>
                <a:close/>
                <a:moveTo>
                  <a:pt x="166" y="73"/>
                </a:moveTo>
                <a:cubicBezTo>
                  <a:pt x="166" y="73"/>
                  <a:pt x="166" y="72"/>
                  <a:pt x="165" y="72"/>
                </a:cubicBezTo>
                <a:cubicBezTo>
                  <a:pt x="166" y="72"/>
                  <a:pt x="166" y="72"/>
                  <a:pt x="167" y="72"/>
                </a:cubicBezTo>
                <a:cubicBezTo>
                  <a:pt x="167" y="72"/>
                  <a:pt x="167" y="73"/>
                  <a:pt x="168" y="73"/>
                </a:cubicBezTo>
                <a:cubicBezTo>
                  <a:pt x="167" y="73"/>
                  <a:pt x="167" y="74"/>
                  <a:pt x="166" y="73"/>
                </a:cubicBezTo>
                <a:close/>
                <a:moveTo>
                  <a:pt x="206" y="108"/>
                </a:moveTo>
                <a:cubicBezTo>
                  <a:pt x="206" y="108"/>
                  <a:pt x="205" y="108"/>
                  <a:pt x="205" y="107"/>
                </a:cubicBezTo>
                <a:cubicBezTo>
                  <a:pt x="205" y="107"/>
                  <a:pt x="205" y="106"/>
                  <a:pt x="205" y="106"/>
                </a:cubicBezTo>
                <a:cubicBezTo>
                  <a:pt x="206" y="106"/>
                  <a:pt x="206" y="107"/>
                  <a:pt x="207" y="107"/>
                </a:cubicBezTo>
                <a:cubicBezTo>
                  <a:pt x="206" y="107"/>
                  <a:pt x="206" y="108"/>
                  <a:pt x="206" y="10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81">
            <a:extLst>
              <a:ext uri="{FF2B5EF4-FFF2-40B4-BE49-F238E27FC236}">
                <a16:creationId xmlns:a16="http://schemas.microsoft.com/office/drawing/2014/main" id="{EF620EC7-274E-A91D-F092-B2F7E261884A}"/>
              </a:ext>
            </a:extLst>
          </p:cNvPr>
          <p:cNvSpPr>
            <a:spLocks/>
          </p:cNvSpPr>
          <p:nvPr/>
        </p:nvSpPr>
        <p:spPr bwMode="auto">
          <a:xfrm>
            <a:off x="22023013" y="6607176"/>
            <a:ext cx="188914" cy="204788"/>
          </a:xfrm>
          <a:custGeom>
            <a:avLst/>
            <a:gdLst>
              <a:gd name="T0" fmla="*/ 73 w 119"/>
              <a:gd name="T1" fmla="*/ 127 h 129"/>
              <a:gd name="T2" fmla="*/ 75 w 119"/>
              <a:gd name="T3" fmla="*/ 121 h 129"/>
              <a:gd name="T4" fmla="*/ 83 w 119"/>
              <a:gd name="T5" fmla="*/ 109 h 129"/>
              <a:gd name="T6" fmla="*/ 85 w 119"/>
              <a:gd name="T7" fmla="*/ 109 h 129"/>
              <a:gd name="T8" fmla="*/ 87 w 119"/>
              <a:gd name="T9" fmla="*/ 89 h 129"/>
              <a:gd name="T10" fmla="*/ 93 w 119"/>
              <a:gd name="T11" fmla="*/ 89 h 129"/>
              <a:gd name="T12" fmla="*/ 101 w 119"/>
              <a:gd name="T13" fmla="*/ 85 h 129"/>
              <a:gd name="T14" fmla="*/ 107 w 119"/>
              <a:gd name="T15" fmla="*/ 91 h 129"/>
              <a:gd name="T16" fmla="*/ 117 w 119"/>
              <a:gd name="T17" fmla="*/ 91 h 129"/>
              <a:gd name="T18" fmla="*/ 119 w 119"/>
              <a:gd name="T19" fmla="*/ 85 h 129"/>
              <a:gd name="T20" fmla="*/ 115 w 119"/>
              <a:gd name="T21" fmla="*/ 79 h 129"/>
              <a:gd name="T22" fmla="*/ 115 w 119"/>
              <a:gd name="T23" fmla="*/ 76 h 129"/>
              <a:gd name="T24" fmla="*/ 115 w 119"/>
              <a:gd name="T25" fmla="*/ 70 h 129"/>
              <a:gd name="T26" fmla="*/ 103 w 119"/>
              <a:gd name="T27" fmla="*/ 62 h 129"/>
              <a:gd name="T28" fmla="*/ 95 w 119"/>
              <a:gd name="T29" fmla="*/ 50 h 129"/>
              <a:gd name="T30" fmla="*/ 89 w 119"/>
              <a:gd name="T31" fmla="*/ 42 h 129"/>
              <a:gd name="T32" fmla="*/ 85 w 119"/>
              <a:gd name="T33" fmla="*/ 28 h 129"/>
              <a:gd name="T34" fmla="*/ 77 w 119"/>
              <a:gd name="T35" fmla="*/ 24 h 129"/>
              <a:gd name="T36" fmla="*/ 67 w 119"/>
              <a:gd name="T37" fmla="*/ 12 h 129"/>
              <a:gd name="T38" fmla="*/ 63 w 119"/>
              <a:gd name="T39" fmla="*/ 12 h 129"/>
              <a:gd name="T40" fmla="*/ 63 w 119"/>
              <a:gd name="T41" fmla="*/ 16 h 129"/>
              <a:gd name="T42" fmla="*/ 50 w 119"/>
              <a:gd name="T43" fmla="*/ 14 h 129"/>
              <a:gd name="T44" fmla="*/ 42 w 119"/>
              <a:gd name="T45" fmla="*/ 6 h 129"/>
              <a:gd name="T46" fmla="*/ 32 w 119"/>
              <a:gd name="T47" fmla="*/ 6 h 129"/>
              <a:gd name="T48" fmla="*/ 28 w 119"/>
              <a:gd name="T49" fmla="*/ 0 h 129"/>
              <a:gd name="T50" fmla="*/ 24 w 119"/>
              <a:gd name="T51" fmla="*/ 0 h 129"/>
              <a:gd name="T52" fmla="*/ 14 w 119"/>
              <a:gd name="T53" fmla="*/ 0 h 129"/>
              <a:gd name="T54" fmla="*/ 14 w 119"/>
              <a:gd name="T55" fmla="*/ 4 h 129"/>
              <a:gd name="T56" fmla="*/ 8 w 119"/>
              <a:gd name="T57" fmla="*/ 0 h 129"/>
              <a:gd name="T58" fmla="*/ 2 w 119"/>
              <a:gd name="T59" fmla="*/ 0 h 129"/>
              <a:gd name="T60" fmla="*/ 2 w 119"/>
              <a:gd name="T61" fmla="*/ 10 h 129"/>
              <a:gd name="T62" fmla="*/ 2 w 119"/>
              <a:gd name="T63" fmla="*/ 20 h 129"/>
              <a:gd name="T64" fmla="*/ 0 w 119"/>
              <a:gd name="T65" fmla="*/ 22 h 129"/>
              <a:gd name="T66" fmla="*/ 16 w 119"/>
              <a:gd name="T67" fmla="*/ 20 h 129"/>
              <a:gd name="T68" fmla="*/ 20 w 119"/>
              <a:gd name="T69" fmla="*/ 34 h 129"/>
              <a:gd name="T70" fmla="*/ 34 w 119"/>
              <a:gd name="T71" fmla="*/ 48 h 129"/>
              <a:gd name="T72" fmla="*/ 36 w 119"/>
              <a:gd name="T73" fmla="*/ 54 h 129"/>
              <a:gd name="T74" fmla="*/ 54 w 119"/>
              <a:gd name="T75" fmla="*/ 68 h 129"/>
              <a:gd name="T76" fmla="*/ 55 w 119"/>
              <a:gd name="T77" fmla="*/ 78 h 129"/>
              <a:gd name="T78" fmla="*/ 61 w 119"/>
              <a:gd name="T79" fmla="*/ 87 h 129"/>
              <a:gd name="T80" fmla="*/ 59 w 119"/>
              <a:gd name="T81" fmla="*/ 119 h 129"/>
              <a:gd name="T82" fmla="*/ 65 w 119"/>
              <a:gd name="T83" fmla="*/ 129 h 129"/>
              <a:gd name="T84" fmla="*/ 69 w 119"/>
              <a:gd name="T85" fmla="*/ 125 h 129"/>
              <a:gd name="T86" fmla="*/ 73 w 119"/>
              <a:gd name="T87" fmla="*/ 1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29">
                <a:moveTo>
                  <a:pt x="73" y="127"/>
                </a:moveTo>
                <a:lnTo>
                  <a:pt x="75" y="121"/>
                </a:lnTo>
                <a:lnTo>
                  <a:pt x="83" y="109"/>
                </a:lnTo>
                <a:lnTo>
                  <a:pt x="85" y="109"/>
                </a:lnTo>
                <a:lnTo>
                  <a:pt x="87" y="89"/>
                </a:lnTo>
                <a:lnTo>
                  <a:pt x="93" y="89"/>
                </a:lnTo>
                <a:lnTo>
                  <a:pt x="101" y="85"/>
                </a:lnTo>
                <a:lnTo>
                  <a:pt x="107" y="91"/>
                </a:lnTo>
                <a:lnTo>
                  <a:pt x="117" y="91"/>
                </a:lnTo>
                <a:lnTo>
                  <a:pt x="119" y="85"/>
                </a:lnTo>
                <a:lnTo>
                  <a:pt x="115" y="79"/>
                </a:lnTo>
                <a:lnTo>
                  <a:pt x="115" y="76"/>
                </a:lnTo>
                <a:lnTo>
                  <a:pt x="115" y="70"/>
                </a:lnTo>
                <a:lnTo>
                  <a:pt x="103" y="62"/>
                </a:lnTo>
                <a:lnTo>
                  <a:pt x="95" y="50"/>
                </a:lnTo>
                <a:lnTo>
                  <a:pt x="89" y="42"/>
                </a:lnTo>
                <a:lnTo>
                  <a:pt x="85" y="28"/>
                </a:lnTo>
                <a:lnTo>
                  <a:pt x="77" y="24"/>
                </a:lnTo>
                <a:lnTo>
                  <a:pt x="67" y="12"/>
                </a:lnTo>
                <a:lnTo>
                  <a:pt x="63" y="12"/>
                </a:lnTo>
                <a:lnTo>
                  <a:pt x="63" y="16"/>
                </a:lnTo>
                <a:lnTo>
                  <a:pt x="50" y="14"/>
                </a:lnTo>
                <a:lnTo>
                  <a:pt x="42" y="6"/>
                </a:lnTo>
                <a:lnTo>
                  <a:pt x="32" y="6"/>
                </a:lnTo>
                <a:lnTo>
                  <a:pt x="28" y="0"/>
                </a:lnTo>
                <a:lnTo>
                  <a:pt x="24" y="0"/>
                </a:lnTo>
                <a:lnTo>
                  <a:pt x="14" y="0"/>
                </a:lnTo>
                <a:lnTo>
                  <a:pt x="14" y="4"/>
                </a:lnTo>
                <a:lnTo>
                  <a:pt x="8" y="0"/>
                </a:lnTo>
                <a:lnTo>
                  <a:pt x="2" y="0"/>
                </a:lnTo>
                <a:lnTo>
                  <a:pt x="2" y="10"/>
                </a:lnTo>
                <a:lnTo>
                  <a:pt x="2" y="20"/>
                </a:lnTo>
                <a:lnTo>
                  <a:pt x="0" y="22"/>
                </a:lnTo>
                <a:lnTo>
                  <a:pt x="16" y="20"/>
                </a:lnTo>
                <a:lnTo>
                  <a:pt x="20" y="34"/>
                </a:lnTo>
                <a:lnTo>
                  <a:pt x="34" y="48"/>
                </a:lnTo>
                <a:lnTo>
                  <a:pt x="36" y="54"/>
                </a:lnTo>
                <a:lnTo>
                  <a:pt x="54" y="68"/>
                </a:lnTo>
                <a:lnTo>
                  <a:pt x="55" y="78"/>
                </a:lnTo>
                <a:lnTo>
                  <a:pt x="61" y="87"/>
                </a:lnTo>
                <a:lnTo>
                  <a:pt x="59" y="119"/>
                </a:lnTo>
                <a:lnTo>
                  <a:pt x="65" y="129"/>
                </a:lnTo>
                <a:lnTo>
                  <a:pt x="69" y="125"/>
                </a:lnTo>
                <a:lnTo>
                  <a:pt x="73" y="12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82">
            <a:extLst>
              <a:ext uri="{FF2B5EF4-FFF2-40B4-BE49-F238E27FC236}">
                <a16:creationId xmlns:a16="http://schemas.microsoft.com/office/drawing/2014/main" id="{93EE8B8D-78CD-6FD2-D8B7-CD1000B58403}"/>
              </a:ext>
            </a:extLst>
          </p:cNvPr>
          <p:cNvSpPr>
            <a:spLocks/>
          </p:cNvSpPr>
          <p:nvPr/>
        </p:nvSpPr>
        <p:spPr bwMode="auto">
          <a:xfrm>
            <a:off x="21627726" y="7015164"/>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83">
            <a:extLst>
              <a:ext uri="{FF2B5EF4-FFF2-40B4-BE49-F238E27FC236}">
                <a16:creationId xmlns:a16="http://schemas.microsoft.com/office/drawing/2014/main" id="{4C6C6EE3-010C-6F47-4A05-AECE6139B33A}"/>
              </a:ext>
            </a:extLst>
          </p:cNvPr>
          <p:cNvSpPr>
            <a:spLocks/>
          </p:cNvSpPr>
          <p:nvPr/>
        </p:nvSpPr>
        <p:spPr bwMode="auto">
          <a:xfrm>
            <a:off x="21608677" y="7008814"/>
            <a:ext cx="6350" cy="3176"/>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84">
            <a:extLst>
              <a:ext uri="{FF2B5EF4-FFF2-40B4-BE49-F238E27FC236}">
                <a16:creationId xmlns:a16="http://schemas.microsoft.com/office/drawing/2014/main" id="{30DEB9EE-139F-8DE7-EE42-A9F9225F9EB2}"/>
              </a:ext>
            </a:extLst>
          </p:cNvPr>
          <p:cNvSpPr>
            <a:spLocks/>
          </p:cNvSpPr>
          <p:nvPr/>
        </p:nvSpPr>
        <p:spPr bwMode="auto">
          <a:xfrm>
            <a:off x="21640427" y="6950077"/>
            <a:ext cx="100014" cy="122238"/>
          </a:xfrm>
          <a:custGeom>
            <a:avLst/>
            <a:gdLst>
              <a:gd name="T0" fmla="*/ 32 w 32"/>
              <a:gd name="T1" fmla="*/ 14 h 39"/>
              <a:gd name="T2" fmla="*/ 28 w 32"/>
              <a:gd name="T3" fmla="*/ 14 h 39"/>
              <a:gd name="T4" fmla="*/ 25 w 32"/>
              <a:gd name="T5" fmla="*/ 11 h 39"/>
              <a:gd name="T6" fmla="*/ 21 w 32"/>
              <a:gd name="T7" fmla="*/ 11 h 39"/>
              <a:gd name="T8" fmla="*/ 20 w 32"/>
              <a:gd name="T9" fmla="*/ 9 h 39"/>
              <a:gd name="T10" fmla="*/ 19 w 32"/>
              <a:gd name="T11" fmla="*/ 7 h 39"/>
              <a:gd name="T12" fmla="*/ 16 w 32"/>
              <a:gd name="T13" fmla="*/ 3 h 39"/>
              <a:gd name="T14" fmla="*/ 16 w 32"/>
              <a:gd name="T15" fmla="*/ 3 h 39"/>
              <a:gd name="T16" fmla="*/ 12 w 32"/>
              <a:gd name="T17" fmla="*/ 2 h 39"/>
              <a:gd name="T18" fmla="*/ 9 w 32"/>
              <a:gd name="T19" fmla="*/ 0 h 39"/>
              <a:gd name="T20" fmla="*/ 7 w 32"/>
              <a:gd name="T21" fmla="*/ 2 h 39"/>
              <a:gd name="T22" fmla="*/ 8 w 32"/>
              <a:gd name="T23" fmla="*/ 4 h 39"/>
              <a:gd name="T24" fmla="*/ 10 w 32"/>
              <a:gd name="T25" fmla="*/ 6 h 39"/>
              <a:gd name="T26" fmla="*/ 11 w 32"/>
              <a:gd name="T27" fmla="*/ 8 h 39"/>
              <a:gd name="T28" fmla="*/ 10 w 32"/>
              <a:gd name="T29" fmla="*/ 9 h 39"/>
              <a:gd name="T30" fmla="*/ 6 w 32"/>
              <a:gd name="T31" fmla="*/ 10 h 39"/>
              <a:gd name="T32" fmla="*/ 5 w 32"/>
              <a:gd name="T33" fmla="*/ 13 h 39"/>
              <a:gd name="T34" fmla="*/ 5 w 32"/>
              <a:gd name="T35" fmla="*/ 18 h 39"/>
              <a:gd name="T36" fmla="*/ 3 w 32"/>
              <a:gd name="T37" fmla="*/ 22 h 39"/>
              <a:gd name="T38" fmla="*/ 0 w 32"/>
              <a:gd name="T39" fmla="*/ 23 h 39"/>
              <a:gd name="T40" fmla="*/ 0 w 32"/>
              <a:gd name="T41" fmla="*/ 23 h 39"/>
              <a:gd name="T42" fmla="*/ 5 w 32"/>
              <a:gd name="T43" fmla="*/ 27 h 39"/>
              <a:gd name="T44" fmla="*/ 16 w 32"/>
              <a:gd name="T45" fmla="*/ 39 h 39"/>
              <a:gd name="T46" fmla="*/ 17 w 32"/>
              <a:gd name="T47" fmla="*/ 34 h 39"/>
              <a:gd name="T48" fmla="*/ 17 w 32"/>
              <a:gd name="T49" fmla="*/ 31 h 39"/>
              <a:gd name="T50" fmla="*/ 19 w 32"/>
              <a:gd name="T51" fmla="*/ 27 h 39"/>
              <a:gd name="T52" fmla="*/ 23 w 32"/>
              <a:gd name="T53" fmla="*/ 23 h 39"/>
              <a:gd name="T54" fmla="*/ 26 w 32"/>
              <a:gd name="T55" fmla="*/ 26 h 39"/>
              <a:gd name="T56" fmla="*/ 29 w 32"/>
              <a:gd name="T57" fmla="*/ 22 h 39"/>
              <a:gd name="T58" fmla="*/ 30 w 32"/>
              <a:gd name="T59" fmla="*/ 20 h 39"/>
              <a:gd name="T60" fmla="*/ 32 w 32"/>
              <a:gd name="T61" fmla="*/ 18 h 39"/>
              <a:gd name="T62" fmla="*/ 32 w 32"/>
              <a:gd name="T6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39">
                <a:moveTo>
                  <a:pt x="32" y="14"/>
                </a:moveTo>
                <a:cubicBezTo>
                  <a:pt x="28" y="14"/>
                  <a:pt x="28" y="14"/>
                  <a:pt x="28" y="14"/>
                </a:cubicBezTo>
                <a:cubicBezTo>
                  <a:pt x="25" y="11"/>
                  <a:pt x="25" y="11"/>
                  <a:pt x="25" y="11"/>
                </a:cubicBezTo>
                <a:cubicBezTo>
                  <a:pt x="21" y="11"/>
                  <a:pt x="21" y="11"/>
                  <a:pt x="21" y="11"/>
                </a:cubicBezTo>
                <a:cubicBezTo>
                  <a:pt x="20" y="9"/>
                  <a:pt x="20" y="9"/>
                  <a:pt x="20" y="9"/>
                </a:cubicBezTo>
                <a:cubicBezTo>
                  <a:pt x="19" y="7"/>
                  <a:pt x="19" y="7"/>
                  <a:pt x="19" y="7"/>
                </a:cubicBezTo>
                <a:cubicBezTo>
                  <a:pt x="16" y="3"/>
                  <a:pt x="16" y="3"/>
                  <a:pt x="16" y="3"/>
                </a:cubicBezTo>
                <a:cubicBezTo>
                  <a:pt x="16" y="3"/>
                  <a:pt x="16" y="3"/>
                  <a:pt x="16" y="3"/>
                </a:cubicBezTo>
                <a:cubicBezTo>
                  <a:pt x="12" y="2"/>
                  <a:pt x="12" y="2"/>
                  <a:pt x="12" y="2"/>
                </a:cubicBezTo>
                <a:cubicBezTo>
                  <a:pt x="9" y="0"/>
                  <a:pt x="9" y="0"/>
                  <a:pt x="9" y="0"/>
                </a:cubicBezTo>
                <a:cubicBezTo>
                  <a:pt x="7" y="2"/>
                  <a:pt x="7" y="2"/>
                  <a:pt x="7" y="2"/>
                </a:cubicBezTo>
                <a:cubicBezTo>
                  <a:pt x="8" y="4"/>
                  <a:pt x="8" y="4"/>
                  <a:pt x="8" y="4"/>
                </a:cubicBezTo>
                <a:cubicBezTo>
                  <a:pt x="10" y="6"/>
                  <a:pt x="10" y="6"/>
                  <a:pt x="10" y="6"/>
                </a:cubicBezTo>
                <a:cubicBezTo>
                  <a:pt x="11" y="8"/>
                  <a:pt x="11" y="8"/>
                  <a:pt x="11" y="8"/>
                </a:cubicBezTo>
                <a:cubicBezTo>
                  <a:pt x="10" y="9"/>
                  <a:pt x="10" y="9"/>
                  <a:pt x="10" y="9"/>
                </a:cubicBezTo>
                <a:cubicBezTo>
                  <a:pt x="6" y="10"/>
                  <a:pt x="6" y="10"/>
                  <a:pt x="6" y="10"/>
                </a:cubicBezTo>
                <a:cubicBezTo>
                  <a:pt x="5" y="13"/>
                  <a:pt x="5" y="13"/>
                  <a:pt x="5" y="13"/>
                </a:cubicBezTo>
                <a:cubicBezTo>
                  <a:pt x="5" y="18"/>
                  <a:pt x="5" y="18"/>
                  <a:pt x="5" y="18"/>
                </a:cubicBezTo>
                <a:cubicBezTo>
                  <a:pt x="3" y="22"/>
                  <a:pt x="3" y="22"/>
                  <a:pt x="3" y="22"/>
                </a:cubicBezTo>
                <a:cubicBezTo>
                  <a:pt x="0" y="23"/>
                  <a:pt x="0" y="23"/>
                  <a:pt x="0" y="23"/>
                </a:cubicBezTo>
                <a:cubicBezTo>
                  <a:pt x="0" y="23"/>
                  <a:pt x="0" y="23"/>
                  <a:pt x="0" y="23"/>
                </a:cubicBezTo>
                <a:cubicBezTo>
                  <a:pt x="1" y="24"/>
                  <a:pt x="3" y="26"/>
                  <a:pt x="5" y="27"/>
                </a:cubicBezTo>
                <a:cubicBezTo>
                  <a:pt x="8" y="31"/>
                  <a:pt x="12" y="36"/>
                  <a:pt x="16" y="39"/>
                </a:cubicBezTo>
                <a:cubicBezTo>
                  <a:pt x="17" y="34"/>
                  <a:pt x="17" y="34"/>
                  <a:pt x="17" y="34"/>
                </a:cubicBezTo>
                <a:cubicBezTo>
                  <a:pt x="17" y="31"/>
                  <a:pt x="17" y="31"/>
                  <a:pt x="17" y="31"/>
                </a:cubicBezTo>
                <a:cubicBezTo>
                  <a:pt x="19" y="27"/>
                  <a:pt x="19" y="27"/>
                  <a:pt x="19" y="27"/>
                </a:cubicBezTo>
                <a:cubicBezTo>
                  <a:pt x="23" y="23"/>
                  <a:pt x="23" y="23"/>
                  <a:pt x="23" y="23"/>
                </a:cubicBezTo>
                <a:cubicBezTo>
                  <a:pt x="26" y="26"/>
                  <a:pt x="26" y="26"/>
                  <a:pt x="26" y="26"/>
                </a:cubicBezTo>
                <a:cubicBezTo>
                  <a:pt x="29" y="22"/>
                  <a:pt x="29" y="22"/>
                  <a:pt x="29" y="22"/>
                </a:cubicBezTo>
                <a:cubicBezTo>
                  <a:pt x="30" y="20"/>
                  <a:pt x="30" y="20"/>
                  <a:pt x="30" y="20"/>
                </a:cubicBezTo>
                <a:cubicBezTo>
                  <a:pt x="32" y="18"/>
                  <a:pt x="32" y="18"/>
                  <a:pt x="32" y="18"/>
                </a:cubicBezTo>
                <a:lnTo>
                  <a:pt x="32" y="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85">
            <a:extLst>
              <a:ext uri="{FF2B5EF4-FFF2-40B4-BE49-F238E27FC236}">
                <a16:creationId xmlns:a16="http://schemas.microsoft.com/office/drawing/2014/main" id="{4785DCBA-EFA9-2637-7D8B-DCF16C103D2B}"/>
              </a:ext>
            </a:extLst>
          </p:cNvPr>
          <p:cNvSpPr>
            <a:spLocks/>
          </p:cNvSpPr>
          <p:nvPr/>
        </p:nvSpPr>
        <p:spPr bwMode="auto">
          <a:xfrm>
            <a:off x="21669001" y="7050089"/>
            <a:ext cx="19050" cy="22226"/>
          </a:xfrm>
          <a:custGeom>
            <a:avLst/>
            <a:gdLst>
              <a:gd name="T0" fmla="*/ 0 w 6"/>
              <a:gd name="T1" fmla="*/ 0 h 7"/>
              <a:gd name="T2" fmla="*/ 0 w 6"/>
              <a:gd name="T3" fmla="*/ 0 h 7"/>
              <a:gd name="T4" fmla="*/ 6 w 6"/>
              <a:gd name="T5" fmla="*/ 7 h 7"/>
              <a:gd name="T6" fmla="*/ 0 w 6"/>
              <a:gd name="T7" fmla="*/ 0 h 7"/>
            </a:gdLst>
            <a:ahLst/>
            <a:cxnLst>
              <a:cxn ang="0">
                <a:pos x="T0" y="T1"/>
              </a:cxn>
              <a:cxn ang="0">
                <a:pos x="T2" y="T3"/>
              </a:cxn>
              <a:cxn ang="0">
                <a:pos x="T4" y="T5"/>
              </a:cxn>
              <a:cxn ang="0">
                <a:pos x="T6" y="T7"/>
              </a:cxn>
            </a:cxnLst>
            <a:rect l="0" t="0" r="r" b="b"/>
            <a:pathLst>
              <a:path w="6" h="7">
                <a:moveTo>
                  <a:pt x="0" y="0"/>
                </a:moveTo>
                <a:cubicBezTo>
                  <a:pt x="0" y="0"/>
                  <a:pt x="0" y="0"/>
                  <a:pt x="0" y="0"/>
                </a:cubicBezTo>
                <a:cubicBezTo>
                  <a:pt x="2" y="2"/>
                  <a:pt x="4" y="5"/>
                  <a:pt x="6" y="7"/>
                </a:cubicBezTo>
                <a:cubicBezTo>
                  <a:pt x="4" y="5"/>
                  <a:pt x="2"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86">
            <a:extLst>
              <a:ext uri="{FF2B5EF4-FFF2-40B4-BE49-F238E27FC236}">
                <a16:creationId xmlns:a16="http://schemas.microsoft.com/office/drawing/2014/main" id="{B73FEADB-9766-8C05-FB99-B2299DC61A9B}"/>
              </a:ext>
            </a:extLst>
          </p:cNvPr>
          <p:cNvSpPr>
            <a:spLocks/>
          </p:cNvSpPr>
          <p:nvPr/>
        </p:nvSpPr>
        <p:spPr bwMode="auto">
          <a:xfrm>
            <a:off x="21691226" y="7018339"/>
            <a:ext cx="103188" cy="198438"/>
          </a:xfrm>
          <a:custGeom>
            <a:avLst/>
            <a:gdLst>
              <a:gd name="T0" fmla="*/ 29 w 33"/>
              <a:gd name="T1" fmla="*/ 38 h 63"/>
              <a:gd name="T2" fmla="*/ 24 w 33"/>
              <a:gd name="T3" fmla="*/ 29 h 63"/>
              <a:gd name="T4" fmla="*/ 23 w 33"/>
              <a:gd name="T5" fmla="*/ 20 h 63"/>
              <a:gd name="T6" fmla="*/ 24 w 33"/>
              <a:gd name="T7" fmla="*/ 17 h 63"/>
              <a:gd name="T8" fmla="*/ 23 w 33"/>
              <a:gd name="T9" fmla="*/ 15 h 63"/>
              <a:gd name="T10" fmla="*/ 23 w 33"/>
              <a:gd name="T11" fmla="*/ 10 h 63"/>
              <a:gd name="T12" fmla="*/ 22 w 33"/>
              <a:gd name="T13" fmla="*/ 7 h 63"/>
              <a:gd name="T14" fmla="*/ 16 w 33"/>
              <a:gd name="T15" fmla="*/ 4 h 63"/>
              <a:gd name="T16" fmla="*/ 15 w 33"/>
              <a:gd name="T17" fmla="*/ 1 h 63"/>
              <a:gd name="T18" fmla="*/ 13 w 33"/>
              <a:gd name="T19" fmla="*/ 0 h 63"/>
              <a:gd name="T20" fmla="*/ 13 w 33"/>
              <a:gd name="T21" fmla="*/ 0 h 63"/>
              <a:gd name="T22" fmla="*/ 10 w 33"/>
              <a:gd name="T23" fmla="*/ 4 h 63"/>
              <a:gd name="T24" fmla="*/ 7 w 33"/>
              <a:gd name="T25" fmla="*/ 1 h 63"/>
              <a:gd name="T26" fmla="*/ 3 w 33"/>
              <a:gd name="T27" fmla="*/ 5 h 63"/>
              <a:gd name="T28" fmla="*/ 1 w 33"/>
              <a:gd name="T29" fmla="*/ 9 h 63"/>
              <a:gd name="T30" fmla="*/ 1 w 33"/>
              <a:gd name="T31" fmla="*/ 12 h 63"/>
              <a:gd name="T32" fmla="*/ 0 w 33"/>
              <a:gd name="T33" fmla="*/ 17 h 63"/>
              <a:gd name="T34" fmla="*/ 0 w 33"/>
              <a:gd name="T35" fmla="*/ 18 h 63"/>
              <a:gd name="T36" fmla="*/ 2 w 33"/>
              <a:gd name="T37" fmla="*/ 25 h 63"/>
              <a:gd name="T38" fmla="*/ 2 w 33"/>
              <a:gd name="T39" fmla="*/ 38 h 63"/>
              <a:gd name="T40" fmla="*/ 9 w 33"/>
              <a:gd name="T41" fmla="*/ 56 h 63"/>
              <a:gd name="T42" fmla="*/ 10 w 33"/>
              <a:gd name="T43" fmla="*/ 58 h 63"/>
              <a:gd name="T44" fmla="*/ 10 w 33"/>
              <a:gd name="T45" fmla="*/ 61 h 63"/>
              <a:gd name="T46" fmla="*/ 17 w 33"/>
              <a:gd name="T47" fmla="*/ 63 h 63"/>
              <a:gd name="T48" fmla="*/ 20 w 33"/>
              <a:gd name="T49" fmla="*/ 62 h 63"/>
              <a:gd name="T50" fmla="*/ 22 w 33"/>
              <a:gd name="T51" fmla="*/ 56 h 63"/>
              <a:gd name="T52" fmla="*/ 21 w 33"/>
              <a:gd name="T53" fmla="*/ 52 h 63"/>
              <a:gd name="T54" fmla="*/ 29 w 33"/>
              <a:gd name="T55" fmla="*/ 50 h 63"/>
              <a:gd name="T56" fmla="*/ 32 w 33"/>
              <a:gd name="T57" fmla="*/ 45 h 63"/>
              <a:gd name="T58" fmla="*/ 33 w 33"/>
              <a:gd name="T59" fmla="*/ 41 h 63"/>
              <a:gd name="T60" fmla="*/ 29 w 33"/>
              <a:gd name="T61"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63">
                <a:moveTo>
                  <a:pt x="29" y="38"/>
                </a:moveTo>
                <a:cubicBezTo>
                  <a:pt x="24" y="29"/>
                  <a:pt x="24" y="29"/>
                  <a:pt x="24" y="29"/>
                </a:cubicBezTo>
                <a:cubicBezTo>
                  <a:pt x="23" y="20"/>
                  <a:pt x="23" y="20"/>
                  <a:pt x="23" y="20"/>
                </a:cubicBezTo>
                <a:cubicBezTo>
                  <a:pt x="24" y="17"/>
                  <a:pt x="24" y="17"/>
                  <a:pt x="24" y="17"/>
                </a:cubicBezTo>
                <a:cubicBezTo>
                  <a:pt x="23" y="15"/>
                  <a:pt x="23" y="15"/>
                  <a:pt x="23" y="15"/>
                </a:cubicBezTo>
                <a:cubicBezTo>
                  <a:pt x="23" y="10"/>
                  <a:pt x="23" y="10"/>
                  <a:pt x="23" y="10"/>
                </a:cubicBezTo>
                <a:cubicBezTo>
                  <a:pt x="22" y="7"/>
                  <a:pt x="22" y="7"/>
                  <a:pt x="22" y="7"/>
                </a:cubicBezTo>
                <a:cubicBezTo>
                  <a:pt x="16" y="4"/>
                  <a:pt x="16" y="4"/>
                  <a:pt x="16" y="4"/>
                </a:cubicBezTo>
                <a:cubicBezTo>
                  <a:pt x="15" y="1"/>
                  <a:pt x="15" y="1"/>
                  <a:pt x="15" y="1"/>
                </a:cubicBezTo>
                <a:cubicBezTo>
                  <a:pt x="13" y="0"/>
                  <a:pt x="13" y="0"/>
                  <a:pt x="13" y="0"/>
                </a:cubicBezTo>
                <a:cubicBezTo>
                  <a:pt x="13" y="0"/>
                  <a:pt x="13" y="0"/>
                  <a:pt x="13" y="0"/>
                </a:cubicBezTo>
                <a:cubicBezTo>
                  <a:pt x="10" y="4"/>
                  <a:pt x="10" y="4"/>
                  <a:pt x="10" y="4"/>
                </a:cubicBezTo>
                <a:cubicBezTo>
                  <a:pt x="7" y="1"/>
                  <a:pt x="7" y="1"/>
                  <a:pt x="7" y="1"/>
                </a:cubicBezTo>
                <a:cubicBezTo>
                  <a:pt x="3" y="5"/>
                  <a:pt x="3" y="5"/>
                  <a:pt x="3" y="5"/>
                </a:cubicBezTo>
                <a:cubicBezTo>
                  <a:pt x="1" y="9"/>
                  <a:pt x="1" y="9"/>
                  <a:pt x="1" y="9"/>
                </a:cubicBezTo>
                <a:cubicBezTo>
                  <a:pt x="1" y="12"/>
                  <a:pt x="1" y="12"/>
                  <a:pt x="1" y="12"/>
                </a:cubicBezTo>
                <a:cubicBezTo>
                  <a:pt x="0" y="17"/>
                  <a:pt x="0" y="17"/>
                  <a:pt x="0" y="17"/>
                </a:cubicBezTo>
                <a:cubicBezTo>
                  <a:pt x="0" y="18"/>
                  <a:pt x="0" y="18"/>
                  <a:pt x="0" y="18"/>
                </a:cubicBezTo>
                <a:cubicBezTo>
                  <a:pt x="2" y="20"/>
                  <a:pt x="3" y="22"/>
                  <a:pt x="2" y="25"/>
                </a:cubicBezTo>
                <a:cubicBezTo>
                  <a:pt x="2" y="29"/>
                  <a:pt x="3" y="33"/>
                  <a:pt x="2" y="38"/>
                </a:cubicBezTo>
                <a:cubicBezTo>
                  <a:pt x="2" y="45"/>
                  <a:pt x="3" y="51"/>
                  <a:pt x="9" y="56"/>
                </a:cubicBezTo>
                <a:cubicBezTo>
                  <a:pt x="10" y="56"/>
                  <a:pt x="11" y="57"/>
                  <a:pt x="10" y="58"/>
                </a:cubicBezTo>
                <a:cubicBezTo>
                  <a:pt x="10" y="59"/>
                  <a:pt x="10" y="60"/>
                  <a:pt x="10" y="61"/>
                </a:cubicBezTo>
                <a:cubicBezTo>
                  <a:pt x="17" y="63"/>
                  <a:pt x="17" y="63"/>
                  <a:pt x="17" y="63"/>
                </a:cubicBezTo>
                <a:cubicBezTo>
                  <a:pt x="20" y="62"/>
                  <a:pt x="20" y="62"/>
                  <a:pt x="20" y="62"/>
                </a:cubicBezTo>
                <a:cubicBezTo>
                  <a:pt x="22" y="56"/>
                  <a:pt x="22" y="56"/>
                  <a:pt x="22" y="56"/>
                </a:cubicBezTo>
                <a:cubicBezTo>
                  <a:pt x="21" y="52"/>
                  <a:pt x="21" y="52"/>
                  <a:pt x="21" y="52"/>
                </a:cubicBezTo>
                <a:cubicBezTo>
                  <a:pt x="29" y="50"/>
                  <a:pt x="29" y="50"/>
                  <a:pt x="29" y="50"/>
                </a:cubicBezTo>
                <a:cubicBezTo>
                  <a:pt x="32" y="45"/>
                  <a:pt x="32" y="45"/>
                  <a:pt x="32" y="45"/>
                </a:cubicBezTo>
                <a:cubicBezTo>
                  <a:pt x="33" y="41"/>
                  <a:pt x="33" y="41"/>
                  <a:pt x="33" y="41"/>
                </a:cubicBezTo>
                <a:lnTo>
                  <a:pt x="29" y="3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87">
            <a:extLst>
              <a:ext uri="{FF2B5EF4-FFF2-40B4-BE49-F238E27FC236}">
                <a16:creationId xmlns:a16="http://schemas.microsoft.com/office/drawing/2014/main" id="{3701B8D5-9BEB-D73C-CE74-8C62FE40181E}"/>
              </a:ext>
            </a:extLst>
          </p:cNvPr>
          <p:cNvSpPr>
            <a:spLocks/>
          </p:cNvSpPr>
          <p:nvPr/>
        </p:nvSpPr>
        <p:spPr bwMode="auto">
          <a:xfrm>
            <a:off x="21656300" y="6783389"/>
            <a:ext cx="219076" cy="288926"/>
          </a:xfrm>
          <a:custGeom>
            <a:avLst/>
            <a:gdLst>
              <a:gd name="T0" fmla="*/ 67 w 70"/>
              <a:gd name="T1" fmla="*/ 57 h 92"/>
              <a:gd name="T2" fmla="*/ 61 w 70"/>
              <a:gd name="T3" fmla="*/ 45 h 92"/>
              <a:gd name="T4" fmla="*/ 61 w 70"/>
              <a:gd name="T5" fmla="*/ 33 h 92"/>
              <a:gd name="T6" fmla="*/ 58 w 70"/>
              <a:gd name="T7" fmla="*/ 29 h 92"/>
              <a:gd name="T8" fmla="*/ 53 w 70"/>
              <a:gd name="T9" fmla="*/ 31 h 92"/>
              <a:gd name="T10" fmla="*/ 47 w 70"/>
              <a:gd name="T11" fmla="*/ 29 h 92"/>
              <a:gd name="T12" fmla="*/ 41 w 70"/>
              <a:gd name="T13" fmla="*/ 25 h 92"/>
              <a:gd name="T14" fmla="*/ 34 w 70"/>
              <a:gd name="T15" fmla="*/ 15 h 92"/>
              <a:gd name="T16" fmla="*/ 26 w 70"/>
              <a:gd name="T17" fmla="*/ 4 h 92"/>
              <a:gd name="T18" fmla="*/ 14 w 70"/>
              <a:gd name="T19" fmla="*/ 0 h 92"/>
              <a:gd name="T20" fmla="*/ 9 w 70"/>
              <a:gd name="T21" fmla="*/ 5 h 92"/>
              <a:gd name="T22" fmla="*/ 3 w 70"/>
              <a:gd name="T23" fmla="*/ 7 h 92"/>
              <a:gd name="T24" fmla="*/ 4 w 70"/>
              <a:gd name="T25" fmla="*/ 19 h 92"/>
              <a:gd name="T26" fmla="*/ 8 w 70"/>
              <a:gd name="T27" fmla="*/ 21 h 92"/>
              <a:gd name="T28" fmla="*/ 7 w 70"/>
              <a:gd name="T29" fmla="*/ 23 h 92"/>
              <a:gd name="T30" fmla="*/ 3 w 70"/>
              <a:gd name="T31" fmla="*/ 26 h 92"/>
              <a:gd name="T32" fmla="*/ 6 w 70"/>
              <a:gd name="T33" fmla="*/ 27 h 92"/>
              <a:gd name="T34" fmla="*/ 8 w 70"/>
              <a:gd name="T35" fmla="*/ 31 h 92"/>
              <a:gd name="T36" fmla="*/ 4 w 70"/>
              <a:gd name="T37" fmla="*/ 39 h 92"/>
              <a:gd name="T38" fmla="*/ 12 w 70"/>
              <a:gd name="T39" fmla="*/ 43 h 92"/>
              <a:gd name="T40" fmla="*/ 13 w 70"/>
              <a:gd name="T41" fmla="*/ 47 h 92"/>
              <a:gd name="T42" fmla="*/ 8 w 70"/>
              <a:gd name="T43" fmla="*/ 47 h 92"/>
              <a:gd name="T44" fmla="*/ 12 w 70"/>
              <a:gd name="T45" fmla="*/ 55 h 92"/>
              <a:gd name="T46" fmla="*/ 14 w 70"/>
              <a:gd name="T47" fmla="*/ 60 h 92"/>
              <a:gd name="T48" fmla="*/ 16 w 70"/>
              <a:gd name="T49" fmla="*/ 64 h 92"/>
              <a:gd name="T50" fmla="*/ 23 w 70"/>
              <a:gd name="T51" fmla="*/ 67 h 92"/>
              <a:gd name="T52" fmla="*/ 27 w 70"/>
              <a:gd name="T53" fmla="*/ 71 h 92"/>
              <a:gd name="T54" fmla="*/ 24 w 70"/>
              <a:gd name="T55" fmla="*/ 75 h 92"/>
              <a:gd name="T56" fmla="*/ 27 w 70"/>
              <a:gd name="T57" fmla="*/ 79 h 92"/>
              <a:gd name="T58" fmla="*/ 34 w 70"/>
              <a:gd name="T59" fmla="*/ 85 h 92"/>
              <a:gd name="T60" fmla="*/ 35 w 70"/>
              <a:gd name="T61" fmla="*/ 92 h 92"/>
              <a:gd name="T62" fmla="*/ 36 w 70"/>
              <a:gd name="T63" fmla="*/ 89 h 92"/>
              <a:gd name="T64" fmla="*/ 44 w 70"/>
              <a:gd name="T65" fmla="*/ 85 h 92"/>
              <a:gd name="T66" fmla="*/ 53 w 70"/>
              <a:gd name="T67" fmla="*/ 81 h 92"/>
              <a:gd name="T68" fmla="*/ 64 w 70"/>
              <a:gd name="T69" fmla="*/ 80 h 92"/>
              <a:gd name="T70" fmla="*/ 63 w 70"/>
              <a:gd name="T71" fmla="*/ 75 h 92"/>
              <a:gd name="T72" fmla="*/ 68 w 70"/>
              <a:gd name="T73" fmla="*/ 6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92">
                <a:moveTo>
                  <a:pt x="70" y="62"/>
                </a:moveTo>
                <a:cubicBezTo>
                  <a:pt x="67" y="57"/>
                  <a:pt x="67" y="57"/>
                  <a:pt x="67" y="57"/>
                </a:cubicBezTo>
                <a:cubicBezTo>
                  <a:pt x="62" y="52"/>
                  <a:pt x="62" y="52"/>
                  <a:pt x="62" y="52"/>
                </a:cubicBezTo>
                <a:cubicBezTo>
                  <a:pt x="61" y="45"/>
                  <a:pt x="61" y="45"/>
                  <a:pt x="61" y="45"/>
                </a:cubicBezTo>
                <a:cubicBezTo>
                  <a:pt x="64" y="42"/>
                  <a:pt x="64" y="42"/>
                  <a:pt x="64" y="42"/>
                </a:cubicBezTo>
                <a:cubicBezTo>
                  <a:pt x="64" y="42"/>
                  <a:pt x="61" y="34"/>
                  <a:pt x="61" y="33"/>
                </a:cubicBezTo>
                <a:cubicBezTo>
                  <a:pt x="61" y="33"/>
                  <a:pt x="64" y="30"/>
                  <a:pt x="64" y="30"/>
                </a:cubicBezTo>
                <a:cubicBezTo>
                  <a:pt x="58" y="29"/>
                  <a:pt x="58" y="29"/>
                  <a:pt x="58" y="29"/>
                </a:cubicBezTo>
                <a:cubicBezTo>
                  <a:pt x="55" y="33"/>
                  <a:pt x="55" y="33"/>
                  <a:pt x="55" y="33"/>
                </a:cubicBezTo>
                <a:cubicBezTo>
                  <a:pt x="53" y="31"/>
                  <a:pt x="53" y="31"/>
                  <a:pt x="53" y="31"/>
                </a:cubicBezTo>
                <a:cubicBezTo>
                  <a:pt x="49" y="32"/>
                  <a:pt x="49" y="32"/>
                  <a:pt x="49" y="32"/>
                </a:cubicBezTo>
                <a:cubicBezTo>
                  <a:pt x="47" y="29"/>
                  <a:pt x="47" y="29"/>
                  <a:pt x="47" y="29"/>
                </a:cubicBezTo>
                <a:cubicBezTo>
                  <a:pt x="41" y="27"/>
                  <a:pt x="41" y="27"/>
                  <a:pt x="41" y="27"/>
                </a:cubicBezTo>
                <a:cubicBezTo>
                  <a:pt x="41" y="25"/>
                  <a:pt x="41" y="25"/>
                  <a:pt x="41" y="25"/>
                </a:cubicBezTo>
                <a:cubicBezTo>
                  <a:pt x="43" y="22"/>
                  <a:pt x="43" y="22"/>
                  <a:pt x="43" y="22"/>
                </a:cubicBezTo>
                <a:cubicBezTo>
                  <a:pt x="34" y="15"/>
                  <a:pt x="34" y="15"/>
                  <a:pt x="34" y="15"/>
                </a:cubicBezTo>
                <a:cubicBezTo>
                  <a:pt x="32" y="11"/>
                  <a:pt x="32" y="11"/>
                  <a:pt x="32" y="11"/>
                </a:cubicBezTo>
                <a:cubicBezTo>
                  <a:pt x="26" y="4"/>
                  <a:pt x="26" y="4"/>
                  <a:pt x="26" y="4"/>
                </a:cubicBezTo>
                <a:cubicBezTo>
                  <a:pt x="23" y="2"/>
                  <a:pt x="23" y="2"/>
                  <a:pt x="23" y="2"/>
                </a:cubicBezTo>
                <a:cubicBezTo>
                  <a:pt x="14" y="0"/>
                  <a:pt x="14" y="0"/>
                  <a:pt x="14" y="0"/>
                </a:cubicBezTo>
                <a:cubicBezTo>
                  <a:pt x="10" y="4"/>
                  <a:pt x="10" y="4"/>
                  <a:pt x="10" y="4"/>
                </a:cubicBezTo>
                <a:cubicBezTo>
                  <a:pt x="9" y="5"/>
                  <a:pt x="9" y="5"/>
                  <a:pt x="9" y="5"/>
                </a:cubicBezTo>
                <a:cubicBezTo>
                  <a:pt x="7" y="5"/>
                  <a:pt x="7" y="5"/>
                  <a:pt x="7" y="5"/>
                </a:cubicBezTo>
                <a:cubicBezTo>
                  <a:pt x="3" y="7"/>
                  <a:pt x="3" y="7"/>
                  <a:pt x="3" y="7"/>
                </a:cubicBezTo>
                <a:cubicBezTo>
                  <a:pt x="0" y="10"/>
                  <a:pt x="0" y="10"/>
                  <a:pt x="0" y="10"/>
                </a:cubicBezTo>
                <a:cubicBezTo>
                  <a:pt x="4" y="19"/>
                  <a:pt x="4" y="19"/>
                  <a:pt x="4" y="19"/>
                </a:cubicBezTo>
                <a:cubicBezTo>
                  <a:pt x="5" y="21"/>
                  <a:pt x="5" y="21"/>
                  <a:pt x="5" y="21"/>
                </a:cubicBezTo>
                <a:cubicBezTo>
                  <a:pt x="8" y="21"/>
                  <a:pt x="8" y="21"/>
                  <a:pt x="8" y="21"/>
                </a:cubicBezTo>
                <a:cubicBezTo>
                  <a:pt x="9" y="22"/>
                  <a:pt x="9" y="22"/>
                  <a:pt x="9" y="22"/>
                </a:cubicBezTo>
                <a:cubicBezTo>
                  <a:pt x="7" y="23"/>
                  <a:pt x="7" y="23"/>
                  <a:pt x="7" y="23"/>
                </a:cubicBezTo>
                <a:cubicBezTo>
                  <a:pt x="4" y="24"/>
                  <a:pt x="4" y="24"/>
                  <a:pt x="4" y="24"/>
                </a:cubicBezTo>
                <a:cubicBezTo>
                  <a:pt x="3" y="26"/>
                  <a:pt x="3" y="26"/>
                  <a:pt x="3" y="26"/>
                </a:cubicBezTo>
                <a:cubicBezTo>
                  <a:pt x="5" y="28"/>
                  <a:pt x="5" y="28"/>
                  <a:pt x="5" y="28"/>
                </a:cubicBezTo>
                <a:cubicBezTo>
                  <a:pt x="6" y="27"/>
                  <a:pt x="6" y="27"/>
                  <a:pt x="6" y="27"/>
                </a:cubicBezTo>
                <a:cubicBezTo>
                  <a:pt x="9" y="27"/>
                  <a:pt x="9" y="27"/>
                  <a:pt x="9" y="27"/>
                </a:cubicBezTo>
                <a:cubicBezTo>
                  <a:pt x="8" y="31"/>
                  <a:pt x="8" y="31"/>
                  <a:pt x="8" y="31"/>
                </a:cubicBezTo>
                <a:cubicBezTo>
                  <a:pt x="4" y="37"/>
                  <a:pt x="4" y="37"/>
                  <a:pt x="4" y="37"/>
                </a:cubicBezTo>
                <a:cubicBezTo>
                  <a:pt x="4" y="39"/>
                  <a:pt x="4" y="39"/>
                  <a:pt x="4" y="39"/>
                </a:cubicBezTo>
                <a:cubicBezTo>
                  <a:pt x="10" y="43"/>
                  <a:pt x="10" y="43"/>
                  <a:pt x="10" y="43"/>
                </a:cubicBezTo>
                <a:cubicBezTo>
                  <a:pt x="12" y="43"/>
                  <a:pt x="12" y="43"/>
                  <a:pt x="12" y="43"/>
                </a:cubicBezTo>
                <a:cubicBezTo>
                  <a:pt x="14" y="45"/>
                  <a:pt x="14" y="45"/>
                  <a:pt x="14" y="45"/>
                </a:cubicBezTo>
                <a:cubicBezTo>
                  <a:pt x="13" y="47"/>
                  <a:pt x="13" y="47"/>
                  <a:pt x="13" y="47"/>
                </a:cubicBezTo>
                <a:cubicBezTo>
                  <a:pt x="9" y="46"/>
                  <a:pt x="9" y="46"/>
                  <a:pt x="9" y="46"/>
                </a:cubicBezTo>
                <a:cubicBezTo>
                  <a:pt x="8" y="47"/>
                  <a:pt x="8" y="47"/>
                  <a:pt x="8" y="47"/>
                </a:cubicBezTo>
                <a:cubicBezTo>
                  <a:pt x="9" y="50"/>
                  <a:pt x="9" y="50"/>
                  <a:pt x="9" y="50"/>
                </a:cubicBezTo>
                <a:cubicBezTo>
                  <a:pt x="12" y="55"/>
                  <a:pt x="12" y="55"/>
                  <a:pt x="12" y="55"/>
                </a:cubicBezTo>
                <a:cubicBezTo>
                  <a:pt x="11" y="56"/>
                  <a:pt x="11" y="56"/>
                  <a:pt x="11" y="56"/>
                </a:cubicBezTo>
                <a:cubicBezTo>
                  <a:pt x="14" y="60"/>
                  <a:pt x="14" y="60"/>
                  <a:pt x="14" y="60"/>
                </a:cubicBezTo>
                <a:cubicBezTo>
                  <a:pt x="15" y="62"/>
                  <a:pt x="15" y="62"/>
                  <a:pt x="15" y="62"/>
                </a:cubicBezTo>
                <a:cubicBezTo>
                  <a:pt x="16" y="64"/>
                  <a:pt x="16" y="64"/>
                  <a:pt x="16" y="64"/>
                </a:cubicBezTo>
                <a:cubicBezTo>
                  <a:pt x="20" y="64"/>
                  <a:pt x="20" y="64"/>
                  <a:pt x="20" y="64"/>
                </a:cubicBezTo>
                <a:cubicBezTo>
                  <a:pt x="23" y="67"/>
                  <a:pt x="23" y="67"/>
                  <a:pt x="23" y="67"/>
                </a:cubicBezTo>
                <a:cubicBezTo>
                  <a:pt x="27" y="67"/>
                  <a:pt x="27" y="67"/>
                  <a:pt x="27" y="67"/>
                </a:cubicBezTo>
                <a:cubicBezTo>
                  <a:pt x="27" y="71"/>
                  <a:pt x="27" y="71"/>
                  <a:pt x="27" y="71"/>
                </a:cubicBezTo>
                <a:cubicBezTo>
                  <a:pt x="25" y="73"/>
                  <a:pt x="25" y="73"/>
                  <a:pt x="25" y="73"/>
                </a:cubicBezTo>
                <a:cubicBezTo>
                  <a:pt x="24" y="75"/>
                  <a:pt x="24" y="75"/>
                  <a:pt x="24" y="75"/>
                </a:cubicBezTo>
                <a:cubicBezTo>
                  <a:pt x="26" y="76"/>
                  <a:pt x="26" y="76"/>
                  <a:pt x="26" y="76"/>
                </a:cubicBezTo>
                <a:cubicBezTo>
                  <a:pt x="27" y="79"/>
                  <a:pt x="27" y="79"/>
                  <a:pt x="27" y="79"/>
                </a:cubicBezTo>
                <a:cubicBezTo>
                  <a:pt x="33" y="82"/>
                  <a:pt x="33" y="82"/>
                  <a:pt x="33" y="82"/>
                </a:cubicBezTo>
                <a:cubicBezTo>
                  <a:pt x="34" y="85"/>
                  <a:pt x="34" y="85"/>
                  <a:pt x="34" y="85"/>
                </a:cubicBezTo>
                <a:cubicBezTo>
                  <a:pt x="34" y="90"/>
                  <a:pt x="34" y="90"/>
                  <a:pt x="34" y="90"/>
                </a:cubicBezTo>
                <a:cubicBezTo>
                  <a:pt x="35" y="92"/>
                  <a:pt x="35" y="92"/>
                  <a:pt x="35" y="92"/>
                </a:cubicBezTo>
                <a:cubicBezTo>
                  <a:pt x="36" y="90"/>
                  <a:pt x="36" y="90"/>
                  <a:pt x="36" y="90"/>
                </a:cubicBezTo>
                <a:cubicBezTo>
                  <a:pt x="36" y="89"/>
                  <a:pt x="36" y="89"/>
                  <a:pt x="36" y="89"/>
                </a:cubicBezTo>
                <a:cubicBezTo>
                  <a:pt x="40" y="87"/>
                  <a:pt x="40" y="87"/>
                  <a:pt x="40" y="87"/>
                </a:cubicBezTo>
                <a:cubicBezTo>
                  <a:pt x="44" y="85"/>
                  <a:pt x="44" y="85"/>
                  <a:pt x="44" y="85"/>
                </a:cubicBezTo>
                <a:cubicBezTo>
                  <a:pt x="47" y="83"/>
                  <a:pt x="47" y="83"/>
                  <a:pt x="47" y="83"/>
                </a:cubicBezTo>
                <a:cubicBezTo>
                  <a:pt x="53" y="81"/>
                  <a:pt x="53" y="81"/>
                  <a:pt x="53" y="81"/>
                </a:cubicBezTo>
                <a:cubicBezTo>
                  <a:pt x="57" y="81"/>
                  <a:pt x="57" y="81"/>
                  <a:pt x="57" y="81"/>
                </a:cubicBezTo>
                <a:cubicBezTo>
                  <a:pt x="64" y="80"/>
                  <a:pt x="64" y="80"/>
                  <a:pt x="64" y="80"/>
                </a:cubicBezTo>
                <a:cubicBezTo>
                  <a:pt x="65" y="78"/>
                  <a:pt x="65" y="78"/>
                  <a:pt x="65" y="78"/>
                </a:cubicBezTo>
                <a:cubicBezTo>
                  <a:pt x="63" y="75"/>
                  <a:pt x="63" y="75"/>
                  <a:pt x="63" y="75"/>
                </a:cubicBezTo>
                <a:cubicBezTo>
                  <a:pt x="63" y="71"/>
                  <a:pt x="63" y="71"/>
                  <a:pt x="63" y="71"/>
                </a:cubicBezTo>
                <a:cubicBezTo>
                  <a:pt x="68" y="66"/>
                  <a:pt x="68" y="66"/>
                  <a:pt x="68" y="66"/>
                </a:cubicBezTo>
                <a:lnTo>
                  <a:pt x="70" y="6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88">
            <a:extLst>
              <a:ext uri="{FF2B5EF4-FFF2-40B4-BE49-F238E27FC236}">
                <a16:creationId xmlns:a16="http://schemas.microsoft.com/office/drawing/2014/main" id="{78EFABAC-F015-5B53-7254-E4A23C9929E0}"/>
              </a:ext>
            </a:extLst>
          </p:cNvPr>
          <p:cNvSpPr>
            <a:spLocks/>
          </p:cNvSpPr>
          <p:nvPr/>
        </p:nvSpPr>
        <p:spPr bwMode="auto">
          <a:xfrm>
            <a:off x="21707101" y="6786564"/>
            <a:ext cx="20638" cy="3176"/>
          </a:xfrm>
          <a:custGeom>
            <a:avLst/>
            <a:gdLst>
              <a:gd name="T0" fmla="*/ 0 w 13"/>
              <a:gd name="T1" fmla="*/ 0 h 2"/>
              <a:gd name="T2" fmla="*/ 13 w 13"/>
              <a:gd name="T3" fmla="*/ 2 h 2"/>
              <a:gd name="T4" fmla="*/ 0 w 13"/>
              <a:gd name="T5" fmla="*/ 0 h 2"/>
              <a:gd name="T6" fmla="*/ 0 w 13"/>
              <a:gd name="T7" fmla="*/ 0 h 2"/>
            </a:gdLst>
            <a:ahLst/>
            <a:cxnLst>
              <a:cxn ang="0">
                <a:pos x="T0" y="T1"/>
              </a:cxn>
              <a:cxn ang="0">
                <a:pos x="T2" y="T3"/>
              </a:cxn>
              <a:cxn ang="0">
                <a:pos x="T4" y="T5"/>
              </a:cxn>
              <a:cxn ang="0">
                <a:pos x="T6" y="T7"/>
              </a:cxn>
            </a:cxnLst>
            <a:rect l="0" t="0" r="r" b="b"/>
            <a:pathLst>
              <a:path w="13" h="2">
                <a:moveTo>
                  <a:pt x="0" y="0"/>
                </a:moveTo>
                <a:lnTo>
                  <a:pt x="13" y="2"/>
                </a:lnTo>
                <a:lnTo>
                  <a:pt x="0" y="0"/>
                </a:lnTo>
                <a:lnTo>
                  <a:pt x="0"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89">
            <a:extLst>
              <a:ext uri="{FF2B5EF4-FFF2-40B4-BE49-F238E27FC236}">
                <a16:creationId xmlns:a16="http://schemas.microsoft.com/office/drawing/2014/main" id="{73439074-EF2E-7980-9BB1-11AC2664E069}"/>
              </a:ext>
            </a:extLst>
          </p:cNvPr>
          <p:cNvSpPr>
            <a:spLocks/>
          </p:cNvSpPr>
          <p:nvPr/>
        </p:nvSpPr>
        <p:spPr bwMode="auto">
          <a:xfrm>
            <a:off x="21727739" y="6638926"/>
            <a:ext cx="477838" cy="304800"/>
          </a:xfrm>
          <a:custGeom>
            <a:avLst/>
            <a:gdLst>
              <a:gd name="T0" fmla="*/ 151 w 152"/>
              <a:gd name="T1" fmla="*/ 61 h 97"/>
              <a:gd name="T2" fmla="*/ 143 w 152"/>
              <a:gd name="T3" fmla="*/ 59 h 97"/>
              <a:gd name="T4" fmla="*/ 129 w 152"/>
              <a:gd name="T5" fmla="*/ 60 h 97"/>
              <a:gd name="T6" fmla="*/ 124 w 152"/>
              <a:gd name="T7" fmla="*/ 50 h 97"/>
              <a:gd name="T8" fmla="*/ 122 w 152"/>
              <a:gd name="T9" fmla="*/ 29 h 97"/>
              <a:gd name="T10" fmla="*/ 112 w 152"/>
              <a:gd name="T11" fmla="*/ 17 h 97"/>
              <a:gd name="T12" fmla="*/ 104 w 152"/>
              <a:gd name="T13" fmla="*/ 7 h 97"/>
              <a:gd name="T14" fmla="*/ 94 w 152"/>
              <a:gd name="T15" fmla="*/ 1 h 97"/>
              <a:gd name="T16" fmla="*/ 77 w 152"/>
              <a:gd name="T17" fmla="*/ 6 h 97"/>
              <a:gd name="T18" fmla="*/ 69 w 152"/>
              <a:gd name="T19" fmla="*/ 11 h 97"/>
              <a:gd name="T20" fmla="*/ 60 w 152"/>
              <a:gd name="T21" fmla="*/ 10 h 97"/>
              <a:gd name="T22" fmla="*/ 52 w 152"/>
              <a:gd name="T23" fmla="*/ 5 h 97"/>
              <a:gd name="T24" fmla="*/ 43 w 152"/>
              <a:gd name="T25" fmla="*/ 1 h 97"/>
              <a:gd name="T26" fmla="*/ 38 w 152"/>
              <a:gd name="T27" fmla="*/ 3 h 97"/>
              <a:gd name="T28" fmla="*/ 34 w 152"/>
              <a:gd name="T29" fmla="*/ 5 h 97"/>
              <a:gd name="T30" fmla="*/ 29 w 152"/>
              <a:gd name="T31" fmla="*/ 9 h 97"/>
              <a:gd name="T32" fmla="*/ 21 w 152"/>
              <a:gd name="T33" fmla="*/ 26 h 97"/>
              <a:gd name="T34" fmla="*/ 16 w 152"/>
              <a:gd name="T35" fmla="*/ 39 h 97"/>
              <a:gd name="T36" fmla="*/ 8 w 152"/>
              <a:gd name="T37" fmla="*/ 41 h 97"/>
              <a:gd name="T38" fmla="*/ 3 w 152"/>
              <a:gd name="T39" fmla="*/ 45 h 97"/>
              <a:gd name="T40" fmla="*/ 3 w 152"/>
              <a:gd name="T41" fmla="*/ 50 h 97"/>
              <a:gd name="T42" fmla="*/ 11 w 152"/>
              <a:gd name="T43" fmla="*/ 61 h 97"/>
              <a:gd name="T44" fmla="*/ 18 w 152"/>
              <a:gd name="T45" fmla="*/ 71 h 97"/>
              <a:gd name="T46" fmla="*/ 24 w 152"/>
              <a:gd name="T47" fmla="*/ 75 h 97"/>
              <a:gd name="T48" fmla="*/ 30 w 152"/>
              <a:gd name="T49" fmla="*/ 77 h 97"/>
              <a:gd name="T50" fmla="*/ 35 w 152"/>
              <a:gd name="T51" fmla="*/ 75 h 97"/>
              <a:gd name="T52" fmla="*/ 38 w 152"/>
              <a:gd name="T53" fmla="*/ 79 h 97"/>
              <a:gd name="T54" fmla="*/ 44 w 152"/>
              <a:gd name="T55" fmla="*/ 86 h 97"/>
              <a:gd name="T56" fmla="*/ 45 w 152"/>
              <a:gd name="T57" fmla="*/ 92 h 97"/>
              <a:gd name="T58" fmla="*/ 51 w 152"/>
              <a:gd name="T59" fmla="*/ 93 h 97"/>
              <a:gd name="T60" fmla="*/ 58 w 152"/>
              <a:gd name="T61" fmla="*/ 95 h 97"/>
              <a:gd name="T62" fmla="*/ 65 w 152"/>
              <a:gd name="T63" fmla="*/ 97 h 97"/>
              <a:gd name="T64" fmla="*/ 73 w 152"/>
              <a:gd name="T65" fmla="*/ 96 h 97"/>
              <a:gd name="T66" fmla="*/ 79 w 152"/>
              <a:gd name="T67" fmla="*/ 96 h 97"/>
              <a:gd name="T68" fmla="*/ 91 w 152"/>
              <a:gd name="T69" fmla="*/ 95 h 97"/>
              <a:gd name="T70" fmla="*/ 97 w 152"/>
              <a:gd name="T71" fmla="*/ 91 h 97"/>
              <a:gd name="T72" fmla="*/ 116 w 152"/>
              <a:gd name="T73" fmla="*/ 86 h 97"/>
              <a:gd name="T74" fmla="*/ 124 w 152"/>
              <a:gd name="T75" fmla="*/ 90 h 97"/>
              <a:gd name="T76" fmla="*/ 132 w 152"/>
              <a:gd name="T77" fmla="*/ 91 h 97"/>
              <a:gd name="T78" fmla="*/ 138 w 152"/>
              <a:gd name="T79" fmla="*/ 92 h 97"/>
              <a:gd name="T80" fmla="*/ 139 w 152"/>
              <a:gd name="T81" fmla="*/ 80 h 97"/>
              <a:gd name="T82" fmla="*/ 152 w 152"/>
              <a:gd name="T83"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97">
                <a:moveTo>
                  <a:pt x="151" y="63"/>
                </a:moveTo>
                <a:cubicBezTo>
                  <a:pt x="151" y="61"/>
                  <a:pt x="151" y="61"/>
                  <a:pt x="151" y="61"/>
                </a:cubicBezTo>
                <a:cubicBezTo>
                  <a:pt x="148" y="59"/>
                  <a:pt x="148" y="59"/>
                  <a:pt x="148" y="59"/>
                </a:cubicBezTo>
                <a:cubicBezTo>
                  <a:pt x="143" y="59"/>
                  <a:pt x="143" y="59"/>
                  <a:pt x="143" y="59"/>
                </a:cubicBezTo>
                <a:cubicBezTo>
                  <a:pt x="142" y="61"/>
                  <a:pt x="142" y="61"/>
                  <a:pt x="142" y="61"/>
                </a:cubicBezTo>
                <a:cubicBezTo>
                  <a:pt x="129" y="60"/>
                  <a:pt x="129" y="60"/>
                  <a:pt x="129" y="60"/>
                </a:cubicBezTo>
                <a:cubicBezTo>
                  <a:pt x="127" y="55"/>
                  <a:pt x="127" y="55"/>
                  <a:pt x="127" y="55"/>
                </a:cubicBezTo>
                <a:cubicBezTo>
                  <a:pt x="124" y="50"/>
                  <a:pt x="124" y="50"/>
                  <a:pt x="124" y="50"/>
                </a:cubicBezTo>
                <a:cubicBezTo>
                  <a:pt x="125" y="34"/>
                  <a:pt x="125" y="34"/>
                  <a:pt x="125" y="34"/>
                </a:cubicBezTo>
                <a:cubicBezTo>
                  <a:pt x="122" y="29"/>
                  <a:pt x="122" y="29"/>
                  <a:pt x="122" y="29"/>
                </a:cubicBezTo>
                <a:cubicBezTo>
                  <a:pt x="121" y="24"/>
                  <a:pt x="121" y="24"/>
                  <a:pt x="121" y="24"/>
                </a:cubicBezTo>
                <a:cubicBezTo>
                  <a:pt x="112" y="17"/>
                  <a:pt x="112" y="17"/>
                  <a:pt x="112" y="17"/>
                </a:cubicBezTo>
                <a:cubicBezTo>
                  <a:pt x="111" y="14"/>
                  <a:pt x="111" y="14"/>
                  <a:pt x="111" y="14"/>
                </a:cubicBezTo>
                <a:cubicBezTo>
                  <a:pt x="104" y="7"/>
                  <a:pt x="104" y="7"/>
                  <a:pt x="104" y="7"/>
                </a:cubicBezTo>
                <a:cubicBezTo>
                  <a:pt x="102" y="0"/>
                  <a:pt x="102" y="0"/>
                  <a:pt x="102" y="0"/>
                </a:cubicBezTo>
                <a:cubicBezTo>
                  <a:pt x="94" y="1"/>
                  <a:pt x="94" y="1"/>
                  <a:pt x="94" y="1"/>
                </a:cubicBezTo>
                <a:cubicBezTo>
                  <a:pt x="87" y="4"/>
                  <a:pt x="87" y="4"/>
                  <a:pt x="87" y="4"/>
                </a:cubicBezTo>
                <a:cubicBezTo>
                  <a:pt x="77" y="6"/>
                  <a:pt x="77" y="6"/>
                  <a:pt x="77" y="6"/>
                </a:cubicBezTo>
                <a:cubicBezTo>
                  <a:pt x="74" y="9"/>
                  <a:pt x="74" y="9"/>
                  <a:pt x="74" y="9"/>
                </a:cubicBezTo>
                <a:cubicBezTo>
                  <a:pt x="69" y="11"/>
                  <a:pt x="69" y="11"/>
                  <a:pt x="69" y="11"/>
                </a:cubicBezTo>
                <a:cubicBezTo>
                  <a:pt x="63" y="11"/>
                  <a:pt x="63" y="11"/>
                  <a:pt x="63" y="11"/>
                </a:cubicBezTo>
                <a:cubicBezTo>
                  <a:pt x="60" y="10"/>
                  <a:pt x="60" y="10"/>
                  <a:pt x="60" y="10"/>
                </a:cubicBezTo>
                <a:cubicBezTo>
                  <a:pt x="56" y="6"/>
                  <a:pt x="56" y="6"/>
                  <a:pt x="56" y="6"/>
                </a:cubicBezTo>
                <a:cubicBezTo>
                  <a:pt x="52" y="5"/>
                  <a:pt x="52" y="5"/>
                  <a:pt x="52" y="5"/>
                </a:cubicBezTo>
                <a:cubicBezTo>
                  <a:pt x="49" y="5"/>
                  <a:pt x="49" y="5"/>
                  <a:pt x="49" y="5"/>
                </a:cubicBezTo>
                <a:cubicBezTo>
                  <a:pt x="43" y="1"/>
                  <a:pt x="43" y="1"/>
                  <a:pt x="43" y="1"/>
                </a:cubicBezTo>
                <a:cubicBezTo>
                  <a:pt x="39" y="1"/>
                  <a:pt x="39" y="1"/>
                  <a:pt x="39" y="1"/>
                </a:cubicBezTo>
                <a:cubicBezTo>
                  <a:pt x="38" y="3"/>
                  <a:pt x="38" y="3"/>
                  <a:pt x="38" y="3"/>
                </a:cubicBezTo>
                <a:cubicBezTo>
                  <a:pt x="34" y="4"/>
                  <a:pt x="34" y="4"/>
                  <a:pt x="34" y="4"/>
                </a:cubicBezTo>
                <a:cubicBezTo>
                  <a:pt x="34" y="5"/>
                  <a:pt x="34" y="5"/>
                  <a:pt x="34" y="5"/>
                </a:cubicBezTo>
                <a:cubicBezTo>
                  <a:pt x="33" y="8"/>
                  <a:pt x="33" y="8"/>
                  <a:pt x="33" y="8"/>
                </a:cubicBezTo>
                <a:cubicBezTo>
                  <a:pt x="29" y="9"/>
                  <a:pt x="29" y="9"/>
                  <a:pt x="29" y="9"/>
                </a:cubicBezTo>
                <a:cubicBezTo>
                  <a:pt x="25" y="16"/>
                  <a:pt x="25" y="16"/>
                  <a:pt x="25" y="16"/>
                </a:cubicBezTo>
                <a:cubicBezTo>
                  <a:pt x="21" y="26"/>
                  <a:pt x="21" y="26"/>
                  <a:pt x="21" y="26"/>
                </a:cubicBezTo>
                <a:cubicBezTo>
                  <a:pt x="15" y="35"/>
                  <a:pt x="15" y="35"/>
                  <a:pt x="15" y="35"/>
                </a:cubicBezTo>
                <a:cubicBezTo>
                  <a:pt x="16" y="39"/>
                  <a:pt x="16" y="39"/>
                  <a:pt x="16" y="39"/>
                </a:cubicBezTo>
                <a:cubicBezTo>
                  <a:pt x="13" y="41"/>
                  <a:pt x="13" y="41"/>
                  <a:pt x="13" y="41"/>
                </a:cubicBezTo>
                <a:cubicBezTo>
                  <a:pt x="8" y="41"/>
                  <a:pt x="8" y="41"/>
                  <a:pt x="8" y="41"/>
                </a:cubicBezTo>
                <a:cubicBezTo>
                  <a:pt x="7" y="44"/>
                  <a:pt x="7" y="44"/>
                  <a:pt x="7" y="44"/>
                </a:cubicBezTo>
                <a:cubicBezTo>
                  <a:pt x="3" y="45"/>
                  <a:pt x="3" y="45"/>
                  <a:pt x="3" y="45"/>
                </a:cubicBezTo>
                <a:cubicBezTo>
                  <a:pt x="0" y="48"/>
                  <a:pt x="0" y="48"/>
                  <a:pt x="0" y="48"/>
                </a:cubicBezTo>
                <a:cubicBezTo>
                  <a:pt x="3" y="50"/>
                  <a:pt x="3" y="50"/>
                  <a:pt x="3" y="50"/>
                </a:cubicBezTo>
                <a:cubicBezTo>
                  <a:pt x="9" y="57"/>
                  <a:pt x="9" y="57"/>
                  <a:pt x="9" y="57"/>
                </a:cubicBezTo>
                <a:cubicBezTo>
                  <a:pt x="11" y="61"/>
                  <a:pt x="11" y="61"/>
                  <a:pt x="11" y="61"/>
                </a:cubicBezTo>
                <a:cubicBezTo>
                  <a:pt x="20" y="68"/>
                  <a:pt x="20" y="68"/>
                  <a:pt x="20" y="68"/>
                </a:cubicBezTo>
                <a:cubicBezTo>
                  <a:pt x="18" y="71"/>
                  <a:pt x="18" y="71"/>
                  <a:pt x="18" y="71"/>
                </a:cubicBezTo>
                <a:cubicBezTo>
                  <a:pt x="18" y="73"/>
                  <a:pt x="18" y="73"/>
                  <a:pt x="18" y="73"/>
                </a:cubicBezTo>
                <a:cubicBezTo>
                  <a:pt x="24" y="75"/>
                  <a:pt x="24" y="75"/>
                  <a:pt x="24" y="75"/>
                </a:cubicBezTo>
                <a:cubicBezTo>
                  <a:pt x="26" y="78"/>
                  <a:pt x="26" y="78"/>
                  <a:pt x="26" y="78"/>
                </a:cubicBezTo>
                <a:cubicBezTo>
                  <a:pt x="30" y="77"/>
                  <a:pt x="30" y="77"/>
                  <a:pt x="30" y="77"/>
                </a:cubicBezTo>
                <a:cubicBezTo>
                  <a:pt x="32" y="79"/>
                  <a:pt x="32" y="79"/>
                  <a:pt x="32" y="79"/>
                </a:cubicBezTo>
                <a:cubicBezTo>
                  <a:pt x="35" y="75"/>
                  <a:pt x="35" y="75"/>
                  <a:pt x="35" y="75"/>
                </a:cubicBezTo>
                <a:cubicBezTo>
                  <a:pt x="41" y="76"/>
                  <a:pt x="41" y="76"/>
                  <a:pt x="41" y="76"/>
                </a:cubicBezTo>
                <a:cubicBezTo>
                  <a:pt x="41" y="76"/>
                  <a:pt x="38" y="79"/>
                  <a:pt x="38" y="79"/>
                </a:cubicBezTo>
                <a:cubicBezTo>
                  <a:pt x="38" y="80"/>
                  <a:pt x="39" y="84"/>
                  <a:pt x="40" y="86"/>
                </a:cubicBezTo>
                <a:cubicBezTo>
                  <a:pt x="44" y="86"/>
                  <a:pt x="44" y="86"/>
                  <a:pt x="44" y="86"/>
                </a:cubicBezTo>
                <a:cubicBezTo>
                  <a:pt x="46" y="89"/>
                  <a:pt x="46" y="89"/>
                  <a:pt x="46" y="89"/>
                </a:cubicBezTo>
                <a:cubicBezTo>
                  <a:pt x="45" y="92"/>
                  <a:pt x="45" y="92"/>
                  <a:pt x="45" y="92"/>
                </a:cubicBezTo>
                <a:cubicBezTo>
                  <a:pt x="47" y="95"/>
                  <a:pt x="47" y="95"/>
                  <a:pt x="47" y="95"/>
                </a:cubicBezTo>
                <a:cubicBezTo>
                  <a:pt x="51" y="93"/>
                  <a:pt x="51" y="93"/>
                  <a:pt x="51" y="93"/>
                </a:cubicBezTo>
                <a:cubicBezTo>
                  <a:pt x="55" y="93"/>
                  <a:pt x="55" y="93"/>
                  <a:pt x="55" y="93"/>
                </a:cubicBezTo>
                <a:cubicBezTo>
                  <a:pt x="58" y="95"/>
                  <a:pt x="58" y="95"/>
                  <a:pt x="58" y="95"/>
                </a:cubicBezTo>
                <a:cubicBezTo>
                  <a:pt x="59" y="95"/>
                  <a:pt x="59" y="95"/>
                  <a:pt x="59" y="95"/>
                </a:cubicBezTo>
                <a:cubicBezTo>
                  <a:pt x="65" y="97"/>
                  <a:pt x="65" y="97"/>
                  <a:pt x="65" y="97"/>
                </a:cubicBezTo>
                <a:cubicBezTo>
                  <a:pt x="70" y="95"/>
                  <a:pt x="70" y="95"/>
                  <a:pt x="70" y="95"/>
                </a:cubicBezTo>
                <a:cubicBezTo>
                  <a:pt x="73" y="96"/>
                  <a:pt x="73" y="96"/>
                  <a:pt x="73" y="96"/>
                </a:cubicBezTo>
                <a:cubicBezTo>
                  <a:pt x="76" y="95"/>
                  <a:pt x="76" y="95"/>
                  <a:pt x="76" y="95"/>
                </a:cubicBezTo>
                <a:cubicBezTo>
                  <a:pt x="79" y="96"/>
                  <a:pt x="79" y="96"/>
                  <a:pt x="79" y="96"/>
                </a:cubicBezTo>
                <a:cubicBezTo>
                  <a:pt x="90" y="96"/>
                  <a:pt x="90" y="96"/>
                  <a:pt x="90" y="96"/>
                </a:cubicBezTo>
                <a:cubicBezTo>
                  <a:pt x="91" y="95"/>
                  <a:pt x="91" y="95"/>
                  <a:pt x="91" y="95"/>
                </a:cubicBezTo>
                <a:cubicBezTo>
                  <a:pt x="96" y="93"/>
                  <a:pt x="96" y="93"/>
                  <a:pt x="96" y="93"/>
                </a:cubicBezTo>
                <a:cubicBezTo>
                  <a:pt x="97" y="91"/>
                  <a:pt x="97" y="91"/>
                  <a:pt x="97" y="91"/>
                </a:cubicBezTo>
                <a:cubicBezTo>
                  <a:pt x="108" y="86"/>
                  <a:pt x="108" y="86"/>
                  <a:pt x="108" y="86"/>
                </a:cubicBezTo>
                <a:cubicBezTo>
                  <a:pt x="116" y="86"/>
                  <a:pt x="116" y="86"/>
                  <a:pt x="116" y="86"/>
                </a:cubicBezTo>
                <a:cubicBezTo>
                  <a:pt x="122" y="88"/>
                  <a:pt x="122" y="88"/>
                  <a:pt x="122" y="88"/>
                </a:cubicBezTo>
                <a:cubicBezTo>
                  <a:pt x="124" y="90"/>
                  <a:pt x="124" y="90"/>
                  <a:pt x="124" y="90"/>
                </a:cubicBezTo>
                <a:cubicBezTo>
                  <a:pt x="127" y="89"/>
                  <a:pt x="127" y="89"/>
                  <a:pt x="127" y="89"/>
                </a:cubicBezTo>
                <a:cubicBezTo>
                  <a:pt x="132" y="91"/>
                  <a:pt x="132" y="91"/>
                  <a:pt x="132" y="91"/>
                </a:cubicBezTo>
                <a:cubicBezTo>
                  <a:pt x="133" y="92"/>
                  <a:pt x="133" y="92"/>
                  <a:pt x="133" y="92"/>
                </a:cubicBezTo>
                <a:cubicBezTo>
                  <a:pt x="133" y="92"/>
                  <a:pt x="136" y="92"/>
                  <a:pt x="138" y="92"/>
                </a:cubicBezTo>
                <a:cubicBezTo>
                  <a:pt x="138" y="92"/>
                  <a:pt x="138" y="92"/>
                  <a:pt x="138" y="92"/>
                </a:cubicBezTo>
                <a:cubicBezTo>
                  <a:pt x="138" y="88"/>
                  <a:pt x="139" y="84"/>
                  <a:pt x="139" y="80"/>
                </a:cubicBezTo>
                <a:cubicBezTo>
                  <a:pt x="140" y="77"/>
                  <a:pt x="141" y="74"/>
                  <a:pt x="144" y="73"/>
                </a:cubicBezTo>
                <a:cubicBezTo>
                  <a:pt x="149" y="72"/>
                  <a:pt x="151" y="69"/>
                  <a:pt x="152" y="64"/>
                </a:cubicBezTo>
                <a:lnTo>
                  <a:pt x="151" y="6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90">
            <a:extLst>
              <a:ext uri="{FF2B5EF4-FFF2-40B4-BE49-F238E27FC236}">
                <a16:creationId xmlns:a16="http://schemas.microsoft.com/office/drawing/2014/main" id="{26223906-CB3B-E77B-5577-27EE95F7BA9C}"/>
              </a:ext>
            </a:extLst>
          </p:cNvPr>
          <p:cNvSpPr>
            <a:spLocks/>
          </p:cNvSpPr>
          <p:nvPr/>
        </p:nvSpPr>
        <p:spPr bwMode="auto">
          <a:xfrm>
            <a:off x="21846801" y="6908801"/>
            <a:ext cx="314326" cy="198438"/>
          </a:xfrm>
          <a:custGeom>
            <a:avLst/>
            <a:gdLst>
              <a:gd name="T0" fmla="*/ 100 w 100"/>
              <a:gd name="T1" fmla="*/ 6 h 63"/>
              <a:gd name="T2" fmla="*/ 94 w 100"/>
              <a:gd name="T3" fmla="*/ 5 h 63"/>
              <a:gd name="T4" fmla="*/ 86 w 100"/>
              <a:gd name="T5" fmla="*/ 4 h 63"/>
              <a:gd name="T6" fmla="*/ 78 w 100"/>
              <a:gd name="T7" fmla="*/ 0 h 63"/>
              <a:gd name="T8" fmla="*/ 59 w 100"/>
              <a:gd name="T9" fmla="*/ 5 h 63"/>
              <a:gd name="T10" fmla="*/ 53 w 100"/>
              <a:gd name="T11" fmla="*/ 9 h 63"/>
              <a:gd name="T12" fmla="*/ 41 w 100"/>
              <a:gd name="T13" fmla="*/ 10 h 63"/>
              <a:gd name="T14" fmla="*/ 35 w 100"/>
              <a:gd name="T15" fmla="*/ 10 h 63"/>
              <a:gd name="T16" fmla="*/ 27 w 100"/>
              <a:gd name="T17" fmla="*/ 11 h 63"/>
              <a:gd name="T18" fmla="*/ 20 w 100"/>
              <a:gd name="T19" fmla="*/ 9 h 63"/>
              <a:gd name="T20" fmla="*/ 13 w 100"/>
              <a:gd name="T21" fmla="*/ 7 h 63"/>
              <a:gd name="T22" fmla="*/ 7 w 100"/>
              <a:gd name="T23" fmla="*/ 6 h 63"/>
              <a:gd name="T24" fmla="*/ 6 w 100"/>
              <a:gd name="T25" fmla="*/ 0 h 63"/>
              <a:gd name="T26" fmla="*/ 3 w 100"/>
              <a:gd name="T27" fmla="*/ 2 h 63"/>
              <a:gd name="T28" fmla="*/ 1 w 100"/>
              <a:gd name="T29" fmla="*/ 12 h 63"/>
              <a:gd name="T30" fmla="*/ 9 w 100"/>
              <a:gd name="T31" fmla="*/ 22 h 63"/>
              <a:gd name="T32" fmla="*/ 2 w 100"/>
              <a:gd name="T33" fmla="*/ 31 h 63"/>
              <a:gd name="T34" fmla="*/ 4 w 100"/>
              <a:gd name="T35" fmla="*/ 38 h 63"/>
              <a:gd name="T36" fmla="*/ 2 w 100"/>
              <a:gd name="T37" fmla="*/ 41 h 63"/>
              <a:gd name="T38" fmla="*/ 14 w 100"/>
              <a:gd name="T39" fmla="*/ 54 h 63"/>
              <a:gd name="T40" fmla="*/ 17 w 100"/>
              <a:gd name="T41" fmla="*/ 63 h 63"/>
              <a:gd name="T42" fmla="*/ 28 w 100"/>
              <a:gd name="T43" fmla="*/ 61 h 63"/>
              <a:gd name="T44" fmla="*/ 35 w 100"/>
              <a:gd name="T45" fmla="*/ 60 h 63"/>
              <a:gd name="T46" fmla="*/ 40 w 100"/>
              <a:gd name="T47" fmla="*/ 62 h 63"/>
              <a:gd name="T48" fmla="*/ 45 w 100"/>
              <a:gd name="T49" fmla="*/ 60 h 63"/>
              <a:gd name="T50" fmla="*/ 51 w 100"/>
              <a:gd name="T51" fmla="*/ 62 h 63"/>
              <a:gd name="T52" fmla="*/ 62 w 100"/>
              <a:gd name="T53" fmla="*/ 61 h 63"/>
              <a:gd name="T54" fmla="*/ 63 w 100"/>
              <a:gd name="T55" fmla="*/ 56 h 63"/>
              <a:gd name="T56" fmla="*/ 68 w 100"/>
              <a:gd name="T57" fmla="*/ 49 h 63"/>
              <a:gd name="T58" fmla="*/ 73 w 100"/>
              <a:gd name="T59" fmla="*/ 46 h 63"/>
              <a:gd name="T60" fmla="*/ 77 w 100"/>
              <a:gd name="T61" fmla="*/ 44 h 63"/>
              <a:gd name="T62" fmla="*/ 86 w 100"/>
              <a:gd name="T63" fmla="*/ 47 h 63"/>
              <a:gd name="T64" fmla="*/ 93 w 100"/>
              <a:gd name="T65" fmla="*/ 46 h 63"/>
              <a:gd name="T66" fmla="*/ 89 w 100"/>
              <a:gd name="T6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63">
                <a:moveTo>
                  <a:pt x="95" y="19"/>
                </a:moveTo>
                <a:cubicBezTo>
                  <a:pt x="98" y="15"/>
                  <a:pt x="100" y="11"/>
                  <a:pt x="100" y="6"/>
                </a:cubicBezTo>
                <a:cubicBezTo>
                  <a:pt x="98" y="6"/>
                  <a:pt x="95" y="6"/>
                  <a:pt x="95" y="6"/>
                </a:cubicBezTo>
                <a:cubicBezTo>
                  <a:pt x="94" y="5"/>
                  <a:pt x="94" y="5"/>
                  <a:pt x="94" y="5"/>
                </a:cubicBezTo>
                <a:cubicBezTo>
                  <a:pt x="89" y="3"/>
                  <a:pt x="89" y="3"/>
                  <a:pt x="89" y="3"/>
                </a:cubicBezTo>
                <a:cubicBezTo>
                  <a:pt x="86" y="4"/>
                  <a:pt x="86" y="4"/>
                  <a:pt x="86" y="4"/>
                </a:cubicBezTo>
                <a:cubicBezTo>
                  <a:pt x="84" y="2"/>
                  <a:pt x="84" y="2"/>
                  <a:pt x="84" y="2"/>
                </a:cubicBezTo>
                <a:cubicBezTo>
                  <a:pt x="78" y="0"/>
                  <a:pt x="78" y="0"/>
                  <a:pt x="78" y="0"/>
                </a:cubicBezTo>
                <a:cubicBezTo>
                  <a:pt x="70" y="0"/>
                  <a:pt x="70" y="0"/>
                  <a:pt x="70" y="0"/>
                </a:cubicBezTo>
                <a:cubicBezTo>
                  <a:pt x="59" y="5"/>
                  <a:pt x="59" y="5"/>
                  <a:pt x="59" y="5"/>
                </a:cubicBezTo>
                <a:cubicBezTo>
                  <a:pt x="58" y="7"/>
                  <a:pt x="58" y="7"/>
                  <a:pt x="58" y="7"/>
                </a:cubicBezTo>
                <a:cubicBezTo>
                  <a:pt x="53" y="9"/>
                  <a:pt x="53" y="9"/>
                  <a:pt x="53" y="9"/>
                </a:cubicBezTo>
                <a:cubicBezTo>
                  <a:pt x="52" y="10"/>
                  <a:pt x="52" y="10"/>
                  <a:pt x="52" y="10"/>
                </a:cubicBezTo>
                <a:cubicBezTo>
                  <a:pt x="41" y="10"/>
                  <a:pt x="41" y="10"/>
                  <a:pt x="41" y="10"/>
                </a:cubicBezTo>
                <a:cubicBezTo>
                  <a:pt x="38" y="9"/>
                  <a:pt x="38" y="9"/>
                  <a:pt x="38" y="9"/>
                </a:cubicBezTo>
                <a:cubicBezTo>
                  <a:pt x="35" y="10"/>
                  <a:pt x="35" y="10"/>
                  <a:pt x="35" y="10"/>
                </a:cubicBezTo>
                <a:cubicBezTo>
                  <a:pt x="32" y="9"/>
                  <a:pt x="32" y="9"/>
                  <a:pt x="32" y="9"/>
                </a:cubicBezTo>
                <a:cubicBezTo>
                  <a:pt x="27" y="11"/>
                  <a:pt x="27" y="11"/>
                  <a:pt x="27" y="11"/>
                </a:cubicBezTo>
                <a:cubicBezTo>
                  <a:pt x="21" y="9"/>
                  <a:pt x="21" y="9"/>
                  <a:pt x="21" y="9"/>
                </a:cubicBezTo>
                <a:cubicBezTo>
                  <a:pt x="20" y="9"/>
                  <a:pt x="20" y="9"/>
                  <a:pt x="20" y="9"/>
                </a:cubicBezTo>
                <a:cubicBezTo>
                  <a:pt x="17" y="7"/>
                  <a:pt x="17" y="7"/>
                  <a:pt x="17" y="7"/>
                </a:cubicBezTo>
                <a:cubicBezTo>
                  <a:pt x="13" y="7"/>
                  <a:pt x="13" y="7"/>
                  <a:pt x="13" y="7"/>
                </a:cubicBezTo>
                <a:cubicBezTo>
                  <a:pt x="9" y="9"/>
                  <a:pt x="9" y="9"/>
                  <a:pt x="9" y="9"/>
                </a:cubicBezTo>
                <a:cubicBezTo>
                  <a:pt x="7" y="6"/>
                  <a:pt x="7" y="6"/>
                  <a:pt x="7" y="6"/>
                </a:cubicBezTo>
                <a:cubicBezTo>
                  <a:pt x="8" y="3"/>
                  <a:pt x="8" y="3"/>
                  <a:pt x="8" y="3"/>
                </a:cubicBezTo>
                <a:cubicBezTo>
                  <a:pt x="6" y="0"/>
                  <a:pt x="6" y="0"/>
                  <a:pt x="6" y="0"/>
                </a:cubicBezTo>
                <a:cubicBezTo>
                  <a:pt x="2" y="0"/>
                  <a:pt x="2" y="0"/>
                  <a:pt x="2" y="0"/>
                </a:cubicBezTo>
                <a:cubicBezTo>
                  <a:pt x="2" y="2"/>
                  <a:pt x="3" y="2"/>
                  <a:pt x="3" y="2"/>
                </a:cubicBezTo>
                <a:cubicBezTo>
                  <a:pt x="0" y="5"/>
                  <a:pt x="0" y="5"/>
                  <a:pt x="0" y="5"/>
                </a:cubicBezTo>
                <a:cubicBezTo>
                  <a:pt x="1" y="12"/>
                  <a:pt x="1" y="12"/>
                  <a:pt x="1" y="12"/>
                </a:cubicBezTo>
                <a:cubicBezTo>
                  <a:pt x="6" y="17"/>
                  <a:pt x="6" y="17"/>
                  <a:pt x="6" y="17"/>
                </a:cubicBezTo>
                <a:cubicBezTo>
                  <a:pt x="9" y="22"/>
                  <a:pt x="9" y="22"/>
                  <a:pt x="9" y="22"/>
                </a:cubicBezTo>
                <a:cubicBezTo>
                  <a:pt x="7" y="26"/>
                  <a:pt x="7" y="26"/>
                  <a:pt x="7" y="26"/>
                </a:cubicBezTo>
                <a:cubicBezTo>
                  <a:pt x="2" y="31"/>
                  <a:pt x="2" y="31"/>
                  <a:pt x="2" y="31"/>
                </a:cubicBezTo>
                <a:cubicBezTo>
                  <a:pt x="2" y="35"/>
                  <a:pt x="2" y="35"/>
                  <a:pt x="2" y="35"/>
                </a:cubicBezTo>
                <a:cubicBezTo>
                  <a:pt x="4" y="38"/>
                  <a:pt x="4" y="38"/>
                  <a:pt x="4" y="38"/>
                </a:cubicBezTo>
                <a:cubicBezTo>
                  <a:pt x="3" y="40"/>
                  <a:pt x="3" y="40"/>
                  <a:pt x="3" y="40"/>
                </a:cubicBezTo>
                <a:cubicBezTo>
                  <a:pt x="2" y="41"/>
                  <a:pt x="2" y="41"/>
                  <a:pt x="2" y="41"/>
                </a:cubicBezTo>
                <a:cubicBezTo>
                  <a:pt x="10" y="46"/>
                  <a:pt x="10" y="46"/>
                  <a:pt x="10" y="46"/>
                </a:cubicBezTo>
                <a:cubicBezTo>
                  <a:pt x="14" y="54"/>
                  <a:pt x="14" y="54"/>
                  <a:pt x="14" y="54"/>
                </a:cubicBezTo>
                <a:cubicBezTo>
                  <a:pt x="16" y="62"/>
                  <a:pt x="16" y="62"/>
                  <a:pt x="16" y="62"/>
                </a:cubicBezTo>
                <a:cubicBezTo>
                  <a:pt x="17" y="63"/>
                  <a:pt x="17" y="63"/>
                  <a:pt x="17" y="63"/>
                </a:cubicBezTo>
                <a:cubicBezTo>
                  <a:pt x="25" y="62"/>
                  <a:pt x="25" y="62"/>
                  <a:pt x="25" y="62"/>
                </a:cubicBezTo>
                <a:cubicBezTo>
                  <a:pt x="28" y="61"/>
                  <a:pt x="28" y="61"/>
                  <a:pt x="28" y="61"/>
                </a:cubicBezTo>
                <a:cubicBezTo>
                  <a:pt x="30" y="59"/>
                  <a:pt x="30" y="59"/>
                  <a:pt x="30" y="59"/>
                </a:cubicBezTo>
                <a:cubicBezTo>
                  <a:pt x="35" y="60"/>
                  <a:pt x="35" y="60"/>
                  <a:pt x="35" y="60"/>
                </a:cubicBezTo>
                <a:cubicBezTo>
                  <a:pt x="39" y="60"/>
                  <a:pt x="39" y="60"/>
                  <a:pt x="39" y="60"/>
                </a:cubicBezTo>
                <a:cubicBezTo>
                  <a:pt x="40" y="62"/>
                  <a:pt x="40" y="62"/>
                  <a:pt x="40" y="62"/>
                </a:cubicBezTo>
                <a:cubicBezTo>
                  <a:pt x="43" y="62"/>
                  <a:pt x="43" y="62"/>
                  <a:pt x="43" y="62"/>
                </a:cubicBezTo>
                <a:cubicBezTo>
                  <a:pt x="45" y="60"/>
                  <a:pt x="45" y="60"/>
                  <a:pt x="45" y="60"/>
                </a:cubicBezTo>
                <a:cubicBezTo>
                  <a:pt x="48" y="60"/>
                  <a:pt x="48" y="60"/>
                  <a:pt x="48" y="60"/>
                </a:cubicBezTo>
                <a:cubicBezTo>
                  <a:pt x="51" y="62"/>
                  <a:pt x="51" y="62"/>
                  <a:pt x="51" y="62"/>
                </a:cubicBezTo>
                <a:cubicBezTo>
                  <a:pt x="55" y="61"/>
                  <a:pt x="55" y="61"/>
                  <a:pt x="55" y="61"/>
                </a:cubicBezTo>
                <a:cubicBezTo>
                  <a:pt x="62" y="61"/>
                  <a:pt x="62" y="61"/>
                  <a:pt x="62" y="61"/>
                </a:cubicBezTo>
                <a:cubicBezTo>
                  <a:pt x="65" y="60"/>
                  <a:pt x="65" y="60"/>
                  <a:pt x="65" y="60"/>
                </a:cubicBezTo>
                <a:cubicBezTo>
                  <a:pt x="63" y="56"/>
                  <a:pt x="63" y="56"/>
                  <a:pt x="63" y="56"/>
                </a:cubicBezTo>
                <a:cubicBezTo>
                  <a:pt x="63" y="56"/>
                  <a:pt x="63" y="53"/>
                  <a:pt x="63" y="52"/>
                </a:cubicBezTo>
                <a:cubicBezTo>
                  <a:pt x="63" y="52"/>
                  <a:pt x="68" y="49"/>
                  <a:pt x="68" y="49"/>
                </a:cubicBezTo>
                <a:cubicBezTo>
                  <a:pt x="70" y="49"/>
                  <a:pt x="70" y="49"/>
                  <a:pt x="70" y="49"/>
                </a:cubicBezTo>
                <a:cubicBezTo>
                  <a:pt x="73" y="46"/>
                  <a:pt x="73" y="46"/>
                  <a:pt x="73" y="46"/>
                </a:cubicBezTo>
                <a:cubicBezTo>
                  <a:pt x="75" y="46"/>
                  <a:pt x="75" y="46"/>
                  <a:pt x="75" y="46"/>
                </a:cubicBezTo>
                <a:cubicBezTo>
                  <a:pt x="77" y="44"/>
                  <a:pt x="77" y="44"/>
                  <a:pt x="77" y="44"/>
                </a:cubicBezTo>
                <a:cubicBezTo>
                  <a:pt x="81" y="44"/>
                  <a:pt x="81" y="44"/>
                  <a:pt x="81" y="44"/>
                </a:cubicBezTo>
                <a:cubicBezTo>
                  <a:pt x="86" y="47"/>
                  <a:pt x="86" y="47"/>
                  <a:pt x="86" y="47"/>
                </a:cubicBezTo>
                <a:cubicBezTo>
                  <a:pt x="89" y="45"/>
                  <a:pt x="89" y="45"/>
                  <a:pt x="89" y="45"/>
                </a:cubicBezTo>
                <a:cubicBezTo>
                  <a:pt x="93" y="46"/>
                  <a:pt x="93" y="46"/>
                  <a:pt x="93" y="46"/>
                </a:cubicBezTo>
                <a:cubicBezTo>
                  <a:pt x="92" y="43"/>
                  <a:pt x="90" y="41"/>
                  <a:pt x="89" y="38"/>
                </a:cubicBezTo>
                <a:cubicBezTo>
                  <a:pt x="89" y="36"/>
                  <a:pt x="89" y="34"/>
                  <a:pt x="89" y="32"/>
                </a:cubicBezTo>
                <a:cubicBezTo>
                  <a:pt x="90" y="27"/>
                  <a:pt x="91" y="22"/>
                  <a:pt x="95" y="1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91">
            <a:extLst>
              <a:ext uri="{FF2B5EF4-FFF2-40B4-BE49-F238E27FC236}">
                <a16:creationId xmlns:a16="http://schemas.microsoft.com/office/drawing/2014/main" id="{340F4658-B857-9DA5-BB73-80BA8D8975F2}"/>
              </a:ext>
            </a:extLst>
          </p:cNvPr>
          <p:cNvSpPr>
            <a:spLocks/>
          </p:cNvSpPr>
          <p:nvPr/>
        </p:nvSpPr>
        <p:spPr bwMode="auto">
          <a:xfrm>
            <a:off x="21762663" y="7034215"/>
            <a:ext cx="134938" cy="109538"/>
          </a:xfrm>
          <a:custGeom>
            <a:avLst/>
            <a:gdLst>
              <a:gd name="T0" fmla="*/ 81 w 85"/>
              <a:gd name="T1" fmla="*/ 28 h 69"/>
              <a:gd name="T2" fmla="*/ 73 w 85"/>
              <a:gd name="T3" fmla="*/ 12 h 69"/>
              <a:gd name="T4" fmla="*/ 57 w 85"/>
              <a:gd name="T5" fmla="*/ 2 h 69"/>
              <a:gd name="T6" fmla="*/ 59 w 85"/>
              <a:gd name="T7" fmla="*/ 0 h 69"/>
              <a:gd name="T8" fmla="*/ 46 w 85"/>
              <a:gd name="T9" fmla="*/ 2 h 69"/>
              <a:gd name="T10" fmla="*/ 38 w 85"/>
              <a:gd name="T11" fmla="*/ 2 h 69"/>
              <a:gd name="T12" fmla="*/ 26 w 85"/>
              <a:gd name="T13" fmla="*/ 6 h 69"/>
              <a:gd name="T14" fmla="*/ 20 w 85"/>
              <a:gd name="T15" fmla="*/ 10 h 69"/>
              <a:gd name="T16" fmla="*/ 12 w 85"/>
              <a:gd name="T17" fmla="*/ 14 h 69"/>
              <a:gd name="T18" fmla="*/ 4 w 85"/>
              <a:gd name="T19" fmla="*/ 18 h 69"/>
              <a:gd name="T20" fmla="*/ 4 w 85"/>
              <a:gd name="T21" fmla="*/ 20 h 69"/>
              <a:gd name="T22" fmla="*/ 2 w 85"/>
              <a:gd name="T23" fmla="*/ 24 h 69"/>
              <a:gd name="T24" fmla="*/ 0 w 85"/>
              <a:gd name="T25" fmla="*/ 20 h 69"/>
              <a:gd name="T26" fmla="*/ 2 w 85"/>
              <a:gd name="T27" fmla="*/ 24 h 69"/>
              <a:gd name="T28" fmla="*/ 0 w 85"/>
              <a:gd name="T29" fmla="*/ 30 h 69"/>
              <a:gd name="T30" fmla="*/ 2 w 85"/>
              <a:gd name="T31" fmla="*/ 48 h 69"/>
              <a:gd name="T32" fmla="*/ 12 w 85"/>
              <a:gd name="T33" fmla="*/ 66 h 69"/>
              <a:gd name="T34" fmla="*/ 18 w 85"/>
              <a:gd name="T35" fmla="*/ 69 h 69"/>
              <a:gd name="T36" fmla="*/ 32 w 85"/>
              <a:gd name="T37" fmla="*/ 62 h 69"/>
              <a:gd name="T38" fmla="*/ 42 w 85"/>
              <a:gd name="T39" fmla="*/ 58 h 69"/>
              <a:gd name="T40" fmla="*/ 44 w 85"/>
              <a:gd name="T41" fmla="*/ 56 h 69"/>
              <a:gd name="T42" fmla="*/ 50 w 85"/>
              <a:gd name="T43" fmla="*/ 52 h 69"/>
              <a:gd name="T44" fmla="*/ 65 w 85"/>
              <a:gd name="T45" fmla="*/ 52 h 69"/>
              <a:gd name="T46" fmla="*/ 75 w 85"/>
              <a:gd name="T47" fmla="*/ 48 h 69"/>
              <a:gd name="T48" fmla="*/ 79 w 85"/>
              <a:gd name="T49" fmla="*/ 48 h 69"/>
              <a:gd name="T50" fmla="*/ 85 w 85"/>
              <a:gd name="T51" fmla="*/ 42 h 69"/>
              <a:gd name="T52" fmla="*/ 81 w 85"/>
              <a:gd name="T5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69">
                <a:moveTo>
                  <a:pt x="81" y="28"/>
                </a:moveTo>
                <a:lnTo>
                  <a:pt x="73" y="12"/>
                </a:lnTo>
                <a:lnTo>
                  <a:pt x="57" y="2"/>
                </a:lnTo>
                <a:lnTo>
                  <a:pt x="59" y="0"/>
                </a:lnTo>
                <a:lnTo>
                  <a:pt x="46" y="2"/>
                </a:lnTo>
                <a:lnTo>
                  <a:pt x="38" y="2"/>
                </a:lnTo>
                <a:lnTo>
                  <a:pt x="26" y="6"/>
                </a:lnTo>
                <a:lnTo>
                  <a:pt x="20" y="10"/>
                </a:lnTo>
                <a:lnTo>
                  <a:pt x="12" y="14"/>
                </a:lnTo>
                <a:lnTo>
                  <a:pt x="4" y="18"/>
                </a:lnTo>
                <a:lnTo>
                  <a:pt x="4" y="20"/>
                </a:lnTo>
                <a:lnTo>
                  <a:pt x="2" y="24"/>
                </a:lnTo>
                <a:lnTo>
                  <a:pt x="0" y="20"/>
                </a:lnTo>
                <a:lnTo>
                  <a:pt x="2" y="24"/>
                </a:lnTo>
                <a:lnTo>
                  <a:pt x="0" y="30"/>
                </a:lnTo>
                <a:lnTo>
                  <a:pt x="2" y="48"/>
                </a:lnTo>
                <a:lnTo>
                  <a:pt x="12" y="66"/>
                </a:lnTo>
                <a:lnTo>
                  <a:pt x="18" y="69"/>
                </a:lnTo>
                <a:lnTo>
                  <a:pt x="32" y="62"/>
                </a:lnTo>
                <a:lnTo>
                  <a:pt x="42" y="58"/>
                </a:lnTo>
                <a:lnTo>
                  <a:pt x="44" y="56"/>
                </a:lnTo>
                <a:lnTo>
                  <a:pt x="50" y="52"/>
                </a:lnTo>
                <a:lnTo>
                  <a:pt x="65" y="52"/>
                </a:lnTo>
                <a:lnTo>
                  <a:pt x="75" y="48"/>
                </a:lnTo>
                <a:lnTo>
                  <a:pt x="79" y="48"/>
                </a:lnTo>
                <a:lnTo>
                  <a:pt x="85" y="42"/>
                </a:lnTo>
                <a:lnTo>
                  <a:pt x="81" y="2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92">
            <a:extLst>
              <a:ext uri="{FF2B5EF4-FFF2-40B4-BE49-F238E27FC236}">
                <a16:creationId xmlns:a16="http://schemas.microsoft.com/office/drawing/2014/main" id="{BCE3A270-B145-BFA7-BB59-973221B128AB}"/>
              </a:ext>
            </a:extLst>
          </p:cNvPr>
          <p:cNvSpPr>
            <a:spLocks noEditPoints="1"/>
          </p:cNvSpPr>
          <p:nvPr/>
        </p:nvSpPr>
        <p:spPr bwMode="auto">
          <a:xfrm>
            <a:off x="21715038" y="7062788"/>
            <a:ext cx="358776" cy="347664"/>
          </a:xfrm>
          <a:custGeom>
            <a:avLst/>
            <a:gdLst>
              <a:gd name="T0" fmla="*/ 26 w 114"/>
              <a:gd name="T1" fmla="*/ 88 h 111"/>
              <a:gd name="T2" fmla="*/ 26 w 114"/>
              <a:gd name="T3" fmla="*/ 88 h 111"/>
              <a:gd name="T4" fmla="*/ 22 w 114"/>
              <a:gd name="T5" fmla="*/ 78 h 111"/>
              <a:gd name="T6" fmla="*/ 17 w 114"/>
              <a:gd name="T7" fmla="*/ 77 h 111"/>
              <a:gd name="T8" fmla="*/ 18 w 114"/>
              <a:gd name="T9" fmla="*/ 83 h 111"/>
              <a:gd name="T10" fmla="*/ 25 w 114"/>
              <a:gd name="T11" fmla="*/ 79 h 111"/>
              <a:gd name="T12" fmla="*/ 22 w 114"/>
              <a:gd name="T13" fmla="*/ 90 h 111"/>
              <a:gd name="T14" fmla="*/ 25 w 114"/>
              <a:gd name="T15" fmla="*/ 88 h 111"/>
              <a:gd name="T16" fmla="*/ 114 w 114"/>
              <a:gd name="T17" fmla="*/ 6 h 111"/>
              <a:gd name="T18" fmla="*/ 111 w 114"/>
              <a:gd name="T19" fmla="*/ 0 h 111"/>
              <a:gd name="T20" fmla="*/ 105 w 114"/>
              <a:gd name="T21" fmla="*/ 3 h 111"/>
              <a:gd name="T22" fmla="*/ 107 w 114"/>
              <a:gd name="T23" fmla="*/ 11 h 111"/>
              <a:gd name="T24" fmla="*/ 97 w 114"/>
              <a:gd name="T25" fmla="*/ 12 h 111"/>
              <a:gd name="T26" fmla="*/ 90 w 114"/>
              <a:gd name="T27" fmla="*/ 11 h 111"/>
              <a:gd name="T28" fmla="*/ 85 w 114"/>
              <a:gd name="T29" fmla="*/ 13 h 111"/>
              <a:gd name="T30" fmla="*/ 81 w 114"/>
              <a:gd name="T31" fmla="*/ 11 h 111"/>
              <a:gd name="T32" fmla="*/ 72 w 114"/>
              <a:gd name="T33" fmla="*/ 10 h 111"/>
              <a:gd name="T34" fmla="*/ 67 w 114"/>
              <a:gd name="T35" fmla="*/ 13 h 111"/>
              <a:gd name="T36" fmla="*/ 58 w 114"/>
              <a:gd name="T37" fmla="*/ 13 h 111"/>
              <a:gd name="T38" fmla="*/ 55 w 114"/>
              <a:gd name="T39" fmla="*/ 15 h 111"/>
              <a:gd name="T40" fmla="*/ 48 w 114"/>
              <a:gd name="T41" fmla="*/ 17 h 111"/>
              <a:gd name="T42" fmla="*/ 37 w 114"/>
              <a:gd name="T43" fmla="*/ 19 h 111"/>
              <a:gd name="T44" fmla="*/ 31 w 114"/>
              <a:gd name="T45" fmla="*/ 22 h 111"/>
              <a:gd name="T46" fmla="*/ 21 w 114"/>
              <a:gd name="T47" fmla="*/ 24 h 111"/>
              <a:gd name="T48" fmla="*/ 24 w 114"/>
              <a:gd name="T49" fmla="*/ 31 h 111"/>
              <a:gd name="T50" fmla="*/ 13 w 114"/>
              <a:gd name="T51" fmla="*/ 38 h 111"/>
              <a:gd name="T52" fmla="*/ 12 w 114"/>
              <a:gd name="T53" fmla="*/ 48 h 111"/>
              <a:gd name="T54" fmla="*/ 2 w 114"/>
              <a:gd name="T55" fmla="*/ 47 h 111"/>
              <a:gd name="T56" fmla="*/ 9 w 114"/>
              <a:gd name="T57" fmla="*/ 55 h 111"/>
              <a:gd name="T58" fmla="*/ 26 w 114"/>
              <a:gd name="T59" fmla="*/ 80 h 111"/>
              <a:gd name="T60" fmla="*/ 26 w 114"/>
              <a:gd name="T61" fmla="*/ 88 h 111"/>
              <a:gd name="T62" fmla="*/ 42 w 114"/>
              <a:gd name="T63" fmla="*/ 107 h 111"/>
              <a:gd name="T64" fmla="*/ 62 w 114"/>
              <a:gd name="T65" fmla="*/ 107 h 111"/>
              <a:gd name="T66" fmla="*/ 67 w 114"/>
              <a:gd name="T67" fmla="*/ 89 h 111"/>
              <a:gd name="T68" fmla="*/ 82 w 114"/>
              <a:gd name="T69" fmla="*/ 82 h 111"/>
              <a:gd name="T70" fmla="*/ 66 w 114"/>
              <a:gd name="T71" fmla="*/ 64 h 111"/>
              <a:gd name="T72" fmla="*/ 51 w 114"/>
              <a:gd name="T73" fmla="*/ 37 h 111"/>
              <a:gd name="T74" fmla="*/ 55 w 114"/>
              <a:gd name="T75" fmla="*/ 35 h 111"/>
              <a:gd name="T76" fmla="*/ 72 w 114"/>
              <a:gd name="T77" fmla="*/ 34 h 111"/>
              <a:gd name="T78" fmla="*/ 78 w 114"/>
              <a:gd name="T79" fmla="*/ 25 h 111"/>
              <a:gd name="T80" fmla="*/ 98 w 114"/>
              <a:gd name="T81" fmla="*/ 22 h 111"/>
              <a:gd name="T82" fmla="*/ 104 w 114"/>
              <a:gd name="T83" fmla="*/ 22 h 111"/>
              <a:gd name="T84" fmla="*/ 111 w 114"/>
              <a:gd name="T85" fmla="*/ 17 h 111"/>
              <a:gd name="T86" fmla="*/ 114 w 114"/>
              <a:gd name="T87" fmla="*/ 11 h 111"/>
              <a:gd name="T88" fmla="*/ 25 w 114"/>
              <a:gd name="T89" fmla="*/ 83 h 111"/>
              <a:gd name="T90" fmla="*/ 26 w 114"/>
              <a:gd name="T91" fmla="*/ 83 h 111"/>
              <a:gd name="T92" fmla="*/ 25 w 114"/>
              <a:gd name="T93" fmla="*/ 83 h 111"/>
              <a:gd name="T94" fmla="*/ 25 w 114"/>
              <a:gd name="T95" fmla="*/ 79 h 111"/>
              <a:gd name="T96" fmla="*/ 26 w 114"/>
              <a:gd name="T97"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11">
                <a:moveTo>
                  <a:pt x="25" y="88"/>
                </a:moveTo>
                <a:cubicBezTo>
                  <a:pt x="25" y="88"/>
                  <a:pt x="26" y="88"/>
                  <a:pt x="26" y="88"/>
                </a:cubicBezTo>
                <a:cubicBezTo>
                  <a:pt x="26" y="88"/>
                  <a:pt x="26" y="88"/>
                  <a:pt x="26" y="88"/>
                </a:cubicBezTo>
                <a:cubicBezTo>
                  <a:pt x="26" y="88"/>
                  <a:pt x="26" y="88"/>
                  <a:pt x="26" y="88"/>
                </a:cubicBezTo>
                <a:cubicBezTo>
                  <a:pt x="25" y="88"/>
                  <a:pt x="25" y="88"/>
                  <a:pt x="25" y="88"/>
                </a:cubicBezTo>
                <a:close/>
                <a:moveTo>
                  <a:pt x="22" y="78"/>
                </a:moveTo>
                <a:cubicBezTo>
                  <a:pt x="22" y="78"/>
                  <a:pt x="21" y="77"/>
                  <a:pt x="21" y="77"/>
                </a:cubicBezTo>
                <a:cubicBezTo>
                  <a:pt x="20" y="76"/>
                  <a:pt x="18" y="76"/>
                  <a:pt x="17" y="77"/>
                </a:cubicBezTo>
                <a:cubicBezTo>
                  <a:pt x="16" y="78"/>
                  <a:pt x="16" y="79"/>
                  <a:pt x="16" y="80"/>
                </a:cubicBezTo>
                <a:cubicBezTo>
                  <a:pt x="16" y="81"/>
                  <a:pt x="17" y="83"/>
                  <a:pt x="18" y="83"/>
                </a:cubicBezTo>
                <a:cubicBezTo>
                  <a:pt x="20" y="83"/>
                  <a:pt x="23" y="83"/>
                  <a:pt x="25" y="83"/>
                </a:cubicBezTo>
                <a:cubicBezTo>
                  <a:pt x="25" y="82"/>
                  <a:pt x="25" y="81"/>
                  <a:pt x="25" y="79"/>
                </a:cubicBezTo>
                <a:cubicBezTo>
                  <a:pt x="24" y="79"/>
                  <a:pt x="23" y="79"/>
                  <a:pt x="22" y="78"/>
                </a:cubicBezTo>
                <a:close/>
                <a:moveTo>
                  <a:pt x="22" y="90"/>
                </a:moveTo>
                <a:cubicBezTo>
                  <a:pt x="22" y="90"/>
                  <a:pt x="23" y="90"/>
                  <a:pt x="23" y="90"/>
                </a:cubicBezTo>
                <a:cubicBezTo>
                  <a:pt x="24" y="90"/>
                  <a:pt x="24" y="89"/>
                  <a:pt x="25" y="88"/>
                </a:cubicBezTo>
                <a:cubicBezTo>
                  <a:pt x="24" y="88"/>
                  <a:pt x="22" y="88"/>
                  <a:pt x="22" y="90"/>
                </a:cubicBezTo>
                <a:close/>
                <a:moveTo>
                  <a:pt x="114" y="6"/>
                </a:moveTo>
                <a:cubicBezTo>
                  <a:pt x="111" y="5"/>
                  <a:pt x="111" y="5"/>
                  <a:pt x="111" y="5"/>
                </a:cubicBezTo>
                <a:cubicBezTo>
                  <a:pt x="111" y="0"/>
                  <a:pt x="111" y="0"/>
                  <a:pt x="111" y="0"/>
                </a:cubicBezTo>
                <a:cubicBezTo>
                  <a:pt x="110" y="0"/>
                  <a:pt x="110" y="0"/>
                  <a:pt x="110" y="0"/>
                </a:cubicBezTo>
                <a:cubicBezTo>
                  <a:pt x="110" y="0"/>
                  <a:pt x="105" y="3"/>
                  <a:pt x="105" y="3"/>
                </a:cubicBezTo>
                <a:cubicBezTo>
                  <a:pt x="105" y="4"/>
                  <a:pt x="105" y="7"/>
                  <a:pt x="105" y="7"/>
                </a:cubicBezTo>
                <a:cubicBezTo>
                  <a:pt x="107" y="11"/>
                  <a:pt x="107" y="11"/>
                  <a:pt x="107" y="11"/>
                </a:cubicBezTo>
                <a:cubicBezTo>
                  <a:pt x="104" y="12"/>
                  <a:pt x="104" y="12"/>
                  <a:pt x="104" y="12"/>
                </a:cubicBezTo>
                <a:cubicBezTo>
                  <a:pt x="97" y="12"/>
                  <a:pt x="97" y="12"/>
                  <a:pt x="97" y="12"/>
                </a:cubicBezTo>
                <a:cubicBezTo>
                  <a:pt x="93" y="13"/>
                  <a:pt x="93" y="13"/>
                  <a:pt x="93" y="13"/>
                </a:cubicBezTo>
                <a:cubicBezTo>
                  <a:pt x="90" y="11"/>
                  <a:pt x="90" y="11"/>
                  <a:pt x="90" y="11"/>
                </a:cubicBezTo>
                <a:cubicBezTo>
                  <a:pt x="87" y="11"/>
                  <a:pt x="87" y="11"/>
                  <a:pt x="87" y="11"/>
                </a:cubicBezTo>
                <a:cubicBezTo>
                  <a:pt x="85" y="13"/>
                  <a:pt x="85" y="13"/>
                  <a:pt x="85" y="13"/>
                </a:cubicBezTo>
                <a:cubicBezTo>
                  <a:pt x="82" y="13"/>
                  <a:pt x="82" y="13"/>
                  <a:pt x="82" y="13"/>
                </a:cubicBezTo>
                <a:cubicBezTo>
                  <a:pt x="81" y="11"/>
                  <a:pt x="81" y="11"/>
                  <a:pt x="81" y="11"/>
                </a:cubicBezTo>
                <a:cubicBezTo>
                  <a:pt x="77" y="11"/>
                  <a:pt x="77" y="11"/>
                  <a:pt x="77" y="11"/>
                </a:cubicBezTo>
                <a:cubicBezTo>
                  <a:pt x="72" y="10"/>
                  <a:pt x="72" y="10"/>
                  <a:pt x="72" y="10"/>
                </a:cubicBezTo>
                <a:cubicBezTo>
                  <a:pt x="70" y="12"/>
                  <a:pt x="70" y="12"/>
                  <a:pt x="70" y="12"/>
                </a:cubicBezTo>
                <a:cubicBezTo>
                  <a:pt x="67" y="13"/>
                  <a:pt x="67" y="13"/>
                  <a:pt x="67" y="13"/>
                </a:cubicBezTo>
                <a:cubicBezTo>
                  <a:pt x="59" y="14"/>
                  <a:pt x="59" y="14"/>
                  <a:pt x="59" y="14"/>
                </a:cubicBezTo>
                <a:cubicBezTo>
                  <a:pt x="58" y="13"/>
                  <a:pt x="58" y="13"/>
                  <a:pt x="58" y="13"/>
                </a:cubicBezTo>
                <a:cubicBezTo>
                  <a:pt x="58" y="12"/>
                  <a:pt x="58" y="12"/>
                  <a:pt x="58" y="12"/>
                </a:cubicBezTo>
                <a:cubicBezTo>
                  <a:pt x="55" y="15"/>
                  <a:pt x="55" y="15"/>
                  <a:pt x="55" y="15"/>
                </a:cubicBezTo>
                <a:cubicBezTo>
                  <a:pt x="53" y="15"/>
                  <a:pt x="53" y="15"/>
                  <a:pt x="53" y="15"/>
                </a:cubicBezTo>
                <a:cubicBezTo>
                  <a:pt x="48" y="17"/>
                  <a:pt x="48" y="17"/>
                  <a:pt x="48" y="17"/>
                </a:cubicBezTo>
                <a:cubicBezTo>
                  <a:pt x="40" y="17"/>
                  <a:pt x="40" y="17"/>
                  <a:pt x="40" y="17"/>
                </a:cubicBezTo>
                <a:cubicBezTo>
                  <a:pt x="37" y="19"/>
                  <a:pt x="37" y="19"/>
                  <a:pt x="37" y="19"/>
                </a:cubicBezTo>
                <a:cubicBezTo>
                  <a:pt x="36" y="20"/>
                  <a:pt x="36" y="20"/>
                  <a:pt x="36" y="20"/>
                </a:cubicBezTo>
                <a:cubicBezTo>
                  <a:pt x="31" y="22"/>
                  <a:pt x="31" y="22"/>
                  <a:pt x="31" y="22"/>
                </a:cubicBezTo>
                <a:cubicBezTo>
                  <a:pt x="24" y="26"/>
                  <a:pt x="24" y="26"/>
                  <a:pt x="24" y="26"/>
                </a:cubicBezTo>
                <a:cubicBezTo>
                  <a:pt x="21" y="24"/>
                  <a:pt x="21" y="24"/>
                  <a:pt x="21" y="24"/>
                </a:cubicBezTo>
                <a:cubicBezTo>
                  <a:pt x="25" y="27"/>
                  <a:pt x="25" y="27"/>
                  <a:pt x="25" y="27"/>
                </a:cubicBezTo>
                <a:cubicBezTo>
                  <a:pt x="24" y="31"/>
                  <a:pt x="24" y="31"/>
                  <a:pt x="24" y="31"/>
                </a:cubicBezTo>
                <a:cubicBezTo>
                  <a:pt x="21" y="36"/>
                  <a:pt x="21" y="36"/>
                  <a:pt x="21" y="36"/>
                </a:cubicBezTo>
                <a:cubicBezTo>
                  <a:pt x="13" y="38"/>
                  <a:pt x="13" y="38"/>
                  <a:pt x="13" y="38"/>
                </a:cubicBezTo>
                <a:cubicBezTo>
                  <a:pt x="14" y="42"/>
                  <a:pt x="14" y="42"/>
                  <a:pt x="14" y="42"/>
                </a:cubicBezTo>
                <a:cubicBezTo>
                  <a:pt x="12" y="48"/>
                  <a:pt x="12" y="48"/>
                  <a:pt x="12" y="48"/>
                </a:cubicBezTo>
                <a:cubicBezTo>
                  <a:pt x="9" y="49"/>
                  <a:pt x="9" y="49"/>
                  <a:pt x="9" y="49"/>
                </a:cubicBezTo>
                <a:cubicBezTo>
                  <a:pt x="2" y="47"/>
                  <a:pt x="2" y="47"/>
                  <a:pt x="2" y="47"/>
                </a:cubicBezTo>
                <a:cubicBezTo>
                  <a:pt x="2" y="46"/>
                  <a:pt x="2" y="45"/>
                  <a:pt x="2" y="44"/>
                </a:cubicBezTo>
                <a:cubicBezTo>
                  <a:pt x="0" y="50"/>
                  <a:pt x="5" y="52"/>
                  <a:pt x="9" y="55"/>
                </a:cubicBezTo>
                <a:cubicBezTo>
                  <a:pt x="12" y="57"/>
                  <a:pt x="15" y="61"/>
                  <a:pt x="18" y="63"/>
                </a:cubicBezTo>
                <a:cubicBezTo>
                  <a:pt x="19" y="70"/>
                  <a:pt x="25" y="73"/>
                  <a:pt x="26" y="80"/>
                </a:cubicBezTo>
                <a:cubicBezTo>
                  <a:pt x="28" y="81"/>
                  <a:pt x="28" y="82"/>
                  <a:pt x="26" y="83"/>
                </a:cubicBezTo>
                <a:cubicBezTo>
                  <a:pt x="26" y="85"/>
                  <a:pt x="26" y="86"/>
                  <a:pt x="26" y="88"/>
                </a:cubicBezTo>
                <a:cubicBezTo>
                  <a:pt x="32" y="92"/>
                  <a:pt x="37" y="96"/>
                  <a:pt x="38" y="103"/>
                </a:cubicBezTo>
                <a:cubicBezTo>
                  <a:pt x="38" y="105"/>
                  <a:pt x="40" y="107"/>
                  <a:pt x="42" y="107"/>
                </a:cubicBezTo>
                <a:cubicBezTo>
                  <a:pt x="47" y="110"/>
                  <a:pt x="53" y="111"/>
                  <a:pt x="58" y="111"/>
                </a:cubicBezTo>
                <a:cubicBezTo>
                  <a:pt x="61" y="110"/>
                  <a:pt x="63" y="109"/>
                  <a:pt x="62" y="107"/>
                </a:cubicBezTo>
                <a:cubicBezTo>
                  <a:pt x="58" y="100"/>
                  <a:pt x="66" y="96"/>
                  <a:pt x="65" y="90"/>
                </a:cubicBezTo>
                <a:cubicBezTo>
                  <a:pt x="65" y="89"/>
                  <a:pt x="67" y="89"/>
                  <a:pt x="67" y="89"/>
                </a:cubicBezTo>
                <a:cubicBezTo>
                  <a:pt x="72" y="91"/>
                  <a:pt x="76" y="86"/>
                  <a:pt x="80" y="85"/>
                </a:cubicBezTo>
                <a:cubicBezTo>
                  <a:pt x="82" y="85"/>
                  <a:pt x="82" y="83"/>
                  <a:pt x="82" y="82"/>
                </a:cubicBezTo>
                <a:cubicBezTo>
                  <a:pt x="80" y="77"/>
                  <a:pt x="78" y="71"/>
                  <a:pt x="73" y="68"/>
                </a:cubicBezTo>
                <a:cubicBezTo>
                  <a:pt x="71" y="67"/>
                  <a:pt x="68" y="66"/>
                  <a:pt x="66" y="64"/>
                </a:cubicBezTo>
                <a:cubicBezTo>
                  <a:pt x="61" y="56"/>
                  <a:pt x="56" y="49"/>
                  <a:pt x="51" y="41"/>
                </a:cubicBezTo>
                <a:cubicBezTo>
                  <a:pt x="51" y="40"/>
                  <a:pt x="51" y="39"/>
                  <a:pt x="51" y="37"/>
                </a:cubicBezTo>
                <a:cubicBezTo>
                  <a:pt x="51" y="37"/>
                  <a:pt x="51" y="36"/>
                  <a:pt x="51" y="35"/>
                </a:cubicBezTo>
                <a:cubicBezTo>
                  <a:pt x="52" y="34"/>
                  <a:pt x="53" y="34"/>
                  <a:pt x="55" y="35"/>
                </a:cubicBezTo>
                <a:cubicBezTo>
                  <a:pt x="56" y="36"/>
                  <a:pt x="57" y="37"/>
                  <a:pt x="58" y="38"/>
                </a:cubicBezTo>
                <a:cubicBezTo>
                  <a:pt x="64" y="43"/>
                  <a:pt x="69" y="41"/>
                  <a:pt x="72" y="34"/>
                </a:cubicBezTo>
                <a:cubicBezTo>
                  <a:pt x="73" y="31"/>
                  <a:pt x="74" y="29"/>
                  <a:pt x="75" y="26"/>
                </a:cubicBezTo>
                <a:cubicBezTo>
                  <a:pt x="75" y="25"/>
                  <a:pt x="78" y="25"/>
                  <a:pt x="78" y="25"/>
                </a:cubicBezTo>
                <a:cubicBezTo>
                  <a:pt x="81" y="26"/>
                  <a:pt x="84" y="27"/>
                  <a:pt x="86" y="25"/>
                </a:cubicBezTo>
                <a:cubicBezTo>
                  <a:pt x="90" y="21"/>
                  <a:pt x="94" y="22"/>
                  <a:pt x="98" y="22"/>
                </a:cubicBezTo>
                <a:cubicBezTo>
                  <a:pt x="99" y="22"/>
                  <a:pt x="100" y="23"/>
                  <a:pt x="101" y="23"/>
                </a:cubicBezTo>
                <a:cubicBezTo>
                  <a:pt x="104" y="22"/>
                  <a:pt x="104" y="22"/>
                  <a:pt x="104" y="22"/>
                </a:cubicBezTo>
                <a:cubicBezTo>
                  <a:pt x="109" y="21"/>
                  <a:pt x="109" y="21"/>
                  <a:pt x="109" y="21"/>
                </a:cubicBezTo>
                <a:cubicBezTo>
                  <a:pt x="111" y="17"/>
                  <a:pt x="111" y="17"/>
                  <a:pt x="111" y="17"/>
                </a:cubicBezTo>
                <a:cubicBezTo>
                  <a:pt x="109" y="13"/>
                  <a:pt x="109" y="13"/>
                  <a:pt x="109" y="13"/>
                </a:cubicBezTo>
                <a:cubicBezTo>
                  <a:pt x="114" y="11"/>
                  <a:pt x="114" y="11"/>
                  <a:pt x="114" y="11"/>
                </a:cubicBezTo>
                <a:lnTo>
                  <a:pt x="114" y="6"/>
                </a:lnTo>
                <a:close/>
                <a:moveTo>
                  <a:pt x="25" y="83"/>
                </a:moveTo>
                <a:cubicBezTo>
                  <a:pt x="25" y="84"/>
                  <a:pt x="25" y="84"/>
                  <a:pt x="25" y="84"/>
                </a:cubicBezTo>
                <a:cubicBezTo>
                  <a:pt x="26" y="84"/>
                  <a:pt x="26" y="84"/>
                  <a:pt x="26" y="83"/>
                </a:cubicBezTo>
                <a:cubicBezTo>
                  <a:pt x="26" y="83"/>
                  <a:pt x="26" y="83"/>
                  <a:pt x="26" y="83"/>
                </a:cubicBezTo>
                <a:cubicBezTo>
                  <a:pt x="26" y="83"/>
                  <a:pt x="25" y="83"/>
                  <a:pt x="25" y="83"/>
                </a:cubicBezTo>
                <a:close/>
                <a:moveTo>
                  <a:pt x="26" y="80"/>
                </a:moveTo>
                <a:cubicBezTo>
                  <a:pt x="26" y="79"/>
                  <a:pt x="25" y="79"/>
                  <a:pt x="25" y="79"/>
                </a:cubicBezTo>
                <a:cubicBezTo>
                  <a:pt x="25" y="79"/>
                  <a:pt x="25" y="79"/>
                  <a:pt x="25" y="79"/>
                </a:cubicBezTo>
                <a:cubicBezTo>
                  <a:pt x="25" y="80"/>
                  <a:pt x="26" y="80"/>
                  <a:pt x="26" y="80"/>
                </a:cubicBezTo>
                <a:cubicBezTo>
                  <a:pt x="26" y="80"/>
                  <a:pt x="26" y="80"/>
                  <a:pt x="26" y="8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93">
            <a:extLst>
              <a:ext uri="{FF2B5EF4-FFF2-40B4-BE49-F238E27FC236}">
                <a16:creationId xmlns:a16="http://schemas.microsoft.com/office/drawing/2014/main" id="{14FC52A9-C2ED-4E71-2132-DA431D6F1D84}"/>
              </a:ext>
            </a:extLst>
          </p:cNvPr>
          <p:cNvSpPr>
            <a:spLocks/>
          </p:cNvSpPr>
          <p:nvPr/>
        </p:nvSpPr>
        <p:spPr bwMode="auto">
          <a:xfrm>
            <a:off x="21942050" y="7473951"/>
            <a:ext cx="128588" cy="44450"/>
          </a:xfrm>
          <a:custGeom>
            <a:avLst/>
            <a:gdLst>
              <a:gd name="T0" fmla="*/ 6 w 41"/>
              <a:gd name="T1" fmla="*/ 1 h 14"/>
              <a:gd name="T2" fmla="*/ 2 w 41"/>
              <a:gd name="T3" fmla="*/ 2 h 14"/>
              <a:gd name="T4" fmla="*/ 0 w 41"/>
              <a:gd name="T5" fmla="*/ 5 h 14"/>
              <a:gd name="T6" fmla="*/ 2 w 41"/>
              <a:gd name="T7" fmla="*/ 8 h 14"/>
              <a:gd name="T8" fmla="*/ 22 w 41"/>
              <a:gd name="T9" fmla="*/ 14 h 14"/>
              <a:gd name="T10" fmla="*/ 23 w 41"/>
              <a:gd name="T11" fmla="*/ 14 h 14"/>
              <a:gd name="T12" fmla="*/ 40 w 41"/>
              <a:gd name="T13" fmla="*/ 11 h 14"/>
              <a:gd name="T14" fmla="*/ 41 w 41"/>
              <a:gd name="T15" fmla="*/ 10 h 14"/>
              <a:gd name="T16" fmla="*/ 40 w 41"/>
              <a:gd name="T17" fmla="*/ 7 h 14"/>
              <a:gd name="T18" fmla="*/ 25 w 41"/>
              <a:gd name="T19" fmla="*/ 2 h 14"/>
              <a:gd name="T20" fmla="*/ 6 w 4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4">
                <a:moveTo>
                  <a:pt x="6" y="1"/>
                </a:moveTo>
                <a:cubicBezTo>
                  <a:pt x="5" y="0"/>
                  <a:pt x="4" y="1"/>
                  <a:pt x="2" y="2"/>
                </a:cubicBezTo>
                <a:cubicBezTo>
                  <a:pt x="1" y="3"/>
                  <a:pt x="0" y="4"/>
                  <a:pt x="0" y="5"/>
                </a:cubicBezTo>
                <a:cubicBezTo>
                  <a:pt x="0" y="6"/>
                  <a:pt x="1" y="8"/>
                  <a:pt x="2" y="8"/>
                </a:cubicBezTo>
                <a:cubicBezTo>
                  <a:pt x="8" y="10"/>
                  <a:pt x="15" y="12"/>
                  <a:pt x="22" y="14"/>
                </a:cubicBezTo>
                <a:cubicBezTo>
                  <a:pt x="22" y="14"/>
                  <a:pt x="23" y="14"/>
                  <a:pt x="23" y="14"/>
                </a:cubicBezTo>
                <a:cubicBezTo>
                  <a:pt x="29" y="13"/>
                  <a:pt x="34" y="12"/>
                  <a:pt x="40" y="11"/>
                </a:cubicBezTo>
                <a:cubicBezTo>
                  <a:pt x="40" y="11"/>
                  <a:pt x="41" y="10"/>
                  <a:pt x="41" y="10"/>
                </a:cubicBezTo>
                <a:cubicBezTo>
                  <a:pt x="41" y="9"/>
                  <a:pt x="41" y="7"/>
                  <a:pt x="40" y="7"/>
                </a:cubicBezTo>
                <a:cubicBezTo>
                  <a:pt x="36" y="3"/>
                  <a:pt x="30" y="1"/>
                  <a:pt x="25" y="2"/>
                </a:cubicBezTo>
                <a:cubicBezTo>
                  <a:pt x="18" y="2"/>
                  <a:pt x="12" y="2"/>
                  <a:pt x="6"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94">
            <a:extLst>
              <a:ext uri="{FF2B5EF4-FFF2-40B4-BE49-F238E27FC236}">
                <a16:creationId xmlns:a16="http://schemas.microsoft.com/office/drawing/2014/main" id="{683D590C-5C03-D73F-CD47-0524856E3EFE}"/>
              </a:ext>
            </a:extLst>
          </p:cNvPr>
          <p:cNvSpPr>
            <a:spLocks/>
          </p:cNvSpPr>
          <p:nvPr/>
        </p:nvSpPr>
        <p:spPr bwMode="auto">
          <a:xfrm>
            <a:off x="21994438" y="7132638"/>
            <a:ext cx="12700" cy="3176"/>
          </a:xfrm>
          <a:custGeom>
            <a:avLst/>
            <a:gdLst>
              <a:gd name="T0" fmla="*/ 0 w 4"/>
              <a:gd name="T1" fmla="*/ 1 h 1"/>
              <a:gd name="T2" fmla="*/ 0 w 4"/>
              <a:gd name="T3" fmla="*/ 1 h 1"/>
              <a:gd name="T4" fmla="*/ 4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0" y="1"/>
                  <a:pt x="0" y="1"/>
                  <a:pt x="0" y="1"/>
                </a:cubicBezTo>
                <a:cubicBezTo>
                  <a:pt x="1" y="0"/>
                  <a:pt x="3" y="0"/>
                  <a:pt x="4" y="0"/>
                </a:cubicBezTo>
                <a:cubicBezTo>
                  <a:pt x="3" y="0"/>
                  <a:pt x="1"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95">
            <a:extLst>
              <a:ext uri="{FF2B5EF4-FFF2-40B4-BE49-F238E27FC236}">
                <a16:creationId xmlns:a16="http://schemas.microsoft.com/office/drawing/2014/main" id="{5CB52235-3FD1-4DFC-36E4-7B1CC8282ACA}"/>
              </a:ext>
            </a:extLst>
          </p:cNvPr>
          <p:cNvSpPr>
            <a:spLocks/>
          </p:cNvSpPr>
          <p:nvPr/>
        </p:nvSpPr>
        <p:spPr bwMode="auto">
          <a:xfrm>
            <a:off x="22126200" y="7005638"/>
            <a:ext cx="0" cy="317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96">
            <a:extLst>
              <a:ext uri="{FF2B5EF4-FFF2-40B4-BE49-F238E27FC236}">
                <a16:creationId xmlns:a16="http://schemas.microsoft.com/office/drawing/2014/main" id="{89E4DAAC-78F2-A35C-E37F-4EA88640F389}"/>
              </a:ext>
            </a:extLst>
          </p:cNvPr>
          <p:cNvSpPr>
            <a:spLocks/>
          </p:cNvSpPr>
          <p:nvPr/>
        </p:nvSpPr>
        <p:spPr bwMode="auto">
          <a:xfrm>
            <a:off x="21997612" y="7188200"/>
            <a:ext cx="15876" cy="12700"/>
          </a:xfrm>
          <a:custGeom>
            <a:avLst/>
            <a:gdLst>
              <a:gd name="T0" fmla="*/ 1 w 5"/>
              <a:gd name="T1" fmla="*/ 3 h 4"/>
              <a:gd name="T2" fmla="*/ 4 w 5"/>
              <a:gd name="T3" fmla="*/ 3 h 4"/>
              <a:gd name="T4" fmla="*/ 3 w 5"/>
              <a:gd name="T5" fmla="*/ 0 h 4"/>
              <a:gd name="T6" fmla="*/ 1 w 5"/>
              <a:gd name="T7" fmla="*/ 0 h 4"/>
              <a:gd name="T8" fmla="*/ 1 w 5"/>
              <a:gd name="T9" fmla="*/ 3 h 4"/>
            </a:gdLst>
            <a:ahLst/>
            <a:cxnLst>
              <a:cxn ang="0">
                <a:pos x="T0" y="T1"/>
              </a:cxn>
              <a:cxn ang="0">
                <a:pos x="T2" y="T3"/>
              </a:cxn>
              <a:cxn ang="0">
                <a:pos x="T4" y="T5"/>
              </a:cxn>
              <a:cxn ang="0">
                <a:pos x="T6" y="T7"/>
              </a:cxn>
              <a:cxn ang="0">
                <a:pos x="T8" y="T9"/>
              </a:cxn>
            </a:cxnLst>
            <a:rect l="0" t="0" r="r" b="b"/>
            <a:pathLst>
              <a:path w="5" h="4">
                <a:moveTo>
                  <a:pt x="1" y="3"/>
                </a:moveTo>
                <a:cubicBezTo>
                  <a:pt x="2" y="4"/>
                  <a:pt x="3" y="4"/>
                  <a:pt x="4" y="3"/>
                </a:cubicBezTo>
                <a:cubicBezTo>
                  <a:pt x="5" y="2"/>
                  <a:pt x="4" y="0"/>
                  <a:pt x="3" y="0"/>
                </a:cubicBezTo>
                <a:cubicBezTo>
                  <a:pt x="2" y="0"/>
                  <a:pt x="2" y="0"/>
                  <a:pt x="1" y="0"/>
                </a:cubicBezTo>
                <a:cubicBezTo>
                  <a:pt x="0" y="1"/>
                  <a:pt x="0" y="2"/>
                  <a:pt x="1"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97">
            <a:extLst>
              <a:ext uri="{FF2B5EF4-FFF2-40B4-BE49-F238E27FC236}">
                <a16:creationId xmlns:a16="http://schemas.microsoft.com/office/drawing/2014/main" id="{D6CEDB4E-9F2E-2EA2-DC2A-EA11FBC5AC04}"/>
              </a:ext>
            </a:extLst>
          </p:cNvPr>
          <p:cNvSpPr>
            <a:spLocks noEditPoints="1"/>
          </p:cNvSpPr>
          <p:nvPr/>
        </p:nvSpPr>
        <p:spPr bwMode="auto">
          <a:xfrm>
            <a:off x="22032538" y="7027865"/>
            <a:ext cx="995364" cy="417514"/>
          </a:xfrm>
          <a:custGeom>
            <a:avLst/>
            <a:gdLst>
              <a:gd name="T0" fmla="*/ 309 w 317"/>
              <a:gd name="T1" fmla="*/ 91 h 133"/>
              <a:gd name="T2" fmla="*/ 310 w 317"/>
              <a:gd name="T3" fmla="*/ 80 h 133"/>
              <a:gd name="T4" fmla="*/ 305 w 317"/>
              <a:gd name="T5" fmla="*/ 64 h 133"/>
              <a:gd name="T6" fmla="*/ 305 w 317"/>
              <a:gd name="T7" fmla="*/ 57 h 133"/>
              <a:gd name="T8" fmla="*/ 305 w 317"/>
              <a:gd name="T9" fmla="*/ 45 h 133"/>
              <a:gd name="T10" fmla="*/ 292 w 317"/>
              <a:gd name="T11" fmla="*/ 43 h 133"/>
              <a:gd name="T12" fmla="*/ 287 w 317"/>
              <a:gd name="T13" fmla="*/ 25 h 133"/>
              <a:gd name="T14" fmla="*/ 280 w 317"/>
              <a:gd name="T15" fmla="*/ 19 h 133"/>
              <a:gd name="T16" fmla="*/ 270 w 317"/>
              <a:gd name="T17" fmla="*/ 14 h 133"/>
              <a:gd name="T18" fmla="*/ 261 w 317"/>
              <a:gd name="T19" fmla="*/ 15 h 133"/>
              <a:gd name="T20" fmla="*/ 253 w 317"/>
              <a:gd name="T21" fmla="*/ 9 h 133"/>
              <a:gd name="T22" fmla="*/ 241 w 317"/>
              <a:gd name="T23" fmla="*/ 23 h 133"/>
              <a:gd name="T24" fmla="*/ 209 w 317"/>
              <a:gd name="T25" fmla="*/ 26 h 133"/>
              <a:gd name="T26" fmla="*/ 173 w 317"/>
              <a:gd name="T27" fmla="*/ 18 h 133"/>
              <a:gd name="T28" fmla="*/ 165 w 317"/>
              <a:gd name="T29" fmla="*/ 12 h 133"/>
              <a:gd name="T30" fmla="*/ 103 w 317"/>
              <a:gd name="T31" fmla="*/ 12 h 133"/>
              <a:gd name="T32" fmla="*/ 80 w 317"/>
              <a:gd name="T33" fmla="*/ 25 h 133"/>
              <a:gd name="T34" fmla="*/ 35 w 317"/>
              <a:gd name="T35" fmla="*/ 9 h 133"/>
              <a:gd name="T36" fmla="*/ 34 w 317"/>
              <a:gd name="T37" fmla="*/ 8 h 133"/>
              <a:gd name="T38" fmla="*/ 27 w 317"/>
              <a:gd name="T39" fmla="*/ 9 h 133"/>
              <a:gd name="T40" fmla="*/ 18 w 317"/>
              <a:gd name="T41" fmla="*/ 6 h 133"/>
              <a:gd name="T42" fmla="*/ 14 w 317"/>
              <a:gd name="T43" fmla="*/ 8 h 133"/>
              <a:gd name="T44" fmla="*/ 10 w 317"/>
              <a:gd name="T45" fmla="*/ 11 h 133"/>
              <a:gd name="T46" fmla="*/ 13 w 317"/>
              <a:gd name="T47" fmla="*/ 17 h 133"/>
              <a:gd name="T48" fmla="*/ 8 w 317"/>
              <a:gd name="T49" fmla="*/ 24 h 133"/>
              <a:gd name="T50" fmla="*/ 8 w 317"/>
              <a:gd name="T51" fmla="*/ 32 h 133"/>
              <a:gd name="T52" fmla="*/ 0 w 317"/>
              <a:gd name="T53" fmla="*/ 34 h 133"/>
              <a:gd name="T54" fmla="*/ 5 w 317"/>
              <a:gd name="T55" fmla="*/ 69 h 133"/>
              <a:gd name="T56" fmla="*/ 15 w 317"/>
              <a:gd name="T57" fmla="*/ 73 h 133"/>
              <a:gd name="T58" fmla="*/ 18 w 317"/>
              <a:gd name="T59" fmla="*/ 74 h 133"/>
              <a:gd name="T60" fmla="*/ 7 w 317"/>
              <a:gd name="T61" fmla="*/ 84 h 133"/>
              <a:gd name="T62" fmla="*/ 7 w 317"/>
              <a:gd name="T63" fmla="*/ 89 h 133"/>
              <a:gd name="T64" fmla="*/ 20 w 317"/>
              <a:gd name="T65" fmla="*/ 96 h 133"/>
              <a:gd name="T66" fmla="*/ 28 w 317"/>
              <a:gd name="T67" fmla="*/ 111 h 133"/>
              <a:gd name="T68" fmla="*/ 45 w 317"/>
              <a:gd name="T69" fmla="*/ 121 h 133"/>
              <a:gd name="T70" fmla="*/ 64 w 317"/>
              <a:gd name="T71" fmla="*/ 130 h 133"/>
              <a:gd name="T72" fmla="*/ 87 w 317"/>
              <a:gd name="T73" fmla="*/ 124 h 133"/>
              <a:gd name="T74" fmla="*/ 112 w 317"/>
              <a:gd name="T75" fmla="*/ 127 h 133"/>
              <a:gd name="T76" fmla="*/ 151 w 317"/>
              <a:gd name="T77" fmla="*/ 121 h 133"/>
              <a:gd name="T78" fmla="*/ 174 w 317"/>
              <a:gd name="T79" fmla="*/ 120 h 133"/>
              <a:gd name="T80" fmla="*/ 175 w 317"/>
              <a:gd name="T81" fmla="*/ 119 h 133"/>
              <a:gd name="T82" fmla="*/ 174 w 317"/>
              <a:gd name="T83" fmla="*/ 120 h 133"/>
              <a:gd name="T84" fmla="*/ 179 w 317"/>
              <a:gd name="T85" fmla="*/ 132 h 133"/>
              <a:gd name="T86" fmla="*/ 186 w 317"/>
              <a:gd name="T87" fmla="*/ 126 h 133"/>
              <a:gd name="T88" fmla="*/ 188 w 317"/>
              <a:gd name="T89" fmla="*/ 116 h 133"/>
              <a:gd name="T90" fmla="*/ 219 w 317"/>
              <a:gd name="T91" fmla="*/ 112 h 133"/>
              <a:gd name="T92" fmla="*/ 235 w 317"/>
              <a:gd name="T93" fmla="*/ 116 h 133"/>
              <a:gd name="T94" fmla="*/ 255 w 317"/>
              <a:gd name="T95" fmla="*/ 108 h 133"/>
              <a:gd name="T96" fmla="*/ 280 w 317"/>
              <a:gd name="T97" fmla="*/ 107 h 133"/>
              <a:gd name="T98" fmla="*/ 297 w 317"/>
              <a:gd name="T99" fmla="*/ 102 h 133"/>
              <a:gd name="T100" fmla="*/ 309 w 317"/>
              <a:gd name="T101" fmla="*/ 103 h 133"/>
              <a:gd name="T102" fmla="*/ 316 w 317"/>
              <a:gd name="T103" fmla="*/ 107 h 133"/>
              <a:gd name="T104" fmla="*/ 313 w 317"/>
              <a:gd name="T105" fmla="*/ 93 h 133"/>
              <a:gd name="T106" fmla="*/ 44 w 317"/>
              <a:gd name="T107" fmla="*/ 43 h 133"/>
              <a:gd name="T108" fmla="*/ 36 w 317"/>
              <a:gd name="T109" fmla="*/ 43 h 133"/>
              <a:gd name="T110" fmla="*/ 26 w 317"/>
              <a:gd name="T111" fmla="*/ 39 h 133"/>
              <a:gd name="T112" fmla="*/ 47 w 317"/>
              <a:gd name="T113"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7" h="133">
                <a:moveTo>
                  <a:pt x="313" y="93"/>
                </a:moveTo>
                <a:cubicBezTo>
                  <a:pt x="312" y="93"/>
                  <a:pt x="309" y="93"/>
                  <a:pt x="309" y="91"/>
                </a:cubicBezTo>
                <a:cubicBezTo>
                  <a:pt x="309" y="89"/>
                  <a:pt x="308" y="84"/>
                  <a:pt x="308" y="84"/>
                </a:cubicBezTo>
                <a:cubicBezTo>
                  <a:pt x="310" y="80"/>
                  <a:pt x="310" y="80"/>
                  <a:pt x="310" y="80"/>
                </a:cubicBezTo>
                <a:cubicBezTo>
                  <a:pt x="305" y="78"/>
                  <a:pt x="305" y="78"/>
                  <a:pt x="305" y="78"/>
                </a:cubicBezTo>
                <a:cubicBezTo>
                  <a:pt x="305" y="64"/>
                  <a:pt x="305" y="64"/>
                  <a:pt x="305" y="64"/>
                </a:cubicBezTo>
                <a:cubicBezTo>
                  <a:pt x="301" y="59"/>
                  <a:pt x="301" y="59"/>
                  <a:pt x="301" y="59"/>
                </a:cubicBezTo>
                <a:cubicBezTo>
                  <a:pt x="305" y="57"/>
                  <a:pt x="305" y="57"/>
                  <a:pt x="305" y="57"/>
                </a:cubicBezTo>
                <a:cubicBezTo>
                  <a:pt x="311" y="51"/>
                  <a:pt x="311" y="51"/>
                  <a:pt x="311" y="51"/>
                </a:cubicBezTo>
                <a:cubicBezTo>
                  <a:pt x="305" y="45"/>
                  <a:pt x="305" y="45"/>
                  <a:pt x="305" y="45"/>
                </a:cubicBezTo>
                <a:cubicBezTo>
                  <a:pt x="296" y="46"/>
                  <a:pt x="296" y="46"/>
                  <a:pt x="296" y="46"/>
                </a:cubicBezTo>
                <a:cubicBezTo>
                  <a:pt x="292" y="43"/>
                  <a:pt x="292" y="43"/>
                  <a:pt x="292" y="43"/>
                </a:cubicBezTo>
                <a:cubicBezTo>
                  <a:pt x="292" y="28"/>
                  <a:pt x="292" y="28"/>
                  <a:pt x="292" y="28"/>
                </a:cubicBezTo>
                <a:cubicBezTo>
                  <a:pt x="287" y="25"/>
                  <a:pt x="287" y="25"/>
                  <a:pt x="287" y="25"/>
                </a:cubicBezTo>
                <a:cubicBezTo>
                  <a:pt x="284" y="21"/>
                  <a:pt x="284" y="21"/>
                  <a:pt x="284" y="21"/>
                </a:cubicBezTo>
                <a:cubicBezTo>
                  <a:pt x="280" y="19"/>
                  <a:pt x="280" y="19"/>
                  <a:pt x="280" y="19"/>
                </a:cubicBezTo>
                <a:cubicBezTo>
                  <a:pt x="273" y="14"/>
                  <a:pt x="273" y="14"/>
                  <a:pt x="273" y="14"/>
                </a:cubicBezTo>
                <a:cubicBezTo>
                  <a:pt x="270" y="14"/>
                  <a:pt x="270" y="14"/>
                  <a:pt x="270" y="14"/>
                </a:cubicBezTo>
                <a:cubicBezTo>
                  <a:pt x="268" y="15"/>
                  <a:pt x="268" y="15"/>
                  <a:pt x="268" y="15"/>
                </a:cubicBezTo>
                <a:cubicBezTo>
                  <a:pt x="261" y="15"/>
                  <a:pt x="261" y="15"/>
                  <a:pt x="261" y="15"/>
                </a:cubicBezTo>
                <a:cubicBezTo>
                  <a:pt x="258" y="13"/>
                  <a:pt x="258" y="13"/>
                  <a:pt x="258" y="13"/>
                </a:cubicBezTo>
                <a:cubicBezTo>
                  <a:pt x="253" y="9"/>
                  <a:pt x="253" y="9"/>
                  <a:pt x="253" y="9"/>
                </a:cubicBezTo>
                <a:cubicBezTo>
                  <a:pt x="253" y="13"/>
                  <a:pt x="252" y="16"/>
                  <a:pt x="248" y="18"/>
                </a:cubicBezTo>
                <a:cubicBezTo>
                  <a:pt x="246" y="20"/>
                  <a:pt x="244" y="21"/>
                  <a:pt x="241" y="23"/>
                </a:cubicBezTo>
                <a:cubicBezTo>
                  <a:pt x="237" y="25"/>
                  <a:pt x="233" y="27"/>
                  <a:pt x="228" y="25"/>
                </a:cubicBezTo>
                <a:cubicBezTo>
                  <a:pt x="221" y="23"/>
                  <a:pt x="215" y="24"/>
                  <a:pt x="209" y="26"/>
                </a:cubicBezTo>
                <a:cubicBezTo>
                  <a:pt x="205" y="27"/>
                  <a:pt x="201" y="27"/>
                  <a:pt x="197" y="26"/>
                </a:cubicBezTo>
                <a:cubicBezTo>
                  <a:pt x="189" y="23"/>
                  <a:pt x="181" y="21"/>
                  <a:pt x="173" y="18"/>
                </a:cubicBezTo>
                <a:cubicBezTo>
                  <a:pt x="172" y="17"/>
                  <a:pt x="170" y="16"/>
                  <a:pt x="168" y="14"/>
                </a:cubicBezTo>
                <a:cubicBezTo>
                  <a:pt x="167" y="14"/>
                  <a:pt x="166" y="12"/>
                  <a:pt x="165" y="12"/>
                </a:cubicBezTo>
                <a:cubicBezTo>
                  <a:pt x="158" y="11"/>
                  <a:pt x="151" y="8"/>
                  <a:pt x="143" y="7"/>
                </a:cubicBezTo>
                <a:cubicBezTo>
                  <a:pt x="130" y="4"/>
                  <a:pt x="116" y="7"/>
                  <a:pt x="103" y="12"/>
                </a:cubicBezTo>
                <a:cubicBezTo>
                  <a:pt x="97" y="14"/>
                  <a:pt x="93" y="17"/>
                  <a:pt x="90" y="22"/>
                </a:cubicBezTo>
                <a:cubicBezTo>
                  <a:pt x="87" y="25"/>
                  <a:pt x="84" y="26"/>
                  <a:pt x="80" y="25"/>
                </a:cubicBezTo>
                <a:cubicBezTo>
                  <a:pt x="73" y="22"/>
                  <a:pt x="65" y="24"/>
                  <a:pt x="58" y="24"/>
                </a:cubicBezTo>
                <a:cubicBezTo>
                  <a:pt x="47" y="24"/>
                  <a:pt x="39" y="19"/>
                  <a:pt x="35" y="9"/>
                </a:cubicBezTo>
                <a:cubicBezTo>
                  <a:pt x="33" y="6"/>
                  <a:pt x="31" y="3"/>
                  <a:pt x="30" y="0"/>
                </a:cubicBezTo>
                <a:cubicBezTo>
                  <a:pt x="31" y="3"/>
                  <a:pt x="33" y="5"/>
                  <a:pt x="34" y="8"/>
                </a:cubicBezTo>
                <a:cubicBezTo>
                  <a:pt x="30" y="7"/>
                  <a:pt x="30" y="7"/>
                  <a:pt x="30" y="7"/>
                </a:cubicBezTo>
                <a:cubicBezTo>
                  <a:pt x="27" y="9"/>
                  <a:pt x="27" y="9"/>
                  <a:pt x="27" y="9"/>
                </a:cubicBezTo>
                <a:cubicBezTo>
                  <a:pt x="22" y="6"/>
                  <a:pt x="22" y="6"/>
                  <a:pt x="22" y="6"/>
                </a:cubicBezTo>
                <a:cubicBezTo>
                  <a:pt x="18" y="6"/>
                  <a:pt x="18" y="6"/>
                  <a:pt x="18" y="6"/>
                </a:cubicBezTo>
                <a:cubicBezTo>
                  <a:pt x="16" y="8"/>
                  <a:pt x="16" y="8"/>
                  <a:pt x="16" y="8"/>
                </a:cubicBezTo>
                <a:cubicBezTo>
                  <a:pt x="14" y="8"/>
                  <a:pt x="14" y="8"/>
                  <a:pt x="14" y="8"/>
                </a:cubicBezTo>
                <a:cubicBezTo>
                  <a:pt x="11" y="11"/>
                  <a:pt x="11" y="11"/>
                  <a:pt x="11" y="11"/>
                </a:cubicBezTo>
                <a:cubicBezTo>
                  <a:pt x="10" y="11"/>
                  <a:pt x="10" y="11"/>
                  <a:pt x="10" y="11"/>
                </a:cubicBezTo>
                <a:cubicBezTo>
                  <a:pt x="10" y="16"/>
                  <a:pt x="10" y="16"/>
                  <a:pt x="10" y="16"/>
                </a:cubicBezTo>
                <a:cubicBezTo>
                  <a:pt x="13" y="17"/>
                  <a:pt x="13" y="17"/>
                  <a:pt x="13" y="17"/>
                </a:cubicBezTo>
                <a:cubicBezTo>
                  <a:pt x="13" y="22"/>
                  <a:pt x="13" y="22"/>
                  <a:pt x="13" y="22"/>
                </a:cubicBezTo>
                <a:cubicBezTo>
                  <a:pt x="8" y="24"/>
                  <a:pt x="8" y="24"/>
                  <a:pt x="8" y="24"/>
                </a:cubicBezTo>
                <a:cubicBezTo>
                  <a:pt x="10" y="28"/>
                  <a:pt x="10" y="28"/>
                  <a:pt x="10" y="28"/>
                </a:cubicBezTo>
                <a:cubicBezTo>
                  <a:pt x="8" y="32"/>
                  <a:pt x="8" y="32"/>
                  <a:pt x="8" y="32"/>
                </a:cubicBezTo>
                <a:cubicBezTo>
                  <a:pt x="3" y="33"/>
                  <a:pt x="3" y="33"/>
                  <a:pt x="3" y="33"/>
                </a:cubicBezTo>
                <a:cubicBezTo>
                  <a:pt x="0" y="34"/>
                  <a:pt x="0" y="34"/>
                  <a:pt x="0" y="34"/>
                </a:cubicBezTo>
                <a:cubicBezTo>
                  <a:pt x="4" y="36"/>
                  <a:pt x="7" y="40"/>
                  <a:pt x="7" y="44"/>
                </a:cubicBezTo>
                <a:cubicBezTo>
                  <a:pt x="7" y="53"/>
                  <a:pt x="7" y="61"/>
                  <a:pt x="5" y="69"/>
                </a:cubicBezTo>
                <a:cubicBezTo>
                  <a:pt x="5" y="71"/>
                  <a:pt x="7" y="73"/>
                  <a:pt x="9" y="73"/>
                </a:cubicBezTo>
                <a:cubicBezTo>
                  <a:pt x="11" y="73"/>
                  <a:pt x="13" y="73"/>
                  <a:pt x="15" y="73"/>
                </a:cubicBezTo>
                <a:cubicBezTo>
                  <a:pt x="16" y="73"/>
                  <a:pt x="16" y="73"/>
                  <a:pt x="17" y="73"/>
                </a:cubicBezTo>
                <a:cubicBezTo>
                  <a:pt x="18" y="73"/>
                  <a:pt x="18" y="74"/>
                  <a:pt x="18" y="74"/>
                </a:cubicBezTo>
                <a:cubicBezTo>
                  <a:pt x="19" y="76"/>
                  <a:pt x="19" y="77"/>
                  <a:pt x="18" y="78"/>
                </a:cubicBezTo>
                <a:cubicBezTo>
                  <a:pt x="16" y="82"/>
                  <a:pt x="11" y="82"/>
                  <a:pt x="7" y="84"/>
                </a:cubicBezTo>
                <a:cubicBezTo>
                  <a:pt x="7" y="84"/>
                  <a:pt x="6" y="85"/>
                  <a:pt x="6" y="85"/>
                </a:cubicBezTo>
                <a:cubicBezTo>
                  <a:pt x="5" y="87"/>
                  <a:pt x="6" y="88"/>
                  <a:pt x="7" y="89"/>
                </a:cubicBezTo>
                <a:cubicBezTo>
                  <a:pt x="10" y="90"/>
                  <a:pt x="12" y="91"/>
                  <a:pt x="15" y="93"/>
                </a:cubicBezTo>
                <a:cubicBezTo>
                  <a:pt x="16" y="93"/>
                  <a:pt x="19" y="94"/>
                  <a:pt x="20" y="96"/>
                </a:cubicBezTo>
                <a:cubicBezTo>
                  <a:pt x="22" y="98"/>
                  <a:pt x="17" y="100"/>
                  <a:pt x="20" y="102"/>
                </a:cubicBezTo>
                <a:cubicBezTo>
                  <a:pt x="23" y="104"/>
                  <a:pt x="27" y="107"/>
                  <a:pt x="28" y="111"/>
                </a:cubicBezTo>
                <a:cubicBezTo>
                  <a:pt x="30" y="115"/>
                  <a:pt x="34" y="117"/>
                  <a:pt x="37" y="119"/>
                </a:cubicBezTo>
                <a:cubicBezTo>
                  <a:pt x="39" y="122"/>
                  <a:pt x="42" y="122"/>
                  <a:pt x="45" y="121"/>
                </a:cubicBezTo>
                <a:cubicBezTo>
                  <a:pt x="51" y="120"/>
                  <a:pt x="55" y="121"/>
                  <a:pt x="59" y="126"/>
                </a:cubicBezTo>
                <a:cubicBezTo>
                  <a:pt x="60" y="128"/>
                  <a:pt x="62" y="129"/>
                  <a:pt x="64" y="130"/>
                </a:cubicBezTo>
                <a:cubicBezTo>
                  <a:pt x="65" y="131"/>
                  <a:pt x="67" y="131"/>
                  <a:pt x="68" y="131"/>
                </a:cubicBezTo>
                <a:cubicBezTo>
                  <a:pt x="75" y="130"/>
                  <a:pt x="82" y="130"/>
                  <a:pt x="87" y="124"/>
                </a:cubicBezTo>
                <a:cubicBezTo>
                  <a:pt x="90" y="119"/>
                  <a:pt x="95" y="119"/>
                  <a:pt x="100" y="120"/>
                </a:cubicBezTo>
                <a:cubicBezTo>
                  <a:pt x="105" y="121"/>
                  <a:pt x="109" y="124"/>
                  <a:pt x="112" y="127"/>
                </a:cubicBezTo>
                <a:cubicBezTo>
                  <a:pt x="118" y="133"/>
                  <a:pt x="125" y="133"/>
                  <a:pt x="132" y="132"/>
                </a:cubicBezTo>
                <a:cubicBezTo>
                  <a:pt x="139" y="130"/>
                  <a:pt x="146" y="127"/>
                  <a:pt x="151" y="121"/>
                </a:cubicBezTo>
                <a:cubicBezTo>
                  <a:pt x="153" y="118"/>
                  <a:pt x="156" y="117"/>
                  <a:pt x="159" y="119"/>
                </a:cubicBezTo>
                <a:cubicBezTo>
                  <a:pt x="164" y="121"/>
                  <a:pt x="169" y="120"/>
                  <a:pt x="174" y="120"/>
                </a:cubicBezTo>
                <a:cubicBezTo>
                  <a:pt x="175" y="120"/>
                  <a:pt x="175" y="120"/>
                  <a:pt x="175" y="120"/>
                </a:cubicBezTo>
                <a:cubicBezTo>
                  <a:pt x="175" y="119"/>
                  <a:pt x="175" y="119"/>
                  <a:pt x="175" y="119"/>
                </a:cubicBezTo>
                <a:cubicBezTo>
                  <a:pt x="175" y="120"/>
                  <a:pt x="175" y="120"/>
                  <a:pt x="175" y="120"/>
                </a:cubicBezTo>
                <a:cubicBezTo>
                  <a:pt x="175" y="120"/>
                  <a:pt x="175" y="120"/>
                  <a:pt x="174" y="120"/>
                </a:cubicBezTo>
                <a:cubicBezTo>
                  <a:pt x="173" y="124"/>
                  <a:pt x="173" y="128"/>
                  <a:pt x="173" y="132"/>
                </a:cubicBezTo>
                <a:cubicBezTo>
                  <a:pt x="179" y="132"/>
                  <a:pt x="179" y="132"/>
                  <a:pt x="179" y="132"/>
                </a:cubicBezTo>
                <a:cubicBezTo>
                  <a:pt x="186" y="130"/>
                  <a:pt x="186" y="130"/>
                  <a:pt x="186" y="130"/>
                </a:cubicBezTo>
                <a:cubicBezTo>
                  <a:pt x="186" y="126"/>
                  <a:pt x="186" y="126"/>
                  <a:pt x="186" y="126"/>
                </a:cubicBezTo>
                <a:cubicBezTo>
                  <a:pt x="188" y="126"/>
                  <a:pt x="188" y="126"/>
                  <a:pt x="188" y="126"/>
                </a:cubicBezTo>
                <a:cubicBezTo>
                  <a:pt x="188" y="116"/>
                  <a:pt x="188" y="116"/>
                  <a:pt x="188" y="116"/>
                </a:cubicBezTo>
                <a:cubicBezTo>
                  <a:pt x="196" y="118"/>
                  <a:pt x="196" y="118"/>
                  <a:pt x="196" y="118"/>
                </a:cubicBezTo>
                <a:cubicBezTo>
                  <a:pt x="219" y="112"/>
                  <a:pt x="219" y="112"/>
                  <a:pt x="219" y="112"/>
                </a:cubicBezTo>
                <a:cubicBezTo>
                  <a:pt x="225" y="115"/>
                  <a:pt x="225" y="115"/>
                  <a:pt x="225" y="115"/>
                </a:cubicBezTo>
                <a:cubicBezTo>
                  <a:pt x="235" y="116"/>
                  <a:pt x="235" y="116"/>
                  <a:pt x="235" y="116"/>
                </a:cubicBezTo>
                <a:cubicBezTo>
                  <a:pt x="244" y="111"/>
                  <a:pt x="244" y="111"/>
                  <a:pt x="244" y="111"/>
                </a:cubicBezTo>
                <a:cubicBezTo>
                  <a:pt x="255" y="108"/>
                  <a:pt x="255" y="108"/>
                  <a:pt x="255" y="108"/>
                </a:cubicBezTo>
                <a:cubicBezTo>
                  <a:pt x="269" y="109"/>
                  <a:pt x="269" y="109"/>
                  <a:pt x="269" y="109"/>
                </a:cubicBezTo>
                <a:cubicBezTo>
                  <a:pt x="280" y="107"/>
                  <a:pt x="280" y="107"/>
                  <a:pt x="280" y="107"/>
                </a:cubicBezTo>
                <a:cubicBezTo>
                  <a:pt x="285" y="104"/>
                  <a:pt x="285" y="104"/>
                  <a:pt x="285" y="104"/>
                </a:cubicBezTo>
                <a:cubicBezTo>
                  <a:pt x="297" y="102"/>
                  <a:pt x="297" y="102"/>
                  <a:pt x="297" y="102"/>
                </a:cubicBezTo>
                <a:cubicBezTo>
                  <a:pt x="303" y="104"/>
                  <a:pt x="303" y="104"/>
                  <a:pt x="303" y="104"/>
                </a:cubicBezTo>
                <a:cubicBezTo>
                  <a:pt x="309" y="103"/>
                  <a:pt x="309" y="103"/>
                  <a:pt x="309" y="103"/>
                </a:cubicBezTo>
                <a:cubicBezTo>
                  <a:pt x="311" y="108"/>
                  <a:pt x="311" y="108"/>
                  <a:pt x="311" y="108"/>
                </a:cubicBezTo>
                <a:cubicBezTo>
                  <a:pt x="316" y="107"/>
                  <a:pt x="316" y="107"/>
                  <a:pt x="316" y="107"/>
                </a:cubicBezTo>
                <a:cubicBezTo>
                  <a:pt x="317" y="104"/>
                  <a:pt x="317" y="104"/>
                  <a:pt x="317" y="104"/>
                </a:cubicBezTo>
                <a:cubicBezTo>
                  <a:pt x="317" y="104"/>
                  <a:pt x="314" y="93"/>
                  <a:pt x="313" y="93"/>
                </a:cubicBezTo>
                <a:close/>
                <a:moveTo>
                  <a:pt x="49" y="40"/>
                </a:moveTo>
                <a:cubicBezTo>
                  <a:pt x="48" y="41"/>
                  <a:pt x="46" y="42"/>
                  <a:pt x="44" y="43"/>
                </a:cubicBezTo>
                <a:cubicBezTo>
                  <a:pt x="43" y="43"/>
                  <a:pt x="41" y="43"/>
                  <a:pt x="40" y="43"/>
                </a:cubicBezTo>
                <a:cubicBezTo>
                  <a:pt x="39" y="43"/>
                  <a:pt x="37" y="43"/>
                  <a:pt x="36" y="43"/>
                </a:cubicBezTo>
                <a:cubicBezTo>
                  <a:pt x="34" y="43"/>
                  <a:pt x="32" y="43"/>
                  <a:pt x="30" y="42"/>
                </a:cubicBezTo>
                <a:cubicBezTo>
                  <a:pt x="27" y="42"/>
                  <a:pt x="25" y="41"/>
                  <a:pt x="26" y="39"/>
                </a:cubicBezTo>
                <a:cubicBezTo>
                  <a:pt x="26" y="37"/>
                  <a:pt x="27" y="35"/>
                  <a:pt x="29" y="34"/>
                </a:cubicBezTo>
                <a:cubicBezTo>
                  <a:pt x="35" y="31"/>
                  <a:pt x="41" y="32"/>
                  <a:pt x="47" y="32"/>
                </a:cubicBezTo>
                <a:cubicBezTo>
                  <a:pt x="51" y="33"/>
                  <a:pt x="52" y="36"/>
                  <a:pt x="49" y="4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98">
            <a:extLst>
              <a:ext uri="{FF2B5EF4-FFF2-40B4-BE49-F238E27FC236}">
                <a16:creationId xmlns:a16="http://schemas.microsoft.com/office/drawing/2014/main" id="{D5514F73-2E01-8F7F-4C29-5FDD18EDA092}"/>
              </a:ext>
            </a:extLst>
          </p:cNvPr>
          <p:cNvSpPr>
            <a:spLocks/>
          </p:cNvSpPr>
          <p:nvPr/>
        </p:nvSpPr>
        <p:spPr bwMode="auto">
          <a:xfrm>
            <a:off x="22029362" y="7165976"/>
            <a:ext cx="3176" cy="3176"/>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1" y="1"/>
                  <a:pt x="0" y="0"/>
                </a:cubicBezTo>
                <a:lnTo>
                  <a:pt x="0" y="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99">
            <a:extLst>
              <a:ext uri="{FF2B5EF4-FFF2-40B4-BE49-F238E27FC236}">
                <a16:creationId xmlns:a16="http://schemas.microsoft.com/office/drawing/2014/main" id="{FC301A27-5F5D-18BE-C914-82924D14B1F1}"/>
              </a:ext>
            </a:extLst>
          </p:cNvPr>
          <p:cNvSpPr>
            <a:spLocks/>
          </p:cNvSpPr>
          <p:nvPr/>
        </p:nvSpPr>
        <p:spPr bwMode="auto">
          <a:xfrm>
            <a:off x="22151601" y="7432676"/>
            <a:ext cx="19050" cy="15876"/>
          </a:xfrm>
          <a:custGeom>
            <a:avLst/>
            <a:gdLst>
              <a:gd name="T0" fmla="*/ 1 w 6"/>
              <a:gd name="T1" fmla="*/ 4 h 5"/>
              <a:gd name="T2" fmla="*/ 2 w 6"/>
              <a:gd name="T3" fmla="*/ 5 h 5"/>
              <a:gd name="T4" fmla="*/ 4 w 6"/>
              <a:gd name="T5" fmla="*/ 5 h 5"/>
              <a:gd name="T6" fmla="*/ 6 w 6"/>
              <a:gd name="T7" fmla="*/ 2 h 5"/>
              <a:gd name="T8" fmla="*/ 3 w 6"/>
              <a:gd name="T9" fmla="*/ 0 h 5"/>
              <a:gd name="T10" fmla="*/ 1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1" y="4"/>
                </a:moveTo>
                <a:cubicBezTo>
                  <a:pt x="1" y="5"/>
                  <a:pt x="2" y="5"/>
                  <a:pt x="2" y="5"/>
                </a:cubicBezTo>
                <a:cubicBezTo>
                  <a:pt x="3" y="5"/>
                  <a:pt x="4" y="5"/>
                  <a:pt x="4" y="5"/>
                </a:cubicBezTo>
                <a:cubicBezTo>
                  <a:pt x="5" y="4"/>
                  <a:pt x="6" y="3"/>
                  <a:pt x="6" y="2"/>
                </a:cubicBezTo>
                <a:cubicBezTo>
                  <a:pt x="5" y="1"/>
                  <a:pt x="4" y="0"/>
                  <a:pt x="3" y="0"/>
                </a:cubicBezTo>
                <a:cubicBezTo>
                  <a:pt x="1" y="0"/>
                  <a:pt x="0" y="2"/>
                  <a:pt x="1"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200">
            <a:extLst>
              <a:ext uri="{FF2B5EF4-FFF2-40B4-BE49-F238E27FC236}">
                <a16:creationId xmlns:a16="http://schemas.microsoft.com/office/drawing/2014/main" id="{760E2DE8-695D-586A-C07D-92C18408BB29}"/>
              </a:ext>
            </a:extLst>
          </p:cNvPr>
          <p:cNvSpPr>
            <a:spLocks/>
          </p:cNvSpPr>
          <p:nvPr/>
        </p:nvSpPr>
        <p:spPr bwMode="auto">
          <a:xfrm>
            <a:off x="22010312" y="7132638"/>
            <a:ext cx="12700"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3" y="0"/>
                  <a:pt x="4" y="0"/>
                </a:cubicBezTo>
                <a:cubicBezTo>
                  <a:pt x="3"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201">
            <a:extLst>
              <a:ext uri="{FF2B5EF4-FFF2-40B4-BE49-F238E27FC236}">
                <a16:creationId xmlns:a16="http://schemas.microsoft.com/office/drawing/2014/main" id="{BE4E857D-98B9-4BFD-1A4B-BD1D9615FC9E}"/>
              </a:ext>
            </a:extLst>
          </p:cNvPr>
          <p:cNvSpPr>
            <a:spLocks/>
          </p:cNvSpPr>
          <p:nvPr/>
        </p:nvSpPr>
        <p:spPr bwMode="auto">
          <a:xfrm>
            <a:off x="22919951" y="7081838"/>
            <a:ext cx="198438" cy="166688"/>
          </a:xfrm>
          <a:custGeom>
            <a:avLst/>
            <a:gdLst>
              <a:gd name="T0" fmla="*/ 125 w 125"/>
              <a:gd name="T1" fmla="*/ 81 h 105"/>
              <a:gd name="T2" fmla="*/ 117 w 125"/>
              <a:gd name="T3" fmla="*/ 73 h 105"/>
              <a:gd name="T4" fmla="*/ 107 w 125"/>
              <a:gd name="T5" fmla="*/ 73 h 105"/>
              <a:gd name="T6" fmla="*/ 93 w 125"/>
              <a:gd name="T7" fmla="*/ 65 h 105"/>
              <a:gd name="T8" fmla="*/ 87 w 125"/>
              <a:gd name="T9" fmla="*/ 55 h 105"/>
              <a:gd name="T10" fmla="*/ 91 w 125"/>
              <a:gd name="T11" fmla="*/ 49 h 105"/>
              <a:gd name="T12" fmla="*/ 91 w 125"/>
              <a:gd name="T13" fmla="*/ 41 h 105"/>
              <a:gd name="T14" fmla="*/ 79 w 125"/>
              <a:gd name="T15" fmla="*/ 32 h 105"/>
              <a:gd name="T16" fmla="*/ 79 w 125"/>
              <a:gd name="T17" fmla="*/ 16 h 105"/>
              <a:gd name="T18" fmla="*/ 74 w 125"/>
              <a:gd name="T19" fmla="*/ 10 h 105"/>
              <a:gd name="T20" fmla="*/ 62 w 125"/>
              <a:gd name="T21" fmla="*/ 8 h 105"/>
              <a:gd name="T22" fmla="*/ 52 w 125"/>
              <a:gd name="T23" fmla="*/ 2 h 105"/>
              <a:gd name="T24" fmla="*/ 34 w 125"/>
              <a:gd name="T25" fmla="*/ 2 h 105"/>
              <a:gd name="T26" fmla="*/ 28 w 125"/>
              <a:gd name="T27" fmla="*/ 0 h 105"/>
              <a:gd name="T28" fmla="*/ 0 w 125"/>
              <a:gd name="T29" fmla="*/ 6 h 105"/>
              <a:gd name="T30" fmla="*/ 2 w 125"/>
              <a:gd name="T31" fmla="*/ 8 h 105"/>
              <a:gd name="T32" fmla="*/ 8 w 125"/>
              <a:gd name="T33" fmla="*/ 16 h 105"/>
              <a:gd name="T34" fmla="*/ 18 w 125"/>
              <a:gd name="T35" fmla="*/ 22 h 105"/>
              <a:gd name="T36" fmla="*/ 18 w 125"/>
              <a:gd name="T37" fmla="*/ 51 h 105"/>
              <a:gd name="T38" fmla="*/ 26 w 125"/>
              <a:gd name="T39" fmla="*/ 57 h 105"/>
              <a:gd name="T40" fmla="*/ 44 w 125"/>
              <a:gd name="T41" fmla="*/ 55 h 105"/>
              <a:gd name="T42" fmla="*/ 54 w 125"/>
              <a:gd name="T43" fmla="*/ 65 h 105"/>
              <a:gd name="T44" fmla="*/ 64 w 125"/>
              <a:gd name="T45" fmla="*/ 63 h 105"/>
              <a:gd name="T46" fmla="*/ 74 w 125"/>
              <a:gd name="T47" fmla="*/ 69 h 105"/>
              <a:gd name="T48" fmla="*/ 76 w 125"/>
              <a:gd name="T49" fmla="*/ 67 h 105"/>
              <a:gd name="T50" fmla="*/ 81 w 125"/>
              <a:gd name="T51" fmla="*/ 67 h 105"/>
              <a:gd name="T52" fmla="*/ 87 w 125"/>
              <a:gd name="T53" fmla="*/ 79 h 105"/>
              <a:gd name="T54" fmla="*/ 95 w 125"/>
              <a:gd name="T55" fmla="*/ 81 h 105"/>
              <a:gd name="T56" fmla="*/ 111 w 125"/>
              <a:gd name="T57" fmla="*/ 105 h 105"/>
              <a:gd name="T58" fmla="*/ 119 w 125"/>
              <a:gd name="T59" fmla="*/ 103 h 105"/>
              <a:gd name="T60" fmla="*/ 119 w 125"/>
              <a:gd name="T61" fmla="*/ 95 h 105"/>
              <a:gd name="T62" fmla="*/ 121 w 125"/>
              <a:gd name="T63" fmla="*/ 93 h 105"/>
              <a:gd name="T64" fmla="*/ 117 w 125"/>
              <a:gd name="T65" fmla="*/ 83 h 105"/>
              <a:gd name="T66" fmla="*/ 125 w 125"/>
              <a:gd name="T67"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05">
                <a:moveTo>
                  <a:pt x="125" y="81"/>
                </a:moveTo>
                <a:lnTo>
                  <a:pt x="117" y="73"/>
                </a:lnTo>
                <a:lnTo>
                  <a:pt x="107" y="73"/>
                </a:lnTo>
                <a:lnTo>
                  <a:pt x="93" y="65"/>
                </a:lnTo>
                <a:lnTo>
                  <a:pt x="87" y="55"/>
                </a:lnTo>
                <a:lnTo>
                  <a:pt x="91" y="49"/>
                </a:lnTo>
                <a:lnTo>
                  <a:pt x="91" y="41"/>
                </a:lnTo>
                <a:lnTo>
                  <a:pt x="79" y="32"/>
                </a:lnTo>
                <a:lnTo>
                  <a:pt x="79" y="16"/>
                </a:lnTo>
                <a:lnTo>
                  <a:pt x="74" y="10"/>
                </a:lnTo>
                <a:lnTo>
                  <a:pt x="62" y="8"/>
                </a:lnTo>
                <a:lnTo>
                  <a:pt x="52" y="2"/>
                </a:lnTo>
                <a:lnTo>
                  <a:pt x="34" y="2"/>
                </a:lnTo>
                <a:lnTo>
                  <a:pt x="28" y="0"/>
                </a:lnTo>
                <a:lnTo>
                  <a:pt x="0" y="6"/>
                </a:lnTo>
                <a:lnTo>
                  <a:pt x="2" y="8"/>
                </a:lnTo>
                <a:lnTo>
                  <a:pt x="8" y="16"/>
                </a:lnTo>
                <a:lnTo>
                  <a:pt x="18" y="22"/>
                </a:lnTo>
                <a:lnTo>
                  <a:pt x="18" y="51"/>
                </a:lnTo>
                <a:lnTo>
                  <a:pt x="26" y="57"/>
                </a:lnTo>
                <a:lnTo>
                  <a:pt x="44" y="55"/>
                </a:lnTo>
                <a:lnTo>
                  <a:pt x="54" y="65"/>
                </a:lnTo>
                <a:lnTo>
                  <a:pt x="64" y="63"/>
                </a:lnTo>
                <a:lnTo>
                  <a:pt x="74" y="69"/>
                </a:lnTo>
                <a:lnTo>
                  <a:pt x="76" y="67"/>
                </a:lnTo>
                <a:lnTo>
                  <a:pt x="81" y="67"/>
                </a:lnTo>
                <a:lnTo>
                  <a:pt x="87" y="79"/>
                </a:lnTo>
                <a:lnTo>
                  <a:pt x="95" y="81"/>
                </a:lnTo>
                <a:lnTo>
                  <a:pt x="111" y="105"/>
                </a:lnTo>
                <a:lnTo>
                  <a:pt x="119" y="103"/>
                </a:lnTo>
                <a:lnTo>
                  <a:pt x="119" y="95"/>
                </a:lnTo>
                <a:lnTo>
                  <a:pt x="121" y="93"/>
                </a:lnTo>
                <a:lnTo>
                  <a:pt x="117" y="83"/>
                </a:lnTo>
                <a:lnTo>
                  <a:pt x="125" y="8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202">
            <a:extLst>
              <a:ext uri="{FF2B5EF4-FFF2-40B4-BE49-F238E27FC236}">
                <a16:creationId xmlns:a16="http://schemas.microsoft.com/office/drawing/2014/main" id="{9F23DAE0-101D-8B91-0B1B-14D20FB55CA3}"/>
              </a:ext>
            </a:extLst>
          </p:cNvPr>
          <p:cNvSpPr>
            <a:spLocks/>
          </p:cNvSpPr>
          <p:nvPr/>
        </p:nvSpPr>
        <p:spPr bwMode="auto">
          <a:xfrm>
            <a:off x="23005676" y="7181851"/>
            <a:ext cx="90488" cy="73026"/>
          </a:xfrm>
          <a:custGeom>
            <a:avLst/>
            <a:gdLst>
              <a:gd name="T0" fmla="*/ 41 w 57"/>
              <a:gd name="T1" fmla="*/ 18 h 46"/>
              <a:gd name="T2" fmla="*/ 33 w 57"/>
              <a:gd name="T3" fmla="*/ 16 h 46"/>
              <a:gd name="T4" fmla="*/ 27 w 57"/>
              <a:gd name="T5" fmla="*/ 4 h 46"/>
              <a:gd name="T6" fmla="*/ 22 w 57"/>
              <a:gd name="T7" fmla="*/ 4 h 46"/>
              <a:gd name="T8" fmla="*/ 20 w 57"/>
              <a:gd name="T9" fmla="*/ 6 h 46"/>
              <a:gd name="T10" fmla="*/ 10 w 57"/>
              <a:gd name="T11" fmla="*/ 0 h 46"/>
              <a:gd name="T12" fmla="*/ 0 w 57"/>
              <a:gd name="T13" fmla="*/ 2 h 46"/>
              <a:gd name="T14" fmla="*/ 2 w 57"/>
              <a:gd name="T15" fmla="*/ 4 h 46"/>
              <a:gd name="T16" fmla="*/ 0 w 57"/>
              <a:gd name="T17" fmla="*/ 6 h 46"/>
              <a:gd name="T18" fmla="*/ 4 w 57"/>
              <a:gd name="T19" fmla="*/ 8 h 46"/>
              <a:gd name="T20" fmla="*/ 8 w 57"/>
              <a:gd name="T21" fmla="*/ 12 h 46"/>
              <a:gd name="T22" fmla="*/ 10 w 57"/>
              <a:gd name="T23" fmla="*/ 12 h 46"/>
              <a:gd name="T24" fmla="*/ 14 w 57"/>
              <a:gd name="T25" fmla="*/ 16 h 46"/>
              <a:gd name="T26" fmla="*/ 14 w 57"/>
              <a:gd name="T27" fmla="*/ 20 h 46"/>
              <a:gd name="T28" fmla="*/ 27 w 57"/>
              <a:gd name="T29" fmla="*/ 28 h 46"/>
              <a:gd name="T30" fmla="*/ 29 w 57"/>
              <a:gd name="T31" fmla="*/ 36 h 46"/>
              <a:gd name="T32" fmla="*/ 37 w 57"/>
              <a:gd name="T33" fmla="*/ 40 h 46"/>
              <a:gd name="T34" fmla="*/ 45 w 57"/>
              <a:gd name="T35" fmla="*/ 42 h 46"/>
              <a:gd name="T36" fmla="*/ 55 w 57"/>
              <a:gd name="T37" fmla="*/ 46 h 46"/>
              <a:gd name="T38" fmla="*/ 57 w 57"/>
              <a:gd name="T39" fmla="*/ 42 h 46"/>
              <a:gd name="T40" fmla="*/ 41 w 57"/>
              <a:gd name="T41"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6">
                <a:moveTo>
                  <a:pt x="41" y="18"/>
                </a:moveTo>
                <a:lnTo>
                  <a:pt x="33" y="16"/>
                </a:lnTo>
                <a:lnTo>
                  <a:pt x="27" y="4"/>
                </a:lnTo>
                <a:lnTo>
                  <a:pt x="22" y="4"/>
                </a:lnTo>
                <a:lnTo>
                  <a:pt x="20" y="6"/>
                </a:lnTo>
                <a:lnTo>
                  <a:pt x="10" y="0"/>
                </a:lnTo>
                <a:lnTo>
                  <a:pt x="0" y="2"/>
                </a:lnTo>
                <a:lnTo>
                  <a:pt x="2" y="4"/>
                </a:lnTo>
                <a:lnTo>
                  <a:pt x="0" y="6"/>
                </a:lnTo>
                <a:lnTo>
                  <a:pt x="4" y="8"/>
                </a:lnTo>
                <a:lnTo>
                  <a:pt x="8" y="12"/>
                </a:lnTo>
                <a:lnTo>
                  <a:pt x="10" y="12"/>
                </a:lnTo>
                <a:lnTo>
                  <a:pt x="14" y="16"/>
                </a:lnTo>
                <a:lnTo>
                  <a:pt x="14" y="20"/>
                </a:lnTo>
                <a:lnTo>
                  <a:pt x="27" y="28"/>
                </a:lnTo>
                <a:lnTo>
                  <a:pt x="29" y="36"/>
                </a:lnTo>
                <a:lnTo>
                  <a:pt x="37" y="40"/>
                </a:lnTo>
                <a:lnTo>
                  <a:pt x="45" y="42"/>
                </a:lnTo>
                <a:lnTo>
                  <a:pt x="55" y="46"/>
                </a:lnTo>
                <a:lnTo>
                  <a:pt x="57" y="42"/>
                </a:lnTo>
                <a:lnTo>
                  <a:pt x="41" y="1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203">
            <a:extLst>
              <a:ext uri="{FF2B5EF4-FFF2-40B4-BE49-F238E27FC236}">
                <a16:creationId xmlns:a16="http://schemas.microsoft.com/office/drawing/2014/main" id="{B7E169E3-15C1-5E31-2CA6-92B37FE5BC0A}"/>
              </a:ext>
            </a:extLst>
          </p:cNvPr>
          <p:cNvSpPr>
            <a:spLocks/>
          </p:cNvSpPr>
          <p:nvPr/>
        </p:nvSpPr>
        <p:spPr bwMode="auto">
          <a:xfrm>
            <a:off x="23005677" y="7034214"/>
            <a:ext cx="285750" cy="244476"/>
          </a:xfrm>
          <a:custGeom>
            <a:avLst/>
            <a:gdLst>
              <a:gd name="T0" fmla="*/ 90 w 91"/>
              <a:gd name="T1" fmla="*/ 30 h 78"/>
              <a:gd name="T2" fmla="*/ 87 w 91"/>
              <a:gd name="T3" fmla="*/ 27 h 78"/>
              <a:gd name="T4" fmla="*/ 72 w 91"/>
              <a:gd name="T5" fmla="*/ 14 h 78"/>
              <a:gd name="T6" fmla="*/ 61 w 91"/>
              <a:gd name="T7" fmla="*/ 0 h 78"/>
              <a:gd name="T8" fmla="*/ 54 w 91"/>
              <a:gd name="T9" fmla="*/ 8 h 78"/>
              <a:gd name="T10" fmla="*/ 50 w 91"/>
              <a:gd name="T11" fmla="*/ 10 h 78"/>
              <a:gd name="T12" fmla="*/ 48 w 91"/>
              <a:gd name="T13" fmla="*/ 13 h 78"/>
              <a:gd name="T14" fmla="*/ 40 w 91"/>
              <a:gd name="T15" fmla="*/ 13 h 78"/>
              <a:gd name="T16" fmla="*/ 38 w 91"/>
              <a:gd name="T17" fmla="*/ 9 h 78"/>
              <a:gd name="T18" fmla="*/ 30 w 91"/>
              <a:gd name="T19" fmla="*/ 2 h 78"/>
              <a:gd name="T20" fmla="*/ 25 w 91"/>
              <a:gd name="T21" fmla="*/ 1 h 78"/>
              <a:gd name="T22" fmla="*/ 23 w 91"/>
              <a:gd name="T23" fmla="*/ 8 h 78"/>
              <a:gd name="T24" fmla="*/ 27 w 91"/>
              <a:gd name="T25" fmla="*/ 10 h 78"/>
              <a:gd name="T26" fmla="*/ 30 w 91"/>
              <a:gd name="T27" fmla="*/ 14 h 78"/>
              <a:gd name="T28" fmla="*/ 29 w 91"/>
              <a:gd name="T29" fmla="*/ 20 h 78"/>
              <a:gd name="T30" fmla="*/ 23 w 91"/>
              <a:gd name="T31" fmla="*/ 17 h 78"/>
              <a:gd name="T32" fmla="*/ 17 w 91"/>
              <a:gd name="T33" fmla="*/ 16 h 78"/>
              <a:gd name="T34" fmla="*/ 7 w 91"/>
              <a:gd name="T35" fmla="*/ 11 h 78"/>
              <a:gd name="T36" fmla="*/ 1 w 91"/>
              <a:gd name="T37" fmla="*/ 13 h 78"/>
              <a:gd name="T38" fmla="*/ 0 w 91"/>
              <a:gd name="T39" fmla="*/ 16 h 78"/>
              <a:gd name="T40" fmla="*/ 4 w 91"/>
              <a:gd name="T41" fmla="*/ 19 h 78"/>
              <a:gd name="T42" fmla="*/ 10 w 91"/>
              <a:gd name="T43" fmla="*/ 20 h 78"/>
              <a:gd name="T44" fmla="*/ 13 w 91"/>
              <a:gd name="T45" fmla="*/ 23 h 78"/>
              <a:gd name="T46" fmla="*/ 13 w 91"/>
              <a:gd name="T47" fmla="*/ 31 h 78"/>
              <a:gd name="T48" fmla="*/ 19 w 91"/>
              <a:gd name="T49" fmla="*/ 36 h 78"/>
              <a:gd name="T50" fmla="*/ 19 w 91"/>
              <a:gd name="T51" fmla="*/ 40 h 78"/>
              <a:gd name="T52" fmla="*/ 17 w 91"/>
              <a:gd name="T53" fmla="*/ 43 h 78"/>
              <a:gd name="T54" fmla="*/ 20 w 91"/>
              <a:gd name="T55" fmla="*/ 48 h 78"/>
              <a:gd name="T56" fmla="*/ 27 w 91"/>
              <a:gd name="T57" fmla="*/ 52 h 78"/>
              <a:gd name="T58" fmla="*/ 32 w 91"/>
              <a:gd name="T59" fmla="*/ 52 h 78"/>
              <a:gd name="T60" fmla="*/ 36 w 91"/>
              <a:gd name="T61" fmla="*/ 56 h 78"/>
              <a:gd name="T62" fmla="*/ 32 w 91"/>
              <a:gd name="T63" fmla="*/ 57 h 78"/>
              <a:gd name="T64" fmla="*/ 34 w 91"/>
              <a:gd name="T65" fmla="*/ 62 h 78"/>
              <a:gd name="T66" fmla="*/ 33 w 91"/>
              <a:gd name="T67" fmla="*/ 63 h 78"/>
              <a:gd name="T68" fmla="*/ 33 w 91"/>
              <a:gd name="T69" fmla="*/ 66 h 78"/>
              <a:gd name="T70" fmla="*/ 35 w 91"/>
              <a:gd name="T71" fmla="*/ 68 h 78"/>
              <a:gd name="T72" fmla="*/ 38 w 91"/>
              <a:gd name="T73" fmla="*/ 66 h 78"/>
              <a:gd name="T74" fmla="*/ 41 w 91"/>
              <a:gd name="T75" fmla="*/ 63 h 78"/>
              <a:gd name="T76" fmla="*/ 46 w 91"/>
              <a:gd name="T77" fmla="*/ 58 h 78"/>
              <a:gd name="T78" fmla="*/ 49 w 91"/>
              <a:gd name="T79" fmla="*/ 55 h 78"/>
              <a:gd name="T80" fmla="*/ 52 w 91"/>
              <a:gd name="T81" fmla="*/ 54 h 78"/>
              <a:gd name="T82" fmla="*/ 55 w 91"/>
              <a:gd name="T83" fmla="*/ 52 h 78"/>
              <a:gd name="T84" fmla="*/ 57 w 91"/>
              <a:gd name="T85" fmla="*/ 52 h 78"/>
              <a:gd name="T86" fmla="*/ 59 w 91"/>
              <a:gd name="T87" fmla="*/ 54 h 78"/>
              <a:gd name="T88" fmla="*/ 62 w 91"/>
              <a:gd name="T89" fmla="*/ 58 h 78"/>
              <a:gd name="T90" fmla="*/ 60 w 91"/>
              <a:gd name="T91" fmla="*/ 60 h 78"/>
              <a:gd name="T92" fmla="*/ 61 w 91"/>
              <a:gd name="T93" fmla="*/ 62 h 78"/>
              <a:gd name="T94" fmla="*/ 65 w 91"/>
              <a:gd name="T95" fmla="*/ 64 h 78"/>
              <a:gd name="T96" fmla="*/ 60 w 91"/>
              <a:gd name="T97" fmla="*/ 67 h 78"/>
              <a:gd name="T98" fmla="*/ 66 w 91"/>
              <a:gd name="T99" fmla="*/ 75 h 78"/>
              <a:gd name="T100" fmla="*/ 69 w 91"/>
              <a:gd name="T101" fmla="*/ 76 h 78"/>
              <a:gd name="T102" fmla="*/ 72 w 91"/>
              <a:gd name="T103" fmla="*/ 78 h 78"/>
              <a:gd name="T104" fmla="*/ 75 w 91"/>
              <a:gd name="T105" fmla="*/ 77 h 78"/>
              <a:gd name="T106" fmla="*/ 76 w 91"/>
              <a:gd name="T107" fmla="*/ 62 h 78"/>
              <a:gd name="T108" fmla="*/ 80 w 91"/>
              <a:gd name="T109" fmla="*/ 48 h 78"/>
              <a:gd name="T110" fmla="*/ 90 w 91"/>
              <a:gd name="T111" fmla="*/ 33 h 78"/>
              <a:gd name="T112" fmla="*/ 90 w 91"/>
              <a:gd name="T113"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 h="78">
                <a:moveTo>
                  <a:pt x="90" y="30"/>
                </a:moveTo>
                <a:cubicBezTo>
                  <a:pt x="89" y="29"/>
                  <a:pt x="88" y="28"/>
                  <a:pt x="87" y="27"/>
                </a:cubicBezTo>
                <a:cubicBezTo>
                  <a:pt x="80" y="25"/>
                  <a:pt x="74" y="20"/>
                  <a:pt x="72" y="14"/>
                </a:cubicBezTo>
                <a:cubicBezTo>
                  <a:pt x="69" y="8"/>
                  <a:pt x="65" y="4"/>
                  <a:pt x="61" y="0"/>
                </a:cubicBezTo>
                <a:cubicBezTo>
                  <a:pt x="54" y="8"/>
                  <a:pt x="54" y="8"/>
                  <a:pt x="54" y="8"/>
                </a:cubicBezTo>
                <a:cubicBezTo>
                  <a:pt x="50" y="10"/>
                  <a:pt x="50" y="10"/>
                  <a:pt x="50" y="10"/>
                </a:cubicBezTo>
                <a:cubicBezTo>
                  <a:pt x="48" y="13"/>
                  <a:pt x="48" y="13"/>
                  <a:pt x="48" y="13"/>
                </a:cubicBezTo>
                <a:cubicBezTo>
                  <a:pt x="40" y="13"/>
                  <a:pt x="40" y="13"/>
                  <a:pt x="40" y="13"/>
                </a:cubicBezTo>
                <a:cubicBezTo>
                  <a:pt x="38" y="9"/>
                  <a:pt x="38" y="9"/>
                  <a:pt x="38" y="9"/>
                </a:cubicBezTo>
                <a:cubicBezTo>
                  <a:pt x="30" y="2"/>
                  <a:pt x="30" y="2"/>
                  <a:pt x="30" y="2"/>
                </a:cubicBezTo>
                <a:cubicBezTo>
                  <a:pt x="25" y="1"/>
                  <a:pt x="25" y="1"/>
                  <a:pt x="25" y="1"/>
                </a:cubicBezTo>
                <a:cubicBezTo>
                  <a:pt x="23" y="8"/>
                  <a:pt x="23" y="8"/>
                  <a:pt x="23" y="8"/>
                </a:cubicBezTo>
                <a:cubicBezTo>
                  <a:pt x="27" y="10"/>
                  <a:pt x="27" y="10"/>
                  <a:pt x="27" y="10"/>
                </a:cubicBezTo>
                <a:cubicBezTo>
                  <a:pt x="30" y="14"/>
                  <a:pt x="30" y="14"/>
                  <a:pt x="30" y="14"/>
                </a:cubicBezTo>
                <a:cubicBezTo>
                  <a:pt x="29" y="20"/>
                  <a:pt x="29" y="20"/>
                  <a:pt x="29" y="20"/>
                </a:cubicBezTo>
                <a:cubicBezTo>
                  <a:pt x="23" y="17"/>
                  <a:pt x="23" y="17"/>
                  <a:pt x="23" y="17"/>
                </a:cubicBezTo>
                <a:cubicBezTo>
                  <a:pt x="17" y="16"/>
                  <a:pt x="17" y="16"/>
                  <a:pt x="17" y="16"/>
                </a:cubicBezTo>
                <a:cubicBezTo>
                  <a:pt x="7" y="11"/>
                  <a:pt x="7" y="11"/>
                  <a:pt x="7" y="11"/>
                </a:cubicBezTo>
                <a:cubicBezTo>
                  <a:pt x="1" y="13"/>
                  <a:pt x="1" y="13"/>
                  <a:pt x="1" y="13"/>
                </a:cubicBezTo>
                <a:cubicBezTo>
                  <a:pt x="0" y="16"/>
                  <a:pt x="0" y="16"/>
                  <a:pt x="0" y="16"/>
                </a:cubicBezTo>
                <a:cubicBezTo>
                  <a:pt x="4" y="19"/>
                  <a:pt x="4" y="19"/>
                  <a:pt x="4" y="19"/>
                </a:cubicBezTo>
                <a:cubicBezTo>
                  <a:pt x="10" y="20"/>
                  <a:pt x="10" y="20"/>
                  <a:pt x="10" y="20"/>
                </a:cubicBezTo>
                <a:cubicBezTo>
                  <a:pt x="13" y="23"/>
                  <a:pt x="13" y="23"/>
                  <a:pt x="13" y="23"/>
                </a:cubicBezTo>
                <a:cubicBezTo>
                  <a:pt x="13" y="31"/>
                  <a:pt x="13" y="31"/>
                  <a:pt x="13" y="31"/>
                </a:cubicBezTo>
                <a:cubicBezTo>
                  <a:pt x="19" y="36"/>
                  <a:pt x="19" y="36"/>
                  <a:pt x="19" y="36"/>
                </a:cubicBezTo>
                <a:cubicBezTo>
                  <a:pt x="19" y="40"/>
                  <a:pt x="19" y="40"/>
                  <a:pt x="19" y="40"/>
                </a:cubicBezTo>
                <a:cubicBezTo>
                  <a:pt x="17" y="43"/>
                  <a:pt x="17" y="43"/>
                  <a:pt x="17" y="43"/>
                </a:cubicBezTo>
                <a:cubicBezTo>
                  <a:pt x="20" y="48"/>
                  <a:pt x="20" y="48"/>
                  <a:pt x="20" y="48"/>
                </a:cubicBezTo>
                <a:cubicBezTo>
                  <a:pt x="27" y="52"/>
                  <a:pt x="27" y="52"/>
                  <a:pt x="27" y="52"/>
                </a:cubicBezTo>
                <a:cubicBezTo>
                  <a:pt x="32" y="52"/>
                  <a:pt x="32" y="52"/>
                  <a:pt x="32" y="52"/>
                </a:cubicBezTo>
                <a:cubicBezTo>
                  <a:pt x="36" y="56"/>
                  <a:pt x="36" y="56"/>
                  <a:pt x="36" y="56"/>
                </a:cubicBezTo>
                <a:cubicBezTo>
                  <a:pt x="32" y="57"/>
                  <a:pt x="32" y="57"/>
                  <a:pt x="32" y="57"/>
                </a:cubicBezTo>
                <a:cubicBezTo>
                  <a:pt x="34" y="62"/>
                  <a:pt x="34" y="62"/>
                  <a:pt x="34" y="62"/>
                </a:cubicBezTo>
                <a:cubicBezTo>
                  <a:pt x="33" y="63"/>
                  <a:pt x="33" y="63"/>
                  <a:pt x="33" y="63"/>
                </a:cubicBezTo>
                <a:cubicBezTo>
                  <a:pt x="33" y="66"/>
                  <a:pt x="33" y="66"/>
                  <a:pt x="33" y="66"/>
                </a:cubicBezTo>
                <a:cubicBezTo>
                  <a:pt x="35" y="68"/>
                  <a:pt x="35" y="68"/>
                  <a:pt x="35" y="68"/>
                </a:cubicBezTo>
                <a:cubicBezTo>
                  <a:pt x="38" y="66"/>
                  <a:pt x="38" y="66"/>
                  <a:pt x="38" y="66"/>
                </a:cubicBezTo>
                <a:cubicBezTo>
                  <a:pt x="41" y="63"/>
                  <a:pt x="41" y="63"/>
                  <a:pt x="41" y="63"/>
                </a:cubicBezTo>
                <a:cubicBezTo>
                  <a:pt x="46" y="58"/>
                  <a:pt x="46" y="58"/>
                  <a:pt x="46" y="58"/>
                </a:cubicBezTo>
                <a:cubicBezTo>
                  <a:pt x="49" y="55"/>
                  <a:pt x="49" y="55"/>
                  <a:pt x="49" y="55"/>
                </a:cubicBezTo>
                <a:cubicBezTo>
                  <a:pt x="49" y="55"/>
                  <a:pt x="51" y="54"/>
                  <a:pt x="52" y="54"/>
                </a:cubicBezTo>
                <a:cubicBezTo>
                  <a:pt x="52" y="54"/>
                  <a:pt x="55" y="52"/>
                  <a:pt x="55" y="52"/>
                </a:cubicBezTo>
                <a:cubicBezTo>
                  <a:pt x="57" y="52"/>
                  <a:pt x="57" y="52"/>
                  <a:pt x="57" y="52"/>
                </a:cubicBezTo>
                <a:cubicBezTo>
                  <a:pt x="59" y="54"/>
                  <a:pt x="59" y="54"/>
                  <a:pt x="59" y="54"/>
                </a:cubicBezTo>
                <a:cubicBezTo>
                  <a:pt x="62" y="58"/>
                  <a:pt x="62" y="58"/>
                  <a:pt x="62" y="58"/>
                </a:cubicBezTo>
                <a:cubicBezTo>
                  <a:pt x="60" y="60"/>
                  <a:pt x="60" y="60"/>
                  <a:pt x="60" y="60"/>
                </a:cubicBezTo>
                <a:cubicBezTo>
                  <a:pt x="61" y="62"/>
                  <a:pt x="61" y="62"/>
                  <a:pt x="61" y="62"/>
                </a:cubicBezTo>
                <a:cubicBezTo>
                  <a:pt x="65" y="64"/>
                  <a:pt x="65" y="64"/>
                  <a:pt x="65" y="64"/>
                </a:cubicBezTo>
                <a:cubicBezTo>
                  <a:pt x="60" y="67"/>
                  <a:pt x="60" y="67"/>
                  <a:pt x="60" y="67"/>
                </a:cubicBezTo>
                <a:cubicBezTo>
                  <a:pt x="66" y="75"/>
                  <a:pt x="66" y="75"/>
                  <a:pt x="66" y="75"/>
                </a:cubicBezTo>
                <a:cubicBezTo>
                  <a:pt x="69" y="76"/>
                  <a:pt x="69" y="76"/>
                  <a:pt x="69" y="76"/>
                </a:cubicBezTo>
                <a:cubicBezTo>
                  <a:pt x="72" y="78"/>
                  <a:pt x="72" y="78"/>
                  <a:pt x="72" y="78"/>
                </a:cubicBezTo>
                <a:cubicBezTo>
                  <a:pt x="75" y="77"/>
                  <a:pt x="75" y="77"/>
                  <a:pt x="75" y="77"/>
                </a:cubicBezTo>
                <a:cubicBezTo>
                  <a:pt x="74" y="72"/>
                  <a:pt x="74" y="67"/>
                  <a:pt x="76" y="62"/>
                </a:cubicBezTo>
                <a:cubicBezTo>
                  <a:pt x="78" y="58"/>
                  <a:pt x="80" y="53"/>
                  <a:pt x="80" y="48"/>
                </a:cubicBezTo>
                <a:cubicBezTo>
                  <a:pt x="81" y="41"/>
                  <a:pt x="85" y="37"/>
                  <a:pt x="90" y="33"/>
                </a:cubicBezTo>
                <a:cubicBezTo>
                  <a:pt x="91" y="33"/>
                  <a:pt x="91" y="31"/>
                  <a:pt x="90" y="3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204">
            <a:extLst>
              <a:ext uri="{FF2B5EF4-FFF2-40B4-BE49-F238E27FC236}">
                <a16:creationId xmlns:a16="http://schemas.microsoft.com/office/drawing/2014/main" id="{3AF89BE4-93BB-E282-0F0F-BCC28D6D125E}"/>
              </a:ext>
            </a:extLst>
          </p:cNvPr>
          <p:cNvSpPr>
            <a:spLocks/>
          </p:cNvSpPr>
          <p:nvPr/>
        </p:nvSpPr>
        <p:spPr bwMode="auto">
          <a:xfrm>
            <a:off x="22396077" y="7473950"/>
            <a:ext cx="107950" cy="63500"/>
          </a:xfrm>
          <a:custGeom>
            <a:avLst/>
            <a:gdLst>
              <a:gd name="T0" fmla="*/ 13 w 34"/>
              <a:gd name="T1" fmla="*/ 19 h 20"/>
              <a:gd name="T2" fmla="*/ 25 w 34"/>
              <a:gd name="T3" fmla="*/ 15 h 20"/>
              <a:gd name="T4" fmla="*/ 34 w 34"/>
              <a:gd name="T5" fmla="*/ 1 h 20"/>
              <a:gd name="T6" fmla="*/ 32 w 34"/>
              <a:gd name="T7" fmla="*/ 0 h 20"/>
              <a:gd name="T8" fmla="*/ 16 w 34"/>
              <a:gd name="T9" fmla="*/ 2 h 20"/>
              <a:gd name="T10" fmla="*/ 3 w 34"/>
              <a:gd name="T11" fmla="*/ 8 h 20"/>
              <a:gd name="T12" fmla="*/ 2 w 34"/>
              <a:gd name="T13" fmla="*/ 15 h 20"/>
              <a:gd name="T14" fmla="*/ 13 w 34"/>
              <a:gd name="T15" fmla="*/ 1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13" y="19"/>
                </a:moveTo>
                <a:cubicBezTo>
                  <a:pt x="17" y="18"/>
                  <a:pt x="21" y="16"/>
                  <a:pt x="25" y="15"/>
                </a:cubicBezTo>
                <a:cubicBezTo>
                  <a:pt x="30" y="12"/>
                  <a:pt x="32" y="6"/>
                  <a:pt x="34" y="1"/>
                </a:cubicBezTo>
                <a:cubicBezTo>
                  <a:pt x="33" y="1"/>
                  <a:pt x="33" y="0"/>
                  <a:pt x="32" y="0"/>
                </a:cubicBezTo>
                <a:cubicBezTo>
                  <a:pt x="27" y="1"/>
                  <a:pt x="21" y="1"/>
                  <a:pt x="16" y="2"/>
                </a:cubicBezTo>
                <a:cubicBezTo>
                  <a:pt x="11" y="3"/>
                  <a:pt x="7" y="5"/>
                  <a:pt x="3" y="8"/>
                </a:cubicBezTo>
                <a:cubicBezTo>
                  <a:pt x="1" y="9"/>
                  <a:pt x="0" y="13"/>
                  <a:pt x="2" y="15"/>
                </a:cubicBezTo>
                <a:cubicBezTo>
                  <a:pt x="5" y="19"/>
                  <a:pt x="9" y="20"/>
                  <a:pt x="13" y="1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206">
            <a:extLst>
              <a:ext uri="{FF2B5EF4-FFF2-40B4-BE49-F238E27FC236}">
                <a16:creationId xmlns:a16="http://schemas.microsoft.com/office/drawing/2014/main" id="{D3E0E752-5901-F1F3-28D6-98D451AADF8A}"/>
              </a:ext>
            </a:extLst>
          </p:cNvPr>
          <p:cNvSpPr>
            <a:spLocks/>
          </p:cNvSpPr>
          <p:nvPr/>
        </p:nvSpPr>
        <p:spPr bwMode="auto">
          <a:xfrm>
            <a:off x="22575462" y="7364415"/>
            <a:ext cx="334964" cy="298450"/>
          </a:xfrm>
          <a:custGeom>
            <a:avLst/>
            <a:gdLst>
              <a:gd name="T0" fmla="*/ 96 w 107"/>
              <a:gd name="T1" fmla="*/ 2 h 95"/>
              <a:gd name="T2" fmla="*/ 82 w 107"/>
              <a:gd name="T3" fmla="*/ 1 h 95"/>
              <a:gd name="T4" fmla="*/ 71 w 107"/>
              <a:gd name="T5" fmla="*/ 4 h 95"/>
              <a:gd name="T6" fmla="*/ 62 w 107"/>
              <a:gd name="T7" fmla="*/ 9 h 95"/>
              <a:gd name="T8" fmla="*/ 52 w 107"/>
              <a:gd name="T9" fmla="*/ 8 h 95"/>
              <a:gd name="T10" fmla="*/ 46 w 107"/>
              <a:gd name="T11" fmla="*/ 5 h 95"/>
              <a:gd name="T12" fmla="*/ 23 w 107"/>
              <a:gd name="T13" fmla="*/ 11 h 95"/>
              <a:gd name="T14" fmla="*/ 15 w 107"/>
              <a:gd name="T15" fmla="*/ 9 h 95"/>
              <a:gd name="T16" fmla="*/ 15 w 107"/>
              <a:gd name="T17" fmla="*/ 19 h 95"/>
              <a:gd name="T18" fmla="*/ 13 w 107"/>
              <a:gd name="T19" fmla="*/ 19 h 95"/>
              <a:gd name="T20" fmla="*/ 13 w 107"/>
              <a:gd name="T21" fmla="*/ 23 h 95"/>
              <a:gd name="T22" fmla="*/ 6 w 107"/>
              <a:gd name="T23" fmla="*/ 25 h 95"/>
              <a:gd name="T24" fmla="*/ 0 w 107"/>
              <a:gd name="T25" fmla="*/ 25 h 95"/>
              <a:gd name="T26" fmla="*/ 1 w 107"/>
              <a:gd name="T27" fmla="*/ 35 h 95"/>
              <a:gd name="T28" fmla="*/ 1 w 107"/>
              <a:gd name="T29" fmla="*/ 52 h 95"/>
              <a:gd name="T30" fmla="*/ 11 w 107"/>
              <a:gd name="T31" fmla="*/ 53 h 95"/>
              <a:gd name="T32" fmla="*/ 13 w 107"/>
              <a:gd name="T33" fmla="*/ 56 h 95"/>
              <a:gd name="T34" fmla="*/ 15 w 107"/>
              <a:gd name="T35" fmla="*/ 57 h 95"/>
              <a:gd name="T36" fmla="*/ 15 w 107"/>
              <a:gd name="T37" fmla="*/ 61 h 95"/>
              <a:gd name="T38" fmla="*/ 16 w 107"/>
              <a:gd name="T39" fmla="*/ 64 h 95"/>
              <a:gd name="T40" fmla="*/ 15 w 107"/>
              <a:gd name="T41" fmla="*/ 66 h 95"/>
              <a:gd name="T42" fmla="*/ 13 w 107"/>
              <a:gd name="T43" fmla="*/ 66 h 95"/>
              <a:gd name="T44" fmla="*/ 9 w 107"/>
              <a:gd name="T45" fmla="*/ 67 h 95"/>
              <a:gd name="T46" fmla="*/ 6 w 107"/>
              <a:gd name="T47" fmla="*/ 77 h 95"/>
              <a:gd name="T48" fmla="*/ 8 w 107"/>
              <a:gd name="T49" fmla="*/ 80 h 95"/>
              <a:gd name="T50" fmla="*/ 9 w 107"/>
              <a:gd name="T51" fmla="*/ 86 h 95"/>
              <a:gd name="T52" fmla="*/ 8 w 107"/>
              <a:gd name="T53" fmla="*/ 89 h 95"/>
              <a:gd name="T54" fmla="*/ 14 w 107"/>
              <a:gd name="T55" fmla="*/ 91 h 95"/>
              <a:gd name="T56" fmla="*/ 18 w 107"/>
              <a:gd name="T57" fmla="*/ 94 h 95"/>
              <a:gd name="T58" fmla="*/ 22 w 107"/>
              <a:gd name="T59" fmla="*/ 95 h 95"/>
              <a:gd name="T60" fmla="*/ 56 w 107"/>
              <a:gd name="T61" fmla="*/ 74 h 95"/>
              <a:gd name="T62" fmla="*/ 87 w 107"/>
              <a:gd name="T63" fmla="*/ 52 h 95"/>
              <a:gd name="T64" fmla="*/ 91 w 107"/>
              <a:gd name="T65" fmla="*/ 46 h 95"/>
              <a:gd name="T66" fmla="*/ 91 w 107"/>
              <a:gd name="T67" fmla="*/ 42 h 95"/>
              <a:gd name="T68" fmla="*/ 91 w 107"/>
              <a:gd name="T69" fmla="*/ 39 h 95"/>
              <a:gd name="T70" fmla="*/ 93 w 107"/>
              <a:gd name="T71" fmla="*/ 32 h 95"/>
              <a:gd name="T72" fmla="*/ 93 w 107"/>
              <a:gd name="T73" fmla="*/ 28 h 95"/>
              <a:gd name="T74" fmla="*/ 90 w 107"/>
              <a:gd name="T75" fmla="*/ 20 h 95"/>
              <a:gd name="T76" fmla="*/ 90 w 107"/>
              <a:gd name="T77" fmla="*/ 16 h 95"/>
              <a:gd name="T78" fmla="*/ 93 w 107"/>
              <a:gd name="T79" fmla="*/ 9 h 95"/>
              <a:gd name="T80" fmla="*/ 100 w 107"/>
              <a:gd name="T81" fmla="*/ 8 h 95"/>
              <a:gd name="T82" fmla="*/ 103 w 107"/>
              <a:gd name="T83" fmla="*/ 4 h 95"/>
              <a:gd name="T84" fmla="*/ 105 w 107"/>
              <a:gd name="T85" fmla="*/ 5 h 95"/>
              <a:gd name="T86" fmla="*/ 107 w 107"/>
              <a:gd name="T87" fmla="*/ 0 h 95"/>
              <a:gd name="T88" fmla="*/ 96 w 107"/>
              <a:gd name="T8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95">
                <a:moveTo>
                  <a:pt x="96" y="2"/>
                </a:moveTo>
                <a:cubicBezTo>
                  <a:pt x="82" y="1"/>
                  <a:pt x="82" y="1"/>
                  <a:pt x="82" y="1"/>
                </a:cubicBezTo>
                <a:cubicBezTo>
                  <a:pt x="71" y="4"/>
                  <a:pt x="71" y="4"/>
                  <a:pt x="71" y="4"/>
                </a:cubicBezTo>
                <a:cubicBezTo>
                  <a:pt x="62" y="9"/>
                  <a:pt x="62" y="9"/>
                  <a:pt x="62" y="9"/>
                </a:cubicBezTo>
                <a:cubicBezTo>
                  <a:pt x="52" y="8"/>
                  <a:pt x="52" y="8"/>
                  <a:pt x="52" y="8"/>
                </a:cubicBezTo>
                <a:cubicBezTo>
                  <a:pt x="46" y="5"/>
                  <a:pt x="46" y="5"/>
                  <a:pt x="46" y="5"/>
                </a:cubicBezTo>
                <a:cubicBezTo>
                  <a:pt x="23" y="11"/>
                  <a:pt x="23" y="11"/>
                  <a:pt x="23" y="11"/>
                </a:cubicBezTo>
                <a:cubicBezTo>
                  <a:pt x="15" y="9"/>
                  <a:pt x="15" y="9"/>
                  <a:pt x="15" y="9"/>
                </a:cubicBezTo>
                <a:cubicBezTo>
                  <a:pt x="15" y="19"/>
                  <a:pt x="15" y="19"/>
                  <a:pt x="15" y="19"/>
                </a:cubicBezTo>
                <a:cubicBezTo>
                  <a:pt x="13" y="19"/>
                  <a:pt x="13" y="19"/>
                  <a:pt x="13" y="19"/>
                </a:cubicBezTo>
                <a:cubicBezTo>
                  <a:pt x="13" y="23"/>
                  <a:pt x="13" y="23"/>
                  <a:pt x="13" y="23"/>
                </a:cubicBezTo>
                <a:cubicBezTo>
                  <a:pt x="6" y="25"/>
                  <a:pt x="6" y="25"/>
                  <a:pt x="6" y="25"/>
                </a:cubicBezTo>
                <a:cubicBezTo>
                  <a:pt x="0" y="25"/>
                  <a:pt x="0" y="25"/>
                  <a:pt x="0" y="25"/>
                </a:cubicBezTo>
                <a:cubicBezTo>
                  <a:pt x="0" y="28"/>
                  <a:pt x="0" y="32"/>
                  <a:pt x="1" y="35"/>
                </a:cubicBezTo>
                <a:cubicBezTo>
                  <a:pt x="2" y="41"/>
                  <a:pt x="2" y="46"/>
                  <a:pt x="1" y="52"/>
                </a:cubicBezTo>
                <a:cubicBezTo>
                  <a:pt x="11" y="53"/>
                  <a:pt x="11" y="53"/>
                  <a:pt x="11" y="53"/>
                </a:cubicBezTo>
                <a:cubicBezTo>
                  <a:pt x="13" y="56"/>
                  <a:pt x="13" y="56"/>
                  <a:pt x="13" y="56"/>
                </a:cubicBezTo>
                <a:cubicBezTo>
                  <a:pt x="15" y="57"/>
                  <a:pt x="15" y="57"/>
                  <a:pt x="15" y="57"/>
                </a:cubicBezTo>
                <a:cubicBezTo>
                  <a:pt x="15" y="61"/>
                  <a:pt x="15" y="61"/>
                  <a:pt x="15" y="61"/>
                </a:cubicBezTo>
                <a:cubicBezTo>
                  <a:pt x="16" y="64"/>
                  <a:pt x="16" y="64"/>
                  <a:pt x="16" y="64"/>
                </a:cubicBezTo>
                <a:cubicBezTo>
                  <a:pt x="15" y="66"/>
                  <a:pt x="15" y="66"/>
                  <a:pt x="15" y="66"/>
                </a:cubicBezTo>
                <a:cubicBezTo>
                  <a:pt x="13" y="66"/>
                  <a:pt x="13" y="66"/>
                  <a:pt x="13" y="66"/>
                </a:cubicBezTo>
                <a:cubicBezTo>
                  <a:pt x="9" y="67"/>
                  <a:pt x="9" y="67"/>
                  <a:pt x="9" y="67"/>
                </a:cubicBezTo>
                <a:cubicBezTo>
                  <a:pt x="6" y="77"/>
                  <a:pt x="6" y="77"/>
                  <a:pt x="6" y="77"/>
                </a:cubicBezTo>
                <a:cubicBezTo>
                  <a:pt x="8" y="80"/>
                  <a:pt x="8" y="80"/>
                  <a:pt x="8" y="80"/>
                </a:cubicBezTo>
                <a:cubicBezTo>
                  <a:pt x="9" y="86"/>
                  <a:pt x="9" y="86"/>
                  <a:pt x="9" y="86"/>
                </a:cubicBezTo>
                <a:cubicBezTo>
                  <a:pt x="8" y="89"/>
                  <a:pt x="8" y="89"/>
                  <a:pt x="8" y="89"/>
                </a:cubicBezTo>
                <a:cubicBezTo>
                  <a:pt x="14" y="91"/>
                  <a:pt x="14" y="91"/>
                  <a:pt x="14" y="91"/>
                </a:cubicBezTo>
                <a:cubicBezTo>
                  <a:pt x="18" y="94"/>
                  <a:pt x="18" y="94"/>
                  <a:pt x="18" y="94"/>
                </a:cubicBezTo>
                <a:cubicBezTo>
                  <a:pt x="22" y="95"/>
                  <a:pt x="22" y="95"/>
                  <a:pt x="22" y="95"/>
                </a:cubicBezTo>
                <a:cubicBezTo>
                  <a:pt x="56" y="74"/>
                  <a:pt x="56" y="74"/>
                  <a:pt x="56" y="74"/>
                </a:cubicBezTo>
                <a:cubicBezTo>
                  <a:pt x="87" y="52"/>
                  <a:pt x="87" y="52"/>
                  <a:pt x="87" y="52"/>
                </a:cubicBezTo>
                <a:cubicBezTo>
                  <a:pt x="91" y="46"/>
                  <a:pt x="91" y="46"/>
                  <a:pt x="91" y="46"/>
                </a:cubicBezTo>
                <a:cubicBezTo>
                  <a:pt x="91" y="42"/>
                  <a:pt x="91" y="42"/>
                  <a:pt x="91" y="42"/>
                </a:cubicBezTo>
                <a:cubicBezTo>
                  <a:pt x="91" y="39"/>
                  <a:pt x="91" y="39"/>
                  <a:pt x="91" y="39"/>
                </a:cubicBezTo>
                <a:cubicBezTo>
                  <a:pt x="93" y="32"/>
                  <a:pt x="93" y="32"/>
                  <a:pt x="93" y="32"/>
                </a:cubicBezTo>
                <a:cubicBezTo>
                  <a:pt x="93" y="28"/>
                  <a:pt x="93" y="28"/>
                  <a:pt x="93" y="28"/>
                </a:cubicBezTo>
                <a:cubicBezTo>
                  <a:pt x="90" y="20"/>
                  <a:pt x="90" y="20"/>
                  <a:pt x="90" y="20"/>
                </a:cubicBezTo>
                <a:cubicBezTo>
                  <a:pt x="90" y="16"/>
                  <a:pt x="90" y="16"/>
                  <a:pt x="90" y="16"/>
                </a:cubicBezTo>
                <a:cubicBezTo>
                  <a:pt x="93" y="9"/>
                  <a:pt x="93" y="9"/>
                  <a:pt x="93" y="9"/>
                </a:cubicBezTo>
                <a:cubicBezTo>
                  <a:pt x="100" y="8"/>
                  <a:pt x="100" y="8"/>
                  <a:pt x="100" y="8"/>
                </a:cubicBezTo>
                <a:cubicBezTo>
                  <a:pt x="103" y="4"/>
                  <a:pt x="103" y="4"/>
                  <a:pt x="103" y="4"/>
                </a:cubicBezTo>
                <a:cubicBezTo>
                  <a:pt x="105" y="5"/>
                  <a:pt x="105" y="5"/>
                  <a:pt x="105" y="5"/>
                </a:cubicBezTo>
                <a:cubicBezTo>
                  <a:pt x="107" y="0"/>
                  <a:pt x="107" y="0"/>
                  <a:pt x="107" y="0"/>
                </a:cubicBezTo>
                <a:lnTo>
                  <a:pt x="96" y="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207">
            <a:extLst>
              <a:ext uri="{FF2B5EF4-FFF2-40B4-BE49-F238E27FC236}">
                <a16:creationId xmlns:a16="http://schemas.microsoft.com/office/drawing/2014/main" id="{072541A3-821B-FBE1-FBA1-9D052185EE72}"/>
              </a:ext>
            </a:extLst>
          </p:cNvPr>
          <p:cNvSpPr>
            <a:spLocks/>
          </p:cNvSpPr>
          <p:nvPr/>
        </p:nvSpPr>
        <p:spPr bwMode="auto">
          <a:xfrm>
            <a:off x="22550062" y="7527927"/>
            <a:ext cx="76200" cy="87314"/>
          </a:xfrm>
          <a:custGeom>
            <a:avLst/>
            <a:gdLst>
              <a:gd name="T0" fmla="*/ 21 w 24"/>
              <a:gd name="T1" fmla="*/ 14 h 28"/>
              <a:gd name="T2" fmla="*/ 23 w 24"/>
              <a:gd name="T3" fmla="*/ 14 h 28"/>
              <a:gd name="T4" fmla="*/ 24 w 24"/>
              <a:gd name="T5" fmla="*/ 12 h 28"/>
              <a:gd name="T6" fmla="*/ 23 w 24"/>
              <a:gd name="T7" fmla="*/ 9 h 28"/>
              <a:gd name="T8" fmla="*/ 23 w 24"/>
              <a:gd name="T9" fmla="*/ 5 h 28"/>
              <a:gd name="T10" fmla="*/ 21 w 24"/>
              <a:gd name="T11" fmla="*/ 4 h 28"/>
              <a:gd name="T12" fmla="*/ 19 w 24"/>
              <a:gd name="T13" fmla="*/ 1 h 28"/>
              <a:gd name="T14" fmla="*/ 19 w 24"/>
              <a:gd name="T15" fmla="*/ 1 h 28"/>
              <a:gd name="T16" fmla="*/ 9 w 24"/>
              <a:gd name="T17" fmla="*/ 0 h 28"/>
              <a:gd name="T18" fmla="*/ 8 w 24"/>
              <a:gd name="T19" fmla="*/ 4 h 28"/>
              <a:gd name="T20" fmla="*/ 3 w 24"/>
              <a:gd name="T21" fmla="*/ 20 h 28"/>
              <a:gd name="T22" fmla="*/ 0 w 24"/>
              <a:gd name="T23" fmla="*/ 28 h 28"/>
              <a:gd name="T24" fmla="*/ 9 w 24"/>
              <a:gd name="T25" fmla="*/ 28 h 28"/>
              <a:gd name="T26" fmla="*/ 11 w 24"/>
              <a:gd name="T27" fmla="*/ 25 h 28"/>
              <a:gd name="T28" fmla="*/ 14 w 24"/>
              <a:gd name="T29" fmla="*/ 25 h 28"/>
              <a:gd name="T30" fmla="*/ 17 w 24"/>
              <a:gd name="T31" fmla="*/ 15 h 28"/>
              <a:gd name="T32" fmla="*/ 21 w 24"/>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8">
                <a:moveTo>
                  <a:pt x="21" y="14"/>
                </a:moveTo>
                <a:cubicBezTo>
                  <a:pt x="23" y="14"/>
                  <a:pt x="23" y="14"/>
                  <a:pt x="23" y="14"/>
                </a:cubicBezTo>
                <a:cubicBezTo>
                  <a:pt x="24" y="12"/>
                  <a:pt x="24" y="12"/>
                  <a:pt x="24" y="12"/>
                </a:cubicBezTo>
                <a:cubicBezTo>
                  <a:pt x="23" y="9"/>
                  <a:pt x="23" y="9"/>
                  <a:pt x="23" y="9"/>
                </a:cubicBezTo>
                <a:cubicBezTo>
                  <a:pt x="23" y="5"/>
                  <a:pt x="23" y="5"/>
                  <a:pt x="23" y="5"/>
                </a:cubicBezTo>
                <a:cubicBezTo>
                  <a:pt x="21" y="4"/>
                  <a:pt x="21" y="4"/>
                  <a:pt x="21" y="4"/>
                </a:cubicBezTo>
                <a:cubicBezTo>
                  <a:pt x="19" y="1"/>
                  <a:pt x="19" y="1"/>
                  <a:pt x="19" y="1"/>
                </a:cubicBezTo>
                <a:cubicBezTo>
                  <a:pt x="19" y="1"/>
                  <a:pt x="19" y="1"/>
                  <a:pt x="19" y="1"/>
                </a:cubicBezTo>
                <a:cubicBezTo>
                  <a:pt x="9" y="0"/>
                  <a:pt x="9" y="0"/>
                  <a:pt x="9" y="0"/>
                </a:cubicBezTo>
                <a:cubicBezTo>
                  <a:pt x="9" y="1"/>
                  <a:pt x="8" y="3"/>
                  <a:pt x="8" y="4"/>
                </a:cubicBezTo>
                <a:cubicBezTo>
                  <a:pt x="7" y="9"/>
                  <a:pt x="5" y="15"/>
                  <a:pt x="3" y="20"/>
                </a:cubicBezTo>
                <a:cubicBezTo>
                  <a:pt x="2" y="23"/>
                  <a:pt x="1" y="25"/>
                  <a:pt x="0" y="28"/>
                </a:cubicBezTo>
                <a:cubicBezTo>
                  <a:pt x="9" y="28"/>
                  <a:pt x="9" y="28"/>
                  <a:pt x="9" y="28"/>
                </a:cubicBezTo>
                <a:cubicBezTo>
                  <a:pt x="11" y="25"/>
                  <a:pt x="11" y="25"/>
                  <a:pt x="11" y="25"/>
                </a:cubicBezTo>
                <a:cubicBezTo>
                  <a:pt x="14" y="25"/>
                  <a:pt x="14" y="25"/>
                  <a:pt x="14" y="25"/>
                </a:cubicBezTo>
                <a:cubicBezTo>
                  <a:pt x="17" y="15"/>
                  <a:pt x="17" y="15"/>
                  <a:pt x="17" y="15"/>
                </a:cubicBezTo>
                <a:lnTo>
                  <a:pt x="21" y="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08">
            <a:extLst>
              <a:ext uri="{FF2B5EF4-FFF2-40B4-BE49-F238E27FC236}">
                <a16:creationId xmlns:a16="http://schemas.microsoft.com/office/drawing/2014/main" id="{830ADE47-681C-59F0-3C24-0B30D1B14D7C}"/>
              </a:ext>
            </a:extLst>
          </p:cNvPr>
          <p:cNvSpPr>
            <a:spLocks/>
          </p:cNvSpPr>
          <p:nvPr/>
        </p:nvSpPr>
        <p:spPr bwMode="auto">
          <a:xfrm>
            <a:off x="22504027" y="7605714"/>
            <a:ext cx="87314" cy="231776"/>
          </a:xfrm>
          <a:custGeom>
            <a:avLst/>
            <a:gdLst>
              <a:gd name="T0" fmla="*/ 7 w 28"/>
              <a:gd name="T1" fmla="*/ 42 h 74"/>
              <a:gd name="T2" fmla="*/ 8 w 28"/>
              <a:gd name="T3" fmla="*/ 49 h 74"/>
              <a:gd name="T4" fmla="*/ 13 w 28"/>
              <a:gd name="T5" fmla="*/ 56 h 74"/>
              <a:gd name="T6" fmla="*/ 17 w 28"/>
              <a:gd name="T7" fmla="*/ 64 h 74"/>
              <a:gd name="T8" fmla="*/ 16 w 28"/>
              <a:gd name="T9" fmla="*/ 69 h 74"/>
              <a:gd name="T10" fmla="*/ 18 w 28"/>
              <a:gd name="T11" fmla="*/ 74 h 74"/>
              <a:gd name="T12" fmla="*/ 20 w 28"/>
              <a:gd name="T13" fmla="*/ 72 h 74"/>
              <a:gd name="T14" fmla="*/ 20 w 28"/>
              <a:gd name="T15" fmla="*/ 69 h 74"/>
              <a:gd name="T16" fmla="*/ 21 w 28"/>
              <a:gd name="T17" fmla="*/ 67 h 74"/>
              <a:gd name="T18" fmla="*/ 21 w 28"/>
              <a:gd name="T19" fmla="*/ 64 h 74"/>
              <a:gd name="T20" fmla="*/ 23 w 28"/>
              <a:gd name="T21" fmla="*/ 58 h 74"/>
              <a:gd name="T22" fmla="*/ 23 w 28"/>
              <a:gd name="T23" fmla="*/ 54 h 74"/>
              <a:gd name="T24" fmla="*/ 24 w 28"/>
              <a:gd name="T25" fmla="*/ 53 h 74"/>
              <a:gd name="T26" fmla="*/ 24 w 28"/>
              <a:gd name="T27" fmla="*/ 49 h 74"/>
              <a:gd name="T28" fmla="*/ 25 w 28"/>
              <a:gd name="T29" fmla="*/ 43 h 74"/>
              <a:gd name="T30" fmla="*/ 23 w 28"/>
              <a:gd name="T31" fmla="*/ 39 h 74"/>
              <a:gd name="T32" fmla="*/ 23 w 28"/>
              <a:gd name="T33" fmla="*/ 36 h 74"/>
              <a:gd name="T34" fmla="*/ 22 w 28"/>
              <a:gd name="T35" fmla="*/ 36 h 74"/>
              <a:gd name="T36" fmla="*/ 19 w 28"/>
              <a:gd name="T37" fmla="*/ 37 h 74"/>
              <a:gd name="T38" fmla="*/ 18 w 28"/>
              <a:gd name="T39" fmla="*/ 36 h 74"/>
              <a:gd name="T40" fmla="*/ 18 w 28"/>
              <a:gd name="T41" fmla="*/ 23 h 74"/>
              <a:gd name="T42" fmla="*/ 18 w 28"/>
              <a:gd name="T43" fmla="*/ 21 h 74"/>
              <a:gd name="T44" fmla="*/ 18 w 28"/>
              <a:gd name="T45" fmla="*/ 16 h 74"/>
              <a:gd name="T46" fmla="*/ 22 w 28"/>
              <a:gd name="T47" fmla="*/ 17 h 74"/>
              <a:gd name="T48" fmla="*/ 22 w 28"/>
              <a:gd name="T49" fmla="*/ 19 h 74"/>
              <a:gd name="T50" fmla="*/ 24 w 28"/>
              <a:gd name="T51" fmla="*/ 19 h 74"/>
              <a:gd name="T52" fmla="*/ 26 w 28"/>
              <a:gd name="T53" fmla="*/ 17 h 74"/>
              <a:gd name="T54" fmla="*/ 26 w 28"/>
              <a:gd name="T55" fmla="*/ 15 h 74"/>
              <a:gd name="T56" fmla="*/ 25 w 28"/>
              <a:gd name="T57" fmla="*/ 13 h 74"/>
              <a:gd name="T58" fmla="*/ 25 w 28"/>
              <a:gd name="T59" fmla="*/ 9 h 74"/>
              <a:gd name="T60" fmla="*/ 26 w 28"/>
              <a:gd name="T61" fmla="*/ 7 h 74"/>
              <a:gd name="T62" fmla="*/ 28 w 28"/>
              <a:gd name="T63" fmla="*/ 0 h 74"/>
              <a:gd name="T64" fmla="*/ 26 w 28"/>
              <a:gd name="T65" fmla="*/ 0 h 74"/>
              <a:gd name="T66" fmla="*/ 24 w 28"/>
              <a:gd name="T67" fmla="*/ 3 h 74"/>
              <a:gd name="T68" fmla="*/ 15 w 28"/>
              <a:gd name="T69" fmla="*/ 3 h 74"/>
              <a:gd name="T70" fmla="*/ 10 w 28"/>
              <a:gd name="T71" fmla="*/ 16 h 74"/>
              <a:gd name="T72" fmla="*/ 1 w 28"/>
              <a:gd name="T73" fmla="*/ 35 h 74"/>
              <a:gd name="T74" fmla="*/ 0 w 28"/>
              <a:gd name="T75" fmla="*/ 36 h 74"/>
              <a:gd name="T76" fmla="*/ 3 w 28"/>
              <a:gd name="T77" fmla="*/ 38 h 74"/>
              <a:gd name="T78" fmla="*/ 7 w 28"/>
              <a:gd name="T79"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74">
                <a:moveTo>
                  <a:pt x="7" y="42"/>
                </a:moveTo>
                <a:cubicBezTo>
                  <a:pt x="8" y="49"/>
                  <a:pt x="8" y="49"/>
                  <a:pt x="8" y="49"/>
                </a:cubicBezTo>
                <a:cubicBezTo>
                  <a:pt x="13" y="56"/>
                  <a:pt x="13" y="56"/>
                  <a:pt x="13" y="56"/>
                </a:cubicBezTo>
                <a:cubicBezTo>
                  <a:pt x="17" y="64"/>
                  <a:pt x="17" y="64"/>
                  <a:pt x="17" y="64"/>
                </a:cubicBezTo>
                <a:cubicBezTo>
                  <a:pt x="16" y="69"/>
                  <a:pt x="16" y="69"/>
                  <a:pt x="16" y="69"/>
                </a:cubicBezTo>
                <a:cubicBezTo>
                  <a:pt x="18" y="74"/>
                  <a:pt x="18" y="74"/>
                  <a:pt x="18" y="74"/>
                </a:cubicBezTo>
                <a:cubicBezTo>
                  <a:pt x="20" y="72"/>
                  <a:pt x="20" y="72"/>
                  <a:pt x="20" y="72"/>
                </a:cubicBezTo>
                <a:cubicBezTo>
                  <a:pt x="20" y="69"/>
                  <a:pt x="20" y="69"/>
                  <a:pt x="20" y="69"/>
                </a:cubicBezTo>
                <a:cubicBezTo>
                  <a:pt x="21" y="67"/>
                  <a:pt x="21" y="67"/>
                  <a:pt x="21" y="67"/>
                </a:cubicBezTo>
                <a:cubicBezTo>
                  <a:pt x="21" y="64"/>
                  <a:pt x="21" y="64"/>
                  <a:pt x="21" y="64"/>
                </a:cubicBezTo>
                <a:cubicBezTo>
                  <a:pt x="23" y="58"/>
                  <a:pt x="23" y="58"/>
                  <a:pt x="23" y="58"/>
                </a:cubicBezTo>
                <a:cubicBezTo>
                  <a:pt x="23" y="54"/>
                  <a:pt x="23" y="54"/>
                  <a:pt x="23" y="54"/>
                </a:cubicBezTo>
                <a:cubicBezTo>
                  <a:pt x="24" y="53"/>
                  <a:pt x="24" y="53"/>
                  <a:pt x="24" y="53"/>
                </a:cubicBezTo>
                <a:cubicBezTo>
                  <a:pt x="24" y="49"/>
                  <a:pt x="24" y="49"/>
                  <a:pt x="24" y="49"/>
                </a:cubicBezTo>
                <a:cubicBezTo>
                  <a:pt x="25" y="43"/>
                  <a:pt x="25" y="43"/>
                  <a:pt x="25" y="43"/>
                </a:cubicBezTo>
                <a:cubicBezTo>
                  <a:pt x="23" y="39"/>
                  <a:pt x="23" y="39"/>
                  <a:pt x="23" y="39"/>
                </a:cubicBezTo>
                <a:cubicBezTo>
                  <a:pt x="23" y="36"/>
                  <a:pt x="23" y="36"/>
                  <a:pt x="23" y="36"/>
                </a:cubicBezTo>
                <a:cubicBezTo>
                  <a:pt x="22" y="36"/>
                  <a:pt x="22" y="36"/>
                  <a:pt x="22" y="36"/>
                </a:cubicBezTo>
                <a:cubicBezTo>
                  <a:pt x="19" y="37"/>
                  <a:pt x="19" y="37"/>
                  <a:pt x="19" y="37"/>
                </a:cubicBezTo>
                <a:cubicBezTo>
                  <a:pt x="18" y="36"/>
                  <a:pt x="18" y="36"/>
                  <a:pt x="18" y="36"/>
                </a:cubicBezTo>
                <a:cubicBezTo>
                  <a:pt x="18" y="23"/>
                  <a:pt x="18" y="23"/>
                  <a:pt x="18" y="23"/>
                </a:cubicBezTo>
                <a:cubicBezTo>
                  <a:pt x="18" y="21"/>
                  <a:pt x="18" y="21"/>
                  <a:pt x="18" y="21"/>
                </a:cubicBezTo>
                <a:cubicBezTo>
                  <a:pt x="18" y="16"/>
                  <a:pt x="18" y="16"/>
                  <a:pt x="18" y="16"/>
                </a:cubicBezTo>
                <a:cubicBezTo>
                  <a:pt x="18" y="16"/>
                  <a:pt x="21" y="16"/>
                  <a:pt x="22" y="17"/>
                </a:cubicBezTo>
                <a:cubicBezTo>
                  <a:pt x="23" y="17"/>
                  <a:pt x="22" y="19"/>
                  <a:pt x="22" y="19"/>
                </a:cubicBezTo>
                <a:cubicBezTo>
                  <a:pt x="24" y="19"/>
                  <a:pt x="24" y="19"/>
                  <a:pt x="24" y="19"/>
                </a:cubicBezTo>
                <a:cubicBezTo>
                  <a:pt x="26" y="17"/>
                  <a:pt x="26" y="17"/>
                  <a:pt x="26" y="17"/>
                </a:cubicBezTo>
                <a:cubicBezTo>
                  <a:pt x="26" y="15"/>
                  <a:pt x="26" y="15"/>
                  <a:pt x="26" y="15"/>
                </a:cubicBezTo>
                <a:cubicBezTo>
                  <a:pt x="25" y="13"/>
                  <a:pt x="25" y="13"/>
                  <a:pt x="25" y="13"/>
                </a:cubicBezTo>
                <a:cubicBezTo>
                  <a:pt x="25" y="9"/>
                  <a:pt x="25" y="9"/>
                  <a:pt x="25" y="9"/>
                </a:cubicBezTo>
                <a:cubicBezTo>
                  <a:pt x="26" y="7"/>
                  <a:pt x="26" y="7"/>
                  <a:pt x="26" y="7"/>
                </a:cubicBezTo>
                <a:cubicBezTo>
                  <a:pt x="28" y="0"/>
                  <a:pt x="28" y="0"/>
                  <a:pt x="28" y="0"/>
                </a:cubicBezTo>
                <a:cubicBezTo>
                  <a:pt x="26" y="0"/>
                  <a:pt x="26" y="0"/>
                  <a:pt x="26" y="0"/>
                </a:cubicBezTo>
                <a:cubicBezTo>
                  <a:pt x="24" y="3"/>
                  <a:pt x="24" y="3"/>
                  <a:pt x="24" y="3"/>
                </a:cubicBezTo>
                <a:cubicBezTo>
                  <a:pt x="15" y="3"/>
                  <a:pt x="15" y="3"/>
                  <a:pt x="15" y="3"/>
                </a:cubicBezTo>
                <a:cubicBezTo>
                  <a:pt x="13" y="7"/>
                  <a:pt x="11" y="12"/>
                  <a:pt x="10" y="16"/>
                </a:cubicBezTo>
                <a:cubicBezTo>
                  <a:pt x="9" y="23"/>
                  <a:pt x="5" y="29"/>
                  <a:pt x="1" y="35"/>
                </a:cubicBezTo>
                <a:cubicBezTo>
                  <a:pt x="1" y="35"/>
                  <a:pt x="0" y="36"/>
                  <a:pt x="0" y="36"/>
                </a:cubicBezTo>
                <a:cubicBezTo>
                  <a:pt x="3" y="38"/>
                  <a:pt x="3" y="38"/>
                  <a:pt x="3" y="38"/>
                </a:cubicBezTo>
                <a:lnTo>
                  <a:pt x="7" y="4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209">
            <a:extLst>
              <a:ext uri="{FF2B5EF4-FFF2-40B4-BE49-F238E27FC236}">
                <a16:creationId xmlns:a16="http://schemas.microsoft.com/office/drawing/2014/main" id="{D06CA873-FB1A-859A-D4D6-ABE6CFA55D40}"/>
              </a:ext>
            </a:extLst>
          </p:cNvPr>
          <p:cNvSpPr>
            <a:spLocks noEditPoints="1"/>
          </p:cNvSpPr>
          <p:nvPr/>
        </p:nvSpPr>
        <p:spPr bwMode="auto">
          <a:xfrm>
            <a:off x="22559589" y="7605714"/>
            <a:ext cx="44450" cy="119064"/>
          </a:xfrm>
          <a:custGeom>
            <a:avLst/>
            <a:gdLst>
              <a:gd name="T0" fmla="*/ 6 w 14"/>
              <a:gd name="T1" fmla="*/ 19 h 38"/>
              <a:gd name="T2" fmla="*/ 4 w 14"/>
              <a:gd name="T3" fmla="*/ 19 h 38"/>
              <a:gd name="T4" fmla="*/ 4 w 14"/>
              <a:gd name="T5" fmla="*/ 17 h 38"/>
              <a:gd name="T6" fmla="*/ 0 w 14"/>
              <a:gd name="T7" fmla="*/ 16 h 38"/>
              <a:gd name="T8" fmla="*/ 0 w 14"/>
              <a:gd name="T9" fmla="*/ 21 h 38"/>
              <a:gd name="T10" fmla="*/ 0 w 14"/>
              <a:gd name="T11" fmla="*/ 23 h 38"/>
              <a:gd name="T12" fmla="*/ 0 w 14"/>
              <a:gd name="T13" fmla="*/ 36 h 38"/>
              <a:gd name="T14" fmla="*/ 1 w 14"/>
              <a:gd name="T15" fmla="*/ 37 h 38"/>
              <a:gd name="T16" fmla="*/ 4 w 14"/>
              <a:gd name="T17" fmla="*/ 36 h 38"/>
              <a:gd name="T18" fmla="*/ 5 w 14"/>
              <a:gd name="T19" fmla="*/ 36 h 38"/>
              <a:gd name="T20" fmla="*/ 5 w 14"/>
              <a:gd name="T21" fmla="*/ 38 h 38"/>
              <a:gd name="T22" fmla="*/ 6 w 14"/>
              <a:gd name="T23" fmla="*/ 38 h 38"/>
              <a:gd name="T24" fmla="*/ 6 w 14"/>
              <a:gd name="T25" fmla="*/ 30 h 38"/>
              <a:gd name="T26" fmla="*/ 8 w 14"/>
              <a:gd name="T27" fmla="*/ 29 h 38"/>
              <a:gd name="T28" fmla="*/ 8 w 14"/>
              <a:gd name="T29" fmla="*/ 23 h 38"/>
              <a:gd name="T30" fmla="*/ 8 w 14"/>
              <a:gd name="T31" fmla="*/ 20 h 38"/>
              <a:gd name="T32" fmla="*/ 8 w 14"/>
              <a:gd name="T33" fmla="*/ 17 h 38"/>
              <a:gd name="T34" fmla="*/ 6 w 14"/>
              <a:gd name="T35" fmla="*/ 19 h 38"/>
              <a:gd name="T36" fmla="*/ 13 w 14"/>
              <a:gd name="T37" fmla="*/ 3 h 38"/>
              <a:gd name="T38" fmla="*/ 11 w 14"/>
              <a:gd name="T39" fmla="*/ 0 h 38"/>
              <a:gd name="T40" fmla="*/ 8 w 14"/>
              <a:gd name="T41" fmla="*/ 0 h 38"/>
              <a:gd name="T42" fmla="*/ 10 w 14"/>
              <a:gd name="T43" fmla="*/ 0 h 38"/>
              <a:gd name="T44" fmla="*/ 8 w 14"/>
              <a:gd name="T45" fmla="*/ 7 h 38"/>
              <a:gd name="T46" fmla="*/ 7 w 14"/>
              <a:gd name="T47" fmla="*/ 9 h 38"/>
              <a:gd name="T48" fmla="*/ 7 w 14"/>
              <a:gd name="T49" fmla="*/ 13 h 38"/>
              <a:gd name="T50" fmla="*/ 8 w 14"/>
              <a:gd name="T51" fmla="*/ 15 h 38"/>
              <a:gd name="T52" fmla="*/ 8 w 14"/>
              <a:gd name="T53" fmla="*/ 15 h 38"/>
              <a:gd name="T54" fmla="*/ 9 w 14"/>
              <a:gd name="T55" fmla="*/ 15 h 38"/>
              <a:gd name="T56" fmla="*/ 11 w 14"/>
              <a:gd name="T57" fmla="*/ 13 h 38"/>
              <a:gd name="T58" fmla="*/ 13 w 14"/>
              <a:gd name="T59" fmla="*/ 12 h 38"/>
              <a:gd name="T60" fmla="*/ 14 w 14"/>
              <a:gd name="T61" fmla="*/ 9 h 38"/>
              <a:gd name="T62" fmla="*/ 13 w 14"/>
              <a:gd name="T6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38">
                <a:moveTo>
                  <a:pt x="6" y="19"/>
                </a:moveTo>
                <a:cubicBezTo>
                  <a:pt x="4" y="19"/>
                  <a:pt x="4" y="19"/>
                  <a:pt x="4" y="19"/>
                </a:cubicBezTo>
                <a:cubicBezTo>
                  <a:pt x="4" y="19"/>
                  <a:pt x="5" y="17"/>
                  <a:pt x="4" y="17"/>
                </a:cubicBezTo>
                <a:cubicBezTo>
                  <a:pt x="3" y="16"/>
                  <a:pt x="0" y="16"/>
                  <a:pt x="0" y="16"/>
                </a:cubicBezTo>
                <a:cubicBezTo>
                  <a:pt x="0" y="21"/>
                  <a:pt x="0" y="21"/>
                  <a:pt x="0" y="21"/>
                </a:cubicBezTo>
                <a:cubicBezTo>
                  <a:pt x="0" y="23"/>
                  <a:pt x="0" y="23"/>
                  <a:pt x="0" y="23"/>
                </a:cubicBezTo>
                <a:cubicBezTo>
                  <a:pt x="0" y="36"/>
                  <a:pt x="0" y="36"/>
                  <a:pt x="0" y="36"/>
                </a:cubicBezTo>
                <a:cubicBezTo>
                  <a:pt x="1" y="37"/>
                  <a:pt x="1" y="37"/>
                  <a:pt x="1" y="37"/>
                </a:cubicBezTo>
                <a:cubicBezTo>
                  <a:pt x="4" y="36"/>
                  <a:pt x="4" y="36"/>
                  <a:pt x="4" y="36"/>
                </a:cubicBezTo>
                <a:cubicBezTo>
                  <a:pt x="5" y="36"/>
                  <a:pt x="5" y="36"/>
                  <a:pt x="5" y="36"/>
                </a:cubicBezTo>
                <a:cubicBezTo>
                  <a:pt x="5" y="38"/>
                  <a:pt x="5" y="38"/>
                  <a:pt x="5" y="38"/>
                </a:cubicBezTo>
                <a:cubicBezTo>
                  <a:pt x="6" y="38"/>
                  <a:pt x="6" y="38"/>
                  <a:pt x="6" y="38"/>
                </a:cubicBezTo>
                <a:cubicBezTo>
                  <a:pt x="6" y="30"/>
                  <a:pt x="6" y="30"/>
                  <a:pt x="6" y="30"/>
                </a:cubicBezTo>
                <a:cubicBezTo>
                  <a:pt x="8" y="29"/>
                  <a:pt x="8" y="29"/>
                  <a:pt x="8" y="29"/>
                </a:cubicBezTo>
                <a:cubicBezTo>
                  <a:pt x="8" y="23"/>
                  <a:pt x="8" y="23"/>
                  <a:pt x="8" y="23"/>
                </a:cubicBezTo>
                <a:cubicBezTo>
                  <a:pt x="8" y="20"/>
                  <a:pt x="8" y="20"/>
                  <a:pt x="8" y="20"/>
                </a:cubicBezTo>
                <a:cubicBezTo>
                  <a:pt x="8" y="17"/>
                  <a:pt x="8" y="17"/>
                  <a:pt x="8" y="17"/>
                </a:cubicBezTo>
                <a:lnTo>
                  <a:pt x="6" y="19"/>
                </a:lnTo>
                <a:close/>
                <a:moveTo>
                  <a:pt x="13" y="3"/>
                </a:moveTo>
                <a:cubicBezTo>
                  <a:pt x="11" y="0"/>
                  <a:pt x="11" y="0"/>
                  <a:pt x="11" y="0"/>
                </a:cubicBezTo>
                <a:cubicBezTo>
                  <a:pt x="8" y="0"/>
                  <a:pt x="8" y="0"/>
                  <a:pt x="8" y="0"/>
                </a:cubicBezTo>
                <a:cubicBezTo>
                  <a:pt x="10" y="0"/>
                  <a:pt x="10" y="0"/>
                  <a:pt x="10" y="0"/>
                </a:cubicBezTo>
                <a:cubicBezTo>
                  <a:pt x="8" y="7"/>
                  <a:pt x="8" y="7"/>
                  <a:pt x="8" y="7"/>
                </a:cubicBezTo>
                <a:cubicBezTo>
                  <a:pt x="7" y="9"/>
                  <a:pt x="7" y="9"/>
                  <a:pt x="7" y="9"/>
                </a:cubicBezTo>
                <a:cubicBezTo>
                  <a:pt x="7" y="13"/>
                  <a:pt x="7" y="13"/>
                  <a:pt x="7" y="13"/>
                </a:cubicBezTo>
                <a:cubicBezTo>
                  <a:pt x="8" y="15"/>
                  <a:pt x="8" y="15"/>
                  <a:pt x="8" y="15"/>
                </a:cubicBezTo>
                <a:cubicBezTo>
                  <a:pt x="8" y="15"/>
                  <a:pt x="8" y="15"/>
                  <a:pt x="8" y="15"/>
                </a:cubicBezTo>
                <a:cubicBezTo>
                  <a:pt x="9" y="15"/>
                  <a:pt x="9" y="15"/>
                  <a:pt x="9" y="15"/>
                </a:cubicBezTo>
                <a:cubicBezTo>
                  <a:pt x="11" y="13"/>
                  <a:pt x="11" y="13"/>
                  <a:pt x="11" y="13"/>
                </a:cubicBezTo>
                <a:cubicBezTo>
                  <a:pt x="13" y="12"/>
                  <a:pt x="13" y="12"/>
                  <a:pt x="13" y="12"/>
                </a:cubicBezTo>
                <a:cubicBezTo>
                  <a:pt x="14" y="9"/>
                  <a:pt x="14" y="9"/>
                  <a:pt x="14" y="9"/>
                </a:cubicBezTo>
                <a:lnTo>
                  <a:pt x="13" y="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210">
            <a:extLst>
              <a:ext uri="{FF2B5EF4-FFF2-40B4-BE49-F238E27FC236}">
                <a16:creationId xmlns:a16="http://schemas.microsoft.com/office/drawing/2014/main" id="{50E330E5-DE2E-33BA-94BF-40D542AE7148}"/>
              </a:ext>
            </a:extLst>
          </p:cNvPr>
          <p:cNvSpPr>
            <a:spLocks/>
          </p:cNvSpPr>
          <p:nvPr/>
        </p:nvSpPr>
        <p:spPr bwMode="auto">
          <a:xfrm>
            <a:off x="23388262" y="6965950"/>
            <a:ext cx="777876" cy="485776"/>
          </a:xfrm>
          <a:custGeom>
            <a:avLst/>
            <a:gdLst>
              <a:gd name="T0" fmla="*/ 248 w 248"/>
              <a:gd name="T1" fmla="*/ 100 h 155"/>
              <a:gd name="T2" fmla="*/ 241 w 248"/>
              <a:gd name="T3" fmla="*/ 92 h 155"/>
              <a:gd name="T4" fmla="*/ 236 w 248"/>
              <a:gd name="T5" fmla="*/ 90 h 155"/>
              <a:gd name="T6" fmla="*/ 214 w 248"/>
              <a:gd name="T7" fmla="*/ 79 h 155"/>
              <a:gd name="T8" fmla="*/ 173 w 248"/>
              <a:gd name="T9" fmla="*/ 55 h 155"/>
              <a:gd name="T10" fmla="*/ 166 w 248"/>
              <a:gd name="T11" fmla="*/ 43 h 155"/>
              <a:gd name="T12" fmla="*/ 152 w 248"/>
              <a:gd name="T13" fmla="*/ 27 h 155"/>
              <a:gd name="T14" fmla="*/ 126 w 248"/>
              <a:gd name="T15" fmla="*/ 16 h 155"/>
              <a:gd name="T16" fmla="*/ 102 w 248"/>
              <a:gd name="T17" fmla="*/ 0 h 155"/>
              <a:gd name="T18" fmla="*/ 98 w 248"/>
              <a:gd name="T19" fmla="*/ 4 h 155"/>
              <a:gd name="T20" fmla="*/ 93 w 248"/>
              <a:gd name="T21" fmla="*/ 3 h 155"/>
              <a:gd name="T22" fmla="*/ 85 w 248"/>
              <a:gd name="T23" fmla="*/ 9 h 155"/>
              <a:gd name="T24" fmla="*/ 76 w 248"/>
              <a:gd name="T25" fmla="*/ 18 h 155"/>
              <a:gd name="T26" fmla="*/ 80 w 248"/>
              <a:gd name="T27" fmla="*/ 26 h 155"/>
              <a:gd name="T28" fmla="*/ 72 w 248"/>
              <a:gd name="T29" fmla="*/ 28 h 155"/>
              <a:gd name="T30" fmla="*/ 44 w 248"/>
              <a:gd name="T31" fmla="*/ 19 h 155"/>
              <a:gd name="T32" fmla="*/ 20 w 248"/>
              <a:gd name="T33" fmla="*/ 10 h 155"/>
              <a:gd name="T34" fmla="*/ 0 w 248"/>
              <a:gd name="T35" fmla="*/ 23 h 155"/>
              <a:gd name="T36" fmla="*/ 9 w 248"/>
              <a:gd name="T37" fmla="*/ 50 h 155"/>
              <a:gd name="T38" fmla="*/ 18 w 248"/>
              <a:gd name="T39" fmla="*/ 66 h 155"/>
              <a:gd name="T40" fmla="*/ 23 w 248"/>
              <a:gd name="T41" fmla="*/ 74 h 155"/>
              <a:gd name="T42" fmla="*/ 27 w 248"/>
              <a:gd name="T43" fmla="*/ 80 h 155"/>
              <a:gd name="T44" fmla="*/ 39 w 248"/>
              <a:gd name="T45" fmla="*/ 118 h 155"/>
              <a:gd name="T46" fmla="*/ 53 w 248"/>
              <a:gd name="T47" fmla="*/ 116 h 155"/>
              <a:gd name="T48" fmla="*/ 59 w 248"/>
              <a:gd name="T49" fmla="*/ 107 h 155"/>
              <a:gd name="T50" fmla="*/ 73 w 248"/>
              <a:gd name="T51" fmla="*/ 100 h 155"/>
              <a:gd name="T52" fmla="*/ 81 w 248"/>
              <a:gd name="T53" fmla="*/ 98 h 155"/>
              <a:gd name="T54" fmla="*/ 88 w 248"/>
              <a:gd name="T55" fmla="*/ 98 h 155"/>
              <a:gd name="T56" fmla="*/ 97 w 248"/>
              <a:gd name="T57" fmla="*/ 103 h 155"/>
              <a:gd name="T58" fmla="*/ 113 w 248"/>
              <a:gd name="T59" fmla="*/ 111 h 155"/>
              <a:gd name="T60" fmla="*/ 119 w 248"/>
              <a:gd name="T61" fmla="*/ 109 h 155"/>
              <a:gd name="T62" fmla="*/ 129 w 248"/>
              <a:gd name="T63" fmla="*/ 112 h 155"/>
              <a:gd name="T64" fmla="*/ 131 w 248"/>
              <a:gd name="T65" fmla="*/ 118 h 155"/>
              <a:gd name="T66" fmla="*/ 142 w 248"/>
              <a:gd name="T67" fmla="*/ 119 h 155"/>
              <a:gd name="T68" fmla="*/ 156 w 248"/>
              <a:gd name="T69" fmla="*/ 129 h 155"/>
              <a:gd name="T70" fmla="*/ 164 w 248"/>
              <a:gd name="T71" fmla="*/ 136 h 155"/>
              <a:gd name="T72" fmla="*/ 165 w 248"/>
              <a:gd name="T73" fmla="*/ 149 h 155"/>
              <a:gd name="T74" fmla="*/ 170 w 248"/>
              <a:gd name="T75" fmla="*/ 148 h 155"/>
              <a:gd name="T76" fmla="*/ 176 w 248"/>
              <a:gd name="T77" fmla="*/ 151 h 155"/>
              <a:gd name="T78" fmla="*/ 181 w 248"/>
              <a:gd name="T79" fmla="*/ 148 h 155"/>
              <a:gd name="T80" fmla="*/ 188 w 248"/>
              <a:gd name="T81" fmla="*/ 155 h 155"/>
              <a:gd name="T82" fmla="*/ 195 w 248"/>
              <a:gd name="T83" fmla="*/ 152 h 155"/>
              <a:gd name="T84" fmla="*/ 199 w 248"/>
              <a:gd name="T85" fmla="*/ 144 h 155"/>
              <a:gd name="T86" fmla="*/ 210 w 248"/>
              <a:gd name="T87" fmla="*/ 140 h 155"/>
              <a:gd name="T88" fmla="*/ 217 w 248"/>
              <a:gd name="T89" fmla="*/ 133 h 155"/>
              <a:gd name="T90" fmla="*/ 218 w 248"/>
              <a:gd name="T91" fmla="*/ 125 h 155"/>
              <a:gd name="T92" fmla="*/ 222 w 248"/>
              <a:gd name="T93" fmla="*/ 118 h 155"/>
              <a:gd name="T94" fmla="*/ 221 w 248"/>
              <a:gd name="T95" fmla="*/ 114 h 155"/>
              <a:gd name="T96" fmla="*/ 236 w 248"/>
              <a:gd name="T97" fmla="*/ 107 h 155"/>
              <a:gd name="T98" fmla="*/ 241 w 248"/>
              <a:gd name="T99" fmla="*/ 108 h 155"/>
              <a:gd name="T100" fmla="*/ 248 w 248"/>
              <a:gd name="T101" fmla="*/ 10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55">
                <a:moveTo>
                  <a:pt x="248" y="109"/>
                </a:moveTo>
                <a:cubicBezTo>
                  <a:pt x="248" y="100"/>
                  <a:pt x="248" y="100"/>
                  <a:pt x="248" y="100"/>
                </a:cubicBezTo>
                <a:cubicBezTo>
                  <a:pt x="248" y="97"/>
                  <a:pt x="248" y="97"/>
                  <a:pt x="248" y="97"/>
                </a:cubicBezTo>
                <a:cubicBezTo>
                  <a:pt x="241" y="92"/>
                  <a:pt x="241" y="92"/>
                  <a:pt x="241" y="92"/>
                </a:cubicBezTo>
                <a:cubicBezTo>
                  <a:pt x="239" y="92"/>
                  <a:pt x="239" y="92"/>
                  <a:pt x="239" y="92"/>
                </a:cubicBezTo>
                <a:cubicBezTo>
                  <a:pt x="236" y="90"/>
                  <a:pt x="236" y="90"/>
                  <a:pt x="236" y="90"/>
                </a:cubicBezTo>
                <a:cubicBezTo>
                  <a:pt x="227" y="89"/>
                  <a:pt x="227" y="89"/>
                  <a:pt x="227" y="89"/>
                </a:cubicBezTo>
                <a:cubicBezTo>
                  <a:pt x="214" y="79"/>
                  <a:pt x="214" y="79"/>
                  <a:pt x="214" y="79"/>
                </a:cubicBezTo>
                <a:cubicBezTo>
                  <a:pt x="183" y="62"/>
                  <a:pt x="183" y="62"/>
                  <a:pt x="183" y="62"/>
                </a:cubicBezTo>
                <a:cubicBezTo>
                  <a:pt x="173" y="55"/>
                  <a:pt x="173" y="55"/>
                  <a:pt x="173" y="55"/>
                </a:cubicBezTo>
                <a:cubicBezTo>
                  <a:pt x="169" y="45"/>
                  <a:pt x="169" y="45"/>
                  <a:pt x="169" y="45"/>
                </a:cubicBezTo>
                <a:cubicBezTo>
                  <a:pt x="166" y="43"/>
                  <a:pt x="166" y="43"/>
                  <a:pt x="166" y="43"/>
                </a:cubicBezTo>
                <a:cubicBezTo>
                  <a:pt x="162" y="32"/>
                  <a:pt x="162" y="32"/>
                  <a:pt x="162" y="32"/>
                </a:cubicBezTo>
                <a:cubicBezTo>
                  <a:pt x="152" y="27"/>
                  <a:pt x="152" y="27"/>
                  <a:pt x="152" y="27"/>
                </a:cubicBezTo>
                <a:cubicBezTo>
                  <a:pt x="149" y="28"/>
                  <a:pt x="149" y="28"/>
                  <a:pt x="149" y="28"/>
                </a:cubicBezTo>
                <a:cubicBezTo>
                  <a:pt x="126" y="16"/>
                  <a:pt x="126" y="16"/>
                  <a:pt x="126" y="16"/>
                </a:cubicBezTo>
                <a:cubicBezTo>
                  <a:pt x="125" y="12"/>
                  <a:pt x="125" y="12"/>
                  <a:pt x="125" y="12"/>
                </a:cubicBezTo>
                <a:cubicBezTo>
                  <a:pt x="102" y="0"/>
                  <a:pt x="102" y="0"/>
                  <a:pt x="102" y="0"/>
                </a:cubicBezTo>
                <a:cubicBezTo>
                  <a:pt x="96" y="0"/>
                  <a:pt x="96" y="0"/>
                  <a:pt x="96" y="0"/>
                </a:cubicBezTo>
                <a:cubicBezTo>
                  <a:pt x="98" y="4"/>
                  <a:pt x="98" y="4"/>
                  <a:pt x="98" y="4"/>
                </a:cubicBezTo>
                <a:cubicBezTo>
                  <a:pt x="96" y="6"/>
                  <a:pt x="96" y="6"/>
                  <a:pt x="96" y="6"/>
                </a:cubicBezTo>
                <a:cubicBezTo>
                  <a:pt x="93" y="3"/>
                  <a:pt x="93" y="3"/>
                  <a:pt x="93" y="3"/>
                </a:cubicBezTo>
                <a:cubicBezTo>
                  <a:pt x="87" y="6"/>
                  <a:pt x="87" y="6"/>
                  <a:pt x="87" y="6"/>
                </a:cubicBezTo>
                <a:cubicBezTo>
                  <a:pt x="85" y="9"/>
                  <a:pt x="85" y="9"/>
                  <a:pt x="85" y="9"/>
                </a:cubicBezTo>
                <a:cubicBezTo>
                  <a:pt x="81" y="9"/>
                  <a:pt x="81" y="9"/>
                  <a:pt x="81" y="9"/>
                </a:cubicBezTo>
                <a:cubicBezTo>
                  <a:pt x="76" y="18"/>
                  <a:pt x="76" y="18"/>
                  <a:pt x="76" y="18"/>
                </a:cubicBezTo>
                <a:cubicBezTo>
                  <a:pt x="78" y="24"/>
                  <a:pt x="78" y="24"/>
                  <a:pt x="78" y="24"/>
                </a:cubicBezTo>
                <a:cubicBezTo>
                  <a:pt x="80" y="26"/>
                  <a:pt x="80" y="26"/>
                  <a:pt x="80" y="26"/>
                </a:cubicBezTo>
                <a:cubicBezTo>
                  <a:pt x="79" y="31"/>
                  <a:pt x="79" y="31"/>
                  <a:pt x="79" y="31"/>
                </a:cubicBezTo>
                <a:cubicBezTo>
                  <a:pt x="72" y="28"/>
                  <a:pt x="72" y="28"/>
                  <a:pt x="72" y="28"/>
                </a:cubicBezTo>
                <a:cubicBezTo>
                  <a:pt x="54" y="32"/>
                  <a:pt x="54" y="32"/>
                  <a:pt x="54" y="32"/>
                </a:cubicBezTo>
                <a:cubicBezTo>
                  <a:pt x="44" y="19"/>
                  <a:pt x="44" y="19"/>
                  <a:pt x="44" y="19"/>
                </a:cubicBezTo>
                <a:cubicBezTo>
                  <a:pt x="31" y="13"/>
                  <a:pt x="31" y="13"/>
                  <a:pt x="31" y="13"/>
                </a:cubicBezTo>
                <a:cubicBezTo>
                  <a:pt x="20" y="10"/>
                  <a:pt x="20" y="10"/>
                  <a:pt x="20" y="10"/>
                </a:cubicBezTo>
                <a:cubicBezTo>
                  <a:pt x="12" y="14"/>
                  <a:pt x="12" y="14"/>
                  <a:pt x="12" y="14"/>
                </a:cubicBezTo>
                <a:cubicBezTo>
                  <a:pt x="0" y="23"/>
                  <a:pt x="0" y="23"/>
                  <a:pt x="0" y="23"/>
                </a:cubicBezTo>
                <a:cubicBezTo>
                  <a:pt x="0" y="25"/>
                  <a:pt x="2" y="28"/>
                  <a:pt x="4" y="31"/>
                </a:cubicBezTo>
                <a:cubicBezTo>
                  <a:pt x="8" y="36"/>
                  <a:pt x="10" y="43"/>
                  <a:pt x="9" y="50"/>
                </a:cubicBezTo>
                <a:cubicBezTo>
                  <a:pt x="8" y="53"/>
                  <a:pt x="9" y="56"/>
                  <a:pt x="9" y="58"/>
                </a:cubicBezTo>
                <a:cubicBezTo>
                  <a:pt x="11" y="62"/>
                  <a:pt x="13" y="66"/>
                  <a:pt x="18" y="66"/>
                </a:cubicBezTo>
                <a:cubicBezTo>
                  <a:pt x="20" y="66"/>
                  <a:pt x="22" y="66"/>
                  <a:pt x="23" y="68"/>
                </a:cubicBezTo>
                <a:cubicBezTo>
                  <a:pt x="25" y="70"/>
                  <a:pt x="24" y="72"/>
                  <a:pt x="23" y="74"/>
                </a:cubicBezTo>
                <a:cubicBezTo>
                  <a:pt x="23" y="74"/>
                  <a:pt x="22" y="75"/>
                  <a:pt x="23" y="76"/>
                </a:cubicBezTo>
                <a:cubicBezTo>
                  <a:pt x="24" y="77"/>
                  <a:pt x="25" y="79"/>
                  <a:pt x="27" y="80"/>
                </a:cubicBezTo>
                <a:cubicBezTo>
                  <a:pt x="32" y="84"/>
                  <a:pt x="34" y="89"/>
                  <a:pt x="34" y="95"/>
                </a:cubicBezTo>
                <a:cubicBezTo>
                  <a:pt x="33" y="103"/>
                  <a:pt x="36" y="111"/>
                  <a:pt x="39" y="118"/>
                </a:cubicBezTo>
                <a:cubicBezTo>
                  <a:pt x="44" y="116"/>
                  <a:pt x="44" y="116"/>
                  <a:pt x="44" y="116"/>
                </a:cubicBezTo>
                <a:cubicBezTo>
                  <a:pt x="53" y="116"/>
                  <a:pt x="53" y="116"/>
                  <a:pt x="53" y="116"/>
                </a:cubicBezTo>
                <a:cubicBezTo>
                  <a:pt x="57" y="107"/>
                  <a:pt x="57" y="107"/>
                  <a:pt x="57" y="107"/>
                </a:cubicBezTo>
                <a:cubicBezTo>
                  <a:pt x="59" y="107"/>
                  <a:pt x="59" y="107"/>
                  <a:pt x="59" y="107"/>
                </a:cubicBezTo>
                <a:cubicBezTo>
                  <a:pt x="67" y="101"/>
                  <a:pt x="67" y="101"/>
                  <a:pt x="67" y="101"/>
                </a:cubicBezTo>
                <a:cubicBezTo>
                  <a:pt x="73" y="100"/>
                  <a:pt x="73" y="100"/>
                  <a:pt x="73" y="100"/>
                </a:cubicBezTo>
                <a:cubicBezTo>
                  <a:pt x="80" y="102"/>
                  <a:pt x="80" y="102"/>
                  <a:pt x="80" y="102"/>
                </a:cubicBezTo>
                <a:cubicBezTo>
                  <a:pt x="81" y="98"/>
                  <a:pt x="81" y="98"/>
                  <a:pt x="81" y="98"/>
                </a:cubicBezTo>
                <a:cubicBezTo>
                  <a:pt x="86" y="97"/>
                  <a:pt x="86" y="97"/>
                  <a:pt x="86" y="97"/>
                </a:cubicBezTo>
                <a:cubicBezTo>
                  <a:pt x="88" y="98"/>
                  <a:pt x="88" y="98"/>
                  <a:pt x="88" y="98"/>
                </a:cubicBezTo>
                <a:cubicBezTo>
                  <a:pt x="92" y="98"/>
                  <a:pt x="92" y="98"/>
                  <a:pt x="92" y="98"/>
                </a:cubicBezTo>
                <a:cubicBezTo>
                  <a:pt x="97" y="103"/>
                  <a:pt x="97" y="103"/>
                  <a:pt x="97" y="103"/>
                </a:cubicBezTo>
                <a:cubicBezTo>
                  <a:pt x="103" y="104"/>
                  <a:pt x="103" y="104"/>
                  <a:pt x="103" y="104"/>
                </a:cubicBezTo>
                <a:cubicBezTo>
                  <a:pt x="113" y="111"/>
                  <a:pt x="113" y="111"/>
                  <a:pt x="113" y="111"/>
                </a:cubicBezTo>
                <a:cubicBezTo>
                  <a:pt x="115" y="111"/>
                  <a:pt x="115" y="111"/>
                  <a:pt x="115" y="111"/>
                </a:cubicBezTo>
                <a:cubicBezTo>
                  <a:pt x="119" y="109"/>
                  <a:pt x="119" y="109"/>
                  <a:pt x="119" y="109"/>
                </a:cubicBezTo>
                <a:cubicBezTo>
                  <a:pt x="126" y="112"/>
                  <a:pt x="126" y="112"/>
                  <a:pt x="126" y="112"/>
                </a:cubicBezTo>
                <a:cubicBezTo>
                  <a:pt x="129" y="112"/>
                  <a:pt x="129" y="112"/>
                  <a:pt x="129" y="112"/>
                </a:cubicBezTo>
                <a:cubicBezTo>
                  <a:pt x="130" y="116"/>
                  <a:pt x="130" y="116"/>
                  <a:pt x="130" y="116"/>
                </a:cubicBezTo>
                <a:cubicBezTo>
                  <a:pt x="131" y="118"/>
                  <a:pt x="131" y="118"/>
                  <a:pt x="131" y="118"/>
                </a:cubicBezTo>
                <a:cubicBezTo>
                  <a:pt x="137" y="118"/>
                  <a:pt x="137" y="118"/>
                  <a:pt x="137" y="118"/>
                </a:cubicBezTo>
                <a:cubicBezTo>
                  <a:pt x="142" y="119"/>
                  <a:pt x="142" y="119"/>
                  <a:pt x="142" y="119"/>
                </a:cubicBezTo>
                <a:cubicBezTo>
                  <a:pt x="149" y="129"/>
                  <a:pt x="149" y="129"/>
                  <a:pt x="149" y="129"/>
                </a:cubicBezTo>
                <a:cubicBezTo>
                  <a:pt x="156" y="129"/>
                  <a:pt x="156" y="129"/>
                  <a:pt x="156" y="129"/>
                </a:cubicBezTo>
                <a:cubicBezTo>
                  <a:pt x="161" y="132"/>
                  <a:pt x="161" y="132"/>
                  <a:pt x="161" y="132"/>
                </a:cubicBezTo>
                <a:cubicBezTo>
                  <a:pt x="164" y="136"/>
                  <a:pt x="164" y="136"/>
                  <a:pt x="164" y="136"/>
                </a:cubicBezTo>
                <a:cubicBezTo>
                  <a:pt x="163" y="139"/>
                  <a:pt x="163" y="139"/>
                  <a:pt x="163" y="139"/>
                </a:cubicBezTo>
                <a:cubicBezTo>
                  <a:pt x="165" y="149"/>
                  <a:pt x="165" y="149"/>
                  <a:pt x="165" y="149"/>
                </a:cubicBezTo>
                <a:cubicBezTo>
                  <a:pt x="167" y="148"/>
                  <a:pt x="167" y="148"/>
                  <a:pt x="167" y="148"/>
                </a:cubicBezTo>
                <a:cubicBezTo>
                  <a:pt x="170" y="148"/>
                  <a:pt x="170" y="148"/>
                  <a:pt x="170" y="148"/>
                </a:cubicBezTo>
                <a:cubicBezTo>
                  <a:pt x="173" y="150"/>
                  <a:pt x="173" y="150"/>
                  <a:pt x="173" y="150"/>
                </a:cubicBezTo>
                <a:cubicBezTo>
                  <a:pt x="176" y="151"/>
                  <a:pt x="176" y="151"/>
                  <a:pt x="176" y="151"/>
                </a:cubicBezTo>
                <a:cubicBezTo>
                  <a:pt x="178" y="148"/>
                  <a:pt x="178" y="148"/>
                  <a:pt x="178" y="148"/>
                </a:cubicBezTo>
                <a:cubicBezTo>
                  <a:pt x="181" y="148"/>
                  <a:pt x="181" y="148"/>
                  <a:pt x="181" y="148"/>
                </a:cubicBezTo>
                <a:cubicBezTo>
                  <a:pt x="186" y="151"/>
                  <a:pt x="186" y="151"/>
                  <a:pt x="186" y="151"/>
                </a:cubicBezTo>
                <a:cubicBezTo>
                  <a:pt x="188" y="155"/>
                  <a:pt x="188" y="155"/>
                  <a:pt x="188" y="155"/>
                </a:cubicBezTo>
                <a:cubicBezTo>
                  <a:pt x="190" y="154"/>
                  <a:pt x="190" y="154"/>
                  <a:pt x="190" y="154"/>
                </a:cubicBezTo>
                <a:cubicBezTo>
                  <a:pt x="195" y="152"/>
                  <a:pt x="195" y="152"/>
                  <a:pt x="195" y="152"/>
                </a:cubicBezTo>
                <a:cubicBezTo>
                  <a:pt x="197" y="149"/>
                  <a:pt x="197" y="149"/>
                  <a:pt x="197" y="149"/>
                </a:cubicBezTo>
                <a:cubicBezTo>
                  <a:pt x="199" y="144"/>
                  <a:pt x="199" y="144"/>
                  <a:pt x="199" y="144"/>
                </a:cubicBezTo>
                <a:cubicBezTo>
                  <a:pt x="206" y="139"/>
                  <a:pt x="206" y="139"/>
                  <a:pt x="206" y="139"/>
                </a:cubicBezTo>
                <a:cubicBezTo>
                  <a:pt x="210" y="140"/>
                  <a:pt x="210" y="140"/>
                  <a:pt x="210" y="140"/>
                </a:cubicBezTo>
                <a:cubicBezTo>
                  <a:pt x="213" y="135"/>
                  <a:pt x="213" y="135"/>
                  <a:pt x="213" y="135"/>
                </a:cubicBezTo>
                <a:cubicBezTo>
                  <a:pt x="217" y="133"/>
                  <a:pt x="217" y="133"/>
                  <a:pt x="217" y="133"/>
                </a:cubicBezTo>
                <a:cubicBezTo>
                  <a:pt x="218" y="129"/>
                  <a:pt x="218" y="129"/>
                  <a:pt x="218" y="129"/>
                </a:cubicBezTo>
                <a:cubicBezTo>
                  <a:pt x="218" y="125"/>
                  <a:pt x="218" y="125"/>
                  <a:pt x="218" y="125"/>
                </a:cubicBezTo>
                <a:cubicBezTo>
                  <a:pt x="223" y="121"/>
                  <a:pt x="223" y="121"/>
                  <a:pt x="223" y="121"/>
                </a:cubicBezTo>
                <a:cubicBezTo>
                  <a:pt x="222" y="118"/>
                  <a:pt x="222" y="118"/>
                  <a:pt x="222" y="118"/>
                </a:cubicBezTo>
                <a:cubicBezTo>
                  <a:pt x="221" y="116"/>
                  <a:pt x="221" y="116"/>
                  <a:pt x="221" y="116"/>
                </a:cubicBezTo>
                <a:cubicBezTo>
                  <a:pt x="221" y="114"/>
                  <a:pt x="221" y="114"/>
                  <a:pt x="221" y="114"/>
                </a:cubicBezTo>
                <a:cubicBezTo>
                  <a:pt x="229" y="111"/>
                  <a:pt x="229" y="111"/>
                  <a:pt x="229" y="111"/>
                </a:cubicBezTo>
                <a:cubicBezTo>
                  <a:pt x="236" y="107"/>
                  <a:pt x="236" y="107"/>
                  <a:pt x="236" y="107"/>
                </a:cubicBezTo>
                <a:cubicBezTo>
                  <a:pt x="240" y="106"/>
                  <a:pt x="240" y="106"/>
                  <a:pt x="240" y="106"/>
                </a:cubicBezTo>
                <a:cubicBezTo>
                  <a:pt x="241" y="108"/>
                  <a:pt x="241" y="108"/>
                  <a:pt x="241" y="108"/>
                </a:cubicBezTo>
                <a:cubicBezTo>
                  <a:pt x="247" y="107"/>
                  <a:pt x="247" y="107"/>
                  <a:pt x="247" y="107"/>
                </a:cubicBezTo>
                <a:lnTo>
                  <a:pt x="248" y="10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211">
            <a:extLst>
              <a:ext uri="{FF2B5EF4-FFF2-40B4-BE49-F238E27FC236}">
                <a16:creationId xmlns:a16="http://schemas.microsoft.com/office/drawing/2014/main" id="{E90D11BD-041D-A5F0-0493-D9248E13D416}"/>
              </a:ext>
            </a:extLst>
          </p:cNvPr>
          <p:cNvSpPr>
            <a:spLocks/>
          </p:cNvSpPr>
          <p:nvPr/>
        </p:nvSpPr>
        <p:spPr bwMode="auto">
          <a:xfrm>
            <a:off x="23545426" y="6777039"/>
            <a:ext cx="868364" cy="539750"/>
          </a:xfrm>
          <a:custGeom>
            <a:avLst/>
            <a:gdLst>
              <a:gd name="T0" fmla="*/ 277 w 277"/>
              <a:gd name="T1" fmla="*/ 85 h 172"/>
              <a:gd name="T2" fmla="*/ 267 w 277"/>
              <a:gd name="T3" fmla="*/ 89 h 172"/>
              <a:gd name="T4" fmla="*/ 254 w 277"/>
              <a:gd name="T5" fmla="*/ 85 h 172"/>
              <a:gd name="T6" fmla="*/ 235 w 277"/>
              <a:gd name="T7" fmla="*/ 96 h 172"/>
              <a:gd name="T8" fmla="*/ 240 w 277"/>
              <a:gd name="T9" fmla="*/ 104 h 172"/>
              <a:gd name="T10" fmla="*/ 229 w 277"/>
              <a:gd name="T11" fmla="*/ 114 h 172"/>
              <a:gd name="T12" fmla="*/ 208 w 277"/>
              <a:gd name="T13" fmla="*/ 123 h 172"/>
              <a:gd name="T14" fmla="*/ 220 w 277"/>
              <a:gd name="T15" fmla="*/ 132 h 172"/>
              <a:gd name="T16" fmla="*/ 225 w 277"/>
              <a:gd name="T17" fmla="*/ 146 h 172"/>
              <a:gd name="T18" fmla="*/ 220 w 277"/>
              <a:gd name="T19" fmla="*/ 160 h 172"/>
              <a:gd name="T20" fmla="*/ 219 w 277"/>
              <a:gd name="T21" fmla="*/ 172 h 172"/>
              <a:gd name="T22" fmla="*/ 210 w 277"/>
              <a:gd name="T23" fmla="*/ 172 h 172"/>
              <a:gd name="T24" fmla="*/ 203 w 277"/>
              <a:gd name="T25" fmla="*/ 167 h 172"/>
              <a:gd name="T26" fmla="*/ 198 w 277"/>
              <a:gd name="T27" fmla="*/ 168 h 172"/>
              <a:gd name="T28" fmla="*/ 197 w 277"/>
              <a:gd name="T29" fmla="*/ 157 h 172"/>
              <a:gd name="T30" fmla="*/ 189 w 277"/>
              <a:gd name="T31" fmla="*/ 152 h 172"/>
              <a:gd name="T32" fmla="*/ 177 w 277"/>
              <a:gd name="T33" fmla="*/ 149 h 172"/>
              <a:gd name="T34" fmla="*/ 133 w 277"/>
              <a:gd name="T35" fmla="*/ 122 h 172"/>
              <a:gd name="T36" fmla="*/ 119 w 277"/>
              <a:gd name="T37" fmla="*/ 105 h 172"/>
              <a:gd name="T38" fmla="*/ 112 w 277"/>
              <a:gd name="T39" fmla="*/ 92 h 172"/>
              <a:gd name="T40" fmla="*/ 99 w 277"/>
              <a:gd name="T41" fmla="*/ 88 h 172"/>
              <a:gd name="T42" fmla="*/ 75 w 277"/>
              <a:gd name="T43" fmla="*/ 72 h 172"/>
              <a:gd name="T44" fmla="*/ 46 w 277"/>
              <a:gd name="T45" fmla="*/ 60 h 172"/>
              <a:gd name="T46" fmla="*/ 46 w 277"/>
              <a:gd name="T47" fmla="*/ 66 h 172"/>
              <a:gd name="T48" fmla="*/ 37 w 277"/>
              <a:gd name="T49" fmla="*/ 66 h 172"/>
              <a:gd name="T50" fmla="*/ 31 w 277"/>
              <a:gd name="T51" fmla="*/ 69 h 172"/>
              <a:gd name="T52" fmla="*/ 27 w 277"/>
              <a:gd name="T53" fmla="*/ 84 h 172"/>
              <a:gd name="T54" fmla="*/ 29 w 277"/>
              <a:gd name="T55" fmla="*/ 91 h 172"/>
              <a:gd name="T56" fmla="*/ 14 w 277"/>
              <a:gd name="T57" fmla="*/ 90 h 172"/>
              <a:gd name="T58" fmla="*/ 41 w 277"/>
              <a:gd name="T59" fmla="*/ 0 h 172"/>
              <a:gd name="T60" fmla="*/ 70 w 277"/>
              <a:gd name="T61" fmla="*/ 18 h 172"/>
              <a:gd name="T62" fmla="*/ 97 w 277"/>
              <a:gd name="T63" fmla="*/ 32 h 172"/>
              <a:gd name="T64" fmla="*/ 151 w 277"/>
              <a:gd name="T65" fmla="*/ 28 h 172"/>
              <a:gd name="T66" fmla="*/ 164 w 277"/>
              <a:gd name="T67" fmla="*/ 46 h 172"/>
              <a:gd name="T68" fmla="*/ 171 w 277"/>
              <a:gd name="T69" fmla="*/ 68 h 172"/>
              <a:gd name="T70" fmla="*/ 187 w 277"/>
              <a:gd name="T71" fmla="*/ 81 h 172"/>
              <a:gd name="T72" fmla="*/ 197 w 277"/>
              <a:gd name="T73" fmla="*/ 96 h 172"/>
              <a:gd name="T74" fmla="*/ 198 w 277"/>
              <a:gd name="T75" fmla="*/ 92 h 172"/>
              <a:gd name="T76" fmla="*/ 205 w 277"/>
              <a:gd name="T77" fmla="*/ 88 h 172"/>
              <a:gd name="T78" fmla="*/ 207 w 277"/>
              <a:gd name="T79" fmla="*/ 86 h 172"/>
              <a:gd name="T80" fmla="*/ 229 w 277"/>
              <a:gd name="T81" fmla="*/ 84 h 172"/>
              <a:gd name="T82" fmla="*/ 244 w 277"/>
              <a:gd name="T83" fmla="*/ 62 h 172"/>
              <a:gd name="T84" fmla="*/ 251 w 277"/>
              <a:gd name="T85" fmla="*/ 58 h 172"/>
              <a:gd name="T86" fmla="*/ 245 w 277"/>
              <a:gd name="T87" fmla="*/ 74 h 172"/>
              <a:gd name="T88" fmla="*/ 266 w 277"/>
              <a:gd name="T89" fmla="*/ 74 h 172"/>
              <a:gd name="T90" fmla="*/ 277 w 277"/>
              <a:gd name="T91" fmla="*/ 8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72">
                <a:moveTo>
                  <a:pt x="277" y="85"/>
                </a:moveTo>
                <a:cubicBezTo>
                  <a:pt x="277" y="85"/>
                  <a:pt x="277" y="85"/>
                  <a:pt x="277" y="85"/>
                </a:cubicBezTo>
                <a:cubicBezTo>
                  <a:pt x="272" y="90"/>
                  <a:pt x="272" y="90"/>
                  <a:pt x="272" y="90"/>
                </a:cubicBezTo>
                <a:cubicBezTo>
                  <a:pt x="267" y="89"/>
                  <a:pt x="267" y="89"/>
                  <a:pt x="267" y="89"/>
                </a:cubicBezTo>
                <a:cubicBezTo>
                  <a:pt x="259" y="91"/>
                  <a:pt x="259" y="91"/>
                  <a:pt x="259" y="91"/>
                </a:cubicBezTo>
                <a:cubicBezTo>
                  <a:pt x="254" y="85"/>
                  <a:pt x="254" y="85"/>
                  <a:pt x="254" y="85"/>
                </a:cubicBezTo>
                <a:cubicBezTo>
                  <a:pt x="245" y="89"/>
                  <a:pt x="245" y="89"/>
                  <a:pt x="245" y="89"/>
                </a:cubicBezTo>
                <a:cubicBezTo>
                  <a:pt x="235" y="96"/>
                  <a:pt x="235" y="96"/>
                  <a:pt x="235" y="96"/>
                </a:cubicBezTo>
                <a:cubicBezTo>
                  <a:pt x="235" y="99"/>
                  <a:pt x="235" y="99"/>
                  <a:pt x="235" y="99"/>
                </a:cubicBezTo>
                <a:cubicBezTo>
                  <a:pt x="240" y="104"/>
                  <a:pt x="240" y="104"/>
                  <a:pt x="240" y="104"/>
                </a:cubicBezTo>
                <a:cubicBezTo>
                  <a:pt x="228" y="109"/>
                  <a:pt x="228" y="109"/>
                  <a:pt x="228" y="109"/>
                </a:cubicBezTo>
                <a:cubicBezTo>
                  <a:pt x="229" y="114"/>
                  <a:pt x="229" y="114"/>
                  <a:pt x="229" y="114"/>
                </a:cubicBezTo>
                <a:cubicBezTo>
                  <a:pt x="229" y="114"/>
                  <a:pt x="220" y="120"/>
                  <a:pt x="219" y="120"/>
                </a:cubicBezTo>
                <a:cubicBezTo>
                  <a:pt x="218" y="120"/>
                  <a:pt x="208" y="123"/>
                  <a:pt x="208" y="123"/>
                </a:cubicBezTo>
                <a:cubicBezTo>
                  <a:pt x="212" y="134"/>
                  <a:pt x="212" y="134"/>
                  <a:pt x="212" y="134"/>
                </a:cubicBezTo>
                <a:cubicBezTo>
                  <a:pt x="220" y="132"/>
                  <a:pt x="220" y="132"/>
                  <a:pt x="220" y="132"/>
                </a:cubicBezTo>
                <a:cubicBezTo>
                  <a:pt x="220" y="140"/>
                  <a:pt x="220" y="140"/>
                  <a:pt x="220" y="140"/>
                </a:cubicBezTo>
                <a:cubicBezTo>
                  <a:pt x="225" y="146"/>
                  <a:pt x="225" y="146"/>
                  <a:pt x="225" y="146"/>
                </a:cubicBezTo>
                <a:cubicBezTo>
                  <a:pt x="225" y="150"/>
                  <a:pt x="225" y="150"/>
                  <a:pt x="225" y="150"/>
                </a:cubicBezTo>
                <a:cubicBezTo>
                  <a:pt x="220" y="160"/>
                  <a:pt x="220" y="160"/>
                  <a:pt x="220" y="160"/>
                </a:cubicBezTo>
                <a:cubicBezTo>
                  <a:pt x="219" y="171"/>
                  <a:pt x="219" y="171"/>
                  <a:pt x="219" y="171"/>
                </a:cubicBezTo>
                <a:cubicBezTo>
                  <a:pt x="219" y="172"/>
                  <a:pt x="219" y="172"/>
                  <a:pt x="219" y="172"/>
                </a:cubicBezTo>
                <a:cubicBezTo>
                  <a:pt x="215" y="170"/>
                  <a:pt x="215" y="170"/>
                  <a:pt x="215" y="170"/>
                </a:cubicBezTo>
                <a:cubicBezTo>
                  <a:pt x="210" y="172"/>
                  <a:pt x="210" y="172"/>
                  <a:pt x="210" y="172"/>
                </a:cubicBezTo>
                <a:cubicBezTo>
                  <a:pt x="208" y="169"/>
                  <a:pt x="208" y="169"/>
                  <a:pt x="208" y="169"/>
                </a:cubicBezTo>
                <a:cubicBezTo>
                  <a:pt x="203" y="167"/>
                  <a:pt x="203" y="167"/>
                  <a:pt x="203" y="167"/>
                </a:cubicBezTo>
                <a:cubicBezTo>
                  <a:pt x="199" y="168"/>
                  <a:pt x="199" y="168"/>
                  <a:pt x="199" y="168"/>
                </a:cubicBezTo>
                <a:cubicBezTo>
                  <a:pt x="198" y="168"/>
                  <a:pt x="198" y="168"/>
                  <a:pt x="198" y="168"/>
                </a:cubicBezTo>
                <a:cubicBezTo>
                  <a:pt x="198" y="160"/>
                  <a:pt x="198" y="160"/>
                  <a:pt x="198" y="160"/>
                </a:cubicBezTo>
                <a:cubicBezTo>
                  <a:pt x="197" y="157"/>
                  <a:pt x="197" y="157"/>
                  <a:pt x="197" y="157"/>
                </a:cubicBezTo>
                <a:cubicBezTo>
                  <a:pt x="191" y="152"/>
                  <a:pt x="191" y="152"/>
                  <a:pt x="191" y="152"/>
                </a:cubicBezTo>
                <a:cubicBezTo>
                  <a:pt x="189" y="152"/>
                  <a:pt x="189" y="152"/>
                  <a:pt x="189" y="152"/>
                </a:cubicBezTo>
                <a:cubicBezTo>
                  <a:pt x="186" y="150"/>
                  <a:pt x="186" y="150"/>
                  <a:pt x="186" y="150"/>
                </a:cubicBezTo>
                <a:cubicBezTo>
                  <a:pt x="177" y="149"/>
                  <a:pt x="177" y="149"/>
                  <a:pt x="177" y="149"/>
                </a:cubicBezTo>
                <a:cubicBezTo>
                  <a:pt x="163" y="140"/>
                  <a:pt x="163" y="140"/>
                  <a:pt x="163" y="140"/>
                </a:cubicBezTo>
                <a:cubicBezTo>
                  <a:pt x="133" y="122"/>
                  <a:pt x="133" y="122"/>
                  <a:pt x="133" y="122"/>
                </a:cubicBezTo>
                <a:cubicBezTo>
                  <a:pt x="123" y="116"/>
                  <a:pt x="123" y="116"/>
                  <a:pt x="123" y="116"/>
                </a:cubicBezTo>
                <a:cubicBezTo>
                  <a:pt x="119" y="105"/>
                  <a:pt x="119" y="105"/>
                  <a:pt x="119" y="105"/>
                </a:cubicBezTo>
                <a:cubicBezTo>
                  <a:pt x="116" y="103"/>
                  <a:pt x="116" y="103"/>
                  <a:pt x="116" y="103"/>
                </a:cubicBezTo>
                <a:cubicBezTo>
                  <a:pt x="112" y="92"/>
                  <a:pt x="112" y="92"/>
                  <a:pt x="112" y="92"/>
                </a:cubicBezTo>
                <a:cubicBezTo>
                  <a:pt x="101" y="87"/>
                  <a:pt x="101" y="87"/>
                  <a:pt x="101" y="87"/>
                </a:cubicBezTo>
                <a:cubicBezTo>
                  <a:pt x="99" y="88"/>
                  <a:pt x="99" y="88"/>
                  <a:pt x="99" y="88"/>
                </a:cubicBezTo>
                <a:cubicBezTo>
                  <a:pt x="76" y="76"/>
                  <a:pt x="76" y="76"/>
                  <a:pt x="76" y="76"/>
                </a:cubicBezTo>
                <a:cubicBezTo>
                  <a:pt x="75" y="72"/>
                  <a:pt x="75" y="72"/>
                  <a:pt x="75" y="72"/>
                </a:cubicBezTo>
                <a:cubicBezTo>
                  <a:pt x="53" y="60"/>
                  <a:pt x="53" y="60"/>
                  <a:pt x="53" y="60"/>
                </a:cubicBezTo>
                <a:cubicBezTo>
                  <a:pt x="46" y="60"/>
                  <a:pt x="46" y="60"/>
                  <a:pt x="46" y="60"/>
                </a:cubicBezTo>
                <a:cubicBezTo>
                  <a:pt x="48" y="64"/>
                  <a:pt x="48" y="64"/>
                  <a:pt x="48" y="64"/>
                </a:cubicBezTo>
                <a:cubicBezTo>
                  <a:pt x="46" y="66"/>
                  <a:pt x="46" y="66"/>
                  <a:pt x="46" y="66"/>
                </a:cubicBezTo>
                <a:cubicBezTo>
                  <a:pt x="43" y="64"/>
                  <a:pt x="43" y="64"/>
                  <a:pt x="43" y="64"/>
                </a:cubicBezTo>
                <a:cubicBezTo>
                  <a:pt x="37" y="66"/>
                  <a:pt x="37" y="66"/>
                  <a:pt x="37" y="66"/>
                </a:cubicBezTo>
                <a:cubicBezTo>
                  <a:pt x="35" y="69"/>
                  <a:pt x="35" y="69"/>
                  <a:pt x="35" y="69"/>
                </a:cubicBezTo>
                <a:cubicBezTo>
                  <a:pt x="31" y="69"/>
                  <a:pt x="31" y="69"/>
                  <a:pt x="31" y="69"/>
                </a:cubicBezTo>
                <a:cubicBezTo>
                  <a:pt x="26" y="78"/>
                  <a:pt x="26" y="78"/>
                  <a:pt x="26" y="78"/>
                </a:cubicBezTo>
                <a:cubicBezTo>
                  <a:pt x="27" y="84"/>
                  <a:pt x="27" y="84"/>
                  <a:pt x="27" y="84"/>
                </a:cubicBezTo>
                <a:cubicBezTo>
                  <a:pt x="30" y="86"/>
                  <a:pt x="30" y="86"/>
                  <a:pt x="30" y="86"/>
                </a:cubicBezTo>
                <a:cubicBezTo>
                  <a:pt x="29" y="91"/>
                  <a:pt x="29" y="91"/>
                  <a:pt x="29" y="91"/>
                </a:cubicBezTo>
                <a:cubicBezTo>
                  <a:pt x="22" y="88"/>
                  <a:pt x="22" y="88"/>
                  <a:pt x="22" y="88"/>
                </a:cubicBezTo>
                <a:cubicBezTo>
                  <a:pt x="14" y="90"/>
                  <a:pt x="14" y="90"/>
                  <a:pt x="14" y="90"/>
                </a:cubicBezTo>
                <a:cubicBezTo>
                  <a:pt x="0" y="8"/>
                  <a:pt x="0" y="8"/>
                  <a:pt x="0" y="8"/>
                </a:cubicBezTo>
                <a:cubicBezTo>
                  <a:pt x="41" y="0"/>
                  <a:pt x="41" y="0"/>
                  <a:pt x="41" y="0"/>
                </a:cubicBezTo>
                <a:cubicBezTo>
                  <a:pt x="43" y="1"/>
                  <a:pt x="43" y="1"/>
                  <a:pt x="43" y="1"/>
                </a:cubicBezTo>
                <a:cubicBezTo>
                  <a:pt x="70" y="18"/>
                  <a:pt x="70" y="18"/>
                  <a:pt x="70" y="18"/>
                </a:cubicBezTo>
                <a:cubicBezTo>
                  <a:pt x="73" y="19"/>
                  <a:pt x="73" y="19"/>
                  <a:pt x="73" y="19"/>
                </a:cubicBezTo>
                <a:cubicBezTo>
                  <a:pt x="97" y="32"/>
                  <a:pt x="97" y="32"/>
                  <a:pt x="97" y="32"/>
                </a:cubicBezTo>
                <a:cubicBezTo>
                  <a:pt x="123" y="29"/>
                  <a:pt x="123" y="29"/>
                  <a:pt x="123" y="29"/>
                </a:cubicBezTo>
                <a:cubicBezTo>
                  <a:pt x="151" y="28"/>
                  <a:pt x="151" y="28"/>
                  <a:pt x="151" y="28"/>
                </a:cubicBezTo>
                <a:cubicBezTo>
                  <a:pt x="161" y="36"/>
                  <a:pt x="161" y="36"/>
                  <a:pt x="161" y="36"/>
                </a:cubicBezTo>
                <a:cubicBezTo>
                  <a:pt x="164" y="46"/>
                  <a:pt x="164" y="46"/>
                  <a:pt x="164" y="46"/>
                </a:cubicBezTo>
                <a:cubicBezTo>
                  <a:pt x="171" y="44"/>
                  <a:pt x="171" y="44"/>
                  <a:pt x="171" y="44"/>
                </a:cubicBezTo>
                <a:cubicBezTo>
                  <a:pt x="171" y="68"/>
                  <a:pt x="171" y="68"/>
                  <a:pt x="171" y="68"/>
                </a:cubicBezTo>
                <a:cubicBezTo>
                  <a:pt x="183" y="70"/>
                  <a:pt x="183" y="70"/>
                  <a:pt x="183" y="70"/>
                </a:cubicBezTo>
                <a:cubicBezTo>
                  <a:pt x="187" y="81"/>
                  <a:pt x="187" y="81"/>
                  <a:pt x="187" y="81"/>
                </a:cubicBezTo>
                <a:cubicBezTo>
                  <a:pt x="191" y="93"/>
                  <a:pt x="191" y="93"/>
                  <a:pt x="191" y="93"/>
                </a:cubicBezTo>
                <a:cubicBezTo>
                  <a:pt x="197" y="96"/>
                  <a:pt x="197" y="96"/>
                  <a:pt x="197" y="96"/>
                </a:cubicBezTo>
                <a:cubicBezTo>
                  <a:pt x="200" y="95"/>
                  <a:pt x="200" y="95"/>
                  <a:pt x="200" y="95"/>
                </a:cubicBezTo>
                <a:cubicBezTo>
                  <a:pt x="198" y="92"/>
                  <a:pt x="198" y="92"/>
                  <a:pt x="198" y="92"/>
                </a:cubicBezTo>
                <a:cubicBezTo>
                  <a:pt x="199" y="89"/>
                  <a:pt x="199" y="89"/>
                  <a:pt x="199" y="89"/>
                </a:cubicBezTo>
                <a:cubicBezTo>
                  <a:pt x="205" y="88"/>
                  <a:pt x="205" y="88"/>
                  <a:pt x="205" y="88"/>
                </a:cubicBezTo>
                <a:cubicBezTo>
                  <a:pt x="203" y="85"/>
                  <a:pt x="203" y="85"/>
                  <a:pt x="203" y="85"/>
                </a:cubicBezTo>
                <a:cubicBezTo>
                  <a:pt x="207" y="86"/>
                  <a:pt x="207" y="86"/>
                  <a:pt x="207" y="86"/>
                </a:cubicBezTo>
                <a:cubicBezTo>
                  <a:pt x="221" y="90"/>
                  <a:pt x="221" y="90"/>
                  <a:pt x="221" y="90"/>
                </a:cubicBezTo>
                <a:cubicBezTo>
                  <a:pt x="229" y="84"/>
                  <a:pt x="229" y="84"/>
                  <a:pt x="229" y="84"/>
                </a:cubicBezTo>
                <a:cubicBezTo>
                  <a:pt x="236" y="71"/>
                  <a:pt x="236" y="71"/>
                  <a:pt x="236" y="71"/>
                </a:cubicBezTo>
                <a:cubicBezTo>
                  <a:pt x="244" y="62"/>
                  <a:pt x="244" y="62"/>
                  <a:pt x="244" y="62"/>
                </a:cubicBezTo>
                <a:cubicBezTo>
                  <a:pt x="251" y="57"/>
                  <a:pt x="251" y="57"/>
                  <a:pt x="251" y="57"/>
                </a:cubicBezTo>
                <a:cubicBezTo>
                  <a:pt x="251" y="58"/>
                  <a:pt x="251" y="58"/>
                  <a:pt x="251" y="58"/>
                </a:cubicBezTo>
                <a:cubicBezTo>
                  <a:pt x="253" y="62"/>
                  <a:pt x="253" y="62"/>
                  <a:pt x="253" y="62"/>
                </a:cubicBezTo>
                <a:cubicBezTo>
                  <a:pt x="245" y="74"/>
                  <a:pt x="245" y="74"/>
                  <a:pt x="245" y="74"/>
                </a:cubicBezTo>
                <a:cubicBezTo>
                  <a:pt x="262" y="82"/>
                  <a:pt x="262" y="82"/>
                  <a:pt x="262" y="82"/>
                </a:cubicBezTo>
                <a:cubicBezTo>
                  <a:pt x="266" y="74"/>
                  <a:pt x="266" y="74"/>
                  <a:pt x="266" y="74"/>
                </a:cubicBezTo>
                <a:cubicBezTo>
                  <a:pt x="277" y="81"/>
                  <a:pt x="277" y="81"/>
                  <a:pt x="277" y="81"/>
                </a:cubicBezTo>
                <a:lnTo>
                  <a:pt x="277" y="85"/>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212">
            <a:extLst>
              <a:ext uri="{FF2B5EF4-FFF2-40B4-BE49-F238E27FC236}">
                <a16:creationId xmlns:a16="http://schemas.microsoft.com/office/drawing/2014/main" id="{B6FD6AB4-50E7-B15E-C69A-C379FD2A0FE0}"/>
              </a:ext>
            </a:extLst>
          </p:cNvPr>
          <p:cNvSpPr>
            <a:spLocks noEditPoints="1"/>
          </p:cNvSpPr>
          <p:nvPr/>
        </p:nvSpPr>
        <p:spPr bwMode="auto">
          <a:xfrm>
            <a:off x="23021551" y="5989639"/>
            <a:ext cx="1392238" cy="1089026"/>
          </a:xfrm>
          <a:custGeom>
            <a:avLst/>
            <a:gdLst>
              <a:gd name="T0" fmla="*/ 427 w 444"/>
              <a:gd name="T1" fmla="*/ 36 h 347"/>
              <a:gd name="T2" fmla="*/ 410 w 444"/>
              <a:gd name="T3" fmla="*/ 40 h 347"/>
              <a:gd name="T4" fmla="*/ 404 w 444"/>
              <a:gd name="T5" fmla="*/ 33 h 347"/>
              <a:gd name="T6" fmla="*/ 387 w 444"/>
              <a:gd name="T7" fmla="*/ 31 h 347"/>
              <a:gd name="T8" fmla="*/ 381 w 444"/>
              <a:gd name="T9" fmla="*/ 27 h 347"/>
              <a:gd name="T10" fmla="*/ 374 w 444"/>
              <a:gd name="T11" fmla="*/ 27 h 347"/>
              <a:gd name="T12" fmla="*/ 369 w 444"/>
              <a:gd name="T13" fmla="*/ 30 h 347"/>
              <a:gd name="T14" fmla="*/ 361 w 444"/>
              <a:gd name="T15" fmla="*/ 24 h 347"/>
              <a:gd name="T16" fmla="*/ 345 w 444"/>
              <a:gd name="T17" fmla="*/ 4 h 347"/>
              <a:gd name="T18" fmla="*/ 318 w 444"/>
              <a:gd name="T19" fmla="*/ 6 h 347"/>
              <a:gd name="T20" fmla="*/ 305 w 444"/>
              <a:gd name="T21" fmla="*/ 14 h 347"/>
              <a:gd name="T22" fmla="*/ 276 w 444"/>
              <a:gd name="T23" fmla="*/ 26 h 347"/>
              <a:gd name="T24" fmla="*/ 263 w 444"/>
              <a:gd name="T25" fmla="*/ 34 h 347"/>
              <a:gd name="T26" fmla="*/ 245 w 444"/>
              <a:gd name="T27" fmla="*/ 41 h 347"/>
              <a:gd name="T28" fmla="*/ 224 w 444"/>
              <a:gd name="T29" fmla="*/ 48 h 347"/>
              <a:gd name="T30" fmla="*/ 212 w 444"/>
              <a:gd name="T31" fmla="*/ 47 h 347"/>
              <a:gd name="T32" fmla="*/ 211 w 444"/>
              <a:gd name="T33" fmla="*/ 61 h 347"/>
              <a:gd name="T34" fmla="*/ 220 w 444"/>
              <a:gd name="T35" fmla="*/ 65 h 347"/>
              <a:gd name="T36" fmla="*/ 214 w 444"/>
              <a:gd name="T37" fmla="*/ 73 h 347"/>
              <a:gd name="T38" fmla="*/ 208 w 444"/>
              <a:gd name="T39" fmla="*/ 92 h 347"/>
              <a:gd name="T40" fmla="*/ 214 w 444"/>
              <a:gd name="T41" fmla="*/ 105 h 347"/>
              <a:gd name="T42" fmla="*/ 216 w 444"/>
              <a:gd name="T43" fmla="*/ 129 h 347"/>
              <a:gd name="T44" fmla="*/ 206 w 444"/>
              <a:gd name="T45" fmla="*/ 135 h 347"/>
              <a:gd name="T46" fmla="*/ 181 w 444"/>
              <a:gd name="T47" fmla="*/ 127 h 347"/>
              <a:gd name="T48" fmla="*/ 169 w 444"/>
              <a:gd name="T49" fmla="*/ 123 h 347"/>
              <a:gd name="T50" fmla="*/ 156 w 444"/>
              <a:gd name="T51" fmla="*/ 121 h 347"/>
              <a:gd name="T52" fmla="*/ 143 w 444"/>
              <a:gd name="T53" fmla="*/ 133 h 347"/>
              <a:gd name="T54" fmla="*/ 126 w 444"/>
              <a:gd name="T55" fmla="*/ 126 h 347"/>
              <a:gd name="T56" fmla="*/ 115 w 444"/>
              <a:gd name="T57" fmla="*/ 129 h 347"/>
              <a:gd name="T58" fmla="*/ 88 w 444"/>
              <a:gd name="T59" fmla="*/ 117 h 347"/>
              <a:gd name="T60" fmla="*/ 66 w 444"/>
              <a:gd name="T61" fmla="*/ 118 h 347"/>
              <a:gd name="T62" fmla="*/ 54 w 444"/>
              <a:gd name="T63" fmla="*/ 117 h 347"/>
              <a:gd name="T64" fmla="*/ 37 w 444"/>
              <a:gd name="T65" fmla="*/ 129 h 347"/>
              <a:gd name="T66" fmla="*/ 32 w 444"/>
              <a:gd name="T67" fmla="*/ 151 h 347"/>
              <a:gd name="T68" fmla="*/ 12 w 444"/>
              <a:gd name="T69" fmla="*/ 144 h 347"/>
              <a:gd name="T70" fmla="*/ 2 w 444"/>
              <a:gd name="T71" fmla="*/ 172 h 347"/>
              <a:gd name="T72" fmla="*/ 14 w 444"/>
              <a:gd name="T73" fmla="*/ 202 h 347"/>
              <a:gd name="T74" fmla="*/ 41 w 444"/>
              <a:gd name="T75" fmla="*/ 222 h 347"/>
              <a:gd name="T76" fmla="*/ 45 w 444"/>
              <a:gd name="T77" fmla="*/ 227 h 347"/>
              <a:gd name="T78" fmla="*/ 102 w 444"/>
              <a:gd name="T79" fmla="*/ 222 h 347"/>
              <a:gd name="T80" fmla="*/ 106 w 444"/>
              <a:gd name="T81" fmla="*/ 253 h 347"/>
              <a:gd name="T82" fmla="*/ 80 w 444"/>
              <a:gd name="T83" fmla="*/ 274 h 347"/>
              <a:gd name="T84" fmla="*/ 116 w 444"/>
              <a:gd name="T85" fmla="*/ 320 h 347"/>
              <a:gd name="T86" fmla="*/ 137 w 444"/>
              <a:gd name="T87" fmla="*/ 321 h 347"/>
              <a:gd name="T88" fmla="*/ 181 w 444"/>
              <a:gd name="T89" fmla="*/ 341 h 347"/>
              <a:gd name="T90" fmla="*/ 232 w 444"/>
              <a:gd name="T91" fmla="*/ 239 h 347"/>
              <a:gd name="T92" fmla="*/ 240 w 444"/>
              <a:gd name="T93" fmla="*/ 270 h 347"/>
              <a:gd name="T94" fmla="*/ 328 w 444"/>
              <a:gd name="T95" fmla="*/ 287 h 347"/>
              <a:gd name="T96" fmla="*/ 350 w 444"/>
              <a:gd name="T97" fmla="*/ 321 h 347"/>
              <a:gd name="T98" fmla="*/ 367 w 444"/>
              <a:gd name="T99" fmla="*/ 346 h 347"/>
              <a:gd name="T100" fmla="*/ 370 w 444"/>
              <a:gd name="T101" fmla="*/ 336 h 347"/>
              <a:gd name="T102" fmla="*/ 403 w 444"/>
              <a:gd name="T103" fmla="*/ 322 h 347"/>
              <a:gd name="T104" fmla="*/ 420 w 444"/>
              <a:gd name="T105" fmla="*/ 306 h 347"/>
              <a:gd name="T106" fmla="*/ 444 w 444"/>
              <a:gd name="T107" fmla="*/ 21 h 347"/>
              <a:gd name="T108" fmla="*/ 362 w 444"/>
              <a:gd name="T10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347">
                <a:moveTo>
                  <a:pt x="440" y="23"/>
                </a:moveTo>
                <a:cubicBezTo>
                  <a:pt x="437" y="28"/>
                  <a:pt x="437" y="28"/>
                  <a:pt x="437" y="28"/>
                </a:cubicBezTo>
                <a:cubicBezTo>
                  <a:pt x="434" y="33"/>
                  <a:pt x="434" y="33"/>
                  <a:pt x="434" y="33"/>
                </a:cubicBezTo>
                <a:cubicBezTo>
                  <a:pt x="427" y="36"/>
                  <a:pt x="427" y="36"/>
                  <a:pt x="427" y="36"/>
                </a:cubicBezTo>
                <a:cubicBezTo>
                  <a:pt x="421" y="38"/>
                  <a:pt x="421" y="38"/>
                  <a:pt x="421" y="38"/>
                </a:cubicBezTo>
                <a:cubicBezTo>
                  <a:pt x="422" y="41"/>
                  <a:pt x="422" y="41"/>
                  <a:pt x="422" y="41"/>
                </a:cubicBezTo>
                <a:cubicBezTo>
                  <a:pt x="420" y="43"/>
                  <a:pt x="420" y="43"/>
                  <a:pt x="420" y="43"/>
                </a:cubicBezTo>
                <a:cubicBezTo>
                  <a:pt x="410" y="40"/>
                  <a:pt x="410" y="40"/>
                  <a:pt x="410" y="40"/>
                </a:cubicBezTo>
                <a:cubicBezTo>
                  <a:pt x="404" y="43"/>
                  <a:pt x="404" y="43"/>
                  <a:pt x="404" y="43"/>
                </a:cubicBezTo>
                <a:cubicBezTo>
                  <a:pt x="400" y="43"/>
                  <a:pt x="400" y="43"/>
                  <a:pt x="400" y="43"/>
                </a:cubicBezTo>
                <a:cubicBezTo>
                  <a:pt x="401" y="37"/>
                  <a:pt x="401" y="37"/>
                  <a:pt x="401" y="37"/>
                </a:cubicBezTo>
                <a:cubicBezTo>
                  <a:pt x="404" y="33"/>
                  <a:pt x="404" y="33"/>
                  <a:pt x="404" y="33"/>
                </a:cubicBezTo>
                <a:cubicBezTo>
                  <a:pt x="402" y="31"/>
                  <a:pt x="402" y="31"/>
                  <a:pt x="402" y="31"/>
                </a:cubicBezTo>
                <a:cubicBezTo>
                  <a:pt x="397" y="32"/>
                  <a:pt x="397" y="32"/>
                  <a:pt x="397" y="32"/>
                </a:cubicBezTo>
                <a:cubicBezTo>
                  <a:pt x="390" y="29"/>
                  <a:pt x="390" y="29"/>
                  <a:pt x="390" y="29"/>
                </a:cubicBezTo>
                <a:cubicBezTo>
                  <a:pt x="387" y="31"/>
                  <a:pt x="387" y="31"/>
                  <a:pt x="387" y="31"/>
                </a:cubicBezTo>
                <a:cubicBezTo>
                  <a:pt x="389" y="34"/>
                  <a:pt x="389" y="34"/>
                  <a:pt x="389" y="34"/>
                </a:cubicBezTo>
                <a:cubicBezTo>
                  <a:pt x="386" y="36"/>
                  <a:pt x="386" y="36"/>
                  <a:pt x="386" y="36"/>
                </a:cubicBezTo>
                <a:cubicBezTo>
                  <a:pt x="384" y="33"/>
                  <a:pt x="384" y="33"/>
                  <a:pt x="384" y="33"/>
                </a:cubicBezTo>
                <a:cubicBezTo>
                  <a:pt x="381" y="27"/>
                  <a:pt x="381" y="27"/>
                  <a:pt x="381" y="27"/>
                </a:cubicBezTo>
                <a:cubicBezTo>
                  <a:pt x="377" y="22"/>
                  <a:pt x="377" y="22"/>
                  <a:pt x="377" y="22"/>
                </a:cubicBezTo>
                <a:cubicBezTo>
                  <a:pt x="376" y="24"/>
                  <a:pt x="376" y="24"/>
                  <a:pt x="376" y="24"/>
                </a:cubicBezTo>
                <a:cubicBezTo>
                  <a:pt x="376" y="27"/>
                  <a:pt x="376" y="27"/>
                  <a:pt x="376" y="27"/>
                </a:cubicBezTo>
                <a:cubicBezTo>
                  <a:pt x="374" y="27"/>
                  <a:pt x="374" y="27"/>
                  <a:pt x="374" y="27"/>
                </a:cubicBezTo>
                <a:cubicBezTo>
                  <a:pt x="373" y="25"/>
                  <a:pt x="373" y="25"/>
                  <a:pt x="373" y="25"/>
                </a:cubicBezTo>
                <a:cubicBezTo>
                  <a:pt x="371" y="26"/>
                  <a:pt x="371" y="26"/>
                  <a:pt x="371" y="26"/>
                </a:cubicBezTo>
                <a:cubicBezTo>
                  <a:pt x="371" y="29"/>
                  <a:pt x="371" y="29"/>
                  <a:pt x="371" y="29"/>
                </a:cubicBezTo>
                <a:cubicBezTo>
                  <a:pt x="369" y="30"/>
                  <a:pt x="369" y="30"/>
                  <a:pt x="369" y="30"/>
                </a:cubicBezTo>
                <a:cubicBezTo>
                  <a:pt x="366" y="29"/>
                  <a:pt x="366" y="29"/>
                  <a:pt x="366" y="29"/>
                </a:cubicBezTo>
                <a:cubicBezTo>
                  <a:pt x="362" y="29"/>
                  <a:pt x="362" y="29"/>
                  <a:pt x="362" y="29"/>
                </a:cubicBezTo>
                <a:cubicBezTo>
                  <a:pt x="360" y="27"/>
                  <a:pt x="360" y="27"/>
                  <a:pt x="360" y="27"/>
                </a:cubicBezTo>
                <a:cubicBezTo>
                  <a:pt x="361" y="24"/>
                  <a:pt x="361" y="24"/>
                  <a:pt x="361" y="24"/>
                </a:cubicBezTo>
                <a:cubicBezTo>
                  <a:pt x="362" y="16"/>
                  <a:pt x="362" y="16"/>
                  <a:pt x="362" y="16"/>
                </a:cubicBezTo>
                <a:cubicBezTo>
                  <a:pt x="356" y="9"/>
                  <a:pt x="356" y="9"/>
                  <a:pt x="356" y="9"/>
                </a:cubicBezTo>
                <a:cubicBezTo>
                  <a:pt x="351" y="1"/>
                  <a:pt x="351" y="1"/>
                  <a:pt x="351" y="1"/>
                </a:cubicBezTo>
                <a:cubicBezTo>
                  <a:pt x="345" y="4"/>
                  <a:pt x="345" y="4"/>
                  <a:pt x="345" y="4"/>
                </a:cubicBezTo>
                <a:cubicBezTo>
                  <a:pt x="336" y="1"/>
                  <a:pt x="336" y="1"/>
                  <a:pt x="336" y="1"/>
                </a:cubicBezTo>
                <a:cubicBezTo>
                  <a:pt x="329" y="0"/>
                  <a:pt x="329" y="0"/>
                  <a:pt x="329" y="0"/>
                </a:cubicBezTo>
                <a:cubicBezTo>
                  <a:pt x="320" y="1"/>
                  <a:pt x="320" y="1"/>
                  <a:pt x="320" y="1"/>
                </a:cubicBezTo>
                <a:cubicBezTo>
                  <a:pt x="318" y="6"/>
                  <a:pt x="318" y="6"/>
                  <a:pt x="318" y="6"/>
                </a:cubicBezTo>
                <a:cubicBezTo>
                  <a:pt x="313" y="7"/>
                  <a:pt x="313" y="7"/>
                  <a:pt x="313" y="7"/>
                </a:cubicBezTo>
                <a:cubicBezTo>
                  <a:pt x="314" y="12"/>
                  <a:pt x="314" y="12"/>
                  <a:pt x="314" y="12"/>
                </a:cubicBezTo>
                <a:cubicBezTo>
                  <a:pt x="308" y="11"/>
                  <a:pt x="308" y="11"/>
                  <a:pt x="308" y="11"/>
                </a:cubicBezTo>
                <a:cubicBezTo>
                  <a:pt x="305" y="14"/>
                  <a:pt x="305" y="14"/>
                  <a:pt x="305" y="14"/>
                </a:cubicBezTo>
                <a:cubicBezTo>
                  <a:pt x="296" y="18"/>
                  <a:pt x="296" y="18"/>
                  <a:pt x="296" y="18"/>
                </a:cubicBezTo>
                <a:cubicBezTo>
                  <a:pt x="283" y="25"/>
                  <a:pt x="283" y="25"/>
                  <a:pt x="283" y="25"/>
                </a:cubicBezTo>
                <a:cubicBezTo>
                  <a:pt x="280" y="23"/>
                  <a:pt x="280" y="23"/>
                  <a:pt x="280" y="23"/>
                </a:cubicBezTo>
                <a:cubicBezTo>
                  <a:pt x="276" y="26"/>
                  <a:pt x="276" y="26"/>
                  <a:pt x="276" y="26"/>
                </a:cubicBezTo>
                <a:cubicBezTo>
                  <a:pt x="272" y="28"/>
                  <a:pt x="272" y="28"/>
                  <a:pt x="272" y="28"/>
                </a:cubicBezTo>
                <a:cubicBezTo>
                  <a:pt x="270" y="34"/>
                  <a:pt x="270" y="34"/>
                  <a:pt x="270" y="34"/>
                </a:cubicBezTo>
                <a:cubicBezTo>
                  <a:pt x="268" y="32"/>
                  <a:pt x="268" y="32"/>
                  <a:pt x="268" y="32"/>
                </a:cubicBezTo>
                <a:cubicBezTo>
                  <a:pt x="263" y="34"/>
                  <a:pt x="263" y="34"/>
                  <a:pt x="263" y="34"/>
                </a:cubicBezTo>
                <a:cubicBezTo>
                  <a:pt x="258" y="35"/>
                  <a:pt x="258" y="35"/>
                  <a:pt x="258" y="35"/>
                </a:cubicBezTo>
                <a:cubicBezTo>
                  <a:pt x="253" y="39"/>
                  <a:pt x="253" y="39"/>
                  <a:pt x="253" y="39"/>
                </a:cubicBezTo>
                <a:cubicBezTo>
                  <a:pt x="250" y="39"/>
                  <a:pt x="250" y="39"/>
                  <a:pt x="250" y="39"/>
                </a:cubicBezTo>
                <a:cubicBezTo>
                  <a:pt x="245" y="41"/>
                  <a:pt x="245" y="41"/>
                  <a:pt x="245" y="41"/>
                </a:cubicBezTo>
                <a:cubicBezTo>
                  <a:pt x="232" y="44"/>
                  <a:pt x="232" y="44"/>
                  <a:pt x="232" y="44"/>
                </a:cubicBezTo>
                <a:cubicBezTo>
                  <a:pt x="232" y="48"/>
                  <a:pt x="232" y="48"/>
                  <a:pt x="232" y="48"/>
                </a:cubicBezTo>
                <a:cubicBezTo>
                  <a:pt x="227" y="44"/>
                  <a:pt x="227" y="44"/>
                  <a:pt x="227" y="44"/>
                </a:cubicBezTo>
                <a:cubicBezTo>
                  <a:pt x="224" y="48"/>
                  <a:pt x="224" y="48"/>
                  <a:pt x="224" y="48"/>
                </a:cubicBezTo>
                <a:cubicBezTo>
                  <a:pt x="221" y="50"/>
                  <a:pt x="221" y="50"/>
                  <a:pt x="221" y="50"/>
                </a:cubicBezTo>
                <a:cubicBezTo>
                  <a:pt x="219" y="49"/>
                  <a:pt x="219" y="49"/>
                  <a:pt x="219" y="49"/>
                </a:cubicBezTo>
                <a:cubicBezTo>
                  <a:pt x="216" y="49"/>
                  <a:pt x="216" y="49"/>
                  <a:pt x="216" y="49"/>
                </a:cubicBezTo>
                <a:cubicBezTo>
                  <a:pt x="212" y="47"/>
                  <a:pt x="212" y="47"/>
                  <a:pt x="212" y="47"/>
                </a:cubicBezTo>
                <a:cubicBezTo>
                  <a:pt x="208" y="49"/>
                  <a:pt x="208" y="49"/>
                  <a:pt x="208" y="49"/>
                </a:cubicBezTo>
                <a:cubicBezTo>
                  <a:pt x="205" y="51"/>
                  <a:pt x="205" y="51"/>
                  <a:pt x="205" y="51"/>
                </a:cubicBezTo>
                <a:cubicBezTo>
                  <a:pt x="206" y="57"/>
                  <a:pt x="206" y="57"/>
                  <a:pt x="206" y="57"/>
                </a:cubicBezTo>
                <a:cubicBezTo>
                  <a:pt x="211" y="61"/>
                  <a:pt x="211" y="61"/>
                  <a:pt x="211" y="61"/>
                </a:cubicBezTo>
                <a:cubicBezTo>
                  <a:pt x="208" y="60"/>
                  <a:pt x="208" y="60"/>
                  <a:pt x="208" y="60"/>
                </a:cubicBezTo>
                <a:cubicBezTo>
                  <a:pt x="207" y="63"/>
                  <a:pt x="207" y="63"/>
                  <a:pt x="207" y="63"/>
                </a:cubicBezTo>
                <a:cubicBezTo>
                  <a:pt x="216" y="65"/>
                  <a:pt x="216" y="65"/>
                  <a:pt x="216" y="65"/>
                </a:cubicBezTo>
                <a:cubicBezTo>
                  <a:pt x="220" y="65"/>
                  <a:pt x="220" y="65"/>
                  <a:pt x="220" y="65"/>
                </a:cubicBezTo>
                <a:cubicBezTo>
                  <a:pt x="226" y="69"/>
                  <a:pt x="226" y="69"/>
                  <a:pt x="226" y="69"/>
                </a:cubicBezTo>
                <a:cubicBezTo>
                  <a:pt x="226" y="73"/>
                  <a:pt x="226" y="73"/>
                  <a:pt x="226" y="73"/>
                </a:cubicBezTo>
                <a:cubicBezTo>
                  <a:pt x="220" y="72"/>
                  <a:pt x="220" y="72"/>
                  <a:pt x="220" y="72"/>
                </a:cubicBezTo>
                <a:cubicBezTo>
                  <a:pt x="214" y="73"/>
                  <a:pt x="214" y="73"/>
                  <a:pt x="214" y="73"/>
                </a:cubicBezTo>
                <a:cubicBezTo>
                  <a:pt x="206" y="83"/>
                  <a:pt x="206" y="83"/>
                  <a:pt x="206" y="83"/>
                </a:cubicBezTo>
                <a:cubicBezTo>
                  <a:pt x="209" y="86"/>
                  <a:pt x="209" y="86"/>
                  <a:pt x="209" y="86"/>
                </a:cubicBezTo>
                <a:cubicBezTo>
                  <a:pt x="210" y="89"/>
                  <a:pt x="210" y="89"/>
                  <a:pt x="210" y="89"/>
                </a:cubicBezTo>
                <a:cubicBezTo>
                  <a:pt x="208" y="92"/>
                  <a:pt x="208" y="92"/>
                  <a:pt x="208" y="92"/>
                </a:cubicBezTo>
                <a:cubicBezTo>
                  <a:pt x="206" y="96"/>
                  <a:pt x="206" y="96"/>
                  <a:pt x="206" y="96"/>
                </a:cubicBezTo>
                <a:cubicBezTo>
                  <a:pt x="204" y="97"/>
                  <a:pt x="204" y="97"/>
                  <a:pt x="204" y="97"/>
                </a:cubicBezTo>
                <a:cubicBezTo>
                  <a:pt x="206" y="103"/>
                  <a:pt x="206" y="103"/>
                  <a:pt x="206" y="103"/>
                </a:cubicBezTo>
                <a:cubicBezTo>
                  <a:pt x="214" y="105"/>
                  <a:pt x="214" y="105"/>
                  <a:pt x="214" y="105"/>
                </a:cubicBezTo>
                <a:cubicBezTo>
                  <a:pt x="218" y="110"/>
                  <a:pt x="218" y="110"/>
                  <a:pt x="218" y="110"/>
                </a:cubicBezTo>
                <a:cubicBezTo>
                  <a:pt x="224" y="111"/>
                  <a:pt x="224" y="111"/>
                  <a:pt x="224" y="111"/>
                </a:cubicBezTo>
                <a:cubicBezTo>
                  <a:pt x="226" y="127"/>
                  <a:pt x="226" y="127"/>
                  <a:pt x="226" y="127"/>
                </a:cubicBezTo>
                <a:cubicBezTo>
                  <a:pt x="216" y="129"/>
                  <a:pt x="216" y="129"/>
                  <a:pt x="216" y="129"/>
                </a:cubicBezTo>
                <a:cubicBezTo>
                  <a:pt x="211" y="127"/>
                  <a:pt x="211" y="127"/>
                  <a:pt x="211" y="127"/>
                </a:cubicBezTo>
                <a:cubicBezTo>
                  <a:pt x="208" y="127"/>
                  <a:pt x="208" y="127"/>
                  <a:pt x="208" y="127"/>
                </a:cubicBezTo>
                <a:cubicBezTo>
                  <a:pt x="207" y="130"/>
                  <a:pt x="207" y="130"/>
                  <a:pt x="207" y="130"/>
                </a:cubicBezTo>
                <a:cubicBezTo>
                  <a:pt x="206" y="135"/>
                  <a:pt x="206" y="135"/>
                  <a:pt x="206" y="135"/>
                </a:cubicBezTo>
                <a:cubicBezTo>
                  <a:pt x="202" y="135"/>
                  <a:pt x="202" y="135"/>
                  <a:pt x="202" y="135"/>
                </a:cubicBezTo>
                <a:cubicBezTo>
                  <a:pt x="196" y="133"/>
                  <a:pt x="196" y="133"/>
                  <a:pt x="196" y="133"/>
                </a:cubicBezTo>
                <a:cubicBezTo>
                  <a:pt x="186" y="132"/>
                  <a:pt x="186" y="132"/>
                  <a:pt x="186" y="132"/>
                </a:cubicBezTo>
                <a:cubicBezTo>
                  <a:pt x="181" y="127"/>
                  <a:pt x="181" y="127"/>
                  <a:pt x="181" y="127"/>
                </a:cubicBezTo>
                <a:cubicBezTo>
                  <a:pt x="184" y="123"/>
                  <a:pt x="184" y="123"/>
                  <a:pt x="184" y="123"/>
                </a:cubicBezTo>
                <a:cubicBezTo>
                  <a:pt x="177" y="121"/>
                  <a:pt x="177" y="121"/>
                  <a:pt x="177" y="121"/>
                </a:cubicBezTo>
                <a:cubicBezTo>
                  <a:pt x="172" y="122"/>
                  <a:pt x="172" y="122"/>
                  <a:pt x="172" y="122"/>
                </a:cubicBezTo>
                <a:cubicBezTo>
                  <a:pt x="169" y="123"/>
                  <a:pt x="169" y="123"/>
                  <a:pt x="169" y="123"/>
                </a:cubicBezTo>
                <a:cubicBezTo>
                  <a:pt x="168" y="127"/>
                  <a:pt x="168" y="127"/>
                  <a:pt x="168" y="127"/>
                </a:cubicBezTo>
                <a:cubicBezTo>
                  <a:pt x="164" y="127"/>
                  <a:pt x="164" y="127"/>
                  <a:pt x="164" y="127"/>
                </a:cubicBezTo>
                <a:cubicBezTo>
                  <a:pt x="160" y="120"/>
                  <a:pt x="160" y="120"/>
                  <a:pt x="160" y="120"/>
                </a:cubicBezTo>
                <a:cubicBezTo>
                  <a:pt x="156" y="121"/>
                  <a:pt x="156" y="121"/>
                  <a:pt x="156" y="121"/>
                </a:cubicBezTo>
                <a:cubicBezTo>
                  <a:pt x="154" y="123"/>
                  <a:pt x="154" y="123"/>
                  <a:pt x="154" y="123"/>
                </a:cubicBezTo>
                <a:cubicBezTo>
                  <a:pt x="150" y="123"/>
                  <a:pt x="150" y="123"/>
                  <a:pt x="150" y="123"/>
                </a:cubicBezTo>
                <a:cubicBezTo>
                  <a:pt x="144" y="126"/>
                  <a:pt x="144" y="126"/>
                  <a:pt x="144" y="126"/>
                </a:cubicBezTo>
                <a:cubicBezTo>
                  <a:pt x="143" y="133"/>
                  <a:pt x="143" y="133"/>
                  <a:pt x="143" y="133"/>
                </a:cubicBezTo>
                <a:cubicBezTo>
                  <a:pt x="139" y="136"/>
                  <a:pt x="139" y="136"/>
                  <a:pt x="139" y="136"/>
                </a:cubicBezTo>
                <a:cubicBezTo>
                  <a:pt x="136" y="133"/>
                  <a:pt x="136" y="133"/>
                  <a:pt x="136" y="133"/>
                </a:cubicBezTo>
                <a:cubicBezTo>
                  <a:pt x="131" y="131"/>
                  <a:pt x="131" y="131"/>
                  <a:pt x="131" y="131"/>
                </a:cubicBezTo>
                <a:cubicBezTo>
                  <a:pt x="126" y="126"/>
                  <a:pt x="126" y="126"/>
                  <a:pt x="126" y="126"/>
                </a:cubicBezTo>
                <a:cubicBezTo>
                  <a:pt x="124" y="129"/>
                  <a:pt x="124" y="129"/>
                  <a:pt x="124" y="129"/>
                </a:cubicBezTo>
                <a:cubicBezTo>
                  <a:pt x="121" y="137"/>
                  <a:pt x="121" y="137"/>
                  <a:pt x="121" y="137"/>
                </a:cubicBezTo>
                <a:cubicBezTo>
                  <a:pt x="119" y="132"/>
                  <a:pt x="119" y="132"/>
                  <a:pt x="119" y="132"/>
                </a:cubicBezTo>
                <a:cubicBezTo>
                  <a:pt x="115" y="129"/>
                  <a:pt x="115" y="129"/>
                  <a:pt x="115" y="129"/>
                </a:cubicBezTo>
                <a:cubicBezTo>
                  <a:pt x="108" y="123"/>
                  <a:pt x="108" y="123"/>
                  <a:pt x="108" y="123"/>
                </a:cubicBezTo>
                <a:cubicBezTo>
                  <a:pt x="100" y="119"/>
                  <a:pt x="100" y="119"/>
                  <a:pt x="100" y="119"/>
                </a:cubicBezTo>
                <a:cubicBezTo>
                  <a:pt x="94" y="114"/>
                  <a:pt x="94" y="114"/>
                  <a:pt x="94" y="114"/>
                </a:cubicBezTo>
                <a:cubicBezTo>
                  <a:pt x="88" y="117"/>
                  <a:pt x="88" y="117"/>
                  <a:pt x="88" y="117"/>
                </a:cubicBezTo>
                <a:cubicBezTo>
                  <a:pt x="84" y="115"/>
                  <a:pt x="84" y="115"/>
                  <a:pt x="84" y="115"/>
                </a:cubicBezTo>
                <a:cubicBezTo>
                  <a:pt x="80" y="110"/>
                  <a:pt x="80" y="110"/>
                  <a:pt x="80" y="110"/>
                </a:cubicBezTo>
                <a:cubicBezTo>
                  <a:pt x="72" y="114"/>
                  <a:pt x="72" y="114"/>
                  <a:pt x="72" y="114"/>
                </a:cubicBezTo>
                <a:cubicBezTo>
                  <a:pt x="66" y="118"/>
                  <a:pt x="66" y="118"/>
                  <a:pt x="66" y="118"/>
                </a:cubicBezTo>
                <a:cubicBezTo>
                  <a:pt x="60" y="119"/>
                  <a:pt x="60" y="119"/>
                  <a:pt x="60" y="119"/>
                </a:cubicBezTo>
                <a:cubicBezTo>
                  <a:pt x="65" y="113"/>
                  <a:pt x="65" y="113"/>
                  <a:pt x="65" y="113"/>
                </a:cubicBezTo>
                <a:cubicBezTo>
                  <a:pt x="54" y="109"/>
                  <a:pt x="54" y="109"/>
                  <a:pt x="54" y="109"/>
                </a:cubicBezTo>
                <a:cubicBezTo>
                  <a:pt x="54" y="117"/>
                  <a:pt x="54" y="117"/>
                  <a:pt x="54" y="117"/>
                </a:cubicBezTo>
                <a:cubicBezTo>
                  <a:pt x="49" y="117"/>
                  <a:pt x="49" y="117"/>
                  <a:pt x="49" y="117"/>
                </a:cubicBezTo>
                <a:cubicBezTo>
                  <a:pt x="47" y="123"/>
                  <a:pt x="47" y="123"/>
                  <a:pt x="47" y="123"/>
                </a:cubicBezTo>
                <a:cubicBezTo>
                  <a:pt x="44" y="122"/>
                  <a:pt x="44" y="122"/>
                  <a:pt x="44" y="122"/>
                </a:cubicBezTo>
                <a:cubicBezTo>
                  <a:pt x="37" y="129"/>
                  <a:pt x="37" y="129"/>
                  <a:pt x="37" y="129"/>
                </a:cubicBezTo>
                <a:cubicBezTo>
                  <a:pt x="39" y="132"/>
                  <a:pt x="39" y="132"/>
                  <a:pt x="39" y="132"/>
                </a:cubicBezTo>
                <a:cubicBezTo>
                  <a:pt x="38" y="138"/>
                  <a:pt x="38" y="138"/>
                  <a:pt x="38" y="138"/>
                </a:cubicBezTo>
                <a:cubicBezTo>
                  <a:pt x="28" y="138"/>
                  <a:pt x="28" y="138"/>
                  <a:pt x="28" y="138"/>
                </a:cubicBezTo>
                <a:cubicBezTo>
                  <a:pt x="32" y="151"/>
                  <a:pt x="32" y="151"/>
                  <a:pt x="32" y="151"/>
                </a:cubicBezTo>
                <a:cubicBezTo>
                  <a:pt x="31" y="159"/>
                  <a:pt x="31" y="159"/>
                  <a:pt x="31" y="159"/>
                </a:cubicBezTo>
                <a:cubicBezTo>
                  <a:pt x="21" y="158"/>
                  <a:pt x="21" y="158"/>
                  <a:pt x="21" y="158"/>
                </a:cubicBezTo>
                <a:cubicBezTo>
                  <a:pt x="19" y="151"/>
                  <a:pt x="19" y="151"/>
                  <a:pt x="19" y="151"/>
                </a:cubicBezTo>
                <a:cubicBezTo>
                  <a:pt x="12" y="144"/>
                  <a:pt x="12" y="144"/>
                  <a:pt x="12" y="144"/>
                </a:cubicBezTo>
                <a:cubicBezTo>
                  <a:pt x="7" y="146"/>
                  <a:pt x="7" y="146"/>
                  <a:pt x="7" y="146"/>
                </a:cubicBezTo>
                <a:cubicBezTo>
                  <a:pt x="7" y="152"/>
                  <a:pt x="7" y="152"/>
                  <a:pt x="7" y="152"/>
                </a:cubicBezTo>
                <a:cubicBezTo>
                  <a:pt x="1" y="160"/>
                  <a:pt x="1" y="160"/>
                  <a:pt x="1" y="160"/>
                </a:cubicBezTo>
                <a:cubicBezTo>
                  <a:pt x="2" y="172"/>
                  <a:pt x="2" y="172"/>
                  <a:pt x="2" y="172"/>
                </a:cubicBezTo>
                <a:cubicBezTo>
                  <a:pt x="0" y="187"/>
                  <a:pt x="0" y="187"/>
                  <a:pt x="0" y="187"/>
                </a:cubicBezTo>
                <a:cubicBezTo>
                  <a:pt x="5" y="190"/>
                  <a:pt x="5" y="190"/>
                  <a:pt x="5" y="190"/>
                </a:cubicBezTo>
                <a:cubicBezTo>
                  <a:pt x="8" y="197"/>
                  <a:pt x="8" y="197"/>
                  <a:pt x="8" y="197"/>
                </a:cubicBezTo>
                <a:cubicBezTo>
                  <a:pt x="14" y="202"/>
                  <a:pt x="14" y="202"/>
                  <a:pt x="14" y="202"/>
                </a:cubicBezTo>
                <a:cubicBezTo>
                  <a:pt x="15" y="199"/>
                  <a:pt x="15" y="199"/>
                  <a:pt x="15" y="199"/>
                </a:cubicBezTo>
                <a:cubicBezTo>
                  <a:pt x="15" y="199"/>
                  <a:pt x="19" y="201"/>
                  <a:pt x="22" y="201"/>
                </a:cubicBezTo>
                <a:cubicBezTo>
                  <a:pt x="24" y="201"/>
                  <a:pt x="29" y="205"/>
                  <a:pt x="29" y="205"/>
                </a:cubicBezTo>
                <a:cubicBezTo>
                  <a:pt x="41" y="222"/>
                  <a:pt x="41" y="222"/>
                  <a:pt x="41" y="222"/>
                </a:cubicBezTo>
                <a:cubicBezTo>
                  <a:pt x="34" y="221"/>
                  <a:pt x="34" y="221"/>
                  <a:pt x="34" y="221"/>
                </a:cubicBezTo>
                <a:cubicBezTo>
                  <a:pt x="36" y="225"/>
                  <a:pt x="36" y="225"/>
                  <a:pt x="36" y="225"/>
                </a:cubicBezTo>
                <a:cubicBezTo>
                  <a:pt x="41" y="228"/>
                  <a:pt x="41" y="228"/>
                  <a:pt x="41" y="228"/>
                </a:cubicBezTo>
                <a:cubicBezTo>
                  <a:pt x="45" y="227"/>
                  <a:pt x="45" y="227"/>
                  <a:pt x="45" y="227"/>
                </a:cubicBezTo>
                <a:cubicBezTo>
                  <a:pt x="52" y="234"/>
                  <a:pt x="52" y="234"/>
                  <a:pt x="52" y="234"/>
                </a:cubicBezTo>
                <a:cubicBezTo>
                  <a:pt x="60" y="229"/>
                  <a:pt x="68" y="225"/>
                  <a:pt x="76" y="221"/>
                </a:cubicBezTo>
                <a:cubicBezTo>
                  <a:pt x="78" y="219"/>
                  <a:pt x="80" y="219"/>
                  <a:pt x="82" y="219"/>
                </a:cubicBezTo>
                <a:cubicBezTo>
                  <a:pt x="88" y="223"/>
                  <a:pt x="95" y="223"/>
                  <a:pt x="102" y="222"/>
                </a:cubicBezTo>
                <a:cubicBezTo>
                  <a:pt x="105" y="221"/>
                  <a:pt x="108" y="224"/>
                  <a:pt x="110" y="227"/>
                </a:cubicBezTo>
                <a:cubicBezTo>
                  <a:pt x="111" y="230"/>
                  <a:pt x="112" y="233"/>
                  <a:pt x="112" y="237"/>
                </a:cubicBezTo>
                <a:cubicBezTo>
                  <a:pt x="112" y="241"/>
                  <a:pt x="111" y="245"/>
                  <a:pt x="110" y="249"/>
                </a:cubicBezTo>
                <a:cubicBezTo>
                  <a:pt x="110" y="252"/>
                  <a:pt x="109" y="253"/>
                  <a:pt x="106" y="253"/>
                </a:cubicBezTo>
                <a:cubicBezTo>
                  <a:pt x="103" y="254"/>
                  <a:pt x="100" y="253"/>
                  <a:pt x="96" y="254"/>
                </a:cubicBezTo>
                <a:cubicBezTo>
                  <a:pt x="87" y="255"/>
                  <a:pt x="85" y="258"/>
                  <a:pt x="86" y="268"/>
                </a:cubicBezTo>
                <a:cubicBezTo>
                  <a:pt x="86" y="273"/>
                  <a:pt x="86" y="273"/>
                  <a:pt x="82" y="274"/>
                </a:cubicBezTo>
                <a:cubicBezTo>
                  <a:pt x="82" y="274"/>
                  <a:pt x="81" y="274"/>
                  <a:pt x="80" y="274"/>
                </a:cubicBezTo>
                <a:cubicBezTo>
                  <a:pt x="74" y="276"/>
                  <a:pt x="74" y="277"/>
                  <a:pt x="77" y="281"/>
                </a:cubicBezTo>
                <a:cubicBezTo>
                  <a:pt x="82" y="285"/>
                  <a:pt x="86" y="289"/>
                  <a:pt x="89" y="295"/>
                </a:cubicBezTo>
                <a:cubicBezTo>
                  <a:pt x="94" y="305"/>
                  <a:pt x="102" y="311"/>
                  <a:pt x="112" y="314"/>
                </a:cubicBezTo>
                <a:cubicBezTo>
                  <a:pt x="115" y="315"/>
                  <a:pt x="116" y="317"/>
                  <a:pt x="116" y="320"/>
                </a:cubicBezTo>
                <a:cubicBezTo>
                  <a:pt x="116" y="321"/>
                  <a:pt x="116" y="323"/>
                  <a:pt x="116" y="324"/>
                </a:cubicBezTo>
                <a:cubicBezTo>
                  <a:pt x="116" y="327"/>
                  <a:pt x="116" y="331"/>
                  <a:pt x="117" y="334"/>
                </a:cubicBezTo>
                <a:cubicBezTo>
                  <a:pt x="129" y="325"/>
                  <a:pt x="129" y="325"/>
                  <a:pt x="129" y="325"/>
                </a:cubicBezTo>
                <a:cubicBezTo>
                  <a:pt x="137" y="321"/>
                  <a:pt x="137" y="321"/>
                  <a:pt x="137" y="321"/>
                </a:cubicBezTo>
                <a:cubicBezTo>
                  <a:pt x="148" y="324"/>
                  <a:pt x="148" y="324"/>
                  <a:pt x="148" y="324"/>
                </a:cubicBezTo>
                <a:cubicBezTo>
                  <a:pt x="161" y="330"/>
                  <a:pt x="161" y="330"/>
                  <a:pt x="161" y="330"/>
                </a:cubicBezTo>
                <a:cubicBezTo>
                  <a:pt x="171" y="343"/>
                  <a:pt x="171" y="343"/>
                  <a:pt x="171" y="343"/>
                </a:cubicBezTo>
                <a:cubicBezTo>
                  <a:pt x="181" y="341"/>
                  <a:pt x="181" y="341"/>
                  <a:pt x="181" y="341"/>
                </a:cubicBezTo>
                <a:cubicBezTo>
                  <a:pt x="167" y="259"/>
                  <a:pt x="167" y="259"/>
                  <a:pt x="167" y="259"/>
                </a:cubicBezTo>
                <a:cubicBezTo>
                  <a:pt x="208" y="251"/>
                  <a:pt x="208" y="251"/>
                  <a:pt x="208" y="251"/>
                </a:cubicBezTo>
                <a:cubicBezTo>
                  <a:pt x="210" y="252"/>
                  <a:pt x="210" y="252"/>
                  <a:pt x="210" y="252"/>
                </a:cubicBezTo>
                <a:cubicBezTo>
                  <a:pt x="214" y="244"/>
                  <a:pt x="224" y="238"/>
                  <a:pt x="232" y="239"/>
                </a:cubicBezTo>
                <a:cubicBezTo>
                  <a:pt x="235" y="239"/>
                  <a:pt x="237" y="240"/>
                  <a:pt x="238" y="243"/>
                </a:cubicBezTo>
                <a:cubicBezTo>
                  <a:pt x="240" y="246"/>
                  <a:pt x="241" y="249"/>
                  <a:pt x="242" y="253"/>
                </a:cubicBezTo>
                <a:cubicBezTo>
                  <a:pt x="240" y="258"/>
                  <a:pt x="239" y="263"/>
                  <a:pt x="237" y="269"/>
                </a:cubicBezTo>
                <a:cubicBezTo>
                  <a:pt x="240" y="270"/>
                  <a:pt x="240" y="270"/>
                  <a:pt x="240" y="270"/>
                </a:cubicBezTo>
                <a:cubicBezTo>
                  <a:pt x="264" y="283"/>
                  <a:pt x="264" y="283"/>
                  <a:pt x="264" y="283"/>
                </a:cubicBezTo>
                <a:cubicBezTo>
                  <a:pt x="290" y="280"/>
                  <a:pt x="290" y="280"/>
                  <a:pt x="290" y="280"/>
                </a:cubicBezTo>
                <a:cubicBezTo>
                  <a:pt x="318" y="279"/>
                  <a:pt x="318" y="279"/>
                  <a:pt x="318" y="279"/>
                </a:cubicBezTo>
                <a:cubicBezTo>
                  <a:pt x="328" y="287"/>
                  <a:pt x="328" y="287"/>
                  <a:pt x="328" y="287"/>
                </a:cubicBezTo>
                <a:cubicBezTo>
                  <a:pt x="331" y="297"/>
                  <a:pt x="331" y="297"/>
                  <a:pt x="331" y="297"/>
                </a:cubicBezTo>
                <a:cubicBezTo>
                  <a:pt x="338" y="295"/>
                  <a:pt x="338" y="295"/>
                  <a:pt x="338" y="295"/>
                </a:cubicBezTo>
                <a:cubicBezTo>
                  <a:pt x="338" y="319"/>
                  <a:pt x="338" y="319"/>
                  <a:pt x="338" y="319"/>
                </a:cubicBezTo>
                <a:cubicBezTo>
                  <a:pt x="350" y="321"/>
                  <a:pt x="350" y="321"/>
                  <a:pt x="350" y="321"/>
                </a:cubicBezTo>
                <a:cubicBezTo>
                  <a:pt x="354" y="332"/>
                  <a:pt x="354" y="332"/>
                  <a:pt x="354" y="332"/>
                </a:cubicBezTo>
                <a:cubicBezTo>
                  <a:pt x="358" y="344"/>
                  <a:pt x="358" y="344"/>
                  <a:pt x="358" y="344"/>
                </a:cubicBezTo>
                <a:cubicBezTo>
                  <a:pt x="364" y="347"/>
                  <a:pt x="364" y="347"/>
                  <a:pt x="364" y="347"/>
                </a:cubicBezTo>
                <a:cubicBezTo>
                  <a:pt x="367" y="346"/>
                  <a:pt x="367" y="346"/>
                  <a:pt x="367" y="346"/>
                </a:cubicBezTo>
                <a:cubicBezTo>
                  <a:pt x="365" y="343"/>
                  <a:pt x="365" y="343"/>
                  <a:pt x="365" y="343"/>
                </a:cubicBezTo>
                <a:cubicBezTo>
                  <a:pt x="366" y="340"/>
                  <a:pt x="366" y="340"/>
                  <a:pt x="366" y="340"/>
                </a:cubicBezTo>
                <a:cubicBezTo>
                  <a:pt x="372" y="339"/>
                  <a:pt x="372" y="339"/>
                  <a:pt x="372" y="339"/>
                </a:cubicBezTo>
                <a:cubicBezTo>
                  <a:pt x="370" y="336"/>
                  <a:pt x="370" y="336"/>
                  <a:pt x="370" y="336"/>
                </a:cubicBezTo>
                <a:cubicBezTo>
                  <a:pt x="374" y="337"/>
                  <a:pt x="374" y="337"/>
                  <a:pt x="374" y="337"/>
                </a:cubicBezTo>
                <a:cubicBezTo>
                  <a:pt x="388" y="341"/>
                  <a:pt x="388" y="341"/>
                  <a:pt x="388" y="341"/>
                </a:cubicBezTo>
                <a:cubicBezTo>
                  <a:pt x="396" y="335"/>
                  <a:pt x="396" y="335"/>
                  <a:pt x="396" y="335"/>
                </a:cubicBezTo>
                <a:cubicBezTo>
                  <a:pt x="403" y="322"/>
                  <a:pt x="403" y="322"/>
                  <a:pt x="403" y="322"/>
                </a:cubicBezTo>
                <a:cubicBezTo>
                  <a:pt x="411" y="313"/>
                  <a:pt x="411" y="313"/>
                  <a:pt x="411" y="313"/>
                </a:cubicBezTo>
                <a:cubicBezTo>
                  <a:pt x="418" y="308"/>
                  <a:pt x="418" y="308"/>
                  <a:pt x="418" y="308"/>
                </a:cubicBezTo>
                <a:cubicBezTo>
                  <a:pt x="418" y="309"/>
                  <a:pt x="418" y="309"/>
                  <a:pt x="418" y="309"/>
                </a:cubicBezTo>
                <a:cubicBezTo>
                  <a:pt x="420" y="306"/>
                  <a:pt x="420" y="306"/>
                  <a:pt x="420" y="306"/>
                </a:cubicBezTo>
                <a:cubicBezTo>
                  <a:pt x="424" y="300"/>
                  <a:pt x="424" y="300"/>
                  <a:pt x="424" y="300"/>
                </a:cubicBezTo>
                <a:cubicBezTo>
                  <a:pt x="437" y="301"/>
                  <a:pt x="437" y="301"/>
                  <a:pt x="437" y="301"/>
                </a:cubicBezTo>
                <a:cubicBezTo>
                  <a:pt x="444" y="301"/>
                  <a:pt x="444" y="301"/>
                  <a:pt x="444" y="301"/>
                </a:cubicBezTo>
                <a:cubicBezTo>
                  <a:pt x="444" y="21"/>
                  <a:pt x="444" y="21"/>
                  <a:pt x="444" y="21"/>
                </a:cubicBezTo>
                <a:lnTo>
                  <a:pt x="440" y="23"/>
                </a:lnTo>
                <a:close/>
                <a:moveTo>
                  <a:pt x="362" y="344"/>
                </a:moveTo>
                <a:cubicBezTo>
                  <a:pt x="361" y="342"/>
                  <a:pt x="361" y="342"/>
                  <a:pt x="361" y="342"/>
                </a:cubicBezTo>
                <a:cubicBezTo>
                  <a:pt x="362" y="343"/>
                  <a:pt x="362" y="343"/>
                  <a:pt x="362" y="343"/>
                </a:cubicBezTo>
                <a:lnTo>
                  <a:pt x="362" y="34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213">
            <a:extLst>
              <a:ext uri="{FF2B5EF4-FFF2-40B4-BE49-F238E27FC236}">
                <a16:creationId xmlns:a16="http://schemas.microsoft.com/office/drawing/2014/main" id="{88B95EB2-7486-07F0-EAB6-83DC4F1C7712}"/>
              </a:ext>
            </a:extLst>
          </p:cNvPr>
          <p:cNvSpPr>
            <a:spLocks noEditPoints="1"/>
          </p:cNvSpPr>
          <p:nvPr/>
        </p:nvSpPr>
        <p:spPr bwMode="auto">
          <a:xfrm>
            <a:off x="21900776" y="2819401"/>
            <a:ext cx="2532064" cy="4278314"/>
          </a:xfrm>
          <a:custGeom>
            <a:avLst/>
            <a:gdLst>
              <a:gd name="T0" fmla="*/ 649 w 807"/>
              <a:gd name="T1" fmla="*/ 383 h 1363"/>
              <a:gd name="T2" fmla="*/ 711 w 807"/>
              <a:gd name="T3" fmla="*/ 75 h 1363"/>
              <a:gd name="T4" fmla="*/ 601 w 807"/>
              <a:gd name="T5" fmla="*/ 4 h 1363"/>
              <a:gd name="T6" fmla="*/ 639 w 807"/>
              <a:gd name="T7" fmla="*/ 96 h 1363"/>
              <a:gd name="T8" fmla="*/ 574 w 807"/>
              <a:gd name="T9" fmla="*/ 427 h 1363"/>
              <a:gd name="T10" fmla="*/ 295 w 807"/>
              <a:gd name="T11" fmla="*/ 97 h 1363"/>
              <a:gd name="T12" fmla="*/ 271 w 807"/>
              <a:gd name="T13" fmla="*/ 133 h 1363"/>
              <a:gd name="T14" fmla="*/ 567 w 807"/>
              <a:gd name="T15" fmla="*/ 447 h 1363"/>
              <a:gd name="T16" fmla="*/ 367 w 807"/>
              <a:gd name="T17" fmla="*/ 335 h 1363"/>
              <a:gd name="T18" fmla="*/ 295 w 807"/>
              <a:gd name="T19" fmla="*/ 507 h 1363"/>
              <a:gd name="T20" fmla="*/ 366 w 807"/>
              <a:gd name="T21" fmla="*/ 558 h 1363"/>
              <a:gd name="T22" fmla="*/ 417 w 807"/>
              <a:gd name="T23" fmla="*/ 616 h 1363"/>
              <a:gd name="T24" fmla="*/ 789 w 807"/>
              <a:gd name="T25" fmla="*/ 136 h 1363"/>
              <a:gd name="T26" fmla="*/ 739 w 807"/>
              <a:gd name="T27" fmla="*/ 217 h 1363"/>
              <a:gd name="T28" fmla="*/ 741 w 807"/>
              <a:gd name="T29" fmla="*/ 277 h 1363"/>
              <a:gd name="T30" fmla="*/ 648 w 807"/>
              <a:gd name="T31" fmla="*/ 407 h 1363"/>
              <a:gd name="T32" fmla="*/ 708 w 807"/>
              <a:gd name="T33" fmla="*/ 491 h 1363"/>
              <a:gd name="T34" fmla="*/ 621 w 807"/>
              <a:gd name="T35" fmla="*/ 485 h 1363"/>
              <a:gd name="T36" fmla="*/ 584 w 807"/>
              <a:gd name="T37" fmla="*/ 488 h 1363"/>
              <a:gd name="T38" fmla="*/ 639 w 807"/>
              <a:gd name="T39" fmla="*/ 674 h 1363"/>
              <a:gd name="T40" fmla="*/ 563 w 807"/>
              <a:gd name="T41" fmla="*/ 513 h 1363"/>
              <a:gd name="T42" fmla="*/ 556 w 807"/>
              <a:gd name="T43" fmla="*/ 631 h 1363"/>
              <a:gd name="T44" fmla="*/ 431 w 807"/>
              <a:gd name="T45" fmla="*/ 645 h 1363"/>
              <a:gd name="T46" fmla="*/ 278 w 807"/>
              <a:gd name="T47" fmla="*/ 695 h 1363"/>
              <a:gd name="T48" fmla="*/ 215 w 807"/>
              <a:gd name="T49" fmla="*/ 732 h 1363"/>
              <a:gd name="T50" fmla="*/ 115 w 807"/>
              <a:gd name="T51" fmla="*/ 796 h 1363"/>
              <a:gd name="T52" fmla="*/ 137 w 807"/>
              <a:gd name="T53" fmla="*/ 670 h 1363"/>
              <a:gd name="T54" fmla="*/ 13 w 807"/>
              <a:gd name="T55" fmla="*/ 655 h 1363"/>
              <a:gd name="T56" fmla="*/ 38 w 807"/>
              <a:gd name="T57" fmla="*/ 777 h 1363"/>
              <a:gd name="T58" fmla="*/ 33 w 807"/>
              <a:gd name="T59" fmla="*/ 909 h 1363"/>
              <a:gd name="T60" fmla="*/ 25 w 807"/>
              <a:gd name="T61" fmla="*/ 972 h 1363"/>
              <a:gd name="T62" fmla="*/ 45 w 807"/>
              <a:gd name="T63" fmla="*/ 1025 h 1363"/>
              <a:gd name="T64" fmla="*/ 106 w 807"/>
              <a:gd name="T65" fmla="*/ 1074 h 1363"/>
              <a:gd name="T66" fmla="*/ 130 w 807"/>
              <a:gd name="T67" fmla="*/ 1121 h 1363"/>
              <a:gd name="T68" fmla="*/ 234 w 807"/>
              <a:gd name="T69" fmla="*/ 1174 h 1363"/>
              <a:gd name="T70" fmla="*/ 238 w 807"/>
              <a:gd name="T71" fmla="*/ 1235 h 1363"/>
              <a:gd name="T72" fmla="*/ 325 w 807"/>
              <a:gd name="T73" fmla="*/ 1361 h 1363"/>
              <a:gd name="T74" fmla="*/ 407 w 807"/>
              <a:gd name="T75" fmla="*/ 1351 h 1363"/>
              <a:gd name="T76" fmla="*/ 365 w 807"/>
              <a:gd name="T77" fmla="*/ 1207 h 1363"/>
              <a:gd name="T78" fmla="*/ 411 w 807"/>
              <a:gd name="T79" fmla="*/ 1127 h 1363"/>
              <a:gd name="T80" fmla="*/ 496 w 807"/>
              <a:gd name="T81" fmla="*/ 1146 h 1363"/>
              <a:gd name="T82" fmla="*/ 565 w 807"/>
              <a:gd name="T83" fmla="*/ 1137 h 1363"/>
              <a:gd name="T84" fmla="*/ 573 w 807"/>
              <a:gd name="T85" fmla="*/ 1075 h 1363"/>
              <a:gd name="T86" fmla="*/ 620 w 807"/>
              <a:gd name="T87" fmla="*/ 1044 h 1363"/>
              <a:gd name="T88" fmla="*/ 719 w 807"/>
              <a:gd name="T89" fmla="*/ 1026 h 1363"/>
              <a:gd name="T90" fmla="*/ 754 w 807"/>
              <a:gd name="T91" fmla="*/ 1042 h 1363"/>
              <a:gd name="T92" fmla="*/ 67 w 807"/>
              <a:gd name="T93" fmla="*/ 764 h 1363"/>
              <a:gd name="T94" fmla="*/ 71 w 807"/>
              <a:gd name="T95" fmla="*/ 705 h 1363"/>
              <a:gd name="T96" fmla="*/ 119 w 807"/>
              <a:gd name="T97" fmla="*/ 826 h 1363"/>
              <a:gd name="T98" fmla="*/ 197 w 807"/>
              <a:gd name="T99" fmla="*/ 971 h 1363"/>
              <a:gd name="T100" fmla="*/ 558 w 807"/>
              <a:gd name="T101" fmla="*/ 566 h 1363"/>
              <a:gd name="T102" fmla="*/ 730 w 807"/>
              <a:gd name="T103" fmla="*/ 533 h 1363"/>
              <a:gd name="T104" fmla="*/ 121 w 807"/>
              <a:gd name="T105" fmla="*/ 180 h 1363"/>
              <a:gd name="T106" fmla="*/ 132 w 807"/>
              <a:gd name="T107" fmla="*/ 152 h 1363"/>
              <a:gd name="T108" fmla="*/ 200 w 807"/>
              <a:gd name="T109" fmla="*/ 89 h 1363"/>
              <a:gd name="T110" fmla="*/ 231 w 807"/>
              <a:gd name="T111" fmla="*/ 120 h 1363"/>
              <a:gd name="T112" fmla="*/ 261 w 807"/>
              <a:gd name="T113" fmla="*/ 168 h 1363"/>
              <a:gd name="T114" fmla="*/ 232 w 807"/>
              <a:gd name="T115" fmla="*/ 141 h 1363"/>
              <a:gd name="T116" fmla="*/ 174 w 807"/>
              <a:gd name="T117" fmla="*/ 191 h 1363"/>
              <a:gd name="T118" fmla="*/ 204 w 807"/>
              <a:gd name="T119" fmla="*/ 163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7" h="1363">
                <a:moveTo>
                  <a:pt x="619" y="324"/>
                </a:moveTo>
                <a:cubicBezTo>
                  <a:pt x="617" y="323"/>
                  <a:pt x="613" y="326"/>
                  <a:pt x="613" y="328"/>
                </a:cubicBezTo>
                <a:cubicBezTo>
                  <a:pt x="613" y="331"/>
                  <a:pt x="615" y="332"/>
                  <a:pt x="617" y="333"/>
                </a:cubicBezTo>
                <a:cubicBezTo>
                  <a:pt x="619" y="333"/>
                  <a:pt x="621" y="331"/>
                  <a:pt x="621" y="328"/>
                </a:cubicBezTo>
                <a:cubicBezTo>
                  <a:pt x="621" y="327"/>
                  <a:pt x="620" y="325"/>
                  <a:pt x="619" y="324"/>
                </a:cubicBezTo>
                <a:close/>
                <a:moveTo>
                  <a:pt x="631" y="433"/>
                </a:moveTo>
                <a:cubicBezTo>
                  <a:pt x="630" y="432"/>
                  <a:pt x="628" y="432"/>
                  <a:pt x="627" y="432"/>
                </a:cubicBezTo>
                <a:cubicBezTo>
                  <a:pt x="623" y="434"/>
                  <a:pt x="622" y="441"/>
                  <a:pt x="625" y="445"/>
                </a:cubicBezTo>
                <a:cubicBezTo>
                  <a:pt x="627" y="447"/>
                  <a:pt x="631" y="448"/>
                  <a:pt x="634" y="447"/>
                </a:cubicBezTo>
                <a:cubicBezTo>
                  <a:pt x="635" y="447"/>
                  <a:pt x="636" y="446"/>
                  <a:pt x="637" y="445"/>
                </a:cubicBezTo>
                <a:cubicBezTo>
                  <a:pt x="637" y="440"/>
                  <a:pt x="635" y="435"/>
                  <a:pt x="631" y="433"/>
                </a:cubicBezTo>
                <a:close/>
                <a:moveTo>
                  <a:pt x="617" y="303"/>
                </a:moveTo>
                <a:cubicBezTo>
                  <a:pt x="617" y="302"/>
                  <a:pt x="616" y="302"/>
                  <a:pt x="615" y="302"/>
                </a:cubicBezTo>
                <a:cubicBezTo>
                  <a:pt x="614" y="303"/>
                  <a:pt x="614" y="304"/>
                  <a:pt x="616" y="305"/>
                </a:cubicBezTo>
                <a:cubicBezTo>
                  <a:pt x="617" y="305"/>
                  <a:pt x="617" y="304"/>
                  <a:pt x="618" y="304"/>
                </a:cubicBezTo>
                <a:cubicBezTo>
                  <a:pt x="618" y="303"/>
                  <a:pt x="618" y="303"/>
                  <a:pt x="617" y="303"/>
                </a:cubicBezTo>
                <a:close/>
                <a:moveTo>
                  <a:pt x="647" y="383"/>
                </a:moveTo>
                <a:cubicBezTo>
                  <a:pt x="649" y="384"/>
                  <a:pt x="649" y="384"/>
                  <a:pt x="649" y="384"/>
                </a:cubicBezTo>
                <a:cubicBezTo>
                  <a:pt x="649" y="383"/>
                  <a:pt x="649" y="383"/>
                  <a:pt x="649" y="383"/>
                </a:cubicBezTo>
                <a:lnTo>
                  <a:pt x="647" y="383"/>
                </a:lnTo>
                <a:close/>
                <a:moveTo>
                  <a:pt x="663" y="219"/>
                </a:moveTo>
                <a:cubicBezTo>
                  <a:pt x="661" y="219"/>
                  <a:pt x="660" y="219"/>
                  <a:pt x="659" y="221"/>
                </a:cubicBezTo>
                <a:cubicBezTo>
                  <a:pt x="659" y="223"/>
                  <a:pt x="659" y="225"/>
                  <a:pt x="661" y="225"/>
                </a:cubicBezTo>
                <a:cubicBezTo>
                  <a:pt x="662" y="225"/>
                  <a:pt x="664" y="225"/>
                  <a:pt x="665" y="224"/>
                </a:cubicBezTo>
                <a:cubicBezTo>
                  <a:pt x="666" y="222"/>
                  <a:pt x="665" y="220"/>
                  <a:pt x="663" y="219"/>
                </a:cubicBezTo>
                <a:close/>
                <a:moveTo>
                  <a:pt x="658" y="383"/>
                </a:moveTo>
                <a:cubicBezTo>
                  <a:pt x="658" y="383"/>
                  <a:pt x="659" y="383"/>
                  <a:pt x="659" y="383"/>
                </a:cubicBezTo>
                <a:cubicBezTo>
                  <a:pt x="659" y="383"/>
                  <a:pt x="659" y="383"/>
                  <a:pt x="660" y="382"/>
                </a:cubicBezTo>
                <a:cubicBezTo>
                  <a:pt x="659" y="381"/>
                  <a:pt x="658" y="382"/>
                  <a:pt x="658" y="383"/>
                </a:cubicBezTo>
                <a:close/>
                <a:moveTo>
                  <a:pt x="673" y="347"/>
                </a:moveTo>
                <a:cubicBezTo>
                  <a:pt x="673" y="347"/>
                  <a:pt x="672" y="347"/>
                  <a:pt x="672" y="348"/>
                </a:cubicBezTo>
                <a:cubicBezTo>
                  <a:pt x="672" y="348"/>
                  <a:pt x="673" y="348"/>
                  <a:pt x="673" y="349"/>
                </a:cubicBezTo>
                <a:cubicBezTo>
                  <a:pt x="674" y="347"/>
                  <a:pt x="674" y="347"/>
                  <a:pt x="673" y="347"/>
                </a:cubicBezTo>
                <a:close/>
                <a:moveTo>
                  <a:pt x="729" y="105"/>
                </a:moveTo>
                <a:cubicBezTo>
                  <a:pt x="728" y="105"/>
                  <a:pt x="727" y="103"/>
                  <a:pt x="726" y="102"/>
                </a:cubicBezTo>
                <a:cubicBezTo>
                  <a:pt x="724" y="101"/>
                  <a:pt x="722" y="99"/>
                  <a:pt x="719" y="97"/>
                </a:cubicBezTo>
                <a:cubicBezTo>
                  <a:pt x="717" y="96"/>
                  <a:pt x="716" y="93"/>
                  <a:pt x="717" y="90"/>
                </a:cubicBezTo>
                <a:cubicBezTo>
                  <a:pt x="718" y="84"/>
                  <a:pt x="712" y="81"/>
                  <a:pt x="711" y="75"/>
                </a:cubicBezTo>
                <a:cubicBezTo>
                  <a:pt x="709" y="65"/>
                  <a:pt x="701" y="59"/>
                  <a:pt x="693" y="54"/>
                </a:cubicBezTo>
                <a:cubicBezTo>
                  <a:pt x="689" y="51"/>
                  <a:pt x="684" y="51"/>
                  <a:pt x="681" y="53"/>
                </a:cubicBezTo>
                <a:cubicBezTo>
                  <a:pt x="677" y="56"/>
                  <a:pt x="675" y="55"/>
                  <a:pt x="671" y="53"/>
                </a:cubicBezTo>
                <a:cubicBezTo>
                  <a:pt x="667" y="50"/>
                  <a:pt x="663" y="51"/>
                  <a:pt x="658" y="54"/>
                </a:cubicBezTo>
                <a:cubicBezTo>
                  <a:pt x="657" y="54"/>
                  <a:pt x="656" y="55"/>
                  <a:pt x="655" y="55"/>
                </a:cubicBezTo>
                <a:cubicBezTo>
                  <a:pt x="655" y="55"/>
                  <a:pt x="655" y="56"/>
                  <a:pt x="655" y="56"/>
                </a:cubicBezTo>
                <a:cubicBezTo>
                  <a:pt x="654" y="56"/>
                  <a:pt x="654" y="56"/>
                  <a:pt x="654" y="56"/>
                </a:cubicBezTo>
                <a:cubicBezTo>
                  <a:pt x="651" y="59"/>
                  <a:pt x="648" y="62"/>
                  <a:pt x="645" y="65"/>
                </a:cubicBezTo>
                <a:cubicBezTo>
                  <a:pt x="643" y="67"/>
                  <a:pt x="642" y="66"/>
                  <a:pt x="641" y="65"/>
                </a:cubicBezTo>
                <a:cubicBezTo>
                  <a:pt x="641" y="65"/>
                  <a:pt x="641" y="63"/>
                  <a:pt x="642" y="63"/>
                </a:cubicBezTo>
                <a:cubicBezTo>
                  <a:pt x="645" y="59"/>
                  <a:pt x="649" y="56"/>
                  <a:pt x="654" y="56"/>
                </a:cubicBezTo>
                <a:cubicBezTo>
                  <a:pt x="654" y="56"/>
                  <a:pt x="654" y="56"/>
                  <a:pt x="655" y="56"/>
                </a:cubicBezTo>
                <a:cubicBezTo>
                  <a:pt x="655" y="55"/>
                  <a:pt x="655" y="55"/>
                  <a:pt x="655" y="55"/>
                </a:cubicBezTo>
                <a:cubicBezTo>
                  <a:pt x="655" y="49"/>
                  <a:pt x="655" y="44"/>
                  <a:pt x="649" y="39"/>
                </a:cubicBezTo>
                <a:cubicBezTo>
                  <a:pt x="644" y="36"/>
                  <a:pt x="643" y="31"/>
                  <a:pt x="643" y="25"/>
                </a:cubicBezTo>
                <a:cubicBezTo>
                  <a:pt x="643" y="22"/>
                  <a:pt x="640" y="20"/>
                  <a:pt x="637" y="19"/>
                </a:cubicBezTo>
                <a:cubicBezTo>
                  <a:pt x="628" y="19"/>
                  <a:pt x="622" y="13"/>
                  <a:pt x="617" y="7"/>
                </a:cubicBezTo>
                <a:cubicBezTo>
                  <a:pt x="614" y="5"/>
                  <a:pt x="611" y="3"/>
                  <a:pt x="608" y="1"/>
                </a:cubicBezTo>
                <a:cubicBezTo>
                  <a:pt x="606" y="0"/>
                  <a:pt x="601" y="2"/>
                  <a:pt x="601" y="4"/>
                </a:cubicBezTo>
                <a:cubicBezTo>
                  <a:pt x="599" y="9"/>
                  <a:pt x="598" y="15"/>
                  <a:pt x="595" y="19"/>
                </a:cubicBezTo>
                <a:cubicBezTo>
                  <a:pt x="589" y="27"/>
                  <a:pt x="589" y="35"/>
                  <a:pt x="592" y="43"/>
                </a:cubicBezTo>
                <a:cubicBezTo>
                  <a:pt x="595" y="50"/>
                  <a:pt x="595" y="56"/>
                  <a:pt x="594" y="63"/>
                </a:cubicBezTo>
                <a:cubicBezTo>
                  <a:pt x="594" y="65"/>
                  <a:pt x="595" y="67"/>
                  <a:pt x="598" y="67"/>
                </a:cubicBezTo>
                <a:cubicBezTo>
                  <a:pt x="600" y="67"/>
                  <a:pt x="602" y="67"/>
                  <a:pt x="604" y="68"/>
                </a:cubicBezTo>
                <a:cubicBezTo>
                  <a:pt x="608" y="71"/>
                  <a:pt x="612" y="73"/>
                  <a:pt x="617" y="73"/>
                </a:cubicBezTo>
                <a:cubicBezTo>
                  <a:pt x="618" y="73"/>
                  <a:pt x="619" y="73"/>
                  <a:pt x="619" y="74"/>
                </a:cubicBezTo>
                <a:cubicBezTo>
                  <a:pt x="620" y="75"/>
                  <a:pt x="619" y="75"/>
                  <a:pt x="617" y="76"/>
                </a:cubicBezTo>
                <a:cubicBezTo>
                  <a:pt x="615" y="76"/>
                  <a:pt x="612" y="77"/>
                  <a:pt x="609" y="77"/>
                </a:cubicBezTo>
                <a:cubicBezTo>
                  <a:pt x="606" y="77"/>
                  <a:pt x="604" y="79"/>
                  <a:pt x="602" y="81"/>
                </a:cubicBezTo>
                <a:cubicBezTo>
                  <a:pt x="601" y="83"/>
                  <a:pt x="602" y="85"/>
                  <a:pt x="605" y="88"/>
                </a:cubicBezTo>
                <a:cubicBezTo>
                  <a:pt x="609" y="92"/>
                  <a:pt x="613" y="95"/>
                  <a:pt x="617" y="99"/>
                </a:cubicBezTo>
                <a:cubicBezTo>
                  <a:pt x="618" y="100"/>
                  <a:pt x="620" y="101"/>
                  <a:pt x="621" y="100"/>
                </a:cubicBezTo>
                <a:cubicBezTo>
                  <a:pt x="629" y="99"/>
                  <a:pt x="635" y="90"/>
                  <a:pt x="633" y="81"/>
                </a:cubicBezTo>
                <a:cubicBezTo>
                  <a:pt x="633" y="80"/>
                  <a:pt x="631" y="78"/>
                  <a:pt x="632" y="76"/>
                </a:cubicBezTo>
                <a:cubicBezTo>
                  <a:pt x="632" y="75"/>
                  <a:pt x="633" y="75"/>
                  <a:pt x="633" y="75"/>
                </a:cubicBezTo>
                <a:cubicBezTo>
                  <a:pt x="634" y="74"/>
                  <a:pt x="635" y="74"/>
                  <a:pt x="635" y="75"/>
                </a:cubicBezTo>
                <a:cubicBezTo>
                  <a:pt x="638" y="78"/>
                  <a:pt x="641" y="82"/>
                  <a:pt x="641" y="87"/>
                </a:cubicBezTo>
                <a:cubicBezTo>
                  <a:pt x="640" y="90"/>
                  <a:pt x="640" y="93"/>
                  <a:pt x="639" y="96"/>
                </a:cubicBezTo>
                <a:cubicBezTo>
                  <a:pt x="639" y="103"/>
                  <a:pt x="638" y="103"/>
                  <a:pt x="645" y="103"/>
                </a:cubicBezTo>
                <a:cubicBezTo>
                  <a:pt x="650" y="103"/>
                  <a:pt x="654" y="105"/>
                  <a:pt x="657" y="109"/>
                </a:cubicBezTo>
                <a:cubicBezTo>
                  <a:pt x="661" y="116"/>
                  <a:pt x="667" y="119"/>
                  <a:pt x="674" y="119"/>
                </a:cubicBezTo>
                <a:cubicBezTo>
                  <a:pt x="686" y="119"/>
                  <a:pt x="698" y="119"/>
                  <a:pt x="709" y="123"/>
                </a:cubicBezTo>
                <a:cubicBezTo>
                  <a:pt x="711" y="123"/>
                  <a:pt x="713" y="123"/>
                  <a:pt x="715" y="123"/>
                </a:cubicBezTo>
                <a:cubicBezTo>
                  <a:pt x="720" y="121"/>
                  <a:pt x="725" y="118"/>
                  <a:pt x="729" y="113"/>
                </a:cubicBezTo>
                <a:cubicBezTo>
                  <a:pt x="730" y="112"/>
                  <a:pt x="730" y="107"/>
                  <a:pt x="729" y="105"/>
                </a:cubicBezTo>
                <a:close/>
                <a:moveTo>
                  <a:pt x="604" y="308"/>
                </a:moveTo>
                <a:cubicBezTo>
                  <a:pt x="604" y="308"/>
                  <a:pt x="605" y="309"/>
                  <a:pt x="605" y="309"/>
                </a:cubicBezTo>
                <a:cubicBezTo>
                  <a:pt x="606" y="309"/>
                  <a:pt x="606" y="308"/>
                  <a:pt x="606" y="307"/>
                </a:cubicBezTo>
                <a:cubicBezTo>
                  <a:pt x="605" y="306"/>
                  <a:pt x="604" y="307"/>
                  <a:pt x="604" y="308"/>
                </a:cubicBezTo>
                <a:close/>
                <a:moveTo>
                  <a:pt x="671" y="361"/>
                </a:moveTo>
                <a:cubicBezTo>
                  <a:pt x="671" y="363"/>
                  <a:pt x="671" y="363"/>
                  <a:pt x="671" y="363"/>
                </a:cubicBezTo>
                <a:cubicBezTo>
                  <a:pt x="672" y="362"/>
                  <a:pt x="672" y="362"/>
                  <a:pt x="672" y="362"/>
                </a:cubicBezTo>
                <a:lnTo>
                  <a:pt x="671" y="361"/>
                </a:lnTo>
                <a:close/>
                <a:moveTo>
                  <a:pt x="573" y="423"/>
                </a:moveTo>
                <a:cubicBezTo>
                  <a:pt x="572" y="424"/>
                  <a:pt x="571" y="425"/>
                  <a:pt x="570" y="425"/>
                </a:cubicBezTo>
                <a:cubicBezTo>
                  <a:pt x="569" y="427"/>
                  <a:pt x="570" y="428"/>
                  <a:pt x="571" y="429"/>
                </a:cubicBezTo>
                <a:cubicBezTo>
                  <a:pt x="572" y="429"/>
                  <a:pt x="573" y="427"/>
                  <a:pt x="574" y="427"/>
                </a:cubicBezTo>
                <a:cubicBezTo>
                  <a:pt x="575" y="426"/>
                  <a:pt x="575" y="425"/>
                  <a:pt x="575" y="425"/>
                </a:cubicBezTo>
                <a:cubicBezTo>
                  <a:pt x="574" y="424"/>
                  <a:pt x="573" y="423"/>
                  <a:pt x="573" y="423"/>
                </a:cubicBezTo>
                <a:close/>
                <a:moveTo>
                  <a:pt x="295" y="633"/>
                </a:moveTo>
                <a:cubicBezTo>
                  <a:pt x="290" y="628"/>
                  <a:pt x="285" y="626"/>
                  <a:pt x="278" y="626"/>
                </a:cubicBezTo>
                <a:cubicBezTo>
                  <a:pt x="275" y="626"/>
                  <a:pt x="271" y="629"/>
                  <a:pt x="271" y="632"/>
                </a:cubicBezTo>
                <a:cubicBezTo>
                  <a:pt x="270" y="634"/>
                  <a:pt x="270" y="637"/>
                  <a:pt x="269" y="639"/>
                </a:cubicBezTo>
                <a:cubicBezTo>
                  <a:pt x="270" y="642"/>
                  <a:pt x="271" y="645"/>
                  <a:pt x="272" y="649"/>
                </a:cubicBezTo>
                <a:cubicBezTo>
                  <a:pt x="273" y="653"/>
                  <a:pt x="278" y="654"/>
                  <a:pt x="282" y="653"/>
                </a:cubicBezTo>
                <a:cubicBezTo>
                  <a:pt x="291" y="651"/>
                  <a:pt x="294" y="644"/>
                  <a:pt x="296" y="637"/>
                </a:cubicBezTo>
                <a:cubicBezTo>
                  <a:pt x="296" y="635"/>
                  <a:pt x="295" y="633"/>
                  <a:pt x="295" y="633"/>
                </a:cubicBezTo>
                <a:close/>
                <a:moveTo>
                  <a:pt x="295" y="97"/>
                </a:moveTo>
                <a:cubicBezTo>
                  <a:pt x="292" y="92"/>
                  <a:pt x="289" y="85"/>
                  <a:pt x="285" y="81"/>
                </a:cubicBezTo>
                <a:cubicBezTo>
                  <a:pt x="284" y="79"/>
                  <a:pt x="280" y="79"/>
                  <a:pt x="279" y="81"/>
                </a:cubicBezTo>
                <a:cubicBezTo>
                  <a:pt x="277" y="83"/>
                  <a:pt x="274" y="87"/>
                  <a:pt x="272" y="90"/>
                </a:cubicBezTo>
                <a:cubicBezTo>
                  <a:pt x="271" y="92"/>
                  <a:pt x="271" y="94"/>
                  <a:pt x="270" y="95"/>
                </a:cubicBezTo>
                <a:cubicBezTo>
                  <a:pt x="270" y="106"/>
                  <a:pt x="273" y="111"/>
                  <a:pt x="282" y="115"/>
                </a:cubicBezTo>
                <a:cubicBezTo>
                  <a:pt x="283" y="116"/>
                  <a:pt x="285" y="115"/>
                  <a:pt x="285" y="115"/>
                </a:cubicBezTo>
                <a:cubicBezTo>
                  <a:pt x="289" y="110"/>
                  <a:pt x="289" y="104"/>
                  <a:pt x="294" y="101"/>
                </a:cubicBezTo>
                <a:cubicBezTo>
                  <a:pt x="295" y="101"/>
                  <a:pt x="296" y="98"/>
                  <a:pt x="295" y="97"/>
                </a:cubicBezTo>
                <a:close/>
                <a:moveTo>
                  <a:pt x="260" y="65"/>
                </a:moveTo>
                <a:cubicBezTo>
                  <a:pt x="258" y="65"/>
                  <a:pt x="256" y="67"/>
                  <a:pt x="257" y="69"/>
                </a:cubicBezTo>
                <a:cubicBezTo>
                  <a:pt x="258" y="70"/>
                  <a:pt x="259" y="71"/>
                  <a:pt x="260" y="71"/>
                </a:cubicBezTo>
                <a:cubicBezTo>
                  <a:pt x="263" y="71"/>
                  <a:pt x="265" y="69"/>
                  <a:pt x="264" y="67"/>
                </a:cubicBezTo>
                <a:cubicBezTo>
                  <a:pt x="263" y="65"/>
                  <a:pt x="262" y="65"/>
                  <a:pt x="260" y="65"/>
                </a:cubicBezTo>
                <a:close/>
                <a:moveTo>
                  <a:pt x="602" y="366"/>
                </a:moveTo>
                <a:cubicBezTo>
                  <a:pt x="602" y="366"/>
                  <a:pt x="601" y="367"/>
                  <a:pt x="601" y="367"/>
                </a:cubicBezTo>
                <a:cubicBezTo>
                  <a:pt x="600" y="369"/>
                  <a:pt x="601" y="370"/>
                  <a:pt x="602" y="371"/>
                </a:cubicBezTo>
                <a:cubicBezTo>
                  <a:pt x="603" y="370"/>
                  <a:pt x="603" y="370"/>
                  <a:pt x="603" y="369"/>
                </a:cubicBezTo>
                <a:cubicBezTo>
                  <a:pt x="604" y="368"/>
                  <a:pt x="603" y="367"/>
                  <a:pt x="602" y="366"/>
                </a:cubicBezTo>
                <a:close/>
                <a:moveTo>
                  <a:pt x="319" y="560"/>
                </a:moveTo>
                <a:cubicBezTo>
                  <a:pt x="318" y="558"/>
                  <a:pt x="316" y="556"/>
                  <a:pt x="313" y="556"/>
                </a:cubicBezTo>
                <a:cubicBezTo>
                  <a:pt x="312" y="557"/>
                  <a:pt x="311" y="557"/>
                  <a:pt x="309" y="558"/>
                </a:cubicBezTo>
                <a:cubicBezTo>
                  <a:pt x="309" y="558"/>
                  <a:pt x="309" y="559"/>
                  <a:pt x="310" y="559"/>
                </a:cubicBezTo>
                <a:cubicBezTo>
                  <a:pt x="312" y="561"/>
                  <a:pt x="313" y="563"/>
                  <a:pt x="315" y="565"/>
                </a:cubicBezTo>
                <a:cubicBezTo>
                  <a:pt x="316" y="565"/>
                  <a:pt x="318" y="565"/>
                  <a:pt x="319" y="565"/>
                </a:cubicBezTo>
                <a:cubicBezTo>
                  <a:pt x="321" y="565"/>
                  <a:pt x="321" y="562"/>
                  <a:pt x="319" y="560"/>
                </a:cubicBezTo>
                <a:close/>
                <a:moveTo>
                  <a:pt x="273" y="137"/>
                </a:moveTo>
                <a:cubicBezTo>
                  <a:pt x="273" y="135"/>
                  <a:pt x="271" y="134"/>
                  <a:pt x="271" y="133"/>
                </a:cubicBezTo>
                <a:cubicBezTo>
                  <a:pt x="269" y="130"/>
                  <a:pt x="269" y="130"/>
                  <a:pt x="272" y="126"/>
                </a:cubicBezTo>
                <a:cubicBezTo>
                  <a:pt x="275" y="122"/>
                  <a:pt x="275" y="120"/>
                  <a:pt x="273" y="117"/>
                </a:cubicBezTo>
                <a:cubicBezTo>
                  <a:pt x="271" y="114"/>
                  <a:pt x="267" y="115"/>
                  <a:pt x="264" y="116"/>
                </a:cubicBezTo>
                <a:cubicBezTo>
                  <a:pt x="262" y="117"/>
                  <a:pt x="260" y="117"/>
                  <a:pt x="258" y="118"/>
                </a:cubicBezTo>
                <a:cubicBezTo>
                  <a:pt x="256" y="119"/>
                  <a:pt x="253" y="121"/>
                  <a:pt x="251" y="122"/>
                </a:cubicBezTo>
                <a:cubicBezTo>
                  <a:pt x="250" y="123"/>
                  <a:pt x="249" y="124"/>
                  <a:pt x="249" y="125"/>
                </a:cubicBezTo>
                <a:cubicBezTo>
                  <a:pt x="248" y="131"/>
                  <a:pt x="247" y="137"/>
                  <a:pt x="250" y="143"/>
                </a:cubicBezTo>
                <a:cubicBezTo>
                  <a:pt x="251" y="145"/>
                  <a:pt x="254" y="148"/>
                  <a:pt x="256" y="148"/>
                </a:cubicBezTo>
                <a:cubicBezTo>
                  <a:pt x="262" y="149"/>
                  <a:pt x="268" y="148"/>
                  <a:pt x="273" y="144"/>
                </a:cubicBezTo>
                <a:cubicBezTo>
                  <a:pt x="275" y="143"/>
                  <a:pt x="275" y="140"/>
                  <a:pt x="274" y="138"/>
                </a:cubicBezTo>
                <a:cubicBezTo>
                  <a:pt x="274" y="137"/>
                  <a:pt x="274" y="137"/>
                  <a:pt x="273" y="137"/>
                </a:cubicBezTo>
                <a:close/>
                <a:moveTo>
                  <a:pt x="588" y="436"/>
                </a:moveTo>
                <a:cubicBezTo>
                  <a:pt x="588" y="436"/>
                  <a:pt x="587" y="437"/>
                  <a:pt x="587" y="437"/>
                </a:cubicBezTo>
                <a:cubicBezTo>
                  <a:pt x="587" y="437"/>
                  <a:pt x="587" y="438"/>
                  <a:pt x="588" y="438"/>
                </a:cubicBezTo>
                <a:cubicBezTo>
                  <a:pt x="589" y="438"/>
                  <a:pt x="590" y="438"/>
                  <a:pt x="590" y="437"/>
                </a:cubicBezTo>
                <a:cubicBezTo>
                  <a:pt x="589" y="437"/>
                  <a:pt x="589" y="436"/>
                  <a:pt x="588" y="436"/>
                </a:cubicBezTo>
                <a:close/>
                <a:moveTo>
                  <a:pt x="572" y="447"/>
                </a:moveTo>
                <a:cubicBezTo>
                  <a:pt x="572" y="446"/>
                  <a:pt x="571" y="445"/>
                  <a:pt x="569" y="445"/>
                </a:cubicBezTo>
                <a:cubicBezTo>
                  <a:pt x="569" y="445"/>
                  <a:pt x="567" y="446"/>
                  <a:pt x="567" y="447"/>
                </a:cubicBezTo>
                <a:cubicBezTo>
                  <a:pt x="565" y="449"/>
                  <a:pt x="566" y="452"/>
                  <a:pt x="569" y="454"/>
                </a:cubicBezTo>
                <a:cubicBezTo>
                  <a:pt x="569" y="454"/>
                  <a:pt x="571" y="454"/>
                  <a:pt x="572" y="454"/>
                </a:cubicBezTo>
                <a:cubicBezTo>
                  <a:pt x="573" y="454"/>
                  <a:pt x="573" y="453"/>
                  <a:pt x="573" y="452"/>
                </a:cubicBezTo>
                <a:cubicBezTo>
                  <a:pt x="573" y="451"/>
                  <a:pt x="573" y="449"/>
                  <a:pt x="572" y="447"/>
                </a:cubicBezTo>
                <a:close/>
                <a:moveTo>
                  <a:pt x="519" y="436"/>
                </a:moveTo>
                <a:cubicBezTo>
                  <a:pt x="518" y="435"/>
                  <a:pt x="517" y="435"/>
                  <a:pt x="515" y="435"/>
                </a:cubicBezTo>
                <a:cubicBezTo>
                  <a:pt x="507" y="437"/>
                  <a:pt x="505" y="443"/>
                  <a:pt x="507" y="451"/>
                </a:cubicBezTo>
                <a:cubicBezTo>
                  <a:pt x="508" y="453"/>
                  <a:pt x="509" y="455"/>
                  <a:pt x="511" y="455"/>
                </a:cubicBezTo>
                <a:cubicBezTo>
                  <a:pt x="516" y="459"/>
                  <a:pt x="525" y="455"/>
                  <a:pt x="528" y="449"/>
                </a:cubicBezTo>
                <a:cubicBezTo>
                  <a:pt x="528" y="447"/>
                  <a:pt x="528" y="447"/>
                  <a:pt x="528" y="447"/>
                </a:cubicBezTo>
                <a:cubicBezTo>
                  <a:pt x="527" y="442"/>
                  <a:pt x="523" y="439"/>
                  <a:pt x="519" y="436"/>
                </a:cubicBezTo>
                <a:close/>
                <a:moveTo>
                  <a:pt x="439" y="313"/>
                </a:moveTo>
                <a:cubicBezTo>
                  <a:pt x="439" y="311"/>
                  <a:pt x="438" y="309"/>
                  <a:pt x="437" y="307"/>
                </a:cubicBezTo>
                <a:cubicBezTo>
                  <a:pt x="437" y="304"/>
                  <a:pt x="435" y="302"/>
                  <a:pt x="433" y="301"/>
                </a:cubicBezTo>
                <a:cubicBezTo>
                  <a:pt x="431" y="299"/>
                  <a:pt x="430" y="298"/>
                  <a:pt x="428" y="297"/>
                </a:cubicBezTo>
                <a:cubicBezTo>
                  <a:pt x="423" y="293"/>
                  <a:pt x="417" y="293"/>
                  <a:pt x="413" y="295"/>
                </a:cubicBezTo>
                <a:cubicBezTo>
                  <a:pt x="405" y="299"/>
                  <a:pt x="399" y="305"/>
                  <a:pt x="397" y="314"/>
                </a:cubicBezTo>
                <a:cubicBezTo>
                  <a:pt x="397" y="320"/>
                  <a:pt x="393" y="324"/>
                  <a:pt x="388" y="327"/>
                </a:cubicBezTo>
                <a:cubicBezTo>
                  <a:pt x="381" y="331"/>
                  <a:pt x="375" y="335"/>
                  <a:pt x="367" y="335"/>
                </a:cubicBezTo>
                <a:cubicBezTo>
                  <a:pt x="354" y="335"/>
                  <a:pt x="347" y="343"/>
                  <a:pt x="340" y="352"/>
                </a:cubicBezTo>
                <a:cubicBezTo>
                  <a:pt x="340" y="353"/>
                  <a:pt x="339" y="353"/>
                  <a:pt x="339" y="354"/>
                </a:cubicBezTo>
                <a:cubicBezTo>
                  <a:pt x="337" y="357"/>
                  <a:pt x="335" y="359"/>
                  <a:pt x="331" y="360"/>
                </a:cubicBezTo>
                <a:cubicBezTo>
                  <a:pt x="328" y="361"/>
                  <a:pt x="327" y="363"/>
                  <a:pt x="326" y="366"/>
                </a:cubicBezTo>
                <a:cubicBezTo>
                  <a:pt x="325" y="369"/>
                  <a:pt x="324" y="373"/>
                  <a:pt x="322" y="375"/>
                </a:cubicBezTo>
                <a:cubicBezTo>
                  <a:pt x="321" y="379"/>
                  <a:pt x="320" y="382"/>
                  <a:pt x="321" y="385"/>
                </a:cubicBezTo>
                <a:cubicBezTo>
                  <a:pt x="321" y="386"/>
                  <a:pt x="320" y="388"/>
                  <a:pt x="319" y="389"/>
                </a:cubicBezTo>
                <a:cubicBezTo>
                  <a:pt x="319" y="389"/>
                  <a:pt x="318" y="389"/>
                  <a:pt x="317" y="390"/>
                </a:cubicBezTo>
                <a:cubicBezTo>
                  <a:pt x="314" y="391"/>
                  <a:pt x="312" y="394"/>
                  <a:pt x="310" y="397"/>
                </a:cubicBezTo>
                <a:cubicBezTo>
                  <a:pt x="308" y="399"/>
                  <a:pt x="305" y="399"/>
                  <a:pt x="303" y="400"/>
                </a:cubicBezTo>
                <a:cubicBezTo>
                  <a:pt x="301" y="400"/>
                  <a:pt x="299" y="403"/>
                  <a:pt x="300" y="405"/>
                </a:cubicBezTo>
                <a:cubicBezTo>
                  <a:pt x="303" y="409"/>
                  <a:pt x="307" y="413"/>
                  <a:pt x="307" y="417"/>
                </a:cubicBezTo>
                <a:cubicBezTo>
                  <a:pt x="308" y="422"/>
                  <a:pt x="306" y="428"/>
                  <a:pt x="306" y="433"/>
                </a:cubicBezTo>
                <a:cubicBezTo>
                  <a:pt x="306" y="437"/>
                  <a:pt x="305" y="440"/>
                  <a:pt x="303" y="443"/>
                </a:cubicBezTo>
                <a:cubicBezTo>
                  <a:pt x="301" y="447"/>
                  <a:pt x="299" y="452"/>
                  <a:pt x="297" y="456"/>
                </a:cubicBezTo>
                <a:cubicBezTo>
                  <a:pt x="295" y="459"/>
                  <a:pt x="296" y="462"/>
                  <a:pt x="299" y="465"/>
                </a:cubicBezTo>
                <a:cubicBezTo>
                  <a:pt x="304" y="471"/>
                  <a:pt x="305" y="473"/>
                  <a:pt x="301" y="477"/>
                </a:cubicBezTo>
                <a:cubicBezTo>
                  <a:pt x="296" y="483"/>
                  <a:pt x="297" y="492"/>
                  <a:pt x="293" y="498"/>
                </a:cubicBezTo>
                <a:cubicBezTo>
                  <a:pt x="291" y="502"/>
                  <a:pt x="292" y="505"/>
                  <a:pt x="295" y="507"/>
                </a:cubicBezTo>
                <a:cubicBezTo>
                  <a:pt x="296" y="509"/>
                  <a:pt x="297" y="511"/>
                  <a:pt x="298" y="513"/>
                </a:cubicBezTo>
                <a:cubicBezTo>
                  <a:pt x="301" y="517"/>
                  <a:pt x="299" y="523"/>
                  <a:pt x="295" y="525"/>
                </a:cubicBezTo>
                <a:cubicBezTo>
                  <a:pt x="292" y="527"/>
                  <a:pt x="289" y="528"/>
                  <a:pt x="288" y="532"/>
                </a:cubicBezTo>
                <a:cubicBezTo>
                  <a:pt x="287" y="536"/>
                  <a:pt x="287" y="540"/>
                  <a:pt x="289" y="544"/>
                </a:cubicBezTo>
                <a:cubicBezTo>
                  <a:pt x="290" y="548"/>
                  <a:pt x="293" y="551"/>
                  <a:pt x="297" y="553"/>
                </a:cubicBezTo>
                <a:cubicBezTo>
                  <a:pt x="298" y="554"/>
                  <a:pt x="301" y="555"/>
                  <a:pt x="302" y="555"/>
                </a:cubicBezTo>
                <a:cubicBezTo>
                  <a:pt x="305" y="555"/>
                  <a:pt x="308" y="553"/>
                  <a:pt x="311" y="553"/>
                </a:cubicBezTo>
                <a:cubicBezTo>
                  <a:pt x="315" y="552"/>
                  <a:pt x="319" y="554"/>
                  <a:pt x="321" y="557"/>
                </a:cubicBezTo>
                <a:cubicBezTo>
                  <a:pt x="323" y="560"/>
                  <a:pt x="324" y="563"/>
                  <a:pt x="325" y="565"/>
                </a:cubicBezTo>
                <a:cubicBezTo>
                  <a:pt x="325" y="572"/>
                  <a:pt x="330" y="574"/>
                  <a:pt x="335" y="576"/>
                </a:cubicBezTo>
                <a:cubicBezTo>
                  <a:pt x="339" y="577"/>
                  <a:pt x="342" y="578"/>
                  <a:pt x="345" y="579"/>
                </a:cubicBezTo>
                <a:cubicBezTo>
                  <a:pt x="348" y="581"/>
                  <a:pt x="351" y="582"/>
                  <a:pt x="355" y="581"/>
                </a:cubicBezTo>
                <a:cubicBezTo>
                  <a:pt x="358" y="581"/>
                  <a:pt x="361" y="581"/>
                  <a:pt x="363" y="581"/>
                </a:cubicBezTo>
                <a:cubicBezTo>
                  <a:pt x="363" y="581"/>
                  <a:pt x="363" y="581"/>
                  <a:pt x="363" y="581"/>
                </a:cubicBezTo>
                <a:cubicBezTo>
                  <a:pt x="367" y="581"/>
                  <a:pt x="372" y="582"/>
                  <a:pt x="376" y="581"/>
                </a:cubicBezTo>
                <a:cubicBezTo>
                  <a:pt x="377" y="581"/>
                  <a:pt x="378" y="580"/>
                  <a:pt x="379" y="579"/>
                </a:cubicBezTo>
                <a:cubicBezTo>
                  <a:pt x="380" y="577"/>
                  <a:pt x="380" y="575"/>
                  <a:pt x="381" y="573"/>
                </a:cubicBezTo>
                <a:cubicBezTo>
                  <a:pt x="381" y="570"/>
                  <a:pt x="380" y="567"/>
                  <a:pt x="378" y="566"/>
                </a:cubicBezTo>
                <a:cubicBezTo>
                  <a:pt x="374" y="563"/>
                  <a:pt x="370" y="561"/>
                  <a:pt x="366" y="558"/>
                </a:cubicBezTo>
                <a:cubicBezTo>
                  <a:pt x="354" y="551"/>
                  <a:pt x="347" y="540"/>
                  <a:pt x="343" y="527"/>
                </a:cubicBezTo>
                <a:cubicBezTo>
                  <a:pt x="341" y="521"/>
                  <a:pt x="340" y="515"/>
                  <a:pt x="338" y="509"/>
                </a:cubicBezTo>
                <a:cubicBezTo>
                  <a:pt x="336" y="500"/>
                  <a:pt x="339" y="491"/>
                  <a:pt x="339" y="482"/>
                </a:cubicBezTo>
                <a:cubicBezTo>
                  <a:pt x="339" y="478"/>
                  <a:pt x="341" y="475"/>
                  <a:pt x="343" y="471"/>
                </a:cubicBezTo>
                <a:cubicBezTo>
                  <a:pt x="345" y="469"/>
                  <a:pt x="346" y="466"/>
                  <a:pt x="346" y="463"/>
                </a:cubicBezTo>
                <a:cubicBezTo>
                  <a:pt x="348" y="451"/>
                  <a:pt x="350" y="440"/>
                  <a:pt x="351" y="428"/>
                </a:cubicBezTo>
                <a:cubicBezTo>
                  <a:pt x="352" y="423"/>
                  <a:pt x="353" y="418"/>
                  <a:pt x="357" y="416"/>
                </a:cubicBezTo>
                <a:cubicBezTo>
                  <a:pt x="364" y="412"/>
                  <a:pt x="368" y="407"/>
                  <a:pt x="370" y="400"/>
                </a:cubicBezTo>
                <a:cubicBezTo>
                  <a:pt x="373" y="391"/>
                  <a:pt x="379" y="385"/>
                  <a:pt x="384" y="377"/>
                </a:cubicBezTo>
                <a:cubicBezTo>
                  <a:pt x="388" y="370"/>
                  <a:pt x="393" y="363"/>
                  <a:pt x="400" y="358"/>
                </a:cubicBezTo>
                <a:cubicBezTo>
                  <a:pt x="407" y="352"/>
                  <a:pt x="414" y="345"/>
                  <a:pt x="423" y="340"/>
                </a:cubicBezTo>
                <a:cubicBezTo>
                  <a:pt x="427" y="339"/>
                  <a:pt x="429" y="335"/>
                  <a:pt x="433" y="333"/>
                </a:cubicBezTo>
                <a:cubicBezTo>
                  <a:pt x="440" y="328"/>
                  <a:pt x="443" y="321"/>
                  <a:pt x="439" y="313"/>
                </a:cubicBezTo>
                <a:close/>
                <a:moveTo>
                  <a:pt x="120" y="779"/>
                </a:moveTo>
                <a:cubicBezTo>
                  <a:pt x="120" y="779"/>
                  <a:pt x="119" y="779"/>
                  <a:pt x="119" y="779"/>
                </a:cubicBezTo>
                <a:cubicBezTo>
                  <a:pt x="119" y="780"/>
                  <a:pt x="120" y="781"/>
                  <a:pt x="121" y="782"/>
                </a:cubicBezTo>
                <a:cubicBezTo>
                  <a:pt x="121" y="781"/>
                  <a:pt x="123" y="781"/>
                  <a:pt x="123" y="781"/>
                </a:cubicBezTo>
                <a:cubicBezTo>
                  <a:pt x="123" y="779"/>
                  <a:pt x="122" y="779"/>
                  <a:pt x="120" y="779"/>
                </a:cubicBezTo>
                <a:close/>
                <a:moveTo>
                  <a:pt x="417" y="616"/>
                </a:moveTo>
                <a:cubicBezTo>
                  <a:pt x="417" y="617"/>
                  <a:pt x="417" y="617"/>
                  <a:pt x="417" y="617"/>
                </a:cubicBezTo>
                <a:cubicBezTo>
                  <a:pt x="418" y="616"/>
                  <a:pt x="418" y="616"/>
                  <a:pt x="418" y="616"/>
                </a:cubicBezTo>
                <a:lnTo>
                  <a:pt x="417" y="616"/>
                </a:lnTo>
                <a:close/>
                <a:moveTo>
                  <a:pt x="802" y="103"/>
                </a:moveTo>
                <a:cubicBezTo>
                  <a:pt x="801" y="102"/>
                  <a:pt x="801" y="101"/>
                  <a:pt x="801" y="101"/>
                </a:cubicBezTo>
                <a:cubicBezTo>
                  <a:pt x="799" y="97"/>
                  <a:pt x="795" y="95"/>
                  <a:pt x="791" y="93"/>
                </a:cubicBezTo>
                <a:cubicBezTo>
                  <a:pt x="784" y="92"/>
                  <a:pt x="779" y="87"/>
                  <a:pt x="772" y="85"/>
                </a:cubicBezTo>
                <a:cubicBezTo>
                  <a:pt x="766" y="82"/>
                  <a:pt x="759" y="81"/>
                  <a:pt x="754" y="77"/>
                </a:cubicBezTo>
                <a:cubicBezTo>
                  <a:pt x="752" y="75"/>
                  <a:pt x="749" y="75"/>
                  <a:pt x="746" y="74"/>
                </a:cubicBezTo>
                <a:cubicBezTo>
                  <a:pt x="745" y="74"/>
                  <a:pt x="743" y="75"/>
                  <a:pt x="742" y="76"/>
                </a:cubicBezTo>
                <a:cubicBezTo>
                  <a:pt x="739" y="82"/>
                  <a:pt x="736" y="88"/>
                  <a:pt x="741" y="95"/>
                </a:cubicBezTo>
                <a:cubicBezTo>
                  <a:pt x="743" y="99"/>
                  <a:pt x="745" y="104"/>
                  <a:pt x="747" y="109"/>
                </a:cubicBezTo>
                <a:cubicBezTo>
                  <a:pt x="747" y="110"/>
                  <a:pt x="747" y="112"/>
                  <a:pt x="747" y="112"/>
                </a:cubicBezTo>
                <a:cubicBezTo>
                  <a:pt x="747" y="117"/>
                  <a:pt x="746" y="119"/>
                  <a:pt x="747" y="121"/>
                </a:cubicBezTo>
                <a:cubicBezTo>
                  <a:pt x="748" y="128"/>
                  <a:pt x="749" y="136"/>
                  <a:pt x="752" y="143"/>
                </a:cubicBezTo>
                <a:cubicBezTo>
                  <a:pt x="753" y="148"/>
                  <a:pt x="755" y="153"/>
                  <a:pt x="760" y="157"/>
                </a:cubicBezTo>
                <a:cubicBezTo>
                  <a:pt x="761" y="158"/>
                  <a:pt x="762" y="158"/>
                  <a:pt x="763" y="158"/>
                </a:cubicBezTo>
                <a:cubicBezTo>
                  <a:pt x="765" y="157"/>
                  <a:pt x="766" y="157"/>
                  <a:pt x="767" y="155"/>
                </a:cubicBezTo>
                <a:cubicBezTo>
                  <a:pt x="775" y="145"/>
                  <a:pt x="775" y="145"/>
                  <a:pt x="789" y="136"/>
                </a:cubicBezTo>
                <a:cubicBezTo>
                  <a:pt x="793" y="133"/>
                  <a:pt x="797" y="130"/>
                  <a:pt x="801" y="126"/>
                </a:cubicBezTo>
                <a:cubicBezTo>
                  <a:pt x="803" y="124"/>
                  <a:pt x="805" y="121"/>
                  <a:pt x="806" y="118"/>
                </a:cubicBezTo>
                <a:cubicBezTo>
                  <a:pt x="807" y="116"/>
                  <a:pt x="807" y="113"/>
                  <a:pt x="807" y="112"/>
                </a:cubicBezTo>
                <a:cubicBezTo>
                  <a:pt x="805" y="109"/>
                  <a:pt x="803" y="106"/>
                  <a:pt x="802" y="103"/>
                </a:cubicBezTo>
                <a:close/>
                <a:moveTo>
                  <a:pt x="759" y="230"/>
                </a:moveTo>
                <a:cubicBezTo>
                  <a:pt x="759" y="230"/>
                  <a:pt x="758" y="231"/>
                  <a:pt x="758" y="231"/>
                </a:cubicBezTo>
                <a:cubicBezTo>
                  <a:pt x="757" y="233"/>
                  <a:pt x="758" y="234"/>
                  <a:pt x="760" y="234"/>
                </a:cubicBezTo>
                <a:cubicBezTo>
                  <a:pt x="761" y="234"/>
                  <a:pt x="762" y="233"/>
                  <a:pt x="762" y="232"/>
                </a:cubicBezTo>
                <a:cubicBezTo>
                  <a:pt x="761" y="230"/>
                  <a:pt x="761" y="229"/>
                  <a:pt x="759" y="230"/>
                </a:cubicBezTo>
                <a:close/>
                <a:moveTo>
                  <a:pt x="771" y="222"/>
                </a:moveTo>
                <a:cubicBezTo>
                  <a:pt x="770" y="222"/>
                  <a:pt x="770" y="222"/>
                  <a:pt x="770" y="222"/>
                </a:cubicBezTo>
                <a:cubicBezTo>
                  <a:pt x="770" y="223"/>
                  <a:pt x="770" y="223"/>
                  <a:pt x="770" y="223"/>
                </a:cubicBezTo>
                <a:cubicBezTo>
                  <a:pt x="772" y="223"/>
                  <a:pt x="772" y="223"/>
                  <a:pt x="772" y="223"/>
                </a:cubicBezTo>
                <a:lnTo>
                  <a:pt x="771" y="222"/>
                </a:lnTo>
                <a:close/>
                <a:moveTo>
                  <a:pt x="749" y="205"/>
                </a:moveTo>
                <a:cubicBezTo>
                  <a:pt x="748" y="205"/>
                  <a:pt x="747" y="205"/>
                  <a:pt x="747" y="205"/>
                </a:cubicBezTo>
                <a:cubicBezTo>
                  <a:pt x="744" y="207"/>
                  <a:pt x="741" y="209"/>
                  <a:pt x="739" y="211"/>
                </a:cubicBezTo>
                <a:cubicBezTo>
                  <a:pt x="737" y="212"/>
                  <a:pt x="737" y="213"/>
                  <a:pt x="737" y="215"/>
                </a:cubicBezTo>
                <a:cubicBezTo>
                  <a:pt x="737" y="216"/>
                  <a:pt x="738" y="217"/>
                  <a:pt x="739" y="217"/>
                </a:cubicBezTo>
                <a:cubicBezTo>
                  <a:pt x="745" y="218"/>
                  <a:pt x="750" y="214"/>
                  <a:pt x="751" y="209"/>
                </a:cubicBezTo>
                <a:cubicBezTo>
                  <a:pt x="750" y="207"/>
                  <a:pt x="749" y="206"/>
                  <a:pt x="749" y="205"/>
                </a:cubicBezTo>
                <a:close/>
                <a:moveTo>
                  <a:pt x="257" y="105"/>
                </a:moveTo>
                <a:cubicBezTo>
                  <a:pt x="255" y="105"/>
                  <a:pt x="252" y="105"/>
                  <a:pt x="249" y="107"/>
                </a:cubicBezTo>
                <a:cubicBezTo>
                  <a:pt x="246" y="109"/>
                  <a:pt x="246" y="113"/>
                  <a:pt x="249" y="115"/>
                </a:cubicBezTo>
                <a:cubicBezTo>
                  <a:pt x="252" y="118"/>
                  <a:pt x="255" y="119"/>
                  <a:pt x="258" y="118"/>
                </a:cubicBezTo>
                <a:cubicBezTo>
                  <a:pt x="259" y="117"/>
                  <a:pt x="261" y="115"/>
                  <a:pt x="262" y="113"/>
                </a:cubicBezTo>
                <a:cubicBezTo>
                  <a:pt x="263" y="110"/>
                  <a:pt x="261" y="106"/>
                  <a:pt x="257" y="105"/>
                </a:cubicBezTo>
                <a:close/>
                <a:moveTo>
                  <a:pt x="795" y="256"/>
                </a:moveTo>
                <a:cubicBezTo>
                  <a:pt x="794" y="257"/>
                  <a:pt x="793" y="258"/>
                  <a:pt x="792" y="259"/>
                </a:cubicBezTo>
                <a:cubicBezTo>
                  <a:pt x="787" y="260"/>
                  <a:pt x="783" y="262"/>
                  <a:pt x="778" y="263"/>
                </a:cubicBezTo>
                <a:cubicBezTo>
                  <a:pt x="777" y="264"/>
                  <a:pt x="776" y="262"/>
                  <a:pt x="777" y="261"/>
                </a:cubicBezTo>
                <a:cubicBezTo>
                  <a:pt x="777" y="258"/>
                  <a:pt x="778" y="255"/>
                  <a:pt x="779" y="253"/>
                </a:cubicBezTo>
                <a:cubicBezTo>
                  <a:pt x="779" y="250"/>
                  <a:pt x="777" y="247"/>
                  <a:pt x="774" y="248"/>
                </a:cubicBezTo>
                <a:cubicBezTo>
                  <a:pt x="769" y="248"/>
                  <a:pt x="765" y="249"/>
                  <a:pt x="764" y="254"/>
                </a:cubicBezTo>
                <a:cubicBezTo>
                  <a:pt x="763" y="257"/>
                  <a:pt x="763" y="259"/>
                  <a:pt x="759" y="259"/>
                </a:cubicBezTo>
                <a:cubicBezTo>
                  <a:pt x="757" y="259"/>
                  <a:pt x="754" y="260"/>
                  <a:pt x="751" y="261"/>
                </a:cubicBezTo>
                <a:cubicBezTo>
                  <a:pt x="747" y="261"/>
                  <a:pt x="744" y="264"/>
                  <a:pt x="741" y="267"/>
                </a:cubicBezTo>
                <a:cubicBezTo>
                  <a:pt x="737" y="271"/>
                  <a:pt x="737" y="273"/>
                  <a:pt x="741" y="277"/>
                </a:cubicBezTo>
                <a:cubicBezTo>
                  <a:pt x="743" y="279"/>
                  <a:pt x="742" y="282"/>
                  <a:pt x="741" y="283"/>
                </a:cubicBezTo>
                <a:cubicBezTo>
                  <a:pt x="735" y="286"/>
                  <a:pt x="731" y="290"/>
                  <a:pt x="725" y="292"/>
                </a:cubicBezTo>
                <a:cubicBezTo>
                  <a:pt x="720" y="295"/>
                  <a:pt x="715" y="297"/>
                  <a:pt x="711" y="301"/>
                </a:cubicBezTo>
                <a:cubicBezTo>
                  <a:pt x="708" y="306"/>
                  <a:pt x="703" y="309"/>
                  <a:pt x="701" y="315"/>
                </a:cubicBezTo>
                <a:cubicBezTo>
                  <a:pt x="700" y="319"/>
                  <a:pt x="698" y="322"/>
                  <a:pt x="693" y="323"/>
                </a:cubicBezTo>
                <a:cubicBezTo>
                  <a:pt x="688" y="325"/>
                  <a:pt x="689" y="332"/>
                  <a:pt x="685" y="334"/>
                </a:cubicBezTo>
                <a:cubicBezTo>
                  <a:pt x="683" y="336"/>
                  <a:pt x="681" y="339"/>
                  <a:pt x="680" y="341"/>
                </a:cubicBezTo>
                <a:cubicBezTo>
                  <a:pt x="678" y="346"/>
                  <a:pt x="679" y="350"/>
                  <a:pt x="681" y="355"/>
                </a:cubicBezTo>
                <a:cubicBezTo>
                  <a:pt x="681" y="358"/>
                  <a:pt x="683" y="359"/>
                  <a:pt x="685" y="361"/>
                </a:cubicBezTo>
                <a:cubicBezTo>
                  <a:pt x="690" y="365"/>
                  <a:pt x="695" y="369"/>
                  <a:pt x="701" y="371"/>
                </a:cubicBezTo>
                <a:cubicBezTo>
                  <a:pt x="707" y="373"/>
                  <a:pt x="714" y="376"/>
                  <a:pt x="719" y="381"/>
                </a:cubicBezTo>
                <a:cubicBezTo>
                  <a:pt x="719" y="383"/>
                  <a:pt x="720" y="384"/>
                  <a:pt x="719" y="385"/>
                </a:cubicBezTo>
                <a:cubicBezTo>
                  <a:pt x="719" y="387"/>
                  <a:pt x="718" y="388"/>
                  <a:pt x="717" y="389"/>
                </a:cubicBezTo>
                <a:cubicBezTo>
                  <a:pt x="714" y="390"/>
                  <a:pt x="714" y="388"/>
                  <a:pt x="713" y="386"/>
                </a:cubicBezTo>
                <a:cubicBezTo>
                  <a:pt x="713" y="384"/>
                  <a:pt x="711" y="382"/>
                  <a:pt x="709" y="383"/>
                </a:cubicBezTo>
                <a:cubicBezTo>
                  <a:pt x="706" y="383"/>
                  <a:pt x="703" y="383"/>
                  <a:pt x="701" y="384"/>
                </a:cubicBezTo>
                <a:cubicBezTo>
                  <a:pt x="694" y="390"/>
                  <a:pt x="687" y="392"/>
                  <a:pt x="679" y="395"/>
                </a:cubicBezTo>
                <a:cubicBezTo>
                  <a:pt x="671" y="399"/>
                  <a:pt x="663" y="402"/>
                  <a:pt x="656" y="404"/>
                </a:cubicBezTo>
                <a:cubicBezTo>
                  <a:pt x="653" y="405"/>
                  <a:pt x="650" y="405"/>
                  <a:pt x="648" y="407"/>
                </a:cubicBezTo>
                <a:cubicBezTo>
                  <a:pt x="640" y="409"/>
                  <a:pt x="638" y="415"/>
                  <a:pt x="642" y="423"/>
                </a:cubicBezTo>
                <a:cubicBezTo>
                  <a:pt x="643" y="426"/>
                  <a:pt x="645" y="429"/>
                  <a:pt x="648" y="432"/>
                </a:cubicBezTo>
                <a:cubicBezTo>
                  <a:pt x="651" y="435"/>
                  <a:pt x="653" y="439"/>
                  <a:pt x="654" y="444"/>
                </a:cubicBezTo>
                <a:cubicBezTo>
                  <a:pt x="655" y="447"/>
                  <a:pt x="656" y="450"/>
                  <a:pt x="657" y="452"/>
                </a:cubicBezTo>
                <a:cubicBezTo>
                  <a:pt x="659" y="454"/>
                  <a:pt x="661" y="456"/>
                  <a:pt x="663" y="457"/>
                </a:cubicBezTo>
                <a:cubicBezTo>
                  <a:pt x="669" y="460"/>
                  <a:pt x="674" y="459"/>
                  <a:pt x="680" y="459"/>
                </a:cubicBezTo>
                <a:cubicBezTo>
                  <a:pt x="684" y="463"/>
                  <a:pt x="689" y="468"/>
                  <a:pt x="693" y="472"/>
                </a:cubicBezTo>
                <a:cubicBezTo>
                  <a:pt x="694" y="473"/>
                  <a:pt x="696" y="473"/>
                  <a:pt x="697" y="473"/>
                </a:cubicBezTo>
                <a:cubicBezTo>
                  <a:pt x="700" y="475"/>
                  <a:pt x="703" y="476"/>
                  <a:pt x="707" y="477"/>
                </a:cubicBezTo>
                <a:cubicBezTo>
                  <a:pt x="709" y="479"/>
                  <a:pt x="711" y="481"/>
                  <a:pt x="712" y="483"/>
                </a:cubicBezTo>
                <a:cubicBezTo>
                  <a:pt x="713" y="492"/>
                  <a:pt x="716" y="501"/>
                  <a:pt x="721" y="509"/>
                </a:cubicBezTo>
                <a:cubicBezTo>
                  <a:pt x="723" y="510"/>
                  <a:pt x="721" y="512"/>
                  <a:pt x="719" y="513"/>
                </a:cubicBezTo>
                <a:cubicBezTo>
                  <a:pt x="717" y="515"/>
                  <a:pt x="715" y="516"/>
                  <a:pt x="713" y="517"/>
                </a:cubicBezTo>
                <a:cubicBezTo>
                  <a:pt x="713" y="518"/>
                  <a:pt x="713" y="518"/>
                  <a:pt x="713" y="518"/>
                </a:cubicBezTo>
                <a:cubicBezTo>
                  <a:pt x="713" y="519"/>
                  <a:pt x="712" y="519"/>
                  <a:pt x="712" y="520"/>
                </a:cubicBezTo>
                <a:cubicBezTo>
                  <a:pt x="712" y="519"/>
                  <a:pt x="712" y="518"/>
                  <a:pt x="712" y="518"/>
                </a:cubicBezTo>
                <a:cubicBezTo>
                  <a:pt x="713" y="517"/>
                  <a:pt x="713" y="517"/>
                  <a:pt x="713" y="517"/>
                </a:cubicBezTo>
                <a:cubicBezTo>
                  <a:pt x="712" y="517"/>
                  <a:pt x="711" y="515"/>
                  <a:pt x="711" y="515"/>
                </a:cubicBezTo>
                <a:cubicBezTo>
                  <a:pt x="705" y="507"/>
                  <a:pt x="703" y="500"/>
                  <a:pt x="708" y="491"/>
                </a:cubicBezTo>
                <a:cubicBezTo>
                  <a:pt x="708" y="491"/>
                  <a:pt x="708" y="489"/>
                  <a:pt x="708" y="487"/>
                </a:cubicBezTo>
                <a:cubicBezTo>
                  <a:pt x="709" y="483"/>
                  <a:pt x="705" y="479"/>
                  <a:pt x="701" y="479"/>
                </a:cubicBezTo>
                <a:cubicBezTo>
                  <a:pt x="697" y="479"/>
                  <a:pt x="694" y="480"/>
                  <a:pt x="691" y="481"/>
                </a:cubicBezTo>
                <a:cubicBezTo>
                  <a:pt x="684" y="482"/>
                  <a:pt x="678" y="481"/>
                  <a:pt x="673" y="477"/>
                </a:cubicBezTo>
                <a:cubicBezTo>
                  <a:pt x="670" y="474"/>
                  <a:pt x="667" y="471"/>
                  <a:pt x="663" y="469"/>
                </a:cubicBezTo>
                <a:cubicBezTo>
                  <a:pt x="657" y="467"/>
                  <a:pt x="651" y="463"/>
                  <a:pt x="644" y="462"/>
                </a:cubicBezTo>
                <a:cubicBezTo>
                  <a:pt x="637" y="460"/>
                  <a:pt x="631" y="458"/>
                  <a:pt x="624" y="456"/>
                </a:cubicBezTo>
                <a:cubicBezTo>
                  <a:pt x="623" y="455"/>
                  <a:pt x="620" y="456"/>
                  <a:pt x="619" y="458"/>
                </a:cubicBezTo>
                <a:cubicBezTo>
                  <a:pt x="615" y="460"/>
                  <a:pt x="613" y="464"/>
                  <a:pt x="613" y="469"/>
                </a:cubicBezTo>
                <a:cubicBezTo>
                  <a:pt x="613" y="469"/>
                  <a:pt x="615" y="471"/>
                  <a:pt x="615" y="472"/>
                </a:cubicBezTo>
                <a:cubicBezTo>
                  <a:pt x="617" y="473"/>
                  <a:pt x="619" y="473"/>
                  <a:pt x="621" y="473"/>
                </a:cubicBezTo>
                <a:cubicBezTo>
                  <a:pt x="621" y="473"/>
                  <a:pt x="621" y="473"/>
                  <a:pt x="621" y="473"/>
                </a:cubicBezTo>
                <a:cubicBezTo>
                  <a:pt x="622" y="472"/>
                  <a:pt x="622" y="472"/>
                  <a:pt x="622" y="472"/>
                </a:cubicBezTo>
                <a:cubicBezTo>
                  <a:pt x="621" y="473"/>
                  <a:pt x="621" y="473"/>
                  <a:pt x="621" y="473"/>
                </a:cubicBezTo>
                <a:cubicBezTo>
                  <a:pt x="623" y="475"/>
                  <a:pt x="624" y="476"/>
                  <a:pt x="625" y="477"/>
                </a:cubicBezTo>
                <a:cubicBezTo>
                  <a:pt x="627" y="477"/>
                  <a:pt x="629" y="478"/>
                  <a:pt x="631" y="478"/>
                </a:cubicBezTo>
                <a:cubicBezTo>
                  <a:pt x="634" y="479"/>
                  <a:pt x="635" y="483"/>
                  <a:pt x="633" y="485"/>
                </a:cubicBezTo>
                <a:cubicBezTo>
                  <a:pt x="632" y="487"/>
                  <a:pt x="630" y="489"/>
                  <a:pt x="628" y="488"/>
                </a:cubicBezTo>
                <a:cubicBezTo>
                  <a:pt x="626" y="487"/>
                  <a:pt x="623" y="486"/>
                  <a:pt x="621" y="485"/>
                </a:cubicBezTo>
                <a:cubicBezTo>
                  <a:pt x="619" y="484"/>
                  <a:pt x="617" y="483"/>
                  <a:pt x="615" y="482"/>
                </a:cubicBezTo>
                <a:cubicBezTo>
                  <a:pt x="612" y="482"/>
                  <a:pt x="609" y="483"/>
                  <a:pt x="608" y="486"/>
                </a:cubicBezTo>
                <a:cubicBezTo>
                  <a:pt x="607" y="487"/>
                  <a:pt x="606" y="490"/>
                  <a:pt x="607" y="491"/>
                </a:cubicBezTo>
                <a:cubicBezTo>
                  <a:pt x="610" y="499"/>
                  <a:pt x="615" y="505"/>
                  <a:pt x="624" y="508"/>
                </a:cubicBezTo>
                <a:cubicBezTo>
                  <a:pt x="629" y="509"/>
                  <a:pt x="633" y="511"/>
                  <a:pt x="639" y="511"/>
                </a:cubicBezTo>
                <a:cubicBezTo>
                  <a:pt x="641" y="511"/>
                  <a:pt x="643" y="512"/>
                  <a:pt x="644" y="513"/>
                </a:cubicBezTo>
                <a:cubicBezTo>
                  <a:pt x="645" y="513"/>
                  <a:pt x="645" y="513"/>
                  <a:pt x="646" y="514"/>
                </a:cubicBezTo>
                <a:cubicBezTo>
                  <a:pt x="646" y="515"/>
                  <a:pt x="645" y="517"/>
                  <a:pt x="644" y="516"/>
                </a:cubicBezTo>
                <a:cubicBezTo>
                  <a:pt x="641" y="515"/>
                  <a:pt x="637" y="513"/>
                  <a:pt x="634" y="514"/>
                </a:cubicBezTo>
                <a:cubicBezTo>
                  <a:pt x="627" y="515"/>
                  <a:pt x="621" y="514"/>
                  <a:pt x="615" y="513"/>
                </a:cubicBezTo>
                <a:cubicBezTo>
                  <a:pt x="611" y="513"/>
                  <a:pt x="608" y="512"/>
                  <a:pt x="607" y="509"/>
                </a:cubicBezTo>
                <a:cubicBezTo>
                  <a:pt x="606" y="507"/>
                  <a:pt x="605" y="506"/>
                  <a:pt x="605" y="505"/>
                </a:cubicBezTo>
                <a:cubicBezTo>
                  <a:pt x="600" y="498"/>
                  <a:pt x="596" y="491"/>
                  <a:pt x="596" y="482"/>
                </a:cubicBezTo>
                <a:cubicBezTo>
                  <a:pt x="595" y="475"/>
                  <a:pt x="592" y="469"/>
                  <a:pt x="588" y="463"/>
                </a:cubicBezTo>
                <a:cubicBezTo>
                  <a:pt x="587" y="461"/>
                  <a:pt x="585" y="460"/>
                  <a:pt x="583" y="459"/>
                </a:cubicBezTo>
                <a:cubicBezTo>
                  <a:pt x="583" y="459"/>
                  <a:pt x="582" y="459"/>
                  <a:pt x="581" y="459"/>
                </a:cubicBezTo>
                <a:cubicBezTo>
                  <a:pt x="581" y="459"/>
                  <a:pt x="580" y="460"/>
                  <a:pt x="580" y="461"/>
                </a:cubicBezTo>
                <a:cubicBezTo>
                  <a:pt x="582" y="466"/>
                  <a:pt x="584" y="471"/>
                  <a:pt x="585" y="476"/>
                </a:cubicBezTo>
                <a:cubicBezTo>
                  <a:pt x="587" y="481"/>
                  <a:pt x="586" y="485"/>
                  <a:pt x="584" y="488"/>
                </a:cubicBezTo>
                <a:cubicBezTo>
                  <a:pt x="583" y="489"/>
                  <a:pt x="583" y="491"/>
                  <a:pt x="581" y="492"/>
                </a:cubicBezTo>
                <a:cubicBezTo>
                  <a:pt x="578" y="496"/>
                  <a:pt x="576" y="500"/>
                  <a:pt x="578" y="505"/>
                </a:cubicBezTo>
                <a:cubicBezTo>
                  <a:pt x="579" y="510"/>
                  <a:pt x="577" y="515"/>
                  <a:pt x="579" y="519"/>
                </a:cubicBezTo>
                <a:cubicBezTo>
                  <a:pt x="582" y="523"/>
                  <a:pt x="586" y="526"/>
                  <a:pt x="590" y="529"/>
                </a:cubicBezTo>
                <a:cubicBezTo>
                  <a:pt x="593" y="532"/>
                  <a:pt x="595" y="534"/>
                  <a:pt x="597" y="536"/>
                </a:cubicBezTo>
                <a:cubicBezTo>
                  <a:pt x="601" y="540"/>
                  <a:pt x="604" y="544"/>
                  <a:pt x="604" y="549"/>
                </a:cubicBezTo>
                <a:cubicBezTo>
                  <a:pt x="604" y="555"/>
                  <a:pt x="604" y="560"/>
                  <a:pt x="605" y="565"/>
                </a:cubicBezTo>
                <a:cubicBezTo>
                  <a:pt x="606" y="576"/>
                  <a:pt x="613" y="585"/>
                  <a:pt x="617" y="594"/>
                </a:cubicBezTo>
                <a:cubicBezTo>
                  <a:pt x="618" y="597"/>
                  <a:pt x="621" y="597"/>
                  <a:pt x="624" y="597"/>
                </a:cubicBezTo>
                <a:cubicBezTo>
                  <a:pt x="630" y="597"/>
                  <a:pt x="635" y="596"/>
                  <a:pt x="639" y="591"/>
                </a:cubicBezTo>
                <a:cubicBezTo>
                  <a:pt x="643" y="585"/>
                  <a:pt x="649" y="587"/>
                  <a:pt x="654" y="590"/>
                </a:cubicBezTo>
                <a:cubicBezTo>
                  <a:pt x="654" y="590"/>
                  <a:pt x="655" y="591"/>
                  <a:pt x="655" y="591"/>
                </a:cubicBezTo>
                <a:cubicBezTo>
                  <a:pt x="655" y="592"/>
                  <a:pt x="654" y="593"/>
                  <a:pt x="654" y="593"/>
                </a:cubicBezTo>
                <a:cubicBezTo>
                  <a:pt x="648" y="597"/>
                  <a:pt x="643" y="601"/>
                  <a:pt x="637" y="605"/>
                </a:cubicBezTo>
                <a:cubicBezTo>
                  <a:pt x="632" y="609"/>
                  <a:pt x="631" y="617"/>
                  <a:pt x="635" y="623"/>
                </a:cubicBezTo>
                <a:cubicBezTo>
                  <a:pt x="637" y="625"/>
                  <a:pt x="640" y="627"/>
                  <a:pt x="642" y="630"/>
                </a:cubicBezTo>
                <a:cubicBezTo>
                  <a:pt x="645" y="634"/>
                  <a:pt x="647" y="639"/>
                  <a:pt x="645" y="644"/>
                </a:cubicBezTo>
                <a:cubicBezTo>
                  <a:pt x="642" y="651"/>
                  <a:pt x="641" y="657"/>
                  <a:pt x="641" y="664"/>
                </a:cubicBezTo>
                <a:cubicBezTo>
                  <a:pt x="641" y="667"/>
                  <a:pt x="640" y="671"/>
                  <a:pt x="639" y="674"/>
                </a:cubicBezTo>
                <a:cubicBezTo>
                  <a:pt x="634" y="681"/>
                  <a:pt x="629" y="686"/>
                  <a:pt x="628" y="694"/>
                </a:cubicBezTo>
                <a:cubicBezTo>
                  <a:pt x="628" y="695"/>
                  <a:pt x="626" y="696"/>
                  <a:pt x="625" y="696"/>
                </a:cubicBezTo>
                <a:cubicBezTo>
                  <a:pt x="617" y="695"/>
                  <a:pt x="608" y="694"/>
                  <a:pt x="600" y="693"/>
                </a:cubicBezTo>
                <a:cubicBezTo>
                  <a:pt x="599" y="693"/>
                  <a:pt x="597" y="692"/>
                  <a:pt x="597" y="691"/>
                </a:cubicBezTo>
                <a:cubicBezTo>
                  <a:pt x="596" y="689"/>
                  <a:pt x="596" y="687"/>
                  <a:pt x="597" y="685"/>
                </a:cubicBezTo>
                <a:cubicBezTo>
                  <a:pt x="596" y="685"/>
                  <a:pt x="596" y="685"/>
                  <a:pt x="596" y="685"/>
                </a:cubicBezTo>
                <a:cubicBezTo>
                  <a:pt x="595" y="685"/>
                  <a:pt x="595" y="685"/>
                  <a:pt x="596" y="684"/>
                </a:cubicBezTo>
                <a:cubicBezTo>
                  <a:pt x="596" y="685"/>
                  <a:pt x="596" y="685"/>
                  <a:pt x="597" y="685"/>
                </a:cubicBezTo>
                <a:cubicBezTo>
                  <a:pt x="598" y="687"/>
                  <a:pt x="600" y="687"/>
                  <a:pt x="602" y="688"/>
                </a:cubicBezTo>
                <a:cubicBezTo>
                  <a:pt x="609" y="691"/>
                  <a:pt x="614" y="689"/>
                  <a:pt x="617" y="682"/>
                </a:cubicBezTo>
                <a:cubicBezTo>
                  <a:pt x="622" y="670"/>
                  <a:pt x="624" y="657"/>
                  <a:pt x="627" y="644"/>
                </a:cubicBezTo>
                <a:cubicBezTo>
                  <a:pt x="627" y="642"/>
                  <a:pt x="627" y="639"/>
                  <a:pt x="626" y="638"/>
                </a:cubicBezTo>
                <a:cubicBezTo>
                  <a:pt x="623" y="633"/>
                  <a:pt x="621" y="628"/>
                  <a:pt x="623" y="622"/>
                </a:cubicBezTo>
                <a:cubicBezTo>
                  <a:pt x="623" y="618"/>
                  <a:pt x="621" y="615"/>
                  <a:pt x="618" y="613"/>
                </a:cubicBezTo>
                <a:cubicBezTo>
                  <a:pt x="615" y="611"/>
                  <a:pt x="613" y="609"/>
                  <a:pt x="610" y="607"/>
                </a:cubicBezTo>
                <a:cubicBezTo>
                  <a:pt x="605" y="604"/>
                  <a:pt x="603" y="600"/>
                  <a:pt x="601" y="595"/>
                </a:cubicBezTo>
                <a:cubicBezTo>
                  <a:pt x="596" y="580"/>
                  <a:pt x="590" y="564"/>
                  <a:pt x="585" y="548"/>
                </a:cubicBezTo>
                <a:cubicBezTo>
                  <a:pt x="582" y="539"/>
                  <a:pt x="577" y="531"/>
                  <a:pt x="569" y="525"/>
                </a:cubicBezTo>
                <a:cubicBezTo>
                  <a:pt x="565" y="522"/>
                  <a:pt x="563" y="518"/>
                  <a:pt x="563" y="513"/>
                </a:cubicBezTo>
                <a:cubicBezTo>
                  <a:pt x="563" y="499"/>
                  <a:pt x="561" y="485"/>
                  <a:pt x="557" y="471"/>
                </a:cubicBezTo>
                <a:cubicBezTo>
                  <a:pt x="557" y="469"/>
                  <a:pt x="555" y="466"/>
                  <a:pt x="552" y="465"/>
                </a:cubicBezTo>
                <a:cubicBezTo>
                  <a:pt x="541" y="461"/>
                  <a:pt x="531" y="459"/>
                  <a:pt x="519" y="463"/>
                </a:cubicBezTo>
                <a:cubicBezTo>
                  <a:pt x="517" y="463"/>
                  <a:pt x="514" y="462"/>
                  <a:pt x="511" y="463"/>
                </a:cubicBezTo>
                <a:cubicBezTo>
                  <a:pt x="509" y="463"/>
                  <a:pt x="507" y="465"/>
                  <a:pt x="507" y="467"/>
                </a:cubicBezTo>
                <a:cubicBezTo>
                  <a:pt x="507" y="470"/>
                  <a:pt x="507" y="473"/>
                  <a:pt x="507" y="477"/>
                </a:cubicBezTo>
                <a:cubicBezTo>
                  <a:pt x="507" y="488"/>
                  <a:pt x="508" y="499"/>
                  <a:pt x="508" y="510"/>
                </a:cubicBezTo>
                <a:cubicBezTo>
                  <a:pt x="509" y="516"/>
                  <a:pt x="507" y="521"/>
                  <a:pt x="503" y="526"/>
                </a:cubicBezTo>
                <a:cubicBezTo>
                  <a:pt x="499" y="531"/>
                  <a:pt x="498" y="537"/>
                  <a:pt x="498" y="543"/>
                </a:cubicBezTo>
                <a:cubicBezTo>
                  <a:pt x="499" y="547"/>
                  <a:pt x="499" y="551"/>
                  <a:pt x="503" y="554"/>
                </a:cubicBezTo>
                <a:cubicBezTo>
                  <a:pt x="507" y="556"/>
                  <a:pt x="510" y="559"/>
                  <a:pt x="511" y="563"/>
                </a:cubicBezTo>
                <a:cubicBezTo>
                  <a:pt x="512" y="569"/>
                  <a:pt x="516" y="575"/>
                  <a:pt x="513" y="581"/>
                </a:cubicBezTo>
                <a:cubicBezTo>
                  <a:pt x="512" y="583"/>
                  <a:pt x="513" y="585"/>
                  <a:pt x="513" y="585"/>
                </a:cubicBezTo>
                <a:cubicBezTo>
                  <a:pt x="516" y="591"/>
                  <a:pt x="519" y="596"/>
                  <a:pt x="522" y="602"/>
                </a:cubicBezTo>
                <a:cubicBezTo>
                  <a:pt x="523" y="602"/>
                  <a:pt x="525" y="602"/>
                  <a:pt x="526" y="601"/>
                </a:cubicBezTo>
                <a:cubicBezTo>
                  <a:pt x="529" y="599"/>
                  <a:pt x="532" y="599"/>
                  <a:pt x="535" y="602"/>
                </a:cubicBezTo>
                <a:cubicBezTo>
                  <a:pt x="541" y="608"/>
                  <a:pt x="546" y="614"/>
                  <a:pt x="555" y="617"/>
                </a:cubicBezTo>
                <a:cubicBezTo>
                  <a:pt x="555" y="617"/>
                  <a:pt x="556" y="619"/>
                  <a:pt x="556" y="620"/>
                </a:cubicBezTo>
                <a:cubicBezTo>
                  <a:pt x="557" y="624"/>
                  <a:pt x="556" y="627"/>
                  <a:pt x="556" y="631"/>
                </a:cubicBezTo>
                <a:cubicBezTo>
                  <a:pt x="556" y="633"/>
                  <a:pt x="553" y="634"/>
                  <a:pt x="551" y="633"/>
                </a:cubicBezTo>
                <a:cubicBezTo>
                  <a:pt x="547" y="630"/>
                  <a:pt x="543" y="627"/>
                  <a:pt x="539" y="625"/>
                </a:cubicBezTo>
                <a:cubicBezTo>
                  <a:pt x="536" y="623"/>
                  <a:pt x="534" y="621"/>
                  <a:pt x="531" y="619"/>
                </a:cubicBezTo>
                <a:cubicBezTo>
                  <a:pt x="525" y="617"/>
                  <a:pt x="520" y="615"/>
                  <a:pt x="515" y="613"/>
                </a:cubicBezTo>
                <a:cubicBezTo>
                  <a:pt x="511" y="612"/>
                  <a:pt x="506" y="610"/>
                  <a:pt x="502" y="608"/>
                </a:cubicBezTo>
                <a:cubicBezTo>
                  <a:pt x="495" y="609"/>
                  <a:pt x="492" y="603"/>
                  <a:pt x="487" y="601"/>
                </a:cubicBezTo>
                <a:cubicBezTo>
                  <a:pt x="477" y="596"/>
                  <a:pt x="468" y="593"/>
                  <a:pt x="457" y="595"/>
                </a:cubicBezTo>
                <a:cubicBezTo>
                  <a:pt x="456" y="596"/>
                  <a:pt x="454" y="596"/>
                  <a:pt x="453" y="596"/>
                </a:cubicBezTo>
                <a:cubicBezTo>
                  <a:pt x="441" y="596"/>
                  <a:pt x="429" y="595"/>
                  <a:pt x="420" y="586"/>
                </a:cubicBezTo>
                <a:cubicBezTo>
                  <a:pt x="415" y="582"/>
                  <a:pt x="410" y="579"/>
                  <a:pt x="405" y="576"/>
                </a:cubicBezTo>
                <a:cubicBezTo>
                  <a:pt x="403" y="575"/>
                  <a:pt x="400" y="576"/>
                  <a:pt x="399" y="577"/>
                </a:cubicBezTo>
                <a:cubicBezTo>
                  <a:pt x="399" y="578"/>
                  <a:pt x="398" y="579"/>
                  <a:pt x="398" y="579"/>
                </a:cubicBezTo>
                <a:cubicBezTo>
                  <a:pt x="396" y="585"/>
                  <a:pt x="398" y="590"/>
                  <a:pt x="403" y="594"/>
                </a:cubicBezTo>
                <a:cubicBezTo>
                  <a:pt x="408" y="599"/>
                  <a:pt x="416" y="599"/>
                  <a:pt x="420" y="605"/>
                </a:cubicBezTo>
                <a:cubicBezTo>
                  <a:pt x="421" y="606"/>
                  <a:pt x="423" y="606"/>
                  <a:pt x="424" y="606"/>
                </a:cubicBezTo>
                <a:cubicBezTo>
                  <a:pt x="427" y="607"/>
                  <a:pt x="429" y="608"/>
                  <a:pt x="431" y="610"/>
                </a:cubicBezTo>
                <a:cubicBezTo>
                  <a:pt x="435" y="615"/>
                  <a:pt x="439" y="620"/>
                  <a:pt x="443" y="625"/>
                </a:cubicBezTo>
                <a:cubicBezTo>
                  <a:pt x="445" y="627"/>
                  <a:pt x="444" y="631"/>
                  <a:pt x="442" y="633"/>
                </a:cubicBezTo>
                <a:cubicBezTo>
                  <a:pt x="438" y="636"/>
                  <a:pt x="433" y="639"/>
                  <a:pt x="431" y="645"/>
                </a:cubicBezTo>
                <a:cubicBezTo>
                  <a:pt x="431" y="645"/>
                  <a:pt x="430" y="645"/>
                  <a:pt x="430" y="645"/>
                </a:cubicBezTo>
                <a:cubicBezTo>
                  <a:pt x="429" y="645"/>
                  <a:pt x="427" y="644"/>
                  <a:pt x="427" y="643"/>
                </a:cubicBezTo>
                <a:cubicBezTo>
                  <a:pt x="426" y="641"/>
                  <a:pt x="426" y="638"/>
                  <a:pt x="425" y="635"/>
                </a:cubicBezTo>
                <a:cubicBezTo>
                  <a:pt x="423" y="632"/>
                  <a:pt x="419" y="630"/>
                  <a:pt x="416" y="631"/>
                </a:cubicBezTo>
                <a:cubicBezTo>
                  <a:pt x="411" y="633"/>
                  <a:pt x="407" y="637"/>
                  <a:pt x="401" y="637"/>
                </a:cubicBezTo>
                <a:cubicBezTo>
                  <a:pt x="401" y="637"/>
                  <a:pt x="399" y="637"/>
                  <a:pt x="399" y="637"/>
                </a:cubicBezTo>
                <a:cubicBezTo>
                  <a:pt x="397" y="643"/>
                  <a:pt x="393" y="644"/>
                  <a:pt x="388" y="644"/>
                </a:cubicBezTo>
                <a:cubicBezTo>
                  <a:pt x="383" y="643"/>
                  <a:pt x="377" y="645"/>
                  <a:pt x="375" y="649"/>
                </a:cubicBezTo>
                <a:cubicBezTo>
                  <a:pt x="371" y="653"/>
                  <a:pt x="365" y="655"/>
                  <a:pt x="361" y="657"/>
                </a:cubicBezTo>
                <a:cubicBezTo>
                  <a:pt x="359" y="659"/>
                  <a:pt x="357" y="658"/>
                  <a:pt x="355" y="658"/>
                </a:cubicBezTo>
                <a:cubicBezTo>
                  <a:pt x="355" y="654"/>
                  <a:pt x="355" y="654"/>
                  <a:pt x="355" y="654"/>
                </a:cubicBezTo>
                <a:cubicBezTo>
                  <a:pt x="356" y="648"/>
                  <a:pt x="354" y="644"/>
                  <a:pt x="350" y="639"/>
                </a:cubicBezTo>
                <a:cubicBezTo>
                  <a:pt x="345" y="639"/>
                  <a:pt x="342" y="640"/>
                  <a:pt x="340" y="645"/>
                </a:cubicBezTo>
                <a:cubicBezTo>
                  <a:pt x="340" y="646"/>
                  <a:pt x="339" y="648"/>
                  <a:pt x="338" y="647"/>
                </a:cubicBezTo>
                <a:cubicBezTo>
                  <a:pt x="333" y="647"/>
                  <a:pt x="333" y="652"/>
                  <a:pt x="329" y="653"/>
                </a:cubicBezTo>
                <a:cubicBezTo>
                  <a:pt x="327" y="655"/>
                  <a:pt x="323" y="655"/>
                  <a:pt x="319" y="656"/>
                </a:cubicBezTo>
                <a:cubicBezTo>
                  <a:pt x="315" y="657"/>
                  <a:pt x="311" y="660"/>
                  <a:pt x="308" y="664"/>
                </a:cubicBezTo>
                <a:cubicBezTo>
                  <a:pt x="300" y="673"/>
                  <a:pt x="293" y="682"/>
                  <a:pt x="282" y="688"/>
                </a:cubicBezTo>
                <a:cubicBezTo>
                  <a:pt x="280" y="690"/>
                  <a:pt x="279" y="692"/>
                  <a:pt x="278" y="695"/>
                </a:cubicBezTo>
                <a:cubicBezTo>
                  <a:pt x="278" y="698"/>
                  <a:pt x="277" y="702"/>
                  <a:pt x="277" y="705"/>
                </a:cubicBezTo>
                <a:cubicBezTo>
                  <a:pt x="276" y="706"/>
                  <a:pt x="275" y="707"/>
                  <a:pt x="274" y="709"/>
                </a:cubicBezTo>
                <a:cubicBezTo>
                  <a:pt x="269" y="714"/>
                  <a:pt x="258" y="715"/>
                  <a:pt x="253" y="710"/>
                </a:cubicBezTo>
                <a:cubicBezTo>
                  <a:pt x="251" y="707"/>
                  <a:pt x="248" y="704"/>
                  <a:pt x="245" y="701"/>
                </a:cubicBezTo>
                <a:cubicBezTo>
                  <a:pt x="242" y="698"/>
                  <a:pt x="242" y="694"/>
                  <a:pt x="245" y="692"/>
                </a:cubicBezTo>
                <a:cubicBezTo>
                  <a:pt x="248" y="689"/>
                  <a:pt x="252" y="687"/>
                  <a:pt x="255" y="685"/>
                </a:cubicBezTo>
                <a:cubicBezTo>
                  <a:pt x="257" y="684"/>
                  <a:pt x="258" y="680"/>
                  <a:pt x="256" y="677"/>
                </a:cubicBezTo>
                <a:cubicBezTo>
                  <a:pt x="253" y="675"/>
                  <a:pt x="250" y="672"/>
                  <a:pt x="248" y="668"/>
                </a:cubicBezTo>
                <a:cubicBezTo>
                  <a:pt x="243" y="662"/>
                  <a:pt x="237" y="659"/>
                  <a:pt x="230" y="661"/>
                </a:cubicBezTo>
                <a:cubicBezTo>
                  <a:pt x="224" y="662"/>
                  <a:pt x="219" y="662"/>
                  <a:pt x="213" y="661"/>
                </a:cubicBezTo>
                <a:cubicBezTo>
                  <a:pt x="213" y="661"/>
                  <a:pt x="212" y="661"/>
                  <a:pt x="212" y="661"/>
                </a:cubicBezTo>
                <a:cubicBezTo>
                  <a:pt x="211" y="663"/>
                  <a:pt x="211" y="664"/>
                  <a:pt x="212" y="665"/>
                </a:cubicBezTo>
                <a:cubicBezTo>
                  <a:pt x="222" y="673"/>
                  <a:pt x="225" y="683"/>
                  <a:pt x="223" y="694"/>
                </a:cubicBezTo>
                <a:cubicBezTo>
                  <a:pt x="223" y="697"/>
                  <a:pt x="223" y="700"/>
                  <a:pt x="223" y="703"/>
                </a:cubicBezTo>
                <a:cubicBezTo>
                  <a:pt x="223" y="705"/>
                  <a:pt x="224" y="708"/>
                  <a:pt x="227" y="710"/>
                </a:cubicBezTo>
                <a:cubicBezTo>
                  <a:pt x="232" y="712"/>
                  <a:pt x="233" y="716"/>
                  <a:pt x="233" y="721"/>
                </a:cubicBezTo>
                <a:cubicBezTo>
                  <a:pt x="233" y="724"/>
                  <a:pt x="233" y="727"/>
                  <a:pt x="233" y="730"/>
                </a:cubicBezTo>
                <a:cubicBezTo>
                  <a:pt x="232" y="732"/>
                  <a:pt x="229" y="735"/>
                  <a:pt x="227" y="735"/>
                </a:cubicBezTo>
                <a:cubicBezTo>
                  <a:pt x="223" y="734"/>
                  <a:pt x="219" y="733"/>
                  <a:pt x="215" y="732"/>
                </a:cubicBezTo>
                <a:cubicBezTo>
                  <a:pt x="209" y="730"/>
                  <a:pt x="204" y="731"/>
                  <a:pt x="200" y="737"/>
                </a:cubicBezTo>
                <a:cubicBezTo>
                  <a:pt x="198" y="739"/>
                  <a:pt x="196" y="742"/>
                  <a:pt x="193" y="744"/>
                </a:cubicBezTo>
                <a:cubicBezTo>
                  <a:pt x="189" y="747"/>
                  <a:pt x="186" y="751"/>
                  <a:pt x="183" y="755"/>
                </a:cubicBezTo>
                <a:cubicBezTo>
                  <a:pt x="177" y="763"/>
                  <a:pt x="173" y="766"/>
                  <a:pt x="184" y="777"/>
                </a:cubicBezTo>
                <a:cubicBezTo>
                  <a:pt x="185" y="779"/>
                  <a:pt x="185" y="780"/>
                  <a:pt x="186" y="781"/>
                </a:cubicBezTo>
                <a:cubicBezTo>
                  <a:pt x="187" y="784"/>
                  <a:pt x="186" y="787"/>
                  <a:pt x="185" y="789"/>
                </a:cubicBezTo>
                <a:cubicBezTo>
                  <a:pt x="183" y="791"/>
                  <a:pt x="180" y="793"/>
                  <a:pt x="178" y="792"/>
                </a:cubicBezTo>
                <a:cubicBezTo>
                  <a:pt x="168" y="787"/>
                  <a:pt x="157" y="785"/>
                  <a:pt x="148" y="777"/>
                </a:cubicBezTo>
                <a:cubicBezTo>
                  <a:pt x="146" y="776"/>
                  <a:pt x="144" y="776"/>
                  <a:pt x="142" y="775"/>
                </a:cubicBezTo>
                <a:cubicBezTo>
                  <a:pt x="140" y="775"/>
                  <a:pt x="137" y="776"/>
                  <a:pt x="137" y="778"/>
                </a:cubicBezTo>
                <a:cubicBezTo>
                  <a:pt x="136" y="781"/>
                  <a:pt x="135" y="783"/>
                  <a:pt x="134" y="786"/>
                </a:cubicBezTo>
                <a:cubicBezTo>
                  <a:pt x="133" y="789"/>
                  <a:pt x="133" y="791"/>
                  <a:pt x="135" y="793"/>
                </a:cubicBezTo>
                <a:cubicBezTo>
                  <a:pt x="139" y="798"/>
                  <a:pt x="144" y="802"/>
                  <a:pt x="151" y="803"/>
                </a:cubicBezTo>
                <a:cubicBezTo>
                  <a:pt x="152" y="803"/>
                  <a:pt x="153" y="803"/>
                  <a:pt x="155" y="804"/>
                </a:cubicBezTo>
                <a:cubicBezTo>
                  <a:pt x="157" y="805"/>
                  <a:pt x="157" y="807"/>
                  <a:pt x="157" y="809"/>
                </a:cubicBezTo>
                <a:cubicBezTo>
                  <a:pt x="157" y="812"/>
                  <a:pt x="153" y="816"/>
                  <a:pt x="151" y="815"/>
                </a:cubicBezTo>
                <a:cubicBezTo>
                  <a:pt x="143" y="814"/>
                  <a:pt x="137" y="813"/>
                  <a:pt x="132" y="807"/>
                </a:cubicBezTo>
                <a:cubicBezTo>
                  <a:pt x="129" y="803"/>
                  <a:pt x="125" y="803"/>
                  <a:pt x="121" y="802"/>
                </a:cubicBezTo>
                <a:cubicBezTo>
                  <a:pt x="118" y="801"/>
                  <a:pt x="116" y="799"/>
                  <a:pt x="115" y="796"/>
                </a:cubicBezTo>
                <a:cubicBezTo>
                  <a:pt x="114" y="790"/>
                  <a:pt x="112" y="784"/>
                  <a:pt x="108" y="779"/>
                </a:cubicBezTo>
                <a:cubicBezTo>
                  <a:pt x="106" y="775"/>
                  <a:pt x="106" y="771"/>
                  <a:pt x="107" y="767"/>
                </a:cubicBezTo>
                <a:cubicBezTo>
                  <a:pt x="108" y="757"/>
                  <a:pt x="105" y="752"/>
                  <a:pt x="95" y="748"/>
                </a:cubicBezTo>
                <a:cubicBezTo>
                  <a:pt x="91" y="746"/>
                  <a:pt x="88" y="745"/>
                  <a:pt x="85" y="741"/>
                </a:cubicBezTo>
                <a:cubicBezTo>
                  <a:pt x="82" y="738"/>
                  <a:pt x="77" y="736"/>
                  <a:pt x="75" y="731"/>
                </a:cubicBezTo>
                <a:cubicBezTo>
                  <a:pt x="75" y="731"/>
                  <a:pt x="75" y="731"/>
                  <a:pt x="75" y="731"/>
                </a:cubicBezTo>
                <a:cubicBezTo>
                  <a:pt x="75" y="731"/>
                  <a:pt x="74" y="731"/>
                  <a:pt x="74" y="731"/>
                </a:cubicBezTo>
                <a:cubicBezTo>
                  <a:pt x="75" y="731"/>
                  <a:pt x="75" y="731"/>
                  <a:pt x="75" y="731"/>
                </a:cubicBezTo>
                <a:cubicBezTo>
                  <a:pt x="75" y="731"/>
                  <a:pt x="75" y="731"/>
                  <a:pt x="75" y="731"/>
                </a:cubicBezTo>
                <a:cubicBezTo>
                  <a:pt x="81" y="731"/>
                  <a:pt x="87" y="734"/>
                  <a:pt x="93" y="736"/>
                </a:cubicBezTo>
                <a:cubicBezTo>
                  <a:pt x="107" y="742"/>
                  <a:pt x="123" y="746"/>
                  <a:pt x="138" y="749"/>
                </a:cubicBezTo>
                <a:cubicBezTo>
                  <a:pt x="150" y="751"/>
                  <a:pt x="162" y="749"/>
                  <a:pt x="173" y="744"/>
                </a:cubicBezTo>
                <a:cubicBezTo>
                  <a:pt x="175" y="743"/>
                  <a:pt x="177" y="742"/>
                  <a:pt x="178" y="741"/>
                </a:cubicBezTo>
                <a:cubicBezTo>
                  <a:pt x="185" y="733"/>
                  <a:pt x="190" y="725"/>
                  <a:pt x="191" y="715"/>
                </a:cubicBezTo>
                <a:cubicBezTo>
                  <a:pt x="191" y="713"/>
                  <a:pt x="191" y="709"/>
                  <a:pt x="189" y="707"/>
                </a:cubicBezTo>
                <a:cubicBezTo>
                  <a:pt x="185" y="701"/>
                  <a:pt x="182" y="694"/>
                  <a:pt x="175" y="691"/>
                </a:cubicBezTo>
                <a:cubicBezTo>
                  <a:pt x="171" y="689"/>
                  <a:pt x="169" y="686"/>
                  <a:pt x="167" y="684"/>
                </a:cubicBezTo>
                <a:cubicBezTo>
                  <a:pt x="163" y="681"/>
                  <a:pt x="160" y="679"/>
                  <a:pt x="156" y="679"/>
                </a:cubicBezTo>
                <a:cubicBezTo>
                  <a:pt x="149" y="677"/>
                  <a:pt x="143" y="675"/>
                  <a:pt x="137" y="670"/>
                </a:cubicBezTo>
                <a:cubicBezTo>
                  <a:pt x="132" y="665"/>
                  <a:pt x="126" y="662"/>
                  <a:pt x="120" y="658"/>
                </a:cubicBezTo>
                <a:cubicBezTo>
                  <a:pt x="103" y="648"/>
                  <a:pt x="98" y="647"/>
                  <a:pt x="79" y="647"/>
                </a:cubicBezTo>
                <a:cubicBezTo>
                  <a:pt x="76" y="647"/>
                  <a:pt x="73" y="648"/>
                  <a:pt x="71" y="648"/>
                </a:cubicBezTo>
                <a:cubicBezTo>
                  <a:pt x="67" y="648"/>
                  <a:pt x="64" y="647"/>
                  <a:pt x="61" y="647"/>
                </a:cubicBezTo>
                <a:cubicBezTo>
                  <a:pt x="57" y="646"/>
                  <a:pt x="59" y="644"/>
                  <a:pt x="59" y="642"/>
                </a:cubicBezTo>
                <a:cubicBezTo>
                  <a:pt x="60" y="640"/>
                  <a:pt x="60" y="638"/>
                  <a:pt x="58" y="637"/>
                </a:cubicBezTo>
                <a:cubicBezTo>
                  <a:pt x="56" y="635"/>
                  <a:pt x="53" y="634"/>
                  <a:pt x="51" y="633"/>
                </a:cubicBezTo>
                <a:cubicBezTo>
                  <a:pt x="50" y="632"/>
                  <a:pt x="50" y="632"/>
                  <a:pt x="50" y="632"/>
                </a:cubicBezTo>
                <a:cubicBezTo>
                  <a:pt x="45" y="632"/>
                  <a:pt x="45" y="632"/>
                  <a:pt x="45" y="632"/>
                </a:cubicBezTo>
                <a:cubicBezTo>
                  <a:pt x="44" y="633"/>
                  <a:pt x="44" y="633"/>
                  <a:pt x="43" y="633"/>
                </a:cubicBezTo>
                <a:cubicBezTo>
                  <a:pt x="40" y="637"/>
                  <a:pt x="37" y="639"/>
                  <a:pt x="32" y="637"/>
                </a:cubicBezTo>
                <a:cubicBezTo>
                  <a:pt x="32" y="641"/>
                  <a:pt x="32" y="641"/>
                  <a:pt x="32" y="641"/>
                </a:cubicBezTo>
                <a:cubicBezTo>
                  <a:pt x="30" y="644"/>
                  <a:pt x="30" y="644"/>
                  <a:pt x="30" y="644"/>
                </a:cubicBezTo>
                <a:cubicBezTo>
                  <a:pt x="26" y="641"/>
                  <a:pt x="26" y="641"/>
                  <a:pt x="26" y="641"/>
                </a:cubicBezTo>
                <a:cubicBezTo>
                  <a:pt x="23" y="643"/>
                  <a:pt x="23" y="643"/>
                  <a:pt x="23" y="643"/>
                </a:cubicBezTo>
                <a:cubicBezTo>
                  <a:pt x="23" y="647"/>
                  <a:pt x="23" y="647"/>
                  <a:pt x="23" y="647"/>
                </a:cubicBezTo>
                <a:cubicBezTo>
                  <a:pt x="21" y="651"/>
                  <a:pt x="21" y="651"/>
                  <a:pt x="21" y="651"/>
                </a:cubicBezTo>
                <a:cubicBezTo>
                  <a:pt x="17" y="651"/>
                  <a:pt x="17" y="651"/>
                  <a:pt x="17" y="651"/>
                </a:cubicBezTo>
                <a:cubicBezTo>
                  <a:pt x="13" y="655"/>
                  <a:pt x="13" y="655"/>
                  <a:pt x="13" y="655"/>
                </a:cubicBezTo>
                <a:cubicBezTo>
                  <a:pt x="13" y="659"/>
                  <a:pt x="13" y="659"/>
                  <a:pt x="13" y="659"/>
                </a:cubicBezTo>
                <a:cubicBezTo>
                  <a:pt x="14" y="661"/>
                  <a:pt x="14" y="661"/>
                  <a:pt x="14" y="661"/>
                </a:cubicBezTo>
                <a:cubicBezTo>
                  <a:pt x="13" y="661"/>
                  <a:pt x="13" y="661"/>
                  <a:pt x="13" y="661"/>
                </a:cubicBezTo>
                <a:cubicBezTo>
                  <a:pt x="11" y="662"/>
                  <a:pt x="11" y="662"/>
                  <a:pt x="11" y="662"/>
                </a:cubicBezTo>
                <a:cubicBezTo>
                  <a:pt x="10" y="655"/>
                  <a:pt x="10" y="655"/>
                  <a:pt x="10" y="655"/>
                </a:cubicBezTo>
                <a:cubicBezTo>
                  <a:pt x="10" y="662"/>
                  <a:pt x="10" y="662"/>
                  <a:pt x="10" y="662"/>
                </a:cubicBezTo>
                <a:cubicBezTo>
                  <a:pt x="3" y="663"/>
                  <a:pt x="3" y="663"/>
                  <a:pt x="3" y="663"/>
                </a:cubicBezTo>
                <a:cubicBezTo>
                  <a:pt x="0" y="665"/>
                  <a:pt x="0" y="665"/>
                  <a:pt x="0" y="665"/>
                </a:cubicBezTo>
                <a:cubicBezTo>
                  <a:pt x="5" y="666"/>
                  <a:pt x="5" y="666"/>
                  <a:pt x="5" y="666"/>
                </a:cubicBezTo>
                <a:cubicBezTo>
                  <a:pt x="4" y="677"/>
                  <a:pt x="4" y="677"/>
                  <a:pt x="4" y="677"/>
                </a:cubicBezTo>
                <a:cubicBezTo>
                  <a:pt x="9" y="688"/>
                  <a:pt x="9" y="688"/>
                  <a:pt x="9" y="688"/>
                </a:cubicBezTo>
                <a:cubicBezTo>
                  <a:pt x="15" y="690"/>
                  <a:pt x="15" y="690"/>
                  <a:pt x="15" y="690"/>
                </a:cubicBezTo>
                <a:cubicBezTo>
                  <a:pt x="20" y="699"/>
                  <a:pt x="20" y="699"/>
                  <a:pt x="20" y="699"/>
                </a:cubicBezTo>
                <a:cubicBezTo>
                  <a:pt x="29" y="705"/>
                  <a:pt x="29" y="705"/>
                  <a:pt x="29" y="705"/>
                </a:cubicBezTo>
                <a:cubicBezTo>
                  <a:pt x="21" y="723"/>
                  <a:pt x="21" y="723"/>
                  <a:pt x="21" y="723"/>
                </a:cubicBezTo>
                <a:cubicBezTo>
                  <a:pt x="27" y="729"/>
                  <a:pt x="27" y="729"/>
                  <a:pt x="27" y="729"/>
                </a:cubicBezTo>
                <a:cubicBezTo>
                  <a:pt x="41" y="764"/>
                  <a:pt x="41" y="764"/>
                  <a:pt x="41" y="764"/>
                </a:cubicBezTo>
                <a:cubicBezTo>
                  <a:pt x="39" y="764"/>
                  <a:pt x="39" y="764"/>
                  <a:pt x="39" y="764"/>
                </a:cubicBezTo>
                <a:cubicBezTo>
                  <a:pt x="38" y="777"/>
                  <a:pt x="38" y="777"/>
                  <a:pt x="38" y="777"/>
                </a:cubicBezTo>
                <a:cubicBezTo>
                  <a:pt x="41" y="781"/>
                  <a:pt x="41" y="781"/>
                  <a:pt x="41" y="781"/>
                </a:cubicBezTo>
                <a:cubicBezTo>
                  <a:pt x="40" y="781"/>
                  <a:pt x="40" y="781"/>
                  <a:pt x="40" y="781"/>
                </a:cubicBezTo>
                <a:cubicBezTo>
                  <a:pt x="42" y="791"/>
                  <a:pt x="42" y="791"/>
                  <a:pt x="42" y="791"/>
                </a:cubicBezTo>
                <a:cubicBezTo>
                  <a:pt x="46" y="792"/>
                  <a:pt x="46" y="792"/>
                  <a:pt x="46" y="792"/>
                </a:cubicBezTo>
                <a:cubicBezTo>
                  <a:pt x="47" y="795"/>
                  <a:pt x="47" y="795"/>
                  <a:pt x="47" y="795"/>
                </a:cubicBezTo>
                <a:cubicBezTo>
                  <a:pt x="46" y="804"/>
                  <a:pt x="46" y="804"/>
                  <a:pt x="46" y="804"/>
                </a:cubicBezTo>
                <a:cubicBezTo>
                  <a:pt x="53" y="811"/>
                  <a:pt x="53" y="811"/>
                  <a:pt x="53" y="811"/>
                </a:cubicBezTo>
                <a:cubicBezTo>
                  <a:pt x="51" y="817"/>
                  <a:pt x="51" y="817"/>
                  <a:pt x="51" y="817"/>
                </a:cubicBezTo>
                <a:cubicBezTo>
                  <a:pt x="50" y="825"/>
                  <a:pt x="50" y="825"/>
                  <a:pt x="50" y="825"/>
                </a:cubicBezTo>
                <a:cubicBezTo>
                  <a:pt x="57" y="835"/>
                  <a:pt x="57" y="835"/>
                  <a:pt x="57" y="835"/>
                </a:cubicBezTo>
                <a:cubicBezTo>
                  <a:pt x="61" y="838"/>
                  <a:pt x="61" y="838"/>
                  <a:pt x="61" y="838"/>
                </a:cubicBezTo>
                <a:cubicBezTo>
                  <a:pt x="68" y="847"/>
                  <a:pt x="68" y="847"/>
                  <a:pt x="68" y="847"/>
                </a:cubicBezTo>
                <a:cubicBezTo>
                  <a:pt x="69" y="852"/>
                  <a:pt x="69" y="852"/>
                  <a:pt x="69" y="852"/>
                </a:cubicBezTo>
                <a:cubicBezTo>
                  <a:pt x="65" y="861"/>
                  <a:pt x="65" y="861"/>
                  <a:pt x="65" y="861"/>
                </a:cubicBezTo>
                <a:cubicBezTo>
                  <a:pt x="57" y="878"/>
                  <a:pt x="57" y="878"/>
                  <a:pt x="57" y="878"/>
                </a:cubicBezTo>
                <a:cubicBezTo>
                  <a:pt x="49" y="892"/>
                  <a:pt x="49" y="892"/>
                  <a:pt x="49" y="892"/>
                </a:cubicBezTo>
                <a:cubicBezTo>
                  <a:pt x="48" y="898"/>
                  <a:pt x="48" y="898"/>
                  <a:pt x="48" y="898"/>
                </a:cubicBezTo>
                <a:cubicBezTo>
                  <a:pt x="41" y="902"/>
                  <a:pt x="41" y="902"/>
                  <a:pt x="41" y="902"/>
                </a:cubicBezTo>
                <a:cubicBezTo>
                  <a:pt x="33" y="909"/>
                  <a:pt x="33" y="909"/>
                  <a:pt x="33" y="909"/>
                </a:cubicBezTo>
                <a:cubicBezTo>
                  <a:pt x="35" y="911"/>
                  <a:pt x="35" y="911"/>
                  <a:pt x="35" y="911"/>
                </a:cubicBezTo>
                <a:cubicBezTo>
                  <a:pt x="35" y="911"/>
                  <a:pt x="33" y="915"/>
                  <a:pt x="31" y="918"/>
                </a:cubicBezTo>
                <a:cubicBezTo>
                  <a:pt x="31" y="918"/>
                  <a:pt x="32" y="918"/>
                  <a:pt x="33" y="918"/>
                </a:cubicBezTo>
                <a:cubicBezTo>
                  <a:pt x="34" y="918"/>
                  <a:pt x="36" y="918"/>
                  <a:pt x="36" y="919"/>
                </a:cubicBezTo>
                <a:cubicBezTo>
                  <a:pt x="39" y="925"/>
                  <a:pt x="46" y="924"/>
                  <a:pt x="50" y="927"/>
                </a:cubicBezTo>
                <a:cubicBezTo>
                  <a:pt x="51" y="927"/>
                  <a:pt x="51" y="927"/>
                  <a:pt x="52" y="928"/>
                </a:cubicBezTo>
                <a:cubicBezTo>
                  <a:pt x="52" y="928"/>
                  <a:pt x="52" y="929"/>
                  <a:pt x="52" y="929"/>
                </a:cubicBezTo>
                <a:cubicBezTo>
                  <a:pt x="50" y="931"/>
                  <a:pt x="48" y="933"/>
                  <a:pt x="45" y="933"/>
                </a:cubicBezTo>
                <a:cubicBezTo>
                  <a:pt x="41" y="935"/>
                  <a:pt x="37" y="937"/>
                  <a:pt x="35" y="940"/>
                </a:cubicBezTo>
                <a:cubicBezTo>
                  <a:pt x="34" y="941"/>
                  <a:pt x="34" y="942"/>
                  <a:pt x="33" y="943"/>
                </a:cubicBezTo>
                <a:cubicBezTo>
                  <a:pt x="35" y="948"/>
                  <a:pt x="35" y="948"/>
                  <a:pt x="35" y="948"/>
                </a:cubicBezTo>
                <a:cubicBezTo>
                  <a:pt x="35" y="950"/>
                  <a:pt x="35" y="950"/>
                  <a:pt x="35" y="950"/>
                </a:cubicBezTo>
                <a:cubicBezTo>
                  <a:pt x="32" y="951"/>
                  <a:pt x="32" y="951"/>
                  <a:pt x="32" y="951"/>
                </a:cubicBezTo>
                <a:cubicBezTo>
                  <a:pt x="31" y="953"/>
                  <a:pt x="31" y="953"/>
                  <a:pt x="31" y="953"/>
                </a:cubicBezTo>
                <a:cubicBezTo>
                  <a:pt x="31" y="954"/>
                  <a:pt x="31" y="954"/>
                  <a:pt x="31" y="954"/>
                </a:cubicBezTo>
                <a:cubicBezTo>
                  <a:pt x="31" y="958"/>
                  <a:pt x="31" y="958"/>
                  <a:pt x="31" y="958"/>
                </a:cubicBezTo>
                <a:cubicBezTo>
                  <a:pt x="23" y="960"/>
                  <a:pt x="23" y="960"/>
                  <a:pt x="23" y="960"/>
                </a:cubicBezTo>
                <a:cubicBezTo>
                  <a:pt x="21" y="962"/>
                  <a:pt x="21" y="962"/>
                  <a:pt x="21" y="962"/>
                </a:cubicBezTo>
                <a:cubicBezTo>
                  <a:pt x="25" y="972"/>
                  <a:pt x="25" y="972"/>
                  <a:pt x="25" y="972"/>
                </a:cubicBezTo>
                <a:cubicBezTo>
                  <a:pt x="25" y="974"/>
                  <a:pt x="25" y="974"/>
                  <a:pt x="25" y="974"/>
                </a:cubicBezTo>
                <a:cubicBezTo>
                  <a:pt x="26" y="974"/>
                  <a:pt x="26" y="974"/>
                  <a:pt x="26" y="974"/>
                </a:cubicBezTo>
                <a:cubicBezTo>
                  <a:pt x="29" y="975"/>
                  <a:pt x="29" y="975"/>
                  <a:pt x="29" y="975"/>
                </a:cubicBezTo>
                <a:cubicBezTo>
                  <a:pt x="35" y="987"/>
                  <a:pt x="35" y="987"/>
                  <a:pt x="35" y="987"/>
                </a:cubicBezTo>
                <a:cubicBezTo>
                  <a:pt x="35" y="988"/>
                  <a:pt x="35" y="988"/>
                  <a:pt x="35" y="988"/>
                </a:cubicBezTo>
                <a:cubicBezTo>
                  <a:pt x="36" y="989"/>
                  <a:pt x="36" y="989"/>
                  <a:pt x="36" y="989"/>
                </a:cubicBezTo>
                <a:cubicBezTo>
                  <a:pt x="36" y="991"/>
                  <a:pt x="36" y="991"/>
                  <a:pt x="36" y="991"/>
                </a:cubicBezTo>
                <a:cubicBezTo>
                  <a:pt x="33" y="993"/>
                  <a:pt x="33" y="993"/>
                  <a:pt x="33" y="993"/>
                </a:cubicBezTo>
                <a:cubicBezTo>
                  <a:pt x="34" y="996"/>
                  <a:pt x="34" y="996"/>
                  <a:pt x="34" y="996"/>
                </a:cubicBezTo>
                <a:cubicBezTo>
                  <a:pt x="33" y="999"/>
                  <a:pt x="33" y="999"/>
                  <a:pt x="33" y="999"/>
                </a:cubicBezTo>
                <a:cubicBezTo>
                  <a:pt x="35" y="1000"/>
                  <a:pt x="35" y="1000"/>
                  <a:pt x="35" y="1000"/>
                </a:cubicBezTo>
                <a:cubicBezTo>
                  <a:pt x="35" y="1003"/>
                  <a:pt x="35" y="1003"/>
                  <a:pt x="35" y="1003"/>
                </a:cubicBezTo>
                <a:cubicBezTo>
                  <a:pt x="34" y="1005"/>
                  <a:pt x="34" y="1005"/>
                  <a:pt x="34" y="1005"/>
                </a:cubicBezTo>
                <a:cubicBezTo>
                  <a:pt x="36" y="1006"/>
                  <a:pt x="36" y="1006"/>
                  <a:pt x="36" y="1006"/>
                </a:cubicBezTo>
                <a:cubicBezTo>
                  <a:pt x="37" y="1009"/>
                  <a:pt x="37" y="1009"/>
                  <a:pt x="37" y="1009"/>
                </a:cubicBezTo>
                <a:cubicBezTo>
                  <a:pt x="37" y="1011"/>
                  <a:pt x="37" y="1011"/>
                  <a:pt x="37" y="1011"/>
                </a:cubicBezTo>
                <a:cubicBezTo>
                  <a:pt x="39" y="1016"/>
                  <a:pt x="39" y="1016"/>
                  <a:pt x="39" y="1016"/>
                </a:cubicBezTo>
                <a:cubicBezTo>
                  <a:pt x="42" y="1022"/>
                  <a:pt x="42" y="1022"/>
                  <a:pt x="42" y="1022"/>
                </a:cubicBezTo>
                <a:cubicBezTo>
                  <a:pt x="45" y="1025"/>
                  <a:pt x="45" y="1025"/>
                  <a:pt x="45" y="1025"/>
                </a:cubicBezTo>
                <a:cubicBezTo>
                  <a:pt x="45" y="1030"/>
                  <a:pt x="45" y="1030"/>
                  <a:pt x="45" y="1030"/>
                </a:cubicBezTo>
                <a:cubicBezTo>
                  <a:pt x="46" y="1030"/>
                  <a:pt x="46" y="1030"/>
                  <a:pt x="46" y="1030"/>
                </a:cubicBezTo>
                <a:cubicBezTo>
                  <a:pt x="49" y="1031"/>
                  <a:pt x="49" y="1031"/>
                  <a:pt x="49" y="1031"/>
                </a:cubicBezTo>
                <a:cubicBezTo>
                  <a:pt x="53" y="1030"/>
                  <a:pt x="53" y="1030"/>
                  <a:pt x="53" y="1030"/>
                </a:cubicBezTo>
                <a:cubicBezTo>
                  <a:pt x="56" y="1035"/>
                  <a:pt x="56" y="1035"/>
                  <a:pt x="56" y="1035"/>
                </a:cubicBezTo>
                <a:cubicBezTo>
                  <a:pt x="60" y="1033"/>
                  <a:pt x="60" y="1033"/>
                  <a:pt x="60" y="1033"/>
                </a:cubicBezTo>
                <a:cubicBezTo>
                  <a:pt x="65" y="1033"/>
                  <a:pt x="65" y="1033"/>
                  <a:pt x="65" y="1033"/>
                </a:cubicBezTo>
                <a:cubicBezTo>
                  <a:pt x="67" y="1039"/>
                  <a:pt x="67" y="1039"/>
                  <a:pt x="67" y="1039"/>
                </a:cubicBezTo>
                <a:cubicBezTo>
                  <a:pt x="72" y="1036"/>
                  <a:pt x="72" y="1036"/>
                  <a:pt x="72" y="1036"/>
                </a:cubicBezTo>
                <a:cubicBezTo>
                  <a:pt x="77" y="1034"/>
                  <a:pt x="77" y="1034"/>
                  <a:pt x="77" y="1034"/>
                </a:cubicBezTo>
                <a:cubicBezTo>
                  <a:pt x="79" y="1037"/>
                  <a:pt x="79" y="1037"/>
                  <a:pt x="79" y="1037"/>
                </a:cubicBezTo>
                <a:cubicBezTo>
                  <a:pt x="81" y="1037"/>
                  <a:pt x="81" y="1037"/>
                  <a:pt x="81" y="1037"/>
                </a:cubicBezTo>
                <a:cubicBezTo>
                  <a:pt x="88" y="1039"/>
                  <a:pt x="88" y="1039"/>
                  <a:pt x="88" y="1039"/>
                </a:cubicBezTo>
                <a:cubicBezTo>
                  <a:pt x="91" y="1043"/>
                  <a:pt x="91" y="1043"/>
                  <a:pt x="91" y="1043"/>
                </a:cubicBezTo>
                <a:cubicBezTo>
                  <a:pt x="89" y="1048"/>
                  <a:pt x="89" y="1048"/>
                  <a:pt x="89" y="1048"/>
                </a:cubicBezTo>
                <a:cubicBezTo>
                  <a:pt x="91" y="1052"/>
                  <a:pt x="91" y="1052"/>
                  <a:pt x="91" y="1052"/>
                </a:cubicBezTo>
                <a:cubicBezTo>
                  <a:pt x="92" y="1057"/>
                  <a:pt x="92" y="1057"/>
                  <a:pt x="92" y="1057"/>
                </a:cubicBezTo>
                <a:cubicBezTo>
                  <a:pt x="99" y="1067"/>
                  <a:pt x="99" y="1067"/>
                  <a:pt x="99" y="1067"/>
                </a:cubicBezTo>
                <a:cubicBezTo>
                  <a:pt x="106" y="1074"/>
                  <a:pt x="106" y="1074"/>
                  <a:pt x="106" y="1074"/>
                </a:cubicBezTo>
                <a:cubicBezTo>
                  <a:pt x="107" y="1079"/>
                  <a:pt x="107" y="1079"/>
                  <a:pt x="107" y="1079"/>
                </a:cubicBezTo>
                <a:cubicBezTo>
                  <a:pt x="113" y="1082"/>
                  <a:pt x="113" y="1082"/>
                  <a:pt x="113" y="1082"/>
                </a:cubicBezTo>
                <a:cubicBezTo>
                  <a:pt x="120" y="1087"/>
                  <a:pt x="120" y="1087"/>
                  <a:pt x="120" y="1087"/>
                </a:cubicBezTo>
                <a:cubicBezTo>
                  <a:pt x="120" y="1091"/>
                  <a:pt x="120" y="1091"/>
                  <a:pt x="120" y="1091"/>
                </a:cubicBezTo>
                <a:cubicBezTo>
                  <a:pt x="123" y="1093"/>
                  <a:pt x="123" y="1093"/>
                  <a:pt x="123" y="1093"/>
                </a:cubicBezTo>
                <a:cubicBezTo>
                  <a:pt x="121" y="1097"/>
                  <a:pt x="121" y="1097"/>
                  <a:pt x="121" y="1097"/>
                </a:cubicBezTo>
                <a:cubicBezTo>
                  <a:pt x="121" y="1097"/>
                  <a:pt x="118" y="1101"/>
                  <a:pt x="117" y="1101"/>
                </a:cubicBezTo>
                <a:cubicBezTo>
                  <a:pt x="117" y="1101"/>
                  <a:pt x="109" y="1101"/>
                  <a:pt x="109" y="1101"/>
                </a:cubicBezTo>
                <a:cubicBezTo>
                  <a:pt x="107" y="1099"/>
                  <a:pt x="107" y="1099"/>
                  <a:pt x="107" y="1099"/>
                </a:cubicBezTo>
                <a:cubicBezTo>
                  <a:pt x="104" y="1103"/>
                  <a:pt x="104" y="1103"/>
                  <a:pt x="104" y="1103"/>
                </a:cubicBezTo>
                <a:cubicBezTo>
                  <a:pt x="105" y="1107"/>
                  <a:pt x="105" y="1107"/>
                  <a:pt x="105" y="1107"/>
                </a:cubicBezTo>
                <a:cubicBezTo>
                  <a:pt x="107" y="1112"/>
                  <a:pt x="107" y="1112"/>
                  <a:pt x="107" y="1112"/>
                </a:cubicBezTo>
                <a:cubicBezTo>
                  <a:pt x="111" y="1119"/>
                  <a:pt x="111" y="1119"/>
                  <a:pt x="111" y="1119"/>
                </a:cubicBezTo>
                <a:cubicBezTo>
                  <a:pt x="112" y="1125"/>
                  <a:pt x="112" y="1125"/>
                  <a:pt x="112" y="1125"/>
                </a:cubicBezTo>
                <a:cubicBezTo>
                  <a:pt x="115" y="1125"/>
                  <a:pt x="115" y="1125"/>
                  <a:pt x="115" y="1125"/>
                </a:cubicBezTo>
                <a:cubicBezTo>
                  <a:pt x="118" y="1124"/>
                  <a:pt x="118" y="1124"/>
                  <a:pt x="118" y="1124"/>
                </a:cubicBezTo>
                <a:cubicBezTo>
                  <a:pt x="118" y="1120"/>
                  <a:pt x="118" y="1120"/>
                  <a:pt x="118" y="1120"/>
                </a:cubicBezTo>
                <a:cubicBezTo>
                  <a:pt x="121" y="1118"/>
                  <a:pt x="121" y="1118"/>
                  <a:pt x="121" y="1118"/>
                </a:cubicBezTo>
                <a:cubicBezTo>
                  <a:pt x="130" y="1121"/>
                  <a:pt x="130" y="1121"/>
                  <a:pt x="130" y="1121"/>
                </a:cubicBezTo>
                <a:cubicBezTo>
                  <a:pt x="145" y="1119"/>
                  <a:pt x="145" y="1119"/>
                  <a:pt x="145" y="1119"/>
                </a:cubicBezTo>
                <a:cubicBezTo>
                  <a:pt x="149" y="1128"/>
                  <a:pt x="149" y="1128"/>
                  <a:pt x="149" y="1128"/>
                </a:cubicBezTo>
                <a:cubicBezTo>
                  <a:pt x="154" y="1131"/>
                  <a:pt x="154" y="1131"/>
                  <a:pt x="154" y="1131"/>
                </a:cubicBezTo>
                <a:cubicBezTo>
                  <a:pt x="151" y="1135"/>
                  <a:pt x="151" y="1135"/>
                  <a:pt x="151" y="1135"/>
                </a:cubicBezTo>
                <a:cubicBezTo>
                  <a:pt x="157" y="1140"/>
                  <a:pt x="157" y="1140"/>
                  <a:pt x="157" y="1140"/>
                </a:cubicBezTo>
                <a:cubicBezTo>
                  <a:pt x="164" y="1138"/>
                  <a:pt x="164" y="1138"/>
                  <a:pt x="164" y="1138"/>
                </a:cubicBezTo>
                <a:cubicBezTo>
                  <a:pt x="167" y="1142"/>
                  <a:pt x="167" y="1142"/>
                  <a:pt x="167" y="1142"/>
                </a:cubicBezTo>
                <a:cubicBezTo>
                  <a:pt x="170" y="1146"/>
                  <a:pt x="170" y="1146"/>
                  <a:pt x="170" y="1146"/>
                </a:cubicBezTo>
                <a:cubicBezTo>
                  <a:pt x="175" y="1156"/>
                  <a:pt x="175" y="1156"/>
                  <a:pt x="175" y="1156"/>
                </a:cubicBezTo>
                <a:cubicBezTo>
                  <a:pt x="181" y="1163"/>
                  <a:pt x="181" y="1163"/>
                  <a:pt x="181" y="1163"/>
                </a:cubicBezTo>
                <a:cubicBezTo>
                  <a:pt x="185" y="1160"/>
                  <a:pt x="185" y="1160"/>
                  <a:pt x="185" y="1160"/>
                </a:cubicBezTo>
                <a:cubicBezTo>
                  <a:pt x="191" y="1162"/>
                  <a:pt x="191" y="1162"/>
                  <a:pt x="191" y="1162"/>
                </a:cubicBezTo>
                <a:cubicBezTo>
                  <a:pt x="194" y="1162"/>
                  <a:pt x="194" y="1162"/>
                  <a:pt x="194" y="1162"/>
                </a:cubicBezTo>
                <a:cubicBezTo>
                  <a:pt x="198" y="1162"/>
                  <a:pt x="198" y="1162"/>
                  <a:pt x="198" y="1162"/>
                </a:cubicBezTo>
                <a:cubicBezTo>
                  <a:pt x="205" y="1158"/>
                  <a:pt x="205" y="1158"/>
                  <a:pt x="205" y="1158"/>
                </a:cubicBezTo>
                <a:cubicBezTo>
                  <a:pt x="210" y="1166"/>
                  <a:pt x="210" y="1166"/>
                  <a:pt x="210" y="1166"/>
                </a:cubicBezTo>
                <a:cubicBezTo>
                  <a:pt x="216" y="1172"/>
                  <a:pt x="216" y="1172"/>
                  <a:pt x="216" y="1172"/>
                </a:cubicBezTo>
                <a:cubicBezTo>
                  <a:pt x="221" y="1171"/>
                  <a:pt x="221" y="1171"/>
                  <a:pt x="221" y="1171"/>
                </a:cubicBezTo>
                <a:cubicBezTo>
                  <a:pt x="234" y="1174"/>
                  <a:pt x="234" y="1174"/>
                  <a:pt x="234" y="1174"/>
                </a:cubicBezTo>
                <a:cubicBezTo>
                  <a:pt x="242" y="1176"/>
                  <a:pt x="242" y="1176"/>
                  <a:pt x="242" y="1176"/>
                </a:cubicBezTo>
                <a:cubicBezTo>
                  <a:pt x="250" y="1174"/>
                  <a:pt x="250" y="1174"/>
                  <a:pt x="250" y="1174"/>
                </a:cubicBezTo>
                <a:cubicBezTo>
                  <a:pt x="253" y="1183"/>
                  <a:pt x="253" y="1183"/>
                  <a:pt x="253" y="1183"/>
                </a:cubicBezTo>
                <a:cubicBezTo>
                  <a:pt x="250" y="1188"/>
                  <a:pt x="250" y="1188"/>
                  <a:pt x="250" y="1188"/>
                </a:cubicBezTo>
                <a:cubicBezTo>
                  <a:pt x="247" y="1189"/>
                  <a:pt x="247" y="1189"/>
                  <a:pt x="247" y="1189"/>
                </a:cubicBezTo>
                <a:cubicBezTo>
                  <a:pt x="246" y="1196"/>
                  <a:pt x="246" y="1196"/>
                  <a:pt x="246" y="1196"/>
                </a:cubicBezTo>
                <a:cubicBezTo>
                  <a:pt x="250" y="1199"/>
                  <a:pt x="250" y="1199"/>
                  <a:pt x="250" y="1199"/>
                </a:cubicBezTo>
                <a:cubicBezTo>
                  <a:pt x="251" y="1204"/>
                  <a:pt x="251" y="1204"/>
                  <a:pt x="251" y="1204"/>
                </a:cubicBezTo>
                <a:cubicBezTo>
                  <a:pt x="249" y="1211"/>
                  <a:pt x="249" y="1211"/>
                  <a:pt x="249" y="1211"/>
                </a:cubicBezTo>
                <a:cubicBezTo>
                  <a:pt x="249" y="1215"/>
                  <a:pt x="249" y="1215"/>
                  <a:pt x="249" y="1215"/>
                </a:cubicBezTo>
                <a:cubicBezTo>
                  <a:pt x="243" y="1217"/>
                  <a:pt x="243" y="1217"/>
                  <a:pt x="243" y="1217"/>
                </a:cubicBezTo>
                <a:cubicBezTo>
                  <a:pt x="239" y="1218"/>
                  <a:pt x="239" y="1218"/>
                  <a:pt x="239" y="1218"/>
                </a:cubicBezTo>
                <a:cubicBezTo>
                  <a:pt x="233" y="1224"/>
                  <a:pt x="233" y="1224"/>
                  <a:pt x="233" y="1224"/>
                </a:cubicBezTo>
                <a:cubicBezTo>
                  <a:pt x="232" y="1233"/>
                  <a:pt x="232" y="1233"/>
                  <a:pt x="232" y="1233"/>
                </a:cubicBezTo>
                <a:cubicBezTo>
                  <a:pt x="230" y="1235"/>
                  <a:pt x="230" y="1235"/>
                  <a:pt x="230" y="1235"/>
                </a:cubicBezTo>
                <a:cubicBezTo>
                  <a:pt x="231" y="1236"/>
                  <a:pt x="232" y="1235"/>
                  <a:pt x="233" y="1236"/>
                </a:cubicBezTo>
                <a:cubicBezTo>
                  <a:pt x="237" y="1236"/>
                  <a:pt x="237" y="1236"/>
                  <a:pt x="237" y="1236"/>
                </a:cubicBezTo>
                <a:cubicBezTo>
                  <a:pt x="237" y="1235"/>
                  <a:pt x="237" y="1235"/>
                  <a:pt x="237" y="1235"/>
                </a:cubicBezTo>
                <a:cubicBezTo>
                  <a:pt x="238" y="1235"/>
                  <a:pt x="238" y="1235"/>
                  <a:pt x="238" y="1235"/>
                </a:cubicBezTo>
                <a:cubicBezTo>
                  <a:pt x="237" y="1236"/>
                  <a:pt x="237" y="1236"/>
                  <a:pt x="237" y="1236"/>
                </a:cubicBezTo>
                <a:cubicBezTo>
                  <a:pt x="237" y="1236"/>
                  <a:pt x="237" y="1236"/>
                  <a:pt x="237" y="1236"/>
                </a:cubicBezTo>
                <a:cubicBezTo>
                  <a:pt x="233" y="1239"/>
                  <a:pt x="230" y="1243"/>
                  <a:pt x="227" y="1246"/>
                </a:cubicBezTo>
                <a:cubicBezTo>
                  <a:pt x="225" y="1248"/>
                  <a:pt x="225" y="1251"/>
                  <a:pt x="226" y="1253"/>
                </a:cubicBezTo>
                <a:cubicBezTo>
                  <a:pt x="227" y="1255"/>
                  <a:pt x="227" y="1257"/>
                  <a:pt x="226" y="1259"/>
                </a:cubicBezTo>
                <a:cubicBezTo>
                  <a:pt x="223" y="1265"/>
                  <a:pt x="220" y="1271"/>
                  <a:pt x="214" y="1275"/>
                </a:cubicBezTo>
                <a:cubicBezTo>
                  <a:pt x="213" y="1276"/>
                  <a:pt x="213" y="1278"/>
                  <a:pt x="213" y="1279"/>
                </a:cubicBezTo>
                <a:cubicBezTo>
                  <a:pt x="217" y="1285"/>
                  <a:pt x="222" y="1289"/>
                  <a:pt x="229" y="1291"/>
                </a:cubicBezTo>
                <a:cubicBezTo>
                  <a:pt x="238" y="1294"/>
                  <a:pt x="245" y="1299"/>
                  <a:pt x="252" y="1305"/>
                </a:cubicBezTo>
                <a:cubicBezTo>
                  <a:pt x="260" y="1313"/>
                  <a:pt x="269" y="1319"/>
                  <a:pt x="279" y="1323"/>
                </a:cubicBezTo>
                <a:cubicBezTo>
                  <a:pt x="290" y="1329"/>
                  <a:pt x="295" y="1337"/>
                  <a:pt x="295" y="1349"/>
                </a:cubicBezTo>
                <a:cubicBezTo>
                  <a:pt x="295" y="1351"/>
                  <a:pt x="295" y="1351"/>
                  <a:pt x="295" y="1351"/>
                </a:cubicBezTo>
                <a:cubicBezTo>
                  <a:pt x="300" y="1353"/>
                  <a:pt x="300" y="1353"/>
                  <a:pt x="300" y="1353"/>
                </a:cubicBezTo>
                <a:cubicBezTo>
                  <a:pt x="303" y="1356"/>
                  <a:pt x="303" y="1356"/>
                  <a:pt x="303" y="1356"/>
                </a:cubicBezTo>
                <a:cubicBezTo>
                  <a:pt x="310" y="1356"/>
                  <a:pt x="310" y="1356"/>
                  <a:pt x="310" y="1356"/>
                </a:cubicBezTo>
                <a:cubicBezTo>
                  <a:pt x="312" y="1355"/>
                  <a:pt x="312" y="1355"/>
                  <a:pt x="312" y="1355"/>
                </a:cubicBezTo>
                <a:cubicBezTo>
                  <a:pt x="315" y="1355"/>
                  <a:pt x="315" y="1355"/>
                  <a:pt x="315" y="1355"/>
                </a:cubicBezTo>
                <a:cubicBezTo>
                  <a:pt x="322" y="1360"/>
                  <a:pt x="322" y="1360"/>
                  <a:pt x="322" y="1360"/>
                </a:cubicBezTo>
                <a:cubicBezTo>
                  <a:pt x="325" y="1361"/>
                  <a:pt x="325" y="1361"/>
                  <a:pt x="325" y="1361"/>
                </a:cubicBezTo>
                <a:cubicBezTo>
                  <a:pt x="339" y="1358"/>
                  <a:pt x="339" y="1358"/>
                  <a:pt x="339" y="1358"/>
                </a:cubicBezTo>
                <a:cubicBezTo>
                  <a:pt x="342" y="1359"/>
                  <a:pt x="342" y="1359"/>
                  <a:pt x="342" y="1359"/>
                </a:cubicBezTo>
                <a:cubicBezTo>
                  <a:pt x="351" y="1359"/>
                  <a:pt x="351" y="1359"/>
                  <a:pt x="351" y="1359"/>
                </a:cubicBezTo>
                <a:cubicBezTo>
                  <a:pt x="352" y="1359"/>
                  <a:pt x="352" y="1359"/>
                  <a:pt x="352" y="1359"/>
                </a:cubicBezTo>
                <a:cubicBezTo>
                  <a:pt x="353" y="1356"/>
                  <a:pt x="353" y="1356"/>
                  <a:pt x="353" y="1356"/>
                </a:cubicBezTo>
                <a:cubicBezTo>
                  <a:pt x="359" y="1354"/>
                  <a:pt x="359" y="1354"/>
                  <a:pt x="359" y="1354"/>
                </a:cubicBezTo>
                <a:cubicBezTo>
                  <a:pt x="369" y="1359"/>
                  <a:pt x="369" y="1359"/>
                  <a:pt x="369" y="1359"/>
                </a:cubicBezTo>
                <a:cubicBezTo>
                  <a:pt x="375" y="1360"/>
                  <a:pt x="375" y="1360"/>
                  <a:pt x="375" y="1360"/>
                </a:cubicBezTo>
                <a:cubicBezTo>
                  <a:pt x="381" y="1363"/>
                  <a:pt x="381" y="1363"/>
                  <a:pt x="381" y="1363"/>
                </a:cubicBezTo>
                <a:cubicBezTo>
                  <a:pt x="383" y="1357"/>
                  <a:pt x="383" y="1357"/>
                  <a:pt x="383" y="1357"/>
                </a:cubicBezTo>
                <a:cubicBezTo>
                  <a:pt x="379" y="1353"/>
                  <a:pt x="379" y="1353"/>
                  <a:pt x="379" y="1353"/>
                </a:cubicBezTo>
                <a:cubicBezTo>
                  <a:pt x="375" y="1351"/>
                  <a:pt x="375" y="1351"/>
                  <a:pt x="375" y="1351"/>
                </a:cubicBezTo>
                <a:cubicBezTo>
                  <a:pt x="377" y="1344"/>
                  <a:pt x="377" y="1344"/>
                  <a:pt x="377" y="1344"/>
                </a:cubicBezTo>
                <a:cubicBezTo>
                  <a:pt x="382" y="1345"/>
                  <a:pt x="382" y="1345"/>
                  <a:pt x="382" y="1345"/>
                </a:cubicBezTo>
                <a:cubicBezTo>
                  <a:pt x="390" y="1351"/>
                  <a:pt x="390" y="1351"/>
                  <a:pt x="390" y="1351"/>
                </a:cubicBezTo>
                <a:cubicBezTo>
                  <a:pt x="392" y="1356"/>
                  <a:pt x="392" y="1356"/>
                  <a:pt x="392" y="1356"/>
                </a:cubicBezTo>
                <a:cubicBezTo>
                  <a:pt x="401" y="1356"/>
                  <a:pt x="401" y="1356"/>
                  <a:pt x="401" y="1356"/>
                </a:cubicBezTo>
                <a:cubicBezTo>
                  <a:pt x="402" y="1353"/>
                  <a:pt x="402" y="1353"/>
                  <a:pt x="402" y="1353"/>
                </a:cubicBezTo>
                <a:cubicBezTo>
                  <a:pt x="407" y="1351"/>
                  <a:pt x="407" y="1351"/>
                  <a:pt x="407" y="1351"/>
                </a:cubicBezTo>
                <a:cubicBezTo>
                  <a:pt x="413" y="1343"/>
                  <a:pt x="413" y="1343"/>
                  <a:pt x="413" y="1343"/>
                </a:cubicBezTo>
                <a:cubicBezTo>
                  <a:pt x="412" y="1342"/>
                  <a:pt x="411" y="1341"/>
                  <a:pt x="409" y="1340"/>
                </a:cubicBezTo>
                <a:cubicBezTo>
                  <a:pt x="400" y="1333"/>
                  <a:pt x="395" y="1325"/>
                  <a:pt x="392" y="1314"/>
                </a:cubicBezTo>
                <a:cubicBezTo>
                  <a:pt x="391" y="1305"/>
                  <a:pt x="386" y="1297"/>
                  <a:pt x="379" y="1292"/>
                </a:cubicBezTo>
                <a:cubicBezTo>
                  <a:pt x="375" y="1289"/>
                  <a:pt x="375" y="1285"/>
                  <a:pt x="376" y="1280"/>
                </a:cubicBezTo>
                <a:cubicBezTo>
                  <a:pt x="377" y="1276"/>
                  <a:pt x="378" y="1273"/>
                  <a:pt x="380" y="1269"/>
                </a:cubicBezTo>
                <a:cubicBezTo>
                  <a:pt x="381" y="1265"/>
                  <a:pt x="383" y="1263"/>
                  <a:pt x="387" y="1261"/>
                </a:cubicBezTo>
                <a:cubicBezTo>
                  <a:pt x="394" y="1259"/>
                  <a:pt x="401" y="1255"/>
                  <a:pt x="405" y="1248"/>
                </a:cubicBezTo>
                <a:cubicBezTo>
                  <a:pt x="406" y="1247"/>
                  <a:pt x="408" y="1245"/>
                  <a:pt x="409" y="1244"/>
                </a:cubicBezTo>
                <a:cubicBezTo>
                  <a:pt x="402" y="1237"/>
                  <a:pt x="402" y="1237"/>
                  <a:pt x="402" y="1237"/>
                </a:cubicBezTo>
                <a:cubicBezTo>
                  <a:pt x="398" y="1238"/>
                  <a:pt x="398" y="1238"/>
                  <a:pt x="398" y="1238"/>
                </a:cubicBezTo>
                <a:cubicBezTo>
                  <a:pt x="393" y="1235"/>
                  <a:pt x="393" y="1235"/>
                  <a:pt x="393" y="1235"/>
                </a:cubicBezTo>
                <a:cubicBezTo>
                  <a:pt x="391" y="1231"/>
                  <a:pt x="391" y="1231"/>
                  <a:pt x="391" y="1231"/>
                </a:cubicBezTo>
                <a:cubicBezTo>
                  <a:pt x="398" y="1232"/>
                  <a:pt x="398" y="1232"/>
                  <a:pt x="398" y="1232"/>
                </a:cubicBezTo>
                <a:cubicBezTo>
                  <a:pt x="386" y="1215"/>
                  <a:pt x="386" y="1215"/>
                  <a:pt x="386" y="1215"/>
                </a:cubicBezTo>
                <a:cubicBezTo>
                  <a:pt x="386" y="1215"/>
                  <a:pt x="381" y="1211"/>
                  <a:pt x="379" y="1211"/>
                </a:cubicBezTo>
                <a:cubicBezTo>
                  <a:pt x="376" y="1211"/>
                  <a:pt x="372" y="1209"/>
                  <a:pt x="372" y="1209"/>
                </a:cubicBezTo>
                <a:cubicBezTo>
                  <a:pt x="371" y="1212"/>
                  <a:pt x="371" y="1212"/>
                  <a:pt x="371" y="1212"/>
                </a:cubicBezTo>
                <a:cubicBezTo>
                  <a:pt x="365" y="1207"/>
                  <a:pt x="365" y="1207"/>
                  <a:pt x="365" y="1207"/>
                </a:cubicBezTo>
                <a:cubicBezTo>
                  <a:pt x="362" y="1200"/>
                  <a:pt x="362" y="1200"/>
                  <a:pt x="362" y="1200"/>
                </a:cubicBezTo>
                <a:cubicBezTo>
                  <a:pt x="357" y="1197"/>
                  <a:pt x="357" y="1197"/>
                  <a:pt x="357" y="1197"/>
                </a:cubicBezTo>
                <a:cubicBezTo>
                  <a:pt x="359" y="1182"/>
                  <a:pt x="359" y="1182"/>
                  <a:pt x="359" y="1182"/>
                </a:cubicBezTo>
                <a:cubicBezTo>
                  <a:pt x="358" y="1170"/>
                  <a:pt x="358" y="1170"/>
                  <a:pt x="358" y="1170"/>
                </a:cubicBezTo>
                <a:cubicBezTo>
                  <a:pt x="364" y="1162"/>
                  <a:pt x="364" y="1162"/>
                  <a:pt x="364" y="1162"/>
                </a:cubicBezTo>
                <a:cubicBezTo>
                  <a:pt x="364" y="1156"/>
                  <a:pt x="364" y="1156"/>
                  <a:pt x="364" y="1156"/>
                </a:cubicBezTo>
                <a:cubicBezTo>
                  <a:pt x="369" y="1154"/>
                  <a:pt x="369" y="1154"/>
                  <a:pt x="369" y="1154"/>
                </a:cubicBezTo>
                <a:cubicBezTo>
                  <a:pt x="376" y="1161"/>
                  <a:pt x="376" y="1161"/>
                  <a:pt x="376" y="1161"/>
                </a:cubicBezTo>
                <a:cubicBezTo>
                  <a:pt x="378" y="1168"/>
                  <a:pt x="378" y="1168"/>
                  <a:pt x="378" y="1168"/>
                </a:cubicBezTo>
                <a:cubicBezTo>
                  <a:pt x="388" y="1169"/>
                  <a:pt x="388" y="1169"/>
                  <a:pt x="388" y="1169"/>
                </a:cubicBezTo>
                <a:cubicBezTo>
                  <a:pt x="389" y="1161"/>
                  <a:pt x="389" y="1161"/>
                  <a:pt x="389" y="1161"/>
                </a:cubicBezTo>
                <a:cubicBezTo>
                  <a:pt x="385" y="1148"/>
                  <a:pt x="385" y="1148"/>
                  <a:pt x="385" y="1148"/>
                </a:cubicBezTo>
                <a:cubicBezTo>
                  <a:pt x="395" y="1148"/>
                  <a:pt x="395" y="1148"/>
                  <a:pt x="395" y="1148"/>
                </a:cubicBezTo>
                <a:cubicBezTo>
                  <a:pt x="396" y="1142"/>
                  <a:pt x="396" y="1142"/>
                  <a:pt x="396" y="1142"/>
                </a:cubicBezTo>
                <a:cubicBezTo>
                  <a:pt x="394" y="1139"/>
                  <a:pt x="394" y="1139"/>
                  <a:pt x="394" y="1139"/>
                </a:cubicBezTo>
                <a:cubicBezTo>
                  <a:pt x="401" y="1132"/>
                  <a:pt x="401" y="1132"/>
                  <a:pt x="401" y="1132"/>
                </a:cubicBezTo>
                <a:cubicBezTo>
                  <a:pt x="404" y="1133"/>
                  <a:pt x="404" y="1133"/>
                  <a:pt x="404" y="1133"/>
                </a:cubicBezTo>
                <a:cubicBezTo>
                  <a:pt x="406" y="1127"/>
                  <a:pt x="406" y="1127"/>
                  <a:pt x="406" y="1127"/>
                </a:cubicBezTo>
                <a:cubicBezTo>
                  <a:pt x="411" y="1127"/>
                  <a:pt x="411" y="1127"/>
                  <a:pt x="411" y="1127"/>
                </a:cubicBezTo>
                <a:cubicBezTo>
                  <a:pt x="411" y="1119"/>
                  <a:pt x="411" y="1119"/>
                  <a:pt x="411" y="1119"/>
                </a:cubicBezTo>
                <a:cubicBezTo>
                  <a:pt x="422" y="1123"/>
                  <a:pt x="422" y="1123"/>
                  <a:pt x="422" y="1123"/>
                </a:cubicBezTo>
                <a:cubicBezTo>
                  <a:pt x="417" y="1129"/>
                  <a:pt x="417" y="1129"/>
                  <a:pt x="417" y="1129"/>
                </a:cubicBezTo>
                <a:cubicBezTo>
                  <a:pt x="423" y="1128"/>
                  <a:pt x="423" y="1128"/>
                  <a:pt x="423" y="1128"/>
                </a:cubicBezTo>
                <a:cubicBezTo>
                  <a:pt x="429" y="1124"/>
                  <a:pt x="429" y="1124"/>
                  <a:pt x="429" y="1124"/>
                </a:cubicBezTo>
                <a:cubicBezTo>
                  <a:pt x="437" y="1120"/>
                  <a:pt x="437" y="1120"/>
                  <a:pt x="437" y="1120"/>
                </a:cubicBezTo>
                <a:cubicBezTo>
                  <a:pt x="441" y="1125"/>
                  <a:pt x="441" y="1125"/>
                  <a:pt x="441" y="1125"/>
                </a:cubicBezTo>
                <a:cubicBezTo>
                  <a:pt x="445" y="1127"/>
                  <a:pt x="445" y="1127"/>
                  <a:pt x="445" y="1127"/>
                </a:cubicBezTo>
                <a:cubicBezTo>
                  <a:pt x="451" y="1124"/>
                  <a:pt x="451" y="1124"/>
                  <a:pt x="451" y="1124"/>
                </a:cubicBezTo>
                <a:cubicBezTo>
                  <a:pt x="457" y="1129"/>
                  <a:pt x="457" y="1129"/>
                  <a:pt x="457" y="1129"/>
                </a:cubicBezTo>
                <a:cubicBezTo>
                  <a:pt x="465" y="1133"/>
                  <a:pt x="465" y="1133"/>
                  <a:pt x="465" y="1133"/>
                </a:cubicBezTo>
                <a:cubicBezTo>
                  <a:pt x="472" y="1139"/>
                  <a:pt x="472" y="1139"/>
                  <a:pt x="472" y="1139"/>
                </a:cubicBezTo>
                <a:cubicBezTo>
                  <a:pt x="476" y="1142"/>
                  <a:pt x="476" y="1142"/>
                  <a:pt x="476" y="1142"/>
                </a:cubicBezTo>
                <a:cubicBezTo>
                  <a:pt x="478" y="1147"/>
                  <a:pt x="478" y="1147"/>
                  <a:pt x="478" y="1147"/>
                </a:cubicBezTo>
                <a:cubicBezTo>
                  <a:pt x="481" y="1139"/>
                  <a:pt x="481" y="1139"/>
                  <a:pt x="481" y="1139"/>
                </a:cubicBezTo>
                <a:cubicBezTo>
                  <a:pt x="483" y="1136"/>
                  <a:pt x="483" y="1136"/>
                  <a:pt x="483" y="1136"/>
                </a:cubicBezTo>
                <a:cubicBezTo>
                  <a:pt x="488" y="1141"/>
                  <a:pt x="488" y="1141"/>
                  <a:pt x="488" y="1141"/>
                </a:cubicBezTo>
                <a:cubicBezTo>
                  <a:pt x="493" y="1143"/>
                  <a:pt x="493" y="1143"/>
                  <a:pt x="493" y="1143"/>
                </a:cubicBezTo>
                <a:cubicBezTo>
                  <a:pt x="496" y="1146"/>
                  <a:pt x="496" y="1146"/>
                  <a:pt x="496" y="1146"/>
                </a:cubicBezTo>
                <a:cubicBezTo>
                  <a:pt x="500" y="1143"/>
                  <a:pt x="500" y="1143"/>
                  <a:pt x="500" y="1143"/>
                </a:cubicBezTo>
                <a:cubicBezTo>
                  <a:pt x="501" y="1136"/>
                  <a:pt x="501" y="1136"/>
                  <a:pt x="501" y="1136"/>
                </a:cubicBezTo>
                <a:cubicBezTo>
                  <a:pt x="507" y="1133"/>
                  <a:pt x="507" y="1133"/>
                  <a:pt x="507" y="1133"/>
                </a:cubicBezTo>
                <a:cubicBezTo>
                  <a:pt x="511" y="1133"/>
                  <a:pt x="511" y="1133"/>
                  <a:pt x="511" y="1133"/>
                </a:cubicBezTo>
                <a:cubicBezTo>
                  <a:pt x="513" y="1131"/>
                  <a:pt x="513" y="1131"/>
                  <a:pt x="513" y="1131"/>
                </a:cubicBezTo>
                <a:cubicBezTo>
                  <a:pt x="517" y="1130"/>
                  <a:pt x="517" y="1130"/>
                  <a:pt x="517" y="1130"/>
                </a:cubicBezTo>
                <a:cubicBezTo>
                  <a:pt x="521" y="1137"/>
                  <a:pt x="521" y="1137"/>
                  <a:pt x="521" y="1137"/>
                </a:cubicBezTo>
                <a:cubicBezTo>
                  <a:pt x="525" y="1137"/>
                  <a:pt x="525" y="1137"/>
                  <a:pt x="525" y="1137"/>
                </a:cubicBezTo>
                <a:cubicBezTo>
                  <a:pt x="526" y="1133"/>
                  <a:pt x="526" y="1133"/>
                  <a:pt x="526" y="1133"/>
                </a:cubicBezTo>
                <a:cubicBezTo>
                  <a:pt x="529" y="1132"/>
                  <a:pt x="529" y="1132"/>
                  <a:pt x="529" y="1132"/>
                </a:cubicBezTo>
                <a:cubicBezTo>
                  <a:pt x="534" y="1131"/>
                  <a:pt x="534" y="1131"/>
                  <a:pt x="534" y="1131"/>
                </a:cubicBezTo>
                <a:cubicBezTo>
                  <a:pt x="541" y="1133"/>
                  <a:pt x="541" y="1133"/>
                  <a:pt x="541" y="1133"/>
                </a:cubicBezTo>
                <a:cubicBezTo>
                  <a:pt x="538" y="1137"/>
                  <a:pt x="538" y="1137"/>
                  <a:pt x="538" y="1137"/>
                </a:cubicBezTo>
                <a:cubicBezTo>
                  <a:pt x="543" y="1142"/>
                  <a:pt x="543" y="1142"/>
                  <a:pt x="543" y="1142"/>
                </a:cubicBezTo>
                <a:cubicBezTo>
                  <a:pt x="553" y="1143"/>
                  <a:pt x="553" y="1143"/>
                  <a:pt x="553" y="1143"/>
                </a:cubicBezTo>
                <a:cubicBezTo>
                  <a:pt x="559" y="1145"/>
                  <a:pt x="559" y="1145"/>
                  <a:pt x="559" y="1145"/>
                </a:cubicBezTo>
                <a:cubicBezTo>
                  <a:pt x="563" y="1145"/>
                  <a:pt x="563" y="1145"/>
                  <a:pt x="563" y="1145"/>
                </a:cubicBezTo>
                <a:cubicBezTo>
                  <a:pt x="564" y="1140"/>
                  <a:pt x="564" y="1140"/>
                  <a:pt x="564" y="1140"/>
                </a:cubicBezTo>
                <a:cubicBezTo>
                  <a:pt x="565" y="1137"/>
                  <a:pt x="565" y="1137"/>
                  <a:pt x="565" y="1137"/>
                </a:cubicBezTo>
                <a:cubicBezTo>
                  <a:pt x="568" y="1137"/>
                  <a:pt x="568" y="1137"/>
                  <a:pt x="568" y="1137"/>
                </a:cubicBezTo>
                <a:cubicBezTo>
                  <a:pt x="573" y="1139"/>
                  <a:pt x="573" y="1139"/>
                  <a:pt x="573" y="1139"/>
                </a:cubicBezTo>
                <a:cubicBezTo>
                  <a:pt x="583" y="1137"/>
                  <a:pt x="583" y="1137"/>
                  <a:pt x="583" y="1137"/>
                </a:cubicBezTo>
                <a:cubicBezTo>
                  <a:pt x="581" y="1121"/>
                  <a:pt x="581" y="1121"/>
                  <a:pt x="581" y="1121"/>
                </a:cubicBezTo>
                <a:cubicBezTo>
                  <a:pt x="575" y="1120"/>
                  <a:pt x="575" y="1120"/>
                  <a:pt x="575" y="1120"/>
                </a:cubicBezTo>
                <a:cubicBezTo>
                  <a:pt x="571" y="1115"/>
                  <a:pt x="571" y="1115"/>
                  <a:pt x="571" y="1115"/>
                </a:cubicBezTo>
                <a:cubicBezTo>
                  <a:pt x="563" y="1113"/>
                  <a:pt x="563" y="1113"/>
                  <a:pt x="563" y="1113"/>
                </a:cubicBezTo>
                <a:cubicBezTo>
                  <a:pt x="561" y="1107"/>
                  <a:pt x="561" y="1107"/>
                  <a:pt x="561" y="1107"/>
                </a:cubicBezTo>
                <a:cubicBezTo>
                  <a:pt x="563" y="1106"/>
                  <a:pt x="563" y="1106"/>
                  <a:pt x="563" y="1106"/>
                </a:cubicBezTo>
                <a:cubicBezTo>
                  <a:pt x="565" y="1102"/>
                  <a:pt x="565" y="1102"/>
                  <a:pt x="565" y="1102"/>
                </a:cubicBezTo>
                <a:cubicBezTo>
                  <a:pt x="567" y="1099"/>
                  <a:pt x="567" y="1099"/>
                  <a:pt x="567" y="1099"/>
                </a:cubicBezTo>
                <a:cubicBezTo>
                  <a:pt x="566" y="1096"/>
                  <a:pt x="566" y="1096"/>
                  <a:pt x="566" y="1096"/>
                </a:cubicBezTo>
                <a:cubicBezTo>
                  <a:pt x="563" y="1093"/>
                  <a:pt x="563" y="1093"/>
                  <a:pt x="563" y="1093"/>
                </a:cubicBezTo>
                <a:cubicBezTo>
                  <a:pt x="571" y="1083"/>
                  <a:pt x="571" y="1083"/>
                  <a:pt x="571" y="1083"/>
                </a:cubicBezTo>
                <a:cubicBezTo>
                  <a:pt x="577" y="1082"/>
                  <a:pt x="577" y="1082"/>
                  <a:pt x="577" y="1082"/>
                </a:cubicBezTo>
                <a:cubicBezTo>
                  <a:pt x="583" y="1083"/>
                  <a:pt x="583" y="1083"/>
                  <a:pt x="583" y="1083"/>
                </a:cubicBezTo>
                <a:cubicBezTo>
                  <a:pt x="583" y="1079"/>
                  <a:pt x="583" y="1079"/>
                  <a:pt x="583" y="1079"/>
                </a:cubicBezTo>
                <a:cubicBezTo>
                  <a:pt x="577" y="1075"/>
                  <a:pt x="577" y="1075"/>
                  <a:pt x="577" y="1075"/>
                </a:cubicBezTo>
                <a:cubicBezTo>
                  <a:pt x="573" y="1075"/>
                  <a:pt x="573" y="1075"/>
                  <a:pt x="573" y="1075"/>
                </a:cubicBezTo>
                <a:cubicBezTo>
                  <a:pt x="564" y="1073"/>
                  <a:pt x="564" y="1073"/>
                  <a:pt x="564" y="1073"/>
                </a:cubicBezTo>
                <a:cubicBezTo>
                  <a:pt x="565" y="1070"/>
                  <a:pt x="565" y="1070"/>
                  <a:pt x="565" y="1070"/>
                </a:cubicBezTo>
                <a:cubicBezTo>
                  <a:pt x="568" y="1071"/>
                  <a:pt x="568" y="1071"/>
                  <a:pt x="568" y="1071"/>
                </a:cubicBezTo>
                <a:cubicBezTo>
                  <a:pt x="563" y="1067"/>
                  <a:pt x="563" y="1067"/>
                  <a:pt x="563" y="1067"/>
                </a:cubicBezTo>
                <a:cubicBezTo>
                  <a:pt x="562" y="1061"/>
                  <a:pt x="562" y="1061"/>
                  <a:pt x="562" y="1061"/>
                </a:cubicBezTo>
                <a:cubicBezTo>
                  <a:pt x="565" y="1059"/>
                  <a:pt x="565" y="1059"/>
                  <a:pt x="565" y="1059"/>
                </a:cubicBezTo>
                <a:cubicBezTo>
                  <a:pt x="569" y="1057"/>
                  <a:pt x="569" y="1057"/>
                  <a:pt x="569" y="1057"/>
                </a:cubicBezTo>
                <a:cubicBezTo>
                  <a:pt x="573" y="1059"/>
                  <a:pt x="573" y="1059"/>
                  <a:pt x="573" y="1059"/>
                </a:cubicBezTo>
                <a:cubicBezTo>
                  <a:pt x="576" y="1059"/>
                  <a:pt x="576" y="1059"/>
                  <a:pt x="576" y="1059"/>
                </a:cubicBezTo>
                <a:cubicBezTo>
                  <a:pt x="578" y="1060"/>
                  <a:pt x="578" y="1060"/>
                  <a:pt x="578" y="1060"/>
                </a:cubicBezTo>
                <a:cubicBezTo>
                  <a:pt x="581" y="1058"/>
                  <a:pt x="581" y="1058"/>
                  <a:pt x="581" y="1058"/>
                </a:cubicBezTo>
                <a:cubicBezTo>
                  <a:pt x="584" y="1054"/>
                  <a:pt x="584" y="1054"/>
                  <a:pt x="584" y="1054"/>
                </a:cubicBezTo>
                <a:cubicBezTo>
                  <a:pt x="589" y="1058"/>
                  <a:pt x="589" y="1058"/>
                  <a:pt x="589" y="1058"/>
                </a:cubicBezTo>
                <a:cubicBezTo>
                  <a:pt x="589" y="1054"/>
                  <a:pt x="589" y="1054"/>
                  <a:pt x="589" y="1054"/>
                </a:cubicBezTo>
                <a:cubicBezTo>
                  <a:pt x="602" y="1051"/>
                  <a:pt x="602" y="1051"/>
                  <a:pt x="602" y="1051"/>
                </a:cubicBezTo>
                <a:cubicBezTo>
                  <a:pt x="607" y="1049"/>
                  <a:pt x="607" y="1049"/>
                  <a:pt x="607" y="1049"/>
                </a:cubicBezTo>
                <a:cubicBezTo>
                  <a:pt x="610" y="1049"/>
                  <a:pt x="610" y="1049"/>
                  <a:pt x="610" y="1049"/>
                </a:cubicBezTo>
                <a:cubicBezTo>
                  <a:pt x="615" y="1045"/>
                  <a:pt x="615" y="1045"/>
                  <a:pt x="615" y="1045"/>
                </a:cubicBezTo>
                <a:cubicBezTo>
                  <a:pt x="620" y="1044"/>
                  <a:pt x="620" y="1044"/>
                  <a:pt x="620" y="1044"/>
                </a:cubicBezTo>
                <a:cubicBezTo>
                  <a:pt x="625" y="1042"/>
                  <a:pt x="625" y="1042"/>
                  <a:pt x="625" y="1042"/>
                </a:cubicBezTo>
                <a:cubicBezTo>
                  <a:pt x="627" y="1044"/>
                  <a:pt x="627" y="1044"/>
                  <a:pt x="627" y="1044"/>
                </a:cubicBezTo>
                <a:cubicBezTo>
                  <a:pt x="629" y="1038"/>
                  <a:pt x="629" y="1038"/>
                  <a:pt x="629" y="1038"/>
                </a:cubicBezTo>
                <a:cubicBezTo>
                  <a:pt x="633" y="1036"/>
                  <a:pt x="633" y="1036"/>
                  <a:pt x="633" y="1036"/>
                </a:cubicBezTo>
                <a:cubicBezTo>
                  <a:pt x="637" y="1033"/>
                  <a:pt x="637" y="1033"/>
                  <a:pt x="637" y="1033"/>
                </a:cubicBezTo>
                <a:cubicBezTo>
                  <a:pt x="640" y="1035"/>
                  <a:pt x="640" y="1035"/>
                  <a:pt x="640" y="1035"/>
                </a:cubicBezTo>
                <a:cubicBezTo>
                  <a:pt x="653" y="1028"/>
                  <a:pt x="653" y="1028"/>
                  <a:pt x="653" y="1028"/>
                </a:cubicBezTo>
                <a:cubicBezTo>
                  <a:pt x="662" y="1024"/>
                  <a:pt x="662" y="1024"/>
                  <a:pt x="662" y="1024"/>
                </a:cubicBezTo>
                <a:cubicBezTo>
                  <a:pt x="665" y="1021"/>
                  <a:pt x="665" y="1021"/>
                  <a:pt x="665" y="1021"/>
                </a:cubicBezTo>
                <a:cubicBezTo>
                  <a:pt x="671" y="1022"/>
                  <a:pt x="671" y="1022"/>
                  <a:pt x="671" y="1022"/>
                </a:cubicBezTo>
                <a:cubicBezTo>
                  <a:pt x="670" y="1017"/>
                  <a:pt x="670" y="1017"/>
                  <a:pt x="670" y="1017"/>
                </a:cubicBezTo>
                <a:cubicBezTo>
                  <a:pt x="675" y="1016"/>
                  <a:pt x="675" y="1016"/>
                  <a:pt x="675" y="1016"/>
                </a:cubicBezTo>
                <a:cubicBezTo>
                  <a:pt x="677" y="1011"/>
                  <a:pt x="677" y="1011"/>
                  <a:pt x="677" y="1011"/>
                </a:cubicBezTo>
                <a:cubicBezTo>
                  <a:pt x="686" y="1010"/>
                  <a:pt x="686" y="1010"/>
                  <a:pt x="686" y="1010"/>
                </a:cubicBezTo>
                <a:cubicBezTo>
                  <a:pt x="693" y="1011"/>
                  <a:pt x="693" y="1011"/>
                  <a:pt x="693" y="1011"/>
                </a:cubicBezTo>
                <a:cubicBezTo>
                  <a:pt x="702" y="1014"/>
                  <a:pt x="702" y="1014"/>
                  <a:pt x="702" y="1014"/>
                </a:cubicBezTo>
                <a:cubicBezTo>
                  <a:pt x="708" y="1011"/>
                  <a:pt x="708" y="1011"/>
                  <a:pt x="708" y="1011"/>
                </a:cubicBezTo>
                <a:cubicBezTo>
                  <a:pt x="713" y="1019"/>
                  <a:pt x="713" y="1019"/>
                  <a:pt x="713" y="1019"/>
                </a:cubicBezTo>
                <a:cubicBezTo>
                  <a:pt x="719" y="1026"/>
                  <a:pt x="719" y="1026"/>
                  <a:pt x="719" y="1026"/>
                </a:cubicBezTo>
                <a:cubicBezTo>
                  <a:pt x="718" y="1034"/>
                  <a:pt x="718" y="1034"/>
                  <a:pt x="718" y="1034"/>
                </a:cubicBezTo>
                <a:cubicBezTo>
                  <a:pt x="717" y="1037"/>
                  <a:pt x="717" y="1037"/>
                  <a:pt x="717" y="1037"/>
                </a:cubicBezTo>
                <a:cubicBezTo>
                  <a:pt x="719" y="1039"/>
                  <a:pt x="719" y="1039"/>
                  <a:pt x="719" y="1039"/>
                </a:cubicBezTo>
                <a:cubicBezTo>
                  <a:pt x="723" y="1039"/>
                  <a:pt x="723" y="1039"/>
                  <a:pt x="723" y="1039"/>
                </a:cubicBezTo>
                <a:cubicBezTo>
                  <a:pt x="726" y="1040"/>
                  <a:pt x="726" y="1040"/>
                  <a:pt x="726" y="1040"/>
                </a:cubicBezTo>
                <a:cubicBezTo>
                  <a:pt x="728" y="1039"/>
                  <a:pt x="728" y="1039"/>
                  <a:pt x="728" y="1039"/>
                </a:cubicBezTo>
                <a:cubicBezTo>
                  <a:pt x="728" y="1036"/>
                  <a:pt x="728" y="1036"/>
                  <a:pt x="728" y="1036"/>
                </a:cubicBezTo>
                <a:cubicBezTo>
                  <a:pt x="730" y="1035"/>
                  <a:pt x="730" y="1035"/>
                  <a:pt x="730" y="1035"/>
                </a:cubicBezTo>
                <a:cubicBezTo>
                  <a:pt x="731" y="1037"/>
                  <a:pt x="731" y="1037"/>
                  <a:pt x="731" y="1037"/>
                </a:cubicBezTo>
                <a:cubicBezTo>
                  <a:pt x="733" y="1037"/>
                  <a:pt x="733" y="1037"/>
                  <a:pt x="733" y="1037"/>
                </a:cubicBezTo>
                <a:cubicBezTo>
                  <a:pt x="733" y="1034"/>
                  <a:pt x="733" y="1034"/>
                  <a:pt x="733" y="1034"/>
                </a:cubicBezTo>
                <a:cubicBezTo>
                  <a:pt x="734" y="1032"/>
                  <a:pt x="734" y="1032"/>
                  <a:pt x="734" y="1032"/>
                </a:cubicBezTo>
                <a:cubicBezTo>
                  <a:pt x="738" y="1037"/>
                  <a:pt x="738" y="1037"/>
                  <a:pt x="738" y="1037"/>
                </a:cubicBezTo>
                <a:cubicBezTo>
                  <a:pt x="741" y="1043"/>
                  <a:pt x="741" y="1043"/>
                  <a:pt x="741" y="1043"/>
                </a:cubicBezTo>
                <a:cubicBezTo>
                  <a:pt x="743" y="1046"/>
                  <a:pt x="743" y="1046"/>
                  <a:pt x="743" y="1046"/>
                </a:cubicBezTo>
                <a:cubicBezTo>
                  <a:pt x="746" y="1044"/>
                  <a:pt x="746" y="1044"/>
                  <a:pt x="746" y="1044"/>
                </a:cubicBezTo>
                <a:cubicBezTo>
                  <a:pt x="744" y="1041"/>
                  <a:pt x="744" y="1041"/>
                  <a:pt x="744" y="1041"/>
                </a:cubicBezTo>
                <a:cubicBezTo>
                  <a:pt x="747" y="1039"/>
                  <a:pt x="747" y="1039"/>
                  <a:pt x="747" y="1039"/>
                </a:cubicBezTo>
                <a:cubicBezTo>
                  <a:pt x="754" y="1042"/>
                  <a:pt x="754" y="1042"/>
                  <a:pt x="754" y="1042"/>
                </a:cubicBezTo>
                <a:cubicBezTo>
                  <a:pt x="759" y="1041"/>
                  <a:pt x="759" y="1041"/>
                  <a:pt x="759" y="1041"/>
                </a:cubicBezTo>
                <a:cubicBezTo>
                  <a:pt x="761" y="1043"/>
                  <a:pt x="761" y="1043"/>
                  <a:pt x="761" y="1043"/>
                </a:cubicBezTo>
                <a:cubicBezTo>
                  <a:pt x="758" y="1047"/>
                  <a:pt x="758" y="1047"/>
                  <a:pt x="758" y="1047"/>
                </a:cubicBezTo>
                <a:cubicBezTo>
                  <a:pt x="757" y="1053"/>
                  <a:pt x="757" y="1053"/>
                  <a:pt x="757" y="1053"/>
                </a:cubicBezTo>
                <a:cubicBezTo>
                  <a:pt x="761" y="1053"/>
                  <a:pt x="761" y="1053"/>
                  <a:pt x="761" y="1053"/>
                </a:cubicBezTo>
                <a:cubicBezTo>
                  <a:pt x="767" y="1050"/>
                  <a:pt x="767" y="1050"/>
                  <a:pt x="767" y="1050"/>
                </a:cubicBezTo>
                <a:cubicBezTo>
                  <a:pt x="777" y="1053"/>
                  <a:pt x="777" y="1053"/>
                  <a:pt x="777" y="1053"/>
                </a:cubicBezTo>
                <a:cubicBezTo>
                  <a:pt x="779" y="1051"/>
                  <a:pt x="779" y="1051"/>
                  <a:pt x="779" y="1051"/>
                </a:cubicBezTo>
                <a:cubicBezTo>
                  <a:pt x="778" y="1048"/>
                  <a:pt x="778" y="1048"/>
                  <a:pt x="778" y="1048"/>
                </a:cubicBezTo>
                <a:cubicBezTo>
                  <a:pt x="784" y="1046"/>
                  <a:pt x="784" y="1046"/>
                  <a:pt x="784" y="1046"/>
                </a:cubicBezTo>
                <a:cubicBezTo>
                  <a:pt x="791" y="1043"/>
                  <a:pt x="791" y="1043"/>
                  <a:pt x="791" y="1043"/>
                </a:cubicBezTo>
                <a:cubicBezTo>
                  <a:pt x="794" y="1038"/>
                  <a:pt x="794" y="1038"/>
                  <a:pt x="794" y="1038"/>
                </a:cubicBezTo>
                <a:cubicBezTo>
                  <a:pt x="797" y="1033"/>
                  <a:pt x="797" y="1033"/>
                  <a:pt x="797" y="1033"/>
                </a:cubicBezTo>
                <a:cubicBezTo>
                  <a:pt x="801" y="1031"/>
                  <a:pt x="801" y="1031"/>
                  <a:pt x="801" y="1031"/>
                </a:cubicBezTo>
                <a:cubicBezTo>
                  <a:pt x="801" y="246"/>
                  <a:pt x="801" y="246"/>
                  <a:pt x="801" y="246"/>
                </a:cubicBezTo>
                <a:cubicBezTo>
                  <a:pt x="799" y="250"/>
                  <a:pt x="797" y="253"/>
                  <a:pt x="795" y="256"/>
                </a:cubicBezTo>
                <a:close/>
                <a:moveTo>
                  <a:pt x="67" y="765"/>
                </a:moveTo>
                <a:cubicBezTo>
                  <a:pt x="66" y="764"/>
                  <a:pt x="66" y="764"/>
                  <a:pt x="66" y="764"/>
                </a:cubicBezTo>
                <a:cubicBezTo>
                  <a:pt x="67" y="764"/>
                  <a:pt x="67" y="764"/>
                  <a:pt x="67" y="764"/>
                </a:cubicBezTo>
                <a:cubicBezTo>
                  <a:pt x="67" y="765"/>
                  <a:pt x="67" y="765"/>
                  <a:pt x="67" y="765"/>
                </a:cubicBezTo>
                <a:cubicBezTo>
                  <a:pt x="67" y="765"/>
                  <a:pt x="67" y="765"/>
                  <a:pt x="67" y="765"/>
                </a:cubicBezTo>
                <a:close/>
                <a:moveTo>
                  <a:pt x="31" y="970"/>
                </a:moveTo>
                <a:cubicBezTo>
                  <a:pt x="30" y="970"/>
                  <a:pt x="29" y="971"/>
                  <a:pt x="29" y="971"/>
                </a:cubicBezTo>
                <a:cubicBezTo>
                  <a:pt x="27" y="971"/>
                  <a:pt x="26" y="971"/>
                  <a:pt x="26" y="969"/>
                </a:cubicBezTo>
                <a:cubicBezTo>
                  <a:pt x="25" y="967"/>
                  <a:pt x="25" y="965"/>
                  <a:pt x="27" y="963"/>
                </a:cubicBezTo>
                <a:cubicBezTo>
                  <a:pt x="27" y="963"/>
                  <a:pt x="28" y="963"/>
                  <a:pt x="28" y="963"/>
                </a:cubicBezTo>
                <a:cubicBezTo>
                  <a:pt x="31" y="964"/>
                  <a:pt x="32" y="967"/>
                  <a:pt x="31" y="970"/>
                </a:cubicBezTo>
                <a:close/>
                <a:moveTo>
                  <a:pt x="37" y="986"/>
                </a:moveTo>
                <a:cubicBezTo>
                  <a:pt x="36" y="984"/>
                  <a:pt x="36" y="984"/>
                  <a:pt x="36" y="984"/>
                </a:cubicBezTo>
                <a:cubicBezTo>
                  <a:pt x="38" y="985"/>
                  <a:pt x="38" y="985"/>
                  <a:pt x="38" y="985"/>
                </a:cubicBezTo>
                <a:cubicBezTo>
                  <a:pt x="39" y="987"/>
                  <a:pt x="39" y="987"/>
                  <a:pt x="39" y="987"/>
                </a:cubicBezTo>
                <a:lnTo>
                  <a:pt x="37" y="986"/>
                </a:lnTo>
                <a:close/>
                <a:moveTo>
                  <a:pt x="71" y="727"/>
                </a:moveTo>
                <a:cubicBezTo>
                  <a:pt x="71" y="727"/>
                  <a:pt x="71" y="727"/>
                  <a:pt x="71" y="728"/>
                </a:cubicBezTo>
                <a:cubicBezTo>
                  <a:pt x="71" y="728"/>
                  <a:pt x="71" y="727"/>
                  <a:pt x="70" y="727"/>
                </a:cubicBezTo>
                <a:cubicBezTo>
                  <a:pt x="70" y="727"/>
                  <a:pt x="70" y="727"/>
                  <a:pt x="70" y="727"/>
                </a:cubicBezTo>
                <a:lnTo>
                  <a:pt x="71" y="727"/>
                </a:lnTo>
                <a:close/>
                <a:moveTo>
                  <a:pt x="71" y="705"/>
                </a:moveTo>
                <a:cubicBezTo>
                  <a:pt x="71" y="705"/>
                  <a:pt x="71" y="705"/>
                  <a:pt x="71" y="705"/>
                </a:cubicBezTo>
                <a:cubicBezTo>
                  <a:pt x="71" y="707"/>
                  <a:pt x="71" y="707"/>
                  <a:pt x="69" y="706"/>
                </a:cubicBezTo>
                <a:cubicBezTo>
                  <a:pt x="69" y="706"/>
                  <a:pt x="70" y="705"/>
                  <a:pt x="71" y="705"/>
                </a:cubicBezTo>
                <a:close/>
                <a:moveTo>
                  <a:pt x="89" y="923"/>
                </a:moveTo>
                <a:cubicBezTo>
                  <a:pt x="88" y="923"/>
                  <a:pt x="88" y="923"/>
                  <a:pt x="87" y="923"/>
                </a:cubicBezTo>
                <a:cubicBezTo>
                  <a:pt x="84" y="925"/>
                  <a:pt x="82" y="925"/>
                  <a:pt x="80" y="923"/>
                </a:cubicBezTo>
                <a:cubicBezTo>
                  <a:pt x="73" y="916"/>
                  <a:pt x="69" y="907"/>
                  <a:pt x="64" y="899"/>
                </a:cubicBezTo>
                <a:cubicBezTo>
                  <a:pt x="63" y="898"/>
                  <a:pt x="63" y="897"/>
                  <a:pt x="63" y="895"/>
                </a:cubicBezTo>
                <a:cubicBezTo>
                  <a:pt x="64" y="891"/>
                  <a:pt x="66" y="886"/>
                  <a:pt x="71" y="884"/>
                </a:cubicBezTo>
                <a:cubicBezTo>
                  <a:pt x="71" y="883"/>
                  <a:pt x="72" y="883"/>
                  <a:pt x="73" y="883"/>
                </a:cubicBezTo>
                <a:cubicBezTo>
                  <a:pt x="74" y="884"/>
                  <a:pt x="75" y="884"/>
                  <a:pt x="77" y="885"/>
                </a:cubicBezTo>
                <a:cubicBezTo>
                  <a:pt x="81" y="888"/>
                  <a:pt x="85" y="892"/>
                  <a:pt x="89" y="895"/>
                </a:cubicBezTo>
                <a:cubicBezTo>
                  <a:pt x="91" y="896"/>
                  <a:pt x="92" y="897"/>
                  <a:pt x="93" y="898"/>
                </a:cubicBezTo>
                <a:cubicBezTo>
                  <a:pt x="102" y="907"/>
                  <a:pt x="100" y="916"/>
                  <a:pt x="89" y="923"/>
                </a:cubicBezTo>
                <a:close/>
                <a:moveTo>
                  <a:pt x="117" y="827"/>
                </a:moveTo>
                <a:cubicBezTo>
                  <a:pt x="117" y="827"/>
                  <a:pt x="115" y="826"/>
                  <a:pt x="115" y="825"/>
                </a:cubicBezTo>
                <a:cubicBezTo>
                  <a:pt x="114" y="824"/>
                  <a:pt x="115" y="823"/>
                  <a:pt x="115" y="822"/>
                </a:cubicBezTo>
                <a:cubicBezTo>
                  <a:pt x="116" y="822"/>
                  <a:pt x="117" y="822"/>
                  <a:pt x="117" y="823"/>
                </a:cubicBezTo>
                <a:cubicBezTo>
                  <a:pt x="118" y="824"/>
                  <a:pt x="119" y="825"/>
                  <a:pt x="119" y="826"/>
                </a:cubicBezTo>
                <a:cubicBezTo>
                  <a:pt x="119" y="827"/>
                  <a:pt x="118" y="827"/>
                  <a:pt x="117" y="827"/>
                </a:cubicBezTo>
                <a:close/>
                <a:moveTo>
                  <a:pt x="146" y="897"/>
                </a:moveTo>
                <a:cubicBezTo>
                  <a:pt x="145" y="898"/>
                  <a:pt x="144" y="899"/>
                  <a:pt x="143" y="899"/>
                </a:cubicBezTo>
                <a:cubicBezTo>
                  <a:pt x="141" y="900"/>
                  <a:pt x="140" y="899"/>
                  <a:pt x="140" y="897"/>
                </a:cubicBezTo>
                <a:cubicBezTo>
                  <a:pt x="140" y="891"/>
                  <a:pt x="137" y="887"/>
                  <a:pt x="131" y="884"/>
                </a:cubicBezTo>
                <a:cubicBezTo>
                  <a:pt x="126" y="882"/>
                  <a:pt x="124" y="878"/>
                  <a:pt x="122" y="873"/>
                </a:cubicBezTo>
                <a:cubicBezTo>
                  <a:pt x="121" y="870"/>
                  <a:pt x="122" y="868"/>
                  <a:pt x="125" y="867"/>
                </a:cubicBezTo>
                <a:cubicBezTo>
                  <a:pt x="128" y="867"/>
                  <a:pt x="131" y="867"/>
                  <a:pt x="133" y="865"/>
                </a:cubicBezTo>
                <a:cubicBezTo>
                  <a:pt x="134" y="863"/>
                  <a:pt x="135" y="863"/>
                  <a:pt x="136" y="862"/>
                </a:cubicBezTo>
                <a:cubicBezTo>
                  <a:pt x="136" y="862"/>
                  <a:pt x="136" y="863"/>
                  <a:pt x="136" y="864"/>
                </a:cubicBezTo>
                <a:cubicBezTo>
                  <a:pt x="138" y="871"/>
                  <a:pt x="142" y="877"/>
                  <a:pt x="146" y="884"/>
                </a:cubicBezTo>
                <a:cubicBezTo>
                  <a:pt x="148" y="886"/>
                  <a:pt x="148" y="889"/>
                  <a:pt x="149" y="891"/>
                </a:cubicBezTo>
                <a:cubicBezTo>
                  <a:pt x="148" y="894"/>
                  <a:pt x="147" y="895"/>
                  <a:pt x="146" y="897"/>
                </a:cubicBezTo>
                <a:close/>
                <a:moveTo>
                  <a:pt x="175" y="921"/>
                </a:moveTo>
                <a:cubicBezTo>
                  <a:pt x="174" y="921"/>
                  <a:pt x="173" y="920"/>
                  <a:pt x="173" y="920"/>
                </a:cubicBezTo>
                <a:cubicBezTo>
                  <a:pt x="173" y="919"/>
                  <a:pt x="173" y="919"/>
                  <a:pt x="173" y="918"/>
                </a:cubicBezTo>
                <a:cubicBezTo>
                  <a:pt x="174" y="918"/>
                  <a:pt x="175" y="918"/>
                  <a:pt x="175" y="918"/>
                </a:cubicBezTo>
                <a:cubicBezTo>
                  <a:pt x="177" y="919"/>
                  <a:pt x="177" y="921"/>
                  <a:pt x="175" y="921"/>
                </a:cubicBezTo>
                <a:close/>
                <a:moveTo>
                  <a:pt x="197" y="971"/>
                </a:moveTo>
                <a:cubicBezTo>
                  <a:pt x="193" y="973"/>
                  <a:pt x="190" y="971"/>
                  <a:pt x="188" y="969"/>
                </a:cubicBezTo>
                <a:cubicBezTo>
                  <a:pt x="186" y="967"/>
                  <a:pt x="186" y="965"/>
                  <a:pt x="187" y="963"/>
                </a:cubicBezTo>
                <a:cubicBezTo>
                  <a:pt x="187" y="963"/>
                  <a:pt x="187" y="962"/>
                  <a:pt x="187" y="961"/>
                </a:cubicBezTo>
                <a:cubicBezTo>
                  <a:pt x="188" y="960"/>
                  <a:pt x="188" y="958"/>
                  <a:pt x="188" y="956"/>
                </a:cubicBezTo>
                <a:cubicBezTo>
                  <a:pt x="188" y="956"/>
                  <a:pt x="188" y="956"/>
                  <a:pt x="188" y="956"/>
                </a:cubicBezTo>
                <a:cubicBezTo>
                  <a:pt x="188" y="956"/>
                  <a:pt x="187" y="955"/>
                  <a:pt x="187" y="955"/>
                </a:cubicBezTo>
                <a:cubicBezTo>
                  <a:pt x="186" y="955"/>
                  <a:pt x="185" y="955"/>
                  <a:pt x="185" y="955"/>
                </a:cubicBezTo>
                <a:cubicBezTo>
                  <a:pt x="184" y="954"/>
                  <a:pt x="185" y="954"/>
                  <a:pt x="186" y="955"/>
                </a:cubicBezTo>
                <a:cubicBezTo>
                  <a:pt x="186" y="955"/>
                  <a:pt x="187" y="955"/>
                  <a:pt x="187" y="955"/>
                </a:cubicBezTo>
                <a:cubicBezTo>
                  <a:pt x="189" y="955"/>
                  <a:pt x="189" y="955"/>
                  <a:pt x="189" y="955"/>
                </a:cubicBezTo>
                <a:cubicBezTo>
                  <a:pt x="189" y="956"/>
                  <a:pt x="189" y="956"/>
                  <a:pt x="188" y="956"/>
                </a:cubicBezTo>
                <a:cubicBezTo>
                  <a:pt x="191" y="960"/>
                  <a:pt x="195" y="963"/>
                  <a:pt x="198" y="966"/>
                </a:cubicBezTo>
                <a:cubicBezTo>
                  <a:pt x="199" y="968"/>
                  <a:pt x="199" y="971"/>
                  <a:pt x="197" y="971"/>
                </a:cubicBezTo>
                <a:close/>
                <a:moveTo>
                  <a:pt x="374" y="1036"/>
                </a:moveTo>
                <a:cubicBezTo>
                  <a:pt x="375" y="1035"/>
                  <a:pt x="375" y="1035"/>
                  <a:pt x="375" y="1035"/>
                </a:cubicBezTo>
                <a:cubicBezTo>
                  <a:pt x="375" y="1035"/>
                  <a:pt x="375" y="1035"/>
                  <a:pt x="375" y="1035"/>
                </a:cubicBezTo>
                <a:lnTo>
                  <a:pt x="374" y="1036"/>
                </a:lnTo>
                <a:close/>
                <a:moveTo>
                  <a:pt x="559" y="567"/>
                </a:moveTo>
                <a:cubicBezTo>
                  <a:pt x="558" y="566"/>
                  <a:pt x="558" y="566"/>
                  <a:pt x="558" y="566"/>
                </a:cubicBezTo>
                <a:cubicBezTo>
                  <a:pt x="559" y="566"/>
                  <a:pt x="559" y="566"/>
                  <a:pt x="559" y="566"/>
                </a:cubicBezTo>
                <a:lnTo>
                  <a:pt x="559" y="567"/>
                </a:lnTo>
                <a:close/>
                <a:moveTo>
                  <a:pt x="682" y="621"/>
                </a:moveTo>
                <a:cubicBezTo>
                  <a:pt x="682" y="621"/>
                  <a:pt x="681" y="621"/>
                  <a:pt x="681" y="621"/>
                </a:cubicBezTo>
                <a:cubicBezTo>
                  <a:pt x="676" y="613"/>
                  <a:pt x="670" y="607"/>
                  <a:pt x="665" y="600"/>
                </a:cubicBezTo>
                <a:cubicBezTo>
                  <a:pt x="664" y="600"/>
                  <a:pt x="664" y="598"/>
                  <a:pt x="665" y="598"/>
                </a:cubicBezTo>
                <a:cubicBezTo>
                  <a:pt x="665" y="597"/>
                  <a:pt x="667" y="596"/>
                  <a:pt x="668" y="597"/>
                </a:cubicBezTo>
                <a:cubicBezTo>
                  <a:pt x="670" y="597"/>
                  <a:pt x="673" y="598"/>
                  <a:pt x="675" y="600"/>
                </a:cubicBezTo>
                <a:cubicBezTo>
                  <a:pt x="678" y="603"/>
                  <a:pt x="681" y="606"/>
                  <a:pt x="683" y="609"/>
                </a:cubicBezTo>
                <a:cubicBezTo>
                  <a:pt x="685" y="611"/>
                  <a:pt x="685" y="617"/>
                  <a:pt x="682" y="621"/>
                </a:cubicBezTo>
                <a:close/>
                <a:moveTo>
                  <a:pt x="688" y="637"/>
                </a:moveTo>
                <a:cubicBezTo>
                  <a:pt x="687" y="637"/>
                  <a:pt x="686" y="637"/>
                  <a:pt x="686" y="637"/>
                </a:cubicBezTo>
                <a:cubicBezTo>
                  <a:pt x="686" y="635"/>
                  <a:pt x="687" y="635"/>
                  <a:pt x="688" y="636"/>
                </a:cubicBezTo>
                <a:cubicBezTo>
                  <a:pt x="688" y="637"/>
                  <a:pt x="688" y="637"/>
                  <a:pt x="688" y="637"/>
                </a:cubicBezTo>
                <a:close/>
                <a:moveTo>
                  <a:pt x="729" y="535"/>
                </a:moveTo>
                <a:cubicBezTo>
                  <a:pt x="727" y="537"/>
                  <a:pt x="725" y="538"/>
                  <a:pt x="725" y="537"/>
                </a:cubicBezTo>
                <a:cubicBezTo>
                  <a:pt x="725" y="535"/>
                  <a:pt x="725" y="535"/>
                  <a:pt x="725" y="535"/>
                </a:cubicBezTo>
                <a:cubicBezTo>
                  <a:pt x="725" y="533"/>
                  <a:pt x="727" y="531"/>
                  <a:pt x="729" y="532"/>
                </a:cubicBezTo>
                <a:cubicBezTo>
                  <a:pt x="729" y="532"/>
                  <a:pt x="729" y="533"/>
                  <a:pt x="730" y="533"/>
                </a:cubicBezTo>
                <a:cubicBezTo>
                  <a:pt x="729" y="534"/>
                  <a:pt x="729" y="535"/>
                  <a:pt x="729" y="535"/>
                </a:cubicBezTo>
                <a:close/>
                <a:moveTo>
                  <a:pt x="349" y="639"/>
                </a:moveTo>
                <a:cubicBezTo>
                  <a:pt x="350" y="639"/>
                  <a:pt x="350" y="639"/>
                  <a:pt x="350" y="639"/>
                </a:cubicBezTo>
                <a:cubicBezTo>
                  <a:pt x="350" y="639"/>
                  <a:pt x="350" y="639"/>
                  <a:pt x="350" y="639"/>
                </a:cubicBezTo>
                <a:cubicBezTo>
                  <a:pt x="350" y="639"/>
                  <a:pt x="350" y="639"/>
                  <a:pt x="349" y="639"/>
                </a:cubicBezTo>
                <a:close/>
                <a:moveTo>
                  <a:pt x="354" y="637"/>
                </a:moveTo>
                <a:cubicBezTo>
                  <a:pt x="353" y="636"/>
                  <a:pt x="353" y="636"/>
                  <a:pt x="352" y="637"/>
                </a:cubicBezTo>
                <a:cubicBezTo>
                  <a:pt x="351" y="637"/>
                  <a:pt x="351" y="638"/>
                  <a:pt x="350" y="639"/>
                </a:cubicBezTo>
                <a:cubicBezTo>
                  <a:pt x="353" y="639"/>
                  <a:pt x="353" y="639"/>
                  <a:pt x="353" y="639"/>
                </a:cubicBezTo>
                <a:cubicBezTo>
                  <a:pt x="355" y="639"/>
                  <a:pt x="355" y="638"/>
                  <a:pt x="354" y="637"/>
                </a:cubicBezTo>
                <a:close/>
                <a:moveTo>
                  <a:pt x="161" y="147"/>
                </a:moveTo>
                <a:cubicBezTo>
                  <a:pt x="159" y="143"/>
                  <a:pt x="156" y="139"/>
                  <a:pt x="153" y="135"/>
                </a:cubicBezTo>
                <a:cubicBezTo>
                  <a:pt x="152" y="135"/>
                  <a:pt x="150" y="134"/>
                  <a:pt x="149" y="135"/>
                </a:cubicBezTo>
                <a:cubicBezTo>
                  <a:pt x="142" y="136"/>
                  <a:pt x="141" y="138"/>
                  <a:pt x="141" y="145"/>
                </a:cubicBezTo>
                <a:cubicBezTo>
                  <a:pt x="140" y="150"/>
                  <a:pt x="138" y="153"/>
                  <a:pt x="133" y="156"/>
                </a:cubicBezTo>
                <a:cubicBezTo>
                  <a:pt x="131" y="158"/>
                  <a:pt x="128" y="159"/>
                  <a:pt x="124" y="159"/>
                </a:cubicBezTo>
                <a:cubicBezTo>
                  <a:pt x="118" y="159"/>
                  <a:pt x="117" y="163"/>
                  <a:pt x="117" y="168"/>
                </a:cubicBezTo>
                <a:cubicBezTo>
                  <a:pt x="122" y="169"/>
                  <a:pt x="122" y="169"/>
                  <a:pt x="122" y="174"/>
                </a:cubicBezTo>
                <a:cubicBezTo>
                  <a:pt x="121" y="176"/>
                  <a:pt x="121" y="178"/>
                  <a:pt x="121" y="180"/>
                </a:cubicBezTo>
                <a:cubicBezTo>
                  <a:pt x="121" y="185"/>
                  <a:pt x="124" y="189"/>
                  <a:pt x="129" y="190"/>
                </a:cubicBezTo>
                <a:cubicBezTo>
                  <a:pt x="131" y="190"/>
                  <a:pt x="133" y="191"/>
                  <a:pt x="135" y="191"/>
                </a:cubicBezTo>
                <a:cubicBezTo>
                  <a:pt x="139" y="191"/>
                  <a:pt x="141" y="190"/>
                  <a:pt x="143" y="188"/>
                </a:cubicBezTo>
                <a:cubicBezTo>
                  <a:pt x="145" y="185"/>
                  <a:pt x="147" y="182"/>
                  <a:pt x="147" y="178"/>
                </a:cubicBezTo>
                <a:cubicBezTo>
                  <a:pt x="147" y="175"/>
                  <a:pt x="147" y="173"/>
                  <a:pt x="150" y="171"/>
                </a:cubicBezTo>
                <a:cubicBezTo>
                  <a:pt x="155" y="167"/>
                  <a:pt x="155" y="160"/>
                  <a:pt x="161" y="156"/>
                </a:cubicBezTo>
                <a:cubicBezTo>
                  <a:pt x="163" y="154"/>
                  <a:pt x="163" y="149"/>
                  <a:pt x="161" y="147"/>
                </a:cubicBezTo>
                <a:close/>
                <a:moveTo>
                  <a:pt x="132" y="152"/>
                </a:moveTo>
                <a:cubicBezTo>
                  <a:pt x="128" y="147"/>
                  <a:pt x="122" y="145"/>
                  <a:pt x="116" y="144"/>
                </a:cubicBezTo>
                <a:cubicBezTo>
                  <a:pt x="113" y="143"/>
                  <a:pt x="110" y="144"/>
                  <a:pt x="108" y="145"/>
                </a:cubicBezTo>
                <a:cubicBezTo>
                  <a:pt x="101" y="149"/>
                  <a:pt x="96" y="154"/>
                  <a:pt x="92" y="160"/>
                </a:cubicBezTo>
                <a:cubicBezTo>
                  <a:pt x="89" y="163"/>
                  <a:pt x="92" y="169"/>
                  <a:pt x="96" y="170"/>
                </a:cubicBezTo>
                <a:cubicBezTo>
                  <a:pt x="101" y="171"/>
                  <a:pt x="107" y="173"/>
                  <a:pt x="112" y="173"/>
                </a:cubicBezTo>
                <a:cubicBezTo>
                  <a:pt x="116" y="174"/>
                  <a:pt x="115" y="171"/>
                  <a:pt x="116" y="168"/>
                </a:cubicBezTo>
                <a:cubicBezTo>
                  <a:pt x="115" y="167"/>
                  <a:pt x="115" y="167"/>
                  <a:pt x="114" y="165"/>
                </a:cubicBezTo>
                <a:cubicBezTo>
                  <a:pt x="112" y="162"/>
                  <a:pt x="113" y="158"/>
                  <a:pt x="115" y="156"/>
                </a:cubicBezTo>
                <a:cubicBezTo>
                  <a:pt x="117" y="154"/>
                  <a:pt x="120" y="153"/>
                  <a:pt x="124" y="155"/>
                </a:cubicBezTo>
                <a:cubicBezTo>
                  <a:pt x="127" y="156"/>
                  <a:pt x="130" y="157"/>
                  <a:pt x="133" y="156"/>
                </a:cubicBezTo>
                <a:cubicBezTo>
                  <a:pt x="133" y="154"/>
                  <a:pt x="133" y="153"/>
                  <a:pt x="132" y="152"/>
                </a:cubicBezTo>
                <a:close/>
                <a:moveTo>
                  <a:pt x="210" y="63"/>
                </a:moveTo>
                <a:cubicBezTo>
                  <a:pt x="207" y="63"/>
                  <a:pt x="204" y="66"/>
                  <a:pt x="205" y="68"/>
                </a:cubicBezTo>
                <a:cubicBezTo>
                  <a:pt x="206" y="70"/>
                  <a:pt x="207" y="71"/>
                  <a:pt x="208" y="72"/>
                </a:cubicBezTo>
                <a:cubicBezTo>
                  <a:pt x="209" y="72"/>
                  <a:pt x="210" y="72"/>
                  <a:pt x="211" y="72"/>
                </a:cubicBezTo>
                <a:cubicBezTo>
                  <a:pt x="213" y="72"/>
                  <a:pt x="216" y="68"/>
                  <a:pt x="215" y="66"/>
                </a:cubicBezTo>
                <a:cubicBezTo>
                  <a:pt x="214" y="65"/>
                  <a:pt x="212" y="64"/>
                  <a:pt x="210" y="63"/>
                </a:cubicBezTo>
                <a:close/>
                <a:moveTo>
                  <a:pt x="229" y="118"/>
                </a:moveTo>
                <a:cubicBezTo>
                  <a:pt x="229" y="118"/>
                  <a:pt x="229" y="118"/>
                  <a:pt x="229" y="118"/>
                </a:cubicBezTo>
                <a:cubicBezTo>
                  <a:pt x="229" y="118"/>
                  <a:pt x="229" y="118"/>
                  <a:pt x="229" y="118"/>
                </a:cubicBezTo>
                <a:close/>
                <a:moveTo>
                  <a:pt x="231" y="120"/>
                </a:moveTo>
                <a:cubicBezTo>
                  <a:pt x="230" y="119"/>
                  <a:pt x="229" y="119"/>
                  <a:pt x="229" y="119"/>
                </a:cubicBezTo>
                <a:cubicBezTo>
                  <a:pt x="229" y="118"/>
                  <a:pt x="229" y="118"/>
                  <a:pt x="229" y="118"/>
                </a:cubicBezTo>
                <a:cubicBezTo>
                  <a:pt x="228" y="119"/>
                  <a:pt x="227" y="119"/>
                  <a:pt x="225" y="118"/>
                </a:cubicBezTo>
                <a:cubicBezTo>
                  <a:pt x="225" y="118"/>
                  <a:pt x="225" y="118"/>
                  <a:pt x="225" y="118"/>
                </a:cubicBezTo>
                <a:cubicBezTo>
                  <a:pt x="222" y="117"/>
                  <a:pt x="220" y="116"/>
                  <a:pt x="218" y="115"/>
                </a:cubicBezTo>
                <a:cubicBezTo>
                  <a:pt x="217" y="114"/>
                  <a:pt x="215" y="113"/>
                  <a:pt x="215" y="112"/>
                </a:cubicBezTo>
                <a:cubicBezTo>
                  <a:pt x="218" y="103"/>
                  <a:pt x="211" y="96"/>
                  <a:pt x="214" y="87"/>
                </a:cubicBezTo>
                <a:cubicBezTo>
                  <a:pt x="214" y="87"/>
                  <a:pt x="213" y="85"/>
                  <a:pt x="212" y="84"/>
                </a:cubicBezTo>
                <a:cubicBezTo>
                  <a:pt x="206" y="81"/>
                  <a:pt x="200" y="83"/>
                  <a:pt x="200" y="89"/>
                </a:cubicBezTo>
                <a:cubicBezTo>
                  <a:pt x="199" y="96"/>
                  <a:pt x="199" y="103"/>
                  <a:pt x="195" y="109"/>
                </a:cubicBezTo>
                <a:cubicBezTo>
                  <a:pt x="194" y="111"/>
                  <a:pt x="195" y="113"/>
                  <a:pt x="197" y="114"/>
                </a:cubicBezTo>
                <a:cubicBezTo>
                  <a:pt x="198" y="115"/>
                  <a:pt x="199" y="115"/>
                  <a:pt x="199" y="115"/>
                </a:cubicBezTo>
                <a:cubicBezTo>
                  <a:pt x="199" y="117"/>
                  <a:pt x="198" y="117"/>
                  <a:pt x="197" y="117"/>
                </a:cubicBezTo>
                <a:cubicBezTo>
                  <a:pt x="193" y="118"/>
                  <a:pt x="189" y="117"/>
                  <a:pt x="188" y="121"/>
                </a:cubicBezTo>
                <a:cubicBezTo>
                  <a:pt x="187" y="127"/>
                  <a:pt x="193" y="127"/>
                  <a:pt x="197" y="128"/>
                </a:cubicBezTo>
                <a:cubicBezTo>
                  <a:pt x="197" y="129"/>
                  <a:pt x="198" y="129"/>
                  <a:pt x="199" y="130"/>
                </a:cubicBezTo>
                <a:cubicBezTo>
                  <a:pt x="199" y="130"/>
                  <a:pt x="200" y="130"/>
                  <a:pt x="200" y="130"/>
                </a:cubicBezTo>
                <a:cubicBezTo>
                  <a:pt x="201" y="131"/>
                  <a:pt x="201" y="131"/>
                  <a:pt x="201" y="131"/>
                </a:cubicBezTo>
                <a:cubicBezTo>
                  <a:pt x="199" y="131"/>
                  <a:pt x="199" y="131"/>
                  <a:pt x="199" y="131"/>
                </a:cubicBezTo>
                <a:cubicBezTo>
                  <a:pt x="199" y="130"/>
                  <a:pt x="199" y="130"/>
                  <a:pt x="199" y="130"/>
                </a:cubicBezTo>
                <a:cubicBezTo>
                  <a:pt x="197" y="131"/>
                  <a:pt x="195" y="132"/>
                  <a:pt x="192" y="133"/>
                </a:cubicBezTo>
                <a:cubicBezTo>
                  <a:pt x="191" y="133"/>
                  <a:pt x="190" y="135"/>
                  <a:pt x="190" y="136"/>
                </a:cubicBezTo>
                <a:cubicBezTo>
                  <a:pt x="190" y="137"/>
                  <a:pt x="191" y="139"/>
                  <a:pt x="192" y="139"/>
                </a:cubicBezTo>
                <a:cubicBezTo>
                  <a:pt x="197" y="143"/>
                  <a:pt x="204" y="141"/>
                  <a:pt x="209" y="145"/>
                </a:cubicBezTo>
                <a:cubicBezTo>
                  <a:pt x="211" y="145"/>
                  <a:pt x="213" y="145"/>
                  <a:pt x="215" y="144"/>
                </a:cubicBezTo>
                <a:cubicBezTo>
                  <a:pt x="217" y="144"/>
                  <a:pt x="219" y="143"/>
                  <a:pt x="219" y="142"/>
                </a:cubicBezTo>
                <a:cubicBezTo>
                  <a:pt x="221" y="135"/>
                  <a:pt x="226" y="133"/>
                  <a:pt x="231" y="129"/>
                </a:cubicBezTo>
                <a:cubicBezTo>
                  <a:pt x="234" y="126"/>
                  <a:pt x="234" y="124"/>
                  <a:pt x="231" y="120"/>
                </a:cubicBezTo>
                <a:close/>
                <a:moveTo>
                  <a:pt x="211" y="123"/>
                </a:moveTo>
                <a:cubicBezTo>
                  <a:pt x="211" y="121"/>
                  <a:pt x="211" y="121"/>
                  <a:pt x="211" y="121"/>
                </a:cubicBezTo>
                <a:cubicBezTo>
                  <a:pt x="212" y="123"/>
                  <a:pt x="212" y="123"/>
                  <a:pt x="212" y="123"/>
                </a:cubicBezTo>
                <a:lnTo>
                  <a:pt x="211" y="123"/>
                </a:lnTo>
                <a:close/>
                <a:moveTo>
                  <a:pt x="116" y="168"/>
                </a:moveTo>
                <a:cubicBezTo>
                  <a:pt x="117" y="168"/>
                  <a:pt x="117" y="169"/>
                  <a:pt x="117" y="169"/>
                </a:cubicBezTo>
                <a:cubicBezTo>
                  <a:pt x="117" y="168"/>
                  <a:pt x="117" y="168"/>
                  <a:pt x="117" y="168"/>
                </a:cubicBezTo>
                <a:cubicBezTo>
                  <a:pt x="117" y="168"/>
                  <a:pt x="117" y="168"/>
                  <a:pt x="116" y="168"/>
                </a:cubicBezTo>
                <a:close/>
                <a:moveTo>
                  <a:pt x="227" y="111"/>
                </a:moveTo>
                <a:cubicBezTo>
                  <a:pt x="227" y="111"/>
                  <a:pt x="225" y="111"/>
                  <a:pt x="224" y="111"/>
                </a:cubicBezTo>
                <a:cubicBezTo>
                  <a:pt x="222" y="111"/>
                  <a:pt x="221" y="112"/>
                  <a:pt x="222" y="113"/>
                </a:cubicBezTo>
                <a:cubicBezTo>
                  <a:pt x="223" y="115"/>
                  <a:pt x="224" y="117"/>
                  <a:pt x="225" y="118"/>
                </a:cubicBezTo>
                <a:cubicBezTo>
                  <a:pt x="226" y="118"/>
                  <a:pt x="228" y="118"/>
                  <a:pt x="229" y="118"/>
                </a:cubicBezTo>
                <a:cubicBezTo>
                  <a:pt x="229" y="116"/>
                  <a:pt x="229" y="113"/>
                  <a:pt x="227" y="111"/>
                </a:cubicBezTo>
                <a:close/>
                <a:moveTo>
                  <a:pt x="261" y="168"/>
                </a:moveTo>
                <a:cubicBezTo>
                  <a:pt x="257" y="168"/>
                  <a:pt x="254" y="171"/>
                  <a:pt x="255" y="174"/>
                </a:cubicBezTo>
                <a:cubicBezTo>
                  <a:pt x="255" y="177"/>
                  <a:pt x="257" y="179"/>
                  <a:pt x="260" y="179"/>
                </a:cubicBezTo>
                <a:cubicBezTo>
                  <a:pt x="263" y="179"/>
                  <a:pt x="266" y="176"/>
                  <a:pt x="266" y="173"/>
                </a:cubicBezTo>
                <a:cubicBezTo>
                  <a:pt x="266" y="170"/>
                  <a:pt x="263" y="168"/>
                  <a:pt x="261" y="168"/>
                </a:cubicBezTo>
                <a:close/>
                <a:moveTo>
                  <a:pt x="244" y="151"/>
                </a:moveTo>
                <a:cubicBezTo>
                  <a:pt x="242" y="150"/>
                  <a:pt x="239" y="149"/>
                  <a:pt x="237" y="148"/>
                </a:cubicBezTo>
                <a:cubicBezTo>
                  <a:pt x="236" y="147"/>
                  <a:pt x="233" y="147"/>
                  <a:pt x="233" y="148"/>
                </a:cubicBezTo>
                <a:cubicBezTo>
                  <a:pt x="229" y="153"/>
                  <a:pt x="223" y="156"/>
                  <a:pt x="217" y="157"/>
                </a:cubicBezTo>
                <a:cubicBezTo>
                  <a:pt x="216" y="157"/>
                  <a:pt x="215" y="159"/>
                  <a:pt x="215" y="161"/>
                </a:cubicBezTo>
                <a:cubicBezTo>
                  <a:pt x="215" y="165"/>
                  <a:pt x="217" y="170"/>
                  <a:pt x="221" y="173"/>
                </a:cubicBezTo>
                <a:cubicBezTo>
                  <a:pt x="222" y="175"/>
                  <a:pt x="226" y="177"/>
                  <a:pt x="228" y="175"/>
                </a:cubicBezTo>
                <a:cubicBezTo>
                  <a:pt x="231" y="174"/>
                  <a:pt x="233" y="172"/>
                  <a:pt x="236" y="172"/>
                </a:cubicBezTo>
                <a:cubicBezTo>
                  <a:pt x="240" y="171"/>
                  <a:pt x="242" y="169"/>
                  <a:pt x="243" y="165"/>
                </a:cubicBezTo>
                <a:cubicBezTo>
                  <a:pt x="244" y="163"/>
                  <a:pt x="245" y="161"/>
                  <a:pt x="246" y="159"/>
                </a:cubicBezTo>
                <a:cubicBezTo>
                  <a:pt x="248" y="155"/>
                  <a:pt x="248" y="153"/>
                  <a:pt x="244" y="151"/>
                </a:cubicBezTo>
                <a:close/>
                <a:moveTo>
                  <a:pt x="223" y="86"/>
                </a:moveTo>
                <a:cubicBezTo>
                  <a:pt x="222" y="87"/>
                  <a:pt x="221" y="87"/>
                  <a:pt x="221" y="87"/>
                </a:cubicBezTo>
                <a:cubicBezTo>
                  <a:pt x="221" y="89"/>
                  <a:pt x="221" y="90"/>
                  <a:pt x="223" y="91"/>
                </a:cubicBezTo>
                <a:cubicBezTo>
                  <a:pt x="223" y="91"/>
                  <a:pt x="224" y="90"/>
                  <a:pt x="224" y="90"/>
                </a:cubicBezTo>
                <a:cubicBezTo>
                  <a:pt x="225" y="88"/>
                  <a:pt x="224" y="87"/>
                  <a:pt x="223" y="86"/>
                </a:cubicBezTo>
                <a:close/>
                <a:moveTo>
                  <a:pt x="230" y="141"/>
                </a:moveTo>
                <a:cubicBezTo>
                  <a:pt x="231" y="142"/>
                  <a:pt x="231" y="142"/>
                  <a:pt x="231" y="142"/>
                </a:cubicBezTo>
                <a:cubicBezTo>
                  <a:pt x="232" y="141"/>
                  <a:pt x="232" y="141"/>
                  <a:pt x="232" y="141"/>
                </a:cubicBezTo>
                <a:lnTo>
                  <a:pt x="230" y="141"/>
                </a:lnTo>
                <a:close/>
                <a:moveTo>
                  <a:pt x="162" y="185"/>
                </a:moveTo>
                <a:cubicBezTo>
                  <a:pt x="162" y="185"/>
                  <a:pt x="162" y="185"/>
                  <a:pt x="162" y="185"/>
                </a:cubicBezTo>
                <a:cubicBezTo>
                  <a:pt x="163" y="185"/>
                  <a:pt x="163" y="185"/>
                  <a:pt x="163" y="185"/>
                </a:cubicBezTo>
                <a:cubicBezTo>
                  <a:pt x="163" y="185"/>
                  <a:pt x="163" y="185"/>
                  <a:pt x="163" y="185"/>
                </a:cubicBezTo>
                <a:cubicBezTo>
                  <a:pt x="163" y="185"/>
                  <a:pt x="162" y="185"/>
                  <a:pt x="162" y="185"/>
                </a:cubicBezTo>
                <a:close/>
                <a:moveTo>
                  <a:pt x="159" y="178"/>
                </a:moveTo>
                <a:cubicBezTo>
                  <a:pt x="159" y="177"/>
                  <a:pt x="157" y="177"/>
                  <a:pt x="156" y="177"/>
                </a:cubicBezTo>
                <a:cubicBezTo>
                  <a:pt x="155" y="177"/>
                  <a:pt x="153" y="178"/>
                  <a:pt x="153" y="179"/>
                </a:cubicBezTo>
                <a:cubicBezTo>
                  <a:pt x="153" y="181"/>
                  <a:pt x="154" y="183"/>
                  <a:pt x="155" y="184"/>
                </a:cubicBezTo>
                <a:cubicBezTo>
                  <a:pt x="157" y="185"/>
                  <a:pt x="160" y="185"/>
                  <a:pt x="162" y="185"/>
                </a:cubicBezTo>
                <a:cubicBezTo>
                  <a:pt x="161" y="182"/>
                  <a:pt x="161" y="180"/>
                  <a:pt x="159" y="178"/>
                </a:cubicBezTo>
                <a:close/>
                <a:moveTo>
                  <a:pt x="169" y="184"/>
                </a:moveTo>
                <a:cubicBezTo>
                  <a:pt x="167" y="182"/>
                  <a:pt x="165" y="184"/>
                  <a:pt x="163" y="185"/>
                </a:cubicBezTo>
                <a:cubicBezTo>
                  <a:pt x="162" y="185"/>
                  <a:pt x="162" y="185"/>
                  <a:pt x="162" y="185"/>
                </a:cubicBezTo>
                <a:cubicBezTo>
                  <a:pt x="162" y="187"/>
                  <a:pt x="161" y="189"/>
                  <a:pt x="161" y="190"/>
                </a:cubicBezTo>
                <a:cubicBezTo>
                  <a:pt x="161" y="191"/>
                  <a:pt x="162" y="193"/>
                  <a:pt x="163" y="194"/>
                </a:cubicBezTo>
                <a:cubicBezTo>
                  <a:pt x="165" y="196"/>
                  <a:pt x="171" y="195"/>
                  <a:pt x="173" y="192"/>
                </a:cubicBezTo>
                <a:cubicBezTo>
                  <a:pt x="173" y="192"/>
                  <a:pt x="174" y="191"/>
                  <a:pt x="174" y="191"/>
                </a:cubicBezTo>
                <a:cubicBezTo>
                  <a:pt x="172" y="188"/>
                  <a:pt x="171" y="185"/>
                  <a:pt x="169" y="184"/>
                </a:cubicBezTo>
                <a:close/>
                <a:moveTo>
                  <a:pt x="199" y="153"/>
                </a:moveTo>
                <a:cubicBezTo>
                  <a:pt x="197" y="153"/>
                  <a:pt x="195" y="152"/>
                  <a:pt x="193" y="152"/>
                </a:cubicBezTo>
                <a:cubicBezTo>
                  <a:pt x="192" y="152"/>
                  <a:pt x="191" y="153"/>
                  <a:pt x="189" y="153"/>
                </a:cubicBezTo>
                <a:cubicBezTo>
                  <a:pt x="189" y="154"/>
                  <a:pt x="188" y="155"/>
                  <a:pt x="187" y="156"/>
                </a:cubicBezTo>
                <a:cubicBezTo>
                  <a:pt x="187" y="157"/>
                  <a:pt x="187" y="159"/>
                  <a:pt x="189" y="159"/>
                </a:cubicBezTo>
                <a:cubicBezTo>
                  <a:pt x="194" y="159"/>
                  <a:pt x="199" y="162"/>
                  <a:pt x="204" y="163"/>
                </a:cubicBezTo>
                <a:cubicBezTo>
                  <a:pt x="204" y="158"/>
                  <a:pt x="204" y="158"/>
                  <a:pt x="204" y="158"/>
                </a:cubicBezTo>
                <a:cubicBezTo>
                  <a:pt x="203" y="154"/>
                  <a:pt x="203" y="154"/>
                  <a:pt x="199" y="153"/>
                </a:cubicBezTo>
                <a:close/>
                <a:moveTo>
                  <a:pt x="146" y="120"/>
                </a:moveTo>
                <a:cubicBezTo>
                  <a:pt x="145" y="120"/>
                  <a:pt x="144" y="121"/>
                  <a:pt x="144" y="123"/>
                </a:cubicBezTo>
                <a:cubicBezTo>
                  <a:pt x="144" y="124"/>
                  <a:pt x="145" y="125"/>
                  <a:pt x="147" y="125"/>
                </a:cubicBezTo>
                <a:cubicBezTo>
                  <a:pt x="147" y="125"/>
                  <a:pt x="148" y="124"/>
                  <a:pt x="148" y="123"/>
                </a:cubicBezTo>
                <a:cubicBezTo>
                  <a:pt x="149" y="121"/>
                  <a:pt x="148" y="120"/>
                  <a:pt x="146" y="120"/>
                </a:cubicBezTo>
                <a:close/>
                <a:moveTo>
                  <a:pt x="204" y="163"/>
                </a:moveTo>
                <a:cubicBezTo>
                  <a:pt x="204" y="163"/>
                  <a:pt x="204" y="164"/>
                  <a:pt x="204" y="164"/>
                </a:cubicBezTo>
                <a:cubicBezTo>
                  <a:pt x="204" y="164"/>
                  <a:pt x="204" y="164"/>
                  <a:pt x="205" y="164"/>
                </a:cubicBezTo>
                <a:cubicBezTo>
                  <a:pt x="205" y="164"/>
                  <a:pt x="205" y="164"/>
                  <a:pt x="205" y="163"/>
                </a:cubicBezTo>
                <a:cubicBezTo>
                  <a:pt x="204" y="163"/>
                  <a:pt x="204" y="163"/>
                  <a:pt x="204" y="163"/>
                </a:cubicBezTo>
                <a:close/>
                <a:moveTo>
                  <a:pt x="208" y="164"/>
                </a:moveTo>
                <a:cubicBezTo>
                  <a:pt x="205" y="164"/>
                  <a:pt x="205" y="164"/>
                  <a:pt x="205" y="164"/>
                </a:cubicBezTo>
                <a:cubicBezTo>
                  <a:pt x="204" y="165"/>
                  <a:pt x="204" y="167"/>
                  <a:pt x="204" y="168"/>
                </a:cubicBezTo>
                <a:cubicBezTo>
                  <a:pt x="205" y="168"/>
                  <a:pt x="207" y="168"/>
                  <a:pt x="208" y="168"/>
                </a:cubicBezTo>
                <a:cubicBezTo>
                  <a:pt x="209" y="167"/>
                  <a:pt x="210" y="167"/>
                  <a:pt x="211" y="166"/>
                </a:cubicBezTo>
                <a:cubicBezTo>
                  <a:pt x="210" y="165"/>
                  <a:pt x="209" y="165"/>
                  <a:pt x="208" y="164"/>
                </a:cubicBezTo>
                <a:close/>
                <a:moveTo>
                  <a:pt x="190" y="168"/>
                </a:moveTo>
                <a:cubicBezTo>
                  <a:pt x="188" y="168"/>
                  <a:pt x="186" y="171"/>
                  <a:pt x="186" y="174"/>
                </a:cubicBezTo>
                <a:cubicBezTo>
                  <a:pt x="186" y="175"/>
                  <a:pt x="187" y="177"/>
                  <a:pt x="188" y="177"/>
                </a:cubicBezTo>
                <a:cubicBezTo>
                  <a:pt x="189" y="178"/>
                  <a:pt x="190" y="179"/>
                  <a:pt x="191" y="178"/>
                </a:cubicBezTo>
                <a:cubicBezTo>
                  <a:pt x="196" y="176"/>
                  <a:pt x="199" y="172"/>
                  <a:pt x="203" y="169"/>
                </a:cubicBezTo>
                <a:cubicBezTo>
                  <a:pt x="199" y="169"/>
                  <a:pt x="195" y="168"/>
                  <a:pt x="190" y="168"/>
                </a:cubicBezTo>
                <a:close/>
                <a:moveTo>
                  <a:pt x="204" y="168"/>
                </a:moveTo>
                <a:cubicBezTo>
                  <a:pt x="203" y="168"/>
                  <a:pt x="203" y="168"/>
                  <a:pt x="203" y="169"/>
                </a:cubicBezTo>
                <a:cubicBezTo>
                  <a:pt x="204" y="169"/>
                  <a:pt x="204" y="169"/>
                  <a:pt x="204" y="169"/>
                </a:cubicBezTo>
                <a:cubicBezTo>
                  <a:pt x="204" y="168"/>
                  <a:pt x="204" y="168"/>
                  <a:pt x="204" y="16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214">
            <a:extLst>
              <a:ext uri="{FF2B5EF4-FFF2-40B4-BE49-F238E27FC236}">
                <a16:creationId xmlns:a16="http://schemas.microsoft.com/office/drawing/2014/main" id="{D34448F8-A16F-3EBA-7B78-66AE31910D61}"/>
              </a:ext>
            </a:extLst>
          </p:cNvPr>
          <p:cNvSpPr>
            <a:spLocks noEditPoints="1"/>
          </p:cNvSpPr>
          <p:nvPr/>
        </p:nvSpPr>
        <p:spPr bwMode="auto">
          <a:xfrm>
            <a:off x="24197888" y="6931026"/>
            <a:ext cx="215900" cy="398464"/>
          </a:xfrm>
          <a:custGeom>
            <a:avLst/>
            <a:gdLst>
              <a:gd name="T0" fmla="*/ 62 w 69"/>
              <a:gd name="T1" fmla="*/ 1 h 127"/>
              <a:gd name="T2" fmla="*/ 49 w 69"/>
              <a:gd name="T3" fmla="*/ 0 h 127"/>
              <a:gd name="T4" fmla="*/ 45 w 69"/>
              <a:gd name="T5" fmla="*/ 6 h 127"/>
              <a:gd name="T6" fmla="*/ 43 w 69"/>
              <a:gd name="T7" fmla="*/ 9 h 127"/>
              <a:gd name="T8" fmla="*/ 45 w 69"/>
              <a:gd name="T9" fmla="*/ 13 h 127"/>
              <a:gd name="T10" fmla="*/ 37 w 69"/>
              <a:gd name="T11" fmla="*/ 25 h 127"/>
              <a:gd name="T12" fmla="*/ 54 w 69"/>
              <a:gd name="T13" fmla="*/ 33 h 127"/>
              <a:gd name="T14" fmla="*/ 58 w 69"/>
              <a:gd name="T15" fmla="*/ 25 h 127"/>
              <a:gd name="T16" fmla="*/ 69 w 69"/>
              <a:gd name="T17" fmla="*/ 32 h 127"/>
              <a:gd name="T18" fmla="*/ 69 w 69"/>
              <a:gd name="T19" fmla="*/ 1 h 127"/>
              <a:gd name="T20" fmla="*/ 62 w 69"/>
              <a:gd name="T21" fmla="*/ 1 h 127"/>
              <a:gd name="T22" fmla="*/ 64 w 69"/>
              <a:gd name="T23" fmla="*/ 41 h 127"/>
              <a:gd name="T24" fmla="*/ 59 w 69"/>
              <a:gd name="T25" fmla="*/ 40 h 127"/>
              <a:gd name="T26" fmla="*/ 51 w 69"/>
              <a:gd name="T27" fmla="*/ 42 h 127"/>
              <a:gd name="T28" fmla="*/ 46 w 69"/>
              <a:gd name="T29" fmla="*/ 36 h 127"/>
              <a:gd name="T30" fmla="*/ 37 w 69"/>
              <a:gd name="T31" fmla="*/ 40 h 127"/>
              <a:gd name="T32" fmla="*/ 27 w 69"/>
              <a:gd name="T33" fmla="*/ 47 h 127"/>
              <a:gd name="T34" fmla="*/ 27 w 69"/>
              <a:gd name="T35" fmla="*/ 50 h 127"/>
              <a:gd name="T36" fmla="*/ 32 w 69"/>
              <a:gd name="T37" fmla="*/ 55 h 127"/>
              <a:gd name="T38" fmla="*/ 20 w 69"/>
              <a:gd name="T39" fmla="*/ 60 h 127"/>
              <a:gd name="T40" fmla="*/ 21 w 69"/>
              <a:gd name="T41" fmla="*/ 65 h 127"/>
              <a:gd name="T42" fmla="*/ 11 w 69"/>
              <a:gd name="T43" fmla="*/ 71 h 127"/>
              <a:gd name="T44" fmla="*/ 0 w 69"/>
              <a:gd name="T45" fmla="*/ 74 h 127"/>
              <a:gd name="T46" fmla="*/ 4 w 69"/>
              <a:gd name="T47" fmla="*/ 85 h 127"/>
              <a:gd name="T48" fmla="*/ 12 w 69"/>
              <a:gd name="T49" fmla="*/ 83 h 127"/>
              <a:gd name="T50" fmla="*/ 12 w 69"/>
              <a:gd name="T51" fmla="*/ 91 h 127"/>
              <a:gd name="T52" fmla="*/ 17 w 69"/>
              <a:gd name="T53" fmla="*/ 97 h 127"/>
              <a:gd name="T54" fmla="*/ 17 w 69"/>
              <a:gd name="T55" fmla="*/ 101 h 127"/>
              <a:gd name="T56" fmla="*/ 12 w 69"/>
              <a:gd name="T57" fmla="*/ 111 h 127"/>
              <a:gd name="T58" fmla="*/ 11 w 69"/>
              <a:gd name="T59" fmla="*/ 122 h 127"/>
              <a:gd name="T60" fmla="*/ 11 w 69"/>
              <a:gd name="T61" fmla="*/ 123 h 127"/>
              <a:gd name="T62" fmla="*/ 15 w 69"/>
              <a:gd name="T63" fmla="*/ 127 h 127"/>
              <a:gd name="T64" fmla="*/ 23 w 69"/>
              <a:gd name="T65" fmla="*/ 125 h 127"/>
              <a:gd name="T66" fmla="*/ 31 w 69"/>
              <a:gd name="T67" fmla="*/ 119 h 127"/>
              <a:gd name="T68" fmla="*/ 34 w 69"/>
              <a:gd name="T69" fmla="*/ 123 h 127"/>
              <a:gd name="T70" fmla="*/ 40 w 69"/>
              <a:gd name="T71" fmla="*/ 123 h 127"/>
              <a:gd name="T72" fmla="*/ 39 w 69"/>
              <a:gd name="T73" fmla="*/ 117 h 127"/>
              <a:gd name="T74" fmla="*/ 44 w 69"/>
              <a:gd name="T75" fmla="*/ 113 h 127"/>
              <a:gd name="T76" fmla="*/ 51 w 69"/>
              <a:gd name="T77" fmla="*/ 114 h 127"/>
              <a:gd name="T78" fmla="*/ 54 w 69"/>
              <a:gd name="T79" fmla="*/ 109 h 127"/>
              <a:gd name="T80" fmla="*/ 53 w 69"/>
              <a:gd name="T81" fmla="*/ 104 h 127"/>
              <a:gd name="T82" fmla="*/ 54 w 69"/>
              <a:gd name="T83" fmla="*/ 100 h 127"/>
              <a:gd name="T84" fmla="*/ 59 w 69"/>
              <a:gd name="T85" fmla="*/ 94 h 127"/>
              <a:gd name="T86" fmla="*/ 65 w 69"/>
              <a:gd name="T87" fmla="*/ 97 h 127"/>
              <a:gd name="T88" fmla="*/ 67 w 69"/>
              <a:gd name="T89" fmla="*/ 106 h 127"/>
              <a:gd name="T90" fmla="*/ 69 w 69"/>
              <a:gd name="T91" fmla="*/ 107 h 127"/>
              <a:gd name="T92" fmla="*/ 69 w 69"/>
              <a:gd name="T93" fmla="*/ 36 h 127"/>
              <a:gd name="T94" fmla="*/ 64 w 69"/>
              <a:gd name="T95" fmla="*/ 4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127">
                <a:moveTo>
                  <a:pt x="62" y="1"/>
                </a:moveTo>
                <a:cubicBezTo>
                  <a:pt x="49" y="0"/>
                  <a:pt x="49" y="0"/>
                  <a:pt x="49" y="0"/>
                </a:cubicBezTo>
                <a:cubicBezTo>
                  <a:pt x="45" y="6"/>
                  <a:pt x="45" y="6"/>
                  <a:pt x="45" y="6"/>
                </a:cubicBezTo>
                <a:cubicBezTo>
                  <a:pt x="43" y="9"/>
                  <a:pt x="43" y="9"/>
                  <a:pt x="43" y="9"/>
                </a:cubicBezTo>
                <a:cubicBezTo>
                  <a:pt x="45" y="13"/>
                  <a:pt x="45" y="13"/>
                  <a:pt x="45" y="13"/>
                </a:cubicBezTo>
                <a:cubicBezTo>
                  <a:pt x="37" y="25"/>
                  <a:pt x="37" y="25"/>
                  <a:pt x="37" y="25"/>
                </a:cubicBezTo>
                <a:cubicBezTo>
                  <a:pt x="54" y="33"/>
                  <a:pt x="54" y="33"/>
                  <a:pt x="54" y="33"/>
                </a:cubicBezTo>
                <a:cubicBezTo>
                  <a:pt x="58" y="25"/>
                  <a:pt x="58" y="25"/>
                  <a:pt x="58" y="25"/>
                </a:cubicBezTo>
                <a:cubicBezTo>
                  <a:pt x="69" y="32"/>
                  <a:pt x="69" y="32"/>
                  <a:pt x="69" y="32"/>
                </a:cubicBezTo>
                <a:cubicBezTo>
                  <a:pt x="69" y="1"/>
                  <a:pt x="69" y="1"/>
                  <a:pt x="69" y="1"/>
                </a:cubicBezTo>
                <a:lnTo>
                  <a:pt x="62" y="1"/>
                </a:lnTo>
                <a:close/>
                <a:moveTo>
                  <a:pt x="64" y="41"/>
                </a:moveTo>
                <a:cubicBezTo>
                  <a:pt x="59" y="40"/>
                  <a:pt x="59" y="40"/>
                  <a:pt x="59" y="40"/>
                </a:cubicBezTo>
                <a:cubicBezTo>
                  <a:pt x="51" y="42"/>
                  <a:pt x="51" y="42"/>
                  <a:pt x="51" y="42"/>
                </a:cubicBezTo>
                <a:cubicBezTo>
                  <a:pt x="46" y="36"/>
                  <a:pt x="46" y="36"/>
                  <a:pt x="46" y="36"/>
                </a:cubicBezTo>
                <a:cubicBezTo>
                  <a:pt x="37" y="40"/>
                  <a:pt x="37" y="40"/>
                  <a:pt x="37" y="40"/>
                </a:cubicBezTo>
                <a:cubicBezTo>
                  <a:pt x="27" y="47"/>
                  <a:pt x="27" y="47"/>
                  <a:pt x="27" y="47"/>
                </a:cubicBezTo>
                <a:cubicBezTo>
                  <a:pt x="27" y="50"/>
                  <a:pt x="27" y="50"/>
                  <a:pt x="27" y="50"/>
                </a:cubicBezTo>
                <a:cubicBezTo>
                  <a:pt x="32" y="55"/>
                  <a:pt x="32" y="55"/>
                  <a:pt x="32" y="55"/>
                </a:cubicBezTo>
                <a:cubicBezTo>
                  <a:pt x="20" y="60"/>
                  <a:pt x="20" y="60"/>
                  <a:pt x="20" y="60"/>
                </a:cubicBezTo>
                <a:cubicBezTo>
                  <a:pt x="21" y="65"/>
                  <a:pt x="21" y="65"/>
                  <a:pt x="21" y="65"/>
                </a:cubicBezTo>
                <a:cubicBezTo>
                  <a:pt x="21" y="65"/>
                  <a:pt x="12" y="71"/>
                  <a:pt x="11" y="71"/>
                </a:cubicBezTo>
                <a:cubicBezTo>
                  <a:pt x="10" y="71"/>
                  <a:pt x="0" y="74"/>
                  <a:pt x="0" y="74"/>
                </a:cubicBezTo>
                <a:cubicBezTo>
                  <a:pt x="4" y="85"/>
                  <a:pt x="4" y="85"/>
                  <a:pt x="4" y="85"/>
                </a:cubicBezTo>
                <a:cubicBezTo>
                  <a:pt x="12" y="83"/>
                  <a:pt x="12" y="83"/>
                  <a:pt x="12" y="83"/>
                </a:cubicBezTo>
                <a:cubicBezTo>
                  <a:pt x="12" y="91"/>
                  <a:pt x="12" y="91"/>
                  <a:pt x="12" y="91"/>
                </a:cubicBezTo>
                <a:cubicBezTo>
                  <a:pt x="17" y="97"/>
                  <a:pt x="17" y="97"/>
                  <a:pt x="17" y="97"/>
                </a:cubicBezTo>
                <a:cubicBezTo>
                  <a:pt x="17" y="101"/>
                  <a:pt x="17" y="101"/>
                  <a:pt x="17" y="101"/>
                </a:cubicBezTo>
                <a:cubicBezTo>
                  <a:pt x="12" y="111"/>
                  <a:pt x="12" y="111"/>
                  <a:pt x="12" y="111"/>
                </a:cubicBezTo>
                <a:cubicBezTo>
                  <a:pt x="11" y="122"/>
                  <a:pt x="11" y="122"/>
                  <a:pt x="11" y="122"/>
                </a:cubicBezTo>
                <a:cubicBezTo>
                  <a:pt x="11" y="123"/>
                  <a:pt x="11" y="123"/>
                  <a:pt x="11" y="123"/>
                </a:cubicBezTo>
                <a:cubicBezTo>
                  <a:pt x="15" y="127"/>
                  <a:pt x="15" y="127"/>
                  <a:pt x="15" y="127"/>
                </a:cubicBezTo>
                <a:cubicBezTo>
                  <a:pt x="23" y="125"/>
                  <a:pt x="23" y="125"/>
                  <a:pt x="23" y="125"/>
                </a:cubicBezTo>
                <a:cubicBezTo>
                  <a:pt x="31" y="119"/>
                  <a:pt x="31" y="119"/>
                  <a:pt x="31" y="119"/>
                </a:cubicBezTo>
                <a:cubicBezTo>
                  <a:pt x="34" y="123"/>
                  <a:pt x="34" y="123"/>
                  <a:pt x="34" y="123"/>
                </a:cubicBezTo>
                <a:cubicBezTo>
                  <a:pt x="40" y="123"/>
                  <a:pt x="40" y="123"/>
                  <a:pt x="40" y="123"/>
                </a:cubicBezTo>
                <a:cubicBezTo>
                  <a:pt x="39" y="117"/>
                  <a:pt x="39" y="117"/>
                  <a:pt x="39" y="117"/>
                </a:cubicBezTo>
                <a:cubicBezTo>
                  <a:pt x="44" y="113"/>
                  <a:pt x="44" y="113"/>
                  <a:pt x="44" y="113"/>
                </a:cubicBezTo>
                <a:cubicBezTo>
                  <a:pt x="51" y="114"/>
                  <a:pt x="51" y="114"/>
                  <a:pt x="51" y="114"/>
                </a:cubicBezTo>
                <a:cubicBezTo>
                  <a:pt x="54" y="109"/>
                  <a:pt x="54" y="109"/>
                  <a:pt x="54" y="109"/>
                </a:cubicBezTo>
                <a:cubicBezTo>
                  <a:pt x="53" y="104"/>
                  <a:pt x="53" y="104"/>
                  <a:pt x="53" y="104"/>
                </a:cubicBezTo>
                <a:cubicBezTo>
                  <a:pt x="54" y="100"/>
                  <a:pt x="54" y="100"/>
                  <a:pt x="54" y="100"/>
                </a:cubicBezTo>
                <a:cubicBezTo>
                  <a:pt x="59" y="94"/>
                  <a:pt x="59" y="94"/>
                  <a:pt x="59" y="94"/>
                </a:cubicBezTo>
                <a:cubicBezTo>
                  <a:pt x="65" y="97"/>
                  <a:pt x="65" y="97"/>
                  <a:pt x="65" y="97"/>
                </a:cubicBezTo>
                <a:cubicBezTo>
                  <a:pt x="67" y="106"/>
                  <a:pt x="67" y="106"/>
                  <a:pt x="67" y="106"/>
                </a:cubicBezTo>
                <a:cubicBezTo>
                  <a:pt x="69" y="107"/>
                  <a:pt x="69" y="107"/>
                  <a:pt x="69" y="107"/>
                </a:cubicBezTo>
                <a:cubicBezTo>
                  <a:pt x="69" y="36"/>
                  <a:pt x="69" y="36"/>
                  <a:pt x="69" y="36"/>
                </a:cubicBezTo>
                <a:lnTo>
                  <a:pt x="64" y="4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215">
            <a:extLst>
              <a:ext uri="{FF2B5EF4-FFF2-40B4-BE49-F238E27FC236}">
                <a16:creationId xmlns:a16="http://schemas.microsoft.com/office/drawing/2014/main" id="{39990B2D-3751-1191-194C-A7B7E58B3537}"/>
              </a:ext>
            </a:extLst>
          </p:cNvPr>
          <p:cNvSpPr>
            <a:spLocks/>
          </p:cNvSpPr>
          <p:nvPr/>
        </p:nvSpPr>
        <p:spPr bwMode="auto">
          <a:xfrm>
            <a:off x="24166138" y="7278688"/>
            <a:ext cx="3176" cy="25400"/>
          </a:xfrm>
          <a:custGeom>
            <a:avLst/>
            <a:gdLst>
              <a:gd name="T0" fmla="*/ 0 w 2"/>
              <a:gd name="T1" fmla="*/ 0 h 16"/>
              <a:gd name="T2" fmla="*/ 2 w 2"/>
              <a:gd name="T3" fmla="*/ 16 h 16"/>
              <a:gd name="T4" fmla="*/ 0 w 2"/>
              <a:gd name="T5" fmla="*/ 16 h 16"/>
              <a:gd name="T6" fmla="*/ 0 w 2"/>
              <a:gd name="T7" fmla="*/ 0 h 16"/>
            </a:gdLst>
            <a:ahLst/>
            <a:cxnLst>
              <a:cxn ang="0">
                <a:pos x="T0" y="T1"/>
              </a:cxn>
              <a:cxn ang="0">
                <a:pos x="T2" y="T3"/>
              </a:cxn>
              <a:cxn ang="0">
                <a:pos x="T4" y="T5"/>
              </a:cxn>
              <a:cxn ang="0">
                <a:pos x="T6" y="T7"/>
              </a:cxn>
            </a:cxnLst>
            <a:rect l="0" t="0" r="r" b="b"/>
            <a:pathLst>
              <a:path w="2" h="16">
                <a:moveTo>
                  <a:pt x="0" y="0"/>
                </a:moveTo>
                <a:lnTo>
                  <a:pt x="2" y="16"/>
                </a:lnTo>
                <a:lnTo>
                  <a:pt x="0" y="16"/>
                </a:lnTo>
                <a:lnTo>
                  <a:pt x="0"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216">
            <a:extLst>
              <a:ext uri="{FF2B5EF4-FFF2-40B4-BE49-F238E27FC236}">
                <a16:creationId xmlns:a16="http://schemas.microsoft.com/office/drawing/2014/main" id="{1EDC52FE-265E-29BA-770B-540AA7950C62}"/>
              </a:ext>
            </a:extLst>
          </p:cNvPr>
          <p:cNvSpPr>
            <a:spLocks/>
          </p:cNvSpPr>
          <p:nvPr/>
        </p:nvSpPr>
        <p:spPr bwMode="auto">
          <a:xfrm>
            <a:off x="23883563" y="7226301"/>
            <a:ext cx="504826" cy="595314"/>
          </a:xfrm>
          <a:custGeom>
            <a:avLst/>
            <a:gdLst>
              <a:gd name="T0" fmla="*/ 303 w 318"/>
              <a:gd name="T1" fmla="*/ 81 h 375"/>
              <a:gd name="T2" fmla="*/ 287 w 318"/>
              <a:gd name="T3" fmla="*/ 101 h 375"/>
              <a:gd name="T4" fmla="*/ 297 w 318"/>
              <a:gd name="T5" fmla="*/ 140 h 375"/>
              <a:gd name="T6" fmla="*/ 293 w 318"/>
              <a:gd name="T7" fmla="*/ 170 h 375"/>
              <a:gd name="T8" fmla="*/ 279 w 318"/>
              <a:gd name="T9" fmla="*/ 186 h 375"/>
              <a:gd name="T10" fmla="*/ 265 w 318"/>
              <a:gd name="T11" fmla="*/ 184 h 375"/>
              <a:gd name="T12" fmla="*/ 261 w 318"/>
              <a:gd name="T13" fmla="*/ 198 h 375"/>
              <a:gd name="T14" fmla="*/ 271 w 318"/>
              <a:gd name="T15" fmla="*/ 209 h 375"/>
              <a:gd name="T16" fmla="*/ 257 w 318"/>
              <a:gd name="T17" fmla="*/ 221 h 375"/>
              <a:gd name="T18" fmla="*/ 251 w 318"/>
              <a:gd name="T19" fmla="*/ 271 h 375"/>
              <a:gd name="T20" fmla="*/ 243 w 318"/>
              <a:gd name="T21" fmla="*/ 271 h 375"/>
              <a:gd name="T22" fmla="*/ 222 w 318"/>
              <a:gd name="T23" fmla="*/ 275 h 375"/>
              <a:gd name="T24" fmla="*/ 208 w 318"/>
              <a:gd name="T25" fmla="*/ 294 h 375"/>
              <a:gd name="T26" fmla="*/ 186 w 318"/>
              <a:gd name="T27" fmla="*/ 300 h 375"/>
              <a:gd name="T28" fmla="*/ 174 w 318"/>
              <a:gd name="T29" fmla="*/ 318 h 375"/>
              <a:gd name="T30" fmla="*/ 178 w 318"/>
              <a:gd name="T31" fmla="*/ 358 h 375"/>
              <a:gd name="T32" fmla="*/ 123 w 318"/>
              <a:gd name="T33" fmla="*/ 370 h 375"/>
              <a:gd name="T34" fmla="*/ 69 w 318"/>
              <a:gd name="T35" fmla="*/ 375 h 375"/>
              <a:gd name="T36" fmla="*/ 52 w 318"/>
              <a:gd name="T37" fmla="*/ 326 h 375"/>
              <a:gd name="T38" fmla="*/ 50 w 318"/>
              <a:gd name="T39" fmla="*/ 302 h 375"/>
              <a:gd name="T40" fmla="*/ 20 w 318"/>
              <a:gd name="T41" fmla="*/ 286 h 375"/>
              <a:gd name="T42" fmla="*/ 12 w 318"/>
              <a:gd name="T43" fmla="*/ 247 h 375"/>
              <a:gd name="T44" fmla="*/ 16 w 318"/>
              <a:gd name="T45" fmla="*/ 211 h 375"/>
              <a:gd name="T46" fmla="*/ 0 w 318"/>
              <a:gd name="T47" fmla="*/ 188 h 375"/>
              <a:gd name="T48" fmla="*/ 0 w 318"/>
              <a:gd name="T49" fmla="*/ 172 h 375"/>
              <a:gd name="T50" fmla="*/ 12 w 318"/>
              <a:gd name="T51" fmla="*/ 148 h 375"/>
              <a:gd name="T52" fmla="*/ 16 w 318"/>
              <a:gd name="T53" fmla="*/ 128 h 375"/>
              <a:gd name="T54" fmla="*/ 24 w 318"/>
              <a:gd name="T55" fmla="*/ 132 h 375"/>
              <a:gd name="T56" fmla="*/ 34 w 318"/>
              <a:gd name="T57" fmla="*/ 128 h 375"/>
              <a:gd name="T58" fmla="*/ 46 w 318"/>
              <a:gd name="T59" fmla="*/ 134 h 375"/>
              <a:gd name="T60" fmla="*/ 54 w 318"/>
              <a:gd name="T61" fmla="*/ 140 h 375"/>
              <a:gd name="T62" fmla="*/ 63 w 318"/>
              <a:gd name="T63" fmla="*/ 130 h 375"/>
              <a:gd name="T64" fmla="*/ 79 w 318"/>
              <a:gd name="T65" fmla="*/ 111 h 375"/>
              <a:gd name="T66" fmla="*/ 91 w 318"/>
              <a:gd name="T67" fmla="*/ 103 h 375"/>
              <a:gd name="T68" fmla="*/ 99 w 318"/>
              <a:gd name="T69" fmla="*/ 91 h 375"/>
              <a:gd name="T70" fmla="*/ 107 w 318"/>
              <a:gd name="T71" fmla="*/ 75 h 375"/>
              <a:gd name="T72" fmla="*/ 103 w 318"/>
              <a:gd name="T73" fmla="*/ 65 h 375"/>
              <a:gd name="T74" fmla="*/ 117 w 318"/>
              <a:gd name="T75" fmla="*/ 55 h 375"/>
              <a:gd name="T76" fmla="*/ 137 w 318"/>
              <a:gd name="T77" fmla="*/ 45 h 375"/>
              <a:gd name="T78" fmla="*/ 146 w 318"/>
              <a:gd name="T79" fmla="*/ 47 h 375"/>
              <a:gd name="T80" fmla="*/ 150 w 318"/>
              <a:gd name="T81" fmla="*/ 49 h 375"/>
              <a:gd name="T82" fmla="*/ 164 w 318"/>
              <a:gd name="T83" fmla="*/ 51 h 375"/>
              <a:gd name="T84" fmla="*/ 176 w 318"/>
              <a:gd name="T85" fmla="*/ 53 h 375"/>
              <a:gd name="T86" fmla="*/ 190 w 318"/>
              <a:gd name="T87" fmla="*/ 65 h 375"/>
              <a:gd name="T88" fmla="*/ 216 w 318"/>
              <a:gd name="T89" fmla="*/ 49 h 375"/>
              <a:gd name="T90" fmla="*/ 231 w 318"/>
              <a:gd name="T91" fmla="*/ 57 h 375"/>
              <a:gd name="T92" fmla="*/ 237 w 318"/>
              <a:gd name="T93" fmla="*/ 37 h 375"/>
              <a:gd name="T94" fmla="*/ 255 w 318"/>
              <a:gd name="T95" fmla="*/ 30 h 375"/>
              <a:gd name="T96" fmla="*/ 253 w 318"/>
              <a:gd name="T97" fmla="*/ 12 h 375"/>
              <a:gd name="T98" fmla="*/ 273 w 318"/>
              <a:gd name="T99" fmla="*/ 6 h 375"/>
              <a:gd name="T100" fmla="*/ 279 w 318"/>
              <a:gd name="T101" fmla="*/ 26 h 375"/>
              <a:gd name="T102" fmla="*/ 283 w 318"/>
              <a:gd name="T103" fmla="*/ 53 h 375"/>
              <a:gd name="T104" fmla="*/ 301 w 318"/>
              <a:gd name="T105" fmla="*/ 77 h 375"/>
              <a:gd name="T106" fmla="*/ 318 w 318"/>
              <a:gd name="T107" fmla="*/ 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8" h="375">
                <a:moveTo>
                  <a:pt x="318" y="75"/>
                </a:moveTo>
                <a:lnTo>
                  <a:pt x="303" y="81"/>
                </a:lnTo>
                <a:lnTo>
                  <a:pt x="293" y="85"/>
                </a:lnTo>
                <a:lnTo>
                  <a:pt x="287" y="101"/>
                </a:lnTo>
                <a:lnTo>
                  <a:pt x="299" y="126"/>
                </a:lnTo>
                <a:lnTo>
                  <a:pt x="297" y="140"/>
                </a:lnTo>
                <a:lnTo>
                  <a:pt x="289" y="160"/>
                </a:lnTo>
                <a:lnTo>
                  <a:pt x="293" y="170"/>
                </a:lnTo>
                <a:lnTo>
                  <a:pt x="285" y="186"/>
                </a:lnTo>
                <a:lnTo>
                  <a:pt x="279" y="186"/>
                </a:lnTo>
                <a:lnTo>
                  <a:pt x="273" y="186"/>
                </a:lnTo>
                <a:lnTo>
                  <a:pt x="265" y="184"/>
                </a:lnTo>
                <a:lnTo>
                  <a:pt x="259" y="192"/>
                </a:lnTo>
                <a:lnTo>
                  <a:pt x="261" y="198"/>
                </a:lnTo>
                <a:lnTo>
                  <a:pt x="265" y="200"/>
                </a:lnTo>
                <a:lnTo>
                  <a:pt x="271" y="209"/>
                </a:lnTo>
                <a:lnTo>
                  <a:pt x="267" y="217"/>
                </a:lnTo>
                <a:lnTo>
                  <a:pt x="257" y="221"/>
                </a:lnTo>
                <a:lnTo>
                  <a:pt x="249" y="255"/>
                </a:lnTo>
                <a:lnTo>
                  <a:pt x="251" y="271"/>
                </a:lnTo>
                <a:lnTo>
                  <a:pt x="245" y="279"/>
                </a:lnTo>
                <a:lnTo>
                  <a:pt x="243" y="271"/>
                </a:lnTo>
                <a:lnTo>
                  <a:pt x="229" y="275"/>
                </a:lnTo>
                <a:lnTo>
                  <a:pt x="222" y="275"/>
                </a:lnTo>
                <a:lnTo>
                  <a:pt x="212" y="286"/>
                </a:lnTo>
                <a:lnTo>
                  <a:pt x="208" y="294"/>
                </a:lnTo>
                <a:lnTo>
                  <a:pt x="198" y="298"/>
                </a:lnTo>
                <a:lnTo>
                  <a:pt x="186" y="300"/>
                </a:lnTo>
                <a:lnTo>
                  <a:pt x="180" y="310"/>
                </a:lnTo>
                <a:lnTo>
                  <a:pt x="174" y="318"/>
                </a:lnTo>
                <a:lnTo>
                  <a:pt x="176" y="338"/>
                </a:lnTo>
                <a:lnTo>
                  <a:pt x="178" y="358"/>
                </a:lnTo>
                <a:lnTo>
                  <a:pt x="156" y="362"/>
                </a:lnTo>
                <a:lnTo>
                  <a:pt x="123" y="370"/>
                </a:lnTo>
                <a:lnTo>
                  <a:pt x="99" y="375"/>
                </a:lnTo>
                <a:lnTo>
                  <a:pt x="69" y="375"/>
                </a:lnTo>
                <a:lnTo>
                  <a:pt x="28" y="362"/>
                </a:lnTo>
                <a:lnTo>
                  <a:pt x="52" y="326"/>
                </a:lnTo>
                <a:lnTo>
                  <a:pt x="50" y="318"/>
                </a:lnTo>
                <a:lnTo>
                  <a:pt x="50" y="302"/>
                </a:lnTo>
                <a:lnTo>
                  <a:pt x="44" y="290"/>
                </a:lnTo>
                <a:lnTo>
                  <a:pt x="20" y="286"/>
                </a:lnTo>
                <a:lnTo>
                  <a:pt x="20" y="281"/>
                </a:lnTo>
                <a:lnTo>
                  <a:pt x="12" y="247"/>
                </a:lnTo>
                <a:lnTo>
                  <a:pt x="6" y="227"/>
                </a:lnTo>
                <a:lnTo>
                  <a:pt x="16" y="211"/>
                </a:lnTo>
                <a:lnTo>
                  <a:pt x="4" y="207"/>
                </a:lnTo>
                <a:lnTo>
                  <a:pt x="0" y="188"/>
                </a:lnTo>
                <a:lnTo>
                  <a:pt x="4" y="180"/>
                </a:lnTo>
                <a:lnTo>
                  <a:pt x="0" y="172"/>
                </a:lnTo>
                <a:lnTo>
                  <a:pt x="12" y="156"/>
                </a:lnTo>
                <a:lnTo>
                  <a:pt x="12" y="148"/>
                </a:lnTo>
                <a:lnTo>
                  <a:pt x="14" y="128"/>
                </a:lnTo>
                <a:lnTo>
                  <a:pt x="16" y="128"/>
                </a:lnTo>
                <a:lnTo>
                  <a:pt x="20" y="128"/>
                </a:lnTo>
                <a:lnTo>
                  <a:pt x="24" y="132"/>
                </a:lnTo>
                <a:lnTo>
                  <a:pt x="30" y="134"/>
                </a:lnTo>
                <a:lnTo>
                  <a:pt x="34" y="128"/>
                </a:lnTo>
                <a:lnTo>
                  <a:pt x="38" y="128"/>
                </a:lnTo>
                <a:lnTo>
                  <a:pt x="46" y="134"/>
                </a:lnTo>
                <a:lnTo>
                  <a:pt x="50" y="142"/>
                </a:lnTo>
                <a:lnTo>
                  <a:pt x="54" y="140"/>
                </a:lnTo>
                <a:lnTo>
                  <a:pt x="61" y="136"/>
                </a:lnTo>
                <a:lnTo>
                  <a:pt x="63" y="130"/>
                </a:lnTo>
                <a:lnTo>
                  <a:pt x="67" y="120"/>
                </a:lnTo>
                <a:lnTo>
                  <a:pt x="79" y="111"/>
                </a:lnTo>
                <a:lnTo>
                  <a:pt x="87" y="113"/>
                </a:lnTo>
                <a:lnTo>
                  <a:pt x="91" y="103"/>
                </a:lnTo>
                <a:lnTo>
                  <a:pt x="97" y="101"/>
                </a:lnTo>
                <a:lnTo>
                  <a:pt x="99" y="91"/>
                </a:lnTo>
                <a:lnTo>
                  <a:pt x="99" y="83"/>
                </a:lnTo>
                <a:lnTo>
                  <a:pt x="107" y="75"/>
                </a:lnTo>
                <a:lnTo>
                  <a:pt x="107" y="69"/>
                </a:lnTo>
                <a:lnTo>
                  <a:pt x="103" y="65"/>
                </a:lnTo>
                <a:lnTo>
                  <a:pt x="103" y="61"/>
                </a:lnTo>
                <a:lnTo>
                  <a:pt x="117" y="55"/>
                </a:lnTo>
                <a:lnTo>
                  <a:pt x="129" y="47"/>
                </a:lnTo>
                <a:lnTo>
                  <a:pt x="137" y="45"/>
                </a:lnTo>
                <a:lnTo>
                  <a:pt x="139" y="49"/>
                </a:lnTo>
                <a:lnTo>
                  <a:pt x="146" y="47"/>
                </a:lnTo>
                <a:lnTo>
                  <a:pt x="150" y="51"/>
                </a:lnTo>
                <a:lnTo>
                  <a:pt x="150" y="49"/>
                </a:lnTo>
                <a:lnTo>
                  <a:pt x="158" y="47"/>
                </a:lnTo>
                <a:lnTo>
                  <a:pt x="164" y="51"/>
                </a:lnTo>
                <a:lnTo>
                  <a:pt x="168" y="57"/>
                </a:lnTo>
                <a:lnTo>
                  <a:pt x="176" y="53"/>
                </a:lnTo>
                <a:lnTo>
                  <a:pt x="184" y="57"/>
                </a:lnTo>
                <a:lnTo>
                  <a:pt x="190" y="65"/>
                </a:lnTo>
                <a:lnTo>
                  <a:pt x="204" y="61"/>
                </a:lnTo>
                <a:lnTo>
                  <a:pt x="216" y="49"/>
                </a:lnTo>
                <a:lnTo>
                  <a:pt x="222" y="57"/>
                </a:lnTo>
                <a:lnTo>
                  <a:pt x="231" y="57"/>
                </a:lnTo>
                <a:lnTo>
                  <a:pt x="229" y="45"/>
                </a:lnTo>
                <a:lnTo>
                  <a:pt x="237" y="37"/>
                </a:lnTo>
                <a:lnTo>
                  <a:pt x="249" y="39"/>
                </a:lnTo>
                <a:lnTo>
                  <a:pt x="255" y="30"/>
                </a:lnTo>
                <a:lnTo>
                  <a:pt x="251" y="20"/>
                </a:lnTo>
                <a:lnTo>
                  <a:pt x="253" y="12"/>
                </a:lnTo>
                <a:lnTo>
                  <a:pt x="261" y="0"/>
                </a:lnTo>
                <a:lnTo>
                  <a:pt x="273" y="6"/>
                </a:lnTo>
                <a:lnTo>
                  <a:pt x="277" y="24"/>
                </a:lnTo>
                <a:lnTo>
                  <a:pt x="279" y="26"/>
                </a:lnTo>
                <a:lnTo>
                  <a:pt x="281" y="31"/>
                </a:lnTo>
                <a:lnTo>
                  <a:pt x="283" y="53"/>
                </a:lnTo>
                <a:lnTo>
                  <a:pt x="289" y="67"/>
                </a:lnTo>
                <a:lnTo>
                  <a:pt x="301" y="77"/>
                </a:lnTo>
                <a:lnTo>
                  <a:pt x="309" y="71"/>
                </a:lnTo>
                <a:lnTo>
                  <a:pt x="318" y="75"/>
                </a:lnTo>
                <a:close/>
              </a:path>
            </a:pathLst>
          </a:custGeom>
          <a:solidFill>
            <a:schemeClr val="tx2">
              <a:alpha val="3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17">
            <a:extLst>
              <a:ext uri="{FF2B5EF4-FFF2-40B4-BE49-F238E27FC236}">
                <a16:creationId xmlns:a16="http://schemas.microsoft.com/office/drawing/2014/main" id="{F243BBB3-0CCD-26CD-DBEA-CE9561E6ADFA}"/>
              </a:ext>
            </a:extLst>
          </p:cNvPr>
          <p:cNvSpPr>
            <a:spLocks/>
          </p:cNvSpPr>
          <p:nvPr/>
        </p:nvSpPr>
        <p:spPr bwMode="auto">
          <a:xfrm>
            <a:off x="23883563" y="7226301"/>
            <a:ext cx="504826" cy="595314"/>
          </a:xfrm>
          <a:custGeom>
            <a:avLst/>
            <a:gdLst>
              <a:gd name="T0" fmla="*/ 303 w 318"/>
              <a:gd name="T1" fmla="*/ 81 h 375"/>
              <a:gd name="T2" fmla="*/ 287 w 318"/>
              <a:gd name="T3" fmla="*/ 101 h 375"/>
              <a:gd name="T4" fmla="*/ 297 w 318"/>
              <a:gd name="T5" fmla="*/ 140 h 375"/>
              <a:gd name="T6" fmla="*/ 293 w 318"/>
              <a:gd name="T7" fmla="*/ 170 h 375"/>
              <a:gd name="T8" fmla="*/ 279 w 318"/>
              <a:gd name="T9" fmla="*/ 186 h 375"/>
              <a:gd name="T10" fmla="*/ 265 w 318"/>
              <a:gd name="T11" fmla="*/ 184 h 375"/>
              <a:gd name="T12" fmla="*/ 261 w 318"/>
              <a:gd name="T13" fmla="*/ 198 h 375"/>
              <a:gd name="T14" fmla="*/ 271 w 318"/>
              <a:gd name="T15" fmla="*/ 209 h 375"/>
              <a:gd name="T16" fmla="*/ 257 w 318"/>
              <a:gd name="T17" fmla="*/ 221 h 375"/>
              <a:gd name="T18" fmla="*/ 251 w 318"/>
              <a:gd name="T19" fmla="*/ 271 h 375"/>
              <a:gd name="T20" fmla="*/ 243 w 318"/>
              <a:gd name="T21" fmla="*/ 271 h 375"/>
              <a:gd name="T22" fmla="*/ 222 w 318"/>
              <a:gd name="T23" fmla="*/ 275 h 375"/>
              <a:gd name="T24" fmla="*/ 208 w 318"/>
              <a:gd name="T25" fmla="*/ 294 h 375"/>
              <a:gd name="T26" fmla="*/ 186 w 318"/>
              <a:gd name="T27" fmla="*/ 300 h 375"/>
              <a:gd name="T28" fmla="*/ 174 w 318"/>
              <a:gd name="T29" fmla="*/ 318 h 375"/>
              <a:gd name="T30" fmla="*/ 178 w 318"/>
              <a:gd name="T31" fmla="*/ 358 h 375"/>
              <a:gd name="T32" fmla="*/ 123 w 318"/>
              <a:gd name="T33" fmla="*/ 370 h 375"/>
              <a:gd name="T34" fmla="*/ 69 w 318"/>
              <a:gd name="T35" fmla="*/ 375 h 375"/>
              <a:gd name="T36" fmla="*/ 52 w 318"/>
              <a:gd name="T37" fmla="*/ 326 h 375"/>
              <a:gd name="T38" fmla="*/ 50 w 318"/>
              <a:gd name="T39" fmla="*/ 302 h 375"/>
              <a:gd name="T40" fmla="*/ 20 w 318"/>
              <a:gd name="T41" fmla="*/ 286 h 375"/>
              <a:gd name="T42" fmla="*/ 12 w 318"/>
              <a:gd name="T43" fmla="*/ 247 h 375"/>
              <a:gd name="T44" fmla="*/ 16 w 318"/>
              <a:gd name="T45" fmla="*/ 211 h 375"/>
              <a:gd name="T46" fmla="*/ 0 w 318"/>
              <a:gd name="T47" fmla="*/ 188 h 375"/>
              <a:gd name="T48" fmla="*/ 0 w 318"/>
              <a:gd name="T49" fmla="*/ 172 h 375"/>
              <a:gd name="T50" fmla="*/ 12 w 318"/>
              <a:gd name="T51" fmla="*/ 148 h 375"/>
              <a:gd name="T52" fmla="*/ 16 w 318"/>
              <a:gd name="T53" fmla="*/ 128 h 375"/>
              <a:gd name="T54" fmla="*/ 24 w 318"/>
              <a:gd name="T55" fmla="*/ 132 h 375"/>
              <a:gd name="T56" fmla="*/ 34 w 318"/>
              <a:gd name="T57" fmla="*/ 128 h 375"/>
              <a:gd name="T58" fmla="*/ 46 w 318"/>
              <a:gd name="T59" fmla="*/ 134 h 375"/>
              <a:gd name="T60" fmla="*/ 54 w 318"/>
              <a:gd name="T61" fmla="*/ 140 h 375"/>
              <a:gd name="T62" fmla="*/ 63 w 318"/>
              <a:gd name="T63" fmla="*/ 130 h 375"/>
              <a:gd name="T64" fmla="*/ 79 w 318"/>
              <a:gd name="T65" fmla="*/ 111 h 375"/>
              <a:gd name="T66" fmla="*/ 91 w 318"/>
              <a:gd name="T67" fmla="*/ 103 h 375"/>
              <a:gd name="T68" fmla="*/ 99 w 318"/>
              <a:gd name="T69" fmla="*/ 91 h 375"/>
              <a:gd name="T70" fmla="*/ 107 w 318"/>
              <a:gd name="T71" fmla="*/ 75 h 375"/>
              <a:gd name="T72" fmla="*/ 103 w 318"/>
              <a:gd name="T73" fmla="*/ 65 h 375"/>
              <a:gd name="T74" fmla="*/ 117 w 318"/>
              <a:gd name="T75" fmla="*/ 55 h 375"/>
              <a:gd name="T76" fmla="*/ 137 w 318"/>
              <a:gd name="T77" fmla="*/ 45 h 375"/>
              <a:gd name="T78" fmla="*/ 146 w 318"/>
              <a:gd name="T79" fmla="*/ 47 h 375"/>
              <a:gd name="T80" fmla="*/ 150 w 318"/>
              <a:gd name="T81" fmla="*/ 49 h 375"/>
              <a:gd name="T82" fmla="*/ 164 w 318"/>
              <a:gd name="T83" fmla="*/ 51 h 375"/>
              <a:gd name="T84" fmla="*/ 176 w 318"/>
              <a:gd name="T85" fmla="*/ 53 h 375"/>
              <a:gd name="T86" fmla="*/ 190 w 318"/>
              <a:gd name="T87" fmla="*/ 65 h 375"/>
              <a:gd name="T88" fmla="*/ 216 w 318"/>
              <a:gd name="T89" fmla="*/ 49 h 375"/>
              <a:gd name="T90" fmla="*/ 231 w 318"/>
              <a:gd name="T91" fmla="*/ 57 h 375"/>
              <a:gd name="T92" fmla="*/ 237 w 318"/>
              <a:gd name="T93" fmla="*/ 37 h 375"/>
              <a:gd name="T94" fmla="*/ 255 w 318"/>
              <a:gd name="T95" fmla="*/ 30 h 375"/>
              <a:gd name="T96" fmla="*/ 253 w 318"/>
              <a:gd name="T97" fmla="*/ 12 h 375"/>
              <a:gd name="T98" fmla="*/ 273 w 318"/>
              <a:gd name="T99" fmla="*/ 6 h 375"/>
              <a:gd name="T100" fmla="*/ 279 w 318"/>
              <a:gd name="T101" fmla="*/ 26 h 375"/>
              <a:gd name="T102" fmla="*/ 283 w 318"/>
              <a:gd name="T103" fmla="*/ 53 h 375"/>
              <a:gd name="T104" fmla="*/ 301 w 318"/>
              <a:gd name="T105" fmla="*/ 7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375">
                <a:moveTo>
                  <a:pt x="318" y="75"/>
                </a:moveTo>
                <a:lnTo>
                  <a:pt x="303" y="81"/>
                </a:lnTo>
                <a:lnTo>
                  <a:pt x="293" y="85"/>
                </a:lnTo>
                <a:lnTo>
                  <a:pt x="287" y="101"/>
                </a:lnTo>
                <a:lnTo>
                  <a:pt x="299" y="126"/>
                </a:lnTo>
                <a:lnTo>
                  <a:pt x="297" y="140"/>
                </a:lnTo>
                <a:lnTo>
                  <a:pt x="289" y="160"/>
                </a:lnTo>
                <a:lnTo>
                  <a:pt x="293" y="170"/>
                </a:lnTo>
                <a:lnTo>
                  <a:pt x="285" y="186"/>
                </a:lnTo>
                <a:lnTo>
                  <a:pt x="279" y="186"/>
                </a:lnTo>
                <a:lnTo>
                  <a:pt x="273" y="186"/>
                </a:lnTo>
                <a:lnTo>
                  <a:pt x="265" y="184"/>
                </a:lnTo>
                <a:lnTo>
                  <a:pt x="259" y="192"/>
                </a:lnTo>
                <a:lnTo>
                  <a:pt x="261" y="198"/>
                </a:lnTo>
                <a:lnTo>
                  <a:pt x="265" y="200"/>
                </a:lnTo>
                <a:lnTo>
                  <a:pt x="271" y="209"/>
                </a:lnTo>
                <a:lnTo>
                  <a:pt x="267" y="217"/>
                </a:lnTo>
                <a:lnTo>
                  <a:pt x="257" y="221"/>
                </a:lnTo>
                <a:lnTo>
                  <a:pt x="249" y="255"/>
                </a:lnTo>
                <a:lnTo>
                  <a:pt x="251" y="271"/>
                </a:lnTo>
                <a:lnTo>
                  <a:pt x="245" y="279"/>
                </a:lnTo>
                <a:lnTo>
                  <a:pt x="243" y="271"/>
                </a:lnTo>
                <a:lnTo>
                  <a:pt x="229" y="275"/>
                </a:lnTo>
                <a:lnTo>
                  <a:pt x="222" y="275"/>
                </a:lnTo>
                <a:lnTo>
                  <a:pt x="212" y="286"/>
                </a:lnTo>
                <a:lnTo>
                  <a:pt x="208" y="294"/>
                </a:lnTo>
                <a:lnTo>
                  <a:pt x="198" y="298"/>
                </a:lnTo>
                <a:lnTo>
                  <a:pt x="186" y="300"/>
                </a:lnTo>
                <a:lnTo>
                  <a:pt x="180" y="310"/>
                </a:lnTo>
                <a:lnTo>
                  <a:pt x="174" y="318"/>
                </a:lnTo>
                <a:lnTo>
                  <a:pt x="176" y="338"/>
                </a:lnTo>
                <a:lnTo>
                  <a:pt x="178" y="358"/>
                </a:lnTo>
                <a:lnTo>
                  <a:pt x="156" y="362"/>
                </a:lnTo>
                <a:lnTo>
                  <a:pt x="123" y="370"/>
                </a:lnTo>
                <a:lnTo>
                  <a:pt x="99" y="375"/>
                </a:lnTo>
                <a:lnTo>
                  <a:pt x="69" y="375"/>
                </a:lnTo>
                <a:lnTo>
                  <a:pt x="28" y="362"/>
                </a:lnTo>
                <a:lnTo>
                  <a:pt x="52" y="326"/>
                </a:lnTo>
                <a:lnTo>
                  <a:pt x="50" y="318"/>
                </a:lnTo>
                <a:lnTo>
                  <a:pt x="50" y="302"/>
                </a:lnTo>
                <a:lnTo>
                  <a:pt x="44" y="290"/>
                </a:lnTo>
                <a:lnTo>
                  <a:pt x="20" y="286"/>
                </a:lnTo>
                <a:lnTo>
                  <a:pt x="20" y="281"/>
                </a:lnTo>
                <a:lnTo>
                  <a:pt x="12" y="247"/>
                </a:lnTo>
                <a:lnTo>
                  <a:pt x="6" y="227"/>
                </a:lnTo>
                <a:lnTo>
                  <a:pt x="16" y="211"/>
                </a:lnTo>
                <a:lnTo>
                  <a:pt x="4" y="207"/>
                </a:lnTo>
                <a:lnTo>
                  <a:pt x="0" y="188"/>
                </a:lnTo>
                <a:lnTo>
                  <a:pt x="4" y="180"/>
                </a:lnTo>
                <a:lnTo>
                  <a:pt x="0" y="172"/>
                </a:lnTo>
                <a:lnTo>
                  <a:pt x="12" y="156"/>
                </a:lnTo>
                <a:lnTo>
                  <a:pt x="12" y="148"/>
                </a:lnTo>
                <a:lnTo>
                  <a:pt x="14" y="128"/>
                </a:lnTo>
                <a:lnTo>
                  <a:pt x="16" y="128"/>
                </a:lnTo>
                <a:lnTo>
                  <a:pt x="20" y="128"/>
                </a:lnTo>
                <a:lnTo>
                  <a:pt x="24" y="132"/>
                </a:lnTo>
                <a:lnTo>
                  <a:pt x="30" y="134"/>
                </a:lnTo>
                <a:lnTo>
                  <a:pt x="34" y="128"/>
                </a:lnTo>
                <a:lnTo>
                  <a:pt x="38" y="128"/>
                </a:lnTo>
                <a:lnTo>
                  <a:pt x="46" y="134"/>
                </a:lnTo>
                <a:lnTo>
                  <a:pt x="50" y="142"/>
                </a:lnTo>
                <a:lnTo>
                  <a:pt x="54" y="140"/>
                </a:lnTo>
                <a:lnTo>
                  <a:pt x="61" y="136"/>
                </a:lnTo>
                <a:lnTo>
                  <a:pt x="63" y="130"/>
                </a:lnTo>
                <a:lnTo>
                  <a:pt x="67" y="120"/>
                </a:lnTo>
                <a:lnTo>
                  <a:pt x="79" y="111"/>
                </a:lnTo>
                <a:lnTo>
                  <a:pt x="87" y="113"/>
                </a:lnTo>
                <a:lnTo>
                  <a:pt x="91" y="103"/>
                </a:lnTo>
                <a:lnTo>
                  <a:pt x="97" y="101"/>
                </a:lnTo>
                <a:lnTo>
                  <a:pt x="99" y="91"/>
                </a:lnTo>
                <a:lnTo>
                  <a:pt x="99" y="83"/>
                </a:lnTo>
                <a:lnTo>
                  <a:pt x="107" y="75"/>
                </a:lnTo>
                <a:lnTo>
                  <a:pt x="107" y="69"/>
                </a:lnTo>
                <a:lnTo>
                  <a:pt x="103" y="65"/>
                </a:lnTo>
                <a:lnTo>
                  <a:pt x="103" y="61"/>
                </a:lnTo>
                <a:lnTo>
                  <a:pt x="117" y="55"/>
                </a:lnTo>
                <a:lnTo>
                  <a:pt x="129" y="47"/>
                </a:lnTo>
                <a:lnTo>
                  <a:pt x="137" y="45"/>
                </a:lnTo>
                <a:lnTo>
                  <a:pt x="139" y="49"/>
                </a:lnTo>
                <a:lnTo>
                  <a:pt x="146" y="47"/>
                </a:lnTo>
                <a:lnTo>
                  <a:pt x="150" y="51"/>
                </a:lnTo>
                <a:lnTo>
                  <a:pt x="150" y="49"/>
                </a:lnTo>
                <a:lnTo>
                  <a:pt x="158" y="47"/>
                </a:lnTo>
                <a:lnTo>
                  <a:pt x="164" y="51"/>
                </a:lnTo>
                <a:lnTo>
                  <a:pt x="168" y="57"/>
                </a:lnTo>
                <a:lnTo>
                  <a:pt x="176" y="53"/>
                </a:lnTo>
                <a:lnTo>
                  <a:pt x="184" y="57"/>
                </a:lnTo>
                <a:lnTo>
                  <a:pt x="190" y="65"/>
                </a:lnTo>
                <a:lnTo>
                  <a:pt x="204" y="61"/>
                </a:lnTo>
                <a:lnTo>
                  <a:pt x="216" y="49"/>
                </a:lnTo>
                <a:lnTo>
                  <a:pt x="222" y="57"/>
                </a:lnTo>
                <a:lnTo>
                  <a:pt x="231" y="57"/>
                </a:lnTo>
                <a:lnTo>
                  <a:pt x="229" y="45"/>
                </a:lnTo>
                <a:lnTo>
                  <a:pt x="237" y="37"/>
                </a:lnTo>
                <a:lnTo>
                  <a:pt x="249" y="39"/>
                </a:lnTo>
                <a:lnTo>
                  <a:pt x="255" y="30"/>
                </a:lnTo>
                <a:lnTo>
                  <a:pt x="251" y="20"/>
                </a:lnTo>
                <a:lnTo>
                  <a:pt x="253" y="12"/>
                </a:lnTo>
                <a:lnTo>
                  <a:pt x="261" y="0"/>
                </a:lnTo>
                <a:lnTo>
                  <a:pt x="273" y="6"/>
                </a:lnTo>
                <a:lnTo>
                  <a:pt x="277" y="24"/>
                </a:lnTo>
                <a:lnTo>
                  <a:pt x="279" y="26"/>
                </a:lnTo>
                <a:lnTo>
                  <a:pt x="281" y="31"/>
                </a:lnTo>
                <a:lnTo>
                  <a:pt x="283" y="53"/>
                </a:lnTo>
                <a:lnTo>
                  <a:pt x="289" y="67"/>
                </a:lnTo>
                <a:lnTo>
                  <a:pt x="301" y="77"/>
                </a:lnTo>
                <a:lnTo>
                  <a:pt x="309" y="71"/>
                </a:lnTo>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218">
            <a:extLst>
              <a:ext uri="{FF2B5EF4-FFF2-40B4-BE49-F238E27FC236}">
                <a16:creationId xmlns:a16="http://schemas.microsoft.com/office/drawing/2014/main" id="{22DD46E2-E710-C2DD-B4C6-A315BE6A8FBD}"/>
              </a:ext>
            </a:extLst>
          </p:cNvPr>
          <p:cNvSpPr>
            <a:spLocks/>
          </p:cNvSpPr>
          <p:nvPr/>
        </p:nvSpPr>
        <p:spPr bwMode="auto">
          <a:xfrm>
            <a:off x="23937539" y="7518400"/>
            <a:ext cx="450850" cy="701676"/>
          </a:xfrm>
          <a:custGeom>
            <a:avLst/>
            <a:gdLst>
              <a:gd name="T0" fmla="*/ 277 w 284"/>
              <a:gd name="T1" fmla="*/ 371 h 442"/>
              <a:gd name="T2" fmla="*/ 243 w 284"/>
              <a:gd name="T3" fmla="*/ 381 h 442"/>
              <a:gd name="T4" fmla="*/ 229 w 284"/>
              <a:gd name="T5" fmla="*/ 383 h 442"/>
              <a:gd name="T6" fmla="*/ 215 w 284"/>
              <a:gd name="T7" fmla="*/ 411 h 442"/>
              <a:gd name="T8" fmla="*/ 33 w 284"/>
              <a:gd name="T9" fmla="*/ 371 h 442"/>
              <a:gd name="T10" fmla="*/ 33 w 284"/>
              <a:gd name="T11" fmla="*/ 340 h 442"/>
              <a:gd name="T12" fmla="*/ 33 w 284"/>
              <a:gd name="T13" fmla="*/ 322 h 442"/>
              <a:gd name="T14" fmla="*/ 37 w 284"/>
              <a:gd name="T15" fmla="*/ 304 h 442"/>
              <a:gd name="T16" fmla="*/ 61 w 284"/>
              <a:gd name="T17" fmla="*/ 288 h 442"/>
              <a:gd name="T18" fmla="*/ 73 w 284"/>
              <a:gd name="T19" fmla="*/ 286 h 442"/>
              <a:gd name="T20" fmla="*/ 65 w 284"/>
              <a:gd name="T21" fmla="*/ 269 h 442"/>
              <a:gd name="T22" fmla="*/ 53 w 284"/>
              <a:gd name="T23" fmla="*/ 235 h 442"/>
              <a:gd name="T24" fmla="*/ 31 w 284"/>
              <a:gd name="T25" fmla="*/ 227 h 442"/>
              <a:gd name="T26" fmla="*/ 0 w 284"/>
              <a:gd name="T27" fmla="*/ 178 h 442"/>
              <a:gd name="T28" fmla="*/ 69 w 284"/>
              <a:gd name="T29" fmla="*/ 191 h 442"/>
              <a:gd name="T30" fmla="*/ 122 w 284"/>
              <a:gd name="T31" fmla="*/ 178 h 442"/>
              <a:gd name="T32" fmla="*/ 140 w 284"/>
              <a:gd name="T33" fmla="*/ 154 h 442"/>
              <a:gd name="T34" fmla="*/ 144 w 284"/>
              <a:gd name="T35" fmla="*/ 126 h 442"/>
              <a:gd name="T36" fmla="*/ 162 w 284"/>
              <a:gd name="T37" fmla="*/ 114 h 442"/>
              <a:gd name="T38" fmla="*/ 176 w 284"/>
              <a:gd name="T39" fmla="*/ 102 h 442"/>
              <a:gd name="T40" fmla="*/ 194 w 284"/>
              <a:gd name="T41" fmla="*/ 91 h 442"/>
              <a:gd name="T42" fmla="*/ 207 w 284"/>
              <a:gd name="T43" fmla="*/ 95 h 442"/>
              <a:gd name="T44" fmla="*/ 211 w 284"/>
              <a:gd name="T45" fmla="*/ 71 h 442"/>
              <a:gd name="T46" fmla="*/ 227 w 284"/>
              <a:gd name="T47" fmla="*/ 33 h 442"/>
              <a:gd name="T48" fmla="*/ 227 w 284"/>
              <a:gd name="T49" fmla="*/ 16 h 442"/>
              <a:gd name="T50" fmla="*/ 221 w 284"/>
              <a:gd name="T51" fmla="*/ 8 h 442"/>
              <a:gd name="T52" fmla="*/ 233 w 284"/>
              <a:gd name="T53" fmla="*/ 2 h 442"/>
              <a:gd name="T54" fmla="*/ 239 w 284"/>
              <a:gd name="T55" fmla="*/ 269 h 442"/>
              <a:gd name="T56" fmla="*/ 237 w 284"/>
              <a:gd name="T57" fmla="*/ 286 h 442"/>
              <a:gd name="T58" fmla="*/ 243 w 284"/>
              <a:gd name="T59" fmla="*/ 288 h 442"/>
              <a:gd name="T60" fmla="*/ 259 w 284"/>
              <a:gd name="T61" fmla="*/ 296 h 442"/>
              <a:gd name="T62" fmla="*/ 273 w 284"/>
              <a:gd name="T63" fmla="*/ 324 h 442"/>
              <a:gd name="T64" fmla="*/ 284 w 284"/>
              <a:gd name="T65" fmla="*/ 36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4" h="442">
                <a:moveTo>
                  <a:pt x="277" y="381"/>
                </a:moveTo>
                <a:lnTo>
                  <a:pt x="277" y="371"/>
                </a:lnTo>
                <a:lnTo>
                  <a:pt x="259" y="381"/>
                </a:lnTo>
                <a:lnTo>
                  <a:pt x="243" y="381"/>
                </a:lnTo>
                <a:lnTo>
                  <a:pt x="239" y="381"/>
                </a:lnTo>
                <a:lnTo>
                  <a:pt x="229" y="383"/>
                </a:lnTo>
                <a:lnTo>
                  <a:pt x="219" y="397"/>
                </a:lnTo>
                <a:lnTo>
                  <a:pt x="215" y="411"/>
                </a:lnTo>
                <a:lnTo>
                  <a:pt x="209" y="442"/>
                </a:lnTo>
                <a:lnTo>
                  <a:pt x="33" y="371"/>
                </a:lnTo>
                <a:lnTo>
                  <a:pt x="33" y="354"/>
                </a:lnTo>
                <a:lnTo>
                  <a:pt x="33" y="340"/>
                </a:lnTo>
                <a:lnTo>
                  <a:pt x="37" y="328"/>
                </a:lnTo>
                <a:lnTo>
                  <a:pt x="33" y="322"/>
                </a:lnTo>
                <a:lnTo>
                  <a:pt x="35" y="316"/>
                </a:lnTo>
                <a:lnTo>
                  <a:pt x="37" y="304"/>
                </a:lnTo>
                <a:lnTo>
                  <a:pt x="47" y="296"/>
                </a:lnTo>
                <a:lnTo>
                  <a:pt x="61" y="288"/>
                </a:lnTo>
                <a:lnTo>
                  <a:pt x="69" y="294"/>
                </a:lnTo>
                <a:lnTo>
                  <a:pt x="73" y="286"/>
                </a:lnTo>
                <a:lnTo>
                  <a:pt x="73" y="276"/>
                </a:lnTo>
                <a:lnTo>
                  <a:pt x="65" y="269"/>
                </a:lnTo>
                <a:lnTo>
                  <a:pt x="61" y="269"/>
                </a:lnTo>
                <a:lnTo>
                  <a:pt x="53" y="235"/>
                </a:lnTo>
                <a:lnTo>
                  <a:pt x="45" y="231"/>
                </a:lnTo>
                <a:lnTo>
                  <a:pt x="31" y="227"/>
                </a:lnTo>
                <a:lnTo>
                  <a:pt x="22" y="219"/>
                </a:lnTo>
                <a:lnTo>
                  <a:pt x="0" y="178"/>
                </a:lnTo>
                <a:lnTo>
                  <a:pt x="39" y="191"/>
                </a:lnTo>
                <a:lnTo>
                  <a:pt x="69" y="191"/>
                </a:lnTo>
                <a:lnTo>
                  <a:pt x="91" y="186"/>
                </a:lnTo>
                <a:lnTo>
                  <a:pt x="122" y="178"/>
                </a:lnTo>
                <a:lnTo>
                  <a:pt x="142" y="174"/>
                </a:lnTo>
                <a:lnTo>
                  <a:pt x="140" y="154"/>
                </a:lnTo>
                <a:lnTo>
                  <a:pt x="138" y="134"/>
                </a:lnTo>
                <a:lnTo>
                  <a:pt x="144" y="126"/>
                </a:lnTo>
                <a:lnTo>
                  <a:pt x="152" y="116"/>
                </a:lnTo>
                <a:lnTo>
                  <a:pt x="162" y="114"/>
                </a:lnTo>
                <a:lnTo>
                  <a:pt x="172" y="110"/>
                </a:lnTo>
                <a:lnTo>
                  <a:pt x="176" y="102"/>
                </a:lnTo>
                <a:lnTo>
                  <a:pt x="186" y="91"/>
                </a:lnTo>
                <a:lnTo>
                  <a:pt x="194" y="91"/>
                </a:lnTo>
                <a:lnTo>
                  <a:pt x="205" y="87"/>
                </a:lnTo>
                <a:lnTo>
                  <a:pt x="207" y="95"/>
                </a:lnTo>
                <a:lnTo>
                  <a:pt x="213" y="87"/>
                </a:lnTo>
                <a:lnTo>
                  <a:pt x="211" y="71"/>
                </a:lnTo>
                <a:lnTo>
                  <a:pt x="219" y="37"/>
                </a:lnTo>
                <a:lnTo>
                  <a:pt x="227" y="33"/>
                </a:lnTo>
                <a:lnTo>
                  <a:pt x="231" y="25"/>
                </a:lnTo>
                <a:lnTo>
                  <a:pt x="227" y="16"/>
                </a:lnTo>
                <a:lnTo>
                  <a:pt x="223" y="14"/>
                </a:lnTo>
                <a:lnTo>
                  <a:pt x="221" y="8"/>
                </a:lnTo>
                <a:lnTo>
                  <a:pt x="225" y="0"/>
                </a:lnTo>
                <a:lnTo>
                  <a:pt x="233" y="2"/>
                </a:lnTo>
                <a:lnTo>
                  <a:pt x="239" y="2"/>
                </a:lnTo>
                <a:lnTo>
                  <a:pt x="239" y="269"/>
                </a:lnTo>
                <a:lnTo>
                  <a:pt x="237" y="274"/>
                </a:lnTo>
                <a:lnTo>
                  <a:pt x="237" y="286"/>
                </a:lnTo>
                <a:lnTo>
                  <a:pt x="239" y="286"/>
                </a:lnTo>
                <a:lnTo>
                  <a:pt x="243" y="288"/>
                </a:lnTo>
                <a:lnTo>
                  <a:pt x="253" y="286"/>
                </a:lnTo>
                <a:lnTo>
                  <a:pt x="259" y="296"/>
                </a:lnTo>
                <a:lnTo>
                  <a:pt x="257" y="316"/>
                </a:lnTo>
                <a:lnTo>
                  <a:pt x="273" y="324"/>
                </a:lnTo>
                <a:lnTo>
                  <a:pt x="280" y="342"/>
                </a:lnTo>
                <a:lnTo>
                  <a:pt x="284" y="367"/>
                </a:lnTo>
                <a:lnTo>
                  <a:pt x="277" y="38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219">
            <a:extLst>
              <a:ext uri="{FF2B5EF4-FFF2-40B4-BE49-F238E27FC236}">
                <a16:creationId xmlns:a16="http://schemas.microsoft.com/office/drawing/2014/main" id="{7698DE88-5654-702E-6781-6E34944E48B8}"/>
              </a:ext>
            </a:extLst>
          </p:cNvPr>
          <p:cNvSpPr>
            <a:spLocks noEditPoints="1"/>
          </p:cNvSpPr>
          <p:nvPr/>
        </p:nvSpPr>
        <p:spPr bwMode="auto">
          <a:xfrm>
            <a:off x="24367751" y="7945438"/>
            <a:ext cx="46038" cy="306388"/>
          </a:xfrm>
          <a:custGeom>
            <a:avLst/>
            <a:gdLst>
              <a:gd name="T0" fmla="*/ 13 w 15"/>
              <a:gd name="T1" fmla="*/ 3 h 98"/>
              <a:gd name="T2" fmla="*/ 13 w 15"/>
              <a:gd name="T3" fmla="*/ 9 h 98"/>
              <a:gd name="T4" fmla="*/ 15 w 15"/>
              <a:gd name="T5" fmla="*/ 9 h 98"/>
              <a:gd name="T6" fmla="*/ 15 w 15"/>
              <a:gd name="T7" fmla="*/ 0 h 98"/>
              <a:gd name="T8" fmla="*/ 13 w 15"/>
              <a:gd name="T9" fmla="*/ 3 h 98"/>
              <a:gd name="T10" fmla="*/ 8 w 15"/>
              <a:gd name="T11" fmla="*/ 58 h 98"/>
              <a:gd name="T12" fmla="*/ 1 w 15"/>
              <a:gd name="T13" fmla="*/ 65 h 98"/>
              <a:gd name="T14" fmla="*/ 0 w 15"/>
              <a:gd name="T15" fmla="*/ 72 h 98"/>
              <a:gd name="T16" fmla="*/ 3 w 15"/>
              <a:gd name="T17" fmla="*/ 76 h 98"/>
              <a:gd name="T18" fmla="*/ 15 w 15"/>
              <a:gd name="T19" fmla="*/ 84 h 98"/>
              <a:gd name="T20" fmla="*/ 15 w 15"/>
              <a:gd name="T21" fmla="*/ 57 h 98"/>
              <a:gd name="T22" fmla="*/ 8 w 15"/>
              <a:gd name="T23" fmla="*/ 58 h 98"/>
              <a:gd name="T24" fmla="*/ 13 w 15"/>
              <a:gd name="T25" fmla="*/ 93 h 98"/>
              <a:gd name="T26" fmla="*/ 14 w 15"/>
              <a:gd name="T27" fmla="*/ 97 h 98"/>
              <a:gd name="T28" fmla="*/ 15 w 15"/>
              <a:gd name="T29" fmla="*/ 98 h 98"/>
              <a:gd name="T30" fmla="*/ 15 w 15"/>
              <a:gd name="T31" fmla="*/ 92 h 98"/>
              <a:gd name="T32" fmla="*/ 13 w 15"/>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98">
                <a:moveTo>
                  <a:pt x="13" y="3"/>
                </a:moveTo>
                <a:cubicBezTo>
                  <a:pt x="13" y="9"/>
                  <a:pt x="13" y="9"/>
                  <a:pt x="13" y="9"/>
                </a:cubicBezTo>
                <a:cubicBezTo>
                  <a:pt x="15" y="9"/>
                  <a:pt x="15" y="9"/>
                  <a:pt x="15" y="9"/>
                </a:cubicBezTo>
                <a:cubicBezTo>
                  <a:pt x="15" y="0"/>
                  <a:pt x="15" y="0"/>
                  <a:pt x="15" y="0"/>
                </a:cubicBezTo>
                <a:lnTo>
                  <a:pt x="13" y="3"/>
                </a:lnTo>
                <a:close/>
                <a:moveTo>
                  <a:pt x="8" y="58"/>
                </a:moveTo>
                <a:cubicBezTo>
                  <a:pt x="1" y="65"/>
                  <a:pt x="1" y="65"/>
                  <a:pt x="1" y="65"/>
                </a:cubicBezTo>
                <a:cubicBezTo>
                  <a:pt x="0" y="72"/>
                  <a:pt x="0" y="72"/>
                  <a:pt x="0" y="72"/>
                </a:cubicBezTo>
                <a:cubicBezTo>
                  <a:pt x="1" y="73"/>
                  <a:pt x="2" y="74"/>
                  <a:pt x="3" y="76"/>
                </a:cubicBezTo>
                <a:cubicBezTo>
                  <a:pt x="6" y="80"/>
                  <a:pt x="10" y="83"/>
                  <a:pt x="15" y="84"/>
                </a:cubicBezTo>
                <a:cubicBezTo>
                  <a:pt x="15" y="57"/>
                  <a:pt x="15" y="57"/>
                  <a:pt x="15" y="57"/>
                </a:cubicBezTo>
                <a:lnTo>
                  <a:pt x="8" y="58"/>
                </a:lnTo>
                <a:close/>
                <a:moveTo>
                  <a:pt x="13" y="93"/>
                </a:moveTo>
                <a:cubicBezTo>
                  <a:pt x="13" y="94"/>
                  <a:pt x="13" y="96"/>
                  <a:pt x="14" y="97"/>
                </a:cubicBezTo>
                <a:cubicBezTo>
                  <a:pt x="14" y="97"/>
                  <a:pt x="14" y="97"/>
                  <a:pt x="15" y="98"/>
                </a:cubicBezTo>
                <a:cubicBezTo>
                  <a:pt x="15" y="92"/>
                  <a:pt x="15" y="92"/>
                  <a:pt x="15" y="92"/>
                </a:cubicBezTo>
                <a:cubicBezTo>
                  <a:pt x="14" y="92"/>
                  <a:pt x="14" y="93"/>
                  <a:pt x="13" y="9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220">
            <a:extLst>
              <a:ext uri="{FF2B5EF4-FFF2-40B4-BE49-F238E27FC236}">
                <a16:creationId xmlns:a16="http://schemas.microsoft.com/office/drawing/2014/main" id="{F6B58B48-477C-0FE9-5374-C473078700C3}"/>
              </a:ext>
            </a:extLst>
          </p:cNvPr>
          <p:cNvSpPr>
            <a:spLocks/>
          </p:cNvSpPr>
          <p:nvPr/>
        </p:nvSpPr>
        <p:spPr bwMode="auto">
          <a:xfrm>
            <a:off x="22977100" y="7191376"/>
            <a:ext cx="1108076" cy="889000"/>
          </a:xfrm>
          <a:custGeom>
            <a:avLst/>
            <a:gdLst>
              <a:gd name="T0" fmla="*/ 345 w 353"/>
              <a:gd name="T1" fmla="*/ 240 h 283"/>
              <a:gd name="T2" fmla="*/ 326 w 353"/>
              <a:gd name="T3" fmla="*/ 219 h 283"/>
              <a:gd name="T4" fmla="*/ 320 w 353"/>
              <a:gd name="T5" fmla="*/ 176 h 283"/>
              <a:gd name="T6" fmla="*/ 316 w 353"/>
              <a:gd name="T7" fmla="*/ 158 h 283"/>
              <a:gd name="T8" fmla="*/ 296 w 353"/>
              <a:gd name="T9" fmla="*/ 135 h 283"/>
              <a:gd name="T10" fmla="*/ 292 w 353"/>
              <a:gd name="T11" fmla="*/ 116 h 283"/>
              <a:gd name="T12" fmla="*/ 289 w 353"/>
              <a:gd name="T13" fmla="*/ 98 h 283"/>
              <a:gd name="T14" fmla="*/ 297 w 353"/>
              <a:gd name="T15" fmla="*/ 76 h 283"/>
              <a:gd name="T16" fmla="*/ 295 w 353"/>
              <a:gd name="T17" fmla="*/ 64 h 283"/>
              <a:gd name="T18" fmla="*/ 280 w 353"/>
              <a:gd name="T19" fmla="*/ 57 h 283"/>
              <a:gd name="T20" fmla="*/ 262 w 353"/>
              <a:gd name="T21" fmla="*/ 46 h 283"/>
              <a:gd name="T22" fmla="*/ 257 w 353"/>
              <a:gd name="T23" fmla="*/ 40 h 283"/>
              <a:gd name="T24" fmla="*/ 244 w 353"/>
              <a:gd name="T25" fmla="*/ 39 h 283"/>
              <a:gd name="T26" fmla="*/ 223 w 353"/>
              <a:gd name="T27" fmla="*/ 26 h 283"/>
              <a:gd name="T28" fmla="*/ 212 w 353"/>
              <a:gd name="T29" fmla="*/ 26 h 283"/>
              <a:gd name="T30" fmla="*/ 198 w 353"/>
              <a:gd name="T31" fmla="*/ 29 h 283"/>
              <a:gd name="T32" fmla="*/ 184 w 353"/>
              <a:gd name="T33" fmla="*/ 44 h 283"/>
              <a:gd name="T34" fmla="*/ 172 w 353"/>
              <a:gd name="T35" fmla="*/ 53 h 283"/>
              <a:gd name="T36" fmla="*/ 137 w 353"/>
              <a:gd name="T37" fmla="*/ 60 h 283"/>
              <a:gd name="T38" fmla="*/ 93 w 353"/>
              <a:gd name="T39" fmla="*/ 44 h 283"/>
              <a:gd name="T40" fmla="*/ 81 w 353"/>
              <a:gd name="T41" fmla="*/ 28 h 283"/>
              <a:gd name="T42" fmla="*/ 69 w 353"/>
              <a:gd name="T43" fmla="*/ 17 h 283"/>
              <a:gd name="T44" fmla="*/ 69 w 353"/>
              <a:gd name="T45" fmla="*/ 10 h 283"/>
              <a:gd name="T46" fmla="*/ 66 w 353"/>
              <a:gd name="T47" fmla="*/ 2 h 283"/>
              <a:gd name="T48" fmla="*/ 58 w 353"/>
              <a:gd name="T49" fmla="*/ 5 h 283"/>
              <a:gd name="T50" fmla="*/ 47 w 353"/>
              <a:gd name="T51" fmla="*/ 16 h 283"/>
              <a:gd name="T52" fmla="*/ 42 w 353"/>
              <a:gd name="T53" fmla="*/ 17 h 283"/>
              <a:gd name="T54" fmla="*/ 38 w 353"/>
              <a:gd name="T55" fmla="*/ 18 h 283"/>
              <a:gd name="T56" fmla="*/ 28 w 353"/>
              <a:gd name="T57" fmla="*/ 17 h 283"/>
              <a:gd name="T58" fmla="*/ 16 w 353"/>
              <a:gd name="T59" fmla="*/ 7 h 283"/>
              <a:gd name="T60" fmla="*/ 13 w 353"/>
              <a:gd name="T61" fmla="*/ 3 h 283"/>
              <a:gd name="T62" fmla="*/ 4 w 353"/>
              <a:gd name="T63" fmla="*/ 5 h 283"/>
              <a:gd name="T64" fmla="*/ 4 w 353"/>
              <a:gd name="T65" fmla="*/ 26 h 283"/>
              <a:gd name="T66" fmla="*/ 8 w 353"/>
              <a:gd name="T67" fmla="*/ 39 h 283"/>
              <a:gd name="T68" fmla="*/ 16 w 353"/>
              <a:gd name="T69" fmla="*/ 54 h 283"/>
              <a:gd name="T70" fmla="*/ 50 w 353"/>
              <a:gd name="T71" fmla="*/ 82 h 283"/>
              <a:gd name="T72" fmla="*/ 39 w 353"/>
              <a:gd name="T73" fmla="*/ 98 h 283"/>
              <a:gd name="T74" fmla="*/ 50 w 353"/>
              <a:gd name="T75" fmla="*/ 136 h 283"/>
              <a:gd name="T76" fmla="*/ 77 w 353"/>
              <a:gd name="T77" fmla="*/ 150 h 283"/>
              <a:gd name="T78" fmla="*/ 81 w 353"/>
              <a:gd name="T79" fmla="*/ 172 h 283"/>
              <a:gd name="T80" fmla="*/ 95 w 353"/>
              <a:gd name="T81" fmla="*/ 188 h 283"/>
              <a:gd name="T82" fmla="*/ 93 w 353"/>
              <a:gd name="T83" fmla="*/ 194 h 283"/>
              <a:gd name="T84" fmla="*/ 120 w 353"/>
              <a:gd name="T85" fmla="*/ 193 h 283"/>
              <a:gd name="T86" fmla="*/ 151 w 353"/>
              <a:gd name="T87" fmla="*/ 233 h 283"/>
              <a:gd name="T88" fmla="*/ 178 w 353"/>
              <a:gd name="T89" fmla="*/ 248 h 283"/>
              <a:gd name="T90" fmla="*/ 228 w 353"/>
              <a:gd name="T91" fmla="*/ 248 h 283"/>
              <a:gd name="T92" fmla="*/ 258 w 353"/>
              <a:gd name="T93" fmla="*/ 273 h 283"/>
              <a:gd name="T94" fmla="*/ 327 w 353"/>
              <a:gd name="T95" fmla="*/ 275 h 283"/>
              <a:gd name="T96" fmla="*/ 328 w 353"/>
              <a:gd name="T97" fmla="*/ 264 h 283"/>
              <a:gd name="T98" fmla="*/ 345 w 353"/>
              <a:gd name="T99" fmla="*/ 250 h 283"/>
              <a:gd name="T100" fmla="*/ 352 w 353"/>
              <a:gd name="T101" fmla="*/ 2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3" h="283">
                <a:moveTo>
                  <a:pt x="352" y="244"/>
                </a:moveTo>
                <a:cubicBezTo>
                  <a:pt x="347" y="240"/>
                  <a:pt x="347" y="240"/>
                  <a:pt x="347" y="240"/>
                </a:cubicBezTo>
                <a:cubicBezTo>
                  <a:pt x="345" y="240"/>
                  <a:pt x="345" y="240"/>
                  <a:pt x="345" y="240"/>
                </a:cubicBezTo>
                <a:cubicBezTo>
                  <a:pt x="340" y="223"/>
                  <a:pt x="340" y="223"/>
                  <a:pt x="340" y="223"/>
                </a:cubicBezTo>
                <a:cubicBezTo>
                  <a:pt x="335" y="221"/>
                  <a:pt x="335" y="221"/>
                  <a:pt x="335" y="221"/>
                </a:cubicBezTo>
                <a:cubicBezTo>
                  <a:pt x="326" y="219"/>
                  <a:pt x="326" y="219"/>
                  <a:pt x="326" y="219"/>
                </a:cubicBezTo>
                <a:cubicBezTo>
                  <a:pt x="320" y="215"/>
                  <a:pt x="320" y="215"/>
                  <a:pt x="320" y="215"/>
                </a:cubicBezTo>
                <a:cubicBezTo>
                  <a:pt x="306" y="194"/>
                  <a:pt x="306" y="194"/>
                  <a:pt x="306" y="194"/>
                </a:cubicBezTo>
                <a:cubicBezTo>
                  <a:pt x="320" y="176"/>
                  <a:pt x="320" y="176"/>
                  <a:pt x="320" y="176"/>
                </a:cubicBezTo>
                <a:cubicBezTo>
                  <a:pt x="319" y="171"/>
                  <a:pt x="319" y="171"/>
                  <a:pt x="319" y="171"/>
                </a:cubicBezTo>
                <a:cubicBezTo>
                  <a:pt x="319" y="164"/>
                  <a:pt x="319" y="164"/>
                  <a:pt x="319" y="164"/>
                </a:cubicBezTo>
                <a:cubicBezTo>
                  <a:pt x="316" y="158"/>
                  <a:pt x="316" y="158"/>
                  <a:pt x="316" y="158"/>
                </a:cubicBezTo>
                <a:cubicBezTo>
                  <a:pt x="301" y="156"/>
                  <a:pt x="301" y="156"/>
                  <a:pt x="301" y="156"/>
                </a:cubicBezTo>
                <a:cubicBezTo>
                  <a:pt x="301" y="153"/>
                  <a:pt x="301" y="153"/>
                  <a:pt x="301" y="153"/>
                </a:cubicBezTo>
                <a:cubicBezTo>
                  <a:pt x="296" y="135"/>
                  <a:pt x="296" y="135"/>
                  <a:pt x="296" y="135"/>
                </a:cubicBezTo>
                <a:cubicBezTo>
                  <a:pt x="293" y="126"/>
                  <a:pt x="293" y="126"/>
                  <a:pt x="293" y="126"/>
                </a:cubicBezTo>
                <a:cubicBezTo>
                  <a:pt x="299" y="118"/>
                  <a:pt x="299" y="118"/>
                  <a:pt x="299" y="118"/>
                </a:cubicBezTo>
                <a:cubicBezTo>
                  <a:pt x="292" y="116"/>
                  <a:pt x="292" y="116"/>
                  <a:pt x="292" y="116"/>
                </a:cubicBezTo>
                <a:cubicBezTo>
                  <a:pt x="289" y="106"/>
                  <a:pt x="289" y="106"/>
                  <a:pt x="289" y="106"/>
                </a:cubicBezTo>
                <a:cubicBezTo>
                  <a:pt x="292" y="102"/>
                  <a:pt x="292" y="102"/>
                  <a:pt x="292" y="102"/>
                </a:cubicBezTo>
                <a:cubicBezTo>
                  <a:pt x="289" y="98"/>
                  <a:pt x="289" y="98"/>
                  <a:pt x="289" y="98"/>
                </a:cubicBezTo>
                <a:cubicBezTo>
                  <a:pt x="297" y="90"/>
                  <a:pt x="297" y="90"/>
                  <a:pt x="297" y="90"/>
                </a:cubicBezTo>
                <a:cubicBezTo>
                  <a:pt x="297" y="86"/>
                  <a:pt x="297" y="86"/>
                  <a:pt x="297" y="86"/>
                </a:cubicBezTo>
                <a:cubicBezTo>
                  <a:pt x="297" y="76"/>
                  <a:pt x="297" y="76"/>
                  <a:pt x="297" y="76"/>
                </a:cubicBezTo>
                <a:cubicBezTo>
                  <a:pt x="296" y="77"/>
                  <a:pt x="296" y="77"/>
                  <a:pt x="296" y="77"/>
                </a:cubicBezTo>
                <a:cubicBezTo>
                  <a:pt x="294" y="67"/>
                  <a:pt x="294" y="67"/>
                  <a:pt x="294" y="67"/>
                </a:cubicBezTo>
                <a:cubicBezTo>
                  <a:pt x="295" y="64"/>
                  <a:pt x="295" y="64"/>
                  <a:pt x="295" y="64"/>
                </a:cubicBezTo>
                <a:cubicBezTo>
                  <a:pt x="292" y="60"/>
                  <a:pt x="292" y="60"/>
                  <a:pt x="292" y="60"/>
                </a:cubicBezTo>
                <a:cubicBezTo>
                  <a:pt x="287" y="57"/>
                  <a:pt x="287" y="57"/>
                  <a:pt x="287" y="57"/>
                </a:cubicBezTo>
                <a:cubicBezTo>
                  <a:pt x="280" y="57"/>
                  <a:pt x="280" y="57"/>
                  <a:pt x="280" y="57"/>
                </a:cubicBezTo>
                <a:cubicBezTo>
                  <a:pt x="273" y="47"/>
                  <a:pt x="273" y="47"/>
                  <a:pt x="273" y="47"/>
                </a:cubicBezTo>
                <a:cubicBezTo>
                  <a:pt x="268" y="46"/>
                  <a:pt x="268" y="46"/>
                  <a:pt x="268" y="46"/>
                </a:cubicBezTo>
                <a:cubicBezTo>
                  <a:pt x="262" y="46"/>
                  <a:pt x="262" y="46"/>
                  <a:pt x="262" y="46"/>
                </a:cubicBezTo>
                <a:cubicBezTo>
                  <a:pt x="261" y="44"/>
                  <a:pt x="261" y="44"/>
                  <a:pt x="261" y="44"/>
                </a:cubicBezTo>
                <a:cubicBezTo>
                  <a:pt x="260" y="40"/>
                  <a:pt x="260" y="40"/>
                  <a:pt x="260" y="40"/>
                </a:cubicBezTo>
                <a:cubicBezTo>
                  <a:pt x="257" y="40"/>
                  <a:pt x="257" y="40"/>
                  <a:pt x="257" y="40"/>
                </a:cubicBezTo>
                <a:cubicBezTo>
                  <a:pt x="250" y="37"/>
                  <a:pt x="250" y="37"/>
                  <a:pt x="250" y="37"/>
                </a:cubicBezTo>
                <a:cubicBezTo>
                  <a:pt x="246" y="39"/>
                  <a:pt x="246" y="39"/>
                  <a:pt x="246" y="39"/>
                </a:cubicBezTo>
                <a:cubicBezTo>
                  <a:pt x="244" y="39"/>
                  <a:pt x="244" y="39"/>
                  <a:pt x="244" y="39"/>
                </a:cubicBezTo>
                <a:cubicBezTo>
                  <a:pt x="234" y="32"/>
                  <a:pt x="234" y="32"/>
                  <a:pt x="234" y="32"/>
                </a:cubicBezTo>
                <a:cubicBezTo>
                  <a:pt x="228" y="31"/>
                  <a:pt x="228" y="31"/>
                  <a:pt x="228" y="31"/>
                </a:cubicBezTo>
                <a:cubicBezTo>
                  <a:pt x="223" y="26"/>
                  <a:pt x="223" y="26"/>
                  <a:pt x="223" y="26"/>
                </a:cubicBezTo>
                <a:cubicBezTo>
                  <a:pt x="219" y="26"/>
                  <a:pt x="219" y="26"/>
                  <a:pt x="219" y="26"/>
                </a:cubicBezTo>
                <a:cubicBezTo>
                  <a:pt x="217" y="25"/>
                  <a:pt x="217" y="25"/>
                  <a:pt x="217" y="25"/>
                </a:cubicBezTo>
                <a:cubicBezTo>
                  <a:pt x="212" y="26"/>
                  <a:pt x="212" y="26"/>
                  <a:pt x="212" y="26"/>
                </a:cubicBezTo>
                <a:cubicBezTo>
                  <a:pt x="211" y="30"/>
                  <a:pt x="211" y="30"/>
                  <a:pt x="211" y="30"/>
                </a:cubicBezTo>
                <a:cubicBezTo>
                  <a:pt x="204" y="28"/>
                  <a:pt x="204" y="28"/>
                  <a:pt x="204" y="28"/>
                </a:cubicBezTo>
                <a:cubicBezTo>
                  <a:pt x="198" y="29"/>
                  <a:pt x="198" y="29"/>
                  <a:pt x="198" y="29"/>
                </a:cubicBezTo>
                <a:cubicBezTo>
                  <a:pt x="190" y="35"/>
                  <a:pt x="190" y="35"/>
                  <a:pt x="190" y="35"/>
                </a:cubicBezTo>
                <a:cubicBezTo>
                  <a:pt x="188" y="35"/>
                  <a:pt x="188" y="35"/>
                  <a:pt x="188" y="35"/>
                </a:cubicBezTo>
                <a:cubicBezTo>
                  <a:pt x="184" y="44"/>
                  <a:pt x="184" y="44"/>
                  <a:pt x="184" y="44"/>
                </a:cubicBezTo>
                <a:cubicBezTo>
                  <a:pt x="175" y="44"/>
                  <a:pt x="175" y="44"/>
                  <a:pt x="175" y="44"/>
                </a:cubicBezTo>
                <a:cubicBezTo>
                  <a:pt x="170" y="46"/>
                  <a:pt x="170" y="46"/>
                  <a:pt x="170" y="46"/>
                </a:cubicBezTo>
                <a:cubicBezTo>
                  <a:pt x="170" y="48"/>
                  <a:pt x="171" y="51"/>
                  <a:pt x="172" y="53"/>
                </a:cubicBezTo>
                <a:cubicBezTo>
                  <a:pt x="172" y="54"/>
                  <a:pt x="172" y="56"/>
                  <a:pt x="170" y="56"/>
                </a:cubicBezTo>
                <a:cubicBezTo>
                  <a:pt x="161" y="57"/>
                  <a:pt x="152" y="58"/>
                  <a:pt x="143" y="59"/>
                </a:cubicBezTo>
                <a:cubicBezTo>
                  <a:pt x="141" y="59"/>
                  <a:pt x="139" y="59"/>
                  <a:pt x="137" y="60"/>
                </a:cubicBezTo>
                <a:cubicBezTo>
                  <a:pt x="128" y="59"/>
                  <a:pt x="118" y="58"/>
                  <a:pt x="111" y="50"/>
                </a:cubicBezTo>
                <a:cubicBezTo>
                  <a:pt x="108" y="47"/>
                  <a:pt x="105" y="46"/>
                  <a:pt x="101" y="46"/>
                </a:cubicBezTo>
                <a:cubicBezTo>
                  <a:pt x="99" y="45"/>
                  <a:pt x="96" y="45"/>
                  <a:pt x="93" y="44"/>
                </a:cubicBezTo>
                <a:cubicBezTo>
                  <a:pt x="91" y="43"/>
                  <a:pt x="89" y="42"/>
                  <a:pt x="89" y="40"/>
                </a:cubicBezTo>
                <a:cubicBezTo>
                  <a:pt x="87" y="36"/>
                  <a:pt x="85" y="31"/>
                  <a:pt x="84" y="27"/>
                </a:cubicBezTo>
                <a:cubicBezTo>
                  <a:pt x="81" y="28"/>
                  <a:pt x="81" y="28"/>
                  <a:pt x="81" y="28"/>
                </a:cubicBezTo>
                <a:cubicBezTo>
                  <a:pt x="78" y="26"/>
                  <a:pt x="78" y="26"/>
                  <a:pt x="78" y="26"/>
                </a:cubicBezTo>
                <a:cubicBezTo>
                  <a:pt x="75" y="25"/>
                  <a:pt x="75" y="25"/>
                  <a:pt x="75" y="25"/>
                </a:cubicBezTo>
                <a:cubicBezTo>
                  <a:pt x="69" y="17"/>
                  <a:pt x="69" y="17"/>
                  <a:pt x="69" y="17"/>
                </a:cubicBezTo>
                <a:cubicBezTo>
                  <a:pt x="74" y="14"/>
                  <a:pt x="74" y="14"/>
                  <a:pt x="74" y="14"/>
                </a:cubicBezTo>
                <a:cubicBezTo>
                  <a:pt x="70" y="12"/>
                  <a:pt x="70" y="12"/>
                  <a:pt x="70" y="12"/>
                </a:cubicBezTo>
                <a:cubicBezTo>
                  <a:pt x="69" y="10"/>
                  <a:pt x="69" y="10"/>
                  <a:pt x="69" y="10"/>
                </a:cubicBezTo>
                <a:cubicBezTo>
                  <a:pt x="71" y="8"/>
                  <a:pt x="71" y="8"/>
                  <a:pt x="71" y="8"/>
                </a:cubicBezTo>
                <a:cubicBezTo>
                  <a:pt x="68" y="4"/>
                  <a:pt x="68" y="4"/>
                  <a:pt x="68" y="4"/>
                </a:cubicBezTo>
                <a:cubicBezTo>
                  <a:pt x="66" y="2"/>
                  <a:pt x="66" y="2"/>
                  <a:pt x="66" y="2"/>
                </a:cubicBezTo>
                <a:cubicBezTo>
                  <a:pt x="64" y="2"/>
                  <a:pt x="64" y="2"/>
                  <a:pt x="64" y="2"/>
                </a:cubicBezTo>
                <a:cubicBezTo>
                  <a:pt x="64" y="2"/>
                  <a:pt x="61" y="4"/>
                  <a:pt x="61" y="4"/>
                </a:cubicBezTo>
                <a:cubicBezTo>
                  <a:pt x="60" y="4"/>
                  <a:pt x="58" y="5"/>
                  <a:pt x="58" y="5"/>
                </a:cubicBezTo>
                <a:cubicBezTo>
                  <a:pt x="55" y="8"/>
                  <a:pt x="55" y="8"/>
                  <a:pt x="55" y="8"/>
                </a:cubicBezTo>
                <a:cubicBezTo>
                  <a:pt x="50" y="13"/>
                  <a:pt x="50" y="13"/>
                  <a:pt x="50" y="13"/>
                </a:cubicBezTo>
                <a:cubicBezTo>
                  <a:pt x="47" y="16"/>
                  <a:pt x="47" y="16"/>
                  <a:pt x="47" y="16"/>
                </a:cubicBezTo>
                <a:cubicBezTo>
                  <a:pt x="44" y="18"/>
                  <a:pt x="44" y="18"/>
                  <a:pt x="44" y="18"/>
                </a:cubicBezTo>
                <a:cubicBezTo>
                  <a:pt x="42" y="16"/>
                  <a:pt x="42" y="16"/>
                  <a:pt x="42" y="16"/>
                </a:cubicBezTo>
                <a:cubicBezTo>
                  <a:pt x="42" y="17"/>
                  <a:pt x="42" y="17"/>
                  <a:pt x="42" y="17"/>
                </a:cubicBezTo>
                <a:cubicBezTo>
                  <a:pt x="38" y="18"/>
                  <a:pt x="38" y="18"/>
                  <a:pt x="38" y="18"/>
                </a:cubicBezTo>
                <a:cubicBezTo>
                  <a:pt x="30" y="6"/>
                  <a:pt x="30" y="6"/>
                  <a:pt x="30" y="6"/>
                </a:cubicBezTo>
                <a:cubicBezTo>
                  <a:pt x="38" y="18"/>
                  <a:pt x="38" y="18"/>
                  <a:pt x="38" y="18"/>
                </a:cubicBezTo>
                <a:cubicBezTo>
                  <a:pt x="37" y="20"/>
                  <a:pt x="37" y="20"/>
                  <a:pt x="37" y="20"/>
                </a:cubicBezTo>
                <a:cubicBezTo>
                  <a:pt x="32" y="18"/>
                  <a:pt x="32" y="18"/>
                  <a:pt x="32" y="18"/>
                </a:cubicBezTo>
                <a:cubicBezTo>
                  <a:pt x="28" y="17"/>
                  <a:pt x="28" y="17"/>
                  <a:pt x="28" y="17"/>
                </a:cubicBezTo>
                <a:cubicBezTo>
                  <a:pt x="24" y="15"/>
                  <a:pt x="24" y="15"/>
                  <a:pt x="24" y="15"/>
                </a:cubicBezTo>
                <a:cubicBezTo>
                  <a:pt x="23" y="11"/>
                  <a:pt x="23" y="11"/>
                  <a:pt x="23" y="11"/>
                </a:cubicBezTo>
                <a:cubicBezTo>
                  <a:pt x="16" y="7"/>
                  <a:pt x="16" y="7"/>
                  <a:pt x="16" y="7"/>
                </a:cubicBezTo>
                <a:cubicBezTo>
                  <a:pt x="16" y="5"/>
                  <a:pt x="16" y="5"/>
                  <a:pt x="16" y="5"/>
                </a:cubicBezTo>
                <a:cubicBezTo>
                  <a:pt x="14" y="3"/>
                  <a:pt x="14" y="3"/>
                  <a:pt x="14" y="3"/>
                </a:cubicBezTo>
                <a:cubicBezTo>
                  <a:pt x="13" y="3"/>
                  <a:pt x="13" y="3"/>
                  <a:pt x="13" y="3"/>
                </a:cubicBezTo>
                <a:cubicBezTo>
                  <a:pt x="11" y="1"/>
                  <a:pt x="11" y="1"/>
                  <a:pt x="11" y="1"/>
                </a:cubicBezTo>
                <a:cubicBezTo>
                  <a:pt x="9" y="0"/>
                  <a:pt x="9" y="0"/>
                  <a:pt x="9" y="0"/>
                </a:cubicBezTo>
                <a:cubicBezTo>
                  <a:pt x="4" y="5"/>
                  <a:pt x="4" y="5"/>
                  <a:pt x="4" y="5"/>
                </a:cubicBezTo>
                <a:cubicBezTo>
                  <a:pt x="0" y="7"/>
                  <a:pt x="0" y="7"/>
                  <a:pt x="0" y="7"/>
                </a:cubicBezTo>
                <a:cubicBezTo>
                  <a:pt x="4" y="12"/>
                  <a:pt x="4" y="12"/>
                  <a:pt x="4" y="12"/>
                </a:cubicBezTo>
                <a:cubicBezTo>
                  <a:pt x="4" y="26"/>
                  <a:pt x="4" y="26"/>
                  <a:pt x="4" y="26"/>
                </a:cubicBezTo>
                <a:cubicBezTo>
                  <a:pt x="9" y="28"/>
                  <a:pt x="9" y="28"/>
                  <a:pt x="9" y="28"/>
                </a:cubicBezTo>
                <a:cubicBezTo>
                  <a:pt x="7" y="32"/>
                  <a:pt x="7" y="32"/>
                  <a:pt x="7" y="32"/>
                </a:cubicBezTo>
                <a:cubicBezTo>
                  <a:pt x="7" y="32"/>
                  <a:pt x="8" y="37"/>
                  <a:pt x="8" y="39"/>
                </a:cubicBezTo>
                <a:cubicBezTo>
                  <a:pt x="8" y="41"/>
                  <a:pt x="11" y="41"/>
                  <a:pt x="12" y="41"/>
                </a:cubicBezTo>
                <a:cubicBezTo>
                  <a:pt x="13" y="41"/>
                  <a:pt x="16" y="52"/>
                  <a:pt x="16" y="52"/>
                </a:cubicBezTo>
                <a:cubicBezTo>
                  <a:pt x="16" y="54"/>
                  <a:pt x="16" y="54"/>
                  <a:pt x="16" y="54"/>
                </a:cubicBezTo>
                <a:cubicBezTo>
                  <a:pt x="23" y="66"/>
                  <a:pt x="23" y="66"/>
                  <a:pt x="23" y="66"/>
                </a:cubicBezTo>
                <a:cubicBezTo>
                  <a:pt x="34" y="77"/>
                  <a:pt x="34" y="77"/>
                  <a:pt x="34" y="77"/>
                </a:cubicBezTo>
                <a:cubicBezTo>
                  <a:pt x="50" y="82"/>
                  <a:pt x="50" y="82"/>
                  <a:pt x="50" y="82"/>
                </a:cubicBezTo>
                <a:cubicBezTo>
                  <a:pt x="44" y="85"/>
                  <a:pt x="44" y="85"/>
                  <a:pt x="44" y="85"/>
                </a:cubicBezTo>
                <a:cubicBezTo>
                  <a:pt x="45" y="95"/>
                  <a:pt x="45" y="95"/>
                  <a:pt x="45" y="95"/>
                </a:cubicBezTo>
                <a:cubicBezTo>
                  <a:pt x="39" y="98"/>
                  <a:pt x="39" y="98"/>
                  <a:pt x="39" y="98"/>
                </a:cubicBezTo>
                <a:cubicBezTo>
                  <a:pt x="37" y="118"/>
                  <a:pt x="37" y="118"/>
                  <a:pt x="37" y="118"/>
                </a:cubicBezTo>
                <a:cubicBezTo>
                  <a:pt x="46" y="123"/>
                  <a:pt x="46" y="123"/>
                  <a:pt x="46" y="123"/>
                </a:cubicBezTo>
                <a:cubicBezTo>
                  <a:pt x="50" y="136"/>
                  <a:pt x="50" y="136"/>
                  <a:pt x="50" y="136"/>
                </a:cubicBezTo>
                <a:cubicBezTo>
                  <a:pt x="58" y="135"/>
                  <a:pt x="58" y="135"/>
                  <a:pt x="58" y="135"/>
                </a:cubicBezTo>
                <a:cubicBezTo>
                  <a:pt x="70" y="144"/>
                  <a:pt x="70" y="144"/>
                  <a:pt x="70" y="144"/>
                </a:cubicBezTo>
                <a:cubicBezTo>
                  <a:pt x="77" y="150"/>
                  <a:pt x="77" y="150"/>
                  <a:pt x="77" y="150"/>
                </a:cubicBezTo>
                <a:cubicBezTo>
                  <a:pt x="83" y="159"/>
                  <a:pt x="83" y="159"/>
                  <a:pt x="83" y="159"/>
                </a:cubicBezTo>
                <a:cubicBezTo>
                  <a:pt x="79" y="166"/>
                  <a:pt x="79" y="166"/>
                  <a:pt x="79" y="166"/>
                </a:cubicBezTo>
                <a:cubicBezTo>
                  <a:pt x="81" y="172"/>
                  <a:pt x="81" y="172"/>
                  <a:pt x="81" y="172"/>
                </a:cubicBezTo>
                <a:cubicBezTo>
                  <a:pt x="86" y="172"/>
                  <a:pt x="86" y="172"/>
                  <a:pt x="86" y="172"/>
                </a:cubicBezTo>
                <a:cubicBezTo>
                  <a:pt x="88" y="184"/>
                  <a:pt x="88" y="184"/>
                  <a:pt x="88" y="184"/>
                </a:cubicBezTo>
                <a:cubicBezTo>
                  <a:pt x="95" y="188"/>
                  <a:pt x="95" y="188"/>
                  <a:pt x="95" y="188"/>
                </a:cubicBezTo>
                <a:cubicBezTo>
                  <a:pt x="92" y="193"/>
                  <a:pt x="92" y="193"/>
                  <a:pt x="92" y="193"/>
                </a:cubicBezTo>
                <a:cubicBezTo>
                  <a:pt x="93" y="198"/>
                  <a:pt x="93" y="198"/>
                  <a:pt x="93" y="198"/>
                </a:cubicBezTo>
                <a:cubicBezTo>
                  <a:pt x="93" y="197"/>
                  <a:pt x="93" y="196"/>
                  <a:pt x="93" y="194"/>
                </a:cubicBezTo>
                <a:cubicBezTo>
                  <a:pt x="94" y="193"/>
                  <a:pt x="95" y="192"/>
                  <a:pt x="96" y="192"/>
                </a:cubicBezTo>
                <a:cubicBezTo>
                  <a:pt x="100" y="191"/>
                  <a:pt x="104" y="191"/>
                  <a:pt x="108" y="191"/>
                </a:cubicBezTo>
                <a:cubicBezTo>
                  <a:pt x="112" y="191"/>
                  <a:pt x="117" y="191"/>
                  <a:pt x="120" y="193"/>
                </a:cubicBezTo>
                <a:cubicBezTo>
                  <a:pt x="123" y="194"/>
                  <a:pt x="125" y="198"/>
                  <a:pt x="126" y="201"/>
                </a:cubicBezTo>
                <a:cubicBezTo>
                  <a:pt x="132" y="209"/>
                  <a:pt x="137" y="217"/>
                  <a:pt x="142" y="226"/>
                </a:cubicBezTo>
                <a:cubicBezTo>
                  <a:pt x="144" y="229"/>
                  <a:pt x="147" y="232"/>
                  <a:pt x="151" y="233"/>
                </a:cubicBezTo>
                <a:cubicBezTo>
                  <a:pt x="153" y="233"/>
                  <a:pt x="155" y="234"/>
                  <a:pt x="157" y="234"/>
                </a:cubicBezTo>
                <a:cubicBezTo>
                  <a:pt x="162" y="236"/>
                  <a:pt x="167" y="237"/>
                  <a:pt x="170" y="242"/>
                </a:cubicBezTo>
                <a:cubicBezTo>
                  <a:pt x="172" y="244"/>
                  <a:pt x="175" y="246"/>
                  <a:pt x="178" y="248"/>
                </a:cubicBezTo>
                <a:cubicBezTo>
                  <a:pt x="186" y="253"/>
                  <a:pt x="195" y="254"/>
                  <a:pt x="203" y="256"/>
                </a:cubicBezTo>
                <a:cubicBezTo>
                  <a:pt x="207" y="257"/>
                  <a:pt x="210" y="257"/>
                  <a:pt x="213" y="255"/>
                </a:cubicBezTo>
                <a:cubicBezTo>
                  <a:pt x="218" y="253"/>
                  <a:pt x="223" y="250"/>
                  <a:pt x="228" y="248"/>
                </a:cubicBezTo>
                <a:cubicBezTo>
                  <a:pt x="234" y="245"/>
                  <a:pt x="240" y="248"/>
                  <a:pt x="242" y="253"/>
                </a:cubicBezTo>
                <a:cubicBezTo>
                  <a:pt x="244" y="257"/>
                  <a:pt x="246" y="262"/>
                  <a:pt x="248" y="266"/>
                </a:cubicBezTo>
                <a:cubicBezTo>
                  <a:pt x="250" y="271"/>
                  <a:pt x="253" y="273"/>
                  <a:pt x="258" y="273"/>
                </a:cubicBezTo>
                <a:cubicBezTo>
                  <a:pt x="277" y="274"/>
                  <a:pt x="296" y="279"/>
                  <a:pt x="315" y="282"/>
                </a:cubicBezTo>
                <a:cubicBezTo>
                  <a:pt x="319" y="282"/>
                  <a:pt x="323" y="283"/>
                  <a:pt x="327" y="283"/>
                </a:cubicBezTo>
                <a:cubicBezTo>
                  <a:pt x="327" y="275"/>
                  <a:pt x="327" y="275"/>
                  <a:pt x="327" y="275"/>
                </a:cubicBezTo>
                <a:cubicBezTo>
                  <a:pt x="329" y="270"/>
                  <a:pt x="329" y="270"/>
                  <a:pt x="329" y="270"/>
                </a:cubicBezTo>
                <a:cubicBezTo>
                  <a:pt x="327" y="267"/>
                  <a:pt x="327" y="267"/>
                  <a:pt x="327" y="267"/>
                </a:cubicBezTo>
                <a:cubicBezTo>
                  <a:pt x="328" y="264"/>
                  <a:pt x="328" y="264"/>
                  <a:pt x="328" y="264"/>
                </a:cubicBezTo>
                <a:cubicBezTo>
                  <a:pt x="330" y="258"/>
                  <a:pt x="330" y="258"/>
                  <a:pt x="330" y="258"/>
                </a:cubicBezTo>
                <a:cubicBezTo>
                  <a:pt x="336" y="254"/>
                  <a:pt x="336" y="254"/>
                  <a:pt x="336" y="254"/>
                </a:cubicBezTo>
                <a:cubicBezTo>
                  <a:pt x="345" y="250"/>
                  <a:pt x="345" y="250"/>
                  <a:pt x="345" y="250"/>
                </a:cubicBezTo>
                <a:cubicBezTo>
                  <a:pt x="350" y="253"/>
                  <a:pt x="350" y="253"/>
                  <a:pt x="350" y="253"/>
                </a:cubicBezTo>
                <a:cubicBezTo>
                  <a:pt x="353" y="249"/>
                  <a:pt x="353" y="249"/>
                  <a:pt x="353" y="249"/>
                </a:cubicBezTo>
                <a:lnTo>
                  <a:pt x="352" y="24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221">
            <a:extLst>
              <a:ext uri="{FF2B5EF4-FFF2-40B4-BE49-F238E27FC236}">
                <a16:creationId xmlns:a16="http://schemas.microsoft.com/office/drawing/2014/main" id="{BED18DDD-212A-C01A-F99E-3AB8B68458BF}"/>
              </a:ext>
            </a:extLst>
          </p:cNvPr>
          <p:cNvSpPr>
            <a:spLocks/>
          </p:cNvSpPr>
          <p:nvPr/>
        </p:nvSpPr>
        <p:spPr bwMode="auto">
          <a:xfrm>
            <a:off x="23510500" y="8074026"/>
            <a:ext cx="407988" cy="495300"/>
          </a:xfrm>
          <a:custGeom>
            <a:avLst/>
            <a:gdLst>
              <a:gd name="T0" fmla="*/ 113 w 130"/>
              <a:gd name="T1" fmla="*/ 33 h 158"/>
              <a:gd name="T2" fmla="*/ 103 w 130"/>
              <a:gd name="T3" fmla="*/ 27 h 158"/>
              <a:gd name="T4" fmla="*/ 86 w 130"/>
              <a:gd name="T5" fmla="*/ 25 h 158"/>
              <a:gd name="T6" fmla="*/ 78 w 130"/>
              <a:gd name="T7" fmla="*/ 19 h 158"/>
              <a:gd name="T8" fmla="*/ 68 w 130"/>
              <a:gd name="T9" fmla="*/ 1 h 158"/>
              <a:gd name="T10" fmla="*/ 68 w 130"/>
              <a:gd name="T11" fmla="*/ 0 h 158"/>
              <a:gd name="T12" fmla="*/ 64 w 130"/>
              <a:gd name="T13" fmla="*/ 0 h 158"/>
              <a:gd name="T14" fmla="*/ 50 w 130"/>
              <a:gd name="T15" fmla="*/ 45 h 158"/>
              <a:gd name="T16" fmla="*/ 54 w 130"/>
              <a:gd name="T17" fmla="*/ 56 h 158"/>
              <a:gd name="T18" fmla="*/ 51 w 130"/>
              <a:gd name="T19" fmla="*/ 95 h 158"/>
              <a:gd name="T20" fmla="*/ 2 w 130"/>
              <a:gd name="T21" fmla="*/ 110 h 158"/>
              <a:gd name="T22" fmla="*/ 0 w 130"/>
              <a:gd name="T23" fmla="*/ 119 h 158"/>
              <a:gd name="T24" fmla="*/ 17 w 130"/>
              <a:gd name="T25" fmla="*/ 138 h 158"/>
              <a:gd name="T26" fmla="*/ 16 w 130"/>
              <a:gd name="T27" fmla="*/ 147 h 158"/>
              <a:gd name="T28" fmla="*/ 29 w 130"/>
              <a:gd name="T29" fmla="*/ 158 h 158"/>
              <a:gd name="T30" fmla="*/ 47 w 130"/>
              <a:gd name="T31" fmla="*/ 154 h 158"/>
              <a:gd name="T32" fmla="*/ 59 w 130"/>
              <a:gd name="T33" fmla="*/ 144 h 158"/>
              <a:gd name="T34" fmla="*/ 65 w 130"/>
              <a:gd name="T35" fmla="*/ 137 h 158"/>
              <a:gd name="T36" fmla="*/ 81 w 130"/>
              <a:gd name="T37" fmla="*/ 125 h 158"/>
              <a:gd name="T38" fmla="*/ 88 w 130"/>
              <a:gd name="T39" fmla="*/ 118 h 158"/>
              <a:gd name="T40" fmla="*/ 96 w 130"/>
              <a:gd name="T41" fmla="*/ 116 h 158"/>
              <a:gd name="T42" fmla="*/ 99 w 130"/>
              <a:gd name="T43" fmla="*/ 111 h 158"/>
              <a:gd name="T44" fmla="*/ 100 w 130"/>
              <a:gd name="T45" fmla="*/ 99 h 158"/>
              <a:gd name="T46" fmla="*/ 105 w 130"/>
              <a:gd name="T47" fmla="*/ 90 h 158"/>
              <a:gd name="T48" fmla="*/ 127 w 130"/>
              <a:gd name="T49" fmla="*/ 63 h 158"/>
              <a:gd name="T50" fmla="*/ 123 w 130"/>
              <a:gd name="T51" fmla="*/ 46 h 158"/>
              <a:gd name="T52" fmla="*/ 113 w 130"/>
              <a:gd name="T53" fmla="*/ 3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58">
                <a:moveTo>
                  <a:pt x="113" y="33"/>
                </a:moveTo>
                <a:cubicBezTo>
                  <a:pt x="111" y="30"/>
                  <a:pt x="107" y="27"/>
                  <a:pt x="103" y="27"/>
                </a:cubicBezTo>
                <a:cubicBezTo>
                  <a:pt x="97" y="26"/>
                  <a:pt x="92" y="26"/>
                  <a:pt x="86" y="25"/>
                </a:cubicBezTo>
                <a:cubicBezTo>
                  <a:pt x="83" y="24"/>
                  <a:pt x="80" y="22"/>
                  <a:pt x="78" y="19"/>
                </a:cubicBezTo>
                <a:cubicBezTo>
                  <a:pt x="72" y="15"/>
                  <a:pt x="69" y="9"/>
                  <a:pt x="68" y="1"/>
                </a:cubicBezTo>
                <a:cubicBezTo>
                  <a:pt x="68" y="1"/>
                  <a:pt x="68" y="0"/>
                  <a:pt x="68" y="0"/>
                </a:cubicBezTo>
                <a:cubicBezTo>
                  <a:pt x="64" y="0"/>
                  <a:pt x="64" y="0"/>
                  <a:pt x="64" y="0"/>
                </a:cubicBezTo>
                <a:cubicBezTo>
                  <a:pt x="50" y="45"/>
                  <a:pt x="50" y="45"/>
                  <a:pt x="50" y="45"/>
                </a:cubicBezTo>
                <a:cubicBezTo>
                  <a:pt x="54" y="56"/>
                  <a:pt x="54" y="56"/>
                  <a:pt x="54" y="56"/>
                </a:cubicBezTo>
                <a:cubicBezTo>
                  <a:pt x="51" y="95"/>
                  <a:pt x="51" y="95"/>
                  <a:pt x="51" y="95"/>
                </a:cubicBezTo>
                <a:cubicBezTo>
                  <a:pt x="2" y="110"/>
                  <a:pt x="2" y="110"/>
                  <a:pt x="2" y="110"/>
                </a:cubicBezTo>
                <a:cubicBezTo>
                  <a:pt x="0" y="119"/>
                  <a:pt x="0" y="119"/>
                  <a:pt x="0" y="119"/>
                </a:cubicBezTo>
                <a:cubicBezTo>
                  <a:pt x="17" y="138"/>
                  <a:pt x="17" y="138"/>
                  <a:pt x="17" y="138"/>
                </a:cubicBezTo>
                <a:cubicBezTo>
                  <a:pt x="16" y="147"/>
                  <a:pt x="16" y="147"/>
                  <a:pt x="16" y="147"/>
                </a:cubicBezTo>
                <a:cubicBezTo>
                  <a:pt x="29" y="158"/>
                  <a:pt x="29" y="158"/>
                  <a:pt x="29" y="158"/>
                </a:cubicBezTo>
                <a:cubicBezTo>
                  <a:pt x="35" y="156"/>
                  <a:pt x="41" y="155"/>
                  <a:pt x="47" y="154"/>
                </a:cubicBezTo>
                <a:cubicBezTo>
                  <a:pt x="53" y="152"/>
                  <a:pt x="57" y="150"/>
                  <a:pt x="59" y="144"/>
                </a:cubicBezTo>
                <a:cubicBezTo>
                  <a:pt x="60" y="140"/>
                  <a:pt x="62" y="138"/>
                  <a:pt x="65" y="137"/>
                </a:cubicBezTo>
                <a:cubicBezTo>
                  <a:pt x="73" y="136"/>
                  <a:pt x="78" y="132"/>
                  <a:pt x="81" y="125"/>
                </a:cubicBezTo>
                <a:cubicBezTo>
                  <a:pt x="82" y="121"/>
                  <a:pt x="85" y="119"/>
                  <a:pt x="88" y="118"/>
                </a:cubicBezTo>
                <a:cubicBezTo>
                  <a:pt x="91" y="117"/>
                  <a:pt x="94" y="117"/>
                  <a:pt x="96" y="116"/>
                </a:cubicBezTo>
                <a:cubicBezTo>
                  <a:pt x="98" y="115"/>
                  <a:pt x="99" y="113"/>
                  <a:pt x="99" y="111"/>
                </a:cubicBezTo>
                <a:cubicBezTo>
                  <a:pt x="100" y="107"/>
                  <a:pt x="99" y="103"/>
                  <a:pt x="100" y="99"/>
                </a:cubicBezTo>
                <a:cubicBezTo>
                  <a:pt x="100" y="95"/>
                  <a:pt x="102" y="92"/>
                  <a:pt x="105" y="90"/>
                </a:cubicBezTo>
                <a:cubicBezTo>
                  <a:pt x="115" y="83"/>
                  <a:pt x="121" y="73"/>
                  <a:pt x="127" y="63"/>
                </a:cubicBezTo>
                <a:cubicBezTo>
                  <a:pt x="130" y="56"/>
                  <a:pt x="129" y="52"/>
                  <a:pt x="123" y="46"/>
                </a:cubicBezTo>
                <a:cubicBezTo>
                  <a:pt x="119" y="42"/>
                  <a:pt x="116" y="38"/>
                  <a:pt x="113" y="3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222">
            <a:extLst>
              <a:ext uri="{FF2B5EF4-FFF2-40B4-BE49-F238E27FC236}">
                <a16:creationId xmlns:a16="http://schemas.microsoft.com/office/drawing/2014/main" id="{E0CCD641-78DC-4FA4-1A5E-2CD9C2F2974D}"/>
              </a:ext>
            </a:extLst>
          </p:cNvPr>
          <p:cNvSpPr>
            <a:spLocks/>
          </p:cNvSpPr>
          <p:nvPr/>
        </p:nvSpPr>
        <p:spPr bwMode="auto">
          <a:xfrm>
            <a:off x="23012026" y="8418515"/>
            <a:ext cx="588964" cy="376238"/>
          </a:xfrm>
          <a:custGeom>
            <a:avLst/>
            <a:gdLst>
              <a:gd name="T0" fmla="*/ 188 w 188"/>
              <a:gd name="T1" fmla="*/ 48 h 120"/>
              <a:gd name="T2" fmla="*/ 175 w 188"/>
              <a:gd name="T3" fmla="*/ 37 h 120"/>
              <a:gd name="T4" fmla="*/ 176 w 188"/>
              <a:gd name="T5" fmla="*/ 28 h 120"/>
              <a:gd name="T6" fmla="*/ 159 w 188"/>
              <a:gd name="T7" fmla="*/ 9 h 120"/>
              <a:gd name="T8" fmla="*/ 161 w 188"/>
              <a:gd name="T9" fmla="*/ 0 h 120"/>
              <a:gd name="T10" fmla="*/ 96 w 188"/>
              <a:gd name="T11" fmla="*/ 20 h 120"/>
              <a:gd name="T12" fmla="*/ 65 w 188"/>
              <a:gd name="T13" fmla="*/ 62 h 120"/>
              <a:gd name="T14" fmla="*/ 64 w 188"/>
              <a:gd name="T15" fmla="*/ 47 h 120"/>
              <a:gd name="T16" fmla="*/ 34 w 188"/>
              <a:gd name="T17" fmla="*/ 33 h 120"/>
              <a:gd name="T18" fmla="*/ 23 w 188"/>
              <a:gd name="T19" fmla="*/ 33 h 120"/>
              <a:gd name="T20" fmla="*/ 18 w 188"/>
              <a:gd name="T21" fmla="*/ 29 h 120"/>
              <a:gd name="T22" fmla="*/ 14 w 188"/>
              <a:gd name="T23" fmla="*/ 31 h 120"/>
              <a:gd name="T24" fmla="*/ 11 w 188"/>
              <a:gd name="T25" fmla="*/ 38 h 120"/>
              <a:gd name="T26" fmla="*/ 14 w 188"/>
              <a:gd name="T27" fmla="*/ 44 h 120"/>
              <a:gd name="T28" fmla="*/ 9 w 188"/>
              <a:gd name="T29" fmla="*/ 48 h 120"/>
              <a:gd name="T30" fmla="*/ 8 w 188"/>
              <a:gd name="T31" fmla="*/ 51 h 120"/>
              <a:gd name="T32" fmla="*/ 0 w 188"/>
              <a:gd name="T33" fmla="*/ 50 h 120"/>
              <a:gd name="T34" fmla="*/ 2 w 188"/>
              <a:gd name="T35" fmla="*/ 65 h 120"/>
              <a:gd name="T36" fmla="*/ 2 w 188"/>
              <a:gd name="T37" fmla="*/ 74 h 120"/>
              <a:gd name="T38" fmla="*/ 12 w 188"/>
              <a:gd name="T39" fmla="*/ 103 h 120"/>
              <a:gd name="T40" fmla="*/ 16 w 188"/>
              <a:gd name="T41" fmla="*/ 115 h 120"/>
              <a:gd name="T42" fmla="*/ 25 w 188"/>
              <a:gd name="T43" fmla="*/ 120 h 120"/>
              <a:gd name="T44" fmla="*/ 35 w 188"/>
              <a:gd name="T45" fmla="*/ 119 h 120"/>
              <a:gd name="T46" fmla="*/ 48 w 188"/>
              <a:gd name="T47" fmla="*/ 113 h 120"/>
              <a:gd name="T48" fmla="*/ 65 w 188"/>
              <a:gd name="T49" fmla="*/ 107 h 120"/>
              <a:gd name="T50" fmla="*/ 87 w 188"/>
              <a:gd name="T51" fmla="*/ 101 h 120"/>
              <a:gd name="T52" fmla="*/ 100 w 188"/>
              <a:gd name="T53" fmla="*/ 97 h 120"/>
              <a:gd name="T54" fmla="*/ 111 w 188"/>
              <a:gd name="T55" fmla="*/ 91 h 120"/>
              <a:gd name="T56" fmla="*/ 123 w 188"/>
              <a:gd name="T57" fmla="*/ 84 h 120"/>
              <a:gd name="T58" fmla="*/ 145 w 188"/>
              <a:gd name="T59" fmla="*/ 77 h 120"/>
              <a:gd name="T60" fmla="*/ 162 w 188"/>
              <a:gd name="T61" fmla="*/ 69 h 120"/>
              <a:gd name="T62" fmla="*/ 167 w 188"/>
              <a:gd name="T63" fmla="*/ 63 h 120"/>
              <a:gd name="T64" fmla="*/ 180 w 188"/>
              <a:gd name="T65" fmla="*/ 50 h 120"/>
              <a:gd name="T66" fmla="*/ 188 w 188"/>
              <a:gd name="T67" fmla="*/ 48 h 120"/>
              <a:gd name="T68" fmla="*/ 188 w 188"/>
              <a:gd name="T69"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8" h="120">
                <a:moveTo>
                  <a:pt x="188" y="48"/>
                </a:moveTo>
                <a:cubicBezTo>
                  <a:pt x="175" y="37"/>
                  <a:pt x="175" y="37"/>
                  <a:pt x="175" y="37"/>
                </a:cubicBezTo>
                <a:cubicBezTo>
                  <a:pt x="176" y="28"/>
                  <a:pt x="176" y="28"/>
                  <a:pt x="176" y="28"/>
                </a:cubicBezTo>
                <a:cubicBezTo>
                  <a:pt x="159" y="9"/>
                  <a:pt x="159" y="9"/>
                  <a:pt x="159" y="9"/>
                </a:cubicBezTo>
                <a:cubicBezTo>
                  <a:pt x="161" y="0"/>
                  <a:pt x="161" y="0"/>
                  <a:pt x="161" y="0"/>
                </a:cubicBezTo>
                <a:cubicBezTo>
                  <a:pt x="96" y="20"/>
                  <a:pt x="96" y="20"/>
                  <a:pt x="96" y="20"/>
                </a:cubicBezTo>
                <a:cubicBezTo>
                  <a:pt x="65" y="62"/>
                  <a:pt x="65" y="62"/>
                  <a:pt x="65" y="62"/>
                </a:cubicBezTo>
                <a:cubicBezTo>
                  <a:pt x="64" y="47"/>
                  <a:pt x="64" y="47"/>
                  <a:pt x="64" y="47"/>
                </a:cubicBezTo>
                <a:cubicBezTo>
                  <a:pt x="34" y="33"/>
                  <a:pt x="34" y="33"/>
                  <a:pt x="34" y="33"/>
                </a:cubicBezTo>
                <a:cubicBezTo>
                  <a:pt x="23" y="33"/>
                  <a:pt x="23" y="33"/>
                  <a:pt x="23" y="33"/>
                </a:cubicBezTo>
                <a:cubicBezTo>
                  <a:pt x="18" y="29"/>
                  <a:pt x="18" y="29"/>
                  <a:pt x="18" y="29"/>
                </a:cubicBezTo>
                <a:cubicBezTo>
                  <a:pt x="14" y="31"/>
                  <a:pt x="14" y="31"/>
                  <a:pt x="14" y="31"/>
                </a:cubicBezTo>
                <a:cubicBezTo>
                  <a:pt x="11" y="38"/>
                  <a:pt x="11" y="38"/>
                  <a:pt x="11" y="38"/>
                </a:cubicBezTo>
                <a:cubicBezTo>
                  <a:pt x="14" y="44"/>
                  <a:pt x="14" y="44"/>
                  <a:pt x="14" y="44"/>
                </a:cubicBezTo>
                <a:cubicBezTo>
                  <a:pt x="9" y="48"/>
                  <a:pt x="9" y="48"/>
                  <a:pt x="9" y="48"/>
                </a:cubicBezTo>
                <a:cubicBezTo>
                  <a:pt x="8" y="51"/>
                  <a:pt x="8" y="51"/>
                  <a:pt x="8" y="51"/>
                </a:cubicBezTo>
                <a:cubicBezTo>
                  <a:pt x="0" y="50"/>
                  <a:pt x="0" y="50"/>
                  <a:pt x="0" y="50"/>
                </a:cubicBezTo>
                <a:cubicBezTo>
                  <a:pt x="2" y="55"/>
                  <a:pt x="3" y="60"/>
                  <a:pt x="2" y="65"/>
                </a:cubicBezTo>
                <a:cubicBezTo>
                  <a:pt x="1" y="68"/>
                  <a:pt x="1" y="71"/>
                  <a:pt x="2" y="74"/>
                </a:cubicBezTo>
                <a:cubicBezTo>
                  <a:pt x="7" y="83"/>
                  <a:pt x="8" y="93"/>
                  <a:pt x="12" y="103"/>
                </a:cubicBezTo>
                <a:cubicBezTo>
                  <a:pt x="13" y="107"/>
                  <a:pt x="14" y="111"/>
                  <a:pt x="16" y="115"/>
                </a:cubicBezTo>
                <a:cubicBezTo>
                  <a:pt x="18" y="118"/>
                  <a:pt x="21" y="119"/>
                  <a:pt x="25" y="120"/>
                </a:cubicBezTo>
                <a:cubicBezTo>
                  <a:pt x="28" y="120"/>
                  <a:pt x="32" y="119"/>
                  <a:pt x="35" y="119"/>
                </a:cubicBezTo>
                <a:cubicBezTo>
                  <a:pt x="40" y="118"/>
                  <a:pt x="45" y="117"/>
                  <a:pt x="48" y="113"/>
                </a:cubicBezTo>
                <a:cubicBezTo>
                  <a:pt x="53" y="107"/>
                  <a:pt x="58" y="106"/>
                  <a:pt x="65" y="107"/>
                </a:cubicBezTo>
                <a:cubicBezTo>
                  <a:pt x="73" y="108"/>
                  <a:pt x="80" y="106"/>
                  <a:pt x="87" y="101"/>
                </a:cubicBezTo>
                <a:cubicBezTo>
                  <a:pt x="91" y="99"/>
                  <a:pt x="95" y="97"/>
                  <a:pt x="100" y="97"/>
                </a:cubicBezTo>
                <a:cubicBezTo>
                  <a:pt x="104" y="96"/>
                  <a:pt x="108" y="94"/>
                  <a:pt x="111" y="91"/>
                </a:cubicBezTo>
                <a:cubicBezTo>
                  <a:pt x="114" y="87"/>
                  <a:pt x="119" y="85"/>
                  <a:pt x="123" y="84"/>
                </a:cubicBezTo>
                <a:cubicBezTo>
                  <a:pt x="131" y="81"/>
                  <a:pt x="138" y="79"/>
                  <a:pt x="145" y="77"/>
                </a:cubicBezTo>
                <a:cubicBezTo>
                  <a:pt x="151" y="75"/>
                  <a:pt x="156" y="72"/>
                  <a:pt x="162" y="69"/>
                </a:cubicBezTo>
                <a:cubicBezTo>
                  <a:pt x="165" y="68"/>
                  <a:pt x="167" y="66"/>
                  <a:pt x="167" y="63"/>
                </a:cubicBezTo>
                <a:cubicBezTo>
                  <a:pt x="169" y="56"/>
                  <a:pt x="173" y="52"/>
                  <a:pt x="180" y="50"/>
                </a:cubicBezTo>
                <a:cubicBezTo>
                  <a:pt x="182" y="49"/>
                  <a:pt x="185" y="49"/>
                  <a:pt x="188" y="48"/>
                </a:cubicBezTo>
                <a:cubicBezTo>
                  <a:pt x="188" y="48"/>
                  <a:pt x="188" y="48"/>
                  <a:pt x="188" y="4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23">
            <a:extLst>
              <a:ext uri="{FF2B5EF4-FFF2-40B4-BE49-F238E27FC236}">
                <a16:creationId xmlns:a16="http://schemas.microsoft.com/office/drawing/2014/main" id="{918029CB-22C4-1102-DDBF-241D2C73DC93}"/>
              </a:ext>
            </a:extLst>
          </p:cNvPr>
          <p:cNvSpPr>
            <a:spLocks/>
          </p:cNvSpPr>
          <p:nvPr/>
        </p:nvSpPr>
        <p:spPr bwMode="auto">
          <a:xfrm>
            <a:off x="23620038" y="8556627"/>
            <a:ext cx="38100" cy="6350"/>
          </a:xfrm>
          <a:custGeom>
            <a:avLst/>
            <a:gdLst>
              <a:gd name="T0" fmla="*/ 12 w 12"/>
              <a:gd name="T1" fmla="*/ 0 h 2"/>
              <a:gd name="T2" fmla="*/ 0 w 12"/>
              <a:gd name="T3" fmla="*/ 2 h 2"/>
              <a:gd name="T4" fmla="*/ 12 w 12"/>
              <a:gd name="T5" fmla="*/ 0 h 2"/>
            </a:gdLst>
            <a:ahLst/>
            <a:cxnLst>
              <a:cxn ang="0">
                <a:pos x="T0" y="T1"/>
              </a:cxn>
              <a:cxn ang="0">
                <a:pos x="T2" y="T3"/>
              </a:cxn>
              <a:cxn ang="0">
                <a:pos x="T4" y="T5"/>
              </a:cxn>
            </a:cxnLst>
            <a:rect l="0" t="0" r="r" b="b"/>
            <a:pathLst>
              <a:path w="12" h="2">
                <a:moveTo>
                  <a:pt x="12" y="0"/>
                </a:moveTo>
                <a:cubicBezTo>
                  <a:pt x="8" y="0"/>
                  <a:pt x="4" y="1"/>
                  <a:pt x="0" y="2"/>
                </a:cubicBezTo>
                <a:cubicBezTo>
                  <a:pt x="4" y="1"/>
                  <a:pt x="8" y="0"/>
                  <a:pt x="1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224">
            <a:extLst>
              <a:ext uri="{FF2B5EF4-FFF2-40B4-BE49-F238E27FC236}">
                <a16:creationId xmlns:a16="http://schemas.microsoft.com/office/drawing/2014/main" id="{21D8218A-DDAE-E140-F2EB-0730B0583E31}"/>
              </a:ext>
            </a:extLst>
          </p:cNvPr>
          <p:cNvSpPr>
            <a:spLocks/>
          </p:cNvSpPr>
          <p:nvPr/>
        </p:nvSpPr>
        <p:spPr bwMode="auto">
          <a:xfrm>
            <a:off x="23462877" y="8023226"/>
            <a:ext cx="260350" cy="206376"/>
          </a:xfrm>
          <a:custGeom>
            <a:avLst/>
            <a:gdLst>
              <a:gd name="T0" fmla="*/ 65 w 83"/>
              <a:gd name="T1" fmla="*/ 60 h 66"/>
              <a:gd name="T2" fmla="*/ 79 w 83"/>
              <a:gd name="T3" fmla="*/ 16 h 66"/>
              <a:gd name="T4" fmla="*/ 83 w 83"/>
              <a:gd name="T5" fmla="*/ 16 h 66"/>
              <a:gd name="T6" fmla="*/ 83 w 83"/>
              <a:gd name="T7" fmla="*/ 17 h 66"/>
              <a:gd name="T8" fmla="*/ 82 w 83"/>
              <a:gd name="T9" fmla="*/ 7 h 66"/>
              <a:gd name="T10" fmla="*/ 78 w 83"/>
              <a:gd name="T11" fmla="*/ 7 h 66"/>
              <a:gd name="T12" fmla="*/ 77 w 83"/>
              <a:gd name="T13" fmla="*/ 1 h 66"/>
              <a:gd name="T14" fmla="*/ 74 w 83"/>
              <a:gd name="T15" fmla="*/ 0 h 66"/>
              <a:gd name="T16" fmla="*/ 52 w 83"/>
              <a:gd name="T17" fmla="*/ 25 h 66"/>
              <a:gd name="T18" fmla="*/ 32 w 83"/>
              <a:gd name="T19" fmla="*/ 36 h 66"/>
              <a:gd name="T20" fmla="*/ 12 w 83"/>
              <a:gd name="T21" fmla="*/ 38 h 66"/>
              <a:gd name="T22" fmla="*/ 4 w 83"/>
              <a:gd name="T23" fmla="*/ 36 h 66"/>
              <a:gd name="T24" fmla="*/ 1 w 83"/>
              <a:gd name="T25" fmla="*/ 32 h 66"/>
              <a:gd name="T26" fmla="*/ 0 w 83"/>
              <a:gd name="T27" fmla="*/ 40 h 66"/>
              <a:gd name="T28" fmla="*/ 4 w 83"/>
              <a:gd name="T29" fmla="*/ 45 h 66"/>
              <a:gd name="T30" fmla="*/ 8 w 83"/>
              <a:gd name="T31" fmla="*/ 58 h 66"/>
              <a:gd name="T32" fmla="*/ 59 w 83"/>
              <a:gd name="T33" fmla="*/ 66 h 66"/>
              <a:gd name="T34" fmla="*/ 65 w 83"/>
              <a:gd name="T35"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66">
                <a:moveTo>
                  <a:pt x="65" y="60"/>
                </a:moveTo>
                <a:cubicBezTo>
                  <a:pt x="79" y="16"/>
                  <a:pt x="79" y="16"/>
                  <a:pt x="79" y="16"/>
                </a:cubicBezTo>
                <a:cubicBezTo>
                  <a:pt x="83" y="16"/>
                  <a:pt x="83" y="16"/>
                  <a:pt x="83" y="16"/>
                </a:cubicBezTo>
                <a:cubicBezTo>
                  <a:pt x="83" y="16"/>
                  <a:pt x="83" y="17"/>
                  <a:pt x="83" y="17"/>
                </a:cubicBezTo>
                <a:cubicBezTo>
                  <a:pt x="83" y="14"/>
                  <a:pt x="82" y="11"/>
                  <a:pt x="82" y="7"/>
                </a:cubicBezTo>
                <a:cubicBezTo>
                  <a:pt x="78" y="7"/>
                  <a:pt x="78" y="7"/>
                  <a:pt x="78" y="7"/>
                </a:cubicBezTo>
                <a:cubicBezTo>
                  <a:pt x="77" y="1"/>
                  <a:pt x="77" y="1"/>
                  <a:pt x="77" y="1"/>
                </a:cubicBezTo>
                <a:cubicBezTo>
                  <a:pt x="74" y="0"/>
                  <a:pt x="74" y="0"/>
                  <a:pt x="74" y="0"/>
                </a:cubicBezTo>
                <a:cubicBezTo>
                  <a:pt x="66" y="8"/>
                  <a:pt x="58" y="16"/>
                  <a:pt x="52" y="25"/>
                </a:cubicBezTo>
                <a:cubicBezTo>
                  <a:pt x="47" y="33"/>
                  <a:pt x="41" y="36"/>
                  <a:pt x="32" y="36"/>
                </a:cubicBezTo>
                <a:cubicBezTo>
                  <a:pt x="25" y="35"/>
                  <a:pt x="18" y="36"/>
                  <a:pt x="12" y="38"/>
                </a:cubicBezTo>
                <a:cubicBezTo>
                  <a:pt x="9" y="40"/>
                  <a:pt x="6" y="38"/>
                  <a:pt x="4" y="36"/>
                </a:cubicBezTo>
                <a:cubicBezTo>
                  <a:pt x="3" y="35"/>
                  <a:pt x="2" y="33"/>
                  <a:pt x="1" y="32"/>
                </a:cubicBezTo>
                <a:cubicBezTo>
                  <a:pt x="0" y="40"/>
                  <a:pt x="0" y="40"/>
                  <a:pt x="0" y="40"/>
                </a:cubicBezTo>
                <a:cubicBezTo>
                  <a:pt x="4" y="45"/>
                  <a:pt x="4" y="45"/>
                  <a:pt x="4" y="45"/>
                </a:cubicBezTo>
                <a:cubicBezTo>
                  <a:pt x="8" y="58"/>
                  <a:pt x="8" y="58"/>
                  <a:pt x="8" y="58"/>
                </a:cubicBezTo>
                <a:cubicBezTo>
                  <a:pt x="59" y="66"/>
                  <a:pt x="59" y="66"/>
                  <a:pt x="59" y="66"/>
                </a:cubicBezTo>
                <a:lnTo>
                  <a:pt x="65" y="6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225">
            <a:extLst>
              <a:ext uri="{FF2B5EF4-FFF2-40B4-BE49-F238E27FC236}">
                <a16:creationId xmlns:a16="http://schemas.microsoft.com/office/drawing/2014/main" id="{206A2C61-A161-6B2D-6A8F-05C2D111F206}"/>
              </a:ext>
            </a:extLst>
          </p:cNvPr>
          <p:cNvSpPr>
            <a:spLocks/>
          </p:cNvSpPr>
          <p:nvPr/>
        </p:nvSpPr>
        <p:spPr bwMode="auto">
          <a:xfrm>
            <a:off x="23723226" y="8077200"/>
            <a:ext cx="3176" cy="17464"/>
          </a:xfrm>
          <a:custGeom>
            <a:avLst/>
            <a:gdLst>
              <a:gd name="T0" fmla="*/ 0 w 1"/>
              <a:gd name="T1" fmla="*/ 0 h 6"/>
              <a:gd name="T2" fmla="*/ 1 w 1"/>
              <a:gd name="T3" fmla="*/ 6 h 6"/>
              <a:gd name="T4" fmla="*/ 0 w 1"/>
              <a:gd name="T5" fmla="*/ 0 h 6"/>
            </a:gdLst>
            <a:ahLst/>
            <a:cxnLst>
              <a:cxn ang="0">
                <a:pos x="T0" y="T1"/>
              </a:cxn>
              <a:cxn ang="0">
                <a:pos x="T2" y="T3"/>
              </a:cxn>
              <a:cxn ang="0">
                <a:pos x="T4" y="T5"/>
              </a:cxn>
            </a:cxnLst>
            <a:rect l="0" t="0" r="r" b="b"/>
            <a:pathLst>
              <a:path w="1" h="6">
                <a:moveTo>
                  <a:pt x="0" y="0"/>
                </a:moveTo>
                <a:cubicBezTo>
                  <a:pt x="0" y="2"/>
                  <a:pt x="1" y="4"/>
                  <a:pt x="1" y="6"/>
                </a:cubicBezTo>
                <a:cubicBezTo>
                  <a:pt x="1"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26">
            <a:extLst>
              <a:ext uri="{FF2B5EF4-FFF2-40B4-BE49-F238E27FC236}">
                <a16:creationId xmlns:a16="http://schemas.microsoft.com/office/drawing/2014/main" id="{33722F27-FF31-CC02-F2F6-D66FF5A29F5B}"/>
              </a:ext>
            </a:extLst>
          </p:cNvPr>
          <p:cNvSpPr>
            <a:spLocks/>
          </p:cNvSpPr>
          <p:nvPr/>
        </p:nvSpPr>
        <p:spPr bwMode="auto">
          <a:xfrm>
            <a:off x="23726401" y="8094664"/>
            <a:ext cx="9526" cy="15876"/>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2" y="3"/>
                  <a:pt x="1"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27">
            <a:extLst>
              <a:ext uri="{FF2B5EF4-FFF2-40B4-BE49-F238E27FC236}">
                <a16:creationId xmlns:a16="http://schemas.microsoft.com/office/drawing/2014/main" id="{7FC8BC72-2826-9ACC-0DCC-452BE2D6D676}"/>
              </a:ext>
            </a:extLst>
          </p:cNvPr>
          <p:cNvSpPr>
            <a:spLocks/>
          </p:cNvSpPr>
          <p:nvPr/>
        </p:nvSpPr>
        <p:spPr bwMode="auto">
          <a:xfrm>
            <a:off x="23693062" y="8013701"/>
            <a:ext cx="26988" cy="31750"/>
          </a:xfrm>
          <a:custGeom>
            <a:avLst/>
            <a:gdLst>
              <a:gd name="T0" fmla="*/ 1 w 9"/>
              <a:gd name="T1" fmla="*/ 3 h 10"/>
              <a:gd name="T2" fmla="*/ 4 w 9"/>
              <a:gd name="T3" fmla="*/ 4 h 10"/>
              <a:gd name="T4" fmla="*/ 5 w 9"/>
              <a:gd name="T5" fmla="*/ 10 h 10"/>
              <a:gd name="T6" fmla="*/ 9 w 9"/>
              <a:gd name="T7" fmla="*/ 10 h 10"/>
              <a:gd name="T8" fmla="*/ 7 w 9"/>
              <a:gd name="T9" fmla="*/ 2 h 10"/>
              <a:gd name="T10" fmla="*/ 6 w 9"/>
              <a:gd name="T11" fmla="*/ 0 h 10"/>
              <a:gd name="T12" fmla="*/ 3 w 9"/>
              <a:gd name="T13" fmla="*/ 1 h 10"/>
              <a:gd name="T14" fmla="*/ 0 w 9"/>
              <a:gd name="T15" fmla="*/ 4 h 10"/>
              <a:gd name="T16" fmla="*/ 1 w 9"/>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1" y="3"/>
                </a:moveTo>
                <a:cubicBezTo>
                  <a:pt x="4" y="4"/>
                  <a:pt x="4" y="4"/>
                  <a:pt x="4" y="4"/>
                </a:cubicBezTo>
                <a:cubicBezTo>
                  <a:pt x="5" y="10"/>
                  <a:pt x="5" y="10"/>
                  <a:pt x="5" y="10"/>
                </a:cubicBezTo>
                <a:cubicBezTo>
                  <a:pt x="9" y="10"/>
                  <a:pt x="9" y="10"/>
                  <a:pt x="9" y="10"/>
                </a:cubicBezTo>
                <a:cubicBezTo>
                  <a:pt x="8" y="8"/>
                  <a:pt x="8" y="5"/>
                  <a:pt x="7" y="2"/>
                </a:cubicBezTo>
                <a:cubicBezTo>
                  <a:pt x="7" y="1"/>
                  <a:pt x="7" y="0"/>
                  <a:pt x="6" y="0"/>
                </a:cubicBezTo>
                <a:cubicBezTo>
                  <a:pt x="5" y="1"/>
                  <a:pt x="3" y="0"/>
                  <a:pt x="3" y="1"/>
                </a:cubicBezTo>
                <a:cubicBezTo>
                  <a:pt x="2" y="2"/>
                  <a:pt x="1" y="3"/>
                  <a:pt x="0" y="4"/>
                </a:cubicBezTo>
                <a:cubicBezTo>
                  <a:pt x="0" y="3"/>
                  <a:pt x="1" y="3"/>
                  <a:pt x="1"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228">
            <a:extLst>
              <a:ext uri="{FF2B5EF4-FFF2-40B4-BE49-F238E27FC236}">
                <a16:creationId xmlns:a16="http://schemas.microsoft.com/office/drawing/2014/main" id="{22310245-1FCF-1213-3AAF-687C6154EA60}"/>
              </a:ext>
            </a:extLst>
          </p:cNvPr>
          <p:cNvSpPr>
            <a:spLocks/>
          </p:cNvSpPr>
          <p:nvPr/>
        </p:nvSpPr>
        <p:spPr bwMode="auto">
          <a:xfrm>
            <a:off x="23410489" y="8023227"/>
            <a:ext cx="49214" cy="87314"/>
          </a:xfrm>
          <a:custGeom>
            <a:avLst/>
            <a:gdLst>
              <a:gd name="T0" fmla="*/ 16 w 16"/>
              <a:gd name="T1" fmla="*/ 27 h 28"/>
              <a:gd name="T2" fmla="*/ 14 w 16"/>
              <a:gd name="T3" fmla="*/ 6 h 28"/>
              <a:gd name="T4" fmla="*/ 13 w 16"/>
              <a:gd name="T5" fmla="*/ 2 h 28"/>
              <a:gd name="T6" fmla="*/ 9 w 16"/>
              <a:gd name="T7" fmla="*/ 0 h 28"/>
              <a:gd name="T8" fmla="*/ 6 w 16"/>
              <a:gd name="T9" fmla="*/ 2 h 28"/>
              <a:gd name="T10" fmla="*/ 2 w 16"/>
              <a:gd name="T11" fmla="*/ 9 h 28"/>
              <a:gd name="T12" fmla="*/ 0 w 16"/>
              <a:gd name="T13" fmla="*/ 11 h 28"/>
              <a:gd name="T14" fmla="*/ 5 w 16"/>
              <a:gd name="T15" fmla="*/ 25 h 28"/>
              <a:gd name="T16" fmla="*/ 11 w 16"/>
              <a:gd name="T17" fmla="*/ 27 h 28"/>
              <a:gd name="T18" fmla="*/ 16 w 16"/>
              <a:gd name="T19" fmla="*/ 28 h 28"/>
              <a:gd name="T20" fmla="*/ 16 w 16"/>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16" y="27"/>
                </a:moveTo>
                <a:cubicBezTo>
                  <a:pt x="16" y="20"/>
                  <a:pt x="15" y="13"/>
                  <a:pt x="14" y="6"/>
                </a:cubicBezTo>
                <a:cubicBezTo>
                  <a:pt x="14" y="5"/>
                  <a:pt x="14" y="4"/>
                  <a:pt x="13" y="2"/>
                </a:cubicBezTo>
                <a:cubicBezTo>
                  <a:pt x="12" y="1"/>
                  <a:pt x="11" y="0"/>
                  <a:pt x="9" y="0"/>
                </a:cubicBezTo>
                <a:cubicBezTo>
                  <a:pt x="8" y="0"/>
                  <a:pt x="7" y="1"/>
                  <a:pt x="6" y="2"/>
                </a:cubicBezTo>
                <a:cubicBezTo>
                  <a:pt x="4" y="4"/>
                  <a:pt x="3" y="7"/>
                  <a:pt x="2" y="9"/>
                </a:cubicBezTo>
                <a:cubicBezTo>
                  <a:pt x="2" y="10"/>
                  <a:pt x="1" y="11"/>
                  <a:pt x="0" y="11"/>
                </a:cubicBezTo>
                <a:cubicBezTo>
                  <a:pt x="5" y="25"/>
                  <a:pt x="5" y="25"/>
                  <a:pt x="5" y="25"/>
                </a:cubicBezTo>
                <a:cubicBezTo>
                  <a:pt x="11" y="27"/>
                  <a:pt x="11" y="27"/>
                  <a:pt x="11" y="27"/>
                </a:cubicBezTo>
                <a:cubicBezTo>
                  <a:pt x="16" y="28"/>
                  <a:pt x="16" y="28"/>
                  <a:pt x="16" y="28"/>
                </a:cubicBezTo>
                <a:cubicBezTo>
                  <a:pt x="16" y="27"/>
                  <a:pt x="16" y="27"/>
                  <a:pt x="16" y="27"/>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29">
            <a:extLst>
              <a:ext uri="{FF2B5EF4-FFF2-40B4-BE49-F238E27FC236}">
                <a16:creationId xmlns:a16="http://schemas.microsoft.com/office/drawing/2014/main" id="{57CF4279-E522-6DAF-18AC-755F41FA7A5F}"/>
              </a:ext>
            </a:extLst>
          </p:cNvPr>
          <p:cNvSpPr>
            <a:spLocks/>
          </p:cNvSpPr>
          <p:nvPr/>
        </p:nvSpPr>
        <p:spPr bwMode="auto">
          <a:xfrm>
            <a:off x="22550062" y="7669214"/>
            <a:ext cx="1130300" cy="944564"/>
          </a:xfrm>
          <a:custGeom>
            <a:avLst/>
            <a:gdLst>
              <a:gd name="T0" fmla="*/ 356 w 360"/>
              <a:gd name="T1" fmla="*/ 174 h 301"/>
              <a:gd name="T2" fmla="*/ 350 w 360"/>
              <a:gd name="T3" fmla="*/ 179 h 301"/>
              <a:gd name="T4" fmla="*/ 299 w 360"/>
              <a:gd name="T5" fmla="*/ 171 h 301"/>
              <a:gd name="T6" fmla="*/ 296 w 360"/>
              <a:gd name="T7" fmla="*/ 158 h 301"/>
              <a:gd name="T8" fmla="*/ 291 w 360"/>
              <a:gd name="T9" fmla="*/ 153 h 301"/>
              <a:gd name="T10" fmla="*/ 292 w 360"/>
              <a:gd name="T11" fmla="*/ 144 h 301"/>
              <a:gd name="T12" fmla="*/ 290 w 360"/>
              <a:gd name="T13" fmla="*/ 141 h 301"/>
              <a:gd name="T14" fmla="*/ 285 w 360"/>
              <a:gd name="T15" fmla="*/ 140 h 301"/>
              <a:gd name="T16" fmla="*/ 279 w 360"/>
              <a:gd name="T17" fmla="*/ 138 h 301"/>
              <a:gd name="T18" fmla="*/ 274 w 360"/>
              <a:gd name="T19" fmla="*/ 124 h 301"/>
              <a:gd name="T20" fmla="*/ 270 w 360"/>
              <a:gd name="T21" fmla="*/ 122 h 301"/>
              <a:gd name="T22" fmla="*/ 265 w 360"/>
              <a:gd name="T23" fmla="*/ 111 h 301"/>
              <a:gd name="T24" fmla="*/ 255 w 360"/>
              <a:gd name="T25" fmla="*/ 93 h 301"/>
              <a:gd name="T26" fmla="*/ 245 w 360"/>
              <a:gd name="T27" fmla="*/ 82 h 301"/>
              <a:gd name="T28" fmla="*/ 240 w 360"/>
              <a:gd name="T29" fmla="*/ 78 h 301"/>
              <a:gd name="T30" fmla="*/ 232 w 360"/>
              <a:gd name="T31" fmla="*/ 63 h 301"/>
              <a:gd name="T32" fmla="*/ 219 w 360"/>
              <a:gd name="T33" fmla="*/ 69 h 301"/>
              <a:gd name="T34" fmla="*/ 220 w 360"/>
              <a:gd name="T35" fmla="*/ 64 h 301"/>
              <a:gd name="T36" fmla="*/ 204 w 360"/>
              <a:gd name="T37" fmla="*/ 57 h 301"/>
              <a:gd name="T38" fmla="*/ 170 w 360"/>
              <a:gd name="T39" fmla="*/ 58 h 301"/>
              <a:gd name="T40" fmla="*/ 88 w 360"/>
              <a:gd name="T41" fmla="*/ 2 h 301"/>
              <a:gd name="T42" fmla="*/ 72 w 360"/>
              <a:gd name="T43" fmla="*/ 0 h 301"/>
              <a:gd name="T44" fmla="*/ 66 w 360"/>
              <a:gd name="T45" fmla="*/ 6 h 301"/>
              <a:gd name="T46" fmla="*/ 40 w 360"/>
              <a:gd name="T47" fmla="*/ 14 h 301"/>
              <a:gd name="T48" fmla="*/ 59 w 360"/>
              <a:gd name="T49" fmla="*/ 36 h 301"/>
              <a:gd name="T50" fmla="*/ 52 w 360"/>
              <a:gd name="T51" fmla="*/ 44 h 301"/>
              <a:gd name="T52" fmla="*/ 52 w 360"/>
              <a:gd name="T53" fmla="*/ 49 h 301"/>
              <a:gd name="T54" fmla="*/ 38 w 360"/>
              <a:gd name="T55" fmla="*/ 51 h 301"/>
              <a:gd name="T56" fmla="*/ 26 w 360"/>
              <a:gd name="T57" fmla="*/ 63 h 301"/>
              <a:gd name="T58" fmla="*/ 2 w 360"/>
              <a:gd name="T59" fmla="*/ 58 h 301"/>
              <a:gd name="T60" fmla="*/ 0 w 360"/>
              <a:gd name="T61" fmla="*/ 81 h 301"/>
              <a:gd name="T62" fmla="*/ 4 w 360"/>
              <a:gd name="T63" fmla="*/ 80 h 301"/>
              <a:gd name="T64" fmla="*/ 12 w 360"/>
              <a:gd name="T65" fmla="*/ 85 h 301"/>
              <a:gd name="T66" fmla="*/ 17 w 360"/>
              <a:gd name="T67" fmla="*/ 92 h 301"/>
              <a:gd name="T68" fmla="*/ 38 w 360"/>
              <a:gd name="T69" fmla="*/ 122 h 301"/>
              <a:gd name="T70" fmla="*/ 47 w 360"/>
              <a:gd name="T71" fmla="*/ 141 h 301"/>
              <a:gd name="T72" fmla="*/ 55 w 360"/>
              <a:gd name="T73" fmla="*/ 150 h 301"/>
              <a:gd name="T74" fmla="*/ 72 w 360"/>
              <a:gd name="T75" fmla="*/ 167 h 301"/>
              <a:gd name="T76" fmla="*/ 76 w 360"/>
              <a:gd name="T77" fmla="*/ 174 h 301"/>
              <a:gd name="T78" fmla="*/ 79 w 360"/>
              <a:gd name="T79" fmla="*/ 188 h 301"/>
              <a:gd name="T80" fmla="*/ 79 w 360"/>
              <a:gd name="T81" fmla="*/ 194 h 301"/>
              <a:gd name="T82" fmla="*/ 94 w 360"/>
              <a:gd name="T83" fmla="*/ 221 h 301"/>
              <a:gd name="T84" fmla="*/ 105 w 360"/>
              <a:gd name="T85" fmla="*/ 228 h 301"/>
              <a:gd name="T86" fmla="*/ 117 w 360"/>
              <a:gd name="T87" fmla="*/ 244 h 301"/>
              <a:gd name="T88" fmla="*/ 130 w 360"/>
              <a:gd name="T89" fmla="*/ 265 h 301"/>
              <a:gd name="T90" fmla="*/ 143 w 360"/>
              <a:gd name="T91" fmla="*/ 281 h 301"/>
              <a:gd name="T92" fmla="*/ 147 w 360"/>
              <a:gd name="T93" fmla="*/ 289 h 301"/>
              <a:gd name="T94" fmla="*/ 155 w 360"/>
              <a:gd name="T95" fmla="*/ 290 h 301"/>
              <a:gd name="T96" fmla="*/ 156 w 360"/>
              <a:gd name="T97" fmla="*/ 286 h 301"/>
              <a:gd name="T98" fmla="*/ 161 w 360"/>
              <a:gd name="T99" fmla="*/ 283 h 301"/>
              <a:gd name="T100" fmla="*/ 158 w 360"/>
              <a:gd name="T101" fmla="*/ 278 h 301"/>
              <a:gd name="T102" fmla="*/ 160 w 360"/>
              <a:gd name="T103" fmla="*/ 270 h 301"/>
              <a:gd name="T104" fmla="*/ 165 w 360"/>
              <a:gd name="T105" fmla="*/ 268 h 301"/>
              <a:gd name="T106" fmla="*/ 170 w 360"/>
              <a:gd name="T107" fmla="*/ 272 h 301"/>
              <a:gd name="T108" fmla="*/ 181 w 360"/>
              <a:gd name="T109" fmla="*/ 272 h 301"/>
              <a:gd name="T110" fmla="*/ 211 w 360"/>
              <a:gd name="T111" fmla="*/ 286 h 301"/>
              <a:gd name="T112" fmla="*/ 212 w 360"/>
              <a:gd name="T113" fmla="*/ 301 h 301"/>
              <a:gd name="T114" fmla="*/ 243 w 360"/>
              <a:gd name="T115" fmla="*/ 259 h 301"/>
              <a:gd name="T116" fmla="*/ 308 w 360"/>
              <a:gd name="T117" fmla="*/ 240 h 301"/>
              <a:gd name="T118" fmla="*/ 357 w 360"/>
              <a:gd name="T119" fmla="*/ 224 h 301"/>
              <a:gd name="T120" fmla="*/ 360 w 360"/>
              <a:gd name="T121" fmla="*/ 186 h 301"/>
              <a:gd name="T122" fmla="*/ 356 w 360"/>
              <a:gd name="T123" fmla="*/ 17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 h="301">
                <a:moveTo>
                  <a:pt x="356" y="174"/>
                </a:moveTo>
                <a:cubicBezTo>
                  <a:pt x="350" y="179"/>
                  <a:pt x="350" y="179"/>
                  <a:pt x="350" y="179"/>
                </a:cubicBezTo>
                <a:cubicBezTo>
                  <a:pt x="299" y="171"/>
                  <a:pt x="299" y="171"/>
                  <a:pt x="299" y="171"/>
                </a:cubicBezTo>
                <a:cubicBezTo>
                  <a:pt x="296" y="158"/>
                  <a:pt x="296" y="158"/>
                  <a:pt x="296" y="158"/>
                </a:cubicBezTo>
                <a:cubicBezTo>
                  <a:pt x="291" y="153"/>
                  <a:pt x="291" y="153"/>
                  <a:pt x="291" y="153"/>
                </a:cubicBezTo>
                <a:cubicBezTo>
                  <a:pt x="292" y="144"/>
                  <a:pt x="292" y="144"/>
                  <a:pt x="292" y="144"/>
                </a:cubicBezTo>
                <a:cubicBezTo>
                  <a:pt x="291" y="143"/>
                  <a:pt x="291" y="142"/>
                  <a:pt x="290" y="141"/>
                </a:cubicBezTo>
                <a:cubicBezTo>
                  <a:pt x="285" y="140"/>
                  <a:pt x="285" y="140"/>
                  <a:pt x="285" y="140"/>
                </a:cubicBezTo>
                <a:cubicBezTo>
                  <a:pt x="279" y="138"/>
                  <a:pt x="279" y="138"/>
                  <a:pt x="279" y="138"/>
                </a:cubicBezTo>
                <a:cubicBezTo>
                  <a:pt x="274" y="124"/>
                  <a:pt x="274" y="124"/>
                  <a:pt x="274" y="124"/>
                </a:cubicBezTo>
                <a:cubicBezTo>
                  <a:pt x="273" y="125"/>
                  <a:pt x="272" y="124"/>
                  <a:pt x="270" y="122"/>
                </a:cubicBezTo>
                <a:cubicBezTo>
                  <a:pt x="267" y="119"/>
                  <a:pt x="265" y="115"/>
                  <a:pt x="265" y="111"/>
                </a:cubicBezTo>
                <a:cubicBezTo>
                  <a:pt x="264" y="104"/>
                  <a:pt x="260" y="98"/>
                  <a:pt x="255" y="93"/>
                </a:cubicBezTo>
                <a:cubicBezTo>
                  <a:pt x="252" y="89"/>
                  <a:pt x="248" y="86"/>
                  <a:pt x="245" y="82"/>
                </a:cubicBezTo>
                <a:cubicBezTo>
                  <a:pt x="243" y="81"/>
                  <a:pt x="241" y="80"/>
                  <a:pt x="240" y="78"/>
                </a:cubicBezTo>
                <a:cubicBezTo>
                  <a:pt x="237" y="73"/>
                  <a:pt x="234" y="68"/>
                  <a:pt x="232" y="63"/>
                </a:cubicBezTo>
                <a:cubicBezTo>
                  <a:pt x="219" y="69"/>
                  <a:pt x="219" y="69"/>
                  <a:pt x="219" y="69"/>
                </a:cubicBezTo>
                <a:cubicBezTo>
                  <a:pt x="220" y="64"/>
                  <a:pt x="220" y="64"/>
                  <a:pt x="220" y="64"/>
                </a:cubicBezTo>
                <a:cubicBezTo>
                  <a:pt x="204" y="57"/>
                  <a:pt x="204" y="57"/>
                  <a:pt x="204" y="57"/>
                </a:cubicBezTo>
                <a:cubicBezTo>
                  <a:pt x="170" y="58"/>
                  <a:pt x="170" y="58"/>
                  <a:pt x="170" y="58"/>
                </a:cubicBezTo>
                <a:cubicBezTo>
                  <a:pt x="88" y="2"/>
                  <a:pt x="88" y="2"/>
                  <a:pt x="88" y="2"/>
                </a:cubicBezTo>
                <a:cubicBezTo>
                  <a:pt x="72" y="0"/>
                  <a:pt x="72" y="0"/>
                  <a:pt x="72" y="0"/>
                </a:cubicBezTo>
                <a:cubicBezTo>
                  <a:pt x="66" y="6"/>
                  <a:pt x="66" y="6"/>
                  <a:pt x="66" y="6"/>
                </a:cubicBezTo>
                <a:cubicBezTo>
                  <a:pt x="40" y="14"/>
                  <a:pt x="40" y="14"/>
                  <a:pt x="40" y="14"/>
                </a:cubicBezTo>
                <a:cubicBezTo>
                  <a:pt x="59" y="36"/>
                  <a:pt x="59" y="36"/>
                  <a:pt x="59" y="36"/>
                </a:cubicBezTo>
                <a:cubicBezTo>
                  <a:pt x="52" y="44"/>
                  <a:pt x="52" y="44"/>
                  <a:pt x="52" y="44"/>
                </a:cubicBezTo>
                <a:cubicBezTo>
                  <a:pt x="52" y="49"/>
                  <a:pt x="52" y="49"/>
                  <a:pt x="52" y="49"/>
                </a:cubicBezTo>
                <a:cubicBezTo>
                  <a:pt x="38" y="51"/>
                  <a:pt x="38" y="51"/>
                  <a:pt x="38" y="51"/>
                </a:cubicBezTo>
                <a:cubicBezTo>
                  <a:pt x="26" y="63"/>
                  <a:pt x="26" y="63"/>
                  <a:pt x="26" y="63"/>
                </a:cubicBezTo>
                <a:cubicBezTo>
                  <a:pt x="2" y="58"/>
                  <a:pt x="2" y="58"/>
                  <a:pt x="2" y="58"/>
                </a:cubicBezTo>
                <a:cubicBezTo>
                  <a:pt x="0" y="81"/>
                  <a:pt x="0" y="81"/>
                  <a:pt x="0" y="81"/>
                </a:cubicBezTo>
                <a:cubicBezTo>
                  <a:pt x="1" y="80"/>
                  <a:pt x="2" y="80"/>
                  <a:pt x="4" y="80"/>
                </a:cubicBezTo>
                <a:cubicBezTo>
                  <a:pt x="8" y="80"/>
                  <a:pt x="10" y="82"/>
                  <a:pt x="12" y="85"/>
                </a:cubicBezTo>
                <a:cubicBezTo>
                  <a:pt x="14" y="87"/>
                  <a:pt x="16" y="90"/>
                  <a:pt x="17" y="92"/>
                </a:cubicBezTo>
                <a:cubicBezTo>
                  <a:pt x="25" y="101"/>
                  <a:pt x="30" y="113"/>
                  <a:pt x="38" y="122"/>
                </a:cubicBezTo>
                <a:cubicBezTo>
                  <a:pt x="42" y="128"/>
                  <a:pt x="46" y="134"/>
                  <a:pt x="47" y="141"/>
                </a:cubicBezTo>
                <a:cubicBezTo>
                  <a:pt x="48" y="145"/>
                  <a:pt x="51" y="148"/>
                  <a:pt x="55" y="150"/>
                </a:cubicBezTo>
                <a:cubicBezTo>
                  <a:pt x="64" y="152"/>
                  <a:pt x="69" y="158"/>
                  <a:pt x="72" y="167"/>
                </a:cubicBezTo>
                <a:cubicBezTo>
                  <a:pt x="73" y="169"/>
                  <a:pt x="74" y="172"/>
                  <a:pt x="76" y="174"/>
                </a:cubicBezTo>
                <a:cubicBezTo>
                  <a:pt x="78" y="179"/>
                  <a:pt x="80" y="183"/>
                  <a:pt x="79" y="188"/>
                </a:cubicBezTo>
                <a:cubicBezTo>
                  <a:pt x="79" y="194"/>
                  <a:pt x="79" y="194"/>
                  <a:pt x="79" y="194"/>
                </a:cubicBezTo>
                <a:cubicBezTo>
                  <a:pt x="80" y="206"/>
                  <a:pt x="86" y="214"/>
                  <a:pt x="94" y="221"/>
                </a:cubicBezTo>
                <a:cubicBezTo>
                  <a:pt x="98" y="223"/>
                  <a:pt x="102" y="225"/>
                  <a:pt x="105" y="228"/>
                </a:cubicBezTo>
                <a:cubicBezTo>
                  <a:pt x="110" y="232"/>
                  <a:pt x="115" y="237"/>
                  <a:pt x="117" y="244"/>
                </a:cubicBezTo>
                <a:cubicBezTo>
                  <a:pt x="119" y="252"/>
                  <a:pt x="124" y="259"/>
                  <a:pt x="130" y="265"/>
                </a:cubicBezTo>
                <a:cubicBezTo>
                  <a:pt x="134" y="270"/>
                  <a:pt x="139" y="275"/>
                  <a:pt x="143" y="281"/>
                </a:cubicBezTo>
                <a:cubicBezTo>
                  <a:pt x="145" y="284"/>
                  <a:pt x="146" y="286"/>
                  <a:pt x="147" y="289"/>
                </a:cubicBezTo>
                <a:cubicBezTo>
                  <a:pt x="155" y="290"/>
                  <a:pt x="155" y="290"/>
                  <a:pt x="155" y="290"/>
                </a:cubicBezTo>
                <a:cubicBezTo>
                  <a:pt x="156" y="286"/>
                  <a:pt x="156" y="286"/>
                  <a:pt x="156" y="286"/>
                </a:cubicBezTo>
                <a:cubicBezTo>
                  <a:pt x="161" y="283"/>
                  <a:pt x="161" y="283"/>
                  <a:pt x="161" y="283"/>
                </a:cubicBezTo>
                <a:cubicBezTo>
                  <a:pt x="158" y="278"/>
                  <a:pt x="158" y="278"/>
                  <a:pt x="158" y="278"/>
                </a:cubicBezTo>
                <a:cubicBezTo>
                  <a:pt x="160" y="270"/>
                  <a:pt x="160" y="270"/>
                  <a:pt x="160" y="270"/>
                </a:cubicBezTo>
                <a:cubicBezTo>
                  <a:pt x="165" y="268"/>
                  <a:pt x="165" y="268"/>
                  <a:pt x="165" y="268"/>
                </a:cubicBezTo>
                <a:cubicBezTo>
                  <a:pt x="170" y="272"/>
                  <a:pt x="170" y="272"/>
                  <a:pt x="170" y="272"/>
                </a:cubicBezTo>
                <a:cubicBezTo>
                  <a:pt x="181" y="272"/>
                  <a:pt x="181" y="272"/>
                  <a:pt x="181" y="272"/>
                </a:cubicBezTo>
                <a:cubicBezTo>
                  <a:pt x="211" y="286"/>
                  <a:pt x="211" y="286"/>
                  <a:pt x="211" y="286"/>
                </a:cubicBezTo>
                <a:cubicBezTo>
                  <a:pt x="212" y="301"/>
                  <a:pt x="212" y="301"/>
                  <a:pt x="212" y="301"/>
                </a:cubicBezTo>
                <a:cubicBezTo>
                  <a:pt x="243" y="259"/>
                  <a:pt x="243" y="259"/>
                  <a:pt x="243" y="259"/>
                </a:cubicBezTo>
                <a:cubicBezTo>
                  <a:pt x="308" y="240"/>
                  <a:pt x="308" y="240"/>
                  <a:pt x="308" y="240"/>
                </a:cubicBezTo>
                <a:cubicBezTo>
                  <a:pt x="357" y="224"/>
                  <a:pt x="357" y="224"/>
                  <a:pt x="357" y="224"/>
                </a:cubicBezTo>
                <a:cubicBezTo>
                  <a:pt x="360" y="186"/>
                  <a:pt x="360" y="186"/>
                  <a:pt x="360" y="186"/>
                </a:cubicBezTo>
                <a:lnTo>
                  <a:pt x="356" y="17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30">
            <a:extLst>
              <a:ext uri="{FF2B5EF4-FFF2-40B4-BE49-F238E27FC236}">
                <a16:creationId xmlns:a16="http://schemas.microsoft.com/office/drawing/2014/main" id="{CF3BA160-00FC-CA16-7073-5EC790F99216}"/>
              </a:ext>
            </a:extLst>
          </p:cNvPr>
          <p:cNvSpPr>
            <a:spLocks/>
          </p:cNvSpPr>
          <p:nvPr/>
        </p:nvSpPr>
        <p:spPr bwMode="auto">
          <a:xfrm>
            <a:off x="23180301" y="7791450"/>
            <a:ext cx="95250" cy="93664"/>
          </a:xfrm>
          <a:custGeom>
            <a:avLst/>
            <a:gdLst>
              <a:gd name="T0" fmla="*/ 30 w 30"/>
              <a:gd name="T1" fmla="*/ 23 h 30"/>
              <a:gd name="T2" fmla="*/ 27 w 30"/>
              <a:gd name="T3" fmla="*/ 18 h 30"/>
              <a:gd name="T4" fmla="*/ 27 w 30"/>
              <a:gd name="T5" fmla="*/ 12 h 30"/>
              <a:gd name="T6" fmla="*/ 28 w 30"/>
              <a:gd name="T7" fmla="*/ 3 h 30"/>
              <a:gd name="T8" fmla="*/ 29 w 30"/>
              <a:gd name="T9" fmla="*/ 2 h 30"/>
              <a:gd name="T10" fmla="*/ 25 w 30"/>
              <a:gd name="T11" fmla="*/ 1 h 30"/>
              <a:gd name="T12" fmla="*/ 21 w 30"/>
              <a:gd name="T13" fmla="*/ 2 h 30"/>
              <a:gd name="T14" fmla="*/ 15 w 30"/>
              <a:gd name="T15" fmla="*/ 0 h 30"/>
              <a:gd name="T16" fmla="*/ 7 w 30"/>
              <a:gd name="T17" fmla="*/ 4 h 30"/>
              <a:gd name="T18" fmla="*/ 0 w 30"/>
              <a:gd name="T19" fmla="*/ 18 h 30"/>
              <a:gd name="T20" fmla="*/ 3 w 30"/>
              <a:gd name="T21" fmla="*/ 18 h 30"/>
              <a:gd name="T22" fmla="*/ 19 w 30"/>
              <a:gd name="T23" fmla="*/ 25 h 30"/>
              <a:gd name="T24" fmla="*/ 18 w 30"/>
              <a:gd name="T25" fmla="*/ 30 h 30"/>
              <a:gd name="T26" fmla="*/ 30 w 30"/>
              <a:gd name="T2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30" y="23"/>
                </a:moveTo>
                <a:cubicBezTo>
                  <a:pt x="29" y="22"/>
                  <a:pt x="28" y="20"/>
                  <a:pt x="27" y="18"/>
                </a:cubicBezTo>
                <a:cubicBezTo>
                  <a:pt x="26" y="16"/>
                  <a:pt x="26" y="14"/>
                  <a:pt x="27" y="12"/>
                </a:cubicBezTo>
                <a:cubicBezTo>
                  <a:pt x="27" y="9"/>
                  <a:pt x="28" y="6"/>
                  <a:pt x="28" y="3"/>
                </a:cubicBezTo>
                <a:cubicBezTo>
                  <a:pt x="29" y="3"/>
                  <a:pt x="29" y="3"/>
                  <a:pt x="29" y="2"/>
                </a:cubicBezTo>
                <a:cubicBezTo>
                  <a:pt x="25" y="1"/>
                  <a:pt x="25" y="1"/>
                  <a:pt x="25" y="1"/>
                </a:cubicBezTo>
                <a:cubicBezTo>
                  <a:pt x="21" y="2"/>
                  <a:pt x="21" y="2"/>
                  <a:pt x="21" y="2"/>
                </a:cubicBezTo>
                <a:cubicBezTo>
                  <a:pt x="15" y="0"/>
                  <a:pt x="15" y="0"/>
                  <a:pt x="15" y="0"/>
                </a:cubicBezTo>
                <a:cubicBezTo>
                  <a:pt x="7" y="4"/>
                  <a:pt x="7" y="4"/>
                  <a:pt x="7" y="4"/>
                </a:cubicBezTo>
                <a:cubicBezTo>
                  <a:pt x="0" y="18"/>
                  <a:pt x="0" y="18"/>
                  <a:pt x="0" y="18"/>
                </a:cubicBezTo>
                <a:cubicBezTo>
                  <a:pt x="3" y="18"/>
                  <a:pt x="3" y="18"/>
                  <a:pt x="3" y="18"/>
                </a:cubicBezTo>
                <a:cubicBezTo>
                  <a:pt x="19" y="25"/>
                  <a:pt x="19" y="25"/>
                  <a:pt x="19" y="25"/>
                </a:cubicBezTo>
                <a:cubicBezTo>
                  <a:pt x="18" y="30"/>
                  <a:pt x="18" y="30"/>
                  <a:pt x="18" y="30"/>
                </a:cubicBezTo>
                <a:lnTo>
                  <a:pt x="30" y="2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231">
            <a:extLst>
              <a:ext uri="{FF2B5EF4-FFF2-40B4-BE49-F238E27FC236}">
                <a16:creationId xmlns:a16="http://schemas.microsoft.com/office/drawing/2014/main" id="{9587FCB0-74EB-DCE0-1069-E2A2CD8B07CC}"/>
              </a:ext>
            </a:extLst>
          </p:cNvPr>
          <p:cNvSpPr>
            <a:spLocks/>
          </p:cNvSpPr>
          <p:nvPr/>
        </p:nvSpPr>
        <p:spPr bwMode="auto">
          <a:xfrm>
            <a:off x="22562762" y="7596188"/>
            <a:ext cx="215900" cy="269876"/>
          </a:xfrm>
          <a:custGeom>
            <a:avLst/>
            <a:gdLst>
              <a:gd name="T0" fmla="*/ 119 w 136"/>
              <a:gd name="T1" fmla="*/ 0 h 170"/>
              <a:gd name="T2" fmla="*/ 119 w 136"/>
              <a:gd name="T3" fmla="*/ 0 h 170"/>
              <a:gd name="T4" fmla="*/ 51 w 136"/>
              <a:gd name="T5" fmla="*/ 42 h 170"/>
              <a:gd name="T6" fmla="*/ 44 w 136"/>
              <a:gd name="T7" fmla="*/ 40 h 170"/>
              <a:gd name="T8" fmla="*/ 36 w 136"/>
              <a:gd name="T9" fmla="*/ 34 h 170"/>
              <a:gd name="T10" fmla="*/ 24 w 136"/>
              <a:gd name="T11" fmla="*/ 30 h 170"/>
              <a:gd name="T12" fmla="*/ 26 w 136"/>
              <a:gd name="T13" fmla="*/ 24 h 170"/>
              <a:gd name="T14" fmla="*/ 24 w 136"/>
              <a:gd name="T15" fmla="*/ 30 h 170"/>
              <a:gd name="T16" fmla="*/ 20 w 136"/>
              <a:gd name="T17" fmla="*/ 32 h 170"/>
              <a:gd name="T18" fmla="*/ 16 w 136"/>
              <a:gd name="T19" fmla="*/ 36 h 170"/>
              <a:gd name="T20" fmla="*/ 14 w 136"/>
              <a:gd name="T21" fmla="*/ 36 h 170"/>
              <a:gd name="T22" fmla="*/ 14 w 136"/>
              <a:gd name="T23" fmla="*/ 36 h 170"/>
              <a:gd name="T24" fmla="*/ 14 w 136"/>
              <a:gd name="T25" fmla="*/ 40 h 170"/>
              <a:gd name="T26" fmla="*/ 14 w 136"/>
              <a:gd name="T27" fmla="*/ 46 h 170"/>
              <a:gd name="T28" fmla="*/ 14 w 136"/>
              <a:gd name="T29" fmla="*/ 52 h 170"/>
              <a:gd name="T30" fmla="*/ 14 w 136"/>
              <a:gd name="T31" fmla="*/ 63 h 170"/>
              <a:gd name="T32" fmla="*/ 10 w 136"/>
              <a:gd name="T33" fmla="*/ 65 h 170"/>
              <a:gd name="T34" fmla="*/ 10 w 136"/>
              <a:gd name="T35" fmla="*/ 81 h 170"/>
              <a:gd name="T36" fmla="*/ 8 w 136"/>
              <a:gd name="T37" fmla="*/ 81 h 170"/>
              <a:gd name="T38" fmla="*/ 8 w 136"/>
              <a:gd name="T39" fmla="*/ 83 h 170"/>
              <a:gd name="T40" fmla="*/ 12 w 136"/>
              <a:gd name="T41" fmla="*/ 91 h 170"/>
              <a:gd name="T42" fmla="*/ 10 w 136"/>
              <a:gd name="T43" fmla="*/ 103 h 170"/>
              <a:gd name="T44" fmla="*/ 10 w 136"/>
              <a:gd name="T45" fmla="*/ 111 h 170"/>
              <a:gd name="T46" fmla="*/ 8 w 136"/>
              <a:gd name="T47" fmla="*/ 113 h 170"/>
              <a:gd name="T48" fmla="*/ 8 w 136"/>
              <a:gd name="T49" fmla="*/ 121 h 170"/>
              <a:gd name="T50" fmla="*/ 4 w 136"/>
              <a:gd name="T51" fmla="*/ 133 h 170"/>
              <a:gd name="T52" fmla="*/ 4 w 136"/>
              <a:gd name="T53" fmla="*/ 138 h 170"/>
              <a:gd name="T54" fmla="*/ 2 w 136"/>
              <a:gd name="T55" fmla="*/ 142 h 170"/>
              <a:gd name="T56" fmla="*/ 2 w 136"/>
              <a:gd name="T57" fmla="*/ 148 h 170"/>
              <a:gd name="T58" fmla="*/ 2 w 136"/>
              <a:gd name="T59" fmla="*/ 150 h 170"/>
              <a:gd name="T60" fmla="*/ 2 w 136"/>
              <a:gd name="T61" fmla="*/ 150 h 170"/>
              <a:gd name="T62" fmla="*/ 0 w 136"/>
              <a:gd name="T63" fmla="*/ 158 h 170"/>
              <a:gd name="T64" fmla="*/ 0 w 136"/>
              <a:gd name="T65" fmla="*/ 162 h 170"/>
              <a:gd name="T66" fmla="*/ 44 w 136"/>
              <a:gd name="T67" fmla="*/ 170 h 170"/>
              <a:gd name="T68" fmla="*/ 53 w 136"/>
              <a:gd name="T69" fmla="*/ 160 h 170"/>
              <a:gd name="T70" fmla="*/ 67 w 136"/>
              <a:gd name="T71" fmla="*/ 146 h 170"/>
              <a:gd name="T72" fmla="*/ 89 w 136"/>
              <a:gd name="T73" fmla="*/ 142 h 170"/>
              <a:gd name="T74" fmla="*/ 95 w 136"/>
              <a:gd name="T75" fmla="*/ 140 h 170"/>
              <a:gd name="T76" fmla="*/ 95 w 136"/>
              <a:gd name="T77" fmla="*/ 133 h 170"/>
              <a:gd name="T78" fmla="*/ 109 w 136"/>
              <a:gd name="T79" fmla="*/ 117 h 170"/>
              <a:gd name="T80" fmla="*/ 71 w 136"/>
              <a:gd name="T81" fmla="*/ 73 h 170"/>
              <a:gd name="T82" fmla="*/ 123 w 136"/>
              <a:gd name="T83" fmla="*/ 57 h 170"/>
              <a:gd name="T84" fmla="*/ 134 w 136"/>
              <a:gd name="T85" fmla="*/ 46 h 170"/>
              <a:gd name="T86" fmla="*/ 136 w 136"/>
              <a:gd name="T87" fmla="*/ 46 h 170"/>
              <a:gd name="T88" fmla="*/ 119 w 136"/>
              <a:gd name="T8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70">
                <a:moveTo>
                  <a:pt x="119" y="0"/>
                </a:moveTo>
                <a:lnTo>
                  <a:pt x="119" y="0"/>
                </a:lnTo>
                <a:lnTo>
                  <a:pt x="51" y="42"/>
                </a:lnTo>
                <a:lnTo>
                  <a:pt x="44" y="40"/>
                </a:lnTo>
                <a:lnTo>
                  <a:pt x="36" y="34"/>
                </a:lnTo>
                <a:lnTo>
                  <a:pt x="24" y="30"/>
                </a:lnTo>
                <a:lnTo>
                  <a:pt x="26" y="24"/>
                </a:lnTo>
                <a:lnTo>
                  <a:pt x="24" y="30"/>
                </a:lnTo>
                <a:lnTo>
                  <a:pt x="20" y="32"/>
                </a:lnTo>
                <a:lnTo>
                  <a:pt x="16" y="36"/>
                </a:lnTo>
                <a:lnTo>
                  <a:pt x="14" y="36"/>
                </a:lnTo>
                <a:lnTo>
                  <a:pt x="14" y="36"/>
                </a:lnTo>
                <a:lnTo>
                  <a:pt x="14" y="40"/>
                </a:lnTo>
                <a:lnTo>
                  <a:pt x="14" y="46"/>
                </a:lnTo>
                <a:lnTo>
                  <a:pt x="14" y="52"/>
                </a:lnTo>
                <a:lnTo>
                  <a:pt x="14" y="63"/>
                </a:lnTo>
                <a:lnTo>
                  <a:pt x="10" y="65"/>
                </a:lnTo>
                <a:lnTo>
                  <a:pt x="10" y="81"/>
                </a:lnTo>
                <a:lnTo>
                  <a:pt x="8" y="81"/>
                </a:lnTo>
                <a:lnTo>
                  <a:pt x="8" y="83"/>
                </a:lnTo>
                <a:lnTo>
                  <a:pt x="12" y="91"/>
                </a:lnTo>
                <a:lnTo>
                  <a:pt x="10" y="103"/>
                </a:lnTo>
                <a:lnTo>
                  <a:pt x="10" y="111"/>
                </a:lnTo>
                <a:lnTo>
                  <a:pt x="8" y="113"/>
                </a:lnTo>
                <a:lnTo>
                  <a:pt x="8" y="121"/>
                </a:lnTo>
                <a:lnTo>
                  <a:pt x="4" y="133"/>
                </a:lnTo>
                <a:lnTo>
                  <a:pt x="4" y="138"/>
                </a:lnTo>
                <a:lnTo>
                  <a:pt x="2" y="142"/>
                </a:lnTo>
                <a:lnTo>
                  <a:pt x="2" y="148"/>
                </a:lnTo>
                <a:lnTo>
                  <a:pt x="2" y="150"/>
                </a:lnTo>
                <a:lnTo>
                  <a:pt x="2" y="150"/>
                </a:lnTo>
                <a:lnTo>
                  <a:pt x="0" y="158"/>
                </a:lnTo>
                <a:lnTo>
                  <a:pt x="0" y="162"/>
                </a:lnTo>
                <a:lnTo>
                  <a:pt x="44" y="170"/>
                </a:lnTo>
                <a:lnTo>
                  <a:pt x="53" y="160"/>
                </a:lnTo>
                <a:lnTo>
                  <a:pt x="67" y="146"/>
                </a:lnTo>
                <a:lnTo>
                  <a:pt x="89" y="142"/>
                </a:lnTo>
                <a:lnTo>
                  <a:pt x="95" y="140"/>
                </a:lnTo>
                <a:lnTo>
                  <a:pt x="95" y="133"/>
                </a:lnTo>
                <a:lnTo>
                  <a:pt x="109" y="117"/>
                </a:lnTo>
                <a:lnTo>
                  <a:pt x="71" y="73"/>
                </a:lnTo>
                <a:lnTo>
                  <a:pt x="123" y="57"/>
                </a:lnTo>
                <a:lnTo>
                  <a:pt x="134" y="46"/>
                </a:lnTo>
                <a:lnTo>
                  <a:pt x="136" y="46"/>
                </a:lnTo>
                <a:lnTo>
                  <a:pt x="119"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32">
            <a:extLst>
              <a:ext uri="{FF2B5EF4-FFF2-40B4-BE49-F238E27FC236}">
                <a16:creationId xmlns:a16="http://schemas.microsoft.com/office/drawing/2014/main" id="{2EE014AA-7A6D-B493-05AC-B649E0CDAD94}"/>
              </a:ext>
            </a:extLst>
          </p:cNvPr>
          <p:cNvSpPr>
            <a:spLocks/>
          </p:cNvSpPr>
          <p:nvPr/>
        </p:nvSpPr>
        <p:spPr bwMode="auto">
          <a:xfrm>
            <a:off x="22751676" y="7348539"/>
            <a:ext cx="523876" cy="504826"/>
          </a:xfrm>
          <a:custGeom>
            <a:avLst/>
            <a:gdLst>
              <a:gd name="T0" fmla="*/ 300 w 330"/>
              <a:gd name="T1" fmla="*/ 279 h 318"/>
              <a:gd name="T2" fmla="*/ 312 w 330"/>
              <a:gd name="T3" fmla="*/ 283 h 318"/>
              <a:gd name="T4" fmla="*/ 320 w 330"/>
              <a:gd name="T5" fmla="*/ 281 h 318"/>
              <a:gd name="T6" fmla="*/ 324 w 330"/>
              <a:gd name="T7" fmla="*/ 283 h 318"/>
              <a:gd name="T8" fmla="*/ 330 w 330"/>
              <a:gd name="T9" fmla="*/ 273 h 318"/>
              <a:gd name="T10" fmla="*/ 316 w 330"/>
              <a:gd name="T11" fmla="*/ 265 h 318"/>
              <a:gd name="T12" fmla="*/ 312 w 330"/>
              <a:gd name="T13" fmla="*/ 241 h 318"/>
              <a:gd name="T14" fmla="*/ 302 w 330"/>
              <a:gd name="T15" fmla="*/ 241 h 318"/>
              <a:gd name="T16" fmla="*/ 298 w 330"/>
              <a:gd name="T17" fmla="*/ 229 h 318"/>
              <a:gd name="T18" fmla="*/ 306 w 330"/>
              <a:gd name="T19" fmla="*/ 215 h 318"/>
              <a:gd name="T20" fmla="*/ 294 w 330"/>
              <a:gd name="T21" fmla="*/ 198 h 318"/>
              <a:gd name="T22" fmla="*/ 280 w 330"/>
              <a:gd name="T23" fmla="*/ 186 h 318"/>
              <a:gd name="T24" fmla="*/ 257 w 330"/>
              <a:gd name="T25" fmla="*/ 168 h 318"/>
              <a:gd name="T26" fmla="*/ 241 w 330"/>
              <a:gd name="T27" fmla="*/ 170 h 318"/>
              <a:gd name="T28" fmla="*/ 233 w 330"/>
              <a:gd name="T29" fmla="*/ 144 h 318"/>
              <a:gd name="T30" fmla="*/ 215 w 330"/>
              <a:gd name="T31" fmla="*/ 134 h 318"/>
              <a:gd name="T32" fmla="*/ 219 w 330"/>
              <a:gd name="T33" fmla="*/ 95 h 318"/>
              <a:gd name="T34" fmla="*/ 231 w 330"/>
              <a:gd name="T35" fmla="*/ 89 h 318"/>
              <a:gd name="T36" fmla="*/ 229 w 330"/>
              <a:gd name="T37" fmla="*/ 69 h 318"/>
              <a:gd name="T38" fmla="*/ 241 w 330"/>
              <a:gd name="T39" fmla="*/ 63 h 318"/>
              <a:gd name="T40" fmla="*/ 209 w 330"/>
              <a:gd name="T41" fmla="*/ 53 h 318"/>
              <a:gd name="T42" fmla="*/ 187 w 330"/>
              <a:gd name="T43" fmla="*/ 32 h 318"/>
              <a:gd name="T44" fmla="*/ 174 w 330"/>
              <a:gd name="T45" fmla="*/ 8 h 318"/>
              <a:gd name="T46" fmla="*/ 172 w 330"/>
              <a:gd name="T47" fmla="*/ 10 h 318"/>
              <a:gd name="T48" fmla="*/ 162 w 330"/>
              <a:gd name="T49" fmla="*/ 12 h 318"/>
              <a:gd name="T50" fmla="*/ 158 w 330"/>
              <a:gd name="T51" fmla="*/ 2 h 318"/>
              <a:gd name="T52" fmla="*/ 146 w 330"/>
              <a:gd name="T53" fmla="*/ 4 h 318"/>
              <a:gd name="T54" fmla="*/ 134 w 330"/>
              <a:gd name="T55" fmla="*/ 0 h 318"/>
              <a:gd name="T56" fmla="*/ 110 w 330"/>
              <a:gd name="T57" fmla="*/ 4 h 318"/>
              <a:gd name="T58" fmla="*/ 100 w 330"/>
              <a:gd name="T59" fmla="*/ 10 h 318"/>
              <a:gd name="T60" fmla="*/ 97 w 330"/>
              <a:gd name="T61" fmla="*/ 20 h 318"/>
              <a:gd name="T62" fmla="*/ 93 w 330"/>
              <a:gd name="T63" fmla="*/ 18 h 318"/>
              <a:gd name="T64" fmla="*/ 87 w 330"/>
              <a:gd name="T65" fmla="*/ 26 h 318"/>
              <a:gd name="T66" fmla="*/ 73 w 330"/>
              <a:gd name="T67" fmla="*/ 28 h 318"/>
              <a:gd name="T68" fmla="*/ 67 w 330"/>
              <a:gd name="T69" fmla="*/ 41 h 318"/>
              <a:gd name="T70" fmla="*/ 67 w 330"/>
              <a:gd name="T71" fmla="*/ 49 h 318"/>
              <a:gd name="T72" fmla="*/ 73 w 330"/>
              <a:gd name="T73" fmla="*/ 65 h 318"/>
              <a:gd name="T74" fmla="*/ 73 w 330"/>
              <a:gd name="T75" fmla="*/ 73 h 318"/>
              <a:gd name="T76" fmla="*/ 69 w 330"/>
              <a:gd name="T77" fmla="*/ 87 h 318"/>
              <a:gd name="T78" fmla="*/ 69 w 330"/>
              <a:gd name="T79" fmla="*/ 93 h 318"/>
              <a:gd name="T80" fmla="*/ 69 w 330"/>
              <a:gd name="T81" fmla="*/ 101 h 318"/>
              <a:gd name="T82" fmla="*/ 61 w 330"/>
              <a:gd name="T83" fmla="*/ 113 h 318"/>
              <a:gd name="T84" fmla="*/ 0 w 330"/>
              <a:gd name="T85" fmla="*/ 156 h 318"/>
              <a:gd name="T86" fmla="*/ 17 w 330"/>
              <a:gd name="T87" fmla="*/ 202 h 318"/>
              <a:gd name="T88" fmla="*/ 15 w 330"/>
              <a:gd name="T89" fmla="*/ 202 h 318"/>
              <a:gd name="T90" fmla="*/ 47 w 330"/>
              <a:gd name="T91" fmla="*/ 206 h 318"/>
              <a:gd name="T92" fmla="*/ 207 w 330"/>
              <a:gd name="T93" fmla="*/ 318 h 318"/>
              <a:gd name="T94" fmla="*/ 276 w 330"/>
              <a:gd name="T95" fmla="*/ 314 h 318"/>
              <a:gd name="T96" fmla="*/ 270 w 330"/>
              <a:gd name="T97" fmla="*/ 314 h 318"/>
              <a:gd name="T98" fmla="*/ 284 w 330"/>
              <a:gd name="T99" fmla="*/ 287 h 318"/>
              <a:gd name="T100" fmla="*/ 300 w 330"/>
              <a:gd name="T101" fmla="*/ 27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318">
                <a:moveTo>
                  <a:pt x="300" y="279"/>
                </a:moveTo>
                <a:lnTo>
                  <a:pt x="312" y="283"/>
                </a:lnTo>
                <a:lnTo>
                  <a:pt x="320" y="281"/>
                </a:lnTo>
                <a:lnTo>
                  <a:pt x="324" y="283"/>
                </a:lnTo>
                <a:lnTo>
                  <a:pt x="330" y="273"/>
                </a:lnTo>
                <a:lnTo>
                  <a:pt x="316" y="265"/>
                </a:lnTo>
                <a:lnTo>
                  <a:pt x="312" y="241"/>
                </a:lnTo>
                <a:lnTo>
                  <a:pt x="302" y="241"/>
                </a:lnTo>
                <a:lnTo>
                  <a:pt x="298" y="229"/>
                </a:lnTo>
                <a:lnTo>
                  <a:pt x="306" y="215"/>
                </a:lnTo>
                <a:lnTo>
                  <a:pt x="294" y="198"/>
                </a:lnTo>
                <a:lnTo>
                  <a:pt x="280" y="186"/>
                </a:lnTo>
                <a:lnTo>
                  <a:pt x="257" y="168"/>
                </a:lnTo>
                <a:lnTo>
                  <a:pt x="241" y="170"/>
                </a:lnTo>
                <a:lnTo>
                  <a:pt x="233" y="144"/>
                </a:lnTo>
                <a:lnTo>
                  <a:pt x="215" y="134"/>
                </a:lnTo>
                <a:lnTo>
                  <a:pt x="219" y="95"/>
                </a:lnTo>
                <a:lnTo>
                  <a:pt x="231" y="89"/>
                </a:lnTo>
                <a:lnTo>
                  <a:pt x="229" y="69"/>
                </a:lnTo>
                <a:lnTo>
                  <a:pt x="241" y="63"/>
                </a:lnTo>
                <a:lnTo>
                  <a:pt x="209" y="53"/>
                </a:lnTo>
                <a:lnTo>
                  <a:pt x="187" y="32"/>
                </a:lnTo>
                <a:lnTo>
                  <a:pt x="174" y="8"/>
                </a:lnTo>
                <a:lnTo>
                  <a:pt x="172" y="10"/>
                </a:lnTo>
                <a:lnTo>
                  <a:pt x="162" y="12"/>
                </a:lnTo>
                <a:lnTo>
                  <a:pt x="158" y="2"/>
                </a:lnTo>
                <a:lnTo>
                  <a:pt x="146" y="4"/>
                </a:lnTo>
                <a:lnTo>
                  <a:pt x="134" y="0"/>
                </a:lnTo>
                <a:lnTo>
                  <a:pt x="110" y="4"/>
                </a:lnTo>
                <a:lnTo>
                  <a:pt x="100" y="10"/>
                </a:lnTo>
                <a:lnTo>
                  <a:pt x="97" y="20"/>
                </a:lnTo>
                <a:lnTo>
                  <a:pt x="93" y="18"/>
                </a:lnTo>
                <a:lnTo>
                  <a:pt x="87" y="26"/>
                </a:lnTo>
                <a:lnTo>
                  <a:pt x="73" y="28"/>
                </a:lnTo>
                <a:lnTo>
                  <a:pt x="67" y="41"/>
                </a:lnTo>
                <a:lnTo>
                  <a:pt x="67" y="49"/>
                </a:lnTo>
                <a:lnTo>
                  <a:pt x="73" y="65"/>
                </a:lnTo>
                <a:lnTo>
                  <a:pt x="73" y="73"/>
                </a:lnTo>
                <a:lnTo>
                  <a:pt x="69" y="87"/>
                </a:lnTo>
                <a:lnTo>
                  <a:pt x="69" y="93"/>
                </a:lnTo>
                <a:lnTo>
                  <a:pt x="69" y="101"/>
                </a:lnTo>
                <a:lnTo>
                  <a:pt x="61" y="113"/>
                </a:lnTo>
                <a:lnTo>
                  <a:pt x="0" y="156"/>
                </a:lnTo>
                <a:lnTo>
                  <a:pt x="17" y="202"/>
                </a:lnTo>
                <a:lnTo>
                  <a:pt x="15" y="202"/>
                </a:lnTo>
                <a:lnTo>
                  <a:pt x="47" y="206"/>
                </a:lnTo>
                <a:lnTo>
                  <a:pt x="207" y="318"/>
                </a:lnTo>
                <a:lnTo>
                  <a:pt x="276" y="314"/>
                </a:lnTo>
                <a:lnTo>
                  <a:pt x="270" y="314"/>
                </a:lnTo>
                <a:lnTo>
                  <a:pt x="284" y="287"/>
                </a:lnTo>
                <a:lnTo>
                  <a:pt x="300" y="27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233">
            <a:extLst>
              <a:ext uri="{FF2B5EF4-FFF2-40B4-BE49-F238E27FC236}">
                <a16:creationId xmlns:a16="http://schemas.microsoft.com/office/drawing/2014/main" id="{9F019D38-AFF8-8C70-FF59-BDB5F393A56D}"/>
              </a:ext>
            </a:extLst>
          </p:cNvPr>
          <p:cNvSpPr>
            <a:spLocks noEditPoints="1"/>
          </p:cNvSpPr>
          <p:nvPr/>
        </p:nvSpPr>
        <p:spPr bwMode="auto">
          <a:xfrm>
            <a:off x="23002500" y="10147300"/>
            <a:ext cx="420688" cy="763588"/>
          </a:xfrm>
          <a:custGeom>
            <a:avLst/>
            <a:gdLst>
              <a:gd name="T0" fmla="*/ 103 w 134"/>
              <a:gd name="T1" fmla="*/ 21 h 243"/>
              <a:gd name="T2" fmla="*/ 103 w 134"/>
              <a:gd name="T3" fmla="*/ 22 h 243"/>
              <a:gd name="T4" fmla="*/ 104 w 134"/>
              <a:gd name="T5" fmla="*/ 22 h 243"/>
              <a:gd name="T6" fmla="*/ 104 w 134"/>
              <a:gd name="T7" fmla="*/ 22 h 243"/>
              <a:gd name="T8" fmla="*/ 103 w 134"/>
              <a:gd name="T9" fmla="*/ 21 h 243"/>
              <a:gd name="T10" fmla="*/ 132 w 134"/>
              <a:gd name="T11" fmla="*/ 38 h 243"/>
              <a:gd name="T12" fmla="*/ 119 w 134"/>
              <a:gd name="T13" fmla="*/ 1 h 243"/>
              <a:gd name="T14" fmla="*/ 116 w 134"/>
              <a:gd name="T15" fmla="*/ 2 h 243"/>
              <a:gd name="T16" fmla="*/ 110 w 134"/>
              <a:gd name="T17" fmla="*/ 12 h 243"/>
              <a:gd name="T18" fmla="*/ 104 w 134"/>
              <a:gd name="T19" fmla="*/ 22 h 243"/>
              <a:gd name="T20" fmla="*/ 102 w 134"/>
              <a:gd name="T21" fmla="*/ 25 h 243"/>
              <a:gd name="T22" fmla="*/ 93 w 134"/>
              <a:gd name="T23" fmla="*/ 35 h 243"/>
              <a:gd name="T24" fmla="*/ 82 w 134"/>
              <a:gd name="T25" fmla="*/ 49 h 243"/>
              <a:gd name="T26" fmla="*/ 67 w 134"/>
              <a:gd name="T27" fmla="*/ 60 h 243"/>
              <a:gd name="T28" fmla="*/ 50 w 134"/>
              <a:gd name="T29" fmla="*/ 66 h 243"/>
              <a:gd name="T30" fmla="*/ 48 w 134"/>
              <a:gd name="T31" fmla="*/ 67 h 243"/>
              <a:gd name="T32" fmla="*/ 31 w 134"/>
              <a:gd name="T33" fmla="*/ 74 h 243"/>
              <a:gd name="T34" fmla="*/ 24 w 134"/>
              <a:gd name="T35" fmla="*/ 87 h 243"/>
              <a:gd name="T36" fmla="*/ 22 w 134"/>
              <a:gd name="T37" fmla="*/ 113 h 243"/>
              <a:gd name="T38" fmla="*/ 25 w 134"/>
              <a:gd name="T39" fmla="*/ 120 h 243"/>
              <a:gd name="T40" fmla="*/ 23 w 134"/>
              <a:gd name="T41" fmla="*/ 142 h 243"/>
              <a:gd name="T42" fmla="*/ 9 w 134"/>
              <a:gd name="T43" fmla="*/ 163 h 243"/>
              <a:gd name="T44" fmla="*/ 5 w 134"/>
              <a:gd name="T45" fmla="*/ 191 h 243"/>
              <a:gd name="T46" fmla="*/ 7 w 134"/>
              <a:gd name="T47" fmla="*/ 205 h 243"/>
              <a:gd name="T48" fmla="*/ 7 w 134"/>
              <a:gd name="T49" fmla="*/ 217 h 243"/>
              <a:gd name="T50" fmla="*/ 10 w 134"/>
              <a:gd name="T51" fmla="*/ 225 h 243"/>
              <a:gd name="T52" fmla="*/ 31 w 134"/>
              <a:gd name="T53" fmla="*/ 241 h 243"/>
              <a:gd name="T54" fmla="*/ 45 w 134"/>
              <a:gd name="T55" fmla="*/ 237 h 243"/>
              <a:gd name="T56" fmla="*/ 55 w 134"/>
              <a:gd name="T57" fmla="*/ 235 h 243"/>
              <a:gd name="T58" fmla="*/ 71 w 134"/>
              <a:gd name="T59" fmla="*/ 223 h 243"/>
              <a:gd name="T60" fmla="*/ 78 w 134"/>
              <a:gd name="T61" fmla="*/ 208 h 243"/>
              <a:gd name="T62" fmla="*/ 92 w 134"/>
              <a:gd name="T63" fmla="*/ 171 h 243"/>
              <a:gd name="T64" fmla="*/ 113 w 134"/>
              <a:gd name="T65" fmla="*/ 117 h 243"/>
              <a:gd name="T66" fmla="*/ 117 w 134"/>
              <a:gd name="T67" fmla="*/ 101 h 243"/>
              <a:gd name="T68" fmla="*/ 123 w 134"/>
              <a:gd name="T69" fmla="*/ 81 h 243"/>
              <a:gd name="T70" fmla="*/ 131 w 134"/>
              <a:gd name="T71" fmla="*/ 66 h 243"/>
              <a:gd name="T72" fmla="*/ 134 w 134"/>
              <a:gd name="T73" fmla="*/ 56 h 243"/>
              <a:gd name="T74" fmla="*/ 132 w 134"/>
              <a:gd name="T75" fmla="*/ 3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243">
                <a:moveTo>
                  <a:pt x="103" y="21"/>
                </a:moveTo>
                <a:cubicBezTo>
                  <a:pt x="103" y="22"/>
                  <a:pt x="103" y="22"/>
                  <a:pt x="103" y="22"/>
                </a:cubicBezTo>
                <a:cubicBezTo>
                  <a:pt x="104" y="22"/>
                  <a:pt x="104" y="22"/>
                  <a:pt x="104" y="22"/>
                </a:cubicBezTo>
                <a:cubicBezTo>
                  <a:pt x="104" y="22"/>
                  <a:pt x="104" y="22"/>
                  <a:pt x="104" y="22"/>
                </a:cubicBezTo>
                <a:lnTo>
                  <a:pt x="103" y="21"/>
                </a:lnTo>
                <a:close/>
                <a:moveTo>
                  <a:pt x="132" y="38"/>
                </a:moveTo>
                <a:cubicBezTo>
                  <a:pt x="132" y="24"/>
                  <a:pt x="128" y="12"/>
                  <a:pt x="119" y="1"/>
                </a:cubicBezTo>
                <a:cubicBezTo>
                  <a:pt x="118" y="0"/>
                  <a:pt x="117" y="0"/>
                  <a:pt x="116" y="2"/>
                </a:cubicBezTo>
                <a:cubicBezTo>
                  <a:pt x="112" y="4"/>
                  <a:pt x="111" y="8"/>
                  <a:pt x="110" y="12"/>
                </a:cubicBezTo>
                <a:cubicBezTo>
                  <a:pt x="110" y="17"/>
                  <a:pt x="108" y="20"/>
                  <a:pt x="104" y="22"/>
                </a:cubicBezTo>
                <a:cubicBezTo>
                  <a:pt x="103" y="23"/>
                  <a:pt x="103" y="25"/>
                  <a:pt x="102" y="25"/>
                </a:cubicBezTo>
                <a:cubicBezTo>
                  <a:pt x="98" y="28"/>
                  <a:pt x="94" y="29"/>
                  <a:pt x="93" y="35"/>
                </a:cubicBezTo>
                <a:cubicBezTo>
                  <a:pt x="92" y="42"/>
                  <a:pt x="88" y="46"/>
                  <a:pt x="82" y="49"/>
                </a:cubicBezTo>
                <a:cubicBezTo>
                  <a:pt x="77" y="52"/>
                  <a:pt x="73" y="58"/>
                  <a:pt x="67" y="60"/>
                </a:cubicBezTo>
                <a:cubicBezTo>
                  <a:pt x="62" y="63"/>
                  <a:pt x="56" y="64"/>
                  <a:pt x="50" y="66"/>
                </a:cubicBezTo>
                <a:cubicBezTo>
                  <a:pt x="49" y="66"/>
                  <a:pt x="48" y="66"/>
                  <a:pt x="48" y="67"/>
                </a:cubicBezTo>
                <a:cubicBezTo>
                  <a:pt x="42" y="69"/>
                  <a:pt x="36" y="71"/>
                  <a:pt x="31" y="74"/>
                </a:cubicBezTo>
                <a:cubicBezTo>
                  <a:pt x="28" y="78"/>
                  <a:pt x="27" y="83"/>
                  <a:pt x="24" y="87"/>
                </a:cubicBezTo>
                <a:cubicBezTo>
                  <a:pt x="19" y="95"/>
                  <a:pt x="19" y="104"/>
                  <a:pt x="22" y="113"/>
                </a:cubicBezTo>
                <a:cubicBezTo>
                  <a:pt x="23" y="115"/>
                  <a:pt x="24" y="118"/>
                  <a:pt x="25" y="120"/>
                </a:cubicBezTo>
                <a:cubicBezTo>
                  <a:pt x="28" y="128"/>
                  <a:pt x="27" y="136"/>
                  <a:pt x="23" y="142"/>
                </a:cubicBezTo>
                <a:cubicBezTo>
                  <a:pt x="17" y="149"/>
                  <a:pt x="14" y="156"/>
                  <a:pt x="9" y="163"/>
                </a:cubicBezTo>
                <a:cubicBezTo>
                  <a:pt x="3" y="171"/>
                  <a:pt x="0" y="181"/>
                  <a:pt x="5" y="191"/>
                </a:cubicBezTo>
                <a:cubicBezTo>
                  <a:pt x="7" y="195"/>
                  <a:pt x="7" y="200"/>
                  <a:pt x="7" y="205"/>
                </a:cubicBezTo>
                <a:cubicBezTo>
                  <a:pt x="7" y="209"/>
                  <a:pt x="7" y="213"/>
                  <a:pt x="7" y="217"/>
                </a:cubicBezTo>
                <a:cubicBezTo>
                  <a:pt x="8" y="220"/>
                  <a:pt x="9" y="223"/>
                  <a:pt x="10" y="225"/>
                </a:cubicBezTo>
                <a:cubicBezTo>
                  <a:pt x="15" y="233"/>
                  <a:pt x="23" y="237"/>
                  <a:pt x="31" y="241"/>
                </a:cubicBezTo>
                <a:cubicBezTo>
                  <a:pt x="36" y="243"/>
                  <a:pt x="41" y="239"/>
                  <a:pt x="45" y="237"/>
                </a:cubicBezTo>
                <a:cubicBezTo>
                  <a:pt x="48" y="236"/>
                  <a:pt x="52" y="235"/>
                  <a:pt x="55" y="235"/>
                </a:cubicBezTo>
                <a:cubicBezTo>
                  <a:pt x="63" y="234"/>
                  <a:pt x="68" y="230"/>
                  <a:pt x="71" y="223"/>
                </a:cubicBezTo>
                <a:cubicBezTo>
                  <a:pt x="74" y="218"/>
                  <a:pt x="76" y="213"/>
                  <a:pt x="78" y="208"/>
                </a:cubicBezTo>
                <a:cubicBezTo>
                  <a:pt x="83" y="196"/>
                  <a:pt x="86" y="183"/>
                  <a:pt x="92" y="171"/>
                </a:cubicBezTo>
                <a:cubicBezTo>
                  <a:pt x="100" y="154"/>
                  <a:pt x="105" y="135"/>
                  <a:pt x="113" y="117"/>
                </a:cubicBezTo>
                <a:cubicBezTo>
                  <a:pt x="115" y="112"/>
                  <a:pt x="116" y="106"/>
                  <a:pt x="117" y="101"/>
                </a:cubicBezTo>
                <a:cubicBezTo>
                  <a:pt x="118" y="94"/>
                  <a:pt x="120" y="88"/>
                  <a:pt x="123" y="81"/>
                </a:cubicBezTo>
                <a:cubicBezTo>
                  <a:pt x="125" y="76"/>
                  <a:pt x="124" y="68"/>
                  <a:pt x="131" y="66"/>
                </a:cubicBezTo>
                <a:cubicBezTo>
                  <a:pt x="133" y="63"/>
                  <a:pt x="134" y="60"/>
                  <a:pt x="134" y="56"/>
                </a:cubicBezTo>
                <a:cubicBezTo>
                  <a:pt x="134" y="50"/>
                  <a:pt x="132" y="44"/>
                  <a:pt x="132" y="3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234">
            <a:extLst>
              <a:ext uri="{FF2B5EF4-FFF2-40B4-BE49-F238E27FC236}">
                <a16:creationId xmlns:a16="http://schemas.microsoft.com/office/drawing/2014/main" id="{CB51E1CB-58CF-3D76-9DAE-80B3C5B170F8}"/>
              </a:ext>
            </a:extLst>
          </p:cNvPr>
          <p:cNvSpPr>
            <a:spLocks/>
          </p:cNvSpPr>
          <p:nvPr/>
        </p:nvSpPr>
        <p:spPr bwMode="auto">
          <a:xfrm>
            <a:off x="22129377" y="11075988"/>
            <a:ext cx="122238" cy="115888"/>
          </a:xfrm>
          <a:custGeom>
            <a:avLst/>
            <a:gdLst>
              <a:gd name="T0" fmla="*/ 20 w 77"/>
              <a:gd name="T1" fmla="*/ 71 h 73"/>
              <a:gd name="T2" fmla="*/ 28 w 77"/>
              <a:gd name="T3" fmla="*/ 73 h 73"/>
              <a:gd name="T4" fmla="*/ 34 w 77"/>
              <a:gd name="T5" fmla="*/ 73 h 73"/>
              <a:gd name="T6" fmla="*/ 36 w 77"/>
              <a:gd name="T7" fmla="*/ 71 h 73"/>
              <a:gd name="T8" fmla="*/ 42 w 77"/>
              <a:gd name="T9" fmla="*/ 60 h 73"/>
              <a:gd name="T10" fmla="*/ 48 w 77"/>
              <a:gd name="T11" fmla="*/ 58 h 73"/>
              <a:gd name="T12" fmla="*/ 52 w 77"/>
              <a:gd name="T13" fmla="*/ 56 h 73"/>
              <a:gd name="T14" fmla="*/ 58 w 77"/>
              <a:gd name="T15" fmla="*/ 54 h 73"/>
              <a:gd name="T16" fmla="*/ 62 w 77"/>
              <a:gd name="T17" fmla="*/ 54 h 73"/>
              <a:gd name="T18" fmla="*/ 68 w 77"/>
              <a:gd name="T19" fmla="*/ 50 h 73"/>
              <a:gd name="T20" fmla="*/ 70 w 77"/>
              <a:gd name="T21" fmla="*/ 46 h 73"/>
              <a:gd name="T22" fmla="*/ 66 w 77"/>
              <a:gd name="T23" fmla="*/ 42 h 73"/>
              <a:gd name="T24" fmla="*/ 73 w 77"/>
              <a:gd name="T25" fmla="*/ 36 h 73"/>
              <a:gd name="T26" fmla="*/ 77 w 77"/>
              <a:gd name="T27" fmla="*/ 30 h 73"/>
              <a:gd name="T28" fmla="*/ 77 w 77"/>
              <a:gd name="T29" fmla="*/ 22 h 73"/>
              <a:gd name="T30" fmla="*/ 71 w 77"/>
              <a:gd name="T31" fmla="*/ 8 h 73"/>
              <a:gd name="T32" fmla="*/ 66 w 77"/>
              <a:gd name="T33" fmla="*/ 2 h 73"/>
              <a:gd name="T34" fmla="*/ 60 w 77"/>
              <a:gd name="T35" fmla="*/ 4 h 73"/>
              <a:gd name="T36" fmla="*/ 56 w 77"/>
              <a:gd name="T37" fmla="*/ 0 h 73"/>
              <a:gd name="T38" fmla="*/ 54 w 77"/>
              <a:gd name="T39" fmla="*/ 2 h 73"/>
              <a:gd name="T40" fmla="*/ 50 w 77"/>
              <a:gd name="T41" fmla="*/ 0 h 73"/>
              <a:gd name="T42" fmla="*/ 46 w 77"/>
              <a:gd name="T43" fmla="*/ 0 h 73"/>
              <a:gd name="T44" fmla="*/ 44 w 77"/>
              <a:gd name="T45" fmla="*/ 2 h 73"/>
              <a:gd name="T46" fmla="*/ 40 w 77"/>
              <a:gd name="T47" fmla="*/ 4 h 73"/>
              <a:gd name="T48" fmla="*/ 36 w 77"/>
              <a:gd name="T49" fmla="*/ 8 h 73"/>
              <a:gd name="T50" fmla="*/ 26 w 77"/>
              <a:gd name="T51" fmla="*/ 10 h 73"/>
              <a:gd name="T52" fmla="*/ 16 w 77"/>
              <a:gd name="T53" fmla="*/ 16 h 73"/>
              <a:gd name="T54" fmla="*/ 14 w 77"/>
              <a:gd name="T55" fmla="*/ 26 h 73"/>
              <a:gd name="T56" fmla="*/ 0 w 77"/>
              <a:gd name="T57" fmla="*/ 36 h 73"/>
              <a:gd name="T58" fmla="*/ 20 w 77"/>
              <a:gd name="T59" fmla="*/ 7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73">
                <a:moveTo>
                  <a:pt x="20" y="71"/>
                </a:moveTo>
                <a:lnTo>
                  <a:pt x="28" y="73"/>
                </a:lnTo>
                <a:lnTo>
                  <a:pt x="34" y="73"/>
                </a:lnTo>
                <a:lnTo>
                  <a:pt x="36" y="71"/>
                </a:lnTo>
                <a:lnTo>
                  <a:pt x="42" y="60"/>
                </a:lnTo>
                <a:lnTo>
                  <a:pt x="48" y="58"/>
                </a:lnTo>
                <a:lnTo>
                  <a:pt x="52" y="56"/>
                </a:lnTo>
                <a:lnTo>
                  <a:pt x="58" y="54"/>
                </a:lnTo>
                <a:lnTo>
                  <a:pt x="62" y="54"/>
                </a:lnTo>
                <a:lnTo>
                  <a:pt x="68" y="50"/>
                </a:lnTo>
                <a:lnTo>
                  <a:pt x="70" y="46"/>
                </a:lnTo>
                <a:lnTo>
                  <a:pt x="66" y="42"/>
                </a:lnTo>
                <a:lnTo>
                  <a:pt x="73" y="36"/>
                </a:lnTo>
                <a:lnTo>
                  <a:pt x="77" y="30"/>
                </a:lnTo>
                <a:lnTo>
                  <a:pt x="77" y="22"/>
                </a:lnTo>
                <a:lnTo>
                  <a:pt x="71" y="8"/>
                </a:lnTo>
                <a:lnTo>
                  <a:pt x="66" y="2"/>
                </a:lnTo>
                <a:lnTo>
                  <a:pt x="60" y="4"/>
                </a:lnTo>
                <a:lnTo>
                  <a:pt x="56" y="0"/>
                </a:lnTo>
                <a:lnTo>
                  <a:pt x="54" y="2"/>
                </a:lnTo>
                <a:lnTo>
                  <a:pt x="50" y="0"/>
                </a:lnTo>
                <a:lnTo>
                  <a:pt x="46" y="0"/>
                </a:lnTo>
                <a:lnTo>
                  <a:pt x="44" y="2"/>
                </a:lnTo>
                <a:lnTo>
                  <a:pt x="40" y="4"/>
                </a:lnTo>
                <a:lnTo>
                  <a:pt x="36" y="8"/>
                </a:lnTo>
                <a:lnTo>
                  <a:pt x="26" y="10"/>
                </a:lnTo>
                <a:lnTo>
                  <a:pt x="16" y="16"/>
                </a:lnTo>
                <a:lnTo>
                  <a:pt x="14" y="26"/>
                </a:lnTo>
                <a:lnTo>
                  <a:pt x="0" y="36"/>
                </a:lnTo>
                <a:lnTo>
                  <a:pt x="20" y="7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235">
            <a:extLst>
              <a:ext uri="{FF2B5EF4-FFF2-40B4-BE49-F238E27FC236}">
                <a16:creationId xmlns:a16="http://schemas.microsoft.com/office/drawing/2014/main" id="{FB3AFAFE-46C3-E45C-F2C4-B2977CEBD150}"/>
              </a:ext>
            </a:extLst>
          </p:cNvPr>
          <p:cNvSpPr>
            <a:spLocks/>
          </p:cNvSpPr>
          <p:nvPr/>
        </p:nvSpPr>
        <p:spPr bwMode="auto">
          <a:xfrm>
            <a:off x="22343689" y="10904539"/>
            <a:ext cx="74614" cy="84138"/>
          </a:xfrm>
          <a:custGeom>
            <a:avLst/>
            <a:gdLst>
              <a:gd name="T0" fmla="*/ 35 w 47"/>
              <a:gd name="T1" fmla="*/ 53 h 53"/>
              <a:gd name="T2" fmla="*/ 37 w 47"/>
              <a:gd name="T3" fmla="*/ 41 h 53"/>
              <a:gd name="T4" fmla="*/ 45 w 47"/>
              <a:gd name="T5" fmla="*/ 37 h 53"/>
              <a:gd name="T6" fmla="*/ 47 w 47"/>
              <a:gd name="T7" fmla="*/ 21 h 53"/>
              <a:gd name="T8" fmla="*/ 35 w 47"/>
              <a:gd name="T9" fmla="*/ 11 h 53"/>
              <a:gd name="T10" fmla="*/ 16 w 47"/>
              <a:gd name="T11" fmla="*/ 0 h 53"/>
              <a:gd name="T12" fmla="*/ 8 w 47"/>
              <a:gd name="T13" fmla="*/ 11 h 53"/>
              <a:gd name="T14" fmla="*/ 0 w 47"/>
              <a:gd name="T15" fmla="*/ 35 h 53"/>
              <a:gd name="T16" fmla="*/ 10 w 47"/>
              <a:gd name="T17" fmla="*/ 47 h 53"/>
              <a:gd name="T18" fmla="*/ 35 w 4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53">
                <a:moveTo>
                  <a:pt x="35" y="53"/>
                </a:moveTo>
                <a:lnTo>
                  <a:pt x="37" y="41"/>
                </a:lnTo>
                <a:lnTo>
                  <a:pt x="45" y="37"/>
                </a:lnTo>
                <a:lnTo>
                  <a:pt x="47" y="21"/>
                </a:lnTo>
                <a:lnTo>
                  <a:pt x="35" y="11"/>
                </a:lnTo>
                <a:lnTo>
                  <a:pt x="16" y="0"/>
                </a:lnTo>
                <a:lnTo>
                  <a:pt x="8" y="11"/>
                </a:lnTo>
                <a:lnTo>
                  <a:pt x="0" y="35"/>
                </a:lnTo>
                <a:lnTo>
                  <a:pt x="10" y="47"/>
                </a:lnTo>
                <a:lnTo>
                  <a:pt x="35" y="5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236">
            <a:extLst>
              <a:ext uri="{FF2B5EF4-FFF2-40B4-BE49-F238E27FC236}">
                <a16:creationId xmlns:a16="http://schemas.microsoft.com/office/drawing/2014/main" id="{49B048DF-8755-6BD7-3457-BEC7CAE485B4}"/>
              </a:ext>
            </a:extLst>
          </p:cNvPr>
          <p:cNvSpPr>
            <a:spLocks noEditPoints="1"/>
          </p:cNvSpPr>
          <p:nvPr/>
        </p:nvSpPr>
        <p:spPr bwMode="auto">
          <a:xfrm>
            <a:off x="21565813" y="10702926"/>
            <a:ext cx="884238" cy="741364"/>
          </a:xfrm>
          <a:custGeom>
            <a:avLst/>
            <a:gdLst>
              <a:gd name="T0" fmla="*/ 266 w 282"/>
              <a:gd name="T1" fmla="*/ 91 h 236"/>
              <a:gd name="T2" fmla="*/ 252 w 282"/>
              <a:gd name="T3" fmla="*/ 70 h 236"/>
              <a:gd name="T4" fmla="*/ 267 w 282"/>
              <a:gd name="T5" fmla="*/ 61 h 236"/>
              <a:gd name="T6" fmla="*/ 266 w 282"/>
              <a:gd name="T7" fmla="*/ 32 h 236"/>
              <a:gd name="T8" fmla="*/ 262 w 282"/>
              <a:gd name="T9" fmla="*/ 7 h 236"/>
              <a:gd name="T10" fmla="*/ 246 w 282"/>
              <a:gd name="T11" fmla="*/ 5 h 236"/>
              <a:gd name="T12" fmla="*/ 237 w 282"/>
              <a:gd name="T13" fmla="*/ 0 h 236"/>
              <a:gd name="T14" fmla="*/ 218 w 282"/>
              <a:gd name="T15" fmla="*/ 7 h 236"/>
              <a:gd name="T16" fmla="*/ 206 w 282"/>
              <a:gd name="T17" fmla="*/ 10 h 236"/>
              <a:gd name="T18" fmla="*/ 188 w 282"/>
              <a:gd name="T19" fmla="*/ 22 h 236"/>
              <a:gd name="T20" fmla="*/ 176 w 282"/>
              <a:gd name="T21" fmla="*/ 42 h 236"/>
              <a:gd name="T22" fmla="*/ 162 w 282"/>
              <a:gd name="T23" fmla="*/ 57 h 236"/>
              <a:gd name="T24" fmla="*/ 154 w 282"/>
              <a:gd name="T25" fmla="*/ 64 h 236"/>
              <a:gd name="T26" fmla="*/ 123 w 282"/>
              <a:gd name="T27" fmla="*/ 58 h 236"/>
              <a:gd name="T28" fmla="*/ 98 w 282"/>
              <a:gd name="T29" fmla="*/ 79 h 236"/>
              <a:gd name="T30" fmla="*/ 84 w 282"/>
              <a:gd name="T31" fmla="*/ 83 h 236"/>
              <a:gd name="T32" fmla="*/ 78 w 282"/>
              <a:gd name="T33" fmla="*/ 73 h 236"/>
              <a:gd name="T34" fmla="*/ 66 w 282"/>
              <a:gd name="T35" fmla="*/ 51 h 236"/>
              <a:gd name="T36" fmla="*/ 52 w 282"/>
              <a:gd name="T37" fmla="*/ 115 h 236"/>
              <a:gd name="T38" fmla="*/ 46 w 282"/>
              <a:gd name="T39" fmla="*/ 124 h 236"/>
              <a:gd name="T40" fmla="*/ 29 w 282"/>
              <a:gd name="T41" fmla="*/ 122 h 236"/>
              <a:gd name="T42" fmla="*/ 19 w 282"/>
              <a:gd name="T43" fmla="*/ 111 h 236"/>
              <a:gd name="T44" fmla="*/ 7 w 282"/>
              <a:gd name="T45" fmla="*/ 111 h 236"/>
              <a:gd name="T46" fmla="*/ 4 w 282"/>
              <a:gd name="T47" fmla="*/ 123 h 236"/>
              <a:gd name="T48" fmla="*/ 25 w 282"/>
              <a:gd name="T49" fmla="*/ 177 h 236"/>
              <a:gd name="T50" fmla="*/ 28 w 282"/>
              <a:gd name="T51" fmla="*/ 220 h 236"/>
              <a:gd name="T52" fmla="*/ 58 w 282"/>
              <a:gd name="T53" fmla="*/ 235 h 236"/>
              <a:gd name="T54" fmla="*/ 108 w 282"/>
              <a:gd name="T55" fmla="*/ 224 h 236"/>
              <a:gd name="T56" fmla="*/ 153 w 282"/>
              <a:gd name="T57" fmla="*/ 219 h 236"/>
              <a:gd name="T58" fmla="*/ 217 w 282"/>
              <a:gd name="T59" fmla="*/ 180 h 236"/>
              <a:gd name="T60" fmla="*/ 260 w 282"/>
              <a:gd name="T61" fmla="*/ 127 h 236"/>
              <a:gd name="T62" fmla="*/ 271 w 282"/>
              <a:gd name="T63" fmla="*/ 83 h 236"/>
              <a:gd name="T64" fmla="*/ 158 w 282"/>
              <a:gd name="T65" fmla="*/ 156 h 236"/>
              <a:gd name="T66" fmla="*/ 213 w 282"/>
              <a:gd name="T67" fmla="*/ 140 h 236"/>
              <a:gd name="T68" fmla="*/ 211 w 282"/>
              <a:gd name="T69" fmla="*/ 146 h 236"/>
              <a:gd name="T70" fmla="*/ 204 w 282"/>
              <a:gd name="T71" fmla="*/ 148 h 236"/>
              <a:gd name="T72" fmla="*/ 197 w 282"/>
              <a:gd name="T73" fmla="*/ 156 h 236"/>
              <a:gd name="T74" fmla="*/ 180 w 282"/>
              <a:gd name="T75" fmla="*/ 137 h 236"/>
              <a:gd name="T76" fmla="*/ 193 w 282"/>
              <a:gd name="T77" fmla="*/ 124 h 236"/>
              <a:gd name="T78" fmla="*/ 202 w 282"/>
              <a:gd name="T79" fmla="*/ 120 h 236"/>
              <a:gd name="T80" fmla="*/ 207 w 282"/>
              <a:gd name="T81" fmla="*/ 120 h 236"/>
              <a:gd name="T82" fmla="*/ 213 w 282"/>
              <a:gd name="T83" fmla="*/ 120 h 236"/>
              <a:gd name="T84" fmla="*/ 219 w 282"/>
              <a:gd name="T85" fmla="*/ 13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236">
                <a:moveTo>
                  <a:pt x="271" y="83"/>
                </a:moveTo>
                <a:cubicBezTo>
                  <a:pt x="267" y="85"/>
                  <a:pt x="267" y="85"/>
                  <a:pt x="267" y="85"/>
                </a:cubicBezTo>
                <a:cubicBezTo>
                  <a:pt x="266" y="91"/>
                  <a:pt x="266" y="91"/>
                  <a:pt x="266" y="91"/>
                </a:cubicBezTo>
                <a:cubicBezTo>
                  <a:pt x="253" y="88"/>
                  <a:pt x="253" y="88"/>
                  <a:pt x="253" y="88"/>
                </a:cubicBezTo>
                <a:cubicBezTo>
                  <a:pt x="248" y="82"/>
                  <a:pt x="248" y="82"/>
                  <a:pt x="248" y="82"/>
                </a:cubicBezTo>
                <a:cubicBezTo>
                  <a:pt x="252" y="70"/>
                  <a:pt x="252" y="70"/>
                  <a:pt x="252" y="70"/>
                </a:cubicBezTo>
                <a:cubicBezTo>
                  <a:pt x="256" y="64"/>
                  <a:pt x="256" y="64"/>
                  <a:pt x="256" y="64"/>
                </a:cubicBezTo>
                <a:cubicBezTo>
                  <a:pt x="266" y="70"/>
                  <a:pt x="266" y="70"/>
                  <a:pt x="266" y="70"/>
                </a:cubicBezTo>
                <a:cubicBezTo>
                  <a:pt x="267" y="61"/>
                  <a:pt x="267" y="61"/>
                  <a:pt x="267" y="61"/>
                </a:cubicBezTo>
                <a:cubicBezTo>
                  <a:pt x="267" y="51"/>
                  <a:pt x="267" y="51"/>
                  <a:pt x="267" y="51"/>
                </a:cubicBezTo>
                <a:cubicBezTo>
                  <a:pt x="268" y="40"/>
                  <a:pt x="268" y="40"/>
                  <a:pt x="268" y="40"/>
                </a:cubicBezTo>
                <a:cubicBezTo>
                  <a:pt x="266" y="32"/>
                  <a:pt x="266" y="32"/>
                  <a:pt x="266" y="32"/>
                </a:cubicBezTo>
                <a:cubicBezTo>
                  <a:pt x="266" y="20"/>
                  <a:pt x="266" y="20"/>
                  <a:pt x="266" y="20"/>
                </a:cubicBezTo>
                <a:cubicBezTo>
                  <a:pt x="263" y="16"/>
                  <a:pt x="263" y="16"/>
                  <a:pt x="263" y="16"/>
                </a:cubicBezTo>
                <a:cubicBezTo>
                  <a:pt x="262" y="7"/>
                  <a:pt x="262" y="7"/>
                  <a:pt x="262" y="7"/>
                </a:cubicBezTo>
                <a:cubicBezTo>
                  <a:pt x="258" y="4"/>
                  <a:pt x="258" y="4"/>
                  <a:pt x="258" y="4"/>
                </a:cubicBezTo>
                <a:cubicBezTo>
                  <a:pt x="253" y="3"/>
                  <a:pt x="253" y="3"/>
                  <a:pt x="253" y="3"/>
                </a:cubicBezTo>
                <a:cubicBezTo>
                  <a:pt x="246" y="5"/>
                  <a:pt x="246" y="5"/>
                  <a:pt x="246" y="5"/>
                </a:cubicBezTo>
                <a:cubicBezTo>
                  <a:pt x="242" y="2"/>
                  <a:pt x="242" y="2"/>
                  <a:pt x="242" y="2"/>
                </a:cubicBezTo>
                <a:cubicBezTo>
                  <a:pt x="238" y="2"/>
                  <a:pt x="238" y="2"/>
                  <a:pt x="238" y="2"/>
                </a:cubicBezTo>
                <a:cubicBezTo>
                  <a:pt x="237" y="0"/>
                  <a:pt x="237" y="0"/>
                  <a:pt x="237" y="0"/>
                </a:cubicBezTo>
                <a:cubicBezTo>
                  <a:pt x="228" y="0"/>
                  <a:pt x="228" y="0"/>
                  <a:pt x="228" y="0"/>
                </a:cubicBezTo>
                <a:cubicBezTo>
                  <a:pt x="219" y="3"/>
                  <a:pt x="219" y="3"/>
                  <a:pt x="219" y="3"/>
                </a:cubicBezTo>
                <a:cubicBezTo>
                  <a:pt x="218" y="7"/>
                  <a:pt x="218" y="7"/>
                  <a:pt x="218" y="7"/>
                </a:cubicBezTo>
                <a:cubicBezTo>
                  <a:pt x="213" y="10"/>
                  <a:pt x="213" y="10"/>
                  <a:pt x="213" y="10"/>
                </a:cubicBezTo>
                <a:cubicBezTo>
                  <a:pt x="210" y="11"/>
                  <a:pt x="210" y="11"/>
                  <a:pt x="210" y="11"/>
                </a:cubicBezTo>
                <a:cubicBezTo>
                  <a:pt x="206" y="10"/>
                  <a:pt x="206" y="10"/>
                  <a:pt x="206" y="10"/>
                </a:cubicBezTo>
                <a:cubicBezTo>
                  <a:pt x="197" y="16"/>
                  <a:pt x="197" y="16"/>
                  <a:pt x="197" y="16"/>
                </a:cubicBezTo>
                <a:cubicBezTo>
                  <a:pt x="192" y="21"/>
                  <a:pt x="192" y="21"/>
                  <a:pt x="192" y="21"/>
                </a:cubicBezTo>
                <a:cubicBezTo>
                  <a:pt x="188" y="22"/>
                  <a:pt x="188" y="22"/>
                  <a:pt x="188" y="22"/>
                </a:cubicBezTo>
                <a:cubicBezTo>
                  <a:pt x="183" y="29"/>
                  <a:pt x="183" y="29"/>
                  <a:pt x="183" y="29"/>
                </a:cubicBezTo>
                <a:cubicBezTo>
                  <a:pt x="183" y="37"/>
                  <a:pt x="183" y="37"/>
                  <a:pt x="183" y="37"/>
                </a:cubicBezTo>
                <a:cubicBezTo>
                  <a:pt x="176" y="42"/>
                  <a:pt x="176" y="42"/>
                  <a:pt x="176" y="42"/>
                </a:cubicBezTo>
                <a:cubicBezTo>
                  <a:pt x="168" y="48"/>
                  <a:pt x="168" y="48"/>
                  <a:pt x="168" y="48"/>
                </a:cubicBezTo>
                <a:cubicBezTo>
                  <a:pt x="163" y="52"/>
                  <a:pt x="163" y="52"/>
                  <a:pt x="163" y="52"/>
                </a:cubicBezTo>
                <a:cubicBezTo>
                  <a:pt x="162" y="57"/>
                  <a:pt x="162" y="57"/>
                  <a:pt x="162" y="57"/>
                </a:cubicBezTo>
                <a:cubicBezTo>
                  <a:pt x="161" y="64"/>
                  <a:pt x="161" y="64"/>
                  <a:pt x="161" y="64"/>
                </a:cubicBezTo>
                <a:cubicBezTo>
                  <a:pt x="158" y="66"/>
                  <a:pt x="158" y="66"/>
                  <a:pt x="158" y="66"/>
                </a:cubicBezTo>
                <a:cubicBezTo>
                  <a:pt x="154" y="64"/>
                  <a:pt x="154" y="64"/>
                  <a:pt x="154" y="64"/>
                </a:cubicBezTo>
                <a:cubicBezTo>
                  <a:pt x="141" y="64"/>
                  <a:pt x="141" y="64"/>
                  <a:pt x="141" y="64"/>
                </a:cubicBezTo>
                <a:cubicBezTo>
                  <a:pt x="132" y="61"/>
                  <a:pt x="132" y="61"/>
                  <a:pt x="132" y="61"/>
                </a:cubicBezTo>
                <a:cubicBezTo>
                  <a:pt x="123" y="58"/>
                  <a:pt x="123" y="58"/>
                  <a:pt x="123" y="58"/>
                </a:cubicBezTo>
                <a:cubicBezTo>
                  <a:pt x="114" y="62"/>
                  <a:pt x="114" y="62"/>
                  <a:pt x="114" y="62"/>
                </a:cubicBezTo>
                <a:cubicBezTo>
                  <a:pt x="107" y="73"/>
                  <a:pt x="107" y="73"/>
                  <a:pt x="107" y="73"/>
                </a:cubicBezTo>
                <a:cubicBezTo>
                  <a:pt x="98" y="79"/>
                  <a:pt x="98" y="79"/>
                  <a:pt x="98" y="79"/>
                </a:cubicBezTo>
                <a:cubicBezTo>
                  <a:pt x="91" y="82"/>
                  <a:pt x="91" y="82"/>
                  <a:pt x="91" y="82"/>
                </a:cubicBezTo>
                <a:cubicBezTo>
                  <a:pt x="87" y="82"/>
                  <a:pt x="87" y="82"/>
                  <a:pt x="87" y="82"/>
                </a:cubicBezTo>
                <a:cubicBezTo>
                  <a:pt x="84" y="83"/>
                  <a:pt x="84" y="83"/>
                  <a:pt x="84" y="83"/>
                </a:cubicBezTo>
                <a:cubicBezTo>
                  <a:pt x="80" y="82"/>
                  <a:pt x="80" y="82"/>
                  <a:pt x="80" y="82"/>
                </a:cubicBezTo>
                <a:cubicBezTo>
                  <a:pt x="75" y="83"/>
                  <a:pt x="75" y="83"/>
                  <a:pt x="75" y="83"/>
                </a:cubicBezTo>
                <a:cubicBezTo>
                  <a:pt x="78" y="73"/>
                  <a:pt x="78" y="73"/>
                  <a:pt x="78" y="73"/>
                </a:cubicBezTo>
                <a:cubicBezTo>
                  <a:pt x="77" y="69"/>
                  <a:pt x="77" y="69"/>
                  <a:pt x="77" y="69"/>
                </a:cubicBezTo>
                <a:cubicBezTo>
                  <a:pt x="71" y="55"/>
                  <a:pt x="71" y="55"/>
                  <a:pt x="71" y="55"/>
                </a:cubicBezTo>
                <a:cubicBezTo>
                  <a:pt x="66" y="51"/>
                  <a:pt x="66" y="51"/>
                  <a:pt x="66" y="51"/>
                </a:cubicBezTo>
                <a:cubicBezTo>
                  <a:pt x="63" y="113"/>
                  <a:pt x="63" y="113"/>
                  <a:pt x="63" y="113"/>
                </a:cubicBezTo>
                <a:cubicBezTo>
                  <a:pt x="56" y="112"/>
                  <a:pt x="56" y="112"/>
                  <a:pt x="56" y="112"/>
                </a:cubicBezTo>
                <a:cubicBezTo>
                  <a:pt x="52" y="115"/>
                  <a:pt x="52" y="115"/>
                  <a:pt x="52" y="115"/>
                </a:cubicBezTo>
                <a:cubicBezTo>
                  <a:pt x="50" y="118"/>
                  <a:pt x="50" y="118"/>
                  <a:pt x="50" y="118"/>
                </a:cubicBezTo>
                <a:cubicBezTo>
                  <a:pt x="46" y="120"/>
                  <a:pt x="46" y="120"/>
                  <a:pt x="46" y="120"/>
                </a:cubicBezTo>
                <a:cubicBezTo>
                  <a:pt x="46" y="124"/>
                  <a:pt x="46" y="124"/>
                  <a:pt x="46" y="124"/>
                </a:cubicBezTo>
                <a:cubicBezTo>
                  <a:pt x="41" y="121"/>
                  <a:pt x="41" y="121"/>
                  <a:pt x="41" y="121"/>
                </a:cubicBezTo>
                <a:cubicBezTo>
                  <a:pt x="36" y="123"/>
                  <a:pt x="36" y="123"/>
                  <a:pt x="36" y="123"/>
                </a:cubicBezTo>
                <a:cubicBezTo>
                  <a:pt x="29" y="122"/>
                  <a:pt x="29" y="122"/>
                  <a:pt x="29" y="122"/>
                </a:cubicBezTo>
                <a:cubicBezTo>
                  <a:pt x="20" y="119"/>
                  <a:pt x="20" y="119"/>
                  <a:pt x="20" y="119"/>
                </a:cubicBezTo>
                <a:cubicBezTo>
                  <a:pt x="17" y="114"/>
                  <a:pt x="17" y="114"/>
                  <a:pt x="17" y="114"/>
                </a:cubicBezTo>
                <a:cubicBezTo>
                  <a:pt x="19" y="111"/>
                  <a:pt x="19" y="111"/>
                  <a:pt x="19" y="111"/>
                </a:cubicBezTo>
                <a:cubicBezTo>
                  <a:pt x="13" y="107"/>
                  <a:pt x="13" y="107"/>
                  <a:pt x="13" y="107"/>
                </a:cubicBezTo>
                <a:cubicBezTo>
                  <a:pt x="9" y="108"/>
                  <a:pt x="9" y="108"/>
                  <a:pt x="9" y="108"/>
                </a:cubicBezTo>
                <a:cubicBezTo>
                  <a:pt x="7" y="111"/>
                  <a:pt x="7" y="111"/>
                  <a:pt x="7" y="111"/>
                </a:cubicBezTo>
                <a:cubicBezTo>
                  <a:pt x="8" y="115"/>
                  <a:pt x="8" y="115"/>
                  <a:pt x="8" y="115"/>
                </a:cubicBezTo>
                <a:cubicBezTo>
                  <a:pt x="0" y="117"/>
                  <a:pt x="0" y="117"/>
                  <a:pt x="0" y="117"/>
                </a:cubicBezTo>
                <a:cubicBezTo>
                  <a:pt x="1" y="119"/>
                  <a:pt x="3" y="121"/>
                  <a:pt x="4" y="123"/>
                </a:cubicBezTo>
                <a:cubicBezTo>
                  <a:pt x="8" y="127"/>
                  <a:pt x="10" y="132"/>
                  <a:pt x="11" y="138"/>
                </a:cubicBezTo>
                <a:cubicBezTo>
                  <a:pt x="14" y="149"/>
                  <a:pt x="17" y="159"/>
                  <a:pt x="22" y="169"/>
                </a:cubicBezTo>
                <a:cubicBezTo>
                  <a:pt x="24" y="172"/>
                  <a:pt x="25" y="174"/>
                  <a:pt x="25" y="177"/>
                </a:cubicBezTo>
                <a:cubicBezTo>
                  <a:pt x="28" y="183"/>
                  <a:pt x="28" y="189"/>
                  <a:pt x="23" y="194"/>
                </a:cubicBezTo>
                <a:cubicBezTo>
                  <a:pt x="21" y="197"/>
                  <a:pt x="21" y="200"/>
                  <a:pt x="23" y="202"/>
                </a:cubicBezTo>
                <a:cubicBezTo>
                  <a:pt x="27" y="208"/>
                  <a:pt x="27" y="214"/>
                  <a:pt x="28" y="220"/>
                </a:cubicBezTo>
                <a:cubicBezTo>
                  <a:pt x="28" y="221"/>
                  <a:pt x="29" y="223"/>
                  <a:pt x="30" y="224"/>
                </a:cubicBezTo>
                <a:cubicBezTo>
                  <a:pt x="37" y="228"/>
                  <a:pt x="44" y="232"/>
                  <a:pt x="52" y="235"/>
                </a:cubicBezTo>
                <a:cubicBezTo>
                  <a:pt x="53" y="236"/>
                  <a:pt x="56" y="236"/>
                  <a:pt x="58" y="235"/>
                </a:cubicBezTo>
                <a:cubicBezTo>
                  <a:pt x="64" y="232"/>
                  <a:pt x="71" y="229"/>
                  <a:pt x="79" y="229"/>
                </a:cubicBezTo>
                <a:cubicBezTo>
                  <a:pt x="83" y="230"/>
                  <a:pt x="86" y="228"/>
                  <a:pt x="89" y="227"/>
                </a:cubicBezTo>
                <a:cubicBezTo>
                  <a:pt x="95" y="225"/>
                  <a:pt x="101" y="224"/>
                  <a:pt x="108" y="224"/>
                </a:cubicBezTo>
                <a:cubicBezTo>
                  <a:pt x="114" y="224"/>
                  <a:pt x="121" y="222"/>
                  <a:pt x="128" y="225"/>
                </a:cubicBezTo>
                <a:cubicBezTo>
                  <a:pt x="130" y="225"/>
                  <a:pt x="133" y="226"/>
                  <a:pt x="134" y="225"/>
                </a:cubicBezTo>
                <a:cubicBezTo>
                  <a:pt x="140" y="222"/>
                  <a:pt x="148" y="226"/>
                  <a:pt x="153" y="219"/>
                </a:cubicBezTo>
                <a:cubicBezTo>
                  <a:pt x="154" y="218"/>
                  <a:pt x="157" y="217"/>
                  <a:pt x="159" y="217"/>
                </a:cubicBezTo>
                <a:cubicBezTo>
                  <a:pt x="169" y="217"/>
                  <a:pt x="177" y="212"/>
                  <a:pt x="186" y="207"/>
                </a:cubicBezTo>
                <a:cubicBezTo>
                  <a:pt x="197" y="199"/>
                  <a:pt x="207" y="189"/>
                  <a:pt x="217" y="180"/>
                </a:cubicBezTo>
                <a:cubicBezTo>
                  <a:pt x="224" y="173"/>
                  <a:pt x="230" y="167"/>
                  <a:pt x="235" y="159"/>
                </a:cubicBezTo>
                <a:cubicBezTo>
                  <a:pt x="240" y="151"/>
                  <a:pt x="246" y="145"/>
                  <a:pt x="251" y="137"/>
                </a:cubicBezTo>
                <a:cubicBezTo>
                  <a:pt x="253" y="133"/>
                  <a:pt x="256" y="129"/>
                  <a:pt x="260" y="127"/>
                </a:cubicBezTo>
                <a:cubicBezTo>
                  <a:pt x="269" y="121"/>
                  <a:pt x="274" y="113"/>
                  <a:pt x="277" y="103"/>
                </a:cubicBezTo>
                <a:cubicBezTo>
                  <a:pt x="279" y="97"/>
                  <a:pt x="280" y="90"/>
                  <a:pt x="282" y="84"/>
                </a:cubicBezTo>
                <a:lnTo>
                  <a:pt x="271" y="83"/>
                </a:lnTo>
                <a:close/>
                <a:moveTo>
                  <a:pt x="157" y="156"/>
                </a:moveTo>
                <a:cubicBezTo>
                  <a:pt x="157" y="155"/>
                  <a:pt x="157" y="155"/>
                  <a:pt x="157" y="155"/>
                </a:cubicBezTo>
                <a:cubicBezTo>
                  <a:pt x="158" y="156"/>
                  <a:pt x="158" y="156"/>
                  <a:pt x="158" y="156"/>
                </a:cubicBezTo>
                <a:lnTo>
                  <a:pt x="157" y="156"/>
                </a:lnTo>
                <a:close/>
                <a:moveTo>
                  <a:pt x="217" y="137"/>
                </a:moveTo>
                <a:cubicBezTo>
                  <a:pt x="213" y="140"/>
                  <a:pt x="213" y="140"/>
                  <a:pt x="213" y="140"/>
                </a:cubicBezTo>
                <a:cubicBezTo>
                  <a:pt x="215" y="142"/>
                  <a:pt x="215" y="142"/>
                  <a:pt x="215" y="142"/>
                </a:cubicBezTo>
                <a:cubicBezTo>
                  <a:pt x="214" y="144"/>
                  <a:pt x="214" y="144"/>
                  <a:pt x="214" y="144"/>
                </a:cubicBezTo>
                <a:cubicBezTo>
                  <a:pt x="211" y="146"/>
                  <a:pt x="211" y="146"/>
                  <a:pt x="211" y="146"/>
                </a:cubicBezTo>
                <a:cubicBezTo>
                  <a:pt x="209" y="146"/>
                  <a:pt x="209" y="146"/>
                  <a:pt x="209" y="146"/>
                </a:cubicBezTo>
                <a:cubicBezTo>
                  <a:pt x="206" y="147"/>
                  <a:pt x="206" y="147"/>
                  <a:pt x="206" y="147"/>
                </a:cubicBezTo>
                <a:cubicBezTo>
                  <a:pt x="204" y="148"/>
                  <a:pt x="204" y="148"/>
                  <a:pt x="204" y="148"/>
                </a:cubicBezTo>
                <a:cubicBezTo>
                  <a:pt x="201" y="149"/>
                  <a:pt x="201" y="149"/>
                  <a:pt x="201" y="149"/>
                </a:cubicBezTo>
                <a:cubicBezTo>
                  <a:pt x="198" y="155"/>
                  <a:pt x="198" y="155"/>
                  <a:pt x="198" y="155"/>
                </a:cubicBezTo>
                <a:cubicBezTo>
                  <a:pt x="197" y="156"/>
                  <a:pt x="197" y="156"/>
                  <a:pt x="197" y="156"/>
                </a:cubicBezTo>
                <a:cubicBezTo>
                  <a:pt x="194" y="156"/>
                  <a:pt x="194" y="156"/>
                  <a:pt x="194" y="156"/>
                </a:cubicBezTo>
                <a:cubicBezTo>
                  <a:pt x="190" y="155"/>
                  <a:pt x="190" y="155"/>
                  <a:pt x="190" y="155"/>
                </a:cubicBezTo>
                <a:cubicBezTo>
                  <a:pt x="180" y="137"/>
                  <a:pt x="180" y="137"/>
                  <a:pt x="180" y="137"/>
                </a:cubicBezTo>
                <a:cubicBezTo>
                  <a:pt x="187" y="132"/>
                  <a:pt x="187" y="132"/>
                  <a:pt x="187" y="132"/>
                </a:cubicBezTo>
                <a:cubicBezTo>
                  <a:pt x="188" y="127"/>
                  <a:pt x="188" y="127"/>
                  <a:pt x="188" y="127"/>
                </a:cubicBezTo>
                <a:cubicBezTo>
                  <a:pt x="193" y="124"/>
                  <a:pt x="193" y="124"/>
                  <a:pt x="193" y="124"/>
                </a:cubicBezTo>
                <a:cubicBezTo>
                  <a:pt x="198" y="123"/>
                  <a:pt x="198" y="123"/>
                  <a:pt x="198" y="123"/>
                </a:cubicBezTo>
                <a:cubicBezTo>
                  <a:pt x="200" y="121"/>
                  <a:pt x="200" y="121"/>
                  <a:pt x="200" y="121"/>
                </a:cubicBezTo>
                <a:cubicBezTo>
                  <a:pt x="202" y="120"/>
                  <a:pt x="202" y="120"/>
                  <a:pt x="202" y="120"/>
                </a:cubicBezTo>
                <a:cubicBezTo>
                  <a:pt x="203" y="119"/>
                  <a:pt x="203" y="119"/>
                  <a:pt x="203" y="119"/>
                </a:cubicBezTo>
                <a:cubicBezTo>
                  <a:pt x="205" y="119"/>
                  <a:pt x="205" y="119"/>
                  <a:pt x="205" y="119"/>
                </a:cubicBezTo>
                <a:cubicBezTo>
                  <a:pt x="207" y="120"/>
                  <a:pt x="207" y="120"/>
                  <a:pt x="207" y="120"/>
                </a:cubicBezTo>
                <a:cubicBezTo>
                  <a:pt x="208" y="119"/>
                  <a:pt x="208" y="119"/>
                  <a:pt x="208" y="119"/>
                </a:cubicBezTo>
                <a:cubicBezTo>
                  <a:pt x="210" y="121"/>
                  <a:pt x="210" y="121"/>
                  <a:pt x="210" y="121"/>
                </a:cubicBezTo>
                <a:cubicBezTo>
                  <a:pt x="213" y="120"/>
                  <a:pt x="213" y="120"/>
                  <a:pt x="213" y="120"/>
                </a:cubicBezTo>
                <a:cubicBezTo>
                  <a:pt x="216" y="123"/>
                  <a:pt x="216" y="123"/>
                  <a:pt x="216" y="123"/>
                </a:cubicBezTo>
                <a:cubicBezTo>
                  <a:pt x="219" y="130"/>
                  <a:pt x="219" y="130"/>
                  <a:pt x="219" y="130"/>
                </a:cubicBezTo>
                <a:cubicBezTo>
                  <a:pt x="219" y="134"/>
                  <a:pt x="219" y="134"/>
                  <a:pt x="219" y="134"/>
                </a:cubicBezTo>
                <a:lnTo>
                  <a:pt x="217" y="13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237">
            <a:extLst>
              <a:ext uri="{FF2B5EF4-FFF2-40B4-BE49-F238E27FC236}">
                <a16:creationId xmlns:a16="http://schemas.microsoft.com/office/drawing/2014/main" id="{E791A5DD-544D-DECB-EEA5-D885AE3FF50D}"/>
              </a:ext>
            </a:extLst>
          </p:cNvPr>
          <p:cNvSpPr>
            <a:spLocks/>
          </p:cNvSpPr>
          <p:nvPr/>
        </p:nvSpPr>
        <p:spPr bwMode="auto">
          <a:xfrm>
            <a:off x="21335626" y="10414000"/>
            <a:ext cx="728664" cy="677864"/>
          </a:xfrm>
          <a:custGeom>
            <a:avLst/>
            <a:gdLst>
              <a:gd name="T0" fmla="*/ 80 w 232"/>
              <a:gd name="T1" fmla="*/ 203 h 216"/>
              <a:gd name="T2" fmla="*/ 86 w 232"/>
              <a:gd name="T3" fmla="*/ 199 h 216"/>
              <a:gd name="T4" fmla="*/ 90 w 232"/>
              <a:gd name="T5" fmla="*/ 206 h 216"/>
              <a:gd name="T6" fmla="*/ 102 w 232"/>
              <a:gd name="T7" fmla="*/ 214 h 216"/>
              <a:gd name="T8" fmla="*/ 114 w 232"/>
              <a:gd name="T9" fmla="*/ 213 h 216"/>
              <a:gd name="T10" fmla="*/ 119 w 232"/>
              <a:gd name="T11" fmla="*/ 212 h 216"/>
              <a:gd name="T12" fmla="*/ 125 w 232"/>
              <a:gd name="T13" fmla="*/ 207 h 216"/>
              <a:gd name="T14" fmla="*/ 136 w 232"/>
              <a:gd name="T15" fmla="*/ 205 h 216"/>
              <a:gd name="T16" fmla="*/ 142 w 232"/>
              <a:gd name="T17" fmla="*/ 88 h 216"/>
              <a:gd name="T18" fmla="*/ 160 w 232"/>
              <a:gd name="T19" fmla="*/ 26 h 216"/>
              <a:gd name="T20" fmla="*/ 198 w 232"/>
              <a:gd name="T21" fmla="*/ 21 h 216"/>
              <a:gd name="T22" fmla="*/ 212 w 232"/>
              <a:gd name="T23" fmla="*/ 19 h 216"/>
              <a:gd name="T24" fmla="*/ 221 w 232"/>
              <a:gd name="T25" fmla="*/ 19 h 216"/>
              <a:gd name="T26" fmla="*/ 226 w 232"/>
              <a:gd name="T27" fmla="*/ 11 h 216"/>
              <a:gd name="T28" fmla="*/ 173 w 232"/>
              <a:gd name="T29" fmla="*/ 20 h 216"/>
              <a:gd name="T30" fmla="*/ 157 w 232"/>
              <a:gd name="T31" fmla="*/ 19 h 216"/>
              <a:gd name="T32" fmla="*/ 146 w 232"/>
              <a:gd name="T33" fmla="*/ 14 h 216"/>
              <a:gd name="T34" fmla="*/ 138 w 232"/>
              <a:gd name="T35" fmla="*/ 15 h 216"/>
              <a:gd name="T36" fmla="*/ 129 w 232"/>
              <a:gd name="T37" fmla="*/ 14 h 216"/>
              <a:gd name="T38" fmla="*/ 115 w 232"/>
              <a:gd name="T39" fmla="*/ 8 h 216"/>
              <a:gd name="T40" fmla="*/ 48 w 232"/>
              <a:gd name="T41" fmla="*/ 6 h 216"/>
              <a:gd name="T42" fmla="*/ 35 w 232"/>
              <a:gd name="T43" fmla="*/ 7 h 216"/>
              <a:gd name="T44" fmla="*/ 27 w 232"/>
              <a:gd name="T45" fmla="*/ 1 h 216"/>
              <a:gd name="T46" fmla="*/ 16 w 232"/>
              <a:gd name="T47" fmla="*/ 2 h 216"/>
              <a:gd name="T48" fmla="*/ 11 w 232"/>
              <a:gd name="T49" fmla="*/ 5 h 216"/>
              <a:gd name="T50" fmla="*/ 4 w 232"/>
              <a:gd name="T51" fmla="*/ 8 h 216"/>
              <a:gd name="T52" fmla="*/ 0 w 232"/>
              <a:gd name="T53" fmla="*/ 13 h 216"/>
              <a:gd name="T54" fmla="*/ 21 w 232"/>
              <a:gd name="T55" fmla="*/ 53 h 216"/>
              <a:gd name="T56" fmla="*/ 42 w 232"/>
              <a:gd name="T57" fmla="*/ 109 h 216"/>
              <a:gd name="T58" fmla="*/ 49 w 232"/>
              <a:gd name="T59" fmla="*/ 145 h 216"/>
              <a:gd name="T60" fmla="*/ 67 w 232"/>
              <a:gd name="T61" fmla="*/ 202 h 216"/>
              <a:gd name="T62" fmla="*/ 73 w 232"/>
              <a:gd name="T63"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216">
                <a:moveTo>
                  <a:pt x="81" y="207"/>
                </a:moveTo>
                <a:cubicBezTo>
                  <a:pt x="80" y="203"/>
                  <a:pt x="80" y="203"/>
                  <a:pt x="80" y="203"/>
                </a:cubicBezTo>
                <a:cubicBezTo>
                  <a:pt x="82" y="200"/>
                  <a:pt x="82" y="200"/>
                  <a:pt x="82" y="200"/>
                </a:cubicBezTo>
                <a:cubicBezTo>
                  <a:pt x="86" y="199"/>
                  <a:pt x="86" y="199"/>
                  <a:pt x="86" y="199"/>
                </a:cubicBezTo>
                <a:cubicBezTo>
                  <a:pt x="92" y="203"/>
                  <a:pt x="92" y="203"/>
                  <a:pt x="92" y="203"/>
                </a:cubicBezTo>
                <a:cubicBezTo>
                  <a:pt x="90" y="206"/>
                  <a:pt x="90" y="206"/>
                  <a:pt x="90" y="206"/>
                </a:cubicBezTo>
                <a:cubicBezTo>
                  <a:pt x="93" y="211"/>
                  <a:pt x="93" y="211"/>
                  <a:pt x="93" y="211"/>
                </a:cubicBezTo>
                <a:cubicBezTo>
                  <a:pt x="102" y="214"/>
                  <a:pt x="102" y="214"/>
                  <a:pt x="102" y="214"/>
                </a:cubicBezTo>
                <a:cubicBezTo>
                  <a:pt x="109" y="215"/>
                  <a:pt x="109" y="215"/>
                  <a:pt x="109" y="215"/>
                </a:cubicBezTo>
                <a:cubicBezTo>
                  <a:pt x="114" y="213"/>
                  <a:pt x="114" y="213"/>
                  <a:pt x="114" y="213"/>
                </a:cubicBezTo>
                <a:cubicBezTo>
                  <a:pt x="119" y="216"/>
                  <a:pt x="119" y="216"/>
                  <a:pt x="119" y="216"/>
                </a:cubicBezTo>
                <a:cubicBezTo>
                  <a:pt x="119" y="212"/>
                  <a:pt x="119" y="212"/>
                  <a:pt x="119" y="212"/>
                </a:cubicBezTo>
                <a:cubicBezTo>
                  <a:pt x="123" y="210"/>
                  <a:pt x="123" y="210"/>
                  <a:pt x="123" y="210"/>
                </a:cubicBezTo>
                <a:cubicBezTo>
                  <a:pt x="125" y="207"/>
                  <a:pt x="125" y="207"/>
                  <a:pt x="125" y="207"/>
                </a:cubicBezTo>
                <a:cubicBezTo>
                  <a:pt x="129" y="204"/>
                  <a:pt x="129" y="204"/>
                  <a:pt x="129" y="204"/>
                </a:cubicBezTo>
                <a:cubicBezTo>
                  <a:pt x="136" y="205"/>
                  <a:pt x="136" y="205"/>
                  <a:pt x="136" y="205"/>
                </a:cubicBezTo>
                <a:cubicBezTo>
                  <a:pt x="139" y="143"/>
                  <a:pt x="139" y="143"/>
                  <a:pt x="139" y="143"/>
                </a:cubicBezTo>
                <a:cubicBezTo>
                  <a:pt x="142" y="88"/>
                  <a:pt x="142" y="88"/>
                  <a:pt x="142" y="88"/>
                </a:cubicBezTo>
                <a:cubicBezTo>
                  <a:pt x="157" y="88"/>
                  <a:pt x="157" y="88"/>
                  <a:pt x="157" y="88"/>
                </a:cubicBezTo>
                <a:cubicBezTo>
                  <a:pt x="160" y="26"/>
                  <a:pt x="160" y="26"/>
                  <a:pt x="160" y="26"/>
                </a:cubicBezTo>
                <a:cubicBezTo>
                  <a:pt x="175" y="26"/>
                  <a:pt x="175" y="26"/>
                  <a:pt x="175" y="26"/>
                </a:cubicBezTo>
                <a:cubicBezTo>
                  <a:pt x="198" y="21"/>
                  <a:pt x="198" y="21"/>
                  <a:pt x="198" y="21"/>
                </a:cubicBezTo>
                <a:cubicBezTo>
                  <a:pt x="201" y="29"/>
                  <a:pt x="201" y="29"/>
                  <a:pt x="201" y="29"/>
                </a:cubicBezTo>
                <a:cubicBezTo>
                  <a:pt x="212" y="19"/>
                  <a:pt x="212" y="19"/>
                  <a:pt x="212" y="19"/>
                </a:cubicBezTo>
                <a:cubicBezTo>
                  <a:pt x="217" y="17"/>
                  <a:pt x="217" y="17"/>
                  <a:pt x="217" y="17"/>
                </a:cubicBezTo>
                <a:cubicBezTo>
                  <a:pt x="221" y="19"/>
                  <a:pt x="221" y="19"/>
                  <a:pt x="221" y="19"/>
                </a:cubicBezTo>
                <a:cubicBezTo>
                  <a:pt x="232" y="14"/>
                  <a:pt x="232" y="14"/>
                  <a:pt x="232" y="14"/>
                </a:cubicBezTo>
                <a:cubicBezTo>
                  <a:pt x="226" y="11"/>
                  <a:pt x="226" y="11"/>
                  <a:pt x="226" y="11"/>
                </a:cubicBezTo>
                <a:cubicBezTo>
                  <a:pt x="220" y="9"/>
                  <a:pt x="220" y="9"/>
                  <a:pt x="220" y="9"/>
                </a:cubicBezTo>
                <a:cubicBezTo>
                  <a:pt x="173" y="20"/>
                  <a:pt x="173" y="20"/>
                  <a:pt x="173" y="20"/>
                </a:cubicBezTo>
                <a:cubicBezTo>
                  <a:pt x="161" y="17"/>
                  <a:pt x="161" y="17"/>
                  <a:pt x="161" y="17"/>
                </a:cubicBezTo>
                <a:cubicBezTo>
                  <a:pt x="157" y="19"/>
                  <a:pt x="157" y="19"/>
                  <a:pt x="157" y="19"/>
                </a:cubicBezTo>
                <a:cubicBezTo>
                  <a:pt x="151" y="17"/>
                  <a:pt x="151" y="17"/>
                  <a:pt x="151" y="17"/>
                </a:cubicBezTo>
                <a:cubicBezTo>
                  <a:pt x="146" y="14"/>
                  <a:pt x="146" y="14"/>
                  <a:pt x="146" y="14"/>
                </a:cubicBezTo>
                <a:cubicBezTo>
                  <a:pt x="143" y="15"/>
                  <a:pt x="143" y="15"/>
                  <a:pt x="143" y="15"/>
                </a:cubicBezTo>
                <a:cubicBezTo>
                  <a:pt x="138" y="15"/>
                  <a:pt x="138" y="15"/>
                  <a:pt x="138" y="15"/>
                </a:cubicBezTo>
                <a:cubicBezTo>
                  <a:pt x="131" y="17"/>
                  <a:pt x="131" y="17"/>
                  <a:pt x="131" y="17"/>
                </a:cubicBezTo>
                <a:cubicBezTo>
                  <a:pt x="131" y="17"/>
                  <a:pt x="130" y="14"/>
                  <a:pt x="129" y="14"/>
                </a:cubicBezTo>
                <a:cubicBezTo>
                  <a:pt x="128" y="14"/>
                  <a:pt x="121" y="13"/>
                  <a:pt x="121" y="13"/>
                </a:cubicBezTo>
                <a:cubicBezTo>
                  <a:pt x="115" y="8"/>
                  <a:pt x="115" y="8"/>
                  <a:pt x="115" y="8"/>
                </a:cubicBezTo>
                <a:cubicBezTo>
                  <a:pt x="86" y="7"/>
                  <a:pt x="86" y="7"/>
                  <a:pt x="86" y="7"/>
                </a:cubicBezTo>
                <a:cubicBezTo>
                  <a:pt x="48" y="6"/>
                  <a:pt x="48" y="6"/>
                  <a:pt x="48" y="6"/>
                </a:cubicBezTo>
                <a:cubicBezTo>
                  <a:pt x="41" y="9"/>
                  <a:pt x="41" y="9"/>
                  <a:pt x="41" y="9"/>
                </a:cubicBezTo>
                <a:cubicBezTo>
                  <a:pt x="35" y="7"/>
                  <a:pt x="35" y="7"/>
                  <a:pt x="35" y="7"/>
                </a:cubicBezTo>
                <a:cubicBezTo>
                  <a:pt x="32" y="3"/>
                  <a:pt x="32" y="3"/>
                  <a:pt x="32" y="3"/>
                </a:cubicBezTo>
                <a:cubicBezTo>
                  <a:pt x="27" y="1"/>
                  <a:pt x="27" y="1"/>
                  <a:pt x="27" y="1"/>
                </a:cubicBezTo>
                <a:cubicBezTo>
                  <a:pt x="21" y="0"/>
                  <a:pt x="21" y="0"/>
                  <a:pt x="21" y="0"/>
                </a:cubicBezTo>
                <a:cubicBezTo>
                  <a:pt x="16" y="2"/>
                  <a:pt x="16" y="2"/>
                  <a:pt x="16" y="2"/>
                </a:cubicBezTo>
                <a:cubicBezTo>
                  <a:pt x="15" y="6"/>
                  <a:pt x="15" y="6"/>
                  <a:pt x="15" y="6"/>
                </a:cubicBezTo>
                <a:cubicBezTo>
                  <a:pt x="11" y="5"/>
                  <a:pt x="11" y="5"/>
                  <a:pt x="11" y="5"/>
                </a:cubicBezTo>
                <a:cubicBezTo>
                  <a:pt x="6" y="5"/>
                  <a:pt x="6" y="5"/>
                  <a:pt x="6" y="5"/>
                </a:cubicBezTo>
                <a:cubicBezTo>
                  <a:pt x="4" y="8"/>
                  <a:pt x="4" y="8"/>
                  <a:pt x="4" y="8"/>
                </a:cubicBezTo>
                <a:cubicBezTo>
                  <a:pt x="0" y="8"/>
                  <a:pt x="0" y="8"/>
                  <a:pt x="0" y="8"/>
                </a:cubicBezTo>
                <a:cubicBezTo>
                  <a:pt x="0" y="10"/>
                  <a:pt x="0" y="12"/>
                  <a:pt x="0" y="13"/>
                </a:cubicBezTo>
                <a:cubicBezTo>
                  <a:pt x="0" y="18"/>
                  <a:pt x="1" y="22"/>
                  <a:pt x="4" y="25"/>
                </a:cubicBezTo>
                <a:cubicBezTo>
                  <a:pt x="12" y="33"/>
                  <a:pt x="17" y="43"/>
                  <a:pt x="21" y="53"/>
                </a:cubicBezTo>
                <a:cubicBezTo>
                  <a:pt x="25" y="64"/>
                  <a:pt x="30" y="75"/>
                  <a:pt x="36" y="85"/>
                </a:cubicBezTo>
                <a:cubicBezTo>
                  <a:pt x="39" y="93"/>
                  <a:pt x="42" y="100"/>
                  <a:pt x="42" y="109"/>
                </a:cubicBezTo>
                <a:cubicBezTo>
                  <a:pt x="42" y="118"/>
                  <a:pt x="44" y="127"/>
                  <a:pt x="47" y="135"/>
                </a:cubicBezTo>
                <a:cubicBezTo>
                  <a:pt x="48" y="139"/>
                  <a:pt x="49" y="142"/>
                  <a:pt x="49" y="145"/>
                </a:cubicBezTo>
                <a:cubicBezTo>
                  <a:pt x="49" y="155"/>
                  <a:pt x="52" y="165"/>
                  <a:pt x="54" y="174"/>
                </a:cubicBezTo>
                <a:cubicBezTo>
                  <a:pt x="56" y="185"/>
                  <a:pt x="61" y="194"/>
                  <a:pt x="67" y="202"/>
                </a:cubicBezTo>
                <a:cubicBezTo>
                  <a:pt x="71" y="206"/>
                  <a:pt x="74" y="211"/>
                  <a:pt x="77" y="215"/>
                </a:cubicBezTo>
                <a:cubicBezTo>
                  <a:pt x="76" y="213"/>
                  <a:pt x="74" y="211"/>
                  <a:pt x="73" y="209"/>
                </a:cubicBezTo>
                <a:lnTo>
                  <a:pt x="81" y="20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238">
            <a:extLst>
              <a:ext uri="{FF2B5EF4-FFF2-40B4-BE49-F238E27FC236}">
                <a16:creationId xmlns:a16="http://schemas.microsoft.com/office/drawing/2014/main" id="{DC968375-E150-7145-6F9B-3B6835050C67}"/>
              </a:ext>
            </a:extLst>
          </p:cNvPr>
          <p:cNvSpPr>
            <a:spLocks/>
          </p:cNvSpPr>
          <p:nvPr/>
        </p:nvSpPr>
        <p:spPr bwMode="auto">
          <a:xfrm>
            <a:off x="21772189" y="10458451"/>
            <a:ext cx="504826" cy="504826"/>
          </a:xfrm>
          <a:custGeom>
            <a:avLst/>
            <a:gdLst>
              <a:gd name="T0" fmla="*/ 154 w 318"/>
              <a:gd name="T1" fmla="*/ 6 h 318"/>
              <a:gd name="T2" fmla="*/ 144 w 318"/>
              <a:gd name="T3" fmla="*/ 10 h 318"/>
              <a:gd name="T4" fmla="*/ 123 w 318"/>
              <a:gd name="T5" fmla="*/ 30 h 318"/>
              <a:gd name="T6" fmla="*/ 117 w 318"/>
              <a:gd name="T7" fmla="*/ 14 h 318"/>
              <a:gd name="T8" fmla="*/ 71 w 318"/>
              <a:gd name="T9" fmla="*/ 24 h 318"/>
              <a:gd name="T10" fmla="*/ 42 w 318"/>
              <a:gd name="T11" fmla="*/ 24 h 318"/>
              <a:gd name="T12" fmla="*/ 36 w 318"/>
              <a:gd name="T13" fmla="*/ 146 h 318"/>
              <a:gd name="T14" fmla="*/ 6 w 318"/>
              <a:gd name="T15" fmla="*/ 146 h 318"/>
              <a:gd name="T16" fmla="*/ 0 w 318"/>
              <a:gd name="T17" fmla="*/ 255 h 318"/>
              <a:gd name="T18" fmla="*/ 10 w 318"/>
              <a:gd name="T19" fmla="*/ 263 h 318"/>
              <a:gd name="T20" fmla="*/ 22 w 318"/>
              <a:gd name="T21" fmla="*/ 290 h 318"/>
              <a:gd name="T22" fmla="*/ 24 w 318"/>
              <a:gd name="T23" fmla="*/ 298 h 318"/>
              <a:gd name="T24" fmla="*/ 18 w 318"/>
              <a:gd name="T25" fmla="*/ 318 h 318"/>
              <a:gd name="T26" fmla="*/ 28 w 318"/>
              <a:gd name="T27" fmla="*/ 316 h 318"/>
              <a:gd name="T28" fmla="*/ 36 w 318"/>
              <a:gd name="T29" fmla="*/ 318 h 318"/>
              <a:gd name="T30" fmla="*/ 42 w 318"/>
              <a:gd name="T31" fmla="*/ 316 h 318"/>
              <a:gd name="T32" fmla="*/ 49 w 318"/>
              <a:gd name="T33" fmla="*/ 316 h 318"/>
              <a:gd name="T34" fmla="*/ 63 w 318"/>
              <a:gd name="T35" fmla="*/ 310 h 318"/>
              <a:gd name="T36" fmla="*/ 81 w 318"/>
              <a:gd name="T37" fmla="*/ 298 h 318"/>
              <a:gd name="T38" fmla="*/ 95 w 318"/>
              <a:gd name="T39" fmla="*/ 277 h 318"/>
              <a:gd name="T40" fmla="*/ 113 w 318"/>
              <a:gd name="T41" fmla="*/ 269 h 318"/>
              <a:gd name="T42" fmla="*/ 130 w 318"/>
              <a:gd name="T43" fmla="*/ 275 h 318"/>
              <a:gd name="T44" fmla="*/ 148 w 318"/>
              <a:gd name="T45" fmla="*/ 281 h 318"/>
              <a:gd name="T46" fmla="*/ 174 w 318"/>
              <a:gd name="T47" fmla="*/ 281 h 318"/>
              <a:gd name="T48" fmla="*/ 182 w 318"/>
              <a:gd name="T49" fmla="*/ 285 h 318"/>
              <a:gd name="T50" fmla="*/ 188 w 318"/>
              <a:gd name="T51" fmla="*/ 281 h 318"/>
              <a:gd name="T52" fmla="*/ 190 w 318"/>
              <a:gd name="T53" fmla="*/ 267 h 318"/>
              <a:gd name="T54" fmla="*/ 192 w 318"/>
              <a:gd name="T55" fmla="*/ 257 h 318"/>
              <a:gd name="T56" fmla="*/ 202 w 318"/>
              <a:gd name="T57" fmla="*/ 249 h 318"/>
              <a:gd name="T58" fmla="*/ 217 w 318"/>
              <a:gd name="T59" fmla="*/ 237 h 318"/>
              <a:gd name="T60" fmla="*/ 231 w 318"/>
              <a:gd name="T61" fmla="*/ 227 h 318"/>
              <a:gd name="T62" fmla="*/ 231 w 318"/>
              <a:gd name="T63" fmla="*/ 211 h 318"/>
              <a:gd name="T64" fmla="*/ 241 w 318"/>
              <a:gd name="T65" fmla="*/ 198 h 318"/>
              <a:gd name="T66" fmla="*/ 249 w 318"/>
              <a:gd name="T67" fmla="*/ 196 h 318"/>
              <a:gd name="T68" fmla="*/ 259 w 318"/>
              <a:gd name="T69" fmla="*/ 186 h 318"/>
              <a:gd name="T70" fmla="*/ 277 w 318"/>
              <a:gd name="T71" fmla="*/ 174 h 318"/>
              <a:gd name="T72" fmla="*/ 285 w 318"/>
              <a:gd name="T73" fmla="*/ 176 h 318"/>
              <a:gd name="T74" fmla="*/ 291 w 318"/>
              <a:gd name="T75" fmla="*/ 174 h 318"/>
              <a:gd name="T76" fmla="*/ 300 w 318"/>
              <a:gd name="T77" fmla="*/ 168 h 318"/>
              <a:gd name="T78" fmla="*/ 302 w 318"/>
              <a:gd name="T79" fmla="*/ 160 h 318"/>
              <a:gd name="T80" fmla="*/ 318 w 318"/>
              <a:gd name="T81" fmla="*/ 154 h 318"/>
              <a:gd name="T82" fmla="*/ 312 w 318"/>
              <a:gd name="T83" fmla="*/ 148 h 318"/>
              <a:gd name="T84" fmla="*/ 310 w 318"/>
              <a:gd name="T85" fmla="*/ 142 h 318"/>
              <a:gd name="T86" fmla="*/ 298 w 318"/>
              <a:gd name="T87" fmla="*/ 138 h 318"/>
              <a:gd name="T88" fmla="*/ 285 w 318"/>
              <a:gd name="T89" fmla="*/ 134 h 318"/>
              <a:gd name="T90" fmla="*/ 273 w 318"/>
              <a:gd name="T91" fmla="*/ 134 h 318"/>
              <a:gd name="T92" fmla="*/ 265 w 318"/>
              <a:gd name="T93" fmla="*/ 122 h 318"/>
              <a:gd name="T94" fmla="*/ 261 w 318"/>
              <a:gd name="T95" fmla="*/ 107 h 318"/>
              <a:gd name="T96" fmla="*/ 261 w 318"/>
              <a:gd name="T97" fmla="*/ 101 h 318"/>
              <a:gd name="T98" fmla="*/ 253 w 318"/>
              <a:gd name="T99" fmla="*/ 95 h 318"/>
              <a:gd name="T100" fmla="*/ 249 w 318"/>
              <a:gd name="T101" fmla="*/ 89 h 318"/>
              <a:gd name="T102" fmla="*/ 229 w 318"/>
              <a:gd name="T103" fmla="*/ 71 h 318"/>
              <a:gd name="T104" fmla="*/ 215 w 318"/>
              <a:gd name="T105" fmla="*/ 53 h 318"/>
              <a:gd name="T106" fmla="*/ 210 w 318"/>
              <a:gd name="T107" fmla="*/ 49 h 318"/>
              <a:gd name="T108" fmla="*/ 208 w 318"/>
              <a:gd name="T109" fmla="*/ 41 h 318"/>
              <a:gd name="T110" fmla="*/ 204 w 318"/>
              <a:gd name="T111" fmla="*/ 32 h 318"/>
              <a:gd name="T112" fmla="*/ 188 w 318"/>
              <a:gd name="T113" fmla="*/ 16 h 318"/>
              <a:gd name="T114" fmla="*/ 186 w 318"/>
              <a:gd name="T115" fmla="*/ 12 h 318"/>
              <a:gd name="T116" fmla="*/ 186 w 318"/>
              <a:gd name="T117" fmla="*/ 4 h 318"/>
              <a:gd name="T118" fmla="*/ 184 w 318"/>
              <a:gd name="T119" fmla="*/ 0 h 318"/>
              <a:gd name="T120" fmla="*/ 162 w 318"/>
              <a:gd name="T121" fmla="*/ 10 h 318"/>
              <a:gd name="T122" fmla="*/ 154 w 318"/>
              <a:gd name="T123" fmla="*/ 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18">
                <a:moveTo>
                  <a:pt x="154" y="6"/>
                </a:moveTo>
                <a:lnTo>
                  <a:pt x="144" y="10"/>
                </a:lnTo>
                <a:lnTo>
                  <a:pt x="123" y="30"/>
                </a:lnTo>
                <a:lnTo>
                  <a:pt x="117" y="14"/>
                </a:lnTo>
                <a:lnTo>
                  <a:pt x="71" y="24"/>
                </a:lnTo>
                <a:lnTo>
                  <a:pt x="42" y="24"/>
                </a:lnTo>
                <a:lnTo>
                  <a:pt x="36" y="146"/>
                </a:lnTo>
                <a:lnTo>
                  <a:pt x="6" y="146"/>
                </a:lnTo>
                <a:lnTo>
                  <a:pt x="0" y="255"/>
                </a:lnTo>
                <a:lnTo>
                  <a:pt x="10" y="263"/>
                </a:lnTo>
                <a:lnTo>
                  <a:pt x="22" y="290"/>
                </a:lnTo>
                <a:lnTo>
                  <a:pt x="24" y="298"/>
                </a:lnTo>
                <a:lnTo>
                  <a:pt x="18" y="318"/>
                </a:lnTo>
                <a:lnTo>
                  <a:pt x="28" y="316"/>
                </a:lnTo>
                <a:lnTo>
                  <a:pt x="36" y="318"/>
                </a:lnTo>
                <a:lnTo>
                  <a:pt x="42" y="316"/>
                </a:lnTo>
                <a:lnTo>
                  <a:pt x="49" y="316"/>
                </a:lnTo>
                <a:lnTo>
                  <a:pt x="63" y="310"/>
                </a:lnTo>
                <a:lnTo>
                  <a:pt x="81" y="298"/>
                </a:lnTo>
                <a:lnTo>
                  <a:pt x="95" y="277"/>
                </a:lnTo>
                <a:lnTo>
                  <a:pt x="113" y="269"/>
                </a:lnTo>
                <a:lnTo>
                  <a:pt x="130" y="275"/>
                </a:lnTo>
                <a:lnTo>
                  <a:pt x="148" y="281"/>
                </a:lnTo>
                <a:lnTo>
                  <a:pt x="174" y="281"/>
                </a:lnTo>
                <a:lnTo>
                  <a:pt x="182" y="285"/>
                </a:lnTo>
                <a:lnTo>
                  <a:pt x="188" y="281"/>
                </a:lnTo>
                <a:lnTo>
                  <a:pt x="190" y="267"/>
                </a:lnTo>
                <a:lnTo>
                  <a:pt x="192" y="257"/>
                </a:lnTo>
                <a:lnTo>
                  <a:pt x="202" y="249"/>
                </a:lnTo>
                <a:lnTo>
                  <a:pt x="217" y="237"/>
                </a:lnTo>
                <a:lnTo>
                  <a:pt x="231" y="227"/>
                </a:lnTo>
                <a:lnTo>
                  <a:pt x="231" y="211"/>
                </a:lnTo>
                <a:lnTo>
                  <a:pt x="241" y="198"/>
                </a:lnTo>
                <a:lnTo>
                  <a:pt x="249" y="196"/>
                </a:lnTo>
                <a:lnTo>
                  <a:pt x="259" y="186"/>
                </a:lnTo>
                <a:lnTo>
                  <a:pt x="277" y="174"/>
                </a:lnTo>
                <a:lnTo>
                  <a:pt x="285" y="176"/>
                </a:lnTo>
                <a:lnTo>
                  <a:pt x="291" y="174"/>
                </a:lnTo>
                <a:lnTo>
                  <a:pt x="300" y="168"/>
                </a:lnTo>
                <a:lnTo>
                  <a:pt x="302" y="160"/>
                </a:lnTo>
                <a:lnTo>
                  <a:pt x="318" y="154"/>
                </a:lnTo>
                <a:lnTo>
                  <a:pt x="312" y="148"/>
                </a:lnTo>
                <a:lnTo>
                  <a:pt x="310" y="142"/>
                </a:lnTo>
                <a:lnTo>
                  <a:pt x="298" y="138"/>
                </a:lnTo>
                <a:lnTo>
                  <a:pt x="285" y="134"/>
                </a:lnTo>
                <a:lnTo>
                  <a:pt x="273" y="134"/>
                </a:lnTo>
                <a:lnTo>
                  <a:pt x="265" y="122"/>
                </a:lnTo>
                <a:lnTo>
                  <a:pt x="261" y="107"/>
                </a:lnTo>
                <a:lnTo>
                  <a:pt x="261" y="101"/>
                </a:lnTo>
                <a:lnTo>
                  <a:pt x="253" y="95"/>
                </a:lnTo>
                <a:lnTo>
                  <a:pt x="249" y="89"/>
                </a:lnTo>
                <a:lnTo>
                  <a:pt x="229" y="71"/>
                </a:lnTo>
                <a:lnTo>
                  <a:pt x="215" y="53"/>
                </a:lnTo>
                <a:lnTo>
                  <a:pt x="210" y="49"/>
                </a:lnTo>
                <a:lnTo>
                  <a:pt x="208" y="41"/>
                </a:lnTo>
                <a:lnTo>
                  <a:pt x="204" y="32"/>
                </a:lnTo>
                <a:lnTo>
                  <a:pt x="188" y="16"/>
                </a:lnTo>
                <a:lnTo>
                  <a:pt x="186" y="12"/>
                </a:lnTo>
                <a:lnTo>
                  <a:pt x="186" y="4"/>
                </a:lnTo>
                <a:lnTo>
                  <a:pt x="184" y="0"/>
                </a:lnTo>
                <a:lnTo>
                  <a:pt x="162" y="10"/>
                </a:lnTo>
                <a:lnTo>
                  <a:pt x="154" y="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39">
            <a:extLst>
              <a:ext uri="{FF2B5EF4-FFF2-40B4-BE49-F238E27FC236}">
                <a16:creationId xmlns:a16="http://schemas.microsoft.com/office/drawing/2014/main" id="{F1A2F6DF-F305-30F5-A7FC-E2ACDB0EDCD1}"/>
              </a:ext>
            </a:extLst>
          </p:cNvPr>
          <p:cNvSpPr>
            <a:spLocks/>
          </p:cNvSpPr>
          <p:nvPr/>
        </p:nvSpPr>
        <p:spPr bwMode="auto">
          <a:xfrm>
            <a:off x="22346862" y="10059988"/>
            <a:ext cx="563564" cy="906464"/>
          </a:xfrm>
          <a:custGeom>
            <a:avLst/>
            <a:gdLst>
              <a:gd name="T0" fmla="*/ 177 w 180"/>
              <a:gd name="T1" fmla="*/ 2 h 289"/>
              <a:gd name="T2" fmla="*/ 172 w 180"/>
              <a:gd name="T3" fmla="*/ 4 h 289"/>
              <a:gd name="T4" fmla="*/ 161 w 180"/>
              <a:gd name="T5" fmla="*/ 9 h 289"/>
              <a:gd name="T6" fmla="*/ 148 w 180"/>
              <a:gd name="T7" fmla="*/ 12 h 289"/>
              <a:gd name="T8" fmla="*/ 138 w 180"/>
              <a:gd name="T9" fmla="*/ 13 h 289"/>
              <a:gd name="T10" fmla="*/ 133 w 180"/>
              <a:gd name="T11" fmla="*/ 16 h 289"/>
              <a:gd name="T12" fmla="*/ 124 w 180"/>
              <a:gd name="T13" fmla="*/ 20 h 289"/>
              <a:gd name="T14" fmla="*/ 117 w 180"/>
              <a:gd name="T15" fmla="*/ 17 h 289"/>
              <a:gd name="T16" fmla="*/ 106 w 180"/>
              <a:gd name="T17" fmla="*/ 21 h 289"/>
              <a:gd name="T18" fmla="*/ 99 w 180"/>
              <a:gd name="T19" fmla="*/ 17 h 289"/>
              <a:gd name="T20" fmla="*/ 95 w 180"/>
              <a:gd name="T21" fmla="*/ 17 h 289"/>
              <a:gd name="T22" fmla="*/ 78 w 180"/>
              <a:gd name="T23" fmla="*/ 17 h 289"/>
              <a:gd name="T24" fmla="*/ 76 w 180"/>
              <a:gd name="T25" fmla="*/ 44 h 289"/>
              <a:gd name="T26" fmla="*/ 79 w 180"/>
              <a:gd name="T27" fmla="*/ 52 h 289"/>
              <a:gd name="T28" fmla="*/ 94 w 180"/>
              <a:gd name="T29" fmla="*/ 68 h 289"/>
              <a:gd name="T30" fmla="*/ 93 w 180"/>
              <a:gd name="T31" fmla="*/ 82 h 289"/>
              <a:gd name="T32" fmla="*/ 95 w 180"/>
              <a:gd name="T33" fmla="*/ 92 h 289"/>
              <a:gd name="T34" fmla="*/ 88 w 180"/>
              <a:gd name="T35" fmla="*/ 100 h 289"/>
              <a:gd name="T36" fmla="*/ 85 w 180"/>
              <a:gd name="T37" fmla="*/ 114 h 289"/>
              <a:gd name="T38" fmla="*/ 81 w 180"/>
              <a:gd name="T39" fmla="*/ 118 h 289"/>
              <a:gd name="T40" fmla="*/ 74 w 180"/>
              <a:gd name="T41" fmla="*/ 106 h 289"/>
              <a:gd name="T42" fmla="*/ 68 w 180"/>
              <a:gd name="T43" fmla="*/ 88 h 289"/>
              <a:gd name="T44" fmla="*/ 72 w 180"/>
              <a:gd name="T45" fmla="*/ 71 h 289"/>
              <a:gd name="T46" fmla="*/ 59 w 180"/>
              <a:gd name="T47" fmla="*/ 71 h 289"/>
              <a:gd name="T48" fmla="*/ 52 w 180"/>
              <a:gd name="T49" fmla="*/ 62 h 289"/>
              <a:gd name="T50" fmla="*/ 11 w 180"/>
              <a:gd name="T51" fmla="*/ 77 h 289"/>
              <a:gd name="T52" fmla="*/ 3 w 180"/>
              <a:gd name="T53" fmla="*/ 80 h 289"/>
              <a:gd name="T54" fmla="*/ 3 w 180"/>
              <a:gd name="T55" fmla="*/ 96 h 289"/>
              <a:gd name="T56" fmla="*/ 12 w 180"/>
              <a:gd name="T57" fmla="*/ 99 h 289"/>
              <a:gd name="T58" fmla="*/ 23 w 180"/>
              <a:gd name="T59" fmla="*/ 100 h 289"/>
              <a:gd name="T60" fmla="*/ 36 w 180"/>
              <a:gd name="T61" fmla="*/ 106 h 289"/>
              <a:gd name="T62" fmla="*/ 44 w 180"/>
              <a:gd name="T63" fmla="*/ 110 h 289"/>
              <a:gd name="T64" fmla="*/ 43 w 180"/>
              <a:gd name="T65" fmla="*/ 118 h 289"/>
              <a:gd name="T66" fmla="*/ 42 w 180"/>
              <a:gd name="T67" fmla="*/ 131 h 289"/>
              <a:gd name="T68" fmla="*/ 44 w 180"/>
              <a:gd name="T69" fmla="*/ 137 h 289"/>
              <a:gd name="T70" fmla="*/ 40 w 180"/>
              <a:gd name="T71" fmla="*/ 148 h 289"/>
              <a:gd name="T72" fmla="*/ 41 w 180"/>
              <a:gd name="T73" fmla="*/ 156 h 289"/>
              <a:gd name="T74" fmla="*/ 42 w 180"/>
              <a:gd name="T75" fmla="*/ 164 h 289"/>
              <a:gd name="T76" fmla="*/ 33 w 180"/>
              <a:gd name="T77" fmla="*/ 174 h 289"/>
              <a:gd name="T78" fmla="*/ 31 w 180"/>
              <a:gd name="T79" fmla="*/ 192 h 289"/>
              <a:gd name="T80" fmla="*/ 13 w 180"/>
              <a:gd name="T81" fmla="*/ 212 h 289"/>
              <a:gd name="T82" fmla="*/ 17 w 180"/>
              <a:gd name="T83" fmla="*/ 225 h 289"/>
              <a:gd name="T84" fmla="*/ 19 w 180"/>
              <a:gd name="T85" fmla="*/ 245 h 289"/>
              <a:gd name="T86" fmla="*/ 18 w 180"/>
              <a:gd name="T87" fmla="*/ 266 h 289"/>
              <a:gd name="T88" fmla="*/ 23 w 180"/>
              <a:gd name="T89" fmla="*/ 280 h 289"/>
              <a:gd name="T90" fmla="*/ 33 w 180"/>
              <a:gd name="T91" fmla="*/ 289 h 289"/>
              <a:gd name="T92" fmla="*/ 32 w 180"/>
              <a:gd name="T93" fmla="*/ 278 h 289"/>
              <a:gd name="T94" fmla="*/ 51 w 180"/>
              <a:gd name="T95" fmla="*/ 258 h 289"/>
              <a:gd name="T96" fmla="*/ 79 w 180"/>
              <a:gd name="T97" fmla="*/ 237 h 289"/>
              <a:gd name="T98" fmla="*/ 82 w 180"/>
              <a:gd name="T99" fmla="*/ 206 h 289"/>
              <a:gd name="T100" fmla="*/ 75 w 180"/>
              <a:gd name="T101" fmla="*/ 165 h 289"/>
              <a:gd name="T102" fmla="*/ 134 w 180"/>
              <a:gd name="T103" fmla="*/ 120 h 289"/>
              <a:gd name="T104" fmla="*/ 176 w 180"/>
              <a:gd name="T105" fmla="*/ 82 h 289"/>
              <a:gd name="T106" fmla="*/ 178 w 180"/>
              <a:gd name="T107" fmla="*/ 45 h 289"/>
              <a:gd name="T108" fmla="*/ 180 w 180"/>
              <a:gd name="T109" fmla="*/ 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289">
                <a:moveTo>
                  <a:pt x="179" y="0"/>
                </a:moveTo>
                <a:cubicBezTo>
                  <a:pt x="177" y="2"/>
                  <a:pt x="177" y="2"/>
                  <a:pt x="177" y="2"/>
                </a:cubicBezTo>
                <a:cubicBezTo>
                  <a:pt x="175" y="2"/>
                  <a:pt x="175" y="2"/>
                  <a:pt x="175" y="2"/>
                </a:cubicBezTo>
                <a:cubicBezTo>
                  <a:pt x="172" y="4"/>
                  <a:pt x="172" y="4"/>
                  <a:pt x="172" y="4"/>
                </a:cubicBezTo>
                <a:cubicBezTo>
                  <a:pt x="166" y="7"/>
                  <a:pt x="166" y="7"/>
                  <a:pt x="166" y="7"/>
                </a:cubicBezTo>
                <a:cubicBezTo>
                  <a:pt x="161" y="9"/>
                  <a:pt x="161" y="9"/>
                  <a:pt x="161" y="9"/>
                </a:cubicBezTo>
                <a:cubicBezTo>
                  <a:pt x="155" y="11"/>
                  <a:pt x="155" y="11"/>
                  <a:pt x="155" y="11"/>
                </a:cubicBezTo>
                <a:cubicBezTo>
                  <a:pt x="148" y="12"/>
                  <a:pt x="148" y="12"/>
                  <a:pt x="148" y="12"/>
                </a:cubicBezTo>
                <a:cubicBezTo>
                  <a:pt x="143" y="15"/>
                  <a:pt x="143" y="15"/>
                  <a:pt x="143" y="15"/>
                </a:cubicBezTo>
                <a:cubicBezTo>
                  <a:pt x="138" y="13"/>
                  <a:pt x="138" y="13"/>
                  <a:pt x="138" y="13"/>
                </a:cubicBezTo>
                <a:cubicBezTo>
                  <a:pt x="134" y="12"/>
                  <a:pt x="134" y="12"/>
                  <a:pt x="134" y="12"/>
                </a:cubicBezTo>
                <a:cubicBezTo>
                  <a:pt x="133" y="16"/>
                  <a:pt x="133" y="16"/>
                  <a:pt x="133" y="16"/>
                </a:cubicBezTo>
                <a:cubicBezTo>
                  <a:pt x="130" y="18"/>
                  <a:pt x="130" y="18"/>
                  <a:pt x="130" y="18"/>
                </a:cubicBezTo>
                <a:cubicBezTo>
                  <a:pt x="124" y="20"/>
                  <a:pt x="124" y="20"/>
                  <a:pt x="124" y="20"/>
                </a:cubicBezTo>
                <a:cubicBezTo>
                  <a:pt x="122" y="18"/>
                  <a:pt x="122" y="18"/>
                  <a:pt x="122" y="18"/>
                </a:cubicBezTo>
                <a:cubicBezTo>
                  <a:pt x="117" y="17"/>
                  <a:pt x="117" y="17"/>
                  <a:pt x="117" y="17"/>
                </a:cubicBezTo>
                <a:cubicBezTo>
                  <a:pt x="110" y="21"/>
                  <a:pt x="110" y="21"/>
                  <a:pt x="110" y="21"/>
                </a:cubicBezTo>
                <a:cubicBezTo>
                  <a:pt x="106" y="21"/>
                  <a:pt x="106" y="21"/>
                  <a:pt x="106" y="21"/>
                </a:cubicBezTo>
                <a:cubicBezTo>
                  <a:pt x="103" y="19"/>
                  <a:pt x="103" y="19"/>
                  <a:pt x="103" y="19"/>
                </a:cubicBezTo>
                <a:cubicBezTo>
                  <a:pt x="99" y="17"/>
                  <a:pt x="99" y="17"/>
                  <a:pt x="99" y="17"/>
                </a:cubicBezTo>
                <a:cubicBezTo>
                  <a:pt x="97" y="15"/>
                  <a:pt x="97" y="15"/>
                  <a:pt x="97" y="15"/>
                </a:cubicBezTo>
                <a:cubicBezTo>
                  <a:pt x="95" y="17"/>
                  <a:pt x="95" y="17"/>
                  <a:pt x="95" y="17"/>
                </a:cubicBezTo>
                <a:cubicBezTo>
                  <a:pt x="86" y="17"/>
                  <a:pt x="86" y="17"/>
                  <a:pt x="86" y="17"/>
                </a:cubicBezTo>
                <a:cubicBezTo>
                  <a:pt x="78" y="17"/>
                  <a:pt x="78" y="17"/>
                  <a:pt x="78" y="17"/>
                </a:cubicBezTo>
                <a:cubicBezTo>
                  <a:pt x="79" y="21"/>
                  <a:pt x="78" y="25"/>
                  <a:pt x="77" y="28"/>
                </a:cubicBezTo>
                <a:cubicBezTo>
                  <a:pt x="75" y="33"/>
                  <a:pt x="75" y="39"/>
                  <a:pt x="76" y="44"/>
                </a:cubicBezTo>
                <a:cubicBezTo>
                  <a:pt x="77" y="47"/>
                  <a:pt x="77" y="49"/>
                  <a:pt x="78" y="51"/>
                </a:cubicBezTo>
                <a:cubicBezTo>
                  <a:pt x="79" y="52"/>
                  <a:pt x="79" y="52"/>
                  <a:pt x="79" y="52"/>
                </a:cubicBezTo>
                <a:cubicBezTo>
                  <a:pt x="88" y="59"/>
                  <a:pt x="88" y="59"/>
                  <a:pt x="88" y="59"/>
                </a:cubicBezTo>
                <a:cubicBezTo>
                  <a:pt x="94" y="68"/>
                  <a:pt x="94" y="68"/>
                  <a:pt x="94" y="68"/>
                </a:cubicBezTo>
                <a:cubicBezTo>
                  <a:pt x="98" y="78"/>
                  <a:pt x="98" y="78"/>
                  <a:pt x="98" y="78"/>
                </a:cubicBezTo>
                <a:cubicBezTo>
                  <a:pt x="93" y="82"/>
                  <a:pt x="93" y="82"/>
                  <a:pt x="93" y="82"/>
                </a:cubicBezTo>
                <a:cubicBezTo>
                  <a:pt x="94" y="86"/>
                  <a:pt x="94" y="86"/>
                  <a:pt x="94" y="86"/>
                </a:cubicBezTo>
                <a:cubicBezTo>
                  <a:pt x="95" y="92"/>
                  <a:pt x="95" y="92"/>
                  <a:pt x="95" y="92"/>
                </a:cubicBezTo>
                <a:cubicBezTo>
                  <a:pt x="92" y="98"/>
                  <a:pt x="92" y="98"/>
                  <a:pt x="92" y="98"/>
                </a:cubicBezTo>
                <a:cubicBezTo>
                  <a:pt x="88" y="100"/>
                  <a:pt x="88" y="100"/>
                  <a:pt x="88" y="100"/>
                </a:cubicBezTo>
                <a:cubicBezTo>
                  <a:pt x="86" y="108"/>
                  <a:pt x="86" y="108"/>
                  <a:pt x="86" y="108"/>
                </a:cubicBezTo>
                <a:cubicBezTo>
                  <a:pt x="85" y="114"/>
                  <a:pt x="85" y="114"/>
                  <a:pt x="85" y="114"/>
                </a:cubicBezTo>
                <a:cubicBezTo>
                  <a:pt x="84" y="118"/>
                  <a:pt x="84" y="118"/>
                  <a:pt x="84" y="118"/>
                </a:cubicBezTo>
                <a:cubicBezTo>
                  <a:pt x="81" y="118"/>
                  <a:pt x="81" y="118"/>
                  <a:pt x="81" y="118"/>
                </a:cubicBezTo>
                <a:cubicBezTo>
                  <a:pt x="81" y="113"/>
                  <a:pt x="81" y="113"/>
                  <a:pt x="81" y="113"/>
                </a:cubicBezTo>
                <a:cubicBezTo>
                  <a:pt x="74" y="106"/>
                  <a:pt x="74" y="106"/>
                  <a:pt x="74" y="106"/>
                </a:cubicBezTo>
                <a:cubicBezTo>
                  <a:pt x="68" y="98"/>
                  <a:pt x="68" y="98"/>
                  <a:pt x="68" y="98"/>
                </a:cubicBezTo>
                <a:cubicBezTo>
                  <a:pt x="68" y="88"/>
                  <a:pt x="68" y="88"/>
                  <a:pt x="68" y="88"/>
                </a:cubicBezTo>
                <a:cubicBezTo>
                  <a:pt x="73" y="80"/>
                  <a:pt x="73" y="80"/>
                  <a:pt x="73" y="80"/>
                </a:cubicBezTo>
                <a:cubicBezTo>
                  <a:pt x="72" y="71"/>
                  <a:pt x="72" y="71"/>
                  <a:pt x="72" y="71"/>
                </a:cubicBezTo>
                <a:cubicBezTo>
                  <a:pt x="65" y="68"/>
                  <a:pt x="65" y="68"/>
                  <a:pt x="65" y="68"/>
                </a:cubicBezTo>
                <a:cubicBezTo>
                  <a:pt x="59" y="71"/>
                  <a:pt x="59" y="71"/>
                  <a:pt x="59" y="71"/>
                </a:cubicBezTo>
                <a:cubicBezTo>
                  <a:pt x="56" y="69"/>
                  <a:pt x="56" y="69"/>
                  <a:pt x="56" y="69"/>
                </a:cubicBezTo>
                <a:cubicBezTo>
                  <a:pt x="52" y="62"/>
                  <a:pt x="52" y="62"/>
                  <a:pt x="52" y="62"/>
                </a:cubicBezTo>
                <a:cubicBezTo>
                  <a:pt x="30" y="69"/>
                  <a:pt x="30" y="69"/>
                  <a:pt x="30" y="69"/>
                </a:cubicBezTo>
                <a:cubicBezTo>
                  <a:pt x="11" y="77"/>
                  <a:pt x="11" y="77"/>
                  <a:pt x="11" y="77"/>
                </a:cubicBezTo>
                <a:cubicBezTo>
                  <a:pt x="9" y="77"/>
                  <a:pt x="9" y="77"/>
                  <a:pt x="9" y="77"/>
                </a:cubicBezTo>
                <a:cubicBezTo>
                  <a:pt x="3" y="80"/>
                  <a:pt x="3" y="80"/>
                  <a:pt x="3" y="80"/>
                </a:cubicBezTo>
                <a:cubicBezTo>
                  <a:pt x="0" y="83"/>
                  <a:pt x="0" y="83"/>
                  <a:pt x="0" y="83"/>
                </a:cubicBezTo>
                <a:cubicBezTo>
                  <a:pt x="3" y="96"/>
                  <a:pt x="3" y="96"/>
                  <a:pt x="3" y="96"/>
                </a:cubicBezTo>
                <a:cubicBezTo>
                  <a:pt x="10" y="97"/>
                  <a:pt x="10" y="97"/>
                  <a:pt x="10" y="97"/>
                </a:cubicBezTo>
                <a:cubicBezTo>
                  <a:pt x="12" y="99"/>
                  <a:pt x="12" y="99"/>
                  <a:pt x="12" y="99"/>
                </a:cubicBezTo>
                <a:cubicBezTo>
                  <a:pt x="14" y="97"/>
                  <a:pt x="14" y="97"/>
                  <a:pt x="14" y="97"/>
                </a:cubicBezTo>
                <a:cubicBezTo>
                  <a:pt x="23" y="100"/>
                  <a:pt x="23" y="100"/>
                  <a:pt x="23" y="100"/>
                </a:cubicBezTo>
                <a:cubicBezTo>
                  <a:pt x="27" y="104"/>
                  <a:pt x="27" y="104"/>
                  <a:pt x="27" y="104"/>
                </a:cubicBezTo>
                <a:cubicBezTo>
                  <a:pt x="36" y="106"/>
                  <a:pt x="36" y="106"/>
                  <a:pt x="36" y="106"/>
                </a:cubicBezTo>
                <a:cubicBezTo>
                  <a:pt x="41" y="109"/>
                  <a:pt x="41" y="109"/>
                  <a:pt x="41" y="109"/>
                </a:cubicBezTo>
                <a:cubicBezTo>
                  <a:pt x="44" y="110"/>
                  <a:pt x="44" y="110"/>
                  <a:pt x="44" y="110"/>
                </a:cubicBezTo>
                <a:cubicBezTo>
                  <a:pt x="44" y="113"/>
                  <a:pt x="44" y="113"/>
                  <a:pt x="44" y="113"/>
                </a:cubicBezTo>
                <a:cubicBezTo>
                  <a:pt x="43" y="118"/>
                  <a:pt x="43" y="118"/>
                  <a:pt x="43" y="118"/>
                </a:cubicBezTo>
                <a:cubicBezTo>
                  <a:pt x="43" y="124"/>
                  <a:pt x="43" y="124"/>
                  <a:pt x="43" y="124"/>
                </a:cubicBezTo>
                <a:cubicBezTo>
                  <a:pt x="42" y="131"/>
                  <a:pt x="42" y="131"/>
                  <a:pt x="42" y="131"/>
                </a:cubicBezTo>
                <a:cubicBezTo>
                  <a:pt x="39" y="135"/>
                  <a:pt x="39" y="135"/>
                  <a:pt x="39" y="135"/>
                </a:cubicBezTo>
                <a:cubicBezTo>
                  <a:pt x="44" y="137"/>
                  <a:pt x="44" y="137"/>
                  <a:pt x="44" y="137"/>
                </a:cubicBezTo>
                <a:cubicBezTo>
                  <a:pt x="41" y="142"/>
                  <a:pt x="41" y="142"/>
                  <a:pt x="41" y="142"/>
                </a:cubicBezTo>
                <a:cubicBezTo>
                  <a:pt x="40" y="148"/>
                  <a:pt x="40" y="148"/>
                  <a:pt x="40" y="148"/>
                </a:cubicBezTo>
                <a:cubicBezTo>
                  <a:pt x="39" y="151"/>
                  <a:pt x="39" y="151"/>
                  <a:pt x="39" y="151"/>
                </a:cubicBezTo>
                <a:cubicBezTo>
                  <a:pt x="41" y="156"/>
                  <a:pt x="41" y="156"/>
                  <a:pt x="41" y="156"/>
                </a:cubicBezTo>
                <a:cubicBezTo>
                  <a:pt x="40" y="161"/>
                  <a:pt x="40" y="161"/>
                  <a:pt x="40" y="161"/>
                </a:cubicBezTo>
                <a:cubicBezTo>
                  <a:pt x="42" y="164"/>
                  <a:pt x="42" y="164"/>
                  <a:pt x="42" y="164"/>
                </a:cubicBezTo>
                <a:cubicBezTo>
                  <a:pt x="36" y="173"/>
                  <a:pt x="36" y="173"/>
                  <a:pt x="36" y="173"/>
                </a:cubicBezTo>
                <a:cubicBezTo>
                  <a:pt x="33" y="174"/>
                  <a:pt x="33" y="174"/>
                  <a:pt x="33" y="174"/>
                </a:cubicBezTo>
                <a:cubicBezTo>
                  <a:pt x="33" y="178"/>
                  <a:pt x="33" y="178"/>
                  <a:pt x="33" y="178"/>
                </a:cubicBezTo>
                <a:cubicBezTo>
                  <a:pt x="31" y="192"/>
                  <a:pt x="31" y="192"/>
                  <a:pt x="31" y="192"/>
                </a:cubicBezTo>
                <a:cubicBezTo>
                  <a:pt x="12" y="211"/>
                  <a:pt x="12" y="211"/>
                  <a:pt x="12" y="211"/>
                </a:cubicBezTo>
                <a:cubicBezTo>
                  <a:pt x="13" y="212"/>
                  <a:pt x="13" y="212"/>
                  <a:pt x="13" y="212"/>
                </a:cubicBezTo>
                <a:cubicBezTo>
                  <a:pt x="14" y="221"/>
                  <a:pt x="14" y="221"/>
                  <a:pt x="14" y="221"/>
                </a:cubicBezTo>
                <a:cubicBezTo>
                  <a:pt x="17" y="225"/>
                  <a:pt x="17" y="225"/>
                  <a:pt x="17" y="225"/>
                </a:cubicBezTo>
                <a:cubicBezTo>
                  <a:pt x="17" y="237"/>
                  <a:pt x="17" y="237"/>
                  <a:pt x="17" y="237"/>
                </a:cubicBezTo>
                <a:cubicBezTo>
                  <a:pt x="19" y="245"/>
                  <a:pt x="19" y="245"/>
                  <a:pt x="19" y="245"/>
                </a:cubicBezTo>
                <a:cubicBezTo>
                  <a:pt x="18" y="256"/>
                  <a:pt x="18" y="256"/>
                  <a:pt x="18" y="256"/>
                </a:cubicBezTo>
                <a:cubicBezTo>
                  <a:pt x="18" y="266"/>
                  <a:pt x="18" y="266"/>
                  <a:pt x="18" y="266"/>
                </a:cubicBezTo>
                <a:cubicBezTo>
                  <a:pt x="17" y="275"/>
                  <a:pt x="17" y="275"/>
                  <a:pt x="17" y="275"/>
                </a:cubicBezTo>
                <a:cubicBezTo>
                  <a:pt x="23" y="280"/>
                  <a:pt x="23" y="280"/>
                  <a:pt x="23" y="280"/>
                </a:cubicBezTo>
                <a:cubicBezTo>
                  <a:pt x="22" y="288"/>
                  <a:pt x="22" y="288"/>
                  <a:pt x="22" y="288"/>
                </a:cubicBezTo>
                <a:cubicBezTo>
                  <a:pt x="33" y="289"/>
                  <a:pt x="33" y="289"/>
                  <a:pt x="33" y="289"/>
                </a:cubicBezTo>
                <a:cubicBezTo>
                  <a:pt x="33" y="288"/>
                  <a:pt x="33" y="288"/>
                  <a:pt x="33" y="288"/>
                </a:cubicBezTo>
                <a:cubicBezTo>
                  <a:pt x="34" y="285"/>
                  <a:pt x="34" y="281"/>
                  <a:pt x="32" y="278"/>
                </a:cubicBezTo>
                <a:cubicBezTo>
                  <a:pt x="29" y="274"/>
                  <a:pt x="32" y="270"/>
                  <a:pt x="35" y="267"/>
                </a:cubicBezTo>
                <a:cubicBezTo>
                  <a:pt x="40" y="263"/>
                  <a:pt x="45" y="260"/>
                  <a:pt x="51" y="258"/>
                </a:cubicBezTo>
                <a:cubicBezTo>
                  <a:pt x="58" y="257"/>
                  <a:pt x="65" y="255"/>
                  <a:pt x="70" y="251"/>
                </a:cubicBezTo>
                <a:cubicBezTo>
                  <a:pt x="75" y="247"/>
                  <a:pt x="79" y="243"/>
                  <a:pt x="79" y="237"/>
                </a:cubicBezTo>
                <a:cubicBezTo>
                  <a:pt x="79" y="230"/>
                  <a:pt x="81" y="224"/>
                  <a:pt x="82" y="217"/>
                </a:cubicBezTo>
                <a:cubicBezTo>
                  <a:pt x="83" y="213"/>
                  <a:pt x="83" y="210"/>
                  <a:pt x="82" y="206"/>
                </a:cubicBezTo>
                <a:cubicBezTo>
                  <a:pt x="78" y="196"/>
                  <a:pt x="76" y="185"/>
                  <a:pt x="73" y="174"/>
                </a:cubicBezTo>
                <a:cubicBezTo>
                  <a:pt x="72" y="171"/>
                  <a:pt x="72" y="167"/>
                  <a:pt x="75" y="165"/>
                </a:cubicBezTo>
                <a:cubicBezTo>
                  <a:pt x="90" y="153"/>
                  <a:pt x="105" y="140"/>
                  <a:pt x="120" y="128"/>
                </a:cubicBezTo>
                <a:cubicBezTo>
                  <a:pt x="124" y="124"/>
                  <a:pt x="129" y="122"/>
                  <a:pt x="134" y="120"/>
                </a:cubicBezTo>
                <a:cubicBezTo>
                  <a:pt x="140" y="117"/>
                  <a:pt x="145" y="114"/>
                  <a:pt x="151" y="111"/>
                </a:cubicBezTo>
                <a:cubicBezTo>
                  <a:pt x="163" y="104"/>
                  <a:pt x="170" y="94"/>
                  <a:pt x="176" y="82"/>
                </a:cubicBezTo>
                <a:cubicBezTo>
                  <a:pt x="178" y="76"/>
                  <a:pt x="180" y="70"/>
                  <a:pt x="178" y="64"/>
                </a:cubicBezTo>
                <a:cubicBezTo>
                  <a:pt x="177" y="57"/>
                  <a:pt x="178" y="51"/>
                  <a:pt x="178" y="45"/>
                </a:cubicBezTo>
                <a:cubicBezTo>
                  <a:pt x="178" y="40"/>
                  <a:pt x="179" y="35"/>
                  <a:pt x="179" y="30"/>
                </a:cubicBezTo>
                <a:cubicBezTo>
                  <a:pt x="177" y="22"/>
                  <a:pt x="178" y="14"/>
                  <a:pt x="180" y="6"/>
                </a:cubicBezTo>
                <a:cubicBezTo>
                  <a:pt x="180" y="4"/>
                  <a:pt x="180" y="2"/>
                  <a:pt x="179"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240">
            <a:extLst>
              <a:ext uri="{FF2B5EF4-FFF2-40B4-BE49-F238E27FC236}">
                <a16:creationId xmlns:a16="http://schemas.microsoft.com/office/drawing/2014/main" id="{F5EF5B78-FE2B-C114-CE90-B08B27B86A8A}"/>
              </a:ext>
            </a:extLst>
          </p:cNvPr>
          <p:cNvSpPr>
            <a:spLocks/>
          </p:cNvSpPr>
          <p:nvPr/>
        </p:nvSpPr>
        <p:spPr bwMode="auto">
          <a:xfrm>
            <a:off x="22064288" y="10339388"/>
            <a:ext cx="420688" cy="382588"/>
          </a:xfrm>
          <a:custGeom>
            <a:avLst/>
            <a:gdLst>
              <a:gd name="T0" fmla="*/ 4 w 265"/>
              <a:gd name="T1" fmla="*/ 91 h 241"/>
              <a:gd name="T2" fmla="*/ 24 w 265"/>
              <a:gd name="T3" fmla="*/ 116 h 241"/>
              <a:gd name="T4" fmla="*/ 31 w 265"/>
              <a:gd name="T5" fmla="*/ 128 h 241"/>
              <a:gd name="T6" fmla="*/ 65 w 265"/>
              <a:gd name="T7" fmla="*/ 164 h 241"/>
              <a:gd name="T8" fmla="*/ 77 w 265"/>
              <a:gd name="T9" fmla="*/ 176 h 241"/>
              <a:gd name="T10" fmla="*/ 81 w 265"/>
              <a:gd name="T11" fmla="*/ 197 h 241"/>
              <a:gd name="T12" fmla="*/ 101 w 265"/>
              <a:gd name="T13" fmla="*/ 209 h 241"/>
              <a:gd name="T14" fmla="*/ 126 w 265"/>
              <a:gd name="T15" fmla="*/ 217 h 241"/>
              <a:gd name="T16" fmla="*/ 134 w 265"/>
              <a:gd name="T17" fmla="*/ 229 h 241"/>
              <a:gd name="T18" fmla="*/ 136 w 265"/>
              <a:gd name="T19" fmla="*/ 229 h 241"/>
              <a:gd name="T20" fmla="*/ 156 w 265"/>
              <a:gd name="T21" fmla="*/ 233 h 241"/>
              <a:gd name="T22" fmla="*/ 172 w 265"/>
              <a:gd name="T23" fmla="*/ 239 h 241"/>
              <a:gd name="T24" fmla="*/ 196 w 265"/>
              <a:gd name="T25" fmla="*/ 237 h 241"/>
              <a:gd name="T26" fmla="*/ 239 w 265"/>
              <a:gd name="T27" fmla="*/ 203 h 241"/>
              <a:gd name="T28" fmla="*/ 243 w 265"/>
              <a:gd name="T29" fmla="*/ 168 h 241"/>
              <a:gd name="T30" fmla="*/ 261 w 265"/>
              <a:gd name="T31" fmla="*/ 148 h 241"/>
              <a:gd name="T32" fmla="*/ 259 w 265"/>
              <a:gd name="T33" fmla="*/ 132 h 241"/>
              <a:gd name="T34" fmla="*/ 257 w 265"/>
              <a:gd name="T35" fmla="*/ 116 h 241"/>
              <a:gd name="T36" fmla="*/ 265 w 265"/>
              <a:gd name="T37" fmla="*/ 95 h 241"/>
              <a:gd name="T38" fmla="*/ 261 w 265"/>
              <a:gd name="T39" fmla="*/ 83 h 241"/>
              <a:gd name="T40" fmla="*/ 263 w 265"/>
              <a:gd name="T41" fmla="*/ 57 h 241"/>
              <a:gd name="T42" fmla="*/ 265 w 265"/>
              <a:gd name="T43" fmla="*/ 41 h 241"/>
              <a:gd name="T44" fmla="*/ 249 w 265"/>
              <a:gd name="T45" fmla="*/ 33 h 241"/>
              <a:gd name="T46" fmla="*/ 223 w 265"/>
              <a:gd name="T47" fmla="*/ 22 h 241"/>
              <a:gd name="T48" fmla="*/ 201 w 265"/>
              <a:gd name="T49" fmla="*/ 20 h 241"/>
              <a:gd name="T50" fmla="*/ 184 w 265"/>
              <a:gd name="T51" fmla="*/ 14 h 241"/>
              <a:gd name="T52" fmla="*/ 166 w 265"/>
              <a:gd name="T53" fmla="*/ 2 h 241"/>
              <a:gd name="T54" fmla="*/ 128 w 265"/>
              <a:gd name="T55" fmla="*/ 12 h 241"/>
              <a:gd name="T56" fmla="*/ 124 w 265"/>
              <a:gd name="T57" fmla="*/ 33 h 241"/>
              <a:gd name="T58" fmla="*/ 114 w 265"/>
              <a:gd name="T59" fmla="*/ 37 h 241"/>
              <a:gd name="T60" fmla="*/ 101 w 265"/>
              <a:gd name="T61" fmla="*/ 43 h 241"/>
              <a:gd name="T62" fmla="*/ 87 w 265"/>
              <a:gd name="T63" fmla="*/ 55 h 241"/>
              <a:gd name="T64" fmla="*/ 73 w 265"/>
              <a:gd name="T65" fmla="*/ 73 h 241"/>
              <a:gd name="T66" fmla="*/ 45 w 265"/>
              <a:gd name="T67" fmla="*/ 81 h 241"/>
              <a:gd name="T68" fmla="*/ 24 w 265"/>
              <a:gd name="T69" fmla="*/ 83 h 241"/>
              <a:gd name="T70" fmla="*/ 0 w 265"/>
              <a:gd name="T71" fmla="*/ 75 h 241"/>
              <a:gd name="T72" fmla="*/ 2 w 265"/>
              <a:gd name="T73" fmla="*/ 8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41">
                <a:moveTo>
                  <a:pt x="2" y="87"/>
                </a:moveTo>
                <a:lnTo>
                  <a:pt x="4" y="91"/>
                </a:lnTo>
                <a:lnTo>
                  <a:pt x="20" y="107"/>
                </a:lnTo>
                <a:lnTo>
                  <a:pt x="24" y="116"/>
                </a:lnTo>
                <a:lnTo>
                  <a:pt x="26" y="124"/>
                </a:lnTo>
                <a:lnTo>
                  <a:pt x="31" y="128"/>
                </a:lnTo>
                <a:lnTo>
                  <a:pt x="45" y="146"/>
                </a:lnTo>
                <a:lnTo>
                  <a:pt x="65" y="164"/>
                </a:lnTo>
                <a:lnTo>
                  <a:pt x="69" y="170"/>
                </a:lnTo>
                <a:lnTo>
                  <a:pt x="77" y="176"/>
                </a:lnTo>
                <a:lnTo>
                  <a:pt x="77" y="182"/>
                </a:lnTo>
                <a:lnTo>
                  <a:pt x="81" y="197"/>
                </a:lnTo>
                <a:lnTo>
                  <a:pt x="89" y="209"/>
                </a:lnTo>
                <a:lnTo>
                  <a:pt x="101" y="209"/>
                </a:lnTo>
                <a:lnTo>
                  <a:pt x="114" y="213"/>
                </a:lnTo>
                <a:lnTo>
                  <a:pt x="126" y="217"/>
                </a:lnTo>
                <a:lnTo>
                  <a:pt x="128" y="223"/>
                </a:lnTo>
                <a:lnTo>
                  <a:pt x="134" y="229"/>
                </a:lnTo>
                <a:lnTo>
                  <a:pt x="118" y="235"/>
                </a:lnTo>
                <a:lnTo>
                  <a:pt x="136" y="229"/>
                </a:lnTo>
                <a:lnTo>
                  <a:pt x="154" y="229"/>
                </a:lnTo>
                <a:lnTo>
                  <a:pt x="156" y="233"/>
                </a:lnTo>
                <a:lnTo>
                  <a:pt x="164" y="233"/>
                </a:lnTo>
                <a:lnTo>
                  <a:pt x="172" y="239"/>
                </a:lnTo>
                <a:lnTo>
                  <a:pt x="186" y="235"/>
                </a:lnTo>
                <a:lnTo>
                  <a:pt x="196" y="237"/>
                </a:lnTo>
                <a:lnTo>
                  <a:pt x="201" y="241"/>
                </a:lnTo>
                <a:lnTo>
                  <a:pt x="239" y="203"/>
                </a:lnTo>
                <a:lnTo>
                  <a:pt x="243" y="176"/>
                </a:lnTo>
                <a:lnTo>
                  <a:pt x="243" y="168"/>
                </a:lnTo>
                <a:lnTo>
                  <a:pt x="249" y="166"/>
                </a:lnTo>
                <a:lnTo>
                  <a:pt x="261" y="148"/>
                </a:lnTo>
                <a:lnTo>
                  <a:pt x="257" y="142"/>
                </a:lnTo>
                <a:lnTo>
                  <a:pt x="259" y="132"/>
                </a:lnTo>
                <a:lnTo>
                  <a:pt x="255" y="122"/>
                </a:lnTo>
                <a:lnTo>
                  <a:pt x="257" y="116"/>
                </a:lnTo>
                <a:lnTo>
                  <a:pt x="259" y="105"/>
                </a:lnTo>
                <a:lnTo>
                  <a:pt x="265" y="95"/>
                </a:lnTo>
                <a:lnTo>
                  <a:pt x="255" y="91"/>
                </a:lnTo>
                <a:lnTo>
                  <a:pt x="261" y="83"/>
                </a:lnTo>
                <a:lnTo>
                  <a:pt x="263" y="69"/>
                </a:lnTo>
                <a:lnTo>
                  <a:pt x="263" y="57"/>
                </a:lnTo>
                <a:lnTo>
                  <a:pt x="265" y="47"/>
                </a:lnTo>
                <a:lnTo>
                  <a:pt x="265" y="41"/>
                </a:lnTo>
                <a:lnTo>
                  <a:pt x="259" y="39"/>
                </a:lnTo>
                <a:lnTo>
                  <a:pt x="249" y="33"/>
                </a:lnTo>
                <a:lnTo>
                  <a:pt x="231" y="29"/>
                </a:lnTo>
                <a:lnTo>
                  <a:pt x="223" y="22"/>
                </a:lnTo>
                <a:lnTo>
                  <a:pt x="205" y="16"/>
                </a:lnTo>
                <a:lnTo>
                  <a:pt x="201" y="20"/>
                </a:lnTo>
                <a:lnTo>
                  <a:pt x="197" y="16"/>
                </a:lnTo>
                <a:lnTo>
                  <a:pt x="184" y="14"/>
                </a:lnTo>
                <a:lnTo>
                  <a:pt x="182" y="2"/>
                </a:lnTo>
                <a:lnTo>
                  <a:pt x="166" y="2"/>
                </a:lnTo>
                <a:lnTo>
                  <a:pt x="154" y="0"/>
                </a:lnTo>
                <a:lnTo>
                  <a:pt x="128" y="12"/>
                </a:lnTo>
                <a:lnTo>
                  <a:pt x="126" y="29"/>
                </a:lnTo>
                <a:lnTo>
                  <a:pt x="124" y="33"/>
                </a:lnTo>
                <a:lnTo>
                  <a:pt x="120" y="41"/>
                </a:lnTo>
                <a:lnTo>
                  <a:pt x="114" y="37"/>
                </a:lnTo>
                <a:lnTo>
                  <a:pt x="107" y="43"/>
                </a:lnTo>
                <a:lnTo>
                  <a:pt x="101" y="43"/>
                </a:lnTo>
                <a:lnTo>
                  <a:pt x="95" y="53"/>
                </a:lnTo>
                <a:lnTo>
                  <a:pt x="87" y="55"/>
                </a:lnTo>
                <a:lnTo>
                  <a:pt x="81" y="65"/>
                </a:lnTo>
                <a:lnTo>
                  <a:pt x="73" y="73"/>
                </a:lnTo>
                <a:lnTo>
                  <a:pt x="59" y="87"/>
                </a:lnTo>
                <a:lnTo>
                  <a:pt x="45" y="81"/>
                </a:lnTo>
                <a:lnTo>
                  <a:pt x="29" y="79"/>
                </a:lnTo>
                <a:lnTo>
                  <a:pt x="24" y="83"/>
                </a:lnTo>
                <a:lnTo>
                  <a:pt x="10" y="77"/>
                </a:lnTo>
                <a:lnTo>
                  <a:pt x="0" y="75"/>
                </a:lnTo>
                <a:lnTo>
                  <a:pt x="2" y="79"/>
                </a:lnTo>
                <a:lnTo>
                  <a:pt x="2" y="8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41">
            <a:extLst>
              <a:ext uri="{FF2B5EF4-FFF2-40B4-BE49-F238E27FC236}">
                <a16:creationId xmlns:a16="http://schemas.microsoft.com/office/drawing/2014/main" id="{7519B1A2-8073-6679-0BDF-08469354F5C0}"/>
              </a:ext>
            </a:extLst>
          </p:cNvPr>
          <p:cNvSpPr>
            <a:spLocks/>
          </p:cNvSpPr>
          <p:nvPr/>
        </p:nvSpPr>
        <p:spPr bwMode="auto">
          <a:xfrm>
            <a:off x="21380077" y="10529889"/>
            <a:ext cx="9526" cy="19050"/>
          </a:xfrm>
          <a:custGeom>
            <a:avLst/>
            <a:gdLst>
              <a:gd name="T0" fmla="*/ 3 w 3"/>
              <a:gd name="T1" fmla="*/ 6 h 6"/>
              <a:gd name="T2" fmla="*/ 0 w 3"/>
              <a:gd name="T3" fmla="*/ 0 h 6"/>
              <a:gd name="T4" fmla="*/ 3 w 3"/>
              <a:gd name="T5" fmla="*/ 6 h 6"/>
            </a:gdLst>
            <a:ahLst/>
            <a:cxnLst>
              <a:cxn ang="0">
                <a:pos x="T0" y="T1"/>
              </a:cxn>
              <a:cxn ang="0">
                <a:pos x="T2" y="T3"/>
              </a:cxn>
              <a:cxn ang="0">
                <a:pos x="T4" y="T5"/>
              </a:cxn>
            </a:cxnLst>
            <a:rect l="0" t="0" r="r" b="b"/>
            <a:pathLst>
              <a:path w="3" h="6">
                <a:moveTo>
                  <a:pt x="3" y="6"/>
                </a:moveTo>
                <a:cubicBezTo>
                  <a:pt x="2" y="4"/>
                  <a:pt x="1" y="2"/>
                  <a:pt x="0" y="0"/>
                </a:cubicBezTo>
                <a:cubicBezTo>
                  <a:pt x="1" y="2"/>
                  <a:pt x="2" y="4"/>
                  <a:pt x="3" y="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42">
            <a:extLst>
              <a:ext uri="{FF2B5EF4-FFF2-40B4-BE49-F238E27FC236}">
                <a16:creationId xmlns:a16="http://schemas.microsoft.com/office/drawing/2014/main" id="{5AF0A5D1-8E35-8BC0-29AC-4D90CD28D1A7}"/>
              </a:ext>
            </a:extLst>
          </p:cNvPr>
          <p:cNvSpPr>
            <a:spLocks/>
          </p:cNvSpPr>
          <p:nvPr/>
        </p:nvSpPr>
        <p:spPr bwMode="auto">
          <a:xfrm>
            <a:off x="21335626" y="9805989"/>
            <a:ext cx="677864" cy="671514"/>
          </a:xfrm>
          <a:custGeom>
            <a:avLst/>
            <a:gdLst>
              <a:gd name="T0" fmla="*/ 6 w 216"/>
              <a:gd name="T1" fmla="*/ 199 h 214"/>
              <a:gd name="T2" fmla="*/ 15 w 216"/>
              <a:gd name="T3" fmla="*/ 200 h 214"/>
              <a:gd name="T4" fmla="*/ 21 w 216"/>
              <a:gd name="T5" fmla="*/ 194 h 214"/>
              <a:gd name="T6" fmla="*/ 32 w 216"/>
              <a:gd name="T7" fmla="*/ 197 h 214"/>
              <a:gd name="T8" fmla="*/ 41 w 216"/>
              <a:gd name="T9" fmla="*/ 203 h 214"/>
              <a:gd name="T10" fmla="*/ 86 w 216"/>
              <a:gd name="T11" fmla="*/ 201 h 214"/>
              <a:gd name="T12" fmla="*/ 121 w 216"/>
              <a:gd name="T13" fmla="*/ 207 h 214"/>
              <a:gd name="T14" fmla="*/ 131 w 216"/>
              <a:gd name="T15" fmla="*/ 211 h 214"/>
              <a:gd name="T16" fmla="*/ 143 w 216"/>
              <a:gd name="T17" fmla="*/ 209 h 214"/>
              <a:gd name="T18" fmla="*/ 151 w 216"/>
              <a:gd name="T19" fmla="*/ 211 h 214"/>
              <a:gd name="T20" fmla="*/ 161 w 216"/>
              <a:gd name="T21" fmla="*/ 211 h 214"/>
              <a:gd name="T22" fmla="*/ 202 w 216"/>
              <a:gd name="T23" fmla="*/ 207 h 214"/>
              <a:gd name="T24" fmla="*/ 178 w 216"/>
              <a:gd name="T25" fmla="*/ 125 h 214"/>
              <a:gd name="T26" fmla="*/ 216 w 216"/>
              <a:gd name="T27" fmla="*/ 115 h 214"/>
              <a:gd name="T28" fmla="*/ 214 w 216"/>
              <a:gd name="T29" fmla="*/ 91 h 214"/>
              <a:gd name="T30" fmla="*/ 203 w 216"/>
              <a:gd name="T31" fmla="*/ 94 h 214"/>
              <a:gd name="T32" fmla="*/ 191 w 216"/>
              <a:gd name="T33" fmla="*/ 91 h 214"/>
              <a:gd name="T34" fmla="*/ 186 w 216"/>
              <a:gd name="T35" fmla="*/ 88 h 214"/>
              <a:gd name="T36" fmla="*/ 184 w 216"/>
              <a:gd name="T37" fmla="*/ 79 h 214"/>
              <a:gd name="T38" fmla="*/ 183 w 216"/>
              <a:gd name="T39" fmla="*/ 68 h 214"/>
              <a:gd name="T40" fmla="*/ 177 w 216"/>
              <a:gd name="T41" fmla="*/ 56 h 214"/>
              <a:gd name="T42" fmla="*/ 178 w 216"/>
              <a:gd name="T43" fmla="*/ 45 h 214"/>
              <a:gd name="T44" fmla="*/ 176 w 216"/>
              <a:gd name="T45" fmla="*/ 39 h 214"/>
              <a:gd name="T46" fmla="*/ 178 w 216"/>
              <a:gd name="T47" fmla="*/ 26 h 214"/>
              <a:gd name="T48" fmla="*/ 158 w 216"/>
              <a:gd name="T49" fmla="*/ 21 h 214"/>
              <a:gd name="T50" fmla="*/ 154 w 216"/>
              <a:gd name="T51" fmla="*/ 18 h 214"/>
              <a:gd name="T52" fmla="*/ 136 w 216"/>
              <a:gd name="T53" fmla="*/ 20 h 214"/>
              <a:gd name="T54" fmla="*/ 134 w 216"/>
              <a:gd name="T55" fmla="*/ 29 h 214"/>
              <a:gd name="T56" fmla="*/ 119 w 216"/>
              <a:gd name="T57" fmla="*/ 38 h 214"/>
              <a:gd name="T58" fmla="*/ 100 w 216"/>
              <a:gd name="T59" fmla="*/ 32 h 214"/>
              <a:gd name="T60" fmla="*/ 93 w 216"/>
              <a:gd name="T61" fmla="*/ 15 h 214"/>
              <a:gd name="T62" fmla="*/ 93 w 216"/>
              <a:gd name="T63" fmla="*/ 10 h 214"/>
              <a:gd name="T64" fmla="*/ 91 w 216"/>
              <a:gd name="T65" fmla="*/ 3 h 214"/>
              <a:gd name="T66" fmla="*/ 33 w 216"/>
              <a:gd name="T67" fmla="*/ 1 h 214"/>
              <a:gd name="T68" fmla="*/ 21 w 216"/>
              <a:gd name="T69" fmla="*/ 2 h 214"/>
              <a:gd name="T70" fmla="*/ 21 w 216"/>
              <a:gd name="T71" fmla="*/ 18 h 214"/>
              <a:gd name="T72" fmla="*/ 27 w 216"/>
              <a:gd name="T73" fmla="*/ 51 h 214"/>
              <a:gd name="T74" fmla="*/ 33 w 216"/>
              <a:gd name="T75" fmla="*/ 77 h 214"/>
              <a:gd name="T76" fmla="*/ 29 w 216"/>
              <a:gd name="T77" fmla="*/ 115 h 214"/>
              <a:gd name="T78" fmla="*/ 11 w 216"/>
              <a:gd name="T79" fmla="*/ 143 h 214"/>
              <a:gd name="T80" fmla="*/ 0 w 216"/>
              <a:gd name="T81" fmla="*/ 182 h 214"/>
              <a:gd name="T82" fmla="*/ 0 w 216"/>
              <a:gd name="T83" fmla="*/ 20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214">
                <a:moveTo>
                  <a:pt x="4" y="202"/>
                </a:moveTo>
                <a:cubicBezTo>
                  <a:pt x="6" y="199"/>
                  <a:pt x="6" y="199"/>
                  <a:pt x="6" y="199"/>
                </a:cubicBezTo>
                <a:cubicBezTo>
                  <a:pt x="11" y="199"/>
                  <a:pt x="11" y="199"/>
                  <a:pt x="11" y="199"/>
                </a:cubicBezTo>
                <a:cubicBezTo>
                  <a:pt x="15" y="200"/>
                  <a:pt x="15" y="200"/>
                  <a:pt x="15" y="200"/>
                </a:cubicBezTo>
                <a:cubicBezTo>
                  <a:pt x="16" y="196"/>
                  <a:pt x="16" y="196"/>
                  <a:pt x="16" y="196"/>
                </a:cubicBezTo>
                <a:cubicBezTo>
                  <a:pt x="21" y="194"/>
                  <a:pt x="21" y="194"/>
                  <a:pt x="21" y="194"/>
                </a:cubicBezTo>
                <a:cubicBezTo>
                  <a:pt x="27" y="195"/>
                  <a:pt x="27" y="195"/>
                  <a:pt x="27" y="195"/>
                </a:cubicBezTo>
                <a:cubicBezTo>
                  <a:pt x="32" y="197"/>
                  <a:pt x="32" y="197"/>
                  <a:pt x="32" y="197"/>
                </a:cubicBezTo>
                <a:cubicBezTo>
                  <a:pt x="35" y="201"/>
                  <a:pt x="35" y="201"/>
                  <a:pt x="35" y="201"/>
                </a:cubicBezTo>
                <a:cubicBezTo>
                  <a:pt x="41" y="203"/>
                  <a:pt x="41" y="203"/>
                  <a:pt x="41" y="203"/>
                </a:cubicBezTo>
                <a:cubicBezTo>
                  <a:pt x="48" y="200"/>
                  <a:pt x="48" y="200"/>
                  <a:pt x="48" y="200"/>
                </a:cubicBezTo>
                <a:cubicBezTo>
                  <a:pt x="86" y="201"/>
                  <a:pt x="86" y="201"/>
                  <a:pt x="86" y="201"/>
                </a:cubicBezTo>
                <a:cubicBezTo>
                  <a:pt x="115" y="202"/>
                  <a:pt x="115" y="202"/>
                  <a:pt x="115" y="202"/>
                </a:cubicBezTo>
                <a:cubicBezTo>
                  <a:pt x="121" y="207"/>
                  <a:pt x="121" y="207"/>
                  <a:pt x="121" y="207"/>
                </a:cubicBezTo>
                <a:cubicBezTo>
                  <a:pt x="121" y="207"/>
                  <a:pt x="128" y="208"/>
                  <a:pt x="129" y="208"/>
                </a:cubicBezTo>
                <a:cubicBezTo>
                  <a:pt x="130" y="208"/>
                  <a:pt x="131" y="211"/>
                  <a:pt x="131" y="211"/>
                </a:cubicBezTo>
                <a:cubicBezTo>
                  <a:pt x="138" y="209"/>
                  <a:pt x="138" y="209"/>
                  <a:pt x="138" y="209"/>
                </a:cubicBezTo>
                <a:cubicBezTo>
                  <a:pt x="143" y="209"/>
                  <a:pt x="143" y="209"/>
                  <a:pt x="143" y="209"/>
                </a:cubicBezTo>
                <a:cubicBezTo>
                  <a:pt x="146" y="208"/>
                  <a:pt x="146" y="208"/>
                  <a:pt x="146" y="208"/>
                </a:cubicBezTo>
                <a:cubicBezTo>
                  <a:pt x="151" y="211"/>
                  <a:pt x="151" y="211"/>
                  <a:pt x="151" y="211"/>
                </a:cubicBezTo>
                <a:cubicBezTo>
                  <a:pt x="157" y="213"/>
                  <a:pt x="157" y="213"/>
                  <a:pt x="157" y="213"/>
                </a:cubicBezTo>
                <a:cubicBezTo>
                  <a:pt x="161" y="211"/>
                  <a:pt x="161" y="211"/>
                  <a:pt x="161" y="211"/>
                </a:cubicBezTo>
                <a:cubicBezTo>
                  <a:pt x="173" y="214"/>
                  <a:pt x="173" y="214"/>
                  <a:pt x="173" y="214"/>
                </a:cubicBezTo>
                <a:cubicBezTo>
                  <a:pt x="202" y="207"/>
                  <a:pt x="202" y="207"/>
                  <a:pt x="202" y="207"/>
                </a:cubicBezTo>
                <a:cubicBezTo>
                  <a:pt x="178" y="184"/>
                  <a:pt x="178" y="184"/>
                  <a:pt x="178" y="184"/>
                </a:cubicBezTo>
                <a:cubicBezTo>
                  <a:pt x="178" y="125"/>
                  <a:pt x="178" y="125"/>
                  <a:pt x="178" y="125"/>
                </a:cubicBezTo>
                <a:cubicBezTo>
                  <a:pt x="215" y="125"/>
                  <a:pt x="215" y="125"/>
                  <a:pt x="215" y="125"/>
                </a:cubicBezTo>
                <a:cubicBezTo>
                  <a:pt x="216" y="115"/>
                  <a:pt x="216" y="115"/>
                  <a:pt x="216" y="115"/>
                </a:cubicBezTo>
                <a:cubicBezTo>
                  <a:pt x="214" y="108"/>
                  <a:pt x="214" y="108"/>
                  <a:pt x="214" y="108"/>
                </a:cubicBezTo>
                <a:cubicBezTo>
                  <a:pt x="214" y="91"/>
                  <a:pt x="214" y="91"/>
                  <a:pt x="214" y="91"/>
                </a:cubicBezTo>
                <a:cubicBezTo>
                  <a:pt x="212" y="90"/>
                  <a:pt x="212" y="90"/>
                  <a:pt x="212" y="90"/>
                </a:cubicBezTo>
                <a:cubicBezTo>
                  <a:pt x="203" y="94"/>
                  <a:pt x="203" y="94"/>
                  <a:pt x="203" y="94"/>
                </a:cubicBezTo>
                <a:cubicBezTo>
                  <a:pt x="194" y="93"/>
                  <a:pt x="194" y="93"/>
                  <a:pt x="194" y="93"/>
                </a:cubicBezTo>
                <a:cubicBezTo>
                  <a:pt x="191" y="91"/>
                  <a:pt x="191" y="91"/>
                  <a:pt x="191" y="91"/>
                </a:cubicBezTo>
                <a:cubicBezTo>
                  <a:pt x="186" y="93"/>
                  <a:pt x="186" y="93"/>
                  <a:pt x="186" y="93"/>
                </a:cubicBezTo>
                <a:cubicBezTo>
                  <a:pt x="186" y="88"/>
                  <a:pt x="186" y="88"/>
                  <a:pt x="186" y="88"/>
                </a:cubicBezTo>
                <a:cubicBezTo>
                  <a:pt x="186" y="84"/>
                  <a:pt x="186" y="84"/>
                  <a:pt x="186" y="84"/>
                </a:cubicBezTo>
                <a:cubicBezTo>
                  <a:pt x="184" y="79"/>
                  <a:pt x="184" y="79"/>
                  <a:pt x="184" y="79"/>
                </a:cubicBezTo>
                <a:cubicBezTo>
                  <a:pt x="182" y="73"/>
                  <a:pt x="182" y="73"/>
                  <a:pt x="182" y="73"/>
                </a:cubicBezTo>
                <a:cubicBezTo>
                  <a:pt x="183" y="68"/>
                  <a:pt x="183" y="68"/>
                  <a:pt x="183" y="68"/>
                </a:cubicBezTo>
                <a:cubicBezTo>
                  <a:pt x="179" y="63"/>
                  <a:pt x="179" y="63"/>
                  <a:pt x="179" y="63"/>
                </a:cubicBezTo>
                <a:cubicBezTo>
                  <a:pt x="177" y="56"/>
                  <a:pt x="177" y="56"/>
                  <a:pt x="177" y="56"/>
                </a:cubicBezTo>
                <a:cubicBezTo>
                  <a:pt x="178" y="52"/>
                  <a:pt x="178" y="52"/>
                  <a:pt x="178" y="52"/>
                </a:cubicBezTo>
                <a:cubicBezTo>
                  <a:pt x="178" y="45"/>
                  <a:pt x="178" y="45"/>
                  <a:pt x="178" y="45"/>
                </a:cubicBezTo>
                <a:cubicBezTo>
                  <a:pt x="178" y="42"/>
                  <a:pt x="178" y="42"/>
                  <a:pt x="178" y="42"/>
                </a:cubicBezTo>
                <a:cubicBezTo>
                  <a:pt x="176" y="39"/>
                  <a:pt x="176" y="39"/>
                  <a:pt x="176" y="39"/>
                </a:cubicBezTo>
                <a:cubicBezTo>
                  <a:pt x="178" y="33"/>
                  <a:pt x="178" y="33"/>
                  <a:pt x="178" y="33"/>
                </a:cubicBezTo>
                <a:cubicBezTo>
                  <a:pt x="178" y="26"/>
                  <a:pt x="178" y="26"/>
                  <a:pt x="178" y="26"/>
                </a:cubicBezTo>
                <a:cubicBezTo>
                  <a:pt x="158" y="24"/>
                  <a:pt x="158" y="24"/>
                  <a:pt x="158" y="24"/>
                </a:cubicBezTo>
                <a:cubicBezTo>
                  <a:pt x="158" y="21"/>
                  <a:pt x="158" y="21"/>
                  <a:pt x="158" y="21"/>
                </a:cubicBezTo>
                <a:cubicBezTo>
                  <a:pt x="158" y="19"/>
                  <a:pt x="158" y="19"/>
                  <a:pt x="158" y="19"/>
                </a:cubicBezTo>
                <a:cubicBezTo>
                  <a:pt x="154" y="18"/>
                  <a:pt x="154" y="18"/>
                  <a:pt x="154" y="18"/>
                </a:cubicBezTo>
                <a:cubicBezTo>
                  <a:pt x="153" y="19"/>
                  <a:pt x="153" y="19"/>
                  <a:pt x="153" y="19"/>
                </a:cubicBezTo>
                <a:cubicBezTo>
                  <a:pt x="136" y="20"/>
                  <a:pt x="136" y="20"/>
                  <a:pt x="136" y="20"/>
                </a:cubicBezTo>
                <a:cubicBezTo>
                  <a:pt x="135" y="25"/>
                  <a:pt x="135" y="25"/>
                  <a:pt x="135" y="25"/>
                </a:cubicBezTo>
                <a:cubicBezTo>
                  <a:pt x="134" y="29"/>
                  <a:pt x="134" y="29"/>
                  <a:pt x="134" y="29"/>
                </a:cubicBezTo>
                <a:cubicBezTo>
                  <a:pt x="134" y="36"/>
                  <a:pt x="134" y="36"/>
                  <a:pt x="134" y="36"/>
                </a:cubicBezTo>
                <a:cubicBezTo>
                  <a:pt x="119" y="38"/>
                  <a:pt x="119" y="38"/>
                  <a:pt x="119" y="38"/>
                </a:cubicBezTo>
                <a:cubicBezTo>
                  <a:pt x="102" y="38"/>
                  <a:pt x="102" y="38"/>
                  <a:pt x="102" y="38"/>
                </a:cubicBezTo>
                <a:cubicBezTo>
                  <a:pt x="100" y="32"/>
                  <a:pt x="100" y="32"/>
                  <a:pt x="100" y="32"/>
                </a:cubicBezTo>
                <a:cubicBezTo>
                  <a:pt x="96" y="25"/>
                  <a:pt x="96" y="25"/>
                  <a:pt x="96" y="25"/>
                </a:cubicBezTo>
                <a:cubicBezTo>
                  <a:pt x="93" y="15"/>
                  <a:pt x="93" y="15"/>
                  <a:pt x="93" y="15"/>
                </a:cubicBezTo>
                <a:cubicBezTo>
                  <a:pt x="91" y="12"/>
                  <a:pt x="91" y="12"/>
                  <a:pt x="91" y="12"/>
                </a:cubicBezTo>
                <a:cubicBezTo>
                  <a:pt x="93" y="10"/>
                  <a:pt x="93" y="10"/>
                  <a:pt x="93" y="10"/>
                </a:cubicBezTo>
                <a:cubicBezTo>
                  <a:pt x="92" y="7"/>
                  <a:pt x="92" y="7"/>
                  <a:pt x="92" y="7"/>
                </a:cubicBezTo>
                <a:cubicBezTo>
                  <a:pt x="91" y="3"/>
                  <a:pt x="91" y="3"/>
                  <a:pt x="91" y="3"/>
                </a:cubicBezTo>
                <a:cubicBezTo>
                  <a:pt x="90" y="0"/>
                  <a:pt x="90" y="0"/>
                  <a:pt x="90" y="0"/>
                </a:cubicBezTo>
                <a:cubicBezTo>
                  <a:pt x="33" y="1"/>
                  <a:pt x="33" y="1"/>
                  <a:pt x="33" y="1"/>
                </a:cubicBezTo>
                <a:cubicBezTo>
                  <a:pt x="28" y="0"/>
                  <a:pt x="28" y="0"/>
                  <a:pt x="28" y="0"/>
                </a:cubicBezTo>
                <a:cubicBezTo>
                  <a:pt x="21" y="2"/>
                  <a:pt x="21" y="2"/>
                  <a:pt x="21" y="2"/>
                </a:cubicBezTo>
                <a:cubicBezTo>
                  <a:pt x="15" y="5"/>
                  <a:pt x="15" y="5"/>
                  <a:pt x="15" y="5"/>
                </a:cubicBezTo>
                <a:cubicBezTo>
                  <a:pt x="16" y="10"/>
                  <a:pt x="18" y="14"/>
                  <a:pt x="21" y="18"/>
                </a:cubicBezTo>
                <a:cubicBezTo>
                  <a:pt x="26" y="26"/>
                  <a:pt x="26" y="36"/>
                  <a:pt x="29" y="45"/>
                </a:cubicBezTo>
                <a:cubicBezTo>
                  <a:pt x="29" y="47"/>
                  <a:pt x="28" y="49"/>
                  <a:pt x="27" y="51"/>
                </a:cubicBezTo>
                <a:cubicBezTo>
                  <a:pt x="27" y="54"/>
                  <a:pt x="26" y="57"/>
                  <a:pt x="27" y="60"/>
                </a:cubicBezTo>
                <a:cubicBezTo>
                  <a:pt x="28" y="66"/>
                  <a:pt x="30" y="72"/>
                  <a:pt x="33" y="77"/>
                </a:cubicBezTo>
                <a:cubicBezTo>
                  <a:pt x="34" y="80"/>
                  <a:pt x="36" y="82"/>
                  <a:pt x="36" y="85"/>
                </a:cubicBezTo>
                <a:cubicBezTo>
                  <a:pt x="39" y="96"/>
                  <a:pt x="39" y="107"/>
                  <a:pt x="29" y="115"/>
                </a:cubicBezTo>
                <a:cubicBezTo>
                  <a:pt x="25" y="119"/>
                  <a:pt x="22" y="124"/>
                  <a:pt x="18" y="128"/>
                </a:cubicBezTo>
                <a:cubicBezTo>
                  <a:pt x="14" y="132"/>
                  <a:pt x="12" y="137"/>
                  <a:pt x="11" y="143"/>
                </a:cubicBezTo>
                <a:cubicBezTo>
                  <a:pt x="10" y="152"/>
                  <a:pt x="7" y="160"/>
                  <a:pt x="3" y="168"/>
                </a:cubicBezTo>
                <a:cubicBezTo>
                  <a:pt x="1" y="173"/>
                  <a:pt x="0" y="177"/>
                  <a:pt x="0" y="182"/>
                </a:cubicBezTo>
                <a:cubicBezTo>
                  <a:pt x="0" y="191"/>
                  <a:pt x="0" y="199"/>
                  <a:pt x="0" y="207"/>
                </a:cubicBezTo>
                <a:cubicBezTo>
                  <a:pt x="0" y="206"/>
                  <a:pt x="0" y="204"/>
                  <a:pt x="0" y="202"/>
                </a:cubicBezTo>
                <a:lnTo>
                  <a:pt x="4" y="20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43">
            <a:extLst>
              <a:ext uri="{FF2B5EF4-FFF2-40B4-BE49-F238E27FC236}">
                <a16:creationId xmlns:a16="http://schemas.microsoft.com/office/drawing/2014/main" id="{3A80BEDC-2811-32FE-5FC2-6EC5B24F8508}"/>
              </a:ext>
            </a:extLst>
          </p:cNvPr>
          <p:cNvSpPr>
            <a:spLocks/>
          </p:cNvSpPr>
          <p:nvPr/>
        </p:nvSpPr>
        <p:spPr bwMode="auto">
          <a:xfrm>
            <a:off x="21389601" y="10552115"/>
            <a:ext cx="9526" cy="22226"/>
          </a:xfrm>
          <a:custGeom>
            <a:avLst/>
            <a:gdLst>
              <a:gd name="T0" fmla="*/ 0 w 3"/>
              <a:gd name="T1" fmla="*/ 0 h 7"/>
              <a:gd name="T2" fmla="*/ 3 w 3"/>
              <a:gd name="T3" fmla="*/ 7 h 7"/>
              <a:gd name="T4" fmla="*/ 3 w 3"/>
              <a:gd name="T5" fmla="*/ 7 h 7"/>
              <a:gd name="T6" fmla="*/ 0 w 3"/>
              <a:gd name="T7" fmla="*/ 0 h 7"/>
            </a:gdLst>
            <a:ahLst/>
            <a:cxnLst>
              <a:cxn ang="0">
                <a:pos x="T0" y="T1"/>
              </a:cxn>
              <a:cxn ang="0">
                <a:pos x="T2" y="T3"/>
              </a:cxn>
              <a:cxn ang="0">
                <a:pos x="T4" y="T5"/>
              </a:cxn>
              <a:cxn ang="0">
                <a:pos x="T6" y="T7"/>
              </a:cxn>
            </a:cxnLst>
            <a:rect l="0" t="0" r="r" b="b"/>
            <a:pathLst>
              <a:path w="3" h="7">
                <a:moveTo>
                  <a:pt x="0" y="0"/>
                </a:moveTo>
                <a:cubicBezTo>
                  <a:pt x="1" y="2"/>
                  <a:pt x="2" y="4"/>
                  <a:pt x="3" y="7"/>
                </a:cubicBezTo>
                <a:cubicBezTo>
                  <a:pt x="3" y="7"/>
                  <a:pt x="3" y="7"/>
                  <a:pt x="3" y="7"/>
                </a:cubicBezTo>
                <a:cubicBezTo>
                  <a:pt x="2" y="4"/>
                  <a:pt x="1"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244">
            <a:extLst>
              <a:ext uri="{FF2B5EF4-FFF2-40B4-BE49-F238E27FC236}">
                <a16:creationId xmlns:a16="http://schemas.microsoft.com/office/drawing/2014/main" id="{B1DD814D-CE03-59E7-E3DD-A614B4BB0C63}"/>
              </a:ext>
            </a:extLst>
          </p:cNvPr>
          <p:cNvSpPr>
            <a:spLocks/>
          </p:cNvSpPr>
          <p:nvPr/>
        </p:nvSpPr>
        <p:spPr bwMode="auto">
          <a:xfrm>
            <a:off x="21364201" y="10512427"/>
            <a:ext cx="9526" cy="11114"/>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3"/>
                  <a:pt x="1" y="1"/>
                  <a:pt x="0" y="0"/>
                </a:cubicBezTo>
                <a:cubicBezTo>
                  <a:pt x="1" y="1"/>
                  <a:pt x="2" y="3"/>
                  <a:pt x="3"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45">
            <a:extLst>
              <a:ext uri="{FF2B5EF4-FFF2-40B4-BE49-F238E27FC236}">
                <a16:creationId xmlns:a16="http://schemas.microsoft.com/office/drawing/2014/main" id="{3F4389D9-FAE4-994E-5756-E567905A58CA}"/>
              </a:ext>
            </a:extLst>
          </p:cNvPr>
          <p:cNvSpPr>
            <a:spLocks/>
          </p:cNvSpPr>
          <p:nvPr/>
        </p:nvSpPr>
        <p:spPr bwMode="auto">
          <a:xfrm>
            <a:off x="22484976" y="9996488"/>
            <a:ext cx="168276" cy="433388"/>
          </a:xfrm>
          <a:custGeom>
            <a:avLst/>
            <a:gdLst>
              <a:gd name="T0" fmla="*/ 4 w 54"/>
              <a:gd name="T1" fmla="*/ 83 h 138"/>
              <a:gd name="T2" fmla="*/ 8 w 54"/>
              <a:gd name="T3" fmla="*/ 82 h 138"/>
              <a:gd name="T4" fmla="*/ 12 w 54"/>
              <a:gd name="T5" fmla="*/ 89 h 138"/>
              <a:gd name="T6" fmla="*/ 15 w 54"/>
              <a:gd name="T7" fmla="*/ 91 h 138"/>
              <a:gd name="T8" fmla="*/ 21 w 54"/>
              <a:gd name="T9" fmla="*/ 88 h 138"/>
              <a:gd name="T10" fmla="*/ 28 w 54"/>
              <a:gd name="T11" fmla="*/ 91 h 138"/>
              <a:gd name="T12" fmla="*/ 29 w 54"/>
              <a:gd name="T13" fmla="*/ 100 h 138"/>
              <a:gd name="T14" fmla="*/ 24 w 54"/>
              <a:gd name="T15" fmla="*/ 108 h 138"/>
              <a:gd name="T16" fmla="*/ 24 w 54"/>
              <a:gd name="T17" fmla="*/ 118 h 138"/>
              <a:gd name="T18" fmla="*/ 30 w 54"/>
              <a:gd name="T19" fmla="*/ 126 h 138"/>
              <a:gd name="T20" fmla="*/ 37 w 54"/>
              <a:gd name="T21" fmla="*/ 133 h 138"/>
              <a:gd name="T22" fmla="*/ 37 w 54"/>
              <a:gd name="T23" fmla="*/ 138 h 138"/>
              <a:gd name="T24" fmla="*/ 40 w 54"/>
              <a:gd name="T25" fmla="*/ 138 h 138"/>
              <a:gd name="T26" fmla="*/ 41 w 54"/>
              <a:gd name="T27" fmla="*/ 134 h 138"/>
              <a:gd name="T28" fmla="*/ 42 w 54"/>
              <a:gd name="T29" fmla="*/ 128 h 138"/>
              <a:gd name="T30" fmla="*/ 44 w 54"/>
              <a:gd name="T31" fmla="*/ 120 h 138"/>
              <a:gd name="T32" fmla="*/ 48 w 54"/>
              <a:gd name="T33" fmla="*/ 118 h 138"/>
              <a:gd name="T34" fmla="*/ 51 w 54"/>
              <a:gd name="T35" fmla="*/ 112 h 138"/>
              <a:gd name="T36" fmla="*/ 50 w 54"/>
              <a:gd name="T37" fmla="*/ 106 h 138"/>
              <a:gd name="T38" fmla="*/ 49 w 54"/>
              <a:gd name="T39" fmla="*/ 102 h 138"/>
              <a:gd name="T40" fmla="*/ 54 w 54"/>
              <a:gd name="T41" fmla="*/ 98 h 138"/>
              <a:gd name="T42" fmla="*/ 50 w 54"/>
              <a:gd name="T43" fmla="*/ 88 h 138"/>
              <a:gd name="T44" fmla="*/ 44 w 54"/>
              <a:gd name="T45" fmla="*/ 79 h 138"/>
              <a:gd name="T46" fmla="*/ 35 w 54"/>
              <a:gd name="T47" fmla="*/ 72 h 138"/>
              <a:gd name="T48" fmla="*/ 34 w 54"/>
              <a:gd name="T49" fmla="*/ 71 h 138"/>
              <a:gd name="T50" fmla="*/ 35 w 54"/>
              <a:gd name="T51" fmla="*/ 76 h 138"/>
              <a:gd name="T52" fmla="*/ 34 w 54"/>
              <a:gd name="T53" fmla="*/ 80 h 138"/>
              <a:gd name="T54" fmla="*/ 31 w 54"/>
              <a:gd name="T55" fmla="*/ 78 h 138"/>
              <a:gd name="T56" fmla="*/ 23 w 54"/>
              <a:gd name="T57" fmla="*/ 55 h 138"/>
              <a:gd name="T58" fmla="*/ 23 w 54"/>
              <a:gd name="T59" fmla="*/ 47 h 138"/>
              <a:gd name="T60" fmla="*/ 24 w 54"/>
              <a:gd name="T61" fmla="*/ 25 h 138"/>
              <a:gd name="T62" fmla="*/ 24 w 54"/>
              <a:gd name="T63" fmla="*/ 16 h 138"/>
              <a:gd name="T64" fmla="*/ 20 w 54"/>
              <a:gd name="T65" fmla="*/ 12 h 138"/>
              <a:gd name="T66" fmla="*/ 19 w 54"/>
              <a:gd name="T67" fmla="*/ 7 h 138"/>
              <a:gd name="T68" fmla="*/ 15 w 54"/>
              <a:gd name="T69" fmla="*/ 3 h 138"/>
              <a:gd name="T70" fmla="*/ 12 w 54"/>
              <a:gd name="T71" fmla="*/ 2 h 138"/>
              <a:gd name="T72" fmla="*/ 9 w 54"/>
              <a:gd name="T73" fmla="*/ 1 h 138"/>
              <a:gd name="T74" fmla="*/ 7 w 54"/>
              <a:gd name="T75" fmla="*/ 0 h 138"/>
              <a:gd name="T76" fmla="*/ 5 w 54"/>
              <a:gd name="T77" fmla="*/ 0 h 138"/>
              <a:gd name="T78" fmla="*/ 6 w 54"/>
              <a:gd name="T79" fmla="*/ 4 h 138"/>
              <a:gd name="T80" fmla="*/ 8 w 54"/>
              <a:gd name="T81" fmla="*/ 6 h 138"/>
              <a:gd name="T82" fmla="*/ 12 w 54"/>
              <a:gd name="T83" fmla="*/ 8 h 138"/>
              <a:gd name="T84" fmla="*/ 12 w 54"/>
              <a:gd name="T85" fmla="*/ 10 h 138"/>
              <a:gd name="T86" fmla="*/ 10 w 54"/>
              <a:gd name="T87" fmla="*/ 13 h 138"/>
              <a:gd name="T88" fmla="*/ 10 w 54"/>
              <a:gd name="T89" fmla="*/ 15 h 138"/>
              <a:gd name="T90" fmla="*/ 13 w 54"/>
              <a:gd name="T91" fmla="*/ 18 h 138"/>
              <a:gd name="T92" fmla="*/ 15 w 54"/>
              <a:gd name="T93" fmla="*/ 23 h 138"/>
              <a:gd name="T94" fmla="*/ 13 w 54"/>
              <a:gd name="T95" fmla="*/ 27 h 138"/>
              <a:gd name="T96" fmla="*/ 10 w 54"/>
              <a:gd name="T97" fmla="*/ 31 h 138"/>
              <a:gd name="T98" fmla="*/ 11 w 54"/>
              <a:gd name="T99" fmla="*/ 38 h 138"/>
              <a:gd name="T100" fmla="*/ 10 w 54"/>
              <a:gd name="T101" fmla="*/ 42 h 138"/>
              <a:gd name="T102" fmla="*/ 12 w 54"/>
              <a:gd name="T103" fmla="*/ 45 h 138"/>
              <a:gd name="T104" fmla="*/ 10 w 54"/>
              <a:gd name="T105" fmla="*/ 47 h 138"/>
              <a:gd name="T106" fmla="*/ 11 w 54"/>
              <a:gd name="T107" fmla="*/ 51 h 138"/>
              <a:gd name="T108" fmla="*/ 13 w 54"/>
              <a:gd name="T109" fmla="*/ 53 h 138"/>
              <a:gd name="T110" fmla="*/ 12 w 54"/>
              <a:gd name="T111" fmla="*/ 54 h 138"/>
              <a:gd name="T112" fmla="*/ 8 w 54"/>
              <a:gd name="T113" fmla="*/ 57 h 138"/>
              <a:gd name="T114" fmla="*/ 4 w 54"/>
              <a:gd name="T115" fmla="*/ 61 h 138"/>
              <a:gd name="T116" fmla="*/ 4 w 54"/>
              <a:gd name="T117" fmla="*/ 65 h 138"/>
              <a:gd name="T118" fmla="*/ 3 w 54"/>
              <a:gd name="T119" fmla="*/ 70 h 138"/>
              <a:gd name="T120" fmla="*/ 0 w 54"/>
              <a:gd name="T121" fmla="*/ 74 h 138"/>
              <a:gd name="T122" fmla="*/ 2 w 54"/>
              <a:gd name="T123" fmla="*/ 78 h 138"/>
              <a:gd name="T124" fmla="*/ 4 w 54"/>
              <a:gd name="T125"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 h="138">
                <a:moveTo>
                  <a:pt x="4" y="83"/>
                </a:moveTo>
                <a:cubicBezTo>
                  <a:pt x="8" y="82"/>
                  <a:pt x="8" y="82"/>
                  <a:pt x="8" y="82"/>
                </a:cubicBezTo>
                <a:cubicBezTo>
                  <a:pt x="12" y="89"/>
                  <a:pt x="12" y="89"/>
                  <a:pt x="12" y="89"/>
                </a:cubicBezTo>
                <a:cubicBezTo>
                  <a:pt x="15" y="91"/>
                  <a:pt x="15" y="91"/>
                  <a:pt x="15" y="91"/>
                </a:cubicBezTo>
                <a:cubicBezTo>
                  <a:pt x="21" y="88"/>
                  <a:pt x="21" y="88"/>
                  <a:pt x="21" y="88"/>
                </a:cubicBezTo>
                <a:cubicBezTo>
                  <a:pt x="28" y="91"/>
                  <a:pt x="28" y="91"/>
                  <a:pt x="28" y="91"/>
                </a:cubicBezTo>
                <a:cubicBezTo>
                  <a:pt x="29" y="100"/>
                  <a:pt x="29" y="100"/>
                  <a:pt x="29" y="100"/>
                </a:cubicBezTo>
                <a:cubicBezTo>
                  <a:pt x="24" y="108"/>
                  <a:pt x="24" y="108"/>
                  <a:pt x="24" y="108"/>
                </a:cubicBezTo>
                <a:cubicBezTo>
                  <a:pt x="24" y="118"/>
                  <a:pt x="24" y="118"/>
                  <a:pt x="24" y="118"/>
                </a:cubicBezTo>
                <a:cubicBezTo>
                  <a:pt x="30" y="126"/>
                  <a:pt x="30" y="126"/>
                  <a:pt x="30" y="126"/>
                </a:cubicBezTo>
                <a:cubicBezTo>
                  <a:pt x="37" y="133"/>
                  <a:pt x="37" y="133"/>
                  <a:pt x="37" y="133"/>
                </a:cubicBezTo>
                <a:cubicBezTo>
                  <a:pt x="37" y="138"/>
                  <a:pt x="37" y="138"/>
                  <a:pt x="37" y="138"/>
                </a:cubicBezTo>
                <a:cubicBezTo>
                  <a:pt x="40" y="138"/>
                  <a:pt x="40" y="138"/>
                  <a:pt x="40" y="138"/>
                </a:cubicBezTo>
                <a:cubicBezTo>
                  <a:pt x="41" y="134"/>
                  <a:pt x="41" y="134"/>
                  <a:pt x="41" y="134"/>
                </a:cubicBezTo>
                <a:cubicBezTo>
                  <a:pt x="42" y="128"/>
                  <a:pt x="42" y="128"/>
                  <a:pt x="42" y="128"/>
                </a:cubicBezTo>
                <a:cubicBezTo>
                  <a:pt x="44" y="120"/>
                  <a:pt x="44" y="120"/>
                  <a:pt x="44" y="120"/>
                </a:cubicBezTo>
                <a:cubicBezTo>
                  <a:pt x="48" y="118"/>
                  <a:pt x="48" y="118"/>
                  <a:pt x="48" y="118"/>
                </a:cubicBezTo>
                <a:cubicBezTo>
                  <a:pt x="51" y="112"/>
                  <a:pt x="51" y="112"/>
                  <a:pt x="51" y="112"/>
                </a:cubicBezTo>
                <a:cubicBezTo>
                  <a:pt x="50" y="106"/>
                  <a:pt x="50" y="106"/>
                  <a:pt x="50" y="106"/>
                </a:cubicBezTo>
                <a:cubicBezTo>
                  <a:pt x="49" y="102"/>
                  <a:pt x="49" y="102"/>
                  <a:pt x="49" y="102"/>
                </a:cubicBezTo>
                <a:cubicBezTo>
                  <a:pt x="54" y="98"/>
                  <a:pt x="54" y="98"/>
                  <a:pt x="54" y="98"/>
                </a:cubicBezTo>
                <a:cubicBezTo>
                  <a:pt x="50" y="88"/>
                  <a:pt x="50" y="88"/>
                  <a:pt x="50" y="88"/>
                </a:cubicBezTo>
                <a:cubicBezTo>
                  <a:pt x="44" y="79"/>
                  <a:pt x="44" y="79"/>
                  <a:pt x="44" y="79"/>
                </a:cubicBezTo>
                <a:cubicBezTo>
                  <a:pt x="35" y="72"/>
                  <a:pt x="35" y="72"/>
                  <a:pt x="35" y="72"/>
                </a:cubicBezTo>
                <a:cubicBezTo>
                  <a:pt x="34" y="71"/>
                  <a:pt x="34" y="71"/>
                  <a:pt x="34" y="71"/>
                </a:cubicBezTo>
                <a:cubicBezTo>
                  <a:pt x="34" y="73"/>
                  <a:pt x="34" y="75"/>
                  <a:pt x="35" y="76"/>
                </a:cubicBezTo>
                <a:cubicBezTo>
                  <a:pt x="35" y="78"/>
                  <a:pt x="35" y="80"/>
                  <a:pt x="34" y="80"/>
                </a:cubicBezTo>
                <a:cubicBezTo>
                  <a:pt x="33" y="81"/>
                  <a:pt x="32" y="80"/>
                  <a:pt x="31" y="78"/>
                </a:cubicBezTo>
                <a:cubicBezTo>
                  <a:pt x="26" y="71"/>
                  <a:pt x="24" y="63"/>
                  <a:pt x="23" y="55"/>
                </a:cubicBezTo>
                <a:cubicBezTo>
                  <a:pt x="22" y="52"/>
                  <a:pt x="22" y="49"/>
                  <a:pt x="23" y="47"/>
                </a:cubicBezTo>
                <a:cubicBezTo>
                  <a:pt x="26" y="40"/>
                  <a:pt x="26" y="32"/>
                  <a:pt x="24" y="25"/>
                </a:cubicBezTo>
                <a:cubicBezTo>
                  <a:pt x="24" y="22"/>
                  <a:pt x="24" y="19"/>
                  <a:pt x="24" y="16"/>
                </a:cubicBezTo>
                <a:cubicBezTo>
                  <a:pt x="20" y="12"/>
                  <a:pt x="20" y="12"/>
                  <a:pt x="20" y="12"/>
                </a:cubicBezTo>
                <a:cubicBezTo>
                  <a:pt x="19" y="7"/>
                  <a:pt x="19" y="7"/>
                  <a:pt x="19" y="7"/>
                </a:cubicBezTo>
                <a:cubicBezTo>
                  <a:pt x="15" y="3"/>
                  <a:pt x="15" y="3"/>
                  <a:pt x="15" y="3"/>
                </a:cubicBezTo>
                <a:cubicBezTo>
                  <a:pt x="12" y="2"/>
                  <a:pt x="12" y="2"/>
                  <a:pt x="12" y="2"/>
                </a:cubicBezTo>
                <a:cubicBezTo>
                  <a:pt x="9" y="1"/>
                  <a:pt x="9" y="1"/>
                  <a:pt x="9" y="1"/>
                </a:cubicBezTo>
                <a:cubicBezTo>
                  <a:pt x="7" y="0"/>
                  <a:pt x="7" y="0"/>
                  <a:pt x="7" y="0"/>
                </a:cubicBezTo>
                <a:cubicBezTo>
                  <a:pt x="5" y="0"/>
                  <a:pt x="5" y="0"/>
                  <a:pt x="5" y="0"/>
                </a:cubicBezTo>
                <a:cubicBezTo>
                  <a:pt x="6" y="4"/>
                  <a:pt x="6" y="4"/>
                  <a:pt x="6" y="4"/>
                </a:cubicBezTo>
                <a:cubicBezTo>
                  <a:pt x="8" y="6"/>
                  <a:pt x="8" y="6"/>
                  <a:pt x="8" y="6"/>
                </a:cubicBezTo>
                <a:cubicBezTo>
                  <a:pt x="12" y="8"/>
                  <a:pt x="12" y="8"/>
                  <a:pt x="12" y="8"/>
                </a:cubicBezTo>
                <a:cubicBezTo>
                  <a:pt x="12" y="10"/>
                  <a:pt x="12" y="10"/>
                  <a:pt x="12" y="10"/>
                </a:cubicBezTo>
                <a:cubicBezTo>
                  <a:pt x="10" y="13"/>
                  <a:pt x="10" y="13"/>
                  <a:pt x="10" y="13"/>
                </a:cubicBezTo>
                <a:cubicBezTo>
                  <a:pt x="10" y="15"/>
                  <a:pt x="10" y="15"/>
                  <a:pt x="10" y="15"/>
                </a:cubicBezTo>
                <a:cubicBezTo>
                  <a:pt x="13" y="18"/>
                  <a:pt x="13" y="18"/>
                  <a:pt x="13" y="18"/>
                </a:cubicBezTo>
                <a:cubicBezTo>
                  <a:pt x="15" y="23"/>
                  <a:pt x="15" y="23"/>
                  <a:pt x="15" y="23"/>
                </a:cubicBezTo>
                <a:cubicBezTo>
                  <a:pt x="13" y="27"/>
                  <a:pt x="13" y="27"/>
                  <a:pt x="13" y="27"/>
                </a:cubicBezTo>
                <a:cubicBezTo>
                  <a:pt x="10" y="31"/>
                  <a:pt x="10" y="31"/>
                  <a:pt x="10" y="31"/>
                </a:cubicBezTo>
                <a:cubicBezTo>
                  <a:pt x="11" y="38"/>
                  <a:pt x="11" y="38"/>
                  <a:pt x="11" y="38"/>
                </a:cubicBezTo>
                <a:cubicBezTo>
                  <a:pt x="10" y="42"/>
                  <a:pt x="10" y="42"/>
                  <a:pt x="10" y="42"/>
                </a:cubicBezTo>
                <a:cubicBezTo>
                  <a:pt x="12" y="45"/>
                  <a:pt x="12" y="45"/>
                  <a:pt x="12" y="45"/>
                </a:cubicBezTo>
                <a:cubicBezTo>
                  <a:pt x="10" y="47"/>
                  <a:pt x="10" y="47"/>
                  <a:pt x="10" y="47"/>
                </a:cubicBezTo>
                <a:cubicBezTo>
                  <a:pt x="11" y="51"/>
                  <a:pt x="11" y="51"/>
                  <a:pt x="11" y="51"/>
                </a:cubicBezTo>
                <a:cubicBezTo>
                  <a:pt x="13" y="53"/>
                  <a:pt x="13" y="53"/>
                  <a:pt x="13" y="53"/>
                </a:cubicBezTo>
                <a:cubicBezTo>
                  <a:pt x="12" y="54"/>
                  <a:pt x="12" y="54"/>
                  <a:pt x="12" y="54"/>
                </a:cubicBezTo>
                <a:cubicBezTo>
                  <a:pt x="8" y="57"/>
                  <a:pt x="8" y="57"/>
                  <a:pt x="8" y="57"/>
                </a:cubicBezTo>
                <a:cubicBezTo>
                  <a:pt x="4" y="61"/>
                  <a:pt x="4" y="61"/>
                  <a:pt x="4" y="61"/>
                </a:cubicBezTo>
                <a:cubicBezTo>
                  <a:pt x="4" y="65"/>
                  <a:pt x="4" y="65"/>
                  <a:pt x="4" y="65"/>
                </a:cubicBezTo>
                <a:cubicBezTo>
                  <a:pt x="3" y="70"/>
                  <a:pt x="3" y="70"/>
                  <a:pt x="3" y="70"/>
                </a:cubicBezTo>
                <a:cubicBezTo>
                  <a:pt x="0" y="74"/>
                  <a:pt x="0" y="74"/>
                  <a:pt x="0" y="74"/>
                </a:cubicBezTo>
                <a:cubicBezTo>
                  <a:pt x="2" y="78"/>
                  <a:pt x="2" y="78"/>
                  <a:pt x="2" y="78"/>
                </a:cubicBezTo>
                <a:lnTo>
                  <a:pt x="4" y="8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246">
            <a:extLst>
              <a:ext uri="{FF2B5EF4-FFF2-40B4-BE49-F238E27FC236}">
                <a16:creationId xmlns:a16="http://schemas.microsoft.com/office/drawing/2014/main" id="{B2925E15-241B-36C7-00E9-E3F1FE5642FC}"/>
              </a:ext>
            </a:extLst>
          </p:cNvPr>
          <p:cNvSpPr>
            <a:spLocks/>
          </p:cNvSpPr>
          <p:nvPr/>
        </p:nvSpPr>
        <p:spPr bwMode="auto">
          <a:xfrm>
            <a:off x="22591338" y="10128250"/>
            <a:ext cx="0" cy="3176"/>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47">
            <a:extLst>
              <a:ext uri="{FF2B5EF4-FFF2-40B4-BE49-F238E27FC236}">
                <a16:creationId xmlns:a16="http://schemas.microsoft.com/office/drawing/2014/main" id="{8B70F751-CE78-DE92-FAE8-C1EF30DCA090}"/>
              </a:ext>
            </a:extLst>
          </p:cNvPr>
          <p:cNvSpPr>
            <a:spLocks noEditPoints="1"/>
          </p:cNvSpPr>
          <p:nvPr/>
        </p:nvSpPr>
        <p:spPr bwMode="auto">
          <a:xfrm>
            <a:off x="22315113" y="9536114"/>
            <a:ext cx="595314" cy="588964"/>
          </a:xfrm>
          <a:custGeom>
            <a:avLst/>
            <a:gdLst>
              <a:gd name="T0" fmla="*/ 173 w 190"/>
              <a:gd name="T1" fmla="*/ 143 h 188"/>
              <a:gd name="T2" fmla="*/ 171 w 190"/>
              <a:gd name="T3" fmla="*/ 109 h 188"/>
              <a:gd name="T4" fmla="*/ 165 w 190"/>
              <a:gd name="T5" fmla="*/ 77 h 188"/>
              <a:gd name="T6" fmla="*/ 147 w 190"/>
              <a:gd name="T7" fmla="*/ 48 h 188"/>
              <a:gd name="T8" fmla="*/ 145 w 190"/>
              <a:gd name="T9" fmla="*/ 42 h 188"/>
              <a:gd name="T10" fmla="*/ 79 w 190"/>
              <a:gd name="T11" fmla="*/ 1 h 188"/>
              <a:gd name="T12" fmla="*/ 68 w 190"/>
              <a:gd name="T13" fmla="*/ 13 h 188"/>
              <a:gd name="T14" fmla="*/ 64 w 190"/>
              <a:gd name="T15" fmla="*/ 24 h 188"/>
              <a:gd name="T16" fmla="*/ 55 w 190"/>
              <a:gd name="T17" fmla="*/ 26 h 188"/>
              <a:gd name="T18" fmla="*/ 43 w 190"/>
              <a:gd name="T19" fmla="*/ 26 h 188"/>
              <a:gd name="T20" fmla="*/ 40 w 190"/>
              <a:gd name="T21" fmla="*/ 19 h 188"/>
              <a:gd name="T22" fmla="*/ 41 w 190"/>
              <a:gd name="T23" fmla="*/ 2 h 188"/>
              <a:gd name="T24" fmla="*/ 20 w 190"/>
              <a:gd name="T25" fmla="*/ 3 h 188"/>
              <a:gd name="T26" fmla="*/ 22 w 190"/>
              <a:gd name="T27" fmla="*/ 9 h 188"/>
              <a:gd name="T28" fmla="*/ 26 w 190"/>
              <a:gd name="T29" fmla="*/ 22 h 188"/>
              <a:gd name="T30" fmla="*/ 22 w 190"/>
              <a:gd name="T31" fmla="*/ 28 h 188"/>
              <a:gd name="T32" fmla="*/ 19 w 190"/>
              <a:gd name="T33" fmla="*/ 30 h 188"/>
              <a:gd name="T34" fmla="*/ 21 w 190"/>
              <a:gd name="T35" fmla="*/ 35 h 188"/>
              <a:gd name="T36" fmla="*/ 25 w 190"/>
              <a:gd name="T37" fmla="*/ 38 h 188"/>
              <a:gd name="T38" fmla="*/ 14 w 190"/>
              <a:gd name="T39" fmla="*/ 57 h 188"/>
              <a:gd name="T40" fmla="*/ 4 w 190"/>
              <a:gd name="T41" fmla="*/ 63 h 188"/>
              <a:gd name="T42" fmla="*/ 4 w 190"/>
              <a:gd name="T43" fmla="*/ 80 h 188"/>
              <a:gd name="T44" fmla="*/ 17 w 190"/>
              <a:gd name="T45" fmla="*/ 111 h 188"/>
              <a:gd name="T46" fmla="*/ 18 w 190"/>
              <a:gd name="T47" fmla="*/ 120 h 188"/>
              <a:gd name="T48" fmla="*/ 18 w 190"/>
              <a:gd name="T49" fmla="*/ 121 h 188"/>
              <a:gd name="T50" fmla="*/ 23 w 190"/>
              <a:gd name="T51" fmla="*/ 129 h 188"/>
              <a:gd name="T52" fmla="*/ 34 w 190"/>
              <a:gd name="T53" fmla="*/ 134 h 188"/>
              <a:gd name="T54" fmla="*/ 48 w 190"/>
              <a:gd name="T55" fmla="*/ 139 h 188"/>
              <a:gd name="T56" fmla="*/ 56 w 190"/>
              <a:gd name="T57" fmla="*/ 146 h 188"/>
              <a:gd name="T58" fmla="*/ 59 w 190"/>
              <a:gd name="T59" fmla="*/ 147 h 188"/>
              <a:gd name="T60" fmla="*/ 63 w 190"/>
              <a:gd name="T61" fmla="*/ 148 h 188"/>
              <a:gd name="T62" fmla="*/ 69 w 190"/>
              <a:gd name="T63" fmla="*/ 150 h 188"/>
              <a:gd name="T64" fmla="*/ 73 w 190"/>
              <a:gd name="T65" fmla="*/ 156 h 188"/>
              <a:gd name="T66" fmla="*/ 78 w 190"/>
              <a:gd name="T67" fmla="*/ 160 h 188"/>
              <a:gd name="T68" fmla="*/ 78 w 190"/>
              <a:gd name="T69" fmla="*/ 158 h 188"/>
              <a:gd name="T70" fmla="*/ 84 w 190"/>
              <a:gd name="T71" fmla="*/ 167 h 188"/>
              <a:gd name="T72" fmla="*/ 88 w 190"/>
              <a:gd name="T73" fmla="*/ 184 h 188"/>
              <a:gd name="T74" fmla="*/ 96 w 190"/>
              <a:gd name="T75" fmla="*/ 184 h 188"/>
              <a:gd name="T76" fmla="*/ 107 w 190"/>
              <a:gd name="T77" fmla="*/ 182 h 188"/>
              <a:gd name="T78" fmla="*/ 113 w 190"/>
              <a:gd name="T79" fmla="*/ 186 h 188"/>
              <a:gd name="T80" fmla="*/ 120 w 190"/>
              <a:gd name="T81" fmla="*/ 188 h 188"/>
              <a:gd name="T82" fmla="*/ 132 w 190"/>
              <a:gd name="T83" fmla="*/ 185 h 188"/>
              <a:gd name="T84" fmla="*/ 140 w 190"/>
              <a:gd name="T85" fmla="*/ 185 h 188"/>
              <a:gd name="T86" fmla="*/ 144 w 190"/>
              <a:gd name="T87" fmla="*/ 179 h 188"/>
              <a:gd name="T88" fmla="*/ 153 w 190"/>
              <a:gd name="T89" fmla="*/ 182 h 188"/>
              <a:gd name="T90" fmla="*/ 165 w 190"/>
              <a:gd name="T91" fmla="*/ 178 h 188"/>
              <a:gd name="T92" fmla="*/ 176 w 190"/>
              <a:gd name="T93" fmla="*/ 174 h 188"/>
              <a:gd name="T94" fmla="*/ 185 w 190"/>
              <a:gd name="T95" fmla="*/ 169 h 188"/>
              <a:gd name="T96" fmla="*/ 189 w 190"/>
              <a:gd name="T97" fmla="*/ 167 h 188"/>
              <a:gd name="T98" fmla="*/ 189 w 190"/>
              <a:gd name="T99" fmla="*/ 167 h 188"/>
              <a:gd name="T100" fmla="*/ 190 w 190"/>
              <a:gd name="T101" fmla="*/ 170 h 188"/>
              <a:gd name="T102" fmla="*/ 18 w 190"/>
              <a:gd name="T103" fmla="*/ 121 h 188"/>
              <a:gd name="T104" fmla="*/ 18 w 190"/>
              <a:gd name="T105"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188">
                <a:moveTo>
                  <a:pt x="185" y="162"/>
                </a:moveTo>
                <a:cubicBezTo>
                  <a:pt x="178" y="158"/>
                  <a:pt x="175" y="151"/>
                  <a:pt x="173" y="143"/>
                </a:cubicBezTo>
                <a:cubicBezTo>
                  <a:pt x="170" y="134"/>
                  <a:pt x="171" y="124"/>
                  <a:pt x="170" y="115"/>
                </a:cubicBezTo>
                <a:cubicBezTo>
                  <a:pt x="169" y="113"/>
                  <a:pt x="170" y="111"/>
                  <a:pt x="171" y="109"/>
                </a:cubicBezTo>
                <a:cubicBezTo>
                  <a:pt x="173" y="105"/>
                  <a:pt x="173" y="100"/>
                  <a:pt x="169" y="97"/>
                </a:cubicBezTo>
                <a:cubicBezTo>
                  <a:pt x="162" y="92"/>
                  <a:pt x="161" y="86"/>
                  <a:pt x="165" y="77"/>
                </a:cubicBezTo>
                <a:cubicBezTo>
                  <a:pt x="167" y="73"/>
                  <a:pt x="168" y="69"/>
                  <a:pt x="170" y="65"/>
                </a:cubicBezTo>
                <a:cubicBezTo>
                  <a:pt x="147" y="48"/>
                  <a:pt x="147" y="48"/>
                  <a:pt x="147" y="48"/>
                </a:cubicBezTo>
                <a:cubicBezTo>
                  <a:pt x="145" y="46"/>
                  <a:pt x="145" y="46"/>
                  <a:pt x="145" y="46"/>
                </a:cubicBezTo>
                <a:cubicBezTo>
                  <a:pt x="145" y="42"/>
                  <a:pt x="145" y="42"/>
                  <a:pt x="145" y="42"/>
                </a:cubicBezTo>
                <a:cubicBezTo>
                  <a:pt x="141" y="37"/>
                  <a:pt x="141" y="37"/>
                  <a:pt x="141" y="37"/>
                </a:cubicBezTo>
                <a:cubicBezTo>
                  <a:pt x="79" y="1"/>
                  <a:pt x="79" y="1"/>
                  <a:pt x="79" y="1"/>
                </a:cubicBezTo>
                <a:cubicBezTo>
                  <a:pt x="77" y="0"/>
                  <a:pt x="77" y="0"/>
                  <a:pt x="77" y="0"/>
                </a:cubicBezTo>
                <a:cubicBezTo>
                  <a:pt x="74" y="5"/>
                  <a:pt x="72" y="9"/>
                  <a:pt x="68" y="13"/>
                </a:cubicBezTo>
                <a:cubicBezTo>
                  <a:pt x="66" y="15"/>
                  <a:pt x="65" y="17"/>
                  <a:pt x="65" y="20"/>
                </a:cubicBezTo>
                <a:cubicBezTo>
                  <a:pt x="65" y="21"/>
                  <a:pt x="65" y="23"/>
                  <a:pt x="64" y="24"/>
                </a:cubicBezTo>
                <a:cubicBezTo>
                  <a:pt x="63" y="25"/>
                  <a:pt x="61" y="26"/>
                  <a:pt x="59" y="26"/>
                </a:cubicBezTo>
                <a:cubicBezTo>
                  <a:pt x="58" y="27"/>
                  <a:pt x="56" y="27"/>
                  <a:pt x="55" y="26"/>
                </a:cubicBezTo>
                <a:cubicBezTo>
                  <a:pt x="54" y="26"/>
                  <a:pt x="52" y="26"/>
                  <a:pt x="51" y="26"/>
                </a:cubicBezTo>
                <a:cubicBezTo>
                  <a:pt x="48" y="26"/>
                  <a:pt x="46" y="26"/>
                  <a:pt x="43" y="26"/>
                </a:cubicBezTo>
                <a:cubicBezTo>
                  <a:pt x="42" y="26"/>
                  <a:pt x="41" y="24"/>
                  <a:pt x="41" y="23"/>
                </a:cubicBezTo>
                <a:cubicBezTo>
                  <a:pt x="40" y="22"/>
                  <a:pt x="40" y="20"/>
                  <a:pt x="40" y="19"/>
                </a:cubicBezTo>
                <a:cubicBezTo>
                  <a:pt x="42" y="13"/>
                  <a:pt x="42" y="8"/>
                  <a:pt x="43" y="2"/>
                </a:cubicBezTo>
                <a:cubicBezTo>
                  <a:pt x="41" y="2"/>
                  <a:pt x="41" y="2"/>
                  <a:pt x="41" y="2"/>
                </a:cubicBezTo>
                <a:cubicBezTo>
                  <a:pt x="23" y="2"/>
                  <a:pt x="23" y="2"/>
                  <a:pt x="23" y="2"/>
                </a:cubicBezTo>
                <a:cubicBezTo>
                  <a:pt x="20" y="3"/>
                  <a:pt x="20" y="3"/>
                  <a:pt x="20" y="3"/>
                </a:cubicBezTo>
                <a:cubicBezTo>
                  <a:pt x="18" y="4"/>
                  <a:pt x="18" y="4"/>
                  <a:pt x="18" y="4"/>
                </a:cubicBezTo>
                <a:cubicBezTo>
                  <a:pt x="22" y="9"/>
                  <a:pt x="22" y="9"/>
                  <a:pt x="22" y="9"/>
                </a:cubicBezTo>
                <a:cubicBezTo>
                  <a:pt x="23" y="11"/>
                  <a:pt x="23" y="11"/>
                  <a:pt x="23" y="11"/>
                </a:cubicBezTo>
                <a:cubicBezTo>
                  <a:pt x="26" y="22"/>
                  <a:pt x="26" y="22"/>
                  <a:pt x="26" y="22"/>
                </a:cubicBezTo>
                <a:cubicBezTo>
                  <a:pt x="24" y="26"/>
                  <a:pt x="24" y="26"/>
                  <a:pt x="24" y="26"/>
                </a:cubicBezTo>
                <a:cubicBezTo>
                  <a:pt x="22" y="28"/>
                  <a:pt x="22" y="28"/>
                  <a:pt x="22" y="28"/>
                </a:cubicBezTo>
                <a:cubicBezTo>
                  <a:pt x="19" y="28"/>
                  <a:pt x="19" y="28"/>
                  <a:pt x="19" y="28"/>
                </a:cubicBezTo>
                <a:cubicBezTo>
                  <a:pt x="19" y="30"/>
                  <a:pt x="19" y="30"/>
                  <a:pt x="19" y="30"/>
                </a:cubicBezTo>
                <a:cubicBezTo>
                  <a:pt x="19" y="33"/>
                  <a:pt x="19" y="33"/>
                  <a:pt x="19" y="33"/>
                </a:cubicBezTo>
                <a:cubicBezTo>
                  <a:pt x="21" y="35"/>
                  <a:pt x="21" y="35"/>
                  <a:pt x="21" y="35"/>
                </a:cubicBezTo>
                <a:cubicBezTo>
                  <a:pt x="23" y="36"/>
                  <a:pt x="23" y="36"/>
                  <a:pt x="23" y="36"/>
                </a:cubicBezTo>
                <a:cubicBezTo>
                  <a:pt x="25" y="38"/>
                  <a:pt x="25" y="38"/>
                  <a:pt x="25" y="38"/>
                </a:cubicBezTo>
                <a:cubicBezTo>
                  <a:pt x="25" y="45"/>
                  <a:pt x="25" y="45"/>
                  <a:pt x="25" y="45"/>
                </a:cubicBezTo>
                <a:cubicBezTo>
                  <a:pt x="14" y="57"/>
                  <a:pt x="14" y="57"/>
                  <a:pt x="14" y="57"/>
                </a:cubicBezTo>
                <a:cubicBezTo>
                  <a:pt x="10" y="61"/>
                  <a:pt x="10" y="61"/>
                  <a:pt x="10" y="61"/>
                </a:cubicBezTo>
                <a:cubicBezTo>
                  <a:pt x="4" y="63"/>
                  <a:pt x="4" y="63"/>
                  <a:pt x="4" y="63"/>
                </a:cubicBezTo>
                <a:cubicBezTo>
                  <a:pt x="0" y="62"/>
                  <a:pt x="0" y="62"/>
                  <a:pt x="0" y="62"/>
                </a:cubicBezTo>
                <a:cubicBezTo>
                  <a:pt x="1" y="68"/>
                  <a:pt x="3" y="74"/>
                  <a:pt x="4" y="80"/>
                </a:cubicBezTo>
                <a:cubicBezTo>
                  <a:pt x="2" y="89"/>
                  <a:pt x="4" y="95"/>
                  <a:pt x="11" y="100"/>
                </a:cubicBezTo>
                <a:cubicBezTo>
                  <a:pt x="15" y="102"/>
                  <a:pt x="16" y="107"/>
                  <a:pt x="17" y="111"/>
                </a:cubicBezTo>
                <a:cubicBezTo>
                  <a:pt x="17" y="114"/>
                  <a:pt x="17" y="117"/>
                  <a:pt x="18" y="120"/>
                </a:cubicBezTo>
                <a:cubicBezTo>
                  <a:pt x="18" y="120"/>
                  <a:pt x="18" y="120"/>
                  <a:pt x="18" y="120"/>
                </a:cubicBezTo>
                <a:cubicBezTo>
                  <a:pt x="18" y="120"/>
                  <a:pt x="18" y="120"/>
                  <a:pt x="18" y="121"/>
                </a:cubicBezTo>
                <a:cubicBezTo>
                  <a:pt x="18" y="121"/>
                  <a:pt x="18" y="121"/>
                  <a:pt x="18" y="121"/>
                </a:cubicBezTo>
                <a:cubicBezTo>
                  <a:pt x="21" y="123"/>
                  <a:pt x="22" y="126"/>
                  <a:pt x="23" y="129"/>
                </a:cubicBezTo>
                <a:cubicBezTo>
                  <a:pt x="23" y="129"/>
                  <a:pt x="23" y="129"/>
                  <a:pt x="23" y="129"/>
                </a:cubicBezTo>
                <a:cubicBezTo>
                  <a:pt x="32" y="132"/>
                  <a:pt x="32" y="132"/>
                  <a:pt x="32" y="132"/>
                </a:cubicBezTo>
                <a:cubicBezTo>
                  <a:pt x="34" y="134"/>
                  <a:pt x="34" y="134"/>
                  <a:pt x="34" y="134"/>
                </a:cubicBezTo>
                <a:cubicBezTo>
                  <a:pt x="37" y="136"/>
                  <a:pt x="37" y="136"/>
                  <a:pt x="37" y="136"/>
                </a:cubicBezTo>
                <a:cubicBezTo>
                  <a:pt x="48" y="139"/>
                  <a:pt x="48" y="139"/>
                  <a:pt x="48" y="139"/>
                </a:cubicBezTo>
                <a:cubicBezTo>
                  <a:pt x="52" y="141"/>
                  <a:pt x="52" y="141"/>
                  <a:pt x="52" y="141"/>
                </a:cubicBezTo>
                <a:cubicBezTo>
                  <a:pt x="56" y="146"/>
                  <a:pt x="56" y="146"/>
                  <a:pt x="56" y="146"/>
                </a:cubicBezTo>
                <a:cubicBezTo>
                  <a:pt x="59" y="147"/>
                  <a:pt x="59" y="147"/>
                  <a:pt x="59" y="147"/>
                </a:cubicBezTo>
                <a:cubicBezTo>
                  <a:pt x="59" y="147"/>
                  <a:pt x="59" y="147"/>
                  <a:pt x="59" y="147"/>
                </a:cubicBezTo>
                <a:cubicBezTo>
                  <a:pt x="61" y="147"/>
                  <a:pt x="61" y="147"/>
                  <a:pt x="61" y="147"/>
                </a:cubicBezTo>
                <a:cubicBezTo>
                  <a:pt x="63" y="148"/>
                  <a:pt x="63" y="148"/>
                  <a:pt x="63" y="148"/>
                </a:cubicBezTo>
                <a:cubicBezTo>
                  <a:pt x="66" y="149"/>
                  <a:pt x="66" y="149"/>
                  <a:pt x="66" y="149"/>
                </a:cubicBezTo>
                <a:cubicBezTo>
                  <a:pt x="69" y="150"/>
                  <a:pt x="69" y="150"/>
                  <a:pt x="69" y="150"/>
                </a:cubicBezTo>
                <a:cubicBezTo>
                  <a:pt x="73" y="154"/>
                  <a:pt x="73" y="154"/>
                  <a:pt x="73" y="154"/>
                </a:cubicBezTo>
                <a:cubicBezTo>
                  <a:pt x="73" y="156"/>
                  <a:pt x="73" y="156"/>
                  <a:pt x="73" y="156"/>
                </a:cubicBezTo>
                <a:cubicBezTo>
                  <a:pt x="75" y="156"/>
                  <a:pt x="75" y="156"/>
                  <a:pt x="75" y="156"/>
                </a:cubicBezTo>
                <a:cubicBezTo>
                  <a:pt x="78" y="160"/>
                  <a:pt x="78" y="160"/>
                  <a:pt x="78" y="160"/>
                </a:cubicBezTo>
                <a:cubicBezTo>
                  <a:pt x="78" y="160"/>
                  <a:pt x="78" y="160"/>
                  <a:pt x="78" y="159"/>
                </a:cubicBezTo>
                <a:cubicBezTo>
                  <a:pt x="78" y="159"/>
                  <a:pt x="78" y="158"/>
                  <a:pt x="78" y="158"/>
                </a:cubicBezTo>
                <a:cubicBezTo>
                  <a:pt x="79" y="158"/>
                  <a:pt x="81" y="159"/>
                  <a:pt x="82" y="160"/>
                </a:cubicBezTo>
                <a:cubicBezTo>
                  <a:pt x="83" y="162"/>
                  <a:pt x="83" y="165"/>
                  <a:pt x="84" y="167"/>
                </a:cubicBezTo>
                <a:cubicBezTo>
                  <a:pt x="84" y="171"/>
                  <a:pt x="85" y="176"/>
                  <a:pt x="86" y="179"/>
                </a:cubicBezTo>
                <a:cubicBezTo>
                  <a:pt x="87" y="181"/>
                  <a:pt x="88" y="183"/>
                  <a:pt x="88" y="184"/>
                </a:cubicBezTo>
                <a:cubicBezTo>
                  <a:pt x="88" y="184"/>
                  <a:pt x="88" y="184"/>
                  <a:pt x="88" y="184"/>
                </a:cubicBezTo>
                <a:cubicBezTo>
                  <a:pt x="96" y="184"/>
                  <a:pt x="96" y="184"/>
                  <a:pt x="96" y="184"/>
                </a:cubicBezTo>
                <a:cubicBezTo>
                  <a:pt x="105" y="184"/>
                  <a:pt x="105" y="184"/>
                  <a:pt x="105" y="184"/>
                </a:cubicBezTo>
                <a:cubicBezTo>
                  <a:pt x="107" y="182"/>
                  <a:pt x="107" y="182"/>
                  <a:pt x="107" y="182"/>
                </a:cubicBezTo>
                <a:cubicBezTo>
                  <a:pt x="109" y="184"/>
                  <a:pt x="109" y="184"/>
                  <a:pt x="109" y="184"/>
                </a:cubicBezTo>
                <a:cubicBezTo>
                  <a:pt x="113" y="186"/>
                  <a:pt x="113" y="186"/>
                  <a:pt x="113" y="186"/>
                </a:cubicBezTo>
                <a:cubicBezTo>
                  <a:pt x="116" y="188"/>
                  <a:pt x="116" y="188"/>
                  <a:pt x="116" y="188"/>
                </a:cubicBezTo>
                <a:cubicBezTo>
                  <a:pt x="120" y="188"/>
                  <a:pt x="120" y="188"/>
                  <a:pt x="120" y="188"/>
                </a:cubicBezTo>
                <a:cubicBezTo>
                  <a:pt x="127" y="184"/>
                  <a:pt x="127" y="184"/>
                  <a:pt x="127" y="184"/>
                </a:cubicBezTo>
                <a:cubicBezTo>
                  <a:pt x="132" y="185"/>
                  <a:pt x="132" y="185"/>
                  <a:pt x="132" y="185"/>
                </a:cubicBezTo>
                <a:cubicBezTo>
                  <a:pt x="134" y="187"/>
                  <a:pt x="134" y="187"/>
                  <a:pt x="134" y="187"/>
                </a:cubicBezTo>
                <a:cubicBezTo>
                  <a:pt x="140" y="185"/>
                  <a:pt x="140" y="185"/>
                  <a:pt x="140" y="185"/>
                </a:cubicBezTo>
                <a:cubicBezTo>
                  <a:pt x="143" y="183"/>
                  <a:pt x="143" y="183"/>
                  <a:pt x="143" y="183"/>
                </a:cubicBezTo>
                <a:cubicBezTo>
                  <a:pt x="144" y="179"/>
                  <a:pt x="144" y="179"/>
                  <a:pt x="144" y="179"/>
                </a:cubicBezTo>
                <a:cubicBezTo>
                  <a:pt x="148" y="180"/>
                  <a:pt x="148" y="180"/>
                  <a:pt x="148" y="180"/>
                </a:cubicBezTo>
                <a:cubicBezTo>
                  <a:pt x="153" y="182"/>
                  <a:pt x="153" y="182"/>
                  <a:pt x="153" y="182"/>
                </a:cubicBezTo>
                <a:cubicBezTo>
                  <a:pt x="158" y="179"/>
                  <a:pt x="158" y="179"/>
                  <a:pt x="158" y="179"/>
                </a:cubicBezTo>
                <a:cubicBezTo>
                  <a:pt x="165" y="178"/>
                  <a:pt x="165" y="178"/>
                  <a:pt x="165" y="178"/>
                </a:cubicBezTo>
                <a:cubicBezTo>
                  <a:pt x="171" y="176"/>
                  <a:pt x="171" y="176"/>
                  <a:pt x="171" y="176"/>
                </a:cubicBezTo>
                <a:cubicBezTo>
                  <a:pt x="176" y="174"/>
                  <a:pt x="176" y="174"/>
                  <a:pt x="176" y="174"/>
                </a:cubicBezTo>
                <a:cubicBezTo>
                  <a:pt x="182" y="171"/>
                  <a:pt x="182" y="171"/>
                  <a:pt x="182" y="171"/>
                </a:cubicBezTo>
                <a:cubicBezTo>
                  <a:pt x="185" y="169"/>
                  <a:pt x="185" y="169"/>
                  <a:pt x="185" y="169"/>
                </a:cubicBezTo>
                <a:cubicBezTo>
                  <a:pt x="187" y="169"/>
                  <a:pt x="187" y="169"/>
                  <a:pt x="187" y="169"/>
                </a:cubicBezTo>
                <a:cubicBezTo>
                  <a:pt x="189" y="167"/>
                  <a:pt x="189" y="167"/>
                  <a:pt x="189" y="167"/>
                </a:cubicBezTo>
                <a:cubicBezTo>
                  <a:pt x="188" y="165"/>
                  <a:pt x="187" y="163"/>
                  <a:pt x="185" y="162"/>
                </a:cubicBezTo>
                <a:close/>
                <a:moveTo>
                  <a:pt x="189" y="167"/>
                </a:moveTo>
                <a:cubicBezTo>
                  <a:pt x="189" y="167"/>
                  <a:pt x="189" y="167"/>
                  <a:pt x="189" y="167"/>
                </a:cubicBezTo>
                <a:cubicBezTo>
                  <a:pt x="189" y="168"/>
                  <a:pt x="190" y="169"/>
                  <a:pt x="190" y="170"/>
                </a:cubicBezTo>
                <a:cubicBezTo>
                  <a:pt x="190" y="169"/>
                  <a:pt x="190" y="168"/>
                  <a:pt x="189" y="167"/>
                </a:cubicBezTo>
                <a:close/>
                <a:moveTo>
                  <a:pt x="18" y="121"/>
                </a:moveTo>
                <a:cubicBezTo>
                  <a:pt x="18" y="121"/>
                  <a:pt x="18" y="121"/>
                  <a:pt x="18" y="121"/>
                </a:cubicBezTo>
                <a:cubicBezTo>
                  <a:pt x="18" y="121"/>
                  <a:pt x="18" y="121"/>
                  <a:pt x="18" y="12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48">
            <a:extLst>
              <a:ext uri="{FF2B5EF4-FFF2-40B4-BE49-F238E27FC236}">
                <a16:creationId xmlns:a16="http://schemas.microsoft.com/office/drawing/2014/main" id="{29EC5391-2E69-D5F2-57F5-751E3643DBE0}"/>
              </a:ext>
            </a:extLst>
          </p:cNvPr>
          <p:cNvSpPr>
            <a:spLocks/>
          </p:cNvSpPr>
          <p:nvPr/>
        </p:nvSpPr>
        <p:spPr bwMode="auto">
          <a:xfrm>
            <a:off x="22559588" y="10056815"/>
            <a:ext cx="0" cy="19050"/>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49">
            <a:extLst>
              <a:ext uri="{FF2B5EF4-FFF2-40B4-BE49-F238E27FC236}">
                <a16:creationId xmlns:a16="http://schemas.microsoft.com/office/drawing/2014/main" id="{EFE43234-2238-056E-C661-BD7B70B5E2A2}"/>
              </a:ext>
            </a:extLst>
          </p:cNvPr>
          <p:cNvSpPr>
            <a:spLocks/>
          </p:cNvSpPr>
          <p:nvPr/>
        </p:nvSpPr>
        <p:spPr bwMode="auto">
          <a:xfrm>
            <a:off x="22383376" y="9928226"/>
            <a:ext cx="3176" cy="12700"/>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1" y="3"/>
                  <a:pt x="0" y="1"/>
                  <a:pt x="0" y="0"/>
                </a:cubicBezTo>
                <a:cubicBezTo>
                  <a:pt x="0" y="1"/>
                  <a:pt x="1" y="3"/>
                  <a:pt x="1"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50">
            <a:extLst>
              <a:ext uri="{FF2B5EF4-FFF2-40B4-BE49-F238E27FC236}">
                <a16:creationId xmlns:a16="http://schemas.microsoft.com/office/drawing/2014/main" id="{2BBB001A-7B36-6DF7-B37B-2BA5FBCE2BA8}"/>
              </a:ext>
            </a:extLst>
          </p:cNvPr>
          <p:cNvSpPr>
            <a:spLocks/>
          </p:cNvSpPr>
          <p:nvPr/>
        </p:nvSpPr>
        <p:spPr bwMode="auto">
          <a:xfrm>
            <a:off x="22591338" y="10128250"/>
            <a:ext cx="0" cy="3176"/>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251">
            <a:extLst>
              <a:ext uri="{FF2B5EF4-FFF2-40B4-BE49-F238E27FC236}">
                <a16:creationId xmlns:a16="http://schemas.microsoft.com/office/drawing/2014/main" id="{1E0BB44E-7F48-FF69-9414-E5D7BB21C52C}"/>
              </a:ext>
            </a:extLst>
          </p:cNvPr>
          <p:cNvSpPr>
            <a:spLocks noEditPoints="1"/>
          </p:cNvSpPr>
          <p:nvPr/>
        </p:nvSpPr>
        <p:spPr bwMode="auto">
          <a:xfrm>
            <a:off x="21894426" y="9931400"/>
            <a:ext cx="636588" cy="546100"/>
          </a:xfrm>
          <a:custGeom>
            <a:avLst/>
            <a:gdLst>
              <a:gd name="T0" fmla="*/ 38 w 203"/>
              <a:gd name="T1" fmla="*/ 75 h 174"/>
              <a:gd name="T2" fmla="*/ 0 w 203"/>
              <a:gd name="T3" fmla="*/ 144 h 174"/>
              <a:gd name="T4" fmla="*/ 48 w 203"/>
              <a:gd name="T5" fmla="*/ 165 h 174"/>
              <a:gd name="T6" fmla="*/ 66 w 203"/>
              <a:gd name="T7" fmla="*/ 172 h 174"/>
              <a:gd name="T8" fmla="*/ 84 w 203"/>
              <a:gd name="T9" fmla="*/ 174 h 174"/>
              <a:gd name="T10" fmla="*/ 98 w 203"/>
              <a:gd name="T11" fmla="*/ 158 h 174"/>
              <a:gd name="T12" fmla="*/ 108 w 203"/>
              <a:gd name="T13" fmla="*/ 152 h 174"/>
              <a:gd name="T14" fmla="*/ 117 w 203"/>
              <a:gd name="T15" fmla="*/ 147 h 174"/>
              <a:gd name="T16" fmla="*/ 132 w 203"/>
              <a:gd name="T17" fmla="*/ 130 h 174"/>
              <a:gd name="T18" fmla="*/ 144 w 203"/>
              <a:gd name="T19" fmla="*/ 124 h 174"/>
              <a:gd name="T20" fmla="*/ 155 w 203"/>
              <a:gd name="T21" fmla="*/ 118 h 174"/>
              <a:gd name="T22" fmla="*/ 190 w 203"/>
              <a:gd name="T23" fmla="*/ 99 h 174"/>
              <a:gd name="T24" fmla="*/ 192 w 203"/>
              <a:gd name="T25" fmla="*/ 86 h 174"/>
              <a:gd name="T26" fmla="*/ 200 w 203"/>
              <a:gd name="T27" fmla="*/ 75 h 174"/>
              <a:gd name="T28" fmla="*/ 198 w 203"/>
              <a:gd name="T29" fmla="*/ 68 h 174"/>
              <a:gd name="T30" fmla="*/ 199 w 203"/>
              <a:gd name="T31" fmla="*/ 59 h 174"/>
              <a:gd name="T32" fmla="*/ 203 w 203"/>
              <a:gd name="T33" fmla="*/ 44 h 174"/>
              <a:gd name="T34" fmla="*/ 198 w 203"/>
              <a:gd name="T35" fmla="*/ 34 h 174"/>
              <a:gd name="T36" fmla="*/ 196 w 203"/>
              <a:gd name="T37" fmla="*/ 27 h 174"/>
              <a:gd name="T38" fmla="*/ 193 w 203"/>
              <a:gd name="T39" fmla="*/ 21 h 174"/>
              <a:gd name="T40" fmla="*/ 182 w 203"/>
              <a:gd name="T41" fmla="*/ 13 h 174"/>
              <a:gd name="T42" fmla="*/ 166 w 203"/>
              <a:gd name="T43" fmla="*/ 6 h 174"/>
              <a:gd name="T44" fmla="*/ 154 w 203"/>
              <a:gd name="T45" fmla="*/ 4 h 174"/>
              <a:gd name="T46" fmla="*/ 120 w 203"/>
              <a:gd name="T47" fmla="*/ 12 h 174"/>
              <a:gd name="T48" fmla="*/ 120 w 203"/>
              <a:gd name="T49" fmla="*/ 15 h 174"/>
              <a:gd name="T50" fmla="*/ 117 w 203"/>
              <a:gd name="T51" fmla="*/ 24 h 174"/>
              <a:gd name="T52" fmla="*/ 119 w 203"/>
              <a:gd name="T53" fmla="*/ 36 h 174"/>
              <a:gd name="T54" fmla="*/ 117 w 203"/>
              <a:gd name="T55" fmla="*/ 44 h 174"/>
              <a:gd name="T56" fmla="*/ 114 w 203"/>
              <a:gd name="T57" fmla="*/ 64 h 174"/>
              <a:gd name="T58" fmla="*/ 127 w 203"/>
              <a:gd name="T59" fmla="*/ 76 h 174"/>
              <a:gd name="T60" fmla="*/ 133 w 203"/>
              <a:gd name="T61" fmla="*/ 71 h 174"/>
              <a:gd name="T62" fmla="*/ 135 w 203"/>
              <a:gd name="T63" fmla="*/ 91 h 174"/>
              <a:gd name="T64" fmla="*/ 127 w 203"/>
              <a:gd name="T65" fmla="*/ 90 h 174"/>
              <a:gd name="T66" fmla="*/ 112 w 203"/>
              <a:gd name="T67" fmla="*/ 79 h 174"/>
              <a:gd name="T68" fmla="*/ 96 w 203"/>
              <a:gd name="T69" fmla="*/ 70 h 174"/>
              <a:gd name="T70" fmla="*/ 93 w 203"/>
              <a:gd name="T71" fmla="*/ 60 h 174"/>
              <a:gd name="T72" fmla="*/ 88 w 203"/>
              <a:gd name="T73" fmla="*/ 60 h 174"/>
              <a:gd name="T74" fmla="*/ 81 w 203"/>
              <a:gd name="T75" fmla="*/ 68 h 174"/>
              <a:gd name="T76" fmla="*/ 70 w 203"/>
              <a:gd name="T77" fmla="*/ 66 h 174"/>
              <a:gd name="T78" fmla="*/ 60 w 203"/>
              <a:gd name="T79" fmla="*/ 61 h 174"/>
              <a:gd name="T80" fmla="*/ 59 w 203"/>
              <a:gd name="T81" fmla="*/ 53 h 174"/>
              <a:gd name="T82" fmla="*/ 52 w 203"/>
              <a:gd name="T83" fmla="*/ 55 h 174"/>
              <a:gd name="T84" fmla="*/ 44 w 203"/>
              <a:gd name="T85" fmla="*/ 57 h 174"/>
              <a:gd name="T86" fmla="*/ 38 w 203"/>
              <a:gd name="T87" fmla="*/ 51 h 174"/>
              <a:gd name="T88" fmla="*/ 36 w 203"/>
              <a:gd name="T89" fmla="*/ 51 h 174"/>
              <a:gd name="T90" fmla="*/ 134 w 203"/>
              <a:gd name="T91" fmla="*/ 52 h 174"/>
              <a:gd name="T92" fmla="*/ 134 w 203"/>
              <a:gd name="T93" fmla="*/ 49 h 174"/>
              <a:gd name="T94" fmla="*/ 110 w 203"/>
              <a:gd name="T95" fmla="*/ 146 h 174"/>
              <a:gd name="T96" fmla="*/ 110 w 203"/>
              <a:gd name="T97"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174">
                <a:moveTo>
                  <a:pt x="36" y="51"/>
                </a:moveTo>
                <a:cubicBezTo>
                  <a:pt x="36" y="68"/>
                  <a:pt x="36" y="68"/>
                  <a:pt x="36" y="68"/>
                </a:cubicBezTo>
                <a:cubicBezTo>
                  <a:pt x="38" y="75"/>
                  <a:pt x="38" y="75"/>
                  <a:pt x="38" y="75"/>
                </a:cubicBezTo>
                <a:cubicBezTo>
                  <a:pt x="37" y="85"/>
                  <a:pt x="37" y="85"/>
                  <a:pt x="37" y="85"/>
                </a:cubicBezTo>
                <a:cubicBezTo>
                  <a:pt x="0" y="85"/>
                  <a:pt x="0" y="85"/>
                  <a:pt x="0" y="85"/>
                </a:cubicBezTo>
                <a:cubicBezTo>
                  <a:pt x="0" y="144"/>
                  <a:pt x="0" y="144"/>
                  <a:pt x="0" y="144"/>
                </a:cubicBezTo>
                <a:cubicBezTo>
                  <a:pt x="24" y="167"/>
                  <a:pt x="24" y="167"/>
                  <a:pt x="24" y="167"/>
                </a:cubicBezTo>
                <a:cubicBezTo>
                  <a:pt x="42" y="163"/>
                  <a:pt x="42" y="163"/>
                  <a:pt x="42" y="163"/>
                </a:cubicBezTo>
                <a:cubicBezTo>
                  <a:pt x="48" y="165"/>
                  <a:pt x="48" y="165"/>
                  <a:pt x="48" y="165"/>
                </a:cubicBezTo>
                <a:cubicBezTo>
                  <a:pt x="54" y="168"/>
                  <a:pt x="54" y="168"/>
                  <a:pt x="54" y="168"/>
                </a:cubicBezTo>
                <a:cubicBezTo>
                  <a:pt x="59" y="169"/>
                  <a:pt x="59" y="169"/>
                  <a:pt x="59" y="169"/>
                </a:cubicBezTo>
                <a:cubicBezTo>
                  <a:pt x="66" y="172"/>
                  <a:pt x="66" y="172"/>
                  <a:pt x="66" y="172"/>
                </a:cubicBezTo>
                <a:cubicBezTo>
                  <a:pt x="69" y="170"/>
                  <a:pt x="69" y="170"/>
                  <a:pt x="69" y="170"/>
                </a:cubicBezTo>
                <a:cubicBezTo>
                  <a:pt x="77" y="171"/>
                  <a:pt x="77" y="171"/>
                  <a:pt x="77" y="171"/>
                </a:cubicBezTo>
                <a:cubicBezTo>
                  <a:pt x="84" y="174"/>
                  <a:pt x="84" y="174"/>
                  <a:pt x="84" y="174"/>
                </a:cubicBezTo>
                <a:cubicBezTo>
                  <a:pt x="91" y="167"/>
                  <a:pt x="91" y="167"/>
                  <a:pt x="91" y="167"/>
                </a:cubicBezTo>
                <a:cubicBezTo>
                  <a:pt x="95" y="163"/>
                  <a:pt x="95" y="163"/>
                  <a:pt x="95" y="163"/>
                </a:cubicBezTo>
                <a:cubicBezTo>
                  <a:pt x="98" y="158"/>
                  <a:pt x="98" y="158"/>
                  <a:pt x="98" y="158"/>
                </a:cubicBezTo>
                <a:cubicBezTo>
                  <a:pt x="102" y="157"/>
                  <a:pt x="102" y="157"/>
                  <a:pt x="102" y="157"/>
                </a:cubicBezTo>
                <a:cubicBezTo>
                  <a:pt x="105" y="152"/>
                  <a:pt x="105" y="152"/>
                  <a:pt x="105" y="152"/>
                </a:cubicBezTo>
                <a:cubicBezTo>
                  <a:pt x="108" y="152"/>
                  <a:pt x="108" y="152"/>
                  <a:pt x="108" y="152"/>
                </a:cubicBezTo>
                <a:cubicBezTo>
                  <a:pt x="112" y="149"/>
                  <a:pt x="112" y="149"/>
                  <a:pt x="112" y="149"/>
                </a:cubicBezTo>
                <a:cubicBezTo>
                  <a:pt x="115" y="151"/>
                  <a:pt x="115" y="151"/>
                  <a:pt x="115" y="151"/>
                </a:cubicBezTo>
                <a:cubicBezTo>
                  <a:pt x="117" y="147"/>
                  <a:pt x="117" y="147"/>
                  <a:pt x="117" y="147"/>
                </a:cubicBezTo>
                <a:cubicBezTo>
                  <a:pt x="118" y="145"/>
                  <a:pt x="118" y="145"/>
                  <a:pt x="118" y="145"/>
                </a:cubicBezTo>
                <a:cubicBezTo>
                  <a:pt x="119" y="136"/>
                  <a:pt x="119" y="136"/>
                  <a:pt x="119" y="136"/>
                </a:cubicBezTo>
                <a:cubicBezTo>
                  <a:pt x="132" y="130"/>
                  <a:pt x="132" y="130"/>
                  <a:pt x="132" y="130"/>
                </a:cubicBezTo>
                <a:cubicBezTo>
                  <a:pt x="138" y="131"/>
                  <a:pt x="138" y="131"/>
                  <a:pt x="138" y="131"/>
                </a:cubicBezTo>
                <a:cubicBezTo>
                  <a:pt x="146" y="131"/>
                  <a:pt x="146" y="131"/>
                  <a:pt x="146" y="131"/>
                </a:cubicBezTo>
                <a:cubicBezTo>
                  <a:pt x="144" y="124"/>
                  <a:pt x="144" y="124"/>
                  <a:pt x="144" y="124"/>
                </a:cubicBezTo>
                <a:cubicBezTo>
                  <a:pt x="147" y="121"/>
                  <a:pt x="147" y="121"/>
                  <a:pt x="147" y="121"/>
                </a:cubicBezTo>
                <a:cubicBezTo>
                  <a:pt x="153" y="118"/>
                  <a:pt x="153" y="118"/>
                  <a:pt x="153" y="118"/>
                </a:cubicBezTo>
                <a:cubicBezTo>
                  <a:pt x="155" y="118"/>
                  <a:pt x="155" y="118"/>
                  <a:pt x="155" y="118"/>
                </a:cubicBezTo>
                <a:cubicBezTo>
                  <a:pt x="174" y="110"/>
                  <a:pt x="174" y="110"/>
                  <a:pt x="174" y="110"/>
                </a:cubicBezTo>
                <a:cubicBezTo>
                  <a:pt x="192" y="104"/>
                  <a:pt x="192" y="104"/>
                  <a:pt x="192" y="104"/>
                </a:cubicBezTo>
                <a:cubicBezTo>
                  <a:pt x="190" y="99"/>
                  <a:pt x="190" y="99"/>
                  <a:pt x="190" y="99"/>
                </a:cubicBezTo>
                <a:cubicBezTo>
                  <a:pt x="188" y="95"/>
                  <a:pt x="188" y="95"/>
                  <a:pt x="188" y="95"/>
                </a:cubicBezTo>
                <a:cubicBezTo>
                  <a:pt x="191" y="91"/>
                  <a:pt x="191" y="91"/>
                  <a:pt x="191" y="91"/>
                </a:cubicBezTo>
                <a:cubicBezTo>
                  <a:pt x="192" y="86"/>
                  <a:pt x="192" y="86"/>
                  <a:pt x="192" y="86"/>
                </a:cubicBezTo>
                <a:cubicBezTo>
                  <a:pt x="192" y="82"/>
                  <a:pt x="192" y="82"/>
                  <a:pt x="192" y="82"/>
                </a:cubicBezTo>
                <a:cubicBezTo>
                  <a:pt x="196" y="78"/>
                  <a:pt x="196" y="78"/>
                  <a:pt x="196" y="78"/>
                </a:cubicBezTo>
                <a:cubicBezTo>
                  <a:pt x="200" y="75"/>
                  <a:pt x="200" y="75"/>
                  <a:pt x="200" y="75"/>
                </a:cubicBezTo>
                <a:cubicBezTo>
                  <a:pt x="201" y="74"/>
                  <a:pt x="201" y="74"/>
                  <a:pt x="201" y="74"/>
                </a:cubicBezTo>
                <a:cubicBezTo>
                  <a:pt x="199" y="72"/>
                  <a:pt x="199" y="72"/>
                  <a:pt x="199" y="72"/>
                </a:cubicBezTo>
                <a:cubicBezTo>
                  <a:pt x="198" y="68"/>
                  <a:pt x="198" y="68"/>
                  <a:pt x="198" y="68"/>
                </a:cubicBezTo>
                <a:cubicBezTo>
                  <a:pt x="200" y="66"/>
                  <a:pt x="200" y="66"/>
                  <a:pt x="200" y="66"/>
                </a:cubicBezTo>
                <a:cubicBezTo>
                  <a:pt x="198" y="63"/>
                  <a:pt x="198" y="63"/>
                  <a:pt x="198" y="63"/>
                </a:cubicBezTo>
                <a:cubicBezTo>
                  <a:pt x="199" y="59"/>
                  <a:pt x="199" y="59"/>
                  <a:pt x="199" y="59"/>
                </a:cubicBezTo>
                <a:cubicBezTo>
                  <a:pt x="198" y="52"/>
                  <a:pt x="198" y="52"/>
                  <a:pt x="198" y="52"/>
                </a:cubicBezTo>
                <a:cubicBezTo>
                  <a:pt x="201" y="48"/>
                  <a:pt x="201" y="48"/>
                  <a:pt x="201" y="48"/>
                </a:cubicBezTo>
                <a:cubicBezTo>
                  <a:pt x="203" y="44"/>
                  <a:pt x="203" y="44"/>
                  <a:pt x="203" y="44"/>
                </a:cubicBezTo>
                <a:cubicBezTo>
                  <a:pt x="201" y="39"/>
                  <a:pt x="201" y="39"/>
                  <a:pt x="201" y="39"/>
                </a:cubicBezTo>
                <a:cubicBezTo>
                  <a:pt x="198" y="36"/>
                  <a:pt x="198" y="36"/>
                  <a:pt x="198" y="36"/>
                </a:cubicBezTo>
                <a:cubicBezTo>
                  <a:pt x="198" y="34"/>
                  <a:pt x="198" y="34"/>
                  <a:pt x="198" y="34"/>
                </a:cubicBezTo>
                <a:cubicBezTo>
                  <a:pt x="200" y="31"/>
                  <a:pt x="200" y="31"/>
                  <a:pt x="200" y="31"/>
                </a:cubicBezTo>
                <a:cubicBezTo>
                  <a:pt x="200" y="29"/>
                  <a:pt x="200" y="29"/>
                  <a:pt x="200" y="29"/>
                </a:cubicBezTo>
                <a:cubicBezTo>
                  <a:pt x="196" y="27"/>
                  <a:pt x="196" y="27"/>
                  <a:pt x="196" y="27"/>
                </a:cubicBezTo>
                <a:cubicBezTo>
                  <a:pt x="194" y="25"/>
                  <a:pt x="194" y="25"/>
                  <a:pt x="194" y="25"/>
                </a:cubicBezTo>
                <a:cubicBezTo>
                  <a:pt x="193" y="21"/>
                  <a:pt x="193" y="21"/>
                  <a:pt x="193" y="21"/>
                </a:cubicBezTo>
                <a:cubicBezTo>
                  <a:pt x="193" y="21"/>
                  <a:pt x="193" y="21"/>
                  <a:pt x="193" y="21"/>
                </a:cubicBezTo>
                <a:cubicBezTo>
                  <a:pt x="190" y="20"/>
                  <a:pt x="190" y="20"/>
                  <a:pt x="190" y="20"/>
                </a:cubicBezTo>
                <a:cubicBezTo>
                  <a:pt x="186" y="15"/>
                  <a:pt x="186" y="15"/>
                  <a:pt x="186" y="15"/>
                </a:cubicBezTo>
                <a:cubicBezTo>
                  <a:pt x="182" y="13"/>
                  <a:pt x="182" y="13"/>
                  <a:pt x="182" y="13"/>
                </a:cubicBezTo>
                <a:cubicBezTo>
                  <a:pt x="171" y="10"/>
                  <a:pt x="171" y="10"/>
                  <a:pt x="171" y="10"/>
                </a:cubicBezTo>
                <a:cubicBezTo>
                  <a:pt x="168" y="8"/>
                  <a:pt x="168" y="8"/>
                  <a:pt x="168" y="8"/>
                </a:cubicBezTo>
                <a:cubicBezTo>
                  <a:pt x="166" y="6"/>
                  <a:pt x="166" y="6"/>
                  <a:pt x="166" y="6"/>
                </a:cubicBezTo>
                <a:cubicBezTo>
                  <a:pt x="157" y="3"/>
                  <a:pt x="157" y="3"/>
                  <a:pt x="157" y="3"/>
                </a:cubicBezTo>
                <a:cubicBezTo>
                  <a:pt x="157" y="4"/>
                  <a:pt x="156" y="4"/>
                  <a:pt x="156" y="5"/>
                </a:cubicBezTo>
                <a:cubicBezTo>
                  <a:pt x="155" y="5"/>
                  <a:pt x="154" y="4"/>
                  <a:pt x="154" y="4"/>
                </a:cubicBezTo>
                <a:cubicBezTo>
                  <a:pt x="152" y="3"/>
                  <a:pt x="152" y="1"/>
                  <a:pt x="152" y="0"/>
                </a:cubicBezTo>
                <a:cubicBezTo>
                  <a:pt x="123" y="7"/>
                  <a:pt x="123" y="7"/>
                  <a:pt x="123" y="7"/>
                </a:cubicBezTo>
                <a:cubicBezTo>
                  <a:pt x="120" y="12"/>
                  <a:pt x="120" y="12"/>
                  <a:pt x="120" y="12"/>
                </a:cubicBezTo>
                <a:cubicBezTo>
                  <a:pt x="120" y="12"/>
                  <a:pt x="120" y="12"/>
                  <a:pt x="120" y="12"/>
                </a:cubicBezTo>
                <a:cubicBezTo>
                  <a:pt x="121" y="12"/>
                  <a:pt x="121" y="13"/>
                  <a:pt x="121" y="13"/>
                </a:cubicBezTo>
                <a:cubicBezTo>
                  <a:pt x="121" y="14"/>
                  <a:pt x="121" y="15"/>
                  <a:pt x="120" y="15"/>
                </a:cubicBezTo>
                <a:cubicBezTo>
                  <a:pt x="120" y="16"/>
                  <a:pt x="119" y="16"/>
                  <a:pt x="118" y="16"/>
                </a:cubicBezTo>
                <a:cubicBezTo>
                  <a:pt x="116" y="20"/>
                  <a:pt x="116" y="20"/>
                  <a:pt x="116" y="20"/>
                </a:cubicBezTo>
                <a:cubicBezTo>
                  <a:pt x="117" y="24"/>
                  <a:pt x="117" y="24"/>
                  <a:pt x="117" y="24"/>
                </a:cubicBezTo>
                <a:cubicBezTo>
                  <a:pt x="120" y="27"/>
                  <a:pt x="120" y="27"/>
                  <a:pt x="120" y="27"/>
                </a:cubicBezTo>
                <a:cubicBezTo>
                  <a:pt x="119" y="30"/>
                  <a:pt x="119" y="30"/>
                  <a:pt x="119" y="30"/>
                </a:cubicBezTo>
                <a:cubicBezTo>
                  <a:pt x="119" y="36"/>
                  <a:pt x="119" y="36"/>
                  <a:pt x="119" y="36"/>
                </a:cubicBezTo>
                <a:cubicBezTo>
                  <a:pt x="118" y="41"/>
                  <a:pt x="118" y="41"/>
                  <a:pt x="118" y="41"/>
                </a:cubicBezTo>
                <a:cubicBezTo>
                  <a:pt x="118" y="42"/>
                  <a:pt x="118" y="42"/>
                  <a:pt x="118" y="42"/>
                </a:cubicBezTo>
                <a:cubicBezTo>
                  <a:pt x="117" y="44"/>
                  <a:pt x="117" y="44"/>
                  <a:pt x="117" y="44"/>
                </a:cubicBezTo>
                <a:cubicBezTo>
                  <a:pt x="113" y="48"/>
                  <a:pt x="113" y="48"/>
                  <a:pt x="113" y="48"/>
                </a:cubicBezTo>
                <a:cubicBezTo>
                  <a:pt x="113" y="61"/>
                  <a:pt x="113" y="61"/>
                  <a:pt x="113" y="61"/>
                </a:cubicBezTo>
                <a:cubicBezTo>
                  <a:pt x="114" y="64"/>
                  <a:pt x="114" y="64"/>
                  <a:pt x="114" y="64"/>
                </a:cubicBezTo>
                <a:cubicBezTo>
                  <a:pt x="120" y="70"/>
                  <a:pt x="120" y="70"/>
                  <a:pt x="120" y="70"/>
                </a:cubicBezTo>
                <a:cubicBezTo>
                  <a:pt x="123" y="75"/>
                  <a:pt x="123" y="75"/>
                  <a:pt x="123" y="75"/>
                </a:cubicBezTo>
                <a:cubicBezTo>
                  <a:pt x="127" y="76"/>
                  <a:pt x="127" y="76"/>
                  <a:pt x="127" y="76"/>
                </a:cubicBezTo>
                <a:cubicBezTo>
                  <a:pt x="131" y="76"/>
                  <a:pt x="131" y="76"/>
                  <a:pt x="131" y="76"/>
                </a:cubicBezTo>
                <a:cubicBezTo>
                  <a:pt x="130" y="72"/>
                  <a:pt x="130" y="72"/>
                  <a:pt x="130" y="72"/>
                </a:cubicBezTo>
                <a:cubicBezTo>
                  <a:pt x="133" y="71"/>
                  <a:pt x="133" y="71"/>
                  <a:pt x="133" y="71"/>
                </a:cubicBezTo>
                <a:cubicBezTo>
                  <a:pt x="135" y="71"/>
                  <a:pt x="135" y="71"/>
                  <a:pt x="135" y="71"/>
                </a:cubicBezTo>
                <a:cubicBezTo>
                  <a:pt x="136" y="87"/>
                  <a:pt x="136" y="87"/>
                  <a:pt x="136" y="87"/>
                </a:cubicBezTo>
                <a:cubicBezTo>
                  <a:pt x="135" y="91"/>
                  <a:pt x="135" y="91"/>
                  <a:pt x="135" y="91"/>
                </a:cubicBezTo>
                <a:cubicBezTo>
                  <a:pt x="133" y="90"/>
                  <a:pt x="133" y="90"/>
                  <a:pt x="133" y="90"/>
                </a:cubicBezTo>
                <a:cubicBezTo>
                  <a:pt x="131" y="90"/>
                  <a:pt x="131" y="90"/>
                  <a:pt x="131" y="90"/>
                </a:cubicBezTo>
                <a:cubicBezTo>
                  <a:pt x="127" y="90"/>
                  <a:pt x="127" y="90"/>
                  <a:pt x="127" y="90"/>
                </a:cubicBezTo>
                <a:cubicBezTo>
                  <a:pt x="123" y="91"/>
                  <a:pt x="123" y="91"/>
                  <a:pt x="123" y="91"/>
                </a:cubicBezTo>
                <a:cubicBezTo>
                  <a:pt x="115" y="82"/>
                  <a:pt x="115" y="82"/>
                  <a:pt x="115" y="82"/>
                </a:cubicBezTo>
                <a:cubicBezTo>
                  <a:pt x="112" y="79"/>
                  <a:pt x="112" y="79"/>
                  <a:pt x="112" y="79"/>
                </a:cubicBezTo>
                <a:cubicBezTo>
                  <a:pt x="109" y="76"/>
                  <a:pt x="109" y="76"/>
                  <a:pt x="109" y="76"/>
                </a:cubicBezTo>
                <a:cubicBezTo>
                  <a:pt x="105" y="74"/>
                  <a:pt x="105" y="74"/>
                  <a:pt x="105" y="74"/>
                </a:cubicBezTo>
                <a:cubicBezTo>
                  <a:pt x="96" y="70"/>
                  <a:pt x="96" y="70"/>
                  <a:pt x="96" y="70"/>
                </a:cubicBezTo>
                <a:cubicBezTo>
                  <a:pt x="95" y="67"/>
                  <a:pt x="95" y="67"/>
                  <a:pt x="95" y="67"/>
                </a:cubicBezTo>
                <a:cubicBezTo>
                  <a:pt x="93" y="65"/>
                  <a:pt x="93" y="65"/>
                  <a:pt x="93" y="65"/>
                </a:cubicBezTo>
                <a:cubicBezTo>
                  <a:pt x="93" y="60"/>
                  <a:pt x="93" y="60"/>
                  <a:pt x="93" y="60"/>
                </a:cubicBezTo>
                <a:cubicBezTo>
                  <a:pt x="91" y="59"/>
                  <a:pt x="91" y="59"/>
                  <a:pt x="91" y="59"/>
                </a:cubicBezTo>
                <a:cubicBezTo>
                  <a:pt x="89" y="60"/>
                  <a:pt x="89" y="60"/>
                  <a:pt x="89" y="60"/>
                </a:cubicBezTo>
                <a:cubicBezTo>
                  <a:pt x="88" y="60"/>
                  <a:pt x="88" y="60"/>
                  <a:pt x="88" y="60"/>
                </a:cubicBezTo>
                <a:cubicBezTo>
                  <a:pt x="86" y="65"/>
                  <a:pt x="86" y="65"/>
                  <a:pt x="86" y="65"/>
                </a:cubicBezTo>
                <a:cubicBezTo>
                  <a:pt x="86" y="67"/>
                  <a:pt x="86" y="67"/>
                  <a:pt x="86" y="67"/>
                </a:cubicBezTo>
                <a:cubicBezTo>
                  <a:pt x="81" y="68"/>
                  <a:pt x="81" y="68"/>
                  <a:pt x="81" y="68"/>
                </a:cubicBezTo>
                <a:cubicBezTo>
                  <a:pt x="78" y="68"/>
                  <a:pt x="78" y="68"/>
                  <a:pt x="78" y="68"/>
                </a:cubicBezTo>
                <a:cubicBezTo>
                  <a:pt x="78" y="67"/>
                  <a:pt x="78" y="67"/>
                  <a:pt x="78" y="67"/>
                </a:cubicBezTo>
                <a:cubicBezTo>
                  <a:pt x="70" y="66"/>
                  <a:pt x="70" y="66"/>
                  <a:pt x="70" y="66"/>
                </a:cubicBezTo>
                <a:cubicBezTo>
                  <a:pt x="66" y="63"/>
                  <a:pt x="66" y="63"/>
                  <a:pt x="66" y="63"/>
                </a:cubicBezTo>
                <a:cubicBezTo>
                  <a:pt x="65" y="63"/>
                  <a:pt x="65" y="63"/>
                  <a:pt x="65" y="63"/>
                </a:cubicBezTo>
                <a:cubicBezTo>
                  <a:pt x="60" y="61"/>
                  <a:pt x="60" y="61"/>
                  <a:pt x="60" y="61"/>
                </a:cubicBezTo>
                <a:cubicBezTo>
                  <a:pt x="60" y="58"/>
                  <a:pt x="60" y="58"/>
                  <a:pt x="60" y="58"/>
                </a:cubicBezTo>
                <a:cubicBezTo>
                  <a:pt x="59" y="56"/>
                  <a:pt x="59" y="56"/>
                  <a:pt x="59" y="56"/>
                </a:cubicBezTo>
                <a:cubicBezTo>
                  <a:pt x="59" y="53"/>
                  <a:pt x="59" y="53"/>
                  <a:pt x="59" y="53"/>
                </a:cubicBezTo>
                <a:cubicBezTo>
                  <a:pt x="57" y="53"/>
                  <a:pt x="57" y="53"/>
                  <a:pt x="57" y="53"/>
                </a:cubicBezTo>
                <a:cubicBezTo>
                  <a:pt x="53" y="54"/>
                  <a:pt x="53" y="54"/>
                  <a:pt x="53" y="54"/>
                </a:cubicBezTo>
                <a:cubicBezTo>
                  <a:pt x="52" y="55"/>
                  <a:pt x="52" y="55"/>
                  <a:pt x="52" y="55"/>
                </a:cubicBezTo>
                <a:cubicBezTo>
                  <a:pt x="48" y="56"/>
                  <a:pt x="48" y="56"/>
                  <a:pt x="48" y="56"/>
                </a:cubicBezTo>
                <a:cubicBezTo>
                  <a:pt x="45" y="58"/>
                  <a:pt x="45" y="58"/>
                  <a:pt x="45" y="58"/>
                </a:cubicBezTo>
                <a:cubicBezTo>
                  <a:pt x="44" y="57"/>
                  <a:pt x="44" y="57"/>
                  <a:pt x="44" y="57"/>
                </a:cubicBezTo>
                <a:cubicBezTo>
                  <a:pt x="43" y="53"/>
                  <a:pt x="43" y="53"/>
                  <a:pt x="43" y="53"/>
                </a:cubicBezTo>
                <a:cubicBezTo>
                  <a:pt x="40" y="52"/>
                  <a:pt x="40" y="52"/>
                  <a:pt x="40" y="52"/>
                </a:cubicBezTo>
                <a:cubicBezTo>
                  <a:pt x="38" y="51"/>
                  <a:pt x="38" y="51"/>
                  <a:pt x="38" y="51"/>
                </a:cubicBezTo>
                <a:cubicBezTo>
                  <a:pt x="36" y="50"/>
                  <a:pt x="36" y="50"/>
                  <a:pt x="36" y="50"/>
                </a:cubicBezTo>
                <a:cubicBezTo>
                  <a:pt x="35" y="51"/>
                  <a:pt x="35" y="51"/>
                  <a:pt x="35" y="51"/>
                </a:cubicBezTo>
                <a:lnTo>
                  <a:pt x="36" y="51"/>
                </a:lnTo>
                <a:close/>
                <a:moveTo>
                  <a:pt x="135" y="49"/>
                </a:moveTo>
                <a:cubicBezTo>
                  <a:pt x="135" y="50"/>
                  <a:pt x="134" y="50"/>
                  <a:pt x="134" y="50"/>
                </a:cubicBezTo>
                <a:cubicBezTo>
                  <a:pt x="134" y="51"/>
                  <a:pt x="134" y="52"/>
                  <a:pt x="134" y="52"/>
                </a:cubicBezTo>
                <a:cubicBezTo>
                  <a:pt x="134" y="52"/>
                  <a:pt x="134" y="52"/>
                  <a:pt x="133" y="52"/>
                </a:cubicBezTo>
                <a:cubicBezTo>
                  <a:pt x="134" y="51"/>
                  <a:pt x="134" y="51"/>
                  <a:pt x="134" y="50"/>
                </a:cubicBezTo>
                <a:cubicBezTo>
                  <a:pt x="134" y="50"/>
                  <a:pt x="134" y="49"/>
                  <a:pt x="134" y="49"/>
                </a:cubicBezTo>
                <a:cubicBezTo>
                  <a:pt x="136" y="49"/>
                  <a:pt x="136" y="49"/>
                  <a:pt x="136" y="49"/>
                </a:cubicBezTo>
                <a:lnTo>
                  <a:pt x="135" y="49"/>
                </a:lnTo>
                <a:close/>
                <a:moveTo>
                  <a:pt x="110" y="146"/>
                </a:moveTo>
                <a:cubicBezTo>
                  <a:pt x="110" y="147"/>
                  <a:pt x="111" y="147"/>
                  <a:pt x="111" y="148"/>
                </a:cubicBezTo>
                <a:cubicBezTo>
                  <a:pt x="110" y="148"/>
                  <a:pt x="109" y="148"/>
                  <a:pt x="109" y="148"/>
                </a:cubicBezTo>
                <a:cubicBezTo>
                  <a:pt x="108" y="147"/>
                  <a:pt x="109" y="146"/>
                  <a:pt x="110" y="14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252">
            <a:extLst>
              <a:ext uri="{FF2B5EF4-FFF2-40B4-BE49-F238E27FC236}">
                <a16:creationId xmlns:a16="http://schemas.microsoft.com/office/drawing/2014/main" id="{68979CF0-CF25-DAD1-6007-79E71F79020E}"/>
              </a:ext>
            </a:extLst>
          </p:cNvPr>
          <p:cNvSpPr>
            <a:spLocks/>
          </p:cNvSpPr>
          <p:nvPr/>
        </p:nvSpPr>
        <p:spPr bwMode="auto">
          <a:xfrm>
            <a:off x="22543712" y="10025065"/>
            <a:ext cx="15876" cy="22226"/>
          </a:xfrm>
          <a:custGeom>
            <a:avLst/>
            <a:gdLst>
              <a:gd name="T0" fmla="*/ 5 w 5"/>
              <a:gd name="T1" fmla="*/ 7 h 7"/>
              <a:gd name="T2" fmla="*/ 5 w 5"/>
              <a:gd name="T3" fmla="*/ 4 h 7"/>
              <a:gd name="T4" fmla="*/ 2 w 5"/>
              <a:gd name="T5" fmla="*/ 0 h 7"/>
              <a:gd name="T6" fmla="*/ 0 w 5"/>
              <a:gd name="T7" fmla="*/ 0 h 7"/>
              <a:gd name="T8" fmla="*/ 1 w 5"/>
              <a:gd name="T9" fmla="*/ 3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5" y="6"/>
                  <a:pt x="5" y="5"/>
                  <a:pt x="5" y="4"/>
                </a:cubicBezTo>
                <a:cubicBezTo>
                  <a:pt x="2" y="0"/>
                  <a:pt x="2" y="0"/>
                  <a:pt x="2" y="0"/>
                </a:cubicBezTo>
                <a:cubicBezTo>
                  <a:pt x="0" y="0"/>
                  <a:pt x="0" y="0"/>
                  <a:pt x="0" y="0"/>
                </a:cubicBezTo>
                <a:cubicBezTo>
                  <a:pt x="1" y="3"/>
                  <a:pt x="1" y="3"/>
                  <a:pt x="1" y="3"/>
                </a:cubicBezTo>
                <a:lnTo>
                  <a:pt x="5" y="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53">
            <a:extLst>
              <a:ext uri="{FF2B5EF4-FFF2-40B4-BE49-F238E27FC236}">
                <a16:creationId xmlns:a16="http://schemas.microsoft.com/office/drawing/2014/main" id="{8DFBE773-4DF7-A5B4-E088-CC79BA4C8875}"/>
              </a:ext>
            </a:extLst>
          </p:cNvPr>
          <p:cNvSpPr>
            <a:spLocks/>
          </p:cNvSpPr>
          <p:nvPr/>
        </p:nvSpPr>
        <p:spPr bwMode="auto">
          <a:xfrm>
            <a:off x="22286538" y="9601200"/>
            <a:ext cx="106364" cy="128588"/>
          </a:xfrm>
          <a:custGeom>
            <a:avLst/>
            <a:gdLst>
              <a:gd name="T0" fmla="*/ 8 w 67"/>
              <a:gd name="T1" fmla="*/ 56 h 81"/>
              <a:gd name="T2" fmla="*/ 18 w 67"/>
              <a:gd name="T3" fmla="*/ 67 h 81"/>
              <a:gd name="T4" fmla="*/ 24 w 67"/>
              <a:gd name="T5" fmla="*/ 77 h 81"/>
              <a:gd name="T6" fmla="*/ 24 w 67"/>
              <a:gd name="T7" fmla="*/ 81 h 81"/>
              <a:gd name="T8" fmla="*/ 38 w 67"/>
              <a:gd name="T9" fmla="*/ 79 h 81"/>
              <a:gd name="T10" fmla="*/ 67 w 67"/>
              <a:gd name="T11" fmla="*/ 48 h 81"/>
              <a:gd name="T12" fmla="*/ 67 w 67"/>
              <a:gd name="T13" fmla="*/ 34 h 81"/>
              <a:gd name="T14" fmla="*/ 56 w 67"/>
              <a:gd name="T15" fmla="*/ 24 h 81"/>
              <a:gd name="T16" fmla="*/ 56 w 67"/>
              <a:gd name="T17" fmla="*/ 18 h 81"/>
              <a:gd name="T18" fmla="*/ 56 w 67"/>
              <a:gd name="T19" fmla="*/ 12 h 81"/>
              <a:gd name="T20" fmla="*/ 50 w 67"/>
              <a:gd name="T21" fmla="*/ 10 h 81"/>
              <a:gd name="T22" fmla="*/ 48 w 67"/>
              <a:gd name="T23" fmla="*/ 4 h 81"/>
              <a:gd name="T24" fmla="*/ 46 w 67"/>
              <a:gd name="T25" fmla="*/ 4 h 81"/>
              <a:gd name="T26" fmla="*/ 44 w 67"/>
              <a:gd name="T27" fmla="*/ 0 h 81"/>
              <a:gd name="T28" fmla="*/ 40 w 67"/>
              <a:gd name="T29" fmla="*/ 0 h 81"/>
              <a:gd name="T30" fmla="*/ 40 w 67"/>
              <a:gd name="T31" fmla="*/ 6 h 81"/>
              <a:gd name="T32" fmla="*/ 36 w 67"/>
              <a:gd name="T33" fmla="*/ 18 h 81"/>
              <a:gd name="T34" fmla="*/ 36 w 67"/>
              <a:gd name="T35" fmla="*/ 20 h 81"/>
              <a:gd name="T36" fmla="*/ 30 w 67"/>
              <a:gd name="T37" fmla="*/ 22 h 81"/>
              <a:gd name="T38" fmla="*/ 26 w 67"/>
              <a:gd name="T39" fmla="*/ 20 h 81"/>
              <a:gd name="T40" fmla="*/ 22 w 67"/>
              <a:gd name="T41" fmla="*/ 22 h 81"/>
              <a:gd name="T42" fmla="*/ 16 w 67"/>
              <a:gd name="T43" fmla="*/ 20 h 81"/>
              <a:gd name="T44" fmla="*/ 14 w 67"/>
              <a:gd name="T45" fmla="*/ 16 h 81"/>
              <a:gd name="T46" fmla="*/ 4 w 67"/>
              <a:gd name="T47" fmla="*/ 14 h 81"/>
              <a:gd name="T48" fmla="*/ 0 w 67"/>
              <a:gd name="T49" fmla="*/ 16 h 81"/>
              <a:gd name="T50" fmla="*/ 0 w 67"/>
              <a:gd name="T51" fmla="*/ 18 h 81"/>
              <a:gd name="T52" fmla="*/ 4 w 67"/>
              <a:gd name="T53" fmla="*/ 24 h 81"/>
              <a:gd name="T54" fmla="*/ 4 w 67"/>
              <a:gd name="T55" fmla="*/ 32 h 81"/>
              <a:gd name="T56" fmla="*/ 8 w 67"/>
              <a:gd name="T57" fmla="*/ 5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1">
                <a:moveTo>
                  <a:pt x="8" y="56"/>
                </a:moveTo>
                <a:lnTo>
                  <a:pt x="18" y="67"/>
                </a:lnTo>
                <a:lnTo>
                  <a:pt x="24" y="77"/>
                </a:lnTo>
                <a:lnTo>
                  <a:pt x="24" y="81"/>
                </a:lnTo>
                <a:lnTo>
                  <a:pt x="38" y="79"/>
                </a:lnTo>
                <a:lnTo>
                  <a:pt x="67" y="48"/>
                </a:lnTo>
                <a:lnTo>
                  <a:pt x="67" y="34"/>
                </a:lnTo>
                <a:lnTo>
                  <a:pt x="56" y="24"/>
                </a:lnTo>
                <a:lnTo>
                  <a:pt x="56" y="18"/>
                </a:lnTo>
                <a:lnTo>
                  <a:pt x="56" y="12"/>
                </a:lnTo>
                <a:lnTo>
                  <a:pt x="50" y="10"/>
                </a:lnTo>
                <a:lnTo>
                  <a:pt x="48" y="4"/>
                </a:lnTo>
                <a:lnTo>
                  <a:pt x="46" y="4"/>
                </a:lnTo>
                <a:lnTo>
                  <a:pt x="44" y="0"/>
                </a:lnTo>
                <a:lnTo>
                  <a:pt x="40" y="0"/>
                </a:lnTo>
                <a:lnTo>
                  <a:pt x="40" y="6"/>
                </a:lnTo>
                <a:lnTo>
                  <a:pt x="36" y="18"/>
                </a:lnTo>
                <a:lnTo>
                  <a:pt x="36" y="20"/>
                </a:lnTo>
                <a:lnTo>
                  <a:pt x="30" y="22"/>
                </a:lnTo>
                <a:lnTo>
                  <a:pt x="26" y="20"/>
                </a:lnTo>
                <a:lnTo>
                  <a:pt x="22" y="22"/>
                </a:lnTo>
                <a:lnTo>
                  <a:pt x="16" y="20"/>
                </a:lnTo>
                <a:lnTo>
                  <a:pt x="14" y="16"/>
                </a:lnTo>
                <a:lnTo>
                  <a:pt x="4" y="14"/>
                </a:lnTo>
                <a:lnTo>
                  <a:pt x="0" y="16"/>
                </a:lnTo>
                <a:lnTo>
                  <a:pt x="0" y="18"/>
                </a:lnTo>
                <a:lnTo>
                  <a:pt x="4" y="24"/>
                </a:lnTo>
                <a:lnTo>
                  <a:pt x="4" y="32"/>
                </a:lnTo>
                <a:lnTo>
                  <a:pt x="8" y="5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54">
            <a:extLst>
              <a:ext uri="{FF2B5EF4-FFF2-40B4-BE49-F238E27FC236}">
                <a16:creationId xmlns:a16="http://schemas.microsoft.com/office/drawing/2014/main" id="{CE51BEC0-758F-9B12-CE61-A31CF03E691C}"/>
              </a:ext>
            </a:extLst>
          </p:cNvPr>
          <p:cNvSpPr>
            <a:spLocks/>
          </p:cNvSpPr>
          <p:nvPr/>
        </p:nvSpPr>
        <p:spPr bwMode="auto">
          <a:xfrm>
            <a:off x="22286539" y="9548815"/>
            <a:ext cx="109538" cy="87314"/>
          </a:xfrm>
          <a:custGeom>
            <a:avLst/>
            <a:gdLst>
              <a:gd name="T0" fmla="*/ 4 w 69"/>
              <a:gd name="T1" fmla="*/ 47 h 55"/>
              <a:gd name="T2" fmla="*/ 14 w 69"/>
              <a:gd name="T3" fmla="*/ 49 h 55"/>
              <a:gd name="T4" fmla="*/ 16 w 69"/>
              <a:gd name="T5" fmla="*/ 53 h 55"/>
              <a:gd name="T6" fmla="*/ 22 w 69"/>
              <a:gd name="T7" fmla="*/ 55 h 55"/>
              <a:gd name="T8" fmla="*/ 26 w 69"/>
              <a:gd name="T9" fmla="*/ 53 h 55"/>
              <a:gd name="T10" fmla="*/ 30 w 69"/>
              <a:gd name="T11" fmla="*/ 55 h 55"/>
              <a:gd name="T12" fmla="*/ 36 w 69"/>
              <a:gd name="T13" fmla="*/ 53 h 55"/>
              <a:gd name="T14" fmla="*/ 36 w 69"/>
              <a:gd name="T15" fmla="*/ 51 h 55"/>
              <a:gd name="T16" fmla="*/ 40 w 69"/>
              <a:gd name="T17" fmla="*/ 39 h 55"/>
              <a:gd name="T18" fmla="*/ 40 w 69"/>
              <a:gd name="T19" fmla="*/ 33 h 55"/>
              <a:gd name="T20" fmla="*/ 44 w 69"/>
              <a:gd name="T21" fmla="*/ 33 h 55"/>
              <a:gd name="T22" fmla="*/ 46 w 69"/>
              <a:gd name="T23" fmla="*/ 37 h 55"/>
              <a:gd name="T24" fmla="*/ 48 w 69"/>
              <a:gd name="T25" fmla="*/ 37 h 55"/>
              <a:gd name="T26" fmla="*/ 50 w 69"/>
              <a:gd name="T27" fmla="*/ 43 h 55"/>
              <a:gd name="T28" fmla="*/ 56 w 69"/>
              <a:gd name="T29" fmla="*/ 45 h 55"/>
              <a:gd name="T30" fmla="*/ 56 w 69"/>
              <a:gd name="T31" fmla="*/ 47 h 55"/>
              <a:gd name="T32" fmla="*/ 61 w 69"/>
              <a:gd name="T33" fmla="*/ 47 h 55"/>
              <a:gd name="T34" fmla="*/ 65 w 69"/>
              <a:gd name="T35" fmla="*/ 43 h 55"/>
              <a:gd name="T36" fmla="*/ 69 w 69"/>
              <a:gd name="T37" fmla="*/ 35 h 55"/>
              <a:gd name="T38" fmla="*/ 61 w 69"/>
              <a:gd name="T39" fmla="*/ 10 h 55"/>
              <a:gd name="T40" fmla="*/ 54 w 69"/>
              <a:gd name="T41" fmla="*/ 0 h 55"/>
              <a:gd name="T42" fmla="*/ 48 w 69"/>
              <a:gd name="T43" fmla="*/ 0 h 55"/>
              <a:gd name="T44" fmla="*/ 46 w 69"/>
              <a:gd name="T45" fmla="*/ 6 h 55"/>
              <a:gd name="T46" fmla="*/ 40 w 69"/>
              <a:gd name="T47" fmla="*/ 8 h 55"/>
              <a:gd name="T48" fmla="*/ 34 w 69"/>
              <a:gd name="T49" fmla="*/ 2 h 55"/>
              <a:gd name="T50" fmla="*/ 28 w 69"/>
              <a:gd name="T51" fmla="*/ 6 h 55"/>
              <a:gd name="T52" fmla="*/ 20 w 69"/>
              <a:gd name="T53" fmla="*/ 8 h 55"/>
              <a:gd name="T54" fmla="*/ 12 w 69"/>
              <a:gd name="T55" fmla="*/ 15 h 55"/>
              <a:gd name="T56" fmla="*/ 6 w 69"/>
              <a:gd name="T57" fmla="*/ 25 h 55"/>
              <a:gd name="T58" fmla="*/ 0 w 69"/>
              <a:gd name="T59" fmla="*/ 43 h 55"/>
              <a:gd name="T60" fmla="*/ 2 w 69"/>
              <a:gd name="T61" fmla="*/ 47 h 55"/>
              <a:gd name="T62" fmla="*/ 4 w 69"/>
              <a:gd name="T63"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5">
                <a:moveTo>
                  <a:pt x="4" y="47"/>
                </a:moveTo>
                <a:lnTo>
                  <a:pt x="14" y="49"/>
                </a:lnTo>
                <a:lnTo>
                  <a:pt x="16" y="53"/>
                </a:lnTo>
                <a:lnTo>
                  <a:pt x="22" y="55"/>
                </a:lnTo>
                <a:lnTo>
                  <a:pt x="26" y="53"/>
                </a:lnTo>
                <a:lnTo>
                  <a:pt x="30" y="55"/>
                </a:lnTo>
                <a:lnTo>
                  <a:pt x="36" y="53"/>
                </a:lnTo>
                <a:lnTo>
                  <a:pt x="36" y="51"/>
                </a:lnTo>
                <a:lnTo>
                  <a:pt x="40" y="39"/>
                </a:lnTo>
                <a:lnTo>
                  <a:pt x="40" y="33"/>
                </a:lnTo>
                <a:lnTo>
                  <a:pt x="44" y="33"/>
                </a:lnTo>
                <a:lnTo>
                  <a:pt x="46" y="37"/>
                </a:lnTo>
                <a:lnTo>
                  <a:pt x="48" y="37"/>
                </a:lnTo>
                <a:lnTo>
                  <a:pt x="50" y="43"/>
                </a:lnTo>
                <a:lnTo>
                  <a:pt x="56" y="45"/>
                </a:lnTo>
                <a:lnTo>
                  <a:pt x="56" y="47"/>
                </a:lnTo>
                <a:lnTo>
                  <a:pt x="61" y="47"/>
                </a:lnTo>
                <a:lnTo>
                  <a:pt x="65" y="43"/>
                </a:lnTo>
                <a:lnTo>
                  <a:pt x="69" y="35"/>
                </a:lnTo>
                <a:lnTo>
                  <a:pt x="61" y="10"/>
                </a:lnTo>
                <a:lnTo>
                  <a:pt x="54" y="0"/>
                </a:lnTo>
                <a:lnTo>
                  <a:pt x="48" y="0"/>
                </a:lnTo>
                <a:lnTo>
                  <a:pt x="46" y="6"/>
                </a:lnTo>
                <a:lnTo>
                  <a:pt x="40" y="8"/>
                </a:lnTo>
                <a:lnTo>
                  <a:pt x="34" y="2"/>
                </a:lnTo>
                <a:lnTo>
                  <a:pt x="28" y="6"/>
                </a:lnTo>
                <a:lnTo>
                  <a:pt x="20" y="8"/>
                </a:lnTo>
                <a:lnTo>
                  <a:pt x="12" y="15"/>
                </a:lnTo>
                <a:lnTo>
                  <a:pt x="6" y="25"/>
                </a:lnTo>
                <a:lnTo>
                  <a:pt x="0" y="43"/>
                </a:lnTo>
                <a:lnTo>
                  <a:pt x="2" y="47"/>
                </a:lnTo>
                <a:lnTo>
                  <a:pt x="4" y="4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255">
            <a:extLst>
              <a:ext uri="{FF2B5EF4-FFF2-40B4-BE49-F238E27FC236}">
                <a16:creationId xmlns:a16="http://schemas.microsoft.com/office/drawing/2014/main" id="{5C7E8EDA-B835-A5F2-B275-449065CAA712}"/>
              </a:ext>
            </a:extLst>
          </p:cNvPr>
          <p:cNvSpPr>
            <a:spLocks/>
          </p:cNvSpPr>
          <p:nvPr/>
        </p:nvSpPr>
        <p:spPr bwMode="auto">
          <a:xfrm>
            <a:off x="22553239" y="9183689"/>
            <a:ext cx="442914" cy="555626"/>
          </a:xfrm>
          <a:custGeom>
            <a:avLst/>
            <a:gdLst>
              <a:gd name="T0" fmla="*/ 126 w 141"/>
              <a:gd name="T1" fmla="*/ 42 h 177"/>
              <a:gd name="T2" fmla="*/ 141 w 141"/>
              <a:gd name="T3" fmla="*/ 27 h 177"/>
              <a:gd name="T4" fmla="*/ 134 w 141"/>
              <a:gd name="T5" fmla="*/ 27 h 177"/>
              <a:gd name="T6" fmla="*/ 129 w 141"/>
              <a:gd name="T7" fmla="*/ 27 h 177"/>
              <a:gd name="T8" fmla="*/ 127 w 141"/>
              <a:gd name="T9" fmla="*/ 24 h 177"/>
              <a:gd name="T10" fmla="*/ 121 w 141"/>
              <a:gd name="T11" fmla="*/ 21 h 177"/>
              <a:gd name="T12" fmla="*/ 112 w 141"/>
              <a:gd name="T13" fmla="*/ 23 h 177"/>
              <a:gd name="T14" fmla="*/ 107 w 141"/>
              <a:gd name="T15" fmla="*/ 25 h 177"/>
              <a:gd name="T16" fmla="*/ 101 w 141"/>
              <a:gd name="T17" fmla="*/ 34 h 177"/>
              <a:gd name="T18" fmla="*/ 96 w 141"/>
              <a:gd name="T19" fmla="*/ 34 h 177"/>
              <a:gd name="T20" fmla="*/ 92 w 141"/>
              <a:gd name="T21" fmla="*/ 32 h 177"/>
              <a:gd name="T22" fmla="*/ 86 w 141"/>
              <a:gd name="T23" fmla="*/ 33 h 177"/>
              <a:gd name="T24" fmla="*/ 83 w 141"/>
              <a:gd name="T25" fmla="*/ 32 h 177"/>
              <a:gd name="T26" fmla="*/ 75 w 141"/>
              <a:gd name="T27" fmla="*/ 31 h 177"/>
              <a:gd name="T28" fmla="*/ 69 w 141"/>
              <a:gd name="T29" fmla="*/ 26 h 177"/>
              <a:gd name="T30" fmla="*/ 59 w 141"/>
              <a:gd name="T31" fmla="*/ 17 h 177"/>
              <a:gd name="T32" fmla="*/ 55 w 141"/>
              <a:gd name="T33" fmla="*/ 16 h 177"/>
              <a:gd name="T34" fmla="*/ 48 w 141"/>
              <a:gd name="T35" fmla="*/ 17 h 177"/>
              <a:gd name="T36" fmla="*/ 44 w 141"/>
              <a:gd name="T37" fmla="*/ 16 h 177"/>
              <a:gd name="T38" fmla="*/ 41 w 141"/>
              <a:gd name="T39" fmla="*/ 17 h 177"/>
              <a:gd name="T40" fmla="*/ 38 w 141"/>
              <a:gd name="T41" fmla="*/ 17 h 177"/>
              <a:gd name="T42" fmla="*/ 35 w 141"/>
              <a:gd name="T43" fmla="*/ 13 h 177"/>
              <a:gd name="T44" fmla="*/ 34 w 141"/>
              <a:gd name="T45" fmla="*/ 3 h 177"/>
              <a:gd name="T46" fmla="*/ 29 w 141"/>
              <a:gd name="T47" fmla="*/ 2 h 177"/>
              <a:gd name="T48" fmla="*/ 27 w 141"/>
              <a:gd name="T49" fmla="*/ 0 h 177"/>
              <a:gd name="T50" fmla="*/ 18 w 141"/>
              <a:gd name="T51" fmla="*/ 10 h 177"/>
              <a:gd name="T52" fmla="*/ 15 w 141"/>
              <a:gd name="T53" fmla="*/ 14 h 177"/>
              <a:gd name="T54" fmla="*/ 13 w 141"/>
              <a:gd name="T55" fmla="*/ 14 h 177"/>
              <a:gd name="T56" fmla="*/ 6 w 141"/>
              <a:gd name="T57" fmla="*/ 21 h 177"/>
              <a:gd name="T58" fmla="*/ 9 w 141"/>
              <a:gd name="T59" fmla="*/ 30 h 177"/>
              <a:gd name="T60" fmla="*/ 13 w 141"/>
              <a:gd name="T61" fmla="*/ 40 h 177"/>
              <a:gd name="T62" fmla="*/ 19 w 141"/>
              <a:gd name="T63" fmla="*/ 49 h 177"/>
              <a:gd name="T64" fmla="*/ 25 w 141"/>
              <a:gd name="T65" fmla="*/ 60 h 177"/>
              <a:gd name="T66" fmla="*/ 22 w 141"/>
              <a:gd name="T67" fmla="*/ 67 h 177"/>
              <a:gd name="T68" fmla="*/ 20 w 141"/>
              <a:gd name="T69" fmla="*/ 72 h 177"/>
              <a:gd name="T70" fmla="*/ 14 w 141"/>
              <a:gd name="T71" fmla="*/ 75 h 177"/>
              <a:gd name="T72" fmla="*/ 10 w 141"/>
              <a:gd name="T73" fmla="*/ 81 h 177"/>
              <a:gd name="T74" fmla="*/ 3 w 141"/>
              <a:gd name="T75" fmla="*/ 91 h 177"/>
              <a:gd name="T76" fmla="*/ 0 w 141"/>
              <a:gd name="T77" fmla="*/ 95 h 177"/>
              <a:gd name="T78" fmla="*/ 4 w 141"/>
              <a:gd name="T79" fmla="*/ 100 h 177"/>
              <a:gd name="T80" fmla="*/ 5 w 141"/>
              <a:gd name="T81" fmla="*/ 104 h 177"/>
              <a:gd name="T82" fmla="*/ 1 w 141"/>
              <a:gd name="T83" fmla="*/ 112 h 177"/>
              <a:gd name="T84" fmla="*/ 3 w 141"/>
              <a:gd name="T85" fmla="*/ 113 h 177"/>
              <a:gd name="T86" fmla="*/ 65 w 141"/>
              <a:gd name="T87" fmla="*/ 149 h 177"/>
              <a:gd name="T88" fmla="*/ 69 w 141"/>
              <a:gd name="T89" fmla="*/ 154 h 177"/>
              <a:gd name="T90" fmla="*/ 69 w 141"/>
              <a:gd name="T91" fmla="*/ 158 h 177"/>
              <a:gd name="T92" fmla="*/ 71 w 141"/>
              <a:gd name="T93" fmla="*/ 160 h 177"/>
              <a:gd name="T94" fmla="*/ 94 w 141"/>
              <a:gd name="T95" fmla="*/ 177 h 177"/>
              <a:gd name="T96" fmla="*/ 99 w 141"/>
              <a:gd name="T97" fmla="*/ 171 h 177"/>
              <a:gd name="T98" fmla="*/ 110 w 141"/>
              <a:gd name="T99" fmla="*/ 149 h 177"/>
              <a:gd name="T100" fmla="*/ 118 w 141"/>
              <a:gd name="T101" fmla="*/ 140 h 177"/>
              <a:gd name="T102" fmla="*/ 135 w 141"/>
              <a:gd name="T103" fmla="*/ 125 h 177"/>
              <a:gd name="T104" fmla="*/ 138 w 141"/>
              <a:gd name="T105" fmla="*/ 122 h 177"/>
              <a:gd name="T106" fmla="*/ 125 w 141"/>
              <a:gd name="T107" fmla="*/ 110 h 177"/>
              <a:gd name="T108" fmla="*/ 126 w 141"/>
              <a:gd name="T109"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77">
                <a:moveTo>
                  <a:pt x="126" y="42"/>
                </a:moveTo>
                <a:cubicBezTo>
                  <a:pt x="141" y="27"/>
                  <a:pt x="141" y="27"/>
                  <a:pt x="141" y="27"/>
                </a:cubicBezTo>
                <a:cubicBezTo>
                  <a:pt x="134" y="27"/>
                  <a:pt x="134" y="27"/>
                  <a:pt x="134" y="27"/>
                </a:cubicBezTo>
                <a:cubicBezTo>
                  <a:pt x="129" y="27"/>
                  <a:pt x="129" y="27"/>
                  <a:pt x="129" y="27"/>
                </a:cubicBezTo>
                <a:cubicBezTo>
                  <a:pt x="127" y="24"/>
                  <a:pt x="127" y="24"/>
                  <a:pt x="127" y="24"/>
                </a:cubicBezTo>
                <a:cubicBezTo>
                  <a:pt x="121" y="21"/>
                  <a:pt x="121" y="21"/>
                  <a:pt x="121" y="21"/>
                </a:cubicBezTo>
                <a:cubicBezTo>
                  <a:pt x="112" y="23"/>
                  <a:pt x="112" y="23"/>
                  <a:pt x="112" y="23"/>
                </a:cubicBezTo>
                <a:cubicBezTo>
                  <a:pt x="107" y="25"/>
                  <a:pt x="107" y="25"/>
                  <a:pt x="107" y="25"/>
                </a:cubicBezTo>
                <a:cubicBezTo>
                  <a:pt x="101" y="34"/>
                  <a:pt x="101" y="34"/>
                  <a:pt x="101" y="34"/>
                </a:cubicBezTo>
                <a:cubicBezTo>
                  <a:pt x="96" y="34"/>
                  <a:pt x="96" y="34"/>
                  <a:pt x="96" y="34"/>
                </a:cubicBezTo>
                <a:cubicBezTo>
                  <a:pt x="92" y="32"/>
                  <a:pt x="92" y="32"/>
                  <a:pt x="92" y="32"/>
                </a:cubicBezTo>
                <a:cubicBezTo>
                  <a:pt x="86" y="33"/>
                  <a:pt x="86" y="33"/>
                  <a:pt x="86" y="33"/>
                </a:cubicBezTo>
                <a:cubicBezTo>
                  <a:pt x="83" y="32"/>
                  <a:pt x="83" y="32"/>
                  <a:pt x="83" y="32"/>
                </a:cubicBezTo>
                <a:cubicBezTo>
                  <a:pt x="75" y="31"/>
                  <a:pt x="75" y="31"/>
                  <a:pt x="75" y="31"/>
                </a:cubicBezTo>
                <a:cubicBezTo>
                  <a:pt x="69" y="26"/>
                  <a:pt x="69" y="26"/>
                  <a:pt x="69" y="26"/>
                </a:cubicBezTo>
                <a:cubicBezTo>
                  <a:pt x="59" y="17"/>
                  <a:pt x="59" y="17"/>
                  <a:pt x="59" y="17"/>
                </a:cubicBezTo>
                <a:cubicBezTo>
                  <a:pt x="55" y="16"/>
                  <a:pt x="55" y="16"/>
                  <a:pt x="55" y="16"/>
                </a:cubicBezTo>
                <a:cubicBezTo>
                  <a:pt x="48" y="17"/>
                  <a:pt x="48" y="17"/>
                  <a:pt x="48" y="17"/>
                </a:cubicBezTo>
                <a:cubicBezTo>
                  <a:pt x="44" y="16"/>
                  <a:pt x="44" y="16"/>
                  <a:pt x="44" y="16"/>
                </a:cubicBezTo>
                <a:cubicBezTo>
                  <a:pt x="41" y="17"/>
                  <a:pt x="41" y="17"/>
                  <a:pt x="41" y="17"/>
                </a:cubicBezTo>
                <a:cubicBezTo>
                  <a:pt x="38" y="17"/>
                  <a:pt x="38" y="17"/>
                  <a:pt x="38" y="17"/>
                </a:cubicBezTo>
                <a:cubicBezTo>
                  <a:pt x="35" y="13"/>
                  <a:pt x="35" y="13"/>
                  <a:pt x="35" y="13"/>
                </a:cubicBezTo>
                <a:cubicBezTo>
                  <a:pt x="34" y="3"/>
                  <a:pt x="34" y="3"/>
                  <a:pt x="34" y="3"/>
                </a:cubicBezTo>
                <a:cubicBezTo>
                  <a:pt x="29" y="2"/>
                  <a:pt x="29" y="2"/>
                  <a:pt x="29" y="2"/>
                </a:cubicBezTo>
                <a:cubicBezTo>
                  <a:pt x="27" y="0"/>
                  <a:pt x="27" y="0"/>
                  <a:pt x="27" y="0"/>
                </a:cubicBezTo>
                <a:cubicBezTo>
                  <a:pt x="18" y="10"/>
                  <a:pt x="18" y="10"/>
                  <a:pt x="18" y="10"/>
                </a:cubicBezTo>
                <a:cubicBezTo>
                  <a:pt x="15" y="14"/>
                  <a:pt x="15" y="14"/>
                  <a:pt x="15" y="14"/>
                </a:cubicBezTo>
                <a:cubicBezTo>
                  <a:pt x="13" y="14"/>
                  <a:pt x="13" y="14"/>
                  <a:pt x="13" y="14"/>
                </a:cubicBezTo>
                <a:cubicBezTo>
                  <a:pt x="6" y="21"/>
                  <a:pt x="6" y="21"/>
                  <a:pt x="6" y="21"/>
                </a:cubicBezTo>
                <a:cubicBezTo>
                  <a:pt x="9" y="30"/>
                  <a:pt x="9" y="30"/>
                  <a:pt x="9" y="30"/>
                </a:cubicBezTo>
                <a:cubicBezTo>
                  <a:pt x="13" y="40"/>
                  <a:pt x="13" y="40"/>
                  <a:pt x="13" y="40"/>
                </a:cubicBezTo>
                <a:cubicBezTo>
                  <a:pt x="19" y="49"/>
                  <a:pt x="19" y="49"/>
                  <a:pt x="19" y="49"/>
                </a:cubicBezTo>
                <a:cubicBezTo>
                  <a:pt x="25" y="60"/>
                  <a:pt x="25" y="60"/>
                  <a:pt x="25" y="60"/>
                </a:cubicBezTo>
                <a:cubicBezTo>
                  <a:pt x="22" y="67"/>
                  <a:pt x="22" y="67"/>
                  <a:pt x="22" y="67"/>
                </a:cubicBezTo>
                <a:cubicBezTo>
                  <a:pt x="20" y="72"/>
                  <a:pt x="20" y="72"/>
                  <a:pt x="20" y="72"/>
                </a:cubicBezTo>
                <a:cubicBezTo>
                  <a:pt x="14" y="75"/>
                  <a:pt x="14" y="75"/>
                  <a:pt x="14" y="75"/>
                </a:cubicBezTo>
                <a:cubicBezTo>
                  <a:pt x="10" y="81"/>
                  <a:pt x="10" y="81"/>
                  <a:pt x="10" y="81"/>
                </a:cubicBezTo>
                <a:cubicBezTo>
                  <a:pt x="3" y="91"/>
                  <a:pt x="3" y="91"/>
                  <a:pt x="3" y="91"/>
                </a:cubicBezTo>
                <a:cubicBezTo>
                  <a:pt x="0" y="95"/>
                  <a:pt x="0" y="95"/>
                  <a:pt x="0" y="95"/>
                </a:cubicBezTo>
                <a:cubicBezTo>
                  <a:pt x="2" y="97"/>
                  <a:pt x="3" y="98"/>
                  <a:pt x="4" y="100"/>
                </a:cubicBezTo>
                <a:cubicBezTo>
                  <a:pt x="5" y="101"/>
                  <a:pt x="5" y="103"/>
                  <a:pt x="5" y="104"/>
                </a:cubicBezTo>
                <a:cubicBezTo>
                  <a:pt x="4" y="107"/>
                  <a:pt x="2" y="109"/>
                  <a:pt x="1" y="112"/>
                </a:cubicBezTo>
                <a:cubicBezTo>
                  <a:pt x="3" y="113"/>
                  <a:pt x="3" y="113"/>
                  <a:pt x="3" y="113"/>
                </a:cubicBezTo>
                <a:cubicBezTo>
                  <a:pt x="65" y="149"/>
                  <a:pt x="65" y="149"/>
                  <a:pt x="65" y="149"/>
                </a:cubicBezTo>
                <a:cubicBezTo>
                  <a:pt x="69" y="154"/>
                  <a:pt x="69" y="154"/>
                  <a:pt x="69" y="154"/>
                </a:cubicBezTo>
                <a:cubicBezTo>
                  <a:pt x="69" y="158"/>
                  <a:pt x="69" y="158"/>
                  <a:pt x="69" y="158"/>
                </a:cubicBezTo>
                <a:cubicBezTo>
                  <a:pt x="71" y="160"/>
                  <a:pt x="71" y="160"/>
                  <a:pt x="71" y="160"/>
                </a:cubicBezTo>
                <a:cubicBezTo>
                  <a:pt x="94" y="177"/>
                  <a:pt x="94" y="177"/>
                  <a:pt x="94" y="177"/>
                </a:cubicBezTo>
                <a:cubicBezTo>
                  <a:pt x="96" y="175"/>
                  <a:pt x="97" y="173"/>
                  <a:pt x="99" y="171"/>
                </a:cubicBezTo>
                <a:cubicBezTo>
                  <a:pt x="105" y="165"/>
                  <a:pt x="106" y="157"/>
                  <a:pt x="110" y="149"/>
                </a:cubicBezTo>
                <a:cubicBezTo>
                  <a:pt x="112" y="146"/>
                  <a:pt x="114" y="143"/>
                  <a:pt x="118" y="140"/>
                </a:cubicBezTo>
                <a:cubicBezTo>
                  <a:pt x="125" y="137"/>
                  <a:pt x="131" y="131"/>
                  <a:pt x="135" y="125"/>
                </a:cubicBezTo>
                <a:cubicBezTo>
                  <a:pt x="136" y="124"/>
                  <a:pt x="137" y="123"/>
                  <a:pt x="138" y="122"/>
                </a:cubicBezTo>
                <a:cubicBezTo>
                  <a:pt x="125" y="110"/>
                  <a:pt x="125" y="110"/>
                  <a:pt x="125" y="110"/>
                </a:cubicBezTo>
                <a:lnTo>
                  <a:pt x="126" y="4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256">
            <a:extLst>
              <a:ext uri="{FF2B5EF4-FFF2-40B4-BE49-F238E27FC236}">
                <a16:creationId xmlns:a16="http://schemas.microsoft.com/office/drawing/2014/main" id="{CEB60309-C6B1-1AE8-B2AC-66BBA76F7D90}"/>
              </a:ext>
            </a:extLst>
          </p:cNvPr>
          <p:cNvSpPr>
            <a:spLocks/>
          </p:cNvSpPr>
          <p:nvPr/>
        </p:nvSpPr>
        <p:spPr bwMode="auto">
          <a:xfrm>
            <a:off x="22945350" y="8829677"/>
            <a:ext cx="546100" cy="746126"/>
          </a:xfrm>
          <a:custGeom>
            <a:avLst/>
            <a:gdLst>
              <a:gd name="T0" fmla="*/ 166 w 174"/>
              <a:gd name="T1" fmla="*/ 1 h 238"/>
              <a:gd name="T2" fmla="*/ 164 w 174"/>
              <a:gd name="T3" fmla="*/ 2 h 238"/>
              <a:gd name="T4" fmla="*/ 137 w 174"/>
              <a:gd name="T5" fmla="*/ 12 h 238"/>
              <a:gd name="T6" fmla="*/ 96 w 174"/>
              <a:gd name="T7" fmla="*/ 20 h 238"/>
              <a:gd name="T8" fmla="*/ 90 w 174"/>
              <a:gd name="T9" fmla="*/ 20 h 238"/>
              <a:gd name="T10" fmla="*/ 68 w 174"/>
              <a:gd name="T11" fmla="*/ 26 h 238"/>
              <a:gd name="T12" fmla="*/ 62 w 174"/>
              <a:gd name="T13" fmla="*/ 28 h 238"/>
              <a:gd name="T14" fmla="*/ 54 w 174"/>
              <a:gd name="T15" fmla="*/ 27 h 238"/>
              <a:gd name="T16" fmla="*/ 50 w 174"/>
              <a:gd name="T17" fmla="*/ 23 h 238"/>
              <a:gd name="T18" fmla="*/ 36 w 174"/>
              <a:gd name="T19" fmla="*/ 10 h 238"/>
              <a:gd name="T20" fmla="*/ 29 w 174"/>
              <a:gd name="T21" fmla="*/ 19 h 238"/>
              <a:gd name="T22" fmla="*/ 34 w 174"/>
              <a:gd name="T23" fmla="*/ 36 h 238"/>
              <a:gd name="T24" fmla="*/ 39 w 174"/>
              <a:gd name="T25" fmla="*/ 38 h 238"/>
              <a:gd name="T26" fmla="*/ 38 w 174"/>
              <a:gd name="T27" fmla="*/ 42 h 238"/>
              <a:gd name="T28" fmla="*/ 42 w 174"/>
              <a:gd name="T29" fmla="*/ 48 h 238"/>
              <a:gd name="T30" fmla="*/ 47 w 174"/>
              <a:gd name="T31" fmla="*/ 50 h 238"/>
              <a:gd name="T32" fmla="*/ 51 w 174"/>
              <a:gd name="T33" fmla="*/ 53 h 238"/>
              <a:gd name="T34" fmla="*/ 101 w 174"/>
              <a:gd name="T35" fmla="*/ 68 h 238"/>
              <a:gd name="T36" fmla="*/ 124 w 174"/>
              <a:gd name="T37" fmla="*/ 68 h 238"/>
              <a:gd name="T38" fmla="*/ 70 w 174"/>
              <a:gd name="T39" fmla="*/ 121 h 238"/>
              <a:gd name="T40" fmla="*/ 48 w 174"/>
              <a:gd name="T41" fmla="*/ 120 h 238"/>
              <a:gd name="T42" fmla="*/ 38 w 174"/>
              <a:gd name="T43" fmla="*/ 126 h 238"/>
              <a:gd name="T44" fmla="*/ 37 w 174"/>
              <a:gd name="T45" fmla="*/ 129 h 238"/>
              <a:gd name="T46" fmla="*/ 28 w 174"/>
              <a:gd name="T47" fmla="*/ 133 h 238"/>
              <a:gd name="T48" fmla="*/ 25 w 174"/>
              <a:gd name="T49" fmla="*/ 134 h 238"/>
              <a:gd name="T50" fmla="*/ 18 w 174"/>
              <a:gd name="T51" fmla="*/ 137 h 238"/>
              <a:gd name="T52" fmla="*/ 17 w 174"/>
              <a:gd name="T53" fmla="*/ 140 h 238"/>
              <a:gd name="T54" fmla="*/ 16 w 174"/>
              <a:gd name="T55" fmla="*/ 140 h 238"/>
              <a:gd name="T56" fmla="*/ 16 w 174"/>
              <a:gd name="T57" fmla="*/ 140 h 238"/>
              <a:gd name="T58" fmla="*/ 1 w 174"/>
              <a:gd name="T59" fmla="*/ 155 h 238"/>
              <a:gd name="T60" fmla="*/ 0 w 174"/>
              <a:gd name="T61" fmla="*/ 223 h 238"/>
              <a:gd name="T62" fmla="*/ 13 w 174"/>
              <a:gd name="T63" fmla="*/ 235 h 238"/>
              <a:gd name="T64" fmla="*/ 10 w 174"/>
              <a:gd name="T65" fmla="*/ 238 h 238"/>
              <a:gd name="T66" fmla="*/ 10 w 174"/>
              <a:gd name="T67" fmla="*/ 238 h 238"/>
              <a:gd name="T68" fmla="*/ 51 w 174"/>
              <a:gd name="T69" fmla="*/ 194 h 238"/>
              <a:gd name="T70" fmla="*/ 79 w 174"/>
              <a:gd name="T71" fmla="*/ 173 h 238"/>
              <a:gd name="T72" fmla="*/ 83 w 174"/>
              <a:gd name="T73" fmla="*/ 171 h 238"/>
              <a:gd name="T74" fmla="*/ 143 w 174"/>
              <a:gd name="T75" fmla="*/ 95 h 238"/>
              <a:gd name="T76" fmla="*/ 160 w 174"/>
              <a:gd name="T77" fmla="*/ 62 h 238"/>
              <a:gd name="T78" fmla="*/ 171 w 174"/>
              <a:gd name="T79" fmla="*/ 39 h 238"/>
              <a:gd name="T80" fmla="*/ 174 w 174"/>
              <a:gd name="T81" fmla="*/ 6 h 238"/>
              <a:gd name="T82" fmla="*/ 166 w 174"/>
              <a:gd name="T8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238">
                <a:moveTo>
                  <a:pt x="166" y="1"/>
                </a:moveTo>
                <a:cubicBezTo>
                  <a:pt x="165" y="2"/>
                  <a:pt x="164" y="2"/>
                  <a:pt x="164" y="2"/>
                </a:cubicBezTo>
                <a:cubicBezTo>
                  <a:pt x="156" y="9"/>
                  <a:pt x="146" y="10"/>
                  <a:pt x="137" y="12"/>
                </a:cubicBezTo>
                <a:cubicBezTo>
                  <a:pt x="123" y="14"/>
                  <a:pt x="109" y="15"/>
                  <a:pt x="96" y="20"/>
                </a:cubicBezTo>
                <a:cubicBezTo>
                  <a:pt x="94" y="21"/>
                  <a:pt x="92" y="21"/>
                  <a:pt x="90" y="20"/>
                </a:cubicBezTo>
                <a:cubicBezTo>
                  <a:pt x="82" y="20"/>
                  <a:pt x="75" y="22"/>
                  <a:pt x="68" y="26"/>
                </a:cubicBezTo>
                <a:cubicBezTo>
                  <a:pt x="66" y="27"/>
                  <a:pt x="64" y="28"/>
                  <a:pt x="62" y="28"/>
                </a:cubicBezTo>
                <a:cubicBezTo>
                  <a:pt x="60" y="29"/>
                  <a:pt x="57" y="28"/>
                  <a:pt x="54" y="27"/>
                </a:cubicBezTo>
                <a:cubicBezTo>
                  <a:pt x="53" y="26"/>
                  <a:pt x="51" y="24"/>
                  <a:pt x="50" y="23"/>
                </a:cubicBezTo>
                <a:cubicBezTo>
                  <a:pt x="45" y="19"/>
                  <a:pt x="41" y="14"/>
                  <a:pt x="36" y="10"/>
                </a:cubicBezTo>
                <a:cubicBezTo>
                  <a:pt x="29" y="19"/>
                  <a:pt x="29" y="19"/>
                  <a:pt x="29" y="19"/>
                </a:cubicBezTo>
                <a:cubicBezTo>
                  <a:pt x="34" y="36"/>
                  <a:pt x="34" y="36"/>
                  <a:pt x="34" y="36"/>
                </a:cubicBezTo>
                <a:cubicBezTo>
                  <a:pt x="39" y="38"/>
                  <a:pt x="39" y="38"/>
                  <a:pt x="39" y="38"/>
                </a:cubicBezTo>
                <a:cubicBezTo>
                  <a:pt x="38" y="42"/>
                  <a:pt x="38" y="42"/>
                  <a:pt x="38" y="42"/>
                </a:cubicBezTo>
                <a:cubicBezTo>
                  <a:pt x="42" y="48"/>
                  <a:pt x="42" y="48"/>
                  <a:pt x="42" y="48"/>
                </a:cubicBezTo>
                <a:cubicBezTo>
                  <a:pt x="47" y="50"/>
                  <a:pt x="47" y="50"/>
                  <a:pt x="47" y="50"/>
                </a:cubicBezTo>
                <a:cubicBezTo>
                  <a:pt x="51" y="53"/>
                  <a:pt x="51" y="53"/>
                  <a:pt x="51" y="53"/>
                </a:cubicBezTo>
                <a:cubicBezTo>
                  <a:pt x="101" y="68"/>
                  <a:pt x="101" y="68"/>
                  <a:pt x="101" y="68"/>
                </a:cubicBezTo>
                <a:cubicBezTo>
                  <a:pt x="124" y="68"/>
                  <a:pt x="124" y="68"/>
                  <a:pt x="124" y="68"/>
                </a:cubicBezTo>
                <a:cubicBezTo>
                  <a:pt x="70" y="121"/>
                  <a:pt x="70" y="121"/>
                  <a:pt x="70" y="121"/>
                </a:cubicBezTo>
                <a:cubicBezTo>
                  <a:pt x="48" y="120"/>
                  <a:pt x="48" y="120"/>
                  <a:pt x="48" y="120"/>
                </a:cubicBezTo>
                <a:cubicBezTo>
                  <a:pt x="38" y="126"/>
                  <a:pt x="38" y="126"/>
                  <a:pt x="38" y="126"/>
                </a:cubicBezTo>
                <a:cubicBezTo>
                  <a:pt x="37" y="129"/>
                  <a:pt x="37" y="129"/>
                  <a:pt x="37" y="129"/>
                </a:cubicBezTo>
                <a:cubicBezTo>
                  <a:pt x="28" y="133"/>
                  <a:pt x="28" y="133"/>
                  <a:pt x="28" y="133"/>
                </a:cubicBezTo>
                <a:cubicBezTo>
                  <a:pt x="25" y="134"/>
                  <a:pt x="25" y="134"/>
                  <a:pt x="25" y="134"/>
                </a:cubicBezTo>
                <a:cubicBezTo>
                  <a:pt x="18" y="137"/>
                  <a:pt x="18" y="137"/>
                  <a:pt x="18" y="137"/>
                </a:cubicBezTo>
                <a:cubicBezTo>
                  <a:pt x="17" y="140"/>
                  <a:pt x="17" y="140"/>
                  <a:pt x="17" y="140"/>
                </a:cubicBezTo>
                <a:cubicBezTo>
                  <a:pt x="16" y="140"/>
                  <a:pt x="16" y="140"/>
                  <a:pt x="16" y="140"/>
                </a:cubicBezTo>
                <a:cubicBezTo>
                  <a:pt x="16" y="140"/>
                  <a:pt x="16" y="140"/>
                  <a:pt x="16" y="140"/>
                </a:cubicBezTo>
                <a:cubicBezTo>
                  <a:pt x="1" y="155"/>
                  <a:pt x="1" y="155"/>
                  <a:pt x="1" y="155"/>
                </a:cubicBezTo>
                <a:cubicBezTo>
                  <a:pt x="0" y="223"/>
                  <a:pt x="0" y="223"/>
                  <a:pt x="0" y="223"/>
                </a:cubicBezTo>
                <a:cubicBezTo>
                  <a:pt x="13" y="235"/>
                  <a:pt x="13" y="235"/>
                  <a:pt x="13" y="235"/>
                </a:cubicBezTo>
                <a:cubicBezTo>
                  <a:pt x="12" y="236"/>
                  <a:pt x="11" y="237"/>
                  <a:pt x="10" y="238"/>
                </a:cubicBezTo>
                <a:cubicBezTo>
                  <a:pt x="10" y="238"/>
                  <a:pt x="10" y="238"/>
                  <a:pt x="10" y="238"/>
                </a:cubicBezTo>
                <a:cubicBezTo>
                  <a:pt x="22" y="222"/>
                  <a:pt x="37" y="208"/>
                  <a:pt x="51" y="194"/>
                </a:cubicBezTo>
                <a:cubicBezTo>
                  <a:pt x="60" y="186"/>
                  <a:pt x="68" y="177"/>
                  <a:pt x="79" y="173"/>
                </a:cubicBezTo>
                <a:cubicBezTo>
                  <a:pt x="81" y="173"/>
                  <a:pt x="82" y="172"/>
                  <a:pt x="83" y="171"/>
                </a:cubicBezTo>
                <a:cubicBezTo>
                  <a:pt x="109" y="150"/>
                  <a:pt x="130" y="126"/>
                  <a:pt x="143" y="95"/>
                </a:cubicBezTo>
                <a:cubicBezTo>
                  <a:pt x="148" y="83"/>
                  <a:pt x="152" y="72"/>
                  <a:pt x="160" y="62"/>
                </a:cubicBezTo>
                <a:cubicBezTo>
                  <a:pt x="165" y="55"/>
                  <a:pt x="168" y="47"/>
                  <a:pt x="171" y="39"/>
                </a:cubicBezTo>
                <a:cubicBezTo>
                  <a:pt x="174" y="28"/>
                  <a:pt x="173" y="17"/>
                  <a:pt x="174" y="6"/>
                </a:cubicBezTo>
                <a:cubicBezTo>
                  <a:pt x="174" y="4"/>
                  <a:pt x="168" y="0"/>
                  <a:pt x="166"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57">
            <a:extLst>
              <a:ext uri="{FF2B5EF4-FFF2-40B4-BE49-F238E27FC236}">
                <a16:creationId xmlns:a16="http://schemas.microsoft.com/office/drawing/2014/main" id="{B64AFA86-D4A8-4124-CBD7-1EDE89B45886}"/>
              </a:ext>
            </a:extLst>
          </p:cNvPr>
          <p:cNvSpPr>
            <a:spLocks/>
          </p:cNvSpPr>
          <p:nvPr/>
        </p:nvSpPr>
        <p:spPr bwMode="auto">
          <a:xfrm>
            <a:off x="22980277" y="8791577"/>
            <a:ext cx="84138" cy="98426"/>
          </a:xfrm>
          <a:custGeom>
            <a:avLst/>
            <a:gdLst>
              <a:gd name="T0" fmla="*/ 9 w 27"/>
              <a:gd name="T1" fmla="*/ 31 h 31"/>
              <a:gd name="T2" fmla="*/ 13 w 27"/>
              <a:gd name="T3" fmla="*/ 28 h 31"/>
              <a:gd name="T4" fmla="*/ 16 w 27"/>
              <a:gd name="T5" fmla="*/ 28 h 31"/>
              <a:gd name="T6" fmla="*/ 20 w 27"/>
              <a:gd name="T7" fmla="*/ 30 h 31"/>
              <a:gd name="T8" fmla="*/ 25 w 27"/>
              <a:gd name="T9" fmla="*/ 22 h 31"/>
              <a:gd name="T10" fmla="*/ 24 w 27"/>
              <a:gd name="T11" fmla="*/ 20 h 31"/>
              <a:gd name="T12" fmla="*/ 24 w 27"/>
              <a:gd name="T13" fmla="*/ 15 h 31"/>
              <a:gd name="T14" fmla="*/ 22 w 27"/>
              <a:gd name="T15" fmla="*/ 1 h 31"/>
              <a:gd name="T16" fmla="*/ 21 w 27"/>
              <a:gd name="T17" fmla="*/ 0 h 31"/>
              <a:gd name="T18" fmla="*/ 19 w 27"/>
              <a:gd name="T19" fmla="*/ 3 h 31"/>
              <a:gd name="T20" fmla="*/ 15 w 27"/>
              <a:gd name="T21" fmla="*/ 4 h 31"/>
              <a:gd name="T22" fmla="*/ 14 w 27"/>
              <a:gd name="T23" fmla="*/ 6 h 31"/>
              <a:gd name="T24" fmla="*/ 7 w 27"/>
              <a:gd name="T25" fmla="*/ 7 h 31"/>
              <a:gd name="T26" fmla="*/ 5 w 27"/>
              <a:gd name="T27" fmla="*/ 12 h 31"/>
              <a:gd name="T28" fmla="*/ 4 w 27"/>
              <a:gd name="T29" fmla="*/ 15 h 31"/>
              <a:gd name="T30" fmla="*/ 5 w 27"/>
              <a:gd name="T31" fmla="*/ 18 h 31"/>
              <a:gd name="T32" fmla="*/ 4 w 27"/>
              <a:gd name="T33" fmla="*/ 21 h 31"/>
              <a:gd name="T34" fmla="*/ 3 w 27"/>
              <a:gd name="T35" fmla="*/ 26 h 31"/>
              <a:gd name="T36" fmla="*/ 0 w 27"/>
              <a:gd name="T37" fmla="*/ 29 h 31"/>
              <a:gd name="T38" fmla="*/ 2 w 27"/>
              <a:gd name="T39" fmla="*/ 31 h 31"/>
              <a:gd name="T40" fmla="*/ 9 w 27"/>
              <a:gd name="T4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9" y="31"/>
                </a:moveTo>
                <a:cubicBezTo>
                  <a:pt x="13" y="28"/>
                  <a:pt x="13" y="28"/>
                  <a:pt x="13" y="28"/>
                </a:cubicBezTo>
                <a:cubicBezTo>
                  <a:pt x="16" y="28"/>
                  <a:pt x="16" y="28"/>
                  <a:pt x="16" y="28"/>
                </a:cubicBezTo>
                <a:cubicBezTo>
                  <a:pt x="20" y="30"/>
                  <a:pt x="20" y="30"/>
                  <a:pt x="20" y="30"/>
                </a:cubicBezTo>
                <a:cubicBezTo>
                  <a:pt x="25" y="22"/>
                  <a:pt x="25" y="22"/>
                  <a:pt x="25" y="22"/>
                </a:cubicBezTo>
                <a:cubicBezTo>
                  <a:pt x="25" y="21"/>
                  <a:pt x="24" y="21"/>
                  <a:pt x="24" y="20"/>
                </a:cubicBezTo>
                <a:cubicBezTo>
                  <a:pt x="22" y="19"/>
                  <a:pt x="23" y="17"/>
                  <a:pt x="24" y="15"/>
                </a:cubicBezTo>
                <a:cubicBezTo>
                  <a:pt x="27" y="7"/>
                  <a:pt x="27" y="5"/>
                  <a:pt x="22" y="1"/>
                </a:cubicBezTo>
                <a:cubicBezTo>
                  <a:pt x="21" y="0"/>
                  <a:pt x="21" y="0"/>
                  <a:pt x="21" y="0"/>
                </a:cubicBezTo>
                <a:cubicBezTo>
                  <a:pt x="19" y="3"/>
                  <a:pt x="19" y="3"/>
                  <a:pt x="19" y="3"/>
                </a:cubicBezTo>
                <a:cubicBezTo>
                  <a:pt x="15" y="4"/>
                  <a:pt x="15" y="4"/>
                  <a:pt x="15" y="4"/>
                </a:cubicBezTo>
                <a:cubicBezTo>
                  <a:pt x="14" y="6"/>
                  <a:pt x="14" y="6"/>
                  <a:pt x="14" y="6"/>
                </a:cubicBezTo>
                <a:cubicBezTo>
                  <a:pt x="7" y="7"/>
                  <a:pt x="7" y="7"/>
                  <a:pt x="7" y="7"/>
                </a:cubicBezTo>
                <a:cubicBezTo>
                  <a:pt x="5" y="12"/>
                  <a:pt x="5" y="12"/>
                  <a:pt x="5" y="12"/>
                </a:cubicBezTo>
                <a:cubicBezTo>
                  <a:pt x="4" y="15"/>
                  <a:pt x="4" y="15"/>
                  <a:pt x="4" y="15"/>
                </a:cubicBezTo>
                <a:cubicBezTo>
                  <a:pt x="5" y="18"/>
                  <a:pt x="5" y="18"/>
                  <a:pt x="5" y="18"/>
                </a:cubicBezTo>
                <a:cubicBezTo>
                  <a:pt x="4" y="21"/>
                  <a:pt x="4" y="21"/>
                  <a:pt x="4" y="21"/>
                </a:cubicBezTo>
                <a:cubicBezTo>
                  <a:pt x="3" y="26"/>
                  <a:pt x="3" y="26"/>
                  <a:pt x="3" y="26"/>
                </a:cubicBezTo>
                <a:cubicBezTo>
                  <a:pt x="0" y="29"/>
                  <a:pt x="0" y="29"/>
                  <a:pt x="0" y="29"/>
                </a:cubicBezTo>
                <a:cubicBezTo>
                  <a:pt x="2" y="31"/>
                  <a:pt x="2" y="31"/>
                  <a:pt x="2" y="31"/>
                </a:cubicBezTo>
                <a:lnTo>
                  <a:pt x="9" y="3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58">
            <a:extLst>
              <a:ext uri="{FF2B5EF4-FFF2-40B4-BE49-F238E27FC236}">
                <a16:creationId xmlns:a16="http://schemas.microsoft.com/office/drawing/2014/main" id="{D19F338C-AEC5-ADC4-D482-C2FCE5C6C44D}"/>
              </a:ext>
            </a:extLst>
          </p:cNvPr>
          <p:cNvSpPr>
            <a:spLocks/>
          </p:cNvSpPr>
          <p:nvPr/>
        </p:nvSpPr>
        <p:spPr bwMode="auto">
          <a:xfrm>
            <a:off x="22685000" y="8489951"/>
            <a:ext cx="360364" cy="323850"/>
          </a:xfrm>
          <a:custGeom>
            <a:avLst/>
            <a:gdLst>
              <a:gd name="T0" fmla="*/ 95 w 115"/>
              <a:gd name="T1" fmla="*/ 93 h 103"/>
              <a:gd name="T2" fmla="*/ 96 w 115"/>
              <a:gd name="T3" fmla="*/ 96 h 103"/>
              <a:gd name="T4" fmla="*/ 99 w 115"/>
              <a:gd name="T5" fmla="*/ 97 h 103"/>
              <a:gd name="T6" fmla="*/ 104 w 115"/>
              <a:gd name="T7" fmla="*/ 103 h 103"/>
              <a:gd name="T8" fmla="*/ 108 w 115"/>
              <a:gd name="T9" fmla="*/ 102 h 103"/>
              <a:gd name="T10" fmla="*/ 109 w 115"/>
              <a:gd name="T11" fmla="*/ 100 h 103"/>
              <a:gd name="T12" fmla="*/ 113 w 115"/>
              <a:gd name="T13" fmla="*/ 99 h 103"/>
              <a:gd name="T14" fmla="*/ 115 w 115"/>
              <a:gd name="T15" fmla="*/ 96 h 103"/>
              <a:gd name="T16" fmla="*/ 106 w 115"/>
              <a:gd name="T17" fmla="*/ 86 h 103"/>
              <a:gd name="T18" fmla="*/ 84 w 115"/>
              <a:gd name="T19" fmla="*/ 64 h 103"/>
              <a:gd name="T20" fmla="*/ 69 w 115"/>
              <a:gd name="T21" fmla="*/ 53 h 103"/>
              <a:gd name="T22" fmla="*/ 48 w 115"/>
              <a:gd name="T23" fmla="*/ 30 h 103"/>
              <a:gd name="T24" fmla="*/ 42 w 115"/>
              <a:gd name="T25" fmla="*/ 12 h 103"/>
              <a:gd name="T26" fmla="*/ 35 w 115"/>
              <a:gd name="T27" fmla="*/ 0 h 103"/>
              <a:gd name="T28" fmla="*/ 31 w 115"/>
              <a:gd name="T29" fmla="*/ 5 h 103"/>
              <a:gd name="T30" fmla="*/ 26 w 115"/>
              <a:gd name="T31" fmla="*/ 6 h 103"/>
              <a:gd name="T32" fmla="*/ 23 w 115"/>
              <a:gd name="T33" fmla="*/ 8 h 103"/>
              <a:gd name="T34" fmla="*/ 20 w 115"/>
              <a:gd name="T35" fmla="*/ 10 h 103"/>
              <a:gd name="T36" fmla="*/ 15 w 115"/>
              <a:gd name="T37" fmla="*/ 12 h 103"/>
              <a:gd name="T38" fmla="*/ 16 w 115"/>
              <a:gd name="T39" fmla="*/ 14 h 103"/>
              <a:gd name="T40" fmla="*/ 16 w 115"/>
              <a:gd name="T41" fmla="*/ 16 h 103"/>
              <a:gd name="T42" fmla="*/ 12 w 115"/>
              <a:gd name="T43" fmla="*/ 16 h 103"/>
              <a:gd name="T44" fmla="*/ 10 w 115"/>
              <a:gd name="T45" fmla="*/ 17 h 103"/>
              <a:gd name="T46" fmla="*/ 10 w 115"/>
              <a:gd name="T47" fmla="*/ 20 h 103"/>
              <a:gd name="T48" fmla="*/ 8 w 115"/>
              <a:gd name="T49" fmla="*/ 24 h 103"/>
              <a:gd name="T50" fmla="*/ 10 w 115"/>
              <a:gd name="T51" fmla="*/ 27 h 103"/>
              <a:gd name="T52" fmla="*/ 8 w 115"/>
              <a:gd name="T53" fmla="*/ 31 h 103"/>
              <a:gd name="T54" fmla="*/ 6 w 115"/>
              <a:gd name="T55" fmla="*/ 37 h 103"/>
              <a:gd name="T56" fmla="*/ 6 w 115"/>
              <a:gd name="T57" fmla="*/ 42 h 103"/>
              <a:gd name="T58" fmla="*/ 3 w 115"/>
              <a:gd name="T59" fmla="*/ 47 h 103"/>
              <a:gd name="T60" fmla="*/ 3 w 115"/>
              <a:gd name="T61" fmla="*/ 49 h 103"/>
              <a:gd name="T62" fmla="*/ 0 w 115"/>
              <a:gd name="T63" fmla="*/ 52 h 103"/>
              <a:gd name="T64" fmla="*/ 1 w 115"/>
              <a:gd name="T65" fmla="*/ 57 h 103"/>
              <a:gd name="T66" fmla="*/ 4 w 115"/>
              <a:gd name="T67" fmla="*/ 67 h 103"/>
              <a:gd name="T68" fmla="*/ 10 w 115"/>
              <a:gd name="T69" fmla="*/ 68 h 103"/>
              <a:gd name="T70" fmla="*/ 11 w 115"/>
              <a:gd name="T71" fmla="*/ 66 h 103"/>
              <a:gd name="T72" fmla="*/ 14 w 115"/>
              <a:gd name="T73" fmla="*/ 66 h 103"/>
              <a:gd name="T74" fmla="*/ 19 w 115"/>
              <a:gd name="T75" fmla="*/ 57 h 103"/>
              <a:gd name="T76" fmla="*/ 21 w 115"/>
              <a:gd name="T77" fmla="*/ 59 h 103"/>
              <a:gd name="T78" fmla="*/ 29 w 115"/>
              <a:gd name="T79" fmla="*/ 62 h 103"/>
              <a:gd name="T80" fmla="*/ 32 w 115"/>
              <a:gd name="T81" fmla="*/ 62 h 103"/>
              <a:gd name="T82" fmla="*/ 35 w 115"/>
              <a:gd name="T83" fmla="*/ 59 h 103"/>
              <a:gd name="T84" fmla="*/ 38 w 115"/>
              <a:gd name="T85" fmla="*/ 59 h 103"/>
              <a:gd name="T86" fmla="*/ 40 w 115"/>
              <a:gd name="T87" fmla="*/ 61 h 103"/>
              <a:gd name="T88" fmla="*/ 42 w 115"/>
              <a:gd name="T89" fmla="*/ 59 h 103"/>
              <a:gd name="T90" fmla="*/ 45 w 115"/>
              <a:gd name="T91" fmla="*/ 59 h 103"/>
              <a:gd name="T92" fmla="*/ 50 w 115"/>
              <a:gd name="T93" fmla="*/ 64 h 103"/>
              <a:gd name="T94" fmla="*/ 53 w 115"/>
              <a:gd name="T95" fmla="*/ 62 h 103"/>
              <a:gd name="T96" fmla="*/ 57 w 115"/>
              <a:gd name="T97" fmla="*/ 63 h 103"/>
              <a:gd name="T98" fmla="*/ 60 w 115"/>
              <a:gd name="T99" fmla="*/ 66 h 103"/>
              <a:gd name="T100" fmla="*/ 63 w 115"/>
              <a:gd name="T101" fmla="*/ 67 h 103"/>
              <a:gd name="T102" fmla="*/ 68 w 115"/>
              <a:gd name="T103" fmla="*/ 71 h 103"/>
              <a:gd name="T104" fmla="*/ 70 w 115"/>
              <a:gd name="T105" fmla="*/ 74 h 103"/>
              <a:gd name="T106" fmla="*/ 75 w 115"/>
              <a:gd name="T107" fmla="*/ 75 h 103"/>
              <a:gd name="T108" fmla="*/ 75 w 115"/>
              <a:gd name="T109" fmla="*/ 76 h 103"/>
              <a:gd name="T110" fmla="*/ 79 w 115"/>
              <a:gd name="T111" fmla="*/ 76 h 103"/>
              <a:gd name="T112" fmla="*/ 84 w 115"/>
              <a:gd name="T113" fmla="*/ 80 h 103"/>
              <a:gd name="T114" fmla="*/ 89 w 115"/>
              <a:gd name="T115" fmla="*/ 86 h 103"/>
              <a:gd name="T116" fmla="*/ 92 w 115"/>
              <a:gd name="T117" fmla="*/ 86 h 103"/>
              <a:gd name="T118" fmla="*/ 95 w 115"/>
              <a:gd name="T119" fmla="*/ 91 h 103"/>
              <a:gd name="T120" fmla="*/ 95 w 115"/>
              <a:gd name="T121"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103">
                <a:moveTo>
                  <a:pt x="95" y="93"/>
                </a:moveTo>
                <a:cubicBezTo>
                  <a:pt x="96" y="96"/>
                  <a:pt x="96" y="96"/>
                  <a:pt x="96" y="96"/>
                </a:cubicBezTo>
                <a:cubicBezTo>
                  <a:pt x="99" y="97"/>
                  <a:pt x="99" y="97"/>
                  <a:pt x="99" y="97"/>
                </a:cubicBezTo>
                <a:cubicBezTo>
                  <a:pt x="104" y="103"/>
                  <a:pt x="104" y="103"/>
                  <a:pt x="104" y="103"/>
                </a:cubicBezTo>
                <a:cubicBezTo>
                  <a:pt x="108" y="102"/>
                  <a:pt x="108" y="102"/>
                  <a:pt x="108" y="102"/>
                </a:cubicBezTo>
                <a:cubicBezTo>
                  <a:pt x="109" y="100"/>
                  <a:pt x="109" y="100"/>
                  <a:pt x="109" y="100"/>
                </a:cubicBezTo>
                <a:cubicBezTo>
                  <a:pt x="113" y="99"/>
                  <a:pt x="113" y="99"/>
                  <a:pt x="113" y="99"/>
                </a:cubicBezTo>
                <a:cubicBezTo>
                  <a:pt x="115" y="96"/>
                  <a:pt x="115" y="96"/>
                  <a:pt x="115" y="96"/>
                </a:cubicBezTo>
                <a:cubicBezTo>
                  <a:pt x="111" y="93"/>
                  <a:pt x="108" y="90"/>
                  <a:pt x="106" y="86"/>
                </a:cubicBezTo>
                <a:cubicBezTo>
                  <a:pt x="100" y="78"/>
                  <a:pt x="91" y="71"/>
                  <a:pt x="84" y="64"/>
                </a:cubicBezTo>
                <a:cubicBezTo>
                  <a:pt x="80" y="59"/>
                  <a:pt x="74" y="56"/>
                  <a:pt x="69" y="53"/>
                </a:cubicBezTo>
                <a:cubicBezTo>
                  <a:pt x="59" y="49"/>
                  <a:pt x="50" y="42"/>
                  <a:pt x="48" y="30"/>
                </a:cubicBezTo>
                <a:cubicBezTo>
                  <a:pt x="46" y="24"/>
                  <a:pt x="44" y="18"/>
                  <a:pt x="42" y="12"/>
                </a:cubicBezTo>
                <a:cubicBezTo>
                  <a:pt x="41" y="7"/>
                  <a:pt x="38" y="3"/>
                  <a:pt x="35" y="0"/>
                </a:cubicBezTo>
                <a:cubicBezTo>
                  <a:pt x="31" y="5"/>
                  <a:pt x="31" y="5"/>
                  <a:pt x="31" y="5"/>
                </a:cubicBezTo>
                <a:cubicBezTo>
                  <a:pt x="26" y="6"/>
                  <a:pt x="26" y="6"/>
                  <a:pt x="26" y="6"/>
                </a:cubicBezTo>
                <a:cubicBezTo>
                  <a:pt x="23" y="8"/>
                  <a:pt x="23" y="8"/>
                  <a:pt x="23" y="8"/>
                </a:cubicBezTo>
                <a:cubicBezTo>
                  <a:pt x="20" y="10"/>
                  <a:pt x="20" y="10"/>
                  <a:pt x="20" y="10"/>
                </a:cubicBezTo>
                <a:cubicBezTo>
                  <a:pt x="15" y="12"/>
                  <a:pt x="15" y="12"/>
                  <a:pt x="15" y="12"/>
                </a:cubicBezTo>
                <a:cubicBezTo>
                  <a:pt x="16" y="14"/>
                  <a:pt x="16" y="14"/>
                  <a:pt x="16" y="14"/>
                </a:cubicBezTo>
                <a:cubicBezTo>
                  <a:pt x="16" y="16"/>
                  <a:pt x="16" y="16"/>
                  <a:pt x="16" y="16"/>
                </a:cubicBezTo>
                <a:cubicBezTo>
                  <a:pt x="12" y="16"/>
                  <a:pt x="12" y="16"/>
                  <a:pt x="12" y="16"/>
                </a:cubicBezTo>
                <a:cubicBezTo>
                  <a:pt x="10" y="17"/>
                  <a:pt x="10" y="17"/>
                  <a:pt x="10" y="17"/>
                </a:cubicBezTo>
                <a:cubicBezTo>
                  <a:pt x="10" y="20"/>
                  <a:pt x="10" y="20"/>
                  <a:pt x="10" y="20"/>
                </a:cubicBezTo>
                <a:cubicBezTo>
                  <a:pt x="8" y="24"/>
                  <a:pt x="8" y="24"/>
                  <a:pt x="8" y="24"/>
                </a:cubicBezTo>
                <a:cubicBezTo>
                  <a:pt x="10" y="27"/>
                  <a:pt x="10" y="27"/>
                  <a:pt x="10" y="27"/>
                </a:cubicBezTo>
                <a:cubicBezTo>
                  <a:pt x="8" y="31"/>
                  <a:pt x="8" y="31"/>
                  <a:pt x="8" y="31"/>
                </a:cubicBezTo>
                <a:cubicBezTo>
                  <a:pt x="6" y="37"/>
                  <a:pt x="6" y="37"/>
                  <a:pt x="6" y="37"/>
                </a:cubicBezTo>
                <a:cubicBezTo>
                  <a:pt x="6" y="42"/>
                  <a:pt x="6" y="42"/>
                  <a:pt x="6" y="42"/>
                </a:cubicBezTo>
                <a:cubicBezTo>
                  <a:pt x="3" y="47"/>
                  <a:pt x="3" y="47"/>
                  <a:pt x="3" y="47"/>
                </a:cubicBezTo>
                <a:cubicBezTo>
                  <a:pt x="3" y="49"/>
                  <a:pt x="3" y="49"/>
                  <a:pt x="3" y="49"/>
                </a:cubicBezTo>
                <a:cubicBezTo>
                  <a:pt x="0" y="52"/>
                  <a:pt x="0" y="52"/>
                  <a:pt x="0" y="52"/>
                </a:cubicBezTo>
                <a:cubicBezTo>
                  <a:pt x="1" y="57"/>
                  <a:pt x="1" y="57"/>
                  <a:pt x="1" y="57"/>
                </a:cubicBezTo>
                <a:cubicBezTo>
                  <a:pt x="4" y="67"/>
                  <a:pt x="4" y="67"/>
                  <a:pt x="4" y="67"/>
                </a:cubicBezTo>
                <a:cubicBezTo>
                  <a:pt x="10" y="68"/>
                  <a:pt x="10" y="68"/>
                  <a:pt x="10" y="68"/>
                </a:cubicBezTo>
                <a:cubicBezTo>
                  <a:pt x="11" y="66"/>
                  <a:pt x="11" y="66"/>
                  <a:pt x="11" y="66"/>
                </a:cubicBezTo>
                <a:cubicBezTo>
                  <a:pt x="14" y="66"/>
                  <a:pt x="14" y="66"/>
                  <a:pt x="14" y="66"/>
                </a:cubicBezTo>
                <a:cubicBezTo>
                  <a:pt x="19" y="57"/>
                  <a:pt x="19" y="57"/>
                  <a:pt x="19" y="57"/>
                </a:cubicBezTo>
                <a:cubicBezTo>
                  <a:pt x="21" y="59"/>
                  <a:pt x="21" y="59"/>
                  <a:pt x="21" y="59"/>
                </a:cubicBezTo>
                <a:cubicBezTo>
                  <a:pt x="29" y="62"/>
                  <a:pt x="29" y="62"/>
                  <a:pt x="29" y="62"/>
                </a:cubicBezTo>
                <a:cubicBezTo>
                  <a:pt x="32" y="62"/>
                  <a:pt x="32" y="62"/>
                  <a:pt x="32" y="62"/>
                </a:cubicBezTo>
                <a:cubicBezTo>
                  <a:pt x="35" y="59"/>
                  <a:pt x="35" y="59"/>
                  <a:pt x="35" y="59"/>
                </a:cubicBezTo>
                <a:cubicBezTo>
                  <a:pt x="38" y="59"/>
                  <a:pt x="38" y="59"/>
                  <a:pt x="38" y="59"/>
                </a:cubicBezTo>
                <a:cubicBezTo>
                  <a:pt x="40" y="61"/>
                  <a:pt x="40" y="61"/>
                  <a:pt x="40" y="61"/>
                </a:cubicBezTo>
                <a:cubicBezTo>
                  <a:pt x="42" y="59"/>
                  <a:pt x="42" y="59"/>
                  <a:pt x="42" y="59"/>
                </a:cubicBezTo>
                <a:cubicBezTo>
                  <a:pt x="45" y="59"/>
                  <a:pt x="45" y="59"/>
                  <a:pt x="45" y="59"/>
                </a:cubicBezTo>
                <a:cubicBezTo>
                  <a:pt x="50" y="64"/>
                  <a:pt x="50" y="64"/>
                  <a:pt x="50" y="64"/>
                </a:cubicBezTo>
                <a:cubicBezTo>
                  <a:pt x="53" y="62"/>
                  <a:pt x="53" y="62"/>
                  <a:pt x="53" y="62"/>
                </a:cubicBezTo>
                <a:cubicBezTo>
                  <a:pt x="57" y="63"/>
                  <a:pt x="57" y="63"/>
                  <a:pt x="57" y="63"/>
                </a:cubicBezTo>
                <a:cubicBezTo>
                  <a:pt x="60" y="66"/>
                  <a:pt x="60" y="66"/>
                  <a:pt x="60" y="66"/>
                </a:cubicBezTo>
                <a:cubicBezTo>
                  <a:pt x="63" y="67"/>
                  <a:pt x="63" y="67"/>
                  <a:pt x="63" y="67"/>
                </a:cubicBezTo>
                <a:cubicBezTo>
                  <a:pt x="68" y="71"/>
                  <a:pt x="68" y="71"/>
                  <a:pt x="68" y="71"/>
                </a:cubicBezTo>
                <a:cubicBezTo>
                  <a:pt x="70" y="74"/>
                  <a:pt x="70" y="74"/>
                  <a:pt x="70" y="74"/>
                </a:cubicBezTo>
                <a:cubicBezTo>
                  <a:pt x="75" y="75"/>
                  <a:pt x="75" y="75"/>
                  <a:pt x="75" y="75"/>
                </a:cubicBezTo>
                <a:cubicBezTo>
                  <a:pt x="75" y="76"/>
                  <a:pt x="75" y="76"/>
                  <a:pt x="75" y="76"/>
                </a:cubicBezTo>
                <a:cubicBezTo>
                  <a:pt x="79" y="76"/>
                  <a:pt x="79" y="76"/>
                  <a:pt x="79" y="76"/>
                </a:cubicBezTo>
                <a:cubicBezTo>
                  <a:pt x="84" y="80"/>
                  <a:pt x="84" y="80"/>
                  <a:pt x="84" y="80"/>
                </a:cubicBezTo>
                <a:cubicBezTo>
                  <a:pt x="89" y="86"/>
                  <a:pt x="89" y="86"/>
                  <a:pt x="89" y="86"/>
                </a:cubicBezTo>
                <a:cubicBezTo>
                  <a:pt x="92" y="86"/>
                  <a:pt x="92" y="86"/>
                  <a:pt x="92" y="86"/>
                </a:cubicBezTo>
                <a:cubicBezTo>
                  <a:pt x="95" y="91"/>
                  <a:pt x="95" y="91"/>
                  <a:pt x="95" y="91"/>
                </a:cubicBezTo>
                <a:lnTo>
                  <a:pt x="95" y="9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59">
            <a:extLst>
              <a:ext uri="{FF2B5EF4-FFF2-40B4-BE49-F238E27FC236}">
                <a16:creationId xmlns:a16="http://schemas.microsoft.com/office/drawing/2014/main" id="{50BC90A8-014F-2B54-16E8-44BD10196632}"/>
              </a:ext>
            </a:extLst>
          </p:cNvPr>
          <p:cNvSpPr>
            <a:spLocks/>
          </p:cNvSpPr>
          <p:nvPr/>
        </p:nvSpPr>
        <p:spPr bwMode="auto">
          <a:xfrm>
            <a:off x="22511963" y="8669338"/>
            <a:ext cx="822326" cy="622300"/>
          </a:xfrm>
          <a:custGeom>
            <a:avLst/>
            <a:gdLst>
              <a:gd name="T0" fmla="*/ 48 w 518"/>
              <a:gd name="T1" fmla="*/ 281 h 392"/>
              <a:gd name="T2" fmla="*/ 70 w 518"/>
              <a:gd name="T3" fmla="*/ 301 h 392"/>
              <a:gd name="T4" fmla="*/ 76 w 518"/>
              <a:gd name="T5" fmla="*/ 328 h 392"/>
              <a:gd name="T6" fmla="*/ 83 w 518"/>
              <a:gd name="T7" fmla="*/ 328 h 392"/>
              <a:gd name="T8" fmla="*/ 95 w 518"/>
              <a:gd name="T9" fmla="*/ 350 h 392"/>
              <a:gd name="T10" fmla="*/ 107 w 518"/>
              <a:gd name="T11" fmla="*/ 358 h 392"/>
              <a:gd name="T12" fmla="*/ 121 w 518"/>
              <a:gd name="T13" fmla="*/ 358 h 392"/>
              <a:gd name="T14" fmla="*/ 143 w 518"/>
              <a:gd name="T15" fmla="*/ 358 h 392"/>
              <a:gd name="T16" fmla="*/ 174 w 518"/>
              <a:gd name="T17" fmla="*/ 386 h 392"/>
              <a:gd name="T18" fmla="*/ 196 w 518"/>
              <a:gd name="T19" fmla="*/ 390 h 392"/>
              <a:gd name="T20" fmla="*/ 216 w 518"/>
              <a:gd name="T21" fmla="*/ 392 h 392"/>
              <a:gd name="T22" fmla="*/ 238 w 518"/>
              <a:gd name="T23" fmla="*/ 374 h 392"/>
              <a:gd name="T24" fmla="*/ 265 w 518"/>
              <a:gd name="T25" fmla="*/ 366 h 392"/>
              <a:gd name="T26" fmla="*/ 281 w 518"/>
              <a:gd name="T27" fmla="*/ 378 h 392"/>
              <a:gd name="T28" fmla="*/ 305 w 518"/>
              <a:gd name="T29" fmla="*/ 378 h 392"/>
              <a:gd name="T30" fmla="*/ 309 w 518"/>
              <a:gd name="T31" fmla="*/ 372 h 392"/>
              <a:gd name="T32" fmla="*/ 329 w 518"/>
              <a:gd name="T33" fmla="*/ 364 h 392"/>
              <a:gd name="T34" fmla="*/ 348 w 518"/>
              <a:gd name="T35" fmla="*/ 350 h 392"/>
              <a:gd name="T36" fmla="*/ 412 w 518"/>
              <a:gd name="T37" fmla="*/ 340 h 392"/>
              <a:gd name="T38" fmla="*/ 473 w 518"/>
              <a:gd name="T39" fmla="*/ 235 h 392"/>
              <a:gd name="T40" fmla="*/ 366 w 518"/>
              <a:gd name="T41" fmla="*/ 200 h 392"/>
              <a:gd name="T42" fmla="*/ 348 w 518"/>
              <a:gd name="T43" fmla="*/ 184 h 392"/>
              <a:gd name="T44" fmla="*/ 340 w 518"/>
              <a:gd name="T45" fmla="*/ 172 h 392"/>
              <a:gd name="T46" fmla="*/ 335 w 518"/>
              <a:gd name="T47" fmla="*/ 137 h 392"/>
              <a:gd name="T48" fmla="*/ 321 w 518"/>
              <a:gd name="T49" fmla="*/ 133 h 392"/>
              <a:gd name="T50" fmla="*/ 299 w 518"/>
              <a:gd name="T51" fmla="*/ 139 h 392"/>
              <a:gd name="T52" fmla="*/ 301 w 518"/>
              <a:gd name="T53" fmla="*/ 129 h 392"/>
              <a:gd name="T54" fmla="*/ 305 w 518"/>
              <a:gd name="T55" fmla="*/ 113 h 392"/>
              <a:gd name="T56" fmla="*/ 305 w 518"/>
              <a:gd name="T57" fmla="*/ 101 h 392"/>
              <a:gd name="T58" fmla="*/ 323 w 518"/>
              <a:gd name="T59" fmla="*/ 89 h 392"/>
              <a:gd name="T60" fmla="*/ 305 w 518"/>
              <a:gd name="T61" fmla="*/ 79 h 392"/>
              <a:gd name="T62" fmla="*/ 297 w 518"/>
              <a:gd name="T63" fmla="*/ 71 h 392"/>
              <a:gd name="T64" fmla="*/ 291 w 518"/>
              <a:gd name="T65" fmla="*/ 57 h 392"/>
              <a:gd name="T66" fmla="*/ 275 w 518"/>
              <a:gd name="T67" fmla="*/ 46 h 392"/>
              <a:gd name="T68" fmla="*/ 257 w 518"/>
              <a:gd name="T69" fmla="*/ 38 h 392"/>
              <a:gd name="T70" fmla="*/ 248 w 518"/>
              <a:gd name="T71" fmla="*/ 34 h 392"/>
              <a:gd name="T72" fmla="*/ 234 w 518"/>
              <a:gd name="T73" fmla="*/ 20 h 392"/>
              <a:gd name="T74" fmla="*/ 222 w 518"/>
              <a:gd name="T75" fmla="*/ 12 h 392"/>
              <a:gd name="T76" fmla="*/ 208 w 518"/>
              <a:gd name="T77" fmla="*/ 14 h 392"/>
              <a:gd name="T78" fmla="*/ 192 w 518"/>
              <a:gd name="T79" fmla="*/ 4 h 392"/>
              <a:gd name="T80" fmla="*/ 184 w 518"/>
              <a:gd name="T81" fmla="*/ 4 h 392"/>
              <a:gd name="T82" fmla="*/ 172 w 518"/>
              <a:gd name="T83" fmla="*/ 10 h 392"/>
              <a:gd name="T84" fmla="*/ 151 w 518"/>
              <a:gd name="T85" fmla="*/ 4 h 392"/>
              <a:gd name="T86" fmla="*/ 137 w 518"/>
              <a:gd name="T87" fmla="*/ 18 h 392"/>
              <a:gd name="T88" fmla="*/ 129 w 518"/>
              <a:gd name="T89" fmla="*/ 22 h 392"/>
              <a:gd name="T90" fmla="*/ 115 w 518"/>
              <a:gd name="T91" fmla="*/ 20 h 392"/>
              <a:gd name="T92" fmla="*/ 111 w 518"/>
              <a:gd name="T93" fmla="*/ 44 h 392"/>
              <a:gd name="T94" fmla="*/ 91 w 518"/>
              <a:gd name="T95" fmla="*/ 71 h 392"/>
              <a:gd name="T96" fmla="*/ 80 w 518"/>
              <a:gd name="T97" fmla="*/ 99 h 392"/>
              <a:gd name="T98" fmla="*/ 60 w 518"/>
              <a:gd name="T99" fmla="*/ 139 h 392"/>
              <a:gd name="T100" fmla="*/ 44 w 518"/>
              <a:gd name="T101" fmla="*/ 152 h 392"/>
              <a:gd name="T102" fmla="*/ 46 w 518"/>
              <a:gd name="T103" fmla="*/ 170 h 392"/>
              <a:gd name="T104" fmla="*/ 38 w 518"/>
              <a:gd name="T105" fmla="*/ 206 h 392"/>
              <a:gd name="T106" fmla="*/ 22 w 518"/>
              <a:gd name="T107" fmla="*/ 222 h 392"/>
              <a:gd name="T108" fmla="*/ 10 w 518"/>
              <a:gd name="T109" fmla="*/ 224 h 392"/>
              <a:gd name="T110" fmla="*/ 0 w 518"/>
              <a:gd name="T111" fmla="*/ 237 h 392"/>
              <a:gd name="T112" fmla="*/ 20 w 518"/>
              <a:gd name="T113" fmla="*/ 245 h 392"/>
              <a:gd name="T114" fmla="*/ 40 w 518"/>
              <a:gd name="T115" fmla="*/ 27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8" h="392">
                <a:moveTo>
                  <a:pt x="40" y="273"/>
                </a:moveTo>
                <a:lnTo>
                  <a:pt x="48" y="281"/>
                </a:lnTo>
                <a:lnTo>
                  <a:pt x="54" y="281"/>
                </a:lnTo>
                <a:lnTo>
                  <a:pt x="70" y="301"/>
                </a:lnTo>
                <a:lnTo>
                  <a:pt x="70" y="311"/>
                </a:lnTo>
                <a:lnTo>
                  <a:pt x="76" y="328"/>
                </a:lnTo>
                <a:lnTo>
                  <a:pt x="80" y="324"/>
                </a:lnTo>
                <a:lnTo>
                  <a:pt x="83" y="328"/>
                </a:lnTo>
                <a:lnTo>
                  <a:pt x="93" y="330"/>
                </a:lnTo>
                <a:lnTo>
                  <a:pt x="95" y="350"/>
                </a:lnTo>
                <a:lnTo>
                  <a:pt x="101" y="358"/>
                </a:lnTo>
                <a:lnTo>
                  <a:pt x="107" y="358"/>
                </a:lnTo>
                <a:lnTo>
                  <a:pt x="113" y="356"/>
                </a:lnTo>
                <a:lnTo>
                  <a:pt x="121" y="358"/>
                </a:lnTo>
                <a:lnTo>
                  <a:pt x="135" y="356"/>
                </a:lnTo>
                <a:lnTo>
                  <a:pt x="143" y="358"/>
                </a:lnTo>
                <a:lnTo>
                  <a:pt x="163" y="376"/>
                </a:lnTo>
                <a:lnTo>
                  <a:pt x="174" y="386"/>
                </a:lnTo>
                <a:lnTo>
                  <a:pt x="190" y="388"/>
                </a:lnTo>
                <a:lnTo>
                  <a:pt x="196" y="390"/>
                </a:lnTo>
                <a:lnTo>
                  <a:pt x="208" y="388"/>
                </a:lnTo>
                <a:lnTo>
                  <a:pt x="216" y="392"/>
                </a:lnTo>
                <a:lnTo>
                  <a:pt x="226" y="392"/>
                </a:lnTo>
                <a:lnTo>
                  <a:pt x="238" y="374"/>
                </a:lnTo>
                <a:lnTo>
                  <a:pt x="248" y="370"/>
                </a:lnTo>
                <a:lnTo>
                  <a:pt x="265" y="366"/>
                </a:lnTo>
                <a:lnTo>
                  <a:pt x="277" y="372"/>
                </a:lnTo>
                <a:lnTo>
                  <a:pt x="281" y="378"/>
                </a:lnTo>
                <a:lnTo>
                  <a:pt x="291" y="378"/>
                </a:lnTo>
                <a:lnTo>
                  <a:pt x="305" y="378"/>
                </a:lnTo>
                <a:lnTo>
                  <a:pt x="307" y="378"/>
                </a:lnTo>
                <a:lnTo>
                  <a:pt x="309" y="372"/>
                </a:lnTo>
                <a:lnTo>
                  <a:pt x="323" y="366"/>
                </a:lnTo>
                <a:lnTo>
                  <a:pt x="329" y="364"/>
                </a:lnTo>
                <a:lnTo>
                  <a:pt x="346" y="356"/>
                </a:lnTo>
                <a:lnTo>
                  <a:pt x="348" y="350"/>
                </a:lnTo>
                <a:lnTo>
                  <a:pt x="368" y="338"/>
                </a:lnTo>
                <a:lnTo>
                  <a:pt x="412" y="340"/>
                </a:lnTo>
                <a:lnTo>
                  <a:pt x="518" y="235"/>
                </a:lnTo>
                <a:lnTo>
                  <a:pt x="473" y="235"/>
                </a:lnTo>
                <a:lnTo>
                  <a:pt x="374" y="206"/>
                </a:lnTo>
                <a:lnTo>
                  <a:pt x="366" y="200"/>
                </a:lnTo>
                <a:lnTo>
                  <a:pt x="356" y="196"/>
                </a:lnTo>
                <a:lnTo>
                  <a:pt x="348" y="184"/>
                </a:lnTo>
                <a:lnTo>
                  <a:pt x="350" y="176"/>
                </a:lnTo>
                <a:lnTo>
                  <a:pt x="340" y="172"/>
                </a:lnTo>
                <a:lnTo>
                  <a:pt x="331" y="139"/>
                </a:lnTo>
                <a:lnTo>
                  <a:pt x="335" y="137"/>
                </a:lnTo>
                <a:lnTo>
                  <a:pt x="327" y="133"/>
                </a:lnTo>
                <a:lnTo>
                  <a:pt x="321" y="133"/>
                </a:lnTo>
                <a:lnTo>
                  <a:pt x="313" y="139"/>
                </a:lnTo>
                <a:lnTo>
                  <a:pt x="299" y="139"/>
                </a:lnTo>
                <a:lnTo>
                  <a:pt x="295" y="135"/>
                </a:lnTo>
                <a:lnTo>
                  <a:pt x="301" y="129"/>
                </a:lnTo>
                <a:lnTo>
                  <a:pt x="303" y="119"/>
                </a:lnTo>
                <a:lnTo>
                  <a:pt x="305" y="113"/>
                </a:lnTo>
                <a:lnTo>
                  <a:pt x="303" y="107"/>
                </a:lnTo>
                <a:lnTo>
                  <a:pt x="305" y="101"/>
                </a:lnTo>
                <a:lnTo>
                  <a:pt x="309" y="91"/>
                </a:lnTo>
                <a:lnTo>
                  <a:pt x="323" y="89"/>
                </a:lnTo>
                <a:lnTo>
                  <a:pt x="315" y="91"/>
                </a:lnTo>
                <a:lnTo>
                  <a:pt x="305" y="79"/>
                </a:lnTo>
                <a:lnTo>
                  <a:pt x="299" y="77"/>
                </a:lnTo>
                <a:lnTo>
                  <a:pt x="297" y="71"/>
                </a:lnTo>
                <a:lnTo>
                  <a:pt x="297" y="67"/>
                </a:lnTo>
                <a:lnTo>
                  <a:pt x="291" y="57"/>
                </a:lnTo>
                <a:lnTo>
                  <a:pt x="285" y="57"/>
                </a:lnTo>
                <a:lnTo>
                  <a:pt x="275" y="46"/>
                </a:lnTo>
                <a:lnTo>
                  <a:pt x="265" y="38"/>
                </a:lnTo>
                <a:lnTo>
                  <a:pt x="257" y="38"/>
                </a:lnTo>
                <a:lnTo>
                  <a:pt x="257" y="36"/>
                </a:lnTo>
                <a:lnTo>
                  <a:pt x="248" y="34"/>
                </a:lnTo>
                <a:lnTo>
                  <a:pt x="244" y="28"/>
                </a:lnTo>
                <a:lnTo>
                  <a:pt x="234" y="20"/>
                </a:lnTo>
                <a:lnTo>
                  <a:pt x="228" y="18"/>
                </a:lnTo>
                <a:lnTo>
                  <a:pt x="222" y="12"/>
                </a:lnTo>
                <a:lnTo>
                  <a:pt x="214" y="10"/>
                </a:lnTo>
                <a:lnTo>
                  <a:pt x="208" y="14"/>
                </a:lnTo>
                <a:lnTo>
                  <a:pt x="198" y="4"/>
                </a:lnTo>
                <a:lnTo>
                  <a:pt x="192" y="4"/>
                </a:lnTo>
                <a:lnTo>
                  <a:pt x="188" y="8"/>
                </a:lnTo>
                <a:lnTo>
                  <a:pt x="184" y="4"/>
                </a:lnTo>
                <a:lnTo>
                  <a:pt x="178" y="4"/>
                </a:lnTo>
                <a:lnTo>
                  <a:pt x="172" y="10"/>
                </a:lnTo>
                <a:lnTo>
                  <a:pt x="166" y="10"/>
                </a:lnTo>
                <a:lnTo>
                  <a:pt x="151" y="4"/>
                </a:lnTo>
                <a:lnTo>
                  <a:pt x="147" y="0"/>
                </a:lnTo>
                <a:lnTo>
                  <a:pt x="137" y="18"/>
                </a:lnTo>
                <a:lnTo>
                  <a:pt x="131" y="18"/>
                </a:lnTo>
                <a:lnTo>
                  <a:pt x="129" y="22"/>
                </a:lnTo>
                <a:lnTo>
                  <a:pt x="117" y="20"/>
                </a:lnTo>
                <a:lnTo>
                  <a:pt x="115" y="20"/>
                </a:lnTo>
                <a:lnTo>
                  <a:pt x="113" y="30"/>
                </a:lnTo>
                <a:lnTo>
                  <a:pt x="111" y="44"/>
                </a:lnTo>
                <a:lnTo>
                  <a:pt x="99" y="69"/>
                </a:lnTo>
                <a:lnTo>
                  <a:pt x="91" y="71"/>
                </a:lnTo>
                <a:lnTo>
                  <a:pt x="85" y="85"/>
                </a:lnTo>
                <a:lnTo>
                  <a:pt x="80" y="99"/>
                </a:lnTo>
                <a:lnTo>
                  <a:pt x="72" y="103"/>
                </a:lnTo>
                <a:lnTo>
                  <a:pt x="60" y="139"/>
                </a:lnTo>
                <a:lnTo>
                  <a:pt x="54" y="141"/>
                </a:lnTo>
                <a:lnTo>
                  <a:pt x="44" y="152"/>
                </a:lnTo>
                <a:lnTo>
                  <a:pt x="44" y="160"/>
                </a:lnTo>
                <a:lnTo>
                  <a:pt x="46" y="170"/>
                </a:lnTo>
                <a:lnTo>
                  <a:pt x="38" y="184"/>
                </a:lnTo>
                <a:lnTo>
                  <a:pt x="38" y="206"/>
                </a:lnTo>
                <a:lnTo>
                  <a:pt x="30" y="224"/>
                </a:lnTo>
                <a:lnTo>
                  <a:pt x="22" y="222"/>
                </a:lnTo>
                <a:lnTo>
                  <a:pt x="14" y="224"/>
                </a:lnTo>
                <a:lnTo>
                  <a:pt x="10" y="224"/>
                </a:lnTo>
                <a:lnTo>
                  <a:pt x="6" y="229"/>
                </a:lnTo>
                <a:lnTo>
                  <a:pt x="0" y="237"/>
                </a:lnTo>
                <a:lnTo>
                  <a:pt x="6" y="243"/>
                </a:lnTo>
                <a:lnTo>
                  <a:pt x="20" y="245"/>
                </a:lnTo>
                <a:lnTo>
                  <a:pt x="30" y="257"/>
                </a:lnTo>
                <a:lnTo>
                  <a:pt x="40" y="27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60">
            <a:extLst>
              <a:ext uri="{FF2B5EF4-FFF2-40B4-BE49-F238E27FC236}">
                <a16:creationId xmlns:a16="http://schemas.microsoft.com/office/drawing/2014/main" id="{97B171BB-F16B-CBFE-CD26-065D828D9C92}"/>
              </a:ext>
            </a:extLst>
          </p:cNvPr>
          <p:cNvSpPr>
            <a:spLocks noEditPoints="1"/>
          </p:cNvSpPr>
          <p:nvPr/>
        </p:nvSpPr>
        <p:spPr bwMode="auto">
          <a:xfrm>
            <a:off x="22318289" y="9253538"/>
            <a:ext cx="314326" cy="307976"/>
          </a:xfrm>
          <a:custGeom>
            <a:avLst/>
            <a:gdLst>
              <a:gd name="T0" fmla="*/ 42 w 100"/>
              <a:gd name="T1" fmla="*/ 85 h 98"/>
              <a:gd name="T2" fmla="*/ 43 w 100"/>
              <a:gd name="T3" fmla="*/ 79 h 98"/>
              <a:gd name="T4" fmla="*/ 47 w 100"/>
              <a:gd name="T5" fmla="*/ 75 h 98"/>
              <a:gd name="T6" fmla="*/ 67 w 100"/>
              <a:gd name="T7" fmla="*/ 71 h 98"/>
              <a:gd name="T8" fmla="*/ 75 w 100"/>
              <a:gd name="T9" fmla="*/ 73 h 98"/>
              <a:gd name="T10" fmla="*/ 75 w 100"/>
              <a:gd name="T11" fmla="*/ 73 h 98"/>
              <a:gd name="T12" fmla="*/ 78 w 100"/>
              <a:gd name="T13" fmla="*/ 69 h 98"/>
              <a:gd name="T14" fmla="*/ 85 w 100"/>
              <a:gd name="T15" fmla="*/ 59 h 98"/>
              <a:gd name="T16" fmla="*/ 89 w 100"/>
              <a:gd name="T17" fmla="*/ 53 h 98"/>
              <a:gd name="T18" fmla="*/ 95 w 100"/>
              <a:gd name="T19" fmla="*/ 50 h 98"/>
              <a:gd name="T20" fmla="*/ 97 w 100"/>
              <a:gd name="T21" fmla="*/ 45 h 98"/>
              <a:gd name="T22" fmla="*/ 100 w 100"/>
              <a:gd name="T23" fmla="*/ 38 h 98"/>
              <a:gd name="T24" fmla="*/ 94 w 100"/>
              <a:gd name="T25" fmla="*/ 27 h 98"/>
              <a:gd name="T26" fmla="*/ 88 w 100"/>
              <a:gd name="T27" fmla="*/ 18 h 98"/>
              <a:gd name="T28" fmla="*/ 84 w 100"/>
              <a:gd name="T29" fmla="*/ 8 h 98"/>
              <a:gd name="T30" fmla="*/ 81 w 100"/>
              <a:gd name="T31" fmla="*/ 0 h 98"/>
              <a:gd name="T32" fmla="*/ 78 w 100"/>
              <a:gd name="T33" fmla="*/ 2 h 98"/>
              <a:gd name="T34" fmla="*/ 73 w 100"/>
              <a:gd name="T35" fmla="*/ 7 h 98"/>
              <a:gd name="T36" fmla="*/ 65 w 100"/>
              <a:gd name="T37" fmla="*/ 6 h 98"/>
              <a:gd name="T38" fmla="*/ 57 w 100"/>
              <a:gd name="T39" fmla="*/ 8 h 98"/>
              <a:gd name="T40" fmla="*/ 49 w 100"/>
              <a:gd name="T41" fmla="*/ 8 h 98"/>
              <a:gd name="T42" fmla="*/ 48 w 100"/>
              <a:gd name="T43" fmla="*/ 12 h 98"/>
              <a:gd name="T44" fmla="*/ 42 w 100"/>
              <a:gd name="T45" fmla="*/ 12 h 98"/>
              <a:gd name="T46" fmla="*/ 41 w 100"/>
              <a:gd name="T47" fmla="*/ 9 h 98"/>
              <a:gd name="T48" fmla="*/ 36 w 100"/>
              <a:gd name="T49" fmla="*/ 9 h 98"/>
              <a:gd name="T50" fmla="*/ 29 w 100"/>
              <a:gd name="T51" fmla="*/ 7 h 98"/>
              <a:gd name="T52" fmla="*/ 26 w 100"/>
              <a:gd name="T53" fmla="*/ 9 h 98"/>
              <a:gd name="T54" fmla="*/ 26 w 100"/>
              <a:gd name="T55" fmla="*/ 13 h 98"/>
              <a:gd name="T56" fmla="*/ 24 w 100"/>
              <a:gd name="T57" fmla="*/ 18 h 98"/>
              <a:gd name="T58" fmla="*/ 24 w 100"/>
              <a:gd name="T59" fmla="*/ 30 h 98"/>
              <a:gd name="T60" fmla="*/ 26 w 100"/>
              <a:gd name="T61" fmla="*/ 37 h 98"/>
              <a:gd name="T62" fmla="*/ 18 w 100"/>
              <a:gd name="T63" fmla="*/ 52 h 98"/>
              <a:gd name="T64" fmla="*/ 12 w 100"/>
              <a:gd name="T65" fmla="*/ 58 h 98"/>
              <a:gd name="T66" fmla="*/ 5 w 100"/>
              <a:gd name="T67" fmla="*/ 74 h 98"/>
              <a:gd name="T68" fmla="*/ 1 w 100"/>
              <a:gd name="T69" fmla="*/ 87 h 98"/>
              <a:gd name="T70" fmla="*/ 0 w 100"/>
              <a:gd name="T71" fmla="*/ 98 h 98"/>
              <a:gd name="T72" fmla="*/ 0 w 100"/>
              <a:gd name="T73" fmla="*/ 98 h 98"/>
              <a:gd name="T74" fmla="*/ 4 w 100"/>
              <a:gd name="T75" fmla="*/ 97 h 98"/>
              <a:gd name="T76" fmla="*/ 7 w 100"/>
              <a:gd name="T77" fmla="*/ 95 h 98"/>
              <a:gd name="T78" fmla="*/ 10 w 100"/>
              <a:gd name="T79" fmla="*/ 98 h 98"/>
              <a:gd name="T80" fmla="*/ 13 w 100"/>
              <a:gd name="T81" fmla="*/ 97 h 98"/>
              <a:gd name="T82" fmla="*/ 14 w 100"/>
              <a:gd name="T83" fmla="*/ 94 h 98"/>
              <a:gd name="T84" fmla="*/ 17 w 100"/>
              <a:gd name="T85" fmla="*/ 94 h 98"/>
              <a:gd name="T86" fmla="*/ 19 w 100"/>
              <a:gd name="T87" fmla="*/ 93 h 98"/>
              <a:gd name="T88" fmla="*/ 22 w 100"/>
              <a:gd name="T89" fmla="*/ 92 h 98"/>
              <a:gd name="T90" fmla="*/ 40 w 100"/>
              <a:gd name="T91" fmla="*/ 92 h 98"/>
              <a:gd name="T92" fmla="*/ 42 w 100"/>
              <a:gd name="T93" fmla="*/ 92 h 98"/>
              <a:gd name="T94" fmla="*/ 42 w 100"/>
              <a:gd name="T95" fmla="*/ 85 h 98"/>
              <a:gd name="T96" fmla="*/ 25 w 100"/>
              <a:gd name="T97" fmla="*/ 44 h 98"/>
              <a:gd name="T98" fmla="*/ 25 w 100"/>
              <a:gd name="T99" fmla="*/ 45 h 98"/>
              <a:gd name="T100" fmla="*/ 25 w 100"/>
              <a:gd name="T101" fmla="*/ 43 h 98"/>
              <a:gd name="T102" fmla="*/ 26 w 100"/>
              <a:gd name="T103" fmla="*/ 43 h 98"/>
              <a:gd name="T104" fmla="*/ 25 w 100"/>
              <a:gd name="T105" fmla="*/ 44 h 98"/>
              <a:gd name="T106" fmla="*/ 62 w 100"/>
              <a:gd name="T107" fmla="*/ 51 h 98"/>
              <a:gd name="T108" fmla="*/ 62 w 100"/>
              <a:gd name="T109" fmla="*/ 50 h 98"/>
              <a:gd name="T110" fmla="*/ 64 w 100"/>
              <a:gd name="T111" fmla="*/ 50 h 98"/>
              <a:gd name="T112" fmla="*/ 62 w 100"/>
              <a:gd name="T113" fmla="*/ 5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98">
                <a:moveTo>
                  <a:pt x="42" y="85"/>
                </a:moveTo>
                <a:cubicBezTo>
                  <a:pt x="42" y="83"/>
                  <a:pt x="42" y="80"/>
                  <a:pt x="43" y="79"/>
                </a:cubicBezTo>
                <a:cubicBezTo>
                  <a:pt x="44" y="77"/>
                  <a:pt x="46" y="75"/>
                  <a:pt x="47" y="75"/>
                </a:cubicBezTo>
                <a:cubicBezTo>
                  <a:pt x="54" y="73"/>
                  <a:pt x="61" y="72"/>
                  <a:pt x="67" y="71"/>
                </a:cubicBezTo>
                <a:cubicBezTo>
                  <a:pt x="70" y="71"/>
                  <a:pt x="73" y="72"/>
                  <a:pt x="75" y="73"/>
                </a:cubicBezTo>
                <a:cubicBezTo>
                  <a:pt x="75" y="73"/>
                  <a:pt x="75" y="73"/>
                  <a:pt x="75" y="73"/>
                </a:cubicBezTo>
                <a:cubicBezTo>
                  <a:pt x="78" y="69"/>
                  <a:pt x="78" y="69"/>
                  <a:pt x="78" y="69"/>
                </a:cubicBezTo>
                <a:cubicBezTo>
                  <a:pt x="85" y="59"/>
                  <a:pt x="85" y="59"/>
                  <a:pt x="85" y="59"/>
                </a:cubicBezTo>
                <a:cubicBezTo>
                  <a:pt x="89" y="53"/>
                  <a:pt x="89" y="53"/>
                  <a:pt x="89" y="53"/>
                </a:cubicBezTo>
                <a:cubicBezTo>
                  <a:pt x="95" y="50"/>
                  <a:pt x="95" y="50"/>
                  <a:pt x="95" y="50"/>
                </a:cubicBezTo>
                <a:cubicBezTo>
                  <a:pt x="97" y="45"/>
                  <a:pt x="97" y="45"/>
                  <a:pt x="97" y="45"/>
                </a:cubicBezTo>
                <a:cubicBezTo>
                  <a:pt x="100" y="38"/>
                  <a:pt x="100" y="38"/>
                  <a:pt x="100" y="38"/>
                </a:cubicBezTo>
                <a:cubicBezTo>
                  <a:pt x="94" y="27"/>
                  <a:pt x="94" y="27"/>
                  <a:pt x="94" y="27"/>
                </a:cubicBezTo>
                <a:cubicBezTo>
                  <a:pt x="88" y="18"/>
                  <a:pt x="88" y="18"/>
                  <a:pt x="88" y="18"/>
                </a:cubicBezTo>
                <a:cubicBezTo>
                  <a:pt x="84" y="8"/>
                  <a:pt x="84" y="8"/>
                  <a:pt x="84" y="8"/>
                </a:cubicBezTo>
                <a:cubicBezTo>
                  <a:pt x="81" y="0"/>
                  <a:pt x="81" y="0"/>
                  <a:pt x="81" y="0"/>
                </a:cubicBezTo>
                <a:cubicBezTo>
                  <a:pt x="78" y="2"/>
                  <a:pt x="78" y="2"/>
                  <a:pt x="78" y="2"/>
                </a:cubicBezTo>
                <a:cubicBezTo>
                  <a:pt x="73" y="7"/>
                  <a:pt x="73" y="7"/>
                  <a:pt x="73" y="7"/>
                </a:cubicBezTo>
                <a:cubicBezTo>
                  <a:pt x="65" y="6"/>
                  <a:pt x="65" y="6"/>
                  <a:pt x="65" y="6"/>
                </a:cubicBezTo>
                <a:cubicBezTo>
                  <a:pt x="57" y="8"/>
                  <a:pt x="57" y="8"/>
                  <a:pt x="57" y="8"/>
                </a:cubicBezTo>
                <a:cubicBezTo>
                  <a:pt x="49" y="8"/>
                  <a:pt x="49" y="8"/>
                  <a:pt x="49" y="8"/>
                </a:cubicBezTo>
                <a:cubicBezTo>
                  <a:pt x="49" y="8"/>
                  <a:pt x="49" y="11"/>
                  <a:pt x="48" y="12"/>
                </a:cubicBezTo>
                <a:cubicBezTo>
                  <a:pt x="48" y="13"/>
                  <a:pt x="42" y="12"/>
                  <a:pt x="42" y="12"/>
                </a:cubicBezTo>
                <a:cubicBezTo>
                  <a:pt x="41" y="9"/>
                  <a:pt x="41" y="9"/>
                  <a:pt x="41" y="9"/>
                </a:cubicBezTo>
                <a:cubicBezTo>
                  <a:pt x="36" y="9"/>
                  <a:pt x="36" y="9"/>
                  <a:pt x="36" y="9"/>
                </a:cubicBezTo>
                <a:cubicBezTo>
                  <a:pt x="29" y="7"/>
                  <a:pt x="29" y="7"/>
                  <a:pt x="29" y="7"/>
                </a:cubicBezTo>
                <a:cubicBezTo>
                  <a:pt x="26" y="9"/>
                  <a:pt x="26" y="9"/>
                  <a:pt x="26" y="9"/>
                </a:cubicBezTo>
                <a:cubicBezTo>
                  <a:pt x="26" y="13"/>
                  <a:pt x="26" y="13"/>
                  <a:pt x="26" y="13"/>
                </a:cubicBezTo>
                <a:cubicBezTo>
                  <a:pt x="24" y="18"/>
                  <a:pt x="24" y="18"/>
                  <a:pt x="24" y="18"/>
                </a:cubicBezTo>
                <a:cubicBezTo>
                  <a:pt x="24" y="30"/>
                  <a:pt x="24" y="30"/>
                  <a:pt x="24" y="30"/>
                </a:cubicBezTo>
                <a:cubicBezTo>
                  <a:pt x="26" y="37"/>
                  <a:pt x="26" y="37"/>
                  <a:pt x="26" y="37"/>
                </a:cubicBezTo>
                <a:cubicBezTo>
                  <a:pt x="18" y="52"/>
                  <a:pt x="18" y="52"/>
                  <a:pt x="18" y="52"/>
                </a:cubicBezTo>
                <a:cubicBezTo>
                  <a:pt x="12" y="58"/>
                  <a:pt x="12" y="58"/>
                  <a:pt x="12" y="58"/>
                </a:cubicBezTo>
                <a:cubicBezTo>
                  <a:pt x="5" y="74"/>
                  <a:pt x="5" y="74"/>
                  <a:pt x="5" y="74"/>
                </a:cubicBezTo>
                <a:cubicBezTo>
                  <a:pt x="1" y="87"/>
                  <a:pt x="1" y="87"/>
                  <a:pt x="1" y="87"/>
                </a:cubicBezTo>
                <a:cubicBezTo>
                  <a:pt x="0" y="98"/>
                  <a:pt x="0" y="98"/>
                  <a:pt x="0" y="98"/>
                </a:cubicBezTo>
                <a:cubicBezTo>
                  <a:pt x="0" y="98"/>
                  <a:pt x="0" y="98"/>
                  <a:pt x="0" y="98"/>
                </a:cubicBezTo>
                <a:cubicBezTo>
                  <a:pt x="4" y="97"/>
                  <a:pt x="4" y="97"/>
                  <a:pt x="4" y="97"/>
                </a:cubicBezTo>
                <a:cubicBezTo>
                  <a:pt x="7" y="95"/>
                  <a:pt x="7" y="95"/>
                  <a:pt x="7" y="95"/>
                </a:cubicBezTo>
                <a:cubicBezTo>
                  <a:pt x="10" y="98"/>
                  <a:pt x="10" y="98"/>
                  <a:pt x="10" y="98"/>
                </a:cubicBezTo>
                <a:cubicBezTo>
                  <a:pt x="13" y="97"/>
                  <a:pt x="13" y="97"/>
                  <a:pt x="13" y="97"/>
                </a:cubicBezTo>
                <a:cubicBezTo>
                  <a:pt x="14" y="94"/>
                  <a:pt x="14" y="94"/>
                  <a:pt x="14" y="94"/>
                </a:cubicBezTo>
                <a:cubicBezTo>
                  <a:pt x="17" y="94"/>
                  <a:pt x="17" y="94"/>
                  <a:pt x="17" y="94"/>
                </a:cubicBezTo>
                <a:cubicBezTo>
                  <a:pt x="19" y="93"/>
                  <a:pt x="19" y="93"/>
                  <a:pt x="19" y="93"/>
                </a:cubicBezTo>
                <a:cubicBezTo>
                  <a:pt x="22" y="92"/>
                  <a:pt x="22" y="92"/>
                  <a:pt x="22" y="92"/>
                </a:cubicBezTo>
                <a:cubicBezTo>
                  <a:pt x="40" y="92"/>
                  <a:pt x="40" y="92"/>
                  <a:pt x="40" y="92"/>
                </a:cubicBezTo>
                <a:cubicBezTo>
                  <a:pt x="42" y="92"/>
                  <a:pt x="42" y="92"/>
                  <a:pt x="42" y="92"/>
                </a:cubicBezTo>
                <a:lnTo>
                  <a:pt x="42" y="85"/>
                </a:lnTo>
                <a:close/>
                <a:moveTo>
                  <a:pt x="25" y="44"/>
                </a:moveTo>
                <a:cubicBezTo>
                  <a:pt x="25" y="45"/>
                  <a:pt x="25" y="45"/>
                  <a:pt x="25" y="45"/>
                </a:cubicBezTo>
                <a:cubicBezTo>
                  <a:pt x="25" y="43"/>
                  <a:pt x="25" y="43"/>
                  <a:pt x="25" y="43"/>
                </a:cubicBezTo>
                <a:cubicBezTo>
                  <a:pt x="26" y="43"/>
                  <a:pt x="26" y="43"/>
                  <a:pt x="26" y="43"/>
                </a:cubicBezTo>
                <a:lnTo>
                  <a:pt x="25" y="44"/>
                </a:lnTo>
                <a:close/>
                <a:moveTo>
                  <a:pt x="62" y="51"/>
                </a:moveTo>
                <a:cubicBezTo>
                  <a:pt x="62" y="50"/>
                  <a:pt x="62" y="50"/>
                  <a:pt x="62" y="50"/>
                </a:cubicBezTo>
                <a:cubicBezTo>
                  <a:pt x="64" y="50"/>
                  <a:pt x="64" y="50"/>
                  <a:pt x="64" y="50"/>
                </a:cubicBezTo>
                <a:lnTo>
                  <a:pt x="62" y="5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61">
            <a:extLst>
              <a:ext uri="{FF2B5EF4-FFF2-40B4-BE49-F238E27FC236}">
                <a16:creationId xmlns:a16="http://schemas.microsoft.com/office/drawing/2014/main" id="{175EE6C8-1768-598E-4D9F-3E03208E006A}"/>
              </a:ext>
            </a:extLst>
          </p:cNvPr>
          <p:cNvSpPr>
            <a:spLocks/>
          </p:cNvSpPr>
          <p:nvPr/>
        </p:nvSpPr>
        <p:spPr bwMode="auto">
          <a:xfrm>
            <a:off x="21373727" y="9196388"/>
            <a:ext cx="1025526" cy="1020764"/>
          </a:xfrm>
          <a:custGeom>
            <a:avLst/>
            <a:gdLst>
              <a:gd name="T0" fmla="*/ 318 w 327"/>
              <a:gd name="T1" fmla="*/ 22 h 325"/>
              <a:gd name="T2" fmla="*/ 299 w 327"/>
              <a:gd name="T3" fmla="*/ 12 h 325"/>
              <a:gd name="T4" fmla="*/ 271 w 327"/>
              <a:gd name="T5" fmla="*/ 11 h 325"/>
              <a:gd name="T6" fmla="*/ 240 w 327"/>
              <a:gd name="T7" fmla="*/ 2 h 325"/>
              <a:gd name="T8" fmla="*/ 215 w 327"/>
              <a:gd name="T9" fmla="*/ 7 h 325"/>
              <a:gd name="T10" fmla="*/ 183 w 327"/>
              <a:gd name="T11" fmla="*/ 9 h 325"/>
              <a:gd name="T12" fmla="*/ 166 w 327"/>
              <a:gd name="T13" fmla="*/ 17 h 325"/>
              <a:gd name="T14" fmla="*/ 129 w 327"/>
              <a:gd name="T15" fmla="*/ 5 h 325"/>
              <a:gd name="T16" fmla="*/ 113 w 327"/>
              <a:gd name="T17" fmla="*/ 16 h 325"/>
              <a:gd name="T18" fmla="*/ 112 w 327"/>
              <a:gd name="T19" fmla="*/ 44 h 325"/>
              <a:gd name="T20" fmla="*/ 101 w 327"/>
              <a:gd name="T21" fmla="*/ 72 h 325"/>
              <a:gd name="T22" fmla="*/ 96 w 327"/>
              <a:gd name="T23" fmla="*/ 102 h 325"/>
              <a:gd name="T24" fmla="*/ 75 w 327"/>
              <a:gd name="T25" fmla="*/ 122 h 325"/>
              <a:gd name="T26" fmla="*/ 66 w 327"/>
              <a:gd name="T27" fmla="*/ 161 h 325"/>
              <a:gd name="T28" fmla="*/ 45 w 327"/>
              <a:gd name="T29" fmla="*/ 177 h 325"/>
              <a:gd name="T30" fmla="*/ 33 w 327"/>
              <a:gd name="T31" fmla="*/ 170 h 325"/>
              <a:gd name="T32" fmla="*/ 16 w 327"/>
              <a:gd name="T33" fmla="*/ 176 h 325"/>
              <a:gd name="T34" fmla="*/ 3 w 327"/>
              <a:gd name="T35" fmla="*/ 199 h 325"/>
              <a:gd name="T36" fmla="*/ 78 w 327"/>
              <a:gd name="T37" fmla="*/ 194 h 325"/>
              <a:gd name="T38" fmla="*/ 79 w 327"/>
              <a:gd name="T39" fmla="*/ 206 h 325"/>
              <a:gd name="T40" fmla="*/ 90 w 327"/>
              <a:gd name="T41" fmla="*/ 232 h 325"/>
              <a:gd name="T42" fmla="*/ 123 w 327"/>
              <a:gd name="T43" fmla="*/ 219 h 325"/>
              <a:gd name="T44" fmla="*/ 146 w 327"/>
              <a:gd name="T45" fmla="*/ 213 h 325"/>
              <a:gd name="T46" fmla="*/ 166 w 327"/>
              <a:gd name="T47" fmla="*/ 227 h 325"/>
              <a:gd name="T48" fmla="*/ 166 w 327"/>
              <a:gd name="T49" fmla="*/ 246 h 325"/>
              <a:gd name="T50" fmla="*/ 170 w 327"/>
              <a:gd name="T51" fmla="*/ 267 h 325"/>
              <a:gd name="T52" fmla="*/ 174 w 327"/>
              <a:gd name="T53" fmla="*/ 287 h 325"/>
              <a:gd name="T54" fmla="*/ 200 w 327"/>
              <a:gd name="T55" fmla="*/ 284 h 325"/>
              <a:gd name="T56" fmla="*/ 204 w 327"/>
              <a:gd name="T57" fmla="*/ 285 h 325"/>
              <a:gd name="T58" fmla="*/ 211 w 327"/>
              <a:gd name="T59" fmla="*/ 292 h 325"/>
              <a:gd name="T60" fmla="*/ 223 w 327"/>
              <a:gd name="T61" fmla="*/ 287 h 325"/>
              <a:gd name="T62" fmla="*/ 226 w 327"/>
              <a:gd name="T63" fmla="*/ 295 h 325"/>
              <a:gd name="T64" fmla="*/ 244 w 327"/>
              <a:gd name="T65" fmla="*/ 301 h 325"/>
              <a:gd name="T66" fmla="*/ 252 w 327"/>
              <a:gd name="T67" fmla="*/ 299 h 325"/>
              <a:gd name="T68" fmla="*/ 259 w 327"/>
              <a:gd name="T69" fmla="*/ 294 h 325"/>
              <a:gd name="T70" fmla="*/ 271 w 327"/>
              <a:gd name="T71" fmla="*/ 308 h 325"/>
              <a:gd name="T72" fmla="*/ 289 w 327"/>
              <a:gd name="T73" fmla="*/ 325 h 325"/>
              <a:gd name="T74" fmla="*/ 301 w 327"/>
              <a:gd name="T75" fmla="*/ 325 h 325"/>
              <a:gd name="T76" fmla="*/ 296 w 327"/>
              <a:gd name="T77" fmla="*/ 306 h 325"/>
              <a:gd name="T78" fmla="*/ 286 w 327"/>
              <a:gd name="T79" fmla="*/ 304 h 325"/>
              <a:gd name="T80" fmla="*/ 283 w 327"/>
              <a:gd name="T81" fmla="*/ 278 h 325"/>
              <a:gd name="T82" fmla="*/ 285 w 327"/>
              <a:gd name="T83" fmla="*/ 264 h 325"/>
              <a:gd name="T84" fmla="*/ 284 w 327"/>
              <a:gd name="T85" fmla="*/ 250 h 325"/>
              <a:gd name="T86" fmla="*/ 286 w 327"/>
              <a:gd name="T87" fmla="*/ 246 h 325"/>
              <a:gd name="T88" fmla="*/ 318 w 327"/>
              <a:gd name="T89" fmla="*/ 229 h 325"/>
              <a:gd name="T90" fmla="*/ 318 w 327"/>
              <a:gd name="T91" fmla="*/ 228 h 325"/>
              <a:gd name="T92" fmla="*/ 293 w 327"/>
              <a:gd name="T93" fmla="*/ 164 h 325"/>
              <a:gd name="T94" fmla="*/ 304 w 327"/>
              <a:gd name="T95" fmla="*/ 171 h 325"/>
              <a:gd name="T96" fmla="*/ 300 w 327"/>
              <a:gd name="T97" fmla="*/ 163 h 325"/>
              <a:gd name="T98" fmla="*/ 291 w 327"/>
              <a:gd name="T99" fmla="*/ 138 h 325"/>
              <a:gd name="T100" fmla="*/ 291 w 327"/>
              <a:gd name="T101" fmla="*/ 134 h 325"/>
              <a:gd name="T102" fmla="*/ 302 w 327"/>
              <a:gd name="T103" fmla="*/ 105 h 325"/>
              <a:gd name="T104" fmla="*/ 327 w 327"/>
              <a:gd name="T105" fmla="*/ 5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325">
                <a:moveTo>
                  <a:pt x="325" y="36"/>
                </a:moveTo>
                <a:cubicBezTo>
                  <a:pt x="327" y="31"/>
                  <a:pt x="327" y="31"/>
                  <a:pt x="327" y="31"/>
                </a:cubicBezTo>
                <a:cubicBezTo>
                  <a:pt x="320" y="30"/>
                  <a:pt x="320" y="30"/>
                  <a:pt x="320" y="30"/>
                </a:cubicBezTo>
                <a:cubicBezTo>
                  <a:pt x="318" y="22"/>
                  <a:pt x="318" y="22"/>
                  <a:pt x="318" y="22"/>
                </a:cubicBezTo>
                <a:cubicBezTo>
                  <a:pt x="312" y="18"/>
                  <a:pt x="312" y="18"/>
                  <a:pt x="312" y="18"/>
                </a:cubicBezTo>
                <a:cubicBezTo>
                  <a:pt x="307" y="11"/>
                  <a:pt x="307" y="11"/>
                  <a:pt x="307" y="11"/>
                </a:cubicBezTo>
                <a:cubicBezTo>
                  <a:pt x="303" y="10"/>
                  <a:pt x="303" y="10"/>
                  <a:pt x="303" y="10"/>
                </a:cubicBezTo>
                <a:cubicBezTo>
                  <a:pt x="299" y="12"/>
                  <a:pt x="299" y="12"/>
                  <a:pt x="299" y="12"/>
                </a:cubicBezTo>
                <a:cubicBezTo>
                  <a:pt x="294" y="15"/>
                  <a:pt x="294" y="15"/>
                  <a:pt x="294" y="15"/>
                </a:cubicBezTo>
                <a:cubicBezTo>
                  <a:pt x="288" y="13"/>
                  <a:pt x="288" y="13"/>
                  <a:pt x="288" y="13"/>
                </a:cubicBezTo>
                <a:cubicBezTo>
                  <a:pt x="281" y="16"/>
                  <a:pt x="281" y="16"/>
                  <a:pt x="281" y="16"/>
                </a:cubicBezTo>
                <a:cubicBezTo>
                  <a:pt x="271" y="11"/>
                  <a:pt x="271" y="11"/>
                  <a:pt x="271" y="11"/>
                </a:cubicBezTo>
                <a:cubicBezTo>
                  <a:pt x="267" y="6"/>
                  <a:pt x="267" y="6"/>
                  <a:pt x="267" y="6"/>
                </a:cubicBezTo>
                <a:cubicBezTo>
                  <a:pt x="261" y="3"/>
                  <a:pt x="261" y="3"/>
                  <a:pt x="261" y="3"/>
                </a:cubicBezTo>
                <a:cubicBezTo>
                  <a:pt x="252" y="4"/>
                  <a:pt x="252" y="4"/>
                  <a:pt x="252" y="4"/>
                </a:cubicBezTo>
                <a:cubicBezTo>
                  <a:pt x="240" y="2"/>
                  <a:pt x="240" y="2"/>
                  <a:pt x="240" y="2"/>
                </a:cubicBezTo>
                <a:cubicBezTo>
                  <a:pt x="233" y="0"/>
                  <a:pt x="233" y="0"/>
                  <a:pt x="233" y="0"/>
                </a:cubicBezTo>
                <a:cubicBezTo>
                  <a:pt x="230" y="1"/>
                  <a:pt x="230" y="1"/>
                  <a:pt x="230" y="1"/>
                </a:cubicBezTo>
                <a:cubicBezTo>
                  <a:pt x="226" y="5"/>
                  <a:pt x="226" y="5"/>
                  <a:pt x="226" y="5"/>
                </a:cubicBezTo>
                <a:cubicBezTo>
                  <a:pt x="215" y="7"/>
                  <a:pt x="215" y="7"/>
                  <a:pt x="215" y="7"/>
                </a:cubicBezTo>
                <a:cubicBezTo>
                  <a:pt x="215" y="7"/>
                  <a:pt x="213" y="4"/>
                  <a:pt x="212" y="4"/>
                </a:cubicBezTo>
                <a:cubicBezTo>
                  <a:pt x="210" y="4"/>
                  <a:pt x="200" y="9"/>
                  <a:pt x="200" y="9"/>
                </a:cubicBezTo>
                <a:cubicBezTo>
                  <a:pt x="189" y="11"/>
                  <a:pt x="189" y="11"/>
                  <a:pt x="189" y="11"/>
                </a:cubicBezTo>
                <a:cubicBezTo>
                  <a:pt x="183" y="9"/>
                  <a:pt x="183" y="9"/>
                  <a:pt x="183" y="9"/>
                </a:cubicBezTo>
                <a:cubicBezTo>
                  <a:pt x="178" y="15"/>
                  <a:pt x="178" y="15"/>
                  <a:pt x="178" y="15"/>
                </a:cubicBezTo>
                <a:cubicBezTo>
                  <a:pt x="179" y="18"/>
                  <a:pt x="179" y="18"/>
                  <a:pt x="179" y="18"/>
                </a:cubicBezTo>
                <a:cubicBezTo>
                  <a:pt x="173" y="19"/>
                  <a:pt x="173" y="19"/>
                  <a:pt x="173" y="19"/>
                </a:cubicBezTo>
                <a:cubicBezTo>
                  <a:pt x="166" y="17"/>
                  <a:pt x="166" y="17"/>
                  <a:pt x="166" y="17"/>
                </a:cubicBezTo>
                <a:cubicBezTo>
                  <a:pt x="153" y="16"/>
                  <a:pt x="153" y="16"/>
                  <a:pt x="153" y="16"/>
                </a:cubicBezTo>
                <a:cubicBezTo>
                  <a:pt x="144" y="14"/>
                  <a:pt x="144" y="14"/>
                  <a:pt x="144" y="14"/>
                </a:cubicBezTo>
                <a:cubicBezTo>
                  <a:pt x="135" y="7"/>
                  <a:pt x="135" y="7"/>
                  <a:pt x="135" y="7"/>
                </a:cubicBezTo>
                <a:cubicBezTo>
                  <a:pt x="129" y="5"/>
                  <a:pt x="129" y="5"/>
                  <a:pt x="129" y="5"/>
                </a:cubicBezTo>
                <a:cubicBezTo>
                  <a:pt x="122" y="6"/>
                  <a:pt x="122" y="6"/>
                  <a:pt x="122" y="6"/>
                </a:cubicBezTo>
                <a:cubicBezTo>
                  <a:pt x="119" y="10"/>
                  <a:pt x="119" y="10"/>
                  <a:pt x="119" y="10"/>
                </a:cubicBezTo>
                <a:cubicBezTo>
                  <a:pt x="117" y="15"/>
                  <a:pt x="117" y="15"/>
                  <a:pt x="117" y="15"/>
                </a:cubicBezTo>
                <a:cubicBezTo>
                  <a:pt x="113" y="16"/>
                  <a:pt x="113" y="16"/>
                  <a:pt x="113" y="16"/>
                </a:cubicBezTo>
                <a:cubicBezTo>
                  <a:pt x="115" y="21"/>
                  <a:pt x="115" y="21"/>
                  <a:pt x="115" y="21"/>
                </a:cubicBezTo>
                <a:cubicBezTo>
                  <a:pt x="114" y="31"/>
                  <a:pt x="114" y="31"/>
                  <a:pt x="114" y="31"/>
                </a:cubicBezTo>
                <a:cubicBezTo>
                  <a:pt x="114" y="40"/>
                  <a:pt x="114" y="40"/>
                  <a:pt x="114" y="40"/>
                </a:cubicBezTo>
                <a:cubicBezTo>
                  <a:pt x="112" y="44"/>
                  <a:pt x="112" y="44"/>
                  <a:pt x="112" y="44"/>
                </a:cubicBezTo>
                <a:cubicBezTo>
                  <a:pt x="105" y="55"/>
                  <a:pt x="105" y="55"/>
                  <a:pt x="105" y="55"/>
                </a:cubicBezTo>
                <a:cubicBezTo>
                  <a:pt x="106" y="60"/>
                  <a:pt x="106" y="60"/>
                  <a:pt x="106" y="60"/>
                </a:cubicBezTo>
                <a:cubicBezTo>
                  <a:pt x="103" y="67"/>
                  <a:pt x="103" y="67"/>
                  <a:pt x="103" y="67"/>
                </a:cubicBezTo>
                <a:cubicBezTo>
                  <a:pt x="101" y="72"/>
                  <a:pt x="101" y="72"/>
                  <a:pt x="101" y="72"/>
                </a:cubicBezTo>
                <a:cubicBezTo>
                  <a:pt x="101" y="84"/>
                  <a:pt x="101" y="84"/>
                  <a:pt x="101" y="84"/>
                </a:cubicBezTo>
                <a:cubicBezTo>
                  <a:pt x="101" y="88"/>
                  <a:pt x="101" y="88"/>
                  <a:pt x="101" y="88"/>
                </a:cubicBezTo>
                <a:cubicBezTo>
                  <a:pt x="97" y="90"/>
                  <a:pt x="97" y="90"/>
                  <a:pt x="97" y="90"/>
                </a:cubicBezTo>
                <a:cubicBezTo>
                  <a:pt x="96" y="102"/>
                  <a:pt x="96" y="102"/>
                  <a:pt x="96" y="102"/>
                </a:cubicBezTo>
                <a:cubicBezTo>
                  <a:pt x="91" y="108"/>
                  <a:pt x="91" y="108"/>
                  <a:pt x="91" y="108"/>
                </a:cubicBezTo>
                <a:cubicBezTo>
                  <a:pt x="86" y="111"/>
                  <a:pt x="86" y="111"/>
                  <a:pt x="86" y="111"/>
                </a:cubicBezTo>
                <a:cubicBezTo>
                  <a:pt x="79" y="116"/>
                  <a:pt x="79" y="116"/>
                  <a:pt x="79" y="116"/>
                </a:cubicBezTo>
                <a:cubicBezTo>
                  <a:pt x="75" y="122"/>
                  <a:pt x="75" y="122"/>
                  <a:pt x="75" y="122"/>
                </a:cubicBezTo>
                <a:cubicBezTo>
                  <a:pt x="68" y="132"/>
                  <a:pt x="68" y="132"/>
                  <a:pt x="68" y="132"/>
                </a:cubicBezTo>
                <a:cubicBezTo>
                  <a:pt x="69" y="139"/>
                  <a:pt x="69" y="139"/>
                  <a:pt x="69" y="139"/>
                </a:cubicBezTo>
                <a:cubicBezTo>
                  <a:pt x="67" y="156"/>
                  <a:pt x="67" y="156"/>
                  <a:pt x="67" y="156"/>
                </a:cubicBezTo>
                <a:cubicBezTo>
                  <a:pt x="66" y="161"/>
                  <a:pt x="66" y="161"/>
                  <a:pt x="66" y="161"/>
                </a:cubicBezTo>
                <a:cubicBezTo>
                  <a:pt x="61" y="162"/>
                  <a:pt x="61" y="162"/>
                  <a:pt x="61" y="162"/>
                </a:cubicBezTo>
                <a:cubicBezTo>
                  <a:pt x="57" y="168"/>
                  <a:pt x="57" y="168"/>
                  <a:pt x="57" y="168"/>
                </a:cubicBezTo>
                <a:cubicBezTo>
                  <a:pt x="48" y="177"/>
                  <a:pt x="48" y="177"/>
                  <a:pt x="48" y="177"/>
                </a:cubicBezTo>
                <a:cubicBezTo>
                  <a:pt x="45" y="177"/>
                  <a:pt x="45" y="177"/>
                  <a:pt x="45" y="177"/>
                </a:cubicBezTo>
                <a:cubicBezTo>
                  <a:pt x="40" y="176"/>
                  <a:pt x="40" y="176"/>
                  <a:pt x="40" y="176"/>
                </a:cubicBezTo>
                <a:cubicBezTo>
                  <a:pt x="39" y="172"/>
                  <a:pt x="39" y="172"/>
                  <a:pt x="39" y="172"/>
                </a:cubicBezTo>
                <a:cubicBezTo>
                  <a:pt x="41" y="167"/>
                  <a:pt x="41" y="167"/>
                  <a:pt x="41" y="167"/>
                </a:cubicBezTo>
                <a:cubicBezTo>
                  <a:pt x="33" y="170"/>
                  <a:pt x="33" y="170"/>
                  <a:pt x="33" y="170"/>
                </a:cubicBezTo>
                <a:cubicBezTo>
                  <a:pt x="28" y="172"/>
                  <a:pt x="28" y="172"/>
                  <a:pt x="28" y="172"/>
                </a:cubicBezTo>
                <a:cubicBezTo>
                  <a:pt x="25" y="177"/>
                  <a:pt x="25" y="177"/>
                  <a:pt x="25" y="177"/>
                </a:cubicBezTo>
                <a:cubicBezTo>
                  <a:pt x="22" y="176"/>
                  <a:pt x="22" y="176"/>
                  <a:pt x="22" y="176"/>
                </a:cubicBezTo>
                <a:cubicBezTo>
                  <a:pt x="16" y="176"/>
                  <a:pt x="16" y="176"/>
                  <a:pt x="16" y="176"/>
                </a:cubicBezTo>
                <a:cubicBezTo>
                  <a:pt x="8" y="184"/>
                  <a:pt x="8" y="184"/>
                  <a:pt x="8" y="184"/>
                </a:cubicBezTo>
                <a:cubicBezTo>
                  <a:pt x="7" y="190"/>
                  <a:pt x="7" y="190"/>
                  <a:pt x="7" y="190"/>
                </a:cubicBezTo>
                <a:cubicBezTo>
                  <a:pt x="0" y="193"/>
                  <a:pt x="0" y="193"/>
                  <a:pt x="0" y="193"/>
                </a:cubicBezTo>
                <a:cubicBezTo>
                  <a:pt x="1" y="195"/>
                  <a:pt x="2" y="197"/>
                  <a:pt x="3" y="199"/>
                </a:cubicBezTo>
                <a:cubicBezTo>
                  <a:pt x="9" y="196"/>
                  <a:pt x="9" y="196"/>
                  <a:pt x="9" y="196"/>
                </a:cubicBezTo>
                <a:cubicBezTo>
                  <a:pt x="16" y="194"/>
                  <a:pt x="16" y="194"/>
                  <a:pt x="16" y="194"/>
                </a:cubicBezTo>
                <a:cubicBezTo>
                  <a:pt x="21" y="195"/>
                  <a:pt x="21" y="195"/>
                  <a:pt x="21" y="195"/>
                </a:cubicBezTo>
                <a:cubicBezTo>
                  <a:pt x="78" y="194"/>
                  <a:pt x="78" y="194"/>
                  <a:pt x="78" y="194"/>
                </a:cubicBezTo>
                <a:cubicBezTo>
                  <a:pt x="79" y="197"/>
                  <a:pt x="79" y="197"/>
                  <a:pt x="79" y="197"/>
                </a:cubicBezTo>
                <a:cubicBezTo>
                  <a:pt x="80" y="201"/>
                  <a:pt x="80" y="201"/>
                  <a:pt x="80" y="201"/>
                </a:cubicBezTo>
                <a:cubicBezTo>
                  <a:pt x="81" y="204"/>
                  <a:pt x="81" y="204"/>
                  <a:pt x="81" y="204"/>
                </a:cubicBezTo>
                <a:cubicBezTo>
                  <a:pt x="79" y="206"/>
                  <a:pt x="79" y="206"/>
                  <a:pt x="79" y="206"/>
                </a:cubicBezTo>
                <a:cubicBezTo>
                  <a:pt x="81" y="209"/>
                  <a:pt x="81" y="209"/>
                  <a:pt x="81" y="209"/>
                </a:cubicBezTo>
                <a:cubicBezTo>
                  <a:pt x="84" y="219"/>
                  <a:pt x="84" y="219"/>
                  <a:pt x="84" y="219"/>
                </a:cubicBezTo>
                <a:cubicBezTo>
                  <a:pt x="88" y="226"/>
                  <a:pt x="88" y="226"/>
                  <a:pt x="88" y="226"/>
                </a:cubicBezTo>
                <a:cubicBezTo>
                  <a:pt x="90" y="232"/>
                  <a:pt x="90" y="232"/>
                  <a:pt x="90" y="232"/>
                </a:cubicBezTo>
                <a:cubicBezTo>
                  <a:pt x="107" y="232"/>
                  <a:pt x="107" y="232"/>
                  <a:pt x="107" y="232"/>
                </a:cubicBezTo>
                <a:cubicBezTo>
                  <a:pt x="122" y="230"/>
                  <a:pt x="122" y="230"/>
                  <a:pt x="122" y="230"/>
                </a:cubicBezTo>
                <a:cubicBezTo>
                  <a:pt x="122" y="223"/>
                  <a:pt x="122" y="223"/>
                  <a:pt x="122" y="223"/>
                </a:cubicBezTo>
                <a:cubicBezTo>
                  <a:pt x="123" y="219"/>
                  <a:pt x="123" y="219"/>
                  <a:pt x="123" y="219"/>
                </a:cubicBezTo>
                <a:cubicBezTo>
                  <a:pt x="124" y="214"/>
                  <a:pt x="124" y="214"/>
                  <a:pt x="124" y="214"/>
                </a:cubicBezTo>
                <a:cubicBezTo>
                  <a:pt x="141" y="213"/>
                  <a:pt x="141" y="213"/>
                  <a:pt x="141" y="213"/>
                </a:cubicBezTo>
                <a:cubicBezTo>
                  <a:pt x="142" y="212"/>
                  <a:pt x="142" y="212"/>
                  <a:pt x="142" y="212"/>
                </a:cubicBezTo>
                <a:cubicBezTo>
                  <a:pt x="146" y="213"/>
                  <a:pt x="146" y="213"/>
                  <a:pt x="146" y="213"/>
                </a:cubicBezTo>
                <a:cubicBezTo>
                  <a:pt x="146" y="215"/>
                  <a:pt x="146" y="215"/>
                  <a:pt x="146" y="215"/>
                </a:cubicBezTo>
                <a:cubicBezTo>
                  <a:pt x="146" y="218"/>
                  <a:pt x="146" y="218"/>
                  <a:pt x="146" y="218"/>
                </a:cubicBezTo>
                <a:cubicBezTo>
                  <a:pt x="166" y="220"/>
                  <a:pt x="166" y="220"/>
                  <a:pt x="166" y="220"/>
                </a:cubicBezTo>
                <a:cubicBezTo>
                  <a:pt x="166" y="227"/>
                  <a:pt x="166" y="227"/>
                  <a:pt x="166" y="227"/>
                </a:cubicBezTo>
                <a:cubicBezTo>
                  <a:pt x="164" y="233"/>
                  <a:pt x="164" y="233"/>
                  <a:pt x="164" y="233"/>
                </a:cubicBezTo>
                <a:cubicBezTo>
                  <a:pt x="166" y="236"/>
                  <a:pt x="166" y="236"/>
                  <a:pt x="166" y="236"/>
                </a:cubicBezTo>
                <a:cubicBezTo>
                  <a:pt x="166" y="239"/>
                  <a:pt x="166" y="239"/>
                  <a:pt x="166" y="239"/>
                </a:cubicBezTo>
                <a:cubicBezTo>
                  <a:pt x="166" y="246"/>
                  <a:pt x="166" y="246"/>
                  <a:pt x="166" y="246"/>
                </a:cubicBezTo>
                <a:cubicBezTo>
                  <a:pt x="165" y="250"/>
                  <a:pt x="165" y="250"/>
                  <a:pt x="165" y="250"/>
                </a:cubicBezTo>
                <a:cubicBezTo>
                  <a:pt x="167" y="257"/>
                  <a:pt x="167" y="257"/>
                  <a:pt x="167" y="257"/>
                </a:cubicBezTo>
                <a:cubicBezTo>
                  <a:pt x="171" y="262"/>
                  <a:pt x="171" y="262"/>
                  <a:pt x="171" y="262"/>
                </a:cubicBezTo>
                <a:cubicBezTo>
                  <a:pt x="170" y="267"/>
                  <a:pt x="170" y="267"/>
                  <a:pt x="170" y="267"/>
                </a:cubicBezTo>
                <a:cubicBezTo>
                  <a:pt x="172" y="273"/>
                  <a:pt x="172" y="273"/>
                  <a:pt x="172" y="273"/>
                </a:cubicBezTo>
                <a:cubicBezTo>
                  <a:pt x="174" y="278"/>
                  <a:pt x="174" y="278"/>
                  <a:pt x="174" y="278"/>
                </a:cubicBezTo>
                <a:cubicBezTo>
                  <a:pt x="174" y="282"/>
                  <a:pt x="174" y="282"/>
                  <a:pt x="174" y="282"/>
                </a:cubicBezTo>
                <a:cubicBezTo>
                  <a:pt x="174" y="287"/>
                  <a:pt x="174" y="287"/>
                  <a:pt x="174" y="287"/>
                </a:cubicBezTo>
                <a:cubicBezTo>
                  <a:pt x="179" y="285"/>
                  <a:pt x="179" y="285"/>
                  <a:pt x="179" y="285"/>
                </a:cubicBezTo>
                <a:cubicBezTo>
                  <a:pt x="182" y="287"/>
                  <a:pt x="182" y="287"/>
                  <a:pt x="182" y="287"/>
                </a:cubicBezTo>
                <a:cubicBezTo>
                  <a:pt x="191" y="288"/>
                  <a:pt x="191" y="288"/>
                  <a:pt x="191" y="288"/>
                </a:cubicBezTo>
                <a:cubicBezTo>
                  <a:pt x="200" y="284"/>
                  <a:pt x="200" y="284"/>
                  <a:pt x="200" y="284"/>
                </a:cubicBezTo>
                <a:cubicBezTo>
                  <a:pt x="202" y="285"/>
                  <a:pt x="202" y="285"/>
                  <a:pt x="202" y="285"/>
                </a:cubicBezTo>
                <a:cubicBezTo>
                  <a:pt x="201" y="285"/>
                  <a:pt x="201" y="285"/>
                  <a:pt x="201" y="285"/>
                </a:cubicBezTo>
                <a:cubicBezTo>
                  <a:pt x="202" y="284"/>
                  <a:pt x="202" y="284"/>
                  <a:pt x="202" y="284"/>
                </a:cubicBezTo>
                <a:cubicBezTo>
                  <a:pt x="204" y="285"/>
                  <a:pt x="204" y="285"/>
                  <a:pt x="204" y="285"/>
                </a:cubicBezTo>
                <a:cubicBezTo>
                  <a:pt x="206" y="286"/>
                  <a:pt x="206" y="286"/>
                  <a:pt x="206" y="286"/>
                </a:cubicBezTo>
                <a:cubicBezTo>
                  <a:pt x="209" y="287"/>
                  <a:pt x="209" y="287"/>
                  <a:pt x="209" y="287"/>
                </a:cubicBezTo>
                <a:cubicBezTo>
                  <a:pt x="210" y="291"/>
                  <a:pt x="210" y="291"/>
                  <a:pt x="210" y="291"/>
                </a:cubicBezTo>
                <a:cubicBezTo>
                  <a:pt x="211" y="292"/>
                  <a:pt x="211" y="292"/>
                  <a:pt x="211" y="292"/>
                </a:cubicBezTo>
                <a:cubicBezTo>
                  <a:pt x="214" y="290"/>
                  <a:pt x="214" y="290"/>
                  <a:pt x="214" y="290"/>
                </a:cubicBezTo>
                <a:cubicBezTo>
                  <a:pt x="218" y="289"/>
                  <a:pt x="218" y="289"/>
                  <a:pt x="218" y="289"/>
                </a:cubicBezTo>
                <a:cubicBezTo>
                  <a:pt x="219" y="288"/>
                  <a:pt x="219" y="288"/>
                  <a:pt x="219" y="288"/>
                </a:cubicBezTo>
                <a:cubicBezTo>
                  <a:pt x="223" y="287"/>
                  <a:pt x="223" y="287"/>
                  <a:pt x="223" y="287"/>
                </a:cubicBezTo>
                <a:cubicBezTo>
                  <a:pt x="225" y="287"/>
                  <a:pt x="225" y="287"/>
                  <a:pt x="225" y="287"/>
                </a:cubicBezTo>
                <a:cubicBezTo>
                  <a:pt x="225" y="290"/>
                  <a:pt x="225" y="290"/>
                  <a:pt x="225" y="290"/>
                </a:cubicBezTo>
                <a:cubicBezTo>
                  <a:pt x="226" y="292"/>
                  <a:pt x="226" y="292"/>
                  <a:pt x="226" y="292"/>
                </a:cubicBezTo>
                <a:cubicBezTo>
                  <a:pt x="226" y="295"/>
                  <a:pt x="226" y="295"/>
                  <a:pt x="226" y="295"/>
                </a:cubicBezTo>
                <a:cubicBezTo>
                  <a:pt x="231" y="297"/>
                  <a:pt x="231" y="297"/>
                  <a:pt x="231" y="297"/>
                </a:cubicBezTo>
                <a:cubicBezTo>
                  <a:pt x="232" y="297"/>
                  <a:pt x="232" y="297"/>
                  <a:pt x="232" y="297"/>
                </a:cubicBezTo>
                <a:cubicBezTo>
                  <a:pt x="236" y="300"/>
                  <a:pt x="236" y="300"/>
                  <a:pt x="236" y="300"/>
                </a:cubicBezTo>
                <a:cubicBezTo>
                  <a:pt x="244" y="301"/>
                  <a:pt x="244" y="301"/>
                  <a:pt x="244" y="301"/>
                </a:cubicBezTo>
                <a:cubicBezTo>
                  <a:pt x="244" y="302"/>
                  <a:pt x="244" y="302"/>
                  <a:pt x="244" y="302"/>
                </a:cubicBezTo>
                <a:cubicBezTo>
                  <a:pt x="247" y="302"/>
                  <a:pt x="247" y="302"/>
                  <a:pt x="247" y="302"/>
                </a:cubicBezTo>
                <a:cubicBezTo>
                  <a:pt x="252" y="301"/>
                  <a:pt x="252" y="301"/>
                  <a:pt x="252" y="301"/>
                </a:cubicBezTo>
                <a:cubicBezTo>
                  <a:pt x="252" y="299"/>
                  <a:pt x="252" y="299"/>
                  <a:pt x="252" y="299"/>
                </a:cubicBezTo>
                <a:cubicBezTo>
                  <a:pt x="254" y="294"/>
                  <a:pt x="254" y="294"/>
                  <a:pt x="254" y="294"/>
                </a:cubicBezTo>
                <a:cubicBezTo>
                  <a:pt x="255" y="294"/>
                  <a:pt x="255" y="294"/>
                  <a:pt x="255" y="294"/>
                </a:cubicBezTo>
                <a:cubicBezTo>
                  <a:pt x="257" y="293"/>
                  <a:pt x="257" y="293"/>
                  <a:pt x="257" y="293"/>
                </a:cubicBezTo>
                <a:cubicBezTo>
                  <a:pt x="259" y="294"/>
                  <a:pt x="259" y="294"/>
                  <a:pt x="259" y="294"/>
                </a:cubicBezTo>
                <a:cubicBezTo>
                  <a:pt x="259" y="299"/>
                  <a:pt x="259" y="299"/>
                  <a:pt x="259" y="299"/>
                </a:cubicBezTo>
                <a:cubicBezTo>
                  <a:pt x="261" y="301"/>
                  <a:pt x="261" y="301"/>
                  <a:pt x="261" y="301"/>
                </a:cubicBezTo>
                <a:cubicBezTo>
                  <a:pt x="262" y="304"/>
                  <a:pt x="262" y="304"/>
                  <a:pt x="262" y="304"/>
                </a:cubicBezTo>
                <a:cubicBezTo>
                  <a:pt x="271" y="308"/>
                  <a:pt x="271" y="308"/>
                  <a:pt x="271" y="308"/>
                </a:cubicBezTo>
                <a:cubicBezTo>
                  <a:pt x="275" y="310"/>
                  <a:pt x="275" y="310"/>
                  <a:pt x="275" y="310"/>
                </a:cubicBezTo>
                <a:cubicBezTo>
                  <a:pt x="278" y="313"/>
                  <a:pt x="278" y="313"/>
                  <a:pt x="278" y="313"/>
                </a:cubicBezTo>
                <a:cubicBezTo>
                  <a:pt x="281" y="316"/>
                  <a:pt x="281" y="316"/>
                  <a:pt x="281" y="316"/>
                </a:cubicBezTo>
                <a:cubicBezTo>
                  <a:pt x="289" y="325"/>
                  <a:pt x="289" y="325"/>
                  <a:pt x="289" y="325"/>
                </a:cubicBezTo>
                <a:cubicBezTo>
                  <a:pt x="293" y="324"/>
                  <a:pt x="293" y="324"/>
                  <a:pt x="293" y="324"/>
                </a:cubicBezTo>
                <a:cubicBezTo>
                  <a:pt x="297" y="324"/>
                  <a:pt x="297" y="324"/>
                  <a:pt x="297" y="324"/>
                </a:cubicBezTo>
                <a:cubicBezTo>
                  <a:pt x="299" y="324"/>
                  <a:pt x="299" y="324"/>
                  <a:pt x="299" y="324"/>
                </a:cubicBezTo>
                <a:cubicBezTo>
                  <a:pt x="301" y="325"/>
                  <a:pt x="301" y="325"/>
                  <a:pt x="301" y="325"/>
                </a:cubicBezTo>
                <a:cubicBezTo>
                  <a:pt x="302" y="321"/>
                  <a:pt x="302" y="321"/>
                  <a:pt x="302" y="321"/>
                </a:cubicBezTo>
                <a:cubicBezTo>
                  <a:pt x="301" y="305"/>
                  <a:pt x="301" y="305"/>
                  <a:pt x="301" y="305"/>
                </a:cubicBezTo>
                <a:cubicBezTo>
                  <a:pt x="299" y="305"/>
                  <a:pt x="299" y="305"/>
                  <a:pt x="299" y="305"/>
                </a:cubicBezTo>
                <a:cubicBezTo>
                  <a:pt x="296" y="306"/>
                  <a:pt x="296" y="306"/>
                  <a:pt x="296" y="306"/>
                </a:cubicBezTo>
                <a:cubicBezTo>
                  <a:pt x="297" y="310"/>
                  <a:pt x="297" y="310"/>
                  <a:pt x="297" y="310"/>
                </a:cubicBezTo>
                <a:cubicBezTo>
                  <a:pt x="293" y="310"/>
                  <a:pt x="293" y="310"/>
                  <a:pt x="293" y="310"/>
                </a:cubicBezTo>
                <a:cubicBezTo>
                  <a:pt x="289" y="309"/>
                  <a:pt x="289" y="309"/>
                  <a:pt x="289" y="309"/>
                </a:cubicBezTo>
                <a:cubicBezTo>
                  <a:pt x="286" y="304"/>
                  <a:pt x="286" y="304"/>
                  <a:pt x="286" y="304"/>
                </a:cubicBezTo>
                <a:cubicBezTo>
                  <a:pt x="280" y="298"/>
                  <a:pt x="280" y="298"/>
                  <a:pt x="280" y="298"/>
                </a:cubicBezTo>
                <a:cubicBezTo>
                  <a:pt x="279" y="295"/>
                  <a:pt x="279" y="295"/>
                  <a:pt x="279" y="295"/>
                </a:cubicBezTo>
                <a:cubicBezTo>
                  <a:pt x="279" y="282"/>
                  <a:pt x="279" y="282"/>
                  <a:pt x="279" y="282"/>
                </a:cubicBezTo>
                <a:cubicBezTo>
                  <a:pt x="283" y="278"/>
                  <a:pt x="283" y="278"/>
                  <a:pt x="283" y="278"/>
                </a:cubicBezTo>
                <a:cubicBezTo>
                  <a:pt x="284" y="276"/>
                  <a:pt x="284" y="276"/>
                  <a:pt x="284" y="276"/>
                </a:cubicBezTo>
                <a:cubicBezTo>
                  <a:pt x="284" y="275"/>
                  <a:pt x="284" y="275"/>
                  <a:pt x="284" y="275"/>
                </a:cubicBezTo>
                <a:cubicBezTo>
                  <a:pt x="285" y="270"/>
                  <a:pt x="285" y="270"/>
                  <a:pt x="285" y="270"/>
                </a:cubicBezTo>
                <a:cubicBezTo>
                  <a:pt x="285" y="264"/>
                  <a:pt x="285" y="264"/>
                  <a:pt x="285" y="264"/>
                </a:cubicBezTo>
                <a:cubicBezTo>
                  <a:pt x="286" y="261"/>
                  <a:pt x="286" y="261"/>
                  <a:pt x="286" y="261"/>
                </a:cubicBezTo>
                <a:cubicBezTo>
                  <a:pt x="283" y="258"/>
                  <a:pt x="283" y="258"/>
                  <a:pt x="283" y="258"/>
                </a:cubicBezTo>
                <a:cubicBezTo>
                  <a:pt x="282" y="254"/>
                  <a:pt x="282" y="254"/>
                  <a:pt x="282" y="254"/>
                </a:cubicBezTo>
                <a:cubicBezTo>
                  <a:pt x="284" y="250"/>
                  <a:pt x="284" y="250"/>
                  <a:pt x="284" y="250"/>
                </a:cubicBezTo>
                <a:cubicBezTo>
                  <a:pt x="285" y="250"/>
                  <a:pt x="286" y="250"/>
                  <a:pt x="286" y="249"/>
                </a:cubicBezTo>
                <a:cubicBezTo>
                  <a:pt x="285" y="250"/>
                  <a:pt x="284" y="250"/>
                  <a:pt x="283" y="251"/>
                </a:cubicBezTo>
                <a:cubicBezTo>
                  <a:pt x="283" y="251"/>
                  <a:pt x="282" y="250"/>
                  <a:pt x="282" y="249"/>
                </a:cubicBezTo>
                <a:cubicBezTo>
                  <a:pt x="283" y="247"/>
                  <a:pt x="285" y="245"/>
                  <a:pt x="286" y="246"/>
                </a:cubicBezTo>
                <a:cubicBezTo>
                  <a:pt x="286" y="246"/>
                  <a:pt x="286" y="246"/>
                  <a:pt x="286" y="246"/>
                </a:cubicBezTo>
                <a:cubicBezTo>
                  <a:pt x="289" y="241"/>
                  <a:pt x="289" y="241"/>
                  <a:pt x="289" y="241"/>
                </a:cubicBezTo>
                <a:cubicBezTo>
                  <a:pt x="318" y="234"/>
                  <a:pt x="318" y="234"/>
                  <a:pt x="318" y="234"/>
                </a:cubicBezTo>
                <a:cubicBezTo>
                  <a:pt x="317" y="232"/>
                  <a:pt x="318" y="231"/>
                  <a:pt x="318" y="229"/>
                </a:cubicBezTo>
                <a:cubicBezTo>
                  <a:pt x="318" y="229"/>
                  <a:pt x="318" y="229"/>
                  <a:pt x="318" y="229"/>
                </a:cubicBezTo>
                <a:cubicBezTo>
                  <a:pt x="318" y="229"/>
                  <a:pt x="318" y="229"/>
                  <a:pt x="318" y="229"/>
                </a:cubicBezTo>
                <a:cubicBezTo>
                  <a:pt x="318" y="229"/>
                  <a:pt x="318" y="229"/>
                  <a:pt x="318" y="229"/>
                </a:cubicBezTo>
                <a:cubicBezTo>
                  <a:pt x="318" y="229"/>
                  <a:pt x="318" y="228"/>
                  <a:pt x="318" y="228"/>
                </a:cubicBezTo>
                <a:cubicBezTo>
                  <a:pt x="314" y="226"/>
                  <a:pt x="314" y="221"/>
                  <a:pt x="312" y="219"/>
                </a:cubicBezTo>
                <a:cubicBezTo>
                  <a:pt x="309" y="216"/>
                  <a:pt x="305" y="213"/>
                  <a:pt x="303" y="210"/>
                </a:cubicBezTo>
                <a:cubicBezTo>
                  <a:pt x="301" y="207"/>
                  <a:pt x="298" y="204"/>
                  <a:pt x="298" y="201"/>
                </a:cubicBezTo>
                <a:cubicBezTo>
                  <a:pt x="297" y="189"/>
                  <a:pt x="293" y="177"/>
                  <a:pt x="293" y="164"/>
                </a:cubicBezTo>
                <a:cubicBezTo>
                  <a:pt x="293" y="164"/>
                  <a:pt x="295" y="162"/>
                  <a:pt x="296" y="162"/>
                </a:cubicBezTo>
                <a:cubicBezTo>
                  <a:pt x="297" y="162"/>
                  <a:pt x="299" y="163"/>
                  <a:pt x="299" y="164"/>
                </a:cubicBezTo>
                <a:cubicBezTo>
                  <a:pt x="300" y="170"/>
                  <a:pt x="300" y="170"/>
                  <a:pt x="300" y="170"/>
                </a:cubicBezTo>
                <a:cubicBezTo>
                  <a:pt x="304" y="171"/>
                  <a:pt x="304" y="171"/>
                  <a:pt x="304" y="171"/>
                </a:cubicBezTo>
                <a:cubicBezTo>
                  <a:pt x="310" y="169"/>
                  <a:pt x="310" y="169"/>
                  <a:pt x="310" y="169"/>
                </a:cubicBezTo>
                <a:cubicBezTo>
                  <a:pt x="303" y="170"/>
                  <a:pt x="303" y="170"/>
                  <a:pt x="303" y="170"/>
                </a:cubicBezTo>
                <a:cubicBezTo>
                  <a:pt x="303" y="168"/>
                  <a:pt x="303" y="168"/>
                  <a:pt x="303" y="168"/>
                </a:cubicBezTo>
                <a:cubicBezTo>
                  <a:pt x="300" y="163"/>
                  <a:pt x="300" y="163"/>
                  <a:pt x="300" y="163"/>
                </a:cubicBezTo>
                <a:cubicBezTo>
                  <a:pt x="295" y="157"/>
                  <a:pt x="295" y="157"/>
                  <a:pt x="295" y="157"/>
                </a:cubicBezTo>
                <a:cubicBezTo>
                  <a:pt x="293" y="145"/>
                  <a:pt x="293" y="145"/>
                  <a:pt x="293" y="145"/>
                </a:cubicBezTo>
                <a:cubicBezTo>
                  <a:pt x="293" y="141"/>
                  <a:pt x="293" y="141"/>
                  <a:pt x="293" y="141"/>
                </a:cubicBezTo>
                <a:cubicBezTo>
                  <a:pt x="291" y="138"/>
                  <a:pt x="291" y="138"/>
                  <a:pt x="291" y="138"/>
                </a:cubicBezTo>
                <a:cubicBezTo>
                  <a:pt x="291" y="137"/>
                  <a:pt x="291" y="137"/>
                  <a:pt x="291" y="137"/>
                </a:cubicBezTo>
                <a:cubicBezTo>
                  <a:pt x="293" y="136"/>
                  <a:pt x="293" y="136"/>
                  <a:pt x="293" y="136"/>
                </a:cubicBezTo>
                <a:cubicBezTo>
                  <a:pt x="292" y="136"/>
                  <a:pt x="292" y="136"/>
                  <a:pt x="292" y="136"/>
                </a:cubicBezTo>
                <a:cubicBezTo>
                  <a:pt x="291" y="134"/>
                  <a:pt x="291" y="134"/>
                  <a:pt x="291" y="134"/>
                </a:cubicBezTo>
                <a:cubicBezTo>
                  <a:pt x="294" y="125"/>
                  <a:pt x="294" y="125"/>
                  <a:pt x="294" y="125"/>
                </a:cubicBezTo>
                <a:cubicBezTo>
                  <a:pt x="297" y="120"/>
                  <a:pt x="297" y="120"/>
                  <a:pt x="297" y="120"/>
                </a:cubicBezTo>
                <a:cubicBezTo>
                  <a:pt x="301" y="116"/>
                  <a:pt x="301" y="116"/>
                  <a:pt x="301" y="116"/>
                </a:cubicBezTo>
                <a:cubicBezTo>
                  <a:pt x="302" y="105"/>
                  <a:pt x="302" y="105"/>
                  <a:pt x="302" y="105"/>
                </a:cubicBezTo>
                <a:cubicBezTo>
                  <a:pt x="306" y="92"/>
                  <a:pt x="306" y="92"/>
                  <a:pt x="306" y="92"/>
                </a:cubicBezTo>
                <a:cubicBezTo>
                  <a:pt x="313" y="76"/>
                  <a:pt x="313" y="76"/>
                  <a:pt x="313" y="76"/>
                </a:cubicBezTo>
                <a:cubicBezTo>
                  <a:pt x="319" y="70"/>
                  <a:pt x="319" y="70"/>
                  <a:pt x="319" y="70"/>
                </a:cubicBezTo>
                <a:cubicBezTo>
                  <a:pt x="327" y="55"/>
                  <a:pt x="327" y="55"/>
                  <a:pt x="327" y="55"/>
                </a:cubicBezTo>
                <a:cubicBezTo>
                  <a:pt x="325" y="48"/>
                  <a:pt x="325" y="48"/>
                  <a:pt x="325" y="48"/>
                </a:cubicBezTo>
                <a:lnTo>
                  <a:pt x="325" y="3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2">
            <a:extLst>
              <a:ext uri="{FF2B5EF4-FFF2-40B4-BE49-F238E27FC236}">
                <a16:creationId xmlns:a16="http://schemas.microsoft.com/office/drawing/2014/main" id="{B9BF058E-0960-FA91-8634-1FF1C1C1ABF8}"/>
              </a:ext>
            </a:extLst>
          </p:cNvPr>
          <p:cNvSpPr>
            <a:spLocks/>
          </p:cNvSpPr>
          <p:nvPr/>
        </p:nvSpPr>
        <p:spPr bwMode="auto">
          <a:xfrm>
            <a:off x="22369088" y="9883777"/>
            <a:ext cx="3176" cy="31750"/>
          </a:xfrm>
          <a:custGeom>
            <a:avLst/>
            <a:gdLst>
              <a:gd name="T0" fmla="*/ 1 w 1"/>
              <a:gd name="T1" fmla="*/ 9 h 10"/>
              <a:gd name="T2" fmla="*/ 1 w 1"/>
              <a:gd name="T3" fmla="*/ 9 h 10"/>
              <a:gd name="T4" fmla="*/ 0 w 1"/>
              <a:gd name="T5" fmla="*/ 0 h 10"/>
              <a:gd name="T6" fmla="*/ 1 w 1"/>
              <a:gd name="T7" fmla="*/ 9 h 10"/>
              <a:gd name="T8" fmla="*/ 1 w 1"/>
              <a:gd name="T9" fmla="*/ 10 h 10"/>
              <a:gd name="T10" fmla="*/ 1 w 1"/>
              <a:gd name="T11" fmla="*/ 9 h 10"/>
            </a:gdLst>
            <a:ahLst/>
            <a:cxnLst>
              <a:cxn ang="0">
                <a:pos x="T0" y="T1"/>
              </a:cxn>
              <a:cxn ang="0">
                <a:pos x="T2" y="T3"/>
              </a:cxn>
              <a:cxn ang="0">
                <a:pos x="T4" y="T5"/>
              </a:cxn>
              <a:cxn ang="0">
                <a:pos x="T6" y="T7"/>
              </a:cxn>
              <a:cxn ang="0">
                <a:pos x="T8" y="T9"/>
              </a:cxn>
              <a:cxn ang="0">
                <a:pos x="T10" y="T11"/>
              </a:cxn>
            </a:cxnLst>
            <a:rect l="0" t="0" r="r" b="b"/>
            <a:pathLst>
              <a:path w="1" h="10">
                <a:moveTo>
                  <a:pt x="1" y="9"/>
                </a:moveTo>
                <a:cubicBezTo>
                  <a:pt x="1" y="9"/>
                  <a:pt x="1" y="9"/>
                  <a:pt x="1" y="9"/>
                </a:cubicBezTo>
                <a:cubicBezTo>
                  <a:pt x="0" y="6"/>
                  <a:pt x="0" y="3"/>
                  <a:pt x="0" y="0"/>
                </a:cubicBezTo>
                <a:cubicBezTo>
                  <a:pt x="0" y="3"/>
                  <a:pt x="0" y="6"/>
                  <a:pt x="1" y="9"/>
                </a:cubicBezTo>
                <a:cubicBezTo>
                  <a:pt x="1" y="9"/>
                  <a:pt x="1" y="9"/>
                  <a:pt x="1" y="10"/>
                </a:cubicBezTo>
                <a:cubicBezTo>
                  <a:pt x="1" y="9"/>
                  <a:pt x="1" y="9"/>
                  <a:pt x="1" y="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63">
            <a:extLst>
              <a:ext uri="{FF2B5EF4-FFF2-40B4-BE49-F238E27FC236}">
                <a16:creationId xmlns:a16="http://schemas.microsoft.com/office/drawing/2014/main" id="{6F1F0349-4471-6A7F-E12B-0070F6EC40BC}"/>
              </a:ext>
            </a:extLst>
          </p:cNvPr>
          <p:cNvSpPr>
            <a:spLocks/>
          </p:cNvSpPr>
          <p:nvPr/>
        </p:nvSpPr>
        <p:spPr bwMode="auto">
          <a:xfrm>
            <a:off x="21361026" y="9723438"/>
            <a:ext cx="63500" cy="92076"/>
          </a:xfrm>
          <a:custGeom>
            <a:avLst/>
            <a:gdLst>
              <a:gd name="T0" fmla="*/ 4 w 20"/>
              <a:gd name="T1" fmla="*/ 25 h 29"/>
              <a:gd name="T2" fmla="*/ 11 w 20"/>
              <a:gd name="T3" fmla="*/ 22 h 29"/>
              <a:gd name="T4" fmla="*/ 12 w 20"/>
              <a:gd name="T5" fmla="*/ 16 h 29"/>
              <a:gd name="T6" fmla="*/ 20 w 20"/>
              <a:gd name="T7" fmla="*/ 8 h 29"/>
              <a:gd name="T8" fmla="*/ 20 w 20"/>
              <a:gd name="T9" fmla="*/ 4 h 29"/>
              <a:gd name="T10" fmla="*/ 17 w 20"/>
              <a:gd name="T11" fmla="*/ 1 h 29"/>
              <a:gd name="T12" fmla="*/ 16 w 20"/>
              <a:gd name="T13" fmla="*/ 0 h 29"/>
              <a:gd name="T14" fmla="*/ 12 w 20"/>
              <a:gd name="T15" fmla="*/ 3 h 29"/>
              <a:gd name="T16" fmla="*/ 7 w 20"/>
              <a:gd name="T17" fmla="*/ 7 h 29"/>
              <a:gd name="T18" fmla="*/ 0 w 20"/>
              <a:gd name="T19" fmla="*/ 12 h 29"/>
              <a:gd name="T20" fmla="*/ 3 w 20"/>
              <a:gd name="T21" fmla="*/ 21 h 29"/>
              <a:gd name="T22" fmla="*/ 6 w 20"/>
              <a:gd name="T23" fmla="*/ 29 h 29"/>
              <a:gd name="T24" fmla="*/ 6 w 20"/>
              <a:gd name="T25" fmla="*/ 29 h 29"/>
              <a:gd name="T26" fmla="*/ 4 w 20"/>
              <a:gd name="T2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9">
                <a:moveTo>
                  <a:pt x="4" y="25"/>
                </a:moveTo>
                <a:cubicBezTo>
                  <a:pt x="11" y="22"/>
                  <a:pt x="11" y="22"/>
                  <a:pt x="11" y="22"/>
                </a:cubicBezTo>
                <a:cubicBezTo>
                  <a:pt x="12" y="16"/>
                  <a:pt x="12" y="16"/>
                  <a:pt x="12" y="16"/>
                </a:cubicBezTo>
                <a:cubicBezTo>
                  <a:pt x="20" y="8"/>
                  <a:pt x="20" y="8"/>
                  <a:pt x="20" y="8"/>
                </a:cubicBezTo>
                <a:cubicBezTo>
                  <a:pt x="20" y="4"/>
                  <a:pt x="20" y="4"/>
                  <a:pt x="20" y="4"/>
                </a:cubicBezTo>
                <a:cubicBezTo>
                  <a:pt x="17" y="1"/>
                  <a:pt x="17" y="1"/>
                  <a:pt x="17" y="1"/>
                </a:cubicBezTo>
                <a:cubicBezTo>
                  <a:pt x="16" y="0"/>
                  <a:pt x="16" y="0"/>
                  <a:pt x="16" y="0"/>
                </a:cubicBezTo>
                <a:cubicBezTo>
                  <a:pt x="12" y="3"/>
                  <a:pt x="12" y="3"/>
                  <a:pt x="12" y="3"/>
                </a:cubicBezTo>
                <a:cubicBezTo>
                  <a:pt x="7" y="7"/>
                  <a:pt x="7" y="7"/>
                  <a:pt x="7" y="7"/>
                </a:cubicBezTo>
                <a:cubicBezTo>
                  <a:pt x="0" y="12"/>
                  <a:pt x="0" y="12"/>
                  <a:pt x="0" y="12"/>
                </a:cubicBezTo>
                <a:cubicBezTo>
                  <a:pt x="1" y="15"/>
                  <a:pt x="2" y="18"/>
                  <a:pt x="3" y="21"/>
                </a:cubicBezTo>
                <a:cubicBezTo>
                  <a:pt x="4" y="24"/>
                  <a:pt x="5" y="26"/>
                  <a:pt x="6" y="29"/>
                </a:cubicBezTo>
                <a:cubicBezTo>
                  <a:pt x="6" y="29"/>
                  <a:pt x="6" y="29"/>
                  <a:pt x="6" y="29"/>
                </a:cubicBezTo>
                <a:cubicBezTo>
                  <a:pt x="5" y="27"/>
                  <a:pt x="5" y="26"/>
                  <a:pt x="4" y="2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64">
            <a:extLst>
              <a:ext uri="{FF2B5EF4-FFF2-40B4-BE49-F238E27FC236}">
                <a16:creationId xmlns:a16="http://schemas.microsoft.com/office/drawing/2014/main" id="{0D703235-DDA9-7A20-C2CC-894AAD89469C}"/>
              </a:ext>
            </a:extLst>
          </p:cNvPr>
          <p:cNvSpPr>
            <a:spLocks/>
          </p:cNvSpPr>
          <p:nvPr/>
        </p:nvSpPr>
        <p:spPr bwMode="auto">
          <a:xfrm>
            <a:off x="21313401" y="9275764"/>
            <a:ext cx="417514" cy="485776"/>
          </a:xfrm>
          <a:custGeom>
            <a:avLst/>
            <a:gdLst>
              <a:gd name="T0" fmla="*/ 41 w 133"/>
              <a:gd name="T1" fmla="*/ 151 h 155"/>
              <a:gd name="T2" fmla="*/ 47 w 133"/>
              <a:gd name="T3" fmla="*/ 147 h 155"/>
              <a:gd name="T4" fmla="*/ 60 w 133"/>
              <a:gd name="T5" fmla="*/ 142 h 155"/>
              <a:gd name="T6" fmla="*/ 59 w 133"/>
              <a:gd name="T7" fmla="*/ 151 h 155"/>
              <a:gd name="T8" fmla="*/ 67 w 133"/>
              <a:gd name="T9" fmla="*/ 152 h 155"/>
              <a:gd name="T10" fmla="*/ 80 w 133"/>
              <a:gd name="T11" fmla="*/ 137 h 155"/>
              <a:gd name="T12" fmla="*/ 86 w 133"/>
              <a:gd name="T13" fmla="*/ 131 h 155"/>
              <a:gd name="T14" fmla="*/ 87 w 133"/>
              <a:gd name="T15" fmla="*/ 107 h 155"/>
              <a:gd name="T16" fmla="*/ 98 w 133"/>
              <a:gd name="T17" fmla="*/ 91 h 155"/>
              <a:gd name="T18" fmla="*/ 110 w 133"/>
              <a:gd name="T19" fmla="*/ 83 h 155"/>
              <a:gd name="T20" fmla="*/ 116 w 133"/>
              <a:gd name="T21" fmla="*/ 65 h 155"/>
              <a:gd name="T22" fmla="*/ 120 w 133"/>
              <a:gd name="T23" fmla="*/ 59 h 155"/>
              <a:gd name="T24" fmla="*/ 122 w 133"/>
              <a:gd name="T25" fmla="*/ 42 h 155"/>
              <a:gd name="T26" fmla="*/ 124 w 133"/>
              <a:gd name="T27" fmla="*/ 30 h 155"/>
              <a:gd name="T28" fmla="*/ 133 w 133"/>
              <a:gd name="T29" fmla="*/ 15 h 155"/>
              <a:gd name="T30" fmla="*/ 133 w 133"/>
              <a:gd name="T31" fmla="*/ 3 h 155"/>
              <a:gd name="T32" fmla="*/ 123 w 133"/>
              <a:gd name="T33" fmla="*/ 0 h 155"/>
              <a:gd name="T34" fmla="*/ 106 w 133"/>
              <a:gd name="T35" fmla="*/ 5 h 155"/>
              <a:gd name="T36" fmla="*/ 87 w 133"/>
              <a:gd name="T37" fmla="*/ 31 h 155"/>
              <a:gd name="T38" fmla="*/ 87 w 133"/>
              <a:gd name="T39" fmla="*/ 37 h 155"/>
              <a:gd name="T40" fmla="*/ 72 w 133"/>
              <a:gd name="T41" fmla="*/ 33 h 155"/>
              <a:gd name="T42" fmla="*/ 61 w 133"/>
              <a:gd name="T43" fmla="*/ 31 h 155"/>
              <a:gd name="T44" fmla="*/ 38 w 133"/>
              <a:gd name="T45" fmla="*/ 39 h 155"/>
              <a:gd name="T46" fmla="*/ 42 w 133"/>
              <a:gd name="T47" fmla="*/ 46 h 155"/>
              <a:gd name="T48" fmla="*/ 51 w 133"/>
              <a:gd name="T49" fmla="*/ 44 h 155"/>
              <a:gd name="T50" fmla="*/ 59 w 133"/>
              <a:gd name="T51" fmla="*/ 50 h 155"/>
              <a:gd name="T52" fmla="*/ 60 w 133"/>
              <a:gd name="T53" fmla="*/ 56 h 155"/>
              <a:gd name="T54" fmla="*/ 53 w 133"/>
              <a:gd name="T55" fmla="*/ 61 h 155"/>
              <a:gd name="T56" fmla="*/ 51 w 133"/>
              <a:gd name="T57" fmla="*/ 67 h 155"/>
              <a:gd name="T58" fmla="*/ 59 w 133"/>
              <a:gd name="T59" fmla="*/ 81 h 155"/>
              <a:gd name="T60" fmla="*/ 55 w 133"/>
              <a:gd name="T61" fmla="*/ 98 h 155"/>
              <a:gd name="T62" fmla="*/ 52 w 133"/>
              <a:gd name="T63" fmla="*/ 110 h 155"/>
              <a:gd name="T64" fmla="*/ 42 w 133"/>
              <a:gd name="T65" fmla="*/ 107 h 155"/>
              <a:gd name="T66" fmla="*/ 33 w 133"/>
              <a:gd name="T67" fmla="*/ 105 h 155"/>
              <a:gd name="T68" fmla="*/ 28 w 133"/>
              <a:gd name="T69" fmla="*/ 99 h 155"/>
              <a:gd name="T70" fmla="*/ 28 w 133"/>
              <a:gd name="T71" fmla="*/ 106 h 155"/>
              <a:gd name="T72" fmla="*/ 18 w 133"/>
              <a:gd name="T73" fmla="*/ 108 h 155"/>
              <a:gd name="T74" fmla="*/ 13 w 133"/>
              <a:gd name="T75" fmla="*/ 111 h 155"/>
              <a:gd name="T76" fmla="*/ 7 w 133"/>
              <a:gd name="T77" fmla="*/ 111 h 155"/>
              <a:gd name="T78" fmla="*/ 11 w 133"/>
              <a:gd name="T79" fmla="*/ 116 h 155"/>
              <a:gd name="T80" fmla="*/ 17 w 133"/>
              <a:gd name="T81" fmla="*/ 120 h 155"/>
              <a:gd name="T82" fmla="*/ 17 w 133"/>
              <a:gd name="T83" fmla="*/ 129 h 155"/>
              <a:gd name="T84" fmla="*/ 10 w 133"/>
              <a:gd name="T85" fmla="*/ 128 h 155"/>
              <a:gd name="T86" fmla="*/ 3 w 133"/>
              <a:gd name="T87" fmla="*/ 133 h 155"/>
              <a:gd name="T88" fmla="*/ 3 w 133"/>
              <a:gd name="T89" fmla="*/ 138 h 155"/>
              <a:gd name="T90" fmla="*/ 15 w 133"/>
              <a:gd name="T91" fmla="*/ 155 h 155"/>
              <a:gd name="T92" fmla="*/ 27 w 133"/>
              <a:gd name="T93" fmla="*/ 146 h 155"/>
              <a:gd name="T94" fmla="*/ 32 w 133"/>
              <a:gd name="T95" fmla="*/ 144 h 155"/>
              <a:gd name="T96" fmla="*/ 35 w 133"/>
              <a:gd name="T97" fmla="*/ 1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 h="155">
                <a:moveTo>
                  <a:pt x="35" y="151"/>
                </a:moveTo>
                <a:cubicBezTo>
                  <a:pt x="41" y="151"/>
                  <a:pt x="41" y="151"/>
                  <a:pt x="41" y="151"/>
                </a:cubicBezTo>
                <a:cubicBezTo>
                  <a:pt x="44" y="152"/>
                  <a:pt x="44" y="152"/>
                  <a:pt x="44" y="152"/>
                </a:cubicBezTo>
                <a:cubicBezTo>
                  <a:pt x="47" y="147"/>
                  <a:pt x="47" y="147"/>
                  <a:pt x="47" y="147"/>
                </a:cubicBezTo>
                <a:cubicBezTo>
                  <a:pt x="52" y="145"/>
                  <a:pt x="52" y="145"/>
                  <a:pt x="52" y="145"/>
                </a:cubicBezTo>
                <a:cubicBezTo>
                  <a:pt x="60" y="142"/>
                  <a:pt x="60" y="142"/>
                  <a:pt x="60" y="142"/>
                </a:cubicBezTo>
                <a:cubicBezTo>
                  <a:pt x="58" y="147"/>
                  <a:pt x="58" y="147"/>
                  <a:pt x="58" y="147"/>
                </a:cubicBezTo>
                <a:cubicBezTo>
                  <a:pt x="59" y="151"/>
                  <a:pt x="59" y="151"/>
                  <a:pt x="59" y="151"/>
                </a:cubicBezTo>
                <a:cubicBezTo>
                  <a:pt x="64" y="152"/>
                  <a:pt x="64" y="152"/>
                  <a:pt x="64" y="152"/>
                </a:cubicBezTo>
                <a:cubicBezTo>
                  <a:pt x="67" y="152"/>
                  <a:pt x="67" y="152"/>
                  <a:pt x="67" y="152"/>
                </a:cubicBezTo>
                <a:cubicBezTo>
                  <a:pt x="76" y="143"/>
                  <a:pt x="76" y="143"/>
                  <a:pt x="76" y="143"/>
                </a:cubicBezTo>
                <a:cubicBezTo>
                  <a:pt x="80" y="137"/>
                  <a:pt x="80" y="137"/>
                  <a:pt x="80" y="137"/>
                </a:cubicBezTo>
                <a:cubicBezTo>
                  <a:pt x="85" y="136"/>
                  <a:pt x="85" y="136"/>
                  <a:pt x="85" y="136"/>
                </a:cubicBezTo>
                <a:cubicBezTo>
                  <a:pt x="86" y="131"/>
                  <a:pt x="86" y="131"/>
                  <a:pt x="86" y="131"/>
                </a:cubicBezTo>
                <a:cubicBezTo>
                  <a:pt x="88" y="114"/>
                  <a:pt x="88" y="114"/>
                  <a:pt x="88" y="114"/>
                </a:cubicBezTo>
                <a:cubicBezTo>
                  <a:pt x="87" y="107"/>
                  <a:pt x="87" y="107"/>
                  <a:pt x="87" y="107"/>
                </a:cubicBezTo>
                <a:cubicBezTo>
                  <a:pt x="94" y="97"/>
                  <a:pt x="94" y="97"/>
                  <a:pt x="94" y="97"/>
                </a:cubicBezTo>
                <a:cubicBezTo>
                  <a:pt x="98" y="91"/>
                  <a:pt x="98" y="91"/>
                  <a:pt x="98" y="91"/>
                </a:cubicBezTo>
                <a:cubicBezTo>
                  <a:pt x="105" y="86"/>
                  <a:pt x="105" y="86"/>
                  <a:pt x="105" y="86"/>
                </a:cubicBezTo>
                <a:cubicBezTo>
                  <a:pt x="110" y="83"/>
                  <a:pt x="110" y="83"/>
                  <a:pt x="110" y="83"/>
                </a:cubicBezTo>
                <a:cubicBezTo>
                  <a:pt x="115" y="77"/>
                  <a:pt x="115" y="77"/>
                  <a:pt x="115" y="77"/>
                </a:cubicBezTo>
                <a:cubicBezTo>
                  <a:pt x="116" y="65"/>
                  <a:pt x="116" y="65"/>
                  <a:pt x="116" y="65"/>
                </a:cubicBezTo>
                <a:cubicBezTo>
                  <a:pt x="120" y="63"/>
                  <a:pt x="120" y="63"/>
                  <a:pt x="120" y="63"/>
                </a:cubicBezTo>
                <a:cubicBezTo>
                  <a:pt x="120" y="59"/>
                  <a:pt x="120" y="59"/>
                  <a:pt x="120" y="59"/>
                </a:cubicBezTo>
                <a:cubicBezTo>
                  <a:pt x="120" y="47"/>
                  <a:pt x="120" y="47"/>
                  <a:pt x="120" y="47"/>
                </a:cubicBezTo>
                <a:cubicBezTo>
                  <a:pt x="122" y="42"/>
                  <a:pt x="122" y="42"/>
                  <a:pt x="122" y="42"/>
                </a:cubicBezTo>
                <a:cubicBezTo>
                  <a:pt x="125" y="35"/>
                  <a:pt x="125" y="35"/>
                  <a:pt x="125" y="35"/>
                </a:cubicBezTo>
                <a:cubicBezTo>
                  <a:pt x="124" y="30"/>
                  <a:pt x="124" y="30"/>
                  <a:pt x="124" y="30"/>
                </a:cubicBezTo>
                <a:cubicBezTo>
                  <a:pt x="131" y="19"/>
                  <a:pt x="131" y="19"/>
                  <a:pt x="131" y="19"/>
                </a:cubicBezTo>
                <a:cubicBezTo>
                  <a:pt x="133" y="15"/>
                  <a:pt x="133" y="15"/>
                  <a:pt x="133" y="15"/>
                </a:cubicBezTo>
                <a:cubicBezTo>
                  <a:pt x="133" y="6"/>
                  <a:pt x="133" y="6"/>
                  <a:pt x="133" y="6"/>
                </a:cubicBezTo>
                <a:cubicBezTo>
                  <a:pt x="133" y="3"/>
                  <a:pt x="133" y="3"/>
                  <a:pt x="133" y="3"/>
                </a:cubicBezTo>
                <a:cubicBezTo>
                  <a:pt x="128" y="4"/>
                  <a:pt x="128" y="4"/>
                  <a:pt x="128" y="4"/>
                </a:cubicBezTo>
                <a:cubicBezTo>
                  <a:pt x="123" y="0"/>
                  <a:pt x="123" y="0"/>
                  <a:pt x="123" y="0"/>
                </a:cubicBezTo>
                <a:cubicBezTo>
                  <a:pt x="116" y="1"/>
                  <a:pt x="116" y="1"/>
                  <a:pt x="116" y="1"/>
                </a:cubicBezTo>
                <a:cubicBezTo>
                  <a:pt x="106" y="5"/>
                  <a:pt x="106" y="5"/>
                  <a:pt x="106" y="5"/>
                </a:cubicBezTo>
                <a:cubicBezTo>
                  <a:pt x="99" y="10"/>
                  <a:pt x="99" y="10"/>
                  <a:pt x="99" y="10"/>
                </a:cubicBezTo>
                <a:cubicBezTo>
                  <a:pt x="87" y="31"/>
                  <a:pt x="87" y="31"/>
                  <a:pt x="87" y="31"/>
                </a:cubicBezTo>
                <a:cubicBezTo>
                  <a:pt x="88" y="36"/>
                  <a:pt x="88" y="36"/>
                  <a:pt x="88" y="36"/>
                </a:cubicBezTo>
                <a:cubicBezTo>
                  <a:pt x="87" y="37"/>
                  <a:pt x="87" y="37"/>
                  <a:pt x="87" y="37"/>
                </a:cubicBezTo>
                <a:cubicBezTo>
                  <a:pt x="79" y="35"/>
                  <a:pt x="79" y="35"/>
                  <a:pt x="79" y="35"/>
                </a:cubicBezTo>
                <a:cubicBezTo>
                  <a:pt x="72" y="33"/>
                  <a:pt x="72" y="33"/>
                  <a:pt x="72" y="33"/>
                </a:cubicBezTo>
                <a:cubicBezTo>
                  <a:pt x="67" y="33"/>
                  <a:pt x="67" y="33"/>
                  <a:pt x="67" y="33"/>
                </a:cubicBezTo>
                <a:cubicBezTo>
                  <a:pt x="61" y="31"/>
                  <a:pt x="61" y="31"/>
                  <a:pt x="61" y="31"/>
                </a:cubicBezTo>
                <a:cubicBezTo>
                  <a:pt x="37" y="31"/>
                  <a:pt x="37" y="31"/>
                  <a:pt x="37" y="31"/>
                </a:cubicBezTo>
                <a:cubicBezTo>
                  <a:pt x="38" y="39"/>
                  <a:pt x="38" y="39"/>
                  <a:pt x="38" y="39"/>
                </a:cubicBezTo>
                <a:cubicBezTo>
                  <a:pt x="38" y="47"/>
                  <a:pt x="38" y="47"/>
                  <a:pt x="38" y="47"/>
                </a:cubicBezTo>
                <a:cubicBezTo>
                  <a:pt x="42" y="46"/>
                  <a:pt x="42" y="46"/>
                  <a:pt x="42" y="46"/>
                </a:cubicBezTo>
                <a:cubicBezTo>
                  <a:pt x="47" y="45"/>
                  <a:pt x="47" y="45"/>
                  <a:pt x="47" y="45"/>
                </a:cubicBezTo>
                <a:cubicBezTo>
                  <a:pt x="51" y="44"/>
                  <a:pt x="51" y="44"/>
                  <a:pt x="51" y="44"/>
                </a:cubicBezTo>
                <a:cubicBezTo>
                  <a:pt x="58" y="45"/>
                  <a:pt x="58" y="45"/>
                  <a:pt x="58" y="45"/>
                </a:cubicBezTo>
                <a:cubicBezTo>
                  <a:pt x="59" y="50"/>
                  <a:pt x="59" y="50"/>
                  <a:pt x="59" y="50"/>
                </a:cubicBezTo>
                <a:cubicBezTo>
                  <a:pt x="58" y="54"/>
                  <a:pt x="58" y="54"/>
                  <a:pt x="58" y="54"/>
                </a:cubicBezTo>
                <a:cubicBezTo>
                  <a:pt x="60" y="56"/>
                  <a:pt x="60" y="56"/>
                  <a:pt x="60" y="56"/>
                </a:cubicBezTo>
                <a:cubicBezTo>
                  <a:pt x="56" y="59"/>
                  <a:pt x="56" y="59"/>
                  <a:pt x="56" y="59"/>
                </a:cubicBezTo>
                <a:cubicBezTo>
                  <a:pt x="53" y="61"/>
                  <a:pt x="53" y="61"/>
                  <a:pt x="53" y="61"/>
                </a:cubicBezTo>
                <a:cubicBezTo>
                  <a:pt x="54" y="65"/>
                  <a:pt x="54" y="65"/>
                  <a:pt x="54" y="65"/>
                </a:cubicBezTo>
                <a:cubicBezTo>
                  <a:pt x="51" y="67"/>
                  <a:pt x="51" y="67"/>
                  <a:pt x="51" y="67"/>
                </a:cubicBezTo>
                <a:cubicBezTo>
                  <a:pt x="52" y="74"/>
                  <a:pt x="52" y="74"/>
                  <a:pt x="52" y="74"/>
                </a:cubicBezTo>
                <a:cubicBezTo>
                  <a:pt x="59" y="81"/>
                  <a:pt x="59" y="81"/>
                  <a:pt x="59" y="81"/>
                </a:cubicBezTo>
                <a:cubicBezTo>
                  <a:pt x="59" y="88"/>
                  <a:pt x="59" y="88"/>
                  <a:pt x="59" y="88"/>
                </a:cubicBezTo>
                <a:cubicBezTo>
                  <a:pt x="55" y="98"/>
                  <a:pt x="55" y="98"/>
                  <a:pt x="55" y="98"/>
                </a:cubicBezTo>
                <a:cubicBezTo>
                  <a:pt x="54" y="108"/>
                  <a:pt x="54" y="108"/>
                  <a:pt x="54" y="108"/>
                </a:cubicBezTo>
                <a:cubicBezTo>
                  <a:pt x="52" y="110"/>
                  <a:pt x="52" y="110"/>
                  <a:pt x="52" y="110"/>
                </a:cubicBezTo>
                <a:cubicBezTo>
                  <a:pt x="46" y="107"/>
                  <a:pt x="46" y="107"/>
                  <a:pt x="46" y="107"/>
                </a:cubicBezTo>
                <a:cubicBezTo>
                  <a:pt x="42" y="107"/>
                  <a:pt x="42" y="107"/>
                  <a:pt x="42" y="107"/>
                </a:cubicBezTo>
                <a:cubicBezTo>
                  <a:pt x="36" y="108"/>
                  <a:pt x="36" y="108"/>
                  <a:pt x="36" y="108"/>
                </a:cubicBezTo>
                <a:cubicBezTo>
                  <a:pt x="33" y="105"/>
                  <a:pt x="33" y="105"/>
                  <a:pt x="33" y="105"/>
                </a:cubicBezTo>
                <a:cubicBezTo>
                  <a:pt x="31" y="99"/>
                  <a:pt x="31" y="99"/>
                  <a:pt x="31" y="99"/>
                </a:cubicBezTo>
                <a:cubicBezTo>
                  <a:pt x="28" y="99"/>
                  <a:pt x="28" y="99"/>
                  <a:pt x="28" y="99"/>
                </a:cubicBezTo>
                <a:cubicBezTo>
                  <a:pt x="26" y="101"/>
                  <a:pt x="26" y="101"/>
                  <a:pt x="26" y="101"/>
                </a:cubicBezTo>
                <a:cubicBezTo>
                  <a:pt x="28" y="106"/>
                  <a:pt x="28" y="106"/>
                  <a:pt x="28" y="106"/>
                </a:cubicBezTo>
                <a:cubicBezTo>
                  <a:pt x="23" y="108"/>
                  <a:pt x="23" y="108"/>
                  <a:pt x="23" y="108"/>
                </a:cubicBezTo>
                <a:cubicBezTo>
                  <a:pt x="18" y="108"/>
                  <a:pt x="18" y="108"/>
                  <a:pt x="18" y="108"/>
                </a:cubicBezTo>
                <a:cubicBezTo>
                  <a:pt x="16" y="110"/>
                  <a:pt x="16" y="110"/>
                  <a:pt x="16" y="110"/>
                </a:cubicBezTo>
                <a:cubicBezTo>
                  <a:pt x="13" y="111"/>
                  <a:pt x="13" y="111"/>
                  <a:pt x="13" y="111"/>
                </a:cubicBezTo>
                <a:cubicBezTo>
                  <a:pt x="9" y="110"/>
                  <a:pt x="9" y="110"/>
                  <a:pt x="9" y="110"/>
                </a:cubicBezTo>
                <a:cubicBezTo>
                  <a:pt x="7" y="111"/>
                  <a:pt x="7" y="111"/>
                  <a:pt x="7" y="111"/>
                </a:cubicBezTo>
                <a:cubicBezTo>
                  <a:pt x="7" y="115"/>
                  <a:pt x="7" y="115"/>
                  <a:pt x="7" y="115"/>
                </a:cubicBezTo>
                <a:cubicBezTo>
                  <a:pt x="11" y="116"/>
                  <a:pt x="11" y="116"/>
                  <a:pt x="11" y="116"/>
                </a:cubicBezTo>
                <a:cubicBezTo>
                  <a:pt x="15" y="117"/>
                  <a:pt x="15" y="117"/>
                  <a:pt x="15" y="117"/>
                </a:cubicBezTo>
                <a:cubicBezTo>
                  <a:pt x="17" y="120"/>
                  <a:pt x="17" y="120"/>
                  <a:pt x="17" y="120"/>
                </a:cubicBezTo>
                <a:cubicBezTo>
                  <a:pt x="17" y="127"/>
                  <a:pt x="17" y="127"/>
                  <a:pt x="17" y="127"/>
                </a:cubicBezTo>
                <a:cubicBezTo>
                  <a:pt x="17" y="129"/>
                  <a:pt x="17" y="129"/>
                  <a:pt x="17" y="129"/>
                </a:cubicBezTo>
                <a:cubicBezTo>
                  <a:pt x="12" y="128"/>
                  <a:pt x="12" y="128"/>
                  <a:pt x="12" y="128"/>
                </a:cubicBezTo>
                <a:cubicBezTo>
                  <a:pt x="10" y="128"/>
                  <a:pt x="10" y="128"/>
                  <a:pt x="10" y="128"/>
                </a:cubicBezTo>
                <a:cubicBezTo>
                  <a:pt x="7" y="130"/>
                  <a:pt x="7" y="130"/>
                  <a:pt x="7" y="130"/>
                </a:cubicBezTo>
                <a:cubicBezTo>
                  <a:pt x="3" y="133"/>
                  <a:pt x="3" y="133"/>
                  <a:pt x="3" y="133"/>
                </a:cubicBezTo>
                <a:cubicBezTo>
                  <a:pt x="0" y="136"/>
                  <a:pt x="0" y="136"/>
                  <a:pt x="0" y="136"/>
                </a:cubicBezTo>
                <a:cubicBezTo>
                  <a:pt x="1" y="136"/>
                  <a:pt x="2" y="137"/>
                  <a:pt x="3" y="138"/>
                </a:cubicBezTo>
                <a:cubicBezTo>
                  <a:pt x="8" y="142"/>
                  <a:pt x="12" y="148"/>
                  <a:pt x="15" y="155"/>
                </a:cubicBezTo>
                <a:cubicBezTo>
                  <a:pt x="15" y="155"/>
                  <a:pt x="15" y="155"/>
                  <a:pt x="15" y="155"/>
                </a:cubicBezTo>
                <a:cubicBezTo>
                  <a:pt x="22" y="150"/>
                  <a:pt x="22" y="150"/>
                  <a:pt x="22" y="150"/>
                </a:cubicBezTo>
                <a:cubicBezTo>
                  <a:pt x="27" y="146"/>
                  <a:pt x="27" y="146"/>
                  <a:pt x="27" y="146"/>
                </a:cubicBezTo>
                <a:cubicBezTo>
                  <a:pt x="31" y="143"/>
                  <a:pt x="31" y="143"/>
                  <a:pt x="31" y="143"/>
                </a:cubicBezTo>
                <a:cubicBezTo>
                  <a:pt x="32" y="144"/>
                  <a:pt x="32" y="144"/>
                  <a:pt x="32" y="144"/>
                </a:cubicBezTo>
                <a:cubicBezTo>
                  <a:pt x="35" y="147"/>
                  <a:pt x="35" y="147"/>
                  <a:pt x="35" y="147"/>
                </a:cubicBezTo>
                <a:cubicBezTo>
                  <a:pt x="35" y="151"/>
                  <a:pt x="35" y="151"/>
                  <a:pt x="35" y="15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65">
            <a:extLst>
              <a:ext uri="{FF2B5EF4-FFF2-40B4-BE49-F238E27FC236}">
                <a16:creationId xmlns:a16="http://schemas.microsoft.com/office/drawing/2014/main" id="{23F1F33D-08DB-83AF-382D-1ADDF342177E}"/>
              </a:ext>
            </a:extLst>
          </p:cNvPr>
          <p:cNvSpPr>
            <a:spLocks/>
          </p:cNvSpPr>
          <p:nvPr/>
        </p:nvSpPr>
        <p:spPr bwMode="auto">
          <a:xfrm>
            <a:off x="21194338" y="9366251"/>
            <a:ext cx="307976" cy="341314"/>
          </a:xfrm>
          <a:custGeom>
            <a:avLst/>
            <a:gdLst>
              <a:gd name="T0" fmla="*/ 41 w 98"/>
              <a:gd name="T1" fmla="*/ 104 h 109"/>
              <a:gd name="T2" fmla="*/ 45 w 98"/>
              <a:gd name="T3" fmla="*/ 101 h 109"/>
              <a:gd name="T4" fmla="*/ 48 w 98"/>
              <a:gd name="T5" fmla="*/ 99 h 109"/>
              <a:gd name="T6" fmla="*/ 50 w 98"/>
              <a:gd name="T7" fmla="*/ 99 h 109"/>
              <a:gd name="T8" fmla="*/ 55 w 98"/>
              <a:gd name="T9" fmla="*/ 100 h 109"/>
              <a:gd name="T10" fmla="*/ 55 w 98"/>
              <a:gd name="T11" fmla="*/ 98 h 109"/>
              <a:gd name="T12" fmla="*/ 55 w 98"/>
              <a:gd name="T13" fmla="*/ 91 h 109"/>
              <a:gd name="T14" fmla="*/ 53 w 98"/>
              <a:gd name="T15" fmla="*/ 88 h 109"/>
              <a:gd name="T16" fmla="*/ 49 w 98"/>
              <a:gd name="T17" fmla="*/ 87 h 109"/>
              <a:gd name="T18" fmla="*/ 45 w 98"/>
              <a:gd name="T19" fmla="*/ 86 h 109"/>
              <a:gd name="T20" fmla="*/ 45 w 98"/>
              <a:gd name="T21" fmla="*/ 82 h 109"/>
              <a:gd name="T22" fmla="*/ 47 w 98"/>
              <a:gd name="T23" fmla="*/ 81 h 109"/>
              <a:gd name="T24" fmla="*/ 51 w 98"/>
              <a:gd name="T25" fmla="*/ 82 h 109"/>
              <a:gd name="T26" fmla="*/ 54 w 98"/>
              <a:gd name="T27" fmla="*/ 81 h 109"/>
              <a:gd name="T28" fmla="*/ 56 w 98"/>
              <a:gd name="T29" fmla="*/ 79 h 109"/>
              <a:gd name="T30" fmla="*/ 61 w 98"/>
              <a:gd name="T31" fmla="*/ 79 h 109"/>
              <a:gd name="T32" fmla="*/ 66 w 98"/>
              <a:gd name="T33" fmla="*/ 77 h 109"/>
              <a:gd name="T34" fmla="*/ 64 w 98"/>
              <a:gd name="T35" fmla="*/ 72 h 109"/>
              <a:gd name="T36" fmla="*/ 66 w 98"/>
              <a:gd name="T37" fmla="*/ 70 h 109"/>
              <a:gd name="T38" fmla="*/ 69 w 98"/>
              <a:gd name="T39" fmla="*/ 70 h 109"/>
              <a:gd name="T40" fmla="*/ 71 w 98"/>
              <a:gd name="T41" fmla="*/ 76 h 109"/>
              <a:gd name="T42" fmla="*/ 74 w 98"/>
              <a:gd name="T43" fmla="*/ 79 h 109"/>
              <a:gd name="T44" fmla="*/ 80 w 98"/>
              <a:gd name="T45" fmla="*/ 78 h 109"/>
              <a:gd name="T46" fmla="*/ 84 w 98"/>
              <a:gd name="T47" fmla="*/ 78 h 109"/>
              <a:gd name="T48" fmla="*/ 90 w 98"/>
              <a:gd name="T49" fmla="*/ 81 h 109"/>
              <a:gd name="T50" fmla="*/ 92 w 98"/>
              <a:gd name="T51" fmla="*/ 79 h 109"/>
              <a:gd name="T52" fmla="*/ 93 w 98"/>
              <a:gd name="T53" fmla="*/ 69 h 109"/>
              <a:gd name="T54" fmla="*/ 97 w 98"/>
              <a:gd name="T55" fmla="*/ 59 h 109"/>
              <a:gd name="T56" fmla="*/ 97 w 98"/>
              <a:gd name="T57" fmla="*/ 52 h 109"/>
              <a:gd name="T58" fmla="*/ 90 w 98"/>
              <a:gd name="T59" fmla="*/ 45 h 109"/>
              <a:gd name="T60" fmla="*/ 89 w 98"/>
              <a:gd name="T61" fmla="*/ 38 h 109"/>
              <a:gd name="T62" fmla="*/ 92 w 98"/>
              <a:gd name="T63" fmla="*/ 36 h 109"/>
              <a:gd name="T64" fmla="*/ 91 w 98"/>
              <a:gd name="T65" fmla="*/ 32 h 109"/>
              <a:gd name="T66" fmla="*/ 94 w 98"/>
              <a:gd name="T67" fmla="*/ 30 h 109"/>
              <a:gd name="T68" fmla="*/ 98 w 98"/>
              <a:gd name="T69" fmla="*/ 27 h 109"/>
              <a:gd name="T70" fmla="*/ 96 w 98"/>
              <a:gd name="T71" fmla="*/ 25 h 109"/>
              <a:gd name="T72" fmla="*/ 97 w 98"/>
              <a:gd name="T73" fmla="*/ 21 h 109"/>
              <a:gd name="T74" fmla="*/ 96 w 98"/>
              <a:gd name="T75" fmla="*/ 16 h 109"/>
              <a:gd name="T76" fmla="*/ 89 w 98"/>
              <a:gd name="T77" fmla="*/ 15 h 109"/>
              <a:gd name="T78" fmla="*/ 85 w 98"/>
              <a:gd name="T79" fmla="*/ 16 h 109"/>
              <a:gd name="T80" fmla="*/ 80 w 98"/>
              <a:gd name="T81" fmla="*/ 17 h 109"/>
              <a:gd name="T82" fmla="*/ 76 w 98"/>
              <a:gd name="T83" fmla="*/ 18 h 109"/>
              <a:gd name="T84" fmla="*/ 76 w 98"/>
              <a:gd name="T85" fmla="*/ 10 h 109"/>
              <a:gd name="T86" fmla="*/ 75 w 98"/>
              <a:gd name="T87" fmla="*/ 2 h 109"/>
              <a:gd name="T88" fmla="*/ 76 w 98"/>
              <a:gd name="T89" fmla="*/ 2 h 109"/>
              <a:gd name="T90" fmla="*/ 73 w 98"/>
              <a:gd name="T91" fmla="*/ 1 h 109"/>
              <a:gd name="T92" fmla="*/ 62 w 98"/>
              <a:gd name="T93" fmla="*/ 0 h 109"/>
              <a:gd name="T94" fmla="*/ 54 w 98"/>
              <a:gd name="T95" fmla="*/ 0 h 109"/>
              <a:gd name="T96" fmla="*/ 46 w 98"/>
              <a:gd name="T97" fmla="*/ 1 h 109"/>
              <a:gd name="T98" fmla="*/ 43 w 98"/>
              <a:gd name="T99" fmla="*/ 2 h 109"/>
              <a:gd name="T100" fmla="*/ 23 w 98"/>
              <a:gd name="T101" fmla="*/ 2 h 109"/>
              <a:gd name="T102" fmla="*/ 22 w 98"/>
              <a:gd name="T103" fmla="*/ 1 h 109"/>
              <a:gd name="T104" fmla="*/ 17 w 98"/>
              <a:gd name="T105" fmla="*/ 1 h 109"/>
              <a:gd name="T106" fmla="*/ 15 w 98"/>
              <a:gd name="T107" fmla="*/ 4 h 109"/>
              <a:gd name="T108" fmla="*/ 10 w 98"/>
              <a:gd name="T109" fmla="*/ 16 h 109"/>
              <a:gd name="T110" fmla="*/ 10 w 98"/>
              <a:gd name="T111" fmla="*/ 30 h 109"/>
              <a:gd name="T112" fmla="*/ 2 w 98"/>
              <a:gd name="T113" fmla="*/ 51 h 109"/>
              <a:gd name="T114" fmla="*/ 1 w 98"/>
              <a:gd name="T115" fmla="*/ 55 h 109"/>
              <a:gd name="T116" fmla="*/ 1 w 98"/>
              <a:gd name="T117" fmla="*/ 57 h 109"/>
              <a:gd name="T118" fmla="*/ 31 w 98"/>
              <a:gd name="T119" fmla="*/ 101 h 109"/>
              <a:gd name="T120" fmla="*/ 41 w 98"/>
              <a:gd name="T121" fmla="*/ 109 h 109"/>
              <a:gd name="T122" fmla="*/ 38 w 98"/>
              <a:gd name="T123" fmla="*/ 107 h 109"/>
              <a:gd name="T124" fmla="*/ 41 w 98"/>
              <a:gd name="T12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 h="109">
                <a:moveTo>
                  <a:pt x="41" y="104"/>
                </a:moveTo>
                <a:cubicBezTo>
                  <a:pt x="45" y="101"/>
                  <a:pt x="45" y="101"/>
                  <a:pt x="45" y="101"/>
                </a:cubicBezTo>
                <a:cubicBezTo>
                  <a:pt x="48" y="99"/>
                  <a:pt x="48" y="99"/>
                  <a:pt x="48" y="99"/>
                </a:cubicBezTo>
                <a:cubicBezTo>
                  <a:pt x="50" y="99"/>
                  <a:pt x="50" y="99"/>
                  <a:pt x="50" y="99"/>
                </a:cubicBezTo>
                <a:cubicBezTo>
                  <a:pt x="55" y="100"/>
                  <a:pt x="55" y="100"/>
                  <a:pt x="55" y="100"/>
                </a:cubicBezTo>
                <a:cubicBezTo>
                  <a:pt x="55" y="98"/>
                  <a:pt x="55" y="98"/>
                  <a:pt x="55" y="98"/>
                </a:cubicBezTo>
                <a:cubicBezTo>
                  <a:pt x="55" y="91"/>
                  <a:pt x="55" y="91"/>
                  <a:pt x="55" y="91"/>
                </a:cubicBezTo>
                <a:cubicBezTo>
                  <a:pt x="53" y="88"/>
                  <a:pt x="53" y="88"/>
                  <a:pt x="53" y="88"/>
                </a:cubicBezTo>
                <a:cubicBezTo>
                  <a:pt x="49" y="87"/>
                  <a:pt x="49" y="87"/>
                  <a:pt x="49" y="87"/>
                </a:cubicBezTo>
                <a:cubicBezTo>
                  <a:pt x="45" y="86"/>
                  <a:pt x="45" y="86"/>
                  <a:pt x="45" y="86"/>
                </a:cubicBezTo>
                <a:cubicBezTo>
                  <a:pt x="45" y="82"/>
                  <a:pt x="45" y="82"/>
                  <a:pt x="45" y="82"/>
                </a:cubicBezTo>
                <a:cubicBezTo>
                  <a:pt x="47" y="81"/>
                  <a:pt x="47" y="81"/>
                  <a:pt x="47" y="81"/>
                </a:cubicBezTo>
                <a:cubicBezTo>
                  <a:pt x="51" y="82"/>
                  <a:pt x="51" y="82"/>
                  <a:pt x="51" y="82"/>
                </a:cubicBezTo>
                <a:cubicBezTo>
                  <a:pt x="54" y="81"/>
                  <a:pt x="54" y="81"/>
                  <a:pt x="54" y="81"/>
                </a:cubicBezTo>
                <a:cubicBezTo>
                  <a:pt x="56" y="79"/>
                  <a:pt x="56" y="79"/>
                  <a:pt x="56" y="79"/>
                </a:cubicBezTo>
                <a:cubicBezTo>
                  <a:pt x="61" y="79"/>
                  <a:pt x="61" y="79"/>
                  <a:pt x="61" y="79"/>
                </a:cubicBezTo>
                <a:cubicBezTo>
                  <a:pt x="66" y="77"/>
                  <a:pt x="66" y="77"/>
                  <a:pt x="66" y="77"/>
                </a:cubicBezTo>
                <a:cubicBezTo>
                  <a:pt x="64" y="72"/>
                  <a:pt x="64" y="72"/>
                  <a:pt x="64" y="72"/>
                </a:cubicBezTo>
                <a:cubicBezTo>
                  <a:pt x="66" y="70"/>
                  <a:pt x="66" y="70"/>
                  <a:pt x="66" y="70"/>
                </a:cubicBezTo>
                <a:cubicBezTo>
                  <a:pt x="69" y="70"/>
                  <a:pt x="69" y="70"/>
                  <a:pt x="69" y="70"/>
                </a:cubicBezTo>
                <a:cubicBezTo>
                  <a:pt x="71" y="76"/>
                  <a:pt x="71" y="76"/>
                  <a:pt x="71" y="76"/>
                </a:cubicBezTo>
                <a:cubicBezTo>
                  <a:pt x="74" y="79"/>
                  <a:pt x="74" y="79"/>
                  <a:pt x="74" y="79"/>
                </a:cubicBezTo>
                <a:cubicBezTo>
                  <a:pt x="80" y="78"/>
                  <a:pt x="80" y="78"/>
                  <a:pt x="80" y="78"/>
                </a:cubicBezTo>
                <a:cubicBezTo>
                  <a:pt x="84" y="78"/>
                  <a:pt x="84" y="78"/>
                  <a:pt x="84" y="78"/>
                </a:cubicBezTo>
                <a:cubicBezTo>
                  <a:pt x="90" y="81"/>
                  <a:pt x="90" y="81"/>
                  <a:pt x="90" y="81"/>
                </a:cubicBezTo>
                <a:cubicBezTo>
                  <a:pt x="92" y="79"/>
                  <a:pt x="92" y="79"/>
                  <a:pt x="92" y="79"/>
                </a:cubicBezTo>
                <a:cubicBezTo>
                  <a:pt x="93" y="69"/>
                  <a:pt x="93" y="69"/>
                  <a:pt x="93" y="69"/>
                </a:cubicBezTo>
                <a:cubicBezTo>
                  <a:pt x="97" y="59"/>
                  <a:pt x="97" y="59"/>
                  <a:pt x="97" y="59"/>
                </a:cubicBezTo>
                <a:cubicBezTo>
                  <a:pt x="97" y="52"/>
                  <a:pt x="97" y="52"/>
                  <a:pt x="97" y="52"/>
                </a:cubicBezTo>
                <a:cubicBezTo>
                  <a:pt x="90" y="45"/>
                  <a:pt x="90" y="45"/>
                  <a:pt x="90" y="45"/>
                </a:cubicBezTo>
                <a:cubicBezTo>
                  <a:pt x="89" y="38"/>
                  <a:pt x="89" y="38"/>
                  <a:pt x="89" y="38"/>
                </a:cubicBezTo>
                <a:cubicBezTo>
                  <a:pt x="92" y="36"/>
                  <a:pt x="92" y="36"/>
                  <a:pt x="92" y="36"/>
                </a:cubicBezTo>
                <a:cubicBezTo>
                  <a:pt x="91" y="32"/>
                  <a:pt x="91" y="32"/>
                  <a:pt x="91" y="32"/>
                </a:cubicBezTo>
                <a:cubicBezTo>
                  <a:pt x="94" y="30"/>
                  <a:pt x="94" y="30"/>
                  <a:pt x="94" y="30"/>
                </a:cubicBezTo>
                <a:cubicBezTo>
                  <a:pt x="98" y="27"/>
                  <a:pt x="98" y="27"/>
                  <a:pt x="98" y="27"/>
                </a:cubicBezTo>
                <a:cubicBezTo>
                  <a:pt x="96" y="25"/>
                  <a:pt x="96" y="25"/>
                  <a:pt x="96" y="25"/>
                </a:cubicBezTo>
                <a:cubicBezTo>
                  <a:pt x="97" y="21"/>
                  <a:pt x="97" y="21"/>
                  <a:pt x="97" y="21"/>
                </a:cubicBezTo>
                <a:cubicBezTo>
                  <a:pt x="96" y="16"/>
                  <a:pt x="96" y="16"/>
                  <a:pt x="96" y="16"/>
                </a:cubicBezTo>
                <a:cubicBezTo>
                  <a:pt x="89" y="15"/>
                  <a:pt x="89" y="15"/>
                  <a:pt x="89" y="15"/>
                </a:cubicBezTo>
                <a:cubicBezTo>
                  <a:pt x="85" y="16"/>
                  <a:pt x="85" y="16"/>
                  <a:pt x="85" y="16"/>
                </a:cubicBezTo>
                <a:cubicBezTo>
                  <a:pt x="80" y="17"/>
                  <a:pt x="80" y="17"/>
                  <a:pt x="80" y="17"/>
                </a:cubicBezTo>
                <a:cubicBezTo>
                  <a:pt x="76" y="18"/>
                  <a:pt x="76" y="18"/>
                  <a:pt x="76" y="18"/>
                </a:cubicBezTo>
                <a:cubicBezTo>
                  <a:pt x="76" y="10"/>
                  <a:pt x="76" y="10"/>
                  <a:pt x="76" y="10"/>
                </a:cubicBezTo>
                <a:cubicBezTo>
                  <a:pt x="75" y="2"/>
                  <a:pt x="75" y="2"/>
                  <a:pt x="75" y="2"/>
                </a:cubicBezTo>
                <a:cubicBezTo>
                  <a:pt x="76" y="2"/>
                  <a:pt x="76" y="2"/>
                  <a:pt x="76" y="2"/>
                </a:cubicBezTo>
                <a:cubicBezTo>
                  <a:pt x="73" y="1"/>
                  <a:pt x="73" y="1"/>
                  <a:pt x="73" y="1"/>
                </a:cubicBezTo>
                <a:cubicBezTo>
                  <a:pt x="62" y="0"/>
                  <a:pt x="62" y="0"/>
                  <a:pt x="62" y="0"/>
                </a:cubicBezTo>
                <a:cubicBezTo>
                  <a:pt x="54" y="0"/>
                  <a:pt x="54" y="0"/>
                  <a:pt x="54" y="0"/>
                </a:cubicBezTo>
                <a:cubicBezTo>
                  <a:pt x="46" y="1"/>
                  <a:pt x="46" y="1"/>
                  <a:pt x="46" y="1"/>
                </a:cubicBezTo>
                <a:cubicBezTo>
                  <a:pt x="43" y="2"/>
                  <a:pt x="43" y="2"/>
                  <a:pt x="43" y="2"/>
                </a:cubicBezTo>
                <a:cubicBezTo>
                  <a:pt x="23" y="2"/>
                  <a:pt x="23" y="2"/>
                  <a:pt x="23" y="2"/>
                </a:cubicBezTo>
                <a:cubicBezTo>
                  <a:pt x="22" y="1"/>
                  <a:pt x="22" y="1"/>
                  <a:pt x="22" y="1"/>
                </a:cubicBezTo>
                <a:cubicBezTo>
                  <a:pt x="17" y="1"/>
                  <a:pt x="17" y="1"/>
                  <a:pt x="17" y="1"/>
                </a:cubicBezTo>
                <a:cubicBezTo>
                  <a:pt x="16" y="2"/>
                  <a:pt x="16" y="3"/>
                  <a:pt x="15" y="4"/>
                </a:cubicBezTo>
                <a:cubicBezTo>
                  <a:pt x="14" y="8"/>
                  <a:pt x="11" y="12"/>
                  <a:pt x="10" y="16"/>
                </a:cubicBezTo>
                <a:cubicBezTo>
                  <a:pt x="9" y="20"/>
                  <a:pt x="11" y="25"/>
                  <a:pt x="10" y="30"/>
                </a:cubicBezTo>
                <a:cubicBezTo>
                  <a:pt x="8" y="37"/>
                  <a:pt x="7" y="45"/>
                  <a:pt x="2" y="51"/>
                </a:cubicBezTo>
                <a:cubicBezTo>
                  <a:pt x="1" y="52"/>
                  <a:pt x="1" y="53"/>
                  <a:pt x="1" y="55"/>
                </a:cubicBezTo>
                <a:cubicBezTo>
                  <a:pt x="0" y="55"/>
                  <a:pt x="1" y="56"/>
                  <a:pt x="1" y="57"/>
                </a:cubicBezTo>
                <a:cubicBezTo>
                  <a:pt x="10" y="79"/>
                  <a:pt x="13" y="84"/>
                  <a:pt x="31" y="101"/>
                </a:cubicBezTo>
                <a:cubicBezTo>
                  <a:pt x="34" y="103"/>
                  <a:pt x="37" y="106"/>
                  <a:pt x="41" y="109"/>
                </a:cubicBezTo>
                <a:cubicBezTo>
                  <a:pt x="40" y="108"/>
                  <a:pt x="39" y="107"/>
                  <a:pt x="38" y="107"/>
                </a:cubicBezTo>
                <a:lnTo>
                  <a:pt x="41" y="10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66">
            <a:extLst>
              <a:ext uri="{FF2B5EF4-FFF2-40B4-BE49-F238E27FC236}">
                <a16:creationId xmlns:a16="http://schemas.microsoft.com/office/drawing/2014/main" id="{A59E4D76-9AE2-2790-A5BB-2C226483BCF9}"/>
              </a:ext>
            </a:extLst>
          </p:cNvPr>
          <p:cNvSpPr>
            <a:spLocks/>
          </p:cNvSpPr>
          <p:nvPr/>
        </p:nvSpPr>
        <p:spPr bwMode="auto">
          <a:xfrm>
            <a:off x="21226088" y="9369427"/>
            <a:ext cx="103188" cy="71438"/>
          </a:xfrm>
          <a:custGeom>
            <a:avLst/>
            <a:gdLst>
              <a:gd name="T0" fmla="*/ 12 w 33"/>
              <a:gd name="T1" fmla="*/ 0 h 23"/>
              <a:gd name="T2" fmla="*/ 7 w 33"/>
              <a:gd name="T3" fmla="*/ 0 h 23"/>
              <a:gd name="T4" fmla="*/ 5 w 33"/>
              <a:gd name="T5" fmla="*/ 3 h 23"/>
              <a:gd name="T6" fmla="*/ 0 w 33"/>
              <a:gd name="T7" fmla="*/ 15 h 23"/>
              <a:gd name="T8" fmla="*/ 0 w 33"/>
              <a:gd name="T9" fmla="*/ 23 h 23"/>
              <a:gd name="T10" fmla="*/ 5 w 33"/>
              <a:gd name="T11" fmla="*/ 23 h 23"/>
              <a:gd name="T12" fmla="*/ 6 w 33"/>
              <a:gd name="T13" fmla="*/ 21 h 23"/>
              <a:gd name="T14" fmla="*/ 8 w 33"/>
              <a:gd name="T15" fmla="*/ 20 h 23"/>
              <a:gd name="T16" fmla="*/ 10 w 33"/>
              <a:gd name="T17" fmla="*/ 21 h 23"/>
              <a:gd name="T18" fmla="*/ 33 w 33"/>
              <a:gd name="T19" fmla="*/ 21 h 23"/>
              <a:gd name="T20" fmla="*/ 33 w 33"/>
              <a:gd name="T21" fmla="*/ 1 h 23"/>
              <a:gd name="T22" fmla="*/ 12 w 33"/>
              <a:gd name="T23" fmla="*/ 1 h 23"/>
              <a:gd name="T24" fmla="*/ 12 w 3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3">
                <a:moveTo>
                  <a:pt x="12" y="0"/>
                </a:moveTo>
                <a:cubicBezTo>
                  <a:pt x="7" y="0"/>
                  <a:pt x="7" y="0"/>
                  <a:pt x="7" y="0"/>
                </a:cubicBezTo>
                <a:cubicBezTo>
                  <a:pt x="6" y="1"/>
                  <a:pt x="6" y="2"/>
                  <a:pt x="5" y="3"/>
                </a:cubicBezTo>
                <a:cubicBezTo>
                  <a:pt x="4" y="7"/>
                  <a:pt x="1" y="11"/>
                  <a:pt x="0" y="15"/>
                </a:cubicBezTo>
                <a:cubicBezTo>
                  <a:pt x="0" y="17"/>
                  <a:pt x="0" y="20"/>
                  <a:pt x="0" y="23"/>
                </a:cubicBezTo>
                <a:cubicBezTo>
                  <a:pt x="5" y="23"/>
                  <a:pt x="5" y="23"/>
                  <a:pt x="5" y="23"/>
                </a:cubicBezTo>
                <a:cubicBezTo>
                  <a:pt x="6" y="21"/>
                  <a:pt x="6" y="21"/>
                  <a:pt x="6" y="21"/>
                </a:cubicBezTo>
                <a:cubicBezTo>
                  <a:pt x="8" y="20"/>
                  <a:pt x="8" y="20"/>
                  <a:pt x="8" y="20"/>
                </a:cubicBezTo>
                <a:cubicBezTo>
                  <a:pt x="10" y="21"/>
                  <a:pt x="10" y="21"/>
                  <a:pt x="10" y="21"/>
                </a:cubicBezTo>
                <a:cubicBezTo>
                  <a:pt x="33" y="21"/>
                  <a:pt x="33" y="21"/>
                  <a:pt x="33" y="21"/>
                </a:cubicBezTo>
                <a:cubicBezTo>
                  <a:pt x="33" y="1"/>
                  <a:pt x="33" y="1"/>
                  <a:pt x="33" y="1"/>
                </a:cubicBezTo>
                <a:cubicBezTo>
                  <a:pt x="12" y="1"/>
                  <a:pt x="12" y="1"/>
                  <a:pt x="12" y="1"/>
                </a:cubicBezTo>
                <a:lnTo>
                  <a:pt x="12"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267">
            <a:extLst>
              <a:ext uri="{FF2B5EF4-FFF2-40B4-BE49-F238E27FC236}">
                <a16:creationId xmlns:a16="http://schemas.microsoft.com/office/drawing/2014/main" id="{BEF402AB-F109-C9BA-5759-B727245D677D}"/>
              </a:ext>
            </a:extLst>
          </p:cNvPr>
          <p:cNvSpPr>
            <a:spLocks/>
          </p:cNvSpPr>
          <p:nvPr/>
        </p:nvSpPr>
        <p:spPr bwMode="auto">
          <a:xfrm>
            <a:off x="21232438" y="9401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268">
            <a:extLst>
              <a:ext uri="{FF2B5EF4-FFF2-40B4-BE49-F238E27FC236}">
                <a16:creationId xmlns:a16="http://schemas.microsoft.com/office/drawing/2014/main" id="{38B7C6E8-1A78-1944-48E2-59074C062029}"/>
              </a:ext>
            </a:extLst>
          </p:cNvPr>
          <p:cNvSpPr>
            <a:spLocks/>
          </p:cNvSpPr>
          <p:nvPr/>
        </p:nvSpPr>
        <p:spPr bwMode="auto">
          <a:xfrm>
            <a:off x="21184813" y="8769350"/>
            <a:ext cx="414338" cy="622300"/>
          </a:xfrm>
          <a:custGeom>
            <a:avLst/>
            <a:gdLst>
              <a:gd name="T0" fmla="*/ 13 w 132"/>
              <a:gd name="T1" fmla="*/ 160 h 198"/>
              <a:gd name="T2" fmla="*/ 20 w 132"/>
              <a:gd name="T3" fmla="*/ 191 h 198"/>
              <a:gd name="T4" fmla="*/ 25 w 132"/>
              <a:gd name="T5" fmla="*/ 191 h 198"/>
              <a:gd name="T6" fmla="*/ 46 w 132"/>
              <a:gd name="T7" fmla="*/ 192 h 198"/>
              <a:gd name="T8" fmla="*/ 57 w 132"/>
              <a:gd name="T9" fmla="*/ 190 h 198"/>
              <a:gd name="T10" fmla="*/ 76 w 132"/>
              <a:gd name="T11" fmla="*/ 191 h 198"/>
              <a:gd name="T12" fmla="*/ 102 w 132"/>
              <a:gd name="T13" fmla="*/ 192 h 198"/>
              <a:gd name="T14" fmla="*/ 113 w 132"/>
              <a:gd name="T15" fmla="*/ 194 h 198"/>
              <a:gd name="T16" fmla="*/ 128 w 132"/>
              <a:gd name="T17" fmla="*/ 198 h 198"/>
              <a:gd name="T18" fmla="*/ 128 w 132"/>
              <a:gd name="T19" fmla="*/ 192 h 198"/>
              <a:gd name="T20" fmla="*/ 131 w 132"/>
              <a:gd name="T21" fmla="*/ 184 h 198"/>
              <a:gd name="T22" fmla="*/ 123 w 132"/>
              <a:gd name="T23" fmla="*/ 172 h 198"/>
              <a:gd name="T24" fmla="*/ 116 w 132"/>
              <a:gd name="T25" fmla="*/ 160 h 198"/>
              <a:gd name="T26" fmla="*/ 112 w 132"/>
              <a:gd name="T27" fmla="*/ 153 h 198"/>
              <a:gd name="T28" fmla="*/ 105 w 132"/>
              <a:gd name="T29" fmla="*/ 138 h 198"/>
              <a:gd name="T30" fmla="*/ 104 w 132"/>
              <a:gd name="T31" fmla="*/ 131 h 198"/>
              <a:gd name="T32" fmla="*/ 103 w 132"/>
              <a:gd name="T33" fmla="*/ 122 h 198"/>
              <a:gd name="T34" fmla="*/ 106 w 132"/>
              <a:gd name="T35" fmla="*/ 119 h 198"/>
              <a:gd name="T36" fmla="*/ 112 w 132"/>
              <a:gd name="T37" fmla="*/ 109 h 198"/>
              <a:gd name="T38" fmla="*/ 119 w 132"/>
              <a:gd name="T39" fmla="*/ 99 h 198"/>
              <a:gd name="T40" fmla="*/ 121 w 132"/>
              <a:gd name="T41" fmla="*/ 90 h 198"/>
              <a:gd name="T42" fmla="*/ 112 w 132"/>
              <a:gd name="T43" fmla="*/ 78 h 198"/>
              <a:gd name="T44" fmla="*/ 101 w 132"/>
              <a:gd name="T45" fmla="*/ 68 h 198"/>
              <a:gd name="T46" fmla="*/ 95 w 132"/>
              <a:gd name="T47" fmla="*/ 58 h 198"/>
              <a:gd name="T48" fmla="*/ 104 w 132"/>
              <a:gd name="T49" fmla="*/ 55 h 198"/>
              <a:gd name="T50" fmla="*/ 119 w 132"/>
              <a:gd name="T51" fmla="*/ 56 h 198"/>
              <a:gd name="T52" fmla="*/ 115 w 132"/>
              <a:gd name="T53" fmla="*/ 50 h 198"/>
              <a:gd name="T54" fmla="*/ 112 w 132"/>
              <a:gd name="T55" fmla="*/ 46 h 198"/>
              <a:gd name="T56" fmla="*/ 109 w 132"/>
              <a:gd name="T57" fmla="*/ 37 h 198"/>
              <a:gd name="T58" fmla="*/ 111 w 132"/>
              <a:gd name="T59" fmla="*/ 31 h 198"/>
              <a:gd name="T60" fmla="*/ 111 w 132"/>
              <a:gd name="T61" fmla="*/ 23 h 198"/>
              <a:gd name="T62" fmla="*/ 107 w 132"/>
              <a:gd name="T63" fmla="*/ 13 h 198"/>
              <a:gd name="T64" fmla="*/ 101 w 132"/>
              <a:gd name="T65" fmla="*/ 4 h 198"/>
              <a:gd name="T66" fmla="*/ 95 w 132"/>
              <a:gd name="T67" fmla="*/ 7 h 198"/>
              <a:gd name="T68" fmla="*/ 97 w 132"/>
              <a:gd name="T69" fmla="*/ 16 h 198"/>
              <a:gd name="T70" fmla="*/ 102 w 132"/>
              <a:gd name="T71" fmla="*/ 23 h 198"/>
              <a:gd name="T72" fmla="*/ 97 w 132"/>
              <a:gd name="T73" fmla="*/ 32 h 198"/>
              <a:gd name="T74" fmla="*/ 88 w 132"/>
              <a:gd name="T75" fmla="*/ 37 h 198"/>
              <a:gd name="T76" fmla="*/ 84 w 132"/>
              <a:gd name="T77" fmla="*/ 57 h 198"/>
              <a:gd name="T78" fmla="*/ 74 w 132"/>
              <a:gd name="T79" fmla="*/ 65 h 198"/>
              <a:gd name="T80" fmla="*/ 72 w 132"/>
              <a:gd name="T81" fmla="*/ 77 h 198"/>
              <a:gd name="T82" fmla="*/ 61 w 132"/>
              <a:gd name="T83" fmla="*/ 94 h 198"/>
              <a:gd name="T84" fmla="*/ 51 w 132"/>
              <a:gd name="T85" fmla="*/ 109 h 198"/>
              <a:gd name="T86" fmla="*/ 39 w 132"/>
              <a:gd name="T87" fmla="*/ 113 h 198"/>
              <a:gd name="T88" fmla="*/ 27 w 132"/>
              <a:gd name="T89" fmla="*/ 107 h 198"/>
              <a:gd name="T90" fmla="*/ 22 w 132"/>
              <a:gd name="T91" fmla="*/ 109 h 198"/>
              <a:gd name="T92" fmla="*/ 20 w 132"/>
              <a:gd name="T93" fmla="*/ 114 h 198"/>
              <a:gd name="T94" fmla="*/ 8 w 132"/>
              <a:gd name="T95" fmla="*/ 127 h 198"/>
              <a:gd name="T96" fmla="*/ 8 w 132"/>
              <a:gd name="T97" fmla="*/ 136 h 198"/>
              <a:gd name="T98" fmla="*/ 1 w 132"/>
              <a:gd name="T99" fmla="*/ 146 h 198"/>
              <a:gd name="T100" fmla="*/ 7 w 132"/>
              <a:gd name="T101" fmla="*/ 1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198">
                <a:moveTo>
                  <a:pt x="7" y="155"/>
                </a:moveTo>
                <a:cubicBezTo>
                  <a:pt x="8" y="157"/>
                  <a:pt x="11" y="159"/>
                  <a:pt x="13" y="160"/>
                </a:cubicBezTo>
                <a:cubicBezTo>
                  <a:pt x="20" y="165"/>
                  <a:pt x="21" y="173"/>
                  <a:pt x="21" y="180"/>
                </a:cubicBezTo>
                <a:cubicBezTo>
                  <a:pt x="21" y="184"/>
                  <a:pt x="21" y="187"/>
                  <a:pt x="20" y="191"/>
                </a:cubicBezTo>
                <a:cubicBezTo>
                  <a:pt x="25" y="191"/>
                  <a:pt x="25" y="191"/>
                  <a:pt x="25" y="191"/>
                </a:cubicBezTo>
                <a:cubicBezTo>
                  <a:pt x="25" y="191"/>
                  <a:pt x="25" y="191"/>
                  <a:pt x="25" y="191"/>
                </a:cubicBezTo>
                <a:cubicBezTo>
                  <a:pt x="26" y="192"/>
                  <a:pt x="26" y="192"/>
                  <a:pt x="26" y="192"/>
                </a:cubicBezTo>
                <a:cubicBezTo>
                  <a:pt x="46" y="192"/>
                  <a:pt x="46" y="192"/>
                  <a:pt x="46" y="192"/>
                </a:cubicBezTo>
                <a:cubicBezTo>
                  <a:pt x="49" y="191"/>
                  <a:pt x="49" y="191"/>
                  <a:pt x="49" y="191"/>
                </a:cubicBezTo>
                <a:cubicBezTo>
                  <a:pt x="57" y="190"/>
                  <a:pt x="57" y="190"/>
                  <a:pt x="57" y="190"/>
                </a:cubicBezTo>
                <a:cubicBezTo>
                  <a:pt x="65" y="190"/>
                  <a:pt x="65" y="190"/>
                  <a:pt x="65" y="190"/>
                </a:cubicBezTo>
                <a:cubicBezTo>
                  <a:pt x="76" y="191"/>
                  <a:pt x="76" y="191"/>
                  <a:pt x="76" y="191"/>
                </a:cubicBezTo>
                <a:cubicBezTo>
                  <a:pt x="79" y="192"/>
                  <a:pt x="79" y="192"/>
                  <a:pt x="79" y="192"/>
                </a:cubicBezTo>
                <a:cubicBezTo>
                  <a:pt x="102" y="192"/>
                  <a:pt x="102" y="192"/>
                  <a:pt x="102" y="192"/>
                </a:cubicBezTo>
                <a:cubicBezTo>
                  <a:pt x="108" y="194"/>
                  <a:pt x="108" y="194"/>
                  <a:pt x="108" y="194"/>
                </a:cubicBezTo>
                <a:cubicBezTo>
                  <a:pt x="113" y="194"/>
                  <a:pt x="113" y="194"/>
                  <a:pt x="113" y="194"/>
                </a:cubicBezTo>
                <a:cubicBezTo>
                  <a:pt x="120" y="196"/>
                  <a:pt x="120" y="196"/>
                  <a:pt x="120" y="196"/>
                </a:cubicBezTo>
                <a:cubicBezTo>
                  <a:pt x="128" y="198"/>
                  <a:pt x="128" y="198"/>
                  <a:pt x="128" y="198"/>
                </a:cubicBezTo>
                <a:cubicBezTo>
                  <a:pt x="129" y="197"/>
                  <a:pt x="129" y="197"/>
                  <a:pt x="129" y="197"/>
                </a:cubicBezTo>
                <a:cubicBezTo>
                  <a:pt x="128" y="192"/>
                  <a:pt x="128" y="192"/>
                  <a:pt x="128" y="192"/>
                </a:cubicBezTo>
                <a:cubicBezTo>
                  <a:pt x="132" y="186"/>
                  <a:pt x="132" y="186"/>
                  <a:pt x="132" y="186"/>
                </a:cubicBezTo>
                <a:cubicBezTo>
                  <a:pt x="131" y="184"/>
                  <a:pt x="131" y="184"/>
                  <a:pt x="131" y="184"/>
                </a:cubicBezTo>
                <a:cubicBezTo>
                  <a:pt x="130" y="177"/>
                  <a:pt x="130" y="177"/>
                  <a:pt x="130" y="177"/>
                </a:cubicBezTo>
                <a:cubicBezTo>
                  <a:pt x="123" y="172"/>
                  <a:pt x="123" y="172"/>
                  <a:pt x="123" y="172"/>
                </a:cubicBezTo>
                <a:cubicBezTo>
                  <a:pt x="119" y="164"/>
                  <a:pt x="119" y="164"/>
                  <a:pt x="119" y="164"/>
                </a:cubicBezTo>
                <a:cubicBezTo>
                  <a:pt x="116" y="160"/>
                  <a:pt x="116" y="160"/>
                  <a:pt x="116" y="160"/>
                </a:cubicBezTo>
                <a:cubicBezTo>
                  <a:pt x="115" y="157"/>
                  <a:pt x="115" y="157"/>
                  <a:pt x="115" y="157"/>
                </a:cubicBezTo>
                <a:cubicBezTo>
                  <a:pt x="112" y="153"/>
                  <a:pt x="112" y="153"/>
                  <a:pt x="112" y="153"/>
                </a:cubicBezTo>
                <a:cubicBezTo>
                  <a:pt x="105" y="150"/>
                  <a:pt x="105" y="150"/>
                  <a:pt x="105" y="150"/>
                </a:cubicBezTo>
                <a:cubicBezTo>
                  <a:pt x="105" y="138"/>
                  <a:pt x="105" y="138"/>
                  <a:pt x="105" y="138"/>
                </a:cubicBezTo>
                <a:cubicBezTo>
                  <a:pt x="104" y="133"/>
                  <a:pt x="104" y="133"/>
                  <a:pt x="104" y="133"/>
                </a:cubicBezTo>
                <a:cubicBezTo>
                  <a:pt x="104" y="131"/>
                  <a:pt x="104" y="131"/>
                  <a:pt x="104" y="131"/>
                </a:cubicBezTo>
                <a:cubicBezTo>
                  <a:pt x="104" y="128"/>
                  <a:pt x="104" y="128"/>
                  <a:pt x="104" y="128"/>
                </a:cubicBezTo>
                <a:cubicBezTo>
                  <a:pt x="103" y="122"/>
                  <a:pt x="103" y="122"/>
                  <a:pt x="103" y="122"/>
                </a:cubicBezTo>
                <a:cubicBezTo>
                  <a:pt x="104" y="120"/>
                  <a:pt x="104" y="120"/>
                  <a:pt x="104" y="120"/>
                </a:cubicBezTo>
                <a:cubicBezTo>
                  <a:pt x="106" y="119"/>
                  <a:pt x="106" y="119"/>
                  <a:pt x="106" y="119"/>
                </a:cubicBezTo>
                <a:cubicBezTo>
                  <a:pt x="108" y="115"/>
                  <a:pt x="108" y="115"/>
                  <a:pt x="108" y="115"/>
                </a:cubicBezTo>
                <a:cubicBezTo>
                  <a:pt x="112" y="109"/>
                  <a:pt x="112" y="109"/>
                  <a:pt x="112" y="109"/>
                </a:cubicBezTo>
                <a:cubicBezTo>
                  <a:pt x="116" y="100"/>
                  <a:pt x="116" y="100"/>
                  <a:pt x="116" y="100"/>
                </a:cubicBezTo>
                <a:cubicBezTo>
                  <a:pt x="119" y="99"/>
                  <a:pt x="119" y="99"/>
                  <a:pt x="119" y="99"/>
                </a:cubicBezTo>
                <a:cubicBezTo>
                  <a:pt x="122" y="95"/>
                  <a:pt x="122" y="95"/>
                  <a:pt x="122" y="95"/>
                </a:cubicBezTo>
                <a:cubicBezTo>
                  <a:pt x="121" y="90"/>
                  <a:pt x="121" y="90"/>
                  <a:pt x="121" y="90"/>
                </a:cubicBezTo>
                <a:cubicBezTo>
                  <a:pt x="116" y="82"/>
                  <a:pt x="116" y="82"/>
                  <a:pt x="116" y="82"/>
                </a:cubicBezTo>
                <a:cubicBezTo>
                  <a:pt x="112" y="78"/>
                  <a:pt x="112" y="78"/>
                  <a:pt x="112" y="78"/>
                </a:cubicBezTo>
                <a:cubicBezTo>
                  <a:pt x="104" y="71"/>
                  <a:pt x="104" y="71"/>
                  <a:pt x="104" y="71"/>
                </a:cubicBezTo>
                <a:cubicBezTo>
                  <a:pt x="101" y="68"/>
                  <a:pt x="101" y="68"/>
                  <a:pt x="101" y="68"/>
                </a:cubicBezTo>
                <a:cubicBezTo>
                  <a:pt x="96" y="64"/>
                  <a:pt x="96" y="64"/>
                  <a:pt x="96" y="64"/>
                </a:cubicBezTo>
                <a:cubicBezTo>
                  <a:pt x="95" y="58"/>
                  <a:pt x="95" y="58"/>
                  <a:pt x="95" y="58"/>
                </a:cubicBezTo>
                <a:cubicBezTo>
                  <a:pt x="97" y="54"/>
                  <a:pt x="97" y="54"/>
                  <a:pt x="97" y="54"/>
                </a:cubicBezTo>
                <a:cubicBezTo>
                  <a:pt x="104" y="55"/>
                  <a:pt x="104" y="55"/>
                  <a:pt x="104" y="55"/>
                </a:cubicBezTo>
                <a:cubicBezTo>
                  <a:pt x="112" y="54"/>
                  <a:pt x="112" y="54"/>
                  <a:pt x="112" y="54"/>
                </a:cubicBezTo>
                <a:cubicBezTo>
                  <a:pt x="119" y="56"/>
                  <a:pt x="119" y="56"/>
                  <a:pt x="119" y="56"/>
                </a:cubicBezTo>
                <a:cubicBezTo>
                  <a:pt x="121" y="54"/>
                  <a:pt x="121" y="54"/>
                  <a:pt x="121" y="54"/>
                </a:cubicBezTo>
                <a:cubicBezTo>
                  <a:pt x="115" y="50"/>
                  <a:pt x="115" y="50"/>
                  <a:pt x="115" y="50"/>
                </a:cubicBezTo>
                <a:cubicBezTo>
                  <a:pt x="114" y="46"/>
                  <a:pt x="114" y="46"/>
                  <a:pt x="114" y="46"/>
                </a:cubicBezTo>
                <a:cubicBezTo>
                  <a:pt x="112" y="46"/>
                  <a:pt x="112" y="46"/>
                  <a:pt x="112" y="46"/>
                </a:cubicBezTo>
                <a:cubicBezTo>
                  <a:pt x="109" y="40"/>
                  <a:pt x="109" y="40"/>
                  <a:pt x="109" y="40"/>
                </a:cubicBezTo>
                <a:cubicBezTo>
                  <a:pt x="109" y="37"/>
                  <a:pt x="109" y="37"/>
                  <a:pt x="109" y="37"/>
                </a:cubicBezTo>
                <a:cubicBezTo>
                  <a:pt x="111" y="34"/>
                  <a:pt x="111" y="34"/>
                  <a:pt x="111" y="34"/>
                </a:cubicBezTo>
                <a:cubicBezTo>
                  <a:pt x="111" y="31"/>
                  <a:pt x="111" y="31"/>
                  <a:pt x="111" y="31"/>
                </a:cubicBezTo>
                <a:cubicBezTo>
                  <a:pt x="110" y="28"/>
                  <a:pt x="110" y="28"/>
                  <a:pt x="110" y="28"/>
                </a:cubicBezTo>
                <a:cubicBezTo>
                  <a:pt x="111" y="23"/>
                  <a:pt x="111" y="23"/>
                  <a:pt x="111" y="23"/>
                </a:cubicBezTo>
                <a:cubicBezTo>
                  <a:pt x="109" y="18"/>
                  <a:pt x="109" y="18"/>
                  <a:pt x="109" y="18"/>
                </a:cubicBezTo>
                <a:cubicBezTo>
                  <a:pt x="107" y="13"/>
                  <a:pt x="107" y="13"/>
                  <a:pt x="107" y="13"/>
                </a:cubicBezTo>
                <a:cubicBezTo>
                  <a:pt x="106" y="8"/>
                  <a:pt x="106" y="8"/>
                  <a:pt x="106" y="8"/>
                </a:cubicBezTo>
                <a:cubicBezTo>
                  <a:pt x="101" y="4"/>
                  <a:pt x="101" y="4"/>
                  <a:pt x="101" y="4"/>
                </a:cubicBezTo>
                <a:cubicBezTo>
                  <a:pt x="94" y="0"/>
                  <a:pt x="94" y="0"/>
                  <a:pt x="94" y="0"/>
                </a:cubicBezTo>
                <a:cubicBezTo>
                  <a:pt x="95" y="7"/>
                  <a:pt x="95" y="7"/>
                  <a:pt x="95" y="7"/>
                </a:cubicBezTo>
                <a:cubicBezTo>
                  <a:pt x="95" y="12"/>
                  <a:pt x="95" y="12"/>
                  <a:pt x="95" y="12"/>
                </a:cubicBezTo>
                <a:cubicBezTo>
                  <a:pt x="97" y="16"/>
                  <a:pt x="97" y="16"/>
                  <a:pt x="97" y="16"/>
                </a:cubicBezTo>
                <a:cubicBezTo>
                  <a:pt x="100" y="16"/>
                  <a:pt x="100" y="16"/>
                  <a:pt x="100" y="16"/>
                </a:cubicBezTo>
                <a:cubicBezTo>
                  <a:pt x="102" y="23"/>
                  <a:pt x="102" y="23"/>
                  <a:pt x="102" y="23"/>
                </a:cubicBezTo>
                <a:cubicBezTo>
                  <a:pt x="101" y="28"/>
                  <a:pt x="101" y="28"/>
                  <a:pt x="101" y="28"/>
                </a:cubicBezTo>
                <a:cubicBezTo>
                  <a:pt x="97" y="32"/>
                  <a:pt x="97" y="32"/>
                  <a:pt x="97" y="32"/>
                </a:cubicBezTo>
                <a:cubicBezTo>
                  <a:pt x="94" y="31"/>
                  <a:pt x="94" y="31"/>
                  <a:pt x="94" y="31"/>
                </a:cubicBezTo>
                <a:cubicBezTo>
                  <a:pt x="88" y="37"/>
                  <a:pt x="88" y="37"/>
                  <a:pt x="88" y="37"/>
                </a:cubicBezTo>
                <a:cubicBezTo>
                  <a:pt x="83" y="47"/>
                  <a:pt x="83" y="47"/>
                  <a:pt x="83" y="47"/>
                </a:cubicBezTo>
                <a:cubicBezTo>
                  <a:pt x="84" y="57"/>
                  <a:pt x="84" y="57"/>
                  <a:pt x="84" y="57"/>
                </a:cubicBezTo>
                <a:cubicBezTo>
                  <a:pt x="81" y="61"/>
                  <a:pt x="81" y="61"/>
                  <a:pt x="81" y="61"/>
                </a:cubicBezTo>
                <a:cubicBezTo>
                  <a:pt x="74" y="65"/>
                  <a:pt x="74" y="65"/>
                  <a:pt x="74" y="65"/>
                </a:cubicBezTo>
                <a:cubicBezTo>
                  <a:pt x="74" y="71"/>
                  <a:pt x="74" y="71"/>
                  <a:pt x="74" y="71"/>
                </a:cubicBezTo>
                <a:cubicBezTo>
                  <a:pt x="72" y="77"/>
                  <a:pt x="72" y="77"/>
                  <a:pt x="72" y="77"/>
                </a:cubicBezTo>
                <a:cubicBezTo>
                  <a:pt x="63" y="86"/>
                  <a:pt x="63" y="86"/>
                  <a:pt x="63" y="86"/>
                </a:cubicBezTo>
                <a:cubicBezTo>
                  <a:pt x="61" y="94"/>
                  <a:pt x="61" y="94"/>
                  <a:pt x="61" y="94"/>
                </a:cubicBezTo>
                <a:cubicBezTo>
                  <a:pt x="56" y="103"/>
                  <a:pt x="56" y="103"/>
                  <a:pt x="56" y="103"/>
                </a:cubicBezTo>
                <a:cubicBezTo>
                  <a:pt x="51" y="109"/>
                  <a:pt x="51" y="109"/>
                  <a:pt x="51" y="109"/>
                </a:cubicBezTo>
                <a:cubicBezTo>
                  <a:pt x="45" y="116"/>
                  <a:pt x="45" y="116"/>
                  <a:pt x="45" y="116"/>
                </a:cubicBezTo>
                <a:cubicBezTo>
                  <a:pt x="39" y="113"/>
                  <a:pt x="39" y="113"/>
                  <a:pt x="39" y="113"/>
                </a:cubicBezTo>
                <a:cubicBezTo>
                  <a:pt x="34" y="109"/>
                  <a:pt x="34" y="109"/>
                  <a:pt x="34" y="109"/>
                </a:cubicBezTo>
                <a:cubicBezTo>
                  <a:pt x="27" y="107"/>
                  <a:pt x="27" y="107"/>
                  <a:pt x="27" y="107"/>
                </a:cubicBezTo>
                <a:cubicBezTo>
                  <a:pt x="24" y="110"/>
                  <a:pt x="24" y="110"/>
                  <a:pt x="24" y="110"/>
                </a:cubicBezTo>
                <a:cubicBezTo>
                  <a:pt x="22" y="109"/>
                  <a:pt x="22" y="109"/>
                  <a:pt x="22" y="109"/>
                </a:cubicBezTo>
                <a:cubicBezTo>
                  <a:pt x="21" y="111"/>
                  <a:pt x="21" y="111"/>
                  <a:pt x="21" y="111"/>
                </a:cubicBezTo>
                <a:cubicBezTo>
                  <a:pt x="20" y="114"/>
                  <a:pt x="20" y="114"/>
                  <a:pt x="20" y="114"/>
                </a:cubicBezTo>
                <a:cubicBezTo>
                  <a:pt x="9" y="125"/>
                  <a:pt x="9" y="125"/>
                  <a:pt x="9" y="125"/>
                </a:cubicBezTo>
                <a:cubicBezTo>
                  <a:pt x="8" y="127"/>
                  <a:pt x="8" y="127"/>
                  <a:pt x="8" y="127"/>
                </a:cubicBezTo>
                <a:cubicBezTo>
                  <a:pt x="6" y="129"/>
                  <a:pt x="6" y="129"/>
                  <a:pt x="6" y="129"/>
                </a:cubicBezTo>
                <a:cubicBezTo>
                  <a:pt x="8" y="136"/>
                  <a:pt x="8" y="136"/>
                  <a:pt x="8" y="136"/>
                </a:cubicBezTo>
                <a:cubicBezTo>
                  <a:pt x="6" y="141"/>
                  <a:pt x="6" y="141"/>
                  <a:pt x="6" y="141"/>
                </a:cubicBezTo>
                <a:cubicBezTo>
                  <a:pt x="1" y="146"/>
                  <a:pt x="1" y="146"/>
                  <a:pt x="1" y="146"/>
                </a:cubicBezTo>
                <a:cubicBezTo>
                  <a:pt x="0" y="150"/>
                  <a:pt x="0" y="150"/>
                  <a:pt x="0" y="150"/>
                </a:cubicBezTo>
                <a:cubicBezTo>
                  <a:pt x="3" y="150"/>
                  <a:pt x="5" y="151"/>
                  <a:pt x="7" y="15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269">
            <a:extLst>
              <a:ext uri="{FF2B5EF4-FFF2-40B4-BE49-F238E27FC236}">
                <a16:creationId xmlns:a16="http://schemas.microsoft.com/office/drawing/2014/main" id="{767F00A0-3D08-0EA8-21A6-23EFAB3E6841}"/>
              </a:ext>
            </a:extLst>
          </p:cNvPr>
          <p:cNvSpPr>
            <a:spLocks/>
          </p:cNvSpPr>
          <p:nvPr/>
        </p:nvSpPr>
        <p:spPr bwMode="auto">
          <a:xfrm>
            <a:off x="21238788" y="9378950"/>
            <a:ext cx="3176" cy="12700"/>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1" y="1"/>
                  <a:pt x="1" y="3"/>
                  <a:pt x="0" y="4"/>
                </a:cubicBezTo>
                <a:cubicBezTo>
                  <a:pt x="1" y="3"/>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270">
            <a:extLst>
              <a:ext uri="{FF2B5EF4-FFF2-40B4-BE49-F238E27FC236}">
                <a16:creationId xmlns:a16="http://schemas.microsoft.com/office/drawing/2014/main" id="{BBB5195A-7BEA-F347-36C6-5D0D7F2E6240}"/>
              </a:ext>
            </a:extLst>
          </p:cNvPr>
          <p:cNvSpPr>
            <a:spLocks/>
          </p:cNvSpPr>
          <p:nvPr/>
        </p:nvSpPr>
        <p:spPr bwMode="auto">
          <a:xfrm>
            <a:off x="21508662" y="8877301"/>
            <a:ext cx="703264" cy="476250"/>
          </a:xfrm>
          <a:custGeom>
            <a:avLst/>
            <a:gdLst>
              <a:gd name="T0" fmla="*/ 13 w 224"/>
              <a:gd name="T1" fmla="*/ 66 h 152"/>
              <a:gd name="T2" fmla="*/ 3 w 224"/>
              <a:gd name="T3" fmla="*/ 85 h 152"/>
              <a:gd name="T4" fmla="*/ 1 w 224"/>
              <a:gd name="T5" fmla="*/ 94 h 152"/>
              <a:gd name="T6" fmla="*/ 2 w 224"/>
              <a:gd name="T7" fmla="*/ 104 h 152"/>
              <a:gd name="T8" fmla="*/ 12 w 224"/>
              <a:gd name="T9" fmla="*/ 123 h 152"/>
              <a:gd name="T10" fmla="*/ 20 w 224"/>
              <a:gd name="T11" fmla="*/ 138 h 152"/>
              <a:gd name="T12" fmla="*/ 29 w 224"/>
              <a:gd name="T13" fmla="*/ 152 h 152"/>
              <a:gd name="T14" fmla="*/ 54 w 224"/>
              <a:gd name="T15" fmla="*/ 128 h 152"/>
              <a:gd name="T16" fmla="*/ 71 w 224"/>
              <a:gd name="T17" fmla="*/ 130 h 152"/>
              <a:gd name="T18" fmla="*/ 74 w 224"/>
              <a:gd name="T19" fmla="*/ 117 h 152"/>
              <a:gd name="T20" fmla="*/ 86 w 224"/>
              <a:gd name="T21" fmla="*/ 107 h 152"/>
              <a:gd name="T22" fmla="*/ 110 w 224"/>
              <a:gd name="T23" fmla="*/ 118 h 152"/>
              <a:gd name="T24" fmla="*/ 136 w 224"/>
              <a:gd name="T25" fmla="*/ 120 h 152"/>
              <a:gd name="T26" fmla="*/ 146 w 224"/>
              <a:gd name="T27" fmla="*/ 113 h 152"/>
              <a:gd name="T28" fmla="*/ 172 w 224"/>
              <a:gd name="T29" fmla="*/ 109 h 152"/>
              <a:gd name="T30" fmla="*/ 190 w 224"/>
              <a:gd name="T31" fmla="*/ 102 h 152"/>
              <a:gd name="T32" fmla="*/ 218 w 224"/>
              <a:gd name="T33" fmla="*/ 105 h 152"/>
              <a:gd name="T34" fmla="*/ 218 w 224"/>
              <a:gd name="T35" fmla="*/ 101 h 152"/>
              <a:gd name="T36" fmla="*/ 212 w 224"/>
              <a:gd name="T37" fmla="*/ 90 h 152"/>
              <a:gd name="T38" fmla="*/ 206 w 224"/>
              <a:gd name="T39" fmla="*/ 84 h 152"/>
              <a:gd name="T40" fmla="*/ 201 w 224"/>
              <a:gd name="T41" fmla="*/ 76 h 152"/>
              <a:gd name="T42" fmla="*/ 189 w 224"/>
              <a:gd name="T43" fmla="*/ 70 h 152"/>
              <a:gd name="T44" fmla="*/ 185 w 224"/>
              <a:gd name="T45" fmla="*/ 63 h 152"/>
              <a:gd name="T46" fmla="*/ 181 w 224"/>
              <a:gd name="T47" fmla="*/ 57 h 152"/>
              <a:gd name="T48" fmla="*/ 174 w 224"/>
              <a:gd name="T49" fmla="*/ 51 h 152"/>
              <a:gd name="T50" fmla="*/ 166 w 224"/>
              <a:gd name="T51" fmla="*/ 44 h 152"/>
              <a:gd name="T52" fmla="*/ 160 w 224"/>
              <a:gd name="T53" fmla="*/ 41 h 152"/>
              <a:gd name="T54" fmla="*/ 152 w 224"/>
              <a:gd name="T55" fmla="*/ 40 h 152"/>
              <a:gd name="T56" fmla="*/ 150 w 224"/>
              <a:gd name="T57" fmla="*/ 17 h 152"/>
              <a:gd name="T58" fmla="*/ 142 w 224"/>
              <a:gd name="T59" fmla="*/ 4 h 152"/>
              <a:gd name="T60" fmla="*/ 139 w 224"/>
              <a:gd name="T61" fmla="*/ 3 h 152"/>
              <a:gd name="T62" fmla="*/ 130 w 224"/>
              <a:gd name="T63" fmla="*/ 2 h 152"/>
              <a:gd name="T64" fmla="*/ 119 w 224"/>
              <a:gd name="T65" fmla="*/ 13 h 152"/>
              <a:gd name="T66" fmla="*/ 111 w 224"/>
              <a:gd name="T67" fmla="*/ 20 h 152"/>
              <a:gd name="T68" fmla="*/ 108 w 224"/>
              <a:gd name="T69" fmla="*/ 30 h 152"/>
              <a:gd name="T70" fmla="*/ 96 w 224"/>
              <a:gd name="T71" fmla="*/ 36 h 152"/>
              <a:gd name="T72" fmla="*/ 79 w 224"/>
              <a:gd name="T73" fmla="*/ 36 h 152"/>
              <a:gd name="T74" fmla="*/ 76 w 224"/>
              <a:gd name="T75" fmla="*/ 42 h 152"/>
              <a:gd name="T76" fmla="*/ 73 w 224"/>
              <a:gd name="T77" fmla="*/ 50 h 152"/>
              <a:gd name="T78" fmla="*/ 60 w 224"/>
              <a:gd name="T79" fmla="*/ 53 h 152"/>
              <a:gd name="T80" fmla="*/ 44 w 224"/>
              <a:gd name="T81" fmla="*/ 62 h 152"/>
              <a:gd name="T82" fmla="*/ 37 w 224"/>
              <a:gd name="T83" fmla="*/ 57 h 152"/>
              <a:gd name="T84" fmla="*/ 34 w 224"/>
              <a:gd name="T85" fmla="*/ 62 h 152"/>
              <a:gd name="T86" fmla="*/ 22 w 224"/>
              <a:gd name="T87" fmla="*/ 66 h 152"/>
              <a:gd name="T88" fmla="*/ 19 w 224"/>
              <a:gd name="T89" fmla="*/ 6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52">
                <a:moveTo>
                  <a:pt x="19" y="61"/>
                </a:moveTo>
                <a:cubicBezTo>
                  <a:pt x="16" y="65"/>
                  <a:pt x="16" y="65"/>
                  <a:pt x="16" y="65"/>
                </a:cubicBezTo>
                <a:cubicBezTo>
                  <a:pt x="13" y="66"/>
                  <a:pt x="13" y="66"/>
                  <a:pt x="13" y="66"/>
                </a:cubicBezTo>
                <a:cubicBezTo>
                  <a:pt x="9" y="75"/>
                  <a:pt x="9" y="75"/>
                  <a:pt x="9" y="75"/>
                </a:cubicBezTo>
                <a:cubicBezTo>
                  <a:pt x="5" y="81"/>
                  <a:pt x="5" y="81"/>
                  <a:pt x="5" y="81"/>
                </a:cubicBezTo>
                <a:cubicBezTo>
                  <a:pt x="3" y="85"/>
                  <a:pt x="3" y="85"/>
                  <a:pt x="3" y="85"/>
                </a:cubicBezTo>
                <a:cubicBezTo>
                  <a:pt x="1" y="86"/>
                  <a:pt x="1" y="86"/>
                  <a:pt x="1" y="86"/>
                </a:cubicBezTo>
                <a:cubicBezTo>
                  <a:pt x="0" y="88"/>
                  <a:pt x="0" y="88"/>
                  <a:pt x="0" y="88"/>
                </a:cubicBezTo>
                <a:cubicBezTo>
                  <a:pt x="1" y="94"/>
                  <a:pt x="1" y="94"/>
                  <a:pt x="1" y="94"/>
                </a:cubicBezTo>
                <a:cubicBezTo>
                  <a:pt x="1" y="97"/>
                  <a:pt x="1" y="97"/>
                  <a:pt x="1" y="97"/>
                </a:cubicBezTo>
                <a:cubicBezTo>
                  <a:pt x="1" y="99"/>
                  <a:pt x="1" y="99"/>
                  <a:pt x="1" y="99"/>
                </a:cubicBezTo>
                <a:cubicBezTo>
                  <a:pt x="2" y="104"/>
                  <a:pt x="2" y="104"/>
                  <a:pt x="2" y="104"/>
                </a:cubicBezTo>
                <a:cubicBezTo>
                  <a:pt x="2" y="116"/>
                  <a:pt x="2" y="116"/>
                  <a:pt x="2" y="116"/>
                </a:cubicBezTo>
                <a:cubicBezTo>
                  <a:pt x="9" y="119"/>
                  <a:pt x="9" y="119"/>
                  <a:pt x="9" y="119"/>
                </a:cubicBezTo>
                <a:cubicBezTo>
                  <a:pt x="12" y="123"/>
                  <a:pt x="12" y="123"/>
                  <a:pt x="12" y="123"/>
                </a:cubicBezTo>
                <a:cubicBezTo>
                  <a:pt x="13" y="126"/>
                  <a:pt x="13" y="126"/>
                  <a:pt x="13" y="126"/>
                </a:cubicBezTo>
                <a:cubicBezTo>
                  <a:pt x="16" y="130"/>
                  <a:pt x="16" y="130"/>
                  <a:pt x="16" y="130"/>
                </a:cubicBezTo>
                <a:cubicBezTo>
                  <a:pt x="20" y="138"/>
                  <a:pt x="20" y="138"/>
                  <a:pt x="20" y="138"/>
                </a:cubicBezTo>
                <a:cubicBezTo>
                  <a:pt x="27" y="143"/>
                  <a:pt x="27" y="143"/>
                  <a:pt x="27" y="143"/>
                </a:cubicBezTo>
                <a:cubicBezTo>
                  <a:pt x="28" y="150"/>
                  <a:pt x="28" y="150"/>
                  <a:pt x="28" y="150"/>
                </a:cubicBezTo>
                <a:cubicBezTo>
                  <a:pt x="29" y="152"/>
                  <a:pt x="29" y="152"/>
                  <a:pt x="29" y="152"/>
                </a:cubicBezTo>
                <a:cubicBezTo>
                  <a:pt x="37" y="137"/>
                  <a:pt x="37" y="137"/>
                  <a:pt x="37" y="137"/>
                </a:cubicBezTo>
                <a:cubicBezTo>
                  <a:pt x="44" y="132"/>
                  <a:pt x="44" y="132"/>
                  <a:pt x="44" y="132"/>
                </a:cubicBezTo>
                <a:cubicBezTo>
                  <a:pt x="54" y="128"/>
                  <a:pt x="54" y="128"/>
                  <a:pt x="54" y="128"/>
                </a:cubicBezTo>
                <a:cubicBezTo>
                  <a:pt x="61" y="127"/>
                  <a:pt x="61" y="127"/>
                  <a:pt x="61" y="127"/>
                </a:cubicBezTo>
                <a:cubicBezTo>
                  <a:pt x="66" y="131"/>
                  <a:pt x="66" y="131"/>
                  <a:pt x="66" y="131"/>
                </a:cubicBezTo>
                <a:cubicBezTo>
                  <a:pt x="71" y="130"/>
                  <a:pt x="71" y="130"/>
                  <a:pt x="71" y="130"/>
                </a:cubicBezTo>
                <a:cubicBezTo>
                  <a:pt x="72" y="123"/>
                  <a:pt x="72" y="123"/>
                  <a:pt x="72" y="123"/>
                </a:cubicBezTo>
                <a:cubicBezTo>
                  <a:pt x="70" y="118"/>
                  <a:pt x="70" y="118"/>
                  <a:pt x="70" y="118"/>
                </a:cubicBezTo>
                <a:cubicBezTo>
                  <a:pt x="74" y="117"/>
                  <a:pt x="74" y="117"/>
                  <a:pt x="74" y="117"/>
                </a:cubicBezTo>
                <a:cubicBezTo>
                  <a:pt x="76" y="112"/>
                  <a:pt x="76" y="112"/>
                  <a:pt x="76" y="112"/>
                </a:cubicBezTo>
                <a:cubicBezTo>
                  <a:pt x="79" y="108"/>
                  <a:pt x="79" y="108"/>
                  <a:pt x="79" y="108"/>
                </a:cubicBezTo>
                <a:cubicBezTo>
                  <a:pt x="86" y="107"/>
                  <a:pt x="86" y="107"/>
                  <a:pt x="86" y="107"/>
                </a:cubicBezTo>
                <a:cubicBezTo>
                  <a:pt x="92" y="109"/>
                  <a:pt x="92" y="109"/>
                  <a:pt x="92" y="109"/>
                </a:cubicBezTo>
                <a:cubicBezTo>
                  <a:pt x="101" y="116"/>
                  <a:pt x="101" y="116"/>
                  <a:pt x="101" y="116"/>
                </a:cubicBezTo>
                <a:cubicBezTo>
                  <a:pt x="110" y="118"/>
                  <a:pt x="110" y="118"/>
                  <a:pt x="110" y="118"/>
                </a:cubicBezTo>
                <a:cubicBezTo>
                  <a:pt x="123" y="119"/>
                  <a:pt x="123" y="119"/>
                  <a:pt x="123" y="119"/>
                </a:cubicBezTo>
                <a:cubicBezTo>
                  <a:pt x="130" y="121"/>
                  <a:pt x="130" y="121"/>
                  <a:pt x="130" y="121"/>
                </a:cubicBezTo>
                <a:cubicBezTo>
                  <a:pt x="136" y="120"/>
                  <a:pt x="136" y="120"/>
                  <a:pt x="136" y="120"/>
                </a:cubicBezTo>
                <a:cubicBezTo>
                  <a:pt x="135" y="117"/>
                  <a:pt x="135" y="117"/>
                  <a:pt x="135" y="117"/>
                </a:cubicBezTo>
                <a:cubicBezTo>
                  <a:pt x="140" y="111"/>
                  <a:pt x="140" y="111"/>
                  <a:pt x="140" y="111"/>
                </a:cubicBezTo>
                <a:cubicBezTo>
                  <a:pt x="146" y="113"/>
                  <a:pt x="146" y="113"/>
                  <a:pt x="146" y="113"/>
                </a:cubicBezTo>
                <a:cubicBezTo>
                  <a:pt x="157" y="111"/>
                  <a:pt x="157" y="111"/>
                  <a:pt x="157" y="111"/>
                </a:cubicBezTo>
                <a:cubicBezTo>
                  <a:pt x="157" y="111"/>
                  <a:pt x="167" y="106"/>
                  <a:pt x="169" y="106"/>
                </a:cubicBezTo>
                <a:cubicBezTo>
                  <a:pt x="170" y="106"/>
                  <a:pt x="172" y="109"/>
                  <a:pt x="172" y="109"/>
                </a:cubicBezTo>
                <a:cubicBezTo>
                  <a:pt x="183" y="107"/>
                  <a:pt x="183" y="107"/>
                  <a:pt x="183" y="107"/>
                </a:cubicBezTo>
                <a:cubicBezTo>
                  <a:pt x="187" y="103"/>
                  <a:pt x="187" y="103"/>
                  <a:pt x="187" y="103"/>
                </a:cubicBezTo>
                <a:cubicBezTo>
                  <a:pt x="190" y="102"/>
                  <a:pt x="190" y="102"/>
                  <a:pt x="190" y="102"/>
                </a:cubicBezTo>
                <a:cubicBezTo>
                  <a:pt x="197" y="104"/>
                  <a:pt x="197" y="104"/>
                  <a:pt x="197" y="104"/>
                </a:cubicBezTo>
                <a:cubicBezTo>
                  <a:pt x="209" y="106"/>
                  <a:pt x="209" y="106"/>
                  <a:pt x="209" y="106"/>
                </a:cubicBezTo>
                <a:cubicBezTo>
                  <a:pt x="218" y="105"/>
                  <a:pt x="218" y="105"/>
                  <a:pt x="218" y="105"/>
                </a:cubicBezTo>
                <a:cubicBezTo>
                  <a:pt x="224" y="107"/>
                  <a:pt x="224" y="107"/>
                  <a:pt x="224" y="107"/>
                </a:cubicBezTo>
                <a:cubicBezTo>
                  <a:pt x="223" y="105"/>
                  <a:pt x="223" y="105"/>
                  <a:pt x="223" y="105"/>
                </a:cubicBezTo>
                <a:cubicBezTo>
                  <a:pt x="218" y="101"/>
                  <a:pt x="218" y="101"/>
                  <a:pt x="218" y="101"/>
                </a:cubicBezTo>
                <a:cubicBezTo>
                  <a:pt x="217" y="95"/>
                  <a:pt x="217" y="95"/>
                  <a:pt x="217" y="95"/>
                </a:cubicBezTo>
                <a:cubicBezTo>
                  <a:pt x="217" y="93"/>
                  <a:pt x="217" y="93"/>
                  <a:pt x="217" y="93"/>
                </a:cubicBezTo>
                <a:cubicBezTo>
                  <a:pt x="212" y="90"/>
                  <a:pt x="212" y="90"/>
                  <a:pt x="212" y="90"/>
                </a:cubicBezTo>
                <a:cubicBezTo>
                  <a:pt x="207" y="88"/>
                  <a:pt x="207" y="88"/>
                  <a:pt x="207" y="88"/>
                </a:cubicBezTo>
                <a:cubicBezTo>
                  <a:pt x="207" y="85"/>
                  <a:pt x="207" y="85"/>
                  <a:pt x="207" y="85"/>
                </a:cubicBezTo>
                <a:cubicBezTo>
                  <a:pt x="206" y="84"/>
                  <a:pt x="206" y="84"/>
                  <a:pt x="206" y="84"/>
                </a:cubicBezTo>
                <a:cubicBezTo>
                  <a:pt x="203" y="83"/>
                  <a:pt x="203" y="83"/>
                  <a:pt x="203" y="83"/>
                </a:cubicBezTo>
                <a:cubicBezTo>
                  <a:pt x="201" y="81"/>
                  <a:pt x="201" y="81"/>
                  <a:pt x="201" y="81"/>
                </a:cubicBezTo>
                <a:cubicBezTo>
                  <a:pt x="201" y="76"/>
                  <a:pt x="201" y="76"/>
                  <a:pt x="201" y="76"/>
                </a:cubicBezTo>
                <a:cubicBezTo>
                  <a:pt x="199" y="74"/>
                  <a:pt x="199" y="74"/>
                  <a:pt x="199" y="74"/>
                </a:cubicBezTo>
                <a:cubicBezTo>
                  <a:pt x="192" y="71"/>
                  <a:pt x="192" y="71"/>
                  <a:pt x="192" y="71"/>
                </a:cubicBezTo>
                <a:cubicBezTo>
                  <a:pt x="189" y="70"/>
                  <a:pt x="189" y="70"/>
                  <a:pt x="189" y="70"/>
                </a:cubicBezTo>
                <a:cubicBezTo>
                  <a:pt x="185" y="69"/>
                  <a:pt x="185" y="69"/>
                  <a:pt x="185" y="69"/>
                </a:cubicBezTo>
                <a:cubicBezTo>
                  <a:pt x="182" y="67"/>
                  <a:pt x="182" y="67"/>
                  <a:pt x="182" y="67"/>
                </a:cubicBezTo>
                <a:cubicBezTo>
                  <a:pt x="185" y="63"/>
                  <a:pt x="185" y="63"/>
                  <a:pt x="185" y="63"/>
                </a:cubicBezTo>
                <a:cubicBezTo>
                  <a:pt x="187" y="60"/>
                  <a:pt x="187" y="60"/>
                  <a:pt x="187" y="60"/>
                </a:cubicBezTo>
                <a:cubicBezTo>
                  <a:pt x="185" y="57"/>
                  <a:pt x="185" y="57"/>
                  <a:pt x="185" y="57"/>
                </a:cubicBezTo>
                <a:cubicBezTo>
                  <a:pt x="181" y="57"/>
                  <a:pt x="181" y="57"/>
                  <a:pt x="181" y="57"/>
                </a:cubicBezTo>
                <a:cubicBezTo>
                  <a:pt x="179" y="55"/>
                  <a:pt x="179" y="55"/>
                  <a:pt x="179" y="55"/>
                </a:cubicBezTo>
                <a:cubicBezTo>
                  <a:pt x="178" y="52"/>
                  <a:pt x="178" y="52"/>
                  <a:pt x="178" y="52"/>
                </a:cubicBezTo>
                <a:cubicBezTo>
                  <a:pt x="174" y="51"/>
                  <a:pt x="174" y="51"/>
                  <a:pt x="174" y="51"/>
                </a:cubicBezTo>
                <a:cubicBezTo>
                  <a:pt x="169" y="50"/>
                  <a:pt x="169" y="50"/>
                  <a:pt x="169" y="50"/>
                </a:cubicBezTo>
                <a:cubicBezTo>
                  <a:pt x="166" y="47"/>
                  <a:pt x="166" y="47"/>
                  <a:pt x="166" y="47"/>
                </a:cubicBezTo>
                <a:cubicBezTo>
                  <a:pt x="166" y="44"/>
                  <a:pt x="166" y="44"/>
                  <a:pt x="166" y="44"/>
                </a:cubicBezTo>
                <a:cubicBezTo>
                  <a:pt x="166" y="43"/>
                  <a:pt x="166" y="43"/>
                  <a:pt x="166" y="43"/>
                </a:cubicBezTo>
                <a:cubicBezTo>
                  <a:pt x="165" y="40"/>
                  <a:pt x="165" y="40"/>
                  <a:pt x="165" y="40"/>
                </a:cubicBezTo>
                <a:cubicBezTo>
                  <a:pt x="160" y="41"/>
                  <a:pt x="160" y="41"/>
                  <a:pt x="160" y="41"/>
                </a:cubicBezTo>
                <a:cubicBezTo>
                  <a:pt x="159" y="42"/>
                  <a:pt x="159" y="42"/>
                  <a:pt x="159" y="42"/>
                </a:cubicBezTo>
                <a:cubicBezTo>
                  <a:pt x="153" y="42"/>
                  <a:pt x="153" y="42"/>
                  <a:pt x="153" y="42"/>
                </a:cubicBezTo>
                <a:cubicBezTo>
                  <a:pt x="152" y="40"/>
                  <a:pt x="152" y="40"/>
                  <a:pt x="152" y="40"/>
                </a:cubicBezTo>
                <a:cubicBezTo>
                  <a:pt x="152" y="35"/>
                  <a:pt x="152" y="35"/>
                  <a:pt x="152" y="35"/>
                </a:cubicBezTo>
                <a:cubicBezTo>
                  <a:pt x="154" y="27"/>
                  <a:pt x="154" y="27"/>
                  <a:pt x="154" y="27"/>
                </a:cubicBezTo>
                <a:cubicBezTo>
                  <a:pt x="150" y="17"/>
                  <a:pt x="150" y="17"/>
                  <a:pt x="150" y="17"/>
                </a:cubicBezTo>
                <a:cubicBezTo>
                  <a:pt x="145" y="9"/>
                  <a:pt x="145" y="9"/>
                  <a:pt x="145" y="9"/>
                </a:cubicBezTo>
                <a:cubicBezTo>
                  <a:pt x="142" y="6"/>
                  <a:pt x="142" y="6"/>
                  <a:pt x="142" y="6"/>
                </a:cubicBezTo>
                <a:cubicBezTo>
                  <a:pt x="142" y="4"/>
                  <a:pt x="142" y="4"/>
                  <a:pt x="142" y="4"/>
                </a:cubicBezTo>
                <a:cubicBezTo>
                  <a:pt x="142" y="1"/>
                  <a:pt x="142" y="1"/>
                  <a:pt x="142" y="1"/>
                </a:cubicBezTo>
                <a:cubicBezTo>
                  <a:pt x="141" y="0"/>
                  <a:pt x="141" y="0"/>
                  <a:pt x="141" y="0"/>
                </a:cubicBezTo>
                <a:cubicBezTo>
                  <a:pt x="139" y="3"/>
                  <a:pt x="139" y="3"/>
                  <a:pt x="139" y="3"/>
                </a:cubicBezTo>
                <a:cubicBezTo>
                  <a:pt x="136" y="3"/>
                  <a:pt x="136" y="3"/>
                  <a:pt x="136" y="3"/>
                </a:cubicBezTo>
                <a:cubicBezTo>
                  <a:pt x="133" y="2"/>
                  <a:pt x="133" y="2"/>
                  <a:pt x="133" y="2"/>
                </a:cubicBezTo>
                <a:cubicBezTo>
                  <a:pt x="130" y="2"/>
                  <a:pt x="130" y="2"/>
                  <a:pt x="130" y="2"/>
                </a:cubicBezTo>
                <a:cubicBezTo>
                  <a:pt x="122" y="7"/>
                  <a:pt x="122" y="7"/>
                  <a:pt x="122" y="7"/>
                </a:cubicBezTo>
                <a:cubicBezTo>
                  <a:pt x="121" y="11"/>
                  <a:pt x="121" y="11"/>
                  <a:pt x="121" y="11"/>
                </a:cubicBezTo>
                <a:cubicBezTo>
                  <a:pt x="119" y="13"/>
                  <a:pt x="119" y="13"/>
                  <a:pt x="119" y="13"/>
                </a:cubicBezTo>
                <a:cubicBezTo>
                  <a:pt x="117" y="17"/>
                  <a:pt x="117" y="17"/>
                  <a:pt x="117" y="17"/>
                </a:cubicBezTo>
                <a:cubicBezTo>
                  <a:pt x="113" y="17"/>
                  <a:pt x="113" y="17"/>
                  <a:pt x="113" y="17"/>
                </a:cubicBezTo>
                <a:cubicBezTo>
                  <a:pt x="111" y="20"/>
                  <a:pt x="111" y="20"/>
                  <a:pt x="111" y="20"/>
                </a:cubicBezTo>
                <a:cubicBezTo>
                  <a:pt x="110" y="23"/>
                  <a:pt x="110" y="23"/>
                  <a:pt x="110" y="23"/>
                </a:cubicBezTo>
                <a:cubicBezTo>
                  <a:pt x="108" y="26"/>
                  <a:pt x="108" y="26"/>
                  <a:pt x="108" y="26"/>
                </a:cubicBezTo>
                <a:cubicBezTo>
                  <a:pt x="108" y="30"/>
                  <a:pt x="108" y="30"/>
                  <a:pt x="108" y="30"/>
                </a:cubicBezTo>
                <a:cubicBezTo>
                  <a:pt x="107" y="32"/>
                  <a:pt x="107" y="32"/>
                  <a:pt x="107" y="32"/>
                </a:cubicBezTo>
                <a:cubicBezTo>
                  <a:pt x="102" y="36"/>
                  <a:pt x="102" y="36"/>
                  <a:pt x="102" y="36"/>
                </a:cubicBezTo>
                <a:cubicBezTo>
                  <a:pt x="96" y="36"/>
                  <a:pt x="96" y="36"/>
                  <a:pt x="96" y="36"/>
                </a:cubicBezTo>
                <a:cubicBezTo>
                  <a:pt x="89" y="37"/>
                  <a:pt x="89" y="37"/>
                  <a:pt x="89" y="37"/>
                </a:cubicBezTo>
                <a:cubicBezTo>
                  <a:pt x="83" y="36"/>
                  <a:pt x="83" y="36"/>
                  <a:pt x="83" y="36"/>
                </a:cubicBezTo>
                <a:cubicBezTo>
                  <a:pt x="79" y="36"/>
                  <a:pt x="79" y="36"/>
                  <a:pt x="79" y="36"/>
                </a:cubicBezTo>
                <a:cubicBezTo>
                  <a:pt x="76" y="36"/>
                  <a:pt x="76" y="36"/>
                  <a:pt x="76" y="36"/>
                </a:cubicBezTo>
                <a:cubicBezTo>
                  <a:pt x="74" y="39"/>
                  <a:pt x="74" y="39"/>
                  <a:pt x="74" y="39"/>
                </a:cubicBezTo>
                <a:cubicBezTo>
                  <a:pt x="76" y="42"/>
                  <a:pt x="76" y="42"/>
                  <a:pt x="76" y="42"/>
                </a:cubicBezTo>
                <a:cubicBezTo>
                  <a:pt x="79" y="44"/>
                  <a:pt x="79" y="44"/>
                  <a:pt x="79" y="44"/>
                </a:cubicBezTo>
                <a:cubicBezTo>
                  <a:pt x="78" y="46"/>
                  <a:pt x="78" y="46"/>
                  <a:pt x="78" y="46"/>
                </a:cubicBezTo>
                <a:cubicBezTo>
                  <a:pt x="73" y="50"/>
                  <a:pt x="73" y="50"/>
                  <a:pt x="73" y="50"/>
                </a:cubicBezTo>
                <a:cubicBezTo>
                  <a:pt x="71" y="53"/>
                  <a:pt x="71" y="53"/>
                  <a:pt x="71" y="53"/>
                </a:cubicBezTo>
                <a:cubicBezTo>
                  <a:pt x="64" y="53"/>
                  <a:pt x="64" y="53"/>
                  <a:pt x="64" y="53"/>
                </a:cubicBezTo>
                <a:cubicBezTo>
                  <a:pt x="60" y="53"/>
                  <a:pt x="60" y="53"/>
                  <a:pt x="60" y="53"/>
                </a:cubicBezTo>
                <a:cubicBezTo>
                  <a:pt x="53" y="56"/>
                  <a:pt x="53" y="56"/>
                  <a:pt x="53" y="56"/>
                </a:cubicBezTo>
                <a:cubicBezTo>
                  <a:pt x="49" y="58"/>
                  <a:pt x="49" y="58"/>
                  <a:pt x="49" y="58"/>
                </a:cubicBezTo>
                <a:cubicBezTo>
                  <a:pt x="44" y="62"/>
                  <a:pt x="44" y="62"/>
                  <a:pt x="44" y="62"/>
                </a:cubicBezTo>
                <a:cubicBezTo>
                  <a:pt x="40" y="62"/>
                  <a:pt x="40" y="62"/>
                  <a:pt x="40" y="62"/>
                </a:cubicBezTo>
                <a:cubicBezTo>
                  <a:pt x="39" y="61"/>
                  <a:pt x="39" y="61"/>
                  <a:pt x="39" y="61"/>
                </a:cubicBezTo>
                <a:cubicBezTo>
                  <a:pt x="37" y="57"/>
                  <a:pt x="37" y="57"/>
                  <a:pt x="37" y="57"/>
                </a:cubicBezTo>
                <a:cubicBezTo>
                  <a:pt x="35" y="56"/>
                  <a:pt x="35" y="56"/>
                  <a:pt x="35" y="56"/>
                </a:cubicBezTo>
                <a:cubicBezTo>
                  <a:pt x="35" y="58"/>
                  <a:pt x="35" y="58"/>
                  <a:pt x="35" y="58"/>
                </a:cubicBezTo>
                <a:cubicBezTo>
                  <a:pt x="34" y="62"/>
                  <a:pt x="34" y="62"/>
                  <a:pt x="34" y="62"/>
                </a:cubicBezTo>
                <a:cubicBezTo>
                  <a:pt x="32" y="64"/>
                  <a:pt x="32" y="64"/>
                  <a:pt x="32" y="64"/>
                </a:cubicBezTo>
                <a:cubicBezTo>
                  <a:pt x="27" y="65"/>
                  <a:pt x="27" y="65"/>
                  <a:pt x="27" y="65"/>
                </a:cubicBezTo>
                <a:cubicBezTo>
                  <a:pt x="22" y="66"/>
                  <a:pt x="22" y="66"/>
                  <a:pt x="22" y="66"/>
                </a:cubicBezTo>
                <a:cubicBezTo>
                  <a:pt x="21" y="62"/>
                  <a:pt x="21" y="62"/>
                  <a:pt x="21" y="62"/>
                </a:cubicBezTo>
                <a:cubicBezTo>
                  <a:pt x="19" y="60"/>
                  <a:pt x="19" y="60"/>
                  <a:pt x="19" y="60"/>
                </a:cubicBezTo>
                <a:lnTo>
                  <a:pt x="19" y="6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271">
            <a:extLst>
              <a:ext uri="{FF2B5EF4-FFF2-40B4-BE49-F238E27FC236}">
                <a16:creationId xmlns:a16="http://schemas.microsoft.com/office/drawing/2014/main" id="{83423F21-BF3A-11ED-F87D-7707FC5CD79D}"/>
              </a:ext>
            </a:extLst>
          </p:cNvPr>
          <p:cNvSpPr>
            <a:spLocks/>
          </p:cNvSpPr>
          <p:nvPr/>
        </p:nvSpPr>
        <p:spPr bwMode="auto">
          <a:xfrm>
            <a:off x="21900776" y="8267701"/>
            <a:ext cx="893764" cy="1027114"/>
          </a:xfrm>
          <a:custGeom>
            <a:avLst/>
            <a:gdLst>
              <a:gd name="T0" fmla="*/ 263 w 285"/>
              <a:gd name="T1" fmla="*/ 47 h 327"/>
              <a:gd name="T2" fmla="*/ 48 w 285"/>
              <a:gd name="T3" fmla="*/ 2 h 327"/>
              <a:gd name="T4" fmla="*/ 33 w 285"/>
              <a:gd name="T5" fmla="*/ 111 h 327"/>
              <a:gd name="T6" fmla="*/ 17 w 285"/>
              <a:gd name="T7" fmla="*/ 115 h 327"/>
              <a:gd name="T8" fmla="*/ 11 w 285"/>
              <a:gd name="T9" fmla="*/ 132 h 327"/>
              <a:gd name="T10" fmla="*/ 5 w 285"/>
              <a:gd name="T11" fmla="*/ 146 h 327"/>
              <a:gd name="T12" fmla="*/ 2 w 285"/>
              <a:gd name="T13" fmla="*/ 159 h 327"/>
              <a:gd name="T14" fmla="*/ 6 w 285"/>
              <a:gd name="T15" fmla="*/ 165 h 327"/>
              <a:gd name="T16" fmla="*/ 10 w 285"/>
              <a:gd name="T17" fmla="*/ 184 h 327"/>
              <a:gd name="T18" fmla="*/ 16 w 285"/>
              <a:gd name="T19" fmla="*/ 194 h 327"/>
              <a:gd name="T20" fmla="*/ 17 w 285"/>
              <a:gd name="T21" fmla="*/ 200 h 327"/>
              <a:gd name="T22" fmla="*/ 29 w 285"/>
              <a:gd name="T23" fmla="*/ 221 h 327"/>
              <a:gd name="T24" fmla="*/ 28 w 285"/>
              <a:gd name="T25" fmla="*/ 236 h 327"/>
              <a:gd name="T26" fmla="*/ 40 w 285"/>
              <a:gd name="T27" fmla="*/ 234 h 327"/>
              <a:gd name="T28" fmla="*/ 41 w 285"/>
              <a:gd name="T29" fmla="*/ 241 h 327"/>
              <a:gd name="T30" fmla="*/ 53 w 285"/>
              <a:gd name="T31" fmla="*/ 246 h 327"/>
              <a:gd name="T32" fmla="*/ 60 w 285"/>
              <a:gd name="T33" fmla="*/ 251 h 327"/>
              <a:gd name="T34" fmla="*/ 57 w 285"/>
              <a:gd name="T35" fmla="*/ 261 h 327"/>
              <a:gd name="T36" fmla="*/ 67 w 285"/>
              <a:gd name="T37" fmla="*/ 265 h 327"/>
              <a:gd name="T38" fmla="*/ 76 w 285"/>
              <a:gd name="T39" fmla="*/ 275 h 327"/>
              <a:gd name="T40" fmla="*/ 82 w 285"/>
              <a:gd name="T41" fmla="*/ 279 h 327"/>
              <a:gd name="T42" fmla="*/ 92 w 285"/>
              <a:gd name="T43" fmla="*/ 287 h 327"/>
              <a:gd name="T44" fmla="*/ 98 w 285"/>
              <a:gd name="T45" fmla="*/ 299 h 327"/>
              <a:gd name="T46" fmla="*/ 99 w 285"/>
              <a:gd name="T47" fmla="*/ 302 h 327"/>
              <a:gd name="T48" fmla="*/ 120 w 285"/>
              <a:gd name="T49" fmla="*/ 309 h 327"/>
              <a:gd name="T50" fmla="*/ 135 w 285"/>
              <a:gd name="T51" fmla="*/ 306 h 327"/>
              <a:gd name="T52" fmla="*/ 150 w 285"/>
              <a:gd name="T53" fmla="*/ 318 h 327"/>
              <a:gd name="T54" fmla="*/ 159 w 285"/>
              <a:gd name="T55" fmla="*/ 327 h 327"/>
              <a:gd name="T56" fmla="*/ 169 w 285"/>
              <a:gd name="T57" fmla="*/ 323 h 327"/>
              <a:gd name="T58" fmla="*/ 181 w 285"/>
              <a:gd name="T59" fmla="*/ 326 h 327"/>
              <a:gd name="T60" fmla="*/ 198 w 285"/>
              <a:gd name="T61" fmla="*/ 320 h 327"/>
              <a:gd name="T62" fmla="*/ 214 w 285"/>
              <a:gd name="T63" fmla="*/ 314 h 327"/>
              <a:gd name="T64" fmla="*/ 223 w 285"/>
              <a:gd name="T65" fmla="*/ 306 h 327"/>
              <a:gd name="T66" fmla="*/ 230 w 285"/>
              <a:gd name="T67" fmla="*/ 285 h 327"/>
              <a:gd name="T68" fmla="*/ 219 w 285"/>
              <a:gd name="T69" fmla="*/ 270 h 327"/>
              <a:gd name="T70" fmla="*/ 205 w 285"/>
              <a:gd name="T71" fmla="*/ 252 h 327"/>
              <a:gd name="T72" fmla="*/ 198 w 285"/>
              <a:gd name="T73" fmla="*/ 244 h 327"/>
              <a:gd name="T74" fmla="*/ 206 w 285"/>
              <a:gd name="T75" fmla="*/ 240 h 327"/>
              <a:gd name="T76" fmla="*/ 214 w 285"/>
              <a:gd name="T77" fmla="*/ 221 h 327"/>
              <a:gd name="T78" fmla="*/ 217 w 285"/>
              <a:gd name="T79" fmla="*/ 205 h 327"/>
              <a:gd name="T80" fmla="*/ 231 w 285"/>
              <a:gd name="T81" fmla="*/ 180 h 327"/>
              <a:gd name="T82" fmla="*/ 241 w 285"/>
              <a:gd name="T83" fmla="*/ 164 h 327"/>
              <a:gd name="T84" fmla="*/ 252 w 285"/>
              <a:gd name="T85" fmla="*/ 143 h 327"/>
              <a:gd name="T86" fmla="*/ 251 w 285"/>
              <a:gd name="T87" fmla="*/ 128 h 327"/>
              <a:gd name="T88" fmla="*/ 253 w 285"/>
              <a:gd name="T89" fmla="*/ 118 h 327"/>
              <a:gd name="T90" fmla="*/ 258 w 285"/>
              <a:gd name="T91" fmla="*/ 102 h 327"/>
              <a:gd name="T92" fmla="*/ 260 w 285"/>
              <a:gd name="T93" fmla="*/ 91 h 327"/>
              <a:gd name="T94" fmla="*/ 266 w 285"/>
              <a:gd name="T95" fmla="*/ 87 h 327"/>
              <a:gd name="T96" fmla="*/ 270 w 285"/>
              <a:gd name="T97" fmla="*/ 81 h 327"/>
              <a:gd name="T98" fmla="*/ 281 w 285"/>
              <a:gd name="T99" fmla="*/ 7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327">
                <a:moveTo>
                  <a:pt x="281" y="68"/>
                </a:moveTo>
                <a:cubicBezTo>
                  <a:pt x="277" y="64"/>
                  <a:pt x="273" y="61"/>
                  <a:pt x="268" y="57"/>
                </a:cubicBezTo>
                <a:cubicBezTo>
                  <a:pt x="265" y="55"/>
                  <a:pt x="263" y="51"/>
                  <a:pt x="263" y="47"/>
                </a:cubicBezTo>
                <a:cubicBezTo>
                  <a:pt x="262" y="35"/>
                  <a:pt x="259" y="24"/>
                  <a:pt x="257" y="12"/>
                </a:cubicBezTo>
                <a:cubicBezTo>
                  <a:pt x="256" y="7"/>
                  <a:pt x="254" y="4"/>
                  <a:pt x="252" y="0"/>
                </a:cubicBezTo>
                <a:cubicBezTo>
                  <a:pt x="48" y="2"/>
                  <a:pt x="48" y="2"/>
                  <a:pt x="48" y="2"/>
                </a:cubicBezTo>
                <a:cubicBezTo>
                  <a:pt x="50" y="35"/>
                  <a:pt x="50" y="35"/>
                  <a:pt x="50" y="35"/>
                </a:cubicBezTo>
                <a:cubicBezTo>
                  <a:pt x="32" y="37"/>
                  <a:pt x="32" y="37"/>
                  <a:pt x="32" y="37"/>
                </a:cubicBezTo>
                <a:cubicBezTo>
                  <a:pt x="33" y="111"/>
                  <a:pt x="33" y="111"/>
                  <a:pt x="33" y="111"/>
                </a:cubicBezTo>
                <a:cubicBezTo>
                  <a:pt x="28" y="114"/>
                  <a:pt x="28" y="114"/>
                  <a:pt x="28" y="114"/>
                </a:cubicBezTo>
                <a:cubicBezTo>
                  <a:pt x="22" y="113"/>
                  <a:pt x="22" y="113"/>
                  <a:pt x="22" y="113"/>
                </a:cubicBezTo>
                <a:cubicBezTo>
                  <a:pt x="17" y="115"/>
                  <a:pt x="17" y="115"/>
                  <a:pt x="17" y="115"/>
                </a:cubicBezTo>
                <a:cubicBezTo>
                  <a:pt x="19" y="120"/>
                  <a:pt x="19" y="120"/>
                  <a:pt x="19" y="120"/>
                </a:cubicBezTo>
                <a:cubicBezTo>
                  <a:pt x="17" y="127"/>
                  <a:pt x="17" y="127"/>
                  <a:pt x="17" y="127"/>
                </a:cubicBezTo>
                <a:cubicBezTo>
                  <a:pt x="11" y="132"/>
                  <a:pt x="11" y="132"/>
                  <a:pt x="11" y="132"/>
                </a:cubicBezTo>
                <a:cubicBezTo>
                  <a:pt x="8" y="135"/>
                  <a:pt x="8" y="135"/>
                  <a:pt x="8" y="135"/>
                </a:cubicBezTo>
                <a:cubicBezTo>
                  <a:pt x="7" y="141"/>
                  <a:pt x="7" y="141"/>
                  <a:pt x="7" y="141"/>
                </a:cubicBezTo>
                <a:cubicBezTo>
                  <a:pt x="5" y="146"/>
                  <a:pt x="5" y="146"/>
                  <a:pt x="5" y="146"/>
                </a:cubicBezTo>
                <a:cubicBezTo>
                  <a:pt x="6" y="151"/>
                  <a:pt x="6" y="151"/>
                  <a:pt x="6" y="151"/>
                </a:cubicBezTo>
                <a:cubicBezTo>
                  <a:pt x="7" y="154"/>
                  <a:pt x="7" y="154"/>
                  <a:pt x="7" y="154"/>
                </a:cubicBezTo>
                <a:cubicBezTo>
                  <a:pt x="2" y="159"/>
                  <a:pt x="2" y="159"/>
                  <a:pt x="2" y="159"/>
                </a:cubicBezTo>
                <a:cubicBezTo>
                  <a:pt x="0" y="163"/>
                  <a:pt x="0" y="163"/>
                  <a:pt x="0" y="163"/>
                </a:cubicBezTo>
                <a:cubicBezTo>
                  <a:pt x="1" y="168"/>
                  <a:pt x="1" y="168"/>
                  <a:pt x="1" y="168"/>
                </a:cubicBezTo>
                <a:cubicBezTo>
                  <a:pt x="6" y="165"/>
                  <a:pt x="6" y="165"/>
                  <a:pt x="6" y="165"/>
                </a:cubicBezTo>
                <a:cubicBezTo>
                  <a:pt x="8" y="168"/>
                  <a:pt x="8" y="168"/>
                  <a:pt x="8" y="168"/>
                </a:cubicBezTo>
                <a:cubicBezTo>
                  <a:pt x="7" y="175"/>
                  <a:pt x="7" y="175"/>
                  <a:pt x="7" y="175"/>
                </a:cubicBezTo>
                <a:cubicBezTo>
                  <a:pt x="10" y="184"/>
                  <a:pt x="10" y="184"/>
                  <a:pt x="10" y="184"/>
                </a:cubicBezTo>
                <a:cubicBezTo>
                  <a:pt x="17" y="187"/>
                  <a:pt x="17" y="187"/>
                  <a:pt x="17" y="187"/>
                </a:cubicBezTo>
                <a:cubicBezTo>
                  <a:pt x="16" y="194"/>
                  <a:pt x="16" y="194"/>
                  <a:pt x="16" y="194"/>
                </a:cubicBezTo>
                <a:cubicBezTo>
                  <a:pt x="16" y="194"/>
                  <a:pt x="16" y="194"/>
                  <a:pt x="16" y="194"/>
                </a:cubicBezTo>
                <a:cubicBezTo>
                  <a:pt x="17" y="195"/>
                  <a:pt x="17" y="195"/>
                  <a:pt x="17" y="195"/>
                </a:cubicBezTo>
                <a:cubicBezTo>
                  <a:pt x="17" y="198"/>
                  <a:pt x="17" y="198"/>
                  <a:pt x="17" y="198"/>
                </a:cubicBezTo>
                <a:cubicBezTo>
                  <a:pt x="17" y="200"/>
                  <a:pt x="17" y="200"/>
                  <a:pt x="17" y="200"/>
                </a:cubicBezTo>
                <a:cubicBezTo>
                  <a:pt x="20" y="203"/>
                  <a:pt x="20" y="203"/>
                  <a:pt x="20" y="203"/>
                </a:cubicBezTo>
                <a:cubicBezTo>
                  <a:pt x="25" y="211"/>
                  <a:pt x="25" y="211"/>
                  <a:pt x="25" y="211"/>
                </a:cubicBezTo>
                <a:cubicBezTo>
                  <a:pt x="29" y="221"/>
                  <a:pt x="29" y="221"/>
                  <a:pt x="29" y="221"/>
                </a:cubicBezTo>
                <a:cubicBezTo>
                  <a:pt x="27" y="229"/>
                  <a:pt x="27" y="229"/>
                  <a:pt x="27" y="229"/>
                </a:cubicBezTo>
                <a:cubicBezTo>
                  <a:pt x="27" y="234"/>
                  <a:pt x="27" y="234"/>
                  <a:pt x="27" y="234"/>
                </a:cubicBezTo>
                <a:cubicBezTo>
                  <a:pt x="28" y="236"/>
                  <a:pt x="28" y="236"/>
                  <a:pt x="28" y="236"/>
                </a:cubicBezTo>
                <a:cubicBezTo>
                  <a:pt x="34" y="236"/>
                  <a:pt x="34" y="236"/>
                  <a:pt x="34" y="236"/>
                </a:cubicBezTo>
                <a:cubicBezTo>
                  <a:pt x="35" y="235"/>
                  <a:pt x="35" y="235"/>
                  <a:pt x="35" y="235"/>
                </a:cubicBezTo>
                <a:cubicBezTo>
                  <a:pt x="40" y="234"/>
                  <a:pt x="40" y="234"/>
                  <a:pt x="40" y="234"/>
                </a:cubicBezTo>
                <a:cubicBezTo>
                  <a:pt x="41" y="237"/>
                  <a:pt x="41" y="237"/>
                  <a:pt x="41" y="237"/>
                </a:cubicBezTo>
                <a:cubicBezTo>
                  <a:pt x="41" y="238"/>
                  <a:pt x="41" y="238"/>
                  <a:pt x="41" y="238"/>
                </a:cubicBezTo>
                <a:cubicBezTo>
                  <a:pt x="41" y="241"/>
                  <a:pt x="41" y="241"/>
                  <a:pt x="41" y="241"/>
                </a:cubicBezTo>
                <a:cubicBezTo>
                  <a:pt x="44" y="244"/>
                  <a:pt x="44" y="244"/>
                  <a:pt x="44" y="244"/>
                </a:cubicBezTo>
                <a:cubicBezTo>
                  <a:pt x="49" y="245"/>
                  <a:pt x="49" y="245"/>
                  <a:pt x="49" y="245"/>
                </a:cubicBezTo>
                <a:cubicBezTo>
                  <a:pt x="53" y="246"/>
                  <a:pt x="53" y="246"/>
                  <a:pt x="53" y="246"/>
                </a:cubicBezTo>
                <a:cubicBezTo>
                  <a:pt x="54" y="249"/>
                  <a:pt x="54" y="249"/>
                  <a:pt x="54" y="249"/>
                </a:cubicBezTo>
                <a:cubicBezTo>
                  <a:pt x="56" y="251"/>
                  <a:pt x="56" y="251"/>
                  <a:pt x="56" y="251"/>
                </a:cubicBezTo>
                <a:cubicBezTo>
                  <a:pt x="60" y="251"/>
                  <a:pt x="60" y="251"/>
                  <a:pt x="60" y="251"/>
                </a:cubicBezTo>
                <a:cubicBezTo>
                  <a:pt x="62" y="254"/>
                  <a:pt x="62" y="254"/>
                  <a:pt x="62" y="254"/>
                </a:cubicBezTo>
                <a:cubicBezTo>
                  <a:pt x="60" y="257"/>
                  <a:pt x="60" y="257"/>
                  <a:pt x="60" y="257"/>
                </a:cubicBezTo>
                <a:cubicBezTo>
                  <a:pt x="57" y="261"/>
                  <a:pt x="57" y="261"/>
                  <a:pt x="57" y="261"/>
                </a:cubicBezTo>
                <a:cubicBezTo>
                  <a:pt x="60" y="263"/>
                  <a:pt x="60" y="263"/>
                  <a:pt x="60" y="263"/>
                </a:cubicBezTo>
                <a:cubicBezTo>
                  <a:pt x="64" y="264"/>
                  <a:pt x="64" y="264"/>
                  <a:pt x="64" y="264"/>
                </a:cubicBezTo>
                <a:cubicBezTo>
                  <a:pt x="67" y="265"/>
                  <a:pt x="67" y="265"/>
                  <a:pt x="67" y="265"/>
                </a:cubicBezTo>
                <a:cubicBezTo>
                  <a:pt x="74" y="268"/>
                  <a:pt x="74" y="268"/>
                  <a:pt x="74" y="268"/>
                </a:cubicBezTo>
                <a:cubicBezTo>
                  <a:pt x="76" y="270"/>
                  <a:pt x="76" y="270"/>
                  <a:pt x="76" y="270"/>
                </a:cubicBezTo>
                <a:cubicBezTo>
                  <a:pt x="76" y="275"/>
                  <a:pt x="76" y="275"/>
                  <a:pt x="76" y="275"/>
                </a:cubicBezTo>
                <a:cubicBezTo>
                  <a:pt x="78" y="277"/>
                  <a:pt x="78" y="277"/>
                  <a:pt x="78" y="277"/>
                </a:cubicBezTo>
                <a:cubicBezTo>
                  <a:pt x="81" y="278"/>
                  <a:pt x="81" y="278"/>
                  <a:pt x="81" y="278"/>
                </a:cubicBezTo>
                <a:cubicBezTo>
                  <a:pt x="82" y="279"/>
                  <a:pt x="82" y="279"/>
                  <a:pt x="82" y="279"/>
                </a:cubicBezTo>
                <a:cubicBezTo>
                  <a:pt x="82" y="282"/>
                  <a:pt x="82" y="282"/>
                  <a:pt x="82" y="282"/>
                </a:cubicBezTo>
                <a:cubicBezTo>
                  <a:pt x="87" y="284"/>
                  <a:pt x="87" y="284"/>
                  <a:pt x="87" y="284"/>
                </a:cubicBezTo>
                <a:cubicBezTo>
                  <a:pt x="92" y="287"/>
                  <a:pt x="92" y="287"/>
                  <a:pt x="92" y="287"/>
                </a:cubicBezTo>
                <a:cubicBezTo>
                  <a:pt x="92" y="289"/>
                  <a:pt x="92" y="289"/>
                  <a:pt x="92" y="289"/>
                </a:cubicBezTo>
                <a:cubicBezTo>
                  <a:pt x="93" y="295"/>
                  <a:pt x="93" y="295"/>
                  <a:pt x="93" y="295"/>
                </a:cubicBezTo>
                <a:cubicBezTo>
                  <a:pt x="98" y="299"/>
                  <a:pt x="98" y="299"/>
                  <a:pt x="98" y="299"/>
                </a:cubicBezTo>
                <a:cubicBezTo>
                  <a:pt x="99" y="301"/>
                  <a:pt x="99" y="301"/>
                  <a:pt x="99" y="301"/>
                </a:cubicBezTo>
                <a:cubicBezTo>
                  <a:pt x="93" y="299"/>
                  <a:pt x="93" y="299"/>
                  <a:pt x="93" y="299"/>
                </a:cubicBezTo>
                <a:cubicBezTo>
                  <a:pt x="99" y="302"/>
                  <a:pt x="99" y="302"/>
                  <a:pt x="99" y="302"/>
                </a:cubicBezTo>
                <a:cubicBezTo>
                  <a:pt x="103" y="307"/>
                  <a:pt x="103" y="307"/>
                  <a:pt x="103" y="307"/>
                </a:cubicBezTo>
                <a:cubicBezTo>
                  <a:pt x="113" y="312"/>
                  <a:pt x="113" y="312"/>
                  <a:pt x="113" y="312"/>
                </a:cubicBezTo>
                <a:cubicBezTo>
                  <a:pt x="120" y="309"/>
                  <a:pt x="120" y="309"/>
                  <a:pt x="120" y="309"/>
                </a:cubicBezTo>
                <a:cubicBezTo>
                  <a:pt x="126" y="311"/>
                  <a:pt x="126" y="311"/>
                  <a:pt x="126" y="311"/>
                </a:cubicBezTo>
                <a:cubicBezTo>
                  <a:pt x="131" y="308"/>
                  <a:pt x="131" y="308"/>
                  <a:pt x="131" y="308"/>
                </a:cubicBezTo>
                <a:cubicBezTo>
                  <a:pt x="135" y="306"/>
                  <a:pt x="135" y="306"/>
                  <a:pt x="135" y="306"/>
                </a:cubicBezTo>
                <a:cubicBezTo>
                  <a:pt x="139" y="307"/>
                  <a:pt x="139" y="307"/>
                  <a:pt x="139" y="307"/>
                </a:cubicBezTo>
                <a:cubicBezTo>
                  <a:pt x="144" y="314"/>
                  <a:pt x="144" y="314"/>
                  <a:pt x="144" y="314"/>
                </a:cubicBezTo>
                <a:cubicBezTo>
                  <a:pt x="150" y="318"/>
                  <a:pt x="150" y="318"/>
                  <a:pt x="150" y="318"/>
                </a:cubicBezTo>
                <a:cubicBezTo>
                  <a:pt x="152" y="326"/>
                  <a:pt x="152" y="326"/>
                  <a:pt x="152" y="326"/>
                </a:cubicBezTo>
                <a:cubicBezTo>
                  <a:pt x="159" y="327"/>
                  <a:pt x="159" y="327"/>
                  <a:pt x="159" y="327"/>
                </a:cubicBezTo>
                <a:cubicBezTo>
                  <a:pt x="159" y="327"/>
                  <a:pt x="159" y="327"/>
                  <a:pt x="159" y="327"/>
                </a:cubicBezTo>
                <a:cubicBezTo>
                  <a:pt x="159" y="323"/>
                  <a:pt x="159" y="323"/>
                  <a:pt x="159" y="323"/>
                </a:cubicBezTo>
                <a:cubicBezTo>
                  <a:pt x="162" y="321"/>
                  <a:pt x="162" y="321"/>
                  <a:pt x="162" y="321"/>
                </a:cubicBezTo>
                <a:cubicBezTo>
                  <a:pt x="169" y="323"/>
                  <a:pt x="169" y="323"/>
                  <a:pt x="169" y="323"/>
                </a:cubicBezTo>
                <a:cubicBezTo>
                  <a:pt x="174" y="323"/>
                  <a:pt x="174" y="323"/>
                  <a:pt x="174" y="323"/>
                </a:cubicBezTo>
                <a:cubicBezTo>
                  <a:pt x="175" y="326"/>
                  <a:pt x="175" y="326"/>
                  <a:pt x="175" y="326"/>
                </a:cubicBezTo>
                <a:cubicBezTo>
                  <a:pt x="175" y="326"/>
                  <a:pt x="181" y="327"/>
                  <a:pt x="181" y="326"/>
                </a:cubicBezTo>
                <a:cubicBezTo>
                  <a:pt x="182" y="325"/>
                  <a:pt x="182" y="322"/>
                  <a:pt x="182" y="322"/>
                </a:cubicBezTo>
                <a:cubicBezTo>
                  <a:pt x="190" y="322"/>
                  <a:pt x="190" y="322"/>
                  <a:pt x="190" y="322"/>
                </a:cubicBezTo>
                <a:cubicBezTo>
                  <a:pt x="198" y="320"/>
                  <a:pt x="198" y="320"/>
                  <a:pt x="198" y="320"/>
                </a:cubicBezTo>
                <a:cubicBezTo>
                  <a:pt x="206" y="321"/>
                  <a:pt x="206" y="321"/>
                  <a:pt x="206" y="321"/>
                </a:cubicBezTo>
                <a:cubicBezTo>
                  <a:pt x="211" y="316"/>
                  <a:pt x="211" y="316"/>
                  <a:pt x="211" y="316"/>
                </a:cubicBezTo>
                <a:cubicBezTo>
                  <a:pt x="214" y="314"/>
                  <a:pt x="214" y="314"/>
                  <a:pt x="214" y="314"/>
                </a:cubicBezTo>
                <a:cubicBezTo>
                  <a:pt x="214" y="313"/>
                  <a:pt x="214" y="313"/>
                  <a:pt x="214" y="313"/>
                </a:cubicBezTo>
                <a:cubicBezTo>
                  <a:pt x="221" y="306"/>
                  <a:pt x="221" y="306"/>
                  <a:pt x="221" y="306"/>
                </a:cubicBezTo>
                <a:cubicBezTo>
                  <a:pt x="223" y="306"/>
                  <a:pt x="223" y="306"/>
                  <a:pt x="223" y="306"/>
                </a:cubicBezTo>
                <a:cubicBezTo>
                  <a:pt x="226" y="302"/>
                  <a:pt x="226" y="302"/>
                  <a:pt x="226" y="302"/>
                </a:cubicBezTo>
                <a:cubicBezTo>
                  <a:pt x="233" y="294"/>
                  <a:pt x="233" y="294"/>
                  <a:pt x="233" y="294"/>
                </a:cubicBezTo>
                <a:cubicBezTo>
                  <a:pt x="230" y="285"/>
                  <a:pt x="230" y="285"/>
                  <a:pt x="230" y="285"/>
                </a:cubicBezTo>
                <a:cubicBezTo>
                  <a:pt x="230" y="280"/>
                  <a:pt x="230" y="280"/>
                  <a:pt x="230" y="280"/>
                </a:cubicBezTo>
                <a:cubicBezTo>
                  <a:pt x="222" y="270"/>
                  <a:pt x="222" y="270"/>
                  <a:pt x="222" y="270"/>
                </a:cubicBezTo>
                <a:cubicBezTo>
                  <a:pt x="219" y="270"/>
                  <a:pt x="219" y="270"/>
                  <a:pt x="219" y="270"/>
                </a:cubicBezTo>
                <a:cubicBezTo>
                  <a:pt x="215" y="266"/>
                  <a:pt x="215" y="266"/>
                  <a:pt x="215" y="266"/>
                </a:cubicBezTo>
                <a:cubicBezTo>
                  <a:pt x="210" y="258"/>
                  <a:pt x="210" y="258"/>
                  <a:pt x="210" y="258"/>
                </a:cubicBezTo>
                <a:cubicBezTo>
                  <a:pt x="205" y="252"/>
                  <a:pt x="205" y="252"/>
                  <a:pt x="205" y="252"/>
                </a:cubicBezTo>
                <a:cubicBezTo>
                  <a:pt x="198" y="251"/>
                  <a:pt x="198" y="251"/>
                  <a:pt x="198" y="251"/>
                </a:cubicBezTo>
                <a:cubicBezTo>
                  <a:pt x="195" y="248"/>
                  <a:pt x="195" y="248"/>
                  <a:pt x="195" y="248"/>
                </a:cubicBezTo>
                <a:cubicBezTo>
                  <a:pt x="198" y="244"/>
                  <a:pt x="198" y="244"/>
                  <a:pt x="198" y="244"/>
                </a:cubicBezTo>
                <a:cubicBezTo>
                  <a:pt x="200" y="241"/>
                  <a:pt x="200" y="241"/>
                  <a:pt x="200" y="241"/>
                </a:cubicBezTo>
                <a:cubicBezTo>
                  <a:pt x="202" y="241"/>
                  <a:pt x="202" y="241"/>
                  <a:pt x="202" y="241"/>
                </a:cubicBezTo>
                <a:cubicBezTo>
                  <a:pt x="206" y="240"/>
                  <a:pt x="206" y="240"/>
                  <a:pt x="206" y="240"/>
                </a:cubicBezTo>
                <a:cubicBezTo>
                  <a:pt x="210" y="241"/>
                  <a:pt x="210" y="241"/>
                  <a:pt x="210" y="241"/>
                </a:cubicBezTo>
                <a:cubicBezTo>
                  <a:pt x="214" y="232"/>
                  <a:pt x="214" y="232"/>
                  <a:pt x="214" y="232"/>
                </a:cubicBezTo>
                <a:cubicBezTo>
                  <a:pt x="214" y="221"/>
                  <a:pt x="214" y="221"/>
                  <a:pt x="214" y="221"/>
                </a:cubicBezTo>
                <a:cubicBezTo>
                  <a:pt x="218" y="214"/>
                  <a:pt x="218" y="214"/>
                  <a:pt x="218" y="214"/>
                </a:cubicBezTo>
                <a:cubicBezTo>
                  <a:pt x="217" y="209"/>
                  <a:pt x="217" y="209"/>
                  <a:pt x="217" y="209"/>
                </a:cubicBezTo>
                <a:cubicBezTo>
                  <a:pt x="217" y="205"/>
                  <a:pt x="217" y="205"/>
                  <a:pt x="217" y="205"/>
                </a:cubicBezTo>
                <a:cubicBezTo>
                  <a:pt x="222" y="199"/>
                  <a:pt x="222" y="199"/>
                  <a:pt x="222" y="199"/>
                </a:cubicBezTo>
                <a:cubicBezTo>
                  <a:pt x="225" y="198"/>
                  <a:pt x="225" y="198"/>
                  <a:pt x="225" y="198"/>
                </a:cubicBezTo>
                <a:cubicBezTo>
                  <a:pt x="231" y="180"/>
                  <a:pt x="231" y="180"/>
                  <a:pt x="231" y="180"/>
                </a:cubicBezTo>
                <a:cubicBezTo>
                  <a:pt x="235" y="178"/>
                  <a:pt x="235" y="178"/>
                  <a:pt x="235" y="178"/>
                </a:cubicBezTo>
                <a:cubicBezTo>
                  <a:pt x="238" y="171"/>
                  <a:pt x="238" y="171"/>
                  <a:pt x="238" y="171"/>
                </a:cubicBezTo>
                <a:cubicBezTo>
                  <a:pt x="241" y="164"/>
                  <a:pt x="241" y="164"/>
                  <a:pt x="241" y="164"/>
                </a:cubicBezTo>
                <a:cubicBezTo>
                  <a:pt x="245" y="163"/>
                  <a:pt x="245" y="163"/>
                  <a:pt x="245" y="163"/>
                </a:cubicBezTo>
                <a:cubicBezTo>
                  <a:pt x="251" y="150"/>
                  <a:pt x="251" y="150"/>
                  <a:pt x="251" y="150"/>
                </a:cubicBezTo>
                <a:cubicBezTo>
                  <a:pt x="252" y="143"/>
                  <a:pt x="252" y="143"/>
                  <a:pt x="252" y="143"/>
                </a:cubicBezTo>
                <a:cubicBezTo>
                  <a:pt x="253" y="138"/>
                  <a:pt x="253" y="138"/>
                  <a:pt x="253" y="138"/>
                </a:cubicBezTo>
                <a:cubicBezTo>
                  <a:pt x="254" y="138"/>
                  <a:pt x="254" y="138"/>
                  <a:pt x="254" y="138"/>
                </a:cubicBezTo>
                <a:cubicBezTo>
                  <a:pt x="251" y="128"/>
                  <a:pt x="251" y="128"/>
                  <a:pt x="251" y="128"/>
                </a:cubicBezTo>
                <a:cubicBezTo>
                  <a:pt x="250" y="123"/>
                  <a:pt x="250" y="123"/>
                  <a:pt x="250" y="123"/>
                </a:cubicBezTo>
                <a:cubicBezTo>
                  <a:pt x="253" y="120"/>
                  <a:pt x="253" y="120"/>
                  <a:pt x="253" y="120"/>
                </a:cubicBezTo>
                <a:cubicBezTo>
                  <a:pt x="253" y="118"/>
                  <a:pt x="253" y="118"/>
                  <a:pt x="253" y="118"/>
                </a:cubicBezTo>
                <a:cubicBezTo>
                  <a:pt x="256" y="113"/>
                  <a:pt x="256" y="113"/>
                  <a:pt x="256" y="113"/>
                </a:cubicBezTo>
                <a:cubicBezTo>
                  <a:pt x="256" y="108"/>
                  <a:pt x="256" y="108"/>
                  <a:pt x="256" y="108"/>
                </a:cubicBezTo>
                <a:cubicBezTo>
                  <a:pt x="258" y="102"/>
                  <a:pt x="258" y="102"/>
                  <a:pt x="258" y="102"/>
                </a:cubicBezTo>
                <a:cubicBezTo>
                  <a:pt x="260" y="98"/>
                  <a:pt x="260" y="98"/>
                  <a:pt x="260" y="98"/>
                </a:cubicBezTo>
                <a:cubicBezTo>
                  <a:pt x="258" y="95"/>
                  <a:pt x="258" y="95"/>
                  <a:pt x="258" y="95"/>
                </a:cubicBezTo>
                <a:cubicBezTo>
                  <a:pt x="260" y="91"/>
                  <a:pt x="260" y="91"/>
                  <a:pt x="260" y="91"/>
                </a:cubicBezTo>
                <a:cubicBezTo>
                  <a:pt x="260" y="88"/>
                  <a:pt x="260" y="88"/>
                  <a:pt x="260" y="88"/>
                </a:cubicBezTo>
                <a:cubicBezTo>
                  <a:pt x="262" y="87"/>
                  <a:pt x="262" y="87"/>
                  <a:pt x="262" y="87"/>
                </a:cubicBezTo>
                <a:cubicBezTo>
                  <a:pt x="266" y="87"/>
                  <a:pt x="266" y="87"/>
                  <a:pt x="266" y="87"/>
                </a:cubicBezTo>
                <a:cubicBezTo>
                  <a:pt x="266" y="85"/>
                  <a:pt x="266" y="85"/>
                  <a:pt x="266" y="85"/>
                </a:cubicBezTo>
                <a:cubicBezTo>
                  <a:pt x="265" y="83"/>
                  <a:pt x="265" y="83"/>
                  <a:pt x="265" y="83"/>
                </a:cubicBezTo>
                <a:cubicBezTo>
                  <a:pt x="270" y="81"/>
                  <a:pt x="270" y="81"/>
                  <a:pt x="270" y="81"/>
                </a:cubicBezTo>
                <a:cubicBezTo>
                  <a:pt x="273" y="79"/>
                  <a:pt x="273" y="79"/>
                  <a:pt x="273" y="79"/>
                </a:cubicBezTo>
                <a:cubicBezTo>
                  <a:pt x="276" y="77"/>
                  <a:pt x="276" y="77"/>
                  <a:pt x="276" y="77"/>
                </a:cubicBezTo>
                <a:cubicBezTo>
                  <a:pt x="281" y="76"/>
                  <a:pt x="281" y="76"/>
                  <a:pt x="281" y="76"/>
                </a:cubicBezTo>
                <a:cubicBezTo>
                  <a:pt x="285" y="71"/>
                  <a:pt x="285" y="71"/>
                  <a:pt x="285" y="71"/>
                </a:cubicBezTo>
                <a:lnTo>
                  <a:pt x="281" y="6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272">
            <a:extLst>
              <a:ext uri="{FF2B5EF4-FFF2-40B4-BE49-F238E27FC236}">
                <a16:creationId xmlns:a16="http://schemas.microsoft.com/office/drawing/2014/main" id="{4ACBD448-AD2B-3C9E-C4A3-FE05D0588B75}"/>
              </a:ext>
            </a:extLst>
          </p:cNvPr>
          <p:cNvSpPr>
            <a:spLocks/>
          </p:cNvSpPr>
          <p:nvPr/>
        </p:nvSpPr>
        <p:spPr bwMode="auto">
          <a:xfrm>
            <a:off x="21445162" y="8183565"/>
            <a:ext cx="558800" cy="900114"/>
          </a:xfrm>
          <a:custGeom>
            <a:avLst/>
            <a:gdLst>
              <a:gd name="T0" fmla="*/ 22 w 352"/>
              <a:gd name="T1" fmla="*/ 371 h 567"/>
              <a:gd name="T2" fmla="*/ 36 w 352"/>
              <a:gd name="T3" fmla="*/ 377 h 567"/>
              <a:gd name="T4" fmla="*/ 48 w 352"/>
              <a:gd name="T5" fmla="*/ 395 h 567"/>
              <a:gd name="T6" fmla="*/ 56 w 352"/>
              <a:gd name="T7" fmla="*/ 415 h 567"/>
              <a:gd name="T8" fmla="*/ 56 w 352"/>
              <a:gd name="T9" fmla="*/ 431 h 567"/>
              <a:gd name="T10" fmla="*/ 52 w 352"/>
              <a:gd name="T11" fmla="*/ 443 h 567"/>
              <a:gd name="T12" fmla="*/ 58 w 352"/>
              <a:gd name="T13" fmla="*/ 460 h 567"/>
              <a:gd name="T14" fmla="*/ 64 w 352"/>
              <a:gd name="T15" fmla="*/ 468 h 567"/>
              <a:gd name="T16" fmla="*/ 72 w 352"/>
              <a:gd name="T17" fmla="*/ 480 h 567"/>
              <a:gd name="T18" fmla="*/ 42 w 352"/>
              <a:gd name="T19" fmla="*/ 478 h 567"/>
              <a:gd name="T20" fmla="*/ 24 w 352"/>
              <a:gd name="T21" fmla="*/ 484 h 567"/>
              <a:gd name="T22" fmla="*/ 36 w 352"/>
              <a:gd name="T23" fmla="*/ 504 h 567"/>
              <a:gd name="T24" fmla="*/ 58 w 352"/>
              <a:gd name="T25" fmla="*/ 524 h 567"/>
              <a:gd name="T26" fmla="*/ 76 w 352"/>
              <a:gd name="T27" fmla="*/ 547 h 567"/>
              <a:gd name="T28" fmla="*/ 78 w 352"/>
              <a:gd name="T29" fmla="*/ 555 h 567"/>
              <a:gd name="T30" fmla="*/ 83 w 352"/>
              <a:gd name="T31" fmla="*/ 567 h 567"/>
              <a:gd name="T32" fmla="*/ 103 w 352"/>
              <a:gd name="T33" fmla="*/ 563 h 567"/>
              <a:gd name="T34" fmla="*/ 109 w 352"/>
              <a:gd name="T35" fmla="*/ 551 h 567"/>
              <a:gd name="T36" fmla="*/ 113 w 352"/>
              <a:gd name="T37" fmla="*/ 549 h 567"/>
              <a:gd name="T38" fmla="*/ 119 w 352"/>
              <a:gd name="T39" fmla="*/ 559 h 567"/>
              <a:gd name="T40" fmla="*/ 137 w 352"/>
              <a:gd name="T41" fmla="*/ 551 h 567"/>
              <a:gd name="T42" fmla="*/ 159 w 352"/>
              <a:gd name="T43" fmla="*/ 541 h 567"/>
              <a:gd name="T44" fmla="*/ 180 w 352"/>
              <a:gd name="T45" fmla="*/ 541 h 567"/>
              <a:gd name="T46" fmla="*/ 194 w 352"/>
              <a:gd name="T47" fmla="*/ 528 h 567"/>
              <a:gd name="T48" fmla="*/ 190 w 352"/>
              <a:gd name="T49" fmla="*/ 520 h 567"/>
              <a:gd name="T50" fmla="*/ 190 w 352"/>
              <a:gd name="T51" fmla="*/ 508 h 567"/>
              <a:gd name="T52" fmla="*/ 204 w 352"/>
              <a:gd name="T53" fmla="*/ 508 h 567"/>
              <a:gd name="T54" fmla="*/ 230 w 352"/>
              <a:gd name="T55" fmla="*/ 508 h 567"/>
              <a:gd name="T56" fmla="*/ 251 w 352"/>
              <a:gd name="T57" fmla="*/ 500 h 567"/>
              <a:gd name="T58" fmla="*/ 253 w 352"/>
              <a:gd name="T59" fmla="*/ 488 h 567"/>
              <a:gd name="T60" fmla="*/ 259 w 352"/>
              <a:gd name="T61" fmla="*/ 476 h 567"/>
              <a:gd name="T62" fmla="*/ 271 w 352"/>
              <a:gd name="T63" fmla="*/ 470 h 567"/>
              <a:gd name="T64" fmla="*/ 279 w 352"/>
              <a:gd name="T65" fmla="*/ 458 h 567"/>
              <a:gd name="T66" fmla="*/ 297 w 352"/>
              <a:gd name="T67" fmla="*/ 441 h 567"/>
              <a:gd name="T68" fmla="*/ 309 w 352"/>
              <a:gd name="T69" fmla="*/ 443 h 567"/>
              <a:gd name="T70" fmla="*/ 319 w 352"/>
              <a:gd name="T71" fmla="*/ 437 h 567"/>
              <a:gd name="T72" fmla="*/ 307 w 352"/>
              <a:gd name="T73" fmla="*/ 417 h 567"/>
              <a:gd name="T74" fmla="*/ 303 w 352"/>
              <a:gd name="T75" fmla="*/ 385 h 567"/>
              <a:gd name="T76" fmla="*/ 289 w 352"/>
              <a:gd name="T77" fmla="*/ 385 h 567"/>
              <a:gd name="T78" fmla="*/ 291 w 352"/>
              <a:gd name="T79" fmla="*/ 367 h 567"/>
              <a:gd name="T80" fmla="*/ 299 w 352"/>
              <a:gd name="T81" fmla="*/ 352 h 567"/>
              <a:gd name="T82" fmla="*/ 301 w 352"/>
              <a:gd name="T83" fmla="*/ 332 h 567"/>
              <a:gd name="T84" fmla="*/ 309 w 352"/>
              <a:gd name="T85" fmla="*/ 314 h 567"/>
              <a:gd name="T86" fmla="*/ 325 w 352"/>
              <a:gd name="T87" fmla="*/ 290 h 567"/>
              <a:gd name="T88" fmla="*/ 331 w 352"/>
              <a:gd name="T89" fmla="*/ 277 h 567"/>
              <a:gd name="T90" fmla="*/ 352 w 352"/>
              <a:gd name="T91" fmla="*/ 273 h 567"/>
              <a:gd name="T92" fmla="*/ 80 w 352"/>
              <a:gd name="T93" fmla="*/ 0 h 567"/>
              <a:gd name="T94" fmla="*/ 52 w 352"/>
              <a:gd name="T95" fmla="*/ 43 h 567"/>
              <a:gd name="T96" fmla="*/ 58 w 352"/>
              <a:gd name="T97" fmla="*/ 77 h 567"/>
              <a:gd name="T98" fmla="*/ 81 w 352"/>
              <a:gd name="T99" fmla="*/ 122 h 567"/>
              <a:gd name="T100" fmla="*/ 66 w 352"/>
              <a:gd name="T101" fmla="*/ 192 h 567"/>
              <a:gd name="T102" fmla="*/ 10 w 352"/>
              <a:gd name="T103" fmla="*/ 300 h 567"/>
              <a:gd name="T104" fmla="*/ 2 w 352"/>
              <a:gd name="T105" fmla="*/ 34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567">
                <a:moveTo>
                  <a:pt x="18" y="363"/>
                </a:moveTo>
                <a:lnTo>
                  <a:pt x="22" y="371"/>
                </a:lnTo>
                <a:lnTo>
                  <a:pt x="22" y="369"/>
                </a:lnTo>
                <a:lnTo>
                  <a:pt x="36" y="377"/>
                </a:lnTo>
                <a:lnTo>
                  <a:pt x="46" y="385"/>
                </a:lnTo>
                <a:lnTo>
                  <a:pt x="48" y="395"/>
                </a:lnTo>
                <a:lnTo>
                  <a:pt x="52" y="405"/>
                </a:lnTo>
                <a:lnTo>
                  <a:pt x="56" y="415"/>
                </a:lnTo>
                <a:lnTo>
                  <a:pt x="54" y="425"/>
                </a:lnTo>
                <a:lnTo>
                  <a:pt x="56" y="431"/>
                </a:lnTo>
                <a:lnTo>
                  <a:pt x="56" y="437"/>
                </a:lnTo>
                <a:lnTo>
                  <a:pt x="52" y="443"/>
                </a:lnTo>
                <a:lnTo>
                  <a:pt x="52" y="448"/>
                </a:lnTo>
                <a:lnTo>
                  <a:pt x="58" y="460"/>
                </a:lnTo>
                <a:lnTo>
                  <a:pt x="62" y="460"/>
                </a:lnTo>
                <a:lnTo>
                  <a:pt x="64" y="468"/>
                </a:lnTo>
                <a:lnTo>
                  <a:pt x="76" y="476"/>
                </a:lnTo>
                <a:lnTo>
                  <a:pt x="72" y="480"/>
                </a:lnTo>
                <a:lnTo>
                  <a:pt x="58" y="476"/>
                </a:lnTo>
                <a:lnTo>
                  <a:pt x="42" y="478"/>
                </a:lnTo>
                <a:lnTo>
                  <a:pt x="28" y="476"/>
                </a:lnTo>
                <a:lnTo>
                  <a:pt x="24" y="484"/>
                </a:lnTo>
                <a:lnTo>
                  <a:pt x="26" y="496"/>
                </a:lnTo>
                <a:lnTo>
                  <a:pt x="36" y="504"/>
                </a:lnTo>
                <a:lnTo>
                  <a:pt x="42" y="510"/>
                </a:lnTo>
                <a:lnTo>
                  <a:pt x="58" y="524"/>
                </a:lnTo>
                <a:lnTo>
                  <a:pt x="66" y="532"/>
                </a:lnTo>
                <a:lnTo>
                  <a:pt x="76" y="547"/>
                </a:lnTo>
                <a:lnTo>
                  <a:pt x="78" y="557"/>
                </a:lnTo>
                <a:lnTo>
                  <a:pt x="78" y="555"/>
                </a:lnTo>
                <a:lnTo>
                  <a:pt x="81" y="559"/>
                </a:lnTo>
                <a:lnTo>
                  <a:pt x="83" y="567"/>
                </a:lnTo>
                <a:lnTo>
                  <a:pt x="93" y="565"/>
                </a:lnTo>
                <a:lnTo>
                  <a:pt x="103" y="563"/>
                </a:lnTo>
                <a:lnTo>
                  <a:pt x="107" y="559"/>
                </a:lnTo>
                <a:lnTo>
                  <a:pt x="109" y="551"/>
                </a:lnTo>
                <a:lnTo>
                  <a:pt x="109" y="547"/>
                </a:lnTo>
                <a:lnTo>
                  <a:pt x="113" y="549"/>
                </a:lnTo>
                <a:lnTo>
                  <a:pt x="117" y="557"/>
                </a:lnTo>
                <a:lnTo>
                  <a:pt x="119" y="559"/>
                </a:lnTo>
                <a:lnTo>
                  <a:pt x="127" y="559"/>
                </a:lnTo>
                <a:lnTo>
                  <a:pt x="137" y="551"/>
                </a:lnTo>
                <a:lnTo>
                  <a:pt x="145" y="547"/>
                </a:lnTo>
                <a:lnTo>
                  <a:pt x="159" y="541"/>
                </a:lnTo>
                <a:lnTo>
                  <a:pt x="166" y="541"/>
                </a:lnTo>
                <a:lnTo>
                  <a:pt x="180" y="541"/>
                </a:lnTo>
                <a:lnTo>
                  <a:pt x="184" y="535"/>
                </a:lnTo>
                <a:lnTo>
                  <a:pt x="194" y="528"/>
                </a:lnTo>
                <a:lnTo>
                  <a:pt x="196" y="524"/>
                </a:lnTo>
                <a:lnTo>
                  <a:pt x="190" y="520"/>
                </a:lnTo>
                <a:lnTo>
                  <a:pt x="186" y="514"/>
                </a:lnTo>
                <a:lnTo>
                  <a:pt x="190" y="508"/>
                </a:lnTo>
                <a:lnTo>
                  <a:pt x="196" y="508"/>
                </a:lnTo>
                <a:lnTo>
                  <a:pt x="204" y="508"/>
                </a:lnTo>
                <a:lnTo>
                  <a:pt x="216" y="510"/>
                </a:lnTo>
                <a:lnTo>
                  <a:pt x="230" y="508"/>
                </a:lnTo>
                <a:lnTo>
                  <a:pt x="242" y="508"/>
                </a:lnTo>
                <a:lnTo>
                  <a:pt x="251" y="500"/>
                </a:lnTo>
                <a:lnTo>
                  <a:pt x="253" y="496"/>
                </a:lnTo>
                <a:lnTo>
                  <a:pt x="253" y="488"/>
                </a:lnTo>
                <a:lnTo>
                  <a:pt x="257" y="482"/>
                </a:lnTo>
                <a:lnTo>
                  <a:pt x="259" y="476"/>
                </a:lnTo>
                <a:lnTo>
                  <a:pt x="263" y="470"/>
                </a:lnTo>
                <a:lnTo>
                  <a:pt x="271" y="470"/>
                </a:lnTo>
                <a:lnTo>
                  <a:pt x="275" y="462"/>
                </a:lnTo>
                <a:lnTo>
                  <a:pt x="279" y="458"/>
                </a:lnTo>
                <a:lnTo>
                  <a:pt x="281" y="450"/>
                </a:lnTo>
                <a:lnTo>
                  <a:pt x="297" y="441"/>
                </a:lnTo>
                <a:lnTo>
                  <a:pt x="303" y="441"/>
                </a:lnTo>
                <a:lnTo>
                  <a:pt x="309" y="443"/>
                </a:lnTo>
                <a:lnTo>
                  <a:pt x="315" y="443"/>
                </a:lnTo>
                <a:lnTo>
                  <a:pt x="319" y="437"/>
                </a:lnTo>
                <a:lnTo>
                  <a:pt x="321" y="423"/>
                </a:lnTo>
                <a:lnTo>
                  <a:pt x="307" y="417"/>
                </a:lnTo>
                <a:lnTo>
                  <a:pt x="301" y="399"/>
                </a:lnTo>
                <a:lnTo>
                  <a:pt x="303" y="385"/>
                </a:lnTo>
                <a:lnTo>
                  <a:pt x="299" y="379"/>
                </a:lnTo>
                <a:lnTo>
                  <a:pt x="289" y="385"/>
                </a:lnTo>
                <a:lnTo>
                  <a:pt x="287" y="375"/>
                </a:lnTo>
                <a:lnTo>
                  <a:pt x="291" y="367"/>
                </a:lnTo>
                <a:lnTo>
                  <a:pt x="301" y="358"/>
                </a:lnTo>
                <a:lnTo>
                  <a:pt x="299" y="352"/>
                </a:lnTo>
                <a:lnTo>
                  <a:pt x="297" y="342"/>
                </a:lnTo>
                <a:lnTo>
                  <a:pt x="301" y="332"/>
                </a:lnTo>
                <a:lnTo>
                  <a:pt x="303" y="320"/>
                </a:lnTo>
                <a:lnTo>
                  <a:pt x="309" y="314"/>
                </a:lnTo>
                <a:lnTo>
                  <a:pt x="321" y="304"/>
                </a:lnTo>
                <a:lnTo>
                  <a:pt x="325" y="290"/>
                </a:lnTo>
                <a:lnTo>
                  <a:pt x="321" y="280"/>
                </a:lnTo>
                <a:lnTo>
                  <a:pt x="331" y="277"/>
                </a:lnTo>
                <a:lnTo>
                  <a:pt x="342" y="278"/>
                </a:lnTo>
                <a:lnTo>
                  <a:pt x="352" y="273"/>
                </a:lnTo>
                <a:lnTo>
                  <a:pt x="352" y="140"/>
                </a:lnTo>
                <a:lnTo>
                  <a:pt x="80" y="0"/>
                </a:lnTo>
                <a:lnTo>
                  <a:pt x="42" y="16"/>
                </a:lnTo>
                <a:lnTo>
                  <a:pt x="52" y="43"/>
                </a:lnTo>
                <a:lnTo>
                  <a:pt x="60" y="69"/>
                </a:lnTo>
                <a:lnTo>
                  <a:pt x="58" y="77"/>
                </a:lnTo>
                <a:lnTo>
                  <a:pt x="80" y="108"/>
                </a:lnTo>
                <a:lnTo>
                  <a:pt x="81" y="122"/>
                </a:lnTo>
                <a:lnTo>
                  <a:pt x="74" y="126"/>
                </a:lnTo>
                <a:lnTo>
                  <a:pt x="66" y="192"/>
                </a:lnTo>
                <a:lnTo>
                  <a:pt x="66" y="237"/>
                </a:lnTo>
                <a:lnTo>
                  <a:pt x="10" y="300"/>
                </a:lnTo>
                <a:lnTo>
                  <a:pt x="0" y="302"/>
                </a:lnTo>
                <a:lnTo>
                  <a:pt x="2" y="346"/>
                </a:lnTo>
                <a:lnTo>
                  <a:pt x="18" y="36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273">
            <a:extLst>
              <a:ext uri="{FF2B5EF4-FFF2-40B4-BE49-F238E27FC236}">
                <a16:creationId xmlns:a16="http://schemas.microsoft.com/office/drawing/2014/main" id="{2B4A00A8-1798-BC6F-2291-330C9E07EF28}"/>
              </a:ext>
            </a:extLst>
          </p:cNvPr>
          <p:cNvSpPr>
            <a:spLocks/>
          </p:cNvSpPr>
          <p:nvPr/>
        </p:nvSpPr>
        <p:spPr bwMode="auto">
          <a:xfrm>
            <a:off x="22051588" y="8274050"/>
            <a:ext cx="3176" cy="38100"/>
          </a:xfrm>
          <a:custGeom>
            <a:avLst/>
            <a:gdLst>
              <a:gd name="T0" fmla="*/ 2 w 2"/>
              <a:gd name="T1" fmla="*/ 24 h 24"/>
              <a:gd name="T2" fmla="*/ 2 w 2"/>
              <a:gd name="T3" fmla="*/ 24 h 24"/>
              <a:gd name="T4" fmla="*/ 0 w 2"/>
              <a:gd name="T5" fmla="*/ 0 h 24"/>
              <a:gd name="T6" fmla="*/ 2 w 2"/>
              <a:gd name="T7" fmla="*/ 24 h 24"/>
            </a:gdLst>
            <a:ahLst/>
            <a:cxnLst>
              <a:cxn ang="0">
                <a:pos x="T0" y="T1"/>
              </a:cxn>
              <a:cxn ang="0">
                <a:pos x="T2" y="T3"/>
              </a:cxn>
              <a:cxn ang="0">
                <a:pos x="T4" y="T5"/>
              </a:cxn>
              <a:cxn ang="0">
                <a:pos x="T6" y="T7"/>
              </a:cxn>
            </a:cxnLst>
            <a:rect l="0" t="0" r="r" b="b"/>
            <a:pathLst>
              <a:path w="2" h="24">
                <a:moveTo>
                  <a:pt x="2" y="24"/>
                </a:moveTo>
                <a:lnTo>
                  <a:pt x="2" y="24"/>
                </a:lnTo>
                <a:lnTo>
                  <a:pt x="0" y="0"/>
                </a:lnTo>
                <a:lnTo>
                  <a:pt x="2" y="2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274">
            <a:extLst>
              <a:ext uri="{FF2B5EF4-FFF2-40B4-BE49-F238E27FC236}">
                <a16:creationId xmlns:a16="http://schemas.microsoft.com/office/drawing/2014/main" id="{CB83E087-2C4D-3CDE-FACA-E8BD6A5D015C}"/>
              </a:ext>
            </a:extLst>
          </p:cNvPr>
          <p:cNvSpPr>
            <a:spLocks noEditPoints="1"/>
          </p:cNvSpPr>
          <p:nvPr/>
        </p:nvSpPr>
        <p:spPr bwMode="auto">
          <a:xfrm>
            <a:off x="22023013" y="7696201"/>
            <a:ext cx="668338" cy="577850"/>
          </a:xfrm>
          <a:custGeom>
            <a:avLst/>
            <a:gdLst>
              <a:gd name="T0" fmla="*/ 200 w 213"/>
              <a:gd name="T1" fmla="*/ 170 h 184"/>
              <a:gd name="T2" fmla="*/ 194 w 213"/>
              <a:gd name="T3" fmla="*/ 167 h 184"/>
              <a:gd name="T4" fmla="*/ 191 w 213"/>
              <a:gd name="T5" fmla="*/ 162 h 184"/>
              <a:gd name="T6" fmla="*/ 190 w 213"/>
              <a:gd name="T7" fmla="*/ 156 h 184"/>
              <a:gd name="T8" fmla="*/ 184 w 213"/>
              <a:gd name="T9" fmla="*/ 137 h 184"/>
              <a:gd name="T10" fmla="*/ 178 w 213"/>
              <a:gd name="T11" fmla="*/ 128 h 184"/>
              <a:gd name="T12" fmla="*/ 158 w 213"/>
              <a:gd name="T13" fmla="*/ 87 h 184"/>
              <a:gd name="T14" fmla="*/ 154 w 213"/>
              <a:gd name="T15" fmla="*/ 80 h 184"/>
              <a:gd name="T16" fmla="*/ 157 w 213"/>
              <a:gd name="T17" fmla="*/ 76 h 184"/>
              <a:gd name="T18" fmla="*/ 165 w 213"/>
              <a:gd name="T19" fmla="*/ 74 h 184"/>
              <a:gd name="T20" fmla="*/ 168 w 213"/>
              <a:gd name="T21" fmla="*/ 72 h 184"/>
              <a:gd name="T22" fmla="*/ 168 w 213"/>
              <a:gd name="T23" fmla="*/ 72 h 184"/>
              <a:gd name="T24" fmla="*/ 170 w 213"/>
              <a:gd name="T25" fmla="*/ 50 h 184"/>
              <a:gd name="T26" fmla="*/ 172 w 213"/>
              <a:gd name="T27" fmla="*/ 50 h 184"/>
              <a:gd name="T28" fmla="*/ 172 w 213"/>
              <a:gd name="T29" fmla="*/ 48 h 184"/>
              <a:gd name="T30" fmla="*/ 173 w 213"/>
              <a:gd name="T31" fmla="*/ 44 h 184"/>
              <a:gd name="T32" fmla="*/ 173 w 213"/>
              <a:gd name="T33" fmla="*/ 44 h 184"/>
              <a:gd name="T34" fmla="*/ 171 w 213"/>
              <a:gd name="T35" fmla="*/ 45 h 184"/>
              <a:gd name="T36" fmla="*/ 169 w 213"/>
              <a:gd name="T37" fmla="*/ 40 h 184"/>
              <a:gd name="T38" fmla="*/ 170 w 213"/>
              <a:gd name="T39" fmla="*/ 35 h 184"/>
              <a:gd name="T40" fmla="*/ 166 w 213"/>
              <a:gd name="T41" fmla="*/ 27 h 184"/>
              <a:gd name="T42" fmla="*/ 161 w 213"/>
              <a:gd name="T43" fmla="*/ 20 h 184"/>
              <a:gd name="T44" fmla="*/ 160 w 213"/>
              <a:gd name="T45" fmla="*/ 13 h 184"/>
              <a:gd name="T46" fmla="*/ 156 w 213"/>
              <a:gd name="T47" fmla="*/ 9 h 184"/>
              <a:gd name="T48" fmla="*/ 153 w 213"/>
              <a:gd name="T49" fmla="*/ 7 h 184"/>
              <a:gd name="T50" fmla="*/ 154 w 213"/>
              <a:gd name="T51" fmla="*/ 6 h 184"/>
              <a:gd name="T52" fmla="*/ 147 w 213"/>
              <a:gd name="T53" fmla="*/ 10 h 184"/>
              <a:gd name="T54" fmla="*/ 116 w 213"/>
              <a:gd name="T55" fmla="*/ 7 h 184"/>
              <a:gd name="T56" fmla="*/ 104 w 213"/>
              <a:gd name="T57" fmla="*/ 6 h 184"/>
              <a:gd name="T58" fmla="*/ 78 w 213"/>
              <a:gd name="T59" fmla="*/ 12 h 184"/>
              <a:gd name="T60" fmla="*/ 66 w 213"/>
              <a:gd name="T61" fmla="*/ 14 h 184"/>
              <a:gd name="T62" fmla="*/ 22 w 213"/>
              <a:gd name="T63" fmla="*/ 5 h 184"/>
              <a:gd name="T64" fmla="*/ 6 w 213"/>
              <a:gd name="T65" fmla="*/ 1 h 184"/>
              <a:gd name="T66" fmla="*/ 5 w 213"/>
              <a:gd name="T67" fmla="*/ 0 h 184"/>
              <a:gd name="T68" fmla="*/ 1 w 213"/>
              <a:gd name="T69" fmla="*/ 13 h 184"/>
              <a:gd name="T70" fmla="*/ 3 w 213"/>
              <a:gd name="T71" fmla="*/ 19 h 184"/>
              <a:gd name="T72" fmla="*/ 1 w 213"/>
              <a:gd name="T73" fmla="*/ 29 h 184"/>
              <a:gd name="T74" fmla="*/ 0 w 213"/>
              <a:gd name="T75" fmla="*/ 34 h 184"/>
              <a:gd name="T76" fmla="*/ 3 w 213"/>
              <a:gd name="T77" fmla="*/ 47 h 184"/>
              <a:gd name="T78" fmla="*/ 9 w 213"/>
              <a:gd name="T79" fmla="*/ 184 h 184"/>
              <a:gd name="T80" fmla="*/ 213 w 213"/>
              <a:gd name="T81" fmla="*/ 182 h 184"/>
              <a:gd name="T82" fmla="*/ 200 w 213"/>
              <a:gd name="T83" fmla="*/ 170 h 184"/>
              <a:gd name="T84" fmla="*/ 136 w 213"/>
              <a:gd name="T85" fmla="*/ 53 h 184"/>
              <a:gd name="T86" fmla="*/ 135 w 213"/>
              <a:gd name="T87" fmla="*/ 53 h 184"/>
              <a:gd name="T88" fmla="*/ 136 w 213"/>
              <a:gd name="T89" fmla="*/ 52 h 184"/>
              <a:gd name="T90" fmla="*/ 136 w 213"/>
              <a:gd name="T91" fmla="*/ 53 h 184"/>
              <a:gd name="T92" fmla="*/ 137 w 213"/>
              <a:gd name="T93" fmla="*/ 53 h 184"/>
              <a:gd name="T94" fmla="*/ 136 w 213"/>
              <a:gd name="T95" fmla="*/ 53 h 184"/>
              <a:gd name="T96" fmla="*/ 146 w 213"/>
              <a:gd name="T97" fmla="*/ 65 h 184"/>
              <a:gd name="T98" fmla="*/ 144 w 213"/>
              <a:gd name="T99" fmla="*/ 64 h 184"/>
              <a:gd name="T100" fmla="*/ 144 w 213"/>
              <a:gd name="T101" fmla="*/ 63 h 184"/>
              <a:gd name="T102" fmla="*/ 146 w 213"/>
              <a:gd name="T103" fmla="*/ 64 h 184"/>
              <a:gd name="T104" fmla="*/ 146 w 213"/>
              <a:gd name="T105" fmla="*/ 6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184">
                <a:moveTo>
                  <a:pt x="200" y="170"/>
                </a:moveTo>
                <a:cubicBezTo>
                  <a:pt x="198" y="169"/>
                  <a:pt x="196" y="168"/>
                  <a:pt x="194" y="167"/>
                </a:cubicBezTo>
                <a:cubicBezTo>
                  <a:pt x="193" y="166"/>
                  <a:pt x="191" y="164"/>
                  <a:pt x="191" y="162"/>
                </a:cubicBezTo>
                <a:cubicBezTo>
                  <a:pt x="190" y="160"/>
                  <a:pt x="189" y="158"/>
                  <a:pt x="190" y="156"/>
                </a:cubicBezTo>
                <a:cubicBezTo>
                  <a:pt x="190" y="149"/>
                  <a:pt x="188" y="142"/>
                  <a:pt x="184" y="137"/>
                </a:cubicBezTo>
                <a:cubicBezTo>
                  <a:pt x="181" y="134"/>
                  <a:pt x="180" y="131"/>
                  <a:pt x="178" y="128"/>
                </a:cubicBezTo>
                <a:cubicBezTo>
                  <a:pt x="170" y="115"/>
                  <a:pt x="161" y="102"/>
                  <a:pt x="158" y="87"/>
                </a:cubicBezTo>
                <a:cubicBezTo>
                  <a:pt x="157" y="85"/>
                  <a:pt x="155" y="82"/>
                  <a:pt x="154" y="80"/>
                </a:cubicBezTo>
                <a:cubicBezTo>
                  <a:pt x="153" y="78"/>
                  <a:pt x="154" y="76"/>
                  <a:pt x="157" y="76"/>
                </a:cubicBezTo>
                <a:cubicBezTo>
                  <a:pt x="160" y="76"/>
                  <a:pt x="162" y="77"/>
                  <a:pt x="165" y="74"/>
                </a:cubicBezTo>
                <a:cubicBezTo>
                  <a:pt x="166" y="73"/>
                  <a:pt x="167" y="72"/>
                  <a:pt x="168" y="72"/>
                </a:cubicBezTo>
                <a:cubicBezTo>
                  <a:pt x="168" y="72"/>
                  <a:pt x="168" y="72"/>
                  <a:pt x="168" y="72"/>
                </a:cubicBezTo>
                <a:cubicBezTo>
                  <a:pt x="170" y="50"/>
                  <a:pt x="170" y="50"/>
                  <a:pt x="170" y="50"/>
                </a:cubicBezTo>
                <a:cubicBezTo>
                  <a:pt x="172" y="50"/>
                  <a:pt x="172" y="50"/>
                  <a:pt x="172" y="50"/>
                </a:cubicBezTo>
                <a:cubicBezTo>
                  <a:pt x="172" y="48"/>
                  <a:pt x="172" y="48"/>
                  <a:pt x="172" y="48"/>
                </a:cubicBezTo>
                <a:cubicBezTo>
                  <a:pt x="173" y="44"/>
                  <a:pt x="173" y="44"/>
                  <a:pt x="173" y="44"/>
                </a:cubicBezTo>
                <a:cubicBezTo>
                  <a:pt x="173" y="44"/>
                  <a:pt x="173" y="44"/>
                  <a:pt x="173" y="44"/>
                </a:cubicBezTo>
                <a:cubicBezTo>
                  <a:pt x="171" y="45"/>
                  <a:pt x="171" y="45"/>
                  <a:pt x="171" y="45"/>
                </a:cubicBezTo>
                <a:cubicBezTo>
                  <a:pt x="169" y="40"/>
                  <a:pt x="169" y="40"/>
                  <a:pt x="169" y="40"/>
                </a:cubicBezTo>
                <a:cubicBezTo>
                  <a:pt x="170" y="35"/>
                  <a:pt x="170" y="35"/>
                  <a:pt x="170" y="35"/>
                </a:cubicBezTo>
                <a:cubicBezTo>
                  <a:pt x="166" y="27"/>
                  <a:pt x="166" y="27"/>
                  <a:pt x="166" y="27"/>
                </a:cubicBezTo>
                <a:cubicBezTo>
                  <a:pt x="161" y="20"/>
                  <a:pt x="161" y="20"/>
                  <a:pt x="161" y="20"/>
                </a:cubicBezTo>
                <a:cubicBezTo>
                  <a:pt x="160" y="13"/>
                  <a:pt x="160" y="13"/>
                  <a:pt x="160" y="13"/>
                </a:cubicBezTo>
                <a:cubicBezTo>
                  <a:pt x="156" y="9"/>
                  <a:pt x="156" y="9"/>
                  <a:pt x="156" y="9"/>
                </a:cubicBezTo>
                <a:cubicBezTo>
                  <a:pt x="153" y="7"/>
                  <a:pt x="153" y="7"/>
                  <a:pt x="153" y="7"/>
                </a:cubicBezTo>
                <a:cubicBezTo>
                  <a:pt x="153" y="7"/>
                  <a:pt x="154" y="6"/>
                  <a:pt x="154" y="6"/>
                </a:cubicBezTo>
                <a:cubicBezTo>
                  <a:pt x="152" y="8"/>
                  <a:pt x="150" y="10"/>
                  <a:pt x="147" y="10"/>
                </a:cubicBezTo>
                <a:cubicBezTo>
                  <a:pt x="137" y="10"/>
                  <a:pt x="126" y="12"/>
                  <a:pt x="116" y="7"/>
                </a:cubicBezTo>
                <a:cubicBezTo>
                  <a:pt x="113" y="6"/>
                  <a:pt x="108" y="6"/>
                  <a:pt x="104" y="6"/>
                </a:cubicBezTo>
                <a:cubicBezTo>
                  <a:pt x="95" y="5"/>
                  <a:pt x="86" y="7"/>
                  <a:pt x="78" y="12"/>
                </a:cubicBezTo>
                <a:cubicBezTo>
                  <a:pt x="75" y="14"/>
                  <a:pt x="71" y="15"/>
                  <a:pt x="66" y="14"/>
                </a:cubicBezTo>
                <a:cubicBezTo>
                  <a:pt x="52" y="11"/>
                  <a:pt x="37" y="6"/>
                  <a:pt x="22" y="5"/>
                </a:cubicBezTo>
                <a:cubicBezTo>
                  <a:pt x="16" y="4"/>
                  <a:pt x="10" y="3"/>
                  <a:pt x="6" y="1"/>
                </a:cubicBezTo>
                <a:cubicBezTo>
                  <a:pt x="6" y="0"/>
                  <a:pt x="5" y="0"/>
                  <a:pt x="5" y="0"/>
                </a:cubicBezTo>
                <a:cubicBezTo>
                  <a:pt x="1" y="13"/>
                  <a:pt x="1" y="13"/>
                  <a:pt x="1" y="13"/>
                </a:cubicBezTo>
                <a:cubicBezTo>
                  <a:pt x="3" y="19"/>
                  <a:pt x="3" y="19"/>
                  <a:pt x="3" y="19"/>
                </a:cubicBezTo>
                <a:cubicBezTo>
                  <a:pt x="1" y="29"/>
                  <a:pt x="1" y="29"/>
                  <a:pt x="1" y="29"/>
                </a:cubicBezTo>
                <a:cubicBezTo>
                  <a:pt x="0" y="34"/>
                  <a:pt x="0" y="34"/>
                  <a:pt x="0" y="34"/>
                </a:cubicBezTo>
                <a:cubicBezTo>
                  <a:pt x="3" y="47"/>
                  <a:pt x="3" y="47"/>
                  <a:pt x="3" y="47"/>
                </a:cubicBezTo>
                <a:cubicBezTo>
                  <a:pt x="9" y="184"/>
                  <a:pt x="9" y="184"/>
                  <a:pt x="9" y="184"/>
                </a:cubicBezTo>
                <a:cubicBezTo>
                  <a:pt x="213" y="182"/>
                  <a:pt x="213" y="182"/>
                  <a:pt x="213" y="182"/>
                </a:cubicBezTo>
                <a:cubicBezTo>
                  <a:pt x="209" y="177"/>
                  <a:pt x="205" y="173"/>
                  <a:pt x="200" y="170"/>
                </a:cubicBezTo>
                <a:close/>
                <a:moveTo>
                  <a:pt x="136" y="53"/>
                </a:moveTo>
                <a:cubicBezTo>
                  <a:pt x="136" y="53"/>
                  <a:pt x="136" y="53"/>
                  <a:pt x="135" y="53"/>
                </a:cubicBezTo>
                <a:cubicBezTo>
                  <a:pt x="136" y="52"/>
                  <a:pt x="136" y="52"/>
                  <a:pt x="136" y="52"/>
                </a:cubicBezTo>
                <a:cubicBezTo>
                  <a:pt x="136" y="53"/>
                  <a:pt x="136" y="53"/>
                  <a:pt x="136" y="53"/>
                </a:cubicBezTo>
                <a:cubicBezTo>
                  <a:pt x="137" y="53"/>
                  <a:pt x="137" y="53"/>
                  <a:pt x="137" y="53"/>
                </a:cubicBezTo>
                <a:cubicBezTo>
                  <a:pt x="137" y="54"/>
                  <a:pt x="137" y="54"/>
                  <a:pt x="136" y="53"/>
                </a:cubicBezTo>
                <a:close/>
                <a:moveTo>
                  <a:pt x="146" y="65"/>
                </a:moveTo>
                <a:cubicBezTo>
                  <a:pt x="145" y="65"/>
                  <a:pt x="144" y="65"/>
                  <a:pt x="144" y="64"/>
                </a:cubicBezTo>
                <a:cubicBezTo>
                  <a:pt x="144" y="64"/>
                  <a:pt x="144" y="63"/>
                  <a:pt x="144" y="63"/>
                </a:cubicBezTo>
                <a:cubicBezTo>
                  <a:pt x="145" y="63"/>
                  <a:pt x="146" y="63"/>
                  <a:pt x="146" y="64"/>
                </a:cubicBezTo>
                <a:cubicBezTo>
                  <a:pt x="146" y="64"/>
                  <a:pt x="146" y="65"/>
                  <a:pt x="146" y="6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275">
            <a:extLst>
              <a:ext uri="{FF2B5EF4-FFF2-40B4-BE49-F238E27FC236}">
                <a16:creationId xmlns:a16="http://schemas.microsoft.com/office/drawing/2014/main" id="{E16F234A-C65F-A2E0-7D44-43C0799EA9D1}"/>
              </a:ext>
            </a:extLst>
          </p:cNvPr>
          <p:cNvSpPr>
            <a:spLocks/>
          </p:cNvSpPr>
          <p:nvPr/>
        </p:nvSpPr>
        <p:spPr bwMode="auto">
          <a:xfrm>
            <a:off x="21191163" y="9244014"/>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276">
            <a:extLst>
              <a:ext uri="{FF2B5EF4-FFF2-40B4-BE49-F238E27FC236}">
                <a16:creationId xmlns:a16="http://schemas.microsoft.com/office/drawing/2014/main" id="{3FBB7D33-54E8-60E1-4442-1F9C6002DA82}"/>
              </a:ext>
            </a:extLst>
          </p:cNvPr>
          <p:cNvSpPr>
            <a:spLocks/>
          </p:cNvSpPr>
          <p:nvPr/>
        </p:nvSpPr>
        <p:spPr bwMode="auto">
          <a:xfrm>
            <a:off x="20887951" y="8726488"/>
            <a:ext cx="617538" cy="533400"/>
          </a:xfrm>
          <a:custGeom>
            <a:avLst/>
            <a:gdLst>
              <a:gd name="T0" fmla="*/ 96 w 197"/>
              <a:gd name="T1" fmla="*/ 160 h 170"/>
              <a:gd name="T2" fmla="*/ 103 w 197"/>
              <a:gd name="T3" fmla="*/ 150 h 170"/>
              <a:gd name="T4" fmla="*/ 103 w 197"/>
              <a:gd name="T5" fmla="*/ 141 h 170"/>
              <a:gd name="T6" fmla="*/ 115 w 197"/>
              <a:gd name="T7" fmla="*/ 128 h 170"/>
              <a:gd name="T8" fmla="*/ 117 w 197"/>
              <a:gd name="T9" fmla="*/ 123 h 170"/>
              <a:gd name="T10" fmla="*/ 122 w 197"/>
              <a:gd name="T11" fmla="*/ 121 h 170"/>
              <a:gd name="T12" fmla="*/ 134 w 197"/>
              <a:gd name="T13" fmla="*/ 127 h 170"/>
              <a:gd name="T14" fmla="*/ 146 w 197"/>
              <a:gd name="T15" fmla="*/ 123 h 170"/>
              <a:gd name="T16" fmla="*/ 156 w 197"/>
              <a:gd name="T17" fmla="*/ 108 h 170"/>
              <a:gd name="T18" fmla="*/ 167 w 197"/>
              <a:gd name="T19" fmla="*/ 91 h 170"/>
              <a:gd name="T20" fmla="*/ 169 w 197"/>
              <a:gd name="T21" fmla="*/ 79 h 170"/>
              <a:gd name="T22" fmla="*/ 179 w 197"/>
              <a:gd name="T23" fmla="*/ 71 h 170"/>
              <a:gd name="T24" fmla="*/ 183 w 197"/>
              <a:gd name="T25" fmla="*/ 51 h 170"/>
              <a:gd name="T26" fmla="*/ 192 w 197"/>
              <a:gd name="T27" fmla="*/ 46 h 170"/>
              <a:gd name="T28" fmla="*/ 197 w 197"/>
              <a:gd name="T29" fmla="*/ 37 h 170"/>
              <a:gd name="T30" fmla="*/ 192 w 197"/>
              <a:gd name="T31" fmla="*/ 30 h 170"/>
              <a:gd name="T32" fmla="*/ 190 w 197"/>
              <a:gd name="T33" fmla="*/ 21 h 170"/>
              <a:gd name="T34" fmla="*/ 187 w 197"/>
              <a:gd name="T35" fmla="*/ 11 h 170"/>
              <a:gd name="T36" fmla="*/ 180 w 197"/>
              <a:gd name="T37" fmla="*/ 3 h 170"/>
              <a:gd name="T38" fmla="*/ 172 w 197"/>
              <a:gd name="T39" fmla="*/ 8 h 170"/>
              <a:gd name="T40" fmla="*/ 162 w 197"/>
              <a:gd name="T41" fmla="*/ 12 h 170"/>
              <a:gd name="T42" fmla="*/ 146 w 197"/>
              <a:gd name="T43" fmla="*/ 10 h 170"/>
              <a:gd name="T44" fmla="*/ 127 w 197"/>
              <a:gd name="T45" fmla="*/ 11 h 170"/>
              <a:gd name="T46" fmla="*/ 116 w 197"/>
              <a:gd name="T47" fmla="*/ 17 h 170"/>
              <a:gd name="T48" fmla="*/ 102 w 197"/>
              <a:gd name="T49" fmla="*/ 17 h 170"/>
              <a:gd name="T50" fmla="*/ 85 w 197"/>
              <a:gd name="T51" fmla="*/ 9 h 170"/>
              <a:gd name="T52" fmla="*/ 69 w 197"/>
              <a:gd name="T53" fmla="*/ 14 h 170"/>
              <a:gd name="T54" fmla="*/ 62 w 197"/>
              <a:gd name="T55" fmla="*/ 7 h 170"/>
              <a:gd name="T56" fmla="*/ 43 w 197"/>
              <a:gd name="T57" fmla="*/ 0 h 170"/>
              <a:gd name="T58" fmla="*/ 28 w 197"/>
              <a:gd name="T59" fmla="*/ 2 h 170"/>
              <a:gd name="T60" fmla="*/ 19 w 197"/>
              <a:gd name="T61" fmla="*/ 10 h 170"/>
              <a:gd name="T62" fmla="*/ 20 w 197"/>
              <a:gd name="T63" fmla="*/ 20 h 170"/>
              <a:gd name="T64" fmla="*/ 14 w 197"/>
              <a:gd name="T65" fmla="*/ 26 h 170"/>
              <a:gd name="T66" fmla="*/ 17 w 197"/>
              <a:gd name="T67" fmla="*/ 33 h 170"/>
              <a:gd name="T68" fmla="*/ 14 w 197"/>
              <a:gd name="T69" fmla="*/ 42 h 170"/>
              <a:gd name="T70" fmla="*/ 19 w 197"/>
              <a:gd name="T71" fmla="*/ 51 h 170"/>
              <a:gd name="T72" fmla="*/ 20 w 197"/>
              <a:gd name="T73" fmla="*/ 59 h 170"/>
              <a:gd name="T74" fmla="*/ 15 w 197"/>
              <a:gd name="T75" fmla="*/ 63 h 170"/>
              <a:gd name="T76" fmla="*/ 17 w 197"/>
              <a:gd name="T77" fmla="*/ 67 h 170"/>
              <a:gd name="T78" fmla="*/ 9 w 197"/>
              <a:gd name="T79" fmla="*/ 79 h 170"/>
              <a:gd name="T80" fmla="*/ 1 w 197"/>
              <a:gd name="T81" fmla="*/ 86 h 170"/>
              <a:gd name="T82" fmla="*/ 1 w 197"/>
              <a:gd name="T83" fmla="*/ 114 h 170"/>
              <a:gd name="T84" fmla="*/ 11 w 197"/>
              <a:gd name="T85" fmla="*/ 131 h 170"/>
              <a:gd name="T86" fmla="*/ 35 w 197"/>
              <a:gd name="T87" fmla="*/ 148 h 170"/>
              <a:gd name="T88" fmla="*/ 57 w 197"/>
              <a:gd name="T89" fmla="*/ 170 h 170"/>
              <a:gd name="T90" fmla="*/ 89 w 197"/>
              <a:gd name="T91"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170">
                <a:moveTo>
                  <a:pt x="95" y="164"/>
                </a:moveTo>
                <a:cubicBezTo>
                  <a:pt x="96" y="160"/>
                  <a:pt x="96" y="160"/>
                  <a:pt x="96" y="160"/>
                </a:cubicBezTo>
                <a:cubicBezTo>
                  <a:pt x="101" y="155"/>
                  <a:pt x="101" y="155"/>
                  <a:pt x="101" y="155"/>
                </a:cubicBezTo>
                <a:cubicBezTo>
                  <a:pt x="103" y="150"/>
                  <a:pt x="103" y="150"/>
                  <a:pt x="103" y="150"/>
                </a:cubicBezTo>
                <a:cubicBezTo>
                  <a:pt x="101" y="143"/>
                  <a:pt x="101" y="143"/>
                  <a:pt x="101" y="143"/>
                </a:cubicBezTo>
                <a:cubicBezTo>
                  <a:pt x="103" y="141"/>
                  <a:pt x="103" y="141"/>
                  <a:pt x="103" y="141"/>
                </a:cubicBezTo>
                <a:cubicBezTo>
                  <a:pt x="104" y="139"/>
                  <a:pt x="104" y="139"/>
                  <a:pt x="104" y="139"/>
                </a:cubicBezTo>
                <a:cubicBezTo>
                  <a:pt x="115" y="128"/>
                  <a:pt x="115" y="128"/>
                  <a:pt x="115" y="128"/>
                </a:cubicBezTo>
                <a:cubicBezTo>
                  <a:pt x="116" y="125"/>
                  <a:pt x="116" y="125"/>
                  <a:pt x="116" y="125"/>
                </a:cubicBezTo>
                <a:cubicBezTo>
                  <a:pt x="117" y="123"/>
                  <a:pt x="117" y="123"/>
                  <a:pt x="117" y="123"/>
                </a:cubicBezTo>
                <a:cubicBezTo>
                  <a:pt x="119" y="124"/>
                  <a:pt x="119" y="124"/>
                  <a:pt x="119" y="124"/>
                </a:cubicBezTo>
                <a:cubicBezTo>
                  <a:pt x="122" y="121"/>
                  <a:pt x="122" y="121"/>
                  <a:pt x="122" y="121"/>
                </a:cubicBezTo>
                <a:cubicBezTo>
                  <a:pt x="129" y="123"/>
                  <a:pt x="129" y="123"/>
                  <a:pt x="129" y="123"/>
                </a:cubicBezTo>
                <a:cubicBezTo>
                  <a:pt x="134" y="127"/>
                  <a:pt x="134" y="127"/>
                  <a:pt x="134" y="127"/>
                </a:cubicBezTo>
                <a:cubicBezTo>
                  <a:pt x="140" y="130"/>
                  <a:pt x="140" y="130"/>
                  <a:pt x="140" y="130"/>
                </a:cubicBezTo>
                <a:cubicBezTo>
                  <a:pt x="146" y="123"/>
                  <a:pt x="146" y="123"/>
                  <a:pt x="146" y="123"/>
                </a:cubicBezTo>
                <a:cubicBezTo>
                  <a:pt x="151" y="117"/>
                  <a:pt x="151" y="117"/>
                  <a:pt x="151" y="117"/>
                </a:cubicBezTo>
                <a:cubicBezTo>
                  <a:pt x="156" y="108"/>
                  <a:pt x="156" y="108"/>
                  <a:pt x="156" y="108"/>
                </a:cubicBezTo>
                <a:cubicBezTo>
                  <a:pt x="158" y="100"/>
                  <a:pt x="158" y="100"/>
                  <a:pt x="158" y="100"/>
                </a:cubicBezTo>
                <a:cubicBezTo>
                  <a:pt x="167" y="91"/>
                  <a:pt x="167" y="91"/>
                  <a:pt x="167" y="91"/>
                </a:cubicBezTo>
                <a:cubicBezTo>
                  <a:pt x="169" y="85"/>
                  <a:pt x="169" y="85"/>
                  <a:pt x="169" y="85"/>
                </a:cubicBezTo>
                <a:cubicBezTo>
                  <a:pt x="169" y="79"/>
                  <a:pt x="169" y="79"/>
                  <a:pt x="169" y="79"/>
                </a:cubicBezTo>
                <a:cubicBezTo>
                  <a:pt x="176" y="75"/>
                  <a:pt x="176" y="75"/>
                  <a:pt x="176" y="75"/>
                </a:cubicBezTo>
                <a:cubicBezTo>
                  <a:pt x="179" y="71"/>
                  <a:pt x="179" y="71"/>
                  <a:pt x="179" y="71"/>
                </a:cubicBezTo>
                <a:cubicBezTo>
                  <a:pt x="178" y="61"/>
                  <a:pt x="178" y="61"/>
                  <a:pt x="178" y="61"/>
                </a:cubicBezTo>
                <a:cubicBezTo>
                  <a:pt x="183" y="51"/>
                  <a:pt x="183" y="51"/>
                  <a:pt x="183" y="51"/>
                </a:cubicBezTo>
                <a:cubicBezTo>
                  <a:pt x="189" y="45"/>
                  <a:pt x="189" y="45"/>
                  <a:pt x="189" y="45"/>
                </a:cubicBezTo>
                <a:cubicBezTo>
                  <a:pt x="192" y="46"/>
                  <a:pt x="192" y="46"/>
                  <a:pt x="192" y="46"/>
                </a:cubicBezTo>
                <a:cubicBezTo>
                  <a:pt x="196" y="42"/>
                  <a:pt x="196" y="42"/>
                  <a:pt x="196" y="42"/>
                </a:cubicBezTo>
                <a:cubicBezTo>
                  <a:pt x="197" y="37"/>
                  <a:pt x="197" y="37"/>
                  <a:pt x="197" y="37"/>
                </a:cubicBezTo>
                <a:cubicBezTo>
                  <a:pt x="195" y="30"/>
                  <a:pt x="195" y="30"/>
                  <a:pt x="195" y="30"/>
                </a:cubicBezTo>
                <a:cubicBezTo>
                  <a:pt x="192" y="30"/>
                  <a:pt x="192" y="30"/>
                  <a:pt x="192" y="30"/>
                </a:cubicBezTo>
                <a:cubicBezTo>
                  <a:pt x="190" y="26"/>
                  <a:pt x="190" y="26"/>
                  <a:pt x="190" y="26"/>
                </a:cubicBezTo>
                <a:cubicBezTo>
                  <a:pt x="190" y="21"/>
                  <a:pt x="190" y="21"/>
                  <a:pt x="190" y="21"/>
                </a:cubicBezTo>
                <a:cubicBezTo>
                  <a:pt x="189" y="15"/>
                  <a:pt x="189" y="15"/>
                  <a:pt x="189" y="15"/>
                </a:cubicBezTo>
                <a:cubicBezTo>
                  <a:pt x="187" y="11"/>
                  <a:pt x="187" y="11"/>
                  <a:pt x="187" y="11"/>
                </a:cubicBezTo>
                <a:cubicBezTo>
                  <a:pt x="180" y="3"/>
                  <a:pt x="180" y="3"/>
                  <a:pt x="180" y="3"/>
                </a:cubicBezTo>
                <a:cubicBezTo>
                  <a:pt x="180" y="3"/>
                  <a:pt x="180" y="3"/>
                  <a:pt x="180" y="3"/>
                </a:cubicBezTo>
                <a:cubicBezTo>
                  <a:pt x="175" y="3"/>
                  <a:pt x="175" y="3"/>
                  <a:pt x="175" y="3"/>
                </a:cubicBezTo>
                <a:cubicBezTo>
                  <a:pt x="172" y="8"/>
                  <a:pt x="172" y="8"/>
                  <a:pt x="172" y="8"/>
                </a:cubicBezTo>
                <a:cubicBezTo>
                  <a:pt x="167" y="8"/>
                  <a:pt x="167" y="8"/>
                  <a:pt x="167" y="8"/>
                </a:cubicBezTo>
                <a:cubicBezTo>
                  <a:pt x="162" y="12"/>
                  <a:pt x="162" y="12"/>
                  <a:pt x="162" y="12"/>
                </a:cubicBezTo>
                <a:cubicBezTo>
                  <a:pt x="153" y="13"/>
                  <a:pt x="153" y="13"/>
                  <a:pt x="153" y="13"/>
                </a:cubicBezTo>
                <a:cubicBezTo>
                  <a:pt x="146" y="10"/>
                  <a:pt x="146" y="10"/>
                  <a:pt x="146" y="10"/>
                </a:cubicBezTo>
                <a:cubicBezTo>
                  <a:pt x="136" y="9"/>
                  <a:pt x="136" y="9"/>
                  <a:pt x="136" y="9"/>
                </a:cubicBezTo>
                <a:cubicBezTo>
                  <a:pt x="127" y="11"/>
                  <a:pt x="127" y="11"/>
                  <a:pt x="127" y="11"/>
                </a:cubicBezTo>
                <a:cubicBezTo>
                  <a:pt x="121" y="10"/>
                  <a:pt x="121" y="10"/>
                  <a:pt x="121" y="10"/>
                </a:cubicBezTo>
                <a:cubicBezTo>
                  <a:pt x="116" y="17"/>
                  <a:pt x="116" y="17"/>
                  <a:pt x="116" y="17"/>
                </a:cubicBezTo>
                <a:cubicBezTo>
                  <a:pt x="111" y="21"/>
                  <a:pt x="111" y="21"/>
                  <a:pt x="111" y="21"/>
                </a:cubicBezTo>
                <a:cubicBezTo>
                  <a:pt x="102" y="17"/>
                  <a:pt x="102" y="17"/>
                  <a:pt x="102" y="17"/>
                </a:cubicBezTo>
                <a:cubicBezTo>
                  <a:pt x="89" y="12"/>
                  <a:pt x="89" y="12"/>
                  <a:pt x="89" y="12"/>
                </a:cubicBezTo>
                <a:cubicBezTo>
                  <a:pt x="85" y="9"/>
                  <a:pt x="85" y="9"/>
                  <a:pt x="85" y="9"/>
                </a:cubicBezTo>
                <a:cubicBezTo>
                  <a:pt x="78" y="9"/>
                  <a:pt x="78" y="9"/>
                  <a:pt x="78" y="9"/>
                </a:cubicBezTo>
                <a:cubicBezTo>
                  <a:pt x="69" y="14"/>
                  <a:pt x="69" y="14"/>
                  <a:pt x="69" y="14"/>
                </a:cubicBezTo>
                <a:cubicBezTo>
                  <a:pt x="66" y="13"/>
                  <a:pt x="66" y="13"/>
                  <a:pt x="66" y="13"/>
                </a:cubicBezTo>
                <a:cubicBezTo>
                  <a:pt x="62" y="7"/>
                  <a:pt x="62" y="7"/>
                  <a:pt x="62" y="7"/>
                </a:cubicBezTo>
                <a:cubicBezTo>
                  <a:pt x="56" y="3"/>
                  <a:pt x="56" y="3"/>
                  <a:pt x="56" y="3"/>
                </a:cubicBezTo>
                <a:cubicBezTo>
                  <a:pt x="43" y="0"/>
                  <a:pt x="43" y="0"/>
                  <a:pt x="43" y="0"/>
                </a:cubicBezTo>
                <a:cubicBezTo>
                  <a:pt x="39" y="2"/>
                  <a:pt x="39" y="2"/>
                  <a:pt x="39" y="2"/>
                </a:cubicBezTo>
                <a:cubicBezTo>
                  <a:pt x="28" y="2"/>
                  <a:pt x="28" y="2"/>
                  <a:pt x="28" y="2"/>
                </a:cubicBezTo>
                <a:cubicBezTo>
                  <a:pt x="20" y="7"/>
                  <a:pt x="20" y="7"/>
                  <a:pt x="20" y="7"/>
                </a:cubicBezTo>
                <a:cubicBezTo>
                  <a:pt x="19" y="10"/>
                  <a:pt x="19" y="10"/>
                  <a:pt x="19" y="10"/>
                </a:cubicBezTo>
                <a:cubicBezTo>
                  <a:pt x="19" y="15"/>
                  <a:pt x="19" y="15"/>
                  <a:pt x="19" y="15"/>
                </a:cubicBezTo>
                <a:cubicBezTo>
                  <a:pt x="20" y="20"/>
                  <a:pt x="20" y="20"/>
                  <a:pt x="20" y="20"/>
                </a:cubicBezTo>
                <a:cubicBezTo>
                  <a:pt x="17" y="20"/>
                  <a:pt x="17" y="20"/>
                  <a:pt x="17" y="20"/>
                </a:cubicBezTo>
                <a:cubicBezTo>
                  <a:pt x="14" y="26"/>
                  <a:pt x="14" y="26"/>
                  <a:pt x="14" y="26"/>
                </a:cubicBezTo>
                <a:cubicBezTo>
                  <a:pt x="15" y="31"/>
                  <a:pt x="15" y="31"/>
                  <a:pt x="15" y="31"/>
                </a:cubicBezTo>
                <a:cubicBezTo>
                  <a:pt x="17" y="33"/>
                  <a:pt x="17" y="33"/>
                  <a:pt x="17" y="33"/>
                </a:cubicBezTo>
                <a:cubicBezTo>
                  <a:pt x="14" y="36"/>
                  <a:pt x="14" y="36"/>
                  <a:pt x="14" y="36"/>
                </a:cubicBezTo>
                <a:cubicBezTo>
                  <a:pt x="14" y="42"/>
                  <a:pt x="14" y="42"/>
                  <a:pt x="14" y="42"/>
                </a:cubicBezTo>
                <a:cubicBezTo>
                  <a:pt x="19" y="46"/>
                  <a:pt x="19" y="46"/>
                  <a:pt x="19" y="46"/>
                </a:cubicBezTo>
                <a:cubicBezTo>
                  <a:pt x="19" y="51"/>
                  <a:pt x="19" y="51"/>
                  <a:pt x="19" y="51"/>
                </a:cubicBezTo>
                <a:cubicBezTo>
                  <a:pt x="21" y="56"/>
                  <a:pt x="21" y="56"/>
                  <a:pt x="21" y="56"/>
                </a:cubicBezTo>
                <a:cubicBezTo>
                  <a:pt x="20" y="59"/>
                  <a:pt x="20" y="59"/>
                  <a:pt x="20" y="59"/>
                </a:cubicBezTo>
                <a:cubicBezTo>
                  <a:pt x="16" y="58"/>
                  <a:pt x="16" y="58"/>
                  <a:pt x="16" y="58"/>
                </a:cubicBezTo>
                <a:cubicBezTo>
                  <a:pt x="15" y="63"/>
                  <a:pt x="15" y="63"/>
                  <a:pt x="15" y="63"/>
                </a:cubicBezTo>
                <a:cubicBezTo>
                  <a:pt x="19" y="66"/>
                  <a:pt x="19" y="66"/>
                  <a:pt x="19" y="66"/>
                </a:cubicBezTo>
                <a:cubicBezTo>
                  <a:pt x="17" y="67"/>
                  <a:pt x="17" y="67"/>
                  <a:pt x="17" y="67"/>
                </a:cubicBezTo>
                <a:cubicBezTo>
                  <a:pt x="14" y="68"/>
                  <a:pt x="14" y="68"/>
                  <a:pt x="14" y="68"/>
                </a:cubicBezTo>
                <a:cubicBezTo>
                  <a:pt x="9" y="79"/>
                  <a:pt x="9" y="79"/>
                  <a:pt x="9" y="79"/>
                </a:cubicBezTo>
                <a:cubicBezTo>
                  <a:pt x="2" y="82"/>
                  <a:pt x="2" y="82"/>
                  <a:pt x="2" y="82"/>
                </a:cubicBezTo>
                <a:cubicBezTo>
                  <a:pt x="1" y="86"/>
                  <a:pt x="1" y="86"/>
                  <a:pt x="1" y="86"/>
                </a:cubicBezTo>
                <a:cubicBezTo>
                  <a:pt x="1" y="95"/>
                  <a:pt x="1" y="95"/>
                  <a:pt x="1" y="95"/>
                </a:cubicBezTo>
                <a:cubicBezTo>
                  <a:pt x="1" y="114"/>
                  <a:pt x="1" y="114"/>
                  <a:pt x="1" y="114"/>
                </a:cubicBezTo>
                <a:cubicBezTo>
                  <a:pt x="0" y="131"/>
                  <a:pt x="0" y="131"/>
                  <a:pt x="0" y="131"/>
                </a:cubicBezTo>
                <a:cubicBezTo>
                  <a:pt x="4" y="131"/>
                  <a:pt x="7" y="130"/>
                  <a:pt x="11" y="131"/>
                </a:cubicBezTo>
                <a:cubicBezTo>
                  <a:pt x="13" y="131"/>
                  <a:pt x="15" y="131"/>
                  <a:pt x="17" y="132"/>
                </a:cubicBezTo>
                <a:cubicBezTo>
                  <a:pt x="25" y="135"/>
                  <a:pt x="32" y="140"/>
                  <a:pt x="35" y="148"/>
                </a:cubicBezTo>
                <a:cubicBezTo>
                  <a:pt x="37" y="152"/>
                  <a:pt x="38" y="156"/>
                  <a:pt x="40" y="160"/>
                </a:cubicBezTo>
                <a:cubicBezTo>
                  <a:pt x="43" y="167"/>
                  <a:pt x="49" y="170"/>
                  <a:pt x="57" y="170"/>
                </a:cubicBezTo>
                <a:cubicBezTo>
                  <a:pt x="59" y="170"/>
                  <a:pt x="61" y="170"/>
                  <a:pt x="63" y="170"/>
                </a:cubicBezTo>
                <a:cubicBezTo>
                  <a:pt x="72" y="168"/>
                  <a:pt x="81" y="167"/>
                  <a:pt x="89" y="165"/>
                </a:cubicBezTo>
                <a:cubicBezTo>
                  <a:pt x="91" y="164"/>
                  <a:pt x="93" y="164"/>
                  <a:pt x="95" y="164"/>
                </a:cubicBezTo>
                <a:close/>
              </a:path>
            </a:pathLst>
          </a:cu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85" name="Freeform 277">
            <a:extLst>
              <a:ext uri="{FF2B5EF4-FFF2-40B4-BE49-F238E27FC236}">
                <a16:creationId xmlns:a16="http://schemas.microsoft.com/office/drawing/2014/main" id="{211DDDD4-E883-F6AD-64D9-C9996837F33E}"/>
              </a:ext>
            </a:extLst>
          </p:cNvPr>
          <p:cNvSpPr>
            <a:spLocks/>
          </p:cNvSpPr>
          <p:nvPr/>
        </p:nvSpPr>
        <p:spPr bwMode="auto">
          <a:xfrm>
            <a:off x="21200689" y="9247189"/>
            <a:ext cx="6350" cy="9526"/>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1" y="1"/>
                  <a:pt x="1" y="1"/>
                  <a:pt x="2" y="3"/>
                </a:cubicBezTo>
                <a:cubicBezTo>
                  <a:pt x="1" y="1"/>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278">
            <a:extLst>
              <a:ext uri="{FF2B5EF4-FFF2-40B4-BE49-F238E27FC236}">
                <a16:creationId xmlns:a16="http://schemas.microsoft.com/office/drawing/2014/main" id="{9EF808C7-7D18-3615-0811-AECCC687F983}"/>
              </a:ext>
            </a:extLst>
          </p:cNvPr>
          <p:cNvSpPr>
            <a:spLocks/>
          </p:cNvSpPr>
          <p:nvPr/>
        </p:nvSpPr>
        <p:spPr bwMode="auto">
          <a:xfrm>
            <a:off x="21207039" y="9256715"/>
            <a:ext cx="6350"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1" y="2"/>
                  <a:pt x="2" y="2"/>
                </a:cubicBezTo>
                <a:cubicBezTo>
                  <a:pt x="1" y="2"/>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279">
            <a:extLst>
              <a:ext uri="{FF2B5EF4-FFF2-40B4-BE49-F238E27FC236}">
                <a16:creationId xmlns:a16="http://schemas.microsoft.com/office/drawing/2014/main" id="{B8B6A24D-2793-1D8A-3C81-91BCC3655023}"/>
              </a:ext>
            </a:extLst>
          </p:cNvPr>
          <p:cNvSpPr>
            <a:spLocks/>
          </p:cNvSpPr>
          <p:nvPr/>
        </p:nvSpPr>
        <p:spPr bwMode="auto">
          <a:xfrm>
            <a:off x="20783176" y="8791576"/>
            <a:ext cx="169864" cy="358776"/>
          </a:xfrm>
          <a:custGeom>
            <a:avLst/>
            <a:gdLst>
              <a:gd name="T0" fmla="*/ 33 w 54"/>
              <a:gd name="T1" fmla="*/ 110 h 114"/>
              <a:gd name="T2" fmla="*/ 34 w 54"/>
              <a:gd name="T3" fmla="*/ 93 h 114"/>
              <a:gd name="T4" fmla="*/ 34 w 54"/>
              <a:gd name="T5" fmla="*/ 74 h 114"/>
              <a:gd name="T6" fmla="*/ 34 w 54"/>
              <a:gd name="T7" fmla="*/ 65 h 114"/>
              <a:gd name="T8" fmla="*/ 35 w 54"/>
              <a:gd name="T9" fmla="*/ 61 h 114"/>
              <a:gd name="T10" fmla="*/ 42 w 54"/>
              <a:gd name="T11" fmla="*/ 58 h 114"/>
              <a:gd name="T12" fmla="*/ 47 w 54"/>
              <a:gd name="T13" fmla="*/ 47 h 114"/>
              <a:gd name="T14" fmla="*/ 50 w 54"/>
              <a:gd name="T15" fmla="*/ 46 h 114"/>
              <a:gd name="T16" fmla="*/ 52 w 54"/>
              <a:gd name="T17" fmla="*/ 45 h 114"/>
              <a:gd name="T18" fmla="*/ 48 w 54"/>
              <a:gd name="T19" fmla="*/ 42 h 114"/>
              <a:gd name="T20" fmla="*/ 49 w 54"/>
              <a:gd name="T21" fmla="*/ 37 h 114"/>
              <a:gd name="T22" fmla="*/ 53 w 54"/>
              <a:gd name="T23" fmla="*/ 38 h 114"/>
              <a:gd name="T24" fmla="*/ 54 w 54"/>
              <a:gd name="T25" fmla="*/ 35 h 114"/>
              <a:gd name="T26" fmla="*/ 52 w 54"/>
              <a:gd name="T27" fmla="*/ 30 h 114"/>
              <a:gd name="T28" fmla="*/ 52 w 54"/>
              <a:gd name="T29" fmla="*/ 25 h 114"/>
              <a:gd name="T30" fmla="*/ 47 w 54"/>
              <a:gd name="T31" fmla="*/ 21 h 114"/>
              <a:gd name="T32" fmla="*/ 47 w 54"/>
              <a:gd name="T33" fmla="*/ 15 h 114"/>
              <a:gd name="T34" fmla="*/ 48 w 54"/>
              <a:gd name="T35" fmla="*/ 14 h 114"/>
              <a:gd name="T36" fmla="*/ 44 w 54"/>
              <a:gd name="T37" fmla="*/ 10 h 114"/>
              <a:gd name="T38" fmla="*/ 39 w 54"/>
              <a:gd name="T39" fmla="*/ 9 h 114"/>
              <a:gd name="T40" fmla="*/ 37 w 54"/>
              <a:gd name="T41" fmla="*/ 4 h 114"/>
              <a:gd name="T42" fmla="*/ 31 w 54"/>
              <a:gd name="T43" fmla="*/ 0 h 114"/>
              <a:gd name="T44" fmla="*/ 30 w 54"/>
              <a:gd name="T45" fmla="*/ 2 h 114"/>
              <a:gd name="T46" fmla="*/ 31 w 54"/>
              <a:gd name="T47" fmla="*/ 5 h 114"/>
              <a:gd name="T48" fmla="*/ 26 w 54"/>
              <a:gd name="T49" fmla="*/ 7 h 114"/>
              <a:gd name="T50" fmla="*/ 25 w 54"/>
              <a:gd name="T51" fmla="*/ 9 h 114"/>
              <a:gd name="T52" fmla="*/ 21 w 54"/>
              <a:gd name="T53" fmla="*/ 13 h 114"/>
              <a:gd name="T54" fmla="*/ 20 w 54"/>
              <a:gd name="T55" fmla="*/ 13 h 114"/>
              <a:gd name="T56" fmla="*/ 13 w 54"/>
              <a:gd name="T57" fmla="*/ 16 h 114"/>
              <a:gd name="T58" fmla="*/ 11 w 54"/>
              <a:gd name="T59" fmla="*/ 16 h 114"/>
              <a:gd name="T60" fmla="*/ 8 w 54"/>
              <a:gd name="T61" fmla="*/ 17 h 114"/>
              <a:gd name="T62" fmla="*/ 8 w 54"/>
              <a:gd name="T63" fmla="*/ 20 h 114"/>
              <a:gd name="T64" fmla="*/ 5 w 54"/>
              <a:gd name="T65" fmla="*/ 23 h 114"/>
              <a:gd name="T66" fmla="*/ 6 w 54"/>
              <a:gd name="T67" fmla="*/ 26 h 114"/>
              <a:gd name="T68" fmla="*/ 2 w 54"/>
              <a:gd name="T69" fmla="*/ 26 h 114"/>
              <a:gd name="T70" fmla="*/ 0 w 54"/>
              <a:gd name="T71" fmla="*/ 31 h 114"/>
              <a:gd name="T72" fmla="*/ 1 w 54"/>
              <a:gd name="T73" fmla="*/ 36 h 114"/>
              <a:gd name="T74" fmla="*/ 5 w 54"/>
              <a:gd name="T75" fmla="*/ 37 h 114"/>
              <a:gd name="T76" fmla="*/ 8 w 54"/>
              <a:gd name="T77" fmla="*/ 41 h 114"/>
              <a:gd name="T78" fmla="*/ 10 w 54"/>
              <a:gd name="T79" fmla="*/ 43 h 114"/>
              <a:gd name="T80" fmla="*/ 14 w 54"/>
              <a:gd name="T81" fmla="*/ 57 h 114"/>
              <a:gd name="T82" fmla="*/ 13 w 54"/>
              <a:gd name="T83" fmla="*/ 61 h 114"/>
              <a:gd name="T84" fmla="*/ 15 w 54"/>
              <a:gd name="T85" fmla="*/ 64 h 114"/>
              <a:gd name="T86" fmla="*/ 15 w 54"/>
              <a:gd name="T87" fmla="*/ 69 h 114"/>
              <a:gd name="T88" fmla="*/ 13 w 54"/>
              <a:gd name="T89" fmla="*/ 71 h 114"/>
              <a:gd name="T90" fmla="*/ 13 w 54"/>
              <a:gd name="T91" fmla="*/ 78 h 114"/>
              <a:gd name="T92" fmla="*/ 13 w 54"/>
              <a:gd name="T93" fmla="*/ 95 h 114"/>
              <a:gd name="T94" fmla="*/ 14 w 54"/>
              <a:gd name="T95" fmla="*/ 100 h 114"/>
              <a:gd name="T96" fmla="*/ 14 w 54"/>
              <a:gd name="T97" fmla="*/ 105 h 114"/>
              <a:gd name="T98" fmla="*/ 16 w 54"/>
              <a:gd name="T99" fmla="*/ 108 h 114"/>
              <a:gd name="T100" fmla="*/ 14 w 54"/>
              <a:gd name="T101" fmla="*/ 114 h 114"/>
              <a:gd name="T102" fmla="*/ 18 w 54"/>
              <a:gd name="T103" fmla="*/ 113 h 114"/>
              <a:gd name="T104" fmla="*/ 33 w 54"/>
              <a:gd name="T105" fmla="*/ 110 h 114"/>
              <a:gd name="T106" fmla="*/ 33 w 54"/>
              <a:gd name="T10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114">
                <a:moveTo>
                  <a:pt x="33" y="110"/>
                </a:moveTo>
                <a:cubicBezTo>
                  <a:pt x="34" y="93"/>
                  <a:pt x="34" y="93"/>
                  <a:pt x="34" y="93"/>
                </a:cubicBezTo>
                <a:cubicBezTo>
                  <a:pt x="34" y="74"/>
                  <a:pt x="34" y="74"/>
                  <a:pt x="34" y="74"/>
                </a:cubicBezTo>
                <a:cubicBezTo>
                  <a:pt x="34" y="65"/>
                  <a:pt x="34" y="65"/>
                  <a:pt x="34" y="65"/>
                </a:cubicBezTo>
                <a:cubicBezTo>
                  <a:pt x="35" y="61"/>
                  <a:pt x="35" y="61"/>
                  <a:pt x="35" y="61"/>
                </a:cubicBezTo>
                <a:cubicBezTo>
                  <a:pt x="42" y="58"/>
                  <a:pt x="42" y="58"/>
                  <a:pt x="42" y="58"/>
                </a:cubicBezTo>
                <a:cubicBezTo>
                  <a:pt x="47" y="47"/>
                  <a:pt x="47" y="47"/>
                  <a:pt x="47" y="47"/>
                </a:cubicBezTo>
                <a:cubicBezTo>
                  <a:pt x="50" y="46"/>
                  <a:pt x="50" y="46"/>
                  <a:pt x="50" y="46"/>
                </a:cubicBezTo>
                <a:cubicBezTo>
                  <a:pt x="52" y="45"/>
                  <a:pt x="52" y="45"/>
                  <a:pt x="52" y="45"/>
                </a:cubicBezTo>
                <a:cubicBezTo>
                  <a:pt x="48" y="42"/>
                  <a:pt x="48" y="42"/>
                  <a:pt x="48" y="42"/>
                </a:cubicBezTo>
                <a:cubicBezTo>
                  <a:pt x="49" y="37"/>
                  <a:pt x="49" y="37"/>
                  <a:pt x="49" y="37"/>
                </a:cubicBezTo>
                <a:cubicBezTo>
                  <a:pt x="53" y="38"/>
                  <a:pt x="53" y="38"/>
                  <a:pt x="53" y="38"/>
                </a:cubicBezTo>
                <a:cubicBezTo>
                  <a:pt x="54" y="35"/>
                  <a:pt x="54" y="35"/>
                  <a:pt x="54" y="35"/>
                </a:cubicBezTo>
                <a:cubicBezTo>
                  <a:pt x="52" y="30"/>
                  <a:pt x="52" y="30"/>
                  <a:pt x="52" y="30"/>
                </a:cubicBezTo>
                <a:cubicBezTo>
                  <a:pt x="52" y="25"/>
                  <a:pt x="52" y="25"/>
                  <a:pt x="52" y="25"/>
                </a:cubicBezTo>
                <a:cubicBezTo>
                  <a:pt x="47" y="21"/>
                  <a:pt x="47" y="21"/>
                  <a:pt x="47" y="21"/>
                </a:cubicBezTo>
                <a:cubicBezTo>
                  <a:pt x="47" y="15"/>
                  <a:pt x="47" y="15"/>
                  <a:pt x="47" y="15"/>
                </a:cubicBezTo>
                <a:cubicBezTo>
                  <a:pt x="48" y="14"/>
                  <a:pt x="48" y="14"/>
                  <a:pt x="48" y="14"/>
                </a:cubicBezTo>
                <a:cubicBezTo>
                  <a:pt x="44" y="10"/>
                  <a:pt x="44" y="10"/>
                  <a:pt x="44" y="10"/>
                </a:cubicBezTo>
                <a:cubicBezTo>
                  <a:pt x="39" y="9"/>
                  <a:pt x="39" y="9"/>
                  <a:pt x="39" y="9"/>
                </a:cubicBezTo>
                <a:cubicBezTo>
                  <a:pt x="37" y="4"/>
                  <a:pt x="37" y="4"/>
                  <a:pt x="37" y="4"/>
                </a:cubicBezTo>
                <a:cubicBezTo>
                  <a:pt x="31" y="0"/>
                  <a:pt x="31" y="0"/>
                  <a:pt x="31" y="0"/>
                </a:cubicBezTo>
                <a:cubicBezTo>
                  <a:pt x="30" y="2"/>
                  <a:pt x="30" y="2"/>
                  <a:pt x="30" y="2"/>
                </a:cubicBezTo>
                <a:cubicBezTo>
                  <a:pt x="31" y="5"/>
                  <a:pt x="31" y="5"/>
                  <a:pt x="31" y="5"/>
                </a:cubicBezTo>
                <a:cubicBezTo>
                  <a:pt x="26" y="7"/>
                  <a:pt x="26" y="7"/>
                  <a:pt x="26" y="7"/>
                </a:cubicBezTo>
                <a:cubicBezTo>
                  <a:pt x="25" y="9"/>
                  <a:pt x="25" y="9"/>
                  <a:pt x="25" y="9"/>
                </a:cubicBezTo>
                <a:cubicBezTo>
                  <a:pt x="21" y="13"/>
                  <a:pt x="21" y="13"/>
                  <a:pt x="21" y="13"/>
                </a:cubicBezTo>
                <a:cubicBezTo>
                  <a:pt x="20" y="13"/>
                  <a:pt x="20" y="13"/>
                  <a:pt x="20" y="13"/>
                </a:cubicBezTo>
                <a:cubicBezTo>
                  <a:pt x="13" y="16"/>
                  <a:pt x="13" y="16"/>
                  <a:pt x="13" y="16"/>
                </a:cubicBezTo>
                <a:cubicBezTo>
                  <a:pt x="11" y="16"/>
                  <a:pt x="11" y="16"/>
                  <a:pt x="11" y="16"/>
                </a:cubicBezTo>
                <a:cubicBezTo>
                  <a:pt x="8" y="17"/>
                  <a:pt x="8" y="17"/>
                  <a:pt x="8" y="17"/>
                </a:cubicBezTo>
                <a:cubicBezTo>
                  <a:pt x="8" y="20"/>
                  <a:pt x="8" y="20"/>
                  <a:pt x="8" y="20"/>
                </a:cubicBezTo>
                <a:cubicBezTo>
                  <a:pt x="5" y="23"/>
                  <a:pt x="5" y="23"/>
                  <a:pt x="5" y="23"/>
                </a:cubicBezTo>
                <a:cubicBezTo>
                  <a:pt x="6" y="26"/>
                  <a:pt x="6" y="26"/>
                  <a:pt x="6" y="26"/>
                </a:cubicBezTo>
                <a:cubicBezTo>
                  <a:pt x="2" y="26"/>
                  <a:pt x="2" y="26"/>
                  <a:pt x="2" y="26"/>
                </a:cubicBezTo>
                <a:cubicBezTo>
                  <a:pt x="0" y="31"/>
                  <a:pt x="0" y="31"/>
                  <a:pt x="0" y="31"/>
                </a:cubicBezTo>
                <a:cubicBezTo>
                  <a:pt x="1" y="36"/>
                  <a:pt x="1" y="36"/>
                  <a:pt x="1" y="36"/>
                </a:cubicBezTo>
                <a:cubicBezTo>
                  <a:pt x="5" y="37"/>
                  <a:pt x="5" y="37"/>
                  <a:pt x="5" y="37"/>
                </a:cubicBezTo>
                <a:cubicBezTo>
                  <a:pt x="8" y="41"/>
                  <a:pt x="8" y="41"/>
                  <a:pt x="8" y="41"/>
                </a:cubicBezTo>
                <a:cubicBezTo>
                  <a:pt x="10" y="43"/>
                  <a:pt x="10" y="43"/>
                  <a:pt x="10" y="43"/>
                </a:cubicBezTo>
                <a:cubicBezTo>
                  <a:pt x="14" y="57"/>
                  <a:pt x="14" y="57"/>
                  <a:pt x="14" y="57"/>
                </a:cubicBezTo>
                <a:cubicBezTo>
                  <a:pt x="13" y="61"/>
                  <a:pt x="13" y="61"/>
                  <a:pt x="13" y="61"/>
                </a:cubicBezTo>
                <a:cubicBezTo>
                  <a:pt x="15" y="64"/>
                  <a:pt x="15" y="64"/>
                  <a:pt x="15" y="64"/>
                </a:cubicBezTo>
                <a:cubicBezTo>
                  <a:pt x="15" y="69"/>
                  <a:pt x="15" y="69"/>
                  <a:pt x="15" y="69"/>
                </a:cubicBezTo>
                <a:cubicBezTo>
                  <a:pt x="13" y="71"/>
                  <a:pt x="13" y="71"/>
                  <a:pt x="13" y="71"/>
                </a:cubicBezTo>
                <a:cubicBezTo>
                  <a:pt x="13" y="78"/>
                  <a:pt x="13" y="78"/>
                  <a:pt x="13" y="78"/>
                </a:cubicBezTo>
                <a:cubicBezTo>
                  <a:pt x="13" y="95"/>
                  <a:pt x="13" y="95"/>
                  <a:pt x="13" y="95"/>
                </a:cubicBezTo>
                <a:cubicBezTo>
                  <a:pt x="14" y="100"/>
                  <a:pt x="14" y="100"/>
                  <a:pt x="14" y="100"/>
                </a:cubicBezTo>
                <a:cubicBezTo>
                  <a:pt x="14" y="105"/>
                  <a:pt x="14" y="105"/>
                  <a:pt x="14" y="105"/>
                </a:cubicBezTo>
                <a:cubicBezTo>
                  <a:pt x="16" y="108"/>
                  <a:pt x="16" y="108"/>
                  <a:pt x="16" y="108"/>
                </a:cubicBezTo>
                <a:cubicBezTo>
                  <a:pt x="14" y="114"/>
                  <a:pt x="14" y="114"/>
                  <a:pt x="14" y="114"/>
                </a:cubicBezTo>
                <a:cubicBezTo>
                  <a:pt x="15" y="114"/>
                  <a:pt x="16" y="113"/>
                  <a:pt x="18" y="113"/>
                </a:cubicBezTo>
                <a:cubicBezTo>
                  <a:pt x="23" y="113"/>
                  <a:pt x="28" y="111"/>
                  <a:pt x="33" y="110"/>
                </a:cubicBezTo>
                <a:cubicBezTo>
                  <a:pt x="33" y="110"/>
                  <a:pt x="33" y="110"/>
                  <a:pt x="33" y="11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280">
            <a:extLst>
              <a:ext uri="{FF2B5EF4-FFF2-40B4-BE49-F238E27FC236}">
                <a16:creationId xmlns:a16="http://schemas.microsoft.com/office/drawing/2014/main" id="{16C2E257-5E11-156E-5989-13ED635AEA99}"/>
              </a:ext>
            </a:extLst>
          </p:cNvPr>
          <p:cNvSpPr>
            <a:spLocks/>
          </p:cNvSpPr>
          <p:nvPr/>
        </p:nvSpPr>
        <p:spPr bwMode="auto">
          <a:xfrm>
            <a:off x="20903826" y="9134476"/>
            <a:ext cx="17464" cy="3176"/>
          </a:xfrm>
          <a:custGeom>
            <a:avLst/>
            <a:gdLst>
              <a:gd name="T0" fmla="*/ 0 w 6"/>
              <a:gd name="T1" fmla="*/ 1 h 1"/>
              <a:gd name="T2" fmla="*/ 6 w 6"/>
              <a:gd name="T3" fmla="*/ 1 h 1"/>
              <a:gd name="T4" fmla="*/ 0 w 6"/>
              <a:gd name="T5" fmla="*/ 1 h 1"/>
            </a:gdLst>
            <a:ahLst/>
            <a:cxnLst>
              <a:cxn ang="0">
                <a:pos x="T0" y="T1"/>
              </a:cxn>
              <a:cxn ang="0">
                <a:pos x="T2" y="T3"/>
              </a:cxn>
              <a:cxn ang="0">
                <a:pos x="T4" y="T5"/>
              </a:cxn>
            </a:cxnLst>
            <a:rect l="0" t="0" r="r" b="b"/>
            <a:pathLst>
              <a:path w="6" h="1">
                <a:moveTo>
                  <a:pt x="0" y="1"/>
                </a:moveTo>
                <a:cubicBezTo>
                  <a:pt x="2" y="0"/>
                  <a:pt x="4" y="0"/>
                  <a:pt x="6" y="1"/>
                </a:cubicBezTo>
                <a:cubicBezTo>
                  <a:pt x="4" y="0"/>
                  <a:pt x="2"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281">
            <a:extLst>
              <a:ext uri="{FF2B5EF4-FFF2-40B4-BE49-F238E27FC236}">
                <a16:creationId xmlns:a16="http://schemas.microsoft.com/office/drawing/2014/main" id="{6C77A9DD-1AAA-1898-B14D-0F94F8123EE0}"/>
              </a:ext>
            </a:extLst>
          </p:cNvPr>
          <p:cNvSpPr>
            <a:spLocks/>
          </p:cNvSpPr>
          <p:nvPr/>
        </p:nvSpPr>
        <p:spPr bwMode="auto">
          <a:xfrm>
            <a:off x="20940338" y="9140826"/>
            <a:ext cx="25400" cy="12700"/>
          </a:xfrm>
          <a:custGeom>
            <a:avLst/>
            <a:gdLst>
              <a:gd name="T0" fmla="*/ 0 w 8"/>
              <a:gd name="T1" fmla="*/ 0 h 4"/>
              <a:gd name="T2" fmla="*/ 8 w 8"/>
              <a:gd name="T3" fmla="*/ 4 h 4"/>
              <a:gd name="T4" fmla="*/ 8 w 8"/>
              <a:gd name="T5" fmla="*/ 4 h 4"/>
              <a:gd name="T6" fmla="*/ 0 w 8"/>
              <a:gd name="T7" fmla="*/ 0 h 4"/>
            </a:gdLst>
            <a:ahLst/>
            <a:cxnLst>
              <a:cxn ang="0">
                <a:pos x="T0" y="T1"/>
              </a:cxn>
              <a:cxn ang="0">
                <a:pos x="T2" y="T3"/>
              </a:cxn>
              <a:cxn ang="0">
                <a:pos x="T4" y="T5"/>
              </a:cxn>
              <a:cxn ang="0">
                <a:pos x="T6" y="T7"/>
              </a:cxn>
            </a:cxnLst>
            <a:rect l="0" t="0" r="r" b="b"/>
            <a:pathLst>
              <a:path w="8" h="4">
                <a:moveTo>
                  <a:pt x="0" y="0"/>
                </a:moveTo>
                <a:cubicBezTo>
                  <a:pt x="3" y="1"/>
                  <a:pt x="5" y="2"/>
                  <a:pt x="8" y="4"/>
                </a:cubicBezTo>
                <a:cubicBezTo>
                  <a:pt x="8" y="4"/>
                  <a:pt x="8" y="4"/>
                  <a:pt x="8" y="4"/>
                </a:cubicBezTo>
                <a:cubicBezTo>
                  <a:pt x="5" y="2"/>
                  <a:pt x="3"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282">
            <a:extLst>
              <a:ext uri="{FF2B5EF4-FFF2-40B4-BE49-F238E27FC236}">
                <a16:creationId xmlns:a16="http://schemas.microsoft.com/office/drawing/2014/main" id="{11B6E42D-74B9-F6A0-70A2-E5198475F47C}"/>
              </a:ext>
            </a:extLst>
          </p:cNvPr>
          <p:cNvSpPr>
            <a:spLocks/>
          </p:cNvSpPr>
          <p:nvPr/>
        </p:nvSpPr>
        <p:spPr bwMode="auto">
          <a:xfrm>
            <a:off x="20727613" y="8867776"/>
            <a:ext cx="112714" cy="295276"/>
          </a:xfrm>
          <a:custGeom>
            <a:avLst/>
            <a:gdLst>
              <a:gd name="T0" fmla="*/ 34 w 36"/>
              <a:gd name="T1" fmla="*/ 84 h 94"/>
              <a:gd name="T2" fmla="*/ 32 w 36"/>
              <a:gd name="T3" fmla="*/ 81 h 94"/>
              <a:gd name="T4" fmla="*/ 32 w 36"/>
              <a:gd name="T5" fmla="*/ 76 h 94"/>
              <a:gd name="T6" fmla="*/ 31 w 36"/>
              <a:gd name="T7" fmla="*/ 71 h 94"/>
              <a:gd name="T8" fmla="*/ 31 w 36"/>
              <a:gd name="T9" fmla="*/ 54 h 94"/>
              <a:gd name="T10" fmla="*/ 31 w 36"/>
              <a:gd name="T11" fmla="*/ 47 h 94"/>
              <a:gd name="T12" fmla="*/ 33 w 36"/>
              <a:gd name="T13" fmla="*/ 45 h 94"/>
              <a:gd name="T14" fmla="*/ 33 w 36"/>
              <a:gd name="T15" fmla="*/ 40 h 94"/>
              <a:gd name="T16" fmla="*/ 31 w 36"/>
              <a:gd name="T17" fmla="*/ 37 h 94"/>
              <a:gd name="T18" fmla="*/ 32 w 36"/>
              <a:gd name="T19" fmla="*/ 33 h 94"/>
              <a:gd name="T20" fmla="*/ 28 w 36"/>
              <a:gd name="T21" fmla="*/ 19 h 94"/>
              <a:gd name="T22" fmla="*/ 26 w 36"/>
              <a:gd name="T23" fmla="*/ 17 h 94"/>
              <a:gd name="T24" fmla="*/ 23 w 36"/>
              <a:gd name="T25" fmla="*/ 13 h 94"/>
              <a:gd name="T26" fmla="*/ 19 w 36"/>
              <a:gd name="T27" fmla="*/ 12 h 94"/>
              <a:gd name="T28" fmla="*/ 18 w 36"/>
              <a:gd name="T29" fmla="*/ 7 h 94"/>
              <a:gd name="T30" fmla="*/ 19 w 36"/>
              <a:gd name="T31" fmla="*/ 5 h 94"/>
              <a:gd name="T32" fmla="*/ 1 w 36"/>
              <a:gd name="T33" fmla="*/ 0 h 94"/>
              <a:gd name="T34" fmla="*/ 0 w 36"/>
              <a:gd name="T35" fmla="*/ 0 h 94"/>
              <a:gd name="T36" fmla="*/ 2 w 36"/>
              <a:gd name="T37" fmla="*/ 6 h 94"/>
              <a:gd name="T38" fmla="*/ 3 w 36"/>
              <a:gd name="T39" fmla="*/ 9 h 94"/>
              <a:gd name="T40" fmla="*/ 5 w 36"/>
              <a:gd name="T41" fmla="*/ 11 h 94"/>
              <a:gd name="T42" fmla="*/ 8 w 36"/>
              <a:gd name="T43" fmla="*/ 14 h 94"/>
              <a:gd name="T44" fmla="*/ 12 w 36"/>
              <a:gd name="T45" fmla="*/ 17 h 94"/>
              <a:gd name="T46" fmla="*/ 11 w 36"/>
              <a:gd name="T47" fmla="*/ 21 h 94"/>
              <a:gd name="T48" fmla="*/ 11 w 36"/>
              <a:gd name="T49" fmla="*/ 27 h 94"/>
              <a:gd name="T50" fmla="*/ 14 w 36"/>
              <a:gd name="T51" fmla="*/ 30 h 94"/>
              <a:gd name="T52" fmla="*/ 15 w 36"/>
              <a:gd name="T53" fmla="*/ 35 h 94"/>
              <a:gd name="T54" fmla="*/ 13 w 36"/>
              <a:gd name="T55" fmla="*/ 37 h 94"/>
              <a:gd name="T56" fmla="*/ 13 w 36"/>
              <a:gd name="T57" fmla="*/ 40 h 94"/>
              <a:gd name="T58" fmla="*/ 15 w 36"/>
              <a:gd name="T59" fmla="*/ 42 h 94"/>
              <a:gd name="T60" fmla="*/ 15 w 36"/>
              <a:gd name="T61" fmla="*/ 45 h 94"/>
              <a:gd name="T62" fmla="*/ 13 w 36"/>
              <a:gd name="T63" fmla="*/ 48 h 94"/>
              <a:gd name="T64" fmla="*/ 15 w 36"/>
              <a:gd name="T65" fmla="*/ 50 h 94"/>
              <a:gd name="T66" fmla="*/ 15 w 36"/>
              <a:gd name="T67" fmla="*/ 55 h 94"/>
              <a:gd name="T68" fmla="*/ 15 w 36"/>
              <a:gd name="T69" fmla="*/ 58 h 94"/>
              <a:gd name="T70" fmla="*/ 16 w 36"/>
              <a:gd name="T71" fmla="*/ 68 h 94"/>
              <a:gd name="T72" fmla="*/ 14 w 36"/>
              <a:gd name="T73" fmla="*/ 72 h 94"/>
              <a:gd name="T74" fmla="*/ 14 w 36"/>
              <a:gd name="T75" fmla="*/ 79 h 94"/>
              <a:gd name="T76" fmla="*/ 16 w 36"/>
              <a:gd name="T77" fmla="*/ 88 h 94"/>
              <a:gd name="T78" fmla="*/ 19 w 36"/>
              <a:gd name="T79" fmla="*/ 89 h 94"/>
              <a:gd name="T80" fmla="*/ 21 w 36"/>
              <a:gd name="T81" fmla="*/ 94 h 94"/>
              <a:gd name="T82" fmla="*/ 36 w 36"/>
              <a:gd name="T83" fmla="*/ 89 h 94"/>
              <a:gd name="T84" fmla="*/ 32 w 36"/>
              <a:gd name="T85" fmla="*/ 90 h 94"/>
              <a:gd name="T86" fmla="*/ 34 w 36"/>
              <a:gd name="T87"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94">
                <a:moveTo>
                  <a:pt x="34" y="84"/>
                </a:moveTo>
                <a:cubicBezTo>
                  <a:pt x="32" y="81"/>
                  <a:pt x="32" y="81"/>
                  <a:pt x="32" y="81"/>
                </a:cubicBezTo>
                <a:cubicBezTo>
                  <a:pt x="32" y="76"/>
                  <a:pt x="32" y="76"/>
                  <a:pt x="32" y="76"/>
                </a:cubicBezTo>
                <a:cubicBezTo>
                  <a:pt x="31" y="71"/>
                  <a:pt x="31" y="71"/>
                  <a:pt x="31" y="71"/>
                </a:cubicBezTo>
                <a:cubicBezTo>
                  <a:pt x="31" y="54"/>
                  <a:pt x="31" y="54"/>
                  <a:pt x="31" y="54"/>
                </a:cubicBezTo>
                <a:cubicBezTo>
                  <a:pt x="31" y="47"/>
                  <a:pt x="31" y="47"/>
                  <a:pt x="31" y="47"/>
                </a:cubicBezTo>
                <a:cubicBezTo>
                  <a:pt x="33" y="45"/>
                  <a:pt x="33" y="45"/>
                  <a:pt x="33" y="45"/>
                </a:cubicBezTo>
                <a:cubicBezTo>
                  <a:pt x="33" y="40"/>
                  <a:pt x="33" y="40"/>
                  <a:pt x="33" y="40"/>
                </a:cubicBezTo>
                <a:cubicBezTo>
                  <a:pt x="31" y="37"/>
                  <a:pt x="31" y="37"/>
                  <a:pt x="31" y="37"/>
                </a:cubicBezTo>
                <a:cubicBezTo>
                  <a:pt x="32" y="33"/>
                  <a:pt x="32" y="33"/>
                  <a:pt x="32" y="33"/>
                </a:cubicBezTo>
                <a:cubicBezTo>
                  <a:pt x="28" y="19"/>
                  <a:pt x="28" y="19"/>
                  <a:pt x="28" y="19"/>
                </a:cubicBezTo>
                <a:cubicBezTo>
                  <a:pt x="26" y="17"/>
                  <a:pt x="26" y="17"/>
                  <a:pt x="26" y="17"/>
                </a:cubicBezTo>
                <a:cubicBezTo>
                  <a:pt x="23" y="13"/>
                  <a:pt x="23" y="13"/>
                  <a:pt x="23" y="13"/>
                </a:cubicBezTo>
                <a:cubicBezTo>
                  <a:pt x="19" y="12"/>
                  <a:pt x="19" y="12"/>
                  <a:pt x="19" y="12"/>
                </a:cubicBezTo>
                <a:cubicBezTo>
                  <a:pt x="18" y="7"/>
                  <a:pt x="18" y="7"/>
                  <a:pt x="18" y="7"/>
                </a:cubicBezTo>
                <a:cubicBezTo>
                  <a:pt x="19" y="5"/>
                  <a:pt x="19" y="5"/>
                  <a:pt x="19" y="5"/>
                </a:cubicBezTo>
                <a:cubicBezTo>
                  <a:pt x="1" y="0"/>
                  <a:pt x="1" y="0"/>
                  <a:pt x="1" y="0"/>
                </a:cubicBezTo>
                <a:cubicBezTo>
                  <a:pt x="0" y="0"/>
                  <a:pt x="0" y="0"/>
                  <a:pt x="0" y="0"/>
                </a:cubicBezTo>
                <a:cubicBezTo>
                  <a:pt x="2" y="6"/>
                  <a:pt x="2" y="6"/>
                  <a:pt x="2" y="6"/>
                </a:cubicBezTo>
                <a:cubicBezTo>
                  <a:pt x="3" y="9"/>
                  <a:pt x="3" y="9"/>
                  <a:pt x="3" y="9"/>
                </a:cubicBezTo>
                <a:cubicBezTo>
                  <a:pt x="5" y="11"/>
                  <a:pt x="5" y="11"/>
                  <a:pt x="5" y="11"/>
                </a:cubicBezTo>
                <a:cubicBezTo>
                  <a:pt x="8" y="14"/>
                  <a:pt x="8" y="14"/>
                  <a:pt x="8" y="14"/>
                </a:cubicBezTo>
                <a:cubicBezTo>
                  <a:pt x="12" y="17"/>
                  <a:pt x="12" y="17"/>
                  <a:pt x="12" y="17"/>
                </a:cubicBezTo>
                <a:cubicBezTo>
                  <a:pt x="11" y="21"/>
                  <a:pt x="11" y="21"/>
                  <a:pt x="11" y="21"/>
                </a:cubicBezTo>
                <a:cubicBezTo>
                  <a:pt x="11" y="27"/>
                  <a:pt x="11" y="27"/>
                  <a:pt x="11" y="27"/>
                </a:cubicBezTo>
                <a:cubicBezTo>
                  <a:pt x="14" y="30"/>
                  <a:pt x="14" y="30"/>
                  <a:pt x="14" y="30"/>
                </a:cubicBezTo>
                <a:cubicBezTo>
                  <a:pt x="15" y="35"/>
                  <a:pt x="15" y="35"/>
                  <a:pt x="15" y="35"/>
                </a:cubicBezTo>
                <a:cubicBezTo>
                  <a:pt x="13" y="37"/>
                  <a:pt x="13" y="37"/>
                  <a:pt x="13" y="37"/>
                </a:cubicBezTo>
                <a:cubicBezTo>
                  <a:pt x="13" y="40"/>
                  <a:pt x="13" y="40"/>
                  <a:pt x="13" y="40"/>
                </a:cubicBezTo>
                <a:cubicBezTo>
                  <a:pt x="15" y="42"/>
                  <a:pt x="15" y="42"/>
                  <a:pt x="15" y="42"/>
                </a:cubicBezTo>
                <a:cubicBezTo>
                  <a:pt x="15" y="45"/>
                  <a:pt x="15" y="45"/>
                  <a:pt x="15" y="45"/>
                </a:cubicBezTo>
                <a:cubicBezTo>
                  <a:pt x="13" y="48"/>
                  <a:pt x="13" y="48"/>
                  <a:pt x="13" y="48"/>
                </a:cubicBezTo>
                <a:cubicBezTo>
                  <a:pt x="15" y="50"/>
                  <a:pt x="15" y="50"/>
                  <a:pt x="15" y="50"/>
                </a:cubicBezTo>
                <a:cubicBezTo>
                  <a:pt x="15" y="55"/>
                  <a:pt x="15" y="55"/>
                  <a:pt x="15" y="55"/>
                </a:cubicBezTo>
                <a:cubicBezTo>
                  <a:pt x="15" y="58"/>
                  <a:pt x="15" y="58"/>
                  <a:pt x="15" y="58"/>
                </a:cubicBezTo>
                <a:cubicBezTo>
                  <a:pt x="16" y="68"/>
                  <a:pt x="16" y="68"/>
                  <a:pt x="16" y="68"/>
                </a:cubicBezTo>
                <a:cubicBezTo>
                  <a:pt x="14" y="72"/>
                  <a:pt x="14" y="72"/>
                  <a:pt x="14" y="72"/>
                </a:cubicBezTo>
                <a:cubicBezTo>
                  <a:pt x="14" y="79"/>
                  <a:pt x="14" y="79"/>
                  <a:pt x="14" y="79"/>
                </a:cubicBezTo>
                <a:cubicBezTo>
                  <a:pt x="16" y="88"/>
                  <a:pt x="16" y="88"/>
                  <a:pt x="16" y="88"/>
                </a:cubicBezTo>
                <a:cubicBezTo>
                  <a:pt x="19" y="89"/>
                  <a:pt x="19" y="89"/>
                  <a:pt x="19" y="89"/>
                </a:cubicBezTo>
                <a:cubicBezTo>
                  <a:pt x="21" y="94"/>
                  <a:pt x="21" y="94"/>
                  <a:pt x="21" y="94"/>
                </a:cubicBezTo>
                <a:cubicBezTo>
                  <a:pt x="26" y="92"/>
                  <a:pt x="31" y="90"/>
                  <a:pt x="36" y="89"/>
                </a:cubicBezTo>
                <a:cubicBezTo>
                  <a:pt x="34" y="89"/>
                  <a:pt x="33" y="90"/>
                  <a:pt x="32" y="90"/>
                </a:cubicBezTo>
                <a:lnTo>
                  <a:pt x="34" y="8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283">
            <a:extLst>
              <a:ext uri="{FF2B5EF4-FFF2-40B4-BE49-F238E27FC236}">
                <a16:creationId xmlns:a16="http://schemas.microsoft.com/office/drawing/2014/main" id="{9697B97F-7362-D7D8-9FEB-31A94B578599}"/>
              </a:ext>
            </a:extLst>
          </p:cNvPr>
          <p:cNvSpPr>
            <a:spLocks/>
          </p:cNvSpPr>
          <p:nvPr/>
        </p:nvSpPr>
        <p:spPr bwMode="auto">
          <a:xfrm>
            <a:off x="20840327" y="9144000"/>
            <a:ext cx="19050" cy="3176"/>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1"/>
                  <a:pt x="6" y="0"/>
                </a:cubicBezTo>
                <a:cubicBezTo>
                  <a:pt x="4" y="1"/>
                  <a:pt x="2"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284">
            <a:extLst>
              <a:ext uri="{FF2B5EF4-FFF2-40B4-BE49-F238E27FC236}">
                <a16:creationId xmlns:a16="http://schemas.microsoft.com/office/drawing/2014/main" id="{8D4B3B59-AFDE-C094-D553-8201F44C0C68}"/>
              </a:ext>
            </a:extLst>
          </p:cNvPr>
          <p:cNvSpPr>
            <a:spLocks noEditPoints="1"/>
          </p:cNvSpPr>
          <p:nvPr/>
        </p:nvSpPr>
        <p:spPr bwMode="auto">
          <a:xfrm>
            <a:off x="20570451" y="8867776"/>
            <a:ext cx="222250" cy="357188"/>
          </a:xfrm>
          <a:custGeom>
            <a:avLst/>
            <a:gdLst>
              <a:gd name="T0" fmla="*/ 66 w 71"/>
              <a:gd name="T1" fmla="*/ 88 h 114"/>
              <a:gd name="T2" fmla="*/ 64 w 71"/>
              <a:gd name="T3" fmla="*/ 72 h 114"/>
              <a:gd name="T4" fmla="*/ 65 w 71"/>
              <a:gd name="T5" fmla="*/ 58 h 114"/>
              <a:gd name="T6" fmla="*/ 65 w 71"/>
              <a:gd name="T7" fmla="*/ 50 h 114"/>
              <a:gd name="T8" fmla="*/ 65 w 71"/>
              <a:gd name="T9" fmla="*/ 45 h 114"/>
              <a:gd name="T10" fmla="*/ 63 w 71"/>
              <a:gd name="T11" fmla="*/ 40 h 114"/>
              <a:gd name="T12" fmla="*/ 65 w 71"/>
              <a:gd name="T13" fmla="*/ 35 h 114"/>
              <a:gd name="T14" fmla="*/ 61 w 71"/>
              <a:gd name="T15" fmla="*/ 27 h 114"/>
              <a:gd name="T16" fmla="*/ 62 w 71"/>
              <a:gd name="T17" fmla="*/ 17 h 114"/>
              <a:gd name="T18" fmla="*/ 55 w 71"/>
              <a:gd name="T19" fmla="*/ 11 h 114"/>
              <a:gd name="T20" fmla="*/ 52 w 71"/>
              <a:gd name="T21" fmla="*/ 6 h 114"/>
              <a:gd name="T22" fmla="*/ 48 w 71"/>
              <a:gd name="T23" fmla="*/ 0 h 114"/>
              <a:gd name="T24" fmla="*/ 40 w 71"/>
              <a:gd name="T25" fmla="*/ 2 h 114"/>
              <a:gd name="T26" fmla="*/ 25 w 71"/>
              <a:gd name="T27" fmla="*/ 3 h 114"/>
              <a:gd name="T28" fmla="*/ 8 w 71"/>
              <a:gd name="T29" fmla="*/ 4 h 114"/>
              <a:gd name="T30" fmla="*/ 5 w 71"/>
              <a:gd name="T31" fmla="*/ 7 h 114"/>
              <a:gd name="T32" fmla="*/ 9 w 71"/>
              <a:gd name="T33" fmla="*/ 17 h 114"/>
              <a:gd name="T34" fmla="*/ 8 w 71"/>
              <a:gd name="T35" fmla="*/ 31 h 114"/>
              <a:gd name="T36" fmla="*/ 13 w 71"/>
              <a:gd name="T37" fmla="*/ 41 h 114"/>
              <a:gd name="T38" fmla="*/ 13 w 71"/>
              <a:gd name="T39" fmla="*/ 48 h 114"/>
              <a:gd name="T40" fmla="*/ 8 w 71"/>
              <a:gd name="T41" fmla="*/ 55 h 114"/>
              <a:gd name="T42" fmla="*/ 3 w 71"/>
              <a:gd name="T43" fmla="*/ 62 h 114"/>
              <a:gd name="T44" fmla="*/ 3 w 71"/>
              <a:gd name="T45" fmla="*/ 68 h 114"/>
              <a:gd name="T46" fmla="*/ 1 w 71"/>
              <a:gd name="T47" fmla="*/ 74 h 114"/>
              <a:gd name="T48" fmla="*/ 0 w 71"/>
              <a:gd name="T49" fmla="*/ 82 h 114"/>
              <a:gd name="T50" fmla="*/ 2 w 71"/>
              <a:gd name="T51" fmla="*/ 88 h 114"/>
              <a:gd name="T52" fmla="*/ 4 w 71"/>
              <a:gd name="T53" fmla="*/ 97 h 114"/>
              <a:gd name="T54" fmla="*/ 10 w 71"/>
              <a:gd name="T55" fmla="*/ 101 h 114"/>
              <a:gd name="T56" fmla="*/ 4 w 71"/>
              <a:gd name="T57" fmla="*/ 107 h 114"/>
              <a:gd name="T58" fmla="*/ 8 w 71"/>
              <a:gd name="T59" fmla="*/ 111 h 114"/>
              <a:gd name="T60" fmla="*/ 26 w 71"/>
              <a:gd name="T61" fmla="*/ 112 h 114"/>
              <a:gd name="T62" fmla="*/ 51 w 71"/>
              <a:gd name="T63" fmla="*/ 103 h 114"/>
              <a:gd name="T64" fmla="*/ 71 w 71"/>
              <a:gd name="T65" fmla="*/ 94 h 114"/>
              <a:gd name="T66" fmla="*/ 40 w 71"/>
              <a:gd name="T67" fmla="*/ 46 h 114"/>
              <a:gd name="T68" fmla="*/ 42 w 71"/>
              <a:gd name="T69" fmla="*/ 48 h 114"/>
              <a:gd name="T70" fmla="*/ 44 w 71"/>
              <a:gd name="T71" fmla="*/ 50 h 114"/>
              <a:gd name="T72" fmla="*/ 45 w 71"/>
              <a:gd name="T73" fmla="*/ 50 h 114"/>
              <a:gd name="T74" fmla="*/ 44 w 71"/>
              <a:gd name="T75" fmla="*/ 50 h 114"/>
              <a:gd name="T76" fmla="*/ 55 w 71"/>
              <a:gd name="T77" fmla="*/ 63 h 114"/>
              <a:gd name="T78" fmla="*/ 58 w 71"/>
              <a:gd name="T79" fmla="*/ 6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114">
                <a:moveTo>
                  <a:pt x="69" y="89"/>
                </a:moveTo>
                <a:cubicBezTo>
                  <a:pt x="66" y="88"/>
                  <a:pt x="66" y="88"/>
                  <a:pt x="66" y="88"/>
                </a:cubicBezTo>
                <a:cubicBezTo>
                  <a:pt x="64" y="79"/>
                  <a:pt x="64" y="79"/>
                  <a:pt x="64" y="79"/>
                </a:cubicBezTo>
                <a:cubicBezTo>
                  <a:pt x="64" y="72"/>
                  <a:pt x="64" y="72"/>
                  <a:pt x="64" y="72"/>
                </a:cubicBezTo>
                <a:cubicBezTo>
                  <a:pt x="66" y="68"/>
                  <a:pt x="66" y="68"/>
                  <a:pt x="66" y="68"/>
                </a:cubicBezTo>
                <a:cubicBezTo>
                  <a:pt x="65" y="58"/>
                  <a:pt x="65" y="58"/>
                  <a:pt x="65" y="58"/>
                </a:cubicBezTo>
                <a:cubicBezTo>
                  <a:pt x="65" y="55"/>
                  <a:pt x="65" y="55"/>
                  <a:pt x="65" y="55"/>
                </a:cubicBezTo>
                <a:cubicBezTo>
                  <a:pt x="65" y="50"/>
                  <a:pt x="65" y="50"/>
                  <a:pt x="65" y="50"/>
                </a:cubicBezTo>
                <a:cubicBezTo>
                  <a:pt x="63" y="48"/>
                  <a:pt x="63" y="48"/>
                  <a:pt x="63" y="48"/>
                </a:cubicBezTo>
                <a:cubicBezTo>
                  <a:pt x="65" y="45"/>
                  <a:pt x="65" y="45"/>
                  <a:pt x="65" y="45"/>
                </a:cubicBezTo>
                <a:cubicBezTo>
                  <a:pt x="65" y="42"/>
                  <a:pt x="65" y="42"/>
                  <a:pt x="65" y="42"/>
                </a:cubicBezTo>
                <a:cubicBezTo>
                  <a:pt x="63" y="40"/>
                  <a:pt x="63" y="40"/>
                  <a:pt x="63" y="40"/>
                </a:cubicBezTo>
                <a:cubicBezTo>
                  <a:pt x="63" y="37"/>
                  <a:pt x="63" y="37"/>
                  <a:pt x="63" y="37"/>
                </a:cubicBezTo>
                <a:cubicBezTo>
                  <a:pt x="65" y="35"/>
                  <a:pt x="65" y="35"/>
                  <a:pt x="65" y="35"/>
                </a:cubicBezTo>
                <a:cubicBezTo>
                  <a:pt x="64" y="30"/>
                  <a:pt x="64" y="30"/>
                  <a:pt x="64" y="30"/>
                </a:cubicBezTo>
                <a:cubicBezTo>
                  <a:pt x="61" y="27"/>
                  <a:pt x="61" y="27"/>
                  <a:pt x="61" y="27"/>
                </a:cubicBezTo>
                <a:cubicBezTo>
                  <a:pt x="61" y="21"/>
                  <a:pt x="61" y="21"/>
                  <a:pt x="61" y="21"/>
                </a:cubicBezTo>
                <a:cubicBezTo>
                  <a:pt x="62" y="17"/>
                  <a:pt x="62" y="17"/>
                  <a:pt x="62" y="17"/>
                </a:cubicBezTo>
                <a:cubicBezTo>
                  <a:pt x="58" y="14"/>
                  <a:pt x="58" y="14"/>
                  <a:pt x="58" y="14"/>
                </a:cubicBezTo>
                <a:cubicBezTo>
                  <a:pt x="55" y="11"/>
                  <a:pt x="55" y="11"/>
                  <a:pt x="55" y="11"/>
                </a:cubicBezTo>
                <a:cubicBezTo>
                  <a:pt x="53" y="9"/>
                  <a:pt x="53" y="9"/>
                  <a:pt x="53" y="9"/>
                </a:cubicBezTo>
                <a:cubicBezTo>
                  <a:pt x="52" y="6"/>
                  <a:pt x="52" y="6"/>
                  <a:pt x="52" y="6"/>
                </a:cubicBezTo>
                <a:cubicBezTo>
                  <a:pt x="50" y="1"/>
                  <a:pt x="50" y="1"/>
                  <a:pt x="50" y="1"/>
                </a:cubicBezTo>
                <a:cubicBezTo>
                  <a:pt x="48" y="0"/>
                  <a:pt x="48" y="0"/>
                  <a:pt x="48" y="0"/>
                </a:cubicBezTo>
                <a:cubicBezTo>
                  <a:pt x="44" y="2"/>
                  <a:pt x="44" y="2"/>
                  <a:pt x="44" y="2"/>
                </a:cubicBezTo>
                <a:cubicBezTo>
                  <a:pt x="40" y="2"/>
                  <a:pt x="40" y="2"/>
                  <a:pt x="40" y="2"/>
                </a:cubicBezTo>
                <a:cubicBezTo>
                  <a:pt x="34" y="3"/>
                  <a:pt x="34" y="3"/>
                  <a:pt x="34" y="3"/>
                </a:cubicBezTo>
                <a:cubicBezTo>
                  <a:pt x="25" y="3"/>
                  <a:pt x="25" y="3"/>
                  <a:pt x="25" y="3"/>
                </a:cubicBezTo>
                <a:cubicBezTo>
                  <a:pt x="24" y="4"/>
                  <a:pt x="24" y="4"/>
                  <a:pt x="24" y="4"/>
                </a:cubicBezTo>
                <a:cubicBezTo>
                  <a:pt x="8" y="4"/>
                  <a:pt x="8" y="4"/>
                  <a:pt x="8" y="4"/>
                </a:cubicBezTo>
                <a:cubicBezTo>
                  <a:pt x="5" y="4"/>
                  <a:pt x="5" y="4"/>
                  <a:pt x="5" y="4"/>
                </a:cubicBezTo>
                <a:cubicBezTo>
                  <a:pt x="5" y="7"/>
                  <a:pt x="5" y="7"/>
                  <a:pt x="5" y="7"/>
                </a:cubicBezTo>
                <a:cubicBezTo>
                  <a:pt x="5" y="13"/>
                  <a:pt x="5" y="13"/>
                  <a:pt x="5" y="13"/>
                </a:cubicBezTo>
                <a:cubicBezTo>
                  <a:pt x="9" y="17"/>
                  <a:pt x="9" y="17"/>
                  <a:pt x="9" y="17"/>
                </a:cubicBezTo>
                <a:cubicBezTo>
                  <a:pt x="9" y="25"/>
                  <a:pt x="9" y="25"/>
                  <a:pt x="9" y="25"/>
                </a:cubicBezTo>
                <a:cubicBezTo>
                  <a:pt x="8" y="31"/>
                  <a:pt x="8" y="31"/>
                  <a:pt x="8" y="31"/>
                </a:cubicBezTo>
                <a:cubicBezTo>
                  <a:pt x="10" y="36"/>
                  <a:pt x="10" y="36"/>
                  <a:pt x="10" y="36"/>
                </a:cubicBezTo>
                <a:cubicBezTo>
                  <a:pt x="13" y="41"/>
                  <a:pt x="13" y="41"/>
                  <a:pt x="13" y="41"/>
                </a:cubicBezTo>
                <a:cubicBezTo>
                  <a:pt x="14" y="45"/>
                  <a:pt x="14" y="45"/>
                  <a:pt x="14" y="45"/>
                </a:cubicBezTo>
                <a:cubicBezTo>
                  <a:pt x="13" y="48"/>
                  <a:pt x="13" y="48"/>
                  <a:pt x="13" y="48"/>
                </a:cubicBezTo>
                <a:cubicBezTo>
                  <a:pt x="12" y="52"/>
                  <a:pt x="12" y="52"/>
                  <a:pt x="12" y="52"/>
                </a:cubicBezTo>
                <a:cubicBezTo>
                  <a:pt x="8" y="55"/>
                  <a:pt x="8" y="55"/>
                  <a:pt x="8" y="55"/>
                </a:cubicBezTo>
                <a:cubicBezTo>
                  <a:pt x="5" y="59"/>
                  <a:pt x="5" y="59"/>
                  <a:pt x="5" y="59"/>
                </a:cubicBezTo>
                <a:cubicBezTo>
                  <a:pt x="3" y="62"/>
                  <a:pt x="3" y="62"/>
                  <a:pt x="3" y="62"/>
                </a:cubicBezTo>
                <a:cubicBezTo>
                  <a:pt x="3" y="66"/>
                  <a:pt x="3" y="66"/>
                  <a:pt x="3" y="66"/>
                </a:cubicBezTo>
                <a:cubicBezTo>
                  <a:pt x="3" y="68"/>
                  <a:pt x="3" y="68"/>
                  <a:pt x="3" y="68"/>
                </a:cubicBezTo>
                <a:cubicBezTo>
                  <a:pt x="2" y="72"/>
                  <a:pt x="2" y="72"/>
                  <a:pt x="2" y="72"/>
                </a:cubicBezTo>
                <a:cubicBezTo>
                  <a:pt x="1" y="74"/>
                  <a:pt x="1" y="74"/>
                  <a:pt x="1" y="74"/>
                </a:cubicBezTo>
                <a:cubicBezTo>
                  <a:pt x="1" y="79"/>
                  <a:pt x="1" y="79"/>
                  <a:pt x="1" y="79"/>
                </a:cubicBezTo>
                <a:cubicBezTo>
                  <a:pt x="0" y="82"/>
                  <a:pt x="0" y="82"/>
                  <a:pt x="0" y="82"/>
                </a:cubicBezTo>
                <a:cubicBezTo>
                  <a:pt x="0" y="83"/>
                  <a:pt x="0" y="83"/>
                  <a:pt x="0" y="83"/>
                </a:cubicBezTo>
                <a:cubicBezTo>
                  <a:pt x="2" y="88"/>
                  <a:pt x="2" y="88"/>
                  <a:pt x="2" y="88"/>
                </a:cubicBezTo>
                <a:cubicBezTo>
                  <a:pt x="3" y="92"/>
                  <a:pt x="3" y="92"/>
                  <a:pt x="3" y="92"/>
                </a:cubicBezTo>
                <a:cubicBezTo>
                  <a:pt x="4" y="97"/>
                  <a:pt x="4" y="97"/>
                  <a:pt x="4" y="97"/>
                </a:cubicBezTo>
                <a:cubicBezTo>
                  <a:pt x="7" y="99"/>
                  <a:pt x="7" y="99"/>
                  <a:pt x="7" y="99"/>
                </a:cubicBezTo>
                <a:cubicBezTo>
                  <a:pt x="10" y="101"/>
                  <a:pt x="10" y="101"/>
                  <a:pt x="10" y="101"/>
                </a:cubicBezTo>
                <a:cubicBezTo>
                  <a:pt x="9" y="106"/>
                  <a:pt x="9" y="106"/>
                  <a:pt x="9" y="106"/>
                </a:cubicBezTo>
                <a:cubicBezTo>
                  <a:pt x="4" y="107"/>
                  <a:pt x="4" y="107"/>
                  <a:pt x="4" y="107"/>
                </a:cubicBezTo>
                <a:cubicBezTo>
                  <a:pt x="4" y="107"/>
                  <a:pt x="2" y="107"/>
                  <a:pt x="1" y="108"/>
                </a:cubicBezTo>
                <a:cubicBezTo>
                  <a:pt x="3" y="109"/>
                  <a:pt x="5" y="110"/>
                  <a:pt x="8" y="111"/>
                </a:cubicBezTo>
                <a:cubicBezTo>
                  <a:pt x="9" y="112"/>
                  <a:pt x="12" y="112"/>
                  <a:pt x="14" y="113"/>
                </a:cubicBezTo>
                <a:cubicBezTo>
                  <a:pt x="18" y="114"/>
                  <a:pt x="22" y="114"/>
                  <a:pt x="26" y="112"/>
                </a:cubicBezTo>
                <a:cubicBezTo>
                  <a:pt x="30" y="111"/>
                  <a:pt x="35" y="109"/>
                  <a:pt x="40" y="108"/>
                </a:cubicBezTo>
                <a:cubicBezTo>
                  <a:pt x="43" y="106"/>
                  <a:pt x="47" y="105"/>
                  <a:pt x="51" y="103"/>
                </a:cubicBezTo>
                <a:cubicBezTo>
                  <a:pt x="56" y="99"/>
                  <a:pt x="62" y="97"/>
                  <a:pt x="68" y="95"/>
                </a:cubicBezTo>
                <a:cubicBezTo>
                  <a:pt x="69" y="94"/>
                  <a:pt x="70" y="94"/>
                  <a:pt x="71" y="94"/>
                </a:cubicBezTo>
                <a:lnTo>
                  <a:pt x="69" y="89"/>
                </a:lnTo>
                <a:close/>
                <a:moveTo>
                  <a:pt x="40" y="46"/>
                </a:moveTo>
                <a:cubicBezTo>
                  <a:pt x="40" y="46"/>
                  <a:pt x="40" y="46"/>
                  <a:pt x="40" y="46"/>
                </a:cubicBezTo>
                <a:cubicBezTo>
                  <a:pt x="41" y="47"/>
                  <a:pt x="41" y="48"/>
                  <a:pt x="42" y="48"/>
                </a:cubicBezTo>
                <a:cubicBezTo>
                  <a:pt x="41" y="48"/>
                  <a:pt x="40" y="47"/>
                  <a:pt x="40" y="46"/>
                </a:cubicBezTo>
                <a:close/>
                <a:moveTo>
                  <a:pt x="44" y="50"/>
                </a:moveTo>
                <a:cubicBezTo>
                  <a:pt x="44" y="50"/>
                  <a:pt x="43" y="49"/>
                  <a:pt x="42" y="49"/>
                </a:cubicBezTo>
                <a:cubicBezTo>
                  <a:pt x="43" y="49"/>
                  <a:pt x="44" y="50"/>
                  <a:pt x="45" y="50"/>
                </a:cubicBezTo>
                <a:cubicBezTo>
                  <a:pt x="45" y="51"/>
                  <a:pt x="45" y="51"/>
                  <a:pt x="45" y="51"/>
                </a:cubicBezTo>
                <a:lnTo>
                  <a:pt x="44" y="50"/>
                </a:lnTo>
                <a:close/>
                <a:moveTo>
                  <a:pt x="55" y="65"/>
                </a:moveTo>
                <a:cubicBezTo>
                  <a:pt x="55" y="65"/>
                  <a:pt x="55" y="64"/>
                  <a:pt x="55" y="63"/>
                </a:cubicBezTo>
                <a:cubicBezTo>
                  <a:pt x="55" y="62"/>
                  <a:pt x="56" y="61"/>
                  <a:pt x="57" y="62"/>
                </a:cubicBezTo>
                <a:cubicBezTo>
                  <a:pt x="58" y="62"/>
                  <a:pt x="58" y="63"/>
                  <a:pt x="58" y="64"/>
                </a:cubicBezTo>
                <a:cubicBezTo>
                  <a:pt x="58" y="65"/>
                  <a:pt x="57" y="66"/>
                  <a:pt x="55" y="6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85">
            <a:extLst>
              <a:ext uri="{FF2B5EF4-FFF2-40B4-BE49-F238E27FC236}">
                <a16:creationId xmlns:a16="http://schemas.microsoft.com/office/drawing/2014/main" id="{CE223375-41EA-489C-8FFF-1937EA468666}"/>
              </a:ext>
            </a:extLst>
          </p:cNvPr>
          <p:cNvSpPr>
            <a:spLocks noChangeArrowheads="1"/>
          </p:cNvSpPr>
          <p:nvPr/>
        </p:nvSpPr>
        <p:spPr bwMode="auto">
          <a:xfrm>
            <a:off x="20640300" y="9221788"/>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286">
            <a:extLst>
              <a:ext uri="{FF2B5EF4-FFF2-40B4-BE49-F238E27FC236}">
                <a16:creationId xmlns:a16="http://schemas.microsoft.com/office/drawing/2014/main" id="{C2053C7F-F678-03F5-390D-6C3973EB06AB}"/>
              </a:ext>
            </a:extLst>
          </p:cNvPr>
          <p:cNvSpPr>
            <a:spLocks/>
          </p:cNvSpPr>
          <p:nvPr/>
        </p:nvSpPr>
        <p:spPr bwMode="auto">
          <a:xfrm>
            <a:off x="20278351" y="8894765"/>
            <a:ext cx="336550" cy="352426"/>
          </a:xfrm>
          <a:custGeom>
            <a:avLst/>
            <a:gdLst>
              <a:gd name="T0" fmla="*/ 97 w 107"/>
              <a:gd name="T1" fmla="*/ 98 h 112"/>
              <a:gd name="T2" fmla="*/ 103 w 107"/>
              <a:gd name="T3" fmla="*/ 92 h 112"/>
              <a:gd name="T4" fmla="*/ 97 w 107"/>
              <a:gd name="T5" fmla="*/ 88 h 112"/>
              <a:gd name="T6" fmla="*/ 95 w 107"/>
              <a:gd name="T7" fmla="*/ 79 h 112"/>
              <a:gd name="T8" fmla="*/ 93 w 107"/>
              <a:gd name="T9" fmla="*/ 73 h 112"/>
              <a:gd name="T10" fmla="*/ 94 w 107"/>
              <a:gd name="T11" fmla="*/ 65 h 112"/>
              <a:gd name="T12" fmla="*/ 96 w 107"/>
              <a:gd name="T13" fmla="*/ 59 h 112"/>
              <a:gd name="T14" fmla="*/ 96 w 107"/>
              <a:gd name="T15" fmla="*/ 53 h 112"/>
              <a:gd name="T16" fmla="*/ 101 w 107"/>
              <a:gd name="T17" fmla="*/ 46 h 112"/>
              <a:gd name="T18" fmla="*/ 106 w 107"/>
              <a:gd name="T19" fmla="*/ 39 h 112"/>
              <a:gd name="T20" fmla="*/ 106 w 107"/>
              <a:gd name="T21" fmla="*/ 32 h 112"/>
              <a:gd name="T22" fmla="*/ 101 w 107"/>
              <a:gd name="T23" fmla="*/ 22 h 112"/>
              <a:gd name="T24" fmla="*/ 102 w 107"/>
              <a:gd name="T25" fmla="*/ 16 h 112"/>
              <a:gd name="T26" fmla="*/ 96 w 107"/>
              <a:gd name="T27" fmla="*/ 13 h 112"/>
              <a:gd name="T28" fmla="*/ 90 w 107"/>
              <a:gd name="T29" fmla="*/ 16 h 112"/>
              <a:gd name="T30" fmla="*/ 81 w 107"/>
              <a:gd name="T31" fmla="*/ 13 h 112"/>
              <a:gd name="T32" fmla="*/ 75 w 107"/>
              <a:gd name="T33" fmla="*/ 9 h 112"/>
              <a:gd name="T34" fmla="*/ 68 w 107"/>
              <a:gd name="T35" fmla="*/ 7 h 112"/>
              <a:gd name="T36" fmla="*/ 57 w 107"/>
              <a:gd name="T37" fmla="*/ 0 h 112"/>
              <a:gd name="T38" fmla="*/ 52 w 107"/>
              <a:gd name="T39" fmla="*/ 7 h 112"/>
              <a:gd name="T40" fmla="*/ 46 w 107"/>
              <a:gd name="T41" fmla="*/ 2 h 112"/>
              <a:gd name="T42" fmla="*/ 35 w 107"/>
              <a:gd name="T43" fmla="*/ 3 h 112"/>
              <a:gd name="T44" fmla="*/ 27 w 107"/>
              <a:gd name="T45" fmla="*/ 5 h 112"/>
              <a:gd name="T46" fmla="*/ 20 w 107"/>
              <a:gd name="T47" fmla="*/ 3 h 112"/>
              <a:gd name="T48" fmla="*/ 8 w 107"/>
              <a:gd name="T49" fmla="*/ 9 h 112"/>
              <a:gd name="T50" fmla="*/ 9 w 107"/>
              <a:gd name="T51" fmla="*/ 13 h 112"/>
              <a:gd name="T52" fmla="*/ 9 w 107"/>
              <a:gd name="T53" fmla="*/ 23 h 112"/>
              <a:gd name="T54" fmla="*/ 12 w 107"/>
              <a:gd name="T55" fmla="*/ 32 h 112"/>
              <a:gd name="T56" fmla="*/ 13 w 107"/>
              <a:gd name="T57" fmla="*/ 37 h 112"/>
              <a:gd name="T58" fmla="*/ 9 w 107"/>
              <a:gd name="T59" fmla="*/ 38 h 112"/>
              <a:gd name="T60" fmla="*/ 12 w 107"/>
              <a:gd name="T61" fmla="*/ 45 h 112"/>
              <a:gd name="T62" fmla="*/ 8 w 107"/>
              <a:gd name="T63" fmla="*/ 58 h 112"/>
              <a:gd name="T64" fmla="*/ 4 w 107"/>
              <a:gd name="T65" fmla="*/ 63 h 112"/>
              <a:gd name="T66" fmla="*/ 3 w 107"/>
              <a:gd name="T67" fmla="*/ 70 h 112"/>
              <a:gd name="T68" fmla="*/ 0 w 107"/>
              <a:gd name="T69" fmla="*/ 74 h 112"/>
              <a:gd name="T70" fmla="*/ 3 w 107"/>
              <a:gd name="T71" fmla="*/ 78 h 112"/>
              <a:gd name="T72" fmla="*/ 7 w 107"/>
              <a:gd name="T73" fmla="*/ 78 h 112"/>
              <a:gd name="T74" fmla="*/ 12 w 107"/>
              <a:gd name="T75" fmla="*/ 80 h 112"/>
              <a:gd name="T76" fmla="*/ 15 w 107"/>
              <a:gd name="T77" fmla="*/ 84 h 112"/>
              <a:gd name="T78" fmla="*/ 20 w 107"/>
              <a:gd name="T79" fmla="*/ 85 h 112"/>
              <a:gd name="T80" fmla="*/ 18 w 107"/>
              <a:gd name="T81" fmla="*/ 91 h 112"/>
              <a:gd name="T82" fmla="*/ 18 w 107"/>
              <a:gd name="T83" fmla="*/ 97 h 112"/>
              <a:gd name="T84" fmla="*/ 17 w 107"/>
              <a:gd name="T85" fmla="*/ 104 h 112"/>
              <a:gd name="T86" fmla="*/ 19 w 107"/>
              <a:gd name="T87" fmla="*/ 112 h 112"/>
              <a:gd name="T88" fmla="*/ 36 w 107"/>
              <a:gd name="T89" fmla="*/ 105 h 112"/>
              <a:gd name="T90" fmla="*/ 77 w 107"/>
              <a:gd name="T91" fmla="*/ 99 h 112"/>
              <a:gd name="T92" fmla="*/ 94 w 107"/>
              <a:gd name="T93"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112">
                <a:moveTo>
                  <a:pt x="94" y="99"/>
                </a:moveTo>
                <a:cubicBezTo>
                  <a:pt x="95" y="98"/>
                  <a:pt x="97" y="98"/>
                  <a:pt x="97" y="98"/>
                </a:cubicBezTo>
                <a:cubicBezTo>
                  <a:pt x="102" y="97"/>
                  <a:pt x="102" y="97"/>
                  <a:pt x="102" y="97"/>
                </a:cubicBezTo>
                <a:cubicBezTo>
                  <a:pt x="103" y="92"/>
                  <a:pt x="103" y="92"/>
                  <a:pt x="103" y="92"/>
                </a:cubicBezTo>
                <a:cubicBezTo>
                  <a:pt x="100" y="90"/>
                  <a:pt x="100" y="90"/>
                  <a:pt x="100" y="90"/>
                </a:cubicBezTo>
                <a:cubicBezTo>
                  <a:pt x="97" y="88"/>
                  <a:pt x="97" y="88"/>
                  <a:pt x="97" y="88"/>
                </a:cubicBezTo>
                <a:cubicBezTo>
                  <a:pt x="96" y="83"/>
                  <a:pt x="96" y="83"/>
                  <a:pt x="96" y="83"/>
                </a:cubicBezTo>
                <a:cubicBezTo>
                  <a:pt x="95" y="79"/>
                  <a:pt x="95" y="79"/>
                  <a:pt x="95" y="79"/>
                </a:cubicBezTo>
                <a:cubicBezTo>
                  <a:pt x="93" y="74"/>
                  <a:pt x="93" y="74"/>
                  <a:pt x="93" y="74"/>
                </a:cubicBezTo>
                <a:cubicBezTo>
                  <a:pt x="93" y="73"/>
                  <a:pt x="93" y="73"/>
                  <a:pt x="93" y="73"/>
                </a:cubicBezTo>
                <a:cubicBezTo>
                  <a:pt x="94" y="70"/>
                  <a:pt x="94" y="70"/>
                  <a:pt x="94" y="70"/>
                </a:cubicBezTo>
                <a:cubicBezTo>
                  <a:pt x="94" y="65"/>
                  <a:pt x="94" y="65"/>
                  <a:pt x="94" y="65"/>
                </a:cubicBezTo>
                <a:cubicBezTo>
                  <a:pt x="95" y="63"/>
                  <a:pt x="95" y="63"/>
                  <a:pt x="95" y="63"/>
                </a:cubicBezTo>
                <a:cubicBezTo>
                  <a:pt x="96" y="59"/>
                  <a:pt x="96" y="59"/>
                  <a:pt x="96" y="59"/>
                </a:cubicBezTo>
                <a:cubicBezTo>
                  <a:pt x="96" y="57"/>
                  <a:pt x="96" y="57"/>
                  <a:pt x="96" y="57"/>
                </a:cubicBezTo>
                <a:cubicBezTo>
                  <a:pt x="96" y="53"/>
                  <a:pt x="96" y="53"/>
                  <a:pt x="96" y="53"/>
                </a:cubicBezTo>
                <a:cubicBezTo>
                  <a:pt x="98" y="50"/>
                  <a:pt x="98" y="50"/>
                  <a:pt x="98" y="50"/>
                </a:cubicBezTo>
                <a:cubicBezTo>
                  <a:pt x="101" y="46"/>
                  <a:pt x="101" y="46"/>
                  <a:pt x="101" y="46"/>
                </a:cubicBezTo>
                <a:cubicBezTo>
                  <a:pt x="105" y="43"/>
                  <a:pt x="105" y="43"/>
                  <a:pt x="105" y="43"/>
                </a:cubicBezTo>
                <a:cubicBezTo>
                  <a:pt x="106" y="39"/>
                  <a:pt x="106" y="39"/>
                  <a:pt x="106" y="39"/>
                </a:cubicBezTo>
                <a:cubicBezTo>
                  <a:pt x="107" y="36"/>
                  <a:pt x="107" y="36"/>
                  <a:pt x="107" y="36"/>
                </a:cubicBezTo>
                <a:cubicBezTo>
                  <a:pt x="106" y="32"/>
                  <a:pt x="106" y="32"/>
                  <a:pt x="106" y="32"/>
                </a:cubicBezTo>
                <a:cubicBezTo>
                  <a:pt x="103" y="27"/>
                  <a:pt x="103" y="27"/>
                  <a:pt x="103" y="27"/>
                </a:cubicBezTo>
                <a:cubicBezTo>
                  <a:pt x="101" y="22"/>
                  <a:pt x="101" y="22"/>
                  <a:pt x="101" y="22"/>
                </a:cubicBezTo>
                <a:cubicBezTo>
                  <a:pt x="102" y="16"/>
                  <a:pt x="102" y="16"/>
                  <a:pt x="102" y="16"/>
                </a:cubicBezTo>
                <a:cubicBezTo>
                  <a:pt x="102" y="16"/>
                  <a:pt x="102" y="16"/>
                  <a:pt x="102" y="16"/>
                </a:cubicBezTo>
                <a:cubicBezTo>
                  <a:pt x="101" y="15"/>
                  <a:pt x="99" y="15"/>
                  <a:pt x="99" y="15"/>
                </a:cubicBezTo>
                <a:cubicBezTo>
                  <a:pt x="96" y="13"/>
                  <a:pt x="96" y="13"/>
                  <a:pt x="96" y="13"/>
                </a:cubicBezTo>
                <a:cubicBezTo>
                  <a:pt x="94" y="13"/>
                  <a:pt x="94" y="13"/>
                  <a:pt x="94" y="13"/>
                </a:cubicBezTo>
                <a:cubicBezTo>
                  <a:pt x="90" y="16"/>
                  <a:pt x="90" y="16"/>
                  <a:pt x="90" y="16"/>
                </a:cubicBezTo>
                <a:cubicBezTo>
                  <a:pt x="86" y="16"/>
                  <a:pt x="86" y="16"/>
                  <a:pt x="86" y="16"/>
                </a:cubicBezTo>
                <a:cubicBezTo>
                  <a:pt x="81" y="13"/>
                  <a:pt x="81" y="13"/>
                  <a:pt x="81" y="13"/>
                </a:cubicBezTo>
                <a:cubicBezTo>
                  <a:pt x="80" y="11"/>
                  <a:pt x="80" y="11"/>
                  <a:pt x="80" y="11"/>
                </a:cubicBezTo>
                <a:cubicBezTo>
                  <a:pt x="75" y="9"/>
                  <a:pt x="75" y="9"/>
                  <a:pt x="75" y="9"/>
                </a:cubicBezTo>
                <a:cubicBezTo>
                  <a:pt x="72" y="9"/>
                  <a:pt x="72" y="9"/>
                  <a:pt x="72" y="9"/>
                </a:cubicBezTo>
                <a:cubicBezTo>
                  <a:pt x="68" y="7"/>
                  <a:pt x="68" y="7"/>
                  <a:pt x="68" y="7"/>
                </a:cubicBezTo>
                <a:cubicBezTo>
                  <a:pt x="60" y="2"/>
                  <a:pt x="60" y="2"/>
                  <a:pt x="60" y="2"/>
                </a:cubicBezTo>
                <a:cubicBezTo>
                  <a:pt x="57" y="0"/>
                  <a:pt x="57" y="0"/>
                  <a:pt x="57" y="0"/>
                </a:cubicBezTo>
                <a:cubicBezTo>
                  <a:pt x="54" y="3"/>
                  <a:pt x="54" y="3"/>
                  <a:pt x="54" y="3"/>
                </a:cubicBezTo>
                <a:cubicBezTo>
                  <a:pt x="54" y="3"/>
                  <a:pt x="53" y="7"/>
                  <a:pt x="52" y="7"/>
                </a:cubicBezTo>
                <a:cubicBezTo>
                  <a:pt x="51" y="7"/>
                  <a:pt x="46" y="5"/>
                  <a:pt x="46" y="5"/>
                </a:cubicBezTo>
                <a:cubicBezTo>
                  <a:pt x="46" y="2"/>
                  <a:pt x="46" y="2"/>
                  <a:pt x="46" y="2"/>
                </a:cubicBezTo>
                <a:cubicBezTo>
                  <a:pt x="40" y="1"/>
                  <a:pt x="40" y="1"/>
                  <a:pt x="40" y="1"/>
                </a:cubicBezTo>
                <a:cubicBezTo>
                  <a:pt x="35" y="3"/>
                  <a:pt x="35" y="3"/>
                  <a:pt x="35" y="3"/>
                </a:cubicBezTo>
                <a:cubicBezTo>
                  <a:pt x="34" y="5"/>
                  <a:pt x="34" y="5"/>
                  <a:pt x="34" y="5"/>
                </a:cubicBezTo>
                <a:cubicBezTo>
                  <a:pt x="27" y="5"/>
                  <a:pt x="27" y="5"/>
                  <a:pt x="27" y="5"/>
                </a:cubicBezTo>
                <a:cubicBezTo>
                  <a:pt x="23" y="3"/>
                  <a:pt x="23" y="3"/>
                  <a:pt x="23" y="3"/>
                </a:cubicBezTo>
                <a:cubicBezTo>
                  <a:pt x="20" y="3"/>
                  <a:pt x="20" y="3"/>
                  <a:pt x="20" y="3"/>
                </a:cubicBezTo>
                <a:cubicBezTo>
                  <a:pt x="16" y="6"/>
                  <a:pt x="16" y="6"/>
                  <a:pt x="16" y="6"/>
                </a:cubicBezTo>
                <a:cubicBezTo>
                  <a:pt x="8" y="9"/>
                  <a:pt x="8" y="9"/>
                  <a:pt x="8" y="9"/>
                </a:cubicBezTo>
                <a:cubicBezTo>
                  <a:pt x="8" y="11"/>
                  <a:pt x="8" y="11"/>
                  <a:pt x="8" y="11"/>
                </a:cubicBezTo>
                <a:cubicBezTo>
                  <a:pt x="9" y="13"/>
                  <a:pt x="9" y="13"/>
                  <a:pt x="9" y="13"/>
                </a:cubicBezTo>
                <a:cubicBezTo>
                  <a:pt x="10" y="20"/>
                  <a:pt x="10" y="20"/>
                  <a:pt x="10" y="20"/>
                </a:cubicBezTo>
                <a:cubicBezTo>
                  <a:pt x="9" y="23"/>
                  <a:pt x="9" y="23"/>
                  <a:pt x="9" y="23"/>
                </a:cubicBezTo>
                <a:cubicBezTo>
                  <a:pt x="9" y="30"/>
                  <a:pt x="9" y="30"/>
                  <a:pt x="9" y="30"/>
                </a:cubicBezTo>
                <a:cubicBezTo>
                  <a:pt x="12" y="32"/>
                  <a:pt x="12" y="32"/>
                  <a:pt x="12" y="32"/>
                </a:cubicBezTo>
                <a:cubicBezTo>
                  <a:pt x="14" y="35"/>
                  <a:pt x="14" y="35"/>
                  <a:pt x="14" y="35"/>
                </a:cubicBezTo>
                <a:cubicBezTo>
                  <a:pt x="13" y="37"/>
                  <a:pt x="13" y="37"/>
                  <a:pt x="13" y="37"/>
                </a:cubicBezTo>
                <a:cubicBezTo>
                  <a:pt x="10" y="37"/>
                  <a:pt x="10" y="37"/>
                  <a:pt x="10" y="37"/>
                </a:cubicBezTo>
                <a:cubicBezTo>
                  <a:pt x="9" y="38"/>
                  <a:pt x="9" y="38"/>
                  <a:pt x="9" y="38"/>
                </a:cubicBezTo>
                <a:cubicBezTo>
                  <a:pt x="9" y="40"/>
                  <a:pt x="9" y="40"/>
                  <a:pt x="9" y="40"/>
                </a:cubicBezTo>
                <a:cubicBezTo>
                  <a:pt x="12" y="45"/>
                  <a:pt x="12" y="45"/>
                  <a:pt x="12" y="45"/>
                </a:cubicBezTo>
                <a:cubicBezTo>
                  <a:pt x="12" y="48"/>
                  <a:pt x="12" y="48"/>
                  <a:pt x="12" y="48"/>
                </a:cubicBezTo>
                <a:cubicBezTo>
                  <a:pt x="8" y="58"/>
                  <a:pt x="8" y="58"/>
                  <a:pt x="8" y="58"/>
                </a:cubicBezTo>
                <a:cubicBezTo>
                  <a:pt x="4" y="60"/>
                  <a:pt x="4" y="60"/>
                  <a:pt x="4" y="60"/>
                </a:cubicBezTo>
                <a:cubicBezTo>
                  <a:pt x="4" y="63"/>
                  <a:pt x="4" y="63"/>
                  <a:pt x="4" y="63"/>
                </a:cubicBezTo>
                <a:cubicBezTo>
                  <a:pt x="5" y="65"/>
                  <a:pt x="5" y="65"/>
                  <a:pt x="5" y="65"/>
                </a:cubicBezTo>
                <a:cubicBezTo>
                  <a:pt x="3" y="70"/>
                  <a:pt x="3" y="70"/>
                  <a:pt x="3" y="70"/>
                </a:cubicBezTo>
                <a:cubicBezTo>
                  <a:pt x="2" y="72"/>
                  <a:pt x="2" y="72"/>
                  <a:pt x="2" y="72"/>
                </a:cubicBezTo>
                <a:cubicBezTo>
                  <a:pt x="0" y="74"/>
                  <a:pt x="0" y="74"/>
                  <a:pt x="0" y="74"/>
                </a:cubicBezTo>
                <a:cubicBezTo>
                  <a:pt x="1" y="78"/>
                  <a:pt x="1" y="78"/>
                  <a:pt x="1" y="78"/>
                </a:cubicBezTo>
                <a:cubicBezTo>
                  <a:pt x="3" y="78"/>
                  <a:pt x="3" y="78"/>
                  <a:pt x="3" y="78"/>
                </a:cubicBezTo>
                <a:cubicBezTo>
                  <a:pt x="5" y="77"/>
                  <a:pt x="5" y="77"/>
                  <a:pt x="5" y="77"/>
                </a:cubicBezTo>
                <a:cubicBezTo>
                  <a:pt x="7" y="78"/>
                  <a:pt x="7" y="78"/>
                  <a:pt x="7" y="78"/>
                </a:cubicBezTo>
                <a:cubicBezTo>
                  <a:pt x="10" y="80"/>
                  <a:pt x="10" y="80"/>
                  <a:pt x="10" y="80"/>
                </a:cubicBezTo>
                <a:cubicBezTo>
                  <a:pt x="12" y="80"/>
                  <a:pt x="12" y="80"/>
                  <a:pt x="12" y="80"/>
                </a:cubicBezTo>
                <a:cubicBezTo>
                  <a:pt x="14" y="80"/>
                  <a:pt x="14" y="80"/>
                  <a:pt x="14" y="80"/>
                </a:cubicBezTo>
                <a:cubicBezTo>
                  <a:pt x="15" y="84"/>
                  <a:pt x="15" y="84"/>
                  <a:pt x="15" y="84"/>
                </a:cubicBezTo>
                <a:cubicBezTo>
                  <a:pt x="17" y="86"/>
                  <a:pt x="17" y="86"/>
                  <a:pt x="17" y="86"/>
                </a:cubicBezTo>
                <a:cubicBezTo>
                  <a:pt x="20" y="85"/>
                  <a:pt x="20" y="85"/>
                  <a:pt x="20" y="85"/>
                </a:cubicBezTo>
                <a:cubicBezTo>
                  <a:pt x="21" y="89"/>
                  <a:pt x="21" y="89"/>
                  <a:pt x="21" y="89"/>
                </a:cubicBezTo>
                <a:cubicBezTo>
                  <a:pt x="18" y="91"/>
                  <a:pt x="18" y="91"/>
                  <a:pt x="18" y="91"/>
                </a:cubicBezTo>
                <a:cubicBezTo>
                  <a:pt x="19" y="93"/>
                  <a:pt x="19" y="93"/>
                  <a:pt x="19" y="93"/>
                </a:cubicBezTo>
                <a:cubicBezTo>
                  <a:pt x="18" y="97"/>
                  <a:pt x="18" y="97"/>
                  <a:pt x="18" y="97"/>
                </a:cubicBezTo>
                <a:cubicBezTo>
                  <a:pt x="19" y="101"/>
                  <a:pt x="19" y="101"/>
                  <a:pt x="19" y="101"/>
                </a:cubicBezTo>
                <a:cubicBezTo>
                  <a:pt x="17" y="104"/>
                  <a:pt x="17" y="104"/>
                  <a:pt x="17" y="104"/>
                </a:cubicBezTo>
                <a:cubicBezTo>
                  <a:pt x="19" y="109"/>
                  <a:pt x="19" y="109"/>
                  <a:pt x="19" y="109"/>
                </a:cubicBezTo>
                <a:cubicBezTo>
                  <a:pt x="19" y="112"/>
                  <a:pt x="19" y="112"/>
                  <a:pt x="19" y="112"/>
                </a:cubicBezTo>
                <a:cubicBezTo>
                  <a:pt x="20" y="112"/>
                  <a:pt x="21" y="112"/>
                  <a:pt x="23" y="111"/>
                </a:cubicBezTo>
                <a:cubicBezTo>
                  <a:pt x="27" y="110"/>
                  <a:pt x="32" y="108"/>
                  <a:pt x="36" y="105"/>
                </a:cubicBezTo>
                <a:cubicBezTo>
                  <a:pt x="44" y="102"/>
                  <a:pt x="51" y="100"/>
                  <a:pt x="60" y="100"/>
                </a:cubicBezTo>
                <a:cubicBezTo>
                  <a:pt x="65" y="100"/>
                  <a:pt x="71" y="100"/>
                  <a:pt x="77" y="99"/>
                </a:cubicBezTo>
                <a:cubicBezTo>
                  <a:pt x="83" y="98"/>
                  <a:pt x="88" y="98"/>
                  <a:pt x="94" y="99"/>
                </a:cubicBezTo>
                <a:cubicBezTo>
                  <a:pt x="94" y="99"/>
                  <a:pt x="94" y="99"/>
                  <a:pt x="94" y="9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287">
            <a:extLst>
              <a:ext uri="{FF2B5EF4-FFF2-40B4-BE49-F238E27FC236}">
                <a16:creationId xmlns:a16="http://schemas.microsoft.com/office/drawing/2014/main" id="{E2AD6D7D-E682-6490-5EE4-36E37D04F343}"/>
              </a:ext>
            </a:extLst>
          </p:cNvPr>
          <p:cNvSpPr>
            <a:spLocks/>
          </p:cNvSpPr>
          <p:nvPr/>
        </p:nvSpPr>
        <p:spPr bwMode="auto">
          <a:xfrm>
            <a:off x="20614900" y="9221788"/>
            <a:ext cx="12700"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3" y="0"/>
                  <a:pt x="4" y="0"/>
                </a:cubicBezTo>
                <a:cubicBezTo>
                  <a:pt x="3"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288">
            <a:extLst>
              <a:ext uri="{FF2B5EF4-FFF2-40B4-BE49-F238E27FC236}">
                <a16:creationId xmlns:a16="http://schemas.microsoft.com/office/drawing/2014/main" id="{8F63AE5A-C4ED-A127-E56D-785017C234B4}"/>
              </a:ext>
            </a:extLst>
          </p:cNvPr>
          <p:cNvSpPr>
            <a:spLocks/>
          </p:cNvSpPr>
          <p:nvPr/>
        </p:nvSpPr>
        <p:spPr bwMode="auto">
          <a:xfrm>
            <a:off x="20127539" y="9012239"/>
            <a:ext cx="223838" cy="234950"/>
          </a:xfrm>
          <a:custGeom>
            <a:avLst/>
            <a:gdLst>
              <a:gd name="T0" fmla="*/ 67 w 71"/>
              <a:gd name="T1" fmla="*/ 72 h 75"/>
              <a:gd name="T2" fmla="*/ 65 w 71"/>
              <a:gd name="T3" fmla="*/ 67 h 75"/>
              <a:gd name="T4" fmla="*/ 67 w 71"/>
              <a:gd name="T5" fmla="*/ 64 h 75"/>
              <a:gd name="T6" fmla="*/ 66 w 71"/>
              <a:gd name="T7" fmla="*/ 60 h 75"/>
              <a:gd name="T8" fmla="*/ 67 w 71"/>
              <a:gd name="T9" fmla="*/ 56 h 75"/>
              <a:gd name="T10" fmla="*/ 66 w 71"/>
              <a:gd name="T11" fmla="*/ 54 h 75"/>
              <a:gd name="T12" fmla="*/ 69 w 71"/>
              <a:gd name="T13" fmla="*/ 52 h 75"/>
              <a:gd name="T14" fmla="*/ 68 w 71"/>
              <a:gd name="T15" fmla="*/ 48 h 75"/>
              <a:gd name="T16" fmla="*/ 65 w 71"/>
              <a:gd name="T17" fmla="*/ 49 h 75"/>
              <a:gd name="T18" fmla="*/ 63 w 71"/>
              <a:gd name="T19" fmla="*/ 47 h 75"/>
              <a:gd name="T20" fmla="*/ 62 w 71"/>
              <a:gd name="T21" fmla="*/ 43 h 75"/>
              <a:gd name="T22" fmla="*/ 60 w 71"/>
              <a:gd name="T23" fmla="*/ 43 h 75"/>
              <a:gd name="T24" fmla="*/ 58 w 71"/>
              <a:gd name="T25" fmla="*/ 43 h 75"/>
              <a:gd name="T26" fmla="*/ 55 w 71"/>
              <a:gd name="T27" fmla="*/ 41 h 75"/>
              <a:gd name="T28" fmla="*/ 53 w 71"/>
              <a:gd name="T29" fmla="*/ 40 h 75"/>
              <a:gd name="T30" fmla="*/ 51 w 71"/>
              <a:gd name="T31" fmla="*/ 41 h 75"/>
              <a:gd name="T32" fmla="*/ 49 w 71"/>
              <a:gd name="T33" fmla="*/ 41 h 75"/>
              <a:gd name="T34" fmla="*/ 48 w 71"/>
              <a:gd name="T35" fmla="*/ 37 h 75"/>
              <a:gd name="T36" fmla="*/ 50 w 71"/>
              <a:gd name="T37" fmla="*/ 35 h 75"/>
              <a:gd name="T38" fmla="*/ 51 w 71"/>
              <a:gd name="T39" fmla="*/ 33 h 75"/>
              <a:gd name="T40" fmla="*/ 53 w 71"/>
              <a:gd name="T41" fmla="*/ 28 h 75"/>
              <a:gd name="T42" fmla="*/ 52 w 71"/>
              <a:gd name="T43" fmla="*/ 26 h 75"/>
              <a:gd name="T44" fmla="*/ 52 w 71"/>
              <a:gd name="T45" fmla="*/ 23 h 75"/>
              <a:gd name="T46" fmla="*/ 53 w 71"/>
              <a:gd name="T47" fmla="*/ 23 h 75"/>
              <a:gd name="T48" fmla="*/ 51 w 71"/>
              <a:gd name="T49" fmla="*/ 21 h 75"/>
              <a:gd name="T50" fmla="*/ 48 w 71"/>
              <a:gd name="T51" fmla="*/ 19 h 75"/>
              <a:gd name="T52" fmla="*/ 47 w 71"/>
              <a:gd name="T53" fmla="*/ 19 h 75"/>
              <a:gd name="T54" fmla="*/ 42 w 71"/>
              <a:gd name="T55" fmla="*/ 23 h 75"/>
              <a:gd name="T56" fmla="*/ 40 w 71"/>
              <a:gd name="T57" fmla="*/ 23 h 75"/>
              <a:gd name="T58" fmla="*/ 36 w 71"/>
              <a:gd name="T59" fmla="*/ 18 h 75"/>
              <a:gd name="T60" fmla="*/ 36 w 71"/>
              <a:gd name="T61" fmla="*/ 7 h 75"/>
              <a:gd name="T62" fmla="*/ 33 w 71"/>
              <a:gd name="T63" fmla="*/ 5 h 75"/>
              <a:gd name="T64" fmla="*/ 31 w 71"/>
              <a:gd name="T65" fmla="*/ 2 h 75"/>
              <a:gd name="T66" fmla="*/ 28 w 71"/>
              <a:gd name="T67" fmla="*/ 0 h 75"/>
              <a:gd name="T68" fmla="*/ 21 w 71"/>
              <a:gd name="T69" fmla="*/ 2 h 75"/>
              <a:gd name="T70" fmla="*/ 19 w 71"/>
              <a:gd name="T71" fmla="*/ 2 h 75"/>
              <a:gd name="T72" fmla="*/ 15 w 71"/>
              <a:gd name="T73" fmla="*/ 4 h 75"/>
              <a:gd name="T74" fmla="*/ 14 w 71"/>
              <a:gd name="T75" fmla="*/ 8 h 75"/>
              <a:gd name="T76" fmla="*/ 13 w 71"/>
              <a:gd name="T77" fmla="*/ 10 h 75"/>
              <a:gd name="T78" fmla="*/ 12 w 71"/>
              <a:gd name="T79" fmla="*/ 11 h 75"/>
              <a:gd name="T80" fmla="*/ 10 w 71"/>
              <a:gd name="T81" fmla="*/ 16 h 75"/>
              <a:gd name="T82" fmla="*/ 10 w 71"/>
              <a:gd name="T83" fmla="*/ 19 h 75"/>
              <a:gd name="T84" fmla="*/ 5 w 71"/>
              <a:gd name="T85" fmla="*/ 23 h 75"/>
              <a:gd name="T86" fmla="*/ 3 w 71"/>
              <a:gd name="T87" fmla="*/ 24 h 75"/>
              <a:gd name="T88" fmla="*/ 0 w 71"/>
              <a:gd name="T89" fmla="*/ 29 h 75"/>
              <a:gd name="T90" fmla="*/ 0 w 71"/>
              <a:gd name="T91" fmla="*/ 33 h 75"/>
              <a:gd name="T92" fmla="*/ 11 w 71"/>
              <a:gd name="T93" fmla="*/ 40 h 75"/>
              <a:gd name="T94" fmla="*/ 46 w 71"/>
              <a:gd name="T95" fmla="*/ 67 h 75"/>
              <a:gd name="T96" fmla="*/ 65 w 71"/>
              <a:gd name="T97" fmla="*/ 75 h 75"/>
              <a:gd name="T98" fmla="*/ 71 w 71"/>
              <a:gd name="T99" fmla="*/ 74 h 75"/>
              <a:gd name="T100" fmla="*/ 67 w 71"/>
              <a:gd name="T101" fmla="*/ 75 h 75"/>
              <a:gd name="T102" fmla="*/ 67 w 71"/>
              <a:gd name="T10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75">
                <a:moveTo>
                  <a:pt x="67" y="72"/>
                </a:moveTo>
                <a:cubicBezTo>
                  <a:pt x="65" y="67"/>
                  <a:pt x="65" y="67"/>
                  <a:pt x="65" y="67"/>
                </a:cubicBezTo>
                <a:cubicBezTo>
                  <a:pt x="67" y="64"/>
                  <a:pt x="67" y="64"/>
                  <a:pt x="67" y="64"/>
                </a:cubicBezTo>
                <a:cubicBezTo>
                  <a:pt x="66" y="60"/>
                  <a:pt x="66" y="60"/>
                  <a:pt x="66" y="60"/>
                </a:cubicBezTo>
                <a:cubicBezTo>
                  <a:pt x="67" y="56"/>
                  <a:pt x="67" y="56"/>
                  <a:pt x="67" y="56"/>
                </a:cubicBezTo>
                <a:cubicBezTo>
                  <a:pt x="66" y="54"/>
                  <a:pt x="66" y="54"/>
                  <a:pt x="66" y="54"/>
                </a:cubicBezTo>
                <a:cubicBezTo>
                  <a:pt x="69" y="52"/>
                  <a:pt x="69" y="52"/>
                  <a:pt x="69" y="52"/>
                </a:cubicBezTo>
                <a:cubicBezTo>
                  <a:pt x="68" y="48"/>
                  <a:pt x="68" y="48"/>
                  <a:pt x="68" y="48"/>
                </a:cubicBezTo>
                <a:cubicBezTo>
                  <a:pt x="65" y="49"/>
                  <a:pt x="65" y="49"/>
                  <a:pt x="65" y="49"/>
                </a:cubicBezTo>
                <a:cubicBezTo>
                  <a:pt x="63" y="47"/>
                  <a:pt x="63" y="47"/>
                  <a:pt x="63" y="47"/>
                </a:cubicBezTo>
                <a:cubicBezTo>
                  <a:pt x="62" y="43"/>
                  <a:pt x="62" y="43"/>
                  <a:pt x="62" y="43"/>
                </a:cubicBezTo>
                <a:cubicBezTo>
                  <a:pt x="60" y="43"/>
                  <a:pt x="60" y="43"/>
                  <a:pt x="60" y="43"/>
                </a:cubicBezTo>
                <a:cubicBezTo>
                  <a:pt x="58" y="43"/>
                  <a:pt x="58" y="43"/>
                  <a:pt x="58" y="43"/>
                </a:cubicBezTo>
                <a:cubicBezTo>
                  <a:pt x="55" y="41"/>
                  <a:pt x="55" y="41"/>
                  <a:pt x="55" y="41"/>
                </a:cubicBezTo>
                <a:cubicBezTo>
                  <a:pt x="53" y="40"/>
                  <a:pt x="53" y="40"/>
                  <a:pt x="53" y="40"/>
                </a:cubicBezTo>
                <a:cubicBezTo>
                  <a:pt x="51" y="41"/>
                  <a:pt x="51" y="41"/>
                  <a:pt x="51" y="41"/>
                </a:cubicBezTo>
                <a:cubicBezTo>
                  <a:pt x="49" y="41"/>
                  <a:pt x="49" y="41"/>
                  <a:pt x="49" y="41"/>
                </a:cubicBezTo>
                <a:cubicBezTo>
                  <a:pt x="48" y="37"/>
                  <a:pt x="48" y="37"/>
                  <a:pt x="48" y="37"/>
                </a:cubicBezTo>
                <a:cubicBezTo>
                  <a:pt x="50" y="35"/>
                  <a:pt x="50" y="35"/>
                  <a:pt x="50" y="35"/>
                </a:cubicBezTo>
                <a:cubicBezTo>
                  <a:pt x="51" y="33"/>
                  <a:pt x="51" y="33"/>
                  <a:pt x="51" y="33"/>
                </a:cubicBezTo>
                <a:cubicBezTo>
                  <a:pt x="53" y="28"/>
                  <a:pt x="53" y="28"/>
                  <a:pt x="53" y="28"/>
                </a:cubicBezTo>
                <a:cubicBezTo>
                  <a:pt x="52" y="26"/>
                  <a:pt x="52" y="26"/>
                  <a:pt x="52" y="26"/>
                </a:cubicBezTo>
                <a:cubicBezTo>
                  <a:pt x="52" y="23"/>
                  <a:pt x="52" y="23"/>
                  <a:pt x="52" y="23"/>
                </a:cubicBezTo>
                <a:cubicBezTo>
                  <a:pt x="53" y="23"/>
                  <a:pt x="53" y="23"/>
                  <a:pt x="53" y="23"/>
                </a:cubicBezTo>
                <a:cubicBezTo>
                  <a:pt x="51" y="21"/>
                  <a:pt x="51" y="21"/>
                  <a:pt x="51" y="21"/>
                </a:cubicBezTo>
                <a:cubicBezTo>
                  <a:pt x="48" y="19"/>
                  <a:pt x="48" y="19"/>
                  <a:pt x="48" y="19"/>
                </a:cubicBezTo>
                <a:cubicBezTo>
                  <a:pt x="47" y="19"/>
                  <a:pt x="47" y="19"/>
                  <a:pt x="47" y="19"/>
                </a:cubicBezTo>
                <a:cubicBezTo>
                  <a:pt x="42" y="23"/>
                  <a:pt x="42" y="23"/>
                  <a:pt x="42" y="23"/>
                </a:cubicBezTo>
                <a:cubicBezTo>
                  <a:pt x="40" y="23"/>
                  <a:pt x="40" y="23"/>
                  <a:pt x="40" y="23"/>
                </a:cubicBezTo>
                <a:cubicBezTo>
                  <a:pt x="36" y="18"/>
                  <a:pt x="36" y="18"/>
                  <a:pt x="36" y="18"/>
                </a:cubicBezTo>
                <a:cubicBezTo>
                  <a:pt x="36" y="7"/>
                  <a:pt x="36" y="7"/>
                  <a:pt x="36" y="7"/>
                </a:cubicBezTo>
                <a:cubicBezTo>
                  <a:pt x="33" y="5"/>
                  <a:pt x="33" y="5"/>
                  <a:pt x="33" y="5"/>
                </a:cubicBezTo>
                <a:cubicBezTo>
                  <a:pt x="31" y="2"/>
                  <a:pt x="31" y="2"/>
                  <a:pt x="31" y="2"/>
                </a:cubicBezTo>
                <a:cubicBezTo>
                  <a:pt x="28" y="0"/>
                  <a:pt x="28" y="0"/>
                  <a:pt x="28" y="0"/>
                </a:cubicBezTo>
                <a:cubicBezTo>
                  <a:pt x="21" y="2"/>
                  <a:pt x="21" y="2"/>
                  <a:pt x="21" y="2"/>
                </a:cubicBezTo>
                <a:cubicBezTo>
                  <a:pt x="19" y="2"/>
                  <a:pt x="19" y="2"/>
                  <a:pt x="19" y="2"/>
                </a:cubicBezTo>
                <a:cubicBezTo>
                  <a:pt x="15" y="4"/>
                  <a:pt x="15" y="4"/>
                  <a:pt x="15" y="4"/>
                </a:cubicBezTo>
                <a:cubicBezTo>
                  <a:pt x="14" y="8"/>
                  <a:pt x="14" y="8"/>
                  <a:pt x="14" y="8"/>
                </a:cubicBezTo>
                <a:cubicBezTo>
                  <a:pt x="13" y="10"/>
                  <a:pt x="13" y="10"/>
                  <a:pt x="13" y="10"/>
                </a:cubicBezTo>
                <a:cubicBezTo>
                  <a:pt x="12" y="11"/>
                  <a:pt x="12" y="11"/>
                  <a:pt x="12" y="11"/>
                </a:cubicBezTo>
                <a:cubicBezTo>
                  <a:pt x="10" y="16"/>
                  <a:pt x="10" y="16"/>
                  <a:pt x="10" y="16"/>
                </a:cubicBezTo>
                <a:cubicBezTo>
                  <a:pt x="10" y="19"/>
                  <a:pt x="10" y="19"/>
                  <a:pt x="10" y="19"/>
                </a:cubicBezTo>
                <a:cubicBezTo>
                  <a:pt x="5" y="23"/>
                  <a:pt x="5" y="23"/>
                  <a:pt x="5" y="23"/>
                </a:cubicBezTo>
                <a:cubicBezTo>
                  <a:pt x="3" y="24"/>
                  <a:pt x="3" y="24"/>
                  <a:pt x="3" y="24"/>
                </a:cubicBezTo>
                <a:cubicBezTo>
                  <a:pt x="0" y="29"/>
                  <a:pt x="0" y="29"/>
                  <a:pt x="0" y="29"/>
                </a:cubicBezTo>
                <a:cubicBezTo>
                  <a:pt x="0" y="33"/>
                  <a:pt x="0" y="33"/>
                  <a:pt x="0" y="33"/>
                </a:cubicBezTo>
                <a:cubicBezTo>
                  <a:pt x="3" y="35"/>
                  <a:pt x="7" y="38"/>
                  <a:pt x="11" y="40"/>
                </a:cubicBezTo>
                <a:cubicBezTo>
                  <a:pt x="22" y="49"/>
                  <a:pt x="33" y="59"/>
                  <a:pt x="46" y="67"/>
                </a:cubicBezTo>
                <a:cubicBezTo>
                  <a:pt x="52" y="70"/>
                  <a:pt x="58" y="73"/>
                  <a:pt x="65" y="75"/>
                </a:cubicBezTo>
                <a:cubicBezTo>
                  <a:pt x="66" y="75"/>
                  <a:pt x="69" y="75"/>
                  <a:pt x="71" y="74"/>
                </a:cubicBezTo>
                <a:cubicBezTo>
                  <a:pt x="69" y="75"/>
                  <a:pt x="68" y="75"/>
                  <a:pt x="67" y="75"/>
                </a:cubicBezTo>
                <a:lnTo>
                  <a:pt x="67" y="7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289">
            <a:extLst>
              <a:ext uri="{FF2B5EF4-FFF2-40B4-BE49-F238E27FC236}">
                <a16:creationId xmlns:a16="http://schemas.microsoft.com/office/drawing/2014/main" id="{36E58EBD-93F2-22CC-0B30-CBA73E8F8D60}"/>
              </a:ext>
            </a:extLst>
          </p:cNvPr>
          <p:cNvSpPr>
            <a:spLocks/>
          </p:cNvSpPr>
          <p:nvPr/>
        </p:nvSpPr>
        <p:spPr bwMode="auto">
          <a:xfrm>
            <a:off x="20024350" y="8929689"/>
            <a:ext cx="153988" cy="185738"/>
          </a:xfrm>
          <a:custGeom>
            <a:avLst/>
            <a:gdLst>
              <a:gd name="T0" fmla="*/ 33 w 49"/>
              <a:gd name="T1" fmla="*/ 55 h 59"/>
              <a:gd name="T2" fmla="*/ 36 w 49"/>
              <a:gd name="T3" fmla="*/ 50 h 59"/>
              <a:gd name="T4" fmla="*/ 38 w 49"/>
              <a:gd name="T5" fmla="*/ 49 h 59"/>
              <a:gd name="T6" fmla="*/ 43 w 49"/>
              <a:gd name="T7" fmla="*/ 45 h 59"/>
              <a:gd name="T8" fmla="*/ 43 w 49"/>
              <a:gd name="T9" fmla="*/ 42 h 59"/>
              <a:gd name="T10" fmla="*/ 45 w 49"/>
              <a:gd name="T11" fmla="*/ 37 h 59"/>
              <a:gd name="T12" fmla="*/ 46 w 49"/>
              <a:gd name="T13" fmla="*/ 36 h 59"/>
              <a:gd name="T14" fmla="*/ 47 w 49"/>
              <a:gd name="T15" fmla="*/ 34 h 59"/>
              <a:gd name="T16" fmla="*/ 48 w 49"/>
              <a:gd name="T17" fmla="*/ 30 h 59"/>
              <a:gd name="T18" fmla="*/ 48 w 49"/>
              <a:gd name="T19" fmla="*/ 30 h 59"/>
              <a:gd name="T20" fmla="*/ 48 w 49"/>
              <a:gd name="T21" fmla="*/ 28 h 59"/>
              <a:gd name="T22" fmla="*/ 46 w 49"/>
              <a:gd name="T23" fmla="*/ 27 h 59"/>
              <a:gd name="T24" fmla="*/ 47 w 49"/>
              <a:gd name="T25" fmla="*/ 24 h 59"/>
              <a:gd name="T26" fmla="*/ 49 w 49"/>
              <a:gd name="T27" fmla="*/ 24 h 59"/>
              <a:gd name="T28" fmla="*/ 49 w 49"/>
              <a:gd name="T29" fmla="*/ 21 h 59"/>
              <a:gd name="T30" fmla="*/ 46 w 49"/>
              <a:gd name="T31" fmla="*/ 18 h 59"/>
              <a:gd name="T32" fmla="*/ 46 w 49"/>
              <a:gd name="T33" fmla="*/ 15 h 59"/>
              <a:gd name="T34" fmla="*/ 38 w 49"/>
              <a:gd name="T35" fmla="*/ 0 h 59"/>
              <a:gd name="T36" fmla="*/ 24 w 49"/>
              <a:gd name="T37" fmla="*/ 0 h 59"/>
              <a:gd name="T38" fmla="*/ 19 w 49"/>
              <a:gd name="T39" fmla="*/ 2 h 59"/>
              <a:gd name="T40" fmla="*/ 12 w 49"/>
              <a:gd name="T41" fmla="*/ 9 h 59"/>
              <a:gd name="T42" fmla="*/ 12 w 49"/>
              <a:gd name="T43" fmla="*/ 11 h 59"/>
              <a:gd name="T44" fmla="*/ 6 w 49"/>
              <a:gd name="T45" fmla="*/ 14 h 59"/>
              <a:gd name="T46" fmla="*/ 0 w 49"/>
              <a:gd name="T47" fmla="*/ 15 h 59"/>
              <a:gd name="T48" fmla="*/ 1 w 49"/>
              <a:gd name="T49" fmla="*/ 17 h 59"/>
              <a:gd name="T50" fmla="*/ 10 w 49"/>
              <a:gd name="T51" fmla="*/ 40 h 59"/>
              <a:gd name="T52" fmla="*/ 28 w 49"/>
              <a:gd name="T53" fmla="*/ 57 h 59"/>
              <a:gd name="T54" fmla="*/ 33 w 49"/>
              <a:gd name="T55" fmla="*/ 59 h 59"/>
              <a:gd name="T56" fmla="*/ 33 w 49"/>
              <a:gd name="T5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9">
                <a:moveTo>
                  <a:pt x="33" y="55"/>
                </a:moveTo>
                <a:cubicBezTo>
                  <a:pt x="36" y="50"/>
                  <a:pt x="36" y="50"/>
                  <a:pt x="36" y="50"/>
                </a:cubicBezTo>
                <a:cubicBezTo>
                  <a:pt x="38" y="49"/>
                  <a:pt x="38" y="49"/>
                  <a:pt x="38" y="49"/>
                </a:cubicBezTo>
                <a:cubicBezTo>
                  <a:pt x="43" y="45"/>
                  <a:pt x="43" y="45"/>
                  <a:pt x="43" y="45"/>
                </a:cubicBezTo>
                <a:cubicBezTo>
                  <a:pt x="43" y="42"/>
                  <a:pt x="43" y="42"/>
                  <a:pt x="43" y="42"/>
                </a:cubicBezTo>
                <a:cubicBezTo>
                  <a:pt x="45" y="37"/>
                  <a:pt x="45" y="37"/>
                  <a:pt x="45" y="37"/>
                </a:cubicBezTo>
                <a:cubicBezTo>
                  <a:pt x="46" y="36"/>
                  <a:pt x="46" y="36"/>
                  <a:pt x="46" y="36"/>
                </a:cubicBezTo>
                <a:cubicBezTo>
                  <a:pt x="47" y="34"/>
                  <a:pt x="47" y="34"/>
                  <a:pt x="47" y="34"/>
                </a:cubicBezTo>
                <a:cubicBezTo>
                  <a:pt x="48" y="30"/>
                  <a:pt x="48" y="30"/>
                  <a:pt x="48" y="30"/>
                </a:cubicBezTo>
                <a:cubicBezTo>
                  <a:pt x="48" y="30"/>
                  <a:pt x="48" y="30"/>
                  <a:pt x="48" y="30"/>
                </a:cubicBezTo>
                <a:cubicBezTo>
                  <a:pt x="48" y="28"/>
                  <a:pt x="48" y="28"/>
                  <a:pt x="48" y="28"/>
                </a:cubicBezTo>
                <a:cubicBezTo>
                  <a:pt x="46" y="27"/>
                  <a:pt x="46" y="27"/>
                  <a:pt x="46" y="27"/>
                </a:cubicBezTo>
                <a:cubicBezTo>
                  <a:pt x="47" y="24"/>
                  <a:pt x="47" y="24"/>
                  <a:pt x="47" y="24"/>
                </a:cubicBezTo>
                <a:cubicBezTo>
                  <a:pt x="49" y="24"/>
                  <a:pt x="49" y="24"/>
                  <a:pt x="49" y="24"/>
                </a:cubicBezTo>
                <a:cubicBezTo>
                  <a:pt x="49" y="21"/>
                  <a:pt x="49" y="21"/>
                  <a:pt x="49" y="21"/>
                </a:cubicBezTo>
                <a:cubicBezTo>
                  <a:pt x="46" y="18"/>
                  <a:pt x="46" y="18"/>
                  <a:pt x="46" y="18"/>
                </a:cubicBezTo>
                <a:cubicBezTo>
                  <a:pt x="46" y="15"/>
                  <a:pt x="46" y="15"/>
                  <a:pt x="46" y="15"/>
                </a:cubicBezTo>
                <a:cubicBezTo>
                  <a:pt x="38" y="0"/>
                  <a:pt x="38" y="0"/>
                  <a:pt x="38" y="0"/>
                </a:cubicBezTo>
                <a:cubicBezTo>
                  <a:pt x="24" y="0"/>
                  <a:pt x="24" y="0"/>
                  <a:pt x="24" y="0"/>
                </a:cubicBezTo>
                <a:cubicBezTo>
                  <a:pt x="19" y="2"/>
                  <a:pt x="19" y="2"/>
                  <a:pt x="19" y="2"/>
                </a:cubicBezTo>
                <a:cubicBezTo>
                  <a:pt x="12" y="9"/>
                  <a:pt x="12" y="9"/>
                  <a:pt x="12" y="9"/>
                </a:cubicBezTo>
                <a:cubicBezTo>
                  <a:pt x="12" y="11"/>
                  <a:pt x="12" y="11"/>
                  <a:pt x="12" y="11"/>
                </a:cubicBezTo>
                <a:cubicBezTo>
                  <a:pt x="6" y="14"/>
                  <a:pt x="6" y="14"/>
                  <a:pt x="6" y="14"/>
                </a:cubicBezTo>
                <a:cubicBezTo>
                  <a:pt x="0" y="15"/>
                  <a:pt x="0" y="15"/>
                  <a:pt x="0" y="15"/>
                </a:cubicBezTo>
                <a:cubicBezTo>
                  <a:pt x="1" y="15"/>
                  <a:pt x="1" y="16"/>
                  <a:pt x="1" y="17"/>
                </a:cubicBezTo>
                <a:cubicBezTo>
                  <a:pt x="1" y="26"/>
                  <a:pt x="6" y="33"/>
                  <a:pt x="10" y="40"/>
                </a:cubicBezTo>
                <a:cubicBezTo>
                  <a:pt x="14" y="48"/>
                  <a:pt x="20" y="54"/>
                  <a:pt x="28" y="57"/>
                </a:cubicBezTo>
                <a:cubicBezTo>
                  <a:pt x="30" y="57"/>
                  <a:pt x="31" y="58"/>
                  <a:pt x="33" y="59"/>
                </a:cubicBezTo>
                <a:lnTo>
                  <a:pt x="33" y="55"/>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290">
            <a:extLst>
              <a:ext uri="{FF2B5EF4-FFF2-40B4-BE49-F238E27FC236}">
                <a16:creationId xmlns:a16="http://schemas.microsoft.com/office/drawing/2014/main" id="{82B4D3DF-97F2-678B-571F-8997234AA18A}"/>
              </a:ext>
            </a:extLst>
          </p:cNvPr>
          <p:cNvSpPr>
            <a:spLocks/>
          </p:cNvSpPr>
          <p:nvPr/>
        </p:nvSpPr>
        <p:spPr bwMode="auto">
          <a:xfrm>
            <a:off x="20143413" y="9128127"/>
            <a:ext cx="19050" cy="9526"/>
          </a:xfrm>
          <a:custGeom>
            <a:avLst/>
            <a:gdLst>
              <a:gd name="T0" fmla="*/ 6 w 6"/>
              <a:gd name="T1" fmla="*/ 3 h 3"/>
              <a:gd name="T2" fmla="*/ 0 w 6"/>
              <a:gd name="T3" fmla="*/ 0 h 3"/>
              <a:gd name="T4" fmla="*/ 6 w 6"/>
              <a:gd name="T5" fmla="*/ 3 h 3"/>
            </a:gdLst>
            <a:ahLst/>
            <a:cxnLst>
              <a:cxn ang="0">
                <a:pos x="T0" y="T1"/>
              </a:cxn>
              <a:cxn ang="0">
                <a:pos x="T2" y="T3"/>
              </a:cxn>
              <a:cxn ang="0">
                <a:pos x="T4" y="T5"/>
              </a:cxn>
            </a:cxnLst>
            <a:rect l="0" t="0" r="r" b="b"/>
            <a:pathLst>
              <a:path w="6" h="3">
                <a:moveTo>
                  <a:pt x="6" y="3"/>
                </a:moveTo>
                <a:cubicBezTo>
                  <a:pt x="4" y="2"/>
                  <a:pt x="2" y="1"/>
                  <a:pt x="0" y="0"/>
                </a:cubicBezTo>
                <a:cubicBezTo>
                  <a:pt x="2" y="1"/>
                  <a:pt x="4" y="2"/>
                  <a:pt x="6"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91">
            <a:extLst>
              <a:ext uri="{FF2B5EF4-FFF2-40B4-BE49-F238E27FC236}">
                <a16:creationId xmlns:a16="http://schemas.microsoft.com/office/drawing/2014/main" id="{2192905A-05C2-8D12-B39A-8D053BCF6CE8}"/>
              </a:ext>
            </a:extLst>
          </p:cNvPr>
          <p:cNvSpPr>
            <a:spLocks/>
          </p:cNvSpPr>
          <p:nvPr/>
        </p:nvSpPr>
        <p:spPr bwMode="auto">
          <a:xfrm>
            <a:off x="20162462" y="9137650"/>
            <a:ext cx="0" cy="3176"/>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92">
            <a:extLst>
              <a:ext uri="{FF2B5EF4-FFF2-40B4-BE49-F238E27FC236}">
                <a16:creationId xmlns:a16="http://schemas.microsoft.com/office/drawing/2014/main" id="{29CC81A8-8C02-9227-1C07-6A703B9C209D}"/>
              </a:ext>
            </a:extLst>
          </p:cNvPr>
          <p:cNvSpPr>
            <a:spLocks/>
          </p:cNvSpPr>
          <p:nvPr/>
        </p:nvSpPr>
        <p:spPr bwMode="auto">
          <a:xfrm>
            <a:off x="20027526" y="8983665"/>
            <a:ext cx="3176" cy="19050"/>
          </a:xfrm>
          <a:custGeom>
            <a:avLst/>
            <a:gdLst>
              <a:gd name="T0" fmla="*/ 0 w 1"/>
              <a:gd name="T1" fmla="*/ 0 h 6"/>
              <a:gd name="T2" fmla="*/ 1 w 1"/>
              <a:gd name="T3" fmla="*/ 6 h 6"/>
              <a:gd name="T4" fmla="*/ 0 w 1"/>
              <a:gd name="T5" fmla="*/ 0 h 6"/>
            </a:gdLst>
            <a:ahLst/>
            <a:cxnLst>
              <a:cxn ang="0">
                <a:pos x="T0" y="T1"/>
              </a:cxn>
              <a:cxn ang="0">
                <a:pos x="T2" y="T3"/>
              </a:cxn>
              <a:cxn ang="0">
                <a:pos x="T4" y="T5"/>
              </a:cxn>
            </a:cxnLst>
            <a:rect l="0" t="0" r="r" b="b"/>
            <a:pathLst>
              <a:path w="1" h="6">
                <a:moveTo>
                  <a:pt x="0" y="0"/>
                </a:moveTo>
                <a:cubicBezTo>
                  <a:pt x="0" y="2"/>
                  <a:pt x="0" y="4"/>
                  <a:pt x="1" y="6"/>
                </a:cubicBezTo>
                <a:cubicBezTo>
                  <a:pt x="0"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293">
            <a:extLst>
              <a:ext uri="{FF2B5EF4-FFF2-40B4-BE49-F238E27FC236}">
                <a16:creationId xmlns:a16="http://schemas.microsoft.com/office/drawing/2014/main" id="{4F2A15E9-B868-2F35-1AA0-497BEEE16994}"/>
              </a:ext>
            </a:extLst>
          </p:cNvPr>
          <p:cNvSpPr>
            <a:spLocks/>
          </p:cNvSpPr>
          <p:nvPr/>
        </p:nvSpPr>
        <p:spPr bwMode="auto">
          <a:xfrm>
            <a:off x="19940213" y="8785227"/>
            <a:ext cx="388938" cy="298450"/>
          </a:xfrm>
          <a:custGeom>
            <a:avLst/>
            <a:gdLst>
              <a:gd name="T0" fmla="*/ 33 w 124"/>
              <a:gd name="T1" fmla="*/ 60 h 95"/>
              <a:gd name="T2" fmla="*/ 39 w 124"/>
              <a:gd name="T3" fmla="*/ 55 h 95"/>
              <a:gd name="T4" fmla="*/ 51 w 124"/>
              <a:gd name="T5" fmla="*/ 46 h 95"/>
              <a:gd name="T6" fmla="*/ 73 w 124"/>
              <a:gd name="T7" fmla="*/ 61 h 95"/>
              <a:gd name="T8" fmla="*/ 76 w 124"/>
              <a:gd name="T9" fmla="*/ 67 h 95"/>
              <a:gd name="T10" fmla="*/ 74 w 124"/>
              <a:gd name="T11" fmla="*/ 70 h 95"/>
              <a:gd name="T12" fmla="*/ 75 w 124"/>
              <a:gd name="T13" fmla="*/ 74 h 95"/>
              <a:gd name="T14" fmla="*/ 79 w 124"/>
              <a:gd name="T15" fmla="*/ 74 h 95"/>
              <a:gd name="T16" fmla="*/ 88 w 124"/>
              <a:gd name="T17" fmla="*/ 72 h 95"/>
              <a:gd name="T18" fmla="*/ 93 w 124"/>
              <a:gd name="T19" fmla="*/ 77 h 95"/>
              <a:gd name="T20" fmla="*/ 96 w 124"/>
              <a:gd name="T21" fmla="*/ 90 h 95"/>
              <a:gd name="T22" fmla="*/ 102 w 124"/>
              <a:gd name="T23" fmla="*/ 95 h 95"/>
              <a:gd name="T24" fmla="*/ 108 w 124"/>
              <a:gd name="T25" fmla="*/ 91 h 95"/>
              <a:gd name="T26" fmla="*/ 113 w 124"/>
              <a:gd name="T27" fmla="*/ 95 h 95"/>
              <a:gd name="T28" fmla="*/ 120 w 124"/>
              <a:gd name="T29" fmla="*/ 83 h 95"/>
              <a:gd name="T30" fmla="*/ 117 w 124"/>
              <a:gd name="T31" fmla="*/ 75 h 95"/>
              <a:gd name="T32" fmla="*/ 118 w 124"/>
              <a:gd name="T33" fmla="*/ 72 h 95"/>
              <a:gd name="T34" fmla="*/ 122 w 124"/>
              <a:gd name="T35" fmla="*/ 70 h 95"/>
              <a:gd name="T36" fmla="*/ 117 w 124"/>
              <a:gd name="T37" fmla="*/ 65 h 95"/>
              <a:gd name="T38" fmla="*/ 118 w 124"/>
              <a:gd name="T39" fmla="*/ 55 h 95"/>
              <a:gd name="T40" fmla="*/ 116 w 124"/>
              <a:gd name="T41" fmla="*/ 46 h 95"/>
              <a:gd name="T42" fmla="*/ 124 w 124"/>
              <a:gd name="T43" fmla="*/ 41 h 95"/>
              <a:gd name="T44" fmla="*/ 123 w 124"/>
              <a:gd name="T45" fmla="*/ 38 h 95"/>
              <a:gd name="T46" fmla="*/ 117 w 124"/>
              <a:gd name="T47" fmla="*/ 37 h 95"/>
              <a:gd name="T48" fmla="*/ 116 w 124"/>
              <a:gd name="T49" fmla="*/ 33 h 95"/>
              <a:gd name="T50" fmla="*/ 114 w 124"/>
              <a:gd name="T51" fmla="*/ 30 h 95"/>
              <a:gd name="T52" fmla="*/ 110 w 124"/>
              <a:gd name="T53" fmla="*/ 32 h 95"/>
              <a:gd name="T54" fmla="*/ 114 w 124"/>
              <a:gd name="T55" fmla="*/ 23 h 95"/>
              <a:gd name="T56" fmla="*/ 109 w 124"/>
              <a:gd name="T57" fmla="*/ 18 h 95"/>
              <a:gd name="T58" fmla="*/ 105 w 124"/>
              <a:gd name="T59" fmla="*/ 8 h 95"/>
              <a:gd name="T60" fmla="*/ 99 w 124"/>
              <a:gd name="T61" fmla="*/ 7 h 95"/>
              <a:gd name="T62" fmla="*/ 92 w 124"/>
              <a:gd name="T63" fmla="*/ 6 h 95"/>
              <a:gd name="T64" fmla="*/ 86 w 124"/>
              <a:gd name="T65" fmla="*/ 11 h 95"/>
              <a:gd name="T66" fmla="*/ 79 w 124"/>
              <a:gd name="T67" fmla="*/ 14 h 95"/>
              <a:gd name="T68" fmla="*/ 68 w 124"/>
              <a:gd name="T69" fmla="*/ 11 h 95"/>
              <a:gd name="T70" fmla="*/ 65 w 124"/>
              <a:gd name="T71" fmla="*/ 8 h 95"/>
              <a:gd name="T72" fmla="*/ 60 w 124"/>
              <a:gd name="T73" fmla="*/ 6 h 95"/>
              <a:gd name="T74" fmla="*/ 54 w 124"/>
              <a:gd name="T75" fmla="*/ 6 h 95"/>
              <a:gd name="T76" fmla="*/ 43 w 124"/>
              <a:gd name="T77" fmla="*/ 5 h 95"/>
              <a:gd name="T78" fmla="*/ 22 w 124"/>
              <a:gd name="T79" fmla="*/ 0 h 95"/>
              <a:gd name="T80" fmla="*/ 20 w 124"/>
              <a:gd name="T81" fmla="*/ 5 h 95"/>
              <a:gd name="T82" fmla="*/ 19 w 124"/>
              <a:gd name="T83" fmla="*/ 14 h 95"/>
              <a:gd name="T84" fmla="*/ 21 w 124"/>
              <a:gd name="T85" fmla="*/ 19 h 95"/>
              <a:gd name="T86" fmla="*/ 13 w 124"/>
              <a:gd name="T87" fmla="*/ 23 h 95"/>
              <a:gd name="T88" fmla="*/ 4 w 124"/>
              <a:gd name="T89" fmla="*/ 26 h 95"/>
              <a:gd name="T90" fmla="*/ 4 w 124"/>
              <a:gd name="T91" fmla="*/ 39 h 95"/>
              <a:gd name="T92" fmla="*/ 24 w 124"/>
              <a:gd name="T9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 h="95">
                <a:moveTo>
                  <a:pt x="27" y="61"/>
                </a:moveTo>
                <a:cubicBezTo>
                  <a:pt x="33" y="60"/>
                  <a:pt x="33" y="60"/>
                  <a:pt x="33" y="60"/>
                </a:cubicBezTo>
                <a:cubicBezTo>
                  <a:pt x="39" y="57"/>
                  <a:pt x="39" y="57"/>
                  <a:pt x="39" y="57"/>
                </a:cubicBezTo>
                <a:cubicBezTo>
                  <a:pt x="39" y="55"/>
                  <a:pt x="39" y="55"/>
                  <a:pt x="39" y="55"/>
                </a:cubicBezTo>
                <a:cubicBezTo>
                  <a:pt x="46" y="48"/>
                  <a:pt x="46" y="48"/>
                  <a:pt x="46" y="48"/>
                </a:cubicBezTo>
                <a:cubicBezTo>
                  <a:pt x="51" y="46"/>
                  <a:pt x="51" y="46"/>
                  <a:pt x="51" y="46"/>
                </a:cubicBezTo>
                <a:cubicBezTo>
                  <a:pt x="65" y="46"/>
                  <a:pt x="65" y="46"/>
                  <a:pt x="65" y="46"/>
                </a:cubicBezTo>
                <a:cubicBezTo>
                  <a:pt x="73" y="61"/>
                  <a:pt x="73" y="61"/>
                  <a:pt x="73" y="61"/>
                </a:cubicBezTo>
                <a:cubicBezTo>
                  <a:pt x="73" y="64"/>
                  <a:pt x="73" y="64"/>
                  <a:pt x="73" y="64"/>
                </a:cubicBezTo>
                <a:cubicBezTo>
                  <a:pt x="76" y="67"/>
                  <a:pt x="76" y="67"/>
                  <a:pt x="76" y="67"/>
                </a:cubicBezTo>
                <a:cubicBezTo>
                  <a:pt x="76" y="70"/>
                  <a:pt x="76" y="70"/>
                  <a:pt x="76" y="70"/>
                </a:cubicBezTo>
                <a:cubicBezTo>
                  <a:pt x="74" y="70"/>
                  <a:pt x="74" y="70"/>
                  <a:pt x="74" y="70"/>
                </a:cubicBezTo>
                <a:cubicBezTo>
                  <a:pt x="73" y="73"/>
                  <a:pt x="73" y="73"/>
                  <a:pt x="73" y="73"/>
                </a:cubicBezTo>
                <a:cubicBezTo>
                  <a:pt x="75" y="74"/>
                  <a:pt x="75" y="74"/>
                  <a:pt x="75" y="74"/>
                </a:cubicBezTo>
                <a:cubicBezTo>
                  <a:pt x="75" y="76"/>
                  <a:pt x="75" y="76"/>
                  <a:pt x="75" y="76"/>
                </a:cubicBezTo>
                <a:cubicBezTo>
                  <a:pt x="79" y="74"/>
                  <a:pt x="79" y="74"/>
                  <a:pt x="79" y="74"/>
                </a:cubicBezTo>
                <a:cubicBezTo>
                  <a:pt x="81" y="74"/>
                  <a:pt x="81" y="74"/>
                  <a:pt x="81" y="74"/>
                </a:cubicBezTo>
                <a:cubicBezTo>
                  <a:pt x="88" y="72"/>
                  <a:pt x="88" y="72"/>
                  <a:pt x="88" y="72"/>
                </a:cubicBezTo>
                <a:cubicBezTo>
                  <a:pt x="91" y="74"/>
                  <a:pt x="91" y="74"/>
                  <a:pt x="91" y="74"/>
                </a:cubicBezTo>
                <a:cubicBezTo>
                  <a:pt x="93" y="77"/>
                  <a:pt x="93" y="77"/>
                  <a:pt x="93" y="77"/>
                </a:cubicBezTo>
                <a:cubicBezTo>
                  <a:pt x="96" y="79"/>
                  <a:pt x="96" y="79"/>
                  <a:pt x="96" y="79"/>
                </a:cubicBezTo>
                <a:cubicBezTo>
                  <a:pt x="96" y="90"/>
                  <a:pt x="96" y="90"/>
                  <a:pt x="96" y="90"/>
                </a:cubicBezTo>
                <a:cubicBezTo>
                  <a:pt x="100" y="95"/>
                  <a:pt x="100" y="95"/>
                  <a:pt x="100" y="95"/>
                </a:cubicBezTo>
                <a:cubicBezTo>
                  <a:pt x="102" y="95"/>
                  <a:pt x="102" y="95"/>
                  <a:pt x="102" y="95"/>
                </a:cubicBezTo>
                <a:cubicBezTo>
                  <a:pt x="107" y="91"/>
                  <a:pt x="107" y="91"/>
                  <a:pt x="107" y="91"/>
                </a:cubicBezTo>
                <a:cubicBezTo>
                  <a:pt x="108" y="91"/>
                  <a:pt x="108" y="91"/>
                  <a:pt x="108" y="91"/>
                </a:cubicBezTo>
                <a:cubicBezTo>
                  <a:pt x="111" y="93"/>
                  <a:pt x="111" y="93"/>
                  <a:pt x="111" y="93"/>
                </a:cubicBezTo>
                <a:cubicBezTo>
                  <a:pt x="113" y="95"/>
                  <a:pt x="113" y="95"/>
                  <a:pt x="113" y="95"/>
                </a:cubicBezTo>
                <a:cubicBezTo>
                  <a:pt x="116" y="93"/>
                  <a:pt x="116" y="93"/>
                  <a:pt x="116" y="93"/>
                </a:cubicBezTo>
                <a:cubicBezTo>
                  <a:pt x="120" y="83"/>
                  <a:pt x="120" y="83"/>
                  <a:pt x="120" y="83"/>
                </a:cubicBezTo>
                <a:cubicBezTo>
                  <a:pt x="120" y="80"/>
                  <a:pt x="120" y="80"/>
                  <a:pt x="120" y="80"/>
                </a:cubicBezTo>
                <a:cubicBezTo>
                  <a:pt x="117" y="75"/>
                  <a:pt x="117" y="75"/>
                  <a:pt x="117" y="75"/>
                </a:cubicBezTo>
                <a:cubicBezTo>
                  <a:pt x="117" y="73"/>
                  <a:pt x="117" y="73"/>
                  <a:pt x="117" y="73"/>
                </a:cubicBezTo>
                <a:cubicBezTo>
                  <a:pt x="118" y="72"/>
                  <a:pt x="118" y="72"/>
                  <a:pt x="118" y="72"/>
                </a:cubicBezTo>
                <a:cubicBezTo>
                  <a:pt x="121" y="72"/>
                  <a:pt x="121" y="72"/>
                  <a:pt x="121" y="72"/>
                </a:cubicBezTo>
                <a:cubicBezTo>
                  <a:pt x="122" y="70"/>
                  <a:pt x="122" y="70"/>
                  <a:pt x="122" y="70"/>
                </a:cubicBezTo>
                <a:cubicBezTo>
                  <a:pt x="120" y="67"/>
                  <a:pt x="120" y="67"/>
                  <a:pt x="120" y="67"/>
                </a:cubicBezTo>
                <a:cubicBezTo>
                  <a:pt x="117" y="65"/>
                  <a:pt x="117" y="65"/>
                  <a:pt x="117" y="65"/>
                </a:cubicBezTo>
                <a:cubicBezTo>
                  <a:pt x="117" y="58"/>
                  <a:pt x="117" y="58"/>
                  <a:pt x="117" y="58"/>
                </a:cubicBezTo>
                <a:cubicBezTo>
                  <a:pt x="118" y="55"/>
                  <a:pt x="118" y="55"/>
                  <a:pt x="118" y="55"/>
                </a:cubicBezTo>
                <a:cubicBezTo>
                  <a:pt x="117" y="48"/>
                  <a:pt x="117" y="48"/>
                  <a:pt x="117" y="48"/>
                </a:cubicBezTo>
                <a:cubicBezTo>
                  <a:pt x="116" y="46"/>
                  <a:pt x="116" y="46"/>
                  <a:pt x="116" y="46"/>
                </a:cubicBezTo>
                <a:cubicBezTo>
                  <a:pt x="116" y="44"/>
                  <a:pt x="116" y="44"/>
                  <a:pt x="116" y="44"/>
                </a:cubicBezTo>
                <a:cubicBezTo>
                  <a:pt x="124" y="41"/>
                  <a:pt x="124" y="41"/>
                  <a:pt x="124" y="41"/>
                </a:cubicBezTo>
                <a:cubicBezTo>
                  <a:pt x="124" y="41"/>
                  <a:pt x="124" y="41"/>
                  <a:pt x="124" y="41"/>
                </a:cubicBezTo>
                <a:cubicBezTo>
                  <a:pt x="123" y="38"/>
                  <a:pt x="123" y="38"/>
                  <a:pt x="123" y="38"/>
                </a:cubicBezTo>
                <a:cubicBezTo>
                  <a:pt x="122" y="37"/>
                  <a:pt x="122" y="37"/>
                  <a:pt x="122" y="37"/>
                </a:cubicBezTo>
                <a:cubicBezTo>
                  <a:pt x="117" y="37"/>
                  <a:pt x="117" y="37"/>
                  <a:pt x="117" y="37"/>
                </a:cubicBezTo>
                <a:cubicBezTo>
                  <a:pt x="117" y="35"/>
                  <a:pt x="117" y="35"/>
                  <a:pt x="117" y="35"/>
                </a:cubicBezTo>
                <a:cubicBezTo>
                  <a:pt x="116" y="33"/>
                  <a:pt x="116" y="33"/>
                  <a:pt x="116" y="33"/>
                </a:cubicBezTo>
                <a:cubicBezTo>
                  <a:pt x="117" y="30"/>
                  <a:pt x="117" y="30"/>
                  <a:pt x="117" y="30"/>
                </a:cubicBezTo>
                <a:cubicBezTo>
                  <a:pt x="114" y="30"/>
                  <a:pt x="114" y="30"/>
                  <a:pt x="114" y="30"/>
                </a:cubicBezTo>
                <a:cubicBezTo>
                  <a:pt x="112" y="32"/>
                  <a:pt x="112" y="32"/>
                  <a:pt x="112" y="32"/>
                </a:cubicBezTo>
                <a:cubicBezTo>
                  <a:pt x="110" y="32"/>
                  <a:pt x="110" y="32"/>
                  <a:pt x="110" y="32"/>
                </a:cubicBezTo>
                <a:cubicBezTo>
                  <a:pt x="112" y="27"/>
                  <a:pt x="112" y="27"/>
                  <a:pt x="112" y="27"/>
                </a:cubicBezTo>
                <a:cubicBezTo>
                  <a:pt x="114" y="23"/>
                  <a:pt x="114" y="23"/>
                  <a:pt x="114" y="23"/>
                </a:cubicBezTo>
                <a:cubicBezTo>
                  <a:pt x="114" y="21"/>
                  <a:pt x="114" y="21"/>
                  <a:pt x="114" y="21"/>
                </a:cubicBezTo>
                <a:cubicBezTo>
                  <a:pt x="109" y="18"/>
                  <a:pt x="109" y="18"/>
                  <a:pt x="109" y="18"/>
                </a:cubicBezTo>
                <a:cubicBezTo>
                  <a:pt x="109" y="14"/>
                  <a:pt x="109" y="14"/>
                  <a:pt x="109" y="14"/>
                </a:cubicBezTo>
                <a:cubicBezTo>
                  <a:pt x="105" y="8"/>
                  <a:pt x="105" y="8"/>
                  <a:pt x="105" y="8"/>
                </a:cubicBezTo>
                <a:cubicBezTo>
                  <a:pt x="103" y="6"/>
                  <a:pt x="103" y="6"/>
                  <a:pt x="103" y="6"/>
                </a:cubicBezTo>
                <a:cubicBezTo>
                  <a:pt x="99" y="7"/>
                  <a:pt x="99" y="7"/>
                  <a:pt x="99" y="7"/>
                </a:cubicBezTo>
                <a:cubicBezTo>
                  <a:pt x="95" y="6"/>
                  <a:pt x="95" y="6"/>
                  <a:pt x="95" y="6"/>
                </a:cubicBezTo>
                <a:cubicBezTo>
                  <a:pt x="92" y="6"/>
                  <a:pt x="92" y="6"/>
                  <a:pt x="92" y="6"/>
                </a:cubicBezTo>
                <a:cubicBezTo>
                  <a:pt x="87" y="11"/>
                  <a:pt x="87" y="11"/>
                  <a:pt x="87" y="11"/>
                </a:cubicBezTo>
                <a:cubicBezTo>
                  <a:pt x="86" y="11"/>
                  <a:pt x="86" y="11"/>
                  <a:pt x="86" y="11"/>
                </a:cubicBezTo>
                <a:cubicBezTo>
                  <a:pt x="82" y="14"/>
                  <a:pt x="82" y="14"/>
                  <a:pt x="82" y="14"/>
                </a:cubicBezTo>
                <a:cubicBezTo>
                  <a:pt x="79" y="14"/>
                  <a:pt x="79" y="14"/>
                  <a:pt x="79" y="14"/>
                </a:cubicBezTo>
                <a:cubicBezTo>
                  <a:pt x="72" y="10"/>
                  <a:pt x="72" y="10"/>
                  <a:pt x="72" y="10"/>
                </a:cubicBezTo>
                <a:cubicBezTo>
                  <a:pt x="68" y="11"/>
                  <a:pt x="68" y="11"/>
                  <a:pt x="68" y="11"/>
                </a:cubicBezTo>
                <a:cubicBezTo>
                  <a:pt x="66" y="10"/>
                  <a:pt x="66" y="10"/>
                  <a:pt x="66" y="10"/>
                </a:cubicBezTo>
                <a:cubicBezTo>
                  <a:pt x="65" y="8"/>
                  <a:pt x="65" y="8"/>
                  <a:pt x="65" y="8"/>
                </a:cubicBezTo>
                <a:cubicBezTo>
                  <a:pt x="62" y="8"/>
                  <a:pt x="62" y="8"/>
                  <a:pt x="62" y="8"/>
                </a:cubicBezTo>
                <a:cubicBezTo>
                  <a:pt x="60" y="6"/>
                  <a:pt x="60" y="6"/>
                  <a:pt x="60" y="6"/>
                </a:cubicBezTo>
                <a:cubicBezTo>
                  <a:pt x="57" y="6"/>
                  <a:pt x="57" y="6"/>
                  <a:pt x="57" y="6"/>
                </a:cubicBezTo>
                <a:cubicBezTo>
                  <a:pt x="54" y="6"/>
                  <a:pt x="54" y="6"/>
                  <a:pt x="54" y="6"/>
                </a:cubicBezTo>
                <a:cubicBezTo>
                  <a:pt x="48" y="5"/>
                  <a:pt x="48" y="5"/>
                  <a:pt x="48" y="5"/>
                </a:cubicBezTo>
                <a:cubicBezTo>
                  <a:pt x="43" y="5"/>
                  <a:pt x="43" y="5"/>
                  <a:pt x="43" y="5"/>
                </a:cubicBezTo>
                <a:cubicBezTo>
                  <a:pt x="34" y="0"/>
                  <a:pt x="34" y="0"/>
                  <a:pt x="34" y="0"/>
                </a:cubicBezTo>
                <a:cubicBezTo>
                  <a:pt x="22" y="0"/>
                  <a:pt x="22" y="0"/>
                  <a:pt x="22" y="0"/>
                </a:cubicBezTo>
                <a:cubicBezTo>
                  <a:pt x="19" y="0"/>
                  <a:pt x="19" y="0"/>
                  <a:pt x="19" y="0"/>
                </a:cubicBezTo>
                <a:cubicBezTo>
                  <a:pt x="20" y="5"/>
                  <a:pt x="20" y="5"/>
                  <a:pt x="20" y="5"/>
                </a:cubicBezTo>
                <a:cubicBezTo>
                  <a:pt x="19" y="10"/>
                  <a:pt x="19" y="10"/>
                  <a:pt x="19" y="10"/>
                </a:cubicBezTo>
                <a:cubicBezTo>
                  <a:pt x="19" y="14"/>
                  <a:pt x="19" y="14"/>
                  <a:pt x="19" y="14"/>
                </a:cubicBezTo>
                <a:cubicBezTo>
                  <a:pt x="21" y="16"/>
                  <a:pt x="21" y="16"/>
                  <a:pt x="21" y="16"/>
                </a:cubicBezTo>
                <a:cubicBezTo>
                  <a:pt x="21" y="19"/>
                  <a:pt x="21" y="19"/>
                  <a:pt x="21" y="19"/>
                </a:cubicBezTo>
                <a:cubicBezTo>
                  <a:pt x="18" y="21"/>
                  <a:pt x="18" y="21"/>
                  <a:pt x="18" y="21"/>
                </a:cubicBezTo>
                <a:cubicBezTo>
                  <a:pt x="13" y="23"/>
                  <a:pt x="13" y="23"/>
                  <a:pt x="13" y="23"/>
                </a:cubicBezTo>
                <a:cubicBezTo>
                  <a:pt x="7" y="25"/>
                  <a:pt x="7" y="25"/>
                  <a:pt x="7" y="25"/>
                </a:cubicBezTo>
                <a:cubicBezTo>
                  <a:pt x="4" y="26"/>
                  <a:pt x="4" y="26"/>
                  <a:pt x="4" y="26"/>
                </a:cubicBezTo>
                <a:cubicBezTo>
                  <a:pt x="0" y="32"/>
                  <a:pt x="0" y="32"/>
                  <a:pt x="0" y="32"/>
                </a:cubicBezTo>
                <a:cubicBezTo>
                  <a:pt x="2" y="34"/>
                  <a:pt x="3" y="36"/>
                  <a:pt x="4" y="39"/>
                </a:cubicBezTo>
                <a:cubicBezTo>
                  <a:pt x="5" y="41"/>
                  <a:pt x="7" y="43"/>
                  <a:pt x="9" y="45"/>
                </a:cubicBezTo>
                <a:cubicBezTo>
                  <a:pt x="15" y="47"/>
                  <a:pt x="20" y="51"/>
                  <a:pt x="24" y="56"/>
                </a:cubicBezTo>
                <a:cubicBezTo>
                  <a:pt x="25" y="57"/>
                  <a:pt x="26" y="59"/>
                  <a:pt x="27" y="6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94">
            <a:extLst>
              <a:ext uri="{FF2B5EF4-FFF2-40B4-BE49-F238E27FC236}">
                <a16:creationId xmlns:a16="http://schemas.microsoft.com/office/drawing/2014/main" id="{780C9CF5-C1CE-8640-8B8E-98CCCEFD038B}"/>
              </a:ext>
            </a:extLst>
          </p:cNvPr>
          <p:cNvSpPr>
            <a:spLocks/>
          </p:cNvSpPr>
          <p:nvPr/>
        </p:nvSpPr>
        <p:spPr bwMode="auto">
          <a:xfrm>
            <a:off x="20030701" y="9009064"/>
            <a:ext cx="6350" cy="12700"/>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1" y="1"/>
                  <a:pt x="1" y="2"/>
                  <a:pt x="2" y="4"/>
                </a:cubicBezTo>
                <a:cubicBezTo>
                  <a:pt x="1" y="2"/>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295">
            <a:extLst>
              <a:ext uri="{FF2B5EF4-FFF2-40B4-BE49-F238E27FC236}">
                <a16:creationId xmlns:a16="http://schemas.microsoft.com/office/drawing/2014/main" id="{11520DC4-F6DF-C016-7838-2BD61BA4D4A6}"/>
              </a:ext>
            </a:extLst>
          </p:cNvPr>
          <p:cNvSpPr>
            <a:spLocks/>
          </p:cNvSpPr>
          <p:nvPr/>
        </p:nvSpPr>
        <p:spPr bwMode="auto">
          <a:xfrm>
            <a:off x="20040226" y="9028115"/>
            <a:ext cx="3176" cy="7938"/>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296">
            <a:extLst>
              <a:ext uri="{FF2B5EF4-FFF2-40B4-BE49-F238E27FC236}">
                <a16:creationId xmlns:a16="http://schemas.microsoft.com/office/drawing/2014/main" id="{0C06C797-4FF6-7243-A0B4-0254CF29FD9F}"/>
              </a:ext>
            </a:extLst>
          </p:cNvPr>
          <p:cNvSpPr>
            <a:spLocks/>
          </p:cNvSpPr>
          <p:nvPr/>
        </p:nvSpPr>
        <p:spPr bwMode="auto">
          <a:xfrm>
            <a:off x="19844963" y="8778877"/>
            <a:ext cx="160338" cy="107950"/>
          </a:xfrm>
          <a:custGeom>
            <a:avLst/>
            <a:gdLst>
              <a:gd name="T0" fmla="*/ 30 w 51"/>
              <a:gd name="T1" fmla="*/ 34 h 34"/>
              <a:gd name="T2" fmla="*/ 34 w 51"/>
              <a:gd name="T3" fmla="*/ 28 h 34"/>
              <a:gd name="T4" fmla="*/ 37 w 51"/>
              <a:gd name="T5" fmla="*/ 27 h 34"/>
              <a:gd name="T6" fmla="*/ 43 w 51"/>
              <a:gd name="T7" fmla="*/ 25 h 34"/>
              <a:gd name="T8" fmla="*/ 48 w 51"/>
              <a:gd name="T9" fmla="*/ 23 h 34"/>
              <a:gd name="T10" fmla="*/ 51 w 51"/>
              <a:gd name="T11" fmla="*/ 21 h 34"/>
              <a:gd name="T12" fmla="*/ 51 w 51"/>
              <a:gd name="T13" fmla="*/ 18 h 34"/>
              <a:gd name="T14" fmla="*/ 49 w 51"/>
              <a:gd name="T15" fmla="*/ 16 h 34"/>
              <a:gd name="T16" fmla="*/ 49 w 51"/>
              <a:gd name="T17" fmla="*/ 12 h 34"/>
              <a:gd name="T18" fmla="*/ 50 w 51"/>
              <a:gd name="T19" fmla="*/ 7 h 34"/>
              <a:gd name="T20" fmla="*/ 49 w 51"/>
              <a:gd name="T21" fmla="*/ 2 h 34"/>
              <a:gd name="T22" fmla="*/ 45 w 51"/>
              <a:gd name="T23" fmla="*/ 1 h 34"/>
              <a:gd name="T24" fmla="*/ 35 w 51"/>
              <a:gd name="T25" fmla="*/ 0 h 34"/>
              <a:gd name="T26" fmla="*/ 30 w 51"/>
              <a:gd name="T27" fmla="*/ 1 h 34"/>
              <a:gd name="T28" fmla="*/ 23 w 51"/>
              <a:gd name="T29" fmla="*/ 3 h 34"/>
              <a:gd name="T30" fmla="*/ 19 w 51"/>
              <a:gd name="T31" fmla="*/ 7 h 34"/>
              <a:gd name="T32" fmla="*/ 8 w 51"/>
              <a:gd name="T33" fmla="*/ 6 h 34"/>
              <a:gd name="T34" fmla="*/ 2 w 51"/>
              <a:gd name="T35" fmla="*/ 9 h 34"/>
              <a:gd name="T36" fmla="*/ 0 w 51"/>
              <a:gd name="T37" fmla="*/ 9 h 34"/>
              <a:gd name="T38" fmla="*/ 10 w 51"/>
              <a:gd name="T39" fmla="*/ 17 h 34"/>
              <a:gd name="T40" fmla="*/ 21 w 51"/>
              <a:gd name="T41" fmla="*/ 21 h 34"/>
              <a:gd name="T42" fmla="*/ 21 w 51"/>
              <a:gd name="T43" fmla="*/ 21 h 34"/>
              <a:gd name="T44" fmla="*/ 22 w 51"/>
              <a:gd name="T45" fmla="*/ 20 h 34"/>
              <a:gd name="T46" fmla="*/ 21 w 51"/>
              <a:gd name="T47" fmla="*/ 21 h 34"/>
              <a:gd name="T48" fmla="*/ 21 w 51"/>
              <a:gd name="T49" fmla="*/ 21 h 34"/>
              <a:gd name="T50" fmla="*/ 27 w 51"/>
              <a:gd name="T51" fmla="*/ 31 h 34"/>
              <a:gd name="T52" fmla="*/ 30 w 51"/>
              <a:gd name="T5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34">
                <a:moveTo>
                  <a:pt x="30" y="34"/>
                </a:moveTo>
                <a:cubicBezTo>
                  <a:pt x="34" y="28"/>
                  <a:pt x="34" y="28"/>
                  <a:pt x="34" y="28"/>
                </a:cubicBezTo>
                <a:cubicBezTo>
                  <a:pt x="37" y="27"/>
                  <a:pt x="37" y="27"/>
                  <a:pt x="37" y="27"/>
                </a:cubicBezTo>
                <a:cubicBezTo>
                  <a:pt x="43" y="25"/>
                  <a:pt x="43" y="25"/>
                  <a:pt x="43" y="25"/>
                </a:cubicBezTo>
                <a:cubicBezTo>
                  <a:pt x="48" y="23"/>
                  <a:pt x="48" y="23"/>
                  <a:pt x="48" y="23"/>
                </a:cubicBezTo>
                <a:cubicBezTo>
                  <a:pt x="51" y="21"/>
                  <a:pt x="51" y="21"/>
                  <a:pt x="51" y="21"/>
                </a:cubicBezTo>
                <a:cubicBezTo>
                  <a:pt x="51" y="18"/>
                  <a:pt x="51" y="18"/>
                  <a:pt x="51" y="18"/>
                </a:cubicBezTo>
                <a:cubicBezTo>
                  <a:pt x="49" y="16"/>
                  <a:pt x="49" y="16"/>
                  <a:pt x="49" y="16"/>
                </a:cubicBezTo>
                <a:cubicBezTo>
                  <a:pt x="49" y="12"/>
                  <a:pt x="49" y="12"/>
                  <a:pt x="49" y="12"/>
                </a:cubicBezTo>
                <a:cubicBezTo>
                  <a:pt x="50" y="7"/>
                  <a:pt x="50" y="7"/>
                  <a:pt x="50" y="7"/>
                </a:cubicBezTo>
                <a:cubicBezTo>
                  <a:pt x="49" y="2"/>
                  <a:pt x="49" y="2"/>
                  <a:pt x="49" y="2"/>
                </a:cubicBezTo>
                <a:cubicBezTo>
                  <a:pt x="45" y="1"/>
                  <a:pt x="45" y="1"/>
                  <a:pt x="45" y="1"/>
                </a:cubicBezTo>
                <a:cubicBezTo>
                  <a:pt x="35" y="0"/>
                  <a:pt x="35" y="0"/>
                  <a:pt x="35" y="0"/>
                </a:cubicBezTo>
                <a:cubicBezTo>
                  <a:pt x="30" y="1"/>
                  <a:pt x="30" y="1"/>
                  <a:pt x="30" y="1"/>
                </a:cubicBezTo>
                <a:cubicBezTo>
                  <a:pt x="23" y="3"/>
                  <a:pt x="23" y="3"/>
                  <a:pt x="23" y="3"/>
                </a:cubicBezTo>
                <a:cubicBezTo>
                  <a:pt x="19" y="7"/>
                  <a:pt x="19" y="7"/>
                  <a:pt x="19" y="7"/>
                </a:cubicBezTo>
                <a:cubicBezTo>
                  <a:pt x="8" y="6"/>
                  <a:pt x="8" y="6"/>
                  <a:pt x="8" y="6"/>
                </a:cubicBezTo>
                <a:cubicBezTo>
                  <a:pt x="2" y="9"/>
                  <a:pt x="2" y="9"/>
                  <a:pt x="2" y="9"/>
                </a:cubicBezTo>
                <a:cubicBezTo>
                  <a:pt x="0" y="9"/>
                  <a:pt x="0" y="9"/>
                  <a:pt x="0" y="9"/>
                </a:cubicBezTo>
                <a:cubicBezTo>
                  <a:pt x="3" y="12"/>
                  <a:pt x="6" y="15"/>
                  <a:pt x="10" y="17"/>
                </a:cubicBezTo>
                <a:cubicBezTo>
                  <a:pt x="13" y="19"/>
                  <a:pt x="17" y="20"/>
                  <a:pt x="21" y="21"/>
                </a:cubicBezTo>
                <a:cubicBezTo>
                  <a:pt x="21" y="21"/>
                  <a:pt x="21" y="21"/>
                  <a:pt x="21" y="21"/>
                </a:cubicBezTo>
                <a:cubicBezTo>
                  <a:pt x="22" y="20"/>
                  <a:pt x="22" y="20"/>
                  <a:pt x="22" y="20"/>
                </a:cubicBezTo>
                <a:cubicBezTo>
                  <a:pt x="21" y="21"/>
                  <a:pt x="21" y="21"/>
                  <a:pt x="21" y="21"/>
                </a:cubicBezTo>
                <a:cubicBezTo>
                  <a:pt x="21" y="21"/>
                  <a:pt x="21" y="21"/>
                  <a:pt x="21" y="21"/>
                </a:cubicBezTo>
                <a:cubicBezTo>
                  <a:pt x="21" y="25"/>
                  <a:pt x="23" y="29"/>
                  <a:pt x="27" y="31"/>
                </a:cubicBezTo>
                <a:cubicBezTo>
                  <a:pt x="28" y="32"/>
                  <a:pt x="29" y="33"/>
                  <a:pt x="30" y="3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297">
            <a:extLst>
              <a:ext uri="{FF2B5EF4-FFF2-40B4-BE49-F238E27FC236}">
                <a16:creationId xmlns:a16="http://schemas.microsoft.com/office/drawing/2014/main" id="{8EEDA902-3A17-E816-6B68-42AD11E75EC6}"/>
              </a:ext>
            </a:extLst>
          </p:cNvPr>
          <p:cNvSpPr>
            <a:spLocks/>
          </p:cNvSpPr>
          <p:nvPr/>
        </p:nvSpPr>
        <p:spPr bwMode="auto">
          <a:xfrm>
            <a:off x="19833850" y="8713789"/>
            <a:ext cx="165100" cy="49214"/>
          </a:xfrm>
          <a:custGeom>
            <a:avLst/>
            <a:gdLst>
              <a:gd name="T0" fmla="*/ 49 w 53"/>
              <a:gd name="T1" fmla="*/ 13 h 16"/>
              <a:gd name="T2" fmla="*/ 52 w 53"/>
              <a:gd name="T3" fmla="*/ 13 h 16"/>
              <a:gd name="T4" fmla="*/ 53 w 53"/>
              <a:gd name="T5" fmla="*/ 11 h 16"/>
              <a:gd name="T6" fmla="*/ 52 w 53"/>
              <a:gd name="T7" fmla="*/ 9 h 16"/>
              <a:gd name="T8" fmla="*/ 51 w 53"/>
              <a:gd name="T9" fmla="*/ 9 h 16"/>
              <a:gd name="T10" fmla="*/ 43 w 53"/>
              <a:gd name="T11" fmla="*/ 4 h 16"/>
              <a:gd name="T12" fmla="*/ 40 w 53"/>
              <a:gd name="T13" fmla="*/ 4 h 16"/>
              <a:gd name="T14" fmla="*/ 34 w 53"/>
              <a:gd name="T15" fmla="*/ 1 h 16"/>
              <a:gd name="T16" fmla="*/ 30 w 53"/>
              <a:gd name="T17" fmla="*/ 1 h 16"/>
              <a:gd name="T18" fmla="*/ 27 w 53"/>
              <a:gd name="T19" fmla="*/ 0 h 16"/>
              <a:gd name="T20" fmla="*/ 22 w 53"/>
              <a:gd name="T21" fmla="*/ 2 h 16"/>
              <a:gd name="T22" fmla="*/ 17 w 53"/>
              <a:gd name="T23" fmla="*/ 6 h 16"/>
              <a:gd name="T24" fmla="*/ 13 w 53"/>
              <a:gd name="T25" fmla="*/ 7 h 16"/>
              <a:gd name="T26" fmla="*/ 12 w 53"/>
              <a:gd name="T27" fmla="*/ 8 h 16"/>
              <a:gd name="T28" fmla="*/ 2 w 53"/>
              <a:gd name="T29" fmla="*/ 8 h 16"/>
              <a:gd name="T30" fmla="*/ 2 w 53"/>
              <a:gd name="T31" fmla="*/ 10 h 16"/>
              <a:gd name="T32" fmla="*/ 0 w 53"/>
              <a:gd name="T33" fmla="*/ 16 h 16"/>
              <a:gd name="T34" fmla="*/ 3 w 53"/>
              <a:gd name="T35" fmla="*/ 15 h 16"/>
              <a:gd name="T36" fmla="*/ 13 w 53"/>
              <a:gd name="T37" fmla="*/ 14 h 16"/>
              <a:gd name="T38" fmla="*/ 16 w 53"/>
              <a:gd name="T39" fmla="*/ 11 h 16"/>
              <a:gd name="T40" fmla="*/ 19 w 53"/>
              <a:gd name="T41" fmla="*/ 11 h 16"/>
              <a:gd name="T42" fmla="*/ 23 w 53"/>
              <a:gd name="T43" fmla="*/ 8 h 16"/>
              <a:gd name="T44" fmla="*/ 26 w 53"/>
              <a:gd name="T45" fmla="*/ 9 h 16"/>
              <a:gd name="T46" fmla="*/ 29 w 53"/>
              <a:gd name="T47" fmla="*/ 7 h 16"/>
              <a:gd name="T48" fmla="*/ 31 w 53"/>
              <a:gd name="T49" fmla="*/ 6 h 16"/>
              <a:gd name="T50" fmla="*/ 35 w 53"/>
              <a:gd name="T51" fmla="*/ 9 h 16"/>
              <a:gd name="T52" fmla="*/ 38 w 53"/>
              <a:gd name="T53" fmla="*/ 9 h 16"/>
              <a:gd name="T54" fmla="*/ 49 w 53"/>
              <a:gd name="T5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16">
                <a:moveTo>
                  <a:pt x="49" y="13"/>
                </a:moveTo>
                <a:cubicBezTo>
                  <a:pt x="52" y="13"/>
                  <a:pt x="52" y="13"/>
                  <a:pt x="52" y="13"/>
                </a:cubicBezTo>
                <a:cubicBezTo>
                  <a:pt x="53" y="11"/>
                  <a:pt x="53" y="11"/>
                  <a:pt x="53" y="11"/>
                </a:cubicBezTo>
                <a:cubicBezTo>
                  <a:pt x="52" y="9"/>
                  <a:pt x="52" y="9"/>
                  <a:pt x="52" y="9"/>
                </a:cubicBezTo>
                <a:cubicBezTo>
                  <a:pt x="51" y="9"/>
                  <a:pt x="51" y="9"/>
                  <a:pt x="51" y="9"/>
                </a:cubicBezTo>
                <a:cubicBezTo>
                  <a:pt x="43" y="4"/>
                  <a:pt x="43" y="4"/>
                  <a:pt x="43" y="4"/>
                </a:cubicBezTo>
                <a:cubicBezTo>
                  <a:pt x="40" y="4"/>
                  <a:pt x="40" y="4"/>
                  <a:pt x="40" y="4"/>
                </a:cubicBezTo>
                <a:cubicBezTo>
                  <a:pt x="34" y="1"/>
                  <a:pt x="34" y="1"/>
                  <a:pt x="34" y="1"/>
                </a:cubicBezTo>
                <a:cubicBezTo>
                  <a:pt x="30" y="1"/>
                  <a:pt x="30" y="1"/>
                  <a:pt x="30" y="1"/>
                </a:cubicBezTo>
                <a:cubicBezTo>
                  <a:pt x="27" y="0"/>
                  <a:pt x="27" y="0"/>
                  <a:pt x="27" y="0"/>
                </a:cubicBezTo>
                <a:cubicBezTo>
                  <a:pt x="22" y="2"/>
                  <a:pt x="22" y="2"/>
                  <a:pt x="22" y="2"/>
                </a:cubicBezTo>
                <a:cubicBezTo>
                  <a:pt x="17" y="6"/>
                  <a:pt x="17" y="6"/>
                  <a:pt x="17" y="6"/>
                </a:cubicBezTo>
                <a:cubicBezTo>
                  <a:pt x="13" y="7"/>
                  <a:pt x="13" y="7"/>
                  <a:pt x="13" y="7"/>
                </a:cubicBezTo>
                <a:cubicBezTo>
                  <a:pt x="12" y="8"/>
                  <a:pt x="12" y="8"/>
                  <a:pt x="12" y="8"/>
                </a:cubicBezTo>
                <a:cubicBezTo>
                  <a:pt x="2" y="8"/>
                  <a:pt x="2" y="8"/>
                  <a:pt x="2" y="8"/>
                </a:cubicBezTo>
                <a:cubicBezTo>
                  <a:pt x="2" y="8"/>
                  <a:pt x="2" y="9"/>
                  <a:pt x="2" y="10"/>
                </a:cubicBezTo>
                <a:cubicBezTo>
                  <a:pt x="1" y="12"/>
                  <a:pt x="0" y="14"/>
                  <a:pt x="0" y="16"/>
                </a:cubicBezTo>
                <a:cubicBezTo>
                  <a:pt x="3" y="15"/>
                  <a:pt x="3" y="15"/>
                  <a:pt x="3" y="15"/>
                </a:cubicBezTo>
                <a:cubicBezTo>
                  <a:pt x="13" y="14"/>
                  <a:pt x="13" y="14"/>
                  <a:pt x="13" y="14"/>
                </a:cubicBezTo>
                <a:cubicBezTo>
                  <a:pt x="16" y="11"/>
                  <a:pt x="16" y="11"/>
                  <a:pt x="16" y="11"/>
                </a:cubicBezTo>
                <a:cubicBezTo>
                  <a:pt x="19" y="11"/>
                  <a:pt x="19" y="11"/>
                  <a:pt x="19" y="11"/>
                </a:cubicBezTo>
                <a:cubicBezTo>
                  <a:pt x="23" y="8"/>
                  <a:pt x="23" y="8"/>
                  <a:pt x="23" y="8"/>
                </a:cubicBezTo>
                <a:cubicBezTo>
                  <a:pt x="26" y="9"/>
                  <a:pt x="26" y="9"/>
                  <a:pt x="26" y="9"/>
                </a:cubicBezTo>
                <a:cubicBezTo>
                  <a:pt x="29" y="7"/>
                  <a:pt x="29" y="7"/>
                  <a:pt x="29" y="7"/>
                </a:cubicBezTo>
                <a:cubicBezTo>
                  <a:pt x="31" y="6"/>
                  <a:pt x="31" y="6"/>
                  <a:pt x="31" y="6"/>
                </a:cubicBezTo>
                <a:cubicBezTo>
                  <a:pt x="35" y="9"/>
                  <a:pt x="35" y="9"/>
                  <a:pt x="35" y="9"/>
                </a:cubicBezTo>
                <a:cubicBezTo>
                  <a:pt x="38" y="9"/>
                  <a:pt x="38" y="9"/>
                  <a:pt x="38" y="9"/>
                </a:cubicBezTo>
                <a:lnTo>
                  <a:pt x="49" y="1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298">
            <a:extLst>
              <a:ext uri="{FF2B5EF4-FFF2-40B4-BE49-F238E27FC236}">
                <a16:creationId xmlns:a16="http://schemas.microsoft.com/office/drawing/2014/main" id="{C83349FB-A8D4-8D05-0EF9-B01BDE1DA196}"/>
              </a:ext>
            </a:extLst>
          </p:cNvPr>
          <p:cNvSpPr>
            <a:spLocks/>
          </p:cNvSpPr>
          <p:nvPr/>
        </p:nvSpPr>
        <p:spPr bwMode="auto">
          <a:xfrm>
            <a:off x="19808451" y="8562977"/>
            <a:ext cx="341314" cy="250826"/>
          </a:xfrm>
          <a:custGeom>
            <a:avLst/>
            <a:gdLst>
              <a:gd name="T0" fmla="*/ 104 w 109"/>
              <a:gd name="T1" fmla="*/ 72 h 80"/>
              <a:gd name="T2" fmla="*/ 105 w 109"/>
              <a:gd name="T3" fmla="*/ 67 h 80"/>
              <a:gd name="T4" fmla="*/ 101 w 109"/>
              <a:gd name="T5" fmla="*/ 60 h 80"/>
              <a:gd name="T6" fmla="*/ 96 w 109"/>
              <a:gd name="T7" fmla="*/ 59 h 80"/>
              <a:gd name="T8" fmla="*/ 91 w 109"/>
              <a:gd name="T9" fmla="*/ 51 h 80"/>
              <a:gd name="T10" fmla="*/ 92 w 109"/>
              <a:gd name="T11" fmla="*/ 42 h 80"/>
              <a:gd name="T12" fmla="*/ 90 w 109"/>
              <a:gd name="T13" fmla="*/ 36 h 80"/>
              <a:gd name="T14" fmla="*/ 87 w 109"/>
              <a:gd name="T15" fmla="*/ 32 h 80"/>
              <a:gd name="T16" fmla="*/ 80 w 109"/>
              <a:gd name="T17" fmla="*/ 28 h 80"/>
              <a:gd name="T18" fmla="*/ 75 w 109"/>
              <a:gd name="T19" fmla="*/ 23 h 80"/>
              <a:gd name="T20" fmla="*/ 71 w 109"/>
              <a:gd name="T21" fmla="*/ 16 h 80"/>
              <a:gd name="T22" fmla="*/ 67 w 109"/>
              <a:gd name="T23" fmla="*/ 10 h 80"/>
              <a:gd name="T24" fmla="*/ 62 w 109"/>
              <a:gd name="T25" fmla="*/ 11 h 80"/>
              <a:gd name="T26" fmla="*/ 60 w 109"/>
              <a:gd name="T27" fmla="*/ 9 h 80"/>
              <a:gd name="T28" fmla="*/ 44 w 109"/>
              <a:gd name="T29" fmla="*/ 0 h 80"/>
              <a:gd name="T30" fmla="*/ 32 w 109"/>
              <a:gd name="T31" fmla="*/ 3 h 80"/>
              <a:gd name="T32" fmla="*/ 19 w 109"/>
              <a:gd name="T33" fmla="*/ 8 h 80"/>
              <a:gd name="T34" fmla="*/ 13 w 109"/>
              <a:gd name="T35" fmla="*/ 10 h 80"/>
              <a:gd name="T36" fmla="*/ 1 w 109"/>
              <a:gd name="T37" fmla="*/ 36 h 80"/>
              <a:gd name="T38" fmla="*/ 10 w 109"/>
              <a:gd name="T39" fmla="*/ 56 h 80"/>
              <a:gd name="T40" fmla="*/ 20 w 109"/>
              <a:gd name="T41" fmla="*/ 56 h 80"/>
              <a:gd name="T42" fmla="*/ 25 w 109"/>
              <a:gd name="T43" fmla="*/ 54 h 80"/>
              <a:gd name="T44" fmla="*/ 35 w 109"/>
              <a:gd name="T45" fmla="*/ 48 h 80"/>
              <a:gd name="T46" fmla="*/ 42 w 109"/>
              <a:gd name="T47" fmla="*/ 49 h 80"/>
              <a:gd name="T48" fmla="*/ 51 w 109"/>
              <a:gd name="T49" fmla="*/ 52 h 80"/>
              <a:gd name="T50" fmla="*/ 60 w 109"/>
              <a:gd name="T51" fmla="*/ 57 h 80"/>
              <a:gd name="T52" fmla="*/ 60 w 109"/>
              <a:gd name="T53" fmla="*/ 61 h 80"/>
              <a:gd name="T54" fmla="*/ 46 w 109"/>
              <a:gd name="T55" fmla="*/ 57 h 80"/>
              <a:gd name="T56" fmla="*/ 39 w 109"/>
              <a:gd name="T57" fmla="*/ 54 h 80"/>
              <a:gd name="T58" fmla="*/ 34 w 109"/>
              <a:gd name="T59" fmla="*/ 57 h 80"/>
              <a:gd name="T60" fmla="*/ 27 w 109"/>
              <a:gd name="T61" fmla="*/ 59 h 80"/>
              <a:gd name="T62" fmla="*/ 21 w 109"/>
              <a:gd name="T63" fmla="*/ 62 h 80"/>
              <a:gd name="T64" fmla="*/ 8 w 109"/>
              <a:gd name="T65" fmla="*/ 64 h 80"/>
              <a:gd name="T66" fmla="*/ 12 w 109"/>
              <a:gd name="T67" fmla="*/ 78 h 80"/>
              <a:gd name="T68" fmla="*/ 20 w 109"/>
              <a:gd name="T69" fmla="*/ 75 h 80"/>
              <a:gd name="T70" fmla="*/ 35 w 109"/>
              <a:gd name="T71" fmla="*/ 72 h 80"/>
              <a:gd name="T72" fmla="*/ 47 w 109"/>
              <a:gd name="T73" fmla="*/ 69 h 80"/>
              <a:gd name="T74" fmla="*/ 61 w 109"/>
              <a:gd name="T75" fmla="*/ 71 h 80"/>
              <a:gd name="T76" fmla="*/ 64 w 109"/>
              <a:gd name="T77" fmla="*/ 71 h 80"/>
              <a:gd name="T78" fmla="*/ 85 w 109"/>
              <a:gd name="T79" fmla="*/ 76 h 80"/>
              <a:gd name="T80" fmla="*/ 96 w 109"/>
              <a:gd name="T81" fmla="*/ 77 h 80"/>
              <a:gd name="T82" fmla="*/ 102 w 109"/>
              <a:gd name="T83" fmla="*/ 77 h 80"/>
              <a:gd name="T84" fmla="*/ 107 w 109"/>
              <a:gd name="T85" fmla="*/ 79 h 80"/>
              <a:gd name="T86" fmla="*/ 109 w 109"/>
              <a:gd name="T87" fmla="*/ 79 h 80"/>
              <a:gd name="T88" fmla="*/ 104 w 109"/>
              <a:gd name="T89" fmla="*/ 7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80">
                <a:moveTo>
                  <a:pt x="104" y="74"/>
                </a:moveTo>
                <a:cubicBezTo>
                  <a:pt x="104" y="72"/>
                  <a:pt x="104" y="72"/>
                  <a:pt x="104" y="72"/>
                </a:cubicBezTo>
                <a:cubicBezTo>
                  <a:pt x="105" y="69"/>
                  <a:pt x="105" y="69"/>
                  <a:pt x="105" y="69"/>
                </a:cubicBezTo>
                <a:cubicBezTo>
                  <a:pt x="105" y="67"/>
                  <a:pt x="105" y="67"/>
                  <a:pt x="105" y="67"/>
                </a:cubicBezTo>
                <a:cubicBezTo>
                  <a:pt x="103" y="64"/>
                  <a:pt x="103" y="64"/>
                  <a:pt x="103" y="64"/>
                </a:cubicBezTo>
                <a:cubicBezTo>
                  <a:pt x="101" y="60"/>
                  <a:pt x="101" y="60"/>
                  <a:pt x="101" y="60"/>
                </a:cubicBezTo>
                <a:cubicBezTo>
                  <a:pt x="98" y="60"/>
                  <a:pt x="98" y="60"/>
                  <a:pt x="98" y="60"/>
                </a:cubicBezTo>
                <a:cubicBezTo>
                  <a:pt x="96" y="59"/>
                  <a:pt x="96" y="59"/>
                  <a:pt x="96" y="59"/>
                </a:cubicBezTo>
                <a:cubicBezTo>
                  <a:pt x="94" y="54"/>
                  <a:pt x="94" y="54"/>
                  <a:pt x="94" y="54"/>
                </a:cubicBezTo>
                <a:cubicBezTo>
                  <a:pt x="91" y="51"/>
                  <a:pt x="91" y="51"/>
                  <a:pt x="91" y="51"/>
                </a:cubicBezTo>
                <a:cubicBezTo>
                  <a:pt x="90" y="49"/>
                  <a:pt x="90" y="49"/>
                  <a:pt x="90" y="49"/>
                </a:cubicBezTo>
                <a:cubicBezTo>
                  <a:pt x="92" y="42"/>
                  <a:pt x="92" y="42"/>
                  <a:pt x="92" y="42"/>
                </a:cubicBezTo>
                <a:cubicBezTo>
                  <a:pt x="91" y="39"/>
                  <a:pt x="91" y="39"/>
                  <a:pt x="91" y="39"/>
                </a:cubicBezTo>
                <a:cubicBezTo>
                  <a:pt x="90" y="36"/>
                  <a:pt x="90" y="36"/>
                  <a:pt x="90" y="36"/>
                </a:cubicBezTo>
                <a:cubicBezTo>
                  <a:pt x="88" y="34"/>
                  <a:pt x="88" y="34"/>
                  <a:pt x="88" y="34"/>
                </a:cubicBezTo>
                <a:cubicBezTo>
                  <a:pt x="87" y="32"/>
                  <a:pt x="87" y="32"/>
                  <a:pt x="87" y="32"/>
                </a:cubicBezTo>
                <a:cubicBezTo>
                  <a:pt x="82" y="28"/>
                  <a:pt x="82" y="28"/>
                  <a:pt x="82" y="28"/>
                </a:cubicBezTo>
                <a:cubicBezTo>
                  <a:pt x="80" y="28"/>
                  <a:pt x="80" y="28"/>
                  <a:pt x="80" y="28"/>
                </a:cubicBezTo>
                <a:cubicBezTo>
                  <a:pt x="79" y="24"/>
                  <a:pt x="79" y="24"/>
                  <a:pt x="79" y="24"/>
                </a:cubicBezTo>
                <a:cubicBezTo>
                  <a:pt x="75" y="23"/>
                  <a:pt x="75" y="23"/>
                  <a:pt x="75" y="23"/>
                </a:cubicBezTo>
                <a:cubicBezTo>
                  <a:pt x="75" y="19"/>
                  <a:pt x="75" y="19"/>
                  <a:pt x="75" y="19"/>
                </a:cubicBezTo>
                <a:cubicBezTo>
                  <a:pt x="71" y="16"/>
                  <a:pt x="71" y="16"/>
                  <a:pt x="71" y="16"/>
                </a:cubicBezTo>
                <a:cubicBezTo>
                  <a:pt x="70" y="11"/>
                  <a:pt x="70" y="11"/>
                  <a:pt x="70" y="11"/>
                </a:cubicBezTo>
                <a:cubicBezTo>
                  <a:pt x="67" y="10"/>
                  <a:pt x="67" y="10"/>
                  <a:pt x="67" y="10"/>
                </a:cubicBezTo>
                <a:cubicBezTo>
                  <a:pt x="65" y="10"/>
                  <a:pt x="65" y="10"/>
                  <a:pt x="65" y="10"/>
                </a:cubicBezTo>
                <a:cubicBezTo>
                  <a:pt x="62" y="11"/>
                  <a:pt x="62" y="11"/>
                  <a:pt x="62" y="11"/>
                </a:cubicBezTo>
                <a:cubicBezTo>
                  <a:pt x="60" y="10"/>
                  <a:pt x="60" y="10"/>
                  <a:pt x="60" y="10"/>
                </a:cubicBezTo>
                <a:cubicBezTo>
                  <a:pt x="60" y="9"/>
                  <a:pt x="60" y="9"/>
                  <a:pt x="60" y="9"/>
                </a:cubicBezTo>
                <a:cubicBezTo>
                  <a:pt x="56" y="4"/>
                  <a:pt x="56" y="4"/>
                  <a:pt x="56" y="4"/>
                </a:cubicBezTo>
                <a:cubicBezTo>
                  <a:pt x="44" y="0"/>
                  <a:pt x="44" y="0"/>
                  <a:pt x="44" y="0"/>
                </a:cubicBezTo>
                <a:cubicBezTo>
                  <a:pt x="40" y="0"/>
                  <a:pt x="40" y="0"/>
                  <a:pt x="40" y="0"/>
                </a:cubicBezTo>
                <a:cubicBezTo>
                  <a:pt x="32" y="3"/>
                  <a:pt x="32" y="3"/>
                  <a:pt x="32" y="3"/>
                </a:cubicBezTo>
                <a:cubicBezTo>
                  <a:pt x="23" y="5"/>
                  <a:pt x="23" y="5"/>
                  <a:pt x="23" y="5"/>
                </a:cubicBezTo>
                <a:cubicBezTo>
                  <a:pt x="19" y="8"/>
                  <a:pt x="19" y="8"/>
                  <a:pt x="19" y="8"/>
                </a:cubicBezTo>
                <a:cubicBezTo>
                  <a:pt x="17" y="8"/>
                  <a:pt x="17" y="8"/>
                  <a:pt x="17" y="8"/>
                </a:cubicBezTo>
                <a:cubicBezTo>
                  <a:pt x="13" y="10"/>
                  <a:pt x="13" y="10"/>
                  <a:pt x="13" y="10"/>
                </a:cubicBezTo>
                <a:cubicBezTo>
                  <a:pt x="11" y="18"/>
                  <a:pt x="7" y="26"/>
                  <a:pt x="1" y="32"/>
                </a:cubicBezTo>
                <a:cubicBezTo>
                  <a:pt x="0" y="33"/>
                  <a:pt x="0" y="35"/>
                  <a:pt x="1" y="36"/>
                </a:cubicBezTo>
                <a:cubicBezTo>
                  <a:pt x="3" y="39"/>
                  <a:pt x="5" y="43"/>
                  <a:pt x="8" y="46"/>
                </a:cubicBezTo>
                <a:cubicBezTo>
                  <a:pt x="10" y="49"/>
                  <a:pt x="11" y="52"/>
                  <a:pt x="10" y="56"/>
                </a:cubicBezTo>
                <a:cubicBezTo>
                  <a:pt x="10" y="56"/>
                  <a:pt x="10" y="56"/>
                  <a:pt x="10" y="56"/>
                </a:cubicBezTo>
                <a:cubicBezTo>
                  <a:pt x="20" y="56"/>
                  <a:pt x="20" y="56"/>
                  <a:pt x="20" y="56"/>
                </a:cubicBezTo>
                <a:cubicBezTo>
                  <a:pt x="21" y="55"/>
                  <a:pt x="21" y="55"/>
                  <a:pt x="21" y="55"/>
                </a:cubicBezTo>
                <a:cubicBezTo>
                  <a:pt x="25" y="54"/>
                  <a:pt x="25" y="54"/>
                  <a:pt x="25" y="54"/>
                </a:cubicBezTo>
                <a:cubicBezTo>
                  <a:pt x="30" y="50"/>
                  <a:pt x="30" y="50"/>
                  <a:pt x="30" y="50"/>
                </a:cubicBezTo>
                <a:cubicBezTo>
                  <a:pt x="35" y="48"/>
                  <a:pt x="35" y="48"/>
                  <a:pt x="35" y="48"/>
                </a:cubicBezTo>
                <a:cubicBezTo>
                  <a:pt x="38" y="49"/>
                  <a:pt x="38" y="49"/>
                  <a:pt x="38" y="49"/>
                </a:cubicBezTo>
                <a:cubicBezTo>
                  <a:pt x="42" y="49"/>
                  <a:pt x="42" y="49"/>
                  <a:pt x="42" y="49"/>
                </a:cubicBezTo>
                <a:cubicBezTo>
                  <a:pt x="48" y="52"/>
                  <a:pt x="48" y="52"/>
                  <a:pt x="48" y="52"/>
                </a:cubicBezTo>
                <a:cubicBezTo>
                  <a:pt x="51" y="52"/>
                  <a:pt x="51" y="52"/>
                  <a:pt x="51" y="52"/>
                </a:cubicBezTo>
                <a:cubicBezTo>
                  <a:pt x="59" y="57"/>
                  <a:pt x="59" y="57"/>
                  <a:pt x="59" y="57"/>
                </a:cubicBezTo>
                <a:cubicBezTo>
                  <a:pt x="60" y="57"/>
                  <a:pt x="60" y="57"/>
                  <a:pt x="60" y="57"/>
                </a:cubicBezTo>
                <a:cubicBezTo>
                  <a:pt x="61" y="59"/>
                  <a:pt x="61" y="59"/>
                  <a:pt x="61" y="59"/>
                </a:cubicBezTo>
                <a:cubicBezTo>
                  <a:pt x="60" y="61"/>
                  <a:pt x="60" y="61"/>
                  <a:pt x="60" y="61"/>
                </a:cubicBezTo>
                <a:cubicBezTo>
                  <a:pt x="57" y="61"/>
                  <a:pt x="57" y="61"/>
                  <a:pt x="57" y="61"/>
                </a:cubicBezTo>
                <a:cubicBezTo>
                  <a:pt x="46" y="57"/>
                  <a:pt x="46" y="57"/>
                  <a:pt x="46" y="57"/>
                </a:cubicBezTo>
                <a:cubicBezTo>
                  <a:pt x="43" y="57"/>
                  <a:pt x="43" y="57"/>
                  <a:pt x="43" y="57"/>
                </a:cubicBezTo>
                <a:cubicBezTo>
                  <a:pt x="39" y="54"/>
                  <a:pt x="39" y="54"/>
                  <a:pt x="39" y="54"/>
                </a:cubicBezTo>
                <a:cubicBezTo>
                  <a:pt x="37" y="55"/>
                  <a:pt x="37" y="55"/>
                  <a:pt x="37" y="55"/>
                </a:cubicBezTo>
                <a:cubicBezTo>
                  <a:pt x="34" y="57"/>
                  <a:pt x="34" y="57"/>
                  <a:pt x="34" y="57"/>
                </a:cubicBezTo>
                <a:cubicBezTo>
                  <a:pt x="31" y="56"/>
                  <a:pt x="31" y="56"/>
                  <a:pt x="31" y="56"/>
                </a:cubicBezTo>
                <a:cubicBezTo>
                  <a:pt x="27" y="59"/>
                  <a:pt x="27" y="59"/>
                  <a:pt x="27" y="59"/>
                </a:cubicBezTo>
                <a:cubicBezTo>
                  <a:pt x="24" y="59"/>
                  <a:pt x="24" y="59"/>
                  <a:pt x="24" y="59"/>
                </a:cubicBezTo>
                <a:cubicBezTo>
                  <a:pt x="21" y="62"/>
                  <a:pt x="21" y="62"/>
                  <a:pt x="21" y="62"/>
                </a:cubicBezTo>
                <a:cubicBezTo>
                  <a:pt x="11" y="63"/>
                  <a:pt x="11" y="63"/>
                  <a:pt x="11" y="63"/>
                </a:cubicBezTo>
                <a:cubicBezTo>
                  <a:pt x="8" y="64"/>
                  <a:pt x="8" y="64"/>
                  <a:pt x="8" y="64"/>
                </a:cubicBezTo>
                <a:cubicBezTo>
                  <a:pt x="8" y="68"/>
                  <a:pt x="10" y="72"/>
                  <a:pt x="11" y="76"/>
                </a:cubicBezTo>
                <a:cubicBezTo>
                  <a:pt x="12" y="77"/>
                  <a:pt x="12" y="77"/>
                  <a:pt x="12" y="78"/>
                </a:cubicBezTo>
                <a:cubicBezTo>
                  <a:pt x="14" y="78"/>
                  <a:pt x="14" y="78"/>
                  <a:pt x="14" y="78"/>
                </a:cubicBezTo>
                <a:cubicBezTo>
                  <a:pt x="20" y="75"/>
                  <a:pt x="20" y="75"/>
                  <a:pt x="20" y="75"/>
                </a:cubicBezTo>
                <a:cubicBezTo>
                  <a:pt x="31" y="76"/>
                  <a:pt x="31" y="76"/>
                  <a:pt x="31" y="76"/>
                </a:cubicBezTo>
                <a:cubicBezTo>
                  <a:pt x="35" y="72"/>
                  <a:pt x="35" y="72"/>
                  <a:pt x="35" y="72"/>
                </a:cubicBezTo>
                <a:cubicBezTo>
                  <a:pt x="42" y="70"/>
                  <a:pt x="42" y="70"/>
                  <a:pt x="42" y="70"/>
                </a:cubicBezTo>
                <a:cubicBezTo>
                  <a:pt x="47" y="69"/>
                  <a:pt x="47" y="69"/>
                  <a:pt x="47" y="69"/>
                </a:cubicBezTo>
                <a:cubicBezTo>
                  <a:pt x="57" y="70"/>
                  <a:pt x="57" y="70"/>
                  <a:pt x="57" y="70"/>
                </a:cubicBezTo>
                <a:cubicBezTo>
                  <a:pt x="61" y="71"/>
                  <a:pt x="61" y="71"/>
                  <a:pt x="61" y="71"/>
                </a:cubicBezTo>
                <a:cubicBezTo>
                  <a:pt x="61" y="71"/>
                  <a:pt x="61" y="71"/>
                  <a:pt x="61" y="71"/>
                </a:cubicBezTo>
                <a:cubicBezTo>
                  <a:pt x="64" y="71"/>
                  <a:pt x="64" y="71"/>
                  <a:pt x="64" y="71"/>
                </a:cubicBezTo>
                <a:cubicBezTo>
                  <a:pt x="76" y="71"/>
                  <a:pt x="76" y="71"/>
                  <a:pt x="76" y="71"/>
                </a:cubicBezTo>
                <a:cubicBezTo>
                  <a:pt x="85" y="76"/>
                  <a:pt x="85" y="76"/>
                  <a:pt x="85" y="76"/>
                </a:cubicBezTo>
                <a:cubicBezTo>
                  <a:pt x="90" y="76"/>
                  <a:pt x="90" y="76"/>
                  <a:pt x="90" y="76"/>
                </a:cubicBezTo>
                <a:cubicBezTo>
                  <a:pt x="96" y="77"/>
                  <a:pt x="96" y="77"/>
                  <a:pt x="96" y="77"/>
                </a:cubicBezTo>
                <a:cubicBezTo>
                  <a:pt x="99" y="77"/>
                  <a:pt x="99" y="77"/>
                  <a:pt x="99" y="77"/>
                </a:cubicBezTo>
                <a:cubicBezTo>
                  <a:pt x="102" y="77"/>
                  <a:pt x="102" y="77"/>
                  <a:pt x="102" y="77"/>
                </a:cubicBezTo>
                <a:cubicBezTo>
                  <a:pt x="104" y="79"/>
                  <a:pt x="104" y="79"/>
                  <a:pt x="104" y="79"/>
                </a:cubicBezTo>
                <a:cubicBezTo>
                  <a:pt x="107" y="79"/>
                  <a:pt x="107" y="79"/>
                  <a:pt x="107" y="79"/>
                </a:cubicBezTo>
                <a:cubicBezTo>
                  <a:pt x="108" y="80"/>
                  <a:pt x="108" y="80"/>
                  <a:pt x="108" y="80"/>
                </a:cubicBezTo>
                <a:cubicBezTo>
                  <a:pt x="109" y="79"/>
                  <a:pt x="109" y="79"/>
                  <a:pt x="109" y="79"/>
                </a:cubicBezTo>
                <a:cubicBezTo>
                  <a:pt x="109" y="76"/>
                  <a:pt x="109" y="76"/>
                  <a:pt x="109" y="76"/>
                </a:cubicBezTo>
                <a:lnTo>
                  <a:pt x="104" y="7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299">
            <a:extLst>
              <a:ext uri="{FF2B5EF4-FFF2-40B4-BE49-F238E27FC236}">
                <a16:creationId xmlns:a16="http://schemas.microsoft.com/office/drawing/2014/main" id="{BA4ED9BC-A15C-019C-F2A4-6D78EEFEBDFD}"/>
              </a:ext>
            </a:extLst>
          </p:cNvPr>
          <p:cNvSpPr>
            <a:spLocks/>
          </p:cNvSpPr>
          <p:nvPr/>
        </p:nvSpPr>
        <p:spPr bwMode="auto">
          <a:xfrm>
            <a:off x="21219738" y="7621589"/>
            <a:ext cx="838200" cy="819150"/>
          </a:xfrm>
          <a:custGeom>
            <a:avLst/>
            <a:gdLst>
              <a:gd name="T0" fmla="*/ 266 w 267"/>
              <a:gd name="T1" fmla="*/ 220 h 261"/>
              <a:gd name="T2" fmla="*/ 265 w 267"/>
              <a:gd name="T3" fmla="*/ 208 h 261"/>
              <a:gd name="T4" fmla="*/ 256 w 267"/>
              <a:gd name="T5" fmla="*/ 58 h 261"/>
              <a:gd name="T6" fmla="*/ 259 w 267"/>
              <a:gd name="T7" fmla="*/ 43 h 261"/>
              <a:gd name="T8" fmla="*/ 261 w 267"/>
              <a:gd name="T9" fmla="*/ 24 h 261"/>
              <a:gd name="T10" fmla="*/ 240 w 267"/>
              <a:gd name="T11" fmla="*/ 18 h 261"/>
              <a:gd name="T12" fmla="*/ 216 w 267"/>
              <a:gd name="T13" fmla="*/ 6 h 261"/>
              <a:gd name="T14" fmla="*/ 171 w 267"/>
              <a:gd name="T15" fmla="*/ 32 h 261"/>
              <a:gd name="T16" fmla="*/ 171 w 267"/>
              <a:gd name="T17" fmla="*/ 47 h 261"/>
              <a:gd name="T18" fmla="*/ 154 w 267"/>
              <a:gd name="T19" fmla="*/ 54 h 261"/>
              <a:gd name="T20" fmla="*/ 137 w 267"/>
              <a:gd name="T21" fmla="*/ 43 h 261"/>
              <a:gd name="T22" fmla="*/ 99 w 267"/>
              <a:gd name="T23" fmla="*/ 28 h 261"/>
              <a:gd name="T24" fmla="*/ 88 w 267"/>
              <a:gd name="T25" fmla="*/ 12 h 261"/>
              <a:gd name="T26" fmla="*/ 31 w 267"/>
              <a:gd name="T27" fmla="*/ 0 h 261"/>
              <a:gd name="T28" fmla="*/ 32 w 267"/>
              <a:gd name="T29" fmla="*/ 12 h 261"/>
              <a:gd name="T30" fmla="*/ 20 w 267"/>
              <a:gd name="T31" fmla="*/ 22 h 261"/>
              <a:gd name="T32" fmla="*/ 17 w 267"/>
              <a:gd name="T33" fmla="*/ 29 h 261"/>
              <a:gd name="T34" fmla="*/ 10 w 267"/>
              <a:gd name="T35" fmla="*/ 39 h 261"/>
              <a:gd name="T36" fmla="*/ 3 w 267"/>
              <a:gd name="T37" fmla="*/ 54 h 261"/>
              <a:gd name="T38" fmla="*/ 1 w 267"/>
              <a:gd name="T39" fmla="*/ 63 h 261"/>
              <a:gd name="T40" fmla="*/ 4 w 267"/>
              <a:gd name="T41" fmla="*/ 80 h 261"/>
              <a:gd name="T42" fmla="*/ 8 w 267"/>
              <a:gd name="T43" fmla="*/ 101 h 261"/>
              <a:gd name="T44" fmla="*/ 7 w 267"/>
              <a:gd name="T45" fmla="*/ 117 h 261"/>
              <a:gd name="T46" fmla="*/ 1 w 267"/>
              <a:gd name="T47" fmla="*/ 127 h 261"/>
              <a:gd name="T48" fmla="*/ 7 w 267"/>
              <a:gd name="T49" fmla="*/ 139 h 261"/>
              <a:gd name="T50" fmla="*/ 11 w 267"/>
              <a:gd name="T51" fmla="*/ 153 h 261"/>
              <a:gd name="T52" fmla="*/ 20 w 267"/>
              <a:gd name="T53" fmla="*/ 164 h 261"/>
              <a:gd name="T54" fmla="*/ 33 w 267"/>
              <a:gd name="T55" fmla="*/ 169 h 261"/>
              <a:gd name="T56" fmla="*/ 73 w 267"/>
              <a:gd name="T57" fmla="*/ 190 h 261"/>
              <a:gd name="T58" fmla="*/ 93 w 267"/>
              <a:gd name="T59" fmla="*/ 187 h 261"/>
              <a:gd name="T60" fmla="*/ 112 w 267"/>
              <a:gd name="T61" fmla="*/ 179 h 261"/>
              <a:gd name="T62" fmla="*/ 250 w 267"/>
              <a:gd name="T63" fmla="*/ 261 h 261"/>
              <a:gd name="T64" fmla="*/ 267 w 267"/>
              <a:gd name="T65" fmla="*/ 24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 h="261">
                <a:moveTo>
                  <a:pt x="265" y="208"/>
                </a:moveTo>
                <a:cubicBezTo>
                  <a:pt x="266" y="220"/>
                  <a:pt x="266" y="220"/>
                  <a:pt x="266" y="220"/>
                </a:cubicBezTo>
                <a:cubicBezTo>
                  <a:pt x="266" y="220"/>
                  <a:pt x="266" y="220"/>
                  <a:pt x="266" y="220"/>
                </a:cubicBezTo>
                <a:cubicBezTo>
                  <a:pt x="265" y="208"/>
                  <a:pt x="265" y="208"/>
                  <a:pt x="265" y="208"/>
                </a:cubicBezTo>
                <a:cubicBezTo>
                  <a:pt x="259" y="71"/>
                  <a:pt x="259" y="71"/>
                  <a:pt x="259" y="71"/>
                </a:cubicBezTo>
                <a:cubicBezTo>
                  <a:pt x="256" y="58"/>
                  <a:pt x="256" y="58"/>
                  <a:pt x="256" y="58"/>
                </a:cubicBezTo>
                <a:cubicBezTo>
                  <a:pt x="257" y="53"/>
                  <a:pt x="257" y="53"/>
                  <a:pt x="257" y="53"/>
                </a:cubicBezTo>
                <a:cubicBezTo>
                  <a:pt x="259" y="43"/>
                  <a:pt x="259" y="43"/>
                  <a:pt x="259" y="43"/>
                </a:cubicBezTo>
                <a:cubicBezTo>
                  <a:pt x="257" y="37"/>
                  <a:pt x="257" y="37"/>
                  <a:pt x="257" y="37"/>
                </a:cubicBezTo>
                <a:cubicBezTo>
                  <a:pt x="261" y="24"/>
                  <a:pt x="261" y="24"/>
                  <a:pt x="261" y="24"/>
                </a:cubicBezTo>
                <a:cubicBezTo>
                  <a:pt x="261" y="24"/>
                  <a:pt x="262" y="24"/>
                  <a:pt x="262" y="25"/>
                </a:cubicBezTo>
                <a:cubicBezTo>
                  <a:pt x="255" y="20"/>
                  <a:pt x="248" y="19"/>
                  <a:pt x="240" y="18"/>
                </a:cubicBezTo>
                <a:cubicBezTo>
                  <a:pt x="234" y="17"/>
                  <a:pt x="228" y="15"/>
                  <a:pt x="224" y="10"/>
                </a:cubicBezTo>
                <a:cubicBezTo>
                  <a:pt x="222" y="8"/>
                  <a:pt x="219" y="7"/>
                  <a:pt x="216" y="6"/>
                </a:cubicBezTo>
                <a:cubicBezTo>
                  <a:pt x="205" y="3"/>
                  <a:pt x="193" y="4"/>
                  <a:pt x="182" y="9"/>
                </a:cubicBezTo>
                <a:cubicBezTo>
                  <a:pt x="175" y="12"/>
                  <a:pt x="168" y="23"/>
                  <a:pt x="171" y="32"/>
                </a:cubicBezTo>
                <a:cubicBezTo>
                  <a:pt x="172" y="34"/>
                  <a:pt x="173" y="37"/>
                  <a:pt x="174" y="40"/>
                </a:cubicBezTo>
                <a:cubicBezTo>
                  <a:pt x="174" y="43"/>
                  <a:pt x="173" y="45"/>
                  <a:pt x="171" y="47"/>
                </a:cubicBezTo>
                <a:cubicBezTo>
                  <a:pt x="170" y="49"/>
                  <a:pt x="169" y="51"/>
                  <a:pt x="167" y="52"/>
                </a:cubicBezTo>
                <a:cubicBezTo>
                  <a:pt x="163" y="56"/>
                  <a:pt x="158" y="56"/>
                  <a:pt x="154" y="54"/>
                </a:cubicBezTo>
                <a:cubicBezTo>
                  <a:pt x="151" y="53"/>
                  <a:pt x="149" y="51"/>
                  <a:pt x="147" y="49"/>
                </a:cubicBezTo>
                <a:cubicBezTo>
                  <a:pt x="143" y="47"/>
                  <a:pt x="140" y="45"/>
                  <a:pt x="137" y="43"/>
                </a:cubicBezTo>
                <a:cubicBezTo>
                  <a:pt x="128" y="38"/>
                  <a:pt x="119" y="34"/>
                  <a:pt x="109" y="35"/>
                </a:cubicBezTo>
                <a:cubicBezTo>
                  <a:pt x="104" y="35"/>
                  <a:pt x="101" y="32"/>
                  <a:pt x="99" y="28"/>
                </a:cubicBezTo>
                <a:cubicBezTo>
                  <a:pt x="98" y="25"/>
                  <a:pt x="97" y="23"/>
                  <a:pt x="96" y="20"/>
                </a:cubicBezTo>
                <a:cubicBezTo>
                  <a:pt x="95" y="16"/>
                  <a:pt x="92" y="13"/>
                  <a:pt x="88" y="12"/>
                </a:cubicBezTo>
                <a:cubicBezTo>
                  <a:pt x="76" y="7"/>
                  <a:pt x="64" y="4"/>
                  <a:pt x="51" y="5"/>
                </a:cubicBezTo>
                <a:cubicBezTo>
                  <a:pt x="44" y="6"/>
                  <a:pt x="38" y="3"/>
                  <a:pt x="31" y="0"/>
                </a:cubicBezTo>
                <a:cubicBezTo>
                  <a:pt x="31" y="0"/>
                  <a:pt x="31" y="0"/>
                  <a:pt x="31" y="0"/>
                </a:cubicBezTo>
                <a:cubicBezTo>
                  <a:pt x="32" y="12"/>
                  <a:pt x="32" y="12"/>
                  <a:pt x="32" y="12"/>
                </a:cubicBezTo>
                <a:cubicBezTo>
                  <a:pt x="28" y="17"/>
                  <a:pt x="28" y="17"/>
                  <a:pt x="28" y="17"/>
                </a:cubicBezTo>
                <a:cubicBezTo>
                  <a:pt x="20" y="22"/>
                  <a:pt x="20" y="22"/>
                  <a:pt x="20" y="22"/>
                </a:cubicBezTo>
                <a:cubicBezTo>
                  <a:pt x="19" y="27"/>
                  <a:pt x="19" y="27"/>
                  <a:pt x="19" y="27"/>
                </a:cubicBezTo>
                <a:cubicBezTo>
                  <a:pt x="17" y="29"/>
                  <a:pt x="17" y="29"/>
                  <a:pt x="17" y="29"/>
                </a:cubicBezTo>
                <a:cubicBezTo>
                  <a:pt x="10" y="30"/>
                  <a:pt x="10" y="30"/>
                  <a:pt x="10" y="30"/>
                </a:cubicBezTo>
                <a:cubicBezTo>
                  <a:pt x="10" y="39"/>
                  <a:pt x="10" y="39"/>
                  <a:pt x="10" y="39"/>
                </a:cubicBezTo>
                <a:cubicBezTo>
                  <a:pt x="9" y="46"/>
                  <a:pt x="9" y="46"/>
                  <a:pt x="9" y="46"/>
                </a:cubicBezTo>
                <a:cubicBezTo>
                  <a:pt x="3" y="54"/>
                  <a:pt x="3" y="54"/>
                  <a:pt x="3" y="54"/>
                </a:cubicBezTo>
                <a:cubicBezTo>
                  <a:pt x="0" y="57"/>
                  <a:pt x="0" y="57"/>
                  <a:pt x="0" y="57"/>
                </a:cubicBezTo>
                <a:cubicBezTo>
                  <a:pt x="1" y="63"/>
                  <a:pt x="1" y="63"/>
                  <a:pt x="1" y="63"/>
                </a:cubicBezTo>
                <a:cubicBezTo>
                  <a:pt x="4" y="66"/>
                  <a:pt x="4" y="66"/>
                  <a:pt x="4" y="66"/>
                </a:cubicBezTo>
                <a:cubicBezTo>
                  <a:pt x="4" y="80"/>
                  <a:pt x="4" y="80"/>
                  <a:pt x="4" y="80"/>
                </a:cubicBezTo>
                <a:cubicBezTo>
                  <a:pt x="4" y="95"/>
                  <a:pt x="4" y="95"/>
                  <a:pt x="4" y="95"/>
                </a:cubicBezTo>
                <a:cubicBezTo>
                  <a:pt x="8" y="101"/>
                  <a:pt x="8" y="101"/>
                  <a:pt x="8" y="101"/>
                </a:cubicBezTo>
                <a:cubicBezTo>
                  <a:pt x="5" y="107"/>
                  <a:pt x="5" y="107"/>
                  <a:pt x="5" y="107"/>
                </a:cubicBezTo>
                <a:cubicBezTo>
                  <a:pt x="7" y="117"/>
                  <a:pt x="7" y="117"/>
                  <a:pt x="7" y="117"/>
                </a:cubicBezTo>
                <a:cubicBezTo>
                  <a:pt x="6" y="124"/>
                  <a:pt x="6" y="124"/>
                  <a:pt x="6" y="124"/>
                </a:cubicBezTo>
                <a:cubicBezTo>
                  <a:pt x="1" y="127"/>
                  <a:pt x="1" y="127"/>
                  <a:pt x="1" y="127"/>
                </a:cubicBezTo>
                <a:cubicBezTo>
                  <a:pt x="1" y="130"/>
                  <a:pt x="1" y="130"/>
                  <a:pt x="1" y="130"/>
                </a:cubicBezTo>
                <a:cubicBezTo>
                  <a:pt x="7" y="139"/>
                  <a:pt x="7" y="139"/>
                  <a:pt x="7" y="139"/>
                </a:cubicBezTo>
                <a:cubicBezTo>
                  <a:pt x="10" y="147"/>
                  <a:pt x="10" y="147"/>
                  <a:pt x="10" y="147"/>
                </a:cubicBezTo>
                <a:cubicBezTo>
                  <a:pt x="11" y="153"/>
                  <a:pt x="11" y="153"/>
                  <a:pt x="11" y="153"/>
                </a:cubicBezTo>
                <a:cubicBezTo>
                  <a:pt x="14" y="162"/>
                  <a:pt x="14" y="162"/>
                  <a:pt x="14" y="162"/>
                </a:cubicBezTo>
                <a:cubicBezTo>
                  <a:pt x="20" y="164"/>
                  <a:pt x="20" y="164"/>
                  <a:pt x="20" y="164"/>
                </a:cubicBezTo>
                <a:cubicBezTo>
                  <a:pt x="27" y="164"/>
                  <a:pt x="27" y="164"/>
                  <a:pt x="27" y="164"/>
                </a:cubicBezTo>
                <a:cubicBezTo>
                  <a:pt x="33" y="169"/>
                  <a:pt x="33" y="169"/>
                  <a:pt x="33" y="169"/>
                </a:cubicBezTo>
                <a:cubicBezTo>
                  <a:pt x="43" y="183"/>
                  <a:pt x="43" y="183"/>
                  <a:pt x="43" y="183"/>
                </a:cubicBezTo>
                <a:cubicBezTo>
                  <a:pt x="73" y="190"/>
                  <a:pt x="73" y="190"/>
                  <a:pt x="73" y="190"/>
                </a:cubicBezTo>
                <a:cubicBezTo>
                  <a:pt x="77" y="193"/>
                  <a:pt x="77" y="193"/>
                  <a:pt x="77" y="193"/>
                </a:cubicBezTo>
                <a:cubicBezTo>
                  <a:pt x="93" y="187"/>
                  <a:pt x="93" y="187"/>
                  <a:pt x="93" y="187"/>
                </a:cubicBezTo>
                <a:cubicBezTo>
                  <a:pt x="93" y="187"/>
                  <a:pt x="93" y="187"/>
                  <a:pt x="93" y="187"/>
                </a:cubicBezTo>
                <a:cubicBezTo>
                  <a:pt x="112" y="179"/>
                  <a:pt x="112" y="179"/>
                  <a:pt x="112" y="179"/>
                </a:cubicBezTo>
                <a:cubicBezTo>
                  <a:pt x="250" y="250"/>
                  <a:pt x="250" y="250"/>
                  <a:pt x="250" y="250"/>
                </a:cubicBezTo>
                <a:cubicBezTo>
                  <a:pt x="250" y="261"/>
                  <a:pt x="250" y="261"/>
                  <a:pt x="250" y="261"/>
                </a:cubicBezTo>
                <a:cubicBezTo>
                  <a:pt x="249" y="243"/>
                  <a:pt x="249" y="243"/>
                  <a:pt x="249" y="243"/>
                </a:cubicBezTo>
                <a:cubicBezTo>
                  <a:pt x="267" y="241"/>
                  <a:pt x="267" y="241"/>
                  <a:pt x="267" y="241"/>
                </a:cubicBezTo>
                <a:lnTo>
                  <a:pt x="265" y="20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300">
            <a:extLst>
              <a:ext uri="{FF2B5EF4-FFF2-40B4-BE49-F238E27FC236}">
                <a16:creationId xmlns:a16="http://schemas.microsoft.com/office/drawing/2014/main" id="{61BDAEF0-DF2B-D73D-9B3D-DE1B88F4A233}"/>
              </a:ext>
            </a:extLst>
          </p:cNvPr>
          <p:cNvSpPr>
            <a:spLocks/>
          </p:cNvSpPr>
          <p:nvPr/>
        </p:nvSpPr>
        <p:spPr bwMode="auto">
          <a:xfrm>
            <a:off x="20454562" y="8650288"/>
            <a:ext cx="411164" cy="295276"/>
          </a:xfrm>
          <a:custGeom>
            <a:avLst/>
            <a:gdLst>
              <a:gd name="T0" fmla="*/ 1 w 131"/>
              <a:gd name="T1" fmla="*/ 78 h 94"/>
              <a:gd name="T2" fmla="*/ 12 w 131"/>
              <a:gd name="T3" fmla="*/ 85 h 94"/>
              <a:gd name="T4" fmla="*/ 19 w 131"/>
              <a:gd name="T5" fmla="*/ 87 h 94"/>
              <a:gd name="T6" fmla="*/ 25 w 131"/>
              <a:gd name="T7" fmla="*/ 91 h 94"/>
              <a:gd name="T8" fmla="*/ 34 w 131"/>
              <a:gd name="T9" fmla="*/ 94 h 94"/>
              <a:gd name="T10" fmla="*/ 40 w 131"/>
              <a:gd name="T11" fmla="*/ 91 h 94"/>
              <a:gd name="T12" fmla="*/ 46 w 131"/>
              <a:gd name="T13" fmla="*/ 94 h 94"/>
              <a:gd name="T14" fmla="*/ 42 w 131"/>
              <a:gd name="T15" fmla="*/ 82 h 94"/>
              <a:gd name="T16" fmla="*/ 42 w 131"/>
              <a:gd name="T17" fmla="*/ 73 h 94"/>
              <a:gd name="T18" fmla="*/ 61 w 131"/>
              <a:gd name="T19" fmla="*/ 73 h 94"/>
              <a:gd name="T20" fmla="*/ 71 w 131"/>
              <a:gd name="T21" fmla="*/ 72 h 94"/>
              <a:gd name="T22" fmla="*/ 81 w 131"/>
              <a:gd name="T23" fmla="*/ 71 h 94"/>
              <a:gd name="T24" fmla="*/ 87 w 131"/>
              <a:gd name="T25" fmla="*/ 70 h 94"/>
              <a:gd name="T26" fmla="*/ 88 w 131"/>
              <a:gd name="T27" fmla="*/ 69 h 94"/>
              <a:gd name="T28" fmla="*/ 107 w 131"/>
              <a:gd name="T29" fmla="*/ 71 h 94"/>
              <a:gd name="T30" fmla="*/ 110 w 131"/>
              <a:gd name="T31" fmla="*/ 68 h 94"/>
              <a:gd name="T32" fmla="*/ 113 w 131"/>
              <a:gd name="T33" fmla="*/ 62 h 94"/>
              <a:gd name="T34" fmla="*/ 118 w 131"/>
              <a:gd name="T35" fmla="*/ 61 h 94"/>
              <a:gd name="T36" fmla="*/ 126 w 131"/>
              <a:gd name="T37" fmla="*/ 58 h 94"/>
              <a:gd name="T38" fmla="*/ 131 w 131"/>
              <a:gd name="T39" fmla="*/ 52 h 94"/>
              <a:gd name="T40" fmla="*/ 125 w 131"/>
              <a:gd name="T41" fmla="*/ 46 h 94"/>
              <a:gd name="T42" fmla="*/ 127 w 131"/>
              <a:gd name="T43" fmla="*/ 40 h 94"/>
              <a:gd name="T44" fmla="*/ 126 w 131"/>
              <a:gd name="T45" fmla="*/ 37 h 94"/>
              <a:gd name="T46" fmla="*/ 117 w 131"/>
              <a:gd name="T47" fmla="*/ 40 h 94"/>
              <a:gd name="T48" fmla="*/ 109 w 131"/>
              <a:gd name="T49" fmla="*/ 29 h 94"/>
              <a:gd name="T50" fmla="*/ 93 w 131"/>
              <a:gd name="T51" fmla="*/ 12 h 94"/>
              <a:gd name="T52" fmla="*/ 97 w 131"/>
              <a:gd name="T53" fmla="*/ 2 h 94"/>
              <a:gd name="T54" fmla="*/ 92 w 131"/>
              <a:gd name="T55" fmla="*/ 1 h 94"/>
              <a:gd name="T56" fmla="*/ 75 w 131"/>
              <a:gd name="T57" fmla="*/ 1 h 94"/>
              <a:gd name="T58" fmla="*/ 64 w 131"/>
              <a:gd name="T59" fmla="*/ 8 h 94"/>
              <a:gd name="T60" fmla="*/ 41 w 131"/>
              <a:gd name="T61" fmla="*/ 25 h 94"/>
              <a:gd name="T62" fmla="*/ 25 w 131"/>
              <a:gd name="T63" fmla="*/ 27 h 94"/>
              <a:gd name="T64" fmla="*/ 22 w 131"/>
              <a:gd name="T65" fmla="*/ 30 h 94"/>
              <a:gd name="T66" fmla="*/ 19 w 131"/>
              <a:gd name="T67" fmla="*/ 39 h 94"/>
              <a:gd name="T68" fmla="*/ 2 w 131"/>
              <a:gd name="T69" fmla="*/ 60 h 94"/>
              <a:gd name="T70" fmla="*/ 4 w 131"/>
              <a:gd name="T71" fmla="*/ 68 h 94"/>
              <a:gd name="T72" fmla="*/ 1 w 131"/>
              <a:gd name="T73" fmla="*/ 71 h 94"/>
              <a:gd name="T74" fmla="*/ 0 w 131"/>
              <a:gd name="T75"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94">
                <a:moveTo>
                  <a:pt x="0" y="79"/>
                </a:moveTo>
                <a:cubicBezTo>
                  <a:pt x="1" y="78"/>
                  <a:pt x="1" y="78"/>
                  <a:pt x="1" y="78"/>
                </a:cubicBezTo>
                <a:cubicBezTo>
                  <a:pt x="4" y="80"/>
                  <a:pt x="4" y="80"/>
                  <a:pt x="4" y="80"/>
                </a:cubicBezTo>
                <a:cubicBezTo>
                  <a:pt x="12" y="85"/>
                  <a:pt x="12" y="85"/>
                  <a:pt x="12" y="85"/>
                </a:cubicBezTo>
                <a:cubicBezTo>
                  <a:pt x="16" y="87"/>
                  <a:pt x="16" y="87"/>
                  <a:pt x="16" y="87"/>
                </a:cubicBezTo>
                <a:cubicBezTo>
                  <a:pt x="19" y="87"/>
                  <a:pt x="19" y="87"/>
                  <a:pt x="19" y="87"/>
                </a:cubicBezTo>
                <a:cubicBezTo>
                  <a:pt x="24" y="89"/>
                  <a:pt x="24" y="89"/>
                  <a:pt x="24" y="89"/>
                </a:cubicBezTo>
                <a:cubicBezTo>
                  <a:pt x="25" y="91"/>
                  <a:pt x="25" y="91"/>
                  <a:pt x="25" y="91"/>
                </a:cubicBezTo>
                <a:cubicBezTo>
                  <a:pt x="30" y="94"/>
                  <a:pt x="30" y="94"/>
                  <a:pt x="30" y="94"/>
                </a:cubicBezTo>
                <a:cubicBezTo>
                  <a:pt x="34" y="94"/>
                  <a:pt x="34" y="94"/>
                  <a:pt x="34" y="94"/>
                </a:cubicBezTo>
                <a:cubicBezTo>
                  <a:pt x="38" y="91"/>
                  <a:pt x="38" y="91"/>
                  <a:pt x="38" y="91"/>
                </a:cubicBezTo>
                <a:cubicBezTo>
                  <a:pt x="40" y="91"/>
                  <a:pt x="40" y="91"/>
                  <a:pt x="40" y="91"/>
                </a:cubicBezTo>
                <a:cubicBezTo>
                  <a:pt x="43" y="93"/>
                  <a:pt x="43" y="93"/>
                  <a:pt x="43" y="93"/>
                </a:cubicBezTo>
                <a:cubicBezTo>
                  <a:pt x="43" y="93"/>
                  <a:pt x="45" y="93"/>
                  <a:pt x="46" y="94"/>
                </a:cubicBezTo>
                <a:cubicBezTo>
                  <a:pt x="46" y="86"/>
                  <a:pt x="46" y="86"/>
                  <a:pt x="46" y="86"/>
                </a:cubicBezTo>
                <a:cubicBezTo>
                  <a:pt x="42" y="82"/>
                  <a:pt x="42" y="82"/>
                  <a:pt x="42" y="82"/>
                </a:cubicBezTo>
                <a:cubicBezTo>
                  <a:pt x="42" y="76"/>
                  <a:pt x="42" y="76"/>
                  <a:pt x="42" y="76"/>
                </a:cubicBezTo>
                <a:cubicBezTo>
                  <a:pt x="42" y="73"/>
                  <a:pt x="42" y="73"/>
                  <a:pt x="42" y="73"/>
                </a:cubicBezTo>
                <a:cubicBezTo>
                  <a:pt x="45" y="73"/>
                  <a:pt x="45" y="73"/>
                  <a:pt x="45" y="73"/>
                </a:cubicBezTo>
                <a:cubicBezTo>
                  <a:pt x="61" y="73"/>
                  <a:pt x="61" y="73"/>
                  <a:pt x="61" y="73"/>
                </a:cubicBezTo>
                <a:cubicBezTo>
                  <a:pt x="62" y="72"/>
                  <a:pt x="62" y="72"/>
                  <a:pt x="62" y="72"/>
                </a:cubicBezTo>
                <a:cubicBezTo>
                  <a:pt x="71" y="72"/>
                  <a:pt x="71" y="72"/>
                  <a:pt x="71" y="72"/>
                </a:cubicBezTo>
                <a:cubicBezTo>
                  <a:pt x="77" y="71"/>
                  <a:pt x="77" y="71"/>
                  <a:pt x="77" y="71"/>
                </a:cubicBezTo>
                <a:cubicBezTo>
                  <a:pt x="81" y="71"/>
                  <a:pt x="81" y="71"/>
                  <a:pt x="81" y="71"/>
                </a:cubicBezTo>
                <a:cubicBezTo>
                  <a:pt x="85" y="69"/>
                  <a:pt x="85" y="69"/>
                  <a:pt x="85" y="69"/>
                </a:cubicBezTo>
                <a:cubicBezTo>
                  <a:pt x="87" y="70"/>
                  <a:pt x="87" y="70"/>
                  <a:pt x="87" y="70"/>
                </a:cubicBezTo>
                <a:cubicBezTo>
                  <a:pt x="87" y="69"/>
                  <a:pt x="87" y="69"/>
                  <a:pt x="87" y="69"/>
                </a:cubicBezTo>
                <a:cubicBezTo>
                  <a:pt x="88" y="69"/>
                  <a:pt x="88" y="69"/>
                  <a:pt x="88" y="69"/>
                </a:cubicBezTo>
                <a:cubicBezTo>
                  <a:pt x="106" y="74"/>
                  <a:pt x="106" y="74"/>
                  <a:pt x="106" y="74"/>
                </a:cubicBezTo>
                <a:cubicBezTo>
                  <a:pt x="107" y="71"/>
                  <a:pt x="107" y="71"/>
                  <a:pt x="107" y="71"/>
                </a:cubicBezTo>
                <a:cubicBezTo>
                  <a:pt x="111" y="71"/>
                  <a:pt x="111" y="71"/>
                  <a:pt x="111" y="71"/>
                </a:cubicBezTo>
                <a:cubicBezTo>
                  <a:pt x="110" y="68"/>
                  <a:pt x="110" y="68"/>
                  <a:pt x="110" y="68"/>
                </a:cubicBezTo>
                <a:cubicBezTo>
                  <a:pt x="113" y="65"/>
                  <a:pt x="113" y="65"/>
                  <a:pt x="113" y="65"/>
                </a:cubicBezTo>
                <a:cubicBezTo>
                  <a:pt x="113" y="62"/>
                  <a:pt x="113" y="62"/>
                  <a:pt x="113" y="62"/>
                </a:cubicBezTo>
                <a:cubicBezTo>
                  <a:pt x="116" y="61"/>
                  <a:pt x="116" y="61"/>
                  <a:pt x="116" y="61"/>
                </a:cubicBezTo>
                <a:cubicBezTo>
                  <a:pt x="118" y="61"/>
                  <a:pt x="118" y="61"/>
                  <a:pt x="118" y="61"/>
                </a:cubicBezTo>
                <a:cubicBezTo>
                  <a:pt x="125" y="58"/>
                  <a:pt x="125" y="58"/>
                  <a:pt x="125" y="58"/>
                </a:cubicBezTo>
                <a:cubicBezTo>
                  <a:pt x="126" y="58"/>
                  <a:pt x="126" y="58"/>
                  <a:pt x="126" y="58"/>
                </a:cubicBezTo>
                <a:cubicBezTo>
                  <a:pt x="130" y="54"/>
                  <a:pt x="130" y="54"/>
                  <a:pt x="130" y="54"/>
                </a:cubicBezTo>
                <a:cubicBezTo>
                  <a:pt x="131" y="52"/>
                  <a:pt x="131" y="52"/>
                  <a:pt x="131" y="52"/>
                </a:cubicBezTo>
                <a:cubicBezTo>
                  <a:pt x="129" y="51"/>
                  <a:pt x="129" y="51"/>
                  <a:pt x="129" y="51"/>
                </a:cubicBezTo>
                <a:cubicBezTo>
                  <a:pt x="125" y="46"/>
                  <a:pt x="125" y="46"/>
                  <a:pt x="125" y="46"/>
                </a:cubicBezTo>
                <a:cubicBezTo>
                  <a:pt x="128" y="43"/>
                  <a:pt x="128" y="43"/>
                  <a:pt x="128" y="43"/>
                </a:cubicBezTo>
                <a:cubicBezTo>
                  <a:pt x="127" y="40"/>
                  <a:pt x="127" y="40"/>
                  <a:pt x="127" y="40"/>
                </a:cubicBezTo>
                <a:cubicBezTo>
                  <a:pt x="126" y="39"/>
                  <a:pt x="126" y="39"/>
                  <a:pt x="126" y="39"/>
                </a:cubicBezTo>
                <a:cubicBezTo>
                  <a:pt x="126" y="37"/>
                  <a:pt x="126" y="37"/>
                  <a:pt x="126" y="37"/>
                </a:cubicBezTo>
                <a:cubicBezTo>
                  <a:pt x="124" y="36"/>
                  <a:pt x="124" y="36"/>
                  <a:pt x="124" y="36"/>
                </a:cubicBezTo>
                <a:cubicBezTo>
                  <a:pt x="117" y="40"/>
                  <a:pt x="117" y="40"/>
                  <a:pt x="117" y="40"/>
                </a:cubicBezTo>
                <a:cubicBezTo>
                  <a:pt x="111" y="35"/>
                  <a:pt x="111" y="35"/>
                  <a:pt x="111" y="35"/>
                </a:cubicBezTo>
                <a:cubicBezTo>
                  <a:pt x="109" y="29"/>
                  <a:pt x="109" y="29"/>
                  <a:pt x="109" y="29"/>
                </a:cubicBezTo>
                <a:cubicBezTo>
                  <a:pt x="94" y="18"/>
                  <a:pt x="94" y="18"/>
                  <a:pt x="94" y="18"/>
                </a:cubicBezTo>
                <a:cubicBezTo>
                  <a:pt x="93" y="12"/>
                  <a:pt x="93" y="12"/>
                  <a:pt x="93" y="12"/>
                </a:cubicBezTo>
                <a:cubicBezTo>
                  <a:pt x="95" y="9"/>
                  <a:pt x="95" y="9"/>
                  <a:pt x="95" y="9"/>
                </a:cubicBezTo>
                <a:cubicBezTo>
                  <a:pt x="97" y="2"/>
                  <a:pt x="97" y="2"/>
                  <a:pt x="97" y="2"/>
                </a:cubicBezTo>
                <a:cubicBezTo>
                  <a:pt x="95" y="2"/>
                  <a:pt x="95" y="2"/>
                  <a:pt x="95" y="2"/>
                </a:cubicBezTo>
                <a:cubicBezTo>
                  <a:pt x="92" y="1"/>
                  <a:pt x="92" y="1"/>
                  <a:pt x="92" y="1"/>
                </a:cubicBezTo>
                <a:cubicBezTo>
                  <a:pt x="88" y="0"/>
                  <a:pt x="88" y="0"/>
                  <a:pt x="88" y="0"/>
                </a:cubicBezTo>
                <a:cubicBezTo>
                  <a:pt x="75" y="1"/>
                  <a:pt x="75" y="1"/>
                  <a:pt x="75" y="1"/>
                </a:cubicBezTo>
                <a:cubicBezTo>
                  <a:pt x="69" y="5"/>
                  <a:pt x="69" y="5"/>
                  <a:pt x="69" y="5"/>
                </a:cubicBezTo>
                <a:cubicBezTo>
                  <a:pt x="64" y="8"/>
                  <a:pt x="64" y="8"/>
                  <a:pt x="64" y="8"/>
                </a:cubicBezTo>
                <a:cubicBezTo>
                  <a:pt x="43" y="22"/>
                  <a:pt x="43" y="22"/>
                  <a:pt x="43" y="22"/>
                </a:cubicBezTo>
                <a:cubicBezTo>
                  <a:pt x="41" y="25"/>
                  <a:pt x="41" y="25"/>
                  <a:pt x="41" y="25"/>
                </a:cubicBezTo>
                <a:cubicBezTo>
                  <a:pt x="32" y="28"/>
                  <a:pt x="32" y="28"/>
                  <a:pt x="32" y="28"/>
                </a:cubicBezTo>
                <a:cubicBezTo>
                  <a:pt x="25" y="27"/>
                  <a:pt x="25" y="27"/>
                  <a:pt x="25" y="27"/>
                </a:cubicBezTo>
                <a:cubicBezTo>
                  <a:pt x="25" y="30"/>
                  <a:pt x="25" y="30"/>
                  <a:pt x="25" y="30"/>
                </a:cubicBezTo>
                <a:cubicBezTo>
                  <a:pt x="22" y="30"/>
                  <a:pt x="22" y="30"/>
                  <a:pt x="22" y="30"/>
                </a:cubicBezTo>
                <a:cubicBezTo>
                  <a:pt x="18" y="38"/>
                  <a:pt x="18" y="38"/>
                  <a:pt x="18" y="38"/>
                </a:cubicBezTo>
                <a:cubicBezTo>
                  <a:pt x="19" y="39"/>
                  <a:pt x="19" y="39"/>
                  <a:pt x="19" y="39"/>
                </a:cubicBezTo>
                <a:cubicBezTo>
                  <a:pt x="9" y="54"/>
                  <a:pt x="9" y="54"/>
                  <a:pt x="9" y="54"/>
                </a:cubicBezTo>
                <a:cubicBezTo>
                  <a:pt x="2" y="60"/>
                  <a:pt x="2" y="60"/>
                  <a:pt x="2" y="60"/>
                </a:cubicBezTo>
                <a:cubicBezTo>
                  <a:pt x="3" y="63"/>
                  <a:pt x="3" y="63"/>
                  <a:pt x="3" y="63"/>
                </a:cubicBezTo>
                <a:cubicBezTo>
                  <a:pt x="4" y="68"/>
                  <a:pt x="4" y="68"/>
                  <a:pt x="4" y="68"/>
                </a:cubicBezTo>
                <a:cubicBezTo>
                  <a:pt x="1" y="68"/>
                  <a:pt x="1" y="68"/>
                  <a:pt x="1" y="68"/>
                </a:cubicBezTo>
                <a:cubicBezTo>
                  <a:pt x="1" y="71"/>
                  <a:pt x="1" y="71"/>
                  <a:pt x="1" y="71"/>
                </a:cubicBezTo>
                <a:cubicBezTo>
                  <a:pt x="1" y="74"/>
                  <a:pt x="1" y="74"/>
                  <a:pt x="1" y="74"/>
                </a:cubicBezTo>
                <a:lnTo>
                  <a:pt x="0" y="7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301">
            <a:extLst>
              <a:ext uri="{FF2B5EF4-FFF2-40B4-BE49-F238E27FC236}">
                <a16:creationId xmlns:a16="http://schemas.microsoft.com/office/drawing/2014/main" id="{6D9BAAA8-AC32-D6B5-2F65-755BB0065433}"/>
              </a:ext>
            </a:extLst>
          </p:cNvPr>
          <p:cNvSpPr>
            <a:spLocks/>
          </p:cNvSpPr>
          <p:nvPr/>
        </p:nvSpPr>
        <p:spPr bwMode="auto">
          <a:xfrm>
            <a:off x="20743488" y="8158165"/>
            <a:ext cx="830264" cy="681038"/>
          </a:xfrm>
          <a:custGeom>
            <a:avLst/>
            <a:gdLst>
              <a:gd name="T0" fmla="*/ 6 w 523"/>
              <a:gd name="T1" fmla="*/ 328 h 429"/>
              <a:gd name="T2" fmla="*/ 4 w 523"/>
              <a:gd name="T3" fmla="*/ 346 h 429"/>
              <a:gd name="T4" fmla="*/ 37 w 523"/>
              <a:gd name="T5" fmla="*/ 379 h 429"/>
              <a:gd name="T6" fmla="*/ 63 w 523"/>
              <a:gd name="T7" fmla="*/ 381 h 429"/>
              <a:gd name="T8" fmla="*/ 67 w 523"/>
              <a:gd name="T9" fmla="*/ 387 h 429"/>
              <a:gd name="T10" fmla="*/ 71 w 523"/>
              <a:gd name="T11" fmla="*/ 395 h 429"/>
              <a:gd name="T12" fmla="*/ 73 w 523"/>
              <a:gd name="T13" fmla="*/ 411 h 429"/>
              <a:gd name="T14" fmla="*/ 77 w 523"/>
              <a:gd name="T15" fmla="*/ 413 h 429"/>
              <a:gd name="T16" fmla="*/ 85 w 523"/>
              <a:gd name="T17" fmla="*/ 403 h 429"/>
              <a:gd name="T18" fmla="*/ 99 w 523"/>
              <a:gd name="T19" fmla="*/ 407 h 429"/>
              <a:gd name="T20" fmla="*/ 112 w 523"/>
              <a:gd name="T21" fmla="*/ 419 h 429"/>
              <a:gd name="T22" fmla="*/ 118 w 523"/>
              <a:gd name="T23" fmla="*/ 429 h 429"/>
              <a:gd name="T24" fmla="*/ 120 w 523"/>
              <a:gd name="T25" fmla="*/ 419 h 429"/>
              <a:gd name="T26" fmla="*/ 124 w 523"/>
              <a:gd name="T27" fmla="*/ 397 h 429"/>
              <a:gd name="T28" fmla="*/ 128 w 523"/>
              <a:gd name="T29" fmla="*/ 387 h 429"/>
              <a:gd name="T30" fmla="*/ 130 w 523"/>
              <a:gd name="T31" fmla="*/ 372 h 429"/>
              <a:gd name="T32" fmla="*/ 168 w 523"/>
              <a:gd name="T33" fmla="*/ 362 h 429"/>
              <a:gd name="T34" fmla="*/ 201 w 523"/>
              <a:gd name="T35" fmla="*/ 364 h 429"/>
              <a:gd name="T36" fmla="*/ 221 w 523"/>
              <a:gd name="T37" fmla="*/ 383 h 429"/>
              <a:gd name="T38" fmla="*/ 245 w 523"/>
              <a:gd name="T39" fmla="*/ 376 h 429"/>
              <a:gd name="T40" fmla="*/ 267 w 523"/>
              <a:gd name="T41" fmla="*/ 381 h 429"/>
              <a:gd name="T42" fmla="*/ 310 w 523"/>
              <a:gd name="T43" fmla="*/ 399 h 429"/>
              <a:gd name="T44" fmla="*/ 330 w 523"/>
              <a:gd name="T45" fmla="*/ 378 h 429"/>
              <a:gd name="T46" fmla="*/ 359 w 523"/>
              <a:gd name="T47" fmla="*/ 376 h 429"/>
              <a:gd name="T48" fmla="*/ 393 w 523"/>
              <a:gd name="T49" fmla="*/ 383 h 429"/>
              <a:gd name="T50" fmla="*/ 421 w 523"/>
              <a:gd name="T51" fmla="*/ 374 h 429"/>
              <a:gd name="T52" fmla="*/ 437 w 523"/>
              <a:gd name="T53" fmla="*/ 364 h 429"/>
              <a:gd name="T54" fmla="*/ 446 w 523"/>
              <a:gd name="T55" fmla="*/ 364 h 429"/>
              <a:gd name="T56" fmla="*/ 444 w 523"/>
              <a:gd name="T57" fmla="*/ 362 h 429"/>
              <a:gd name="T58" fmla="*/ 452 w 523"/>
              <a:gd name="T59" fmla="*/ 316 h 429"/>
              <a:gd name="T60" fmla="*/ 508 w 523"/>
              <a:gd name="T61" fmla="*/ 208 h 429"/>
              <a:gd name="T62" fmla="*/ 523 w 523"/>
              <a:gd name="T63" fmla="*/ 138 h 429"/>
              <a:gd name="T64" fmla="*/ 500 w 523"/>
              <a:gd name="T65" fmla="*/ 93 h 429"/>
              <a:gd name="T66" fmla="*/ 494 w 523"/>
              <a:gd name="T67" fmla="*/ 59 h 429"/>
              <a:gd name="T68" fmla="*/ 508 w 523"/>
              <a:gd name="T69" fmla="*/ 22 h 429"/>
              <a:gd name="T70" fmla="*/ 235 w 523"/>
              <a:gd name="T71" fmla="*/ 117 h 429"/>
              <a:gd name="T72" fmla="*/ 138 w 523"/>
              <a:gd name="T73" fmla="*/ 170 h 429"/>
              <a:gd name="T74" fmla="*/ 130 w 523"/>
              <a:gd name="T75" fmla="*/ 269 h 429"/>
              <a:gd name="T76" fmla="*/ 101 w 523"/>
              <a:gd name="T77" fmla="*/ 302 h 429"/>
              <a:gd name="T78" fmla="*/ 81 w 523"/>
              <a:gd name="T79" fmla="*/ 308 h 429"/>
              <a:gd name="T80" fmla="*/ 49 w 523"/>
              <a:gd name="T81" fmla="*/ 314 h 429"/>
              <a:gd name="T82" fmla="*/ 0 w 523"/>
              <a:gd name="T83" fmla="*/ 312 h 429"/>
              <a:gd name="T84" fmla="*/ 10 w 523"/>
              <a:gd name="T85" fmla="*/ 31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3" h="429">
                <a:moveTo>
                  <a:pt x="10" y="314"/>
                </a:moveTo>
                <a:lnTo>
                  <a:pt x="6" y="328"/>
                </a:lnTo>
                <a:lnTo>
                  <a:pt x="2" y="334"/>
                </a:lnTo>
                <a:lnTo>
                  <a:pt x="4" y="346"/>
                </a:lnTo>
                <a:lnTo>
                  <a:pt x="33" y="368"/>
                </a:lnTo>
                <a:lnTo>
                  <a:pt x="37" y="379"/>
                </a:lnTo>
                <a:lnTo>
                  <a:pt x="49" y="389"/>
                </a:lnTo>
                <a:lnTo>
                  <a:pt x="63" y="381"/>
                </a:lnTo>
                <a:lnTo>
                  <a:pt x="67" y="383"/>
                </a:lnTo>
                <a:lnTo>
                  <a:pt x="67" y="387"/>
                </a:lnTo>
                <a:lnTo>
                  <a:pt x="69" y="389"/>
                </a:lnTo>
                <a:lnTo>
                  <a:pt x="71" y="395"/>
                </a:lnTo>
                <a:lnTo>
                  <a:pt x="65" y="401"/>
                </a:lnTo>
                <a:lnTo>
                  <a:pt x="73" y="411"/>
                </a:lnTo>
                <a:lnTo>
                  <a:pt x="77" y="413"/>
                </a:lnTo>
                <a:lnTo>
                  <a:pt x="77" y="413"/>
                </a:lnTo>
                <a:lnTo>
                  <a:pt x="87" y="409"/>
                </a:lnTo>
                <a:lnTo>
                  <a:pt x="85" y="403"/>
                </a:lnTo>
                <a:lnTo>
                  <a:pt x="87" y="399"/>
                </a:lnTo>
                <a:lnTo>
                  <a:pt x="99" y="407"/>
                </a:lnTo>
                <a:lnTo>
                  <a:pt x="103" y="417"/>
                </a:lnTo>
                <a:lnTo>
                  <a:pt x="112" y="419"/>
                </a:lnTo>
                <a:lnTo>
                  <a:pt x="120" y="427"/>
                </a:lnTo>
                <a:lnTo>
                  <a:pt x="118" y="429"/>
                </a:lnTo>
                <a:lnTo>
                  <a:pt x="124" y="423"/>
                </a:lnTo>
                <a:lnTo>
                  <a:pt x="120" y="419"/>
                </a:lnTo>
                <a:lnTo>
                  <a:pt x="118" y="409"/>
                </a:lnTo>
                <a:lnTo>
                  <a:pt x="124" y="397"/>
                </a:lnTo>
                <a:lnTo>
                  <a:pt x="130" y="397"/>
                </a:lnTo>
                <a:lnTo>
                  <a:pt x="128" y="387"/>
                </a:lnTo>
                <a:lnTo>
                  <a:pt x="128" y="378"/>
                </a:lnTo>
                <a:lnTo>
                  <a:pt x="130" y="372"/>
                </a:lnTo>
                <a:lnTo>
                  <a:pt x="146" y="362"/>
                </a:lnTo>
                <a:lnTo>
                  <a:pt x="168" y="362"/>
                </a:lnTo>
                <a:lnTo>
                  <a:pt x="176" y="358"/>
                </a:lnTo>
                <a:lnTo>
                  <a:pt x="201" y="364"/>
                </a:lnTo>
                <a:lnTo>
                  <a:pt x="213" y="372"/>
                </a:lnTo>
                <a:lnTo>
                  <a:pt x="221" y="383"/>
                </a:lnTo>
                <a:lnTo>
                  <a:pt x="227" y="385"/>
                </a:lnTo>
                <a:lnTo>
                  <a:pt x="245" y="376"/>
                </a:lnTo>
                <a:lnTo>
                  <a:pt x="259" y="376"/>
                </a:lnTo>
                <a:lnTo>
                  <a:pt x="267" y="381"/>
                </a:lnTo>
                <a:lnTo>
                  <a:pt x="292" y="391"/>
                </a:lnTo>
                <a:lnTo>
                  <a:pt x="310" y="399"/>
                </a:lnTo>
                <a:lnTo>
                  <a:pt x="320" y="391"/>
                </a:lnTo>
                <a:lnTo>
                  <a:pt x="330" y="378"/>
                </a:lnTo>
                <a:lnTo>
                  <a:pt x="342" y="379"/>
                </a:lnTo>
                <a:lnTo>
                  <a:pt x="359" y="376"/>
                </a:lnTo>
                <a:lnTo>
                  <a:pt x="379" y="378"/>
                </a:lnTo>
                <a:lnTo>
                  <a:pt x="393" y="383"/>
                </a:lnTo>
                <a:lnTo>
                  <a:pt x="411" y="381"/>
                </a:lnTo>
                <a:lnTo>
                  <a:pt x="421" y="374"/>
                </a:lnTo>
                <a:lnTo>
                  <a:pt x="431" y="374"/>
                </a:lnTo>
                <a:lnTo>
                  <a:pt x="437" y="364"/>
                </a:lnTo>
                <a:lnTo>
                  <a:pt x="446" y="364"/>
                </a:lnTo>
                <a:lnTo>
                  <a:pt x="446" y="364"/>
                </a:lnTo>
                <a:lnTo>
                  <a:pt x="460" y="379"/>
                </a:lnTo>
                <a:lnTo>
                  <a:pt x="444" y="362"/>
                </a:lnTo>
                <a:lnTo>
                  <a:pt x="442" y="318"/>
                </a:lnTo>
                <a:lnTo>
                  <a:pt x="452" y="316"/>
                </a:lnTo>
                <a:lnTo>
                  <a:pt x="508" y="253"/>
                </a:lnTo>
                <a:lnTo>
                  <a:pt x="508" y="208"/>
                </a:lnTo>
                <a:lnTo>
                  <a:pt x="516" y="142"/>
                </a:lnTo>
                <a:lnTo>
                  <a:pt x="523" y="138"/>
                </a:lnTo>
                <a:lnTo>
                  <a:pt x="522" y="124"/>
                </a:lnTo>
                <a:lnTo>
                  <a:pt x="500" y="93"/>
                </a:lnTo>
                <a:lnTo>
                  <a:pt x="502" y="85"/>
                </a:lnTo>
                <a:lnTo>
                  <a:pt x="494" y="59"/>
                </a:lnTo>
                <a:lnTo>
                  <a:pt x="484" y="32"/>
                </a:lnTo>
                <a:lnTo>
                  <a:pt x="508" y="22"/>
                </a:lnTo>
                <a:lnTo>
                  <a:pt x="429" y="0"/>
                </a:lnTo>
                <a:lnTo>
                  <a:pt x="235" y="117"/>
                </a:lnTo>
                <a:lnTo>
                  <a:pt x="191" y="156"/>
                </a:lnTo>
                <a:lnTo>
                  <a:pt x="138" y="170"/>
                </a:lnTo>
                <a:lnTo>
                  <a:pt x="136" y="265"/>
                </a:lnTo>
                <a:lnTo>
                  <a:pt x="130" y="269"/>
                </a:lnTo>
                <a:lnTo>
                  <a:pt x="128" y="289"/>
                </a:lnTo>
                <a:lnTo>
                  <a:pt x="101" y="302"/>
                </a:lnTo>
                <a:lnTo>
                  <a:pt x="89" y="304"/>
                </a:lnTo>
                <a:lnTo>
                  <a:pt x="81" y="308"/>
                </a:lnTo>
                <a:lnTo>
                  <a:pt x="59" y="308"/>
                </a:lnTo>
                <a:lnTo>
                  <a:pt x="49" y="314"/>
                </a:lnTo>
                <a:lnTo>
                  <a:pt x="16" y="314"/>
                </a:lnTo>
                <a:lnTo>
                  <a:pt x="0" y="312"/>
                </a:lnTo>
                <a:lnTo>
                  <a:pt x="6" y="314"/>
                </a:lnTo>
                <a:lnTo>
                  <a:pt x="10" y="3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302">
            <a:extLst>
              <a:ext uri="{FF2B5EF4-FFF2-40B4-BE49-F238E27FC236}">
                <a16:creationId xmlns:a16="http://schemas.microsoft.com/office/drawing/2014/main" id="{1B7B029B-1BFF-B9DF-8E3B-9D8A2C44F090}"/>
              </a:ext>
            </a:extLst>
          </p:cNvPr>
          <p:cNvSpPr>
            <a:spLocks/>
          </p:cNvSpPr>
          <p:nvPr/>
        </p:nvSpPr>
        <p:spPr bwMode="auto">
          <a:xfrm>
            <a:off x="21113376" y="7373938"/>
            <a:ext cx="206376" cy="420688"/>
          </a:xfrm>
          <a:custGeom>
            <a:avLst/>
            <a:gdLst>
              <a:gd name="T0" fmla="*/ 37 w 66"/>
              <a:gd name="T1" fmla="*/ 133 h 134"/>
              <a:gd name="T2" fmla="*/ 43 w 66"/>
              <a:gd name="T3" fmla="*/ 125 h 134"/>
              <a:gd name="T4" fmla="*/ 44 w 66"/>
              <a:gd name="T5" fmla="*/ 118 h 134"/>
              <a:gd name="T6" fmla="*/ 44 w 66"/>
              <a:gd name="T7" fmla="*/ 109 h 134"/>
              <a:gd name="T8" fmla="*/ 51 w 66"/>
              <a:gd name="T9" fmla="*/ 108 h 134"/>
              <a:gd name="T10" fmla="*/ 53 w 66"/>
              <a:gd name="T11" fmla="*/ 106 h 134"/>
              <a:gd name="T12" fmla="*/ 54 w 66"/>
              <a:gd name="T13" fmla="*/ 101 h 134"/>
              <a:gd name="T14" fmla="*/ 62 w 66"/>
              <a:gd name="T15" fmla="*/ 96 h 134"/>
              <a:gd name="T16" fmla="*/ 66 w 66"/>
              <a:gd name="T17" fmla="*/ 91 h 134"/>
              <a:gd name="T18" fmla="*/ 65 w 66"/>
              <a:gd name="T19" fmla="*/ 79 h 134"/>
              <a:gd name="T20" fmla="*/ 64 w 66"/>
              <a:gd name="T21" fmla="*/ 78 h 134"/>
              <a:gd name="T22" fmla="*/ 46 w 66"/>
              <a:gd name="T23" fmla="*/ 68 h 134"/>
              <a:gd name="T24" fmla="*/ 44 w 66"/>
              <a:gd name="T25" fmla="*/ 59 h 134"/>
              <a:gd name="T26" fmla="*/ 53 w 66"/>
              <a:gd name="T27" fmla="*/ 50 h 134"/>
              <a:gd name="T28" fmla="*/ 55 w 66"/>
              <a:gd name="T29" fmla="*/ 34 h 134"/>
              <a:gd name="T30" fmla="*/ 49 w 66"/>
              <a:gd name="T31" fmla="*/ 26 h 134"/>
              <a:gd name="T32" fmla="*/ 49 w 66"/>
              <a:gd name="T33" fmla="*/ 22 h 134"/>
              <a:gd name="T34" fmla="*/ 53 w 66"/>
              <a:gd name="T35" fmla="*/ 11 h 134"/>
              <a:gd name="T36" fmla="*/ 50 w 66"/>
              <a:gd name="T37" fmla="*/ 7 h 134"/>
              <a:gd name="T38" fmla="*/ 41 w 66"/>
              <a:gd name="T39" fmla="*/ 5 h 134"/>
              <a:gd name="T40" fmla="*/ 25 w 66"/>
              <a:gd name="T41" fmla="*/ 1 h 134"/>
              <a:gd name="T42" fmla="*/ 16 w 66"/>
              <a:gd name="T43" fmla="*/ 4 h 134"/>
              <a:gd name="T44" fmla="*/ 15 w 66"/>
              <a:gd name="T45" fmla="*/ 12 h 134"/>
              <a:gd name="T46" fmla="*/ 15 w 66"/>
              <a:gd name="T47" fmla="*/ 20 h 134"/>
              <a:gd name="T48" fmla="*/ 15 w 66"/>
              <a:gd name="T49" fmla="*/ 23 h 134"/>
              <a:gd name="T50" fmla="*/ 12 w 66"/>
              <a:gd name="T51" fmla="*/ 30 h 134"/>
              <a:gd name="T52" fmla="*/ 13 w 66"/>
              <a:gd name="T53" fmla="*/ 34 h 134"/>
              <a:gd name="T54" fmla="*/ 16 w 66"/>
              <a:gd name="T55" fmla="*/ 39 h 134"/>
              <a:gd name="T56" fmla="*/ 13 w 66"/>
              <a:gd name="T57" fmla="*/ 43 h 134"/>
              <a:gd name="T58" fmla="*/ 15 w 66"/>
              <a:gd name="T59" fmla="*/ 45 h 134"/>
              <a:gd name="T60" fmla="*/ 13 w 66"/>
              <a:gd name="T61" fmla="*/ 48 h 134"/>
              <a:gd name="T62" fmla="*/ 12 w 66"/>
              <a:gd name="T63" fmla="*/ 54 h 134"/>
              <a:gd name="T64" fmla="*/ 10 w 66"/>
              <a:gd name="T65" fmla="*/ 57 h 134"/>
              <a:gd name="T66" fmla="*/ 5 w 66"/>
              <a:gd name="T67" fmla="*/ 59 h 134"/>
              <a:gd name="T68" fmla="*/ 2 w 66"/>
              <a:gd name="T69" fmla="*/ 62 h 134"/>
              <a:gd name="T70" fmla="*/ 0 w 66"/>
              <a:gd name="T71" fmla="*/ 71 h 134"/>
              <a:gd name="T72" fmla="*/ 3 w 66"/>
              <a:gd name="T73" fmla="*/ 74 h 134"/>
              <a:gd name="T74" fmla="*/ 3 w 66"/>
              <a:gd name="T75" fmla="*/ 77 h 134"/>
              <a:gd name="T76" fmla="*/ 6 w 66"/>
              <a:gd name="T77" fmla="*/ 82 h 134"/>
              <a:gd name="T78" fmla="*/ 12 w 66"/>
              <a:gd name="T79" fmla="*/ 87 h 134"/>
              <a:gd name="T80" fmla="*/ 14 w 66"/>
              <a:gd name="T81" fmla="*/ 91 h 134"/>
              <a:gd name="T82" fmla="*/ 17 w 66"/>
              <a:gd name="T83" fmla="*/ 92 h 134"/>
              <a:gd name="T84" fmla="*/ 21 w 66"/>
              <a:gd name="T85" fmla="*/ 94 h 134"/>
              <a:gd name="T86" fmla="*/ 25 w 66"/>
              <a:gd name="T87" fmla="*/ 99 h 134"/>
              <a:gd name="T88" fmla="*/ 36 w 66"/>
              <a:gd name="T89" fmla="*/ 134 h 134"/>
              <a:gd name="T90" fmla="*/ 37 w 66"/>
              <a:gd name="T91"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134">
                <a:moveTo>
                  <a:pt x="37" y="133"/>
                </a:moveTo>
                <a:cubicBezTo>
                  <a:pt x="43" y="125"/>
                  <a:pt x="43" y="125"/>
                  <a:pt x="43" y="125"/>
                </a:cubicBezTo>
                <a:cubicBezTo>
                  <a:pt x="44" y="118"/>
                  <a:pt x="44" y="118"/>
                  <a:pt x="44" y="118"/>
                </a:cubicBezTo>
                <a:cubicBezTo>
                  <a:pt x="44" y="109"/>
                  <a:pt x="44" y="109"/>
                  <a:pt x="44" y="109"/>
                </a:cubicBezTo>
                <a:cubicBezTo>
                  <a:pt x="51" y="108"/>
                  <a:pt x="51" y="108"/>
                  <a:pt x="51" y="108"/>
                </a:cubicBezTo>
                <a:cubicBezTo>
                  <a:pt x="53" y="106"/>
                  <a:pt x="53" y="106"/>
                  <a:pt x="53" y="106"/>
                </a:cubicBezTo>
                <a:cubicBezTo>
                  <a:pt x="54" y="101"/>
                  <a:pt x="54" y="101"/>
                  <a:pt x="54" y="101"/>
                </a:cubicBezTo>
                <a:cubicBezTo>
                  <a:pt x="62" y="96"/>
                  <a:pt x="62" y="96"/>
                  <a:pt x="62" y="96"/>
                </a:cubicBezTo>
                <a:cubicBezTo>
                  <a:pt x="66" y="91"/>
                  <a:pt x="66" y="91"/>
                  <a:pt x="66" y="91"/>
                </a:cubicBezTo>
                <a:cubicBezTo>
                  <a:pt x="65" y="79"/>
                  <a:pt x="65" y="79"/>
                  <a:pt x="65" y="79"/>
                </a:cubicBezTo>
                <a:cubicBezTo>
                  <a:pt x="64" y="79"/>
                  <a:pt x="64" y="79"/>
                  <a:pt x="64" y="78"/>
                </a:cubicBezTo>
                <a:cubicBezTo>
                  <a:pt x="59" y="73"/>
                  <a:pt x="53" y="70"/>
                  <a:pt x="46" y="68"/>
                </a:cubicBezTo>
                <a:cubicBezTo>
                  <a:pt x="43" y="67"/>
                  <a:pt x="42" y="61"/>
                  <a:pt x="44" y="59"/>
                </a:cubicBezTo>
                <a:cubicBezTo>
                  <a:pt x="47" y="56"/>
                  <a:pt x="50" y="53"/>
                  <a:pt x="53" y="50"/>
                </a:cubicBezTo>
                <a:cubicBezTo>
                  <a:pt x="57" y="45"/>
                  <a:pt x="57" y="40"/>
                  <a:pt x="55" y="34"/>
                </a:cubicBezTo>
                <a:cubicBezTo>
                  <a:pt x="53" y="31"/>
                  <a:pt x="51" y="29"/>
                  <a:pt x="49" y="26"/>
                </a:cubicBezTo>
                <a:cubicBezTo>
                  <a:pt x="48" y="25"/>
                  <a:pt x="48" y="23"/>
                  <a:pt x="49" y="22"/>
                </a:cubicBezTo>
                <a:cubicBezTo>
                  <a:pt x="50" y="18"/>
                  <a:pt x="52" y="14"/>
                  <a:pt x="53" y="11"/>
                </a:cubicBezTo>
                <a:cubicBezTo>
                  <a:pt x="54" y="9"/>
                  <a:pt x="52" y="6"/>
                  <a:pt x="50" y="7"/>
                </a:cubicBezTo>
                <a:cubicBezTo>
                  <a:pt x="46" y="8"/>
                  <a:pt x="43" y="8"/>
                  <a:pt x="41" y="5"/>
                </a:cubicBezTo>
                <a:cubicBezTo>
                  <a:pt x="36" y="0"/>
                  <a:pt x="31" y="0"/>
                  <a:pt x="25" y="1"/>
                </a:cubicBezTo>
                <a:cubicBezTo>
                  <a:pt x="22" y="2"/>
                  <a:pt x="19" y="3"/>
                  <a:pt x="16" y="4"/>
                </a:cubicBezTo>
                <a:cubicBezTo>
                  <a:pt x="15" y="12"/>
                  <a:pt x="15" y="12"/>
                  <a:pt x="15" y="12"/>
                </a:cubicBezTo>
                <a:cubicBezTo>
                  <a:pt x="15" y="20"/>
                  <a:pt x="15" y="20"/>
                  <a:pt x="15" y="20"/>
                </a:cubicBezTo>
                <a:cubicBezTo>
                  <a:pt x="15" y="23"/>
                  <a:pt x="15" y="23"/>
                  <a:pt x="15" y="23"/>
                </a:cubicBezTo>
                <a:cubicBezTo>
                  <a:pt x="12" y="30"/>
                  <a:pt x="12" y="30"/>
                  <a:pt x="12" y="30"/>
                </a:cubicBezTo>
                <a:cubicBezTo>
                  <a:pt x="13" y="34"/>
                  <a:pt x="13" y="34"/>
                  <a:pt x="13" y="34"/>
                </a:cubicBezTo>
                <a:cubicBezTo>
                  <a:pt x="16" y="39"/>
                  <a:pt x="16" y="39"/>
                  <a:pt x="16" y="39"/>
                </a:cubicBezTo>
                <a:cubicBezTo>
                  <a:pt x="13" y="43"/>
                  <a:pt x="13" y="43"/>
                  <a:pt x="13" y="43"/>
                </a:cubicBezTo>
                <a:cubicBezTo>
                  <a:pt x="15" y="45"/>
                  <a:pt x="15" y="45"/>
                  <a:pt x="15" y="45"/>
                </a:cubicBezTo>
                <a:cubicBezTo>
                  <a:pt x="13" y="48"/>
                  <a:pt x="13" y="48"/>
                  <a:pt x="13" y="48"/>
                </a:cubicBezTo>
                <a:cubicBezTo>
                  <a:pt x="12" y="54"/>
                  <a:pt x="12" y="54"/>
                  <a:pt x="12" y="54"/>
                </a:cubicBezTo>
                <a:cubicBezTo>
                  <a:pt x="10" y="57"/>
                  <a:pt x="10" y="57"/>
                  <a:pt x="10" y="57"/>
                </a:cubicBezTo>
                <a:cubicBezTo>
                  <a:pt x="5" y="59"/>
                  <a:pt x="5" y="59"/>
                  <a:pt x="5" y="59"/>
                </a:cubicBezTo>
                <a:cubicBezTo>
                  <a:pt x="2" y="62"/>
                  <a:pt x="2" y="62"/>
                  <a:pt x="2" y="62"/>
                </a:cubicBezTo>
                <a:cubicBezTo>
                  <a:pt x="0" y="71"/>
                  <a:pt x="0" y="71"/>
                  <a:pt x="0" y="71"/>
                </a:cubicBezTo>
                <a:cubicBezTo>
                  <a:pt x="3" y="74"/>
                  <a:pt x="3" y="74"/>
                  <a:pt x="3" y="74"/>
                </a:cubicBezTo>
                <a:cubicBezTo>
                  <a:pt x="3" y="77"/>
                  <a:pt x="3" y="77"/>
                  <a:pt x="3" y="77"/>
                </a:cubicBezTo>
                <a:cubicBezTo>
                  <a:pt x="6" y="82"/>
                  <a:pt x="6" y="82"/>
                  <a:pt x="6" y="82"/>
                </a:cubicBezTo>
                <a:cubicBezTo>
                  <a:pt x="12" y="87"/>
                  <a:pt x="12" y="87"/>
                  <a:pt x="12" y="87"/>
                </a:cubicBezTo>
                <a:cubicBezTo>
                  <a:pt x="14" y="91"/>
                  <a:pt x="14" y="91"/>
                  <a:pt x="14" y="91"/>
                </a:cubicBezTo>
                <a:cubicBezTo>
                  <a:pt x="17" y="92"/>
                  <a:pt x="17" y="92"/>
                  <a:pt x="17" y="92"/>
                </a:cubicBezTo>
                <a:cubicBezTo>
                  <a:pt x="21" y="94"/>
                  <a:pt x="21" y="94"/>
                  <a:pt x="21" y="94"/>
                </a:cubicBezTo>
                <a:cubicBezTo>
                  <a:pt x="25" y="99"/>
                  <a:pt x="25" y="99"/>
                  <a:pt x="25" y="99"/>
                </a:cubicBezTo>
                <a:cubicBezTo>
                  <a:pt x="36" y="134"/>
                  <a:pt x="36" y="134"/>
                  <a:pt x="36" y="134"/>
                </a:cubicBezTo>
                <a:lnTo>
                  <a:pt x="37" y="13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303">
            <a:extLst>
              <a:ext uri="{FF2B5EF4-FFF2-40B4-BE49-F238E27FC236}">
                <a16:creationId xmlns:a16="http://schemas.microsoft.com/office/drawing/2014/main" id="{88F70D68-C424-4B91-3BCF-3BAA4F8DBC57}"/>
              </a:ext>
            </a:extLst>
          </p:cNvPr>
          <p:cNvSpPr>
            <a:spLocks noChangeArrowheads="1"/>
          </p:cNvSpPr>
          <p:nvPr/>
        </p:nvSpPr>
        <p:spPr bwMode="auto">
          <a:xfrm>
            <a:off x="21207038" y="7377114"/>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304">
            <a:extLst>
              <a:ext uri="{FF2B5EF4-FFF2-40B4-BE49-F238E27FC236}">
                <a16:creationId xmlns:a16="http://schemas.microsoft.com/office/drawing/2014/main" id="{966C84F0-64FB-8AFF-E430-AD367546C3E6}"/>
              </a:ext>
            </a:extLst>
          </p:cNvPr>
          <p:cNvSpPr>
            <a:spLocks/>
          </p:cNvSpPr>
          <p:nvPr/>
        </p:nvSpPr>
        <p:spPr bwMode="auto">
          <a:xfrm>
            <a:off x="20272001" y="7383465"/>
            <a:ext cx="1085850" cy="1050926"/>
          </a:xfrm>
          <a:custGeom>
            <a:avLst/>
            <a:gdLst>
              <a:gd name="T0" fmla="*/ 180 w 346"/>
              <a:gd name="T1" fmla="*/ 314 h 335"/>
              <a:gd name="T2" fmla="*/ 194 w 346"/>
              <a:gd name="T3" fmla="*/ 317 h 335"/>
              <a:gd name="T4" fmla="*/ 200 w 346"/>
              <a:gd name="T5" fmla="*/ 333 h 335"/>
              <a:gd name="T6" fmla="*/ 220 w 346"/>
              <a:gd name="T7" fmla="*/ 334 h 335"/>
              <a:gd name="T8" fmla="*/ 247 w 346"/>
              <a:gd name="T9" fmla="*/ 326 h 335"/>
              <a:gd name="T10" fmla="*/ 346 w 346"/>
              <a:gd name="T11" fmla="*/ 259 h 335"/>
              <a:gd name="T12" fmla="*/ 335 w 346"/>
              <a:gd name="T13" fmla="*/ 245 h 335"/>
              <a:gd name="T14" fmla="*/ 322 w 346"/>
              <a:gd name="T15" fmla="*/ 240 h 335"/>
              <a:gd name="T16" fmla="*/ 313 w 346"/>
              <a:gd name="T17" fmla="*/ 229 h 335"/>
              <a:gd name="T18" fmla="*/ 309 w 346"/>
              <a:gd name="T19" fmla="*/ 215 h 335"/>
              <a:gd name="T20" fmla="*/ 303 w 346"/>
              <a:gd name="T21" fmla="*/ 203 h 335"/>
              <a:gd name="T22" fmla="*/ 309 w 346"/>
              <a:gd name="T23" fmla="*/ 193 h 335"/>
              <a:gd name="T24" fmla="*/ 310 w 346"/>
              <a:gd name="T25" fmla="*/ 177 h 335"/>
              <a:gd name="T26" fmla="*/ 306 w 346"/>
              <a:gd name="T27" fmla="*/ 156 h 335"/>
              <a:gd name="T28" fmla="*/ 303 w 346"/>
              <a:gd name="T29" fmla="*/ 139 h 335"/>
              <a:gd name="T30" fmla="*/ 305 w 346"/>
              <a:gd name="T31" fmla="*/ 130 h 335"/>
              <a:gd name="T32" fmla="*/ 293 w 346"/>
              <a:gd name="T33" fmla="*/ 96 h 335"/>
              <a:gd name="T34" fmla="*/ 285 w 346"/>
              <a:gd name="T35" fmla="*/ 89 h 335"/>
              <a:gd name="T36" fmla="*/ 280 w 346"/>
              <a:gd name="T37" fmla="*/ 84 h 335"/>
              <a:gd name="T38" fmla="*/ 271 w 346"/>
              <a:gd name="T39" fmla="*/ 74 h 335"/>
              <a:gd name="T40" fmla="*/ 268 w 346"/>
              <a:gd name="T41" fmla="*/ 68 h 335"/>
              <a:gd name="T42" fmla="*/ 273 w 346"/>
              <a:gd name="T43" fmla="*/ 56 h 335"/>
              <a:gd name="T44" fmla="*/ 280 w 346"/>
              <a:gd name="T45" fmla="*/ 51 h 335"/>
              <a:gd name="T46" fmla="*/ 283 w 346"/>
              <a:gd name="T47" fmla="*/ 42 h 335"/>
              <a:gd name="T48" fmla="*/ 284 w 346"/>
              <a:gd name="T49" fmla="*/ 36 h 335"/>
              <a:gd name="T50" fmla="*/ 280 w 346"/>
              <a:gd name="T51" fmla="*/ 27 h 335"/>
              <a:gd name="T52" fmla="*/ 283 w 346"/>
              <a:gd name="T53" fmla="*/ 17 h 335"/>
              <a:gd name="T54" fmla="*/ 284 w 346"/>
              <a:gd name="T55" fmla="*/ 1 h 335"/>
              <a:gd name="T56" fmla="*/ 267 w 346"/>
              <a:gd name="T57" fmla="*/ 4 h 335"/>
              <a:gd name="T58" fmla="*/ 235 w 346"/>
              <a:gd name="T59" fmla="*/ 6 h 335"/>
              <a:gd name="T60" fmla="*/ 192 w 346"/>
              <a:gd name="T61" fmla="*/ 8 h 335"/>
              <a:gd name="T62" fmla="*/ 162 w 346"/>
              <a:gd name="T63" fmla="*/ 14 h 335"/>
              <a:gd name="T64" fmla="*/ 124 w 346"/>
              <a:gd name="T65" fmla="*/ 34 h 335"/>
              <a:gd name="T66" fmla="*/ 117 w 346"/>
              <a:gd name="T67" fmla="*/ 44 h 335"/>
              <a:gd name="T68" fmla="*/ 120 w 346"/>
              <a:gd name="T69" fmla="*/ 77 h 335"/>
              <a:gd name="T70" fmla="*/ 130 w 346"/>
              <a:gd name="T71" fmla="*/ 90 h 335"/>
              <a:gd name="T72" fmla="*/ 104 w 346"/>
              <a:gd name="T73" fmla="*/ 99 h 335"/>
              <a:gd name="T74" fmla="*/ 94 w 346"/>
              <a:gd name="T75" fmla="*/ 110 h 335"/>
              <a:gd name="T76" fmla="*/ 47 w 346"/>
              <a:gd name="T77" fmla="*/ 149 h 335"/>
              <a:gd name="T78" fmla="*/ 26 w 346"/>
              <a:gd name="T79" fmla="*/ 151 h 335"/>
              <a:gd name="T80" fmla="*/ 9 w 346"/>
              <a:gd name="T81" fmla="*/ 160 h 335"/>
              <a:gd name="T82" fmla="*/ 0 w 346"/>
              <a:gd name="T83" fmla="*/ 187 h 335"/>
              <a:gd name="T84" fmla="*/ 176 w 346"/>
              <a:gd name="T85" fmla="*/ 3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6" h="335">
                <a:moveTo>
                  <a:pt x="176" y="311"/>
                </a:moveTo>
                <a:cubicBezTo>
                  <a:pt x="180" y="314"/>
                  <a:pt x="180" y="314"/>
                  <a:pt x="180" y="314"/>
                </a:cubicBezTo>
                <a:cubicBezTo>
                  <a:pt x="188" y="314"/>
                  <a:pt x="188" y="314"/>
                  <a:pt x="188" y="314"/>
                </a:cubicBezTo>
                <a:cubicBezTo>
                  <a:pt x="194" y="317"/>
                  <a:pt x="194" y="317"/>
                  <a:pt x="194" y="317"/>
                </a:cubicBezTo>
                <a:cubicBezTo>
                  <a:pt x="201" y="323"/>
                  <a:pt x="201" y="323"/>
                  <a:pt x="201" y="323"/>
                </a:cubicBezTo>
                <a:cubicBezTo>
                  <a:pt x="200" y="333"/>
                  <a:pt x="200" y="333"/>
                  <a:pt x="200" y="333"/>
                </a:cubicBezTo>
                <a:cubicBezTo>
                  <a:pt x="204" y="335"/>
                  <a:pt x="204" y="335"/>
                  <a:pt x="204" y="335"/>
                </a:cubicBezTo>
                <a:cubicBezTo>
                  <a:pt x="220" y="334"/>
                  <a:pt x="220" y="334"/>
                  <a:pt x="220" y="334"/>
                </a:cubicBezTo>
                <a:cubicBezTo>
                  <a:pt x="220" y="333"/>
                  <a:pt x="220" y="333"/>
                  <a:pt x="220" y="333"/>
                </a:cubicBezTo>
                <a:cubicBezTo>
                  <a:pt x="247" y="326"/>
                  <a:pt x="247" y="326"/>
                  <a:pt x="247" y="326"/>
                </a:cubicBezTo>
                <a:cubicBezTo>
                  <a:pt x="269" y="306"/>
                  <a:pt x="269" y="306"/>
                  <a:pt x="269" y="306"/>
                </a:cubicBezTo>
                <a:cubicBezTo>
                  <a:pt x="346" y="259"/>
                  <a:pt x="346" y="259"/>
                  <a:pt x="346" y="259"/>
                </a:cubicBezTo>
                <a:cubicBezTo>
                  <a:pt x="345" y="259"/>
                  <a:pt x="345" y="259"/>
                  <a:pt x="345" y="259"/>
                </a:cubicBezTo>
                <a:cubicBezTo>
                  <a:pt x="335" y="245"/>
                  <a:pt x="335" y="245"/>
                  <a:pt x="335" y="245"/>
                </a:cubicBezTo>
                <a:cubicBezTo>
                  <a:pt x="329" y="240"/>
                  <a:pt x="329" y="240"/>
                  <a:pt x="329" y="240"/>
                </a:cubicBezTo>
                <a:cubicBezTo>
                  <a:pt x="322" y="240"/>
                  <a:pt x="322" y="240"/>
                  <a:pt x="322" y="240"/>
                </a:cubicBezTo>
                <a:cubicBezTo>
                  <a:pt x="316" y="238"/>
                  <a:pt x="316" y="238"/>
                  <a:pt x="316" y="238"/>
                </a:cubicBezTo>
                <a:cubicBezTo>
                  <a:pt x="313" y="229"/>
                  <a:pt x="313" y="229"/>
                  <a:pt x="313" y="229"/>
                </a:cubicBezTo>
                <a:cubicBezTo>
                  <a:pt x="312" y="223"/>
                  <a:pt x="312" y="223"/>
                  <a:pt x="312" y="223"/>
                </a:cubicBezTo>
                <a:cubicBezTo>
                  <a:pt x="309" y="215"/>
                  <a:pt x="309" y="215"/>
                  <a:pt x="309" y="215"/>
                </a:cubicBezTo>
                <a:cubicBezTo>
                  <a:pt x="303" y="206"/>
                  <a:pt x="303" y="206"/>
                  <a:pt x="303" y="206"/>
                </a:cubicBezTo>
                <a:cubicBezTo>
                  <a:pt x="303" y="203"/>
                  <a:pt x="303" y="203"/>
                  <a:pt x="303" y="203"/>
                </a:cubicBezTo>
                <a:cubicBezTo>
                  <a:pt x="308" y="200"/>
                  <a:pt x="308" y="200"/>
                  <a:pt x="308" y="200"/>
                </a:cubicBezTo>
                <a:cubicBezTo>
                  <a:pt x="309" y="193"/>
                  <a:pt x="309" y="193"/>
                  <a:pt x="309" y="193"/>
                </a:cubicBezTo>
                <a:cubicBezTo>
                  <a:pt x="307" y="183"/>
                  <a:pt x="307" y="183"/>
                  <a:pt x="307" y="183"/>
                </a:cubicBezTo>
                <a:cubicBezTo>
                  <a:pt x="310" y="177"/>
                  <a:pt x="310" y="177"/>
                  <a:pt x="310" y="177"/>
                </a:cubicBezTo>
                <a:cubicBezTo>
                  <a:pt x="306" y="171"/>
                  <a:pt x="306" y="171"/>
                  <a:pt x="306" y="171"/>
                </a:cubicBezTo>
                <a:cubicBezTo>
                  <a:pt x="306" y="156"/>
                  <a:pt x="306" y="156"/>
                  <a:pt x="306" y="156"/>
                </a:cubicBezTo>
                <a:cubicBezTo>
                  <a:pt x="306" y="142"/>
                  <a:pt x="306" y="142"/>
                  <a:pt x="306" y="142"/>
                </a:cubicBezTo>
                <a:cubicBezTo>
                  <a:pt x="303" y="139"/>
                  <a:pt x="303" y="139"/>
                  <a:pt x="303" y="139"/>
                </a:cubicBezTo>
                <a:cubicBezTo>
                  <a:pt x="302" y="133"/>
                  <a:pt x="302" y="133"/>
                  <a:pt x="302" y="133"/>
                </a:cubicBezTo>
                <a:cubicBezTo>
                  <a:pt x="305" y="130"/>
                  <a:pt x="305" y="130"/>
                  <a:pt x="305" y="130"/>
                </a:cubicBezTo>
                <a:cubicBezTo>
                  <a:pt x="304" y="131"/>
                  <a:pt x="304" y="131"/>
                  <a:pt x="304" y="131"/>
                </a:cubicBezTo>
                <a:cubicBezTo>
                  <a:pt x="293" y="96"/>
                  <a:pt x="293" y="96"/>
                  <a:pt x="293" y="96"/>
                </a:cubicBezTo>
                <a:cubicBezTo>
                  <a:pt x="289" y="91"/>
                  <a:pt x="289" y="91"/>
                  <a:pt x="289" y="91"/>
                </a:cubicBezTo>
                <a:cubicBezTo>
                  <a:pt x="285" y="89"/>
                  <a:pt x="285" y="89"/>
                  <a:pt x="285" y="89"/>
                </a:cubicBezTo>
                <a:cubicBezTo>
                  <a:pt x="282" y="88"/>
                  <a:pt x="282" y="88"/>
                  <a:pt x="282" y="88"/>
                </a:cubicBezTo>
                <a:cubicBezTo>
                  <a:pt x="280" y="84"/>
                  <a:pt x="280" y="84"/>
                  <a:pt x="280" y="84"/>
                </a:cubicBezTo>
                <a:cubicBezTo>
                  <a:pt x="274" y="79"/>
                  <a:pt x="274" y="79"/>
                  <a:pt x="274" y="79"/>
                </a:cubicBezTo>
                <a:cubicBezTo>
                  <a:pt x="271" y="74"/>
                  <a:pt x="271" y="74"/>
                  <a:pt x="271" y="74"/>
                </a:cubicBezTo>
                <a:cubicBezTo>
                  <a:pt x="271" y="71"/>
                  <a:pt x="271" y="71"/>
                  <a:pt x="271" y="71"/>
                </a:cubicBezTo>
                <a:cubicBezTo>
                  <a:pt x="268" y="68"/>
                  <a:pt x="268" y="68"/>
                  <a:pt x="268" y="68"/>
                </a:cubicBezTo>
                <a:cubicBezTo>
                  <a:pt x="270" y="59"/>
                  <a:pt x="270" y="59"/>
                  <a:pt x="270" y="59"/>
                </a:cubicBezTo>
                <a:cubicBezTo>
                  <a:pt x="273" y="56"/>
                  <a:pt x="273" y="56"/>
                  <a:pt x="273" y="56"/>
                </a:cubicBezTo>
                <a:cubicBezTo>
                  <a:pt x="278" y="54"/>
                  <a:pt x="278" y="54"/>
                  <a:pt x="278" y="54"/>
                </a:cubicBezTo>
                <a:cubicBezTo>
                  <a:pt x="280" y="51"/>
                  <a:pt x="280" y="51"/>
                  <a:pt x="280" y="51"/>
                </a:cubicBezTo>
                <a:cubicBezTo>
                  <a:pt x="281" y="45"/>
                  <a:pt x="281" y="45"/>
                  <a:pt x="281" y="45"/>
                </a:cubicBezTo>
                <a:cubicBezTo>
                  <a:pt x="283" y="42"/>
                  <a:pt x="283" y="42"/>
                  <a:pt x="283" y="42"/>
                </a:cubicBezTo>
                <a:cubicBezTo>
                  <a:pt x="281" y="40"/>
                  <a:pt x="281" y="40"/>
                  <a:pt x="281" y="40"/>
                </a:cubicBezTo>
                <a:cubicBezTo>
                  <a:pt x="284" y="36"/>
                  <a:pt x="284" y="36"/>
                  <a:pt x="284" y="36"/>
                </a:cubicBezTo>
                <a:cubicBezTo>
                  <a:pt x="281" y="31"/>
                  <a:pt x="281" y="31"/>
                  <a:pt x="281" y="31"/>
                </a:cubicBezTo>
                <a:cubicBezTo>
                  <a:pt x="280" y="27"/>
                  <a:pt x="280" y="27"/>
                  <a:pt x="280" y="27"/>
                </a:cubicBezTo>
                <a:cubicBezTo>
                  <a:pt x="283" y="20"/>
                  <a:pt x="283" y="20"/>
                  <a:pt x="283" y="20"/>
                </a:cubicBezTo>
                <a:cubicBezTo>
                  <a:pt x="283" y="17"/>
                  <a:pt x="283" y="17"/>
                  <a:pt x="283" y="17"/>
                </a:cubicBezTo>
                <a:cubicBezTo>
                  <a:pt x="283" y="9"/>
                  <a:pt x="283" y="9"/>
                  <a:pt x="283" y="9"/>
                </a:cubicBezTo>
                <a:cubicBezTo>
                  <a:pt x="284" y="1"/>
                  <a:pt x="284" y="1"/>
                  <a:pt x="284" y="1"/>
                </a:cubicBezTo>
                <a:cubicBezTo>
                  <a:pt x="282" y="2"/>
                  <a:pt x="280" y="3"/>
                  <a:pt x="278" y="3"/>
                </a:cubicBezTo>
                <a:cubicBezTo>
                  <a:pt x="274" y="4"/>
                  <a:pt x="271" y="4"/>
                  <a:pt x="267" y="4"/>
                </a:cubicBezTo>
                <a:cubicBezTo>
                  <a:pt x="262" y="0"/>
                  <a:pt x="256" y="6"/>
                  <a:pt x="251" y="3"/>
                </a:cubicBezTo>
                <a:cubicBezTo>
                  <a:pt x="245" y="0"/>
                  <a:pt x="241" y="5"/>
                  <a:pt x="235" y="6"/>
                </a:cubicBezTo>
                <a:cubicBezTo>
                  <a:pt x="231" y="6"/>
                  <a:pt x="227" y="6"/>
                  <a:pt x="223" y="6"/>
                </a:cubicBezTo>
                <a:cubicBezTo>
                  <a:pt x="213" y="4"/>
                  <a:pt x="202" y="5"/>
                  <a:pt x="192" y="8"/>
                </a:cubicBezTo>
                <a:cubicBezTo>
                  <a:pt x="187" y="10"/>
                  <a:pt x="181" y="10"/>
                  <a:pt x="176" y="10"/>
                </a:cubicBezTo>
                <a:cubicBezTo>
                  <a:pt x="171" y="10"/>
                  <a:pt x="166" y="11"/>
                  <a:pt x="162" y="14"/>
                </a:cubicBezTo>
                <a:cubicBezTo>
                  <a:pt x="155" y="18"/>
                  <a:pt x="147" y="21"/>
                  <a:pt x="140" y="25"/>
                </a:cubicBezTo>
                <a:cubicBezTo>
                  <a:pt x="134" y="27"/>
                  <a:pt x="128" y="29"/>
                  <a:pt x="124" y="34"/>
                </a:cubicBezTo>
                <a:cubicBezTo>
                  <a:pt x="120" y="37"/>
                  <a:pt x="116" y="39"/>
                  <a:pt x="112" y="39"/>
                </a:cubicBezTo>
                <a:cubicBezTo>
                  <a:pt x="117" y="44"/>
                  <a:pt x="117" y="44"/>
                  <a:pt x="117" y="44"/>
                </a:cubicBezTo>
                <a:cubicBezTo>
                  <a:pt x="118" y="55"/>
                  <a:pt x="118" y="55"/>
                  <a:pt x="118" y="55"/>
                </a:cubicBezTo>
                <a:cubicBezTo>
                  <a:pt x="120" y="77"/>
                  <a:pt x="120" y="77"/>
                  <a:pt x="120" y="77"/>
                </a:cubicBezTo>
                <a:cubicBezTo>
                  <a:pt x="124" y="85"/>
                  <a:pt x="124" y="85"/>
                  <a:pt x="124" y="85"/>
                </a:cubicBezTo>
                <a:cubicBezTo>
                  <a:pt x="130" y="90"/>
                  <a:pt x="130" y="90"/>
                  <a:pt x="130" y="90"/>
                </a:cubicBezTo>
                <a:cubicBezTo>
                  <a:pt x="127" y="99"/>
                  <a:pt x="127" y="99"/>
                  <a:pt x="127" y="99"/>
                </a:cubicBezTo>
                <a:cubicBezTo>
                  <a:pt x="104" y="99"/>
                  <a:pt x="104" y="99"/>
                  <a:pt x="104" y="99"/>
                </a:cubicBezTo>
                <a:cubicBezTo>
                  <a:pt x="98" y="107"/>
                  <a:pt x="98" y="107"/>
                  <a:pt x="98" y="107"/>
                </a:cubicBezTo>
                <a:cubicBezTo>
                  <a:pt x="94" y="110"/>
                  <a:pt x="94" y="110"/>
                  <a:pt x="94" y="110"/>
                </a:cubicBezTo>
                <a:cubicBezTo>
                  <a:pt x="93" y="119"/>
                  <a:pt x="93" y="119"/>
                  <a:pt x="93" y="119"/>
                </a:cubicBezTo>
                <a:cubicBezTo>
                  <a:pt x="47" y="149"/>
                  <a:pt x="47" y="149"/>
                  <a:pt x="47" y="149"/>
                </a:cubicBezTo>
                <a:cubicBezTo>
                  <a:pt x="37" y="151"/>
                  <a:pt x="37" y="151"/>
                  <a:pt x="37" y="151"/>
                </a:cubicBezTo>
                <a:cubicBezTo>
                  <a:pt x="26" y="151"/>
                  <a:pt x="26" y="151"/>
                  <a:pt x="26" y="151"/>
                </a:cubicBezTo>
                <a:cubicBezTo>
                  <a:pt x="15" y="154"/>
                  <a:pt x="15" y="154"/>
                  <a:pt x="15" y="154"/>
                </a:cubicBezTo>
                <a:cubicBezTo>
                  <a:pt x="9" y="160"/>
                  <a:pt x="9" y="160"/>
                  <a:pt x="9" y="160"/>
                </a:cubicBezTo>
                <a:cubicBezTo>
                  <a:pt x="1" y="166"/>
                  <a:pt x="1" y="166"/>
                  <a:pt x="1" y="166"/>
                </a:cubicBezTo>
                <a:cubicBezTo>
                  <a:pt x="0" y="187"/>
                  <a:pt x="0" y="187"/>
                  <a:pt x="0" y="187"/>
                </a:cubicBezTo>
                <a:cubicBezTo>
                  <a:pt x="175" y="302"/>
                  <a:pt x="175" y="302"/>
                  <a:pt x="175" y="302"/>
                </a:cubicBezTo>
                <a:lnTo>
                  <a:pt x="176" y="31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305">
            <a:extLst>
              <a:ext uri="{FF2B5EF4-FFF2-40B4-BE49-F238E27FC236}">
                <a16:creationId xmlns:a16="http://schemas.microsoft.com/office/drawing/2014/main" id="{B38CD8F4-6A11-6F4A-C732-CBA7838CDA7A}"/>
              </a:ext>
            </a:extLst>
          </p:cNvPr>
          <p:cNvSpPr>
            <a:spLocks/>
          </p:cNvSpPr>
          <p:nvPr/>
        </p:nvSpPr>
        <p:spPr bwMode="auto">
          <a:xfrm>
            <a:off x="20056100" y="8097839"/>
            <a:ext cx="906464" cy="819150"/>
          </a:xfrm>
          <a:custGeom>
            <a:avLst/>
            <a:gdLst>
              <a:gd name="T0" fmla="*/ 17 w 289"/>
              <a:gd name="T1" fmla="*/ 225 h 261"/>
              <a:gd name="T2" fmla="*/ 23 w 289"/>
              <a:gd name="T3" fmla="*/ 225 h 261"/>
              <a:gd name="T4" fmla="*/ 28 w 289"/>
              <a:gd name="T5" fmla="*/ 227 h 261"/>
              <a:gd name="T6" fmla="*/ 31 w 289"/>
              <a:gd name="T7" fmla="*/ 230 h 261"/>
              <a:gd name="T8" fmla="*/ 42 w 289"/>
              <a:gd name="T9" fmla="*/ 233 h 261"/>
              <a:gd name="T10" fmla="*/ 49 w 289"/>
              <a:gd name="T11" fmla="*/ 230 h 261"/>
              <a:gd name="T12" fmla="*/ 55 w 289"/>
              <a:gd name="T13" fmla="*/ 225 h 261"/>
              <a:gd name="T14" fmla="*/ 62 w 289"/>
              <a:gd name="T15" fmla="*/ 226 h 261"/>
              <a:gd name="T16" fmla="*/ 68 w 289"/>
              <a:gd name="T17" fmla="*/ 227 h 261"/>
              <a:gd name="T18" fmla="*/ 72 w 289"/>
              <a:gd name="T19" fmla="*/ 237 h 261"/>
              <a:gd name="T20" fmla="*/ 77 w 289"/>
              <a:gd name="T21" fmla="*/ 242 h 261"/>
              <a:gd name="T22" fmla="*/ 73 w 289"/>
              <a:gd name="T23" fmla="*/ 251 h 261"/>
              <a:gd name="T24" fmla="*/ 77 w 289"/>
              <a:gd name="T25" fmla="*/ 249 h 261"/>
              <a:gd name="T26" fmla="*/ 79 w 289"/>
              <a:gd name="T27" fmla="*/ 252 h 261"/>
              <a:gd name="T28" fmla="*/ 80 w 289"/>
              <a:gd name="T29" fmla="*/ 256 h 261"/>
              <a:gd name="T30" fmla="*/ 86 w 289"/>
              <a:gd name="T31" fmla="*/ 257 h 261"/>
              <a:gd name="T32" fmla="*/ 87 w 289"/>
              <a:gd name="T33" fmla="*/ 260 h 261"/>
              <a:gd name="T34" fmla="*/ 94 w 289"/>
              <a:gd name="T35" fmla="*/ 257 h 261"/>
              <a:gd name="T36" fmla="*/ 105 w 289"/>
              <a:gd name="T37" fmla="*/ 259 h 261"/>
              <a:gd name="T38" fmla="*/ 111 w 289"/>
              <a:gd name="T39" fmla="*/ 255 h 261"/>
              <a:gd name="T40" fmla="*/ 117 w 289"/>
              <a:gd name="T41" fmla="*/ 259 h 261"/>
              <a:gd name="T42" fmla="*/ 125 w 289"/>
              <a:gd name="T43" fmla="*/ 257 h 261"/>
              <a:gd name="T44" fmla="*/ 128 w 289"/>
              <a:gd name="T45" fmla="*/ 250 h 261"/>
              <a:gd name="T46" fmla="*/ 128 w 289"/>
              <a:gd name="T47" fmla="*/ 244 h 261"/>
              <a:gd name="T48" fmla="*/ 130 w 289"/>
              <a:gd name="T49" fmla="*/ 239 h 261"/>
              <a:gd name="T50" fmla="*/ 136 w 289"/>
              <a:gd name="T51" fmla="*/ 230 h 261"/>
              <a:gd name="T52" fmla="*/ 145 w 289"/>
              <a:gd name="T53" fmla="*/ 214 h 261"/>
              <a:gd name="T54" fmla="*/ 152 w 289"/>
              <a:gd name="T55" fmla="*/ 206 h 261"/>
              <a:gd name="T56" fmla="*/ 159 w 289"/>
              <a:gd name="T57" fmla="*/ 204 h 261"/>
              <a:gd name="T58" fmla="*/ 170 w 289"/>
              <a:gd name="T59" fmla="*/ 198 h 261"/>
              <a:gd name="T60" fmla="*/ 196 w 289"/>
              <a:gd name="T61" fmla="*/ 181 h 261"/>
              <a:gd name="T62" fmla="*/ 215 w 289"/>
              <a:gd name="T63" fmla="*/ 176 h 261"/>
              <a:gd name="T64" fmla="*/ 227 w 289"/>
              <a:gd name="T65" fmla="*/ 178 h 261"/>
              <a:gd name="T66" fmla="*/ 249 w 289"/>
              <a:gd name="T67" fmla="*/ 175 h 261"/>
              <a:gd name="T68" fmla="*/ 264 w 289"/>
              <a:gd name="T69" fmla="*/ 173 h 261"/>
              <a:gd name="T70" fmla="*/ 284 w 289"/>
              <a:gd name="T71" fmla="*/ 165 h 261"/>
              <a:gd name="T72" fmla="*/ 288 w 289"/>
              <a:gd name="T73" fmla="*/ 153 h 261"/>
              <a:gd name="T74" fmla="*/ 273 w 289"/>
              <a:gd name="T75" fmla="*/ 107 h 261"/>
              <a:gd name="T76" fmla="*/ 270 w 289"/>
              <a:gd name="T77" fmla="*/ 95 h 261"/>
              <a:gd name="T78" fmla="*/ 257 w 289"/>
              <a:gd name="T79" fmla="*/ 86 h 261"/>
              <a:gd name="T80" fmla="*/ 245 w 289"/>
              <a:gd name="T81" fmla="*/ 83 h 261"/>
              <a:gd name="T82" fmla="*/ 133 w 289"/>
              <a:gd name="T83" fmla="*/ 1 h 261"/>
              <a:gd name="T84" fmla="*/ 125 w 289"/>
              <a:gd name="T85" fmla="*/ 152 h 261"/>
              <a:gd name="T86" fmla="*/ 123 w 289"/>
              <a:gd name="T87" fmla="*/ 171 h 261"/>
              <a:gd name="T88" fmla="*/ 57 w 289"/>
              <a:gd name="T89" fmla="*/ 169 h 261"/>
              <a:gd name="T90" fmla="*/ 48 w 289"/>
              <a:gd name="T91" fmla="*/ 162 h 261"/>
              <a:gd name="T92" fmla="*/ 34 w 289"/>
              <a:gd name="T93" fmla="*/ 173 h 261"/>
              <a:gd name="T94" fmla="*/ 25 w 289"/>
              <a:gd name="T95" fmla="*/ 163 h 261"/>
              <a:gd name="T96" fmla="*/ 20 w 289"/>
              <a:gd name="T97" fmla="*/ 173 h 261"/>
              <a:gd name="T98" fmla="*/ 14 w 289"/>
              <a:gd name="T99" fmla="*/ 179 h 261"/>
              <a:gd name="T100" fmla="*/ 0 w 289"/>
              <a:gd name="T101" fmla="*/ 203 h 261"/>
              <a:gd name="T102" fmla="*/ 11 w 289"/>
              <a:gd name="T103" fmla="*/ 22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261">
                <a:moveTo>
                  <a:pt x="11" y="224"/>
                </a:moveTo>
                <a:cubicBezTo>
                  <a:pt x="17" y="225"/>
                  <a:pt x="17" y="225"/>
                  <a:pt x="17" y="225"/>
                </a:cubicBezTo>
                <a:cubicBezTo>
                  <a:pt x="20" y="225"/>
                  <a:pt x="20" y="225"/>
                  <a:pt x="20" y="225"/>
                </a:cubicBezTo>
                <a:cubicBezTo>
                  <a:pt x="23" y="225"/>
                  <a:pt x="23" y="225"/>
                  <a:pt x="23" y="225"/>
                </a:cubicBezTo>
                <a:cubicBezTo>
                  <a:pt x="25" y="227"/>
                  <a:pt x="25" y="227"/>
                  <a:pt x="25" y="227"/>
                </a:cubicBezTo>
                <a:cubicBezTo>
                  <a:pt x="28" y="227"/>
                  <a:pt x="28" y="227"/>
                  <a:pt x="28" y="227"/>
                </a:cubicBezTo>
                <a:cubicBezTo>
                  <a:pt x="29" y="229"/>
                  <a:pt x="29" y="229"/>
                  <a:pt x="29" y="229"/>
                </a:cubicBezTo>
                <a:cubicBezTo>
                  <a:pt x="31" y="230"/>
                  <a:pt x="31" y="230"/>
                  <a:pt x="31" y="230"/>
                </a:cubicBezTo>
                <a:cubicBezTo>
                  <a:pt x="35" y="229"/>
                  <a:pt x="35" y="229"/>
                  <a:pt x="35" y="229"/>
                </a:cubicBezTo>
                <a:cubicBezTo>
                  <a:pt x="42" y="233"/>
                  <a:pt x="42" y="233"/>
                  <a:pt x="42" y="233"/>
                </a:cubicBezTo>
                <a:cubicBezTo>
                  <a:pt x="45" y="233"/>
                  <a:pt x="45" y="233"/>
                  <a:pt x="45" y="233"/>
                </a:cubicBezTo>
                <a:cubicBezTo>
                  <a:pt x="49" y="230"/>
                  <a:pt x="49" y="230"/>
                  <a:pt x="49" y="230"/>
                </a:cubicBezTo>
                <a:cubicBezTo>
                  <a:pt x="50" y="230"/>
                  <a:pt x="50" y="230"/>
                  <a:pt x="50" y="230"/>
                </a:cubicBezTo>
                <a:cubicBezTo>
                  <a:pt x="55" y="225"/>
                  <a:pt x="55" y="225"/>
                  <a:pt x="55" y="225"/>
                </a:cubicBezTo>
                <a:cubicBezTo>
                  <a:pt x="58" y="225"/>
                  <a:pt x="58" y="225"/>
                  <a:pt x="58" y="225"/>
                </a:cubicBezTo>
                <a:cubicBezTo>
                  <a:pt x="62" y="226"/>
                  <a:pt x="62" y="226"/>
                  <a:pt x="62" y="226"/>
                </a:cubicBezTo>
                <a:cubicBezTo>
                  <a:pt x="66" y="225"/>
                  <a:pt x="66" y="225"/>
                  <a:pt x="66" y="225"/>
                </a:cubicBezTo>
                <a:cubicBezTo>
                  <a:pt x="68" y="227"/>
                  <a:pt x="68" y="227"/>
                  <a:pt x="68" y="227"/>
                </a:cubicBezTo>
                <a:cubicBezTo>
                  <a:pt x="72" y="233"/>
                  <a:pt x="72" y="233"/>
                  <a:pt x="72" y="233"/>
                </a:cubicBezTo>
                <a:cubicBezTo>
                  <a:pt x="72" y="237"/>
                  <a:pt x="72" y="237"/>
                  <a:pt x="72" y="237"/>
                </a:cubicBezTo>
                <a:cubicBezTo>
                  <a:pt x="77" y="240"/>
                  <a:pt x="77" y="240"/>
                  <a:pt x="77" y="240"/>
                </a:cubicBezTo>
                <a:cubicBezTo>
                  <a:pt x="77" y="242"/>
                  <a:pt x="77" y="242"/>
                  <a:pt x="77" y="242"/>
                </a:cubicBezTo>
                <a:cubicBezTo>
                  <a:pt x="75" y="246"/>
                  <a:pt x="75" y="246"/>
                  <a:pt x="75" y="246"/>
                </a:cubicBezTo>
                <a:cubicBezTo>
                  <a:pt x="73" y="251"/>
                  <a:pt x="73" y="251"/>
                  <a:pt x="73" y="251"/>
                </a:cubicBezTo>
                <a:cubicBezTo>
                  <a:pt x="75" y="251"/>
                  <a:pt x="75" y="251"/>
                  <a:pt x="75" y="251"/>
                </a:cubicBezTo>
                <a:cubicBezTo>
                  <a:pt x="77" y="249"/>
                  <a:pt x="77" y="249"/>
                  <a:pt x="77" y="249"/>
                </a:cubicBezTo>
                <a:cubicBezTo>
                  <a:pt x="80" y="249"/>
                  <a:pt x="80" y="249"/>
                  <a:pt x="80" y="249"/>
                </a:cubicBezTo>
                <a:cubicBezTo>
                  <a:pt x="79" y="252"/>
                  <a:pt x="79" y="252"/>
                  <a:pt x="79" y="252"/>
                </a:cubicBezTo>
                <a:cubicBezTo>
                  <a:pt x="80" y="254"/>
                  <a:pt x="80" y="254"/>
                  <a:pt x="80" y="254"/>
                </a:cubicBezTo>
                <a:cubicBezTo>
                  <a:pt x="80" y="256"/>
                  <a:pt x="80" y="256"/>
                  <a:pt x="80" y="256"/>
                </a:cubicBezTo>
                <a:cubicBezTo>
                  <a:pt x="85" y="256"/>
                  <a:pt x="85" y="256"/>
                  <a:pt x="85" y="256"/>
                </a:cubicBezTo>
                <a:cubicBezTo>
                  <a:pt x="86" y="257"/>
                  <a:pt x="86" y="257"/>
                  <a:pt x="86" y="257"/>
                </a:cubicBezTo>
                <a:cubicBezTo>
                  <a:pt x="87" y="260"/>
                  <a:pt x="87" y="260"/>
                  <a:pt x="87" y="260"/>
                </a:cubicBezTo>
                <a:cubicBezTo>
                  <a:pt x="87" y="260"/>
                  <a:pt x="87" y="260"/>
                  <a:pt x="87" y="260"/>
                </a:cubicBezTo>
                <a:cubicBezTo>
                  <a:pt x="91" y="257"/>
                  <a:pt x="91" y="257"/>
                  <a:pt x="91" y="257"/>
                </a:cubicBezTo>
                <a:cubicBezTo>
                  <a:pt x="94" y="257"/>
                  <a:pt x="94" y="257"/>
                  <a:pt x="94" y="257"/>
                </a:cubicBezTo>
                <a:cubicBezTo>
                  <a:pt x="98" y="259"/>
                  <a:pt x="98" y="259"/>
                  <a:pt x="98" y="259"/>
                </a:cubicBezTo>
                <a:cubicBezTo>
                  <a:pt x="105" y="259"/>
                  <a:pt x="105" y="259"/>
                  <a:pt x="105" y="259"/>
                </a:cubicBezTo>
                <a:cubicBezTo>
                  <a:pt x="106" y="257"/>
                  <a:pt x="106" y="257"/>
                  <a:pt x="106" y="257"/>
                </a:cubicBezTo>
                <a:cubicBezTo>
                  <a:pt x="111" y="255"/>
                  <a:pt x="111" y="255"/>
                  <a:pt x="111" y="255"/>
                </a:cubicBezTo>
                <a:cubicBezTo>
                  <a:pt x="117" y="256"/>
                  <a:pt x="117" y="256"/>
                  <a:pt x="117" y="256"/>
                </a:cubicBezTo>
                <a:cubicBezTo>
                  <a:pt x="117" y="259"/>
                  <a:pt x="117" y="259"/>
                  <a:pt x="117" y="259"/>
                </a:cubicBezTo>
                <a:cubicBezTo>
                  <a:pt x="117" y="259"/>
                  <a:pt x="122" y="261"/>
                  <a:pt x="123" y="261"/>
                </a:cubicBezTo>
                <a:cubicBezTo>
                  <a:pt x="124" y="261"/>
                  <a:pt x="125" y="257"/>
                  <a:pt x="125" y="257"/>
                </a:cubicBezTo>
                <a:cubicBezTo>
                  <a:pt x="127" y="255"/>
                  <a:pt x="127" y="255"/>
                  <a:pt x="127" y="255"/>
                </a:cubicBezTo>
                <a:cubicBezTo>
                  <a:pt x="128" y="250"/>
                  <a:pt x="128" y="250"/>
                  <a:pt x="128" y="250"/>
                </a:cubicBezTo>
                <a:cubicBezTo>
                  <a:pt x="128" y="247"/>
                  <a:pt x="128" y="247"/>
                  <a:pt x="128" y="247"/>
                </a:cubicBezTo>
                <a:cubicBezTo>
                  <a:pt x="128" y="244"/>
                  <a:pt x="128" y="244"/>
                  <a:pt x="128" y="244"/>
                </a:cubicBezTo>
                <a:cubicBezTo>
                  <a:pt x="131" y="244"/>
                  <a:pt x="131" y="244"/>
                  <a:pt x="131" y="244"/>
                </a:cubicBezTo>
                <a:cubicBezTo>
                  <a:pt x="130" y="239"/>
                  <a:pt x="130" y="239"/>
                  <a:pt x="130" y="239"/>
                </a:cubicBezTo>
                <a:cubicBezTo>
                  <a:pt x="129" y="236"/>
                  <a:pt x="129" y="236"/>
                  <a:pt x="129" y="236"/>
                </a:cubicBezTo>
                <a:cubicBezTo>
                  <a:pt x="136" y="230"/>
                  <a:pt x="136" y="230"/>
                  <a:pt x="136" y="230"/>
                </a:cubicBezTo>
                <a:cubicBezTo>
                  <a:pt x="146" y="215"/>
                  <a:pt x="146" y="215"/>
                  <a:pt x="146" y="215"/>
                </a:cubicBezTo>
                <a:cubicBezTo>
                  <a:pt x="145" y="214"/>
                  <a:pt x="145" y="214"/>
                  <a:pt x="145" y="214"/>
                </a:cubicBezTo>
                <a:cubicBezTo>
                  <a:pt x="149" y="206"/>
                  <a:pt x="149" y="206"/>
                  <a:pt x="149" y="206"/>
                </a:cubicBezTo>
                <a:cubicBezTo>
                  <a:pt x="152" y="206"/>
                  <a:pt x="152" y="206"/>
                  <a:pt x="152" y="206"/>
                </a:cubicBezTo>
                <a:cubicBezTo>
                  <a:pt x="152" y="203"/>
                  <a:pt x="152" y="203"/>
                  <a:pt x="152" y="203"/>
                </a:cubicBezTo>
                <a:cubicBezTo>
                  <a:pt x="159" y="204"/>
                  <a:pt x="159" y="204"/>
                  <a:pt x="159" y="204"/>
                </a:cubicBezTo>
                <a:cubicBezTo>
                  <a:pt x="168" y="201"/>
                  <a:pt x="168" y="201"/>
                  <a:pt x="168" y="201"/>
                </a:cubicBezTo>
                <a:cubicBezTo>
                  <a:pt x="170" y="198"/>
                  <a:pt x="170" y="198"/>
                  <a:pt x="170" y="198"/>
                </a:cubicBezTo>
                <a:cubicBezTo>
                  <a:pt x="191" y="184"/>
                  <a:pt x="191" y="184"/>
                  <a:pt x="191" y="184"/>
                </a:cubicBezTo>
                <a:cubicBezTo>
                  <a:pt x="196" y="181"/>
                  <a:pt x="196" y="181"/>
                  <a:pt x="196" y="181"/>
                </a:cubicBezTo>
                <a:cubicBezTo>
                  <a:pt x="202" y="177"/>
                  <a:pt x="202" y="177"/>
                  <a:pt x="202" y="177"/>
                </a:cubicBezTo>
                <a:cubicBezTo>
                  <a:pt x="215" y="176"/>
                  <a:pt x="215" y="176"/>
                  <a:pt x="215" y="176"/>
                </a:cubicBezTo>
                <a:cubicBezTo>
                  <a:pt x="219" y="177"/>
                  <a:pt x="219" y="177"/>
                  <a:pt x="219" y="177"/>
                </a:cubicBezTo>
                <a:cubicBezTo>
                  <a:pt x="227" y="178"/>
                  <a:pt x="227" y="178"/>
                  <a:pt x="227" y="178"/>
                </a:cubicBezTo>
                <a:cubicBezTo>
                  <a:pt x="244" y="178"/>
                  <a:pt x="244" y="178"/>
                  <a:pt x="244" y="178"/>
                </a:cubicBezTo>
                <a:cubicBezTo>
                  <a:pt x="249" y="175"/>
                  <a:pt x="249" y="175"/>
                  <a:pt x="249" y="175"/>
                </a:cubicBezTo>
                <a:cubicBezTo>
                  <a:pt x="260" y="175"/>
                  <a:pt x="260" y="175"/>
                  <a:pt x="260" y="175"/>
                </a:cubicBezTo>
                <a:cubicBezTo>
                  <a:pt x="264" y="173"/>
                  <a:pt x="264" y="173"/>
                  <a:pt x="264" y="173"/>
                </a:cubicBezTo>
                <a:cubicBezTo>
                  <a:pt x="270" y="172"/>
                  <a:pt x="270" y="172"/>
                  <a:pt x="270" y="172"/>
                </a:cubicBezTo>
                <a:cubicBezTo>
                  <a:pt x="284" y="165"/>
                  <a:pt x="284" y="165"/>
                  <a:pt x="284" y="165"/>
                </a:cubicBezTo>
                <a:cubicBezTo>
                  <a:pt x="285" y="155"/>
                  <a:pt x="285" y="155"/>
                  <a:pt x="285" y="155"/>
                </a:cubicBezTo>
                <a:cubicBezTo>
                  <a:pt x="288" y="153"/>
                  <a:pt x="288" y="153"/>
                  <a:pt x="288" y="153"/>
                </a:cubicBezTo>
                <a:cubicBezTo>
                  <a:pt x="289" y="106"/>
                  <a:pt x="289" y="106"/>
                  <a:pt x="289" y="106"/>
                </a:cubicBezTo>
                <a:cubicBezTo>
                  <a:pt x="273" y="107"/>
                  <a:pt x="273" y="107"/>
                  <a:pt x="273" y="107"/>
                </a:cubicBezTo>
                <a:cubicBezTo>
                  <a:pt x="269" y="105"/>
                  <a:pt x="269" y="105"/>
                  <a:pt x="269" y="105"/>
                </a:cubicBezTo>
                <a:cubicBezTo>
                  <a:pt x="270" y="95"/>
                  <a:pt x="270" y="95"/>
                  <a:pt x="270" y="95"/>
                </a:cubicBezTo>
                <a:cubicBezTo>
                  <a:pt x="263" y="89"/>
                  <a:pt x="263" y="89"/>
                  <a:pt x="263" y="89"/>
                </a:cubicBezTo>
                <a:cubicBezTo>
                  <a:pt x="257" y="86"/>
                  <a:pt x="257" y="86"/>
                  <a:pt x="257" y="86"/>
                </a:cubicBezTo>
                <a:cubicBezTo>
                  <a:pt x="249" y="86"/>
                  <a:pt x="249" y="86"/>
                  <a:pt x="249" y="86"/>
                </a:cubicBezTo>
                <a:cubicBezTo>
                  <a:pt x="245" y="83"/>
                  <a:pt x="245" y="83"/>
                  <a:pt x="245" y="83"/>
                </a:cubicBezTo>
                <a:cubicBezTo>
                  <a:pt x="244" y="74"/>
                  <a:pt x="244" y="74"/>
                  <a:pt x="244" y="74"/>
                </a:cubicBezTo>
                <a:cubicBezTo>
                  <a:pt x="133" y="1"/>
                  <a:pt x="133" y="1"/>
                  <a:pt x="133" y="1"/>
                </a:cubicBezTo>
                <a:cubicBezTo>
                  <a:pt x="111" y="0"/>
                  <a:pt x="111" y="0"/>
                  <a:pt x="111" y="0"/>
                </a:cubicBezTo>
                <a:cubicBezTo>
                  <a:pt x="125" y="152"/>
                  <a:pt x="125" y="152"/>
                  <a:pt x="125" y="152"/>
                </a:cubicBezTo>
                <a:cubicBezTo>
                  <a:pt x="129" y="155"/>
                  <a:pt x="129" y="155"/>
                  <a:pt x="129" y="155"/>
                </a:cubicBezTo>
                <a:cubicBezTo>
                  <a:pt x="123" y="171"/>
                  <a:pt x="123" y="171"/>
                  <a:pt x="123" y="171"/>
                </a:cubicBezTo>
                <a:cubicBezTo>
                  <a:pt x="61" y="170"/>
                  <a:pt x="61" y="170"/>
                  <a:pt x="61" y="170"/>
                </a:cubicBezTo>
                <a:cubicBezTo>
                  <a:pt x="57" y="169"/>
                  <a:pt x="57" y="169"/>
                  <a:pt x="57" y="169"/>
                </a:cubicBezTo>
                <a:cubicBezTo>
                  <a:pt x="52" y="168"/>
                  <a:pt x="52" y="168"/>
                  <a:pt x="52" y="168"/>
                </a:cubicBezTo>
                <a:cubicBezTo>
                  <a:pt x="48" y="162"/>
                  <a:pt x="48" y="162"/>
                  <a:pt x="48" y="162"/>
                </a:cubicBezTo>
                <a:cubicBezTo>
                  <a:pt x="38" y="167"/>
                  <a:pt x="38" y="167"/>
                  <a:pt x="38" y="167"/>
                </a:cubicBezTo>
                <a:cubicBezTo>
                  <a:pt x="34" y="173"/>
                  <a:pt x="34" y="173"/>
                  <a:pt x="34" y="173"/>
                </a:cubicBezTo>
                <a:cubicBezTo>
                  <a:pt x="30" y="164"/>
                  <a:pt x="30" y="164"/>
                  <a:pt x="30" y="164"/>
                </a:cubicBezTo>
                <a:cubicBezTo>
                  <a:pt x="25" y="163"/>
                  <a:pt x="25" y="163"/>
                  <a:pt x="25" y="163"/>
                </a:cubicBezTo>
                <a:cubicBezTo>
                  <a:pt x="20" y="166"/>
                  <a:pt x="20" y="166"/>
                  <a:pt x="20" y="166"/>
                </a:cubicBezTo>
                <a:cubicBezTo>
                  <a:pt x="20" y="173"/>
                  <a:pt x="20" y="173"/>
                  <a:pt x="20" y="173"/>
                </a:cubicBezTo>
                <a:cubicBezTo>
                  <a:pt x="19" y="179"/>
                  <a:pt x="19" y="179"/>
                  <a:pt x="19" y="179"/>
                </a:cubicBezTo>
                <a:cubicBezTo>
                  <a:pt x="14" y="179"/>
                  <a:pt x="14" y="179"/>
                  <a:pt x="14" y="179"/>
                </a:cubicBezTo>
                <a:cubicBezTo>
                  <a:pt x="6" y="183"/>
                  <a:pt x="6" y="183"/>
                  <a:pt x="6" y="183"/>
                </a:cubicBezTo>
                <a:cubicBezTo>
                  <a:pt x="0" y="203"/>
                  <a:pt x="0" y="203"/>
                  <a:pt x="0" y="203"/>
                </a:cubicBezTo>
                <a:cubicBezTo>
                  <a:pt x="7" y="224"/>
                  <a:pt x="7" y="224"/>
                  <a:pt x="7" y="224"/>
                </a:cubicBezTo>
                <a:lnTo>
                  <a:pt x="11" y="22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306">
            <a:extLst>
              <a:ext uri="{FF2B5EF4-FFF2-40B4-BE49-F238E27FC236}">
                <a16:creationId xmlns:a16="http://schemas.microsoft.com/office/drawing/2014/main" id="{229E324B-97EE-7BA9-0A20-20B0867867FE}"/>
              </a:ext>
            </a:extLst>
          </p:cNvPr>
          <p:cNvSpPr>
            <a:spLocks/>
          </p:cNvSpPr>
          <p:nvPr/>
        </p:nvSpPr>
        <p:spPr bwMode="auto">
          <a:xfrm>
            <a:off x="19830676" y="7948614"/>
            <a:ext cx="444500" cy="360364"/>
          </a:xfrm>
          <a:custGeom>
            <a:avLst/>
            <a:gdLst>
              <a:gd name="T0" fmla="*/ 142 w 142"/>
              <a:gd name="T1" fmla="*/ 2 h 115"/>
              <a:gd name="T2" fmla="*/ 72 w 142"/>
              <a:gd name="T3" fmla="*/ 0 h 115"/>
              <a:gd name="T4" fmla="*/ 72 w 142"/>
              <a:gd name="T5" fmla="*/ 1 h 115"/>
              <a:gd name="T6" fmla="*/ 67 w 142"/>
              <a:gd name="T7" fmla="*/ 8 h 115"/>
              <a:gd name="T8" fmla="*/ 56 w 142"/>
              <a:gd name="T9" fmla="*/ 20 h 115"/>
              <a:gd name="T10" fmla="*/ 44 w 142"/>
              <a:gd name="T11" fmla="*/ 34 h 115"/>
              <a:gd name="T12" fmla="*/ 26 w 142"/>
              <a:gd name="T13" fmla="*/ 61 h 115"/>
              <a:gd name="T14" fmla="*/ 22 w 142"/>
              <a:gd name="T15" fmla="*/ 68 h 115"/>
              <a:gd name="T16" fmla="*/ 5 w 142"/>
              <a:gd name="T17" fmla="*/ 99 h 115"/>
              <a:gd name="T18" fmla="*/ 1 w 142"/>
              <a:gd name="T19" fmla="*/ 113 h 115"/>
              <a:gd name="T20" fmla="*/ 1 w 142"/>
              <a:gd name="T21" fmla="*/ 115 h 115"/>
              <a:gd name="T22" fmla="*/ 70 w 142"/>
              <a:gd name="T23" fmla="*/ 114 h 115"/>
              <a:gd name="T24" fmla="*/ 69 w 142"/>
              <a:gd name="T25" fmla="*/ 84 h 115"/>
              <a:gd name="T26" fmla="*/ 75 w 142"/>
              <a:gd name="T27" fmla="*/ 75 h 115"/>
              <a:gd name="T28" fmla="*/ 86 w 142"/>
              <a:gd name="T29" fmla="*/ 75 h 115"/>
              <a:gd name="T30" fmla="*/ 87 w 142"/>
              <a:gd name="T31" fmla="*/ 30 h 115"/>
              <a:gd name="T32" fmla="*/ 141 w 142"/>
              <a:gd name="T33" fmla="*/ 30 h 115"/>
              <a:gd name="T34" fmla="*/ 142 w 142"/>
              <a:gd name="T3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15">
                <a:moveTo>
                  <a:pt x="142" y="2"/>
                </a:moveTo>
                <a:cubicBezTo>
                  <a:pt x="72" y="0"/>
                  <a:pt x="72" y="0"/>
                  <a:pt x="72" y="0"/>
                </a:cubicBezTo>
                <a:cubicBezTo>
                  <a:pt x="72" y="0"/>
                  <a:pt x="72" y="1"/>
                  <a:pt x="72" y="1"/>
                </a:cubicBezTo>
                <a:cubicBezTo>
                  <a:pt x="70" y="3"/>
                  <a:pt x="68" y="5"/>
                  <a:pt x="67" y="8"/>
                </a:cubicBezTo>
                <a:cubicBezTo>
                  <a:pt x="65" y="13"/>
                  <a:pt x="61" y="17"/>
                  <a:pt x="56" y="20"/>
                </a:cubicBezTo>
                <a:cubicBezTo>
                  <a:pt x="50" y="23"/>
                  <a:pt x="48" y="28"/>
                  <a:pt x="44" y="34"/>
                </a:cubicBezTo>
                <a:cubicBezTo>
                  <a:pt x="39" y="43"/>
                  <a:pt x="35" y="54"/>
                  <a:pt x="26" y="61"/>
                </a:cubicBezTo>
                <a:cubicBezTo>
                  <a:pt x="24" y="63"/>
                  <a:pt x="23" y="66"/>
                  <a:pt x="22" y="68"/>
                </a:cubicBezTo>
                <a:cubicBezTo>
                  <a:pt x="17" y="79"/>
                  <a:pt x="12" y="90"/>
                  <a:pt x="5" y="99"/>
                </a:cubicBezTo>
                <a:cubicBezTo>
                  <a:pt x="2" y="103"/>
                  <a:pt x="1" y="108"/>
                  <a:pt x="1" y="113"/>
                </a:cubicBezTo>
                <a:cubicBezTo>
                  <a:pt x="0" y="114"/>
                  <a:pt x="1" y="114"/>
                  <a:pt x="1" y="115"/>
                </a:cubicBezTo>
                <a:cubicBezTo>
                  <a:pt x="70" y="114"/>
                  <a:pt x="70" y="114"/>
                  <a:pt x="70" y="114"/>
                </a:cubicBezTo>
                <a:cubicBezTo>
                  <a:pt x="69" y="84"/>
                  <a:pt x="69" y="84"/>
                  <a:pt x="69" y="84"/>
                </a:cubicBezTo>
                <a:cubicBezTo>
                  <a:pt x="75" y="75"/>
                  <a:pt x="75" y="75"/>
                  <a:pt x="75" y="75"/>
                </a:cubicBezTo>
                <a:cubicBezTo>
                  <a:pt x="86" y="75"/>
                  <a:pt x="86" y="75"/>
                  <a:pt x="86" y="75"/>
                </a:cubicBezTo>
                <a:cubicBezTo>
                  <a:pt x="87" y="30"/>
                  <a:pt x="87" y="30"/>
                  <a:pt x="87" y="30"/>
                </a:cubicBezTo>
                <a:cubicBezTo>
                  <a:pt x="141" y="30"/>
                  <a:pt x="141" y="30"/>
                  <a:pt x="141" y="30"/>
                </a:cubicBezTo>
                <a:lnTo>
                  <a:pt x="142" y="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307">
            <a:extLst>
              <a:ext uri="{FF2B5EF4-FFF2-40B4-BE49-F238E27FC236}">
                <a16:creationId xmlns:a16="http://schemas.microsoft.com/office/drawing/2014/main" id="{69CD07AD-8275-FE2F-81FC-1F126F070B2C}"/>
              </a:ext>
            </a:extLst>
          </p:cNvPr>
          <p:cNvSpPr>
            <a:spLocks/>
          </p:cNvSpPr>
          <p:nvPr/>
        </p:nvSpPr>
        <p:spPr bwMode="auto">
          <a:xfrm>
            <a:off x="19830677" y="7969251"/>
            <a:ext cx="642938" cy="696914"/>
          </a:xfrm>
          <a:custGeom>
            <a:avLst/>
            <a:gdLst>
              <a:gd name="T0" fmla="*/ 7 w 205"/>
              <a:gd name="T1" fmla="*/ 120 h 222"/>
              <a:gd name="T2" fmla="*/ 11 w 205"/>
              <a:gd name="T3" fmla="*/ 133 h 222"/>
              <a:gd name="T4" fmla="*/ 11 w 205"/>
              <a:gd name="T5" fmla="*/ 147 h 222"/>
              <a:gd name="T6" fmla="*/ 10 w 205"/>
              <a:gd name="T7" fmla="*/ 183 h 222"/>
              <a:gd name="T8" fmla="*/ 9 w 205"/>
              <a:gd name="T9" fmla="*/ 187 h 222"/>
              <a:gd name="T10" fmla="*/ 6 w 205"/>
              <a:gd name="T11" fmla="*/ 199 h 222"/>
              <a:gd name="T12" fmla="*/ 6 w 205"/>
              <a:gd name="T13" fmla="*/ 199 h 222"/>
              <a:gd name="T14" fmla="*/ 10 w 205"/>
              <a:gd name="T15" fmla="*/ 197 h 222"/>
              <a:gd name="T16" fmla="*/ 12 w 205"/>
              <a:gd name="T17" fmla="*/ 197 h 222"/>
              <a:gd name="T18" fmla="*/ 16 w 205"/>
              <a:gd name="T19" fmla="*/ 194 h 222"/>
              <a:gd name="T20" fmla="*/ 25 w 205"/>
              <a:gd name="T21" fmla="*/ 192 h 222"/>
              <a:gd name="T22" fmla="*/ 33 w 205"/>
              <a:gd name="T23" fmla="*/ 189 h 222"/>
              <a:gd name="T24" fmla="*/ 37 w 205"/>
              <a:gd name="T25" fmla="*/ 189 h 222"/>
              <a:gd name="T26" fmla="*/ 49 w 205"/>
              <a:gd name="T27" fmla="*/ 193 h 222"/>
              <a:gd name="T28" fmla="*/ 53 w 205"/>
              <a:gd name="T29" fmla="*/ 198 h 222"/>
              <a:gd name="T30" fmla="*/ 53 w 205"/>
              <a:gd name="T31" fmla="*/ 199 h 222"/>
              <a:gd name="T32" fmla="*/ 55 w 205"/>
              <a:gd name="T33" fmla="*/ 200 h 222"/>
              <a:gd name="T34" fmla="*/ 58 w 205"/>
              <a:gd name="T35" fmla="*/ 199 h 222"/>
              <a:gd name="T36" fmla="*/ 60 w 205"/>
              <a:gd name="T37" fmla="*/ 199 h 222"/>
              <a:gd name="T38" fmla="*/ 63 w 205"/>
              <a:gd name="T39" fmla="*/ 200 h 222"/>
              <a:gd name="T40" fmla="*/ 64 w 205"/>
              <a:gd name="T41" fmla="*/ 205 h 222"/>
              <a:gd name="T42" fmla="*/ 68 w 205"/>
              <a:gd name="T43" fmla="*/ 208 h 222"/>
              <a:gd name="T44" fmla="*/ 68 w 205"/>
              <a:gd name="T45" fmla="*/ 212 h 222"/>
              <a:gd name="T46" fmla="*/ 72 w 205"/>
              <a:gd name="T47" fmla="*/ 213 h 222"/>
              <a:gd name="T48" fmla="*/ 73 w 205"/>
              <a:gd name="T49" fmla="*/ 217 h 222"/>
              <a:gd name="T50" fmla="*/ 75 w 205"/>
              <a:gd name="T51" fmla="*/ 217 h 222"/>
              <a:gd name="T52" fmla="*/ 80 w 205"/>
              <a:gd name="T53" fmla="*/ 221 h 222"/>
              <a:gd name="T54" fmla="*/ 81 w 205"/>
              <a:gd name="T55" fmla="*/ 222 h 222"/>
              <a:gd name="T56" fmla="*/ 86 w 205"/>
              <a:gd name="T57" fmla="*/ 220 h 222"/>
              <a:gd name="T58" fmla="*/ 91 w 205"/>
              <a:gd name="T59" fmla="*/ 220 h 222"/>
              <a:gd name="T60" fmla="*/ 92 w 205"/>
              <a:gd name="T61" fmla="*/ 214 h 222"/>
              <a:gd name="T62" fmla="*/ 92 w 205"/>
              <a:gd name="T63" fmla="*/ 207 h 222"/>
              <a:gd name="T64" fmla="*/ 97 w 205"/>
              <a:gd name="T65" fmla="*/ 204 h 222"/>
              <a:gd name="T66" fmla="*/ 102 w 205"/>
              <a:gd name="T67" fmla="*/ 205 h 222"/>
              <a:gd name="T68" fmla="*/ 106 w 205"/>
              <a:gd name="T69" fmla="*/ 214 h 222"/>
              <a:gd name="T70" fmla="*/ 110 w 205"/>
              <a:gd name="T71" fmla="*/ 208 h 222"/>
              <a:gd name="T72" fmla="*/ 120 w 205"/>
              <a:gd name="T73" fmla="*/ 203 h 222"/>
              <a:gd name="T74" fmla="*/ 124 w 205"/>
              <a:gd name="T75" fmla="*/ 209 h 222"/>
              <a:gd name="T76" fmla="*/ 129 w 205"/>
              <a:gd name="T77" fmla="*/ 210 h 222"/>
              <a:gd name="T78" fmla="*/ 133 w 205"/>
              <a:gd name="T79" fmla="*/ 211 h 222"/>
              <a:gd name="T80" fmla="*/ 195 w 205"/>
              <a:gd name="T81" fmla="*/ 212 h 222"/>
              <a:gd name="T82" fmla="*/ 201 w 205"/>
              <a:gd name="T83" fmla="*/ 196 h 222"/>
              <a:gd name="T84" fmla="*/ 197 w 205"/>
              <a:gd name="T85" fmla="*/ 193 h 222"/>
              <a:gd name="T86" fmla="*/ 183 w 205"/>
              <a:gd name="T87" fmla="*/ 41 h 222"/>
              <a:gd name="T88" fmla="*/ 205 w 205"/>
              <a:gd name="T89" fmla="*/ 42 h 222"/>
              <a:gd name="T90" fmla="*/ 142 w 205"/>
              <a:gd name="T91" fmla="*/ 0 h 222"/>
              <a:gd name="T92" fmla="*/ 141 w 205"/>
              <a:gd name="T93" fmla="*/ 23 h 222"/>
              <a:gd name="T94" fmla="*/ 87 w 205"/>
              <a:gd name="T95" fmla="*/ 23 h 222"/>
              <a:gd name="T96" fmla="*/ 86 w 205"/>
              <a:gd name="T97" fmla="*/ 68 h 222"/>
              <a:gd name="T98" fmla="*/ 75 w 205"/>
              <a:gd name="T99" fmla="*/ 68 h 222"/>
              <a:gd name="T100" fmla="*/ 69 w 205"/>
              <a:gd name="T101" fmla="*/ 77 h 222"/>
              <a:gd name="T102" fmla="*/ 70 w 205"/>
              <a:gd name="T103" fmla="*/ 107 h 222"/>
              <a:gd name="T104" fmla="*/ 1 w 205"/>
              <a:gd name="T105" fmla="*/ 108 h 222"/>
              <a:gd name="T106" fmla="*/ 1 w 205"/>
              <a:gd name="T107" fmla="*/ 106 h 222"/>
              <a:gd name="T108" fmla="*/ 7 w 205"/>
              <a:gd name="T109" fmla="*/ 12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222">
                <a:moveTo>
                  <a:pt x="7" y="120"/>
                </a:moveTo>
                <a:cubicBezTo>
                  <a:pt x="11" y="123"/>
                  <a:pt x="13" y="128"/>
                  <a:pt x="11" y="133"/>
                </a:cubicBezTo>
                <a:cubicBezTo>
                  <a:pt x="10" y="138"/>
                  <a:pt x="10" y="142"/>
                  <a:pt x="11" y="147"/>
                </a:cubicBezTo>
                <a:cubicBezTo>
                  <a:pt x="15" y="159"/>
                  <a:pt x="16" y="171"/>
                  <a:pt x="10" y="183"/>
                </a:cubicBezTo>
                <a:cubicBezTo>
                  <a:pt x="9" y="185"/>
                  <a:pt x="9" y="186"/>
                  <a:pt x="9" y="187"/>
                </a:cubicBezTo>
                <a:cubicBezTo>
                  <a:pt x="8" y="191"/>
                  <a:pt x="7" y="195"/>
                  <a:pt x="6" y="199"/>
                </a:cubicBezTo>
                <a:cubicBezTo>
                  <a:pt x="6" y="199"/>
                  <a:pt x="6" y="199"/>
                  <a:pt x="6" y="199"/>
                </a:cubicBezTo>
                <a:cubicBezTo>
                  <a:pt x="10" y="197"/>
                  <a:pt x="10" y="197"/>
                  <a:pt x="10" y="197"/>
                </a:cubicBezTo>
                <a:cubicBezTo>
                  <a:pt x="12" y="197"/>
                  <a:pt x="12" y="197"/>
                  <a:pt x="12" y="197"/>
                </a:cubicBezTo>
                <a:cubicBezTo>
                  <a:pt x="16" y="194"/>
                  <a:pt x="16" y="194"/>
                  <a:pt x="16" y="194"/>
                </a:cubicBezTo>
                <a:cubicBezTo>
                  <a:pt x="25" y="192"/>
                  <a:pt x="25" y="192"/>
                  <a:pt x="25" y="192"/>
                </a:cubicBezTo>
                <a:cubicBezTo>
                  <a:pt x="33" y="189"/>
                  <a:pt x="33" y="189"/>
                  <a:pt x="33" y="189"/>
                </a:cubicBezTo>
                <a:cubicBezTo>
                  <a:pt x="37" y="189"/>
                  <a:pt x="37" y="189"/>
                  <a:pt x="37" y="189"/>
                </a:cubicBezTo>
                <a:cubicBezTo>
                  <a:pt x="49" y="193"/>
                  <a:pt x="49" y="193"/>
                  <a:pt x="49" y="193"/>
                </a:cubicBezTo>
                <a:cubicBezTo>
                  <a:pt x="53" y="198"/>
                  <a:pt x="53" y="198"/>
                  <a:pt x="53" y="198"/>
                </a:cubicBezTo>
                <a:cubicBezTo>
                  <a:pt x="53" y="199"/>
                  <a:pt x="53" y="199"/>
                  <a:pt x="53" y="199"/>
                </a:cubicBezTo>
                <a:cubicBezTo>
                  <a:pt x="55" y="200"/>
                  <a:pt x="55" y="200"/>
                  <a:pt x="55" y="200"/>
                </a:cubicBezTo>
                <a:cubicBezTo>
                  <a:pt x="58" y="199"/>
                  <a:pt x="58" y="199"/>
                  <a:pt x="58" y="199"/>
                </a:cubicBezTo>
                <a:cubicBezTo>
                  <a:pt x="60" y="199"/>
                  <a:pt x="60" y="199"/>
                  <a:pt x="60" y="199"/>
                </a:cubicBezTo>
                <a:cubicBezTo>
                  <a:pt x="63" y="200"/>
                  <a:pt x="63" y="200"/>
                  <a:pt x="63" y="200"/>
                </a:cubicBezTo>
                <a:cubicBezTo>
                  <a:pt x="64" y="205"/>
                  <a:pt x="64" y="205"/>
                  <a:pt x="64" y="205"/>
                </a:cubicBezTo>
                <a:cubicBezTo>
                  <a:pt x="68" y="208"/>
                  <a:pt x="68" y="208"/>
                  <a:pt x="68" y="208"/>
                </a:cubicBezTo>
                <a:cubicBezTo>
                  <a:pt x="68" y="212"/>
                  <a:pt x="68" y="212"/>
                  <a:pt x="68" y="212"/>
                </a:cubicBezTo>
                <a:cubicBezTo>
                  <a:pt x="72" y="213"/>
                  <a:pt x="72" y="213"/>
                  <a:pt x="72" y="213"/>
                </a:cubicBezTo>
                <a:cubicBezTo>
                  <a:pt x="73" y="217"/>
                  <a:pt x="73" y="217"/>
                  <a:pt x="73" y="217"/>
                </a:cubicBezTo>
                <a:cubicBezTo>
                  <a:pt x="75" y="217"/>
                  <a:pt x="75" y="217"/>
                  <a:pt x="75" y="217"/>
                </a:cubicBezTo>
                <a:cubicBezTo>
                  <a:pt x="80" y="221"/>
                  <a:pt x="80" y="221"/>
                  <a:pt x="80" y="221"/>
                </a:cubicBezTo>
                <a:cubicBezTo>
                  <a:pt x="81" y="222"/>
                  <a:pt x="81" y="222"/>
                  <a:pt x="81" y="222"/>
                </a:cubicBezTo>
                <a:cubicBezTo>
                  <a:pt x="86" y="220"/>
                  <a:pt x="86" y="220"/>
                  <a:pt x="86" y="220"/>
                </a:cubicBezTo>
                <a:cubicBezTo>
                  <a:pt x="91" y="220"/>
                  <a:pt x="91" y="220"/>
                  <a:pt x="91" y="220"/>
                </a:cubicBezTo>
                <a:cubicBezTo>
                  <a:pt x="92" y="214"/>
                  <a:pt x="92" y="214"/>
                  <a:pt x="92" y="214"/>
                </a:cubicBezTo>
                <a:cubicBezTo>
                  <a:pt x="92" y="207"/>
                  <a:pt x="92" y="207"/>
                  <a:pt x="92" y="207"/>
                </a:cubicBezTo>
                <a:cubicBezTo>
                  <a:pt x="97" y="204"/>
                  <a:pt x="97" y="204"/>
                  <a:pt x="97" y="204"/>
                </a:cubicBezTo>
                <a:cubicBezTo>
                  <a:pt x="102" y="205"/>
                  <a:pt x="102" y="205"/>
                  <a:pt x="102" y="205"/>
                </a:cubicBezTo>
                <a:cubicBezTo>
                  <a:pt x="106" y="214"/>
                  <a:pt x="106" y="214"/>
                  <a:pt x="106" y="214"/>
                </a:cubicBezTo>
                <a:cubicBezTo>
                  <a:pt x="110" y="208"/>
                  <a:pt x="110" y="208"/>
                  <a:pt x="110" y="208"/>
                </a:cubicBezTo>
                <a:cubicBezTo>
                  <a:pt x="120" y="203"/>
                  <a:pt x="120" y="203"/>
                  <a:pt x="120" y="203"/>
                </a:cubicBezTo>
                <a:cubicBezTo>
                  <a:pt x="124" y="209"/>
                  <a:pt x="124" y="209"/>
                  <a:pt x="124" y="209"/>
                </a:cubicBezTo>
                <a:cubicBezTo>
                  <a:pt x="129" y="210"/>
                  <a:pt x="129" y="210"/>
                  <a:pt x="129" y="210"/>
                </a:cubicBezTo>
                <a:cubicBezTo>
                  <a:pt x="133" y="211"/>
                  <a:pt x="133" y="211"/>
                  <a:pt x="133" y="211"/>
                </a:cubicBezTo>
                <a:cubicBezTo>
                  <a:pt x="195" y="212"/>
                  <a:pt x="195" y="212"/>
                  <a:pt x="195" y="212"/>
                </a:cubicBezTo>
                <a:cubicBezTo>
                  <a:pt x="201" y="196"/>
                  <a:pt x="201" y="196"/>
                  <a:pt x="201" y="196"/>
                </a:cubicBezTo>
                <a:cubicBezTo>
                  <a:pt x="197" y="193"/>
                  <a:pt x="197" y="193"/>
                  <a:pt x="197" y="193"/>
                </a:cubicBezTo>
                <a:cubicBezTo>
                  <a:pt x="183" y="41"/>
                  <a:pt x="183" y="41"/>
                  <a:pt x="183" y="41"/>
                </a:cubicBezTo>
                <a:cubicBezTo>
                  <a:pt x="205" y="42"/>
                  <a:pt x="205" y="42"/>
                  <a:pt x="205" y="42"/>
                </a:cubicBezTo>
                <a:cubicBezTo>
                  <a:pt x="142" y="0"/>
                  <a:pt x="142" y="0"/>
                  <a:pt x="142" y="0"/>
                </a:cubicBezTo>
                <a:cubicBezTo>
                  <a:pt x="141" y="23"/>
                  <a:pt x="141" y="23"/>
                  <a:pt x="141" y="23"/>
                </a:cubicBezTo>
                <a:cubicBezTo>
                  <a:pt x="87" y="23"/>
                  <a:pt x="87" y="23"/>
                  <a:pt x="87" y="23"/>
                </a:cubicBezTo>
                <a:cubicBezTo>
                  <a:pt x="86" y="68"/>
                  <a:pt x="86" y="68"/>
                  <a:pt x="86" y="68"/>
                </a:cubicBezTo>
                <a:cubicBezTo>
                  <a:pt x="75" y="68"/>
                  <a:pt x="75" y="68"/>
                  <a:pt x="75" y="68"/>
                </a:cubicBezTo>
                <a:cubicBezTo>
                  <a:pt x="69" y="77"/>
                  <a:pt x="69" y="77"/>
                  <a:pt x="69" y="77"/>
                </a:cubicBezTo>
                <a:cubicBezTo>
                  <a:pt x="70" y="107"/>
                  <a:pt x="70" y="107"/>
                  <a:pt x="70" y="107"/>
                </a:cubicBezTo>
                <a:cubicBezTo>
                  <a:pt x="1" y="108"/>
                  <a:pt x="1" y="108"/>
                  <a:pt x="1" y="108"/>
                </a:cubicBezTo>
                <a:cubicBezTo>
                  <a:pt x="1" y="107"/>
                  <a:pt x="0" y="107"/>
                  <a:pt x="1" y="106"/>
                </a:cubicBezTo>
                <a:cubicBezTo>
                  <a:pt x="0" y="112"/>
                  <a:pt x="1" y="117"/>
                  <a:pt x="7" y="12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308">
            <a:extLst>
              <a:ext uri="{FF2B5EF4-FFF2-40B4-BE49-F238E27FC236}">
                <a16:creationId xmlns:a16="http://schemas.microsoft.com/office/drawing/2014/main" id="{C2C29DE7-9C9F-1276-4D5D-CD1527469784}"/>
              </a:ext>
            </a:extLst>
          </p:cNvPr>
          <p:cNvSpPr>
            <a:spLocks/>
          </p:cNvSpPr>
          <p:nvPr/>
        </p:nvSpPr>
        <p:spPr bwMode="auto">
          <a:xfrm>
            <a:off x="19968789" y="8042276"/>
            <a:ext cx="7938" cy="12700"/>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1"/>
                  <a:pt x="1" y="2"/>
                  <a:pt x="0" y="4"/>
                </a:cubicBezTo>
                <a:cubicBezTo>
                  <a:pt x="1" y="2"/>
                  <a:pt x="2" y="1"/>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309">
            <a:extLst>
              <a:ext uri="{FF2B5EF4-FFF2-40B4-BE49-F238E27FC236}">
                <a16:creationId xmlns:a16="http://schemas.microsoft.com/office/drawing/2014/main" id="{5FAF97D7-97CB-4215-D91E-220214D0B0E2}"/>
              </a:ext>
            </a:extLst>
          </p:cNvPr>
          <p:cNvSpPr>
            <a:spLocks/>
          </p:cNvSpPr>
          <p:nvPr/>
        </p:nvSpPr>
        <p:spPr bwMode="auto">
          <a:xfrm>
            <a:off x="19838613" y="8607426"/>
            <a:ext cx="6350" cy="12700"/>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2"/>
                  <a:pt x="1" y="3"/>
                  <a:pt x="0" y="4"/>
                </a:cubicBezTo>
                <a:cubicBezTo>
                  <a:pt x="1" y="3"/>
                  <a:pt x="1"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310">
            <a:extLst>
              <a:ext uri="{FF2B5EF4-FFF2-40B4-BE49-F238E27FC236}">
                <a16:creationId xmlns:a16="http://schemas.microsoft.com/office/drawing/2014/main" id="{06AA3E6A-CEC9-0C93-080E-C2C66AEA7AD0}"/>
              </a:ext>
            </a:extLst>
          </p:cNvPr>
          <p:cNvSpPr>
            <a:spLocks/>
          </p:cNvSpPr>
          <p:nvPr/>
        </p:nvSpPr>
        <p:spPr bwMode="auto">
          <a:xfrm>
            <a:off x="19827501" y="8624889"/>
            <a:ext cx="9526" cy="19050"/>
          </a:xfrm>
          <a:custGeom>
            <a:avLst/>
            <a:gdLst>
              <a:gd name="T0" fmla="*/ 3 w 3"/>
              <a:gd name="T1" fmla="*/ 0 h 6"/>
              <a:gd name="T2" fmla="*/ 0 w 3"/>
              <a:gd name="T3" fmla="*/ 6 h 6"/>
              <a:gd name="T4" fmla="*/ 0 w 3"/>
              <a:gd name="T5" fmla="*/ 6 h 6"/>
              <a:gd name="T6" fmla="*/ 3 w 3"/>
              <a:gd name="T7" fmla="*/ 0 h 6"/>
            </a:gdLst>
            <a:ahLst/>
            <a:cxnLst>
              <a:cxn ang="0">
                <a:pos x="T0" y="T1"/>
              </a:cxn>
              <a:cxn ang="0">
                <a:pos x="T2" y="T3"/>
              </a:cxn>
              <a:cxn ang="0">
                <a:pos x="T4" y="T5"/>
              </a:cxn>
              <a:cxn ang="0">
                <a:pos x="T6" y="T7"/>
              </a:cxn>
            </a:cxnLst>
            <a:rect l="0" t="0" r="r" b="b"/>
            <a:pathLst>
              <a:path w="3" h="6">
                <a:moveTo>
                  <a:pt x="3" y="0"/>
                </a:moveTo>
                <a:cubicBezTo>
                  <a:pt x="2" y="2"/>
                  <a:pt x="1" y="4"/>
                  <a:pt x="0" y="6"/>
                </a:cubicBezTo>
                <a:cubicBezTo>
                  <a:pt x="0" y="6"/>
                  <a:pt x="0" y="6"/>
                  <a:pt x="0" y="6"/>
                </a:cubicBezTo>
                <a:cubicBezTo>
                  <a:pt x="1" y="4"/>
                  <a:pt x="2" y="2"/>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311">
            <a:extLst>
              <a:ext uri="{FF2B5EF4-FFF2-40B4-BE49-F238E27FC236}">
                <a16:creationId xmlns:a16="http://schemas.microsoft.com/office/drawing/2014/main" id="{1B55E85B-32C7-1616-7A51-69EAB339FF44}"/>
              </a:ext>
            </a:extLst>
          </p:cNvPr>
          <p:cNvSpPr>
            <a:spLocks/>
          </p:cNvSpPr>
          <p:nvPr/>
        </p:nvSpPr>
        <p:spPr bwMode="auto">
          <a:xfrm>
            <a:off x="20648238" y="7489827"/>
            <a:ext cx="12700" cy="9526"/>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3" y="1"/>
                  <a:pt x="1" y="2"/>
                  <a:pt x="0" y="3"/>
                </a:cubicBezTo>
                <a:cubicBezTo>
                  <a:pt x="1" y="2"/>
                  <a:pt x="3" y="1"/>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312">
            <a:extLst>
              <a:ext uri="{FF2B5EF4-FFF2-40B4-BE49-F238E27FC236}">
                <a16:creationId xmlns:a16="http://schemas.microsoft.com/office/drawing/2014/main" id="{DFDD4213-FBAE-6F2B-5037-8AA9BCFEB76D}"/>
              </a:ext>
            </a:extLst>
          </p:cNvPr>
          <p:cNvSpPr>
            <a:spLocks/>
          </p:cNvSpPr>
          <p:nvPr/>
        </p:nvSpPr>
        <p:spPr bwMode="auto">
          <a:xfrm>
            <a:off x="20660939" y="7483477"/>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0" y="1"/>
                  <a:pt x="1" y="0"/>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13">
            <a:extLst>
              <a:ext uri="{FF2B5EF4-FFF2-40B4-BE49-F238E27FC236}">
                <a16:creationId xmlns:a16="http://schemas.microsoft.com/office/drawing/2014/main" id="{CCA2EC30-C491-E57B-C894-27F82E968C58}"/>
              </a:ext>
            </a:extLst>
          </p:cNvPr>
          <p:cNvSpPr>
            <a:spLocks/>
          </p:cNvSpPr>
          <p:nvPr/>
        </p:nvSpPr>
        <p:spPr bwMode="auto">
          <a:xfrm>
            <a:off x="20030700" y="7454901"/>
            <a:ext cx="649288" cy="530226"/>
          </a:xfrm>
          <a:custGeom>
            <a:avLst/>
            <a:gdLst>
              <a:gd name="T0" fmla="*/ 78 w 207"/>
              <a:gd name="T1" fmla="*/ 143 h 169"/>
              <a:gd name="T2" fmla="*/ 86 w 207"/>
              <a:gd name="T3" fmla="*/ 137 h 169"/>
              <a:gd name="T4" fmla="*/ 92 w 207"/>
              <a:gd name="T5" fmla="*/ 131 h 169"/>
              <a:gd name="T6" fmla="*/ 103 w 207"/>
              <a:gd name="T7" fmla="*/ 128 h 169"/>
              <a:gd name="T8" fmla="*/ 114 w 207"/>
              <a:gd name="T9" fmla="*/ 128 h 169"/>
              <a:gd name="T10" fmla="*/ 124 w 207"/>
              <a:gd name="T11" fmla="*/ 126 h 169"/>
              <a:gd name="T12" fmla="*/ 170 w 207"/>
              <a:gd name="T13" fmla="*/ 96 h 169"/>
              <a:gd name="T14" fmla="*/ 171 w 207"/>
              <a:gd name="T15" fmla="*/ 87 h 169"/>
              <a:gd name="T16" fmla="*/ 175 w 207"/>
              <a:gd name="T17" fmla="*/ 84 h 169"/>
              <a:gd name="T18" fmla="*/ 181 w 207"/>
              <a:gd name="T19" fmla="*/ 76 h 169"/>
              <a:gd name="T20" fmla="*/ 204 w 207"/>
              <a:gd name="T21" fmla="*/ 76 h 169"/>
              <a:gd name="T22" fmla="*/ 207 w 207"/>
              <a:gd name="T23" fmla="*/ 67 h 169"/>
              <a:gd name="T24" fmla="*/ 201 w 207"/>
              <a:gd name="T25" fmla="*/ 62 h 169"/>
              <a:gd name="T26" fmla="*/ 197 w 207"/>
              <a:gd name="T27" fmla="*/ 54 h 169"/>
              <a:gd name="T28" fmla="*/ 195 w 207"/>
              <a:gd name="T29" fmla="*/ 32 h 169"/>
              <a:gd name="T30" fmla="*/ 194 w 207"/>
              <a:gd name="T31" fmla="*/ 21 h 169"/>
              <a:gd name="T32" fmla="*/ 189 w 207"/>
              <a:gd name="T33" fmla="*/ 16 h 169"/>
              <a:gd name="T34" fmla="*/ 181 w 207"/>
              <a:gd name="T35" fmla="*/ 14 h 169"/>
              <a:gd name="T36" fmla="*/ 165 w 207"/>
              <a:gd name="T37" fmla="*/ 12 h 169"/>
              <a:gd name="T38" fmla="*/ 149 w 207"/>
              <a:gd name="T39" fmla="*/ 12 h 169"/>
              <a:gd name="T40" fmla="*/ 141 w 207"/>
              <a:gd name="T41" fmla="*/ 9 h 169"/>
              <a:gd name="T42" fmla="*/ 138 w 207"/>
              <a:gd name="T43" fmla="*/ 6 h 169"/>
              <a:gd name="T44" fmla="*/ 125 w 207"/>
              <a:gd name="T45" fmla="*/ 9 h 169"/>
              <a:gd name="T46" fmla="*/ 121 w 207"/>
              <a:gd name="T47" fmla="*/ 21 h 169"/>
              <a:gd name="T48" fmla="*/ 104 w 207"/>
              <a:gd name="T49" fmla="*/ 41 h 169"/>
              <a:gd name="T50" fmla="*/ 83 w 207"/>
              <a:gd name="T51" fmla="*/ 54 h 169"/>
              <a:gd name="T52" fmla="*/ 70 w 207"/>
              <a:gd name="T53" fmla="*/ 72 h 169"/>
              <a:gd name="T54" fmla="*/ 66 w 207"/>
              <a:gd name="T55" fmla="*/ 81 h 169"/>
              <a:gd name="T56" fmla="*/ 61 w 207"/>
              <a:gd name="T57" fmla="*/ 97 h 169"/>
              <a:gd name="T58" fmla="*/ 62 w 207"/>
              <a:gd name="T59" fmla="*/ 109 h 169"/>
              <a:gd name="T60" fmla="*/ 59 w 207"/>
              <a:gd name="T61" fmla="*/ 119 h 169"/>
              <a:gd name="T62" fmla="*/ 51 w 207"/>
              <a:gd name="T63" fmla="*/ 131 h 169"/>
              <a:gd name="T64" fmla="*/ 45 w 207"/>
              <a:gd name="T65" fmla="*/ 136 h 169"/>
              <a:gd name="T66" fmla="*/ 34 w 207"/>
              <a:gd name="T67" fmla="*/ 143 h 169"/>
              <a:gd name="T68" fmla="*/ 19 w 207"/>
              <a:gd name="T69" fmla="*/ 150 h 169"/>
              <a:gd name="T70" fmla="*/ 8 w 207"/>
              <a:gd name="T71" fmla="*/ 158 h 169"/>
              <a:gd name="T72" fmla="*/ 3 w 207"/>
              <a:gd name="T73" fmla="*/ 165 h 169"/>
              <a:gd name="T74" fmla="*/ 0 w 207"/>
              <a:gd name="T75" fmla="*/ 169 h 169"/>
              <a:gd name="T76" fmla="*/ 70 w 207"/>
              <a:gd name="T77" fmla="*/ 165 h 169"/>
              <a:gd name="T78" fmla="*/ 77 w 207"/>
              <a:gd name="T79" fmla="*/ 162 h 169"/>
              <a:gd name="T80" fmla="*/ 78 w 207"/>
              <a:gd name="T81" fmla="*/ 14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69">
                <a:moveTo>
                  <a:pt x="78" y="143"/>
                </a:moveTo>
                <a:cubicBezTo>
                  <a:pt x="86" y="137"/>
                  <a:pt x="86" y="137"/>
                  <a:pt x="86" y="137"/>
                </a:cubicBezTo>
                <a:cubicBezTo>
                  <a:pt x="92" y="131"/>
                  <a:pt x="92" y="131"/>
                  <a:pt x="92" y="131"/>
                </a:cubicBezTo>
                <a:cubicBezTo>
                  <a:pt x="103" y="128"/>
                  <a:pt x="103" y="128"/>
                  <a:pt x="103" y="128"/>
                </a:cubicBezTo>
                <a:cubicBezTo>
                  <a:pt x="114" y="128"/>
                  <a:pt x="114" y="128"/>
                  <a:pt x="114" y="128"/>
                </a:cubicBezTo>
                <a:cubicBezTo>
                  <a:pt x="124" y="126"/>
                  <a:pt x="124" y="126"/>
                  <a:pt x="124" y="126"/>
                </a:cubicBezTo>
                <a:cubicBezTo>
                  <a:pt x="170" y="96"/>
                  <a:pt x="170" y="96"/>
                  <a:pt x="170" y="96"/>
                </a:cubicBezTo>
                <a:cubicBezTo>
                  <a:pt x="171" y="87"/>
                  <a:pt x="171" y="87"/>
                  <a:pt x="171" y="87"/>
                </a:cubicBezTo>
                <a:cubicBezTo>
                  <a:pt x="175" y="84"/>
                  <a:pt x="175" y="84"/>
                  <a:pt x="175" y="84"/>
                </a:cubicBezTo>
                <a:cubicBezTo>
                  <a:pt x="181" y="76"/>
                  <a:pt x="181" y="76"/>
                  <a:pt x="181" y="76"/>
                </a:cubicBezTo>
                <a:cubicBezTo>
                  <a:pt x="204" y="76"/>
                  <a:pt x="204" y="76"/>
                  <a:pt x="204" y="76"/>
                </a:cubicBezTo>
                <a:cubicBezTo>
                  <a:pt x="207" y="67"/>
                  <a:pt x="207" y="67"/>
                  <a:pt x="207" y="67"/>
                </a:cubicBezTo>
                <a:cubicBezTo>
                  <a:pt x="201" y="62"/>
                  <a:pt x="201" y="62"/>
                  <a:pt x="201" y="62"/>
                </a:cubicBezTo>
                <a:cubicBezTo>
                  <a:pt x="197" y="54"/>
                  <a:pt x="197" y="54"/>
                  <a:pt x="197" y="54"/>
                </a:cubicBezTo>
                <a:cubicBezTo>
                  <a:pt x="195" y="32"/>
                  <a:pt x="195" y="32"/>
                  <a:pt x="195" y="32"/>
                </a:cubicBezTo>
                <a:cubicBezTo>
                  <a:pt x="194" y="21"/>
                  <a:pt x="194" y="21"/>
                  <a:pt x="194" y="21"/>
                </a:cubicBezTo>
                <a:cubicBezTo>
                  <a:pt x="189" y="16"/>
                  <a:pt x="189" y="16"/>
                  <a:pt x="189" y="16"/>
                </a:cubicBezTo>
                <a:cubicBezTo>
                  <a:pt x="186" y="16"/>
                  <a:pt x="184" y="15"/>
                  <a:pt x="181" y="14"/>
                </a:cubicBezTo>
                <a:cubicBezTo>
                  <a:pt x="176" y="12"/>
                  <a:pt x="171" y="11"/>
                  <a:pt x="165" y="12"/>
                </a:cubicBezTo>
                <a:cubicBezTo>
                  <a:pt x="160" y="13"/>
                  <a:pt x="154" y="13"/>
                  <a:pt x="149" y="12"/>
                </a:cubicBezTo>
                <a:cubicBezTo>
                  <a:pt x="146" y="12"/>
                  <a:pt x="144" y="10"/>
                  <a:pt x="141" y="9"/>
                </a:cubicBezTo>
                <a:cubicBezTo>
                  <a:pt x="140" y="8"/>
                  <a:pt x="139" y="7"/>
                  <a:pt x="138" y="6"/>
                </a:cubicBezTo>
                <a:cubicBezTo>
                  <a:pt x="133" y="0"/>
                  <a:pt x="127" y="2"/>
                  <a:pt x="125" y="9"/>
                </a:cubicBezTo>
                <a:cubicBezTo>
                  <a:pt x="123" y="13"/>
                  <a:pt x="122" y="17"/>
                  <a:pt x="121" y="21"/>
                </a:cubicBezTo>
                <a:cubicBezTo>
                  <a:pt x="119" y="31"/>
                  <a:pt x="113" y="37"/>
                  <a:pt x="104" y="41"/>
                </a:cubicBezTo>
                <a:cubicBezTo>
                  <a:pt x="97" y="45"/>
                  <a:pt x="90" y="50"/>
                  <a:pt x="83" y="54"/>
                </a:cubicBezTo>
                <a:cubicBezTo>
                  <a:pt x="77" y="58"/>
                  <a:pt x="70" y="63"/>
                  <a:pt x="70" y="72"/>
                </a:cubicBezTo>
                <a:cubicBezTo>
                  <a:pt x="70" y="75"/>
                  <a:pt x="68" y="78"/>
                  <a:pt x="66" y="81"/>
                </a:cubicBezTo>
                <a:cubicBezTo>
                  <a:pt x="62" y="86"/>
                  <a:pt x="61" y="91"/>
                  <a:pt x="61" y="97"/>
                </a:cubicBezTo>
                <a:cubicBezTo>
                  <a:pt x="62" y="101"/>
                  <a:pt x="62" y="105"/>
                  <a:pt x="62" y="109"/>
                </a:cubicBezTo>
                <a:cubicBezTo>
                  <a:pt x="62" y="113"/>
                  <a:pt x="61" y="116"/>
                  <a:pt x="59" y="119"/>
                </a:cubicBezTo>
                <a:cubicBezTo>
                  <a:pt x="56" y="123"/>
                  <a:pt x="54" y="127"/>
                  <a:pt x="51" y="131"/>
                </a:cubicBezTo>
                <a:cubicBezTo>
                  <a:pt x="49" y="133"/>
                  <a:pt x="47" y="135"/>
                  <a:pt x="45" y="136"/>
                </a:cubicBezTo>
                <a:cubicBezTo>
                  <a:pt x="41" y="139"/>
                  <a:pt x="38" y="141"/>
                  <a:pt x="34" y="143"/>
                </a:cubicBezTo>
                <a:cubicBezTo>
                  <a:pt x="30" y="147"/>
                  <a:pt x="25" y="149"/>
                  <a:pt x="19" y="150"/>
                </a:cubicBezTo>
                <a:cubicBezTo>
                  <a:pt x="14" y="150"/>
                  <a:pt x="11" y="154"/>
                  <a:pt x="8" y="158"/>
                </a:cubicBezTo>
                <a:cubicBezTo>
                  <a:pt x="6" y="160"/>
                  <a:pt x="4" y="162"/>
                  <a:pt x="3" y="165"/>
                </a:cubicBezTo>
                <a:cubicBezTo>
                  <a:pt x="2" y="166"/>
                  <a:pt x="1" y="168"/>
                  <a:pt x="0" y="169"/>
                </a:cubicBezTo>
                <a:cubicBezTo>
                  <a:pt x="70" y="165"/>
                  <a:pt x="70" y="165"/>
                  <a:pt x="70" y="165"/>
                </a:cubicBezTo>
                <a:cubicBezTo>
                  <a:pt x="77" y="162"/>
                  <a:pt x="77" y="162"/>
                  <a:pt x="77" y="162"/>
                </a:cubicBezTo>
                <a:lnTo>
                  <a:pt x="78" y="14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314">
            <a:extLst>
              <a:ext uri="{FF2B5EF4-FFF2-40B4-BE49-F238E27FC236}">
                <a16:creationId xmlns:a16="http://schemas.microsoft.com/office/drawing/2014/main" id="{30AD6311-7912-6E0E-B9C1-9D0034871F6A}"/>
              </a:ext>
            </a:extLst>
          </p:cNvPr>
          <p:cNvSpPr>
            <a:spLocks/>
          </p:cNvSpPr>
          <p:nvPr/>
        </p:nvSpPr>
        <p:spPr bwMode="auto">
          <a:xfrm>
            <a:off x="20640300" y="7499350"/>
            <a:ext cx="1588" cy="3176"/>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TextBox 322">
            <a:extLst>
              <a:ext uri="{FF2B5EF4-FFF2-40B4-BE49-F238E27FC236}">
                <a16:creationId xmlns:a16="http://schemas.microsoft.com/office/drawing/2014/main" id="{3B161F0C-10D0-9B6E-88A7-B0FB68266199}"/>
              </a:ext>
            </a:extLst>
          </p:cNvPr>
          <p:cNvSpPr txBox="1"/>
          <p:nvPr/>
        </p:nvSpPr>
        <p:spPr>
          <a:xfrm>
            <a:off x="1044528" y="3289709"/>
            <a:ext cx="10039381" cy="1830373"/>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r>
              <a:rPr lang="en-MY" sz="2400">
                <a:solidFill>
                  <a:schemeClr val="tx2">
                    <a:alpha val="60000"/>
                  </a:schemeClr>
                </a:solidFill>
              </a:rPr>
              <a:t> </a:t>
            </a:r>
            <a:r>
              <a:rPr lang="en-MY" sz="2400" err="1">
                <a:solidFill>
                  <a:schemeClr val="tx2">
                    <a:alpha val="60000"/>
                  </a:schemeClr>
                </a:solidFill>
              </a:rPr>
              <a:t>tincidunt</a:t>
            </a:r>
            <a:r>
              <a:rPr lang="en-MY" sz="2400">
                <a:solidFill>
                  <a:schemeClr val="tx2">
                    <a:alpha val="60000"/>
                  </a:schemeClr>
                </a:solidFill>
              </a:rPr>
              <a:t> </a:t>
            </a:r>
            <a:r>
              <a:rPr lang="en-MY" sz="2400" err="1">
                <a:solidFill>
                  <a:schemeClr val="tx2">
                    <a:alpha val="60000"/>
                  </a:schemeClr>
                </a:solidFill>
              </a:rPr>
              <a:t>ut</a:t>
            </a:r>
            <a:r>
              <a:rPr lang="en-MY" sz="2400">
                <a:solidFill>
                  <a:schemeClr val="tx2">
                    <a:alpha val="60000"/>
                  </a:schemeClr>
                </a:solidFill>
              </a:rPr>
              <a:t> </a:t>
            </a:r>
            <a:r>
              <a:rPr lang="en-MY" sz="2400" err="1">
                <a:solidFill>
                  <a:schemeClr val="tx2">
                    <a:alpha val="60000"/>
                  </a:schemeClr>
                </a:solidFill>
              </a:rPr>
              <a:t>laoreet</a:t>
            </a:r>
            <a:r>
              <a:rPr lang="en-MY" sz="2400">
                <a:solidFill>
                  <a:schemeClr val="tx2">
                    <a:alpha val="60000"/>
                  </a:schemeClr>
                </a:solidFill>
              </a:rPr>
              <a:t> dolore magna </a:t>
            </a:r>
            <a:r>
              <a:rPr lang="en-MY" sz="2400" err="1">
                <a:solidFill>
                  <a:schemeClr val="tx2">
                    <a:alpha val="60000"/>
                  </a:schemeClr>
                </a:solidFill>
              </a:rPr>
              <a:t>aliquam</a:t>
            </a:r>
            <a:r>
              <a:rPr lang="en-MY" sz="2400">
                <a:solidFill>
                  <a:schemeClr val="tx2">
                    <a:alpha val="60000"/>
                  </a:schemeClr>
                </a:solidFill>
              </a:rPr>
              <a:t> </a:t>
            </a:r>
            <a:r>
              <a:rPr lang="en-MY" sz="2400" err="1">
                <a:solidFill>
                  <a:schemeClr val="tx2">
                    <a:alpha val="60000"/>
                  </a:schemeClr>
                </a:solidFill>
              </a:rPr>
              <a:t>erat</a:t>
            </a:r>
            <a:r>
              <a:rPr lang="en-MY" sz="2400">
                <a:solidFill>
                  <a:schemeClr val="tx2">
                    <a:alpha val="60000"/>
                  </a:schemeClr>
                </a:solidFill>
              </a:rPr>
              <a:t> </a:t>
            </a:r>
            <a:r>
              <a:rPr lang="en-MY" sz="2400" err="1">
                <a:solidFill>
                  <a:schemeClr val="tx2">
                    <a:alpha val="60000"/>
                  </a:schemeClr>
                </a:solidFill>
              </a:rPr>
              <a:t>volutpat</a:t>
            </a:r>
            <a:r>
              <a:rPr lang="en-MY" sz="2400">
                <a:solidFill>
                  <a:schemeClr val="tx2">
                    <a:alpha val="60000"/>
                  </a:schemeClr>
                </a:solidFill>
              </a:rPr>
              <a:t>. Ut </a:t>
            </a:r>
            <a:r>
              <a:rPr lang="en-MY" sz="2400" err="1">
                <a:solidFill>
                  <a:schemeClr val="tx2">
                    <a:alpha val="60000"/>
                  </a:schemeClr>
                </a:solidFill>
              </a:rPr>
              <a:t>wisi</a:t>
            </a:r>
            <a:r>
              <a:rPr lang="en-MY" sz="2400">
                <a:solidFill>
                  <a:schemeClr val="tx2">
                    <a:alpha val="60000"/>
                  </a:schemeClr>
                </a:solidFill>
              </a:rPr>
              <a:t> </a:t>
            </a:r>
            <a:r>
              <a:rPr lang="en-MY" sz="2400" err="1">
                <a:solidFill>
                  <a:schemeClr val="tx2">
                    <a:alpha val="60000"/>
                  </a:schemeClr>
                </a:solidFill>
              </a:rPr>
              <a:t>enim</a:t>
            </a:r>
            <a:r>
              <a:rPr lang="en-MY" sz="2400">
                <a:solidFill>
                  <a:schemeClr val="tx2">
                    <a:alpha val="60000"/>
                  </a:schemeClr>
                </a:solidFill>
              </a:rPr>
              <a:t> ad minim </a:t>
            </a:r>
            <a:r>
              <a:rPr lang="en-MY" sz="2400" err="1">
                <a:solidFill>
                  <a:schemeClr val="tx2">
                    <a:alpha val="60000"/>
                  </a:schemeClr>
                </a:solidFill>
              </a:rPr>
              <a:t>veniam</a:t>
            </a:r>
            <a:r>
              <a:rPr lang="en-MY" sz="2400">
                <a:solidFill>
                  <a:schemeClr val="tx2">
                    <a:alpha val="60000"/>
                  </a:schemeClr>
                </a:solidFill>
              </a:rPr>
              <a:t>, </a:t>
            </a:r>
            <a:r>
              <a:rPr lang="en-MY" sz="2400" err="1">
                <a:solidFill>
                  <a:schemeClr val="tx2">
                    <a:alpha val="60000"/>
                  </a:schemeClr>
                </a:solidFill>
              </a:rPr>
              <a:t>quis</a:t>
            </a:r>
            <a:r>
              <a:rPr lang="en-MY" sz="2400">
                <a:solidFill>
                  <a:schemeClr val="tx2">
                    <a:alpha val="60000"/>
                  </a:schemeClr>
                </a:solidFill>
              </a:rPr>
              <a:t> </a:t>
            </a:r>
            <a:r>
              <a:rPr lang="en-MY" sz="2400" err="1">
                <a:solidFill>
                  <a:schemeClr val="tx2">
                    <a:alpha val="60000"/>
                  </a:schemeClr>
                </a:solidFill>
              </a:rPr>
              <a:t>nostrud</a:t>
            </a:r>
            <a:r>
              <a:rPr lang="en-MY" sz="2400">
                <a:solidFill>
                  <a:schemeClr val="tx2">
                    <a:alpha val="60000"/>
                  </a:schemeClr>
                </a:solidFill>
              </a:rPr>
              <a:t> </a:t>
            </a:r>
            <a:r>
              <a:rPr lang="en-MY" sz="2400" err="1">
                <a:solidFill>
                  <a:schemeClr val="tx2">
                    <a:alpha val="60000"/>
                  </a:schemeClr>
                </a:solidFill>
              </a:rPr>
              <a:t>exerci</a:t>
            </a:r>
            <a:r>
              <a:rPr lang="en-MY" sz="2400">
                <a:solidFill>
                  <a:schemeClr val="tx2">
                    <a:alpha val="60000"/>
                  </a:schemeClr>
                </a:solidFill>
              </a:rPr>
              <a:t> </a:t>
            </a:r>
            <a:r>
              <a:rPr lang="en-MY" sz="2400" err="1">
                <a:solidFill>
                  <a:schemeClr val="tx2">
                    <a:alpha val="60000"/>
                  </a:schemeClr>
                </a:solidFill>
              </a:rPr>
              <a:t>tation</a:t>
            </a:r>
            <a:r>
              <a:rPr lang="en-MY" sz="2400">
                <a:solidFill>
                  <a:schemeClr val="tx2">
                    <a:alpha val="60000"/>
                  </a:schemeClr>
                </a:solidFill>
              </a:rPr>
              <a:t> </a:t>
            </a:r>
            <a:r>
              <a:rPr lang="en-MY" sz="2400" err="1">
                <a:solidFill>
                  <a:schemeClr val="tx2">
                    <a:alpha val="60000"/>
                  </a:schemeClr>
                </a:solidFill>
              </a:rPr>
              <a:t>ulla</a:t>
            </a:r>
            <a:endParaRPr lang="en-MY" sz="2400">
              <a:solidFill>
                <a:schemeClr val="tx2">
                  <a:alpha val="60000"/>
                </a:schemeClr>
              </a:solidFill>
            </a:endParaRPr>
          </a:p>
        </p:txBody>
      </p:sp>
      <p:sp>
        <p:nvSpPr>
          <p:cNvPr id="324" name="TextBox 323">
            <a:extLst>
              <a:ext uri="{FF2B5EF4-FFF2-40B4-BE49-F238E27FC236}">
                <a16:creationId xmlns:a16="http://schemas.microsoft.com/office/drawing/2014/main" id="{BB6DD7CB-BAB9-9E09-B13F-754C8351FC74}"/>
              </a:ext>
            </a:extLst>
          </p:cNvPr>
          <p:cNvSpPr txBox="1"/>
          <p:nvPr/>
        </p:nvSpPr>
        <p:spPr>
          <a:xfrm>
            <a:off x="1044529" y="2350622"/>
            <a:ext cx="10039381" cy="858184"/>
          </a:xfrm>
          <a:prstGeom prst="rect">
            <a:avLst/>
          </a:prstGeom>
          <a:noFill/>
        </p:spPr>
        <p:txBody>
          <a:bodyPr wrap="square" rtlCol="0">
            <a:spAutoFit/>
          </a:bodyPr>
          <a:lstStyle/>
          <a:p>
            <a:pPr>
              <a:lnSpc>
                <a:spcPct val="120000"/>
              </a:lnSpc>
            </a:pPr>
            <a:r>
              <a:rPr lang="en-MY" sz="4500" b="1">
                <a:solidFill>
                  <a:schemeClr val="tx2"/>
                </a:solidFill>
              </a:rPr>
              <a:t>Insert Details Here</a:t>
            </a:r>
            <a:endParaRPr lang="en-MY" sz="4500">
              <a:solidFill>
                <a:schemeClr val="tx2">
                  <a:alpha val="60000"/>
                </a:schemeClr>
              </a:solidFill>
            </a:endParaRPr>
          </a:p>
        </p:txBody>
      </p:sp>
    </p:spTree>
    <p:extLst>
      <p:ext uri="{BB962C8B-B14F-4D97-AF65-F5344CB8AC3E}">
        <p14:creationId xmlns:p14="http://schemas.microsoft.com/office/powerpoint/2010/main" val="2427145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782858-F397-6293-C35A-484D52FE06C8}"/>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ZAMBIA</a:t>
            </a:r>
            <a:endParaRPr lang="en-MY" sz="4000">
              <a:solidFill>
                <a:schemeClr val="tx2">
                  <a:alpha val="60000"/>
                </a:schemeClr>
              </a:solidFill>
            </a:endParaRPr>
          </a:p>
        </p:txBody>
      </p:sp>
      <p:sp>
        <p:nvSpPr>
          <p:cNvPr id="7" name="TextBox 6">
            <a:extLst>
              <a:ext uri="{FF2B5EF4-FFF2-40B4-BE49-F238E27FC236}">
                <a16:creationId xmlns:a16="http://schemas.microsoft.com/office/drawing/2014/main" id="{7AAC7F1C-394B-5534-18EE-886B863C7BD7}"/>
              </a:ext>
            </a:extLst>
          </p:cNvPr>
          <p:cNvSpPr txBox="1"/>
          <p:nvPr/>
        </p:nvSpPr>
        <p:spPr>
          <a:xfrm>
            <a:off x="1044528" y="3289709"/>
            <a:ext cx="10039381" cy="1830373"/>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r>
              <a:rPr lang="en-MY" sz="2400">
                <a:solidFill>
                  <a:schemeClr val="tx2">
                    <a:alpha val="60000"/>
                  </a:schemeClr>
                </a:solidFill>
              </a:rPr>
              <a:t> </a:t>
            </a:r>
            <a:r>
              <a:rPr lang="en-MY" sz="2400" err="1">
                <a:solidFill>
                  <a:schemeClr val="tx2">
                    <a:alpha val="60000"/>
                  </a:schemeClr>
                </a:solidFill>
              </a:rPr>
              <a:t>tincidunt</a:t>
            </a:r>
            <a:r>
              <a:rPr lang="en-MY" sz="2400">
                <a:solidFill>
                  <a:schemeClr val="tx2">
                    <a:alpha val="60000"/>
                  </a:schemeClr>
                </a:solidFill>
              </a:rPr>
              <a:t> </a:t>
            </a:r>
            <a:r>
              <a:rPr lang="en-MY" sz="2400" err="1">
                <a:solidFill>
                  <a:schemeClr val="tx2">
                    <a:alpha val="60000"/>
                  </a:schemeClr>
                </a:solidFill>
              </a:rPr>
              <a:t>ut</a:t>
            </a:r>
            <a:r>
              <a:rPr lang="en-MY" sz="2400">
                <a:solidFill>
                  <a:schemeClr val="tx2">
                    <a:alpha val="60000"/>
                  </a:schemeClr>
                </a:solidFill>
              </a:rPr>
              <a:t> </a:t>
            </a:r>
            <a:r>
              <a:rPr lang="en-MY" sz="2400" err="1">
                <a:solidFill>
                  <a:schemeClr val="tx2">
                    <a:alpha val="60000"/>
                  </a:schemeClr>
                </a:solidFill>
              </a:rPr>
              <a:t>laoreet</a:t>
            </a:r>
            <a:r>
              <a:rPr lang="en-MY" sz="2400">
                <a:solidFill>
                  <a:schemeClr val="tx2">
                    <a:alpha val="60000"/>
                  </a:schemeClr>
                </a:solidFill>
              </a:rPr>
              <a:t> dolore magna </a:t>
            </a:r>
            <a:r>
              <a:rPr lang="en-MY" sz="2400" err="1">
                <a:solidFill>
                  <a:schemeClr val="tx2">
                    <a:alpha val="60000"/>
                  </a:schemeClr>
                </a:solidFill>
              </a:rPr>
              <a:t>aliquam</a:t>
            </a:r>
            <a:r>
              <a:rPr lang="en-MY" sz="2400">
                <a:solidFill>
                  <a:schemeClr val="tx2">
                    <a:alpha val="60000"/>
                  </a:schemeClr>
                </a:solidFill>
              </a:rPr>
              <a:t> </a:t>
            </a:r>
            <a:r>
              <a:rPr lang="en-MY" sz="2400" err="1">
                <a:solidFill>
                  <a:schemeClr val="tx2">
                    <a:alpha val="60000"/>
                  </a:schemeClr>
                </a:solidFill>
              </a:rPr>
              <a:t>erat</a:t>
            </a:r>
            <a:r>
              <a:rPr lang="en-MY" sz="2400">
                <a:solidFill>
                  <a:schemeClr val="tx2">
                    <a:alpha val="60000"/>
                  </a:schemeClr>
                </a:solidFill>
              </a:rPr>
              <a:t> </a:t>
            </a:r>
            <a:r>
              <a:rPr lang="en-MY" sz="2400" err="1">
                <a:solidFill>
                  <a:schemeClr val="tx2">
                    <a:alpha val="60000"/>
                  </a:schemeClr>
                </a:solidFill>
              </a:rPr>
              <a:t>volutpat</a:t>
            </a:r>
            <a:r>
              <a:rPr lang="en-MY" sz="2400">
                <a:solidFill>
                  <a:schemeClr val="tx2">
                    <a:alpha val="60000"/>
                  </a:schemeClr>
                </a:solidFill>
              </a:rPr>
              <a:t>. Ut </a:t>
            </a:r>
            <a:r>
              <a:rPr lang="en-MY" sz="2400" err="1">
                <a:solidFill>
                  <a:schemeClr val="tx2">
                    <a:alpha val="60000"/>
                  </a:schemeClr>
                </a:solidFill>
              </a:rPr>
              <a:t>wisi</a:t>
            </a:r>
            <a:r>
              <a:rPr lang="en-MY" sz="2400">
                <a:solidFill>
                  <a:schemeClr val="tx2">
                    <a:alpha val="60000"/>
                  </a:schemeClr>
                </a:solidFill>
              </a:rPr>
              <a:t> </a:t>
            </a:r>
            <a:r>
              <a:rPr lang="en-MY" sz="2400" err="1">
                <a:solidFill>
                  <a:schemeClr val="tx2">
                    <a:alpha val="60000"/>
                  </a:schemeClr>
                </a:solidFill>
              </a:rPr>
              <a:t>enim</a:t>
            </a:r>
            <a:r>
              <a:rPr lang="en-MY" sz="2400">
                <a:solidFill>
                  <a:schemeClr val="tx2">
                    <a:alpha val="60000"/>
                  </a:schemeClr>
                </a:solidFill>
              </a:rPr>
              <a:t> ad minim </a:t>
            </a:r>
            <a:r>
              <a:rPr lang="en-MY" sz="2400" err="1">
                <a:solidFill>
                  <a:schemeClr val="tx2">
                    <a:alpha val="60000"/>
                  </a:schemeClr>
                </a:solidFill>
              </a:rPr>
              <a:t>veniam</a:t>
            </a:r>
            <a:r>
              <a:rPr lang="en-MY" sz="2400">
                <a:solidFill>
                  <a:schemeClr val="tx2">
                    <a:alpha val="60000"/>
                  </a:schemeClr>
                </a:solidFill>
              </a:rPr>
              <a:t>, </a:t>
            </a:r>
            <a:r>
              <a:rPr lang="en-MY" sz="2400" err="1">
                <a:solidFill>
                  <a:schemeClr val="tx2">
                    <a:alpha val="60000"/>
                  </a:schemeClr>
                </a:solidFill>
              </a:rPr>
              <a:t>quis</a:t>
            </a:r>
            <a:r>
              <a:rPr lang="en-MY" sz="2400">
                <a:solidFill>
                  <a:schemeClr val="tx2">
                    <a:alpha val="60000"/>
                  </a:schemeClr>
                </a:solidFill>
              </a:rPr>
              <a:t> </a:t>
            </a:r>
            <a:r>
              <a:rPr lang="en-MY" sz="2400" err="1">
                <a:solidFill>
                  <a:schemeClr val="tx2">
                    <a:alpha val="60000"/>
                  </a:schemeClr>
                </a:solidFill>
              </a:rPr>
              <a:t>nostrud</a:t>
            </a:r>
            <a:r>
              <a:rPr lang="en-MY" sz="2400">
                <a:solidFill>
                  <a:schemeClr val="tx2">
                    <a:alpha val="60000"/>
                  </a:schemeClr>
                </a:solidFill>
              </a:rPr>
              <a:t> </a:t>
            </a:r>
            <a:r>
              <a:rPr lang="en-MY" sz="2400" err="1">
                <a:solidFill>
                  <a:schemeClr val="tx2">
                    <a:alpha val="60000"/>
                  </a:schemeClr>
                </a:solidFill>
              </a:rPr>
              <a:t>exerci</a:t>
            </a:r>
            <a:r>
              <a:rPr lang="en-MY" sz="2400">
                <a:solidFill>
                  <a:schemeClr val="tx2">
                    <a:alpha val="60000"/>
                  </a:schemeClr>
                </a:solidFill>
              </a:rPr>
              <a:t> </a:t>
            </a:r>
            <a:r>
              <a:rPr lang="en-MY" sz="2400" err="1">
                <a:solidFill>
                  <a:schemeClr val="tx2">
                    <a:alpha val="60000"/>
                  </a:schemeClr>
                </a:solidFill>
              </a:rPr>
              <a:t>tation</a:t>
            </a:r>
            <a:r>
              <a:rPr lang="en-MY" sz="2400">
                <a:solidFill>
                  <a:schemeClr val="tx2">
                    <a:alpha val="60000"/>
                  </a:schemeClr>
                </a:solidFill>
              </a:rPr>
              <a:t> </a:t>
            </a:r>
            <a:r>
              <a:rPr lang="en-MY" sz="2400" err="1">
                <a:solidFill>
                  <a:schemeClr val="tx2">
                    <a:alpha val="60000"/>
                  </a:schemeClr>
                </a:solidFill>
              </a:rPr>
              <a:t>ulla</a:t>
            </a:r>
            <a:endParaRPr lang="en-MY" sz="2400">
              <a:solidFill>
                <a:schemeClr val="tx2">
                  <a:alpha val="60000"/>
                </a:schemeClr>
              </a:solidFill>
            </a:endParaRPr>
          </a:p>
        </p:txBody>
      </p:sp>
      <p:sp>
        <p:nvSpPr>
          <p:cNvPr id="8" name="TextBox 7">
            <a:extLst>
              <a:ext uri="{FF2B5EF4-FFF2-40B4-BE49-F238E27FC236}">
                <a16:creationId xmlns:a16="http://schemas.microsoft.com/office/drawing/2014/main" id="{0A15359B-2301-30CF-EF15-FDE51C4A716A}"/>
              </a:ext>
            </a:extLst>
          </p:cNvPr>
          <p:cNvSpPr txBox="1"/>
          <p:nvPr/>
        </p:nvSpPr>
        <p:spPr>
          <a:xfrm>
            <a:off x="1044529" y="2350622"/>
            <a:ext cx="10039381" cy="858184"/>
          </a:xfrm>
          <a:prstGeom prst="rect">
            <a:avLst/>
          </a:prstGeom>
          <a:noFill/>
        </p:spPr>
        <p:txBody>
          <a:bodyPr wrap="square" rtlCol="0">
            <a:spAutoFit/>
          </a:bodyPr>
          <a:lstStyle/>
          <a:p>
            <a:pPr>
              <a:lnSpc>
                <a:spcPct val="120000"/>
              </a:lnSpc>
            </a:pPr>
            <a:r>
              <a:rPr lang="en-MY" sz="4500" b="1">
                <a:solidFill>
                  <a:schemeClr val="tx2"/>
                </a:solidFill>
              </a:rPr>
              <a:t>Insert Details Here</a:t>
            </a:r>
            <a:endParaRPr lang="en-MY" sz="4500">
              <a:solidFill>
                <a:schemeClr val="tx2">
                  <a:alpha val="60000"/>
                </a:schemeClr>
              </a:solidFill>
            </a:endParaRPr>
          </a:p>
        </p:txBody>
      </p:sp>
      <p:sp>
        <p:nvSpPr>
          <p:cNvPr id="890" name="Freeform 9">
            <a:extLst>
              <a:ext uri="{FF2B5EF4-FFF2-40B4-BE49-F238E27FC236}">
                <a16:creationId xmlns:a16="http://schemas.microsoft.com/office/drawing/2014/main" id="{30A5CBEC-ADCF-05DD-F827-F3DD3D51DA45}"/>
              </a:ext>
            </a:extLst>
          </p:cNvPr>
          <p:cNvSpPr>
            <a:spLocks noEditPoints="1"/>
          </p:cNvSpPr>
          <p:nvPr/>
        </p:nvSpPr>
        <p:spPr bwMode="auto">
          <a:xfrm>
            <a:off x="14115676" y="2625727"/>
            <a:ext cx="4687888" cy="4340226"/>
          </a:xfrm>
          <a:custGeom>
            <a:avLst/>
            <a:gdLst>
              <a:gd name="T0" fmla="*/ 231 w 1494"/>
              <a:gd name="T1" fmla="*/ 428 h 1383"/>
              <a:gd name="T2" fmla="*/ 910 w 1494"/>
              <a:gd name="T3" fmla="*/ 757 h 1383"/>
              <a:gd name="T4" fmla="*/ 1081 w 1494"/>
              <a:gd name="T5" fmla="*/ 463 h 1383"/>
              <a:gd name="T6" fmla="*/ 1052 w 1494"/>
              <a:gd name="T7" fmla="*/ 589 h 1383"/>
              <a:gd name="T8" fmla="*/ 1060 w 1494"/>
              <a:gd name="T9" fmla="*/ 814 h 1383"/>
              <a:gd name="T10" fmla="*/ 1155 w 1494"/>
              <a:gd name="T11" fmla="*/ 773 h 1383"/>
              <a:gd name="T12" fmla="*/ 1198 w 1494"/>
              <a:gd name="T13" fmla="*/ 618 h 1383"/>
              <a:gd name="T14" fmla="*/ 986 w 1494"/>
              <a:gd name="T15" fmla="*/ 522 h 1383"/>
              <a:gd name="T16" fmla="*/ 1098 w 1494"/>
              <a:gd name="T17" fmla="*/ 791 h 1383"/>
              <a:gd name="T18" fmla="*/ 961 w 1494"/>
              <a:gd name="T19" fmla="*/ 305 h 1383"/>
              <a:gd name="T20" fmla="*/ 734 w 1494"/>
              <a:gd name="T21" fmla="*/ 383 h 1383"/>
              <a:gd name="T22" fmla="*/ 751 w 1494"/>
              <a:gd name="T23" fmla="*/ 285 h 1383"/>
              <a:gd name="T24" fmla="*/ 809 w 1494"/>
              <a:gd name="T25" fmla="*/ 284 h 1383"/>
              <a:gd name="T26" fmla="*/ 838 w 1494"/>
              <a:gd name="T27" fmla="*/ 168 h 1383"/>
              <a:gd name="T28" fmla="*/ 588 w 1494"/>
              <a:gd name="T29" fmla="*/ 483 h 1383"/>
              <a:gd name="T30" fmla="*/ 750 w 1494"/>
              <a:gd name="T31" fmla="*/ 557 h 1383"/>
              <a:gd name="T32" fmla="*/ 669 w 1494"/>
              <a:gd name="T33" fmla="*/ 406 h 1383"/>
              <a:gd name="T34" fmla="*/ 630 w 1494"/>
              <a:gd name="T35" fmla="*/ 321 h 1383"/>
              <a:gd name="T36" fmla="*/ 743 w 1494"/>
              <a:gd name="T37" fmla="*/ 588 h 1383"/>
              <a:gd name="T38" fmla="*/ 907 w 1494"/>
              <a:gd name="T39" fmla="*/ 1040 h 1383"/>
              <a:gd name="T40" fmla="*/ 1098 w 1494"/>
              <a:gd name="T41" fmla="*/ 940 h 1383"/>
              <a:gd name="T42" fmla="*/ 1062 w 1494"/>
              <a:gd name="T43" fmla="*/ 648 h 1383"/>
              <a:gd name="T44" fmla="*/ 1431 w 1494"/>
              <a:gd name="T45" fmla="*/ 22 h 1383"/>
              <a:gd name="T46" fmla="*/ 1213 w 1494"/>
              <a:gd name="T47" fmla="*/ 33 h 1383"/>
              <a:gd name="T48" fmla="*/ 1275 w 1494"/>
              <a:gd name="T49" fmla="*/ 127 h 1383"/>
              <a:gd name="T50" fmla="*/ 1138 w 1494"/>
              <a:gd name="T51" fmla="*/ 214 h 1383"/>
              <a:gd name="T52" fmla="*/ 1150 w 1494"/>
              <a:gd name="T53" fmla="*/ 357 h 1383"/>
              <a:gd name="T54" fmla="*/ 1322 w 1494"/>
              <a:gd name="T55" fmla="*/ 207 h 1383"/>
              <a:gd name="T56" fmla="*/ 1247 w 1494"/>
              <a:gd name="T57" fmla="*/ 216 h 1383"/>
              <a:gd name="T58" fmla="*/ 1177 w 1494"/>
              <a:gd name="T59" fmla="*/ 1252 h 1383"/>
              <a:gd name="T60" fmla="*/ 1130 w 1494"/>
              <a:gd name="T61" fmla="*/ 206 h 1383"/>
              <a:gd name="T62" fmla="*/ 1067 w 1494"/>
              <a:gd name="T63" fmla="*/ 123 h 1383"/>
              <a:gd name="T64" fmla="*/ 70 w 1494"/>
              <a:gd name="T65" fmla="*/ 973 h 1383"/>
              <a:gd name="T66" fmla="*/ 882 w 1494"/>
              <a:gd name="T67" fmla="*/ 319 h 1383"/>
              <a:gd name="T68" fmla="*/ 913 w 1494"/>
              <a:gd name="T69" fmla="*/ 335 h 1383"/>
              <a:gd name="T70" fmla="*/ 782 w 1494"/>
              <a:gd name="T71" fmla="*/ 455 h 1383"/>
              <a:gd name="T72" fmla="*/ 1215 w 1494"/>
              <a:gd name="T73" fmla="*/ 1117 h 1383"/>
              <a:gd name="T74" fmla="*/ 996 w 1494"/>
              <a:gd name="T75" fmla="*/ 864 h 1383"/>
              <a:gd name="T76" fmla="*/ 723 w 1494"/>
              <a:gd name="T77" fmla="*/ 994 h 1383"/>
              <a:gd name="T78" fmla="*/ 963 w 1494"/>
              <a:gd name="T79" fmla="*/ 715 h 1383"/>
              <a:gd name="T80" fmla="*/ 896 w 1494"/>
              <a:gd name="T81" fmla="*/ 614 h 1383"/>
              <a:gd name="T82" fmla="*/ 847 w 1494"/>
              <a:gd name="T83" fmla="*/ 510 h 1383"/>
              <a:gd name="T84" fmla="*/ 805 w 1494"/>
              <a:gd name="T85" fmla="*/ 618 h 1383"/>
              <a:gd name="T86" fmla="*/ 628 w 1494"/>
              <a:gd name="T87" fmla="*/ 605 h 1383"/>
              <a:gd name="T88" fmla="*/ 368 w 1494"/>
              <a:gd name="T89" fmla="*/ 456 h 1383"/>
              <a:gd name="T90" fmla="*/ 79 w 1494"/>
              <a:gd name="T91" fmla="*/ 1016 h 1383"/>
              <a:gd name="T92" fmla="*/ 614 w 1494"/>
              <a:gd name="T93" fmla="*/ 1192 h 1383"/>
              <a:gd name="T94" fmla="*/ 832 w 1494"/>
              <a:gd name="T95" fmla="*/ 1348 h 1383"/>
              <a:gd name="T96" fmla="*/ 1072 w 1494"/>
              <a:gd name="T97" fmla="*/ 1262 h 1383"/>
              <a:gd name="T98" fmla="*/ 842 w 1494"/>
              <a:gd name="T99" fmla="*/ 734 h 1383"/>
              <a:gd name="T100" fmla="*/ 304 w 1494"/>
              <a:gd name="T101" fmla="*/ 827 h 1383"/>
              <a:gd name="T102" fmla="*/ 432 w 1494"/>
              <a:gd name="T103" fmla="*/ 606 h 1383"/>
              <a:gd name="T104" fmla="*/ 420 w 1494"/>
              <a:gd name="T105" fmla="*/ 678 h 1383"/>
              <a:gd name="T106" fmla="*/ 489 w 1494"/>
              <a:gd name="T107" fmla="*/ 961 h 1383"/>
              <a:gd name="T108" fmla="*/ 509 w 1494"/>
              <a:gd name="T109" fmla="*/ 653 h 1383"/>
              <a:gd name="T110" fmla="*/ 540 w 1494"/>
              <a:gd name="T111" fmla="*/ 1094 h 1383"/>
              <a:gd name="T112" fmla="*/ 538 w 1494"/>
              <a:gd name="T113" fmla="*/ 994 h 1383"/>
              <a:gd name="T114" fmla="*/ 601 w 1494"/>
              <a:gd name="T115" fmla="*/ 989 h 1383"/>
              <a:gd name="T116" fmla="*/ 651 w 1494"/>
              <a:gd name="T117" fmla="*/ 1173 h 1383"/>
              <a:gd name="T118" fmla="*/ 845 w 1494"/>
              <a:gd name="T119" fmla="*/ 1229 h 1383"/>
              <a:gd name="T120" fmla="*/ 1112 w 1494"/>
              <a:gd name="T121" fmla="*/ 1111 h 1383"/>
              <a:gd name="T122" fmla="*/ 930 w 1494"/>
              <a:gd name="T123" fmla="*/ 185 h 1383"/>
              <a:gd name="T124" fmla="*/ 907 w 1494"/>
              <a:gd name="T125" fmla="*/ 264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4" h="1383">
                <a:moveTo>
                  <a:pt x="98" y="1071"/>
                </a:moveTo>
                <a:cubicBezTo>
                  <a:pt x="98" y="1071"/>
                  <a:pt x="99" y="1072"/>
                  <a:pt x="100" y="1072"/>
                </a:cubicBezTo>
                <a:cubicBezTo>
                  <a:pt x="100" y="1071"/>
                  <a:pt x="100" y="1069"/>
                  <a:pt x="98" y="1071"/>
                </a:cubicBezTo>
                <a:close/>
                <a:moveTo>
                  <a:pt x="138" y="1148"/>
                </a:moveTo>
                <a:cubicBezTo>
                  <a:pt x="138" y="1148"/>
                  <a:pt x="138" y="1148"/>
                  <a:pt x="138" y="1148"/>
                </a:cubicBezTo>
                <a:cubicBezTo>
                  <a:pt x="138" y="1148"/>
                  <a:pt x="138" y="1147"/>
                  <a:pt x="138" y="1147"/>
                </a:cubicBezTo>
                <a:cubicBezTo>
                  <a:pt x="138" y="1147"/>
                  <a:pt x="138" y="1147"/>
                  <a:pt x="137" y="1147"/>
                </a:cubicBezTo>
                <a:cubicBezTo>
                  <a:pt x="138" y="1147"/>
                  <a:pt x="138" y="1147"/>
                  <a:pt x="138" y="1148"/>
                </a:cubicBezTo>
                <a:close/>
                <a:moveTo>
                  <a:pt x="1085" y="864"/>
                </a:moveTo>
                <a:cubicBezTo>
                  <a:pt x="1084" y="864"/>
                  <a:pt x="1082" y="865"/>
                  <a:pt x="1082" y="866"/>
                </a:cubicBezTo>
                <a:cubicBezTo>
                  <a:pt x="1082" y="867"/>
                  <a:pt x="1083" y="868"/>
                  <a:pt x="1084" y="869"/>
                </a:cubicBezTo>
                <a:cubicBezTo>
                  <a:pt x="1086" y="870"/>
                  <a:pt x="1087" y="869"/>
                  <a:pt x="1088" y="868"/>
                </a:cubicBezTo>
                <a:cubicBezTo>
                  <a:pt x="1088" y="867"/>
                  <a:pt x="1088" y="865"/>
                  <a:pt x="1088" y="864"/>
                </a:cubicBezTo>
                <a:cubicBezTo>
                  <a:pt x="1087" y="864"/>
                  <a:pt x="1086" y="864"/>
                  <a:pt x="1085" y="864"/>
                </a:cubicBezTo>
                <a:close/>
                <a:moveTo>
                  <a:pt x="131" y="1141"/>
                </a:moveTo>
                <a:cubicBezTo>
                  <a:pt x="130" y="1138"/>
                  <a:pt x="129" y="1135"/>
                  <a:pt x="128" y="1131"/>
                </a:cubicBezTo>
                <a:cubicBezTo>
                  <a:pt x="126" y="1124"/>
                  <a:pt x="121" y="1119"/>
                  <a:pt x="114" y="1117"/>
                </a:cubicBezTo>
                <a:cubicBezTo>
                  <a:pt x="108" y="1116"/>
                  <a:pt x="104" y="1112"/>
                  <a:pt x="100" y="1109"/>
                </a:cubicBezTo>
                <a:cubicBezTo>
                  <a:pt x="97" y="1107"/>
                  <a:pt x="94" y="1104"/>
                  <a:pt x="92" y="1103"/>
                </a:cubicBezTo>
                <a:cubicBezTo>
                  <a:pt x="90" y="1102"/>
                  <a:pt x="88" y="1101"/>
                  <a:pt x="86" y="1101"/>
                </a:cubicBezTo>
                <a:cubicBezTo>
                  <a:pt x="84" y="1101"/>
                  <a:pt x="81" y="1103"/>
                  <a:pt x="81" y="1105"/>
                </a:cubicBezTo>
                <a:cubicBezTo>
                  <a:pt x="82" y="1109"/>
                  <a:pt x="84" y="1113"/>
                  <a:pt x="83" y="1117"/>
                </a:cubicBezTo>
                <a:cubicBezTo>
                  <a:pt x="83" y="1119"/>
                  <a:pt x="84" y="1121"/>
                  <a:pt x="85" y="1123"/>
                </a:cubicBezTo>
                <a:cubicBezTo>
                  <a:pt x="88" y="1127"/>
                  <a:pt x="92" y="1130"/>
                  <a:pt x="94" y="1134"/>
                </a:cubicBezTo>
                <a:cubicBezTo>
                  <a:pt x="102" y="1146"/>
                  <a:pt x="113" y="1156"/>
                  <a:pt x="121" y="1168"/>
                </a:cubicBezTo>
                <a:cubicBezTo>
                  <a:pt x="122" y="1170"/>
                  <a:pt x="124" y="1171"/>
                  <a:pt x="126" y="1172"/>
                </a:cubicBezTo>
                <a:cubicBezTo>
                  <a:pt x="125" y="1172"/>
                  <a:pt x="125" y="1172"/>
                  <a:pt x="125" y="1172"/>
                </a:cubicBezTo>
                <a:cubicBezTo>
                  <a:pt x="125" y="1173"/>
                  <a:pt x="125" y="1173"/>
                  <a:pt x="125" y="1173"/>
                </a:cubicBezTo>
                <a:cubicBezTo>
                  <a:pt x="124" y="1173"/>
                  <a:pt x="123" y="1174"/>
                  <a:pt x="122" y="1174"/>
                </a:cubicBezTo>
                <a:cubicBezTo>
                  <a:pt x="125" y="1174"/>
                  <a:pt x="127" y="1175"/>
                  <a:pt x="129" y="1176"/>
                </a:cubicBezTo>
                <a:cubicBezTo>
                  <a:pt x="130" y="1177"/>
                  <a:pt x="130" y="1177"/>
                  <a:pt x="130" y="1177"/>
                </a:cubicBezTo>
                <a:cubicBezTo>
                  <a:pt x="129" y="1176"/>
                  <a:pt x="129" y="1176"/>
                  <a:pt x="129" y="1176"/>
                </a:cubicBezTo>
                <a:cubicBezTo>
                  <a:pt x="131" y="1177"/>
                  <a:pt x="133" y="1177"/>
                  <a:pt x="135" y="1177"/>
                </a:cubicBezTo>
                <a:cubicBezTo>
                  <a:pt x="139" y="1177"/>
                  <a:pt x="141" y="1175"/>
                  <a:pt x="142" y="1171"/>
                </a:cubicBezTo>
                <a:cubicBezTo>
                  <a:pt x="142" y="1163"/>
                  <a:pt x="141" y="1155"/>
                  <a:pt x="138" y="1148"/>
                </a:cubicBezTo>
                <a:cubicBezTo>
                  <a:pt x="135" y="1146"/>
                  <a:pt x="132" y="1145"/>
                  <a:pt x="131" y="1141"/>
                </a:cubicBezTo>
                <a:close/>
                <a:moveTo>
                  <a:pt x="226" y="430"/>
                </a:moveTo>
                <a:cubicBezTo>
                  <a:pt x="225" y="430"/>
                  <a:pt x="225" y="430"/>
                  <a:pt x="225" y="430"/>
                </a:cubicBezTo>
                <a:cubicBezTo>
                  <a:pt x="225" y="430"/>
                  <a:pt x="225" y="430"/>
                  <a:pt x="225" y="430"/>
                </a:cubicBezTo>
                <a:cubicBezTo>
                  <a:pt x="225" y="430"/>
                  <a:pt x="225" y="430"/>
                  <a:pt x="225" y="430"/>
                </a:cubicBezTo>
                <a:cubicBezTo>
                  <a:pt x="226" y="430"/>
                  <a:pt x="226" y="430"/>
                  <a:pt x="226" y="430"/>
                </a:cubicBezTo>
                <a:close/>
                <a:moveTo>
                  <a:pt x="231" y="429"/>
                </a:moveTo>
                <a:cubicBezTo>
                  <a:pt x="231" y="429"/>
                  <a:pt x="231" y="428"/>
                  <a:pt x="231" y="428"/>
                </a:cubicBezTo>
                <a:cubicBezTo>
                  <a:pt x="230" y="428"/>
                  <a:pt x="228" y="427"/>
                  <a:pt x="228" y="428"/>
                </a:cubicBezTo>
                <a:cubicBezTo>
                  <a:pt x="227" y="428"/>
                  <a:pt x="226" y="429"/>
                  <a:pt x="226" y="430"/>
                </a:cubicBezTo>
                <a:cubicBezTo>
                  <a:pt x="227" y="430"/>
                  <a:pt x="228" y="430"/>
                  <a:pt x="229" y="430"/>
                </a:cubicBezTo>
                <a:cubicBezTo>
                  <a:pt x="230" y="430"/>
                  <a:pt x="230" y="430"/>
                  <a:pt x="231" y="429"/>
                </a:cubicBezTo>
                <a:close/>
                <a:moveTo>
                  <a:pt x="1234" y="739"/>
                </a:moveTo>
                <a:cubicBezTo>
                  <a:pt x="1234" y="740"/>
                  <a:pt x="1234" y="741"/>
                  <a:pt x="1234" y="742"/>
                </a:cubicBezTo>
                <a:cubicBezTo>
                  <a:pt x="1236" y="741"/>
                  <a:pt x="1236" y="741"/>
                  <a:pt x="1234" y="739"/>
                </a:cubicBezTo>
                <a:close/>
                <a:moveTo>
                  <a:pt x="946" y="589"/>
                </a:moveTo>
                <a:cubicBezTo>
                  <a:pt x="947" y="589"/>
                  <a:pt x="947" y="589"/>
                  <a:pt x="947" y="589"/>
                </a:cubicBezTo>
                <a:cubicBezTo>
                  <a:pt x="947" y="589"/>
                  <a:pt x="947" y="589"/>
                  <a:pt x="947" y="589"/>
                </a:cubicBezTo>
                <a:cubicBezTo>
                  <a:pt x="947" y="589"/>
                  <a:pt x="947" y="589"/>
                  <a:pt x="947" y="589"/>
                </a:cubicBezTo>
                <a:cubicBezTo>
                  <a:pt x="946" y="589"/>
                  <a:pt x="946" y="589"/>
                  <a:pt x="946" y="589"/>
                </a:cubicBezTo>
                <a:close/>
                <a:moveTo>
                  <a:pt x="936" y="589"/>
                </a:moveTo>
                <a:cubicBezTo>
                  <a:pt x="935" y="590"/>
                  <a:pt x="937" y="593"/>
                  <a:pt x="939" y="593"/>
                </a:cubicBezTo>
                <a:cubicBezTo>
                  <a:pt x="943" y="594"/>
                  <a:pt x="945" y="592"/>
                  <a:pt x="946" y="589"/>
                </a:cubicBezTo>
                <a:cubicBezTo>
                  <a:pt x="944" y="588"/>
                  <a:pt x="941" y="587"/>
                  <a:pt x="939" y="587"/>
                </a:cubicBezTo>
                <a:cubicBezTo>
                  <a:pt x="938" y="587"/>
                  <a:pt x="937" y="588"/>
                  <a:pt x="936" y="589"/>
                </a:cubicBezTo>
                <a:close/>
                <a:moveTo>
                  <a:pt x="888" y="743"/>
                </a:moveTo>
                <a:cubicBezTo>
                  <a:pt x="888" y="743"/>
                  <a:pt x="888" y="743"/>
                  <a:pt x="888" y="743"/>
                </a:cubicBezTo>
                <a:cubicBezTo>
                  <a:pt x="888" y="743"/>
                  <a:pt x="888" y="743"/>
                  <a:pt x="888" y="743"/>
                </a:cubicBezTo>
                <a:cubicBezTo>
                  <a:pt x="887" y="747"/>
                  <a:pt x="886" y="751"/>
                  <a:pt x="885" y="755"/>
                </a:cubicBezTo>
                <a:cubicBezTo>
                  <a:pt x="881" y="767"/>
                  <a:pt x="873" y="778"/>
                  <a:pt x="870" y="791"/>
                </a:cubicBezTo>
                <a:cubicBezTo>
                  <a:pt x="869" y="794"/>
                  <a:pt x="867" y="795"/>
                  <a:pt x="865" y="797"/>
                </a:cubicBezTo>
                <a:cubicBezTo>
                  <a:pt x="863" y="798"/>
                  <a:pt x="861" y="799"/>
                  <a:pt x="860" y="801"/>
                </a:cubicBezTo>
                <a:cubicBezTo>
                  <a:pt x="858" y="803"/>
                  <a:pt x="859" y="808"/>
                  <a:pt x="862" y="810"/>
                </a:cubicBezTo>
                <a:cubicBezTo>
                  <a:pt x="863" y="811"/>
                  <a:pt x="865" y="811"/>
                  <a:pt x="866" y="811"/>
                </a:cubicBezTo>
                <a:cubicBezTo>
                  <a:pt x="869" y="812"/>
                  <a:pt x="870" y="814"/>
                  <a:pt x="870" y="818"/>
                </a:cubicBezTo>
                <a:cubicBezTo>
                  <a:pt x="870" y="819"/>
                  <a:pt x="870" y="820"/>
                  <a:pt x="870" y="822"/>
                </a:cubicBezTo>
                <a:cubicBezTo>
                  <a:pt x="870" y="827"/>
                  <a:pt x="873" y="829"/>
                  <a:pt x="878" y="828"/>
                </a:cubicBezTo>
                <a:cubicBezTo>
                  <a:pt x="880" y="827"/>
                  <a:pt x="884" y="827"/>
                  <a:pt x="885" y="825"/>
                </a:cubicBezTo>
                <a:cubicBezTo>
                  <a:pt x="892" y="817"/>
                  <a:pt x="903" y="814"/>
                  <a:pt x="908" y="804"/>
                </a:cubicBezTo>
                <a:cubicBezTo>
                  <a:pt x="908" y="804"/>
                  <a:pt x="911" y="803"/>
                  <a:pt x="911" y="803"/>
                </a:cubicBezTo>
                <a:cubicBezTo>
                  <a:pt x="916" y="806"/>
                  <a:pt x="920" y="808"/>
                  <a:pt x="920" y="814"/>
                </a:cubicBezTo>
                <a:cubicBezTo>
                  <a:pt x="920" y="816"/>
                  <a:pt x="921" y="818"/>
                  <a:pt x="923" y="819"/>
                </a:cubicBezTo>
                <a:cubicBezTo>
                  <a:pt x="928" y="821"/>
                  <a:pt x="934" y="823"/>
                  <a:pt x="939" y="825"/>
                </a:cubicBezTo>
                <a:cubicBezTo>
                  <a:pt x="940" y="825"/>
                  <a:pt x="942" y="825"/>
                  <a:pt x="943" y="824"/>
                </a:cubicBezTo>
                <a:cubicBezTo>
                  <a:pt x="945" y="822"/>
                  <a:pt x="948" y="819"/>
                  <a:pt x="950" y="817"/>
                </a:cubicBezTo>
                <a:cubicBezTo>
                  <a:pt x="952" y="814"/>
                  <a:pt x="951" y="810"/>
                  <a:pt x="948" y="808"/>
                </a:cubicBezTo>
                <a:cubicBezTo>
                  <a:pt x="947" y="808"/>
                  <a:pt x="946" y="808"/>
                  <a:pt x="946" y="807"/>
                </a:cubicBezTo>
                <a:cubicBezTo>
                  <a:pt x="941" y="806"/>
                  <a:pt x="939" y="803"/>
                  <a:pt x="939" y="798"/>
                </a:cubicBezTo>
                <a:cubicBezTo>
                  <a:pt x="939" y="793"/>
                  <a:pt x="937" y="788"/>
                  <a:pt x="933" y="783"/>
                </a:cubicBezTo>
                <a:cubicBezTo>
                  <a:pt x="930" y="781"/>
                  <a:pt x="928" y="778"/>
                  <a:pt x="926" y="775"/>
                </a:cubicBezTo>
                <a:cubicBezTo>
                  <a:pt x="923" y="767"/>
                  <a:pt x="914" y="764"/>
                  <a:pt x="910" y="757"/>
                </a:cubicBezTo>
                <a:cubicBezTo>
                  <a:pt x="910" y="756"/>
                  <a:pt x="908" y="756"/>
                  <a:pt x="907" y="755"/>
                </a:cubicBezTo>
                <a:cubicBezTo>
                  <a:pt x="902" y="754"/>
                  <a:pt x="902" y="753"/>
                  <a:pt x="905" y="750"/>
                </a:cubicBezTo>
                <a:cubicBezTo>
                  <a:pt x="907" y="748"/>
                  <a:pt x="910" y="746"/>
                  <a:pt x="912" y="743"/>
                </a:cubicBezTo>
                <a:cubicBezTo>
                  <a:pt x="912" y="742"/>
                  <a:pt x="912" y="740"/>
                  <a:pt x="912" y="739"/>
                </a:cubicBezTo>
                <a:cubicBezTo>
                  <a:pt x="911" y="738"/>
                  <a:pt x="910" y="738"/>
                  <a:pt x="908" y="738"/>
                </a:cubicBezTo>
                <a:cubicBezTo>
                  <a:pt x="906" y="740"/>
                  <a:pt x="903" y="741"/>
                  <a:pt x="900" y="740"/>
                </a:cubicBezTo>
                <a:cubicBezTo>
                  <a:pt x="898" y="739"/>
                  <a:pt x="895" y="739"/>
                  <a:pt x="892" y="739"/>
                </a:cubicBezTo>
                <a:cubicBezTo>
                  <a:pt x="891" y="740"/>
                  <a:pt x="890" y="742"/>
                  <a:pt x="888" y="743"/>
                </a:cubicBezTo>
                <a:close/>
                <a:moveTo>
                  <a:pt x="1113" y="1310"/>
                </a:moveTo>
                <a:cubicBezTo>
                  <a:pt x="1113" y="1310"/>
                  <a:pt x="1114" y="1310"/>
                  <a:pt x="1114" y="1310"/>
                </a:cubicBezTo>
                <a:cubicBezTo>
                  <a:pt x="1114" y="1310"/>
                  <a:pt x="1113" y="1310"/>
                  <a:pt x="1113" y="1310"/>
                </a:cubicBezTo>
                <a:cubicBezTo>
                  <a:pt x="1113" y="1310"/>
                  <a:pt x="1113" y="1310"/>
                  <a:pt x="1113" y="1310"/>
                </a:cubicBezTo>
                <a:cubicBezTo>
                  <a:pt x="1113" y="1310"/>
                  <a:pt x="1113" y="1310"/>
                  <a:pt x="1113" y="1310"/>
                </a:cubicBezTo>
                <a:close/>
                <a:moveTo>
                  <a:pt x="1105" y="1310"/>
                </a:moveTo>
                <a:cubicBezTo>
                  <a:pt x="1105" y="1310"/>
                  <a:pt x="1105" y="1310"/>
                  <a:pt x="1105" y="1310"/>
                </a:cubicBezTo>
                <a:cubicBezTo>
                  <a:pt x="1105" y="1310"/>
                  <a:pt x="1105" y="1310"/>
                  <a:pt x="1105" y="1310"/>
                </a:cubicBezTo>
                <a:cubicBezTo>
                  <a:pt x="1105" y="1310"/>
                  <a:pt x="1105" y="1310"/>
                  <a:pt x="1105" y="1310"/>
                </a:cubicBezTo>
                <a:cubicBezTo>
                  <a:pt x="1105" y="1310"/>
                  <a:pt x="1105" y="1310"/>
                  <a:pt x="1105" y="1310"/>
                </a:cubicBezTo>
                <a:close/>
                <a:moveTo>
                  <a:pt x="1105" y="1310"/>
                </a:moveTo>
                <a:cubicBezTo>
                  <a:pt x="1108" y="1310"/>
                  <a:pt x="1110" y="1310"/>
                  <a:pt x="1113" y="1310"/>
                </a:cubicBezTo>
                <a:cubicBezTo>
                  <a:pt x="1114" y="1297"/>
                  <a:pt x="1115" y="1300"/>
                  <a:pt x="1105" y="1296"/>
                </a:cubicBezTo>
                <a:cubicBezTo>
                  <a:pt x="1099" y="1293"/>
                  <a:pt x="1093" y="1292"/>
                  <a:pt x="1089" y="1286"/>
                </a:cubicBezTo>
                <a:cubicBezTo>
                  <a:pt x="1089" y="1286"/>
                  <a:pt x="1087" y="1287"/>
                  <a:pt x="1086" y="1288"/>
                </a:cubicBezTo>
                <a:cubicBezTo>
                  <a:pt x="1086" y="1288"/>
                  <a:pt x="1086" y="1289"/>
                  <a:pt x="1086" y="1290"/>
                </a:cubicBezTo>
                <a:cubicBezTo>
                  <a:pt x="1088" y="1294"/>
                  <a:pt x="1090" y="1298"/>
                  <a:pt x="1093" y="1301"/>
                </a:cubicBezTo>
                <a:cubicBezTo>
                  <a:pt x="1095" y="1302"/>
                  <a:pt x="1097" y="1303"/>
                  <a:pt x="1099" y="1303"/>
                </a:cubicBezTo>
                <a:cubicBezTo>
                  <a:pt x="1102" y="1305"/>
                  <a:pt x="1104" y="1307"/>
                  <a:pt x="1105" y="1310"/>
                </a:cubicBezTo>
                <a:close/>
                <a:moveTo>
                  <a:pt x="818" y="584"/>
                </a:moveTo>
                <a:cubicBezTo>
                  <a:pt x="817" y="584"/>
                  <a:pt x="817" y="584"/>
                  <a:pt x="817" y="584"/>
                </a:cubicBezTo>
                <a:cubicBezTo>
                  <a:pt x="817" y="584"/>
                  <a:pt x="817" y="585"/>
                  <a:pt x="817" y="585"/>
                </a:cubicBezTo>
                <a:cubicBezTo>
                  <a:pt x="817" y="585"/>
                  <a:pt x="818" y="585"/>
                  <a:pt x="818" y="585"/>
                </a:cubicBezTo>
                <a:cubicBezTo>
                  <a:pt x="818" y="585"/>
                  <a:pt x="818" y="585"/>
                  <a:pt x="818" y="584"/>
                </a:cubicBezTo>
                <a:close/>
                <a:moveTo>
                  <a:pt x="1075" y="480"/>
                </a:moveTo>
                <a:cubicBezTo>
                  <a:pt x="1077" y="484"/>
                  <a:pt x="1077" y="488"/>
                  <a:pt x="1076" y="493"/>
                </a:cubicBezTo>
                <a:cubicBezTo>
                  <a:pt x="1074" y="501"/>
                  <a:pt x="1082" y="508"/>
                  <a:pt x="1089" y="508"/>
                </a:cubicBezTo>
                <a:cubicBezTo>
                  <a:pt x="1093" y="507"/>
                  <a:pt x="1097" y="506"/>
                  <a:pt x="1101" y="506"/>
                </a:cubicBezTo>
                <a:cubicBezTo>
                  <a:pt x="1104" y="506"/>
                  <a:pt x="1107" y="506"/>
                  <a:pt x="1109" y="509"/>
                </a:cubicBezTo>
                <a:cubicBezTo>
                  <a:pt x="1114" y="510"/>
                  <a:pt x="1119" y="510"/>
                  <a:pt x="1123" y="510"/>
                </a:cubicBezTo>
                <a:cubicBezTo>
                  <a:pt x="1125" y="510"/>
                  <a:pt x="1128" y="508"/>
                  <a:pt x="1127" y="506"/>
                </a:cubicBezTo>
                <a:cubicBezTo>
                  <a:pt x="1127" y="499"/>
                  <a:pt x="1126" y="491"/>
                  <a:pt x="1124" y="484"/>
                </a:cubicBezTo>
                <a:cubicBezTo>
                  <a:pt x="1122" y="476"/>
                  <a:pt x="1117" y="470"/>
                  <a:pt x="1109" y="469"/>
                </a:cubicBezTo>
                <a:cubicBezTo>
                  <a:pt x="1101" y="467"/>
                  <a:pt x="1094" y="465"/>
                  <a:pt x="1088" y="461"/>
                </a:cubicBezTo>
                <a:cubicBezTo>
                  <a:pt x="1086" y="460"/>
                  <a:pt x="1082" y="461"/>
                  <a:pt x="1081" y="463"/>
                </a:cubicBezTo>
                <a:cubicBezTo>
                  <a:pt x="1079" y="466"/>
                  <a:pt x="1078" y="469"/>
                  <a:pt x="1076" y="472"/>
                </a:cubicBezTo>
                <a:cubicBezTo>
                  <a:pt x="1076" y="474"/>
                  <a:pt x="1075" y="477"/>
                  <a:pt x="1075" y="480"/>
                </a:cubicBezTo>
                <a:close/>
                <a:moveTo>
                  <a:pt x="1093" y="1301"/>
                </a:moveTo>
                <a:cubicBezTo>
                  <a:pt x="1093" y="1301"/>
                  <a:pt x="1092" y="1301"/>
                  <a:pt x="1092" y="1301"/>
                </a:cubicBezTo>
                <a:cubicBezTo>
                  <a:pt x="1092" y="1301"/>
                  <a:pt x="1092" y="1302"/>
                  <a:pt x="1092" y="1302"/>
                </a:cubicBezTo>
                <a:cubicBezTo>
                  <a:pt x="1093" y="1302"/>
                  <a:pt x="1093" y="1302"/>
                  <a:pt x="1093" y="1302"/>
                </a:cubicBezTo>
                <a:cubicBezTo>
                  <a:pt x="1093" y="1302"/>
                  <a:pt x="1093" y="1302"/>
                  <a:pt x="1093" y="1301"/>
                </a:cubicBezTo>
                <a:close/>
                <a:moveTo>
                  <a:pt x="1076" y="472"/>
                </a:moveTo>
                <a:cubicBezTo>
                  <a:pt x="1076" y="472"/>
                  <a:pt x="1076" y="472"/>
                  <a:pt x="1076" y="472"/>
                </a:cubicBezTo>
                <a:cubicBezTo>
                  <a:pt x="1076" y="472"/>
                  <a:pt x="1076" y="472"/>
                  <a:pt x="1076" y="472"/>
                </a:cubicBezTo>
                <a:cubicBezTo>
                  <a:pt x="1076" y="472"/>
                  <a:pt x="1076" y="472"/>
                  <a:pt x="1076" y="472"/>
                </a:cubicBezTo>
                <a:cubicBezTo>
                  <a:pt x="1076" y="472"/>
                  <a:pt x="1076" y="472"/>
                  <a:pt x="1076" y="472"/>
                </a:cubicBezTo>
                <a:close/>
                <a:moveTo>
                  <a:pt x="980" y="606"/>
                </a:moveTo>
                <a:cubicBezTo>
                  <a:pt x="980" y="606"/>
                  <a:pt x="980" y="606"/>
                  <a:pt x="980" y="606"/>
                </a:cubicBezTo>
                <a:cubicBezTo>
                  <a:pt x="980" y="605"/>
                  <a:pt x="980" y="605"/>
                  <a:pt x="980" y="605"/>
                </a:cubicBezTo>
                <a:cubicBezTo>
                  <a:pt x="980" y="605"/>
                  <a:pt x="980" y="605"/>
                  <a:pt x="980" y="605"/>
                </a:cubicBezTo>
                <a:cubicBezTo>
                  <a:pt x="980" y="605"/>
                  <a:pt x="980" y="605"/>
                  <a:pt x="980" y="606"/>
                </a:cubicBezTo>
                <a:close/>
                <a:moveTo>
                  <a:pt x="986" y="604"/>
                </a:moveTo>
                <a:cubicBezTo>
                  <a:pt x="994" y="605"/>
                  <a:pt x="1000" y="612"/>
                  <a:pt x="1009" y="611"/>
                </a:cubicBezTo>
                <a:cubicBezTo>
                  <a:pt x="1010" y="611"/>
                  <a:pt x="1011" y="611"/>
                  <a:pt x="1011" y="611"/>
                </a:cubicBezTo>
                <a:cubicBezTo>
                  <a:pt x="1012" y="612"/>
                  <a:pt x="1013" y="613"/>
                  <a:pt x="1014" y="614"/>
                </a:cubicBezTo>
                <a:cubicBezTo>
                  <a:pt x="1018" y="616"/>
                  <a:pt x="1021" y="619"/>
                  <a:pt x="1024" y="621"/>
                </a:cubicBezTo>
                <a:cubicBezTo>
                  <a:pt x="1026" y="622"/>
                  <a:pt x="1028" y="623"/>
                  <a:pt x="1030" y="622"/>
                </a:cubicBezTo>
                <a:cubicBezTo>
                  <a:pt x="1031" y="622"/>
                  <a:pt x="1033" y="620"/>
                  <a:pt x="1034" y="619"/>
                </a:cubicBezTo>
                <a:cubicBezTo>
                  <a:pt x="1032" y="617"/>
                  <a:pt x="1031" y="615"/>
                  <a:pt x="1030" y="614"/>
                </a:cubicBezTo>
                <a:cubicBezTo>
                  <a:pt x="1030" y="614"/>
                  <a:pt x="1029" y="613"/>
                  <a:pt x="1029" y="613"/>
                </a:cubicBezTo>
                <a:cubicBezTo>
                  <a:pt x="1026" y="614"/>
                  <a:pt x="1024" y="613"/>
                  <a:pt x="1022" y="610"/>
                </a:cubicBezTo>
                <a:cubicBezTo>
                  <a:pt x="1022" y="610"/>
                  <a:pt x="1022" y="610"/>
                  <a:pt x="1022" y="610"/>
                </a:cubicBezTo>
                <a:cubicBezTo>
                  <a:pt x="1021" y="609"/>
                  <a:pt x="1021" y="609"/>
                  <a:pt x="1021" y="609"/>
                </a:cubicBezTo>
                <a:cubicBezTo>
                  <a:pt x="1022" y="609"/>
                  <a:pt x="1022" y="609"/>
                  <a:pt x="1022" y="609"/>
                </a:cubicBezTo>
                <a:cubicBezTo>
                  <a:pt x="1022" y="610"/>
                  <a:pt x="1022" y="610"/>
                  <a:pt x="1022" y="610"/>
                </a:cubicBezTo>
                <a:cubicBezTo>
                  <a:pt x="1025" y="610"/>
                  <a:pt x="1028" y="610"/>
                  <a:pt x="1029" y="613"/>
                </a:cubicBezTo>
                <a:cubicBezTo>
                  <a:pt x="1030" y="613"/>
                  <a:pt x="1030" y="613"/>
                  <a:pt x="1030" y="613"/>
                </a:cubicBezTo>
                <a:cubicBezTo>
                  <a:pt x="1031" y="615"/>
                  <a:pt x="1033" y="617"/>
                  <a:pt x="1034" y="618"/>
                </a:cubicBezTo>
                <a:cubicBezTo>
                  <a:pt x="1034" y="618"/>
                  <a:pt x="1034" y="619"/>
                  <a:pt x="1034" y="619"/>
                </a:cubicBezTo>
                <a:cubicBezTo>
                  <a:pt x="1037" y="618"/>
                  <a:pt x="1040" y="618"/>
                  <a:pt x="1043" y="617"/>
                </a:cubicBezTo>
                <a:cubicBezTo>
                  <a:pt x="1049" y="615"/>
                  <a:pt x="1052" y="611"/>
                  <a:pt x="1052" y="605"/>
                </a:cubicBezTo>
                <a:cubicBezTo>
                  <a:pt x="1052" y="603"/>
                  <a:pt x="1051" y="600"/>
                  <a:pt x="1051" y="598"/>
                </a:cubicBezTo>
                <a:cubicBezTo>
                  <a:pt x="1051" y="598"/>
                  <a:pt x="1050" y="598"/>
                  <a:pt x="1050" y="598"/>
                </a:cubicBezTo>
                <a:cubicBezTo>
                  <a:pt x="1050" y="597"/>
                  <a:pt x="1050" y="597"/>
                  <a:pt x="1050" y="597"/>
                </a:cubicBezTo>
                <a:cubicBezTo>
                  <a:pt x="1047" y="593"/>
                  <a:pt x="1047" y="593"/>
                  <a:pt x="1051" y="590"/>
                </a:cubicBezTo>
                <a:cubicBezTo>
                  <a:pt x="1051" y="589"/>
                  <a:pt x="1051" y="589"/>
                  <a:pt x="1051" y="589"/>
                </a:cubicBezTo>
                <a:cubicBezTo>
                  <a:pt x="1051" y="588"/>
                  <a:pt x="1051" y="587"/>
                  <a:pt x="1052" y="589"/>
                </a:cubicBezTo>
                <a:cubicBezTo>
                  <a:pt x="1052" y="589"/>
                  <a:pt x="1051" y="589"/>
                  <a:pt x="1051" y="589"/>
                </a:cubicBezTo>
                <a:cubicBezTo>
                  <a:pt x="1051" y="590"/>
                  <a:pt x="1051" y="590"/>
                  <a:pt x="1051" y="590"/>
                </a:cubicBezTo>
                <a:cubicBezTo>
                  <a:pt x="1051" y="592"/>
                  <a:pt x="1050" y="594"/>
                  <a:pt x="1050" y="597"/>
                </a:cubicBezTo>
                <a:cubicBezTo>
                  <a:pt x="1050" y="597"/>
                  <a:pt x="1050" y="597"/>
                  <a:pt x="1051" y="597"/>
                </a:cubicBezTo>
                <a:cubicBezTo>
                  <a:pt x="1051" y="598"/>
                  <a:pt x="1051" y="598"/>
                  <a:pt x="1051" y="598"/>
                </a:cubicBezTo>
                <a:cubicBezTo>
                  <a:pt x="1055" y="600"/>
                  <a:pt x="1059" y="602"/>
                  <a:pt x="1063" y="604"/>
                </a:cubicBezTo>
                <a:cubicBezTo>
                  <a:pt x="1064" y="604"/>
                  <a:pt x="1065" y="606"/>
                  <a:pt x="1065" y="607"/>
                </a:cubicBezTo>
                <a:cubicBezTo>
                  <a:pt x="1065" y="608"/>
                  <a:pt x="1065" y="608"/>
                  <a:pt x="1065" y="609"/>
                </a:cubicBezTo>
                <a:cubicBezTo>
                  <a:pt x="1063" y="612"/>
                  <a:pt x="1061" y="616"/>
                  <a:pt x="1062" y="619"/>
                </a:cubicBezTo>
                <a:cubicBezTo>
                  <a:pt x="1062" y="622"/>
                  <a:pt x="1065" y="624"/>
                  <a:pt x="1066" y="628"/>
                </a:cubicBezTo>
                <a:cubicBezTo>
                  <a:pt x="1068" y="634"/>
                  <a:pt x="1071" y="640"/>
                  <a:pt x="1076" y="646"/>
                </a:cubicBezTo>
                <a:cubicBezTo>
                  <a:pt x="1077" y="647"/>
                  <a:pt x="1076" y="650"/>
                  <a:pt x="1074" y="651"/>
                </a:cubicBezTo>
                <a:cubicBezTo>
                  <a:pt x="1072" y="651"/>
                  <a:pt x="1070" y="652"/>
                  <a:pt x="1068" y="653"/>
                </a:cubicBezTo>
                <a:cubicBezTo>
                  <a:pt x="1067" y="654"/>
                  <a:pt x="1066" y="656"/>
                  <a:pt x="1066" y="658"/>
                </a:cubicBezTo>
                <a:cubicBezTo>
                  <a:pt x="1065" y="659"/>
                  <a:pt x="1067" y="661"/>
                  <a:pt x="1068" y="661"/>
                </a:cubicBezTo>
                <a:cubicBezTo>
                  <a:pt x="1073" y="662"/>
                  <a:pt x="1078" y="658"/>
                  <a:pt x="1084" y="661"/>
                </a:cubicBezTo>
                <a:cubicBezTo>
                  <a:pt x="1084" y="661"/>
                  <a:pt x="1085" y="662"/>
                  <a:pt x="1085" y="662"/>
                </a:cubicBezTo>
                <a:cubicBezTo>
                  <a:pt x="1086" y="664"/>
                  <a:pt x="1086" y="665"/>
                  <a:pt x="1085" y="666"/>
                </a:cubicBezTo>
                <a:cubicBezTo>
                  <a:pt x="1083" y="667"/>
                  <a:pt x="1081" y="667"/>
                  <a:pt x="1079" y="668"/>
                </a:cubicBezTo>
                <a:cubicBezTo>
                  <a:pt x="1078" y="669"/>
                  <a:pt x="1077" y="673"/>
                  <a:pt x="1079" y="674"/>
                </a:cubicBezTo>
                <a:cubicBezTo>
                  <a:pt x="1079" y="675"/>
                  <a:pt x="1081" y="676"/>
                  <a:pt x="1082" y="676"/>
                </a:cubicBezTo>
                <a:cubicBezTo>
                  <a:pt x="1083" y="676"/>
                  <a:pt x="1085" y="675"/>
                  <a:pt x="1086" y="675"/>
                </a:cubicBezTo>
                <a:cubicBezTo>
                  <a:pt x="1092" y="673"/>
                  <a:pt x="1096" y="674"/>
                  <a:pt x="1097" y="681"/>
                </a:cubicBezTo>
                <a:cubicBezTo>
                  <a:pt x="1097" y="682"/>
                  <a:pt x="1098" y="683"/>
                  <a:pt x="1099" y="684"/>
                </a:cubicBezTo>
                <a:cubicBezTo>
                  <a:pt x="1106" y="687"/>
                  <a:pt x="1106" y="692"/>
                  <a:pt x="1105" y="698"/>
                </a:cubicBezTo>
                <a:cubicBezTo>
                  <a:pt x="1104" y="704"/>
                  <a:pt x="1104" y="711"/>
                  <a:pt x="1104" y="718"/>
                </a:cubicBezTo>
                <a:cubicBezTo>
                  <a:pt x="1103" y="721"/>
                  <a:pt x="1102" y="724"/>
                  <a:pt x="1099" y="725"/>
                </a:cubicBezTo>
                <a:cubicBezTo>
                  <a:pt x="1095" y="726"/>
                  <a:pt x="1091" y="728"/>
                  <a:pt x="1089" y="731"/>
                </a:cubicBezTo>
                <a:cubicBezTo>
                  <a:pt x="1085" y="737"/>
                  <a:pt x="1079" y="741"/>
                  <a:pt x="1073" y="745"/>
                </a:cubicBezTo>
                <a:cubicBezTo>
                  <a:pt x="1062" y="753"/>
                  <a:pt x="1058" y="753"/>
                  <a:pt x="1065" y="770"/>
                </a:cubicBezTo>
                <a:cubicBezTo>
                  <a:pt x="1066" y="771"/>
                  <a:pt x="1064" y="773"/>
                  <a:pt x="1064" y="773"/>
                </a:cubicBezTo>
                <a:cubicBezTo>
                  <a:pt x="1057" y="773"/>
                  <a:pt x="1050" y="775"/>
                  <a:pt x="1044" y="778"/>
                </a:cubicBezTo>
                <a:cubicBezTo>
                  <a:pt x="1037" y="780"/>
                  <a:pt x="1031" y="779"/>
                  <a:pt x="1024" y="776"/>
                </a:cubicBezTo>
                <a:cubicBezTo>
                  <a:pt x="1020" y="774"/>
                  <a:pt x="1017" y="772"/>
                  <a:pt x="1013" y="770"/>
                </a:cubicBezTo>
                <a:cubicBezTo>
                  <a:pt x="1012" y="770"/>
                  <a:pt x="1010" y="770"/>
                  <a:pt x="1009" y="771"/>
                </a:cubicBezTo>
                <a:cubicBezTo>
                  <a:pt x="1006" y="776"/>
                  <a:pt x="1002" y="779"/>
                  <a:pt x="998" y="783"/>
                </a:cubicBezTo>
                <a:cubicBezTo>
                  <a:pt x="996" y="784"/>
                  <a:pt x="994" y="787"/>
                  <a:pt x="993" y="789"/>
                </a:cubicBezTo>
                <a:cubicBezTo>
                  <a:pt x="991" y="793"/>
                  <a:pt x="992" y="798"/>
                  <a:pt x="994" y="801"/>
                </a:cubicBezTo>
                <a:cubicBezTo>
                  <a:pt x="1001" y="808"/>
                  <a:pt x="1008" y="812"/>
                  <a:pt x="1018" y="807"/>
                </a:cubicBezTo>
                <a:cubicBezTo>
                  <a:pt x="1021" y="806"/>
                  <a:pt x="1024" y="806"/>
                  <a:pt x="1026" y="805"/>
                </a:cubicBezTo>
                <a:cubicBezTo>
                  <a:pt x="1028" y="805"/>
                  <a:pt x="1029" y="805"/>
                  <a:pt x="1030" y="805"/>
                </a:cubicBezTo>
                <a:cubicBezTo>
                  <a:pt x="1037" y="809"/>
                  <a:pt x="1045" y="807"/>
                  <a:pt x="1052" y="808"/>
                </a:cubicBezTo>
                <a:cubicBezTo>
                  <a:pt x="1056" y="809"/>
                  <a:pt x="1059" y="810"/>
                  <a:pt x="1060" y="814"/>
                </a:cubicBezTo>
                <a:cubicBezTo>
                  <a:pt x="1064" y="820"/>
                  <a:pt x="1066" y="826"/>
                  <a:pt x="1070" y="832"/>
                </a:cubicBezTo>
                <a:cubicBezTo>
                  <a:pt x="1073" y="835"/>
                  <a:pt x="1075" y="838"/>
                  <a:pt x="1072" y="843"/>
                </a:cubicBezTo>
                <a:cubicBezTo>
                  <a:pt x="1071" y="845"/>
                  <a:pt x="1072" y="848"/>
                  <a:pt x="1073" y="850"/>
                </a:cubicBezTo>
                <a:cubicBezTo>
                  <a:pt x="1077" y="856"/>
                  <a:pt x="1082" y="861"/>
                  <a:pt x="1088" y="864"/>
                </a:cubicBezTo>
                <a:cubicBezTo>
                  <a:pt x="1088" y="864"/>
                  <a:pt x="1088" y="864"/>
                  <a:pt x="1088" y="864"/>
                </a:cubicBezTo>
                <a:cubicBezTo>
                  <a:pt x="1088" y="864"/>
                  <a:pt x="1088" y="864"/>
                  <a:pt x="1089" y="864"/>
                </a:cubicBezTo>
                <a:cubicBezTo>
                  <a:pt x="1088" y="864"/>
                  <a:pt x="1088" y="864"/>
                  <a:pt x="1088" y="864"/>
                </a:cubicBezTo>
                <a:cubicBezTo>
                  <a:pt x="1093" y="865"/>
                  <a:pt x="1096" y="869"/>
                  <a:pt x="1099" y="872"/>
                </a:cubicBezTo>
                <a:cubicBezTo>
                  <a:pt x="1105" y="879"/>
                  <a:pt x="1111" y="884"/>
                  <a:pt x="1120" y="886"/>
                </a:cubicBezTo>
                <a:cubicBezTo>
                  <a:pt x="1123" y="887"/>
                  <a:pt x="1126" y="890"/>
                  <a:pt x="1130" y="892"/>
                </a:cubicBezTo>
                <a:cubicBezTo>
                  <a:pt x="1134" y="894"/>
                  <a:pt x="1138" y="895"/>
                  <a:pt x="1142" y="896"/>
                </a:cubicBezTo>
                <a:cubicBezTo>
                  <a:pt x="1143" y="897"/>
                  <a:pt x="1144" y="895"/>
                  <a:pt x="1145" y="894"/>
                </a:cubicBezTo>
                <a:cubicBezTo>
                  <a:pt x="1147" y="891"/>
                  <a:pt x="1147" y="887"/>
                  <a:pt x="1145" y="883"/>
                </a:cubicBezTo>
                <a:cubicBezTo>
                  <a:pt x="1140" y="872"/>
                  <a:pt x="1135" y="862"/>
                  <a:pt x="1126" y="854"/>
                </a:cubicBezTo>
                <a:cubicBezTo>
                  <a:pt x="1123" y="851"/>
                  <a:pt x="1122" y="847"/>
                  <a:pt x="1122" y="843"/>
                </a:cubicBezTo>
                <a:cubicBezTo>
                  <a:pt x="1122" y="843"/>
                  <a:pt x="1122" y="843"/>
                  <a:pt x="1122" y="843"/>
                </a:cubicBezTo>
                <a:cubicBezTo>
                  <a:pt x="1121" y="843"/>
                  <a:pt x="1121" y="843"/>
                  <a:pt x="1121" y="842"/>
                </a:cubicBezTo>
                <a:cubicBezTo>
                  <a:pt x="1121" y="842"/>
                  <a:pt x="1120" y="842"/>
                  <a:pt x="1120" y="841"/>
                </a:cubicBezTo>
                <a:cubicBezTo>
                  <a:pt x="1120" y="842"/>
                  <a:pt x="1121" y="841"/>
                  <a:pt x="1121" y="842"/>
                </a:cubicBezTo>
                <a:cubicBezTo>
                  <a:pt x="1121" y="842"/>
                  <a:pt x="1121" y="842"/>
                  <a:pt x="1121" y="842"/>
                </a:cubicBezTo>
                <a:cubicBezTo>
                  <a:pt x="1122" y="842"/>
                  <a:pt x="1122" y="843"/>
                  <a:pt x="1122" y="843"/>
                </a:cubicBezTo>
                <a:cubicBezTo>
                  <a:pt x="1122" y="843"/>
                  <a:pt x="1122" y="843"/>
                  <a:pt x="1122" y="843"/>
                </a:cubicBezTo>
                <a:cubicBezTo>
                  <a:pt x="1128" y="846"/>
                  <a:pt x="1134" y="849"/>
                  <a:pt x="1139" y="855"/>
                </a:cubicBezTo>
                <a:cubicBezTo>
                  <a:pt x="1142" y="859"/>
                  <a:pt x="1146" y="862"/>
                  <a:pt x="1152" y="864"/>
                </a:cubicBezTo>
                <a:cubicBezTo>
                  <a:pt x="1156" y="866"/>
                  <a:pt x="1158" y="869"/>
                  <a:pt x="1160" y="873"/>
                </a:cubicBezTo>
                <a:cubicBezTo>
                  <a:pt x="1162" y="877"/>
                  <a:pt x="1164" y="880"/>
                  <a:pt x="1166" y="884"/>
                </a:cubicBezTo>
                <a:cubicBezTo>
                  <a:pt x="1167" y="885"/>
                  <a:pt x="1168" y="886"/>
                  <a:pt x="1169" y="886"/>
                </a:cubicBezTo>
                <a:cubicBezTo>
                  <a:pt x="1171" y="885"/>
                  <a:pt x="1172" y="884"/>
                  <a:pt x="1171" y="882"/>
                </a:cubicBezTo>
                <a:cubicBezTo>
                  <a:pt x="1168" y="877"/>
                  <a:pt x="1168" y="872"/>
                  <a:pt x="1172" y="867"/>
                </a:cubicBezTo>
                <a:cubicBezTo>
                  <a:pt x="1174" y="863"/>
                  <a:pt x="1176" y="860"/>
                  <a:pt x="1180" y="858"/>
                </a:cubicBezTo>
                <a:cubicBezTo>
                  <a:pt x="1183" y="855"/>
                  <a:pt x="1183" y="852"/>
                  <a:pt x="1182" y="848"/>
                </a:cubicBezTo>
                <a:cubicBezTo>
                  <a:pt x="1182" y="846"/>
                  <a:pt x="1181" y="844"/>
                  <a:pt x="1181" y="842"/>
                </a:cubicBezTo>
                <a:cubicBezTo>
                  <a:pt x="1178" y="835"/>
                  <a:pt x="1176" y="828"/>
                  <a:pt x="1177" y="820"/>
                </a:cubicBezTo>
                <a:cubicBezTo>
                  <a:pt x="1177" y="815"/>
                  <a:pt x="1175" y="812"/>
                  <a:pt x="1171" y="810"/>
                </a:cubicBezTo>
                <a:cubicBezTo>
                  <a:pt x="1167" y="807"/>
                  <a:pt x="1164" y="804"/>
                  <a:pt x="1160" y="801"/>
                </a:cubicBezTo>
                <a:cubicBezTo>
                  <a:pt x="1158" y="799"/>
                  <a:pt x="1157" y="796"/>
                  <a:pt x="1158" y="793"/>
                </a:cubicBezTo>
                <a:cubicBezTo>
                  <a:pt x="1158" y="787"/>
                  <a:pt x="1157" y="781"/>
                  <a:pt x="1152" y="776"/>
                </a:cubicBezTo>
                <a:cubicBezTo>
                  <a:pt x="1152" y="775"/>
                  <a:pt x="1152" y="774"/>
                  <a:pt x="1152" y="772"/>
                </a:cubicBezTo>
                <a:cubicBezTo>
                  <a:pt x="1151" y="772"/>
                  <a:pt x="1151" y="772"/>
                  <a:pt x="1151" y="772"/>
                </a:cubicBezTo>
                <a:cubicBezTo>
                  <a:pt x="1150" y="772"/>
                  <a:pt x="1150" y="772"/>
                  <a:pt x="1150" y="772"/>
                </a:cubicBezTo>
                <a:cubicBezTo>
                  <a:pt x="1152" y="772"/>
                  <a:pt x="1152" y="772"/>
                  <a:pt x="1152" y="772"/>
                </a:cubicBezTo>
                <a:cubicBezTo>
                  <a:pt x="1152" y="772"/>
                  <a:pt x="1152" y="772"/>
                  <a:pt x="1152" y="772"/>
                </a:cubicBezTo>
                <a:cubicBezTo>
                  <a:pt x="1153" y="773"/>
                  <a:pt x="1154" y="773"/>
                  <a:pt x="1155" y="773"/>
                </a:cubicBezTo>
                <a:cubicBezTo>
                  <a:pt x="1161" y="773"/>
                  <a:pt x="1162" y="772"/>
                  <a:pt x="1164" y="766"/>
                </a:cubicBezTo>
                <a:cubicBezTo>
                  <a:pt x="1164" y="764"/>
                  <a:pt x="1165" y="762"/>
                  <a:pt x="1166" y="761"/>
                </a:cubicBezTo>
                <a:cubicBezTo>
                  <a:pt x="1167" y="759"/>
                  <a:pt x="1170" y="759"/>
                  <a:pt x="1171" y="760"/>
                </a:cubicBezTo>
                <a:cubicBezTo>
                  <a:pt x="1174" y="764"/>
                  <a:pt x="1176" y="768"/>
                  <a:pt x="1179" y="772"/>
                </a:cubicBezTo>
                <a:cubicBezTo>
                  <a:pt x="1183" y="777"/>
                  <a:pt x="1186" y="783"/>
                  <a:pt x="1187" y="789"/>
                </a:cubicBezTo>
                <a:cubicBezTo>
                  <a:pt x="1187" y="792"/>
                  <a:pt x="1188" y="794"/>
                  <a:pt x="1188" y="797"/>
                </a:cubicBezTo>
                <a:cubicBezTo>
                  <a:pt x="1189" y="798"/>
                  <a:pt x="1189" y="800"/>
                  <a:pt x="1190" y="801"/>
                </a:cubicBezTo>
                <a:cubicBezTo>
                  <a:pt x="1194" y="804"/>
                  <a:pt x="1199" y="808"/>
                  <a:pt x="1204" y="809"/>
                </a:cubicBezTo>
                <a:cubicBezTo>
                  <a:pt x="1205" y="810"/>
                  <a:pt x="1207" y="808"/>
                  <a:pt x="1207" y="808"/>
                </a:cubicBezTo>
                <a:cubicBezTo>
                  <a:pt x="1209" y="804"/>
                  <a:pt x="1210" y="800"/>
                  <a:pt x="1211" y="796"/>
                </a:cubicBezTo>
                <a:cubicBezTo>
                  <a:pt x="1211" y="793"/>
                  <a:pt x="1213" y="791"/>
                  <a:pt x="1216" y="790"/>
                </a:cubicBezTo>
                <a:cubicBezTo>
                  <a:pt x="1218" y="789"/>
                  <a:pt x="1220" y="789"/>
                  <a:pt x="1222" y="788"/>
                </a:cubicBezTo>
                <a:cubicBezTo>
                  <a:pt x="1231" y="785"/>
                  <a:pt x="1235" y="775"/>
                  <a:pt x="1244" y="770"/>
                </a:cubicBezTo>
                <a:cubicBezTo>
                  <a:pt x="1247" y="769"/>
                  <a:pt x="1248" y="765"/>
                  <a:pt x="1250" y="762"/>
                </a:cubicBezTo>
                <a:cubicBezTo>
                  <a:pt x="1251" y="760"/>
                  <a:pt x="1251" y="758"/>
                  <a:pt x="1251" y="756"/>
                </a:cubicBezTo>
                <a:cubicBezTo>
                  <a:pt x="1249" y="752"/>
                  <a:pt x="1247" y="747"/>
                  <a:pt x="1241" y="746"/>
                </a:cubicBezTo>
                <a:cubicBezTo>
                  <a:pt x="1238" y="746"/>
                  <a:pt x="1236" y="746"/>
                  <a:pt x="1234" y="743"/>
                </a:cubicBezTo>
                <a:cubicBezTo>
                  <a:pt x="1234" y="743"/>
                  <a:pt x="1234" y="743"/>
                  <a:pt x="1234" y="743"/>
                </a:cubicBezTo>
                <a:cubicBezTo>
                  <a:pt x="1234" y="743"/>
                  <a:pt x="1234" y="743"/>
                  <a:pt x="1234" y="742"/>
                </a:cubicBezTo>
                <a:cubicBezTo>
                  <a:pt x="1234" y="743"/>
                  <a:pt x="1234" y="743"/>
                  <a:pt x="1234" y="743"/>
                </a:cubicBezTo>
                <a:cubicBezTo>
                  <a:pt x="1232" y="742"/>
                  <a:pt x="1232" y="740"/>
                  <a:pt x="1234" y="739"/>
                </a:cubicBezTo>
                <a:cubicBezTo>
                  <a:pt x="1234" y="739"/>
                  <a:pt x="1234" y="739"/>
                  <a:pt x="1234" y="739"/>
                </a:cubicBezTo>
                <a:cubicBezTo>
                  <a:pt x="1234" y="739"/>
                  <a:pt x="1234" y="739"/>
                  <a:pt x="1234" y="738"/>
                </a:cubicBezTo>
                <a:cubicBezTo>
                  <a:pt x="1234" y="739"/>
                  <a:pt x="1234" y="739"/>
                  <a:pt x="1234" y="739"/>
                </a:cubicBezTo>
                <a:cubicBezTo>
                  <a:pt x="1233" y="738"/>
                  <a:pt x="1232" y="737"/>
                  <a:pt x="1231" y="736"/>
                </a:cubicBezTo>
                <a:cubicBezTo>
                  <a:pt x="1230" y="735"/>
                  <a:pt x="1228" y="736"/>
                  <a:pt x="1227" y="736"/>
                </a:cubicBezTo>
                <a:cubicBezTo>
                  <a:pt x="1226" y="735"/>
                  <a:pt x="1224" y="736"/>
                  <a:pt x="1223" y="735"/>
                </a:cubicBezTo>
                <a:cubicBezTo>
                  <a:pt x="1220" y="735"/>
                  <a:pt x="1219" y="732"/>
                  <a:pt x="1220" y="729"/>
                </a:cubicBezTo>
                <a:cubicBezTo>
                  <a:pt x="1222" y="723"/>
                  <a:pt x="1222" y="722"/>
                  <a:pt x="1218" y="720"/>
                </a:cubicBezTo>
                <a:cubicBezTo>
                  <a:pt x="1215" y="718"/>
                  <a:pt x="1211" y="716"/>
                  <a:pt x="1212" y="711"/>
                </a:cubicBezTo>
                <a:cubicBezTo>
                  <a:pt x="1208" y="709"/>
                  <a:pt x="1204" y="708"/>
                  <a:pt x="1200" y="707"/>
                </a:cubicBezTo>
                <a:cubicBezTo>
                  <a:pt x="1197" y="705"/>
                  <a:pt x="1195" y="702"/>
                  <a:pt x="1194" y="699"/>
                </a:cubicBezTo>
                <a:cubicBezTo>
                  <a:pt x="1192" y="692"/>
                  <a:pt x="1188" y="688"/>
                  <a:pt x="1181" y="687"/>
                </a:cubicBezTo>
                <a:cubicBezTo>
                  <a:pt x="1179" y="686"/>
                  <a:pt x="1178" y="684"/>
                  <a:pt x="1180" y="682"/>
                </a:cubicBezTo>
                <a:cubicBezTo>
                  <a:pt x="1184" y="677"/>
                  <a:pt x="1188" y="673"/>
                  <a:pt x="1187" y="666"/>
                </a:cubicBezTo>
                <a:cubicBezTo>
                  <a:pt x="1186" y="665"/>
                  <a:pt x="1188" y="664"/>
                  <a:pt x="1189" y="664"/>
                </a:cubicBezTo>
                <a:cubicBezTo>
                  <a:pt x="1193" y="665"/>
                  <a:pt x="1196" y="667"/>
                  <a:pt x="1199" y="667"/>
                </a:cubicBezTo>
                <a:cubicBezTo>
                  <a:pt x="1201" y="667"/>
                  <a:pt x="1204" y="666"/>
                  <a:pt x="1205" y="665"/>
                </a:cubicBezTo>
                <a:cubicBezTo>
                  <a:pt x="1205" y="663"/>
                  <a:pt x="1205" y="661"/>
                  <a:pt x="1204" y="659"/>
                </a:cubicBezTo>
                <a:cubicBezTo>
                  <a:pt x="1204" y="658"/>
                  <a:pt x="1204" y="658"/>
                  <a:pt x="1203" y="657"/>
                </a:cubicBezTo>
                <a:cubicBezTo>
                  <a:pt x="1200" y="654"/>
                  <a:pt x="1198" y="651"/>
                  <a:pt x="1202" y="647"/>
                </a:cubicBezTo>
                <a:cubicBezTo>
                  <a:pt x="1205" y="643"/>
                  <a:pt x="1206" y="639"/>
                  <a:pt x="1204" y="635"/>
                </a:cubicBezTo>
                <a:cubicBezTo>
                  <a:pt x="1202" y="629"/>
                  <a:pt x="1199" y="624"/>
                  <a:pt x="1198" y="618"/>
                </a:cubicBezTo>
                <a:cubicBezTo>
                  <a:pt x="1196" y="608"/>
                  <a:pt x="1190" y="602"/>
                  <a:pt x="1181" y="600"/>
                </a:cubicBezTo>
                <a:cubicBezTo>
                  <a:pt x="1176" y="599"/>
                  <a:pt x="1173" y="597"/>
                  <a:pt x="1172" y="592"/>
                </a:cubicBezTo>
                <a:cubicBezTo>
                  <a:pt x="1172" y="591"/>
                  <a:pt x="1169" y="590"/>
                  <a:pt x="1168" y="588"/>
                </a:cubicBezTo>
                <a:cubicBezTo>
                  <a:pt x="1168" y="589"/>
                  <a:pt x="1168" y="589"/>
                  <a:pt x="1168" y="589"/>
                </a:cubicBezTo>
                <a:cubicBezTo>
                  <a:pt x="1167" y="590"/>
                  <a:pt x="1167" y="590"/>
                  <a:pt x="1167" y="590"/>
                </a:cubicBezTo>
                <a:cubicBezTo>
                  <a:pt x="1168" y="588"/>
                  <a:pt x="1168" y="588"/>
                  <a:pt x="1168" y="588"/>
                </a:cubicBezTo>
                <a:cubicBezTo>
                  <a:pt x="1168" y="588"/>
                  <a:pt x="1168" y="588"/>
                  <a:pt x="1168" y="588"/>
                </a:cubicBezTo>
                <a:cubicBezTo>
                  <a:pt x="1170" y="584"/>
                  <a:pt x="1170" y="579"/>
                  <a:pt x="1167" y="575"/>
                </a:cubicBezTo>
                <a:cubicBezTo>
                  <a:pt x="1166" y="572"/>
                  <a:pt x="1164" y="569"/>
                  <a:pt x="1161" y="566"/>
                </a:cubicBezTo>
                <a:cubicBezTo>
                  <a:pt x="1158" y="563"/>
                  <a:pt x="1155" y="561"/>
                  <a:pt x="1150" y="564"/>
                </a:cubicBezTo>
                <a:cubicBezTo>
                  <a:pt x="1146" y="566"/>
                  <a:pt x="1145" y="566"/>
                  <a:pt x="1144" y="563"/>
                </a:cubicBezTo>
                <a:cubicBezTo>
                  <a:pt x="1141" y="557"/>
                  <a:pt x="1138" y="558"/>
                  <a:pt x="1133" y="559"/>
                </a:cubicBezTo>
                <a:cubicBezTo>
                  <a:pt x="1133" y="559"/>
                  <a:pt x="1132" y="559"/>
                  <a:pt x="1132" y="558"/>
                </a:cubicBezTo>
                <a:cubicBezTo>
                  <a:pt x="1130" y="558"/>
                  <a:pt x="1131" y="557"/>
                  <a:pt x="1132" y="555"/>
                </a:cubicBezTo>
                <a:cubicBezTo>
                  <a:pt x="1134" y="553"/>
                  <a:pt x="1136" y="551"/>
                  <a:pt x="1137" y="549"/>
                </a:cubicBezTo>
                <a:cubicBezTo>
                  <a:pt x="1137" y="548"/>
                  <a:pt x="1137" y="546"/>
                  <a:pt x="1136" y="545"/>
                </a:cubicBezTo>
                <a:cubicBezTo>
                  <a:pt x="1135" y="543"/>
                  <a:pt x="1133" y="542"/>
                  <a:pt x="1132" y="541"/>
                </a:cubicBezTo>
                <a:cubicBezTo>
                  <a:pt x="1130" y="538"/>
                  <a:pt x="1133" y="536"/>
                  <a:pt x="1133" y="533"/>
                </a:cubicBezTo>
                <a:cubicBezTo>
                  <a:pt x="1133" y="529"/>
                  <a:pt x="1132" y="526"/>
                  <a:pt x="1129" y="524"/>
                </a:cubicBezTo>
                <a:cubicBezTo>
                  <a:pt x="1122" y="519"/>
                  <a:pt x="1116" y="514"/>
                  <a:pt x="1109" y="509"/>
                </a:cubicBezTo>
                <a:cubicBezTo>
                  <a:pt x="1109" y="509"/>
                  <a:pt x="1109" y="509"/>
                  <a:pt x="1109" y="509"/>
                </a:cubicBezTo>
                <a:cubicBezTo>
                  <a:pt x="1109" y="509"/>
                  <a:pt x="1109" y="509"/>
                  <a:pt x="1109" y="509"/>
                </a:cubicBezTo>
                <a:cubicBezTo>
                  <a:pt x="1110" y="510"/>
                  <a:pt x="1110" y="510"/>
                  <a:pt x="1110" y="510"/>
                </a:cubicBezTo>
                <a:cubicBezTo>
                  <a:pt x="1103" y="509"/>
                  <a:pt x="1097" y="512"/>
                  <a:pt x="1092" y="515"/>
                </a:cubicBezTo>
                <a:cubicBezTo>
                  <a:pt x="1087" y="518"/>
                  <a:pt x="1081" y="518"/>
                  <a:pt x="1076" y="516"/>
                </a:cubicBezTo>
                <a:cubicBezTo>
                  <a:pt x="1071" y="513"/>
                  <a:pt x="1068" y="515"/>
                  <a:pt x="1064" y="517"/>
                </a:cubicBezTo>
                <a:cubicBezTo>
                  <a:pt x="1064" y="517"/>
                  <a:pt x="1064" y="518"/>
                  <a:pt x="1064" y="518"/>
                </a:cubicBezTo>
                <a:cubicBezTo>
                  <a:pt x="1063" y="518"/>
                  <a:pt x="1062" y="519"/>
                  <a:pt x="1061" y="519"/>
                </a:cubicBezTo>
                <a:cubicBezTo>
                  <a:pt x="1062" y="519"/>
                  <a:pt x="1063" y="518"/>
                  <a:pt x="1063" y="517"/>
                </a:cubicBezTo>
                <a:cubicBezTo>
                  <a:pt x="1063" y="517"/>
                  <a:pt x="1064" y="517"/>
                  <a:pt x="1064" y="517"/>
                </a:cubicBezTo>
                <a:cubicBezTo>
                  <a:pt x="1065" y="513"/>
                  <a:pt x="1066" y="510"/>
                  <a:pt x="1067" y="506"/>
                </a:cubicBezTo>
                <a:cubicBezTo>
                  <a:pt x="1069" y="497"/>
                  <a:pt x="1073" y="488"/>
                  <a:pt x="1073" y="479"/>
                </a:cubicBezTo>
                <a:cubicBezTo>
                  <a:pt x="1073" y="476"/>
                  <a:pt x="1074" y="474"/>
                  <a:pt x="1076" y="472"/>
                </a:cubicBezTo>
                <a:cubicBezTo>
                  <a:pt x="1076" y="471"/>
                  <a:pt x="1075" y="469"/>
                  <a:pt x="1075" y="468"/>
                </a:cubicBezTo>
                <a:cubicBezTo>
                  <a:pt x="1075" y="460"/>
                  <a:pt x="1072" y="459"/>
                  <a:pt x="1066" y="457"/>
                </a:cubicBezTo>
                <a:cubicBezTo>
                  <a:pt x="1062" y="456"/>
                  <a:pt x="1059" y="456"/>
                  <a:pt x="1056" y="457"/>
                </a:cubicBezTo>
                <a:cubicBezTo>
                  <a:pt x="1048" y="459"/>
                  <a:pt x="1040" y="464"/>
                  <a:pt x="1032" y="464"/>
                </a:cubicBezTo>
                <a:cubicBezTo>
                  <a:pt x="1024" y="464"/>
                  <a:pt x="1019" y="467"/>
                  <a:pt x="1014" y="472"/>
                </a:cubicBezTo>
                <a:cubicBezTo>
                  <a:pt x="1011" y="475"/>
                  <a:pt x="1008" y="476"/>
                  <a:pt x="1006" y="479"/>
                </a:cubicBezTo>
                <a:cubicBezTo>
                  <a:pt x="999" y="486"/>
                  <a:pt x="997" y="494"/>
                  <a:pt x="1000" y="504"/>
                </a:cubicBezTo>
                <a:cubicBezTo>
                  <a:pt x="1001" y="506"/>
                  <a:pt x="1001" y="508"/>
                  <a:pt x="999" y="508"/>
                </a:cubicBezTo>
                <a:cubicBezTo>
                  <a:pt x="995" y="509"/>
                  <a:pt x="993" y="512"/>
                  <a:pt x="990" y="513"/>
                </a:cubicBezTo>
                <a:cubicBezTo>
                  <a:pt x="986" y="516"/>
                  <a:pt x="985" y="518"/>
                  <a:pt x="986" y="522"/>
                </a:cubicBezTo>
                <a:cubicBezTo>
                  <a:pt x="987" y="526"/>
                  <a:pt x="989" y="530"/>
                  <a:pt x="990" y="534"/>
                </a:cubicBezTo>
                <a:cubicBezTo>
                  <a:pt x="990" y="535"/>
                  <a:pt x="990" y="537"/>
                  <a:pt x="990" y="538"/>
                </a:cubicBezTo>
                <a:cubicBezTo>
                  <a:pt x="990" y="539"/>
                  <a:pt x="990" y="539"/>
                  <a:pt x="989" y="540"/>
                </a:cubicBezTo>
                <a:cubicBezTo>
                  <a:pt x="988" y="540"/>
                  <a:pt x="987" y="541"/>
                  <a:pt x="986" y="540"/>
                </a:cubicBezTo>
                <a:cubicBezTo>
                  <a:pt x="980" y="535"/>
                  <a:pt x="977" y="522"/>
                  <a:pt x="979" y="516"/>
                </a:cubicBezTo>
                <a:cubicBezTo>
                  <a:pt x="980" y="515"/>
                  <a:pt x="980" y="514"/>
                  <a:pt x="980" y="514"/>
                </a:cubicBezTo>
                <a:cubicBezTo>
                  <a:pt x="981" y="511"/>
                  <a:pt x="982" y="508"/>
                  <a:pt x="984" y="506"/>
                </a:cubicBezTo>
                <a:cubicBezTo>
                  <a:pt x="988" y="502"/>
                  <a:pt x="989" y="497"/>
                  <a:pt x="988" y="491"/>
                </a:cubicBezTo>
                <a:cubicBezTo>
                  <a:pt x="988" y="487"/>
                  <a:pt x="989" y="484"/>
                  <a:pt x="992" y="481"/>
                </a:cubicBezTo>
                <a:cubicBezTo>
                  <a:pt x="994" y="480"/>
                  <a:pt x="996" y="478"/>
                  <a:pt x="998" y="476"/>
                </a:cubicBezTo>
                <a:cubicBezTo>
                  <a:pt x="1006" y="467"/>
                  <a:pt x="1015" y="459"/>
                  <a:pt x="1026" y="455"/>
                </a:cubicBezTo>
                <a:cubicBezTo>
                  <a:pt x="1027" y="454"/>
                  <a:pt x="1028" y="453"/>
                  <a:pt x="1029" y="452"/>
                </a:cubicBezTo>
                <a:cubicBezTo>
                  <a:pt x="1029" y="451"/>
                  <a:pt x="1029" y="449"/>
                  <a:pt x="1029" y="448"/>
                </a:cubicBezTo>
                <a:cubicBezTo>
                  <a:pt x="1027" y="446"/>
                  <a:pt x="1025" y="444"/>
                  <a:pt x="1023" y="443"/>
                </a:cubicBezTo>
                <a:cubicBezTo>
                  <a:pt x="1009" y="437"/>
                  <a:pt x="995" y="439"/>
                  <a:pt x="983" y="447"/>
                </a:cubicBezTo>
                <a:cubicBezTo>
                  <a:pt x="977" y="450"/>
                  <a:pt x="972" y="455"/>
                  <a:pt x="966" y="460"/>
                </a:cubicBezTo>
                <a:cubicBezTo>
                  <a:pt x="958" y="466"/>
                  <a:pt x="954" y="476"/>
                  <a:pt x="945" y="482"/>
                </a:cubicBezTo>
                <a:cubicBezTo>
                  <a:pt x="944" y="483"/>
                  <a:pt x="943" y="484"/>
                  <a:pt x="942" y="485"/>
                </a:cubicBezTo>
                <a:cubicBezTo>
                  <a:pt x="941" y="487"/>
                  <a:pt x="939" y="490"/>
                  <a:pt x="938" y="492"/>
                </a:cubicBezTo>
                <a:cubicBezTo>
                  <a:pt x="937" y="495"/>
                  <a:pt x="936" y="498"/>
                  <a:pt x="934" y="500"/>
                </a:cubicBezTo>
                <a:cubicBezTo>
                  <a:pt x="926" y="507"/>
                  <a:pt x="924" y="517"/>
                  <a:pt x="919" y="526"/>
                </a:cubicBezTo>
                <a:cubicBezTo>
                  <a:pt x="917" y="531"/>
                  <a:pt x="919" y="536"/>
                  <a:pt x="924" y="538"/>
                </a:cubicBezTo>
                <a:cubicBezTo>
                  <a:pt x="929" y="540"/>
                  <a:pt x="935" y="542"/>
                  <a:pt x="940" y="545"/>
                </a:cubicBezTo>
                <a:cubicBezTo>
                  <a:pt x="941" y="545"/>
                  <a:pt x="943" y="547"/>
                  <a:pt x="944" y="549"/>
                </a:cubicBezTo>
                <a:cubicBezTo>
                  <a:pt x="944" y="550"/>
                  <a:pt x="944" y="552"/>
                  <a:pt x="944" y="552"/>
                </a:cubicBezTo>
                <a:cubicBezTo>
                  <a:pt x="943" y="553"/>
                  <a:pt x="941" y="554"/>
                  <a:pt x="940" y="554"/>
                </a:cubicBezTo>
                <a:cubicBezTo>
                  <a:pt x="937" y="552"/>
                  <a:pt x="933" y="549"/>
                  <a:pt x="929" y="547"/>
                </a:cubicBezTo>
                <a:cubicBezTo>
                  <a:pt x="924" y="545"/>
                  <a:pt x="918" y="549"/>
                  <a:pt x="917" y="555"/>
                </a:cubicBezTo>
                <a:cubicBezTo>
                  <a:pt x="917" y="558"/>
                  <a:pt x="917" y="562"/>
                  <a:pt x="918" y="565"/>
                </a:cubicBezTo>
                <a:cubicBezTo>
                  <a:pt x="918" y="570"/>
                  <a:pt x="922" y="574"/>
                  <a:pt x="925" y="577"/>
                </a:cubicBezTo>
                <a:cubicBezTo>
                  <a:pt x="927" y="581"/>
                  <a:pt x="931" y="580"/>
                  <a:pt x="934" y="581"/>
                </a:cubicBezTo>
                <a:cubicBezTo>
                  <a:pt x="936" y="581"/>
                  <a:pt x="938" y="581"/>
                  <a:pt x="940" y="582"/>
                </a:cubicBezTo>
                <a:cubicBezTo>
                  <a:pt x="944" y="583"/>
                  <a:pt x="946" y="586"/>
                  <a:pt x="947" y="589"/>
                </a:cubicBezTo>
                <a:cubicBezTo>
                  <a:pt x="950" y="593"/>
                  <a:pt x="954" y="596"/>
                  <a:pt x="960" y="595"/>
                </a:cubicBezTo>
                <a:cubicBezTo>
                  <a:pt x="964" y="594"/>
                  <a:pt x="967" y="597"/>
                  <a:pt x="967" y="601"/>
                </a:cubicBezTo>
                <a:cubicBezTo>
                  <a:pt x="972" y="602"/>
                  <a:pt x="976" y="602"/>
                  <a:pt x="980" y="605"/>
                </a:cubicBezTo>
                <a:cubicBezTo>
                  <a:pt x="982" y="605"/>
                  <a:pt x="984" y="604"/>
                  <a:pt x="986" y="604"/>
                </a:cubicBezTo>
                <a:close/>
                <a:moveTo>
                  <a:pt x="1092" y="805"/>
                </a:moveTo>
                <a:cubicBezTo>
                  <a:pt x="1091" y="805"/>
                  <a:pt x="1089" y="804"/>
                  <a:pt x="1088" y="804"/>
                </a:cubicBezTo>
                <a:cubicBezTo>
                  <a:pt x="1088" y="803"/>
                  <a:pt x="1088" y="802"/>
                  <a:pt x="1088" y="802"/>
                </a:cubicBezTo>
                <a:cubicBezTo>
                  <a:pt x="1090" y="798"/>
                  <a:pt x="1092" y="795"/>
                  <a:pt x="1094" y="791"/>
                </a:cubicBezTo>
                <a:cubicBezTo>
                  <a:pt x="1095" y="789"/>
                  <a:pt x="1095" y="789"/>
                  <a:pt x="1097" y="790"/>
                </a:cubicBezTo>
                <a:cubicBezTo>
                  <a:pt x="1097" y="790"/>
                  <a:pt x="1098" y="791"/>
                  <a:pt x="1098" y="791"/>
                </a:cubicBezTo>
                <a:cubicBezTo>
                  <a:pt x="1099" y="793"/>
                  <a:pt x="1100" y="795"/>
                  <a:pt x="1100" y="796"/>
                </a:cubicBezTo>
                <a:cubicBezTo>
                  <a:pt x="1100" y="801"/>
                  <a:pt x="1097" y="804"/>
                  <a:pt x="1092" y="805"/>
                </a:cubicBezTo>
                <a:close/>
                <a:moveTo>
                  <a:pt x="1189" y="624"/>
                </a:moveTo>
                <a:cubicBezTo>
                  <a:pt x="1190" y="623"/>
                  <a:pt x="1191" y="624"/>
                  <a:pt x="1191" y="626"/>
                </a:cubicBezTo>
                <a:cubicBezTo>
                  <a:pt x="1191" y="628"/>
                  <a:pt x="1190" y="629"/>
                  <a:pt x="1188" y="630"/>
                </a:cubicBezTo>
                <a:cubicBezTo>
                  <a:pt x="1189" y="630"/>
                  <a:pt x="1189" y="630"/>
                  <a:pt x="1189" y="630"/>
                </a:cubicBezTo>
                <a:cubicBezTo>
                  <a:pt x="1187" y="631"/>
                  <a:pt x="1187" y="631"/>
                  <a:pt x="1187" y="631"/>
                </a:cubicBezTo>
                <a:cubicBezTo>
                  <a:pt x="1188" y="630"/>
                  <a:pt x="1188" y="630"/>
                  <a:pt x="1188" y="630"/>
                </a:cubicBezTo>
                <a:cubicBezTo>
                  <a:pt x="1188" y="630"/>
                  <a:pt x="1188" y="630"/>
                  <a:pt x="1188" y="630"/>
                </a:cubicBezTo>
                <a:cubicBezTo>
                  <a:pt x="1188" y="628"/>
                  <a:pt x="1188" y="626"/>
                  <a:pt x="1187" y="625"/>
                </a:cubicBezTo>
                <a:cubicBezTo>
                  <a:pt x="1187" y="624"/>
                  <a:pt x="1188" y="624"/>
                  <a:pt x="1189" y="624"/>
                </a:cubicBezTo>
                <a:close/>
                <a:moveTo>
                  <a:pt x="1059" y="522"/>
                </a:moveTo>
                <a:cubicBezTo>
                  <a:pt x="1060" y="521"/>
                  <a:pt x="1060" y="520"/>
                  <a:pt x="1061" y="520"/>
                </a:cubicBezTo>
                <a:cubicBezTo>
                  <a:pt x="1060" y="520"/>
                  <a:pt x="1060" y="521"/>
                  <a:pt x="1060" y="522"/>
                </a:cubicBezTo>
                <a:cubicBezTo>
                  <a:pt x="1060" y="522"/>
                  <a:pt x="1058" y="524"/>
                  <a:pt x="1059" y="522"/>
                </a:cubicBezTo>
                <a:close/>
                <a:moveTo>
                  <a:pt x="983" y="549"/>
                </a:moveTo>
                <a:cubicBezTo>
                  <a:pt x="985" y="549"/>
                  <a:pt x="985" y="549"/>
                  <a:pt x="985" y="549"/>
                </a:cubicBezTo>
                <a:cubicBezTo>
                  <a:pt x="983" y="550"/>
                  <a:pt x="983" y="550"/>
                  <a:pt x="983" y="550"/>
                </a:cubicBezTo>
                <a:lnTo>
                  <a:pt x="983" y="549"/>
                </a:lnTo>
                <a:close/>
                <a:moveTo>
                  <a:pt x="1001" y="630"/>
                </a:moveTo>
                <a:cubicBezTo>
                  <a:pt x="1001" y="631"/>
                  <a:pt x="1001" y="631"/>
                  <a:pt x="1001" y="631"/>
                </a:cubicBezTo>
                <a:cubicBezTo>
                  <a:pt x="1001" y="631"/>
                  <a:pt x="1001" y="631"/>
                  <a:pt x="1001" y="631"/>
                </a:cubicBezTo>
                <a:cubicBezTo>
                  <a:pt x="1001" y="631"/>
                  <a:pt x="1001" y="631"/>
                  <a:pt x="1001" y="631"/>
                </a:cubicBezTo>
                <a:lnTo>
                  <a:pt x="1001" y="630"/>
                </a:lnTo>
                <a:close/>
                <a:moveTo>
                  <a:pt x="1008" y="335"/>
                </a:moveTo>
                <a:cubicBezTo>
                  <a:pt x="1010" y="334"/>
                  <a:pt x="1012" y="332"/>
                  <a:pt x="1014" y="330"/>
                </a:cubicBezTo>
                <a:cubicBezTo>
                  <a:pt x="1014" y="330"/>
                  <a:pt x="1014" y="330"/>
                  <a:pt x="1014" y="330"/>
                </a:cubicBezTo>
                <a:cubicBezTo>
                  <a:pt x="1013" y="330"/>
                  <a:pt x="1013" y="330"/>
                  <a:pt x="1013" y="330"/>
                </a:cubicBezTo>
                <a:cubicBezTo>
                  <a:pt x="1014" y="330"/>
                  <a:pt x="1014" y="330"/>
                  <a:pt x="1014" y="330"/>
                </a:cubicBezTo>
                <a:cubicBezTo>
                  <a:pt x="1014" y="330"/>
                  <a:pt x="1014" y="330"/>
                  <a:pt x="1014" y="330"/>
                </a:cubicBezTo>
                <a:cubicBezTo>
                  <a:pt x="1018" y="331"/>
                  <a:pt x="1022" y="332"/>
                  <a:pt x="1026" y="331"/>
                </a:cubicBezTo>
                <a:cubicBezTo>
                  <a:pt x="1027" y="330"/>
                  <a:pt x="1029" y="327"/>
                  <a:pt x="1028" y="326"/>
                </a:cubicBezTo>
                <a:cubicBezTo>
                  <a:pt x="1028" y="324"/>
                  <a:pt x="1027" y="323"/>
                  <a:pt x="1026" y="322"/>
                </a:cubicBezTo>
                <a:cubicBezTo>
                  <a:pt x="1022" y="319"/>
                  <a:pt x="1021" y="315"/>
                  <a:pt x="1022" y="310"/>
                </a:cubicBezTo>
                <a:cubicBezTo>
                  <a:pt x="1022" y="306"/>
                  <a:pt x="1018" y="301"/>
                  <a:pt x="1014" y="301"/>
                </a:cubicBezTo>
                <a:cubicBezTo>
                  <a:pt x="1011" y="300"/>
                  <a:pt x="1007" y="301"/>
                  <a:pt x="1004" y="300"/>
                </a:cubicBezTo>
                <a:cubicBezTo>
                  <a:pt x="1001" y="300"/>
                  <a:pt x="998" y="299"/>
                  <a:pt x="997" y="296"/>
                </a:cubicBezTo>
                <a:cubicBezTo>
                  <a:pt x="996" y="293"/>
                  <a:pt x="996" y="290"/>
                  <a:pt x="995" y="288"/>
                </a:cubicBezTo>
                <a:cubicBezTo>
                  <a:pt x="994" y="286"/>
                  <a:pt x="994" y="283"/>
                  <a:pt x="992" y="282"/>
                </a:cubicBezTo>
                <a:cubicBezTo>
                  <a:pt x="987" y="278"/>
                  <a:pt x="982" y="272"/>
                  <a:pt x="976" y="270"/>
                </a:cubicBezTo>
                <a:cubicBezTo>
                  <a:pt x="970" y="267"/>
                  <a:pt x="965" y="268"/>
                  <a:pt x="960" y="272"/>
                </a:cubicBezTo>
                <a:cubicBezTo>
                  <a:pt x="957" y="274"/>
                  <a:pt x="955" y="278"/>
                  <a:pt x="956" y="281"/>
                </a:cubicBezTo>
                <a:cubicBezTo>
                  <a:pt x="959" y="289"/>
                  <a:pt x="960" y="297"/>
                  <a:pt x="961" y="305"/>
                </a:cubicBezTo>
                <a:cubicBezTo>
                  <a:pt x="961" y="306"/>
                  <a:pt x="963" y="307"/>
                  <a:pt x="964" y="308"/>
                </a:cubicBezTo>
                <a:cubicBezTo>
                  <a:pt x="969" y="310"/>
                  <a:pt x="975" y="312"/>
                  <a:pt x="981" y="315"/>
                </a:cubicBezTo>
                <a:cubicBezTo>
                  <a:pt x="986" y="317"/>
                  <a:pt x="987" y="317"/>
                  <a:pt x="987" y="322"/>
                </a:cubicBezTo>
                <a:cubicBezTo>
                  <a:pt x="987" y="326"/>
                  <a:pt x="986" y="330"/>
                  <a:pt x="987" y="334"/>
                </a:cubicBezTo>
                <a:cubicBezTo>
                  <a:pt x="987" y="340"/>
                  <a:pt x="985" y="344"/>
                  <a:pt x="981" y="347"/>
                </a:cubicBezTo>
                <a:cubicBezTo>
                  <a:pt x="977" y="349"/>
                  <a:pt x="975" y="353"/>
                  <a:pt x="972" y="356"/>
                </a:cubicBezTo>
                <a:cubicBezTo>
                  <a:pt x="966" y="364"/>
                  <a:pt x="966" y="374"/>
                  <a:pt x="966" y="384"/>
                </a:cubicBezTo>
                <a:cubicBezTo>
                  <a:pt x="967" y="390"/>
                  <a:pt x="975" y="390"/>
                  <a:pt x="978" y="394"/>
                </a:cubicBezTo>
                <a:cubicBezTo>
                  <a:pt x="979" y="395"/>
                  <a:pt x="979" y="396"/>
                  <a:pt x="980" y="396"/>
                </a:cubicBezTo>
                <a:cubicBezTo>
                  <a:pt x="984" y="400"/>
                  <a:pt x="989" y="400"/>
                  <a:pt x="995" y="397"/>
                </a:cubicBezTo>
                <a:cubicBezTo>
                  <a:pt x="996" y="397"/>
                  <a:pt x="997" y="396"/>
                  <a:pt x="999" y="396"/>
                </a:cubicBezTo>
                <a:cubicBezTo>
                  <a:pt x="1000" y="395"/>
                  <a:pt x="1001" y="396"/>
                  <a:pt x="1001" y="398"/>
                </a:cubicBezTo>
                <a:cubicBezTo>
                  <a:pt x="1000" y="400"/>
                  <a:pt x="999" y="402"/>
                  <a:pt x="1000" y="404"/>
                </a:cubicBezTo>
                <a:cubicBezTo>
                  <a:pt x="1000" y="407"/>
                  <a:pt x="1003" y="409"/>
                  <a:pt x="1006" y="409"/>
                </a:cubicBezTo>
                <a:cubicBezTo>
                  <a:pt x="1012" y="411"/>
                  <a:pt x="1019" y="414"/>
                  <a:pt x="1026" y="414"/>
                </a:cubicBezTo>
                <a:cubicBezTo>
                  <a:pt x="1039" y="414"/>
                  <a:pt x="1051" y="420"/>
                  <a:pt x="1065" y="420"/>
                </a:cubicBezTo>
                <a:cubicBezTo>
                  <a:pt x="1067" y="420"/>
                  <a:pt x="1070" y="422"/>
                  <a:pt x="1072" y="423"/>
                </a:cubicBezTo>
                <a:cubicBezTo>
                  <a:pt x="1077" y="426"/>
                  <a:pt x="1082" y="428"/>
                  <a:pt x="1088" y="427"/>
                </a:cubicBezTo>
                <a:cubicBezTo>
                  <a:pt x="1092" y="426"/>
                  <a:pt x="1096" y="427"/>
                  <a:pt x="1100" y="426"/>
                </a:cubicBezTo>
                <a:cubicBezTo>
                  <a:pt x="1102" y="426"/>
                  <a:pt x="1104" y="425"/>
                  <a:pt x="1106" y="424"/>
                </a:cubicBezTo>
                <a:cubicBezTo>
                  <a:pt x="1110" y="420"/>
                  <a:pt x="1113" y="418"/>
                  <a:pt x="1118" y="415"/>
                </a:cubicBezTo>
                <a:cubicBezTo>
                  <a:pt x="1121" y="414"/>
                  <a:pt x="1121" y="411"/>
                  <a:pt x="1121" y="409"/>
                </a:cubicBezTo>
                <a:cubicBezTo>
                  <a:pt x="1121" y="406"/>
                  <a:pt x="1122" y="404"/>
                  <a:pt x="1123" y="401"/>
                </a:cubicBezTo>
                <a:cubicBezTo>
                  <a:pt x="1129" y="392"/>
                  <a:pt x="1128" y="386"/>
                  <a:pt x="1120" y="380"/>
                </a:cubicBezTo>
                <a:cubicBezTo>
                  <a:pt x="1118" y="378"/>
                  <a:pt x="1116" y="376"/>
                  <a:pt x="1115" y="373"/>
                </a:cubicBezTo>
                <a:cubicBezTo>
                  <a:pt x="1113" y="369"/>
                  <a:pt x="1109" y="367"/>
                  <a:pt x="1105" y="368"/>
                </a:cubicBezTo>
                <a:cubicBezTo>
                  <a:pt x="1098" y="368"/>
                  <a:pt x="1092" y="368"/>
                  <a:pt x="1087" y="364"/>
                </a:cubicBezTo>
                <a:cubicBezTo>
                  <a:pt x="1085" y="363"/>
                  <a:pt x="1083" y="364"/>
                  <a:pt x="1081" y="364"/>
                </a:cubicBezTo>
                <a:cubicBezTo>
                  <a:pt x="1072" y="365"/>
                  <a:pt x="1063" y="366"/>
                  <a:pt x="1054" y="367"/>
                </a:cubicBezTo>
                <a:cubicBezTo>
                  <a:pt x="1048" y="368"/>
                  <a:pt x="1043" y="370"/>
                  <a:pt x="1040" y="363"/>
                </a:cubicBezTo>
                <a:cubicBezTo>
                  <a:pt x="1038" y="361"/>
                  <a:pt x="1035" y="361"/>
                  <a:pt x="1032" y="360"/>
                </a:cubicBezTo>
                <a:cubicBezTo>
                  <a:pt x="1024" y="357"/>
                  <a:pt x="1017" y="353"/>
                  <a:pt x="1015" y="344"/>
                </a:cubicBezTo>
                <a:cubicBezTo>
                  <a:pt x="1014" y="339"/>
                  <a:pt x="1011" y="338"/>
                  <a:pt x="1008" y="337"/>
                </a:cubicBezTo>
                <a:cubicBezTo>
                  <a:pt x="1006" y="337"/>
                  <a:pt x="1006" y="336"/>
                  <a:pt x="1008" y="335"/>
                </a:cubicBezTo>
                <a:close/>
                <a:moveTo>
                  <a:pt x="685" y="237"/>
                </a:moveTo>
                <a:cubicBezTo>
                  <a:pt x="685" y="237"/>
                  <a:pt x="685" y="236"/>
                  <a:pt x="684" y="236"/>
                </a:cubicBezTo>
                <a:cubicBezTo>
                  <a:pt x="683" y="235"/>
                  <a:pt x="682" y="234"/>
                  <a:pt x="681" y="234"/>
                </a:cubicBezTo>
                <a:cubicBezTo>
                  <a:pt x="670" y="236"/>
                  <a:pt x="660" y="241"/>
                  <a:pt x="652" y="248"/>
                </a:cubicBezTo>
                <a:cubicBezTo>
                  <a:pt x="649" y="250"/>
                  <a:pt x="649" y="255"/>
                  <a:pt x="653" y="257"/>
                </a:cubicBezTo>
                <a:cubicBezTo>
                  <a:pt x="655" y="258"/>
                  <a:pt x="658" y="259"/>
                  <a:pt x="660" y="258"/>
                </a:cubicBezTo>
                <a:cubicBezTo>
                  <a:pt x="669" y="252"/>
                  <a:pt x="677" y="245"/>
                  <a:pt x="685" y="239"/>
                </a:cubicBezTo>
                <a:cubicBezTo>
                  <a:pt x="685" y="239"/>
                  <a:pt x="685" y="238"/>
                  <a:pt x="685" y="237"/>
                </a:cubicBezTo>
                <a:close/>
                <a:moveTo>
                  <a:pt x="734" y="383"/>
                </a:moveTo>
                <a:cubicBezTo>
                  <a:pt x="734" y="383"/>
                  <a:pt x="735" y="383"/>
                  <a:pt x="735" y="383"/>
                </a:cubicBezTo>
                <a:cubicBezTo>
                  <a:pt x="735" y="382"/>
                  <a:pt x="735" y="382"/>
                  <a:pt x="735" y="382"/>
                </a:cubicBezTo>
                <a:cubicBezTo>
                  <a:pt x="733" y="382"/>
                  <a:pt x="733" y="382"/>
                  <a:pt x="734" y="383"/>
                </a:cubicBezTo>
                <a:close/>
                <a:moveTo>
                  <a:pt x="866" y="439"/>
                </a:moveTo>
                <a:cubicBezTo>
                  <a:pt x="865" y="440"/>
                  <a:pt x="864" y="440"/>
                  <a:pt x="864" y="441"/>
                </a:cubicBezTo>
                <a:cubicBezTo>
                  <a:pt x="863" y="442"/>
                  <a:pt x="864" y="444"/>
                  <a:pt x="865" y="444"/>
                </a:cubicBezTo>
                <a:cubicBezTo>
                  <a:pt x="866" y="446"/>
                  <a:pt x="869" y="444"/>
                  <a:pt x="868" y="442"/>
                </a:cubicBezTo>
                <a:cubicBezTo>
                  <a:pt x="868" y="441"/>
                  <a:pt x="867" y="440"/>
                  <a:pt x="866" y="439"/>
                </a:cubicBezTo>
                <a:close/>
                <a:moveTo>
                  <a:pt x="626" y="221"/>
                </a:moveTo>
                <a:cubicBezTo>
                  <a:pt x="633" y="222"/>
                  <a:pt x="637" y="224"/>
                  <a:pt x="640" y="226"/>
                </a:cubicBezTo>
                <a:cubicBezTo>
                  <a:pt x="644" y="228"/>
                  <a:pt x="646" y="230"/>
                  <a:pt x="648" y="233"/>
                </a:cubicBezTo>
                <a:cubicBezTo>
                  <a:pt x="650" y="235"/>
                  <a:pt x="655" y="236"/>
                  <a:pt x="657" y="234"/>
                </a:cubicBezTo>
                <a:cubicBezTo>
                  <a:pt x="661" y="231"/>
                  <a:pt x="664" y="229"/>
                  <a:pt x="667" y="226"/>
                </a:cubicBezTo>
                <a:cubicBezTo>
                  <a:pt x="668" y="226"/>
                  <a:pt x="670" y="226"/>
                  <a:pt x="671" y="226"/>
                </a:cubicBezTo>
                <a:cubicBezTo>
                  <a:pt x="673" y="227"/>
                  <a:pt x="675" y="227"/>
                  <a:pt x="676" y="225"/>
                </a:cubicBezTo>
                <a:cubicBezTo>
                  <a:pt x="680" y="221"/>
                  <a:pt x="682" y="216"/>
                  <a:pt x="686" y="212"/>
                </a:cubicBezTo>
                <a:cubicBezTo>
                  <a:pt x="689" y="207"/>
                  <a:pt x="693" y="204"/>
                  <a:pt x="697" y="200"/>
                </a:cubicBezTo>
                <a:cubicBezTo>
                  <a:pt x="698" y="199"/>
                  <a:pt x="700" y="199"/>
                  <a:pt x="701" y="199"/>
                </a:cubicBezTo>
                <a:cubicBezTo>
                  <a:pt x="703" y="199"/>
                  <a:pt x="703" y="201"/>
                  <a:pt x="701" y="204"/>
                </a:cubicBezTo>
                <a:cubicBezTo>
                  <a:pt x="698" y="209"/>
                  <a:pt x="695" y="214"/>
                  <a:pt x="692" y="218"/>
                </a:cubicBezTo>
                <a:cubicBezTo>
                  <a:pt x="691" y="221"/>
                  <a:pt x="691" y="224"/>
                  <a:pt x="692" y="226"/>
                </a:cubicBezTo>
                <a:cubicBezTo>
                  <a:pt x="693" y="229"/>
                  <a:pt x="697" y="231"/>
                  <a:pt x="699" y="229"/>
                </a:cubicBezTo>
                <a:cubicBezTo>
                  <a:pt x="701" y="228"/>
                  <a:pt x="703" y="227"/>
                  <a:pt x="704" y="225"/>
                </a:cubicBezTo>
                <a:cubicBezTo>
                  <a:pt x="706" y="220"/>
                  <a:pt x="710" y="218"/>
                  <a:pt x="715" y="217"/>
                </a:cubicBezTo>
                <a:cubicBezTo>
                  <a:pt x="717" y="217"/>
                  <a:pt x="719" y="216"/>
                  <a:pt x="721" y="215"/>
                </a:cubicBezTo>
                <a:cubicBezTo>
                  <a:pt x="723" y="214"/>
                  <a:pt x="725" y="213"/>
                  <a:pt x="726" y="212"/>
                </a:cubicBezTo>
                <a:cubicBezTo>
                  <a:pt x="729" y="204"/>
                  <a:pt x="738" y="200"/>
                  <a:pt x="739" y="191"/>
                </a:cubicBezTo>
                <a:cubicBezTo>
                  <a:pt x="739" y="190"/>
                  <a:pt x="742" y="188"/>
                  <a:pt x="743" y="187"/>
                </a:cubicBezTo>
                <a:cubicBezTo>
                  <a:pt x="745" y="186"/>
                  <a:pt x="747" y="185"/>
                  <a:pt x="749" y="185"/>
                </a:cubicBezTo>
                <a:cubicBezTo>
                  <a:pt x="751" y="184"/>
                  <a:pt x="752" y="182"/>
                  <a:pt x="752" y="179"/>
                </a:cubicBezTo>
                <a:cubicBezTo>
                  <a:pt x="752" y="177"/>
                  <a:pt x="752" y="174"/>
                  <a:pt x="752" y="171"/>
                </a:cubicBezTo>
                <a:cubicBezTo>
                  <a:pt x="752" y="168"/>
                  <a:pt x="750" y="164"/>
                  <a:pt x="748" y="165"/>
                </a:cubicBezTo>
                <a:cubicBezTo>
                  <a:pt x="746" y="165"/>
                  <a:pt x="744" y="166"/>
                  <a:pt x="743" y="167"/>
                </a:cubicBezTo>
                <a:cubicBezTo>
                  <a:pt x="740" y="170"/>
                  <a:pt x="738" y="172"/>
                  <a:pt x="736" y="170"/>
                </a:cubicBezTo>
                <a:cubicBezTo>
                  <a:pt x="729" y="165"/>
                  <a:pt x="724" y="166"/>
                  <a:pt x="718" y="165"/>
                </a:cubicBezTo>
                <a:cubicBezTo>
                  <a:pt x="714" y="164"/>
                  <a:pt x="710" y="165"/>
                  <a:pt x="706" y="167"/>
                </a:cubicBezTo>
                <a:cubicBezTo>
                  <a:pt x="692" y="177"/>
                  <a:pt x="678" y="186"/>
                  <a:pt x="661" y="191"/>
                </a:cubicBezTo>
                <a:cubicBezTo>
                  <a:pt x="657" y="192"/>
                  <a:pt x="653" y="195"/>
                  <a:pt x="649" y="196"/>
                </a:cubicBezTo>
                <a:cubicBezTo>
                  <a:pt x="642" y="197"/>
                  <a:pt x="636" y="200"/>
                  <a:pt x="630" y="204"/>
                </a:cubicBezTo>
                <a:cubicBezTo>
                  <a:pt x="625" y="207"/>
                  <a:pt x="624" y="212"/>
                  <a:pt x="623" y="218"/>
                </a:cubicBezTo>
                <a:cubicBezTo>
                  <a:pt x="623" y="219"/>
                  <a:pt x="625" y="220"/>
                  <a:pt x="626" y="221"/>
                </a:cubicBezTo>
                <a:close/>
                <a:moveTo>
                  <a:pt x="769" y="289"/>
                </a:moveTo>
                <a:cubicBezTo>
                  <a:pt x="763" y="288"/>
                  <a:pt x="757" y="287"/>
                  <a:pt x="751" y="285"/>
                </a:cubicBezTo>
                <a:cubicBezTo>
                  <a:pt x="750" y="285"/>
                  <a:pt x="749" y="283"/>
                  <a:pt x="749" y="282"/>
                </a:cubicBezTo>
                <a:cubicBezTo>
                  <a:pt x="753" y="277"/>
                  <a:pt x="749" y="270"/>
                  <a:pt x="750" y="265"/>
                </a:cubicBezTo>
                <a:cubicBezTo>
                  <a:pt x="750" y="259"/>
                  <a:pt x="750" y="255"/>
                  <a:pt x="749" y="250"/>
                </a:cubicBezTo>
                <a:cubicBezTo>
                  <a:pt x="748" y="245"/>
                  <a:pt x="745" y="243"/>
                  <a:pt x="741" y="242"/>
                </a:cubicBezTo>
                <a:cubicBezTo>
                  <a:pt x="737" y="241"/>
                  <a:pt x="737" y="241"/>
                  <a:pt x="737" y="237"/>
                </a:cubicBezTo>
                <a:cubicBezTo>
                  <a:pt x="737" y="230"/>
                  <a:pt x="734" y="227"/>
                  <a:pt x="729" y="226"/>
                </a:cubicBezTo>
                <a:cubicBezTo>
                  <a:pt x="725" y="226"/>
                  <a:pt x="720" y="225"/>
                  <a:pt x="717" y="228"/>
                </a:cubicBezTo>
                <a:cubicBezTo>
                  <a:pt x="712" y="233"/>
                  <a:pt x="705" y="234"/>
                  <a:pt x="699" y="238"/>
                </a:cubicBezTo>
                <a:cubicBezTo>
                  <a:pt x="697" y="239"/>
                  <a:pt x="696" y="242"/>
                  <a:pt x="694" y="244"/>
                </a:cubicBezTo>
                <a:cubicBezTo>
                  <a:pt x="695" y="249"/>
                  <a:pt x="691" y="250"/>
                  <a:pt x="687" y="252"/>
                </a:cubicBezTo>
                <a:cubicBezTo>
                  <a:pt x="684" y="254"/>
                  <a:pt x="682" y="257"/>
                  <a:pt x="680" y="259"/>
                </a:cubicBezTo>
                <a:cubicBezTo>
                  <a:pt x="678" y="260"/>
                  <a:pt x="679" y="262"/>
                  <a:pt x="680" y="263"/>
                </a:cubicBezTo>
                <a:cubicBezTo>
                  <a:pt x="682" y="264"/>
                  <a:pt x="684" y="266"/>
                  <a:pt x="687" y="267"/>
                </a:cubicBezTo>
                <a:cubicBezTo>
                  <a:pt x="688" y="268"/>
                  <a:pt x="689" y="269"/>
                  <a:pt x="688" y="270"/>
                </a:cubicBezTo>
                <a:cubicBezTo>
                  <a:pt x="687" y="270"/>
                  <a:pt x="686" y="271"/>
                  <a:pt x="686" y="271"/>
                </a:cubicBezTo>
                <a:cubicBezTo>
                  <a:pt x="681" y="270"/>
                  <a:pt x="676" y="269"/>
                  <a:pt x="671" y="269"/>
                </a:cubicBezTo>
                <a:cubicBezTo>
                  <a:pt x="667" y="269"/>
                  <a:pt x="663" y="273"/>
                  <a:pt x="662" y="278"/>
                </a:cubicBezTo>
                <a:cubicBezTo>
                  <a:pt x="660" y="282"/>
                  <a:pt x="662" y="285"/>
                  <a:pt x="665" y="287"/>
                </a:cubicBezTo>
                <a:cubicBezTo>
                  <a:pt x="667" y="289"/>
                  <a:pt x="670" y="291"/>
                  <a:pt x="673" y="293"/>
                </a:cubicBezTo>
                <a:cubicBezTo>
                  <a:pt x="680" y="298"/>
                  <a:pt x="686" y="303"/>
                  <a:pt x="695" y="299"/>
                </a:cubicBezTo>
                <a:cubicBezTo>
                  <a:pt x="696" y="298"/>
                  <a:pt x="698" y="298"/>
                  <a:pt x="699" y="299"/>
                </a:cubicBezTo>
                <a:cubicBezTo>
                  <a:pt x="704" y="302"/>
                  <a:pt x="710" y="302"/>
                  <a:pt x="715" y="302"/>
                </a:cubicBezTo>
                <a:cubicBezTo>
                  <a:pt x="716" y="302"/>
                  <a:pt x="716" y="303"/>
                  <a:pt x="717" y="303"/>
                </a:cubicBezTo>
                <a:cubicBezTo>
                  <a:pt x="716" y="304"/>
                  <a:pt x="716" y="304"/>
                  <a:pt x="715" y="304"/>
                </a:cubicBezTo>
                <a:cubicBezTo>
                  <a:pt x="706" y="306"/>
                  <a:pt x="697" y="307"/>
                  <a:pt x="688" y="309"/>
                </a:cubicBezTo>
                <a:cubicBezTo>
                  <a:pt x="686" y="309"/>
                  <a:pt x="684" y="312"/>
                  <a:pt x="683" y="315"/>
                </a:cubicBezTo>
                <a:cubicBezTo>
                  <a:pt x="683" y="321"/>
                  <a:pt x="685" y="326"/>
                  <a:pt x="690" y="328"/>
                </a:cubicBezTo>
                <a:cubicBezTo>
                  <a:pt x="693" y="330"/>
                  <a:pt x="695" y="331"/>
                  <a:pt x="698" y="331"/>
                </a:cubicBezTo>
                <a:cubicBezTo>
                  <a:pt x="702" y="331"/>
                  <a:pt x="706" y="331"/>
                  <a:pt x="710" y="331"/>
                </a:cubicBezTo>
                <a:cubicBezTo>
                  <a:pt x="718" y="332"/>
                  <a:pt x="726" y="331"/>
                  <a:pt x="732" y="326"/>
                </a:cubicBezTo>
                <a:cubicBezTo>
                  <a:pt x="735" y="325"/>
                  <a:pt x="737" y="324"/>
                  <a:pt x="740" y="323"/>
                </a:cubicBezTo>
                <a:cubicBezTo>
                  <a:pt x="746" y="323"/>
                  <a:pt x="752" y="323"/>
                  <a:pt x="758" y="321"/>
                </a:cubicBezTo>
                <a:cubicBezTo>
                  <a:pt x="759" y="320"/>
                  <a:pt x="761" y="320"/>
                  <a:pt x="762" y="321"/>
                </a:cubicBezTo>
                <a:cubicBezTo>
                  <a:pt x="767" y="323"/>
                  <a:pt x="771" y="324"/>
                  <a:pt x="776" y="326"/>
                </a:cubicBezTo>
                <a:cubicBezTo>
                  <a:pt x="779" y="328"/>
                  <a:pt x="782" y="328"/>
                  <a:pt x="786" y="328"/>
                </a:cubicBezTo>
                <a:cubicBezTo>
                  <a:pt x="788" y="327"/>
                  <a:pt x="791" y="326"/>
                  <a:pt x="794" y="326"/>
                </a:cubicBezTo>
                <a:cubicBezTo>
                  <a:pt x="798" y="326"/>
                  <a:pt x="802" y="324"/>
                  <a:pt x="805" y="321"/>
                </a:cubicBezTo>
                <a:cubicBezTo>
                  <a:pt x="811" y="314"/>
                  <a:pt x="817" y="307"/>
                  <a:pt x="824" y="301"/>
                </a:cubicBezTo>
                <a:cubicBezTo>
                  <a:pt x="826" y="300"/>
                  <a:pt x="827" y="297"/>
                  <a:pt x="828" y="294"/>
                </a:cubicBezTo>
                <a:cubicBezTo>
                  <a:pt x="831" y="289"/>
                  <a:pt x="829" y="282"/>
                  <a:pt x="823" y="278"/>
                </a:cubicBezTo>
                <a:cubicBezTo>
                  <a:pt x="822" y="277"/>
                  <a:pt x="820" y="277"/>
                  <a:pt x="819" y="278"/>
                </a:cubicBezTo>
                <a:cubicBezTo>
                  <a:pt x="816" y="278"/>
                  <a:pt x="814" y="280"/>
                  <a:pt x="813" y="283"/>
                </a:cubicBezTo>
                <a:cubicBezTo>
                  <a:pt x="812" y="284"/>
                  <a:pt x="811" y="285"/>
                  <a:pt x="809" y="284"/>
                </a:cubicBezTo>
                <a:cubicBezTo>
                  <a:pt x="807" y="281"/>
                  <a:pt x="801" y="280"/>
                  <a:pt x="803" y="274"/>
                </a:cubicBezTo>
                <a:cubicBezTo>
                  <a:pt x="801" y="271"/>
                  <a:pt x="799" y="268"/>
                  <a:pt x="802" y="265"/>
                </a:cubicBezTo>
                <a:cubicBezTo>
                  <a:pt x="804" y="263"/>
                  <a:pt x="805" y="260"/>
                  <a:pt x="805" y="257"/>
                </a:cubicBezTo>
                <a:cubicBezTo>
                  <a:pt x="805" y="251"/>
                  <a:pt x="806" y="245"/>
                  <a:pt x="809" y="239"/>
                </a:cubicBezTo>
                <a:cubicBezTo>
                  <a:pt x="810" y="237"/>
                  <a:pt x="809" y="235"/>
                  <a:pt x="807" y="234"/>
                </a:cubicBezTo>
                <a:cubicBezTo>
                  <a:pt x="805" y="232"/>
                  <a:pt x="802" y="232"/>
                  <a:pt x="800" y="234"/>
                </a:cubicBezTo>
                <a:cubicBezTo>
                  <a:pt x="794" y="238"/>
                  <a:pt x="789" y="242"/>
                  <a:pt x="783" y="246"/>
                </a:cubicBezTo>
                <a:cubicBezTo>
                  <a:pt x="780" y="248"/>
                  <a:pt x="779" y="251"/>
                  <a:pt x="780" y="255"/>
                </a:cubicBezTo>
                <a:cubicBezTo>
                  <a:pt x="780" y="257"/>
                  <a:pt x="780" y="259"/>
                  <a:pt x="781" y="261"/>
                </a:cubicBezTo>
                <a:cubicBezTo>
                  <a:pt x="782" y="265"/>
                  <a:pt x="780" y="268"/>
                  <a:pt x="777" y="270"/>
                </a:cubicBezTo>
                <a:cubicBezTo>
                  <a:pt x="776" y="270"/>
                  <a:pt x="776" y="270"/>
                  <a:pt x="775" y="271"/>
                </a:cubicBezTo>
                <a:cubicBezTo>
                  <a:pt x="771" y="273"/>
                  <a:pt x="771" y="276"/>
                  <a:pt x="772" y="280"/>
                </a:cubicBezTo>
                <a:cubicBezTo>
                  <a:pt x="773" y="281"/>
                  <a:pt x="773" y="282"/>
                  <a:pt x="774" y="284"/>
                </a:cubicBezTo>
                <a:cubicBezTo>
                  <a:pt x="774" y="286"/>
                  <a:pt x="772" y="290"/>
                  <a:pt x="769" y="289"/>
                </a:cubicBezTo>
                <a:close/>
                <a:moveTo>
                  <a:pt x="874" y="235"/>
                </a:moveTo>
                <a:cubicBezTo>
                  <a:pt x="876" y="236"/>
                  <a:pt x="879" y="235"/>
                  <a:pt x="880" y="234"/>
                </a:cubicBezTo>
                <a:cubicBezTo>
                  <a:pt x="884" y="228"/>
                  <a:pt x="884" y="220"/>
                  <a:pt x="885" y="212"/>
                </a:cubicBezTo>
                <a:cubicBezTo>
                  <a:pt x="885" y="211"/>
                  <a:pt x="885" y="208"/>
                  <a:pt x="884" y="206"/>
                </a:cubicBezTo>
                <a:cubicBezTo>
                  <a:pt x="884" y="205"/>
                  <a:pt x="883" y="204"/>
                  <a:pt x="882" y="204"/>
                </a:cubicBezTo>
                <a:cubicBezTo>
                  <a:pt x="881" y="204"/>
                  <a:pt x="879" y="205"/>
                  <a:pt x="879" y="206"/>
                </a:cubicBezTo>
                <a:cubicBezTo>
                  <a:pt x="876" y="211"/>
                  <a:pt x="873" y="216"/>
                  <a:pt x="871" y="222"/>
                </a:cubicBezTo>
                <a:cubicBezTo>
                  <a:pt x="870" y="225"/>
                  <a:pt x="870" y="228"/>
                  <a:pt x="871" y="230"/>
                </a:cubicBezTo>
                <a:cubicBezTo>
                  <a:pt x="871" y="232"/>
                  <a:pt x="873" y="234"/>
                  <a:pt x="874" y="235"/>
                </a:cubicBezTo>
                <a:close/>
                <a:moveTo>
                  <a:pt x="821" y="330"/>
                </a:moveTo>
                <a:cubicBezTo>
                  <a:pt x="824" y="330"/>
                  <a:pt x="828" y="329"/>
                  <a:pt x="829" y="326"/>
                </a:cubicBezTo>
                <a:cubicBezTo>
                  <a:pt x="831" y="323"/>
                  <a:pt x="831" y="320"/>
                  <a:pt x="829" y="317"/>
                </a:cubicBezTo>
                <a:cubicBezTo>
                  <a:pt x="828" y="315"/>
                  <a:pt x="827" y="314"/>
                  <a:pt x="826" y="315"/>
                </a:cubicBezTo>
                <a:cubicBezTo>
                  <a:pt x="821" y="316"/>
                  <a:pt x="817" y="320"/>
                  <a:pt x="816" y="324"/>
                </a:cubicBezTo>
                <a:cubicBezTo>
                  <a:pt x="815" y="326"/>
                  <a:pt x="818" y="329"/>
                  <a:pt x="821" y="330"/>
                </a:cubicBezTo>
                <a:close/>
                <a:moveTo>
                  <a:pt x="788" y="172"/>
                </a:moveTo>
                <a:cubicBezTo>
                  <a:pt x="788" y="172"/>
                  <a:pt x="788" y="172"/>
                  <a:pt x="788" y="172"/>
                </a:cubicBezTo>
                <a:cubicBezTo>
                  <a:pt x="788" y="172"/>
                  <a:pt x="788" y="172"/>
                  <a:pt x="788" y="172"/>
                </a:cubicBezTo>
                <a:cubicBezTo>
                  <a:pt x="788" y="174"/>
                  <a:pt x="787" y="177"/>
                  <a:pt x="786" y="180"/>
                </a:cubicBezTo>
                <a:cubicBezTo>
                  <a:pt x="785" y="183"/>
                  <a:pt x="785" y="186"/>
                  <a:pt x="787" y="189"/>
                </a:cubicBezTo>
                <a:cubicBezTo>
                  <a:pt x="789" y="192"/>
                  <a:pt x="791" y="195"/>
                  <a:pt x="793" y="198"/>
                </a:cubicBezTo>
                <a:cubicBezTo>
                  <a:pt x="795" y="200"/>
                  <a:pt x="797" y="201"/>
                  <a:pt x="800" y="201"/>
                </a:cubicBezTo>
                <a:cubicBezTo>
                  <a:pt x="803" y="202"/>
                  <a:pt x="805" y="202"/>
                  <a:pt x="808" y="202"/>
                </a:cubicBezTo>
                <a:cubicBezTo>
                  <a:pt x="813" y="202"/>
                  <a:pt x="818" y="201"/>
                  <a:pt x="821" y="197"/>
                </a:cubicBezTo>
                <a:cubicBezTo>
                  <a:pt x="824" y="194"/>
                  <a:pt x="826" y="190"/>
                  <a:pt x="827" y="186"/>
                </a:cubicBezTo>
                <a:cubicBezTo>
                  <a:pt x="827" y="183"/>
                  <a:pt x="830" y="182"/>
                  <a:pt x="832" y="180"/>
                </a:cubicBezTo>
                <a:cubicBezTo>
                  <a:pt x="835" y="179"/>
                  <a:pt x="838" y="177"/>
                  <a:pt x="841" y="175"/>
                </a:cubicBezTo>
                <a:cubicBezTo>
                  <a:pt x="842" y="174"/>
                  <a:pt x="842" y="173"/>
                  <a:pt x="841" y="171"/>
                </a:cubicBezTo>
                <a:cubicBezTo>
                  <a:pt x="840" y="170"/>
                  <a:pt x="839" y="169"/>
                  <a:pt x="838" y="168"/>
                </a:cubicBezTo>
                <a:cubicBezTo>
                  <a:pt x="830" y="165"/>
                  <a:pt x="821" y="164"/>
                  <a:pt x="812" y="163"/>
                </a:cubicBezTo>
                <a:cubicBezTo>
                  <a:pt x="805" y="163"/>
                  <a:pt x="798" y="164"/>
                  <a:pt x="792" y="168"/>
                </a:cubicBezTo>
                <a:cubicBezTo>
                  <a:pt x="793" y="167"/>
                  <a:pt x="793" y="167"/>
                  <a:pt x="793" y="167"/>
                </a:cubicBezTo>
                <a:cubicBezTo>
                  <a:pt x="792" y="168"/>
                  <a:pt x="792" y="168"/>
                  <a:pt x="792" y="168"/>
                </a:cubicBezTo>
                <a:cubicBezTo>
                  <a:pt x="792" y="164"/>
                  <a:pt x="792" y="160"/>
                  <a:pt x="791" y="156"/>
                </a:cubicBezTo>
                <a:cubicBezTo>
                  <a:pt x="791" y="154"/>
                  <a:pt x="787" y="152"/>
                  <a:pt x="785" y="153"/>
                </a:cubicBezTo>
                <a:cubicBezTo>
                  <a:pt x="782" y="153"/>
                  <a:pt x="780" y="155"/>
                  <a:pt x="779" y="158"/>
                </a:cubicBezTo>
                <a:cubicBezTo>
                  <a:pt x="778" y="161"/>
                  <a:pt x="778" y="164"/>
                  <a:pt x="780" y="167"/>
                </a:cubicBezTo>
                <a:cubicBezTo>
                  <a:pt x="782" y="171"/>
                  <a:pt x="785" y="171"/>
                  <a:pt x="788" y="172"/>
                </a:cubicBezTo>
                <a:close/>
                <a:moveTo>
                  <a:pt x="818" y="145"/>
                </a:moveTo>
                <a:cubicBezTo>
                  <a:pt x="823" y="147"/>
                  <a:pt x="828" y="148"/>
                  <a:pt x="832" y="153"/>
                </a:cubicBezTo>
                <a:cubicBezTo>
                  <a:pt x="837" y="153"/>
                  <a:pt x="839" y="158"/>
                  <a:pt x="843" y="161"/>
                </a:cubicBezTo>
                <a:cubicBezTo>
                  <a:pt x="852" y="166"/>
                  <a:pt x="863" y="161"/>
                  <a:pt x="864" y="152"/>
                </a:cubicBezTo>
                <a:cubicBezTo>
                  <a:pt x="864" y="149"/>
                  <a:pt x="864" y="147"/>
                  <a:pt x="865" y="144"/>
                </a:cubicBezTo>
                <a:cubicBezTo>
                  <a:pt x="865" y="143"/>
                  <a:pt x="865" y="142"/>
                  <a:pt x="865" y="142"/>
                </a:cubicBezTo>
                <a:cubicBezTo>
                  <a:pt x="865" y="135"/>
                  <a:pt x="862" y="131"/>
                  <a:pt x="855" y="132"/>
                </a:cubicBezTo>
                <a:cubicBezTo>
                  <a:pt x="849" y="133"/>
                  <a:pt x="843" y="134"/>
                  <a:pt x="837" y="134"/>
                </a:cubicBezTo>
                <a:cubicBezTo>
                  <a:pt x="832" y="134"/>
                  <a:pt x="827" y="135"/>
                  <a:pt x="823" y="136"/>
                </a:cubicBezTo>
                <a:cubicBezTo>
                  <a:pt x="821" y="136"/>
                  <a:pt x="819" y="137"/>
                  <a:pt x="817" y="138"/>
                </a:cubicBezTo>
                <a:cubicBezTo>
                  <a:pt x="817" y="139"/>
                  <a:pt x="816" y="141"/>
                  <a:pt x="816" y="142"/>
                </a:cubicBezTo>
                <a:cubicBezTo>
                  <a:pt x="816" y="143"/>
                  <a:pt x="817" y="145"/>
                  <a:pt x="818" y="145"/>
                </a:cubicBezTo>
                <a:close/>
                <a:moveTo>
                  <a:pt x="625" y="372"/>
                </a:moveTo>
                <a:cubicBezTo>
                  <a:pt x="623" y="374"/>
                  <a:pt x="620" y="375"/>
                  <a:pt x="617" y="375"/>
                </a:cubicBezTo>
                <a:cubicBezTo>
                  <a:pt x="612" y="376"/>
                  <a:pt x="608" y="376"/>
                  <a:pt x="604" y="376"/>
                </a:cubicBezTo>
                <a:cubicBezTo>
                  <a:pt x="604" y="377"/>
                  <a:pt x="603" y="378"/>
                  <a:pt x="602" y="379"/>
                </a:cubicBezTo>
                <a:cubicBezTo>
                  <a:pt x="593" y="384"/>
                  <a:pt x="584" y="388"/>
                  <a:pt x="574" y="392"/>
                </a:cubicBezTo>
                <a:cubicBezTo>
                  <a:pt x="569" y="394"/>
                  <a:pt x="565" y="396"/>
                  <a:pt x="565" y="402"/>
                </a:cubicBezTo>
                <a:cubicBezTo>
                  <a:pt x="564" y="404"/>
                  <a:pt x="562" y="405"/>
                  <a:pt x="561" y="406"/>
                </a:cubicBezTo>
                <a:cubicBezTo>
                  <a:pt x="558" y="408"/>
                  <a:pt x="554" y="409"/>
                  <a:pt x="552" y="411"/>
                </a:cubicBezTo>
                <a:cubicBezTo>
                  <a:pt x="548" y="414"/>
                  <a:pt x="543" y="417"/>
                  <a:pt x="543" y="422"/>
                </a:cubicBezTo>
                <a:cubicBezTo>
                  <a:pt x="543" y="426"/>
                  <a:pt x="545" y="429"/>
                  <a:pt x="546" y="432"/>
                </a:cubicBezTo>
                <a:cubicBezTo>
                  <a:pt x="547" y="433"/>
                  <a:pt x="547" y="433"/>
                  <a:pt x="547" y="434"/>
                </a:cubicBezTo>
                <a:cubicBezTo>
                  <a:pt x="548" y="437"/>
                  <a:pt x="550" y="439"/>
                  <a:pt x="553" y="439"/>
                </a:cubicBezTo>
                <a:cubicBezTo>
                  <a:pt x="559" y="440"/>
                  <a:pt x="565" y="440"/>
                  <a:pt x="571" y="441"/>
                </a:cubicBezTo>
                <a:cubicBezTo>
                  <a:pt x="572" y="441"/>
                  <a:pt x="573" y="442"/>
                  <a:pt x="573" y="442"/>
                </a:cubicBezTo>
                <a:cubicBezTo>
                  <a:pt x="573" y="444"/>
                  <a:pt x="572" y="445"/>
                  <a:pt x="571" y="445"/>
                </a:cubicBezTo>
                <a:cubicBezTo>
                  <a:pt x="564" y="446"/>
                  <a:pt x="557" y="446"/>
                  <a:pt x="550" y="447"/>
                </a:cubicBezTo>
                <a:cubicBezTo>
                  <a:pt x="546" y="447"/>
                  <a:pt x="542" y="448"/>
                  <a:pt x="538" y="451"/>
                </a:cubicBezTo>
                <a:cubicBezTo>
                  <a:pt x="537" y="452"/>
                  <a:pt x="536" y="454"/>
                  <a:pt x="535" y="456"/>
                </a:cubicBezTo>
                <a:cubicBezTo>
                  <a:pt x="535" y="459"/>
                  <a:pt x="536" y="462"/>
                  <a:pt x="536" y="464"/>
                </a:cubicBezTo>
                <a:cubicBezTo>
                  <a:pt x="536" y="472"/>
                  <a:pt x="537" y="474"/>
                  <a:pt x="547" y="476"/>
                </a:cubicBezTo>
                <a:cubicBezTo>
                  <a:pt x="558" y="479"/>
                  <a:pt x="570" y="482"/>
                  <a:pt x="582" y="482"/>
                </a:cubicBezTo>
                <a:cubicBezTo>
                  <a:pt x="584" y="482"/>
                  <a:pt x="586" y="482"/>
                  <a:pt x="588" y="483"/>
                </a:cubicBezTo>
                <a:cubicBezTo>
                  <a:pt x="596" y="488"/>
                  <a:pt x="603" y="494"/>
                  <a:pt x="608" y="503"/>
                </a:cubicBezTo>
                <a:cubicBezTo>
                  <a:pt x="609" y="505"/>
                  <a:pt x="609" y="506"/>
                  <a:pt x="608" y="507"/>
                </a:cubicBezTo>
                <a:cubicBezTo>
                  <a:pt x="607" y="507"/>
                  <a:pt x="607" y="507"/>
                  <a:pt x="606" y="507"/>
                </a:cubicBezTo>
                <a:cubicBezTo>
                  <a:pt x="595" y="506"/>
                  <a:pt x="586" y="502"/>
                  <a:pt x="576" y="498"/>
                </a:cubicBezTo>
                <a:cubicBezTo>
                  <a:pt x="573" y="496"/>
                  <a:pt x="569" y="494"/>
                  <a:pt x="565" y="493"/>
                </a:cubicBezTo>
                <a:cubicBezTo>
                  <a:pt x="555" y="493"/>
                  <a:pt x="546" y="493"/>
                  <a:pt x="536" y="493"/>
                </a:cubicBezTo>
                <a:cubicBezTo>
                  <a:pt x="531" y="493"/>
                  <a:pt x="528" y="496"/>
                  <a:pt x="527" y="500"/>
                </a:cubicBezTo>
                <a:cubicBezTo>
                  <a:pt x="524" y="505"/>
                  <a:pt x="524" y="511"/>
                  <a:pt x="525" y="517"/>
                </a:cubicBezTo>
                <a:cubicBezTo>
                  <a:pt x="525" y="527"/>
                  <a:pt x="530" y="533"/>
                  <a:pt x="540" y="537"/>
                </a:cubicBezTo>
                <a:cubicBezTo>
                  <a:pt x="545" y="538"/>
                  <a:pt x="549" y="539"/>
                  <a:pt x="554" y="541"/>
                </a:cubicBezTo>
                <a:cubicBezTo>
                  <a:pt x="555" y="541"/>
                  <a:pt x="557" y="544"/>
                  <a:pt x="556" y="546"/>
                </a:cubicBezTo>
                <a:cubicBezTo>
                  <a:pt x="555" y="549"/>
                  <a:pt x="553" y="552"/>
                  <a:pt x="552" y="555"/>
                </a:cubicBezTo>
                <a:cubicBezTo>
                  <a:pt x="551" y="557"/>
                  <a:pt x="550" y="559"/>
                  <a:pt x="551" y="561"/>
                </a:cubicBezTo>
                <a:cubicBezTo>
                  <a:pt x="551" y="565"/>
                  <a:pt x="552" y="569"/>
                  <a:pt x="553" y="573"/>
                </a:cubicBezTo>
                <a:cubicBezTo>
                  <a:pt x="554" y="574"/>
                  <a:pt x="555" y="575"/>
                  <a:pt x="556" y="576"/>
                </a:cubicBezTo>
                <a:cubicBezTo>
                  <a:pt x="558" y="576"/>
                  <a:pt x="561" y="576"/>
                  <a:pt x="563" y="576"/>
                </a:cubicBezTo>
                <a:cubicBezTo>
                  <a:pt x="572" y="577"/>
                  <a:pt x="582" y="576"/>
                  <a:pt x="592" y="579"/>
                </a:cubicBezTo>
                <a:cubicBezTo>
                  <a:pt x="597" y="580"/>
                  <a:pt x="602" y="580"/>
                  <a:pt x="607" y="577"/>
                </a:cubicBezTo>
                <a:cubicBezTo>
                  <a:pt x="611" y="575"/>
                  <a:pt x="614" y="574"/>
                  <a:pt x="617" y="572"/>
                </a:cubicBezTo>
                <a:cubicBezTo>
                  <a:pt x="621" y="570"/>
                  <a:pt x="626" y="569"/>
                  <a:pt x="631" y="570"/>
                </a:cubicBezTo>
                <a:cubicBezTo>
                  <a:pt x="637" y="571"/>
                  <a:pt x="642" y="569"/>
                  <a:pt x="646" y="566"/>
                </a:cubicBezTo>
                <a:cubicBezTo>
                  <a:pt x="649" y="564"/>
                  <a:pt x="651" y="563"/>
                  <a:pt x="654" y="561"/>
                </a:cubicBezTo>
                <a:cubicBezTo>
                  <a:pt x="655" y="561"/>
                  <a:pt x="656" y="561"/>
                  <a:pt x="657" y="563"/>
                </a:cubicBezTo>
                <a:cubicBezTo>
                  <a:pt x="657" y="563"/>
                  <a:pt x="658" y="564"/>
                  <a:pt x="658" y="564"/>
                </a:cubicBezTo>
                <a:cubicBezTo>
                  <a:pt x="659" y="568"/>
                  <a:pt x="662" y="570"/>
                  <a:pt x="665" y="571"/>
                </a:cubicBezTo>
                <a:cubicBezTo>
                  <a:pt x="670" y="574"/>
                  <a:pt x="668" y="579"/>
                  <a:pt x="671" y="582"/>
                </a:cubicBezTo>
                <a:cubicBezTo>
                  <a:pt x="671" y="582"/>
                  <a:pt x="672" y="583"/>
                  <a:pt x="672" y="583"/>
                </a:cubicBezTo>
                <a:cubicBezTo>
                  <a:pt x="679" y="585"/>
                  <a:pt x="685" y="588"/>
                  <a:pt x="692" y="589"/>
                </a:cubicBezTo>
                <a:cubicBezTo>
                  <a:pt x="699" y="591"/>
                  <a:pt x="706" y="591"/>
                  <a:pt x="713" y="589"/>
                </a:cubicBezTo>
                <a:cubicBezTo>
                  <a:pt x="716" y="588"/>
                  <a:pt x="719" y="586"/>
                  <a:pt x="720" y="583"/>
                </a:cubicBezTo>
                <a:cubicBezTo>
                  <a:pt x="722" y="576"/>
                  <a:pt x="723" y="569"/>
                  <a:pt x="718" y="564"/>
                </a:cubicBezTo>
                <a:cubicBezTo>
                  <a:pt x="717" y="564"/>
                  <a:pt x="717" y="564"/>
                  <a:pt x="717" y="564"/>
                </a:cubicBezTo>
                <a:cubicBezTo>
                  <a:pt x="716" y="565"/>
                  <a:pt x="715" y="567"/>
                  <a:pt x="713" y="567"/>
                </a:cubicBezTo>
                <a:cubicBezTo>
                  <a:pt x="712" y="567"/>
                  <a:pt x="711" y="567"/>
                  <a:pt x="711" y="567"/>
                </a:cubicBezTo>
                <a:cubicBezTo>
                  <a:pt x="709" y="565"/>
                  <a:pt x="710" y="564"/>
                  <a:pt x="712" y="564"/>
                </a:cubicBezTo>
                <a:cubicBezTo>
                  <a:pt x="713" y="564"/>
                  <a:pt x="715" y="564"/>
                  <a:pt x="717" y="564"/>
                </a:cubicBezTo>
                <a:cubicBezTo>
                  <a:pt x="717" y="564"/>
                  <a:pt x="717" y="564"/>
                  <a:pt x="717" y="563"/>
                </a:cubicBezTo>
                <a:cubicBezTo>
                  <a:pt x="717" y="563"/>
                  <a:pt x="718" y="564"/>
                  <a:pt x="718" y="564"/>
                </a:cubicBezTo>
                <a:cubicBezTo>
                  <a:pt x="718" y="564"/>
                  <a:pt x="718" y="564"/>
                  <a:pt x="718" y="564"/>
                </a:cubicBezTo>
                <a:cubicBezTo>
                  <a:pt x="719" y="562"/>
                  <a:pt x="720" y="560"/>
                  <a:pt x="722" y="559"/>
                </a:cubicBezTo>
                <a:cubicBezTo>
                  <a:pt x="723" y="558"/>
                  <a:pt x="726" y="557"/>
                  <a:pt x="727" y="559"/>
                </a:cubicBezTo>
                <a:cubicBezTo>
                  <a:pt x="730" y="562"/>
                  <a:pt x="735" y="563"/>
                  <a:pt x="738" y="567"/>
                </a:cubicBezTo>
                <a:cubicBezTo>
                  <a:pt x="743" y="566"/>
                  <a:pt x="748" y="563"/>
                  <a:pt x="750" y="557"/>
                </a:cubicBezTo>
                <a:cubicBezTo>
                  <a:pt x="751" y="553"/>
                  <a:pt x="751" y="549"/>
                  <a:pt x="749" y="545"/>
                </a:cubicBezTo>
                <a:cubicBezTo>
                  <a:pt x="747" y="543"/>
                  <a:pt x="746" y="541"/>
                  <a:pt x="744" y="539"/>
                </a:cubicBezTo>
                <a:cubicBezTo>
                  <a:pt x="740" y="536"/>
                  <a:pt x="739" y="532"/>
                  <a:pt x="738" y="528"/>
                </a:cubicBezTo>
                <a:cubicBezTo>
                  <a:pt x="737" y="523"/>
                  <a:pt x="735" y="519"/>
                  <a:pt x="731" y="516"/>
                </a:cubicBezTo>
                <a:cubicBezTo>
                  <a:pt x="726" y="512"/>
                  <a:pt x="726" y="506"/>
                  <a:pt x="724" y="501"/>
                </a:cubicBezTo>
                <a:cubicBezTo>
                  <a:pt x="722" y="498"/>
                  <a:pt x="723" y="494"/>
                  <a:pt x="725" y="492"/>
                </a:cubicBezTo>
                <a:cubicBezTo>
                  <a:pt x="732" y="485"/>
                  <a:pt x="734" y="478"/>
                  <a:pt x="734" y="469"/>
                </a:cubicBezTo>
                <a:cubicBezTo>
                  <a:pt x="734" y="466"/>
                  <a:pt x="735" y="462"/>
                  <a:pt x="736" y="459"/>
                </a:cubicBezTo>
                <a:cubicBezTo>
                  <a:pt x="740" y="449"/>
                  <a:pt x="744" y="440"/>
                  <a:pt x="747" y="430"/>
                </a:cubicBezTo>
                <a:cubicBezTo>
                  <a:pt x="749" y="427"/>
                  <a:pt x="751" y="424"/>
                  <a:pt x="754" y="422"/>
                </a:cubicBezTo>
                <a:cubicBezTo>
                  <a:pt x="762" y="417"/>
                  <a:pt x="770" y="411"/>
                  <a:pt x="777" y="405"/>
                </a:cubicBezTo>
                <a:cubicBezTo>
                  <a:pt x="779" y="403"/>
                  <a:pt x="780" y="400"/>
                  <a:pt x="780" y="397"/>
                </a:cubicBezTo>
                <a:cubicBezTo>
                  <a:pt x="781" y="389"/>
                  <a:pt x="778" y="386"/>
                  <a:pt x="771" y="383"/>
                </a:cubicBezTo>
                <a:cubicBezTo>
                  <a:pt x="767" y="382"/>
                  <a:pt x="763" y="381"/>
                  <a:pt x="759" y="380"/>
                </a:cubicBezTo>
                <a:cubicBezTo>
                  <a:pt x="753" y="379"/>
                  <a:pt x="749" y="382"/>
                  <a:pt x="746" y="386"/>
                </a:cubicBezTo>
                <a:cubicBezTo>
                  <a:pt x="743" y="388"/>
                  <a:pt x="744" y="391"/>
                  <a:pt x="745" y="395"/>
                </a:cubicBezTo>
                <a:cubicBezTo>
                  <a:pt x="746" y="399"/>
                  <a:pt x="746" y="404"/>
                  <a:pt x="746" y="408"/>
                </a:cubicBezTo>
                <a:cubicBezTo>
                  <a:pt x="746" y="409"/>
                  <a:pt x="746" y="409"/>
                  <a:pt x="746" y="409"/>
                </a:cubicBezTo>
                <a:cubicBezTo>
                  <a:pt x="747" y="410"/>
                  <a:pt x="747" y="410"/>
                  <a:pt x="747" y="410"/>
                </a:cubicBezTo>
                <a:cubicBezTo>
                  <a:pt x="746" y="409"/>
                  <a:pt x="746" y="409"/>
                  <a:pt x="746" y="409"/>
                </a:cubicBezTo>
                <a:cubicBezTo>
                  <a:pt x="746" y="409"/>
                  <a:pt x="746" y="409"/>
                  <a:pt x="746" y="408"/>
                </a:cubicBezTo>
                <a:cubicBezTo>
                  <a:pt x="745" y="407"/>
                  <a:pt x="745" y="407"/>
                  <a:pt x="744" y="405"/>
                </a:cubicBezTo>
                <a:cubicBezTo>
                  <a:pt x="743" y="402"/>
                  <a:pt x="741" y="400"/>
                  <a:pt x="737" y="398"/>
                </a:cubicBezTo>
                <a:cubicBezTo>
                  <a:pt x="735" y="398"/>
                  <a:pt x="733" y="397"/>
                  <a:pt x="732" y="396"/>
                </a:cubicBezTo>
                <a:cubicBezTo>
                  <a:pt x="725" y="393"/>
                  <a:pt x="722" y="396"/>
                  <a:pt x="720" y="400"/>
                </a:cubicBezTo>
                <a:cubicBezTo>
                  <a:pt x="718" y="403"/>
                  <a:pt x="716" y="406"/>
                  <a:pt x="715" y="409"/>
                </a:cubicBezTo>
                <a:cubicBezTo>
                  <a:pt x="711" y="417"/>
                  <a:pt x="710" y="427"/>
                  <a:pt x="705" y="434"/>
                </a:cubicBezTo>
                <a:cubicBezTo>
                  <a:pt x="700" y="442"/>
                  <a:pt x="700" y="451"/>
                  <a:pt x="697" y="460"/>
                </a:cubicBezTo>
                <a:cubicBezTo>
                  <a:pt x="697" y="460"/>
                  <a:pt x="696" y="461"/>
                  <a:pt x="696" y="462"/>
                </a:cubicBezTo>
                <a:cubicBezTo>
                  <a:pt x="696" y="462"/>
                  <a:pt x="696" y="463"/>
                  <a:pt x="695" y="463"/>
                </a:cubicBezTo>
                <a:cubicBezTo>
                  <a:pt x="695" y="465"/>
                  <a:pt x="692" y="466"/>
                  <a:pt x="690" y="466"/>
                </a:cubicBezTo>
                <a:cubicBezTo>
                  <a:pt x="688" y="465"/>
                  <a:pt x="686" y="462"/>
                  <a:pt x="687" y="461"/>
                </a:cubicBezTo>
                <a:cubicBezTo>
                  <a:pt x="689" y="454"/>
                  <a:pt x="691" y="446"/>
                  <a:pt x="694" y="439"/>
                </a:cubicBezTo>
                <a:cubicBezTo>
                  <a:pt x="698" y="429"/>
                  <a:pt x="698" y="419"/>
                  <a:pt x="695" y="409"/>
                </a:cubicBezTo>
                <a:cubicBezTo>
                  <a:pt x="694" y="407"/>
                  <a:pt x="693" y="406"/>
                  <a:pt x="691" y="404"/>
                </a:cubicBezTo>
                <a:cubicBezTo>
                  <a:pt x="690" y="402"/>
                  <a:pt x="685" y="403"/>
                  <a:pt x="685" y="405"/>
                </a:cubicBezTo>
                <a:cubicBezTo>
                  <a:pt x="684" y="410"/>
                  <a:pt x="683" y="415"/>
                  <a:pt x="682" y="419"/>
                </a:cubicBezTo>
                <a:cubicBezTo>
                  <a:pt x="681" y="422"/>
                  <a:pt x="680" y="424"/>
                  <a:pt x="678" y="423"/>
                </a:cubicBezTo>
                <a:cubicBezTo>
                  <a:pt x="672" y="421"/>
                  <a:pt x="665" y="421"/>
                  <a:pt x="659" y="421"/>
                </a:cubicBezTo>
                <a:cubicBezTo>
                  <a:pt x="657" y="421"/>
                  <a:pt x="656" y="421"/>
                  <a:pt x="657" y="420"/>
                </a:cubicBezTo>
                <a:cubicBezTo>
                  <a:pt x="657" y="419"/>
                  <a:pt x="658" y="419"/>
                  <a:pt x="659" y="419"/>
                </a:cubicBezTo>
                <a:cubicBezTo>
                  <a:pt x="662" y="417"/>
                  <a:pt x="665" y="416"/>
                  <a:pt x="668" y="414"/>
                </a:cubicBezTo>
                <a:cubicBezTo>
                  <a:pt x="670" y="412"/>
                  <a:pt x="670" y="409"/>
                  <a:pt x="669" y="406"/>
                </a:cubicBezTo>
                <a:cubicBezTo>
                  <a:pt x="667" y="401"/>
                  <a:pt x="663" y="397"/>
                  <a:pt x="659" y="394"/>
                </a:cubicBezTo>
                <a:cubicBezTo>
                  <a:pt x="655" y="389"/>
                  <a:pt x="651" y="389"/>
                  <a:pt x="646" y="392"/>
                </a:cubicBezTo>
                <a:cubicBezTo>
                  <a:pt x="644" y="394"/>
                  <a:pt x="642" y="396"/>
                  <a:pt x="640" y="398"/>
                </a:cubicBezTo>
                <a:cubicBezTo>
                  <a:pt x="639" y="400"/>
                  <a:pt x="637" y="400"/>
                  <a:pt x="635" y="400"/>
                </a:cubicBezTo>
                <a:cubicBezTo>
                  <a:pt x="632" y="400"/>
                  <a:pt x="633" y="399"/>
                  <a:pt x="635" y="395"/>
                </a:cubicBezTo>
                <a:cubicBezTo>
                  <a:pt x="638" y="390"/>
                  <a:pt x="642" y="386"/>
                  <a:pt x="645" y="381"/>
                </a:cubicBezTo>
                <a:cubicBezTo>
                  <a:pt x="647" y="378"/>
                  <a:pt x="645" y="373"/>
                  <a:pt x="642" y="370"/>
                </a:cubicBezTo>
                <a:cubicBezTo>
                  <a:pt x="640" y="369"/>
                  <a:pt x="639" y="369"/>
                  <a:pt x="638" y="368"/>
                </a:cubicBezTo>
                <a:cubicBezTo>
                  <a:pt x="639" y="368"/>
                  <a:pt x="639" y="368"/>
                  <a:pt x="639" y="368"/>
                </a:cubicBezTo>
                <a:cubicBezTo>
                  <a:pt x="638" y="368"/>
                  <a:pt x="638" y="368"/>
                  <a:pt x="638" y="368"/>
                </a:cubicBezTo>
                <a:cubicBezTo>
                  <a:pt x="638" y="368"/>
                  <a:pt x="638" y="368"/>
                  <a:pt x="638" y="368"/>
                </a:cubicBezTo>
                <a:cubicBezTo>
                  <a:pt x="635" y="372"/>
                  <a:pt x="630" y="371"/>
                  <a:pt x="625" y="372"/>
                </a:cubicBezTo>
                <a:close/>
                <a:moveTo>
                  <a:pt x="704" y="601"/>
                </a:moveTo>
                <a:cubicBezTo>
                  <a:pt x="704" y="601"/>
                  <a:pt x="705" y="602"/>
                  <a:pt x="705" y="602"/>
                </a:cubicBezTo>
                <a:cubicBezTo>
                  <a:pt x="707" y="602"/>
                  <a:pt x="708" y="602"/>
                  <a:pt x="708" y="600"/>
                </a:cubicBezTo>
                <a:cubicBezTo>
                  <a:pt x="708" y="598"/>
                  <a:pt x="707" y="598"/>
                  <a:pt x="705" y="598"/>
                </a:cubicBezTo>
                <a:cubicBezTo>
                  <a:pt x="703" y="598"/>
                  <a:pt x="703" y="599"/>
                  <a:pt x="704" y="601"/>
                </a:cubicBezTo>
                <a:close/>
                <a:moveTo>
                  <a:pt x="479" y="409"/>
                </a:moveTo>
                <a:cubicBezTo>
                  <a:pt x="479" y="414"/>
                  <a:pt x="479" y="420"/>
                  <a:pt x="479" y="425"/>
                </a:cubicBezTo>
                <a:cubicBezTo>
                  <a:pt x="479" y="427"/>
                  <a:pt x="482" y="429"/>
                  <a:pt x="483" y="429"/>
                </a:cubicBezTo>
                <a:cubicBezTo>
                  <a:pt x="491" y="429"/>
                  <a:pt x="498" y="426"/>
                  <a:pt x="505" y="422"/>
                </a:cubicBezTo>
                <a:cubicBezTo>
                  <a:pt x="504" y="422"/>
                  <a:pt x="504" y="422"/>
                  <a:pt x="504" y="422"/>
                </a:cubicBezTo>
                <a:cubicBezTo>
                  <a:pt x="505" y="421"/>
                  <a:pt x="505" y="421"/>
                  <a:pt x="505" y="421"/>
                </a:cubicBezTo>
                <a:cubicBezTo>
                  <a:pt x="505" y="422"/>
                  <a:pt x="505" y="422"/>
                  <a:pt x="505" y="422"/>
                </a:cubicBezTo>
                <a:cubicBezTo>
                  <a:pt x="505" y="422"/>
                  <a:pt x="505" y="422"/>
                  <a:pt x="505" y="422"/>
                </a:cubicBezTo>
                <a:cubicBezTo>
                  <a:pt x="507" y="425"/>
                  <a:pt x="509" y="427"/>
                  <a:pt x="513" y="427"/>
                </a:cubicBezTo>
                <a:cubicBezTo>
                  <a:pt x="516" y="427"/>
                  <a:pt x="519" y="427"/>
                  <a:pt x="522" y="424"/>
                </a:cubicBezTo>
                <a:cubicBezTo>
                  <a:pt x="524" y="422"/>
                  <a:pt x="526" y="420"/>
                  <a:pt x="528" y="418"/>
                </a:cubicBezTo>
                <a:cubicBezTo>
                  <a:pt x="530" y="415"/>
                  <a:pt x="532" y="411"/>
                  <a:pt x="535" y="408"/>
                </a:cubicBezTo>
                <a:cubicBezTo>
                  <a:pt x="539" y="404"/>
                  <a:pt x="543" y="399"/>
                  <a:pt x="550" y="399"/>
                </a:cubicBezTo>
                <a:cubicBezTo>
                  <a:pt x="553" y="399"/>
                  <a:pt x="556" y="397"/>
                  <a:pt x="559" y="395"/>
                </a:cubicBezTo>
                <a:cubicBezTo>
                  <a:pt x="562" y="392"/>
                  <a:pt x="565" y="388"/>
                  <a:pt x="568" y="386"/>
                </a:cubicBezTo>
                <a:cubicBezTo>
                  <a:pt x="570" y="384"/>
                  <a:pt x="572" y="382"/>
                  <a:pt x="575" y="382"/>
                </a:cubicBezTo>
                <a:cubicBezTo>
                  <a:pt x="582" y="381"/>
                  <a:pt x="589" y="379"/>
                  <a:pt x="597" y="377"/>
                </a:cubicBezTo>
                <a:cubicBezTo>
                  <a:pt x="599" y="376"/>
                  <a:pt x="602" y="376"/>
                  <a:pt x="605" y="376"/>
                </a:cubicBezTo>
                <a:cubicBezTo>
                  <a:pt x="604" y="376"/>
                  <a:pt x="604" y="376"/>
                  <a:pt x="604" y="376"/>
                </a:cubicBezTo>
                <a:cubicBezTo>
                  <a:pt x="604" y="376"/>
                  <a:pt x="604" y="376"/>
                  <a:pt x="604" y="376"/>
                </a:cubicBezTo>
                <a:cubicBezTo>
                  <a:pt x="605" y="376"/>
                  <a:pt x="605" y="376"/>
                  <a:pt x="605" y="376"/>
                </a:cubicBezTo>
                <a:cubicBezTo>
                  <a:pt x="608" y="373"/>
                  <a:pt x="612" y="372"/>
                  <a:pt x="616" y="372"/>
                </a:cubicBezTo>
                <a:cubicBezTo>
                  <a:pt x="619" y="372"/>
                  <a:pt x="623" y="372"/>
                  <a:pt x="626" y="372"/>
                </a:cubicBezTo>
                <a:cubicBezTo>
                  <a:pt x="629" y="368"/>
                  <a:pt x="633" y="368"/>
                  <a:pt x="638" y="368"/>
                </a:cubicBezTo>
                <a:cubicBezTo>
                  <a:pt x="640" y="357"/>
                  <a:pt x="638" y="346"/>
                  <a:pt x="638" y="335"/>
                </a:cubicBezTo>
                <a:cubicBezTo>
                  <a:pt x="637" y="329"/>
                  <a:pt x="634" y="325"/>
                  <a:pt x="630" y="321"/>
                </a:cubicBezTo>
                <a:cubicBezTo>
                  <a:pt x="627" y="318"/>
                  <a:pt x="624" y="318"/>
                  <a:pt x="620" y="318"/>
                </a:cubicBezTo>
                <a:cubicBezTo>
                  <a:pt x="614" y="318"/>
                  <a:pt x="609" y="316"/>
                  <a:pt x="605" y="312"/>
                </a:cubicBezTo>
                <a:cubicBezTo>
                  <a:pt x="603" y="310"/>
                  <a:pt x="599" y="308"/>
                  <a:pt x="597" y="305"/>
                </a:cubicBezTo>
                <a:cubicBezTo>
                  <a:pt x="593" y="298"/>
                  <a:pt x="586" y="296"/>
                  <a:pt x="578" y="297"/>
                </a:cubicBezTo>
                <a:cubicBezTo>
                  <a:pt x="572" y="298"/>
                  <a:pt x="565" y="297"/>
                  <a:pt x="559" y="297"/>
                </a:cubicBezTo>
                <a:cubicBezTo>
                  <a:pt x="556" y="297"/>
                  <a:pt x="552" y="298"/>
                  <a:pt x="549" y="299"/>
                </a:cubicBezTo>
                <a:cubicBezTo>
                  <a:pt x="546" y="299"/>
                  <a:pt x="544" y="301"/>
                  <a:pt x="543" y="304"/>
                </a:cubicBezTo>
                <a:cubicBezTo>
                  <a:pt x="542" y="308"/>
                  <a:pt x="542" y="312"/>
                  <a:pt x="541" y="316"/>
                </a:cubicBezTo>
                <a:cubicBezTo>
                  <a:pt x="541" y="321"/>
                  <a:pt x="539" y="324"/>
                  <a:pt x="536" y="327"/>
                </a:cubicBezTo>
                <a:cubicBezTo>
                  <a:pt x="529" y="332"/>
                  <a:pt x="523" y="337"/>
                  <a:pt x="516" y="343"/>
                </a:cubicBezTo>
                <a:cubicBezTo>
                  <a:pt x="513" y="345"/>
                  <a:pt x="510" y="348"/>
                  <a:pt x="510" y="353"/>
                </a:cubicBezTo>
                <a:cubicBezTo>
                  <a:pt x="510" y="354"/>
                  <a:pt x="509" y="356"/>
                  <a:pt x="508" y="356"/>
                </a:cubicBezTo>
                <a:cubicBezTo>
                  <a:pt x="497" y="363"/>
                  <a:pt x="488" y="373"/>
                  <a:pt x="477" y="381"/>
                </a:cubicBezTo>
                <a:cubicBezTo>
                  <a:pt x="475" y="382"/>
                  <a:pt x="472" y="384"/>
                  <a:pt x="471" y="386"/>
                </a:cubicBezTo>
                <a:cubicBezTo>
                  <a:pt x="470" y="390"/>
                  <a:pt x="474" y="392"/>
                  <a:pt x="476" y="395"/>
                </a:cubicBezTo>
                <a:cubicBezTo>
                  <a:pt x="478" y="399"/>
                  <a:pt x="479" y="404"/>
                  <a:pt x="479" y="409"/>
                </a:cubicBezTo>
                <a:close/>
                <a:moveTo>
                  <a:pt x="738" y="568"/>
                </a:moveTo>
                <a:cubicBezTo>
                  <a:pt x="738" y="568"/>
                  <a:pt x="738" y="568"/>
                  <a:pt x="738" y="568"/>
                </a:cubicBezTo>
                <a:cubicBezTo>
                  <a:pt x="738" y="567"/>
                  <a:pt x="738" y="567"/>
                  <a:pt x="738" y="567"/>
                </a:cubicBezTo>
                <a:cubicBezTo>
                  <a:pt x="738" y="567"/>
                  <a:pt x="738" y="567"/>
                  <a:pt x="737" y="567"/>
                </a:cubicBezTo>
                <a:cubicBezTo>
                  <a:pt x="737" y="567"/>
                  <a:pt x="737" y="568"/>
                  <a:pt x="738" y="568"/>
                </a:cubicBezTo>
                <a:close/>
                <a:moveTo>
                  <a:pt x="737" y="573"/>
                </a:moveTo>
                <a:cubicBezTo>
                  <a:pt x="737" y="573"/>
                  <a:pt x="738" y="572"/>
                  <a:pt x="738" y="571"/>
                </a:cubicBezTo>
                <a:cubicBezTo>
                  <a:pt x="738" y="570"/>
                  <a:pt x="738" y="569"/>
                  <a:pt x="738" y="568"/>
                </a:cubicBezTo>
                <a:cubicBezTo>
                  <a:pt x="737" y="569"/>
                  <a:pt x="736" y="570"/>
                  <a:pt x="736" y="571"/>
                </a:cubicBezTo>
                <a:cubicBezTo>
                  <a:pt x="735" y="572"/>
                  <a:pt x="736" y="573"/>
                  <a:pt x="737" y="573"/>
                </a:cubicBezTo>
                <a:close/>
                <a:moveTo>
                  <a:pt x="625" y="372"/>
                </a:moveTo>
                <a:cubicBezTo>
                  <a:pt x="626" y="372"/>
                  <a:pt x="626" y="372"/>
                  <a:pt x="626" y="372"/>
                </a:cubicBezTo>
                <a:cubicBezTo>
                  <a:pt x="626" y="372"/>
                  <a:pt x="626" y="372"/>
                  <a:pt x="626" y="372"/>
                </a:cubicBezTo>
                <a:cubicBezTo>
                  <a:pt x="625" y="372"/>
                  <a:pt x="625" y="372"/>
                  <a:pt x="625" y="372"/>
                </a:cubicBezTo>
                <a:cubicBezTo>
                  <a:pt x="625" y="372"/>
                  <a:pt x="625" y="372"/>
                  <a:pt x="625" y="372"/>
                </a:cubicBezTo>
                <a:close/>
                <a:moveTo>
                  <a:pt x="918" y="214"/>
                </a:moveTo>
                <a:cubicBezTo>
                  <a:pt x="920" y="219"/>
                  <a:pt x="923" y="222"/>
                  <a:pt x="928" y="222"/>
                </a:cubicBezTo>
                <a:cubicBezTo>
                  <a:pt x="932" y="222"/>
                  <a:pt x="935" y="219"/>
                  <a:pt x="934" y="215"/>
                </a:cubicBezTo>
                <a:cubicBezTo>
                  <a:pt x="934" y="210"/>
                  <a:pt x="929" y="205"/>
                  <a:pt x="924" y="205"/>
                </a:cubicBezTo>
                <a:cubicBezTo>
                  <a:pt x="920" y="205"/>
                  <a:pt x="916" y="210"/>
                  <a:pt x="918" y="214"/>
                </a:cubicBezTo>
                <a:close/>
                <a:moveTo>
                  <a:pt x="743" y="588"/>
                </a:moveTo>
                <a:cubicBezTo>
                  <a:pt x="740" y="589"/>
                  <a:pt x="738" y="590"/>
                  <a:pt x="736" y="591"/>
                </a:cubicBezTo>
                <a:cubicBezTo>
                  <a:pt x="734" y="593"/>
                  <a:pt x="733" y="596"/>
                  <a:pt x="734" y="599"/>
                </a:cubicBezTo>
                <a:cubicBezTo>
                  <a:pt x="734" y="600"/>
                  <a:pt x="735" y="601"/>
                  <a:pt x="737" y="600"/>
                </a:cubicBezTo>
                <a:cubicBezTo>
                  <a:pt x="741" y="598"/>
                  <a:pt x="744" y="595"/>
                  <a:pt x="745" y="590"/>
                </a:cubicBezTo>
                <a:cubicBezTo>
                  <a:pt x="745" y="589"/>
                  <a:pt x="745" y="589"/>
                  <a:pt x="744" y="588"/>
                </a:cubicBezTo>
                <a:cubicBezTo>
                  <a:pt x="744" y="588"/>
                  <a:pt x="743" y="588"/>
                  <a:pt x="743" y="588"/>
                </a:cubicBezTo>
                <a:close/>
                <a:moveTo>
                  <a:pt x="766" y="531"/>
                </a:moveTo>
                <a:cubicBezTo>
                  <a:pt x="766" y="531"/>
                  <a:pt x="766" y="531"/>
                  <a:pt x="767" y="530"/>
                </a:cubicBezTo>
                <a:cubicBezTo>
                  <a:pt x="766" y="530"/>
                  <a:pt x="766" y="529"/>
                  <a:pt x="766" y="529"/>
                </a:cubicBezTo>
                <a:cubicBezTo>
                  <a:pt x="765" y="529"/>
                  <a:pt x="765" y="529"/>
                  <a:pt x="765" y="529"/>
                </a:cubicBezTo>
                <a:cubicBezTo>
                  <a:pt x="764" y="531"/>
                  <a:pt x="765" y="532"/>
                  <a:pt x="766" y="531"/>
                </a:cubicBezTo>
                <a:close/>
                <a:moveTo>
                  <a:pt x="748" y="212"/>
                </a:moveTo>
                <a:cubicBezTo>
                  <a:pt x="747" y="213"/>
                  <a:pt x="748" y="214"/>
                  <a:pt x="749" y="215"/>
                </a:cubicBezTo>
                <a:cubicBezTo>
                  <a:pt x="750" y="217"/>
                  <a:pt x="752" y="218"/>
                  <a:pt x="754" y="218"/>
                </a:cubicBezTo>
                <a:cubicBezTo>
                  <a:pt x="756" y="218"/>
                  <a:pt x="758" y="216"/>
                  <a:pt x="758" y="214"/>
                </a:cubicBezTo>
                <a:cubicBezTo>
                  <a:pt x="757" y="213"/>
                  <a:pt x="757" y="211"/>
                  <a:pt x="756" y="211"/>
                </a:cubicBezTo>
                <a:cubicBezTo>
                  <a:pt x="755" y="210"/>
                  <a:pt x="753" y="209"/>
                  <a:pt x="751" y="209"/>
                </a:cubicBezTo>
                <a:cubicBezTo>
                  <a:pt x="750" y="209"/>
                  <a:pt x="748" y="211"/>
                  <a:pt x="748" y="212"/>
                </a:cubicBezTo>
                <a:close/>
                <a:moveTo>
                  <a:pt x="941" y="859"/>
                </a:moveTo>
                <a:cubicBezTo>
                  <a:pt x="935" y="863"/>
                  <a:pt x="932" y="871"/>
                  <a:pt x="934" y="878"/>
                </a:cubicBezTo>
                <a:cubicBezTo>
                  <a:pt x="935" y="880"/>
                  <a:pt x="937" y="881"/>
                  <a:pt x="938" y="882"/>
                </a:cubicBezTo>
                <a:cubicBezTo>
                  <a:pt x="940" y="881"/>
                  <a:pt x="941" y="881"/>
                  <a:pt x="942" y="880"/>
                </a:cubicBezTo>
                <a:cubicBezTo>
                  <a:pt x="945" y="877"/>
                  <a:pt x="947" y="874"/>
                  <a:pt x="949" y="871"/>
                </a:cubicBezTo>
                <a:cubicBezTo>
                  <a:pt x="950" y="869"/>
                  <a:pt x="950" y="868"/>
                  <a:pt x="951" y="867"/>
                </a:cubicBezTo>
                <a:cubicBezTo>
                  <a:pt x="952" y="865"/>
                  <a:pt x="951" y="861"/>
                  <a:pt x="949" y="859"/>
                </a:cubicBezTo>
                <a:cubicBezTo>
                  <a:pt x="947" y="858"/>
                  <a:pt x="944" y="857"/>
                  <a:pt x="941" y="859"/>
                </a:cubicBezTo>
                <a:close/>
                <a:moveTo>
                  <a:pt x="924" y="737"/>
                </a:moveTo>
                <a:cubicBezTo>
                  <a:pt x="924" y="738"/>
                  <a:pt x="922" y="738"/>
                  <a:pt x="922" y="739"/>
                </a:cubicBezTo>
                <a:cubicBezTo>
                  <a:pt x="922" y="740"/>
                  <a:pt x="922" y="742"/>
                  <a:pt x="922" y="743"/>
                </a:cubicBezTo>
                <a:cubicBezTo>
                  <a:pt x="924" y="745"/>
                  <a:pt x="926" y="747"/>
                  <a:pt x="927" y="749"/>
                </a:cubicBezTo>
                <a:cubicBezTo>
                  <a:pt x="928" y="749"/>
                  <a:pt x="929" y="750"/>
                  <a:pt x="929" y="749"/>
                </a:cubicBezTo>
                <a:cubicBezTo>
                  <a:pt x="931" y="749"/>
                  <a:pt x="932" y="748"/>
                  <a:pt x="931" y="746"/>
                </a:cubicBezTo>
                <a:cubicBezTo>
                  <a:pt x="930" y="743"/>
                  <a:pt x="929" y="739"/>
                  <a:pt x="924" y="737"/>
                </a:cubicBezTo>
                <a:close/>
                <a:moveTo>
                  <a:pt x="975" y="830"/>
                </a:moveTo>
                <a:cubicBezTo>
                  <a:pt x="972" y="831"/>
                  <a:pt x="973" y="835"/>
                  <a:pt x="976" y="839"/>
                </a:cubicBezTo>
                <a:cubicBezTo>
                  <a:pt x="976" y="840"/>
                  <a:pt x="977" y="841"/>
                  <a:pt x="978" y="842"/>
                </a:cubicBezTo>
                <a:cubicBezTo>
                  <a:pt x="980" y="843"/>
                  <a:pt x="982" y="844"/>
                  <a:pt x="984" y="842"/>
                </a:cubicBezTo>
                <a:cubicBezTo>
                  <a:pt x="986" y="841"/>
                  <a:pt x="987" y="839"/>
                  <a:pt x="988" y="838"/>
                </a:cubicBezTo>
                <a:cubicBezTo>
                  <a:pt x="987" y="835"/>
                  <a:pt x="986" y="832"/>
                  <a:pt x="984" y="831"/>
                </a:cubicBezTo>
                <a:cubicBezTo>
                  <a:pt x="981" y="830"/>
                  <a:pt x="978" y="828"/>
                  <a:pt x="975" y="830"/>
                </a:cubicBezTo>
                <a:close/>
                <a:moveTo>
                  <a:pt x="1091" y="699"/>
                </a:moveTo>
                <a:cubicBezTo>
                  <a:pt x="1092" y="699"/>
                  <a:pt x="1093" y="697"/>
                  <a:pt x="1094" y="696"/>
                </a:cubicBezTo>
                <a:cubicBezTo>
                  <a:pt x="1094" y="695"/>
                  <a:pt x="1094" y="693"/>
                  <a:pt x="1093" y="692"/>
                </a:cubicBezTo>
                <a:cubicBezTo>
                  <a:pt x="1091" y="689"/>
                  <a:pt x="1088" y="688"/>
                  <a:pt x="1084" y="688"/>
                </a:cubicBezTo>
                <a:cubicBezTo>
                  <a:pt x="1082" y="688"/>
                  <a:pt x="1081" y="690"/>
                  <a:pt x="1080" y="692"/>
                </a:cubicBezTo>
                <a:cubicBezTo>
                  <a:pt x="1079" y="694"/>
                  <a:pt x="1080" y="696"/>
                  <a:pt x="1082" y="697"/>
                </a:cubicBezTo>
                <a:cubicBezTo>
                  <a:pt x="1085" y="699"/>
                  <a:pt x="1088" y="700"/>
                  <a:pt x="1091" y="699"/>
                </a:cubicBezTo>
                <a:close/>
                <a:moveTo>
                  <a:pt x="896" y="1048"/>
                </a:moveTo>
                <a:cubicBezTo>
                  <a:pt x="901" y="1047"/>
                  <a:pt x="905" y="1044"/>
                  <a:pt x="907" y="1040"/>
                </a:cubicBezTo>
                <a:cubicBezTo>
                  <a:pt x="908" y="1039"/>
                  <a:pt x="908" y="1037"/>
                  <a:pt x="907" y="1036"/>
                </a:cubicBezTo>
                <a:cubicBezTo>
                  <a:pt x="906" y="1033"/>
                  <a:pt x="903" y="1031"/>
                  <a:pt x="901" y="1032"/>
                </a:cubicBezTo>
                <a:cubicBezTo>
                  <a:pt x="898" y="1033"/>
                  <a:pt x="896" y="1034"/>
                  <a:pt x="893" y="1035"/>
                </a:cubicBezTo>
                <a:cubicBezTo>
                  <a:pt x="890" y="1036"/>
                  <a:pt x="889" y="1038"/>
                  <a:pt x="890" y="1041"/>
                </a:cubicBezTo>
                <a:cubicBezTo>
                  <a:pt x="890" y="1042"/>
                  <a:pt x="890" y="1043"/>
                  <a:pt x="890" y="1043"/>
                </a:cubicBezTo>
                <a:cubicBezTo>
                  <a:pt x="890" y="1046"/>
                  <a:pt x="893" y="1048"/>
                  <a:pt x="896" y="1048"/>
                </a:cubicBezTo>
                <a:close/>
                <a:moveTo>
                  <a:pt x="1103" y="1215"/>
                </a:moveTo>
                <a:cubicBezTo>
                  <a:pt x="1102" y="1216"/>
                  <a:pt x="1101" y="1216"/>
                  <a:pt x="1100" y="1216"/>
                </a:cubicBezTo>
                <a:cubicBezTo>
                  <a:pt x="1098" y="1217"/>
                  <a:pt x="1098" y="1220"/>
                  <a:pt x="1100" y="1222"/>
                </a:cubicBezTo>
                <a:cubicBezTo>
                  <a:pt x="1101" y="1223"/>
                  <a:pt x="1102" y="1223"/>
                  <a:pt x="1103" y="1224"/>
                </a:cubicBezTo>
                <a:cubicBezTo>
                  <a:pt x="1107" y="1229"/>
                  <a:pt x="1110" y="1233"/>
                  <a:pt x="1115" y="1235"/>
                </a:cubicBezTo>
                <a:cubicBezTo>
                  <a:pt x="1121" y="1237"/>
                  <a:pt x="1126" y="1238"/>
                  <a:pt x="1131" y="1239"/>
                </a:cubicBezTo>
                <a:cubicBezTo>
                  <a:pt x="1132" y="1239"/>
                  <a:pt x="1133" y="1239"/>
                  <a:pt x="1133" y="1239"/>
                </a:cubicBezTo>
                <a:cubicBezTo>
                  <a:pt x="1134" y="1238"/>
                  <a:pt x="1135" y="1237"/>
                  <a:pt x="1136" y="1236"/>
                </a:cubicBezTo>
                <a:cubicBezTo>
                  <a:pt x="1136" y="1236"/>
                  <a:pt x="1136" y="1235"/>
                  <a:pt x="1136" y="1234"/>
                </a:cubicBezTo>
                <a:cubicBezTo>
                  <a:pt x="1128" y="1223"/>
                  <a:pt x="1117" y="1217"/>
                  <a:pt x="1103" y="1215"/>
                </a:cubicBezTo>
                <a:close/>
                <a:moveTo>
                  <a:pt x="843" y="1117"/>
                </a:moveTo>
                <a:cubicBezTo>
                  <a:pt x="841" y="1118"/>
                  <a:pt x="840" y="1120"/>
                  <a:pt x="839" y="1122"/>
                </a:cubicBezTo>
                <a:cubicBezTo>
                  <a:pt x="839" y="1123"/>
                  <a:pt x="839" y="1125"/>
                  <a:pt x="840" y="1125"/>
                </a:cubicBezTo>
                <a:cubicBezTo>
                  <a:pt x="843" y="1127"/>
                  <a:pt x="846" y="1127"/>
                  <a:pt x="848" y="1128"/>
                </a:cubicBezTo>
                <a:cubicBezTo>
                  <a:pt x="850" y="1128"/>
                  <a:pt x="851" y="1128"/>
                  <a:pt x="852" y="1128"/>
                </a:cubicBezTo>
                <a:cubicBezTo>
                  <a:pt x="853" y="1128"/>
                  <a:pt x="854" y="1127"/>
                  <a:pt x="855" y="1126"/>
                </a:cubicBezTo>
                <a:cubicBezTo>
                  <a:pt x="856" y="1125"/>
                  <a:pt x="856" y="1122"/>
                  <a:pt x="855" y="1121"/>
                </a:cubicBezTo>
                <a:cubicBezTo>
                  <a:pt x="852" y="1117"/>
                  <a:pt x="847" y="1115"/>
                  <a:pt x="843" y="1117"/>
                </a:cubicBezTo>
                <a:close/>
                <a:moveTo>
                  <a:pt x="952" y="325"/>
                </a:moveTo>
                <a:cubicBezTo>
                  <a:pt x="950" y="325"/>
                  <a:pt x="947" y="328"/>
                  <a:pt x="948" y="331"/>
                </a:cubicBezTo>
                <a:cubicBezTo>
                  <a:pt x="948" y="331"/>
                  <a:pt x="949" y="332"/>
                  <a:pt x="949" y="332"/>
                </a:cubicBezTo>
                <a:cubicBezTo>
                  <a:pt x="952" y="332"/>
                  <a:pt x="955" y="329"/>
                  <a:pt x="954" y="327"/>
                </a:cubicBezTo>
                <a:cubicBezTo>
                  <a:pt x="953" y="326"/>
                  <a:pt x="953" y="325"/>
                  <a:pt x="952" y="325"/>
                </a:cubicBezTo>
                <a:close/>
                <a:moveTo>
                  <a:pt x="918" y="846"/>
                </a:moveTo>
                <a:cubicBezTo>
                  <a:pt x="919" y="845"/>
                  <a:pt x="919" y="844"/>
                  <a:pt x="918" y="842"/>
                </a:cubicBezTo>
                <a:cubicBezTo>
                  <a:pt x="918" y="841"/>
                  <a:pt x="917" y="840"/>
                  <a:pt x="916" y="840"/>
                </a:cubicBezTo>
                <a:cubicBezTo>
                  <a:pt x="914" y="839"/>
                  <a:pt x="912" y="839"/>
                  <a:pt x="911" y="839"/>
                </a:cubicBezTo>
                <a:cubicBezTo>
                  <a:pt x="907" y="839"/>
                  <a:pt x="904" y="839"/>
                  <a:pt x="901" y="840"/>
                </a:cubicBezTo>
                <a:cubicBezTo>
                  <a:pt x="899" y="840"/>
                  <a:pt x="897" y="840"/>
                  <a:pt x="896" y="842"/>
                </a:cubicBezTo>
                <a:cubicBezTo>
                  <a:pt x="892" y="844"/>
                  <a:pt x="889" y="847"/>
                  <a:pt x="887" y="850"/>
                </a:cubicBezTo>
                <a:cubicBezTo>
                  <a:pt x="885" y="852"/>
                  <a:pt x="885" y="854"/>
                  <a:pt x="886" y="856"/>
                </a:cubicBezTo>
                <a:cubicBezTo>
                  <a:pt x="887" y="858"/>
                  <a:pt x="888" y="860"/>
                  <a:pt x="890" y="860"/>
                </a:cubicBezTo>
                <a:cubicBezTo>
                  <a:pt x="893" y="860"/>
                  <a:pt x="896" y="861"/>
                  <a:pt x="898" y="860"/>
                </a:cubicBezTo>
                <a:cubicBezTo>
                  <a:pt x="906" y="858"/>
                  <a:pt x="913" y="853"/>
                  <a:pt x="918" y="846"/>
                </a:cubicBezTo>
                <a:close/>
                <a:moveTo>
                  <a:pt x="1102" y="933"/>
                </a:moveTo>
                <a:cubicBezTo>
                  <a:pt x="1101" y="934"/>
                  <a:pt x="1100" y="936"/>
                  <a:pt x="1099" y="938"/>
                </a:cubicBezTo>
                <a:cubicBezTo>
                  <a:pt x="1098" y="938"/>
                  <a:pt x="1098" y="939"/>
                  <a:pt x="1098" y="940"/>
                </a:cubicBezTo>
                <a:cubicBezTo>
                  <a:pt x="1099" y="940"/>
                  <a:pt x="1101" y="941"/>
                  <a:pt x="1102" y="942"/>
                </a:cubicBezTo>
                <a:cubicBezTo>
                  <a:pt x="1103" y="941"/>
                  <a:pt x="1105" y="940"/>
                  <a:pt x="1107" y="938"/>
                </a:cubicBezTo>
                <a:cubicBezTo>
                  <a:pt x="1107" y="938"/>
                  <a:pt x="1108" y="936"/>
                  <a:pt x="1107" y="935"/>
                </a:cubicBezTo>
                <a:cubicBezTo>
                  <a:pt x="1107" y="933"/>
                  <a:pt x="1104" y="932"/>
                  <a:pt x="1102" y="933"/>
                </a:cubicBezTo>
                <a:close/>
                <a:moveTo>
                  <a:pt x="1028" y="672"/>
                </a:moveTo>
                <a:cubicBezTo>
                  <a:pt x="1028" y="671"/>
                  <a:pt x="1028" y="671"/>
                  <a:pt x="1028" y="671"/>
                </a:cubicBezTo>
                <a:cubicBezTo>
                  <a:pt x="1027" y="672"/>
                  <a:pt x="1027" y="672"/>
                  <a:pt x="1027" y="672"/>
                </a:cubicBezTo>
                <a:lnTo>
                  <a:pt x="1028" y="672"/>
                </a:lnTo>
                <a:close/>
                <a:moveTo>
                  <a:pt x="1038" y="700"/>
                </a:moveTo>
                <a:cubicBezTo>
                  <a:pt x="1037" y="706"/>
                  <a:pt x="1041" y="711"/>
                  <a:pt x="1047" y="711"/>
                </a:cubicBezTo>
                <a:cubicBezTo>
                  <a:pt x="1059" y="711"/>
                  <a:pt x="1067" y="707"/>
                  <a:pt x="1072" y="696"/>
                </a:cubicBezTo>
                <a:cubicBezTo>
                  <a:pt x="1073" y="693"/>
                  <a:pt x="1074" y="690"/>
                  <a:pt x="1075" y="686"/>
                </a:cubicBezTo>
                <a:cubicBezTo>
                  <a:pt x="1076" y="684"/>
                  <a:pt x="1074" y="679"/>
                  <a:pt x="1071" y="677"/>
                </a:cubicBezTo>
                <a:cubicBezTo>
                  <a:pt x="1066" y="674"/>
                  <a:pt x="1061" y="674"/>
                  <a:pt x="1056" y="677"/>
                </a:cubicBezTo>
                <a:cubicBezTo>
                  <a:pt x="1048" y="682"/>
                  <a:pt x="1043" y="689"/>
                  <a:pt x="1039" y="698"/>
                </a:cubicBezTo>
                <a:cubicBezTo>
                  <a:pt x="1039" y="698"/>
                  <a:pt x="1039" y="699"/>
                  <a:pt x="1038" y="700"/>
                </a:cubicBezTo>
                <a:close/>
                <a:moveTo>
                  <a:pt x="1158" y="903"/>
                </a:moveTo>
                <a:cubicBezTo>
                  <a:pt x="1157" y="903"/>
                  <a:pt x="1156" y="903"/>
                  <a:pt x="1155" y="904"/>
                </a:cubicBezTo>
                <a:cubicBezTo>
                  <a:pt x="1154" y="905"/>
                  <a:pt x="1152" y="907"/>
                  <a:pt x="1152" y="908"/>
                </a:cubicBezTo>
                <a:cubicBezTo>
                  <a:pt x="1152" y="910"/>
                  <a:pt x="1153" y="912"/>
                  <a:pt x="1154" y="914"/>
                </a:cubicBezTo>
                <a:cubicBezTo>
                  <a:pt x="1154" y="914"/>
                  <a:pt x="1157" y="915"/>
                  <a:pt x="1157" y="915"/>
                </a:cubicBezTo>
                <a:cubicBezTo>
                  <a:pt x="1159" y="914"/>
                  <a:pt x="1159" y="912"/>
                  <a:pt x="1160" y="910"/>
                </a:cubicBezTo>
                <a:cubicBezTo>
                  <a:pt x="1160" y="908"/>
                  <a:pt x="1160" y="906"/>
                  <a:pt x="1159" y="904"/>
                </a:cubicBezTo>
                <a:cubicBezTo>
                  <a:pt x="1159" y="904"/>
                  <a:pt x="1158" y="903"/>
                  <a:pt x="1158" y="903"/>
                </a:cubicBezTo>
                <a:close/>
                <a:moveTo>
                  <a:pt x="995" y="826"/>
                </a:moveTo>
                <a:cubicBezTo>
                  <a:pt x="994" y="826"/>
                  <a:pt x="993" y="828"/>
                  <a:pt x="994" y="829"/>
                </a:cubicBezTo>
                <a:cubicBezTo>
                  <a:pt x="995" y="832"/>
                  <a:pt x="996" y="834"/>
                  <a:pt x="999" y="835"/>
                </a:cubicBezTo>
                <a:cubicBezTo>
                  <a:pt x="1000" y="835"/>
                  <a:pt x="1002" y="833"/>
                  <a:pt x="1004" y="833"/>
                </a:cubicBezTo>
                <a:cubicBezTo>
                  <a:pt x="1004" y="831"/>
                  <a:pt x="1004" y="831"/>
                  <a:pt x="1003" y="830"/>
                </a:cubicBezTo>
                <a:cubicBezTo>
                  <a:pt x="1002" y="827"/>
                  <a:pt x="999" y="825"/>
                  <a:pt x="995" y="826"/>
                </a:cubicBezTo>
                <a:close/>
                <a:moveTo>
                  <a:pt x="1042" y="638"/>
                </a:moveTo>
                <a:cubicBezTo>
                  <a:pt x="1041" y="638"/>
                  <a:pt x="1039" y="639"/>
                  <a:pt x="1038" y="640"/>
                </a:cubicBezTo>
                <a:cubicBezTo>
                  <a:pt x="1035" y="642"/>
                  <a:pt x="1030" y="642"/>
                  <a:pt x="1028" y="646"/>
                </a:cubicBezTo>
                <a:cubicBezTo>
                  <a:pt x="1028" y="647"/>
                  <a:pt x="1028" y="649"/>
                  <a:pt x="1028" y="650"/>
                </a:cubicBezTo>
                <a:cubicBezTo>
                  <a:pt x="1028" y="650"/>
                  <a:pt x="1029" y="651"/>
                  <a:pt x="1029" y="651"/>
                </a:cubicBezTo>
                <a:cubicBezTo>
                  <a:pt x="1031" y="651"/>
                  <a:pt x="1034" y="652"/>
                  <a:pt x="1035" y="651"/>
                </a:cubicBezTo>
                <a:cubicBezTo>
                  <a:pt x="1039" y="649"/>
                  <a:pt x="1042" y="646"/>
                  <a:pt x="1045" y="643"/>
                </a:cubicBezTo>
                <a:cubicBezTo>
                  <a:pt x="1046" y="642"/>
                  <a:pt x="1047" y="639"/>
                  <a:pt x="1045" y="638"/>
                </a:cubicBezTo>
                <a:cubicBezTo>
                  <a:pt x="1044" y="637"/>
                  <a:pt x="1043" y="637"/>
                  <a:pt x="1042" y="638"/>
                </a:cubicBezTo>
                <a:close/>
                <a:moveTo>
                  <a:pt x="1067" y="642"/>
                </a:moveTo>
                <a:cubicBezTo>
                  <a:pt x="1067" y="641"/>
                  <a:pt x="1065" y="640"/>
                  <a:pt x="1064" y="640"/>
                </a:cubicBezTo>
                <a:cubicBezTo>
                  <a:pt x="1062" y="640"/>
                  <a:pt x="1060" y="642"/>
                  <a:pt x="1060" y="644"/>
                </a:cubicBezTo>
                <a:cubicBezTo>
                  <a:pt x="1060" y="645"/>
                  <a:pt x="1061" y="647"/>
                  <a:pt x="1062" y="648"/>
                </a:cubicBezTo>
                <a:cubicBezTo>
                  <a:pt x="1064" y="648"/>
                  <a:pt x="1066" y="648"/>
                  <a:pt x="1066" y="647"/>
                </a:cubicBezTo>
                <a:cubicBezTo>
                  <a:pt x="1067" y="645"/>
                  <a:pt x="1067" y="643"/>
                  <a:pt x="1067" y="642"/>
                </a:cubicBezTo>
                <a:close/>
                <a:moveTo>
                  <a:pt x="1053" y="627"/>
                </a:moveTo>
                <a:cubicBezTo>
                  <a:pt x="1052" y="625"/>
                  <a:pt x="1051" y="625"/>
                  <a:pt x="1050" y="626"/>
                </a:cubicBezTo>
                <a:cubicBezTo>
                  <a:pt x="1050" y="627"/>
                  <a:pt x="1049" y="627"/>
                  <a:pt x="1049" y="628"/>
                </a:cubicBezTo>
                <a:cubicBezTo>
                  <a:pt x="1052" y="629"/>
                  <a:pt x="1052" y="629"/>
                  <a:pt x="1052" y="629"/>
                </a:cubicBezTo>
                <a:cubicBezTo>
                  <a:pt x="1053" y="629"/>
                  <a:pt x="1054" y="628"/>
                  <a:pt x="1053" y="627"/>
                </a:cubicBezTo>
                <a:close/>
                <a:moveTo>
                  <a:pt x="925" y="339"/>
                </a:moveTo>
                <a:cubicBezTo>
                  <a:pt x="927" y="339"/>
                  <a:pt x="928" y="339"/>
                  <a:pt x="930" y="338"/>
                </a:cubicBezTo>
                <a:cubicBezTo>
                  <a:pt x="925" y="334"/>
                  <a:pt x="919" y="334"/>
                  <a:pt x="913" y="335"/>
                </a:cubicBezTo>
                <a:cubicBezTo>
                  <a:pt x="917" y="343"/>
                  <a:pt x="917" y="343"/>
                  <a:pt x="925" y="339"/>
                </a:cubicBezTo>
                <a:close/>
                <a:moveTo>
                  <a:pt x="706" y="1251"/>
                </a:moveTo>
                <a:cubicBezTo>
                  <a:pt x="705" y="1251"/>
                  <a:pt x="703" y="1251"/>
                  <a:pt x="702" y="1252"/>
                </a:cubicBezTo>
                <a:cubicBezTo>
                  <a:pt x="701" y="1252"/>
                  <a:pt x="700" y="1253"/>
                  <a:pt x="698" y="1253"/>
                </a:cubicBezTo>
                <a:cubicBezTo>
                  <a:pt x="698" y="1253"/>
                  <a:pt x="698" y="1253"/>
                  <a:pt x="698" y="1253"/>
                </a:cubicBezTo>
                <a:cubicBezTo>
                  <a:pt x="707" y="1258"/>
                  <a:pt x="707" y="1258"/>
                  <a:pt x="707" y="1258"/>
                </a:cubicBezTo>
                <a:cubicBezTo>
                  <a:pt x="707" y="1257"/>
                  <a:pt x="708" y="1256"/>
                  <a:pt x="708" y="1256"/>
                </a:cubicBezTo>
                <a:cubicBezTo>
                  <a:pt x="709" y="1254"/>
                  <a:pt x="709" y="1253"/>
                  <a:pt x="708" y="1252"/>
                </a:cubicBezTo>
                <a:cubicBezTo>
                  <a:pt x="708" y="1252"/>
                  <a:pt x="707" y="1251"/>
                  <a:pt x="706" y="1251"/>
                </a:cubicBezTo>
                <a:close/>
                <a:moveTo>
                  <a:pt x="1272" y="1272"/>
                </a:moveTo>
                <a:cubicBezTo>
                  <a:pt x="1272" y="1272"/>
                  <a:pt x="1272" y="1272"/>
                  <a:pt x="1272" y="1273"/>
                </a:cubicBezTo>
                <a:cubicBezTo>
                  <a:pt x="1272" y="1273"/>
                  <a:pt x="1272" y="1273"/>
                  <a:pt x="1272" y="1273"/>
                </a:cubicBezTo>
                <a:cubicBezTo>
                  <a:pt x="1272" y="1272"/>
                  <a:pt x="1272" y="1272"/>
                  <a:pt x="1272" y="1272"/>
                </a:cubicBezTo>
                <a:close/>
                <a:moveTo>
                  <a:pt x="1488" y="75"/>
                </a:moveTo>
                <a:cubicBezTo>
                  <a:pt x="1485" y="74"/>
                  <a:pt x="1484" y="73"/>
                  <a:pt x="1484" y="69"/>
                </a:cubicBezTo>
                <a:cubicBezTo>
                  <a:pt x="1484" y="65"/>
                  <a:pt x="1485" y="60"/>
                  <a:pt x="1485" y="55"/>
                </a:cubicBezTo>
                <a:cubicBezTo>
                  <a:pt x="1485" y="54"/>
                  <a:pt x="1483" y="52"/>
                  <a:pt x="1482" y="52"/>
                </a:cubicBezTo>
                <a:cubicBezTo>
                  <a:pt x="1478" y="50"/>
                  <a:pt x="1473" y="49"/>
                  <a:pt x="1469" y="47"/>
                </a:cubicBezTo>
                <a:cubicBezTo>
                  <a:pt x="1464" y="46"/>
                  <a:pt x="1461" y="47"/>
                  <a:pt x="1457" y="49"/>
                </a:cubicBezTo>
                <a:cubicBezTo>
                  <a:pt x="1456" y="50"/>
                  <a:pt x="1454" y="50"/>
                  <a:pt x="1453" y="50"/>
                </a:cubicBezTo>
                <a:cubicBezTo>
                  <a:pt x="1452" y="51"/>
                  <a:pt x="1452" y="51"/>
                  <a:pt x="1452" y="51"/>
                </a:cubicBezTo>
                <a:cubicBezTo>
                  <a:pt x="1451" y="51"/>
                  <a:pt x="1451" y="51"/>
                  <a:pt x="1451" y="51"/>
                </a:cubicBezTo>
                <a:cubicBezTo>
                  <a:pt x="1450" y="52"/>
                  <a:pt x="1449" y="53"/>
                  <a:pt x="1449" y="53"/>
                </a:cubicBezTo>
                <a:cubicBezTo>
                  <a:pt x="1449" y="54"/>
                  <a:pt x="1448" y="53"/>
                  <a:pt x="1447" y="53"/>
                </a:cubicBezTo>
                <a:cubicBezTo>
                  <a:pt x="1448" y="51"/>
                  <a:pt x="1449" y="51"/>
                  <a:pt x="1451" y="51"/>
                </a:cubicBezTo>
                <a:cubicBezTo>
                  <a:pt x="1451" y="51"/>
                  <a:pt x="1451" y="51"/>
                  <a:pt x="1451" y="51"/>
                </a:cubicBezTo>
                <a:cubicBezTo>
                  <a:pt x="1452" y="51"/>
                  <a:pt x="1452" y="50"/>
                  <a:pt x="1453" y="50"/>
                </a:cubicBezTo>
                <a:cubicBezTo>
                  <a:pt x="1455" y="48"/>
                  <a:pt x="1457" y="46"/>
                  <a:pt x="1459" y="44"/>
                </a:cubicBezTo>
                <a:cubicBezTo>
                  <a:pt x="1462" y="41"/>
                  <a:pt x="1462" y="40"/>
                  <a:pt x="1459" y="37"/>
                </a:cubicBezTo>
                <a:cubicBezTo>
                  <a:pt x="1457" y="37"/>
                  <a:pt x="1456" y="36"/>
                  <a:pt x="1455" y="35"/>
                </a:cubicBezTo>
                <a:cubicBezTo>
                  <a:pt x="1455" y="34"/>
                  <a:pt x="1454" y="34"/>
                  <a:pt x="1453" y="34"/>
                </a:cubicBezTo>
                <a:cubicBezTo>
                  <a:pt x="1448" y="33"/>
                  <a:pt x="1444" y="29"/>
                  <a:pt x="1438" y="28"/>
                </a:cubicBezTo>
                <a:cubicBezTo>
                  <a:pt x="1434" y="27"/>
                  <a:pt x="1432" y="25"/>
                  <a:pt x="1431" y="22"/>
                </a:cubicBezTo>
                <a:cubicBezTo>
                  <a:pt x="1430" y="19"/>
                  <a:pt x="1428" y="17"/>
                  <a:pt x="1425" y="17"/>
                </a:cubicBezTo>
                <a:cubicBezTo>
                  <a:pt x="1420" y="16"/>
                  <a:pt x="1414" y="15"/>
                  <a:pt x="1409" y="13"/>
                </a:cubicBezTo>
                <a:cubicBezTo>
                  <a:pt x="1403" y="11"/>
                  <a:pt x="1398" y="12"/>
                  <a:pt x="1393" y="15"/>
                </a:cubicBezTo>
                <a:cubicBezTo>
                  <a:pt x="1390" y="17"/>
                  <a:pt x="1388" y="15"/>
                  <a:pt x="1387" y="10"/>
                </a:cubicBezTo>
                <a:cubicBezTo>
                  <a:pt x="1387" y="9"/>
                  <a:pt x="1388" y="7"/>
                  <a:pt x="1387" y="7"/>
                </a:cubicBezTo>
                <a:cubicBezTo>
                  <a:pt x="1379" y="5"/>
                  <a:pt x="1372" y="3"/>
                  <a:pt x="1364" y="1"/>
                </a:cubicBezTo>
                <a:cubicBezTo>
                  <a:pt x="1362" y="1"/>
                  <a:pt x="1359" y="1"/>
                  <a:pt x="1356" y="1"/>
                </a:cubicBezTo>
                <a:cubicBezTo>
                  <a:pt x="1354" y="2"/>
                  <a:pt x="1351" y="4"/>
                  <a:pt x="1351" y="7"/>
                </a:cubicBezTo>
                <a:cubicBezTo>
                  <a:pt x="1350" y="12"/>
                  <a:pt x="1350" y="16"/>
                  <a:pt x="1349" y="21"/>
                </a:cubicBezTo>
                <a:cubicBezTo>
                  <a:pt x="1349" y="22"/>
                  <a:pt x="1348" y="22"/>
                  <a:pt x="1348" y="22"/>
                </a:cubicBezTo>
                <a:cubicBezTo>
                  <a:pt x="1346" y="23"/>
                  <a:pt x="1345" y="22"/>
                  <a:pt x="1345" y="21"/>
                </a:cubicBezTo>
                <a:cubicBezTo>
                  <a:pt x="1344" y="19"/>
                  <a:pt x="1344" y="17"/>
                  <a:pt x="1344" y="15"/>
                </a:cubicBezTo>
                <a:cubicBezTo>
                  <a:pt x="1344" y="14"/>
                  <a:pt x="1344" y="13"/>
                  <a:pt x="1344" y="13"/>
                </a:cubicBezTo>
                <a:cubicBezTo>
                  <a:pt x="1343" y="12"/>
                  <a:pt x="1342" y="10"/>
                  <a:pt x="1341" y="10"/>
                </a:cubicBezTo>
                <a:cubicBezTo>
                  <a:pt x="1335" y="11"/>
                  <a:pt x="1332" y="7"/>
                  <a:pt x="1329" y="3"/>
                </a:cubicBezTo>
                <a:cubicBezTo>
                  <a:pt x="1327" y="0"/>
                  <a:pt x="1323" y="0"/>
                  <a:pt x="1320" y="2"/>
                </a:cubicBezTo>
                <a:cubicBezTo>
                  <a:pt x="1316" y="3"/>
                  <a:pt x="1314" y="6"/>
                  <a:pt x="1314" y="10"/>
                </a:cubicBezTo>
                <a:cubicBezTo>
                  <a:pt x="1314" y="13"/>
                  <a:pt x="1315" y="15"/>
                  <a:pt x="1315" y="18"/>
                </a:cubicBezTo>
                <a:cubicBezTo>
                  <a:pt x="1315" y="18"/>
                  <a:pt x="1315" y="19"/>
                  <a:pt x="1314" y="19"/>
                </a:cubicBezTo>
                <a:cubicBezTo>
                  <a:pt x="1314" y="20"/>
                  <a:pt x="1312" y="19"/>
                  <a:pt x="1312" y="19"/>
                </a:cubicBezTo>
                <a:cubicBezTo>
                  <a:pt x="1310" y="16"/>
                  <a:pt x="1309" y="12"/>
                  <a:pt x="1307" y="8"/>
                </a:cubicBezTo>
                <a:cubicBezTo>
                  <a:pt x="1304" y="4"/>
                  <a:pt x="1299" y="5"/>
                  <a:pt x="1297" y="9"/>
                </a:cubicBezTo>
                <a:cubicBezTo>
                  <a:pt x="1294" y="13"/>
                  <a:pt x="1294" y="14"/>
                  <a:pt x="1291" y="13"/>
                </a:cubicBezTo>
                <a:cubicBezTo>
                  <a:pt x="1291" y="12"/>
                  <a:pt x="1290" y="12"/>
                  <a:pt x="1289" y="12"/>
                </a:cubicBezTo>
                <a:cubicBezTo>
                  <a:pt x="1285" y="11"/>
                  <a:pt x="1282" y="13"/>
                  <a:pt x="1283" y="17"/>
                </a:cubicBezTo>
                <a:cubicBezTo>
                  <a:pt x="1284" y="22"/>
                  <a:pt x="1282" y="25"/>
                  <a:pt x="1278" y="28"/>
                </a:cubicBezTo>
                <a:cubicBezTo>
                  <a:pt x="1276" y="29"/>
                  <a:pt x="1276" y="33"/>
                  <a:pt x="1274" y="35"/>
                </a:cubicBezTo>
                <a:cubicBezTo>
                  <a:pt x="1273" y="38"/>
                  <a:pt x="1267" y="37"/>
                  <a:pt x="1265" y="35"/>
                </a:cubicBezTo>
                <a:cubicBezTo>
                  <a:pt x="1263" y="29"/>
                  <a:pt x="1260" y="23"/>
                  <a:pt x="1257" y="18"/>
                </a:cubicBezTo>
                <a:cubicBezTo>
                  <a:pt x="1256" y="16"/>
                  <a:pt x="1252" y="16"/>
                  <a:pt x="1250" y="15"/>
                </a:cubicBezTo>
                <a:cubicBezTo>
                  <a:pt x="1248" y="14"/>
                  <a:pt x="1245" y="16"/>
                  <a:pt x="1244" y="20"/>
                </a:cubicBezTo>
                <a:cubicBezTo>
                  <a:pt x="1244" y="24"/>
                  <a:pt x="1242" y="26"/>
                  <a:pt x="1238" y="27"/>
                </a:cubicBezTo>
                <a:cubicBezTo>
                  <a:pt x="1237" y="27"/>
                  <a:pt x="1235" y="27"/>
                  <a:pt x="1234" y="28"/>
                </a:cubicBezTo>
                <a:cubicBezTo>
                  <a:pt x="1233" y="29"/>
                  <a:pt x="1232" y="30"/>
                  <a:pt x="1232" y="31"/>
                </a:cubicBezTo>
                <a:cubicBezTo>
                  <a:pt x="1234" y="36"/>
                  <a:pt x="1236" y="41"/>
                  <a:pt x="1238" y="46"/>
                </a:cubicBezTo>
                <a:cubicBezTo>
                  <a:pt x="1238" y="46"/>
                  <a:pt x="1238" y="46"/>
                  <a:pt x="1239" y="46"/>
                </a:cubicBezTo>
                <a:cubicBezTo>
                  <a:pt x="1239" y="48"/>
                  <a:pt x="1239" y="48"/>
                  <a:pt x="1239" y="48"/>
                </a:cubicBezTo>
                <a:cubicBezTo>
                  <a:pt x="1238" y="47"/>
                  <a:pt x="1238" y="47"/>
                  <a:pt x="1238" y="47"/>
                </a:cubicBezTo>
                <a:cubicBezTo>
                  <a:pt x="1238" y="46"/>
                  <a:pt x="1238" y="46"/>
                  <a:pt x="1238" y="46"/>
                </a:cubicBezTo>
                <a:cubicBezTo>
                  <a:pt x="1235" y="46"/>
                  <a:pt x="1232" y="46"/>
                  <a:pt x="1230" y="43"/>
                </a:cubicBezTo>
                <a:cubicBezTo>
                  <a:pt x="1228" y="40"/>
                  <a:pt x="1225" y="39"/>
                  <a:pt x="1222" y="40"/>
                </a:cubicBezTo>
                <a:cubicBezTo>
                  <a:pt x="1220" y="41"/>
                  <a:pt x="1218" y="40"/>
                  <a:pt x="1217" y="38"/>
                </a:cubicBezTo>
                <a:cubicBezTo>
                  <a:pt x="1216" y="37"/>
                  <a:pt x="1215" y="35"/>
                  <a:pt x="1213" y="33"/>
                </a:cubicBezTo>
                <a:cubicBezTo>
                  <a:pt x="1211" y="31"/>
                  <a:pt x="1209" y="30"/>
                  <a:pt x="1206" y="32"/>
                </a:cubicBezTo>
                <a:cubicBezTo>
                  <a:pt x="1204" y="34"/>
                  <a:pt x="1203" y="36"/>
                  <a:pt x="1201" y="38"/>
                </a:cubicBezTo>
                <a:cubicBezTo>
                  <a:pt x="1199" y="39"/>
                  <a:pt x="1198" y="39"/>
                  <a:pt x="1197" y="38"/>
                </a:cubicBezTo>
                <a:cubicBezTo>
                  <a:pt x="1194" y="35"/>
                  <a:pt x="1191" y="34"/>
                  <a:pt x="1187" y="35"/>
                </a:cubicBezTo>
                <a:cubicBezTo>
                  <a:pt x="1180" y="37"/>
                  <a:pt x="1173" y="39"/>
                  <a:pt x="1166" y="43"/>
                </a:cubicBezTo>
                <a:cubicBezTo>
                  <a:pt x="1165" y="44"/>
                  <a:pt x="1163" y="46"/>
                  <a:pt x="1162" y="47"/>
                </a:cubicBezTo>
                <a:cubicBezTo>
                  <a:pt x="1159" y="50"/>
                  <a:pt x="1160" y="56"/>
                  <a:pt x="1163" y="58"/>
                </a:cubicBezTo>
                <a:cubicBezTo>
                  <a:pt x="1164" y="59"/>
                  <a:pt x="1166" y="59"/>
                  <a:pt x="1167" y="59"/>
                </a:cubicBezTo>
                <a:cubicBezTo>
                  <a:pt x="1167" y="59"/>
                  <a:pt x="1167" y="59"/>
                  <a:pt x="1167" y="59"/>
                </a:cubicBezTo>
                <a:cubicBezTo>
                  <a:pt x="1167" y="59"/>
                  <a:pt x="1168" y="59"/>
                  <a:pt x="1168" y="59"/>
                </a:cubicBezTo>
                <a:cubicBezTo>
                  <a:pt x="1169" y="57"/>
                  <a:pt x="1170" y="56"/>
                  <a:pt x="1171" y="55"/>
                </a:cubicBezTo>
                <a:cubicBezTo>
                  <a:pt x="1171" y="55"/>
                  <a:pt x="1172" y="55"/>
                  <a:pt x="1173" y="55"/>
                </a:cubicBezTo>
                <a:cubicBezTo>
                  <a:pt x="1174" y="56"/>
                  <a:pt x="1174" y="57"/>
                  <a:pt x="1172" y="58"/>
                </a:cubicBezTo>
                <a:cubicBezTo>
                  <a:pt x="1171" y="58"/>
                  <a:pt x="1170" y="58"/>
                  <a:pt x="1168" y="59"/>
                </a:cubicBezTo>
                <a:cubicBezTo>
                  <a:pt x="1168" y="59"/>
                  <a:pt x="1168" y="59"/>
                  <a:pt x="1167" y="59"/>
                </a:cubicBezTo>
                <a:cubicBezTo>
                  <a:pt x="1167" y="59"/>
                  <a:pt x="1167" y="59"/>
                  <a:pt x="1167" y="59"/>
                </a:cubicBezTo>
                <a:cubicBezTo>
                  <a:pt x="1167" y="62"/>
                  <a:pt x="1168" y="64"/>
                  <a:pt x="1168" y="67"/>
                </a:cubicBezTo>
                <a:cubicBezTo>
                  <a:pt x="1170" y="72"/>
                  <a:pt x="1170" y="72"/>
                  <a:pt x="1169" y="73"/>
                </a:cubicBezTo>
                <a:cubicBezTo>
                  <a:pt x="1167" y="75"/>
                  <a:pt x="1166" y="76"/>
                  <a:pt x="1164" y="78"/>
                </a:cubicBezTo>
                <a:cubicBezTo>
                  <a:pt x="1161" y="82"/>
                  <a:pt x="1163" y="86"/>
                  <a:pt x="1168" y="89"/>
                </a:cubicBezTo>
                <a:cubicBezTo>
                  <a:pt x="1169" y="90"/>
                  <a:pt x="1170" y="90"/>
                  <a:pt x="1171" y="91"/>
                </a:cubicBezTo>
                <a:cubicBezTo>
                  <a:pt x="1170" y="91"/>
                  <a:pt x="1169" y="91"/>
                  <a:pt x="1169" y="91"/>
                </a:cubicBezTo>
                <a:cubicBezTo>
                  <a:pt x="1167" y="92"/>
                  <a:pt x="1166" y="92"/>
                  <a:pt x="1165" y="92"/>
                </a:cubicBezTo>
                <a:cubicBezTo>
                  <a:pt x="1161" y="93"/>
                  <a:pt x="1159" y="96"/>
                  <a:pt x="1160" y="100"/>
                </a:cubicBezTo>
                <a:cubicBezTo>
                  <a:pt x="1161" y="105"/>
                  <a:pt x="1163" y="110"/>
                  <a:pt x="1167" y="114"/>
                </a:cubicBezTo>
                <a:cubicBezTo>
                  <a:pt x="1171" y="117"/>
                  <a:pt x="1175" y="118"/>
                  <a:pt x="1180" y="118"/>
                </a:cubicBezTo>
                <a:cubicBezTo>
                  <a:pt x="1180" y="118"/>
                  <a:pt x="1180" y="118"/>
                  <a:pt x="1180" y="117"/>
                </a:cubicBezTo>
                <a:cubicBezTo>
                  <a:pt x="1180" y="117"/>
                  <a:pt x="1180" y="117"/>
                  <a:pt x="1181" y="117"/>
                </a:cubicBezTo>
                <a:cubicBezTo>
                  <a:pt x="1181" y="117"/>
                  <a:pt x="1180" y="117"/>
                  <a:pt x="1180" y="118"/>
                </a:cubicBezTo>
                <a:cubicBezTo>
                  <a:pt x="1180" y="118"/>
                  <a:pt x="1180" y="118"/>
                  <a:pt x="1180" y="118"/>
                </a:cubicBezTo>
                <a:cubicBezTo>
                  <a:pt x="1181" y="120"/>
                  <a:pt x="1181" y="123"/>
                  <a:pt x="1183" y="125"/>
                </a:cubicBezTo>
                <a:cubicBezTo>
                  <a:pt x="1188" y="130"/>
                  <a:pt x="1195" y="133"/>
                  <a:pt x="1202" y="134"/>
                </a:cubicBezTo>
                <a:cubicBezTo>
                  <a:pt x="1208" y="135"/>
                  <a:pt x="1213" y="133"/>
                  <a:pt x="1217" y="131"/>
                </a:cubicBezTo>
                <a:cubicBezTo>
                  <a:pt x="1217" y="130"/>
                  <a:pt x="1217" y="130"/>
                  <a:pt x="1217" y="130"/>
                </a:cubicBezTo>
                <a:cubicBezTo>
                  <a:pt x="1218" y="130"/>
                  <a:pt x="1219" y="129"/>
                  <a:pt x="1218" y="130"/>
                </a:cubicBezTo>
                <a:cubicBezTo>
                  <a:pt x="1217" y="130"/>
                  <a:pt x="1217" y="131"/>
                  <a:pt x="1217" y="131"/>
                </a:cubicBezTo>
                <a:cubicBezTo>
                  <a:pt x="1218" y="133"/>
                  <a:pt x="1217" y="136"/>
                  <a:pt x="1220" y="137"/>
                </a:cubicBezTo>
                <a:cubicBezTo>
                  <a:pt x="1227" y="143"/>
                  <a:pt x="1236" y="145"/>
                  <a:pt x="1245" y="143"/>
                </a:cubicBezTo>
                <a:cubicBezTo>
                  <a:pt x="1254" y="141"/>
                  <a:pt x="1264" y="139"/>
                  <a:pt x="1269" y="130"/>
                </a:cubicBezTo>
                <a:cubicBezTo>
                  <a:pt x="1271" y="128"/>
                  <a:pt x="1273" y="127"/>
                  <a:pt x="1275" y="127"/>
                </a:cubicBezTo>
                <a:cubicBezTo>
                  <a:pt x="1275" y="126"/>
                  <a:pt x="1275" y="126"/>
                  <a:pt x="1276" y="126"/>
                </a:cubicBezTo>
                <a:cubicBezTo>
                  <a:pt x="1276" y="126"/>
                  <a:pt x="1276" y="126"/>
                  <a:pt x="1276" y="126"/>
                </a:cubicBezTo>
                <a:cubicBezTo>
                  <a:pt x="1276" y="126"/>
                  <a:pt x="1275" y="127"/>
                  <a:pt x="1275" y="127"/>
                </a:cubicBezTo>
                <a:cubicBezTo>
                  <a:pt x="1275" y="128"/>
                  <a:pt x="1274" y="129"/>
                  <a:pt x="1274" y="130"/>
                </a:cubicBezTo>
                <a:cubicBezTo>
                  <a:pt x="1274" y="130"/>
                  <a:pt x="1273" y="131"/>
                  <a:pt x="1273" y="131"/>
                </a:cubicBezTo>
                <a:cubicBezTo>
                  <a:pt x="1272" y="134"/>
                  <a:pt x="1274" y="137"/>
                  <a:pt x="1276" y="138"/>
                </a:cubicBezTo>
                <a:cubicBezTo>
                  <a:pt x="1280" y="139"/>
                  <a:pt x="1284" y="138"/>
                  <a:pt x="1288" y="142"/>
                </a:cubicBezTo>
                <a:cubicBezTo>
                  <a:pt x="1288" y="142"/>
                  <a:pt x="1288" y="142"/>
                  <a:pt x="1289" y="142"/>
                </a:cubicBezTo>
                <a:cubicBezTo>
                  <a:pt x="1289" y="143"/>
                  <a:pt x="1289" y="143"/>
                  <a:pt x="1289" y="143"/>
                </a:cubicBezTo>
                <a:cubicBezTo>
                  <a:pt x="1288" y="142"/>
                  <a:pt x="1288" y="142"/>
                  <a:pt x="1288" y="142"/>
                </a:cubicBezTo>
                <a:cubicBezTo>
                  <a:pt x="1288" y="142"/>
                  <a:pt x="1288" y="142"/>
                  <a:pt x="1288" y="142"/>
                </a:cubicBezTo>
                <a:cubicBezTo>
                  <a:pt x="1273" y="141"/>
                  <a:pt x="1259" y="141"/>
                  <a:pt x="1246" y="148"/>
                </a:cubicBezTo>
                <a:cubicBezTo>
                  <a:pt x="1240" y="151"/>
                  <a:pt x="1234" y="150"/>
                  <a:pt x="1228" y="148"/>
                </a:cubicBezTo>
                <a:cubicBezTo>
                  <a:pt x="1224" y="147"/>
                  <a:pt x="1220" y="147"/>
                  <a:pt x="1216" y="146"/>
                </a:cubicBezTo>
                <a:cubicBezTo>
                  <a:pt x="1213" y="146"/>
                  <a:pt x="1210" y="149"/>
                  <a:pt x="1209" y="151"/>
                </a:cubicBezTo>
                <a:cubicBezTo>
                  <a:pt x="1209" y="157"/>
                  <a:pt x="1209" y="162"/>
                  <a:pt x="1208" y="168"/>
                </a:cubicBezTo>
                <a:cubicBezTo>
                  <a:pt x="1208" y="169"/>
                  <a:pt x="1208" y="170"/>
                  <a:pt x="1207" y="170"/>
                </a:cubicBezTo>
                <a:cubicBezTo>
                  <a:pt x="1206" y="169"/>
                  <a:pt x="1206" y="169"/>
                  <a:pt x="1206" y="168"/>
                </a:cubicBezTo>
                <a:cubicBezTo>
                  <a:pt x="1204" y="154"/>
                  <a:pt x="1195" y="144"/>
                  <a:pt x="1183" y="138"/>
                </a:cubicBezTo>
                <a:cubicBezTo>
                  <a:pt x="1182" y="138"/>
                  <a:pt x="1182" y="137"/>
                  <a:pt x="1181" y="137"/>
                </a:cubicBezTo>
                <a:cubicBezTo>
                  <a:pt x="1178" y="135"/>
                  <a:pt x="1174" y="135"/>
                  <a:pt x="1172" y="138"/>
                </a:cubicBezTo>
                <a:cubicBezTo>
                  <a:pt x="1168" y="142"/>
                  <a:pt x="1163" y="146"/>
                  <a:pt x="1159" y="151"/>
                </a:cubicBezTo>
                <a:cubicBezTo>
                  <a:pt x="1161" y="153"/>
                  <a:pt x="1162" y="156"/>
                  <a:pt x="1161" y="158"/>
                </a:cubicBezTo>
                <a:cubicBezTo>
                  <a:pt x="1158" y="162"/>
                  <a:pt x="1158" y="166"/>
                  <a:pt x="1160" y="170"/>
                </a:cubicBezTo>
                <a:cubicBezTo>
                  <a:pt x="1162" y="175"/>
                  <a:pt x="1162" y="181"/>
                  <a:pt x="1160" y="186"/>
                </a:cubicBezTo>
                <a:cubicBezTo>
                  <a:pt x="1159" y="191"/>
                  <a:pt x="1159" y="196"/>
                  <a:pt x="1157" y="200"/>
                </a:cubicBezTo>
                <a:cubicBezTo>
                  <a:pt x="1157" y="201"/>
                  <a:pt x="1156" y="203"/>
                  <a:pt x="1155" y="203"/>
                </a:cubicBezTo>
                <a:cubicBezTo>
                  <a:pt x="1150" y="205"/>
                  <a:pt x="1151" y="209"/>
                  <a:pt x="1151" y="213"/>
                </a:cubicBezTo>
                <a:cubicBezTo>
                  <a:pt x="1151" y="213"/>
                  <a:pt x="1151" y="213"/>
                  <a:pt x="1151" y="213"/>
                </a:cubicBezTo>
                <a:cubicBezTo>
                  <a:pt x="1153" y="214"/>
                  <a:pt x="1154" y="216"/>
                  <a:pt x="1156" y="218"/>
                </a:cubicBezTo>
                <a:cubicBezTo>
                  <a:pt x="1156" y="218"/>
                  <a:pt x="1157" y="219"/>
                  <a:pt x="1157" y="219"/>
                </a:cubicBezTo>
                <a:cubicBezTo>
                  <a:pt x="1159" y="220"/>
                  <a:pt x="1161" y="220"/>
                  <a:pt x="1162" y="221"/>
                </a:cubicBezTo>
                <a:cubicBezTo>
                  <a:pt x="1163" y="221"/>
                  <a:pt x="1164" y="221"/>
                  <a:pt x="1164" y="221"/>
                </a:cubicBezTo>
                <a:cubicBezTo>
                  <a:pt x="1164" y="221"/>
                  <a:pt x="1164" y="222"/>
                  <a:pt x="1164" y="222"/>
                </a:cubicBezTo>
                <a:cubicBezTo>
                  <a:pt x="1165" y="222"/>
                  <a:pt x="1166" y="223"/>
                  <a:pt x="1167" y="223"/>
                </a:cubicBezTo>
                <a:cubicBezTo>
                  <a:pt x="1168" y="223"/>
                  <a:pt x="1168" y="224"/>
                  <a:pt x="1168" y="225"/>
                </a:cubicBezTo>
                <a:cubicBezTo>
                  <a:pt x="1168" y="225"/>
                  <a:pt x="1168" y="226"/>
                  <a:pt x="1167" y="226"/>
                </a:cubicBezTo>
                <a:cubicBezTo>
                  <a:pt x="1166" y="227"/>
                  <a:pt x="1165" y="227"/>
                  <a:pt x="1164" y="225"/>
                </a:cubicBezTo>
                <a:cubicBezTo>
                  <a:pt x="1164" y="224"/>
                  <a:pt x="1164" y="223"/>
                  <a:pt x="1164" y="222"/>
                </a:cubicBezTo>
                <a:cubicBezTo>
                  <a:pt x="1164" y="222"/>
                  <a:pt x="1164" y="222"/>
                  <a:pt x="1164" y="222"/>
                </a:cubicBezTo>
                <a:cubicBezTo>
                  <a:pt x="1163" y="222"/>
                  <a:pt x="1163" y="221"/>
                  <a:pt x="1162" y="221"/>
                </a:cubicBezTo>
                <a:cubicBezTo>
                  <a:pt x="1160" y="221"/>
                  <a:pt x="1159" y="220"/>
                  <a:pt x="1157" y="219"/>
                </a:cubicBezTo>
                <a:cubicBezTo>
                  <a:pt x="1157" y="219"/>
                  <a:pt x="1156" y="218"/>
                  <a:pt x="1155" y="218"/>
                </a:cubicBezTo>
                <a:cubicBezTo>
                  <a:pt x="1154" y="217"/>
                  <a:pt x="1152" y="215"/>
                  <a:pt x="1151" y="213"/>
                </a:cubicBezTo>
                <a:cubicBezTo>
                  <a:pt x="1151" y="213"/>
                  <a:pt x="1151" y="213"/>
                  <a:pt x="1151" y="213"/>
                </a:cubicBezTo>
                <a:cubicBezTo>
                  <a:pt x="1146" y="213"/>
                  <a:pt x="1142" y="213"/>
                  <a:pt x="1138" y="214"/>
                </a:cubicBezTo>
                <a:cubicBezTo>
                  <a:pt x="1136" y="215"/>
                  <a:pt x="1134" y="216"/>
                  <a:pt x="1131" y="216"/>
                </a:cubicBezTo>
                <a:cubicBezTo>
                  <a:pt x="1127" y="217"/>
                  <a:pt x="1122" y="217"/>
                  <a:pt x="1118" y="218"/>
                </a:cubicBezTo>
                <a:cubicBezTo>
                  <a:pt x="1116" y="225"/>
                  <a:pt x="1111" y="231"/>
                  <a:pt x="1105" y="235"/>
                </a:cubicBezTo>
                <a:cubicBezTo>
                  <a:pt x="1101" y="238"/>
                  <a:pt x="1099" y="243"/>
                  <a:pt x="1098" y="247"/>
                </a:cubicBezTo>
                <a:cubicBezTo>
                  <a:pt x="1098" y="250"/>
                  <a:pt x="1100" y="253"/>
                  <a:pt x="1103" y="254"/>
                </a:cubicBezTo>
                <a:cubicBezTo>
                  <a:pt x="1104" y="254"/>
                  <a:pt x="1105" y="254"/>
                  <a:pt x="1107" y="254"/>
                </a:cubicBezTo>
                <a:cubicBezTo>
                  <a:pt x="1113" y="255"/>
                  <a:pt x="1115" y="257"/>
                  <a:pt x="1115" y="263"/>
                </a:cubicBezTo>
                <a:cubicBezTo>
                  <a:pt x="1115" y="266"/>
                  <a:pt x="1116" y="268"/>
                  <a:pt x="1115" y="271"/>
                </a:cubicBezTo>
                <a:cubicBezTo>
                  <a:pt x="1115" y="274"/>
                  <a:pt x="1114" y="278"/>
                  <a:pt x="1111" y="280"/>
                </a:cubicBezTo>
                <a:cubicBezTo>
                  <a:pt x="1110" y="280"/>
                  <a:pt x="1110" y="281"/>
                  <a:pt x="1109" y="281"/>
                </a:cubicBezTo>
                <a:cubicBezTo>
                  <a:pt x="1108" y="281"/>
                  <a:pt x="1107" y="280"/>
                  <a:pt x="1107" y="280"/>
                </a:cubicBezTo>
                <a:cubicBezTo>
                  <a:pt x="1106" y="275"/>
                  <a:pt x="1106" y="270"/>
                  <a:pt x="1105" y="266"/>
                </a:cubicBezTo>
                <a:cubicBezTo>
                  <a:pt x="1104" y="264"/>
                  <a:pt x="1101" y="261"/>
                  <a:pt x="1099" y="260"/>
                </a:cubicBezTo>
                <a:cubicBezTo>
                  <a:pt x="1095" y="258"/>
                  <a:pt x="1090" y="258"/>
                  <a:pt x="1085" y="260"/>
                </a:cubicBezTo>
                <a:cubicBezTo>
                  <a:pt x="1084" y="260"/>
                  <a:pt x="1083" y="262"/>
                  <a:pt x="1082" y="263"/>
                </a:cubicBezTo>
                <a:cubicBezTo>
                  <a:pt x="1082" y="265"/>
                  <a:pt x="1081" y="267"/>
                  <a:pt x="1081" y="269"/>
                </a:cubicBezTo>
                <a:cubicBezTo>
                  <a:pt x="1080" y="277"/>
                  <a:pt x="1083" y="284"/>
                  <a:pt x="1084" y="292"/>
                </a:cubicBezTo>
                <a:cubicBezTo>
                  <a:pt x="1084" y="292"/>
                  <a:pt x="1084" y="292"/>
                  <a:pt x="1084" y="292"/>
                </a:cubicBezTo>
                <a:cubicBezTo>
                  <a:pt x="1084" y="293"/>
                  <a:pt x="1084" y="293"/>
                  <a:pt x="1084" y="293"/>
                </a:cubicBezTo>
                <a:cubicBezTo>
                  <a:pt x="1084" y="293"/>
                  <a:pt x="1084" y="292"/>
                  <a:pt x="1084" y="292"/>
                </a:cubicBezTo>
                <a:cubicBezTo>
                  <a:pt x="1082" y="293"/>
                  <a:pt x="1080" y="293"/>
                  <a:pt x="1078" y="293"/>
                </a:cubicBezTo>
                <a:cubicBezTo>
                  <a:pt x="1066" y="290"/>
                  <a:pt x="1055" y="294"/>
                  <a:pt x="1045" y="300"/>
                </a:cubicBezTo>
                <a:cubicBezTo>
                  <a:pt x="1044" y="301"/>
                  <a:pt x="1043" y="301"/>
                  <a:pt x="1043" y="301"/>
                </a:cubicBezTo>
                <a:cubicBezTo>
                  <a:pt x="1041" y="302"/>
                  <a:pt x="1040" y="304"/>
                  <a:pt x="1038" y="305"/>
                </a:cubicBezTo>
                <a:cubicBezTo>
                  <a:pt x="1035" y="307"/>
                  <a:pt x="1035" y="305"/>
                  <a:pt x="1033" y="304"/>
                </a:cubicBezTo>
                <a:cubicBezTo>
                  <a:pt x="1030" y="301"/>
                  <a:pt x="1027" y="301"/>
                  <a:pt x="1026" y="303"/>
                </a:cubicBezTo>
                <a:cubicBezTo>
                  <a:pt x="1024" y="308"/>
                  <a:pt x="1024" y="314"/>
                  <a:pt x="1027" y="317"/>
                </a:cubicBezTo>
                <a:cubicBezTo>
                  <a:pt x="1034" y="322"/>
                  <a:pt x="1040" y="327"/>
                  <a:pt x="1048" y="330"/>
                </a:cubicBezTo>
                <a:cubicBezTo>
                  <a:pt x="1057" y="333"/>
                  <a:pt x="1064" y="337"/>
                  <a:pt x="1072" y="342"/>
                </a:cubicBezTo>
                <a:cubicBezTo>
                  <a:pt x="1074" y="343"/>
                  <a:pt x="1076" y="344"/>
                  <a:pt x="1078" y="345"/>
                </a:cubicBezTo>
                <a:cubicBezTo>
                  <a:pt x="1081" y="346"/>
                  <a:pt x="1085" y="345"/>
                  <a:pt x="1087" y="342"/>
                </a:cubicBezTo>
                <a:cubicBezTo>
                  <a:pt x="1087" y="341"/>
                  <a:pt x="1088" y="340"/>
                  <a:pt x="1089" y="339"/>
                </a:cubicBezTo>
                <a:cubicBezTo>
                  <a:pt x="1089" y="339"/>
                  <a:pt x="1089" y="339"/>
                  <a:pt x="1089" y="339"/>
                </a:cubicBezTo>
                <a:cubicBezTo>
                  <a:pt x="1088" y="338"/>
                  <a:pt x="1088" y="338"/>
                  <a:pt x="1088" y="338"/>
                </a:cubicBezTo>
                <a:cubicBezTo>
                  <a:pt x="1089" y="338"/>
                  <a:pt x="1089" y="338"/>
                  <a:pt x="1089" y="338"/>
                </a:cubicBezTo>
                <a:cubicBezTo>
                  <a:pt x="1089" y="338"/>
                  <a:pt x="1089" y="339"/>
                  <a:pt x="1089" y="339"/>
                </a:cubicBezTo>
                <a:cubicBezTo>
                  <a:pt x="1092" y="338"/>
                  <a:pt x="1095" y="337"/>
                  <a:pt x="1098" y="339"/>
                </a:cubicBezTo>
                <a:cubicBezTo>
                  <a:pt x="1105" y="344"/>
                  <a:pt x="1113" y="347"/>
                  <a:pt x="1121" y="345"/>
                </a:cubicBezTo>
                <a:cubicBezTo>
                  <a:pt x="1123" y="345"/>
                  <a:pt x="1124" y="346"/>
                  <a:pt x="1125" y="346"/>
                </a:cubicBezTo>
                <a:cubicBezTo>
                  <a:pt x="1129" y="347"/>
                  <a:pt x="1131" y="349"/>
                  <a:pt x="1131" y="354"/>
                </a:cubicBezTo>
                <a:cubicBezTo>
                  <a:pt x="1131" y="354"/>
                  <a:pt x="1131" y="355"/>
                  <a:pt x="1131" y="356"/>
                </a:cubicBezTo>
                <a:cubicBezTo>
                  <a:pt x="1131" y="358"/>
                  <a:pt x="1134" y="361"/>
                  <a:pt x="1136" y="360"/>
                </a:cubicBezTo>
                <a:cubicBezTo>
                  <a:pt x="1141" y="359"/>
                  <a:pt x="1145" y="358"/>
                  <a:pt x="1150" y="357"/>
                </a:cubicBezTo>
                <a:cubicBezTo>
                  <a:pt x="1153" y="356"/>
                  <a:pt x="1156" y="353"/>
                  <a:pt x="1160" y="354"/>
                </a:cubicBezTo>
                <a:cubicBezTo>
                  <a:pt x="1168" y="355"/>
                  <a:pt x="1172" y="349"/>
                  <a:pt x="1177" y="344"/>
                </a:cubicBezTo>
                <a:cubicBezTo>
                  <a:pt x="1177" y="343"/>
                  <a:pt x="1177" y="343"/>
                  <a:pt x="1178" y="342"/>
                </a:cubicBezTo>
                <a:cubicBezTo>
                  <a:pt x="1181" y="336"/>
                  <a:pt x="1180" y="332"/>
                  <a:pt x="1173" y="329"/>
                </a:cubicBezTo>
                <a:cubicBezTo>
                  <a:pt x="1171" y="328"/>
                  <a:pt x="1169" y="328"/>
                  <a:pt x="1169" y="325"/>
                </a:cubicBezTo>
                <a:cubicBezTo>
                  <a:pt x="1168" y="322"/>
                  <a:pt x="1169" y="320"/>
                  <a:pt x="1171" y="318"/>
                </a:cubicBezTo>
                <a:cubicBezTo>
                  <a:pt x="1173" y="316"/>
                  <a:pt x="1175" y="315"/>
                  <a:pt x="1176" y="314"/>
                </a:cubicBezTo>
                <a:cubicBezTo>
                  <a:pt x="1181" y="312"/>
                  <a:pt x="1185" y="310"/>
                  <a:pt x="1189" y="308"/>
                </a:cubicBezTo>
                <a:cubicBezTo>
                  <a:pt x="1194" y="305"/>
                  <a:pt x="1198" y="301"/>
                  <a:pt x="1200" y="296"/>
                </a:cubicBezTo>
                <a:cubicBezTo>
                  <a:pt x="1200" y="294"/>
                  <a:pt x="1201" y="293"/>
                  <a:pt x="1201" y="292"/>
                </a:cubicBezTo>
                <a:cubicBezTo>
                  <a:pt x="1201" y="291"/>
                  <a:pt x="1202" y="290"/>
                  <a:pt x="1202" y="290"/>
                </a:cubicBezTo>
                <a:cubicBezTo>
                  <a:pt x="1203" y="287"/>
                  <a:pt x="1206" y="285"/>
                  <a:pt x="1208" y="286"/>
                </a:cubicBezTo>
                <a:cubicBezTo>
                  <a:pt x="1215" y="289"/>
                  <a:pt x="1222" y="287"/>
                  <a:pt x="1229" y="287"/>
                </a:cubicBezTo>
                <a:cubicBezTo>
                  <a:pt x="1232" y="287"/>
                  <a:pt x="1234" y="283"/>
                  <a:pt x="1232" y="279"/>
                </a:cubicBezTo>
                <a:cubicBezTo>
                  <a:pt x="1232" y="278"/>
                  <a:pt x="1231" y="277"/>
                  <a:pt x="1231" y="276"/>
                </a:cubicBezTo>
                <a:cubicBezTo>
                  <a:pt x="1231" y="276"/>
                  <a:pt x="1231" y="276"/>
                  <a:pt x="1230" y="276"/>
                </a:cubicBezTo>
                <a:cubicBezTo>
                  <a:pt x="1230" y="276"/>
                  <a:pt x="1230" y="276"/>
                  <a:pt x="1229" y="275"/>
                </a:cubicBezTo>
                <a:cubicBezTo>
                  <a:pt x="1229" y="275"/>
                  <a:pt x="1228" y="275"/>
                  <a:pt x="1227" y="275"/>
                </a:cubicBezTo>
                <a:cubicBezTo>
                  <a:pt x="1228" y="274"/>
                  <a:pt x="1229" y="275"/>
                  <a:pt x="1229" y="275"/>
                </a:cubicBezTo>
                <a:cubicBezTo>
                  <a:pt x="1230" y="275"/>
                  <a:pt x="1230" y="275"/>
                  <a:pt x="1231" y="276"/>
                </a:cubicBezTo>
                <a:cubicBezTo>
                  <a:pt x="1231" y="276"/>
                  <a:pt x="1231" y="276"/>
                  <a:pt x="1231" y="276"/>
                </a:cubicBezTo>
                <a:cubicBezTo>
                  <a:pt x="1237" y="277"/>
                  <a:pt x="1243" y="276"/>
                  <a:pt x="1246" y="270"/>
                </a:cubicBezTo>
                <a:cubicBezTo>
                  <a:pt x="1248" y="267"/>
                  <a:pt x="1250" y="264"/>
                  <a:pt x="1252" y="262"/>
                </a:cubicBezTo>
                <a:cubicBezTo>
                  <a:pt x="1255" y="260"/>
                  <a:pt x="1257" y="257"/>
                  <a:pt x="1259" y="254"/>
                </a:cubicBezTo>
                <a:cubicBezTo>
                  <a:pt x="1262" y="251"/>
                  <a:pt x="1262" y="247"/>
                  <a:pt x="1259" y="243"/>
                </a:cubicBezTo>
                <a:cubicBezTo>
                  <a:pt x="1257" y="241"/>
                  <a:pt x="1255" y="238"/>
                  <a:pt x="1256" y="235"/>
                </a:cubicBezTo>
                <a:cubicBezTo>
                  <a:pt x="1255" y="235"/>
                  <a:pt x="1255" y="235"/>
                  <a:pt x="1255" y="235"/>
                </a:cubicBezTo>
                <a:cubicBezTo>
                  <a:pt x="1255" y="234"/>
                  <a:pt x="1254" y="234"/>
                  <a:pt x="1254" y="234"/>
                </a:cubicBezTo>
                <a:cubicBezTo>
                  <a:pt x="1255" y="234"/>
                  <a:pt x="1255" y="234"/>
                  <a:pt x="1256" y="234"/>
                </a:cubicBezTo>
                <a:cubicBezTo>
                  <a:pt x="1256" y="234"/>
                  <a:pt x="1256" y="235"/>
                  <a:pt x="1256" y="235"/>
                </a:cubicBezTo>
                <a:cubicBezTo>
                  <a:pt x="1259" y="236"/>
                  <a:pt x="1262" y="237"/>
                  <a:pt x="1265" y="238"/>
                </a:cubicBezTo>
                <a:cubicBezTo>
                  <a:pt x="1269" y="239"/>
                  <a:pt x="1271" y="237"/>
                  <a:pt x="1272" y="233"/>
                </a:cubicBezTo>
                <a:cubicBezTo>
                  <a:pt x="1273" y="230"/>
                  <a:pt x="1272" y="226"/>
                  <a:pt x="1268" y="224"/>
                </a:cubicBezTo>
                <a:cubicBezTo>
                  <a:pt x="1266" y="223"/>
                  <a:pt x="1263" y="222"/>
                  <a:pt x="1261" y="221"/>
                </a:cubicBezTo>
                <a:cubicBezTo>
                  <a:pt x="1260" y="221"/>
                  <a:pt x="1260" y="221"/>
                  <a:pt x="1259" y="220"/>
                </a:cubicBezTo>
                <a:cubicBezTo>
                  <a:pt x="1260" y="219"/>
                  <a:pt x="1261" y="218"/>
                  <a:pt x="1262" y="218"/>
                </a:cubicBezTo>
                <a:cubicBezTo>
                  <a:pt x="1264" y="217"/>
                  <a:pt x="1266" y="216"/>
                  <a:pt x="1267" y="216"/>
                </a:cubicBezTo>
                <a:cubicBezTo>
                  <a:pt x="1274" y="217"/>
                  <a:pt x="1280" y="217"/>
                  <a:pt x="1286" y="217"/>
                </a:cubicBezTo>
                <a:cubicBezTo>
                  <a:pt x="1290" y="216"/>
                  <a:pt x="1292" y="215"/>
                  <a:pt x="1293" y="211"/>
                </a:cubicBezTo>
                <a:cubicBezTo>
                  <a:pt x="1294" y="209"/>
                  <a:pt x="1294" y="208"/>
                  <a:pt x="1294" y="207"/>
                </a:cubicBezTo>
                <a:cubicBezTo>
                  <a:pt x="1295" y="207"/>
                  <a:pt x="1297" y="208"/>
                  <a:pt x="1297" y="209"/>
                </a:cubicBezTo>
                <a:cubicBezTo>
                  <a:pt x="1299" y="209"/>
                  <a:pt x="1300" y="210"/>
                  <a:pt x="1301" y="211"/>
                </a:cubicBezTo>
                <a:cubicBezTo>
                  <a:pt x="1310" y="216"/>
                  <a:pt x="1316" y="214"/>
                  <a:pt x="1322" y="207"/>
                </a:cubicBezTo>
                <a:cubicBezTo>
                  <a:pt x="1330" y="198"/>
                  <a:pt x="1337" y="190"/>
                  <a:pt x="1347" y="185"/>
                </a:cubicBezTo>
                <a:cubicBezTo>
                  <a:pt x="1352" y="182"/>
                  <a:pt x="1357" y="181"/>
                  <a:pt x="1360" y="176"/>
                </a:cubicBezTo>
                <a:cubicBezTo>
                  <a:pt x="1362" y="173"/>
                  <a:pt x="1365" y="172"/>
                  <a:pt x="1369" y="171"/>
                </a:cubicBezTo>
                <a:cubicBezTo>
                  <a:pt x="1379" y="167"/>
                  <a:pt x="1388" y="160"/>
                  <a:pt x="1400" y="159"/>
                </a:cubicBezTo>
                <a:cubicBezTo>
                  <a:pt x="1409" y="154"/>
                  <a:pt x="1419" y="148"/>
                  <a:pt x="1428" y="142"/>
                </a:cubicBezTo>
                <a:cubicBezTo>
                  <a:pt x="1429" y="141"/>
                  <a:pt x="1430" y="139"/>
                  <a:pt x="1430" y="137"/>
                </a:cubicBezTo>
                <a:cubicBezTo>
                  <a:pt x="1431" y="135"/>
                  <a:pt x="1430" y="134"/>
                  <a:pt x="1425" y="132"/>
                </a:cubicBezTo>
                <a:cubicBezTo>
                  <a:pt x="1423" y="131"/>
                  <a:pt x="1420" y="130"/>
                  <a:pt x="1418" y="129"/>
                </a:cubicBezTo>
                <a:cubicBezTo>
                  <a:pt x="1418" y="129"/>
                  <a:pt x="1418" y="130"/>
                  <a:pt x="1417" y="130"/>
                </a:cubicBezTo>
                <a:cubicBezTo>
                  <a:pt x="1417" y="131"/>
                  <a:pt x="1417" y="131"/>
                  <a:pt x="1417" y="131"/>
                </a:cubicBezTo>
                <a:cubicBezTo>
                  <a:pt x="1417" y="129"/>
                  <a:pt x="1417" y="129"/>
                  <a:pt x="1417" y="129"/>
                </a:cubicBezTo>
                <a:cubicBezTo>
                  <a:pt x="1417" y="129"/>
                  <a:pt x="1418" y="129"/>
                  <a:pt x="1418" y="129"/>
                </a:cubicBezTo>
                <a:cubicBezTo>
                  <a:pt x="1419" y="127"/>
                  <a:pt x="1419" y="125"/>
                  <a:pt x="1423" y="125"/>
                </a:cubicBezTo>
                <a:cubicBezTo>
                  <a:pt x="1433" y="124"/>
                  <a:pt x="1443" y="123"/>
                  <a:pt x="1454" y="122"/>
                </a:cubicBezTo>
                <a:cubicBezTo>
                  <a:pt x="1463" y="117"/>
                  <a:pt x="1473" y="112"/>
                  <a:pt x="1483" y="107"/>
                </a:cubicBezTo>
                <a:cubicBezTo>
                  <a:pt x="1484" y="107"/>
                  <a:pt x="1486" y="106"/>
                  <a:pt x="1486" y="105"/>
                </a:cubicBezTo>
                <a:cubicBezTo>
                  <a:pt x="1489" y="103"/>
                  <a:pt x="1491" y="100"/>
                  <a:pt x="1493" y="97"/>
                </a:cubicBezTo>
                <a:cubicBezTo>
                  <a:pt x="1494" y="93"/>
                  <a:pt x="1494" y="89"/>
                  <a:pt x="1494" y="85"/>
                </a:cubicBezTo>
                <a:cubicBezTo>
                  <a:pt x="1494" y="81"/>
                  <a:pt x="1492" y="77"/>
                  <a:pt x="1488" y="75"/>
                </a:cubicBezTo>
                <a:close/>
                <a:moveTo>
                  <a:pt x="1185" y="113"/>
                </a:moveTo>
                <a:cubicBezTo>
                  <a:pt x="1184" y="114"/>
                  <a:pt x="1184" y="114"/>
                  <a:pt x="1183" y="114"/>
                </a:cubicBezTo>
                <a:cubicBezTo>
                  <a:pt x="1184" y="114"/>
                  <a:pt x="1184" y="113"/>
                  <a:pt x="1184" y="113"/>
                </a:cubicBezTo>
                <a:cubicBezTo>
                  <a:pt x="1185" y="113"/>
                  <a:pt x="1185" y="113"/>
                  <a:pt x="1185" y="113"/>
                </a:cubicBezTo>
                <a:close/>
                <a:moveTo>
                  <a:pt x="1117" y="289"/>
                </a:moveTo>
                <a:cubicBezTo>
                  <a:pt x="1117" y="288"/>
                  <a:pt x="1116" y="288"/>
                  <a:pt x="1116" y="288"/>
                </a:cubicBezTo>
                <a:cubicBezTo>
                  <a:pt x="1117" y="288"/>
                  <a:pt x="1117" y="288"/>
                  <a:pt x="1117" y="288"/>
                </a:cubicBezTo>
                <a:cubicBezTo>
                  <a:pt x="1118" y="289"/>
                  <a:pt x="1118" y="289"/>
                  <a:pt x="1118" y="289"/>
                </a:cubicBezTo>
                <a:lnTo>
                  <a:pt x="1117" y="289"/>
                </a:lnTo>
                <a:close/>
                <a:moveTo>
                  <a:pt x="1126" y="255"/>
                </a:moveTo>
                <a:cubicBezTo>
                  <a:pt x="1125" y="256"/>
                  <a:pt x="1125" y="256"/>
                  <a:pt x="1125" y="256"/>
                </a:cubicBezTo>
                <a:cubicBezTo>
                  <a:pt x="1126" y="255"/>
                  <a:pt x="1126" y="255"/>
                  <a:pt x="1126" y="255"/>
                </a:cubicBezTo>
                <a:cubicBezTo>
                  <a:pt x="1127" y="254"/>
                  <a:pt x="1127" y="254"/>
                  <a:pt x="1127" y="254"/>
                </a:cubicBezTo>
                <a:lnTo>
                  <a:pt x="1126" y="255"/>
                </a:lnTo>
                <a:close/>
                <a:moveTo>
                  <a:pt x="1148" y="303"/>
                </a:moveTo>
                <a:cubicBezTo>
                  <a:pt x="1148" y="303"/>
                  <a:pt x="1148" y="304"/>
                  <a:pt x="1148" y="304"/>
                </a:cubicBezTo>
                <a:cubicBezTo>
                  <a:pt x="1148" y="304"/>
                  <a:pt x="1148" y="305"/>
                  <a:pt x="1147" y="305"/>
                </a:cubicBezTo>
                <a:cubicBezTo>
                  <a:pt x="1147" y="306"/>
                  <a:pt x="1146" y="306"/>
                  <a:pt x="1146" y="306"/>
                </a:cubicBezTo>
                <a:cubicBezTo>
                  <a:pt x="1145" y="307"/>
                  <a:pt x="1145" y="307"/>
                  <a:pt x="1144" y="307"/>
                </a:cubicBezTo>
                <a:cubicBezTo>
                  <a:pt x="1145" y="306"/>
                  <a:pt x="1146" y="306"/>
                  <a:pt x="1147" y="305"/>
                </a:cubicBezTo>
                <a:cubicBezTo>
                  <a:pt x="1147" y="305"/>
                  <a:pt x="1148" y="304"/>
                  <a:pt x="1148" y="304"/>
                </a:cubicBezTo>
                <a:cubicBezTo>
                  <a:pt x="1148" y="303"/>
                  <a:pt x="1148" y="302"/>
                  <a:pt x="1148" y="302"/>
                </a:cubicBezTo>
                <a:cubicBezTo>
                  <a:pt x="1148" y="302"/>
                  <a:pt x="1148" y="303"/>
                  <a:pt x="1148" y="303"/>
                </a:cubicBezTo>
                <a:close/>
                <a:moveTo>
                  <a:pt x="1247" y="216"/>
                </a:moveTo>
                <a:cubicBezTo>
                  <a:pt x="1246" y="215"/>
                  <a:pt x="1246" y="215"/>
                  <a:pt x="1246" y="215"/>
                </a:cubicBezTo>
                <a:cubicBezTo>
                  <a:pt x="1248" y="215"/>
                  <a:pt x="1248" y="215"/>
                  <a:pt x="1248" y="215"/>
                </a:cubicBezTo>
                <a:lnTo>
                  <a:pt x="1247" y="216"/>
                </a:lnTo>
                <a:close/>
                <a:moveTo>
                  <a:pt x="1406" y="137"/>
                </a:moveTo>
                <a:cubicBezTo>
                  <a:pt x="1405" y="137"/>
                  <a:pt x="1405" y="137"/>
                  <a:pt x="1404" y="137"/>
                </a:cubicBezTo>
                <a:cubicBezTo>
                  <a:pt x="1405" y="136"/>
                  <a:pt x="1405" y="136"/>
                  <a:pt x="1405" y="136"/>
                </a:cubicBezTo>
                <a:cubicBezTo>
                  <a:pt x="1405" y="136"/>
                  <a:pt x="1406" y="136"/>
                  <a:pt x="1407" y="136"/>
                </a:cubicBezTo>
                <a:cubicBezTo>
                  <a:pt x="1406" y="136"/>
                  <a:pt x="1406" y="137"/>
                  <a:pt x="1406" y="137"/>
                </a:cubicBezTo>
                <a:close/>
                <a:moveTo>
                  <a:pt x="1271" y="1273"/>
                </a:moveTo>
                <a:cubicBezTo>
                  <a:pt x="1270" y="1274"/>
                  <a:pt x="1270" y="1274"/>
                  <a:pt x="1270" y="1274"/>
                </a:cubicBezTo>
                <a:cubicBezTo>
                  <a:pt x="1270" y="1274"/>
                  <a:pt x="1270" y="1273"/>
                  <a:pt x="1271" y="1273"/>
                </a:cubicBezTo>
                <a:cubicBezTo>
                  <a:pt x="1271" y="1273"/>
                  <a:pt x="1271" y="1273"/>
                  <a:pt x="1271" y="1273"/>
                </a:cubicBezTo>
                <a:cubicBezTo>
                  <a:pt x="1271" y="1273"/>
                  <a:pt x="1271" y="1272"/>
                  <a:pt x="1272" y="1272"/>
                </a:cubicBezTo>
                <a:cubicBezTo>
                  <a:pt x="1269" y="1270"/>
                  <a:pt x="1267" y="1269"/>
                  <a:pt x="1263" y="1270"/>
                </a:cubicBezTo>
                <a:cubicBezTo>
                  <a:pt x="1262" y="1270"/>
                  <a:pt x="1261" y="1268"/>
                  <a:pt x="1261" y="1267"/>
                </a:cubicBezTo>
                <a:cubicBezTo>
                  <a:pt x="1262" y="1265"/>
                  <a:pt x="1263" y="1263"/>
                  <a:pt x="1264" y="1261"/>
                </a:cubicBezTo>
                <a:cubicBezTo>
                  <a:pt x="1266" y="1259"/>
                  <a:pt x="1268" y="1258"/>
                  <a:pt x="1270" y="1256"/>
                </a:cubicBezTo>
                <a:cubicBezTo>
                  <a:pt x="1270" y="1255"/>
                  <a:pt x="1270" y="1254"/>
                  <a:pt x="1270" y="1254"/>
                </a:cubicBezTo>
                <a:cubicBezTo>
                  <a:pt x="1270" y="1252"/>
                  <a:pt x="1268" y="1252"/>
                  <a:pt x="1267" y="1252"/>
                </a:cubicBezTo>
                <a:cubicBezTo>
                  <a:pt x="1265" y="1252"/>
                  <a:pt x="1263" y="1254"/>
                  <a:pt x="1261" y="1251"/>
                </a:cubicBezTo>
                <a:cubicBezTo>
                  <a:pt x="1260" y="1250"/>
                  <a:pt x="1261" y="1248"/>
                  <a:pt x="1263" y="1246"/>
                </a:cubicBezTo>
                <a:cubicBezTo>
                  <a:pt x="1264" y="1244"/>
                  <a:pt x="1265" y="1243"/>
                  <a:pt x="1266" y="1241"/>
                </a:cubicBezTo>
                <a:cubicBezTo>
                  <a:pt x="1266" y="1239"/>
                  <a:pt x="1266" y="1237"/>
                  <a:pt x="1265" y="1235"/>
                </a:cubicBezTo>
                <a:cubicBezTo>
                  <a:pt x="1264" y="1233"/>
                  <a:pt x="1262" y="1232"/>
                  <a:pt x="1261" y="1231"/>
                </a:cubicBezTo>
                <a:cubicBezTo>
                  <a:pt x="1259" y="1230"/>
                  <a:pt x="1257" y="1228"/>
                  <a:pt x="1255" y="1230"/>
                </a:cubicBezTo>
                <a:cubicBezTo>
                  <a:pt x="1253" y="1230"/>
                  <a:pt x="1252" y="1231"/>
                  <a:pt x="1250" y="1232"/>
                </a:cubicBezTo>
                <a:cubicBezTo>
                  <a:pt x="1245" y="1235"/>
                  <a:pt x="1241" y="1234"/>
                  <a:pt x="1236" y="1233"/>
                </a:cubicBezTo>
                <a:cubicBezTo>
                  <a:pt x="1233" y="1233"/>
                  <a:pt x="1232" y="1231"/>
                  <a:pt x="1233" y="1227"/>
                </a:cubicBezTo>
                <a:cubicBezTo>
                  <a:pt x="1233" y="1226"/>
                  <a:pt x="1233" y="1226"/>
                  <a:pt x="1233" y="1225"/>
                </a:cubicBezTo>
                <a:cubicBezTo>
                  <a:pt x="1233" y="1221"/>
                  <a:pt x="1231" y="1218"/>
                  <a:pt x="1228" y="1218"/>
                </a:cubicBezTo>
                <a:cubicBezTo>
                  <a:pt x="1226" y="1217"/>
                  <a:pt x="1224" y="1218"/>
                  <a:pt x="1222" y="1218"/>
                </a:cubicBezTo>
                <a:cubicBezTo>
                  <a:pt x="1222" y="1218"/>
                  <a:pt x="1222" y="1218"/>
                  <a:pt x="1222" y="1218"/>
                </a:cubicBezTo>
                <a:cubicBezTo>
                  <a:pt x="1221" y="1219"/>
                  <a:pt x="1221" y="1219"/>
                  <a:pt x="1221" y="1219"/>
                </a:cubicBezTo>
                <a:cubicBezTo>
                  <a:pt x="1221" y="1218"/>
                  <a:pt x="1221" y="1218"/>
                  <a:pt x="1221" y="1218"/>
                </a:cubicBezTo>
                <a:cubicBezTo>
                  <a:pt x="1222" y="1218"/>
                  <a:pt x="1222" y="1218"/>
                  <a:pt x="1222" y="1218"/>
                </a:cubicBezTo>
                <a:cubicBezTo>
                  <a:pt x="1224" y="1212"/>
                  <a:pt x="1228" y="1207"/>
                  <a:pt x="1233" y="1203"/>
                </a:cubicBezTo>
                <a:cubicBezTo>
                  <a:pt x="1237" y="1199"/>
                  <a:pt x="1239" y="1194"/>
                  <a:pt x="1242" y="1189"/>
                </a:cubicBezTo>
                <a:cubicBezTo>
                  <a:pt x="1242" y="1189"/>
                  <a:pt x="1242" y="1187"/>
                  <a:pt x="1242" y="1186"/>
                </a:cubicBezTo>
                <a:cubicBezTo>
                  <a:pt x="1242" y="1185"/>
                  <a:pt x="1239" y="1184"/>
                  <a:pt x="1237" y="1184"/>
                </a:cubicBezTo>
                <a:cubicBezTo>
                  <a:pt x="1230" y="1186"/>
                  <a:pt x="1224" y="1189"/>
                  <a:pt x="1219" y="1194"/>
                </a:cubicBezTo>
                <a:cubicBezTo>
                  <a:pt x="1209" y="1206"/>
                  <a:pt x="1201" y="1219"/>
                  <a:pt x="1194" y="1232"/>
                </a:cubicBezTo>
                <a:cubicBezTo>
                  <a:pt x="1190" y="1239"/>
                  <a:pt x="1185" y="1244"/>
                  <a:pt x="1178" y="1247"/>
                </a:cubicBezTo>
                <a:cubicBezTo>
                  <a:pt x="1175" y="1248"/>
                  <a:pt x="1175" y="1250"/>
                  <a:pt x="1177" y="1252"/>
                </a:cubicBezTo>
                <a:cubicBezTo>
                  <a:pt x="1179" y="1255"/>
                  <a:pt x="1178" y="1257"/>
                  <a:pt x="1176" y="1259"/>
                </a:cubicBezTo>
                <a:cubicBezTo>
                  <a:pt x="1174" y="1262"/>
                  <a:pt x="1171" y="1264"/>
                  <a:pt x="1169" y="1267"/>
                </a:cubicBezTo>
                <a:cubicBezTo>
                  <a:pt x="1168" y="1268"/>
                  <a:pt x="1169" y="1272"/>
                  <a:pt x="1171" y="1272"/>
                </a:cubicBezTo>
                <a:cubicBezTo>
                  <a:pt x="1173" y="1273"/>
                  <a:pt x="1175" y="1273"/>
                  <a:pt x="1177" y="1273"/>
                </a:cubicBezTo>
                <a:cubicBezTo>
                  <a:pt x="1184" y="1273"/>
                  <a:pt x="1191" y="1272"/>
                  <a:pt x="1198" y="1274"/>
                </a:cubicBezTo>
                <a:cubicBezTo>
                  <a:pt x="1203" y="1276"/>
                  <a:pt x="1208" y="1276"/>
                  <a:pt x="1214" y="1274"/>
                </a:cubicBezTo>
                <a:cubicBezTo>
                  <a:pt x="1220" y="1273"/>
                  <a:pt x="1224" y="1277"/>
                  <a:pt x="1229" y="1279"/>
                </a:cubicBezTo>
                <a:cubicBezTo>
                  <a:pt x="1230" y="1279"/>
                  <a:pt x="1230" y="1280"/>
                  <a:pt x="1229" y="1281"/>
                </a:cubicBezTo>
                <a:cubicBezTo>
                  <a:pt x="1227" y="1283"/>
                  <a:pt x="1225" y="1284"/>
                  <a:pt x="1224" y="1286"/>
                </a:cubicBezTo>
                <a:cubicBezTo>
                  <a:pt x="1223" y="1287"/>
                  <a:pt x="1223" y="1289"/>
                  <a:pt x="1224" y="1290"/>
                </a:cubicBezTo>
                <a:cubicBezTo>
                  <a:pt x="1224" y="1291"/>
                  <a:pt x="1226" y="1292"/>
                  <a:pt x="1227" y="1292"/>
                </a:cubicBezTo>
                <a:cubicBezTo>
                  <a:pt x="1230" y="1292"/>
                  <a:pt x="1233" y="1290"/>
                  <a:pt x="1234" y="1288"/>
                </a:cubicBezTo>
                <a:cubicBezTo>
                  <a:pt x="1238" y="1282"/>
                  <a:pt x="1244" y="1281"/>
                  <a:pt x="1249" y="1277"/>
                </a:cubicBezTo>
                <a:cubicBezTo>
                  <a:pt x="1249" y="1277"/>
                  <a:pt x="1250" y="1278"/>
                  <a:pt x="1250" y="1278"/>
                </a:cubicBezTo>
                <a:cubicBezTo>
                  <a:pt x="1250" y="1282"/>
                  <a:pt x="1249" y="1285"/>
                  <a:pt x="1248" y="1288"/>
                </a:cubicBezTo>
                <a:cubicBezTo>
                  <a:pt x="1248" y="1289"/>
                  <a:pt x="1249" y="1291"/>
                  <a:pt x="1250" y="1292"/>
                </a:cubicBezTo>
                <a:cubicBezTo>
                  <a:pt x="1253" y="1294"/>
                  <a:pt x="1257" y="1298"/>
                  <a:pt x="1262" y="1298"/>
                </a:cubicBezTo>
                <a:cubicBezTo>
                  <a:pt x="1265" y="1298"/>
                  <a:pt x="1268" y="1297"/>
                  <a:pt x="1269" y="1295"/>
                </a:cubicBezTo>
                <a:cubicBezTo>
                  <a:pt x="1271" y="1290"/>
                  <a:pt x="1273" y="1286"/>
                  <a:pt x="1274" y="1281"/>
                </a:cubicBezTo>
                <a:cubicBezTo>
                  <a:pt x="1276" y="1278"/>
                  <a:pt x="1274" y="1275"/>
                  <a:pt x="1272" y="1273"/>
                </a:cubicBezTo>
                <a:cubicBezTo>
                  <a:pt x="1272" y="1273"/>
                  <a:pt x="1271" y="1273"/>
                  <a:pt x="1271" y="1273"/>
                </a:cubicBezTo>
                <a:close/>
                <a:moveTo>
                  <a:pt x="1146" y="368"/>
                </a:moveTo>
                <a:cubicBezTo>
                  <a:pt x="1147" y="368"/>
                  <a:pt x="1147" y="368"/>
                  <a:pt x="1147" y="368"/>
                </a:cubicBezTo>
                <a:cubicBezTo>
                  <a:pt x="1147" y="368"/>
                  <a:pt x="1147" y="368"/>
                  <a:pt x="1147" y="367"/>
                </a:cubicBezTo>
                <a:cubicBezTo>
                  <a:pt x="1147" y="368"/>
                  <a:pt x="1147" y="368"/>
                  <a:pt x="1147" y="368"/>
                </a:cubicBezTo>
                <a:cubicBezTo>
                  <a:pt x="1146" y="368"/>
                  <a:pt x="1146" y="368"/>
                  <a:pt x="1146" y="368"/>
                </a:cubicBezTo>
                <a:close/>
                <a:moveTo>
                  <a:pt x="1142" y="375"/>
                </a:moveTo>
                <a:cubicBezTo>
                  <a:pt x="1143" y="375"/>
                  <a:pt x="1145" y="374"/>
                  <a:pt x="1145" y="373"/>
                </a:cubicBezTo>
                <a:cubicBezTo>
                  <a:pt x="1146" y="372"/>
                  <a:pt x="1146" y="370"/>
                  <a:pt x="1146" y="368"/>
                </a:cubicBezTo>
                <a:cubicBezTo>
                  <a:pt x="1145" y="368"/>
                  <a:pt x="1143" y="368"/>
                  <a:pt x="1142" y="370"/>
                </a:cubicBezTo>
                <a:cubicBezTo>
                  <a:pt x="1140" y="371"/>
                  <a:pt x="1140" y="374"/>
                  <a:pt x="1142" y="375"/>
                </a:cubicBezTo>
                <a:close/>
                <a:moveTo>
                  <a:pt x="1148" y="365"/>
                </a:moveTo>
                <a:cubicBezTo>
                  <a:pt x="1147" y="366"/>
                  <a:pt x="1147" y="366"/>
                  <a:pt x="1147" y="367"/>
                </a:cubicBezTo>
                <a:cubicBezTo>
                  <a:pt x="1149" y="366"/>
                  <a:pt x="1149" y="366"/>
                  <a:pt x="1149" y="366"/>
                </a:cubicBezTo>
                <a:cubicBezTo>
                  <a:pt x="1149" y="366"/>
                  <a:pt x="1148" y="365"/>
                  <a:pt x="1148" y="365"/>
                </a:cubicBezTo>
                <a:close/>
                <a:moveTo>
                  <a:pt x="1117" y="217"/>
                </a:moveTo>
                <a:cubicBezTo>
                  <a:pt x="1117" y="218"/>
                  <a:pt x="1117" y="218"/>
                  <a:pt x="1117" y="218"/>
                </a:cubicBezTo>
                <a:cubicBezTo>
                  <a:pt x="1118" y="218"/>
                  <a:pt x="1118" y="218"/>
                  <a:pt x="1118" y="218"/>
                </a:cubicBezTo>
                <a:cubicBezTo>
                  <a:pt x="1118" y="218"/>
                  <a:pt x="1118" y="218"/>
                  <a:pt x="1118" y="217"/>
                </a:cubicBezTo>
                <a:cubicBezTo>
                  <a:pt x="1118" y="217"/>
                  <a:pt x="1118" y="217"/>
                  <a:pt x="1117" y="217"/>
                </a:cubicBezTo>
                <a:close/>
                <a:moveTo>
                  <a:pt x="1130" y="206"/>
                </a:moveTo>
                <a:cubicBezTo>
                  <a:pt x="1130" y="206"/>
                  <a:pt x="1130" y="206"/>
                  <a:pt x="1130" y="206"/>
                </a:cubicBezTo>
                <a:cubicBezTo>
                  <a:pt x="1130" y="206"/>
                  <a:pt x="1130" y="206"/>
                  <a:pt x="1130" y="206"/>
                </a:cubicBezTo>
                <a:cubicBezTo>
                  <a:pt x="1130" y="204"/>
                  <a:pt x="1130" y="204"/>
                  <a:pt x="1131" y="205"/>
                </a:cubicBezTo>
                <a:cubicBezTo>
                  <a:pt x="1131" y="205"/>
                  <a:pt x="1131" y="206"/>
                  <a:pt x="1130" y="206"/>
                </a:cubicBezTo>
                <a:cubicBezTo>
                  <a:pt x="1130" y="212"/>
                  <a:pt x="1130" y="212"/>
                  <a:pt x="1135" y="213"/>
                </a:cubicBezTo>
                <a:cubicBezTo>
                  <a:pt x="1136" y="213"/>
                  <a:pt x="1137" y="213"/>
                  <a:pt x="1138" y="213"/>
                </a:cubicBezTo>
                <a:cubicBezTo>
                  <a:pt x="1142" y="209"/>
                  <a:pt x="1143" y="204"/>
                  <a:pt x="1147" y="200"/>
                </a:cubicBezTo>
                <a:cubicBezTo>
                  <a:pt x="1151" y="197"/>
                  <a:pt x="1155" y="195"/>
                  <a:pt x="1156" y="190"/>
                </a:cubicBezTo>
                <a:cubicBezTo>
                  <a:pt x="1156" y="183"/>
                  <a:pt x="1156" y="176"/>
                  <a:pt x="1151" y="170"/>
                </a:cubicBezTo>
                <a:cubicBezTo>
                  <a:pt x="1150" y="169"/>
                  <a:pt x="1150" y="168"/>
                  <a:pt x="1149" y="167"/>
                </a:cubicBezTo>
                <a:cubicBezTo>
                  <a:pt x="1148" y="165"/>
                  <a:pt x="1148" y="163"/>
                  <a:pt x="1150" y="161"/>
                </a:cubicBezTo>
                <a:cubicBezTo>
                  <a:pt x="1152" y="157"/>
                  <a:pt x="1155" y="153"/>
                  <a:pt x="1159" y="151"/>
                </a:cubicBezTo>
                <a:cubicBezTo>
                  <a:pt x="1159" y="146"/>
                  <a:pt x="1157" y="142"/>
                  <a:pt x="1159" y="137"/>
                </a:cubicBezTo>
                <a:cubicBezTo>
                  <a:pt x="1160" y="134"/>
                  <a:pt x="1161" y="130"/>
                  <a:pt x="1161" y="127"/>
                </a:cubicBezTo>
                <a:cubicBezTo>
                  <a:pt x="1161" y="122"/>
                  <a:pt x="1155" y="122"/>
                  <a:pt x="1153" y="119"/>
                </a:cubicBezTo>
                <a:cubicBezTo>
                  <a:pt x="1150" y="116"/>
                  <a:pt x="1146" y="114"/>
                  <a:pt x="1142" y="112"/>
                </a:cubicBezTo>
                <a:cubicBezTo>
                  <a:pt x="1141" y="111"/>
                  <a:pt x="1140" y="109"/>
                  <a:pt x="1140" y="107"/>
                </a:cubicBezTo>
                <a:cubicBezTo>
                  <a:pt x="1139" y="101"/>
                  <a:pt x="1140" y="96"/>
                  <a:pt x="1140" y="90"/>
                </a:cubicBezTo>
                <a:cubicBezTo>
                  <a:pt x="1141" y="86"/>
                  <a:pt x="1142" y="81"/>
                  <a:pt x="1143" y="76"/>
                </a:cubicBezTo>
                <a:cubicBezTo>
                  <a:pt x="1144" y="68"/>
                  <a:pt x="1139" y="63"/>
                  <a:pt x="1134" y="58"/>
                </a:cubicBezTo>
                <a:cubicBezTo>
                  <a:pt x="1130" y="54"/>
                  <a:pt x="1125" y="55"/>
                  <a:pt x="1121" y="55"/>
                </a:cubicBezTo>
                <a:cubicBezTo>
                  <a:pt x="1118" y="55"/>
                  <a:pt x="1116" y="57"/>
                  <a:pt x="1115" y="60"/>
                </a:cubicBezTo>
                <a:cubicBezTo>
                  <a:pt x="1115" y="62"/>
                  <a:pt x="1116" y="64"/>
                  <a:pt x="1119" y="65"/>
                </a:cubicBezTo>
                <a:cubicBezTo>
                  <a:pt x="1121" y="66"/>
                  <a:pt x="1124" y="67"/>
                  <a:pt x="1126" y="68"/>
                </a:cubicBezTo>
                <a:cubicBezTo>
                  <a:pt x="1128" y="69"/>
                  <a:pt x="1128" y="71"/>
                  <a:pt x="1127" y="72"/>
                </a:cubicBezTo>
                <a:cubicBezTo>
                  <a:pt x="1126" y="72"/>
                  <a:pt x="1126" y="73"/>
                  <a:pt x="1125" y="73"/>
                </a:cubicBezTo>
                <a:cubicBezTo>
                  <a:pt x="1122" y="74"/>
                  <a:pt x="1119" y="73"/>
                  <a:pt x="1115" y="74"/>
                </a:cubicBezTo>
                <a:cubicBezTo>
                  <a:pt x="1112" y="74"/>
                  <a:pt x="1109" y="75"/>
                  <a:pt x="1105" y="76"/>
                </a:cubicBezTo>
                <a:cubicBezTo>
                  <a:pt x="1102" y="77"/>
                  <a:pt x="1099" y="82"/>
                  <a:pt x="1099" y="86"/>
                </a:cubicBezTo>
                <a:cubicBezTo>
                  <a:pt x="1100" y="89"/>
                  <a:pt x="1101" y="91"/>
                  <a:pt x="1102" y="94"/>
                </a:cubicBezTo>
                <a:cubicBezTo>
                  <a:pt x="1102" y="95"/>
                  <a:pt x="1101" y="96"/>
                  <a:pt x="1101" y="97"/>
                </a:cubicBezTo>
                <a:cubicBezTo>
                  <a:pt x="1101" y="98"/>
                  <a:pt x="1099" y="98"/>
                  <a:pt x="1099" y="97"/>
                </a:cubicBezTo>
                <a:cubicBezTo>
                  <a:pt x="1096" y="95"/>
                  <a:pt x="1093" y="94"/>
                  <a:pt x="1090" y="96"/>
                </a:cubicBezTo>
                <a:cubicBezTo>
                  <a:pt x="1086" y="99"/>
                  <a:pt x="1083" y="100"/>
                  <a:pt x="1078" y="100"/>
                </a:cubicBezTo>
                <a:cubicBezTo>
                  <a:pt x="1073" y="99"/>
                  <a:pt x="1073" y="103"/>
                  <a:pt x="1073" y="107"/>
                </a:cubicBezTo>
                <a:cubicBezTo>
                  <a:pt x="1074" y="110"/>
                  <a:pt x="1076" y="113"/>
                  <a:pt x="1078" y="116"/>
                </a:cubicBezTo>
                <a:cubicBezTo>
                  <a:pt x="1081" y="119"/>
                  <a:pt x="1083" y="122"/>
                  <a:pt x="1083" y="126"/>
                </a:cubicBezTo>
                <a:cubicBezTo>
                  <a:pt x="1083" y="126"/>
                  <a:pt x="1084" y="126"/>
                  <a:pt x="1084" y="126"/>
                </a:cubicBezTo>
                <a:cubicBezTo>
                  <a:pt x="1084" y="126"/>
                  <a:pt x="1085" y="127"/>
                  <a:pt x="1085" y="127"/>
                </a:cubicBezTo>
                <a:cubicBezTo>
                  <a:pt x="1086" y="127"/>
                  <a:pt x="1087" y="127"/>
                  <a:pt x="1088" y="127"/>
                </a:cubicBezTo>
                <a:cubicBezTo>
                  <a:pt x="1087" y="128"/>
                  <a:pt x="1086" y="128"/>
                  <a:pt x="1085" y="127"/>
                </a:cubicBezTo>
                <a:cubicBezTo>
                  <a:pt x="1084" y="127"/>
                  <a:pt x="1084" y="127"/>
                  <a:pt x="1083" y="127"/>
                </a:cubicBezTo>
                <a:cubicBezTo>
                  <a:pt x="1083" y="126"/>
                  <a:pt x="1083" y="126"/>
                  <a:pt x="1083" y="126"/>
                </a:cubicBezTo>
                <a:cubicBezTo>
                  <a:pt x="1079" y="126"/>
                  <a:pt x="1076" y="123"/>
                  <a:pt x="1072" y="121"/>
                </a:cubicBezTo>
                <a:cubicBezTo>
                  <a:pt x="1071" y="120"/>
                  <a:pt x="1068" y="121"/>
                  <a:pt x="1067" y="123"/>
                </a:cubicBezTo>
                <a:cubicBezTo>
                  <a:pt x="1061" y="133"/>
                  <a:pt x="1059" y="146"/>
                  <a:pt x="1053" y="157"/>
                </a:cubicBezTo>
                <a:cubicBezTo>
                  <a:pt x="1051" y="161"/>
                  <a:pt x="1053" y="165"/>
                  <a:pt x="1056" y="168"/>
                </a:cubicBezTo>
                <a:cubicBezTo>
                  <a:pt x="1060" y="171"/>
                  <a:pt x="1063" y="172"/>
                  <a:pt x="1068" y="173"/>
                </a:cubicBezTo>
                <a:cubicBezTo>
                  <a:pt x="1070" y="173"/>
                  <a:pt x="1072" y="174"/>
                  <a:pt x="1073" y="175"/>
                </a:cubicBezTo>
                <a:cubicBezTo>
                  <a:pt x="1074" y="176"/>
                  <a:pt x="1074" y="178"/>
                  <a:pt x="1074" y="179"/>
                </a:cubicBezTo>
                <a:cubicBezTo>
                  <a:pt x="1074" y="180"/>
                  <a:pt x="1073" y="182"/>
                  <a:pt x="1072" y="182"/>
                </a:cubicBezTo>
                <a:cubicBezTo>
                  <a:pt x="1071" y="182"/>
                  <a:pt x="1069" y="182"/>
                  <a:pt x="1068" y="182"/>
                </a:cubicBezTo>
                <a:cubicBezTo>
                  <a:pt x="1058" y="181"/>
                  <a:pt x="1053" y="184"/>
                  <a:pt x="1050" y="192"/>
                </a:cubicBezTo>
                <a:cubicBezTo>
                  <a:pt x="1048" y="198"/>
                  <a:pt x="1047" y="205"/>
                  <a:pt x="1046" y="212"/>
                </a:cubicBezTo>
                <a:cubicBezTo>
                  <a:pt x="1045" y="222"/>
                  <a:pt x="1049" y="229"/>
                  <a:pt x="1057" y="235"/>
                </a:cubicBezTo>
                <a:cubicBezTo>
                  <a:pt x="1060" y="236"/>
                  <a:pt x="1063" y="238"/>
                  <a:pt x="1065" y="238"/>
                </a:cubicBezTo>
                <a:cubicBezTo>
                  <a:pt x="1070" y="236"/>
                  <a:pt x="1075" y="238"/>
                  <a:pt x="1079" y="240"/>
                </a:cubicBezTo>
                <a:cubicBezTo>
                  <a:pt x="1082" y="242"/>
                  <a:pt x="1084" y="241"/>
                  <a:pt x="1086" y="239"/>
                </a:cubicBezTo>
                <a:cubicBezTo>
                  <a:pt x="1088" y="237"/>
                  <a:pt x="1091" y="236"/>
                  <a:pt x="1093" y="234"/>
                </a:cubicBezTo>
                <a:cubicBezTo>
                  <a:pt x="1092" y="234"/>
                  <a:pt x="1092" y="234"/>
                  <a:pt x="1092" y="234"/>
                </a:cubicBezTo>
                <a:cubicBezTo>
                  <a:pt x="1092" y="235"/>
                  <a:pt x="1093" y="235"/>
                  <a:pt x="1093" y="235"/>
                </a:cubicBezTo>
                <a:cubicBezTo>
                  <a:pt x="1093" y="235"/>
                  <a:pt x="1093" y="234"/>
                  <a:pt x="1093" y="234"/>
                </a:cubicBezTo>
                <a:cubicBezTo>
                  <a:pt x="1097" y="231"/>
                  <a:pt x="1102" y="230"/>
                  <a:pt x="1106" y="225"/>
                </a:cubicBezTo>
                <a:cubicBezTo>
                  <a:pt x="1109" y="222"/>
                  <a:pt x="1113" y="220"/>
                  <a:pt x="1117" y="217"/>
                </a:cubicBezTo>
                <a:cubicBezTo>
                  <a:pt x="1118" y="215"/>
                  <a:pt x="1120" y="213"/>
                  <a:pt x="1121" y="211"/>
                </a:cubicBezTo>
                <a:cubicBezTo>
                  <a:pt x="1123" y="207"/>
                  <a:pt x="1126" y="206"/>
                  <a:pt x="1130" y="206"/>
                </a:cubicBezTo>
                <a:close/>
                <a:moveTo>
                  <a:pt x="49" y="993"/>
                </a:moveTo>
                <a:cubicBezTo>
                  <a:pt x="47" y="992"/>
                  <a:pt x="43" y="994"/>
                  <a:pt x="42" y="996"/>
                </a:cubicBezTo>
                <a:cubicBezTo>
                  <a:pt x="39" y="999"/>
                  <a:pt x="38" y="1002"/>
                  <a:pt x="38" y="1006"/>
                </a:cubicBezTo>
                <a:cubicBezTo>
                  <a:pt x="38" y="1010"/>
                  <a:pt x="39" y="1014"/>
                  <a:pt x="39" y="1018"/>
                </a:cubicBezTo>
                <a:cubicBezTo>
                  <a:pt x="39" y="1018"/>
                  <a:pt x="39" y="1018"/>
                  <a:pt x="39" y="1018"/>
                </a:cubicBezTo>
                <a:cubicBezTo>
                  <a:pt x="39" y="1021"/>
                  <a:pt x="40" y="1025"/>
                  <a:pt x="40" y="1028"/>
                </a:cubicBezTo>
                <a:cubicBezTo>
                  <a:pt x="39" y="1037"/>
                  <a:pt x="42" y="1044"/>
                  <a:pt x="46" y="1052"/>
                </a:cubicBezTo>
                <a:cubicBezTo>
                  <a:pt x="47" y="1053"/>
                  <a:pt x="48" y="1053"/>
                  <a:pt x="50" y="1054"/>
                </a:cubicBezTo>
                <a:cubicBezTo>
                  <a:pt x="50" y="1054"/>
                  <a:pt x="51" y="1054"/>
                  <a:pt x="51" y="1054"/>
                </a:cubicBezTo>
                <a:cubicBezTo>
                  <a:pt x="52" y="1054"/>
                  <a:pt x="53" y="1053"/>
                  <a:pt x="53" y="1053"/>
                </a:cubicBezTo>
                <a:cubicBezTo>
                  <a:pt x="49" y="1041"/>
                  <a:pt x="52" y="1031"/>
                  <a:pt x="55" y="1020"/>
                </a:cubicBezTo>
                <a:cubicBezTo>
                  <a:pt x="57" y="1014"/>
                  <a:pt x="59" y="1009"/>
                  <a:pt x="61" y="1003"/>
                </a:cubicBezTo>
                <a:cubicBezTo>
                  <a:pt x="62" y="1002"/>
                  <a:pt x="61" y="1000"/>
                  <a:pt x="60" y="999"/>
                </a:cubicBezTo>
                <a:cubicBezTo>
                  <a:pt x="56" y="997"/>
                  <a:pt x="53" y="995"/>
                  <a:pt x="49" y="993"/>
                </a:cubicBezTo>
                <a:close/>
                <a:moveTo>
                  <a:pt x="52" y="973"/>
                </a:moveTo>
                <a:cubicBezTo>
                  <a:pt x="52" y="974"/>
                  <a:pt x="53" y="974"/>
                  <a:pt x="54" y="975"/>
                </a:cubicBezTo>
                <a:cubicBezTo>
                  <a:pt x="54" y="974"/>
                  <a:pt x="54" y="974"/>
                  <a:pt x="55" y="973"/>
                </a:cubicBezTo>
                <a:cubicBezTo>
                  <a:pt x="54" y="973"/>
                  <a:pt x="53" y="973"/>
                  <a:pt x="52" y="973"/>
                </a:cubicBezTo>
                <a:close/>
                <a:moveTo>
                  <a:pt x="63" y="975"/>
                </a:moveTo>
                <a:cubicBezTo>
                  <a:pt x="64" y="976"/>
                  <a:pt x="65" y="977"/>
                  <a:pt x="66" y="977"/>
                </a:cubicBezTo>
                <a:cubicBezTo>
                  <a:pt x="67" y="977"/>
                  <a:pt x="69" y="976"/>
                  <a:pt x="70" y="975"/>
                </a:cubicBezTo>
                <a:cubicBezTo>
                  <a:pt x="70" y="974"/>
                  <a:pt x="70" y="974"/>
                  <a:pt x="70" y="973"/>
                </a:cubicBezTo>
                <a:cubicBezTo>
                  <a:pt x="68" y="973"/>
                  <a:pt x="65" y="973"/>
                  <a:pt x="62" y="973"/>
                </a:cubicBezTo>
                <a:cubicBezTo>
                  <a:pt x="63" y="974"/>
                  <a:pt x="63" y="975"/>
                  <a:pt x="63" y="975"/>
                </a:cubicBezTo>
                <a:close/>
                <a:moveTo>
                  <a:pt x="133" y="1179"/>
                </a:moveTo>
                <a:cubicBezTo>
                  <a:pt x="150" y="1192"/>
                  <a:pt x="151" y="1181"/>
                  <a:pt x="151" y="1181"/>
                </a:cubicBezTo>
                <a:cubicBezTo>
                  <a:pt x="149" y="1182"/>
                  <a:pt x="147" y="1184"/>
                  <a:pt x="146" y="1184"/>
                </a:cubicBezTo>
                <a:cubicBezTo>
                  <a:pt x="142" y="1182"/>
                  <a:pt x="137" y="1182"/>
                  <a:pt x="133" y="1179"/>
                </a:cubicBezTo>
                <a:close/>
                <a:moveTo>
                  <a:pt x="1159" y="151"/>
                </a:moveTo>
                <a:cubicBezTo>
                  <a:pt x="1159" y="151"/>
                  <a:pt x="1159" y="151"/>
                  <a:pt x="1159" y="151"/>
                </a:cubicBezTo>
                <a:cubicBezTo>
                  <a:pt x="1159" y="151"/>
                  <a:pt x="1159" y="151"/>
                  <a:pt x="1159" y="151"/>
                </a:cubicBezTo>
                <a:cubicBezTo>
                  <a:pt x="1159" y="151"/>
                  <a:pt x="1159" y="151"/>
                  <a:pt x="1159" y="151"/>
                </a:cubicBezTo>
                <a:cubicBezTo>
                  <a:pt x="1159" y="151"/>
                  <a:pt x="1159" y="151"/>
                  <a:pt x="1159" y="151"/>
                </a:cubicBezTo>
                <a:close/>
                <a:moveTo>
                  <a:pt x="1027" y="124"/>
                </a:moveTo>
                <a:cubicBezTo>
                  <a:pt x="1028" y="126"/>
                  <a:pt x="1031" y="126"/>
                  <a:pt x="1033" y="124"/>
                </a:cubicBezTo>
                <a:cubicBezTo>
                  <a:pt x="1036" y="121"/>
                  <a:pt x="1039" y="117"/>
                  <a:pt x="1040" y="112"/>
                </a:cubicBezTo>
                <a:cubicBezTo>
                  <a:pt x="1041" y="111"/>
                  <a:pt x="1040" y="109"/>
                  <a:pt x="1039" y="108"/>
                </a:cubicBezTo>
                <a:cubicBezTo>
                  <a:pt x="1037" y="106"/>
                  <a:pt x="1035" y="105"/>
                  <a:pt x="1032" y="105"/>
                </a:cubicBezTo>
                <a:cubicBezTo>
                  <a:pt x="1026" y="106"/>
                  <a:pt x="1020" y="112"/>
                  <a:pt x="1024" y="118"/>
                </a:cubicBezTo>
                <a:cubicBezTo>
                  <a:pt x="1026" y="120"/>
                  <a:pt x="1026" y="122"/>
                  <a:pt x="1027" y="124"/>
                </a:cubicBezTo>
                <a:close/>
                <a:moveTo>
                  <a:pt x="1095" y="239"/>
                </a:moveTo>
                <a:cubicBezTo>
                  <a:pt x="1095" y="238"/>
                  <a:pt x="1095" y="237"/>
                  <a:pt x="1095" y="237"/>
                </a:cubicBezTo>
                <a:cubicBezTo>
                  <a:pt x="1094" y="236"/>
                  <a:pt x="1094" y="236"/>
                  <a:pt x="1093" y="235"/>
                </a:cubicBezTo>
                <a:cubicBezTo>
                  <a:pt x="1093" y="236"/>
                  <a:pt x="1093" y="238"/>
                  <a:pt x="1095" y="239"/>
                </a:cubicBezTo>
                <a:close/>
                <a:moveTo>
                  <a:pt x="1138" y="213"/>
                </a:moveTo>
                <a:cubicBezTo>
                  <a:pt x="1138" y="213"/>
                  <a:pt x="1138" y="214"/>
                  <a:pt x="1138" y="214"/>
                </a:cubicBezTo>
                <a:cubicBezTo>
                  <a:pt x="1138" y="214"/>
                  <a:pt x="1138" y="214"/>
                  <a:pt x="1138" y="214"/>
                </a:cubicBezTo>
                <a:cubicBezTo>
                  <a:pt x="1138" y="214"/>
                  <a:pt x="1139" y="214"/>
                  <a:pt x="1139" y="213"/>
                </a:cubicBezTo>
                <a:cubicBezTo>
                  <a:pt x="1139" y="213"/>
                  <a:pt x="1138" y="213"/>
                  <a:pt x="1138" y="213"/>
                </a:cubicBezTo>
                <a:close/>
                <a:moveTo>
                  <a:pt x="868" y="402"/>
                </a:moveTo>
                <a:cubicBezTo>
                  <a:pt x="871" y="402"/>
                  <a:pt x="873" y="400"/>
                  <a:pt x="875" y="398"/>
                </a:cubicBezTo>
                <a:cubicBezTo>
                  <a:pt x="876" y="398"/>
                  <a:pt x="876" y="396"/>
                  <a:pt x="876" y="395"/>
                </a:cubicBezTo>
                <a:cubicBezTo>
                  <a:pt x="877" y="394"/>
                  <a:pt x="876" y="394"/>
                  <a:pt x="875" y="394"/>
                </a:cubicBezTo>
                <a:cubicBezTo>
                  <a:pt x="870" y="392"/>
                  <a:pt x="864" y="393"/>
                  <a:pt x="859" y="393"/>
                </a:cubicBezTo>
                <a:cubicBezTo>
                  <a:pt x="854" y="394"/>
                  <a:pt x="852" y="397"/>
                  <a:pt x="851" y="401"/>
                </a:cubicBezTo>
                <a:cubicBezTo>
                  <a:pt x="857" y="402"/>
                  <a:pt x="862" y="403"/>
                  <a:pt x="868" y="402"/>
                </a:cubicBezTo>
                <a:close/>
                <a:moveTo>
                  <a:pt x="858" y="258"/>
                </a:moveTo>
                <a:cubicBezTo>
                  <a:pt x="857" y="261"/>
                  <a:pt x="856" y="263"/>
                  <a:pt x="855" y="266"/>
                </a:cubicBezTo>
                <a:cubicBezTo>
                  <a:pt x="854" y="271"/>
                  <a:pt x="854" y="275"/>
                  <a:pt x="850" y="279"/>
                </a:cubicBezTo>
                <a:cubicBezTo>
                  <a:pt x="850" y="280"/>
                  <a:pt x="849" y="282"/>
                  <a:pt x="849" y="283"/>
                </a:cubicBezTo>
                <a:cubicBezTo>
                  <a:pt x="850" y="290"/>
                  <a:pt x="853" y="296"/>
                  <a:pt x="850" y="303"/>
                </a:cubicBezTo>
                <a:cubicBezTo>
                  <a:pt x="850" y="303"/>
                  <a:pt x="852" y="305"/>
                  <a:pt x="853" y="306"/>
                </a:cubicBezTo>
                <a:cubicBezTo>
                  <a:pt x="854" y="307"/>
                  <a:pt x="856" y="308"/>
                  <a:pt x="856" y="308"/>
                </a:cubicBezTo>
                <a:cubicBezTo>
                  <a:pt x="854" y="315"/>
                  <a:pt x="859" y="317"/>
                  <a:pt x="864" y="317"/>
                </a:cubicBezTo>
                <a:cubicBezTo>
                  <a:pt x="870" y="318"/>
                  <a:pt x="876" y="319"/>
                  <a:pt x="882" y="319"/>
                </a:cubicBezTo>
                <a:cubicBezTo>
                  <a:pt x="883" y="319"/>
                  <a:pt x="884" y="320"/>
                  <a:pt x="884" y="320"/>
                </a:cubicBezTo>
                <a:cubicBezTo>
                  <a:pt x="883" y="321"/>
                  <a:pt x="883" y="323"/>
                  <a:pt x="882" y="324"/>
                </a:cubicBezTo>
                <a:cubicBezTo>
                  <a:pt x="879" y="325"/>
                  <a:pt x="877" y="325"/>
                  <a:pt x="874" y="326"/>
                </a:cubicBezTo>
                <a:cubicBezTo>
                  <a:pt x="870" y="327"/>
                  <a:pt x="868" y="330"/>
                  <a:pt x="868" y="334"/>
                </a:cubicBezTo>
                <a:cubicBezTo>
                  <a:pt x="867" y="336"/>
                  <a:pt x="867" y="339"/>
                  <a:pt x="867" y="342"/>
                </a:cubicBezTo>
                <a:cubicBezTo>
                  <a:pt x="867" y="344"/>
                  <a:pt x="869" y="348"/>
                  <a:pt x="871" y="348"/>
                </a:cubicBezTo>
                <a:cubicBezTo>
                  <a:pt x="876" y="350"/>
                  <a:pt x="882" y="351"/>
                  <a:pt x="887" y="353"/>
                </a:cubicBezTo>
                <a:cubicBezTo>
                  <a:pt x="892" y="354"/>
                  <a:pt x="898" y="351"/>
                  <a:pt x="901" y="346"/>
                </a:cubicBezTo>
                <a:cubicBezTo>
                  <a:pt x="901" y="345"/>
                  <a:pt x="902" y="343"/>
                  <a:pt x="902" y="342"/>
                </a:cubicBezTo>
                <a:cubicBezTo>
                  <a:pt x="904" y="337"/>
                  <a:pt x="908" y="335"/>
                  <a:pt x="913" y="334"/>
                </a:cubicBezTo>
                <a:cubicBezTo>
                  <a:pt x="914" y="330"/>
                  <a:pt x="916" y="326"/>
                  <a:pt x="918" y="322"/>
                </a:cubicBezTo>
                <a:cubicBezTo>
                  <a:pt x="920" y="318"/>
                  <a:pt x="923" y="314"/>
                  <a:pt x="926" y="311"/>
                </a:cubicBezTo>
                <a:cubicBezTo>
                  <a:pt x="927" y="310"/>
                  <a:pt x="927" y="310"/>
                  <a:pt x="928" y="309"/>
                </a:cubicBezTo>
                <a:cubicBezTo>
                  <a:pt x="931" y="303"/>
                  <a:pt x="934" y="297"/>
                  <a:pt x="937" y="291"/>
                </a:cubicBezTo>
                <a:cubicBezTo>
                  <a:pt x="938" y="290"/>
                  <a:pt x="937" y="288"/>
                  <a:pt x="937" y="287"/>
                </a:cubicBezTo>
                <a:cubicBezTo>
                  <a:pt x="936" y="285"/>
                  <a:pt x="935" y="282"/>
                  <a:pt x="934" y="280"/>
                </a:cubicBezTo>
                <a:cubicBezTo>
                  <a:pt x="933" y="278"/>
                  <a:pt x="931" y="277"/>
                  <a:pt x="929" y="277"/>
                </a:cubicBezTo>
                <a:cubicBezTo>
                  <a:pt x="923" y="279"/>
                  <a:pt x="920" y="276"/>
                  <a:pt x="917" y="272"/>
                </a:cubicBezTo>
                <a:cubicBezTo>
                  <a:pt x="912" y="271"/>
                  <a:pt x="906" y="271"/>
                  <a:pt x="900" y="272"/>
                </a:cubicBezTo>
                <a:cubicBezTo>
                  <a:pt x="898" y="275"/>
                  <a:pt x="896" y="279"/>
                  <a:pt x="896" y="283"/>
                </a:cubicBezTo>
                <a:cubicBezTo>
                  <a:pt x="896" y="288"/>
                  <a:pt x="896" y="293"/>
                  <a:pt x="896" y="297"/>
                </a:cubicBezTo>
                <a:cubicBezTo>
                  <a:pt x="896" y="298"/>
                  <a:pt x="896" y="299"/>
                  <a:pt x="895" y="299"/>
                </a:cubicBezTo>
                <a:cubicBezTo>
                  <a:pt x="894" y="300"/>
                  <a:pt x="894" y="299"/>
                  <a:pt x="893" y="298"/>
                </a:cubicBezTo>
                <a:cubicBezTo>
                  <a:pt x="891" y="293"/>
                  <a:pt x="889" y="287"/>
                  <a:pt x="887" y="282"/>
                </a:cubicBezTo>
                <a:cubicBezTo>
                  <a:pt x="887" y="282"/>
                  <a:pt x="885" y="281"/>
                  <a:pt x="884" y="281"/>
                </a:cubicBezTo>
                <a:cubicBezTo>
                  <a:pt x="883" y="281"/>
                  <a:pt x="881" y="282"/>
                  <a:pt x="880" y="283"/>
                </a:cubicBezTo>
                <a:cubicBezTo>
                  <a:pt x="877" y="289"/>
                  <a:pt x="875" y="295"/>
                  <a:pt x="872" y="301"/>
                </a:cubicBezTo>
                <a:cubicBezTo>
                  <a:pt x="872" y="301"/>
                  <a:pt x="872" y="301"/>
                  <a:pt x="872" y="301"/>
                </a:cubicBezTo>
                <a:cubicBezTo>
                  <a:pt x="871" y="302"/>
                  <a:pt x="871" y="302"/>
                  <a:pt x="871" y="302"/>
                </a:cubicBezTo>
                <a:cubicBezTo>
                  <a:pt x="872" y="301"/>
                  <a:pt x="872" y="301"/>
                  <a:pt x="872" y="301"/>
                </a:cubicBezTo>
                <a:cubicBezTo>
                  <a:pt x="872" y="301"/>
                  <a:pt x="872" y="301"/>
                  <a:pt x="872" y="301"/>
                </a:cubicBezTo>
                <a:cubicBezTo>
                  <a:pt x="870" y="298"/>
                  <a:pt x="868" y="294"/>
                  <a:pt x="870" y="290"/>
                </a:cubicBezTo>
                <a:cubicBezTo>
                  <a:pt x="871" y="288"/>
                  <a:pt x="872" y="286"/>
                  <a:pt x="871" y="284"/>
                </a:cubicBezTo>
                <a:cubicBezTo>
                  <a:pt x="869" y="279"/>
                  <a:pt x="869" y="274"/>
                  <a:pt x="869" y="268"/>
                </a:cubicBezTo>
                <a:cubicBezTo>
                  <a:pt x="869" y="267"/>
                  <a:pt x="869" y="265"/>
                  <a:pt x="868" y="264"/>
                </a:cubicBezTo>
                <a:cubicBezTo>
                  <a:pt x="868" y="262"/>
                  <a:pt x="867" y="260"/>
                  <a:pt x="866" y="259"/>
                </a:cubicBezTo>
                <a:cubicBezTo>
                  <a:pt x="864" y="256"/>
                  <a:pt x="860" y="256"/>
                  <a:pt x="858" y="258"/>
                </a:cubicBezTo>
                <a:close/>
                <a:moveTo>
                  <a:pt x="930" y="339"/>
                </a:moveTo>
                <a:cubicBezTo>
                  <a:pt x="930" y="338"/>
                  <a:pt x="931" y="338"/>
                  <a:pt x="931" y="338"/>
                </a:cubicBezTo>
                <a:cubicBezTo>
                  <a:pt x="930" y="338"/>
                  <a:pt x="930" y="338"/>
                  <a:pt x="930" y="338"/>
                </a:cubicBezTo>
                <a:cubicBezTo>
                  <a:pt x="930" y="338"/>
                  <a:pt x="930" y="338"/>
                  <a:pt x="930" y="339"/>
                </a:cubicBezTo>
                <a:cubicBezTo>
                  <a:pt x="930" y="339"/>
                  <a:pt x="930" y="339"/>
                  <a:pt x="930" y="339"/>
                </a:cubicBezTo>
                <a:close/>
                <a:moveTo>
                  <a:pt x="913" y="335"/>
                </a:moveTo>
                <a:cubicBezTo>
                  <a:pt x="913" y="335"/>
                  <a:pt x="913" y="334"/>
                  <a:pt x="913" y="334"/>
                </a:cubicBezTo>
                <a:cubicBezTo>
                  <a:pt x="913" y="334"/>
                  <a:pt x="913" y="334"/>
                  <a:pt x="913" y="334"/>
                </a:cubicBezTo>
                <a:cubicBezTo>
                  <a:pt x="913" y="334"/>
                  <a:pt x="913" y="335"/>
                  <a:pt x="913" y="335"/>
                </a:cubicBezTo>
                <a:cubicBezTo>
                  <a:pt x="913" y="335"/>
                  <a:pt x="913" y="335"/>
                  <a:pt x="913" y="335"/>
                </a:cubicBezTo>
                <a:close/>
                <a:moveTo>
                  <a:pt x="916" y="355"/>
                </a:moveTo>
                <a:cubicBezTo>
                  <a:pt x="912" y="358"/>
                  <a:pt x="912" y="364"/>
                  <a:pt x="916" y="368"/>
                </a:cubicBezTo>
                <a:cubicBezTo>
                  <a:pt x="921" y="372"/>
                  <a:pt x="926" y="377"/>
                  <a:pt x="931" y="381"/>
                </a:cubicBezTo>
                <a:cubicBezTo>
                  <a:pt x="932" y="382"/>
                  <a:pt x="934" y="382"/>
                  <a:pt x="935" y="382"/>
                </a:cubicBezTo>
                <a:cubicBezTo>
                  <a:pt x="939" y="384"/>
                  <a:pt x="944" y="383"/>
                  <a:pt x="945" y="379"/>
                </a:cubicBezTo>
                <a:cubicBezTo>
                  <a:pt x="947" y="374"/>
                  <a:pt x="949" y="369"/>
                  <a:pt x="951" y="363"/>
                </a:cubicBezTo>
                <a:cubicBezTo>
                  <a:pt x="952" y="361"/>
                  <a:pt x="952" y="358"/>
                  <a:pt x="952" y="355"/>
                </a:cubicBezTo>
                <a:cubicBezTo>
                  <a:pt x="952" y="349"/>
                  <a:pt x="950" y="344"/>
                  <a:pt x="946" y="341"/>
                </a:cubicBezTo>
                <a:cubicBezTo>
                  <a:pt x="943" y="338"/>
                  <a:pt x="940" y="338"/>
                  <a:pt x="936" y="338"/>
                </a:cubicBezTo>
                <a:cubicBezTo>
                  <a:pt x="934" y="338"/>
                  <a:pt x="932" y="338"/>
                  <a:pt x="930" y="339"/>
                </a:cubicBezTo>
                <a:cubicBezTo>
                  <a:pt x="927" y="345"/>
                  <a:pt x="921" y="350"/>
                  <a:pt x="916" y="355"/>
                </a:cubicBezTo>
                <a:close/>
                <a:moveTo>
                  <a:pt x="1034" y="281"/>
                </a:moveTo>
                <a:cubicBezTo>
                  <a:pt x="1034" y="282"/>
                  <a:pt x="1035" y="282"/>
                  <a:pt x="1035" y="283"/>
                </a:cubicBezTo>
                <a:cubicBezTo>
                  <a:pt x="1038" y="285"/>
                  <a:pt x="1041" y="285"/>
                  <a:pt x="1045" y="283"/>
                </a:cubicBezTo>
                <a:cubicBezTo>
                  <a:pt x="1048" y="282"/>
                  <a:pt x="1050" y="279"/>
                  <a:pt x="1050" y="276"/>
                </a:cubicBezTo>
                <a:cubicBezTo>
                  <a:pt x="1051" y="271"/>
                  <a:pt x="1046" y="266"/>
                  <a:pt x="1042" y="266"/>
                </a:cubicBezTo>
                <a:cubicBezTo>
                  <a:pt x="1040" y="266"/>
                  <a:pt x="1039" y="267"/>
                  <a:pt x="1038" y="268"/>
                </a:cubicBezTo>
                <a:cubicBezTo>
                  <a:pt x="1035" y="272"/>
                  <a:pt x="1034" y="276"/>
                  <a:pt x="1034" y="281"/>
                </a:cubicBezTo>
                <a:close/>
                <a:moveTo>
                  <a:pt x="876" y="417"/>
                </a:moveTo>
                <a:cubicBezTo>
                  <a:pt x="878" y="415"/>
                  <a:pt x="879" y="412"/>
                  <a:pt x="878" y="410"/>
                </a:cubicBezTo>
                <a:cubicBezTo>
                  <a:pt x="877" y="407"/>
                  <a:pt x="875" y="405"/>
                  <a:pt x="872" y="405"/>
                </a:cubicBezTo>
                <a:cubicBezTo>
                  <a:pt x="868" y="404"/>
                  <a:pt x="863" y="404"/>
                  <a:pt x="858" y="403"/>
                </a:cubicBezTo>
                <a:cubicBezTo>
                  <a:pt x="855" y="403"/>
                  <a:pt x="853" y="402"/>
                  <a:pt x="851" y="401"/>
                </a:cubicBezTo>
                <a:cubicBezTo>
                  <a:pt x="851" y="401"/>
                  <a:pt x="851" y="401"/>
                  <a:pt x="851" y="401"/>
                </a:cubicBezTo>
                <a:cubicBezTo>
                  <a:pt x="851" y="401"/>
                  <a:pt x="850" y="401"/>
                  <a:pt x="850" y="401"/>
                </a:cubicBezTo>
                <a:cubicBezTo>
                  <a:pt x="851" y="401"/>
                  <a:pt x="851" y="401"/>
                  <a:pt x="851" y="401"/>
                </a:cubicBezTo>
                <a:cubicBezTo>
                  <a:pt x="849" y="400"/>
                  <a:pt x="848" y="398"/>
                  <a:pt x="846" y="397"/>
                </a:cubicBezTo>
                <a:cubicBezTo>
                  <a:pt x="845" y="396"/>
                  <a:pt x="843" y="395"/>
                  <a:pt x="841" y="395"/>
                </a:cubicBezTo>
                <a:cubicBezTo>
                  <a:pt x="838" y="395"/>
                  <a:pt x="834" y="396"/>
                  <a:pt x="831" y="397"/>
                </a:cubicBezTo>
                <a:cubicBezTo>
                  <a:pt x="829" y="398"/>
                  <a:pt x="827" y="399"/>
                  <a:pt x="826" y="401"/>
                </a:cubicBezTo>
                <a:cubicBezTo>
                  <a:pt x="824" y="405"/>
                  <a:pt x="821" y="408"/>
                  <a:pt x="817" y="411"/>
                </a:cubicBezTo>
                <a:cubicBezTo>
                  <a:pt x="815" y="412"/>
                  <a:pt x="815" y="415"/>
                  <a:pt x="815" y="417"/>
                </a:cubicBezTo>
                <a:cubicBezTo>
                  <a:pt x="816" y="419"/>
                  <a:pt x="816" y="421"/>
                  <a:pt x="817" y="422"/>
                </a:cubicBezTo>
                <a:cubicBezTo>
                  <a:pt x="822" y="429"/>
                  <a:pt x="819" y="436"/>
                  <a:pt x="816" y="442"/>
                </a:cubicBezTo>
                <a:cubicBezTo>
                  <a:pt x="815" y="444"/>
                  <a:pt x="812" y="444"/>
                  <a:pt x="810" y="443"/>
                </a:cubicBezTo>
                <a:cubicBezTo>
                  <a:pt x="807" y="439"/>
                  <a:pt x="806" y="434"/>
                  <a:pt x="804" y="430"/>
                </a:cubicBezTo>
                <a:cubicBezTo>
                  <a:pt x="803" y="427"/>
                  <a:pt x="800" y="426"/>
                  <a:pt x="797" y="426"/>
                </a:cubicBezTo>
                <a:cubicBezTo>
                  <a:pt x="789" y="426"/>
                  <a:pt x="784" y="431"/>
                  <a:pt x="784" y="439"/>
                </a:cubicBezTo>
                <a:cubicBezTo>
                  <a:pt x="783" y="444"/>
                  <a:pt x="783" y="450"/>
                  <a:pt x="782" y="455"/>
                </a:cubicBezTo>
                <a:cubicBezTo>
                  <a:pt x="782" y="457"/>
                  <a:pt x="783" y="459"/>
                  <a:pt x="786" y="460"/>
                </a:cubicBezTo>
                <a:cubicBezTo>
                  <a:pt x="791" y="462"/>
                  <a:pt x="793" y="466"/>
                  <a:pt x="795" y="471"/>
                </a:cubicBezTo>
                <a:cubicBezTo>
                  <a:pt x="797" y="479"/>
                  <a:pt x="801" y="487"/>
                  <a:pt x="801" y="497"/>
                </a:cubicBezTo>
                <a:cubicBezTo>
                  <a:pt x="801" y="502"/>
                  <a:pt x="803" y="506"/>
                  <a:pt x="807" y="510"/>
                </a:cubicBezTo>
                <a:cubicBezTo>
                  <a:pt x="809" y="512"/>
                  <a:pt x="812" y="512"/>
                  <a:pt x="814" y="511"/>
                </a:cubicBezTo>
                <a:cubicBezTo>
                  <a:pt x="817" y="508"/>
                  <a:pt x="820" y="504"/>
                  <a:pt x="824" y="502"/>
                </a:cubicBezTo>
                <a:cubicBezTo>
                  <a:pt x="827" y="500"/>
                  <a:pt x="831" y="500"/>
                  <a:pt x="835" y="498"/>
                </a:cubicBezTo>
                <a:cubicBezTo>
                  <a:pt x="839" y="497"/>
                  <a:pt x="843" y="495"/>
                  <a:pt x="846" y="493"/>
                </a:cubicBezTo>
                <a:cubicBezTo>
                  <a:pt x="848" y="492"/>
                  <a:pt x="850" y="490"/>
                  <a:pt x="850" y="488"/>
                </a:cubicBezTo>
                <a:cubicBezTo>
                  <a:pt x="852" y="481"/>
                  <a:pt x="856" y="476"/>
                  <a:pt x="861" y="471"/>
                </a:cubicBezTo>
                <a:cubicBezTo>
                  <a:pt x="864" y="467"/>
                  <a:pt x="865" y="462"/>
                  <a:pt x="864" y="457"/>
                </a:cubicBezTo>
                <a:cubicBezTo>
                  <a:pt x="863" y="454"/>
                  <a:pt x="861" y="450"/>
                  <a:pt x="860" y="447"/>
                </a:cubicBezTo>
                <a:cubicBezTo>
                  <a:pt x="859" y="443"/>
                  <a:pt x="856" y="440"/>
                  <a:pt x="853" y="438"/>
                </a:cubicBezTo>
                <a:cubicBezTo>
                  <a:pt x="851" y="437"/>
                  <a:pt x="851" y="436"/>
                  <a:pt x="853" y="435"/>
                </a:cubicBezTo>
                <a:cubicBezTo>
                  <a:pt x="857" y="433"/>
                  <a:pt x="860" y="432"/>
                  <a:pt x="864" y="430"/>
                </a:cubicBezTo>
                <a:cubicBezTo>
                  <a:pt x="867" y="429"/>
                  <a:pt x="869" y="427"/>
                  <a:pt x="869" y="425"/>
                </a:cubicBezTo>
                <a:cubicBezTo>
                  <a:pt x="870" y="420"/>
                  <a:pt x="873" y="419"/>
                  <a:pt x="876" y="417"/>
                </a:cubicBezTo>
                <a:close/>
                <a:moveTo>
                  <a:pt x="887" y="375"/>
                </a:moveTo>
                <a:cubicBezTo>
                  <a:pt x="886" y="373"/>
                  <a:pt x="886" y="373"/>
                  <a:pt x="886" y="373"/>
                </a:cubicBezTo>
                <a:cubicBezTo>
                  <a:pt x="885" y="374"/>
                  <a:pt x="885" y="374"/>
                  <a:pt x="885" y="374"/>
                </a:cubicBezTo>
                <a:lnTo>
                  <a:pt x="887" y="375"/>
                </a:lnTo>
                <a:close/>
                <a:moveTo>
                  <a:pt x="916" y="381"/>
                </a:moveTo>
                <a:cubicBezTo>
                  <a:pt x="916" y="381"/>
                  <a:pt x="916" y="380"/>
                  <a:pt x="916" y="380"/>
                </a:cubicBezTo>
                <a:cubicBezTo>
                  <a:pt x="916" y="379"/>
                  <a:pt x="915" y="379"/>
                  <a:pt x="915" y="379"/>
                </a:cubicBezTo>
                <a:cubicBezTo>
                  <a:pt x="914" y="380"/>
                  <a:pt x="915" y="381"/>
                  <a:pt x="916" y="381"/>
                </a:cubicBezTo>
                <a:close/>
                <a:moveTo>
                  <a:pt x="1177" y="1208"/>
                </a:moveTo>
                <a:cubicBezTo>
                  <a:pt x="1183" y="1204"/>
                  <a:pt x="1187" y="1201"/>
                  <a:pt x="1191" y="1195"/>
                </a:cubicBezTo>
                <a:cubicBezTo>
                  <a:pt x="1194" y="1191"/>
                  <a:pt x="1198" y="1189"/>
                  <a:pt x="1203" y="1188"/>
                </a:cubicBezTo>
                <a:cubicBezTo>
                  <a:pt x="1207" y="1188"/>
                  <a:pt x="1210" y="1187"/>
                  <a:pt x="1214" y="1187"/>
                </a:cubicBezTo>
                <a:cubicBezTo>
                  <a:pt x="1224" y="1186"/>
                  <a:pt x="1232" y="1181"/>
                  <a:pt x="1240" y="1175"/>
                </a:cubicBezTo>
                <a:cubicBezTo>
                  <a:pt x="1244" y="1172"/>
                  <a:pt x="1246" y="1168"/>
                  <a:pt x="1244" y="1163"/>
                </a:cubicBezTo>
                <a:cubicBezTo>
                  <a:pt x="1243" y="1159"/>
                  <a:pt x="1242" y="1156"/>
                  <a:pt x="1244" y="1153"/>
                </a:cubicBezTo>
                <a:cubicBezTo>
                  <a:pt x="1245" y="1150"/>
                  <a:pt x="1246" y="1148"/>
                  <a:pt x="1246" y="1145"/>
                </a:cubicBezTo>
                <a:cubicBezTo>
                  <a:pt x="1247" y="1143"/>
                  <a:pt x="1246" y="1141"/>
                  <a:pt x="1245" y="1139"/>
                </a:cubicBezTo>
                <a:cubicBezTo>
                  <a:pt x="1242" y="1134"/>
                  <a:pt x="1238" y="1130"/>
                  <a:pt x="1231" y="1131"/>
                </a:cubicBezTo>
                <a:cubicBezTo>
                  <a:pt x="1231" y="1131"/>
                  <a:pt x="1231" y="1131"/>
                  <a:pt x="1231" y="1131"/>
                </a:cubicBezTo>
                <a:cubicBezTo>
                  <a:pt x="1229" y="1131"/>
                  <a:pt x="1229" y="1131"/>
                  <a:pt x="1229" y="1131"/>
                </a:cubicBezTo>
                <a:cubicBezTo>
                  <a:pt x="1230" y="1131"/>
                  <a:pt x="1230" y="1131"/>
                  <a:pt x="1230" y="1131"/>
                </a:cubicBezTo>
                <a:cubicBezTo>
                  <a:pt x="1231" y="1131"/>
                  <a:pt x="1231" y="1131"/>
                  <a:pt x="1231" y="1131"/>
                </a:cubicBezTo>
                <a:cubicBezTo>
                  <a:pt x="1230" y="1129"/>
                  <a:pt x="1230" y="1127"/>
                  <a:pt x="1230" y="1125"/>
                </a:cubicBezTo>
                <a:cubicBezTo>
                  <a:pt x="1229" y="1121"/>
                  <a:pt x="1227" y="1118"/>
                  <a:pt x="1223" y="1118"/>
                </a:cubicBezTo>
                <a:cubicBezTo>
                  <a:pt x="1221" y="1117"/>
                  <a:pt x="1219" y="1118"/>
                  <a:pt x="1217" y="1117"/>
                </a:cubicBezTo>
                <a:cubicBezTo>
                  <a:pt x="1216" y="1117"/>
                  <a:pt x="1215" y="1117"/>
                  <a:pt x="1215" y="1117"/>
                </a:cubicBezTo>
                <a:cubicBezTo>
                  <a:pt x="1215" y="1116"/>
                  <a:pt x="1216" y="1115"/>
                  <a:pt x="1217" y="1115"/>
                </a:cubicBezTo>
                <a:cubicBezTo>
                  <a:pt x="1219" y="1114"/>
                  <a:pt x="1221" y="1114"/>
                  <a:pt x="1223" y="1113"/>
                </a:cubicBezTo>
                <a:cubicBezTo>
                  <a:pt x="1225" y="1111"/>
                  <a:pt x="1226" y="1108"/>
                  <a:pt x="1224" y="1105"/>
                </a:cubicBezTo>
                <a:cubicBezTo>
                  <a:pt x="1222" y="1103"/>
                  <a:pt x="1220" y="1100"/>
                  <a:pt x="1216" y="1100"/>
                </a:cubicBezTo>
                <a:cubicBezTo>
                  <a:pt x="1214" y="1100"/>
                  <a:pt x="1212" y="1101"/>
                  <a:pt x="1212" y="1100"/>
                </a:cubicBezTo>
                <a:cubicBezTo>
                  <a:pt x="1207" y="1094"/>
                  <a:pt x="1199" y="1092"/>
                  <a:pt x="1193" y="1088"/>
                </a:cubicBezTo>
                <a:cubicBezTo>
                  <a:pt x="1191" y="1088"/>
                  <a:pt x="1190" y="1086"/>
                  <a:pt x="1190" y="1085"/>
                </a:cubicBezTo>
                <a:cubicBezTo>
                  <a:pt x="1188" y="1078"/>
                  <a:pt x="1183" y="1074"/>
                  <a:pt x="1178" y="1069"/>
                </a:cubicBezTo>
                <a:cubicBezTo>
                  <a:pt x="1175" y="1067"/>
                  <a:pt x="1173" y="1064"/>
                  <a:pt x="1171" y="1061"/>
                </a:cubicBezTo>
                <a:cubicBezTo>
                  <a:pt x="1169" y="1058"/>
                  <a:pt x="1169" y="1056"/>
                  <a:pt x="1171" y="1054"/>
                </a:cubicBezTo>
                <a:cubicBezTo>
                  <a:pt x="1173" y="1051"/>
                  <a:pt x="1176" y="1049"/>
                  <a:pt x="1178" y="1046"/>
                </a:cubicBezTo>
                <a:cubicBezTo>
                  <a:pt x="1180" y="1044"/>
                  <a:pt x="1180" y="1041"/>
                  <a:pt x="1179" y="1039"/>
                </a:cubicBezTo>
                <a:cubicBezTo>
                  <a:pt x="1176" y="1034"/>
                  <a:pt x="1174" y="1029"/>
                  <a:pt x="1175" y="1023"/>
                </a:cubicBezTo>
                <a:cubicBezTo>
                  <a:pt x="1175" y="1022"/>
                  <a:pt x="1173" y="1019"/>
                  <a:pt x="1172" y="1018"/>
                </a:cubicBezTo>
                <a:cubicBezTo>
                  <a:pt x="1169" y="1015"/>
                  <a:pt x="1171" y="1011"/>
                  <a:pt x="1168" y="1009"/>
                </a:cubicBezTo>
                <a:cubicBezTo>
                  <a:pt x="1165" y="1007"/>
                  <a:pt x="1167" y="1004"/>
                  <a:pt x="1167" y="1001"/>
                </a:cubicBezTo>
                <a:cubicBezTo>
                  <a:pt x="1166" y="998"/>
                  <a:pt x="1166" y="994"/>
                  <a:pt x="1166" y="991"/>
                </a:cubicBezTo>
                <a:cubicBezTo>
                  <a:pt x="1165" y="987"/>
                  <a:pt x="1164" y="983"/>
                  <a:pt x="1162" y="979"/>
                </a:cubicBezTo>
                <a:cubicBezTo>
                  <a:pt x="1159" y="970"/>
                  <a:pt x="1157" y="960"/>
                  <a:pt x="1156" y="951"/>
                </a:cubicBezTo>
                <a:cubicBezTo>
                  <a:pt x="1156" y="948"/>
                  <a:pt x="1156" y="945"/>
                  <a:pt x="1155" y="943"/>
                </a:cubicBezTo>
                <a:cubicBezTo>
                  <a:pt x="1154" y="942"/>
                  <a:pt x="1153" y="941"/>
                  <a:pt x="1152" y="941"/>
                </a:cubicBezTo>
                <a:cubicBezTo>
                  <a:pt x="1151" y="940"/>
                  <a:pt x="1150" y="941"/>
                  <a:pt x="1150" y="941"/>
                </a:cubicBezTo>
                <a:cubicBezTo>
                  <a:pt x="1145" y="949"/>
                  <a:pt x="1138" y="956"/>
                  <a:pt x="1134" y="965"/>
                </a:cubicBezTo>
                <a:cubicBezTo>
                  <a:pt x="1130" y="974"/>
                  <a:pt x="1125" y="982"/>
                  <a:pt x="1115" y="986"/>
                </a:cubicBezTo>
                <a:cubicBezTo>
                  <a:pt x="1112" y="987"/>
                  <a:pt x="1111" y="990"/>
                  <a:pt x="1108" y="991"/>
                </a:cubicBezTo>
                <a:cubicBezTo>
                  <a:pt x="1105" y="993"/>
                  <a:pt x="1102" y="994"/>
                  <a:pt x="1099" y="996"/>
                </a:cubicBezTo>
                <a:cubicBezTo>
                  <a:pt x="1095" y="997"/>
                  <a:pt x="1092" y="996"/>
                  <a:pt x="1089" y="993"/>
                </a:cubicBezTo>
                <a:cubicBezTo>
                  <a:pt x="1087" y="992"/>
                  <a:pt x="1086" y="990"/>
                  <a:pt x="1085" y="987"/>
                </a:cubicBezTo>
                <a:cubicBezTo>
                  <a:pt x="1084" y="983"/>
                  <a:pt x="1081" y="981"/>
                  <a:pt x="1078" y="979"/>
                </a:cubicBezTo>
                <a:cubicBezTo>
                  <a:pt x="1073" y="977"/>
                  <a:pt x="1073" y="973"/>
                  <a:pt x="1073" y="969"/>
                </a:cubicBezTo>
                <a:cubicBezTo>
                  <a:pt x="1073" y="962"/>
                  <a:pt x="1078" y="956"/>
                  <a:pt x="1075" y="949"/>
                </a:cubicBezTo>
                <a:cubicBezTo>
                  <a:pt x="1074" y="947"/>
                  <a:pt x="1076" y="945"/>
                  <a:pt x="1077" y="943"/>
                </a:cubicBezTo>
                <a:cubicBezTo>
                  <a:pt x="1079" y="936"/>
                  <a:pt x="1082" y="930"/>
                  <a:pt x="1085" y="924"/>
                </a:cubicBezTo>
                <a:cubicBezTo>
                  <a:pt x="1086" y="923"/>
                  <a:pt x="1085" y="919"/>
                  <a:pt x="1083" y="919"/>
                </a:cubicBezTo>
                <a:cubicBezTo>
                  <a:pt x="1077" y="918"/>
                  <a:pt x="1073" y="912"/>
                  <a:pt x="1066" y="912"/>
                </a:cubicBezTo>
                <a:cubicBezTo>
                  <a:pt x="1064" y="912"/>
                  <a:pt x="1061" y="910"/>
                  <a:pt x="1059" y="909"/>
                </a:cubicBezTo>
                <a:cubicBezTo>
                  <a:pt x="1057" y="907"/>
                  <a:pt x="1056" y="906"/>
                  <a:pt x="1056" y="903"/>
                </a:cubicBezTo>
                <a:cubicBezTo>
                  <a:pt x="1056" y="901"/>
                  <a:pt x="1057" y="899"/>
                  <a:pt x="1055" y="897"/>
                </a:cubicBezTo>
                <a:cubicBezTo>
                  <a:pt x="1052" y="893"/>
                  <a:pt x="1049" y="889"/>
                  <a:pt x="1047" y="883"/>
                </a:cubicBezTo>
                <a:cubicBezTo>
                  <a:pt x="1046" y="880"/>
                  <a:pt x="1044" y="877"/>
                  <a:pt x="1042" y="875"/>
                </a:cubicBezTo>
                <a:cubicBezTo>
                  <a:pt x="1038" y="870"/>
                  <a:pt x="1034" y="867"/>
                  <a:pt x="1027" y="870"/>
                </a:cubicBezTo>
                <a:cubicBezTo>
                  <a:pt x="1025" y="871"/>
                  <a:pt x="1022" y="871"/>
                  <a:pt x="1019" y="870"/>
                </a:cubicBezTo>
                <a:cubicBezTo>
                  <a:pt x="1011" y="869"/>
                  <a:pt x="1003" y="869"/>
                  <a:pt x="996" y="864"/>
                </a:cubicBezTo>
                <a:cubicBezTo>
                  <a:pt x="993" y="861"/>
                  <a:pt x="989" y="861"/>
                  <a:pt x="986" y="860"/>
                </a:cubicBezTo>
                <a:cubicBezTo>
                  <a:pt x="978" y="857"/>
                  <a:pt x="969" y="862"/>
                  <a:pt x="966" y="870"/>
                </a:cubicBezTo>
                <a:cubicBezTo>
                  <a:pt x="964" y="875"/>
                  <a:pt x="964" y="880"/>
                  <a:pt x="967" y="884"/>
                </a:cubicBezTo>
                <a:cubicBezTo>
                  <a:pt x="969" y="888"/>
                  <a:pt x="969" y="891"/>
                  <a:pt x="967" y="894"/>
                </a:cubicBezTo>
                <a:cubicBezTo>
                  <a:pt x="963" y="899"/>
                  <a:pt x="959" y="903"/>
                  <a:pt x="957" y="908"/>
                </a:cubicBezTo>
                <a:cubicBezTo>
                  <a:pt x="955" y="913"/>
                  <a:pt x="960" y="919"/>
                  <a:pt x="959" y="926"/>
                </a:cubicBezTo>
                <a:cubicBezTo>
                  <a:pt x="958" y="928"/>
                  <a:pt x="959" y="931"/>
                  <a:pt x="960" y="934"/>
                </a:cubicBezTo>
                <a:cubicBezTo>
                  <a:pt x="961" y="939"/>
                  <a:pt x="959" y="942"/>
                  <a:pt x="955" y="944"/>
                </a:cubicBezTo>
                <a:cubicBezTo>
                  <a:pt x="953" y="945"/>
                  <a:pt x="950" y="946"/>
                  <a:pt x="950" y="947"/>
                </a:cubicBezTo>
                <a:cubicBezTo>
                  <a:pt x="946" y="956"/>
                  <a:pt x="938" y="961"/>
                  <a:pt x="932" y="968"/>
                </a:cubicBezTo>
                <a:cubicBezTo>
                  <a:pt x="929" y="971"/>
                  <a:pt x="929" y="975"/>
                  <a:pt x="932" y="979"/>
                </a:cubicBezTo>
                <a:cubicBezTo>
                  <a:pt x="934" y="982"/>
                  <a:pt x="937" y="985"/>
                  <a:pt x="939" y="987"/>
                </a:cubicBezTo>
                <a:cubicBezTo>
                  <a:pt x="940" y="990"/>
                  <a:pt x="941" y="992"/>
                  <a:pt x="942" y="995"/>
                </a:cubicBezTo>
                <a:cubicBezTo>
                  <a:pt x="943" y="1002"/>
                  <a:pt x="944" y="1010"/>
                  <a:pt x="945" y="1017"/>
                </a:cubicBezTo>
                <a:cubicBezTo>
                  <a:pt x="947" y="1026"/>
                  <a:pt x="941" y="1034"/>
                  <a:pt x="944" y="1042"/>
                </a:cubicBezTo>
                <a:cubicBezTo>
                  <a:pt x="944" y="1043"/>
                  <a:pt x="943" y="1044"/>
                  <a:pt x="942" y="1045"/>
                </a:cubicBezTo>
                <a:cubicBezTo>
                  <a:pt x="939" y="1047"/>
                  <a:pt x="936" y="1049"/>
                  <a:pt x="934" y="1051"/>
                </a:cubicBezTo>
                <a:cubicBezTo>
                  <a:pt x="925" y="1060"/>
                  <a:pt x="915" y="1065"/>
                  <a:pt x="904" y="1070"/>
                </a:cubicBezTo>
                <a:cubicBezTo>
                  <a:pt x="899" y="1072"/>
                  <a:pt x="894" y="1074"/>
                  <a:pt x="888" y="1076"/>
                </a:cubicBezTo>
                <a:cubicBezTo>
                  <a:pt x="885" y="1077"/>
                  <a:pt x="883" y="1080"/>
                  <a:pt x="883" y="1084"/>
                </a:cubicBezTo>
                <a:cubicBezTo>
                  <a:pt x="884" y="1092"/>
                  <a:pt x="884" y="1101"/>
                  <a:pt x="883" y="1109"/>
                </a:cubicBezTo>
                <a:cubicBezTo>
                  <a:pt x="882" y="1114"/>
                  <a:pt x="881" y="1120"/>
                  <a:pt x="881" y="1125"/>
                </a:cubicBezTo>
                <a:cubicBezTo>
                  <a:pt x="881" y="1131"/>
                  <a:pt x="882" y="1136"/>
                  <a:pt x="882" y="1142"/>
                </a:cubicBezTo>
                <a:cubicBezTo>
                  <a:pt x="882" y="1144"/>
                  <a:pt x="882" y="1146"/>
                  <a:pt x="881" y="1148"/>
                </a:cubicBezTo>
                <a:cubicBezTo>
                  <a:pt x="879" y="1152"/>
                  <a:pt x="877" y="1155"/>
                  <a:pt x="875" y="1159"/>
                </a:cubicBezTo>
                <a:cubicBezTo>
                  <a:pt x="874" y="1160"/>
                  <a:pt x="873" y="1161"/>
                  <a:pt x="872" y="1161"/>
                </a:cubicBezTo>
                <a:cubicBezTo>
                  <a:pt x="867" y="1159"/>
                  <a:pt x="864" y="1163"/>
                  <a:pt x="861" y="1166"/>
                </a:cubicBezTo>
                <a:cubicBezTo>
                  <a:pt x="859" y="1167"/>
                  <a:pt x="855" y="1166"/>
                  <a:pt x="854" y="1164"/>
                </a:cubicBezTo>
                <a:cubicBezTo>
                  <a:pt x="853" y="1162"/>
                  <a:pt x="852" y="1160"/>
                  <a:pt x="851" y="1158"/>
                </a:cubicBezTo>
                <a:cubicBezTo>
                  <a:pt x="850" y="1155"/>
                  <a:pt x="849" y="1151"/>
                  <a:pt x="847" y="1149"/>
                </a:cubicBezTo>
                <a:cubicBezTo>
                  <a:pt x="840" y="1143"/>
                  <a:pt x="838" y="1134"/>
                  <a:pt x="833" y="1126"/>
                </a:cubicBezTo>
                <a:cubicBezTo>
                  <a:pt x="832" y="1124"/>
                  <a:pt x="832" y="1121"/>
                  <a:pt x="833" y="1118"/>
                </a:cubicBezTo>
                <a:cubicBezTo>
                  <a:pt x="838" y="1109"/>
                  <a:pt x="842" y="1100"/>
                  <a:pt x="842" y="1089"/>
                </a:cubicBezTo>
                <a:cubicBezTo>
                  <a:pt x="842" y="1086"/>
                  <a:pt x="844" y="1082"/>
                  <a:pt x="845" y="1079"/>
                </a:cubicBezTo>
                <a:cubicBezTo>
                  <a:pt x="846" y="1076"/>
                  <a:pt x="847" y="1072"/>
                  <a:pt x="848" y="1069"/>
                </a:cubicBezTo>
                <a:cubicBezTo>
                  <a:pt x="848" y="1068"/>
                  <a:pt x="846" y="1064"/>
                  <a:pt x="845" y="1064"/>
                </a:cubicBezTo>
                <a:cubicBezTo>
                  <a:pt x="834" y="1063"/>
                  <a:pt x="824" y="1059"/>
                  <a:pt x="812" y="1059"/>
                </a:cubicBezTo>
                <a:cubicBezTo>
                  <a:pt x="810" y="1059"/>
                  <a:pt x="807" y="1058"/>
                  <a:pt x="805" y="1055"/>
                </a:cubicBezTo>
                <a:cubicBezTo>
                  <a:pt x="800" y="1048"/>
                  <a:pt x="794" y="1043"/>
                  <a:pt x="786" y="1039"/>
                </a:cubicBezTo>
                <a:cubicBezTo>
                  <a:pt x="779" y="1036"/>
                  <a:pt x="774" y="1031"/>
                  <a:pt x="770" y="1024"/>
                </a:cubicBezTo>
                <a:cubicBezTo>
                  <a:pt x="766" y="1016"/>
                  <a:pt x="760" y="1011"/>
                  <a:pt x="753" y="1006"/>
                </a:cubicBezTo>
                <a:cubicBezTo>
                  <a:pt x="746" y="1002"/>
                  <a:pt x="739" y="999"/>
                  <a:pt x="733" y="995"/>
                </a:cubicBezTo>
                <a:cubicBezTo>
                  <a:pt x="730" y="993"/>
                  <a:pt x="726" y="993"/>
                  <a:pt x="723" y="994"/>
                </a:cubicBezTo>
                <a:cubicBezTo>
                  <a:pt x="717" y="995"/>
                  <a:pt x="711" y="997"/>
                  <a:pt x="705" y="997"/>
                </a:cubicBezTo>
                <a:cubicBezTo>
                  <a:pt x="705" y="997"/>
                  <a:pt x="705" y="997"/>
                  <a:pt x="705" y="997"/>
                </a:cubicBezTo>
                <a:cubicBezTo>
                  <a:pt x="704" y="998"/>
                  <a:pt x="704" y="998"/>
                  <a:pt x="704" y="998"/>
                </a:cubicBezTo>
                <a:cubicBezTo>
                  <a:pt x="705" y="997"/>
                  <a:pt x="705" y="997"/>
                  <a:pt x="705" y="997"/>
                </a:cubicBezTo>
                <a:cubicBezTo>
                  <a:pt x="705" y="997"/>
                  <a:pt x="705" y="997"/>
                  <a:pt x="705" y="997"/>
                </a:cubicBezTo>
                <a:cubicBezTo>
                  <a:pt x="709" y="992"/>
                  <a:pt x="711" y="986"/>
                  <a:pt x="710" y="980"/>
                </a:cubicBezTo>
                <a:cubicBezTo>
                  <a:pt x="710" y="972"/>
                  <a:pt x="710" y="965"/>
                  <a:pt x="710" y="957"/>
                </a:cubicBezTo>
                <a:cubicBezTo>
                  <a:pt x="710" y="954"/>
                  <a:pt x="709" y="952"/>
                  <a:pt x="708" y="949"/>
                </a:cubicBezTo>
                <a:cubicBezTo>
                  <a:pt x="708" y="948"/>
                  <a:pt x="707" y="947"/>
                  <a:pt x="706" y="946"/>
                </a:cubicBezTo>
                <a:cubicBezTo>
                  <a:pt x="703" y="946"/>
                  <a:pt x="700" y="946"/>
                  <a:pt x="697" y="946"/>
                </a:cubicBezTo>
                <a:cubicBezTo>
                  <a:pt x="694" y="945"/>
                  <a:pt x="692" y="944"/>
                  <a:pt x="692" y="941"/>
                </a:cubicBezTo>
                <a:cubicBezTo>
                  <a:pt x="691" y="939"/>
                  <a:pt x="691" y="937"/>
                  <a:pt x="691" y="935"/>
                </a:cubicBezTo>
                <a:cubicBezTo>
                  <a:pt x="692" y="931"/>
                  <a:pt x="694" y="927"/>
                  <a:pt x="695" y="923"/>
                </a:cubicBezTo>
                <a:cubicBezTo>
                  <a:pt x="699" y="906"/>
                  <a:pt x="705" y="891"/>
                  <a:pt x="719" y="879"/>
                </a:cubicBezTo>
                <a:cubicBezTo>
                  <a:pt x="723" y="877"/>
                  <a:pt x="725" y="873"/>
                  <a:pt x="727" y="870"/>
                </a:cubicBezTo>
                <a:cubicBezTo>
                  <a:pt x="735" y="860"/>
                  <a:pt x="742" y="849"/>
                  <a:pt x="754" y="845"/>
                </a:cubicBezTo>
                <a:cubicBezTo>
                  <a:pt x="760" y="840"/>
                  <a:pt x="767" y="836"/>
                  <a:pt x="768" y="828"/>
                </a:cubicBezTo>
                <a:cubicBezTo>
                  <a:pt x="769" y="826"/>
                  <a:pt x="771" y="825"/>
                  <a:pt x="773" y="825"/>
                </a:cubicBezTo>
                <a:cubicBezTo>
                  <a:pt x="776" y="826"/>
                  <a:pt x="778" y="826"/>
                  <a:pt x="781" y="827"/>
                </a:cubicBezTo>
                <a:cubicBezTo>
                  <a:pt x="788" y="827"/>
                  <a:pt x="793" y="822"/>
                  <a:pt x="794" y="815"/>
                </a:cubicBezTo>
                <a:cubicBezTo>
                  <a:pt x="794" y="812"/>
                  <a:pt x="793" y="809"/>
                  <a:pt x="793" y="806"/>
                </a:cubicBezTo>
                <a:cubicBezTo>
                  <a:pt x="793" y="806"/>
                  <a:pt x="793" y="806"/>
                  <a:pt x="792" y="806"/>
                </a:cubicBezTo>
                <a:cubicBezTo>
                  <a:pt x="792" y="805"/>
                  <a:pt x="792" y="805"/>
                  <a:pt x="791" y="805"/>
                </a:cubicBezTo>
                <a:cubicBezTo>
                  <a:pt x="792" y="805"/>
                  <a:pt x="792" y="805"/>
                  <a:pt x="793" y="805"/>
                </a:cubicBezTo>
                <a:cubicBezTo>
                  <a:pt x="793" y="805"/>
                  <a:pt x="793" y="806"/>
                  <a:pt x="793" y="806"/>
                </a:cubicBezTo>
                <a:cubicBezTo>
                  <a:pt x="802" y="806"/>
                  <a:pt x="810" y="804"/>
                  <a:pt x="814" y="794"/>
                </a:cubicBezTo>
                <a:cubicBezTo>
                  <a:pt x="815" y="792"/>
                  <a:pt x="817" y="792"/>
                  <a:pt x="819" y="792"/>
                </a:cubicBezTo>
                <a:cubicBezTo>
                  <a:pt x="822" y="793"/>
                  <a:pt x="826" y="795"/>
                  <a:pt x="829" y="796"/>
                </a:cubicBezTo>
                <a:cubicBezTo>
                  <a:pt x="832" y="797"/>
                  <a:pt x="836" y="797"/>
                  <a:pt x="838" y="795"/>
                </a:cubicBezTo>
                <a:cubicBezTo>
                  <a:pt x="849" y="785"/>
                  <a:pt x="859" y="775"/>
                  <a:pt x="870" y="765"/>
                </a:cubicBezTo>
                <a:cubicBezTo>
                  <a:pt x="871" y="764"/>
                  <a:pt x="871" y="763"/>
                  <a:pt x="871" y="761"/>
                </a:cubicBezTo>
                <a:cubicBezTo>
                  <a:pt x="871" y="758"/>
                  <a:pt x="872" y="756"/>
                  <a:pt x="874" y="754"/>
                </a:cubicBezTo>
                <a:cubicBezTo>
                  <a:pt x="879" y="751"/>
                  <a:pt x="884" y="747"/>
                  <a:pt x="888" y="743"/>
                </a:cubicBezTo>
                <a:cubicBezTo>
                  <a:pt x="892" y="739"/>
                  <a:pt x="892" y="739"/>
                  <a:pt x="892" y="739"/>
                </a:cubicBezTo>
                <a:cubicBezTo>
                  <a:pt x="892" y="739"/>
                  <a:pt x="892" y="739"/>
                  <a:pt x="892" y="739"/>
                </a:cubicBezTo>
                <a:cubicBezTo>
                  <a:pt x="893" y="738"/>
                  <a:pt x="894" y="737"/>
                  <a:pt x="895" y="736"/>
                </a:cubicBezTo>
                <a:cubicBezTo>
                  <a:pt x="900" y="731"/>
                  <a:pt x="900" y="731"/>
                  <a:pt x="897" y="724"/>
                </a:cubicBezTo>
                <a:cubicBezTo>
                  <a:pt x="896" y="723"/>
                  <a:pt x="896" y="723"/>
                  <a:pt x="896" y="722"/>
                </a:cubicBezTo>
                <a:cubicBezTo>
                  <a:pt x="895" y="721"/>
                  <a:pt x="896" y="719"/>
                  <a:pt x="897" y="719"/>
                </a:cubicBezTo>
                <a:cubicBezTo>
                  <a:pt x="904" y="718"/>
                  <a:pt x="910" y="718"/>
                  <a:pt x="913" y="725"/>
                </a:cubicBezTo>
                <a:cubicBezTo>
                  <a:pt x="913" y="726"/>
                  <a:pt x="913" y="726"/>
                  <a:pt x="914" y="727"/>
                </a:cubicBezTo>
                <a:cubicBezTo>
                  <a:pt x="924" y="731"/>
                  <a:pt x="934" y="732"/>
                  <a:pt x="944" y="727"/>
                </a:cubicBezTo>
                <a:cubicBezTo>
                  <a:pt x="951" y="724"/>
                  <a:pt x="957" y="720"/>
                  <a:pt x="963" y="715"/>
                </a:cubicBezTo>
                <a:cubicBezTo>
                  <a:pt x="965" y="713"/>
                  <a:pt x="967" y="711"/>
                  <a:pt x="970" y="711"/>
                </a:cubicBezTo>
                <a:cubicBezTo>
                  <a:pt x="975" y="709"/>
                  <a:pt x="978" y="705"/>
                  <a:pt x="980" y="701"/>
                </a:cubicBezTo>
                <a:cubicBezTo>
                  <a:pt x="982" y="698"/>
                  <a:pt x="983" y="695"/>
                  <a:pt x="982" y="691"/>
                </a:cubicBezTo>
                <a:cubicBezTo>
                  <a:pt x="981" y="689"/>
                  <a:pt x="980" y="686"/>
                  <a:pt x="979" y="683"/>
                </a:cubicBezTo>
                <a:cubicBezTo>
                  <a:pt x="977" y="679"/>
                  <a:pt x="977" y="676"/>
                  <a:pt x="978" y="671"/>
                </a:cubicBezTo>
                <a:cubicBezTo>
                  <a:pt x="979" y="667"/>
                  <a:pt x="980" y="663"/>
                  <a:pt x="981" y="659"/>
                </a:cubicBezTo>
                <a:cubicBezTo>
                  <a:pt x="981" y="659"/>
                  <a:pt x="981" y="659"/>
                  <a:pt x="980" y="659"/>
                </a:cubicBezTo>
                <a:cubicBezTo>
                  <a:pt x="979" y="659"/>
                  <a:pt x="979" y="659"/>
                  <a:pt x="979" y="659"/>
                </a:cubicBezTo>
                <a:cubicBezTo>
                  <a:pt x="981" y="659"/>
                  <a:pt x="981" y="659"/>
                  <a:pt x="981" y="659"/>
                </a:cubicBezTo>
                <a:cubicBezTo>
                  <a:pt x="981" y="659"/>
                  <a:pt x="981" y="659"/>
                  <a:pt x="981" y="659"/>
                </a:cubicBezTo>
                <a:cubicBezTo>
                  <a:pt x="983" y="660"/>
                  <a:pt x="986" y="661"/>
                  <a:pt x="988" y="660"/>
                </a:cubicBezTo>
                <a:cubicBezTo>
                  <a:pt x="996" y="660"/>
                  <a:pt x="999" y="657"/>
                  <a:pt x="999" y="649"/>
                </a:cubicBezTo>
                <a:cubicBezTo>
                  <a:pt x="1000" y="646"/>
                  <a:pt x="1000" y="644"/>
                  <a:pt x="1002" y="642"/>
                </a:cubicBezTo>
                <a:cubicBezTo>
                  <a:pt x="1005" y="638"/>
                  <a:pt x="1003" y="634"/>
                  <a:pt x="1001" y="631"/>
                </a:cubicBezTo>
                <a:cubicBezTo>
                  <a:pt x="995" y="629"/>
                  <a:pt x="993" y="625"/>
                  <a:pt x="993" y="619"/>
                </a:cubicBezTo>
                <a:cubicBezTo>
                  <a:pt x="993" y="614"/>
                  <a:pt x="991" y="612"/>
                  <a:pt x="985" y="612"/>
                </a:cubicBezTo>
                <a:cubicBezTo>
                  <a:pt x="981" y="612"/>
                  <a:pt x="980" y="609"/>
                  <a:pt x="980" y="606"/>
                </a:cubicBezTo>
                <a:cubicBezTo>
                  <a:pt x="975" y="606"/>
                  <a:pt x="971" y="604"/>
                  <a:pt x="967" y="601"/>
                </a:cubicBezTo>
                <a:cubicBezTo>
                  <a:pt x="967" y="601"/>
                  <a:pt x="967" y="601"/>
                  <a:pt x="967" y="601"/>
                </a:cubicBezTo>
                <a:cubicBezTo>
                  <a:pt x="967" y="601"/>
                  <a:pt x="967" y="601"/>
                  <a:pt x="967" y="601"/>
                </a:cubicBezTo>
                <a:cubicBezTo>
                  <a:pt x="968" y="602"/>
                  <a:pt x="968" y="602"/>
                  <a:pt x="968" y="602"/>
                </a:cubicBezTo>
                <a:cubicBezTo>
                  <a:pt x="966" y="602"/>
                  <a:pt x="965" y="603"/>
                  <a:pt x="964" y="603"/>
                </a:cubicBezTo>
                <a:cubicBezTo>
                  <a:pt x="957" y="603"/>
                  <a:pt x="953" y="606"/>
                  <a:pt x="952" y="612"/>
                </a:cubicBezTo>
                <a:cubicBezTo>
                  <a:pt x="950" y="618"/>
                  <a:pt x="946" y="623"/>
                  <a:pt x="948" y="630"/>
                </a:cubicBezTo>
                <a:cubicBezTo>
                  <a:pt x="949" y="631"/>
                  <a:pt x="949" y="632"/>
                  <a:pt x="948" y="633"/>
                </a:cubicBezTo>
                <a:cubicBezTo>
                  <a:pt x="945" y="636"/>
                  <a:pt x="943" y="638"/>
                  <a:pt x="940" y="640"/>
                </a:cubicBezTo>
                <a:cubicBezTo>
                  <a:pt x="934" y="641"/>
                  <a:pt x="931" y="646"/>
                  <a:pt x="929" y="651"/>
                </a:cubicBezTo>
                <a:cubicBezTo>
                  <a:pt x="928" y="654"/>
                  <a:pt x="926" y="657"/>
                  <a:pt x="924" y="660"/>
                </a:cubicBezTo>
                <a:cubicBezTo>
                  <a:pt x="923" y="662"/>
                  <a:pt x="920" y="663"/>
                  <a:pt x="917" y="663"/>
                </a:cubicBezTo>
                <a:cubicBezTo>
                  <a:pt x="918" y="663"/>
                  <a:pt x="918" y="664"/>
                  <a:pt x="918" y="664"/>
                </a:cubicBezTo>
                <a:cubicBezTo>
                  <a:pt x="917" y="664"/>
                  <a:pt x="917" y="664"/>
                  <a:pt x="917" y="665"/>
                </a:cubicBezTo>
                <a:cubicBezTo>
                  <a:pt x="917" y="664"/>
                  <a:pt x="917" y="664"/>
                  <a:pt x="917" y="663"/>
                </a:cubicBezTo>
                <a:cubicBezTo>
                  <a:pt x="917" y="663"/>
                  <a:pt x="917" y="663"/>
                  <a:pt x="917" y="663"/>
                </a:cubicBezTo>
                <a:cubicBezTo>
                  <a:pt x="916" y="661"/>
                  <a:pt x="916" y="658"/>
                  <a:pt x="913" y="658"/>
                </a:cubicBezTo>
                <a:cubicBezTo>
                  <a:pt x="911" y="657"/>
                  <a:pt x="908" y="660"/>
                  <a:pt x="907" y="665"/>
                </a:cubicBezTo>
                <a:cubicBezTo>
                  <a:pt x="907" y="668"/>
                  <a:pt x="906" y="671"/>
                  <a:pt x="907" y="673"/>
                </a:cubicBezTo>
                <a:cubicBezTo>
                  <a:pt x="909" y="676"/>
                  <a:pt x="907" y="679"/>
                  <a:pt x="906" y="681"/>
                </a:cubicBezTo>
                <a:cubicBezTo>
                  <a:pt x="905" y="683"/>
                  <a:pt x="901" y="685"/>
                  <a:pt x="899" y="684"/>
                </a:cubicBezTo>
                <a:cubicBezTo>
                  <a:pt x="897" y="683"/>
                  <a:pt x="895" y="681"/>
                  <a:pt x="894" y="680"/>
                </a:cubicBezTo>
                <a:cubicBezTo>
                  <a:pt x="893" y="676"/>
                  <a:pt x="892" y="672"/>
                  <a:pt x="892" y="668"/>
                </a:cubicBezTo>
                <a:cubicBezTo>
                  <a:pt x="890" y="660"/>
                  <a:pt x="892" y="653"/>
                  <a:pt x="899" y="647"/>
                </a:cubicBezTo>
                <a:cubicBezTo>
                  <a:pt x="901" y="645"/>
                  <a:pt x="901" y="643"/>
                  <a:pt x="902" y="640"/>
                </a:cubicBezTo>
                <a:cubicBezTo>
                  <a:pt x="903" y="630"/>
                  <a:pt x="900" y="622"/>
                  <a:pt x="896" y="614"/>
                </a:cubicBezTo>
                <a:cubicBezTo>
                  <a:pt x="895" y="613"/>
                  <a:pt x="891" y="613"/>
                  <a:pt x="890" y="614"/>
                </a:cubicBezTo>
                <a:cubicBezTo>
                  <a:pt x="886" y="619"/>
                  <a:pt x="881" y="623"/>
                  <a:pt x="880" y="630"/>
                </a:cubicBezTo>
                <a:cubicBezTo>
                  <a:pt x="879" y="633"/>
                  <a:pt x="876" y="635"/>
                  <a:pt x="873" y="638"/>
                </a:cubicBezTo>
                <a:cubicBezTo>
                  <a:pt x="873" y="638"/>
                  <a:pt x="872" y="638"/>
                  <a:pt x="872" y="638"/>
                </a:cubicBezTo>
                <a:cubicBezTo>
                  <a:pt x="870" y="639"/>
                  <a:pt x="869" y="638"/>
                  <a:pt x="870" y="636"/>
                </a:cubicBezTo>
                <a:cubicBezTo>
                  <a:pt x="872" y="629"/>
                  <a:pt x="874" y="623"/>
                  <a:pt x="873" y="616"/>
                </a:cubicBezTo>
                <a:cubicBezTo>
                  <a:pt x="873" y="612"/>
                  <a:pt x="876" y="612"/>
                  <a:pt x="878" y="611"/>
                </a:cubicBezTo>
                <a:cubicBezTo>
                  <a:pt x="882" y="609"/>
                  <a:pt x="882" y="605"/>
                  <a:pt x="879" y="603"/>
                </a:cubicBezTo>
                <a:cubicBezTo>
                  <a:pt x="876" y="600"/>
                  <a:pt x="873" y="597"/>
                  <a:pt x="868" y="597"/>
                </a:cubicBezTo>
                <a:cubicBezTo>
                  <a:pt x="865" y="596"/>
                  <a:pt x="862" y="594"/>
                  <a:pt x="859" y="592"/>
                </a:cubicBezTo>
                <a:cubicBezTo>
                  <a:pt x="858" y="591"/>
                  <a:pt x="857" y="590"/>
                  <a:pt x="858" y="589"/>
                </a:cubicBezTo>
                <a:cubicBezTo>
                  <a:pt x="862" y="585"/>
                  <a:pt x="866" y="581"/>
                  <a:pt x="870" y="577"/>
                </a:cubicBezTo>
                <a:cubicBezTo>
                  <a:pt x="870" y="576"/>
                  <a:pt x="872" y="576"/>
                  <a:pt x="873" y="575"/>
                </a:cubicBezTo>
                <a:cubicBezTo>
                  <a:pt x="878" y="574"/>
                  <a:pt x="880" y="572"/>
                  <a:pt x="879" y="569"/>
                </a:cubicBezTo>
                <a:cubicBezTo>
                  <a:pt x="876" y="556"/>
                  <a:pt x="874" y="543"/>
                  <a:pt x="879" y="530"/>
                </a:cubicBezTo>
                <a:cubicBezTo>
                  <a:pt x="880" y="528"/>
                  <a:pt x="880" y="526"/>
                  <a:pt x="879" y="524"/>
                </a:cubicBezTo>
                <a:cubicBezTo>
                  <a:pt x="876" y="516"/>
                  <a:pt x="877" y="507"/>
                  <a:pt x="874" y="500"/>
                </a:cubicBezTo>
                <a:cubicBezTo>
                  <a:pt x="872" y="497"/>
                  <a:pt x="874" y="495"/>
                  <a:pt x="876" y="493"/>
                </a:cubicBezTo>
                <a:cubicBezTo>
                  <a:pt x="881" y="489"/>
                  <a:pt x="886" y="485"/>
                  <a:pt x="891" y="482"/>
                </a:cubicBezTo>
                <a:cubicBezTo>
                  <a:pt x="895" y="479"/>
                  <a:pt x="896" y="475"/>
                  <a:pt x="897" y="471"/>
                </a:cubicBezTo>
                <a:cubicBezTo>
                  <a:pt x="897" y="470"/>
                  <a:pt x="898" y="468"/>
                  <a:pt x="899" y="467"/>
                </a:cubicBezTo>
                <a:cubicBezTo>
                  <a:pt x="899" y="466"/>
                  <a:pt x="901" y="465"/>
                  <a:pt x="902" y="465"/>
                </a:cubicBezTo>
                <a:cubicBezTo>
                  <a:pt x="905" y="467"/>
                  <a:pt x="908" y="468"/>
                  <a:pt x="911" y="470"/>
                </a:cubicBezTo>
                <a:cubicBezTo>
                  <a:pt x="915" y="472"/>
                  <a:pt x="919" y="471"/>
                  <a:pt x="923" y="469"/>
                </a:cubicBezTo>
                <a:cubicBezTo>
                  <a:pt x="925" y="467"/>
                  <a:pt x="927" y="466"/>
                  <a:pt x="929" y="464"/>
                </a:cubicBezTo>
                <a:cubicBezTo>
                  <a:pt x="939" y="455"/>
                  <a:pt x="948" y="446"/>
                  <a:pt x="958" y="436"/>
                </a:cubicBezTo>
                <a:cubicBezTo>
                  <a:pt x="960" y="435"/>
                  <a:pt x="961" y="432"/>
                  <a:pt x="963" y="430"/>
                </a:cubicBezTo>
                <a:cubicBezTo>
                  <a:pt x="965" y="427"/>
                  <a:pt x="963" y="420"/>
                  <a:pt x="960" y="419"/>
                </a:cubicBezTo>
                <a:cubicBezTo>
                  <a:pt x="959" y="419"/>
                  <a:pt x="958" y="418"/>
                  <a:pt x="958" y="418"/>
                </a:cubicBezTo>
                <a:cubicBezTo>
                  <a:pt x="949" y="417"/>
                  <a:pt x="942" y="413"/>
                  <a:pt x="936" y="408"/>
                </a:cubicBezTo>
                <a:cubicBezTo>
                  <a:pt x="934" y="406"/>
                  <a:pt x="931" y="405"/>
                  <a:pt x="928" y="405"/>
                </a:cubicBezTo>
                <a:cubicBezTo>
                  <a:pt x="922" y="404"/>
                  <a:pt x="916" y="403"/>
                  <a:pt x="910" y="405"/>
                </a:cubicBezTo>
                <a:cubicBezTo>
                  <a:pt x="908" y="405"/>
                  <a:pt x="906" y="406"/>
                  <a:pt x="904" y="408"/>
                </a:cubicBezTo>
                <a:cubicBezTo>
                  <a:pt x="901" y="411"/>
                  <a:pt x="899" y="416"/>
                  <a:pt x="894" y="417"/>
                </a:cubicBezTo>
                <a:cubicBezTo>
                  <a:pt x="891" y="421"/>
                  <a:pt x="889" y="425"/>
                  <a:pt x="886" y="430"/>
                </a:cubicBezTo>
                <a:cubicBezTo>
                  <a:pt x="883" y="436"/>
                  <a:pt x="879" y="443"/>
                  <a:pt x="876" y="450"/>
                </a:cubicBezTo>
                <a:cubicBezTo>
                  <a:pt x="874" y="453"/>
                  <a:pt x="872" y="458"/>
                  <a:pt x="872" y="461"/>
                </a:cubicBezTo>
                <a:cubicBezTo>
                  <a:pt x="872" y="471"/>
                  <a:pt x="868" y="479"/>
                  <a:pt x="865" y="487"/>
                </a:cubicBezTo>
                <a:cubicBezTo>
                  <a:pt x="864" y="489"/>
                  <a:pt x="863" y="491"/>
                  <a:pt x="861" y="492"/>
                </a:cubicBezTo>
                <a:cubicBezTo>
                  <a:pt x="857" y="494"/>
                  <a:pt x="853" y="498"/>
                  <a:pt x="849" y="500"/>
                </a:cubicBezTo>
                <a:cubicBezTo>
                  <a:pt x="846" y="503"/>
                  <a:pt x="846" y="506"/>
                  <a:pt x="846" y="509"/>
                </a:cubicBezTo>
                <a:cubicBezTo>
                  <a:pt x="847" y="509"/>
                  <a:pt x="847" y="509"/>
                  <a:pt x="847" y="509"/>
                </a:cubicBezTo>
                <a:cubicBezTo>
                  <a:pt x="847" y="509"/>
                  <a:pt x="847" y="510"/>
                  <a:pt x="847" y="510"/>
                </a:cubicBezTo>
                <a:cubicBezTo>
                  <a:pt x="847" y="510"/>
                  <a:pt x="847" y="510"/>
                  <a:pt x="848" y="510"/>
                </a:cubicBezTo>
                <a:cubicBezTo>
                  <a:pt x="847" y="511"/>
                  <a:pt x="847" y="511"/>
                  <a:pt x="847" y="510"/>
                </a:cubicBezTo>
                <a:cubicBezTo>
                  <a:pt x="847" y="510"/>
                  <a:pt x="847" y="510"/>
                  <a:pt x="846" y="509"/>
                </a:cubicBezTo>
                <a:cubicBezTo>
                  <a:pt x="846" y="509"/>
                  <a:pt x="846" y="509"/>
                  <a:pt x="846" y="509"/>
                </a:cubicBezTo>
                <a:cubicBezTo>
                  <a:pt x="843" y="510"/>
                  <a:pt x="840" y="510"/>
                  <a:pt x="837" y="512"/>
                </a:cubicBezTo>
                <a:cubicBezTo>
                  <a:pt x="828" y="518"/>
                  <a:pt x="823" y="526"/>
                  <a:pt x="821" y="537"/>
                </a:cubicBezTo>
                <a:cubicBezTo>
                  <a:pt x="821" y="541"/>
                  <a:pt x="820" y="545"/>
                  <a:pt x="817" y="548"/>
                </a:cubicBezTo>
                <a:cubicBezTo>
                  <a:pt x="816" y="549"/>
                  <a:pt x="815" y="550"/>
                  <a:pt x="814" y="551"/>
                </a:cubicBezTo>
                <a:cubicBezTo>
                  <a:pt x="811" y="555"/>
                  <a:pt x="809" y="559"/>
                  <a:pt x="810" y="564"/>
                </a:cubicBezTo>
                <a:cubicBezTo>
                  <a:pt x="810" y="569"/>
                  <a:pt x="811" y="574"/>
                  <a:pt x="814" y="578"/>
                </a:cubicBezTo>
                <a:cubicBezTo>
                  <a:pt x="816" y="579"/>
                  <a:pt x="817" y="582"/>
                  <a:pt x="818" y="584"/>
                </a:cubicBezTo>
                <a:cubicBezTo>
                  <a:pt x="819" y="585"/>
                  <a:pt x="821" y="585"/>
                  <a:pt x="823" y="586"/>
                </a:cubicBezTo>
                <a:cubicBezTo>
                  <a:pt x="827" y="589"/>
                  <a:pt x="831" y="591"/>
                  <a:pt x="835" y="594"/>
                </a:cubicBezTo>
                <a:cubicBezTo>
                  <a:pt x="835" y="594"/>
                  <a:pt x="836" y="595"/>
                  <a:pt x="836" y="595"/>
                </a:cubicBezTo>
                <a:cubicBezTo>
                  <a:pt x="836" y="597"/>
                  <a:pt x="835" y="597"/>
                  <a:pt x="833" y="597"/>
                </a:cubicBezTo>
                <a:cubicBezTo>
                  <a:pt x="831" y="598"/>
                  <a:pt x="829" y="598"/>
                  <a:pt x="828" y="599"/>
                </a:cubicBezTo>
                <a:cubicBezTo>
                  <a:pt x="825" y="603"/>
                  <a:pt x="822" y="607"/>
                  <a:pt x="819" y="611"/>
                </a:cubicBezTo>
                <a:cubicBezTo>
                  <a:pt x="817" y="613"/>
                  <a:pt x="818" y="615"/>
                  <a:pt x="822" y="617"/>
                </a:cubicBezTo>
                <a:cubicBezTo>
                  <a:pt x="823" y="618"/>
                  <a:pt x="824" y="618"/>
                  <a:pt x="825" y="618"/>
                </a:cubicBezTo>
                <a:cubicBezTo>
                  <a:pt x="825" y="618"/>
                  <a:pt x="825" y="618"/>
                  <a:pt x="825" y="618"/>
                </a:cubicBezTo>
                <a:cubicBezTo>
                  <a:pt x="827" y="617"/>
                  <a:pt x="827" y="617"/>
                  <a:pt x="827" y="617"/>
                </a:cubicBezTo>
                <a:cubicBezTo>
                  <a:pt x="826" y="618"/>
                  <a:pt x="826" y="618"/>
                  <a:pt x="826" y="618"/>
                </a:cubicBezTo>
                <a:cubicBezTo>
                  <a:pt x="825" y="618"/>
                  <a:pt x="825" y="618"/>
                  <a:pt x="825" y="618"/>
                </a:cubicBezTo>
                <a:cubicBezTo>
                  <a:pt x="826" y="621"/>
                  <a:pt x="826" y="623"/>
                  <a:pt x="824" y="625"/>
                </a:cubicBezTo>
                <a:cubicBezTo>
                  <a:pt x="820" y="629"/>
                  <a:pt x="817" y="632"/>
                  <a:pt x="813" y="635"/>
                </a:cubicBezTo>
                <a:cubicBezTo>
                  <a:pt x="809" y="639"/>
                  <a:pt x="804" y="642"/>
                  <a:pt x="798" y="642"/>
                </a:cubicBezTo>
                <a:cubicBezTo>
                  <a:pt x="791" y="642"/>
                  <a:pt x="787" y="647"/>
                  <a:pt x="786" y="653"/>
                </a:cubicBezTo>
                <a:cubicBezTo>
                  <a:pt x="785" y="658"/>
                  <a:pt x="784" y="663"/>
                  <a:pt x="783" y="668"/>
                </a:cubicBezTo>
                <a:cubicBezTo>
                  <a:pt x="783" y="669"/>
                  <a:pt x="782" y="670"/>
                  <a:pt x="782" y="670"/>
                </a:cubicBezTo>
                <a:cubicBezTo>
                  <a:pt x="781" y="670"/>
                  <a:pt x="780" y="670"/>
                  <a:pt x="780" y="669"/>
                </a:cubicBezTo>
                <a:cubicBezTo>
                  <a:pt x="779" y="667"/>
                  <a:pt x="777" y="665"/>
                  <a:pt x="776" y="662"/>
                </a:cubicBezTo>
                <a:cubicBezTo>
                  <a:pt x="773" y="658"/>
                  <a:pt x="773" y="657"/>
                  <a:pt x="776" y="653"/>
                </a:cubicBezTo>
                <a:cubicBezTo>
                  <a:pt x="780" y="648"/>
                  <a:pt x="783" y="643"/>
                  <a:pt x="787" y="638"/>
                </a:cubicBezTo>
                <a:cubicBezTo>
                  <a:pt x="788" y="637"/>
                  <a:pt x="787" y="633"/>
                  <a:pt x="785" y="633"/>
                </a:cubicBezTo>
                <a:cubicBezTo>
                  <a:pt x="778" y="632"/>
                  <a:pt x="776" y="628"/>
                  <a:pt x="775" y="622"/>
                </a:cubicBezTo>
                <a:cubicBezTo>
                  <a:pt x="774" y="620"/>
                  <a:pt x="774" y="620"/>
                  <a:pt x="774" y="620"/>
                </a:cubicBezTo>
                <a:cubicBezTo>
                  <a:pt x="774" y="621"/>
                  <a:pt x="775" y="621"/>
                  <a:pt x="775" y="622"/>
                </a:cubicBezTo>
                <a:cubicBezTo>
                  <a:pt x="775" y="622"/>
                  <a:pt x="775" y="622"/>
                  <a:pt x="775" y="622"/>
                </a:cubicBezTo>
                <a:cubicBezTo>
                  <a:pt x="776" y="622"/>
                  <a:pt x="776" y="622"/>
                  <a:pt x="776" y="622"/>
                </a:cubicBezTo>
                <a:cubicBezTo>
                  <a:pt x="775" y="622"/>
                  <a:pt x="775" y="622"/>
                  <a:pt x="775" y="622"/>
                </a:cubicBezTo>
                <a:cubicBezTo>
                  <a:pt x="778" y="622"/>
                  <a:pt x="781" y="623"/>
                  <a:pt x="783" y="624"/>
                </a:cubicBezTo>
                <a:cubicBezTo>
                  <a:pt x="786" y="625"/>
                  <a:pt x="789" y="625"/>
                  <a:pt x="791" y="624"/>
                </a:cubicBezTo>
                <a:cubicBezTo>
                  <a:pt x="796" y="622"/>
                  <a:pt x="800" y="620"/>
                  <a:pt x="805" y="618"/>
                </a:cubicBezTo>
                <a:cubicBezTo>
                  <a:pt x="806" y="617"/>
                  <a:pt x="806" y="616"/>
                  <a:pt x="806" y="615"/>
                </a:cubicBezTo>
                <a:cubicBezTo>
                  <a:pt x="806" y="610"/>
                  <a:pt x="806" y="605"/>
                  <a:pt x="806" y="600"/>
                </a:cubicBezTo>
                <a:cubicBezTo>
                  <a:pt x="805" y="596"/>
                  <a:pt x="805" y="596"/>
                  <a:pt x="810" y="595"/>
                </a:cubicBezTo>
                <a:cubicBezTo>
                  <a:pt x="817" y="594"/>
                  <a:pt x="817" y="589"/>
                  <a:pt x="817" y="585"/>
                </a:cubicBezTo>
                <a:cubicBezTo>
                  <a:pt x="816" y="585"/>
                  <a:pt x="815" y="585"/>
                  <a:pt x="814" y="585"/>
                </a:cubicBezTo>
                <a:cubicBezTo>
                  <a:pt x="804" y="586"/>
                  <a:pt x="798" y="582"/>
                  <a:pt x="794" y="573"/>
                </a:cubicBezTo>
                <a:cubicBezTo>
                  <a:pt x="794" y="572"/>
                  <a:pt x="793" y="571"/>
                  <a:pt x="792" y="569"/>
                </a:cubicBezTo>
                <a:cubicBezTo>
                  <a:pt x="791" y="568"/>
                  <a:pt x="788" y="567"/>
                  <a:pt x="787" y="569"/>
                </a:cubicBezTo>
                <a:cubicBezTo>
                  <a:pt x="784" y="571"/>
                  <a:pt x="781" y="573"/>
                  <a:pt x="779" y="576"/>
                </a:cubicBezTo>
                <a:cubicBezTo>
                  <a:pt x="774" y="583"/>
                  <a:pt x="768" y="589"/>
                  <a:pt x="758" y="590"/>
                </a:cubicBezTo>
                <a:cubicBezTo>
                  <a:pt x="757" y="591"/>
                  <a:pt x="756" y="592"/>
                  <a:pt x="755" y="592"/>
                </a:cubicBezTo>
                <a:cubicBezTo>
                  <a:pt x="754" y="593"/>
                  <a:pt x="754" y="593"/>
                  <a:pt x="753" y="594"/>
                </a:cubicBezTo>
                <a:cubicBezTo>
                  <a:pt x="752" y="595"/>
                  <a:pt x="752" y="598"/>
                  <a:pt x="753" y="600"/>
                </a:cubicBezTo>
                <a:cubicBezTo>
                  <a:pt x="760" y="605"/>
                  <a:pt x="768" y="609"/>
                  <a:pt x="772" y="618"/>
                </a:cubicBezTo>
                <a:cubicBezTo>
                  <a:pt x="771" y="618"/>
                  <a:pt x="771" y="618"/>
                  <a:pt x="771" y="618"/>
                </a:cubicBezTo>
                <a:cubicBezTo>
                  <a:pt x="772" y="618"/>
                  <a:pt x="772" y="618"/>
                  <a:pt x="772" y="618"/>
                </a:cubicBezTo>
                <a:cubicBezTo>
                  <a:pt x="768" y="619"/>
                  <a:pt x="765" y="620"/>
                  <a:pt x="762" y="620"/>
                </a:cubicBezTo>
                <a:cubicBezTo>
                  <a:pt x="758" y="620"/>
                  <a:pt x="755" y="620"/>
                  <a:pt x="753" y="624"/>
                </a:cubicBezTo>
                <a:cubicBezTo>
                  <a:pt x="752" y="626"/>
                  <a:pt x="750" y="628"/>
                  <a:pt x="748" y="630"/>
                </a:cubicBezTo>
                <a:cubicBezTo>
                  <a:pt x="746" y="632"/>
                  <a:pt x="745" y="633"/>
                  <a:pt x="745" y="635"/>
                </a:cubicBezTo>
                <a:cubicBezTo>
                  <a:pt x="745" y="637"/>
                  <a:pt x="745" y="639"/>
                  <a:pt x="743" y="641"/>
                </a:cubicBezTo>
                <a:cubicBezTo>
                  <a:pt x="740" y="642"/>
                  <a:pt x="738" y="642"/>
                  <a:pt x="735" y="641"/>
                </a:cubicBezTo>
                <a:cubicBezTo>
                  <a:pt x="732" y="640"/>
                  <a:pt x="730" y="638"/>
                  <a:pt x="727" y="637"/>
                </a:cubicBezTo>
                <a:cubicBezTo>
                  <a:pt x="723" y="635"/>
                  <a:pt x="718" y="634"/>
                  <a:pt x="713" y="637"/>
                </a:cubicBezTo>
                <a:cubicBezTo>
                  <a:pt x="712" y="638"/>
                  <a:pt x="709" y="638"/>
                  <a:pt x="707" y="638"/>
                </a:cubicBezTo>
                <a:cubicBezTo>
                  <a:pt x="705" y="639"/>
                  <a:pt x="702" y="638"/>
                  <a:pt x="699" y="637"/>
                </a:cubicBezTo>
                <a:cubicBezTo>
                  <a:pt x="695" y="635"/>
                  <a:pt x="691" y="633"/>
                  <a:pt x="689" y="628"/>
                </a:cubicBezTo>
                <a:cubicBezTo>
                  <a:pt x="686" y="621"/>
                  <a:pt x="681" y="619"/>
                  <a:pt x="674" y="617"/>
                </a:cubicBezTo>
                <a:cubicBezTo>
                  <a:pt x="672" y="616"/>
                  <a:pt x="669" y="614"/>
                  <a:pt x="668" y="611"/>
                </a:cubicBezTo>
                <a:cubicBezTo>
                  <a:pt x="667" y="605"/>
                  <a:pt x="663" y="599"/>
                  <a:pt x="664" y="592"/>
                </a:cubicBezTo>
                <a:cubicBezTo>
                  <a:pt x="664" y="590"/>
                  <a:pt x="664" y="587"/>
                  <a:pt x="664" y="585"/>
                </a:cubicBezTo>
                <a:cubicBezTo>
                  <a:pt x="663" y="581"/>
                  <a:pt x="658" y="576"/>
                  <a:pt x="654" y="577"/>
                </a:cubicBezTo>
                <a:cubicBezTo>
                  <a:pt x="644" y="578"/>
                  <a:pt x="635" y="580"/>
                  <a:pt x="625" y="580"/>
                </a:cubicBezTo>
                <a:cubicBezTo>
                  <a:pt x="621" y="581"/>
                  <a:pt x="618" y="584"/>
                  <a:pt x="616" y="588"/>
                </a:cubicBezTo>
                <a:cubicBezTo>
                  <a:pt x="615" y="591"/>
                  <a:pt x="616" y="595"/>
                  <a:pt x="619" y="597"/>
                </a:cubicBezTo>
                <a:cubicBezTo>
                  <a:pt x="621" y="599"/>
                  <a:pt x="623" y="599"/>
                  <a:pt x="625" y="598"/>
                </a:cubicBezTo>
                <a:cubicBezTo>
                  <a:pt x="626" y="597"/>
                  <a:pt x="627" y="596"/>
                  <a:pt x="628" y="596"/>
                </a:cubicBezTo>
                <a:cubicBezTo>
                  <a:pt x="633" y="595"/>
                  <a:pt x="637" y="595"/>
                  <a:pt x="641" y="594"/>
                </a:cubicBezTo>
                <a:cubicBezTo>
                  <a:pt x="645" y="593"/>
                  <a:pt x="649" y="591"/>
                  <a:pt x="652" y="590"/>
                </a:cubicBezTo>
                <a:cubicBezTo>
                  <a:pt x="653" y="590"/>
                  <a:pt x="654" y="591"/>
                  <a:pt x="655" y="592"/>
                </a:cubicBezTo>
                <a:cubicBezTo>
                  <a:pt x="655" y="592"/>
                  <a:pt x="655" y="594"/>
                  <a:pt x="654" y="594"/>
                </a:cubicBezTo>
                <a:cubicBezTo>
                  <a:pt x="650" y="595"/>
                  <a:pt x="646" y="596"/>
                  <a:pt x="643" y="599"/>
                </a:cubicBezTo>
                <a:cubicBezTo>
                  <a:pt x="638" y="602"/>
                  <a:pt x="633" y="604"/>
                  <a:pt x="628" y="605"/>
                </a:cubicBezTo>
                <a:cubicBezTo>
                  <a:pt x="625" y="606"/>
                  <a:pt x="622" y="607"/>
                  <a:pt x="620" y="608"/>
                </a:cubicBezTo>
                <a:cubicBezTo>
                  <a:pt x="616" y="609"/>
                  <a:pt x="613" y="612"/>
                  <a:pt x="612" y="616"/>
                </a:cubicBezTo>
                <a:cubicBezTo>
                  <a:pt x="610" y="623"/>
                  <a:pt x="608" y="629"/>
                  <a:pt x="607" y="636"/>
                </a:cubicBezTo>
                <a:cubicBezTo>
                  <a:pt x="607" y="638"/>
                  <a:pt x="606" y="640"/>
                  <a:pt x="604" y="642"/>
                </a:cubicBezTo>
                <a:cubicBezTo>
                  <a:pt x="603" y="643"/>
                  <a:pt x="600" y="644"/>
                  <a:pt x="599" y="644"/>
                </a:cubicBezTo>
                <a:cubicBezTo>
                  <a:pt x="597" y="643"/>
                  <a:pt x="598" y="641"/>
                  <a:pt x="599" y="639"/>
                </a:cubicBezTo>
                <a:cubicBezTo>
                  <a:pt x="601" y="635"/>
                  <a:pt x="601" y="632"/>
                  <a:pt x="599" y="629"/>
                </a:cubicBezTo>
                <a:cubicBezTo>
                  <a:pt x="597" y="624"/>
                  <a:pt x="595" y="620"/>
                  <a:pt x="593" y="616"/>
                </a:cubicBezTo>
                <a:cubicBezTo>
                  <a:pt x="591" y="612"/>
                  <a:pt x="589" y="608"/>
                  <a:pt x="587" y="605"/>
                </a:cubicBezTo>
                <a:cubicBezTo>
                  <a:pt x="586" y="602"/>
                  <a:pt x="583" y="600"/>
                  <a:pt x="580" y="601"/>
                </a:cubicBezTo>
                <a:cubicBezTo>
                  <a:pt x="578" y="602"/>
                  <a:pt x="575" y="602"/>
                  <a:pt x="572" y="603"/>
                </a:cubicBezTo>
                <a:cubicBezTo>
                  <a:pt x="551" y="608"/>
                  <a:pt x="532" y="604"/>
                  <a:pt x="516" y="590"/>
                </a:cubicBezTo>
                <a:cubicBezTo>
                  <a:pt x="514" y="589"/>
                  <a:pt x="514" y="586"/>
                  <a:pt x="515" y="585"/>
                </a:cubicBezTo>
                <a:cubicBezTo>
                  <a:pt x="518" y="581"/>
                  <a:pt x="521" y="578"/>
                  <a:pt x="525" y="578"/>
                </a:cubicBezTo>
                <a:cubicBezTo>
                  <a:pt x="527" y="578"/>
                  <a:pt x="529" y="578"/>
                  <a:pt x="531" y="578"/>
                </a:cubicBezTo>
                <a:cubicBezTo>
                  <a:pt x="540" y="578"/>
                  <a:pt x="544" y="573"/>
                  <a:pt x="542" y="565"/>
                </a:cubicBezTo>
                <a:cubicBezTo>
                  <a:pt x="542" y="561"/>
                  <a:pt x="540" y="557"/>
                  <a:pt x="538" y="553"/>
                </a:cubicBezTo>
                <a:cubicBezTo>
                  <a:pt x="535" y="548"/>
                  <a:pt x="530" y="544"/>
                  <a:pt x="525" y="545"/>
                </a:cubicBezTo>
                <a:cubicBezTo>
                  <a:pt x="517" y="546"/>
                  <a:pt x="511" y="543"/>
                  <a:pt x="506" y="539"/>
                </a:cubicBezTo>
                <a:cubicBezTo>
                  <a:pt x="498" y="533"/>
                  <a:pt x="491" y="527"/>
                  <a:pt x="483" y="521"/>
                </a:cubicBezTo>
                <a:cubicBezTo>
                  <a:pt x="478" y="517"/>
                  <a:pt x="473" y="513"/>
                  <a:pt x="472" y="506"/>
                </a:cubicBezTo>
                <a:cubicBezTo>
                  <a:pt x="471" y="497"/>
                  <a:pt x="465" y="493"/>
                  <a:pt x="458" y="490"/>
                </a:cubicBezTo>
                <a:cubicBezTo>
                  <a:pt x="451" y="487"/>
                  <a:pt x="446" y="488"/>
                  <a:pt x="441" y="494"/>
                </a:cubicBezTo>
                <a:cubicBezTo>
                  <a:pt x="439" y="496"/>
                  <a:pt x="437" y="498"/>
                  <a:pt x="435" y="499"/>
                </a:cubicBezTo>
                <a:cubicBezTo>
                  <a:pt x="433" y="500"/>
                  <a:pt x="431" y="500"/>
                  <a:pt x="429" y="500"/>
                </a:cubicBezTo>
                <a:cubicBezTo>
                  <a:pt x="426" y="500"/>
                  <a:pt x="424" y="498"/>
                  <a:pt x="425" y="496"/>
                </a:cubicBezTo>
                <a:cubicBezTo>
                  <a:pt x="431" y="489"/>
                  <a:pt x="432" y="481"/>
                  <a:pt x="434" y="473"/>
                </a:cubicBezTo>
                <a:cubicBezTo>
                  <a:pt x="434" y="473"/>
                  <a:pt x="433" y="472"/>
                  <a:pt x="432" y="472"/>
                </a:cubicBezTo>
                <a:cubicBezTo>
                  <a:pt x="432" y="471"/>
                  <a:pt x="431" y="471"/>
                  <a:pt x="431" y="471"/>
                </a:cubicBezTo>
                <a:cubicBezTo>
                  <a:pt x="429" y="472"/>
                  <a:pt x="427" y="473"/>
                  <a:pt x="425" y="474"/>
                </a:cubicBezTo>
                <a:cubicBezTo>
                  <a:pt x="420" y="479"/>
                  <a:pt x="414" y="484"/>
                  <a:pt x="408" y="489"/>
                </a:cubicBezTo>
                <a:cubicBezTo>
                  <a:pt x="407" y="489"/>
                  <a:pt x="405" y="489"/>
                  <a:pt x="404" y="489"/>
                </a:cubicBezTo>
                <a:cubicBezTo>
                  <a:pt x="403" y="489"/>
                  <a:pt x="402" y="487"/>
                  <a:pt x="402" y="486"/>
                </a:cubicBezTo>
                <a:cubicBezTo>
                  <a:pt x="401" y="481"/>
                  <a:pt x="401" y="475"/>
                  <a:pt x="402" y="470"/>
                </a:cubicBezTo>
                <a:cubicBezTo>
                  <a:pt x="405" y="460"/>
                  <a:pt x="405" y="451"/>
                  <a:pt x="405" y="441"/>
                </a:cubicBezTo>
                <a:cubicBezTo>
                  <a:pt x="405" y="439"/>
                  <a:pt x="404" y="437"/>
                  <a:pt x="403" y="435"/>
                </a:cubicBezTo>
                <a:cubicBezTo>
                  <a:pt x="403" y="434"/>
                  <a:pt x="400" y="434"/>
                  <a:pt x="400" y="435"/>
                </a:cubicBezTo>
                <a:cubicBezTo>
                  <a:pt x="396" y="436"/>
                  <a:pt x="396" y="440"/>
                  <a:pt x="395" y="443"/>
                </a:cubicBezTo>
                <a:cubicBezTo>
                  <a:pt x="395" y="447"/>
                  <a:pt x="394" y="450"/>
                  <a:pt x="390" y="452"/>
                </a:cubicBezTo>
                <a:cubicBezTo>
                  <a:pt x="386" y="454"/>
                  <a:pt x="382" y="457"/>
                  <a:pt x="378" y="459"/>
                </a:cubicBezTo>
                <a:cubicBezTo>
                  <a:pt x="375" y="461"/>
                  <a:pt x="372" y="460"/>
                  <a:pt x="370" y="458"/>
                </a:cubicBezTo>
                <a:cubicBezTo>
                  <a:pt x="369" y="457"/>
                  <a:pt x="368" y="456"/>
                  <a:pt x="368" y="455"/>
                </a:cubicBezTo>
                <a:cubicBezTo>
                  <a:pt x="368" y="455"/>
                  <a:pt x="368" y="456"/>
                  <a:pt x="368" y="456"/>
                </a:cubicBezTo>
                <a:cubicBezTo>
                  <a:pt x="367" y="456"/>
                  <a:pt x="367" y="456"/>
                  <a:pt x="366" y="456"/>
                </a:cubicBezTo>
                <a:cubicBezTo>
                  <a:pt x="365" y="457"/>
                  <a:pt x="364" y="457"/>
                  <a:pt x="363" y="458"/>
                </a:cubicBezTo>
                <a:cubicBezTo>
                  <a:pt x="362" y="458"/>
                  <a:pt x="361" y="458"/>
                  <a:pt x="361" y="458"/>
                </a:cubicBezTo>
                <a:cubicBezTo>
                  <a:pt x="359" y="457"/>
                  <a:pt x="360" y="456"/>
                  <a:pt x="362" y="456"/>
                </a:cubicBezTo>
                <a:cubicBezTo>
                  <a:pt x="363" y="456"/>
                  <a:pt x="365" y="456"/>
                  <a:pt x="366" y="456"/>
                </a:cubicBezTo>
                <a:cubicBezTo>
                  <a:pt x="366" y="456"/>
                  <a:pt x="367" y="455"/>
                  <a:pt x="367" y="455"/>
                </a:cubicBezTo>
                <a:cubicBezTo>
                  <a:pt x="367" y="455"/>
                  <a:pt x="367" y="455"/>
                  <a:pt x="368" y="455"/>
                </a:cubicBezTo>
                <a:cubicBezTo>
                  <a:pt x="368" y="454"/>
                  <a:pt x="369" y="452"/>
                  <a:pt x="369" y="450"/>
                </a:cubicBezTo>
                <a:cubicBezTo>
                  <a:pt x="370" y="447"/>
                  <a:pt x="369" y="445"/>
                  <a:pt x="367" y="445"/>
                </a:cubicBezTo>
                <a:cubicBezTo>
                  <a:pt x="362" y="443"/>
                  <a:pt x="357" y="442"/>
                  <a:pt x="353" y="444"/>
                </a:cubicBezTo>
                <a:cubicBezTo>
                  <a:pt x="343" y="448"/>
                  <a:pt x="332" y="452"/>
                  <a:pt x="321" y="452"/>
                </a:cubicBezTo>
                <a:cubicBezTo>
                  <a:pt x="318" y="452"/>
                  <a:pt x="314" y="453"/>
                  <a:pt x="311" y="455"/>
                </a:cubicBezTo>
                <a:cubicBezTo>
                  <a:pt x="305" y="460"/>
                  <a:pt x="299" y="460"/>
                  <a:pt x="292" y="459"/>
                </a:cubicBezTo>
                <a:cubicBezTo>
                  <a:pt x="292" y="459"/>
                  <a:pt x="292" y="459"/>
                  <a:pt x="292" y="459"/>
                </a:cubicBezTo>
                <a:cubicBezTo>
                  <a:pt x="291" y="460"/>
                  <a:pt x="291" y="460"/>
                  <a:pt x="291" y="460"/>
                </a:cubicBezTo>
                <a:cubicBezTo>
                  <a:pt x="292" y="459"/>
                  <a:pt x="292" y="459"/>
                  <a:pt x="292" y="459"/>
                </a:cubicBezTo>
                <a:cubicBezTo>
                  <a:pt x="292" y="459"/>
                  <a:pt x="292" y="459"/>
                  <a:pt x="292" y="459"/>
                </a:cubicBezTo>
                <a:cubicBezTo>
                  <a:pt x="293" y="458"/>
                  <a:pt x="293" y="458"/>
                  <a:pt x="293" y="458"/>
                </a:cubicBezTo>
                <a:cubicBezTo>
                  <a:pt x="295" y="455"/>
                  <a:pt x="296" y="453"/>
                  <a:pt x="294" y="450"/>
                </a:cubicBezTo>
                <a:cubicBezTo>
                  <a:pt x="292" y="448"/>
                  <a:pt x="290" y="447"/>
                  <a:pt x="287" y="449"/>
                </a:cubicBezTo>
                <a:cubicBezTo>
                  <a:pt x="284" y="451"/>
                  <a:pt x="282" y="452"/>
                  <a:pt x="279" y="453"/>
                </a:cubicBezTo>
                <a:cubicBezTo>
                  <a:pt x="275" y="453"/>
                  <a:pt x="270" y="454"/>
                  <a:pt x="265" y="456"/>
                </a:cubicBezTo>
                <a:cubicBezTo>
                  <a:pt x="260" y="458"/>
                  <a:pt x="256" y="461"/>
                  <a:pt x="255" y="468"/>
                </a:cubicBezTo>
                <a:cubicBezTo>
                  <a:pt x="255" y="470"/>
                  <a:pt x="252" y="471"/>
                  <a:pt x="251" y="470"/>
                </a:cubicBezTo>
                <a:cubicBezTo>
                  <a:pt x="248" y="468"/>
                  <a:pt x="245" y="466"/>
                  <a:pt x="242" y="464"/>
                </a:cubicBezTo>
                <a:cubicBezTo>
                  <a:pt x="238" y="462"/>
                  <a:pt x="235" y="458"/>
                  <a:pt x="234" y="453"/>
                </a:cubicBezTo>
                <a:cubicBezTo>
                  <a:pt x="233" y="448"/>
                  <a:pt x="231" y="444"/>
                  <a:pt x="229" y="439"/>
                </a:cubicBezTo>
                <a:cubicBezTo>
                  <a:pt x="228" y="436"/>
                  <a:pt x="227" y="433"/>
                  <a:pt x="225" y="430"/>
                </a:cubicBezTo>
                <a:cubicBezTo>
                  <a:pt x="221" y="425"/>
                  <a:pt x="214" y="422"/>
                  <a:pt x="209" y="418"/>
                </a:cubicBezTo>
                <a:cubicBezTo>
                  <a:pt x="208" y="418"/>
                  <a:pt x="200" y="413"/>
                  <a:pt x="200" y="413"/>
                </a:cubicBezTo>
                <a:cubicBezTo>
                  <a:pt x="0" y="778"/>
                  <a:pt x="0" y="778"/>
                  <a:pt x="0" y="778"/>
                </a:cubicBezTo>
                <a:cubicBezTo>
                  <a:pt x="0" y="778"/>
                  <a:pt x="9" y="772"/>
                  <a:pt x="29" y="800"/>
                </a:cubicBezTo>
                <a:cubicBezTo>
                  <a:pt x="50" y="827"/>
                  <a:pt x="71" y="794"/>
                  <a:pt x="82" y="824"/>
                </a:cubicBezTo>
                <a:cubicBezTo>
                  <a:pt x="93" y="853"/>
                  <a:pt x="82" y="851"/>
                  <a:pt x="88" y="884"/>
                </a:cubicBezTo>
                <a:cubicBezTo>
                  <a:pt x="93" y="917"/>
                  <a:pt x="128" y="935"/>
                  <a:pt x="108" y="960"/>
                </a:cubicBezTo>
                <a:cubicBezTo>
                  <a:pt x="103" y="967"/>
                  <a:pt x="93" y="970"/>
                  <a:pt x="81" y="972"/>
                </a:cubicBezTo>
                <a:cubicBezTo>
                  <a:pt x="81" y="975"/>
                  <a:pt x="83" y="977"/>
                  <a:pt x="85" y="978"/>
                </a:cubicBezTo>
                <a:cubicBezTo>
                  <a:pt x="87" y="979"/>
                  <a:pt x="89" y="979"/>
                  <a:pt x="91" y="979"/>
                </a:cubicBezTo>
                <a:cubicBezTo>
                  <a:pt x="94" y="980"/>
                  <a:pt x="95" y="982"/>
                  <a:pt x="93" y="983"/>
                </a:cubicBezTo>
                <a:cubicBezTo>
                  <a:pt x="89" y="988"/>
                  <a:pt x="86" y="992"/>
                  <a:pt x="86" y="998"/>
                </a:cubicBezTo>
                <a:cubicBezTo>
                  <a:pt x="86" y="1001"/>
                  <a:pt x="83" y="1000"/>
                  <a:pt x="82" y="1001"/>
                </a:cubicBezTo>
                <a:cubicBezTo>
                  <a:pt x="79" y="1003"/>
                  <a:pt x="79" y="1004"/>
                  <a:pt x="80" y="1006"/>
                </a:cubicBezTo>
                <a:cubicBezTo>
                  <a:pt x="85" y="1011"/>
                  <a:pt x="85" y="1013"/>
                  <a:pt x="79" y="1016"/>
                </a:cubicBezTo>
                <a:cubicBezTo>
                  <a:pt x="78" y="1016"/>
                  <a:pt x="76" y="1017"/>
                  <a:pt x="77" y="1018"/>
                </a:cubicBezTo>
                <a:cubicBezTo>
                  <a:pt x="78" y="1023"/>
                  <a:pt x="82" y="1027"/>
                  <a:pt x="85" y="1025"/>
                </a:cubicBezTo>
                <a:cubicBezTo>
                  <a:pt x="90" y="1024"/>
                  <a:pt x="94" y="1022"/>
                  <a:pt x="99" y="1022"/>
                </a:cubicBezTo>
                <a:cubicBezTo>
                  <a:pt x="100" y="1022"/>
                  <a:pt x="101" y="1022"/>
                  <a:pt x="101" y="1023"/>
                </a:cubicBezTo>
                <a:cubicBezTo>
                  <a:pt x="101" y="1024"/>
                  <a:pt x="101" y="1025"/>
                  <a:pt x="101" y="1026"/>
                </a:cubicBezTo>
                <a:cubicBezTo>
                  <a:pt x="99" y="1028"/>
                  <a:pt x="97" y="1030"/>
                  <a:pt x="95" y="1032"/>
                </a:cubicBezTo>
                <a:cubicBezTo>
                  <a:pt x="91" y="1035"/>
                  <a:pt x="89" y="1039"/>
                  <a:pt x="89" y="1044"/>
                </a:cubicBezTo>
                <a:cubicBezTo>
                  <a:pt x="90" y="1045"/>
                  <a:pt x="91" y="1046"/>
                  <a:pt x="92" y="1047"/>
                </a:cubicBezTo>
                <a:cubicBezTo>
                  <a:pt x="92" y="1047"/>
                  <a:pt x="92" y="1047"/>
                  <a:pt x="92" y="1047"/>
                </a:cubicBezTo>
                <a:cubicBezTo>
                  <a:pt x="92" y="1047"/>
                  <a:pt x="92" y="1047"/>
                  <a:pt x="91" y="1047"/>
                </a:cubicBezTo>
                <a:cubicBezTo>
                  <a:pt x="92" y="1047"/>
                  <a:pt x="92" y="1047"/>
                  <a:pt x="92" y="1047"/>
                </a:cubicBezTo>
                <a:cubicBezTo>
                  <a:pt x="93" y="1046"/>
                  <a:pt x="93" y="1046"/>
                  <a:pt x="93" y="1046"/>
                </a:cubicBezTo>
                <a:cubicBezTo>
                  <a:pt x="94" y="1046"/>
                  <a:pt x="93" y="1047"/>
                  <a:pt x="92" y="1047"/>
                </a:cubicBezTo>
                <a:cubicBezTo>
                  <a:pt x="92" y="1047"/>
                  <a:pt x="92" y="1047"/>
                  <a:pt x="92" y="1047"/>
                </a:cubicBezTo>
                <a:cubicBezTo>
                  <a:pt x="95" y="1051"/>
                  <a:pt x="99" y="1055"/>
                  <a:pt x="102" y="1058"/>
                </a:cubicBezTo>
                <a:cubicBezTo>
                  <a:pt x="104" y="1061"/>
                  <a:pt x="105" y="1063"/>
                  <a:pt x="104" y="1066"/>
                </a:cubicBezTo>
                <a:cubicBezTo>
                  <a:pt x="103" y="1068"/>
                  <a:pt x="101" y="1070"/>
                  <a:pt x="100" y="1072"/>
                </a:cubicBezTo>
                <a:cubicBezTo>
                  <a:pt x="100" y="1072"/>
                  <a:pt x="100" y="1072"/>
                  <a:pt x="100" y="1072"/>
                </a:cubicBezTo>
                <a:cubicBezTo>
                  <a:pt x="100" y="1072"/>
                  <a:pt x="100" y="1072"/>
                  <a:pt x="100" y="1073"/>
                </a:cubicBezTo>
                <a:cubicBezTo>
                  <a:pt x="100" y="1072"/>
                  <a:pt x="100" y="1072"/>
                  <a:pt x="100" y="1072"/>
                </a:cubicBezTo>
                <a:cubicBezTo>
                  <a:pt x="100" y="1074"/>
                  <a:pt x="99" y="1077"/>
                  <a:pt x="100" y="1078"/>
                </a:cubicBezTo>
                <a:cubicBezTo>
                  <a:pt x="101" y="1082"/>
                  <a:pt x="101" y="1085"/>
                  <a:pt x="99" y="1088"/>
                </a:cubicBezTo>
                <a:cubicBezTo>
                  <a:pt x="98" y="1088"/>
                  <a:pt x="98" y="1089"/>
                  <a:pt x="98" y="1090"/>
                </a:cubicBezTo>
                <a:cubicBezTo>
                  <a:pt x="104" y="1102"/>
                  <a:pt x="104" y="1102"/>
                  <a:pt x="104" y="1102"/>
                </a:cubicBezTo>
                <a:cubicBezTo>
                  <a:pt x="108" y="1104"/>
                  <a:pt x="111" y="1106"/>
                  <a:pt x="114" y="1109"/>
                </a:cubicBezTo>
                <a:cubicBezTo>
                  <a:pt x="116" y="1113"/>
                  <a:pt x="120" y="1115"/>
                  <a:pt x="124" y="1117"/>
                </a:cubicBezTo>
                <a:cubicBezTo>
                  <a:pt x="127" y="1118"/>
                  <a:pt x="130" y="1120"/>
                  <a:pt x="133" y="1121"/>
                </a:cubicBezTo>
                <a:cubicBezTo>
                  <a:pt x="135" y="1122"/>
                  <a:pt x="136" y="1124"/>
                  <a:pt x="135" y="1126"/>
                </a:cubicBezTo>
                <a:cubicBezTo>
                  <a:pt x="134" y="1130"/>
                  <a:pt x="133" y="1134"/>
                  <a:pt x="134" y="1139"/>
                </a:cubicBezTo>
                <a:cubicBezTo>
                  <a:pt x="135" y="1140"/>
                  <a:pt x="136" y="1142"/>
                  <a:pt x="137" y="1143"/>
                </a:cubicBezTo>
                <a:cubicBezTo>
                  <a:pt x="138" y="1143"/>
                  <a:pt x="138" y="1143"/>
                  <a:pt x="138" y="1143"/>
                </a:cubicBezTo>
                <a:cubicBezTo>
                  <a:pt x="138" y="1143"/>
                  <a:pt x="138" y="1143"/>
                  <a:pt x="138" y="1143"/>
                </a:cubicBezTo>
                <a:cubicBezTo>
                  <a:pt x="138" y="1143"/>
                  <a:pt x="137" y="1143"/>
                  <a:pt x="137" y="1143"/>
                </a:cubicBezTo>
                <a:cubicBezTo>
                  <a:pt x="137" y="1143"/>
                  <a:pt x="137" y="1143"/>
                  <a:pt x="137" y="1143"/>
                </a:cubicBezTo>
                <a:cubicBezTo>
                  <a:pt x="137" y="1144"/>
                  <a:pt x="138" y="1146"/>
                  <a:pt x="138" y="1147"/>
                </a:cubicBezTo>
                <a:cubicBezTo>
                  <a:pt x="140" y="1147"/>
                  <a:pt x="142" y="1148"/>
                  <a:pt x="144" y="1148"/>
                </a:cubicBezTo>
                <a:cubicBezTo>
                  <a:pt x="146" y="1149"/>
                  <a:pt x="149" y="1150"/>
                  <a:pt x="150" y="1153"/>
                </a:cubicBezTo>
                <a:cubicBezTo>
                  <a:pt x="151" y="1158"/>
                  <a:pt x="153" y="1162"/>
                  <a:pt x="155" y="1166"/>
                </a:cubicBezTo>
                <a:cubicBezTo>
                  <a:pt x="610" y="1205"/>
                  <a:pt x="610" y="1205"/>
                  <a:pt x="610" y="1205"/>
                </a:cubicBezTo>
                <a:cubicBezTo>
                  <a:pt x="608" y="1204"/>
                  <a:pt x="608" y="1203"/>
                  <a:pt x="608" y="1202"/>
                </a:cubicBezTo>
                <a:cubicBezTo>
                  <a:pt x="610" y="1199"/>
                  <a:pt x="610" y="1196"/>
                  <a:pt x="613" y="1194"/>
                </a:cubicBezTo>
                <a:cubicBezTo>
                  <a:pt x="613" y="1194"/>
                  <a:pt x="613" y="1193"/>
                  <a:pt x="613" y="1193"/>
                </a:cubicBezTo>
                <a:cubicBezTo>
                  <a:pt x="613" y="1193"/>
                  <a:pt x="613" y="1192"/>
                  <a:pt x="614" y="1192"/>
                </a:cubicBezTo>
                <a:cubicBezTo>
                  <a:pt x="614" y="1193"/>
                  <a:pt x="613" y="1193"/>
                  <a:pt x="613" y="1194"/>
                </a:cubicBezTo>
                <a:cubicBezTo>
                  <a:pt x="613" y="1194"/>
                  <a:pt x="613" y="1194"/>
                  <a:pt x="613" y="1194"/>
                </a:cubicBezTo>
                <a:cubicBezTo>
                  <a:pt x="614" y="1196"/>
                  <a:pt x="614" y="1199"/>
                  <a:pt x="615" y="1201"/>
                </a:cubicBezTo>
                <a:cubicBezTo>
                  <a:pt x="615" y="1201"/>
                  <a:pt x="615" y="1202"/>
                  <a:pt x="615" y="1203"/>
                </a:cubicBezTo>
                <a:cubicBezTo>
                  <a:pt x="614" y="1204"/>
                  <a:pt x="613" y="1205"/>
                  <a:pt x="612" y="1205"/>
                </a:cubicBezTo>
                <a:cubicBezTo>
                  <a:pt x="611" y="1205"/>
                  <a:pt x="610" y="1205"/>
                  <a:pt x="610" y="1205"/>
                </a:cubicBezTo>
                <a:cubicBezTo>
                  <a:pt x="675" y="1241"/>
                  <a:pt x="675" y="1241"/>
                  <a:pt x="675" y="1241"/>
                </a:cubicBezTo>
                <a:cubicBezTo>
                  <a:pt x="681" y="1239"/>
                  <a:pt x="687" y="1237"/>
                  <a:pt x="692" y="1233"/>
                </a:cubicBezTo>
                <a:cubicBezTo>
                  <a:pt x="699" y="1228"/>
                  <a:pt x="708" y="1227"/>
                  <a:pt x="714" y="1221"/>
                </a:cubicBezTo>
                <a:cubicBezTo>
                  <a:pt x="716" y="1219"/>
                  <a:pt x="719" y="1219"/>
                  <a:pt x="722" y="1219"/>
                </a:cubicBezTo>
                <a:cubicBezTo>
                  <a:pt x="724" y="1220"/>
                  <a:pt x="725" y="1221"/>
                  <a:pt x="727" y="1222"/>
                </a:cubicBezTo>
                <a:cubicBezTo>
                  <a:pt x="735" y="1223"/>
                  <a:pt x="740" y="1227"/>
                  <a:pt x="741" y="1235"/>
                </a:cubicBezTo>
                <a:cubicBezTo>
                  <a:pt x="742" y="1239"/>
                  <a:pt x="746" y="1242"/>
                  <a:pt x="750" y="1243"/>
                </a:cubicBezTo>
                <a:cubicBezTo>
                  <a:pt x="755" y="1244"/>
                  <a:pt x="756" y="1247"/>
                  <a:pt x="756" y="1252"/>
                </a:cubicBezTo>
                <a:cubicBezTo>
                  <a:pt x="756" y="1258"/>
                  <a:pt x="758" y="1264"/>
                  <a:pt x="758" y="1270"/>
                </a:cubicBezTo>
                <a:cubicBezTo>
                  <a:pt x="758" y="1273"/>
                  <a:pt x="755" y="1275"/>
                  <a:pt x="752" y="1273"/>
                </a:cubicBezTo>
                <a:cubicBezTo>
                  <a:pt x="750" y="1272"/>
                  <a:pt x="748" y="1271"/>
                  <a:pt x="745" y="1271"/>
                </a:cubicBezTo>
                <a:cubicBezTo>
                  <a:pt x="742" y="1271"/>
                  <a:pt x="739" y="1271"/>
                  <a:pt x="736" y="1272"/>
                </a:cubicBezTo>
                <a:cubicBezTo>
                  <a:pt x="765" y="1286"/>
                  <a:pt x="765" y="1286"/>
                  <a:pt x="765" y="1286"/>
                </a:cubicBezTo>
                <a:cubicBezTo>
                  <a:pt x="766" y="1285"/>
                  <a:pt x="767" y="1283"/>
                  <a:pt x="768" y="1283"/>
                </a:cubicBezTo>
                <a:cubicBezTo>
                  <a:pt x="782" y="1285"/>
                  <a:pt x="796" y="1289"/>
                  <a:pt x="810" y="1294"/>
                </a:cubicBezTo>
                <a:cubicBezTo>
                  <a:pt x="812" y="1295"/>
                  <a:pt x="814" y="1296"/>
                  <a:pt x="814" y="1298"/>
                </a:cubicBezTo>
                <a:cubicBezTo>
                  <a:pt x="818" y="1303"/>
                  <a:pt x="820" y="1309"/>
                  <a:pt x="823" y="1314"/>
                </a:cubicBezTo>
                <a:cubicBezTo>
                  <a:pt x="825" y="1317"/>
                  <a:pt x="822" y="1320"/>
                  <a:pt x="821" y="1322"/>
                </a:cubicBezTo>
                <a:cubicBezTo>
                  <a:pt x="820" y="1324"/>
                  <a:pt x="818" y="1324"/>
                  <a:pt x="816" y="1323"/>
                </a:cubicBezTo>
                <a:cubicBezTo>
                  <a:pt x="811" y="1322"/>
                  <a:pt x="809" y="1317"/>
                  <a:pt x="805" y="1314"/>
                </a:cubicBezTo>
                <a:cubicBezTo>
                  <a:pt x="805" y="1313"/>
                  <a:pt x="803" y="1313"/>
                  <a:pt x="802" y="1313"/>
                </a:cubicBezTo>
                <a:cubicBezTo>
                  <a:pt x="801" y="1313"/>
                  <a:pt x="801" y="1314"/>
                  <a:pt x="801" y="1315"/>
                </a:cubicBezTo>
                <a:cubicBezTo>
                  <a:pt x="800" y="1317"/>
                  <a:pt x="801" y="1320"/>
                  <a:pt x="800" y="1321"/>
                </a:cubicBezTo>
                <a:cubicBezTo>
                  <a:pt x="795" y="1330"/>
                  <a:pt x="791" y="1340"/>
                  <a:pt x="788" y="1350"/>
                </a:cubicBezTo>
                <a:cubicBezTo>
                  <a:pt x="788" y="1351"/>
                  <a:pt x="787" y="1352"/>
                  <a:pt x="786" y="1353"/>
                </a:cubicBezTo>
                <a:cubicBezTo>
                  <a:pt x="784" y="1354"/>
                  <a:pt x="781" y="1353"/>
                  <a:pt x="781" y="1352"/>
                </a:cubicBezTo>
                <a:cubicBezTo>
                  <a:pt x="766" y="1383"/>
                  <a:pt x="766" y="1383"/>
                  <a:pt x="766" y="1383"/>
                </a:cubicBezTo>
                <a:cubicBezTo>
                  <a:pt x="775" y="1382"/>
                  <a:pt x="783" y="1377"/>
                  <a:pt x="790" y="1372"/>
                </a:cubicBezTo>
                <a:cubicBezTo>
                  <a:pt x="794" y="1370"/>
                  <a:pt x="797" y="1370"/>
                  <a:pt x="800" y="1371"/>
                </a:cubicBezTo>
                <a:cubicBezTo>
                  <a:pt x="804" y="1372"/>
                  <a:pt x="808" y="1372"/>
                  <a:pt x="812" y="1370"/>
                </a:cubicBezTo>
                <a:cubicBezTo>
                  <a:pt x="815" y="1368"/>
                  <a:pt x="819" y="1367"/>
                  <a:pt x="822" y="1366"/>
                </a:cubicBezTo>
                <a:cubicBezTo>
                  <a:pt x="823" y="1366"/>
                  <a:pt x="825" y="1367"/>
                  <a:pt x="826" y="1367"/>
                </a:cubicBezTo>
                <a:cubicBezTo>
                  <a:pt x="852" y="1356"/>
                  <a:pt x="852" y="1356"/>
                  <a:pt x="852" y="1356"/>
                </a:cubicBezTo>
                <a:cubicBezTo>
                  <a:pt x="845" y="1355"/>
                  <a:pt x="838" y="1356"/>
                  <a:pt x="831" y="1356"/>
                </a:cubicBezTo>
                <a:cubicBezTo>
                  <a:pt x="830" y="1355"/>
                  <a:pt x="829" y="1354"/>
                  <a:pt x="829" y="1353"/>
                </a:cubicBezTo>
                <a:cubicBezTo>
                  <a:pt x="829" y="1352"/>
                  <a:pt x="829" y="1350"/>
                  <a:pt x="830" y="1349"/>
                </a:cubicBezTo>
                <a:cubicBezTo>
                  <a:pt x="830" y="1349"/>
                  <a:pt x="831" y="1348"/>
                  <a:pt x="832" y="1348"/>
                </a:cubicBezTo>
                <a:cubicBezTo>
                  <a:pt x="835" y="1347"/>
                  <a:pt x="838" y="1345"/>
                  <a:pt x="841" y="1345"/>
                </a:cubicBezTo>
                <a:cubicBezTo>
                  <a:pt x="848" y="1344"/>
                  <a:pt x="855" y="1343"/>
                  <a:pt x="862" y="1343"/>
                </a:cubicBezTo>
                <a:cubicBezTo>
                  <a:pt x="866" y="1343"/>
                  <a:pt x="870" y="1342"/>
                  <a:pt x="873" y="1339"/>
                </a:cubicBezTo>
                <a:cubicBezTo>
                  <a:pt x="874" y="1338"/>
                  <a:pt x="875" y="1338"/>
                  <a:pt x="876" y="1338"/>
                </a:cubicBezTo>
                <a:cubicBezTo>
                  <a:pt x="887" y="1330"/>
                  <a:pt x="899" y="1323"/>
                  <a:pt x="907" y="1322"/>
                </a:cubicBezTo>
                <a:cubicBezTo>
                  <a:pt x="924" y="1320"/>
                  <a:pt x="949" y="1325"/>
                  <a:pt x="964" y="1320"/>
                </a:cubicBezTo>
                <a:cubicBezTo>
                  <a:pt x="978" y="1314"/>
                  <a:pt x="1004" y="1272"/>
                  <a:pt x="1017" y="1274"/>
                </a:cubicBezTo>
                <a:cubicBezTo>
                  <a:pt x="1029" y="1276"/>
                  <a:pt x="1019" y="1313"/>
                  <a:pt x="1029" y="1318"/>
                </a:cubicBezTo>
                <a:cubicBezTo>
                  <a:pt x="1034" y="1320"/>
                  <a:pt x="1038" y="1324"/>
                  <a:pt x="1041" y="1328"/>
                </a:cubicBezTo>
                <a:cubicBezTo>
                  <a:pt x="1042" y="1327"/>
                  <a:pt x="1044" y="1325"/>
                  <a:pt x="1045" y="1325"/>
                </a:cubicBezTo>
                <a:cubicBezTo>
                  <a:pt x="1052" y="1323"/>
                  <a:pt x="1059" y="1322"/>
                  <a:pt x="1065" y="1320"/>
                </a:cubicBezTo>
                <a:cubicBezTo>
                  <a:pt x="1066" y="1320"/>
                  <a:pt x="1067" y="1321"/>
                  <a:pt x="1067" y="1321"/>
                </a:cubicBezTo>
                <a:cubicBezTo>
                  <a:pt x="1067" y="1322"/>
                  <a:pt x="1067" y="1324"/>
                  <a:pt x="1066" y="1324"/>
                </a:cubicBezTo>
                <a:cubicBezTo>
                  <a:pt x="1063" y="1326"/>
                  <a:pt x="1061" y="1326"/>
                  <a:pt x="1058" y="1328"/>
                </a:cubicBezTo>
                <a:cubicBezTo>
                  <a:pt x="1052" y="1330"/>
                  <a:pt x="1048" y="1335"/>
                  <a:pt x="1045" y="1341"/>
                </a:cubicBezTo>
                <a:cubicBezTo>
                  <a:pt x="1045" y="1341"/>
                  <a:pt x="1045" y="1342"/>
                  <a:pt x="1045" y="1343"/>
                </a:cubicBezTo>
                <a:cubicBezTo>
                  <a:pt x="1045" y="1344"/>
                  <a:pt x="1045" y="1345"/>
                  <a:pt x="1044" y="1346"/>
                </a:cubicBezTo>
                <a:cubicBezTo>
                  <a:pt x="1044" y="1347"/>
                  <a:pt x="1044" y="1348"/>
                  <a:pt x="1045" y="1349"/>
                </a:cubicBezTo>
                <a:cubicBezTo>
                  <a:pt x="1045" y="1353"/>
                  <a:pt x="1048" y="1356"/>
                  <a:pt x="1052" y="1359"/>
                </a:cubicBezTo>
                <a:cubicBezTo>
                  <a:pt x="1053" y="1359"/>
                  <a:pt x="1055" y="1360"/>
                  <a:pt x="1056" y="1359"/>
                </a:cubicBezTo>
                <a:cubicBezTo>
                  <a:pt x="1064" y="1355"/>
                  <a:pt x="1072" y="1351"/>
                  <a:pt x="1077" y="1343"/>
                </a:cubicBezTo>
                <a:cubicBezTo>
                  <a:pt x="1080" y="1339"/>
                  <a:pt x="1084" y="1337"/>
                  <a:pt x="1089" y="1338"/>
                </a:cubicBezTo>
                <a:cubicBezTo>
                  <a:pt x="1100" y="1335"/>
                  <a:pt x="1110" y="1331"/>
                  <a:pt x="1121" y="1328"/>
                </a:cubicBezTo>
                <a:cubicBezTo>
                  <a:pt x="1124" y="1327"/>
                  <a:pt x="1127" y="1326"/>
                  <a:pt x="1131" y="1325"/>
                </a:cubicBezTo>
                <a:cubicBezTo>
                  <a:pt x="1132" y="1317"/>
                  <a:pt x="1140" y="1319"/>
                  <a:pt x="1144" y="1317"/>
                </a:cubicBezTo>
                <a:cubicBezTo>
                  <a:pt x="1146" y="1315"/>
                  <a:pt x="1148" y="1315"/>
                  <a:pt x="1150" y="1314"/>
                </a:cubicBezTo>
                <a:cubicBezTo>
                  <a:pt x="1151" y="1313"/>
                  <a:pt x="1152" y="1312"/>
                  <a:pt x="1153" y="1312"/>
                </a:cubicBezTo>
                <a:cubicBezTo>
                  <a:pt x="1155" y="1311"/>
                  <a:pt x="1155" y="1307"/>
                  <a:pt x="1154" y="1306"/>
                </a:cubicBezTo>
                <a:cubicBezTo>
                  <a:pt x="1150" y="1302"/>
                  <a:pt x="1146" y="1298"/>
                  <a:pt x="1149" y="1292"/>
                </a:cubicBezTo>
                <a:cubicBezTo>
                  <a:pt x="1149" y="1292"/>
                  <a:pt x="1149" y="1291"/>
                  <a:pt x="1148" y="1290"/>
                </a:cubicBezTo>
                <a:cubicBezTo>
                  <a:pt x="1148" y="1288"/>
                  <a:pt x="1144" y="1287"/>
                  <a:pt x="1143" y="1288"/>
                </a:cubicBezTo>
                <a:cubicBezTo>
                  <a:pt x="1136" y="1294"/>
                  <a:pt x="1131" y="1301"/>
                  <a:pt x="1126" y="1309"/>
                </a:cubicBezTo>
                <a:cubicBezTo>
                  <a:pt x="1124" y="1312"/>
                  <a:pt x="1122" y="1312"/>
                  <a:pt x="1119" y="1312"/>
                </a:cubicBezTo>
                <a:cubicBezTo>
                  <a:pt x="1117" y="1311"/>
                  <a:pt x="1115" y="1311"/>
                  <a:pt x="1113" y="1310"/>
                </a:cubicBezTo>
                <a:cubicBezTo>
                  <a:pt x="1112" y="1312"/>
                  <a:pt x="1111" y="1313"/>
                  <a:pt x="1110" y="1312"/>
                </a:cubicBezTo>
                <a:cubicBezTo>
                  <a:pt x="1108" y="1312"/>
                  <a:pt x="1107" y="1311"/>
                  <a:pt x="1105" y="1310"/>
                </a:cubicBezTo>
                <a:cubicBezTo>
                  <a:pt x="1103" y="1310"/>
                  <a:pt x="1101" y="1310"/>
                  <a:pt x="1099" y="1309"/>
                </a:cubicBezTo>
                <a:cubicBezTo>
                  <a:pt x="1094" y="1309"/>
                  <a:pt x="1093" y="1306"/>
                  <a:pt x="1092" y="1302"/>
                </a:cubicBezTo>
                <a:cubicBezTo>
                  <a:pt x="1085" y="1301"/>
                  <a:pt x="1081" y="1297"/>
                  <a:pt x="1080" y="1289"/>
                </a:cubicBezTo>
                <a:cubicBezTo>
                  <a:pt x="1079" y="1282"/>
                  <a:pt x="1079" y="1276"/>
                  <a:pt x="1082" y="1269"/>
                </a:cubicBezTo>
                <a:cubicBezTo>
                  <a:pt x="1083" y="1267"/>
                  <a:pt x="1081" y="1264"/>
                  <a:pt x="1078" y="1263"/>
                </a:cubicBezTo>
                <a:cubicBezTo>
                  <a:pt x="1077" y="1263"/>
                  <a:pt x="1075" y="1263"/>
                  <a:pt x="1074" y="1263"/>
                </a:cubicBezTo>
                <a:cubicBezTo>
                  <a:pt x="1073" y="1263"/>
                  <a:pt x="1073" y="1262"/>
                  <a:pt x="1072" y="1262"/>
                </a:cubicBezTo>
                <a:cubicBezTo>
                  <a:pt x="1073" y="1262"/>
                  <a:pt x="1075" y="1261"/>
                  <a:pt x="1076" y="1261"/>
                </a:cubicBezTo>
                <a:cubicBezTo>
                  <a:pt x="1081" y="1259"/>
                  <a:pt x="1086" y="1256"/>
                  <a:pt x="1090" y="1253"/>
                </a:cubicBezTo>
                <a:cubicBezTo>
                  <a:pt x="1092" y="1251"/>
                  <a:pt x="1093" y="1246"/>
                  <a:pt x="1092" y="1243"/>
                </a:cubicBezTo>
                <a:cubicBezTo>
                  <a:pt x="1090" y="1241"/>
                  <a:pt x="1089" y="1238"/>
                  <a:pt x="1087" y="1237"/>
                </a:cubicBezTo>
                <a:cubicBezTo>
                  <a:pt x="1081" y="1232"/>
                  <a:pt x="1075" y="1230"/>
                  <a:pt x="1067" y="1232"/>
                </a:cubicBezTo>
                <a:cubicBezTo>
                  <a:pt x="1049" y="1237"/>
                  <a:pt x="1030" y="1240"/>
                  <a:pt x="1014" y="1251"/>
                </a:cubicBezTo>
                <a:cubicBezTo>
                  <a:pt x="1014" y="1252"/>
                  <a:pt x="1014" y="1252"/>
                  <a:pt x="1014" y="1252"/>
                </a:cubicBezTo>
                <a:cubicBezTo>
                  <a:pt x="1014" y="1252"/>
                  <a:pt x="1013" y="1252"/>
                  <a:pt x="1013" y="1252"/>
                </a:cubicBezTo>
                <a:cubicBezTo>
                  <a:pt x="1011" y="1255"/>
                  <a:pt x="1009" y="1257"/>
                  <a:pt x="1006" y="1259"/>
                </a:cubicBezTo>
                <a:cubicBezTo>
                  <a:pt x="1006" y="1260"/>
                  <a:pt x="1006" y="1260"/>
                  <a:pt x="1006" y="1261"/>
                </a:cubicBezTo>
                <a:cubicBezTo>
                  <a:pt x="1003" y="1262"/>
                  <a:pt x="1000" y="1263"/>
                  <a:pt x="997" y="1264"/>
                </a:cubicBezTo>
                <a:cubicBezTo>
                  <a:pt x="995" y="1265"/>
                  <a:pt x="994" y="1266"/>
                  <a:pt x="992" y="1268"/>
                </a:cubicBezTo>
                <a:cubicBezTo>
                  <a:pt x="992" y="1269"/>
                  <a:pt x="992" y="1269"/>
                  <a:pt x="992" y="1269"/>
                </a:cubicBezTo>
                <a:cubicBezTo>
                  <a:pt x="992" y="1267"/>
                  <a:pt x="992" y="1267"/>
                  <a:pt x="992" y="1267"/>
                </a:cubicBezTo>
                <a:cubicBezTo>
                  <a:pt x="994" y="1266"/>
                  <a:pt x="995" y="1265"/>
                  <a:pt x="997" y="1263"/>
                </a:cubicBezTo>
                <a:cubicBezTo>
                  <a:pt x="1000" y="1262"/>
                  <a:pt x="1003" y="1261"/>
                  <a:pt x="1006" y="1260"/>
                </a:cubicBezTo>
                <a:cubicBezTo>
                  <a:pt x="1006" y="1259"/>
                  <a:pt x="1006" y="1259"/>
                  <a:pt x="1006" y="1259"/>
                </a:cubicBezTo>
                <a:cubicBezTo>
                  <a:pt x="1007" y="1254"/>
                  <a:pt x="1008" y="1253"/>
                  <a:pt x="1013" y="1252"/>
                </a:cubicBezTo>
                <a:cubicBezTo>
                  <a:pt x="1013" y="1252"/>
                  <a:pt x="1013" y="1252"/>
                  <a:pt x="1014" y="1252"/>
                </a:cubicBezTo>
                <a:cubicBezTo>
                  <a:pt x="1014" y="1252"/>
                  <a:pt x="1014" y="1252"/>
                  <a:pt x="1014" y="1251"/>
                </a:cubicBezTo>
                <a:cubicBezTo>
                  <a:pt x="1014" y="1248"/>
                  <a:pt x="1015" y="1245"/>
                  <a:pt x="1018" y="1243"/>
                </a:cubicBezTo>
                <a:cubicBezTo>
                  <a:pt x="1025" y="1237"/>
                  <a:pt x="1033" y="1233"/>
                  <a:pt x="1041" y="1230"/>
                </a:cubicBezTo>
                <a:cubicBezTo>
                  <a:pt x="1047" y="1228"/>
                  <a:pt x="1052" y="1226"/>
                  <a:pt x="1054" y="1220"/>
                </a:cubicBezTo>
                <a:cubicBezTo>
                  <a:pt x="1054" y="1219"/>
                  <a:pt x="1055" y="1218"/>
                  <a:pt x="1056" y="1217"/>
                </a:cubicBezTo>
                <a:cubicBezTo>
                  <a:pt x="1060" y="1213"/>
                  <a:pt x="1064" y="1209"/>
                  <a:pt x="1069" y="1206"/>
                </a:cubicBezTo>
                <a:cubicBezTo>
                  <a:pt x="1073" y="1204"/>
                  <a:pt x="1078" y="1207"/>
                  <a:pt x="1083" y="1207"/>
                </a:cubicBezTo>
                <a:cubicBezTo>
                  <a:pt x="1102" y="1207"/>
                  <a:pt x="1122" y="1210"/>
                  <a:pt x="1141" y="1212"/>
                </a:cubicBezTo>
                <a:cubicBezTo>
                  <a:pt x="1149" y="1214"/>
                  <a:pt x="1157" y="1210"/>
                  <a:pt x="1165" y="1211"/>
                </a:cubicBezTo>
                <a:cubicBezTo>
                  <a:pt x="1167" y="1211"/>
                  <a:pt x="1170" y="1211"/>
                  <a:pt x="1171" y="1210"/>
                </a:cubicBezTo>
                <a:cubicBezTo>
                  <a:pt x="1173" y="1209"/>
                  <a:pt x="1175" y="1209"/>
                  <a:pt x="1177" y="1208"/>
                </a:cubicBezTo>
                <a:close/>
                <a:moveTo>
                  <a:pt x="1196" y="1124"/>
                </a:moveTo>
                <a:cubicBezTo>
                  <a:pt x="1196" y="1124"/>
                  <a:pt x="1197" y="1125"/>
                  <a:pt x="1197" y="1126"/>
                </a:cubicBezTo>
                <a:cubicBezTo>
                  <a:pt x="1195" y="1131"/>
                  <a:pt x="1189" y="1131"/>
                  <a:pt x="1186" y="1134"/>
                </a:cubicBezTo>
                <a:cubicBezTo>
                  <a:pt x="1185" y="1133"/>
                  <a:pt x="1184" y="1132"/>
                  <a:pt x="1184" y="1132"/>
                </a:cubicBezTo>
                <a:cubicBezTo>
                  <a:pt x="1187" y="1127"/>
                  <a:pt x="1191" y="1125"/>
                  <a:pt x="1196" y="1124"/>
                </a:cubicBezTo>
                <a:close/>
                <a:moveTo>
                  <a:pt x="842" y="734"/>
                </a:moveTo>
                <a:cubicBezTo>
                  <a:pt x="842" y="734"/>
                  <a:pt x="843" y="734"/>
                  <a:pt x="844" y="734"/>
                </a:cubicBezTo>
                <a:cubicBezTo>
                  <a:pt x="849" y="739"/>
                  <a:pt x="852" y="745"/>
                  <a:pt x="855" y="751"/>
                </a:cubicBezTo>
                <a:cubicBezTo>
                  <a:pt x="856" y="751"/>
                  <a:pt x="855" y="752"/>
                  <a:pt x="855" y="753"/>
                </a:cubicBezTo>
                <a:cubicBezTo>
                  <a:pt x="855" y="753"/>
                  <a:pt x="854" y="754"/>
                  <a:pt x="854" y="754"/>
                </a:cubicBezTo>
                <a:cubicBezTo>
                  <a:pt x="852" y="753"/>
                  <a:pt x="850" y="752"/>
                  <a:pt x="848" y="751"/>
                </a:cubicBezTo>
                <a:cubicBezTo>
                  <a:pt x="844" y="747"/>
                  <a:pt x="842" y="742"/>
                  <a:pt x="840" y="737"/>
                </a:cubicBezTo>
                <a:cubicBezTo>
                  <a:pt x="840" y="736"/>
                  <a:pt x="840" y="734"/>
                  <a:pt x="842" y="734"/>
                </a:cubicBezTo>
                <a:close/>
                <a:moveTo>
                  <a:pt x="733" y="767"/>
                </a:moveTo>
                <a:cubicBezTo>
                  <a:pt x="733" y="767"/>
                  <a:pt x="734" y="767"/>
                  <a:pt x="734" y="767"/>
                </a:cubicBezTo>
                <a:cubicBezTo>
                  <a:pt x="737" y="768"/>
                  <a:pt x="740" y="769"/>
                  <a:pt x="742" y="772"/>
                </a:cubicBezTo>
                <a:cubicBezTo>
                  <a:pt x="742" y="772"/>
                  <a:pt x="742" y="772"/>
                  <a:pt x="742" y="772"/>
                </a:cubicBezTo>
                <a:cubicBezTo>
                  <a:pt x="742" y="772"/>
                  <a:pt x="743" y="772"/>
                  <a:pt x="743" y="773"/>
                </a:cubicBezTo>
                <a:cubicBezTo>
                  <a:pt x="746" y="773"/>
                  <a:pt x="748" y="774"/>
                  <a:pt x="750" y="776"/>
                </a:cubicBezTo>
                <a:cubicBezTo>
                  <a:pt x="750" y="776"/>
                  <a:pt x="751" y="776"/>
                  <a:pt x="751" y="776"/>
                </a:cubicBezTo>
                <a:cubicBezTo>
                  <a:pt x="751" y="777"/>
                  <a:pt x="751" y="777"/>
                  <a:pt x="751" y="777"/>
                </a:cubicBezTo>
                <a:cubicBezTo>
                  <a:pt x="750" y="776"/>
                  <a:pt x="750" y="776"/>
                  <a:pt x="750" y="776"/>
                </a:cubicBezTo>
                <a:cubicBezTo>
                  <a:pt x="750" y="776"/>
                  <a:pt x="750" y="776"/>
                  <a:pt x="750" y="776"/>
                </a:cubicBezTo>
                <a:cubicBezTo>
                  <a:pt x="747" y="775"/>
                  <a:pt x="745" y="775"/>
                  <a:pt x="743" y="773"/>
                </a:cubicBezTo>
                <a:cubicBezTo>
                  <a:pt x="743" y="773"/>
                  <a:pt x="742" y="773"/>
                  <a:pt x="742" y="772"/>
                </a:cubicBezTo>
                <a:cubicBezTo>
                  <a:pt x="742" y="772"/>
                  <a:pt x="742" y="772"/>
                  <a:pt x="742" y="772"/>
                </a:cubicBezTo>
                <a:cubicBezTo>
                  <a:pt x="736" y="774"/>
                  <a:pt x="735" y="774"/>
                  <a:pt x="732" y="771"/>
                </a:cubicBezTo>
                <a:cubicBezTo>
                  <a:pt x="732" y="770"/>
                  <a:pt x="732" y="768"/>
                  <a:pt x="733" y="767"/>
                </a:cubicBezTo>
                <a:close/>
                <a:moveTo>
                  <a:pt x="693" y="753"/>
                </a:moveTo>
                <a:cubicBezTo>
                  <a:pt x="693" y="753"/>
                  <a:pt x="694" y="753"/>
                  <a:pt x="694" y="754"/>
                </a:cubicBezTo>
                <a:cubicBezTo>
                  <a:pt x="694" y="754"/>
                  <a:pt x="693" y="754"/>
                  <a:pt x="693" y="754"/>
                </a:cubicBezTo>
                <a:cubicBezTo>
                  <a:pt x="691" y="753"/>
                  <a:pt x="691" y="753"/>
                  <a:pt x="693" y="753"/>
                </a:cubicBezTo>
                <a:close/>
                <a:moveTo>
                  <a:pt x="268" y="490"/>
                </a:moveTo>
                <a:cubicBezTo>
                  <a:pt x="267" y="490"/>
                  <a:pt x="267" y="489"/>
                  <a:pt x="267" y="488"/>
                </a:cubicBezTo>
                <a:cubicBezTo>
                  <a:pt x="267" y="486"/>
                  <a:pt x="267" y="484"/>
                  <a:pt x="267" y="485"/>
                </a:cubicBezTo>
                <a:cubicBezTo>
                  <a:pt x="267" y="481"/>
                  <a:pt x="267" y="480"/>
                  <a:pt x="267" y="478"/>
                </a:cubicBezTo>
                <a:cubicBezTo>
                  <a:pt x="267" y="478"/>
                  <a:pt x="268" y="477"/>
                  <a:pt x="268" y="477"/>
                </a:cubicBezTo>
                <a:cubicBezTo>
                  <a:pt x="269" y="477"/>
                  <a:pt x="269" y="477"/>
                  <a:pt x="269" y="478"/>
                </a:cubicBezTo>
                <a:cubicBezTo>
                  <a:pt x="270" y="481"/>
                  <a:pt x="270" y="484"/>
                  <a:pt x="270" y="487"/>
                </a:cubicBezTo>
                <a:cubicBezTo>
                  <a:pt x="270" y="489"/>
                  <a:pt x="269" y="490"/>
                  <a:pt x="268" y="490"/>
                </a:cubicBezTo>
                <a:close/>
                <a:moveTo>
                  <a:pt x="297" y="480"/>
                </a:moveTo>
                <a:cubicBezTo>
                  <a:pt x="296" y="481"/>
                  <a:pt x="296" y="481"/>
                  <a:pt x="295" y="482"/>
                </a:cubicBezTo>
                <a:cubicBezTo>
                  <a:pt x="296" y="481"/>
                  <a:pt x="296" y="480"/>
                  <a:pt x="296" y="480"/>
                </a:cubicBezTo>
                <a:cubicBezTo>
                  <a:pt x="297" y="480"/>
                  <a:pt x="297" y="480"/>
                  <a:pt x="297" y="480"/>
                </a:cubicBezTo>
                <a:close/>
                <a:moveTo>
                  <a:pt x="350" y="576"/>
                </a:moveTo>
                <a:cubicBezTo>
                  <a:pt x="351" y="576"/>
                  <a:pt x="351" y="576"/>
                  <a:pt x="351" y="576"/>
                </a:cubicBezTo>
                <a:cubicBezTo>
                  <a:pt x="351" y="575"/>
                  <a:pt x="351" y="575"/>
                  <a:pt x="351" y="575"/>
                </a:cubicBezTo>
                <a:cubicBezTo>
                  <a:pt x="352" y="575"/>
                  <a:pt x="352" y="575"/>
                  <a:pt x="351" y="576"/>
                </a:cubicBezTo>
                <a:cubicBezTo>
                  <a:pt x="351" y="576"/>
                  <a:pt x="351" y="576"/>
                  <a:pt x="351" y="576"/>
                </a:cubicBezTo>
                <a:cubicBezTo>
                  <a:pt x="349" y="577"/>
                  <a:pt x="349" y="577"/>
                  <a:pt x="349" y="577"/>
                </a:cubicBezTo>
                <a:lnTo>
                  <a:pt x="350" y="576"/>
                </a:lnTo>
                <a:close/>
                <a:moveTo>
                  <a:pt x="304" y="827"/>
                </a:moveTo>
                <a:cubicBezTo>
                  <a:pt x="304" y="827"/>
                  <a:pt x="304" y="827"/>
                  <a:pt x="304" y="827"/>
                </a:cubicBezTo>
                <a:cubicBezTo>
                  <a:pt x="304" y="826"/>
                  <a:pt x="304" y="826"/>
                  <a:pt x="304" y="826"/>
                </a:cubicBezTo>
                <a:cubicBezTo>
                  <a:pt x="305" y="826"/>
                  <a:pt x="305" y="826"/>
                  <a:pt x="305" y="826"/>
                </a:cubicBezTo>
                <a:lnTo>
                  <a:pt x="304" y="827"/>
                </a:lnTo>
                <a:close/>
                <a:moveTo>
                  <a:pt x="336" y="996"/>
                </a:moveTo>
                <a:cubicBezTo>
                  <a:pt x="336" y="996"/>
                  <a:pt x="335" y="996"/>
                  <a:pt x="334" y="996"/>
                </a:cubicBezTo>
                <a:cubicBezTo>
                  <a:pt x="335" y="995"/>
                  <a:pt x="336" y="995"/>
                  <a:pt x="337" y="995"/>
                </a:cubicBezTo>
                <a:cubicBezTo>
                  <a:pt x="337" y="995"/>
                  <a:pt x="337" y="995"/>
                  <a:pt x="338" y="996"/>
                </a:cubicBezTo>
                <a:cubicBezTo>
                  <a:pt x="337" y="996"/>
                  <a:pt x="337" y="996"/>
                  <a:pt x="336" y="996"/>
                </a:cubicBezTo>
                <a:close/>
                <a:moveTo>
                  <a:pt x="341" y="466"/>
                </a:moveTo>
                <a:cubicBezTo>
                  <a:pt x="340" y="467"/>
                  <a:pt x="339" y="467"/>
                  <a:pt x="339" y="467"/>
                </a:cubicBezTo>
                <a:cubicBezTo>
                  <a:pt x="332" y="467"/>
                  <a:pt x="325" y="467"/>
                  <a:pt x="319" y="467"/>
                </a:cubicBezTo>
                <a:cubicBezTo>
                  <a:pt x="318" y="467"/>
                  <a:pt x="318" y="467"/>
                  <a:pt x="317" y="468"/>
                </a:cubicBezTo>
                <a:cubicBezTo>
                  <a:pt x="316" y="469"/>
                  <a:pt x="314" y="471"/>
                  <a:pt x="313" y="472"/>
                </a:cubicBezTo>
                <a:cubicBezTo>
                  <a:pt x="312" y="472"/>
                  <a:pt x="312" y="472"/>
                  <a:pt x="312" y="472"/>
                </a:cubicBezTo>
                <a:cubicBezTo>
                  <a:pt x="311" y="473"/>
                  <a:pt x="311" y="474"/>
                  <a:pt x="310" y="475"/>
                </a:cubicBezTo>
                <a:cubicBezTo>
                  <a:pt x="310" y="475"/>
                  <a:pt x="309" y="474"/>
                  <a:pt x="308" y="474"/>
                </a:cubicBezTo>
                <a:cubicBezTo>
                  <a:pt x="309" y="473"/>
                  <a:pt x="310" y="473"/>
                  <a:pt x="312" y="472"/>
                </a:cubicBezTo>
                <a:cubicBezTo>
                  <a:pt x="312" y="472"/>
                  <a:pt x="312" y="472"/>
                  <a:pt x="312" y="472"/>
                </a:cubicBezTo>
                <a:cubicBezTo>
                  <a:pt x="314" y="470"/>
                  <a:pt x="315" y="469"/>
                  <a:pt x="317" y="467"/>
                </a:cubicBezTo>
                <a:cubicBezTo>
                  <a:pt x="317" y="467"/>
                  <a:pt x="318" y="467"/>
                  <a:pt x="319" y="467"/>
                </a:cubicBezTo>
                <a:cubicBezTo>
                  <a:pt x="326" y="463"/>
                  <a:pt x="333" y="464"/>
                  <a:pt x="340" y="465"/>
                </a:cubicBezTo>
                <a:cubicBezTo>
                  <a:pt x="341" y="465"/>
                  <a:pt x="341" y="466"/>
                  <a:pt x="341" y="466"/>
                </a:cubicBezTo>
                <a:close/>
                <a:moveTo>
                  <a:pt x="367" y="806"/>
                </a:moveTo>
                <a:cubicBezTo>
                  <a:pt x="367" y="805"/>
                  <a:pt x="366" y="805"/>
                  <a:pt x="366" y="805"/>
                </a:cubicBezTo>
                <a:cubicBezTo>
                  <a:pt x="367" y="805"/>
                  <a:pt x="367" y="805"/>
                  <a:pt x="368" y="805"/>
                </a:cubicBezTo>
                <a:cubicBezTo>
                  <a:pt x="368" y="806"/>
                  <a:pt x="368" y="806"/>
                  <a:pt x="368" y="806"/>
                </a:cubicBezTo>
                <a:lnTo>
                  <a:pt x="367" y="806"/>
                </a:lnTo>
                <a:close/>
                <a:moveTo>
                  <a:pt x="371" y="664"/>
                </a:moveTo>
                <a:cubicBezTo>
                  <a:pt x="366" y="669"/>
                  <a:pt x="360" y="669"/>
                  <a:pt x="354" y="665"/>
                </a:cubicBezTo>
                <a:cubicBezTo>
                  <a:pt x="351" y="663"/>
                  <a:pt x="350" y="662"/>
                  <a:pt x="352" y="660"/>
                </a:cubicBezTo>
                <a:cubicBezTo>
                  <a:pt x="355" y="658"/>
                  <a:pt x="359" y="657"/>
                  <a:pt x="361" y="654"/>
                </a:cubicBezTo>
                <a:cubicBezTo>
                  <a:pt x="364" y="651"/>
                  <a:pt x="367" y="647"/>
                  <a:pt x="372" y="646"/>
                </a:cubicBezTo>
                <a:cubicBezTo>
                  <a:pt x="375" y="645"/>
                  <a:pt x="377" y="642"/>
                  <a:pt x="378" y="638"/>
                </a:cubicBezTo>
                <a:cubicBezTo>
                  <a:pt x="378" y="637"/>
                  <a:pt x="380" y="636"/>
                  <a:pt x="381" y="636"/>
                </a:cubicBezTo>
                <a:cubicBezTo>
                  <a:pt x="385" y="637"/>
                  <a:pt x="388" y="639"/>
                  <a:pt x="391" y="638"/>
                </a:cubicBezTo>
                <a:cubicBezTo>
                  <a:pt x="394" y="637"/>
                  <a:pt x="396" y="634"/>
                  <a:pt x="394" y="632"/>
                </a:cubicBezTo>
                <a:cubicBezTo>
                  <a:pt x="393" y="629"/>
                  <a:pt x="391" y="627"/>
                  <a:pt x="388" y="626"/>
                </a:cubicBezTo>
                <a:cubicBezTo>
                  <a:pt x="384" y="624"/>
                  <a:pt x="380" y="623"/>
                  <a:pt x="375" y="622"/>
                </a:cubicBezTo>
                <a:cubicBezTo>
                  <a:pt x="366" y="622"/>
                  <a:pt x="357" y="621"/>
                  <a:pt x="348" y="621"/>
                </a:cubicBezTo>
                <a:cubicBezTo>
                  <a:pt x="347" y="621"/>
                  <a:pt x="347" y="620"/>
                  <a:pt x="347" y="619"/>
                </a:cubicBezTo>
                <a:cubicBezTo>
                  <a:pt x="347" y="618"/>
                  <a:pt x="347" y="617"/>
                  <a:pt x="348" y="616"/>
                </a:cubicBezTo>
                <a:cubicBezTo>
                  <a:pt x="349" y="615"/>
                  <a:pt x="351" y="615"/>
                  <a:pt x="352" y="615"/>
                </a:cubicBezTo>
                <a:cubicBezTo>
                  <a:pt x="363" y="615"/>
                  <a:pt x="373" y="614"/>
                  <a:pt x="383" y="614"/>
                </a:cubicBezTo>
                <a:cubicBezTo>
                  <a:pt x="391" y="614"/>
                  <a:pt x="399" y="613"/>
                  <a:pt x="406" y="610"/>
                </a:cubicBezTo>
                <a:cubicBezTo>
                  <a:pt x="413" y="608"/>
                  <a:pt x="419" y="607"/>
                  <a:pt x="426" y="606"/>
                </a:cubicBezTo>
                <a:cubicBezTo>
                  <a:pt x="428" y="605"/>
                  <a:pt x="430" y="606"/>
                  <a:pt x="432" y="606"/>
                </a:cubicBezTo>
                <a:cubicBezTo>
                  <a:pt x="433" y="606"/>
                  <a:pt x="435" y="607"/>
                  <a:pt x="435" y="608"/>
                </a:cubicBezTo>
                <a:cubicBezTo>
                  <a:pt x="436" y="609"/>
                  <a:pt x="435" y="611"/>
                  <a:pt x="434" y="612"/>
                </a:cubicBezTo>
                <a:cubicBezTo>
                  <a:pt x="428" y="614"/>
                  <a:pt x="422" y="616"/>
                  <a:pt x="417" y="618"/>
                </a:cubicBezTo>
                <a:cubicBezTo>
                  <a:pt x="415" y="619"/>
                  <a:pt x="414" y="623"/>
                  <a:pt x="415" y="624"/>
                </a:cubicBezTo>
                <a:cubicBezTo>
                  <a:pt x="416" y="624"/>
                  <a:pt x="416" y="625"/>
                  <a:pt x="416" y="626"/>
                </a:cubicBezTo>
                <a:cubicBezTo>
                  <a:pt x="418" y="626"/>
                  <a:pt x="419" y="627"/>
                  <a:pt x="420" y="628"/>
                </a:cubicBezTo>
                <a:cubicBezTo>
                  <a:pt x="429" y="635"/>
                  <a:pt x="438" y="637"/>
                  <a:pt x="448" y="629"/>
                </a:cubicBezTo>
                <a:cubicBezTo>
                  <a:pt x="449" y="628"/>
                  <a:pt x="450" y="628"/>
                  <a:pt x="450" y="629"/>
                </a:cubicBezTo>
                <a:cubicBezTo>
                  <a:pt x="452" y="629"/>
                  <a:pt x="452" y="631"/>
                  <a:pt x="451" y="632"/>
                </a:cubicBezTo>
                <a:cubicBezTo>
                  <a:pt x="450" y="635"/>
                  <a:pt x="449" y="638"/>
                  <a:pt x="447" y="639"/>
                </a:cubicBezTo>
                <a:cubicBezTo>
                  <a:pt x="444" y="642"/>
                  <a:pt x="442" y="643"/>
                  <a:pt x="439" y="646"/>
                </a:cubicBezTo>
                <a:cubicBezTo>
                  <a:pt x="438" y="647"/>
                  <a:pt x="437" y="649"/>
                  <a:pt x="436" y="651"/>
                </a:cubicBezTo>
                <a:cubicBezTo>
                  <a:pt x="433" y="658"/>
                  <a:pt x="431" y="659"/>
                  <a:pt x="426" y="654"/>
                </a:cubicBezTo>
                <a:cubicBezTo>
                  <a:pt x="421" y="650"/>
                  <a:pt x="415" y="649"/>
                  <a:pt x="409" y="652"/>
                </a:cubicBezTo>
                <a:cubicBezTo>
                  <a:pt x="407" y="653"/>
                  <a:pt x="405" y="655"/>
                  <a:pt x="405" y="656"/>
                </a:cubicBezTo>
                <a:cubicBezTo>
                  <a:pt x="404" y="663"/>
                  <a:pt x="399" y="667"/>
                  <a:pt x="393" y="668"/>
                </a:cubicBezTo>
                <a:cubicBezTo>
                  <a:pt x="393" y="668"/>
                  <a:pt x="393" y="668"/>
                  <a:pt x="393" y="669"/>
                </a:cubicBezTo>
                <a:cubicBezTo>
                  <a:pt x="392" y="669"/>
                  <a:pt x="392" y="669"/>
                  <a:pt x="392" y="669"/>
                </a:cubicBezTo>
                <a:cubicBezTo>
                  <a:pt x="390" y="670"/>
                  <a:pt x="387" y="671"/>
                  <a:pt x="385" y="671"/>
                </a:cubicBezTo>
                <a:cubicBezTo>
                  <a:pt x="385" y="672"/>
                  <a:pt x="384" y="672"/>
                  <a:pt x="384" y="672"/>
                </a:cubicBezTo>
                <a:cubicBezTo>
                  <a:pt x="384" y="672"/>
                  <a:pt x="384" y="672"/>
                  <a:pt x="383" y="672"/>
                </a:cubicBezTo>
                <a:cubicBezTo>
                  <a:pt x="383" y="673"/>
                  <a:pt x="382" y="674"/>
                  <a:pt x="382" y="675"/>
                </a:cubicBezTo>
                <a:cubicBezTo>
                  <a:pt x="381" y="675"/>
                  <a:pt x="381" y="674"/>
                  <a:pt x="380" y="674"/>
                </a:cubicBezTo>
                <a:cubicBezTo>
                  <a:pt x="381" y="673"/>
                  <a:pt x="382" y="673"/>
                  <a:pt x="383" y="672"/>
                </a:cubicBezTo>
                <a:cubicBezTo>
                  <a:pt x="383" y="672"/>
                  <a:pt x="384" y="672"/>
                  <a:pt x="384" y="672"/>
                </a:cubicBezTo>
                <a:cubicBezTo>
                  <a:pt x="384" y="672"/>
                  <a:pt x="385" y="672"/>
                  <a:pt x="385" y="671"/>
                </a:cubicBezTo>
                <a:cubicBezTo>
                  <a:pt x="387" y="669"/>
                  <a:pt x="389" y="669"/>
                  <a:pt x="392" y="669"/>
                </a:cubicBezTo>
                <a:cubicBezTo>
                  <a:pt x="392" y="668"/>
                  <a:pt x="392" y="668"/>
                  <a:pt x="392" y="668"/>
                </a:cubicBezTo>
                <a:cubicBezTo>
                  <a:pt x="393" y="668"/>
                  <a:pt x="393" y="668"/>
                  <a:pt x="393" y="668"/>
                </a:cubicBezTo>
                <a:cubicBezTo>
                  <a:pt x="394" y="665"/>
                  <a:pt x="395" y="662"/>
                  <a:pt x="396" y="659"/>
                </a:cubicBezTo>
                <a:cubicBezTo>
                  <a:pt x="397" y="655"/>
                  <a:pt x="393" y="651"/>
                  <a:pt x="390" y="653"/>
                </a:cubicBezTo>
                <a:cubicBezTo>
                  <a:pt x="386" y="654"/>
                  <a:pt x="382" y="655"/>
                  <a:pt x="379" y="658"/>
                </a:cubicBezTo>
                <a:cubicBezTo>
                  <a:pt x="376" y="659"/>
                  <a:pt x="374" y="662"/>
                  <a:pt x="371" y="664"/>
                </a:cubicBezTo>
                <a:close/>
                <a:moveTo>
                  <a:pt x="420" y="678"/>
                </a:moveTo>
                <a:cubicBezTo>
                  <a:pt x="419" y="678"/>
                  <a:pt x="418" y="679"/>
                  <a:pt x="417" y="679"/>
                </a:cubicBezTo>
                <a:cubicBezTo>
                  <a:pt x="417" y="679"/>
                  <a:pt x="417" y="680"/>
                  <a:pt x="417" y="680"/>
                </a:cubicBezTo>
                <a:cubicBezTo>
                  <a:pt x="417" y="680"/>
                  <a:pt x="417" y="681"/>
                  <a:pt x="416" y="681"/>
                </a:cubicBezTo>
                <a:cubicBezTo>
                  <a:pt x="416" y="682"/>
                  <a:pt x="416" y="683"/>
                  <a:pt x="416" y="683"/>
                </a:cubicBezTo>
                <a:cubicBezTo>
                  <a:pt x="415" y="682"/>
                  <a:pt x="416" y="682"/>
                  <a:pt x="416" y="681"/>
                </a:cubicBezTo>
                <a:cubicBezTo>
                  <a:pt x="416" y="681"/>
                  <a:pt x="416" y="680"/>
                  <a:pt x="416" y="680"/>
                </a:cubicBezTo>
                <a:cubicBezTo>
                  <a:pt x="417" y="679"/>
                  <a:pt x="417" y="679"/>
                  <a:pt x="417" y="679"/>
                </a:cubicBezTo>
                <a:cubicBezTo>
                  <a:pt x="417" y="678"/>
                  <a:pt x="417" y="676"/>
                  <a:pt x="419" y="676"/>
                </a:cubicBezTo>
                <a:cubicBezTo>
                  <a:pt x="419" y="676"/>
                  <a:pt x="420" y="677"/>
                  <a:pt x="420" y="678"/>
                </a:cubicBezTo>
                <a:close/>
                <a:moveTo>
                  <a:pt x="403" y="741"/>
                </a:moveTo>
                <a:cubicBezTo>
                  <a:pt x="402" y="742"/>
                  <a:pt x="401" y="743"/>
                  <a:pt x="401" y="743"/>
                </a:cubicBezTo>
                <a:cubicBezTo>
                  <a:pt x="395" y="742"/>
                  <a:pt x="393" y="738"/>
                  <a:pt x="391" y="734"/>
                </a:cubicBezTo>
                <a:cubicBezTo>
                  <a:pt x="391" y="733"/>
                  <a:pt x="393" y="731"/>
                  <a:pt x="394" y="731"/>
                </a:cubicBezTo>
                <a:cubicBezTo>
                  <a:pt x="395" y="730"/>
                  <a:pt x="397" y="730"/>
                  <a:pt x="397" y="731"/>
                </a:cubicBezTo>
                <a:cubicBezTo>
                  <a:pt x="400" y="734"/>
                  <a:pt x="401" y="738"/>
                  <a:pt x="403" y="741"/>
                </a:cubicBezTo>
                <a:close/>
                <a:moveTo>
                  <a:pt x="388" y="850"/>
                </a:moveTo>
                <a:cubicBezTo>
                  <a:pt x="388" y="849"/>
                  <a:pt x="388" y="849"/>
                  <a:pt x="388" y="849"/>
                </a:cubicBezTo>
                <a:cubicBezTo>
                  <a:pt x="390" y="850"/>
                  <a:pt x="390" y="850"/>
                  <a:pt x="390" y="850"/>
                </a:cubicBezTo>
                <a:lnTo>
                  <a:pt x="388" y="850"/>
                </a:lnTo>
                <a:close/>
                <a:moveTo>
                  <a:pt x="420" y="913"/>
                </a:moveTo>
                <a:cubicBezTo>
                  <a:pt x="420" y="913"/>
                  <a:pt x="419" y="913"/>
                  <a:pt x="419" y="914"/>
                </a:cubicBezTo>
                <a:cubicBezTo>
                  <a:pt x="419" y="912"/>
                  <a:pt x="418" y="911"/>
                  <a:pt x="418" y="910"/>
                </a:cubicBezTo>
                <a:cubicBezTo>
                  <a:pt x="418" y="910"/>
                  <a:pt x="419" y="909"/>
                  <a:pt x="419" y="910"/>
                </a:cubicBezTo>
                <a:cubicBezTo>
                  <a:pt x="420" y="910"/>
                  <a:pt x="420" y="910"/>
                  <a:pt x="420" y="911"/>
                </a:cubicBezTo>
                <a:cubicBezTo>
                  <a:pt x="420" y="912"/>
                  <a:pt x="420" y="912"/>
                  <a:pt x="420" y="913"/>
                </a:cubicBezTo>
                <a:close/>
                <a:moveTo>
                  <a:pt x="442" y="998"/>
                </a:moveTo>
                <a:cubicBezTo>
                  <a:pt x="442" y="998"/>
                  <a:pt x="442" y="998"/>
                  <a:pt x="442" y="997"/>
                </a:cubicBezTo>
                <a:cubicBezTo>
                  <a:pt x="441" y="996"/>
                  <a:pt x="441" y="995"/>
                  <a:pt x="440" y="994"/>
                </a:cubicBezTo>
                <a:cubicBezTo>
                  <a:pt x="441" y="995"/>
                  <a:pt x="441" y="996"/>
                  <a:pt x="442" y="997"/>
                </a:cubicBezTo>
                <a:cubicBezTo>
                  <a:pt x="443" y="997"/>
                  <a:pt x="444" y="998"/>
                  <a:pt x="442" y="998"/>
                </a:cubicBezTo>
                <a:close/>
                <a:moveTo>
                  <a:pt x="487" y="900"/>
                </a:moveTo>
                <a:cubicBezTo>
                  <a:pt x="482" y="901"/>
                  <a:pt x="478" y="902"/>
                  <a:pt x="473" y="902"/>
                </a:cubicBezTo>
                <a:cubicBezTo>
                  <a:pt x="473" y="902"/>
                  <a:pt x="473" y="902"/>
                  <a:pt x="473" y="901"/>
                </a:cubicBezTo>
                <a:cubicBezTo>
                  <a:pt x="471" y="901"/>
                  <a:pt x="469" y="901"/>
                  <a:pt x="467" y="901"/>
                </a:cubicBezTo>
                <a:cubicBezTo>
                  <a:pt x="460" y="901"/>
                  <a:pt x="455" y="903"/>
                  <a:pt x="450" y="908"/>
                </a:cubicBezTo>
                <a:cubicBezTo>
                  <a:pt x="449" y="910"/>
                  <a:pt x="447" y="911"/>
                  <a:pt x="446" y="912"/>
                </a:cubicBezTo>
                <a:cubicBezTo>
                  <a:pt x="445" y="912"/>
                  <a:pt x="443" y="911"/>
                  <a:pt x="442" y="911"/>
                </a:cubicBezTo>
                <a:cubicBezTo>
                  <a:pt x="442" y="911"/>
                  <a:pt x="442" y="910"/>
                  <a:pt x="442" y="909"/>
                </a:cubicBezTo>
                <a:cubicBezTo>
                  <a:pt x="444" y="907"/>
                  <a:pt x="445" y="904"/>
                  <a:pt x="447" y="903"/>
                </a:cubicBezTo>
                <a:cubicBezTo>
                  <a:pt x="455" y="898"/>
                  <a:pt x="463" y="894"/>
                  <a:pt x="470" y="890"/>
                </a:cubicBezTo>
                <a:cubicBezTo>
                  <a:pt x="471" y="889"/>
                  <a:pt x="473" y="890"/>
                  <a:pt x="474" y="890"/>
                </a:cubicBezTo>
                <a:cubicBezTo>
                  <a:pt x="478" y="894"/>
                  <a:pt x="482" y="896"/>
                  <a:pt x="487" y="896"/>
                </a:cubicBezTo>
                <a:cubicBezTo>
                  <a:pt x="487" y="896"/>
                  <a:pt x="488" y="898"/>
                  <a:pt x="488" y="899"/>
                </a:cubicBezTo>
                <a:cubicBezTo>
                  <a:pt x="488" y="899"/>
                  <a:pt x="488" y="900"/>
                  <a:pt x="487" y="900"/>
                </a:cubicBezTo>
                <a:close/>
                <a:moveTo>
                  <a:pt x="492" y="1029"/>
                </a:moveTo>
                <a:cubicBezTo>
                  <a:pt x="491" y="1029"/>
                  <a:pt x="491" y="1029"/>
                  <a:pt x="491" y="1028"/>
                </a:cubicBezTo>
                <a:cubicBezTo>
                  <a:pt x="491" y="1027"/>
                  <a:pt x="491" y="1026"/>
                  <a:pt x="492" y="1025"/>
                </a:cubicBezTo>
                <a:cubicBezTo>
                  <a:pt x="493" y="1024"/>
                  <a:pt x="495" y="1023"/>
                  <a:pt x="497" y="1024"/>
                </a:cubicBezTo>
                <a:cubicBezTo>
                  <a:pt x="497" y="1024"/>
                  <a:pt x="498" y="1025"/>
                  <a:pt x="498" y="1026"/>
                </a:cubicBezTo>
                <a:cubicBezTo>
                  <a:pt x="497" y="1028"/>
                  <a:pt x="494" y="1030"/>
                  <a:pt x="492" y="1029"/>
                </a:cubicBezTo>
                <a:close/>
                <a:moveTo>
                  <a:pt x="490" y="962"/>
                </a:moveTo>
                <a:cubicBezTo>
                  <a:pt x="490" y="962"/>
                  <a:pt x="489" y="961"/>
                  <a:pt x="489" y="961"/>
                </a:cubicBezTo>
                <a:cubicBezTo>
                  <a:pt x="488" y="960"/>
                  <a:pt x="489" y="960"/>
                  <a:pt x="489" y="959"/>
                </a:cubicBezTo>
                <a:cubicBezTo>
                  <a:pt x="491" y="957"/>
                  <a:pt x="494" y="955"/>
                  <a:pt x="497" y="956"/>
                </a:cubicBezTo>
                <a:cubicBezTo>
                  <a:pt x="497" y="956"/>
                  <a:pt x="498" y="957"/>
                  <a:pt x="498" y="957"/>
                </a:cubicBezTo>
                <a:cubicBezTo>
                  <a:pt x="496" y="960"/>
                  <a:pt x="494" y="962"/>
                  <a:pt x="490" y="962"/>
                </a:cubicBezTo>
                <a:close/>
                <a:moveTo>
                  <a:pt x="498" y="818"/>
                </a:moveTo>
                <a:cubicBezTo>
                  <a:pt x="498" y="817"/>
                  <a:pt x="498" y="817"/>
                  <a:pt x="498" y="817"/>
                </a:cubicBezTo>
                <a:cubicBezTo>
                  <a:pt x="499" y="819"/>
                  <a:pt x="499" y="819"/>
                  <a:pt x="499" y="819"/>
                </a:cubicBezTo>
                <a:lnTo>
                  <a:pt x="498" y="818"/>
                </a:lnTo>
                <a:close/>
                <a:moveTo>
                  <a:pt x="505" y="781"/>
                </a:moveTo>
                <a:cubicBezTo>
                  <a:pt x="505" y="781"/>
                  <a:pt x="505" y="781"/>
                  <a:pt x="505" y="781"/>
                </a:cubicBezTo>
                <a:cubicBezTo>
                  <a:pt x="503" y="783"/>
                  <a:pt x="502" y="786"/>
                  <a:pt x="500" y="787"/>
                </a:cubicBezTo>
                <a:cubicBezTo>
                  <a:pt x="497" y="789"/>
                  <a:pt x="494" y="791"/>
                  <a:pt x="490" y="792"/>
                </a:cubicBezTo>
                <a:cubicBezTo>
                  <a:pt x="484" y="795"/>
                  <a:pt x="477" y="799"/>
                  <a:pt x="471" y="803"/>
                </a:cubicBezTo>
                <a:cubicBezTo>
                  <a:pt x="464" y="809"/>
                  <a:pt x="455" y="812"/>
                  <a:pt x="447" y="816"/>
                </a:cubicBezTo>
                <a:cubicBezTo>
                  <a:pt x="446" y="817"/>
                  <a:pt x="444" y="817"/>
                  <a:pt x="443" y="816"/>
                </a:cubicBezTo>
                <a:cubicBezTo>
                  <a:pt x="437" y="813"/>
                  <a:pt x="432" y="816"/>
                  <a:pt x="428" y="821"/>
                </a:cubicBezTo>
                <a:cubicBezTo>
                  <a:pt x="426" y="824"/>
                  <a:pt x="422" y="826"/>
                  <a:pt x="418" y="827"/>
                </a:cubicBezTo>
                <a:cubicBezTo>
                  <a:pt x="412" y="827"/>
                  <a:pt x="406" y="829"/>
                  <a:pt x="399" y="830"/>
                </a:cubicBezTo>
                <a:cubicBezTo>
                  <a:pt x="394" y="830"/>
                  <a:pt x="390" y="829"/>
                  <a:pt x="387" y="824"/>
                </a:cubicBezTo>
                <a:cubicBezTo>
                  <a:pt x="385" y="822"/>
                  <a:pt x="382" y="819"/>
                  <a:pt x="380" y="817"/>
                </a:cubicBezTo>
                <a:cubicBezTo>
                  <a:pt x="380" y="816"/>
                  <a:pt x="380" y="816"/>
                  <a:pt x="381" y="815"/>
                </a:cubicBezTo>
                <a:cubicBezTo>
                  <a:pt x="381" y="815"/>
                  <a:pt x="382" y="815"/>
                  <a:pt x="382" y="815"/>
                </a:cubicBezTo>
                <a:cubicBezTo>
                  <a:pt x="385" y="816"/>
                  <a:pt x="388" y="817"/>
                  <a:pt x="390" y="817"/>
                </a:cubicBezTo>
                <a:cubicBezTo>
                  <a:pt x="392" y="817"/>
                  <a:pt x="395" y="817"/>
                  <a:pt x="396" y="816"/>
                </a:cubicBezTo>
                <a:cubicBezTo>
                  <a:pt x="399" y="813"/>
                  <a:pt x="402" y="810"/>
                  <a:pt x="405" y="807"/>
                </a:cubicBezTo>
                <a:cubicBezTo>
                  <a:pt x="407" y="803"/>
                  <a:pt x="411" y="802"/>
                  <a:pt x="415" y="802"/>
                </a:cubicBezTo>
                <a:cubicBezTo>
                  <a:pt x="417" y="803"/>
                  <a:pt x="418" y="802"/>
                  <a:pt x="420" y="802"/>
                </a:cubicBezTo>
                <a:cubicBezTo>
                  <a:pt x="422" y="802"/>
                  <a:pt x="425" y="799"/>
                  <a:pt x="424" y="796"/>
                </a:cubicBezTo>
                <a:cubicBezTo>
                  <a:pt x="424" y="794"/>
                  <a:pt x="424" y="792"/>
                  <a:pt x="424" y="790"/>
                </a:cubicBezTo>
                <a:cubicBezTo>
                  <a:pt x="423" y="786"/>
                  <a:pt x="422" y="782"/>
                  <a:pt x="421" y="778"/>
                </a:cubicBezTo>
                <a:cubicBezTo>
                  <a:pt x="421" y="776"/>
                  <a:pt x="421" y="775"/>
                  <a:pt x="422" y="775"/>
                </a:cubicBezTo>
                <a:cubicBezTo>
                  <a:pt x="423" y="775"/>
                  <a:pt x="424" y="775"/>
                  <a:pt x="424" y="776"/>
                </a:cubicBezTo>
                <a:cubicBezTo>
                  <a:pt x="431" y="780"/>
                  <a:pt x="434" y="787"/>
                  <a:pt x="438" y="793"/>
                </a:cubicBezTo>
                <a:cubicBezTo>
                  <a:pt x="440" y="797"/>
                  <a:pt x="443" y="798"/>
                  <a:pt x="447" y="798"/>
                </a:cubicBezTo>
                <a:cubicBezTo>
                  <a:pt x="456" y="799"/>
                  <a:pt x="465" y="797"/>
                  <a:pt x="472" y="791"/>
                </a:cubicBezTo>
                <a:cubicBezTo>
                  <a:pt x="479" y="785"/>
                  <a:pt x="486" y="782"/>
                  <a:pt x="495" y="781"/>
                </a:cubicBezTo>
                <a:cubicBezTo>
                  <a:pt x="498" y="781"/>
                  <a:pt x="501" y="781"/>
                  <a:pt x="505" y="781"/>
                </a:cubicBezTo>
                <a:cubicBezTo>
                  <a:pt x="505" y="781"/>
                  <a:pt x="505" y="781"/>
                  <a:pt x="505" y="781"/>
                </a:cubicBezTo>
                <a:cubicBezTo>
                  <a:pt x="505" y="780"/>
                  <a:pt x="505" y="779"/>
                  <a:pt x="506" y="781"/>
                </a:cubicBezTo>
                <a:cubicBezTo>
                  <a:pt x="506" y="781"/>
                  <a:pt x="505" y="781"/>
                  <a:pt x="505" y="781"/>
                </a:cubicBezTo>
                <a:close/>
                <a:moveTo>
                  <a:pt x="514" y="657"/>
                </a:moveTo>
                <a:cubicBezTo>
                  <a:pt x="512" y="657"/>
                  <a:pt x="511" y="657"/>
                  <a:pt x="510" y="657"/>
                </a:cubicBezTo>
                <a:cubicBezTo>
                  <a:pt x="508" y="655"/>
                  <a:pt x="507" y="653"/>
                  <a:pt x="509" y="653"/>
                </a:cubicBezTo>
                <a:cubicBezTo>
                  <a:pt x="510" y="653"/>
                  <a:pt x="512" y="653"/>
                  <a:pt x="513" y="654"/>
                </a:cubicBezTo>
                <a:cubicBezTo>
                  <a:pt x="513" y="654"/>
                  <a:pt x="513" y="655"/>
                  <a:pt x="514" y="655"/>
                </a:cubicBezTo>
                <a:cubicBezTo>
                  <a:pt x="514" y="656"/>
                  <a:pt x="514" y="657"/>
                  <a:pt x="514" y="657"/>
                </a:cubicBezTo>
                <a:close/>
                <a:moveTo>
                  <a:pt x="559" y="745"/>
                </a:moveTo>
                <a:cubicBezTo>
                  <a:pt x="559" y="745"/>
                  <a:pt x="560" y="745"/>
                  <a:pt x="560" y="745"/>
                </a:cubicBezTo>
                <a:cubicBezTo>
                  <a:pt x="562" y="745"/>
                  <a:pt x="562" y="747"/>
                  <a:pt x="561" y="748"/>
                </a:cubicBezTo>
                <a:cubicBezTo>
                  <a:pt x="561" y="748"/>
                  <a:pt x="560" y="749"/>
                  <a:pt x="560" y="749"/>
                </a:cubicBezTo>
                <a:cubicBezTo>
                  <a:pt x="558" y="748"/>
                  <a:pt x="558" y="747"/>
                  <a:pt x="559" y="745"/>
                </a:cubicBezTo>
                <a:close/>
                <a:moveTo>
                  <a:pt x="547" y="939"/>
                </a:moveTo>
                <a:cubicBezTo>
                  <a:pt x="548" y="937"/>
                  <a:pt x="550" y="935"/>
                  <a:pt x="553" y="934"/>
                </a:cubicBezTo>
                <a:cubicBezTo>
                  <a:pt x="554" y="934"/>
                  <a:pt x="555" y="935"/>
                  <a:pt x="557" y="935"/>
                </a:cubicBezTo>
                <a:cubicBezTo>
                  <a:pt x="557" y="936"/>
                  <a:pt x="557" y="937"/>
                  <a:pt x="557" y="937"/>
                </a:cubicBezTo>
                <a:cubicBezTo>
                  <a:pt x="554" y="941"/>
                  <a:pt x="551" y="944"/>
                  <a:pt x="547" y="947"/>
                </a:cubicBezTo>
                <a:cubicBezTo>
                  <a:pt x="547" y="947"/>
                  <a:pt x="547" y="947"/>
                  <a:pt x="547" y="947"/>
                </a:cubicBezTo>
                <a:cubicBezTo>
                  <a:pt x="546" y="948"/>
                  <a:pt x="546" y="948"/>
                  <a:pt x="546" y="948"/>
                </a:cubicBezTo>
                <a:cubicBezTo>
                  <a:pt x="545" y="948"/>
                  <a:pt x="545" y="949"/>
                  <a:pt x="545" y="949"/>
                </a:cubicBezTo>
                <a:cubicBezTo>
                  <a:pt x="545" y="949"/>
                  <a:pt x="545" y="948"/>
                  <a:pt x="545" y="948"/>
                </a:cubicBezTo>
                <a:cubicBezTo>
                  <a:pt x="545" y="948"/>
                  <a:pt x="545" y="948"/>
                  <a:pt x="546" y="948"/>
                </a:cubicBezTo>
                <a:cubicBezTo>
                  <a:pt x="546" y="947"/>
                  <a:pt x="546" y="947"/>
                  <a:pt x="546" y="947"/>
                </a:cubicBezTo>
                <a:cubicBezTo>
                  <a:pt x="546" y="947"/>
                  <a:pt x="547" y="947"/>
                  <a:pt x="547" y="947"/>
                </a:cubicBezTo>
                <a:cubicBezTo>
                  <a:pt x="547" y="944"/>
                  <a:pt x="547" y="942"/>
                  <a:pt x="547" y="939"/>
                </a:cubicBezTo>
                <a:close/>
                <a:moveTo>
                  <a:pt x="544" y="739"/>
                </a:moveTo>
                <a:cubicBezTo>
                  <a:pt x="546" y="739"/>
                  <a:pt x="547" y="740"/>
                  <a:pt x="546" y="741"/>
                </a:cubicBezTo>
                <a:cubicBezTo>
                  <a:pt x="545" y="742"/>
                  <a:pt x="544" y="741"/>
                  <a:pt x="544" y="741"/>
                </a:cubicBezTo>
                <a:cubicBezTo>
                  <a:pt x="543" y="741"/>
                  <a:pt x="543" y="741"/>
                  <a:pt x="543" y="740"/>
                </a:cubicBezTo>
                <a:cubicBezTo>
                  <a:pt x="543" y="740"/>
                  <a:pt x="544" y="739"/>
                  <a:pt x="544" y="739"/>
                </a:cubicBezTo>
                <a:close/>
                <a:moveTo>
                  <a:pt x="525" y="720"/>
                </a:moveTo>
                <a:cubicBezTo>
                  <a:pt x="525" y="720"/>
                  <a:pt x="524" y="720"/>
                  <a:pt x="524" y="720"/>
                </a:cubicBezTo>
                <a:cubicBezTo>
                  <a:pt x="522" y="719"/>
                  <a:pt x="522" y="718"/>
                  <a:pt x="523" y="717"/>
                </a:cubicBezTo>
                <a:cubicBezTo>
                  <a:pt x="524" y="716"/>
                  <a:pt x="524" y="717"/>
                  <a:pt x="525" y="717"/>
                </a:cubicBezTo>
                <a:cubicBezTo>
                  <a:pt x="526" y="717"/>
                  <a:pt x="527" y="719"/>
                  <a:pt x="525" y="720"/>
                </a:cubicBezTo>
                <a:close/>
                <a:moveTo>
                  <a:pt x="536" y="677"/>
                </a:moveTo>
                <a:cubicBezTo>
                  <a:pt x="535" y="676"/>
                  <a:pt x="535" y="676"/>
                  <a:pt x="535" y="676"/>
                </a:cubicBezTo>
                <a:cubicBezTo>
                  <a:pt x="536" y="676"/>
                  <a:pt x="536" y="676"/>
                  <a:pt x="536" y="676"/>
                </a:cubicBezTo>
                <a:lnTo>
                  <a:pt x="536" y="677"/>
                </a:lnTo>
                <a:close/>
                <a:moveTo>
                  <a:pt x="556" y="1108"/>
                </a:moveTo>
                <a:cubicBezTo>
                  <a:pt x="555" y="1111"/>
                  <a:pt x="552" y="1114"/>
                  <a:pt x="550" y="1117"/>
                </a:cubicBezTo>
                <a:cubicBezTo>
                  <a:pt x="549" y="1118"/>
                  <a:pt x="548" y="1119"/>
                  <a:pt x="548" y="1117"/>
                </a:cubicBezTo>
                <a:cubicBezTo>
                  <a:pt x="547" y="1117"/>
                  <a:pt x="547" y="1116"/>
                  <a:pt x="547" y="1116"/>
                </a:cubicBezTo>
                <a:cubicBezTo>
                  <a:pt x="547" y="1115"/>
                  <a:pt x="548" y="1114"/>
                  <a:pt x="548" y="1114"/>
                </a:cubicBezTo>
                <a:cubicBezTo>
                  <a:pt x="549" y="1110"/>
                  <a:pt x="552" y="1106"/>
                  <a:pt x="550" y="1102"/>
                </a:cubicBezTo>
                <a:cubicBezTo>
                  <a:pt x="549" y="1097"/>
                  <a:pt x="544" y="1098"/>
                  <a:pt x="541" y="1095"/>
                </a:cubicBezTo>
                <a:cubicBezTo>
                  <a:pt x="541" y="1095"/>
                  <a:pt x="540" y="1094"/>
                  <a:pt x="540" y="1094"/>
                </a:cubicBezTo>
                <a:cubicBezTo>
                  <a:pt x="541" y="1093"/>
                  <a:pt x="542" y="1092"/>
                  <a:pt x="543" y="1091"/>
                </a:cubicBezTo>
                <a:cubicBezTo>
                  <a:pt x="544" y="1091"/>
                  <a:pt x="546" y="1092"/>
                  <a:pt x="547" y="1092"/>
                </a:cubicBezTo>
                <a:cubicBezTo>
                  <a:pt x="550" y="1093"/>
                  <a:pt x="552" y="1093"/>
                  <a:pt x="555" y="1093"/>
                </a:cubicBezTo>
                <a:cubicBezTo>
                  <a:pt x="554" y="1093"/>
                  <a:pt x="554" y="1093"/>
                  <a:pt x="554" y="1093"/>
                </a:cubicBezTo>
                <a:cubicBezTo>
                  <a:pt x="554" y="1093"/>
                  <a:pt x="554" y="1093"/>
                  <a:pt x="555" y="1093"/>
                </a:cubicBezTo>
                <a:cubicBezTo>
                  <a:pt x="553" y="1090"/>
                  <a:pt x="550" y="1086"/>
                  <a:pt x="549" y="1083"/>
                </a:cubicBezTo>
                <a:cubicBezTo>
                  <a:pt x="546" y="1078"/>
                  <a:pt x="546" y="1072"/>
                  <a:pt x="548" y="1067"/>
                </a:cubicBezTo>
                <a:cubicBezTo>
                  <a:pt x="549" y="1065"/>
                  <a:pt x="551" y="1063"/>
                  <a:pt x="552" y="1063"/>
                </a:cubicBezTo>
                <a:cubicBezTo>
                  <a:pt x="554" y="1063"/>
                  <a:pt x="556" y="1064"/>
                  <a:pt x="558" y="1065"/>
                </a:cubicBezTo>
                <a:cubicBezTo>
                  <a:pt x="560" y="1068"/>
                  <a:pt x="561" y="1070"/>
                  <a:pt x="563" y="1073"/>
                </a:cubicBezTo>
                <a:cubicBezTo>
                  <a:pt x="563" y="1073"/>
                  <a:pt x="563" y="1073"/>
                  <a:pt x="563" y="1073"/>
                </a:cubicBezTo>
                <a:cubicBezTo>
                  <a:pt x="564" y="1072"/>
                  <a:pt x="564" y="1072"/>
                  <a:pt x="564" y="1072"/>
                </a:cubicBezTo>
                <a:cubicBezTo>
                  <a:pt x="563" y="1073"/>
                  <a:pt x="563" y="1073"/>
                  <a:pt x="563" y="1073"/>
                </a:cubicBezTo>
                <a:cubicBezTo>
                  <a:pt x="563" y="1073"/>
                  <a:pt x="563" y="1073"/>
                  <a:pt x="563" y="1073"/>
                </a:cubicBezTo>
                <a:cubicBezTo>
                  <a:pt x="558" y="1078"/>
                  <a:pt x="558" y="1083"/>
                  <a:pt x="563" y="1088"/>
                </a:cubicBezTo>
                <a:cubicBezTo>
                  <a:pt x="564" y="1089"/>
                  <a:pt x="564" y="1091"/>
                  <a:pt x="562" y="1091"/>
                </a:cubicBezTo>
                <a:cubicBezTo>
                  <a:pt x="560" y="1092"/>
                  <a:pt x="557" y="1092"/>
                  <a:pt x="555" y="1093"/>
                </a:cubicBezTo>
                <a:cubicBezTo>
                  <a:pt x="555" y="1093"/>
                  <a:pt x="555" y="1093"/>
                  <a:pt x="555" y="1093"/>
                </a:cubicBezTo>
                <a:cubicBezTo>
                  <a:pt x="555" y="1093"/>
                  <a:pt x="555" y="1093"/>
                  <a:pt x="555" y="1093"/>
                </a:cubicBezTo>
                <a:cubicBezTo>
                  <a:pt x="555" y="1096"/>
                  <a:pt x="556" y="1098"/>
                  <a:pt x="557" y="1100"/>
                </a:cubicBezTo>
                <a:cubicBezTo>
                  <a:pt x="557" y="1103"/>
                  <a:pt x="557" y="1106"/>
                  <a:pt x="556" y="1108"/>
                </a:cubicBezTo>
                <a:close/>
                <a:moveTo>
                  <a:pt x="565" y="1164"/>
                </a:moveTo>
                <a:cubicBezTo>
                  <a:pt x="565" y="1165"/>
                  <a:pt x="565" y="1166"/>
                  <a:pt x="564" y="1166"/>
                </a:cubicBezTo>
                <a:cubicBezTo>
                  <a:pt x="563" y="1166"/>
                  <a:pt x="561" y="1166"/>
                  <a:pt x="561" y="1165"/>
                </a:cubicBezTo>
                <a:cubicBezTo>
                  <a:pt x="560" y="1161"/>
                  <a:pt x="559" y="1157"/>
                  <a:pt x="558" y="1152"/>
                </a:cubicBezTo>
                <a:cubicBezTo>
                  <a:pt x="558" y="1151"/>
                  <a:pt x="559" y="1150"/>
                  <a:pt x="560" y="1149"/>
                </a:cubicBezTo>
                <a:cubicBezTo>
                  <a:pt x="559" y="1148"/>
                  <a:pt x="559" y="1148"/>
                  <a:pt x="559" y="1148"/>
                </a:cubicBezTo>
                <a:cubicBezTo>
                  <a:pt x="560" y="1147"/>
                  <a:pt x="560" y="1146"/>
                  <a:pt x="560" y="1145"/>
                </a:cubicBezTo>
                <a:cubicBezTo>
                  <a:pt x="560" y="1145"/>
                  <a:pt x="560" y="1145"/>
                  <a:pt x="560" y="1145"/>
                </a:cubicBezTo>
                <a:cubicBezTo>
                  <a:pt x="560" y="1144"/>
                  <a:pt x="560" y="1144"/>
                  <a:pt x="560" y="1143"/>
                </a:cubicBezTo>
                <a:cubicBezTo>
                  <a:pt x="560" y="1144"/>
                  <a:pt x="560" y="1144"/>
                  <a:pt x="560" y="1145"/>
                </a:cubicBezTo>
                <a:cubicBezTo>
                  <a:pt x="560" y="1146"/>
                  <a:pt x="560" y="1147"/>
                  <a:pt x="560" y="1149"/>
                </a:cubicBezTo>
                <a:cubicBezTo>
                  <a:pt x="560" y="1149"/>
                  <a:pt x="560" y="1149"/>
                  <a:pt x="560" y="1149"/>
                </a:cubicBezTo>
                <a:cubicBezTo>
                  <a:pt x="561" y="1153"/>
                  <a:pt x="563" y="1156"/>
                  <a:pt x="565" y="1160"/>
                </a:cubicBezTo>
                <a:cubicBezTo>
                  <a:pt x="566" y="1162"/>
                  <a:pt x="566" y="1163"/>
                  <a:pt x="565" y="1164"/>
                </a:cubicBezTo>
                <a:close/>
                <a:moveTo>
                  <a:pt x="568" y="960"/>
                </a:moveTo>
                <a:cubicBezTo>
                  <a:pt x="565" y="964"/>
                  <a:pt x="561" y="967"/>
                  <a:pt x="559" y="971"/>
                </a:cubicBezTo>
                <a:cubicBezTo>
                  <a:pt x="557" y="974"/>
                  <a:pt x="556" y="978"/>
                  <a:pt x="554" y="982"/>
                </a:cubicBezTo>
                <a:cubicBezTo>
                  <a:pt x="553" y="983"/>
                  <a:pt x="552" y="984"/>
                  <a:pt x="551" y="984"/>
                </a:cubicBezTo>
                <a:cubicBezTo>
                  <a:pt x="551" y="985"/>
                  <a:pt x="551" y="985"/>
                  <a:pt x="551" y="985"/>
                </a:cubicBezTo>
                <a:cubicBezTo>
                  <a:pt x="550" y="987"/>
                  <a:pt x="548" y="988"/>
                  <a:pt x="546" y="990"/>
                </a:cubicBezTo>
                <a:cubicBezTo>
                  <a:pt x="546" y="990"/>
                  <a:pt x="545" y="990"/>
                  <a:pt x="545" y="990"/>
                </a:cubicBezTo>
                <a:cubicBezTo>
                  <a:pt x="542" y="991"/>
                  <a:pt x="540" y="993"/>
                  <a:pt x="538" y="994"/>
                </a:cubicBezTo>
                <a:cubicBezTo>
                  <a:pt x="538" y="994"/>
                  <a:pt x="537" y="993"/>
                  <a:pt x="536" y="993"/>
                </a:cubicBezTo>
                <a:cubicBezTo>
                  <a:pt x="536" y="992"/>
                  <a:pt x="537" y="991"/>
                  <a:pt x="537" y="991"/>
                </a:cubicBezTo>
                <a:cubicBezTo>
                  <a:pt x="540" y="991"/>
                  <a:pt x="542" y="990"/>
                  <a:pt x="545" y="990"/>
                </a:cubicBezTo>
                <a:cubicBezTo>
                  <a:pt x="545" y="990"/>
                  <a:pt x="546" y="989"/>
                  <a:pt x="546" y="989"/>
                </a:cubicBezTo>
                <a:cubicBezTo>
                  <a:pt x="548" y="988"/>
                  <a:pt x="549" y="986"/>
                  <a:pt x="551" y="985"/>
                </a:cubicBezTo>
                <a:cubicBezTo>
                  <a:pt x="551" y="985"/>
                  <a:pt x="551" y="984"/>
                  <a:pt x="551" y="984"/>
                </a:cubicBezTo>
                <a:cubicBezTo>
                  <a:pt x="551" y="984"/>
                  <a:pt x="551" y="983"/>
                  <a:pt x="551" y="983"/>
                </a:cubicBezTo>
                <a:cubicBezTo>
                  <a:pt x="547" y="966"/>
                  <a:pt x="545" y="965"/>
                  <a:pt x="564" y="954"/>
                </a:cubicBezTo>
                <a:cubicBezTo>
                  <a:pt x="565" y="953"/>
                  <a:pt x="567" y="954"/>
                  <a:pt x="568" y="954"/>
                </a:cubicBezTo>
                <a:cubicBezTo>
                  <a:pt x="569" y="955"/>
                  <a:pt x="569" y="957"/>
                  <a:pt x="569" y="958"/>
                </a:cubicBezTo>
                <a:cubicBezTo>
                  <a:pt x="569" y="959"/>
                  <a:pt x="569" y="959"/>
                  <a:pt x="568" y="960"/>
                </a:cubicBezTo>
                <a:close/>
                <a:moveTo>
                  <a:pt x="593" y="1062"/>
                </a:moveTo>
                <a:cubicBezTo>
                  <a:pt x="594" y="1062"/>
                  <a:pt x="594" y="1063"/>
                  <a:pt x="594" y="1063"/>
                </a:cubicBezTo>
                <a:cubicBezTo>
                  <a:pt x="594" y="1063"/>
                  <a:pt x="594" y="1064"/>
                  <a:pt x="594" y="1064"/>
                </a:cubicBezTo>
                <a:cubicBezTo>
                  <a:pt x="593" y="1065"/>
                  <a:pt x="593" y="1064"/>
                  <a:pt x="592" y="1064"/>
                </a:cubicBezTo>
                <a:cubicBezTo>
                  <a:pt x="591" y="1063"/>
                  <a:pt x="591" y="1062"/>
                  <a:pt x="593" y="1062"/>
                </a:cubicBezTo>
                <a:close/>
                <a:moveTo>
                  <a:pt x="585" y="1125"/>
                </a:moveTo>
                <a:cubicBezTo>
                  <a:pt x="581" y="1124"/>
                  <a:pt x="579" y="1122"/>
                  <a:pt x="578" y="1118"/>
                </a:cubicBezTo>
                <a:cubicBezTo>
                  <a:pt x="577" y="1116"/>
                  <a:pt x="577" y="1114"/>
                  <a:pt x="577" y="1112"/>
                </a:cubicBezTo>
                <a:cubicBezTo>
                  <a:pt x="576" y="1107"/>
                  <a:pt x="573" y="1102"/>
                  <a:pt x="577" y="1096"/>
                </a:cubicBezTo>
                <a:cubicBezTo>
                  <a:pt x="575" y="1094"/>
                  <a:pt x="574" y="1092"/>
                  <a:pt x="573" y="1090"/>
                </a:cubicBezTo>
                <a:cubicBezTo>
                  <a:pt x="575" y="1086"/>
                  <a:pt x="577" y="1083"/>
                  <a:pt x="579" y="1079"/>
                </a:cubicBezTo>
                <a:cubicBezTo>
                  <a:pt x="580" y="1078"/>
                  <a:pt x="582" y="1078"/>
                  <a:pt x="583" y="1078"/>
                </a:cubicBezTo>
                <a:cubicBezTo>
                  <a:pt x="587" y="1080"/>
                  <a:pt x="590" y="1082"/>
                  <a:pt x="592" y="1086"/>
                </a:cubicBezTo>
                <a:cubicBezTo>
                  <a:pt x="593" y="1091"/>
                  <a:pt x="594" y="1095"/>
                  <a:pt x="594" y="1100"/>
                </a:cubicBezTo>
                <a:cubicBezTo>
                  <a:pt x="593" y="1107"/>
                  <a:pt x="593" y="1114"/>
                  <a:pt x="593" y="1119"/>
                </a:cubicBezTo>
                <a:cubicBezTo>
                  <a:pt x="594" y="1122"/>
                  <a:pt x="594" y="1125"/>
                  <a:pt x="595" y="1127"/>
                </a:cubicBezTo>
                <a:cubicBezTo>
                  <a:pt x="595" y="1128"/>
                  <a:pt x="594" y="1131"/>
                  <a:pt x="593" y="1132"/>
                </a:cubicBezTo>
                <a:cubicBezTo>
                  <a:pt x="591" y="1133"/>
                  <a:pt x="590" y="1131"/>
                  <a:pt x="589" y="1129"/>
                </a:cubicBezTo>
                <a:cubicBezTo>
                  <a:pt x="588" y="1127"/>
                  <a:pt x="587" y="1125"/>
                  <a:pt x="585" y="1125"/>
                </a:cubicBezTo>
                <a:close/>
                <a:moveTo>
                  <a:pt x="589" y="1164"/>
                </a:moveTo>
                <a:cubicBezTo>
                  <a:pt x="589" y="1164"/>
                  <a:pt x="589" y="1164"/>
                  <a:pt x="589" y="1164"/>
                </a:cubicBezTo>
                <a:cubicBezTo>
                  <a:pt x="588" y="1165"/>
                  <a:pt x="588" y="1165"/>
                  <a:pt x="588" y="1165"/>
                </a:cubicBezTo>
                <a:cubicBezTo>
                  <a:pt x="588" y="1164"/>
                  <a:pt x="588" y="1164"/>
                  <a:pt x="588" y="1164"/>
                </a:cubicBezTo>
                <a:cubicBezTo>
                  <a:pt x="589" y="1164"/>
                  <a:pt x="589" y="1164"/>
                  <a:pt x="589" y="1164"/>
                </a:cubicBezTo>
                <a:cubicBezTo>
                  <a:pt x="588" y="1157"/>
                  <a:pt x="590" y="1151"/>
                  <a:pt x="593" y="1145"/>
                </a:cubicBezTo>
                <a:cubicBezTo>
                  <a:pt x="593" y="1144"/>
                  <a:pt x="594" y="1144"/>
                  <a:pt x="595" y="1144"/>
                </a:cubicBezTo>
                <a:cubicBezTo>
                  <a:pt x="595" y="1145"/>
                  <a:pt x="596" y="1145"/>
                  <a:pt x="596" y="1146"/>
                </a:cubicBezTo>
                <a:cubicBezTo>
                  <a:pt x="597" y="1153"/>
                  <a:pt x="595" y="1159"/>
                  <a:pt x="589" y="1164"/>
                </a:cubicBezTo>
                <a:close/>
                <a:moveTo>
                  <a:pt x="599" y="992"/>
                </a:moveTo>
                <a:cubicBezTo>
                  <a:pt x="598" y="991"/>
                  <a:pt x="597" y="991"/>
                  <a:pt x="596" y="990"/>
                </a:cubicBezTo>
                <a:cubicBezTo>
                  <a:pt x="597" y="989"/>
                  <a:pt x="597" y="988"/>
                  <a:pt x="598" y="987"/>
                </a:cubicBezTo>
                <a:cubicBezTo>
                  <a:pt x="600" y="987"/>
                  <a:pt x="601" y="988"/>
                  <a:pt x="601" y="989"/>
                </a:cubicBezTo>
                <a:cubicBezTo>
                  <a:pt x="602" y="991"/>
                  <a:pt x="601" y="992"/>
                  <a:pt x="599" y="992"/>
                </a:cubicBezTo>
                <a:close/>
                <a:moveTo>
                  <a:pt x="604" y="1054"/>
                </a:moveTo>
                <a:cubicBezTo>
                  <a:pt x="604" y="1053"/>
                  <a:pt x="604" y="1053"/>
                  <a:pt x="604" y="1053"/>
                </a:cubicBezTo>
                <a:cubicBezTo>
                  <a:pt x="606" y="1054"/>
                  <a:pt x="606" y="1054"/>
                  <a:pt x="606" y="1054"/>
                </a:cubicBezTo>
                <a:lnTo>
                  <a:pt x="604" y="1054"/>
                </a:lnTo>
                <a:close/>
                <a:moveTo>
                  <a:pt x="615" y="981"/>
                </a:moveTo>
                <a:cubicBezTo>
                  <a:pt x="615" y="980"/>
                  <a:pt x="615" y="980"/>
                  <a:pt x="615" y="980"/>
                </a:cubicBezTo>
                <a:cubicBezTo>
                  <a:pt x="616" y="981"/>
                  <a:pt x="616" y="981"/>
                  <a:pt x="616" y="981"/>
                </a:cubicBezTo>
                <a:lnTo>
                  <a:pt x="615" y="981"/>
                </a:lnTo>
                <a:close/>
                <a:moveTo>
                  <a:pt x="658" y="1057"/>
                </a:moveTo>
                <a:cubicBezTo>
                  <a:pt x="659" y="1057"/>
                  <a:pt x="659" y="1057"/>
                  <a:pt x="660" y="1058"/>
                </a:cubicBezTo>
                <a:cubicBezTo>
                  <a:pt x="660" y="1058"/>
                  <a:pt x="660" y="1059"/>
                  <a:pt x="659" y="1059"/>
                </a:cubicBezTo>
                <a:cubicBezTo>
                  <a:pt x="659" y="1059"/>
                  <a:pt x="658" y="1059"/>
                  <a:pt x="658" y="1058"/>
                </a:cubicBezTo>
                <a:cubicBezTo>
                  <a:pt x="658" y="1058"/>
                  <a:pt x="658" y="1057"/>
                  <a:pt x="658" y="1057"/>
                </a:cubicBezTo>
                <a:close/>
                <a:moveTo>
                  <a:pt x="625" y="819"/>
                </a:moveTo>
                <a:cubicBezTo>
                  <a:pt x="625" y="820"/>
                  <a:pt x="625" y="820"/>
                  <a:pt x="625" y="820"/>
                </a:cubicBezTo>
                <a:cubicBezTo>
                  <a:pt x="624" y="820"/>
                  <a:pt x="624" y="820"/>
                  <a:pt x="624" y="820"/>
                </a:cubicBezTo>
                <a:lnTo>
                  <a:pt x="625" y="819"/>
                </a:lnTo>
                <a:close/>
                <a:moveTo>
                  <a:pt x="630" y="887"/>
                </a:moveTo>
                <a:cubicBezTo>
                  <a:pt x="630" y="888"/>
                  <a:pt x="630" y="888"/>
                  <a:pt x="630" y="889"/>
                </a:cubicBezTo>
                <a:cubicBezTo>
                  <a:pt x="628" y="890"/>
                  <a:pt x="627" y="892"/>
                  <a:pt x="625" y="894"/>
                </a:cubicBezTo>
                <a:cubicBezTo>
                  <a:pt x="625" y="894"/>
                  <a:pt x="625" y="894"/>
                  <a:pt x="624" y="894"/>
                </a:cubicBezTo>
                <a:cubicBezTo>
                  <a:pt x="625" y="894"/>
                  <a:pt x="625" y="894"/>
                  <a:pt x="625" y="893"/>
                </a:cubicBezTo>
                <a:cubicBezTo>
                  <a:pt x="626" y="891"/>
                  <a:pt x="628" y="890"/>
                  <a:pt x="630" y="888"/>
                </a:cubicBezTo>
                <a:cubicBezTo>
                  <a:pt x="630" y="888"/>
                  <a:pt x="630" y="888"/>
                  <a:pt x="630" y="887"/>
                </a:cubicBezTo>
                <a:cubicBezTo>
                  <a:pt x="631" y="886"/>
                  <a:pt x="631" y="886"/>
                  <a:pt x="631" y="885"/>
                </a:cubicBezTo>
                <a:cubicBezTo>
                  <a:pt x="631" y="885"/>
                  <a:pt x="632" y="885"/>
                  <a:pt x="632" y="885"/>
                </a:cubicBezTo>
                <a:cubicBezTo>
                  <a:pt x="632" y="886"/>
                  <a:pt x="631" y="887"/>
                  <a:pt x="630" y="887"/>
                </a:cubicBezTo>
                <a:close/>
                <a:moveTo>
                  <a:pt x="633" y="804"/>
                </a:moveTo>
                <a:cubicBezTo>
                  <a:pt x="626" y="797"/>
                  <a:pt x="626" y="791"/>
                  <a:pt x="635" y="787"/>
                </a:cubicBezTo>
                <a:cubicBezTo>
                  <a:pt x="638" y="786"/>
                  <a:pt x="641" y="785"/>
                  <a:pt x="643" y="785"/>
                </a:cubicBezTo>
                <a:cubicBezTo>
                  <a:pt x="644" y="785"/>
                  <a:pt x="645" y="786"/>
                  <a:pt x="646" y="787"/>
                </a:cubicBezTo>
                <a:cubicBezTo>
                  <a:pt x="641" y="791"/>
                  <a:pt x="643" y="797"/>
                  <a:pt x="641" y="802"/>
                </a:cubicBezTo>
                <a:cubicBezTo>
                  <a:pt x="640" y="806"/>
                  <a:pt x="636" y="807"/>
                  <a:pt x="633" y="804"/>
                </a:cubicBezTo>
                <a:close/>
                <a:moveTo>
                  <a:pt x="645" y="1083"/>
                </a:moveTo>
                <a:cubicBezTo>
                  <a:pt x="643" y="1083"/>
                  <a:pt x="643" y="1082"/>
                  <a:pt x="644" y="1080"/>
                </a:cubicBezTo>
                <a:cubicBezTo>
                  <a:pt x="644" y="1080"/>
                  <a:pt x="645" y="1080"/>
                  <a:pt x="645" y="1080"/>
                </a:cubicBezTo>
                <a:cubicBezTo>
                  <a:pt x="646" y="1081"/>
                  <a:pt x="646" y="1082"/>
                  <a:pt x="647" y="1083"/>
                </a:cubicBezTo>
                <a:cubicBezTo>
                  <a:pt x="646" y="1083"/>
                  <a:pt x="645" y="1083"/>
                  <a:pt x="645" y="1083"/>
                </a:cubicBezTo>
                <a:close/>
                <a:moveTo>
                  <a:pt x="663" y="1177"/>
                </a:moveTo>
                <a:cubicBezTo>
                  <a:pt x="663" y="1177"/>
                  <a:pt x="662" y="1178"/>
                  <a:pt x="662" y="1178"/>
                </a:cubicBezTo>
                <a:cubicBezTo>
                  <a:pt x="658" y="1177"/>
                  <a:pt x="654" y="1175"/>
                  <a:pt x="651" y="1173"/>
                </a:cubicBezTo>
                <a:cubicBezTo>
                  <a:pt x="651" y="1173"/>
                  <a:pt x="651" y="1173"/>
                  <a:pt x="651" y="1173"/>
                </a:cubicBezTo>
                <a:cubicBezTo>
                  <a:pt x="650" y="1173"/>
                  <a:pt x="649" y="1172"/>
                  <a:pt x="650" y="1171"/>
                </a:cubicBezTo>
                <a:cubicBezTo>
                  <a:pt x="651" y="1171"/>
                  <a:pt x="651" y="1172"/>
                  <a:pt x="651" y="1172"/>
                </a:cubicBezTo>
                <a:cubicBezTo>
                  <a:pt x="651" y="1173"/>
                  <a:pt x="651" y="1173"/>
                  <a:pt x="651" y="1173"/>
                </a:cubicBezTo>
                <a:cubicBezTo>
                  <a:pt x="655" y="1173"/>
                  <a:pt x="659" y="1173"/>
                  <a:pt x="663" y="1174"/>
                </a:cubicBezTo>
                <a:cubicBezTo>
                  <a:pt x="664" y="1174"/>
                  <a:pt x="665" y="1176"/>
                  <a:pt x="663" y="1177"/>
                </a:cubicBezTo>
                <a:close/>
                <a:moveTo>
                  <a:pt x="665" y="803"/>
                </a:moveTo>
                <a:cubicBezTo>
                  <a:pt x="665" y="803"/>
                  <a:pt x="664" y="802"/>
                  <a:pt x="664" y="802"/>
                </a:cubicBezTo>
                <a:cubicBezTo>
                  <a:pt x="664" y="802"/>
                  <a:pt x="665" y="801"/>
                  <a:pt x="665" y="801"/>
                </a:cubicBezTo>
                <a:cubicBezTo>
                  <a:pt x="666" y="801"/>
                  <a:pt x="666" y="802"/>
                  <a:pt x="666" y="802"/>
                </a:cubicBezTo>
                <a:cubicBezTo>
                  <a:pt x="666" y="803"/>
                  <a:pt x="665" y="803"/>
                  <a:pt x="665" y="803"/>
                </a:cubicBezTo>
                <a:close/>
                <a:moveTo>
                  <a:pt x="683" y="822"/>
                </a:moveTo>
                <a:cubicBezTo>
                  <a:pt x="682" y="820"/>
                  <a:pt x="680" y="819"/>
                  <a:pt x="679" y="817"/>
                </a:cubicBezTo>
                <a:cubicBezTo>
                  <a:pt x="679" y="817"/>
                  <a:pt x="679" y="815"/>
                  <a:pt x="679" y="814"/>
                </a:cubicBezTo>
                <a:cubicBezTo>
                  <a:pt x="680" y="813"/>
                  <a:pt x="682" y="812"/>
                  <a:pt x="683" y="813"/>
                </a:cubicBezTo>
                <a:cubicBezTo>
                  <a:pt x="684" y="813"/>
                  <a:pt x="686" y="814"/>
                  <a:pt x="686" y="815"/>
                </a:cubicBezTo>
                <a:cubicBezTo>
                  <a:pt x="687" y="817"/>
                  <a:pt x="687" y="819"/>
                  <a:pt x="687" y="820"/>
                </a:cubicBezTo>
                <a:cubicBezTo>
                  <a:pt x="686" y="822"/>
                  <a:pt x="685" y="823"/>
                  <a:pt x="683" y="822"/>
                </a:cubicBezTo>
                <a:close/>
                <a:moveTo>
                  <a:pt x="692" y="1158"/>
                </a:moveTo>
                <a:cubicBezTo>
                  <a:pt x="690" y="1158"/>
                  <a:pt x="690" y="1158"/>
                  <a:pt x="690" y="1158"/>
                </a:cubicBezTo>
                <a:cubicBezTo>
                  <a:pt x="692" y="1157"/>
                  <a:pt x="692" y="1157"/>
                  <a:pt x="692" y="1157"/>
                </a:cubicBezTo>
                <a:lnTo>
                  <a:pt x="692" y="1158"/>
                </a:lnTo>
                <a:close/>
                <a:moveTo>
                  <a:pt x="715" y="1199"/>
                </a:moveTo>
                <a:cubicBezTo>
                  <a:pt x="715" y="1199"/>
                  <a:pt x="714" y="1199"/>
                  <a:pt x="714" y="1200"/>
                </a:cubicBezTo>
                <a:cubicBezTo>
                  <a:pt x="712" y="1200"/>
                  <a:pt x="711" y="1200"/>
                  <a:pt x="710" y="1198"/>
                </a:cubicBezTo>
                <a:cubicBezTo>
                  <a:pt x="708" y="1194"/>
                  <a:pt x="709" y="1190"/>
                  <a:pt x="712" y="1187"/>
                </a:cubicBezTo>
                <a:cubicBezTo>
                  <a:pt x="712" y="1187"/>
                  <a:pt x="713" y="1187"/>
                  <a:pt x="714" y="1187"/>
                </a:cubicBezTo>
                <a:cubicBezTo>
                  <a:pt x="715" y="1188"/>
                  <a:pt x="716" y="1188"/>
                  <a:pt x="716" y="1189"/>
                </a:cubicBezTo>
                <a:cubicBezTo>
                  <a:pt x="717" y="1193"/>
                  <a:pt x="717" y="1196"/>
                  <a:pt x="715" y="1199"/>
                </a:cubicBezTo>
                <a:close/>
                <a:moveTo>
                  <a:pt x="766" y="1097"/>
                </a:moveTo>
                <a:cubicBezTo>
                  <a:pt x="766" y="1098"/>
                  <a:pt x="765" y="1099"/>
                  <a:pt x="764" y="1101"/>
                </a:cubicBezTo>
                <a:cubicBezTo>
                  <a:pt x="764" y="1101"/>
                  <a:pt x="764" y="1101"/>
                  <a:pt x="764" y="1102"/>
                </a:cubicBezTo>
                <a:cubicBezTo>
                  <a:pt x="762" y="1102"/>
                  <a:pt x="762" y="1102"/>
                  <a:pt x="762" y="1102"/>
                </a:cubicBezTo>
                <a:cubicBezTo>
                  <a:pt x="763" y="1101"/>
                  <a:pt x="763" y="1101"/>
                  <a:pt x="763" y="1101"/>
                </a:cubicBezTo>
                <a:cubicBezTo>
                  <a:pt x="764" y="1101"/>
                  <a:pt x="764" y="1101"/>
                  <a:pt x="764" y="1101"/>
                </a:cubicBezTo>
                <a:cubicBezTo>
                  <a:pt x="764" y="1099"/>
                  <a:pt x="764" y="1098"/>
                  <a:pt x="764" y="1096"/>
                </a:cubicBezTo>
                <a:cubicBezTo>
                  <a:pt x="764" y="1094"/>
                  <a:pt x="765" y="1094"/>
                  <a:pt x="766" y="1095"/>
                </a:cubicBezTo>
                <a:cubicBezTo>
                  <a:pt x="766" y="1095"/>
                  <a:pt x="766" y="1096"/>
                  <a:pt x="766" y="1097"/>
                </a:cubicBezTo>
                <a:close/>
                <a:moveTo>
                  <a:pt x="845" y="1229"/>
                </a:moveTo>
                <a:cubicBezTo>
                  <a:pt x="845" y="1229"/>
                  <a:pt x="844" y="1229"/>
                  <a:pt x="844" y="1228"/>
                </a:cubicBezTo>
                <a:cubicBezTo>
                  <a:pt x="844" y="1228"/>
                  <a:pt x="844" y="1227"/>
                  <a:pt x="844" y="1226"/>
                </a:cubicBezTo>
                <a:cubicBezTo>
                  <a:pt x="844" y="1226"/>
                  <a:pt x="845" y="1226"/>
                  <a:pt x="846" y="1226"/>
                </a:cubicBezTo>
                <a:cubicBezTo>
                  <a:pt x="846" y="1226"/>
                  <a:pt x="847" y="1227"/>
                  <a:pt x="847" y="1227"/>
                </a:cubicBezTo>
                <a:cubicBezTo>
                  <a:pt x="848" y="1229"/>
                  <a:pt x="847" y="1229"/>
                  <a:pt x="845" y="1229"/>
                </a:cubicBezTo>
                <a:close/>
                <a:moveTo>
                  <a:pt x="927" y="1238"/>
                </a:moveTo>
                <a:cubicBezTo>
                  <a:pt x="926" y="1238"/>
                  <a:pt x="925" y="1238"/>
                  <a:pt x="925" y="1238"/>
                </a:cubicBezTo>
                <a:cubicBezTo>
                  <a:pt x="925" y="1238"/>
                  <a:pt x="924" y="1237"/>
                  <a:pt x="924" y="1237"/>
                </a:cubicBezTo>
                <a:cubicBezTo>
                  <a:pt x="924" y="1236"/>
                  <a:pt x="925" y="1236"/>
                  <a:pt x="925" y="1236"/>
                </a:cubicBezTo>
                <a:cubicBezTo>
                  <a:pt x="926" y="1236"/>
                  <a:pt x="926" y="1236"/>
                  <a:pt x="927" y="1236"/>
                </a:cubicBezTo>
                <a:cubicBezTo>
                  <a:pt x="927" y="1237"/>
                  <a:pt x="927" y="1237"/>
                  <a:pt x="927" y="1238"/>
                </a:cubicBezTo>
                <a:close/>
                <a:moveTo>
                  <a:pt x="963" y="1180"/>
                </a:moveTo>
                <a:cubicBezTo>
                  <a:pt x="960" y="1181"/>
                  <a:pt x="957" y="1183"/>
                  <a:pt x="954" y="1184"/>
                </a:cubicBezTo>
                <a:cubicBezTo>
                  <a:pt x="954" y="1184"/>
                  <a:pt x="954" y="1183"/>
                  <a:pt x="954" y="1183"/>
                </a:cubicBezTo>
                <a:cubicBezTo>
                  <a:pt x="955" y="1180"/>
                  <a:pt x="958" y="1178"/>
                  <a:pt x="961" y="1178"/>
                </a:cubicBezTo>
                <a:cubicBezTo>
                  <a:pt x="962" y="1178"/>
                  <a:pt x="963" y="1178"/>
                  <a:pt x="963" y="1178"/>
                </a:cubicBezTo>
                <a:cubicBezTo>
                  <a:pt x="963" y="1179"/>
                  <a:pt x="963" y="1180"/>
                  <a:pt x="963" y="1180"/>
                </a:cubicBezTo>
                <a:close/>
                <a:moveTo>
                  <a:pt x="994" y="1079"/>
                </a:moveTo>
                <a:cubicBezTo>
                  <a:pt x="994" y="1079"/>
                  <a:pt x="993" y="1079"/>
                  <a:pt x="993" y="1078"/>
                </a:cubicBezTo>
                <a:cubicBezTo>
                  <a:pt x="993" y="1078"/>
                  <a:pt x="994" y="1078"/>
                  <a:pt x="994" y="1078"/>
                </a:cubicBezTo>
                <a:cubicBezTo>
                  <a:pt x="996" y="1079"/>
                  <a:pt x="996" y="1079"/>
                  <a:pt x="994" y="1079"/>
                </a:cubicBezTo>
                <a:close/>
                <a:moveTo>
                  <a:pt x="1038" y="1108"/>
                </a:moveTo>
                <a:cubicBezTo>
                  <a:pt x="1038" y="1108"/>
                  <a:pt x="1037" y="1108"/>
                  <a:pt x="1036" y="1108"/>
                </a:cubicBezTo>
                <a:cubicBezTo>
                  <a:pt x="1032" y="1107"/>
                  <a:pt x="1030" y="1103"/>
                  <a:pt x="1033" y="1099"/>
                </a:cubicBezTo>
                <a:cubicBezTo>
                  <a:pt x="1034" y="1097"/>
                  <a:pt x="1035" y="1096"/>
                  <a:pt x="1036" y="1094"/>
                </a:cubicBezTo>
                <a:cubicBezTo>
                  <a:pt x="1037" y="1095"/>
                  <a:pt x="1037" y="1097"/>
                  <a:pt x="1038" y="1098"/>
                </a:cubicBezTo>
                <a:cubicBezTo>
                  <a:pt x="1038" y="1099"/>
                  <a:pt x="1038" y="1101"/>
                  <a:pt x="1039" y="1104"/>
                </a:cubicBezTo>
                <a:cubicBezTo>
                  <a:pt x="1039" y="1104"/>
                  <a:pt x="1038" y="1106"/>
                  <a:pt x="1038" y="1108"/>
                </a:cubicBezTo>
                <a:close/>
                <a:moveTo>
                  <a:pt x="1047" y="1093"/>
                </a:moveTo>
                <a:cubicBezTo>
                  <a:pt x="1046" y="1093"/>
                  <a:pt x="1045" y="1093"/>
                  <a:pt x="1047" y="1092"/>
                </a:cubicBezTo>
                <a:cubicBezTo>
                  <a:pt x="1047" y="1092"/>
                  <a:pt x="1047" y="1093"/>
                  <a:pt x="1047" y="1093"/>
                </a:cubicBezTo>
                <a:cubicBezTo>
                  <a:pt x="1048" y="1094"/>
                  <a:pt x="1048" y="1095"/>
                  <a:pt x="1048" y="1096"/>
                </a:cubicBezTo>
                <a:cubicBezTo>
                  <a:pt x="1048" y="1095"/>
                  <a:pt x="1047" y="1094"/>
                  <a:pt x="1047" y="1093"/>
                </a:cubicBezTo>
                <a:close/>
                <a:moveTo>
                  <a:pt x="1096" y="1148"/>
                </a:moveTo>
                <a:cubicBezTo>
                  <a:pt x="1096" y="1147"/>
                  <a:pt x="1096" y="1147"/>
                  <a:pt x="1096" y="1147"/>
                </a:cubicBezTo>
                <a:cubicBezTo>
                  <a:pt x="1097" y="1148"/>
                  <a:pt x="1097" y="1148"/>
                  <a:pt x="1097" y="1148"/>
                </a:cubicBezTo>
                <a:lnTo>
                  <a:pt x="1096" y="1148"/>
                </a:lnTo>
                <a:close/>
                <a:moveTo>
                  <a:pt x="1107" y="1152"/>
                </a:moveTo>
                <a:cubicBezTo>
                  <a:pt x="1107" y="1150"/>
                  <a:pt x="1107" y="1150"/>
                  <a:pt x="1107" y="1150"/>
                </a:cubicBezTo>
                <a:cubicBezTo>
                  <a:pt x="1108" y="1152"/>
                  <a:pt x="1108" y="1152"/>
                  <a:pt x="1108" y="1152"/>
                </a:cubicBezTo>
                <a:lnTo>
                  <a:pt x="1107" y="1152"/>
                </a:lnTo>
                <a:close/>
                <a:moveTo>
                  <a:pt x="1131" y="1117"/>
                </a:moveTo>
                <a:cubicBezTo>
                  <a:pt x="1129" y="1118"/>
                  <a:pt x="1126" y="1119"/>
                  <a:pt x="1124" y="1120"/>
                </a:cubicBezTo>
                <a:cubicBezTo>
                  <a:pt x="1118" y="1117"/>
                  <a:pt x="1113" y="1118"/>
                  <a:pt x="1107" y="1118"/>
                </a:cubicBezTo>
                <a:cubicBezTo>
                  <a:pt x="1106" y="1118"/>
                  <a:pt x="1104" y="1116"/>
                  <a:pt x="1102" y="1115"/>
                </a:cubicBezTo>
                <a:cubicBezTo>
                  <a:pt x="1102" y="1115"/>
                  <a:pt x="1101" y="1114"/>
                  <a:pt x="1101" y="1114"/>
                </a:cubicBezTo>
                <a:cubicBezTo>
                  <a:pt x="1101" y="1113"/>
                  <a:pt x="1101" y="1112"/>
                  <a:pt x="1102" y="1112"/>
                </a:cubicBezTo>
                <a:cubicBezTo>
                  <a:pt x="1105" y="1111"/>
                  <a:pt x="1108" y="1113"/>
                  <a:pt x="1112" y="1111"/>
                </a:cubicBezTo>
                <a:cubicBezTo>
                  <a:pt x="1118" y="1108"/>
                  <a:pt x="1125" y="1110"/>
                  <a:pt x="1131" y="1112"/>
                </a:cubicBezTo>
                <a:cubicBezTo>
                  <a:pt x="1132" y="1113"/>
                  <a:pt x="1132" y="1114"/>
                  <a:pt x="1132" y="1116"/>
                </a:cubicBezTo>
                <a:cubicBezTo>
                  <a:pt x="1132" y="1116"/>
                  <a:pt x="1132" y="1117"/>
                  <a:pt x="1131" y="1117"/>
                </a:cubicBezTo>
                <a:close/>
                <a:moveTo>
                  <a:pt x="918" y="271"/>
                </a:moveTo>
                <a:cubicBezTo>
                  <a:pt x="917" y="272"/>
                  <a:pt x="917" y="272"/>
                  <a:pt x="917" y="272"/>
                </a:cubicBezTo>
                <a:cubicBezTo>
                  <a:pt x="917" y="272"/>
                  <a:pt x="917" y="272"/>
                  <a:pt x="917" y="272"/>
                </a:cubicBezTo>
                <a:cubicBezTo>
                  <a:pt x="917" y="272"/>
                  <a:pt x="917" y="272"/>
                  <a:pt x="917" y="272"/>
                </a:cubicBezTo>
                <a:lnTo>
                  <a:pt x="918" y="271"/>
                </a:lnTo>
                <a:close/>
                <a:moveTo>
                  <a:pt x="1012" y="264"/>
                </a:moveTo>
                <a:cubicBezTo>
                  <a:pt x="1015" y="263"/>
                  <a:pt x="1018" y="261"/>
                  <a:pt x="1020" y="259"/>
                </a:cubicBezTo>
                <a:cubicBezTo>
                  <a:pt x="1022" y="258"/>
                  <a:pt x="1022" y="255"/>
                  <a:pt x="1021" y="253"/>
                </a:cubicBezTo>
                <a:cubicBezTo>
                  <a:pt x="1013" y="246"/>
                  <a:pt x="1004" y="240"/>
                  <a:pt x="992" y="239"/>
                </a:cubicBezTo>
                <a:cubicBezTo>
                  <a:pt x="988" y="238"/>
                  <a:pt x="983" y="241"/>
                  <a:pt x="981" y="246"/>
                </a:cubicBezTo>
                <a:cubicBezTo>
                  <a:pt x="980" y="248"/>
                  <a:pt x="981" y="252"/>
                  <a:pt x="983" y="253"/>
                </a:cubicBezTo>
                <a:cubicBezTo>
                  <a:pt x="991" y="259"/>
                  <a:pt x="1000" y="262"/>
                  <a:pt x="1010" y="264"/>
                </a:cubicBezTo>
                <a:cubicBezTo>
                  <a:pt x="1010" y="264"/>
                  <a:pt x="1011" y="264"/>
                  <a:pt x="1012" y="264"/>
                </a:cubicBezTo>
                <a:close/>
                <a:moveTo>
                  <a:pt x="928" y="188"/>
                </a:moveTo>
                <a:cubicBezTo>
                  <a:pt x="930" y="188"/>
                  <a:pt x="930" y="186"/>
                  <a:pt x="930" y="185"/>
                </a:cubicBezTo>
                <a:cubicBezTo>
                  <a:pt x="929" y="185"/>
                  <a:pt x="928" y="186"/>
                  <a:pt x="927" y="187"/>
                </a:cubicBezTo>
                <a:cubicBezTo>
                  <a:pt x="927" y="187"/>
                  <a:pt x="928" y="188"/>
                  <a:pt x="928" y="188"/>
                </a:cubicBezTo>
                <a:close/>
                <a:moveTo>
                  <a:pt x="1024" y="222"/>
                </a:moveTo>
                <a:cubicBezTo>
                  <a:pt x="1025" y="221"/>
                  <a:pt x="1025" y="220"/>
                  <a:pt x="1024" y="220"/>
                </a:cubicBezTo>
                <a:cubicBezTo>
                  <a:pt x="1024" y="219"/>
                  <a:pt x="1023" y="219"/>
                  <a:pt x="1022" y="218"/>
                </a:cubicBezTo>
                <a:cubicBezTo>
                  <a:pt x="1022" y="219"/>
                  <a:pt x="1022" y="220"/>
                  <a:pt x="1022" y="221"/>
                </a:cubicBezTo>
                <a:cubicBezTo>
                  <a:pt x="1022" y="223"/>
                  <a:pt x="1023" y="223"/>
                  <a:pt x="1024" y="222"/>
                </a:cubicBezTo>
                <a:close/>
                <a:moveTo>
                  <a:pt x="984" y="226"/>
                </a:moveTo>
                <a:cubicBezTo>
                  <a:pt x="985" y="229"/>
                  <a:pt x="987" y="230"/>
                  <a:pt x="990" y="231"/>
                </a:cubicBezTo>
                <a:cubicBezTo>
                  <a:pt x="997" y="233"/>
                  <a:pt x="1005" y="233"/>
                  <a:pt x="1012" y="232"/>
                </a:cubicBezTo>
                <a:cubicBezTo>
                  <a:pt x="1014" y="232"/>
                  <a:pt x="1016" y="230"/>
                  <a:pt x="1017" y="228"/>
                </a:cubicBezTo>
                <a:cubicBezTo>
                  <a:pt x="1019" y="225"/>
                  <a:pt x="1019" y="220"/>
                  <a:pt x="1022" y="218"/>
                </a:cubicBezTo>
                <a:cubicBezTo>
                  <a:pt x="1022" y="218"/>
                  <a:pt x="1022" y="218"/>
                  <a:pt x="1022" y="218"/>
                </a:cubicBezTo>
                <a:cubicBezTo>
                  <a:pt x="1022" y="218"/>
                  <a:pt x="1022" y="217"/>
                  <a:pt x="1022" y="217"/>
                </a:cubicBezTo>
                <a:cubicBezTo>
                  <a:pt x="1022" y="218"/>
                  <a:pt x="1022" y="218"/>
                  <a:pt x="1022" y="218"/>
                </a:cubicBezTo>
                <a:cubicBezTo>
                  <a:pt x="1025" y="213"/>
                  <a:pt x="1026" y="207"/>
                  <a:pt x="1022" y="202"/>
                </a:cubicBezTo>
                <a:cubicBezTo>
                  <a:pt x="1018" y="197"/>
                  <a:pt x="1015" y="190"/>
                  <a:pt x="1012" y="184"/>
                </a:cubicBezTo>
                <a:cubicBezTo>
                  <a:pt x="1011" y="182"/>
                  <a:pt x="1010" y="180"/>
                  <a:pt x="1009" y="179"/>
                </a:cubicBezTo>
                <a:cubicBezTo>
                  <a:pt x="1007" y="176"/>
                  <a:pt x="1002" y="175"/>
                  <a:pt x="1000" y="177"/>
                </a:cubicBezTo>
                <a:cubicBezTo>
                  <a:pt x="992" y="185"/>
                  <a:pt x="986" y="193"/>
                  <a:pt x="987" y="204"/>
                </a:cubicBezTo>
                <a:cubicBezTo>
                  <a:pt x="987" y="209"/>
                  <a:pt x="984" y="212"/>
                  <a:pt x="983" y="216"/>
                </a:cubicBezTo>
                <a:cubicBezTo>
                  <a:pt x="982" y="219"/>
                  <a:pt x="984" y="222"/>
                  <a:pt x="984" y="226"/>
                </a:cubicBezTo>
                <a:close/>
                <a:moveTo>
                  <a:pt x="918" y="181"/>
                </a:moveTo>
                <a:cubicBezTo>
                  <a:pt x="922" y="182"/>
                  <a:pt x="926" y="182"/>
                  <a:pt x="930" y="184"/>
                </a:cubicBezTo>
                <a:cubicBezTo>
                  <a:pt x="930" y="184"/>
                  <a:pt x="930" y="184"/>
                  <a:pt x="930" y="185"/>
                </a:cubicBezTo>
                <a:cubicBezTo>
                  <a:pt x="930" y="185"/>
                  <a:pt x="930" y="184"/>
                  <a:pt x="930" y="184"/>
                </a:cubicBezTo>
                <a:cubicBezTo>
                  <a:pt x="932" y="186"/>
                  <a:pt x="934" y="188"/>
                  <a:pt x="936" y="189"/>
                </a:cubicBezTo>
                <a:cubicBezTo>
                  <a:pt x="944" y="196"/>
                  <a:pt x="949" y="203"/>
                  <a:pt x="943" y="214"/>
                </a:cubicBezTo>
                <a:cubicBezTo>
                  <a:pt x="941" y="217"/>
                  <a:pt x="943" y="220"/>
                  <a:pt x="946" y="223"/>
                </a:cubicBezTo>
                <a:cubicBezTo>
                  <a:pt x="950" y="226"/>
                  <a:pt x="954" y="226"/>
                  <a:pt x="958" y="224"/>
                </a:cubicBezTo>
                <a:cubicBezTo>
                  <a:pt x="963" y="220"/>
                  <a:pt x="967" y="216"/>
                  <a:pt x="968" y="209"/>
                </a:cubicBezTo>
                <a:cubicBezTo>
                  <a:pt x="969" y="201"/>
                  <a:pt x="972" y="193"/>
                  <a:pt x="979" y="188"/>
                </a:cubicBezTo>
                <a:cubicBezTo>
                  <a:pt x="981" y="186"/>
                  <a:pt x="982" y="183"/>
                  <a:pt x="983" y="181"/>
                </a:cubicBezTo>
                <a:cubicBezTo>
                  <a:pt x="985" y="175"/>
                  <a:pt x="986" y="170"/>
                  <a:pt x="981" y="165"/>
                </a:cubicBezTo>
                <a:cubicBezTo>
                  <a:pt x="979" y="163"/>
                  <a:pt x="978" y="161"/>
                  <a:pt x="979" y="158"/>
                </a:cubicBezTo>
                <a:cubicBezTo>
                  <a:pt x="980" y="157"/>
                  <a:pt x="980" y="156"/>
                  <a:pt x="980" y="154"/>
                </a:cubicBezTo>
                <a:cubicBezTo>
                  <a:pt x="980" y="145"/>
                  <a:pt x="976" y="141"/>
                  <a:pt x="967" y="145"/>
                </a:cubicBezTo>
                <a:cubicBezTo>
                  <a:pt x="966" y="145"/>
                  <a:pt x="965" y="146"/>
                  <a:pt x="963" y="146"/>
                </a:cubicBezTo>
                <a:cubicBezTo>
                  <a:pt x="963" y="146"/>
                  <a:pt x="963" y="146"/>
                  <a:pt x="963" y="147"/>
                </a:cubicBezTo>
                <a:cubicBezTo>
                  <a:pt x="963" y="148"/>
                  <a:pt x="963" y="148"/>
                  <a:pt x="962" y="147"/>
                </a:cubicBezTo>
                <a:cubicBezTo>
                  <a:pt x="962" y="147"/>
                  <a:pt x="963" y="146"/>
                  <a:pt x="963" y="146"/>
                </a:cubicBezTo>
                <a:cubicBezTo>
                  <a:pt x="964" y="142"/>
                  <a:pt x="964" y="138"/>
                  <a:pt x="964" y="134"/>
                </a:cubicBezTo>
                <a:cubicBezTo>
                  <a:pt x="964" y="127"/>
                  <a:pt x="959" y="122"/>
                  <a:pt x="952" y="122"/>
                </a:cubicBezTo>
                <a:cubicBezTo>
                  <a:pt x="948" y="122"/>
                  <a:pt x="944" y="123"/>
                  <a:pt x="940" y="123"/>
                </a:cubicBezTo>
                <a:cubicBezTo>
                  <a:pt x="939" y="122"/>
                  <a:pt x="937" y="123"/>
                  <a:pt x="936" y="124"/>
                </a:cubicBezTo>
                <a:cubicBezTo>
                  <a:pt x="932" y="128"/>
                  <a:pt x="928" y="132"/>
                  <a:pt x="930" y="139"/>
                </a:cubicBezTo>
                <a:cubicBezTo>
                  <a:pt x="931" y="140"/>
                  <a:pt x="930" y="142"/>
                  <a:pt x="930" y="144"/>
                </a:cubicBezTo>
                <a:cubicBezTo>
                  <a:pt x="929" y="149"/>
                  <a:pt x="929" y="149"/>
                  <a:pt x="934" y="151"/>
                </a:cubicBezTo>
                <a:cubicBezTo>
                  <a:pt x="934" y="151"/>
                  <a:pt x="934" y="151"/>
                  <a:pt x="934" y="151"/>
                </a:cubicBezTo>
                <a:cubicBezTo>
                  <a:pt x="934" y="151"/>
                  <a:pt x="934" y="151"/>
                  <a:pt x="935" y="151"/>
                </a:cubicBezTo>
                <a:cubicBezTo>
                  <a:pt x="935" y="150"/>
                  <a:pt x="935" y="150"/>
                  <a:pt x="935" y="150"/>
                </a:cubicBezTo>
                <a:cubicBezTo>
                  <a:pt x="936" y="150"/>
                  <a:pt x="936" y="150"/>
                  <a:pt x="935" y="151"/>
                </a:cubicBezTo>
                <a:cubicBezTo>
                  <a:pt x="934" y="151"/>
                  <a:pt x="934" y="151"/>
                  <a:pt x="934" y="151"/>
                </a:cubicBezTo>
                <a:cubicBezTo>
                  <a:pt x="934" y="151"/>
                  <a:pt x="934" y="151"/>
                  <a:pt x="934" y="151"/>
                </a:cubicBezTo>
                <a:cubicBezTo>
                  <a:pt x="934" y="154"/>
                  <a:pt x="935" y="156"/>
                  <a:pt x="935" y="159"/>
                </a:cubicBezTo>
                <a:cubicBezTo>
                  <a:pt x="935" y="161"/>
                  <a:pt x="934" y="163"/>
                  <a:pt x="934" y="165"/>
                </a:cubicBezTo>
                <a:cubicBezTo>
                  <a:pt x="933" y="167"/>
                  <a:pt x="931" y="169"/>
                  <a:pt x="929" y="168"/>
                </a:cubicBezTo>
                <a:cubicBezTo>
                  <a:pt x="926" y="166"/>
                  <a:pt x="924" y="165"/>
                  <a:pt x="922" y="164"/>
                </a:cubicBezTo>
                <a:cubicBezTo>
                  <a:pt x="919" y="163"/>
                  <a:pt x="917" y="164"/>
                  <a:pt x="916" y="165"/>
                </a:cubicBezTo>
                <a:cubicBezTo>
                  <a:pt x="915" y="167"/>
                  <a:pt x="913" y="168"/>
                  <a:pt x="913" y="170"/>
                </a:cubicBezTo>
                <a:cubicBezTo>
                  <a:pt x="911" y="175"/>
                  <a:pt x="913" y="180"/>
                  <a:pt x="918" y="181"/>
                </a:cubicBezTo>
                <a:close/>
                <a:moveTo>
                  <a:pt x="901" y="272"/>
                </a:moveTo>
                <a:cubicBezTo>
                  <a:pt x="900" y="272"/>
                  <a:pt x="900" y="272"/>
                  <a:pt x="900" y="272"/>
                </a:cubicBezTo>
                <a:cubicBezTo>
                  <a:pt x="900" y="272"/>
                  <a:pt x="900" y="272"/>
                  <a:pt x="900" y="272"/>
                </a:cubicBezTo>
                <a:cubicBezTo>
                  <a:pt x="900" y="272"/>
                  <a:pt x="901" y="272"/>
                  <a:pt x="901" y="272"/>
                </a:cubicBezTo>
                <a:cubicBezTo>
                  <a:pt x="901" y="272"/>
                  <a:pt x="901" y="272"/>
                  <a:pt x="901" y="272"/>
                </a:cubicBezTo>
                <a:close/>
                <a:moveTo>
                  <a:pt x="909" y="265"/>
                </a:moveTo>
                <a:cubicBezTo>
                  <a:pt x="908" y="265"/>
                  <a:pt x="908" y="264"/>
                  <a:pt x="907" y="264"/>
                </a:cubicBezTo>
                <a:cubicBezTo>
                  <a:pt x="903" y="263"/>
                  <a:pt x="899" y="263"/>
                  <a:pt x="896" y="266"/>
                </a:cubicBezTo>
                <a:cubicBezTo>
                  <a:pt x="895" y="266"/>
                  <a:pt x="895" y="269"/>
                  <a:pt x="896" y="269"/>
                </a:cubicBezTo>
                <a:cubicBezTo>
                  <a:pt x="897" y="270"/>
                  <a:pt x="899" y="271"/>
                  <a:pt x="901" y="272"/>
                </a:cubicBezTo>
                <a:cubicBezTo>
                  <a:pt x="903" y="270"/>
                  <a:pt x="906" y="269"/>
                  <a:pt x="908" y="267"/>
                </a:cubicBezTo>
                <a:cubicBezTo>
                  <a:pt x="908" y="267"/>
                  <a:pt x="909" y="266"/>
                  <a:pt x="909" y="265"/>
                </a:cubicBezTo>
                <a:close/>
              </a:path>
            </a:pathLst>
          </a:custGeom>
          <a:solidFill>
            <a:schemeClr val="tx1">
              <a:lumMod val="40000"/>
              <a:lumOff val="6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1" name="Freeform 24">
            <a:extLst>
              <a:ext uri="{FF2B5EF4-FFF2-40B4-BE49-F238E27FC236}">
                <a16:creationId xmlns:a16="http://schemas.microsoft.com/office/drawing/2014/main" id="{51341D4A-EA0C-31B4-C16F-5E3C12AD56FD}"/>
              </a:ext>
            </a:extLst>
          </p:cNvPr>
          <p:cNvSpPr>
            <a:spLocks/>
          </p:cNvSpPr>
          <p:nvPr/>
        </p:nvSpPr>
        <p:spPr bwMode="auto">
          <a:xfrm>
            <a:off x="14333162" y="6284915"/>
            <a:ext cx="3049588" cy="1785938"/>
          </a:xfrm>
          <a:custGeom>
            <a:avLst/>
            <a:gdLst>
              <a:gd name="T0" fmla="*/ 895 w 972"/>
              <a:gd name="T1" fmla="*/ 154 h 569"/>
              <a:gd name="T2" fmla="*/ 808 w 972"/>
              <a:gd name="T3" fmla="*/ 172 h 569"/>
              <a:gd name="T4" fmla="*/ 783 w 972"/>
              <a:gd name="T5" fmla="*/ 190 h 569"/>
              <a:gd name="T6" fmla="*/ 734 w 972"/>
              <a:gd name="T7" fmla="*/ 217 h 569"/>
              <a:gd name="T8" fmla="*/ 693 w 972"/>
              <a:gd name="T9" fmla="*/ 218 h 569"/>
              <a:gd name="T10" fmla="*/ 697 w 972"/>
              <a:gd name="T11" fmla="*/ 217 h 569"/>
              <a:gd name="T12" fmla="*/ 709 w 972"/>
              <a:gd name="T13" fmla="*/ 173 h 569"/>
              <a:gd name="T14" fmla="*/ 692 w 972"/>
              <a:gd name="T15" fmla="*/ 171 h 569"/>
              <a:gd name="T16" fmla="*/ 686 w 972"/>
              <a:gd name="T17" fmla="*/ 131 h 569"/>
              <a:gd name="T18" fmla="*/ 672 w 972"/>
              <a:gd name="T19" fmla="*/ 137 h 569"/>
              <a:gd name="T20" fmla="*/ 628 w 972"/>
              <a:gd name="T21" fmla="*/ 216 h 569"/>
              <a:gd name="T22" fmla="*/ 632 w 972"/>
              <a:gd name="T23" fmla="*/ 147 h 569"/>
              <a:gd name="T24" fmla="*/ 682 w 972"/>
              <a:gd name="T25" fmla="*/ 127 h 569"/>
              <a:gd name="T26" fmla="*/ 696 w 972"/>
              <a:gd name="T27" fmla="*/ 120 h 569"/>
              <a:gd name="T28" fmla="*/ 676 w 972"/>
              <a:gd name="T29" fmla="*/ 105 h 569"/>
              <a:gd name="T30" fmla="*/ 636 w 972"/>
              <a:gd name="T31" fmla="*/ 95 h 569"/>
              <a:gd name="T32" fmla="*/ 603 w 972"/>
              <a:gd name="T33" fmla="*/ 100 h 569"/>
              <a:gd name="T34" fmla="*/ 577 w 972"/>
              <a:gd name="T35" fmla="*/ 94 h 569"/>
              <a:gd name="T36" fmla="*/ 577 w 972"/>
              <a:gd name="T37" fmla="*/ 94 h 569"/>
              <a:gd name="T38" fmla="*/ 564 w 972"/>
              <a:gd name="T39" fmla="*/ 52 h 569"/>
              <a:gd name="T40" fmla="*/ 85 w 972"/>
              <a:gd name="T41" fmla="*/ 12 h 569"/>
              <a:gd name="T42" fmla="*/ 60 w 972"/>
              <a:gd name="T43" fmla="*/ 10 h 569"/>
              <a:gd name="T44" fmla="*/ 47 w 972"/>
              <a:gd name="T45" fmla="*/ 46 h 569"/>
              <a:gd name="T46" fmla="*/ 10 w 972"/>
              <a:gd name="T47" fmla="*/ 170 h 569"/>
              <a:gd name="T48" fmla="*/ 4 w 972"/>
              <a:gd name="T49" fmla="*/ 240 h 569"/>
              <a:gd name="T50" fmla="*/ 17 w 972"/>
              <a:gd name="T51" fmla="*/ 277 h 569"/>
              <a:gd name="T52" fmla="*/ 20 w 972"/>
              <a:gd name="T53" fmla="*/ 312 h 569"/>
              <a:gd name="T54" fmla="*/ 38 w 972"/>
              <a:gd name="T55" fmla="*/ 361 h 569"/>
              <a:gd name="T56" fmla="*/ 125 w 972"/>
              <a:gd name="T57" fmla="*/ 405 h 569"/>
              <a:gd name="T58" fmla="*/ 307 w 972"/>
              <a:gd name="T59" fmla="*/ 486 h 569"/>
              <a:gd name="T60" fmla="*/ 402 w 972"/>
              <a:gd name="T61" fmla="*/ 558 h 569"/>
              <a:gd name="T62" fmla="*/ 451 w 972"/>
              <a:gd name="T63" fmla="*/ 487 h 569"/>
              <a:gd name="T64" fmla="*/ 509 w 972"/>
              <a:gd name="T65" fmla="*/ 483 h 569"/>
              <a:gd name="T66" fmla="*/ 549 w 972"/>
              <a:gd name="T67" fmla="*/ 467 h 569"/>
              <a:gd name="T68" fmla="*/ 624 w 972"/>
              <a:gd name="T69" fmla="*/ 477 h 569"/>
              <a:gd name="T70" fmla="*/ 654 w 972"/>
              <a:gd name="T71" fmla="*/ 502 h 569"/>
              <a:gd name="T72" fmla="*/ 676 w 972"/>
              <a:gd name="T73" fmla="*/ 565 h 569"/>
              <a:gd name="T74" fmla="*/ 693 w 972"/>
              <a:gd name="T75" fmla="*/ 517 h 569"/>
              <a:gd name="T76" fmla="*/ 689 w 972"/>
              <a:gd name="T77" fmla="*/ 441 h 569"/>
              <a:gd name="T78" fmla="*/ 735 w 972"/>
              <a:gd name="T79" fmla="*/ 404 h 569"/>
              <a:gd name="T80" fmla="*/ 779 w 972"/>
              <a:gd name="T81" fmla="*/ 373 h 569"/>
              <a:gd name="T82" fmla="*/ 790 w 972"/>
              <a:gd name="T83" fmla="*/ 349 h 569"/>
              <a:gd name="T84" fmla="*/ 791 w 972"/>
              <a:gd name="T85" fmla="*/ 308 h 569"/>
              <a:gd name="T86" fmla="*/ 799 w 972"/>
              <a:gd name="T87" fmla="*/ 320 h 569"/>
              <a:gd name="T88" fmla="*/ 815 w 972"/>
              <a:gd name="T89" fmla="*/ 289 h 569"/>
              <a:gd name="T90" fmla="*/ 859 w 972"/>
              <a:gd name="T91" fmla="*/ 251 h 569"/>
              <a:gd name="T92" fmla="*/ 861 w 972"/>
              <a:gd name="T93" fmla="*/ 244 h 569"/>
              <a:gd name="T94" fmla="*/ 898 w 972"/>
              <a:gd name="T95" fmla="*/ 237 h 569"/>
              <a:gd name="T96" fmla="*/ 901 w 972"/>
              <a:gd name="T97" fmla="*/ 202 h 569"/>
              <a:gd name="T98" fmla="*/ 967 w 972"/>
              <a:gd name="T99" fmla="*/ 1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2" h="569">
                <a:moveTo>
                  <a:pt x="972" y="162"/>
                </a:moveTo>
                <a:cubicBezTo>
                  <a:pt x="969" y="158"/>
                  <a:pt x="965" y="154"/>
                  <a:pt x="960" y="152"/>
                </a:cubicBezTo>
                <a:cubicBezTo>
                  <a:pt x="950" y="147"/>
                  <a:pt x="960" y="110"/>
                  <a:pt x="948" y="108"/>
                </a:cubicBezTo>
                <a:cubicBezTo>
                  <a:pt x="935" y="106"/>
                  <a:pt x="909" y="148"/>
                  <a:pt x="895" y="154"/>
                </a:cubicBezTo>
                <a:cubicBezTo>
                  <a:pt x="880" y="159"/>
                  <a:pt x="855" y="154"/>
                  <a:pt x="838" y="156"/>
                </a:cubicBezTo>
                <a:cubicBezTo>
                  <a:pt x="830" y="157"/>
                  <a:pt x="818" y="164"/>
                  <a:pt x="808" y="171"/>
                </a:cubicBezTo>
                <a:cubicBezTo>
                  <a:pt x="807" y="172"/>
                  <a:pt x="807" y="172"/>
                  <a:pt x="807" y="172"/>
                </a:cubicBezTo>
                <a:cubicBezTo>
                  <a:pt x="808" y="172"/>
                  <a:pt x="808" y="172"/>
                  <a:pt x="808" y="172"/>
                </a:cubicBezTo>
                <a:cubicBezTo>
                  <a:pt x="808" y="172"/>
                  <a:pt x="809" y="172"/>
                  <a:pt x="809" y="173"/>
                </a:cubicBezTo>
                <a:cubicBezTo>
                  <a:pt x="812" y="177"/>
                  <a:pt x="811" y="181"/>
                  <a:pt x="809" y="184"/>
                </a:cubicBezTo>
                <a:cubicBezTo>
                  <a:pt x="804" y="190"/>
                  <a:pt x="798" y="194"/>
                  <a:pt x="791" y="191"/>
                </a:cubicBezTo>
                <a:cubicBezTo>
                  <a:pt x="788" y="190"/>
                  <a:pt x="785" y="190"/>
                  <a:pt x="783" y="190"/>
                </a:cubicBezTo>
                <a:cubicBezTo>
                  <a:pt x="757" y="201"/>
                  <a:pt x="757" y="201"/>
                  <a:pt x="757" y="201"/>
                </a:cubicBezTo>
                <a:cubicBezTo>
                  <a:pt x="758" y="202"/>
                  <a:pt x="758" y="202"/>
                  <a:pt x="758" y="203"/>
                </a:cubicBezTo>
                <a:cubicBezTo>
                  <a:pt x="758" y="204"/>
                  <a:pt x="757" y="205"/>
                  <a:pt x="756" y="206"/>
                </a:cubicBezTo>
                <a:cubicBezTo>
                  <a:pt x="749" y="210"/>
                  <a:pt x="742" y="214"/>
                  <a:pt x="734" y="217"/>
                </a:cubicBezTo>
                <a:cubicBezTo>
                  <a:pt x="729" y="219"/>
                  <a:pt x="723" y="221"/>
                  <a:pt x="718" y="225"/>
                </a:cubicBezTo>
                <a:cubicBezTo>
                  <a:pt x="712" y="228"/>
                  <a:pt x="706" y="229"/>
                  <a:pt x="699" y="229"/>
                </a:cubicBezTo>
                <a:cubicBezTo>
                  <a:pt x="697" y="228"/>
                  <a:pt x="695" y="227"/>
                  <a:pt x="693" y="225"/>
                </a:cubicBezTo>
                <a:cubicBezTo>
                  <a:pt x="691" y="224"/>
                  <a:pt x="691" y="219"/>
                  <a:pt x="693" y="218"/>
                </a:cubicBezTo>
                <a:cubicBezTo>
                  <a:pt x="694" y="218"/>
                  <a:pt x="695" y="217"/>
                  <a:pt x="695" y="217"/>
                </a:cubicBezTo>
                <a:cubicBezTo>
                  <a:pt x="697" y="217"/>
                  <a:pt x="698" y="216"/>
                  <a:pt x="700" y="216"/>
                </a:cubicBezTo>
                <a:cubicBezTo>
                  <a:pt x="700" y="216"/>
                  <a:pt x="700" y="216"/>
                  <a:pt x="700" y="216"/>
                </a:cubicBezTo>
                <a:cubicBezTo>
                  <a:pt x="699" y="216"/>
                  <a:pt x="698" y="217"/>
                  <a:pt x="697" y="217"/>
                </a:cubicBezTo>
                <a:cubicBezTo>
                  <a:pt x="698" y="214"/>
                  <a:pt x="698" y="214"/>
                  <a:pt x="698" y="214"/>
                </a:cubicBezTo>
                <a:cubicBezTo>
                  <a:pt x="697" y="211"/>
                  <a:pt x="697" y="211"/>
                  <a:pt x="697" y="211"/>
                </a:cubicBezTo>
                <a:cubicBezTo>
                  <a:pt x="712" y="186"/>
                  <a:pt x="712" y="186"/>
                  <a:pt x="712" y="186"/>
                </a:cubicBezTo>
                <a:cubicBezTo>
                  <a:pt x="711" y="182"/>
                  <a:pt x="710" y="177"/>
                  <a:pt x="709" y="173"/>
                </a:cubicBezTo>
                <a:cubicBezTo>
                  <a:pt x="709" y="170"/>
                  <a:pt x="704" y="168"/>
                  <a:pt x="701" y="170"/>
                </a:cubicBezTo>
                <a:cubicBezTo>
                  <a:pt x="699" y="170"/>
                  <a:pt x="697" y="172"/>
                  <a:pt x="696" y="173"/>
                </a:cubicBezTo>
                <a:cubicBezTo>
                  <a:pt x="694" y="174"/>
                  <a:pt x="693" y="174"/>
                  <a:pt x="692" y="173"/>
                </a:cubicBezTo>
                <a:cubicBezTo>
                  <a:pt x="692" y="173"/>
                  <a:pt x="692" y="171"/>
                  <a:pt x="692" y="171"/>
                </a:cubicBezTo>
                <a:cubicBezTo>
                  <a:pt x="694" y="168"/>
                  <a:pt x="696" y="166"/>
                  <a:pt x="698" y="163"/>
                </a:cubicBezTo>
                <a:cubicBezTo>
                  <a:pt x="702" y="157"/>
                  <a:pt x="703" y="151"/>
                  <a:pt x="700" y="145"/>
                </a:cubicBezTo>
                <a:cubicBezTo>
                  <a:pt x="699" y="143"/>
                  <a:pt x="698" y="140"/>
                  <a:pt x="696" y="138"/>
                </a:cubicBezTo>
                <a:cubicBezTo>
                  <a:pt x="693" y="136"/>
                  <a:pt x="689" y="134"/>
                  <a:pt x="686" y="131"/>
                </a:cubicBezTo>
                <a:cubicBezTo>
                  <a:pt x="685" y="130"/>
                  <a:pt x="684" y="128"/>
                  <a:pt x="683" y="127"/>
                </a:cubicBezTo>
                <a:cubicBezTo>
                  <a:pt x="682" y="127"/>
                  <a:pt x="682" y="127"/>
                  <a:pt x="682" y="127"/>
                </a:cubicBezTo>
                <a:cubicBezTo>
                  <a:pt x="682" y="127"/>
                  <a:pt x="682" y="127"/>
                  <a:pt x="682" y="127"/>
                </a:cubicBezTo>
                <a:cubicBezTo>
                  <a:pt x="678" y="129"/>
                  <a:pt x="675" y="133"/>
                  <a:pt x="672" y="137"/>
                </a:cubicBezTo>
                <a:cubicBezTo>
                  <a:pt x="670" y="139"/>
                  <a:pt x="668" y="142"/>
                  <a:pt x="664" y="142"/>
                </a:cubicBezTo>
                <a:cubicBezTo>
                  <a:pt x="659" y="143"/>
                  <a:pt x="656" y="145"/>
                  <a:pt x="655" y="149"/>
                </a:cubicBezTo>
                <a:cubicBezTo>
                  <a:pt x="649" y="161"/>
                  <a:pt x="644" y="173"/>
                  <a:pt x="644" y="187"/>
                </a:cubicBezTo>
                <a:cubicBezTo>
                  <a:pt x="645" y="200"/>
                  <a:pt x="638" y="209"/>
                  <a:pt x="628" y="216"/>
                </a:cubicBezTo>
                <a:cubicBezTo>
                  <a:pt x="625" y="218"/>
                  <a:pt x="621" y="216"/>
                  <a:pt x="620" y="213"/>
                </a:cubicBezTo>
                <a:cubicBezTo>
                  <a:pt x="618" y="201"/>
                  <a:pt x="618" y="189"/>
                  <a:pt x="624" y="178"/>
                </a:cubicBezTo>
                <a:cubicBezTo>
                  <a:pt x="628" y="172"/>
                  <a:pt x="629" y="164"/>
                  <a:pt x="632" y="157"/>
                </a:cubicBezTo>
                <a:cubicBezTo>
                  <a:pt x="633" y="154"/>
                  <a:pt x="633" y="151"/>
                  <a:pt x="632" y="147"/>
                </a:cubicBezTo>
                <a:cubicBezTo>
                  <a:pt x="631" y="146"/>
                  <a:pt x="632" y="145"/>
                  <a:pt x="632" y="143"/>
                </a:cubicBezTo>
                <a:cubicBezTo>
                  <a:pt x="632" y="143"/>
                  <a:pt x="632" y="142"/>
                  <a:pt x="633" y="141"/>
                </a:cubicBezTo>
                <a:cubicBezTo>
                  <a:pt x="650" y="123"/>
                  <a:pt x="645" y="125"/>
                  <a:pt x="669" y="122"/>
                </a:cubicBezTo>
                <a:cubicBezTo>
                  <a:pt x="675" y="121"/>
                  <a:pt x="678" y="124"/>
                  <a:pt x="682" y="127"/>
                </a:cubicBezTo>
                <a:cubicBezTo>
                  <a:pt x="682" y="127"/>
                  <a:pt x="682" y="126"/>
                  <a:pt x="682" y="126"/>
                </a:cubicBezTo>
                <a:cubicBezTo>
                  <a:pt x="682" y="126"/>
                  <a:pt x="683" y="127"/>
                  <a:pt x="683" y="127"/>
                </a:cubicBezTo>
                <a:cubicBezTo>
                  <a:pt x="686" y="126"/>
                  <a:pt x="690" y="124"/>
                  <a:pt x="694" y="123"/>
                </a:cubicBezTo>
                <a:cubicBezTo>
                  <a:pt x="695" y="123"/>
                  <a:pt x="695" y="121"/>
                  <a:pt x="696" y="120"/>
                </a:cubicBezTo>
                <a:cubicBezTo>
                  <a:pt x="697" y="120"/>
                  <a:pt x="697" y="119"/>
                  <a:pt x="697" y="118"/>
                </a:cubicBezTo>
                <a:cubicBezTo>
                  <a:pt x="697" y="119"/>
                  <a:pt x="697" y="119"/>
                  <a:pt x="696" y="120"/>
                </a:cubicBezTo>
                <a:cubicBezTo>
                  <a:pt x="667" y="106"/>
                  <a:pt x="667" y="106"/>
                  <a:pt x="667" y="106"/>
                </a:cubicBezTo>
                <a:cubicBezTo>
                  <a:pt x="670" y="105"/>
                  <a:pt x="673" y="105"/>
                  <a:pt x="676" y="105"/>
                </a:cubicBezTo>
                <a:cubicBezTo>
                  <a:pt x="670" y="106"/>
                  <a:pt x="665" y="105"/>
                  <a:pt x="659" y="107"/>
                </a:cubicBezTo>
                <a:cubicBezTo>
                  <a:pt x="652" y="108"/>
                  <a:pt x="647" y="107"/>
                  <a:pt x="643" y="101"/>
                </a:cubicBezTo>
                <a:cubicBezTo>
                  <a:pt x="642" y="100"/>
                  <a:pt x="641" y="99"/>
                  <a:pt x="640" y="98"/>
                </a:cubicBezTo>
                <a:cubicBezTo>
                  <a:pt x="638" y="97"/>
                  <a:pt x="635" y="97"/>
                  <a:pt x="636" y="95"/>
                </a:cubicBezTo>
                <a:cubicBezTo>
                  <a:pt x="636" y="93"/>
                  <a:pt x="638" y="91"/>
                  <a:pt x="639" y="90"/>
                </a:cubicBezTo>
                <a:cubicBezTo>
                  <a:pt x="639" y="90"/>
                  <a:pt x="638" y="91"/>
                  <a:pt x="638" y="92"/>
                </a:cubicBezTo>
                <a:cubicBezTo>
                  <a:pt x="629" y="87"/>
                  <a:pt x="629" y="87"/>
                  <a:pt x="629" y="87"/>
                </a:cubicBezTo>
                <a:cubicBezTo>
                  <a:pt x="622" y="93"/>
                  <a:pt x="612" y="97"/>
                  <a:pt x="603" y="100"/>
                </a:cubicBezTo>
                <a:cubicBezTo>
                  <a:pt x="598" y="102"/>
                  <a:pt x="593" y="103"/>
                  <a:pt x="589" y="96"/>
                </a:cubicBezTo>
                <a:cubicBezTo>
                  <a:pt x="587" y="93"/>
                  <a:pt x="582" y="94"/>
                  <a:pt x="578" y="94"/>
                </a:cubicBezTo>
                <a:cubicBezTo>
                  <a:pt x="578" y="94"/>
                  <a:pt x="578" y="94"/>
                  <a:pt x="578" y="94"/>
                </a:cubicBezTo>
                <a:cubicBezTo>
                  <a:pt x="577" y="94"/>
                  <a:pt x="577" y="94"/>
                  <a:pt x="577" y="94"/>
                </a:cubicBezTo>
                <a:cubicBezTo>
                  <a:pt x="576" y="95"/>
                  <a:pt x="576" y="95"/>
                  <a:pt x="576" y="95"/>
                </a:cubicBezTo>
                <a:cubicBezTo>
                  <a:pt x="576" y="95"/>
                  <a:pt x="576" y="94"/>
                  <a:pt x="576" y="94"/>
                </a:cubicBezTo>
                <a:cubicBezTo>
                  <a:pt x="576" y="94"/>
                  <a:pt x="577" y="94"/>
                  <a:pt x="577" y="94"/>
                </a:cubicBezTo>
                <a:cubicBezTo>
                  <a:pt x="577" y="94"/>
                  <a:pt x="577" y="94"/>
                  <a:pt x="577" y="94"/>
                </a:cubicBezTo>
                <a:cubicBezTo>
                  <a:pt x="578" y="94"/>
                  <a:pt x="578" y="94"/>
                  <a:pt x="578" y="94"/>
                </a:cubicBezTo>
                <a:cubicBezTo>
                  <a:pt x="583" y="86"/>
                  <a:pt x="590" y="81"/>
                  <a:pt x="599" y="78"/>
                </a:cubicBezTo>
                <a:cubicBezTo>
                  <a:pt x="601" y="77"/>
                  <a:pt x="603" y="76"/>
                  <a:pt x="606" y="75"/>
                </a:cubicBezTo>
                <a:cubicBezTo>
                  <a:pt x="564" y="52"/>
                  <a:pt x="564" y="52"/>
                  <a:pt x="564" y="52"/>
                </a:cubicBezTo>
                <a:cubicBezTo>
                  <a:pt x="552" y="47"/>
                  <a:pt x="544" y="43"/>
                  <a:pt x="544" y="43"/>
                </a:cubicBezTo>
                <a:cubicBezTo>
                  <a:pt x="477" y="34"/>
                  <a:pt x="477" y="34"/>
                  <a:pt x="477" y="34"/>
                </a:cubicBezTo>
                <a:cubicBezTo>
                  <a:pt x="86" y="0"/>
                  <a:pt x="86" y="0"/>
                  <a:pt x="86" y="0"/>
                </a:cubicBezTo>
                <a:cubicBezTo>
                  <a:pt x="88" y="5"/>
                  <a:pt x="86" y="8"/>
                  <a:pt x="85" y="12"/>
                </a:cubicBezTo>
                <a:cubicBezTo>
                  <a:pt x="84" y="13"/>
                  <a:pt x="83" y="15"/>
                  <a:pt x="82" y="15"/>
                </a:cubicBezTo>
                <a:cubicBezTo>
                  <a:pt x="82" y="15"/>
                  <a:pt x="81" y="26"/>
                  <a:pt x="64" y="13"/>
                </a:cubicBezTo>
                <a:cubicBezTo>
                  <a:pt x="64" y="13"/>
                  <a:pt x="64" y="13"/>
                  <a:pt x="64" y="13"/>
                </a:cubicBezTo>
                <a:cubicBezTo>
                  <a:pt x="63" y="13"/>
                  <a:pt x="61" y="12"/>
                  <a:pt x="60" y="10"/>
                </a:cubicBezTo>
                <a:cubicBezTo>
                  <a:pt x="58" y="9"/>
                  <a:pt x="56" y="8"/>
                  <a:pt x="53" y="8"/>
                </a:cubicBezTo>
                <a:cubicBezTo>
                  <a:pt x="54" y="8"/>
                  <a:pt x="55" y="7"/>
                  <a:pt x="56" y="7"/>
                </a:cubicBezTo>
                <a:cubicBezTo>
                  <a:pt x="51" y="9"/>
                  <a:pt x="47" y="13"/>
                  <a:pt x="47" y="19"/>
                </a:cubicBezTo>
                <a:cubicBezTo>
                  <a:pt x="47" y="28"/>
                  <a:pt x="47" y="37"/>
                  <a:pt x="47" y="46"/>
                </a:cubicBezTo>
                <a:cubicBezTo>
                  <a:pt x="48" y="57"/>
                  <a:pt x="46" y="68"/>
                  <a:pt x="42" y="78"/>
                </a:cubicBezTo>
                <a:cubicBezTo>
                  <a:pt x="38" y="89"/>
                  <a:pt x="32" y="100"/>
                  <a:pt x="30" y="112"/>
                </a:cubicBezTo>
                <a:cubicBezTo>
                  <a:pt x="27" y="122"/>
                  <a:pt x="23" y="133"/>
                  <a:pt x="17" y="142"/>
                </a:cubicBezTo>
                <a:cubicBezTo>
                  <a:pt x="11" y="151"/>
                  <a:pt x="9" y="160"/>
                  <a:pt x="10" y="170"/>
                </a:cubicBezTo>
                <a:cubicBezTo>
                  <a:pt x="10" y="172"/>
                  <a:pt x="10" y="174"/>
                  <a:pt x="10" y="176"/>
                </a:cubicBezTo>
                <a:cubicBezTo>
                  <a:pt x="11" y="187"/>
                  <a:pt x="9" y="198"/>
                  <a:pt x="2" y="208"/>
                </a:cubicBezTo>
                <a:cubicBezTo>
                  <a:pt x="0" y="211"/>
                  <a:pt x="0" y="214"/>
                  <a:pt x="1" y="218"/>
                </a:cubicBezTo>
                <a:cubicBezTo>
                  <a:pt x="5" y="225"/>
                  <a:pt x="6" y="232"/>
                  <a:pt x="4" y="240"/>
                </a:cubicBezTo>
                <a:cubicBezTo>
                  <a:pt x="3" y="243"/>
                  <a:pt x="3" y="247"/>
                  <a:pt x="4" y="250"/>
                </a:cubicBezTo>
                <a:cubicBezTo>
                  <a:pt x="4" y="252"/>
                  <a:pt x="4" y="254"/>
                  <a:pt x="5" y="256"/>
                </a:cubicBezTo>
                <a:cubicBezTo>
                  <a:pt x="7" y="262"/>
                  <a:pt x="9" y="268"/>
                  <a:pt x="12" y="273"/>
                </a:cubicBezTo>
                <a:cubicBezTo>
                  <a:pt x="13" y="275"/>
                  <a:pt x="15" y="276"/>
                  <a:pt x="17" y="277"/>
                </a:cubicBezTo>
                <a:cubicBezTo>
                  <a:pt x="20" y="280"/>
                  <a:pt x="21" y="280"/>
                  <a:pt x="19" y="283"/>
                </a:cubicBezTo>
                <a:cubicBezTo>
                  <a:pt x="19" y="285"/>
                  <a:pt x="17" y="286"/>
                  <a:pt x="17" y="288"/>
                </a:cubicBezTo>
                <a:cubicBezTo>
                  <a:pt x="17" y="290"/>
                  <a:pt x="16" y="293"/>
                  <a:pt x="17" y="295"/>
                </a:cubicBezTo>
                <a:cubicBezTo>
                  <a:pt x="19" y="300"/>
                  <a:pt x="22" y="306"/>
                  <a:pt x="20" y="312"/>
                </a:cubicBezTo>
                <a:cubicBezTo>
                  <a:pt x="19" y="314"/>
                  <a:pt x="20" y="316"/>
                  <a:pt x="21" y="318"/>
                </a:cubicBezTo>
                <a:cubicBezTo>
                  <a:pt x="24" y="326"/>
                  <a:pt x="28" y="334"/>
                  <a:pt x="31" y="341"/>
                </a:cubicBezTo>
                <a:cubicBezTo>
                  <a:pt x="33" y="345"/>
                  <a:pt x="34" y="349"/>
                  <a:pt x="33" y="353"/>
                </a:cubicBezTo>
                <a:cubicBezTo>
                  <a:pt x="33" y="358"/>
                  <a:pt x="35" y="360"/>
                  <a:pt x="38" y="361"/>
                </a:cubicBezTo>
                <a:cubicBezTo>
                  <a:pt x="50" y="363"/>
                  <a:pt x="59" y="371"/>
                  <a:pt x="69" y="377"/>
                </a:cubicBezTo>
                <a:cubicBezTo>
                  <a:pt x="78" y="382"/>
                  <a:pt x="83" y="389"/>
                  <a:pt x="83" y="399"/>
                </a:cubicBezTo>
                <a:cubicBezTo>
                  <a:pt x="83" y="400"/>
                  <a:pt x="83" y="401"/>
                  <a:pt x="83" y="402"/>
                </a:cubicBezTo>
                <a:cubicBezTo>
                  <a:pt x="100" y="401"/>
                  <a:pt x="119" y="400"/>
                  <a:pt x="125" y="405"/>
                </a:cubicBezTo>
                <a:cubicBezTo>
                  <a:pt x="136" y="413"/>
                  <a:pt x="172" y="431"/>
                  <a:pt x="206" y="431"/>
                </a:cubicBezTo>
                <a:cubicBezTo>
                  <a:pt x="240" y="431"/>
                  <a:pt x="228" y="428"/>
                  <a:pt x="249" y="428"/>
                </a:cubicBezTo>
                <a:cubicBezTo>
                  <a:pt x="270" y="428"/>
                  <a:pt x="279" y="447"/>
                  <a:pt x="280" y="459"/>
                </a:cubicBezTo>
                <a:cubicBezTo>
                  <a:pt x="281" y="470"/>
                  <a:pt x="299" y="481"/>
                  <a:pt x="307" y="486"/>
                </a:cubicBezTo>
                <a:cubicBezTo>
                  <a:pt x="315" y="491"/>
                  <a:pt x="312" y="475"/>
                  <a:pt x="332" y="470"/>
                </a:cubicBezTo>
                <a:cubicBezTo>
                  <a:pt x="352" y="466"/>
                  <a:pt x="352" y="489"/>
                  <a:pt x="359" y="504"/>
                </a:cubicBezTo>
                <a:cubicBezTo>
                  <a:pt x="366" y="520"/>
                  <a:pt x="365" y="531"/>
                  <a:pt x="376" y="541"/>
                </a:cubicBezTo>
                <a:cubicBezTo>
                  <a:pt x="382" y="547"/>
                  <a:pt x="394" y="553"/>
                  <a:pt x="402" y="558"/>
                </a:cubicBezTo>
                <a:cubicBezTo>
                  <a:pt x="404" y="554"/>
                  <a:pt x="404" y="550"/>
                  <a:pt x="404" y="545"/>
                </a:cubicBezTo>
                <a:cubicBezTo>
                  <a:pt x="403" y="535"/>
                  <a:pt x="405" y="526"/>
                  <a:pt x="408" y="516"/>
                </a:cubicBezTo>
                <a:cubicBezTo>
                  <a:pt x="411" y="508"/>
                  <a:pt x="416" y="501"/>
                  <a:pt x="425" y="499"/>
                </a:cubicBezTo>
                <a:cubicBezTo>
                  <a:pt x="435" y="498"/>
                  <a:pt x="443" y="494"/>
                  <a:pt x="451" y="487"/>
                </a:cubicBezTo>
                <a:cubicBezTo>
                  <a:pt x="456" y="482"/>
                  <a:pt x="463" y="481"/>
                  <a:pt x="469" y="479"/>
                </a:cubicBezTo>
                <a:cubicBezTo>
                  <a:pt x="474" y="477"/>
                  <a:pt x="480" y="478"/>
                  <a:pt x="485" y="480"/>
                </a:cubicBezTo>
                <a:cubicBezTo>
                  <a:pt x="489" y="482"/>
                  <a:pt x="494" y="483"/>
                  <a:pt x="498" y="481"/>
                </a:cubicBezTo>
                <a:cubicBezTo>
                  <a:pt x="502" y="479"/>
                  <a:pt x="506" y="480"/>
                  <a:pt x="509" y="483"/>
                </a:cubicBezTo>
                <a:cubicBezTo>
                  <a:pt x="514" y="492"/>
                  <a:pt x="521" y="491"/>
                  <a:pt x="529" y="490"/>
                </a:cubicBezTo>
                <a:cubicBezTo>
                  <a:pt x="532" y="489"/>
                  <a:pt x="536" y="487"/>
                  <a:pt x="540" y="486"/>
                </a:cubicBezTo>
                <a:cubicBezTo>
                  <a:pt x="541" y="482"/>
                  <a:pt x="542" y="478"/>
                  <a:pt x="543" y="474"/>
                </a:cubicBezTo>
                <a:cubicBezTo>
                  <a:pt x="543" y="470"/>
                  <a:pt x="546" y="468"/>
                  <a:pt x="549" y="467"/>
                </a:cubicBezTo>
                <a:cubicBezTo>
                  <a:pt x="552" y="466"/>
                  <a:pt x="554" y="466"/>
                  <a:pt x="557" y="466"/>
                </a:cubicBezTo>
                <a:cubicBezTo>
                  <a:pt x="567" y="464"/>
                  <a:pt x="577" y="466"/>
                  <a:pt x="586" y="466"/>
                </a:cubicBezTo>
                <a:cubicBezTo>
                  <a:pt x="597" y="465"/>
                  <a:pt x="607" y="468"/>
                  <a:pt x="614" y="476"/>
                </a:cubicBezTo>
                <a:cubicBezTo>
                  <a:pt x="617" y="479"/>
                  <a:pt x="621" y="479"/>
                  <a:pt x="624" y="477"/>
                </a:cubicBezTo>
                <a:cubicBezTo>
                  <a:pt x="627" y="476"/>
                  <a:pt x="629" y="475"/>
                  <a:pt x="632" y="474"/>
                </a:cubicBezTo>
                <a:cubicBezTo>
                  <a:pt x="635" y="473"/>
                  <a:pt x="638" y="474"/>
                  <a:pt x="639" y="476"/>
                </a:cubicBezTo>
                <a:cubicBezTo>
                  <a:pt x="644" y="481"/>
                  <a:pt x="648" y="487"/>
                  <a:pt x="652" y="492"/>
                </a:cubicBezTo>
                <a:cubicBezTo>
                  <a:pt x="655" y="495"/>
                  <a:pt x="655" y="499"/>
                  <a:pt x="654" y="502"/>
                </a:cubicBezTo>
                <a:cubicBezTo>
                  <a:pt x="653" y="504"/>
                  <a:pt x="652" y="506"/>
                  <a:pt x="652" y="508"/>
                </a:cubicBezTo>
                <a:cubicBezTo>
                  <a:pt x="650" y="512"/>
                  <a:pt x="650" y="516"/>
                  <a:pt x="653" y="520"/>
                </a:cubicBezTo>
                <a:cubicBezTo>
                  <a:pt x="656" y="531"/>
                  <a:pt x="662" y="541"/>
                  <a:pt x="666" y="552"/>
                </a:cubicBezTo>
                <a:cubicBezTo>
                  <a:pt x="668" y="557"/>
                  <a:pt x="673" y="561"/>
                  <a:pt x="676" y="565"/>
                </a:cubicBezTo>
                <a:cubicBezTo>
                  <a:pt x="679" y="569"/>
                  <a:pt x="686" y="568"/>
                  <a:pt x="689" y="564"/>
                </a:cubicBezTo>
                <a:cubicBezTo>
                  <a:pt x="694" y="556"/>
                  <a:pt x="697" y="547"/>
                  <a:pt x="698" y="537"/>
                </a:cubicBezTo>
                <a:cubicBezTo>
                  <a:pt x="698" y="535"/>
                  <a:pt x="698" y="534"/>
                  <a:pt x="698" y="533"/>
                </a:cubicBezTo>
                <a:cubicBezTo>
                  <a:pt x="696" y="527"/>
                  <a:pt x="694" y="522"/>
                  <a:pt x="693" y="517"/>
                </a:cubicBezTo>
                <a:cubicBezTo>
                  <a:pt x="692" y="511"/>
                  <a:pt x="691" y="506"/>
                  <a:pt x="691" y="500"/>
                </a:cubicBezTo>
                <a:cubicBezTo>
                  <a:pt x="691" y="500"/>
                  <a:pt x="691" y="499"/>
                  <a:pt x="690" y="498"/>
                </a:cubicBezTo>
                <a:cubicBezTo>
                  <a:pt x="684" y="482"/>
                  <a:pt x="685" y="466"/>
                  <a:pt x="686" y="449"/>
                </a:cubicBezTo>
                <a:cubicBezTo>
                  <a:pt x="687" y="446"/>
                  <a:pt x="687" y="443"/>
                  <a:pt x="689" y="441"/>
                </a:cubicBezTo>
                <a:cubicBezTo>
                  <a:pt x="696" y="433"/>
                  <a:pt x="703" y="424"/>
                  <a:pt x="715" y="421"/>
                </a:cubicBezTo>
                <a:cubicBezTo>
                  <a:pt x="716" y="421"/>
                  <a:pt x="717" y="420"/>
                  <a:pt x="719" y="420"/>
                </a:cubicBezTo>
                <a:cubicBezTo>
                  <a:pt x="723" y="418"/>
                  <a:pt x="726" y="416"/>
                  <a:pt x="729" y="413"/>
                </a:cubicBezTo>
                <a:cubicBezTo>
                  <a:pt x="731" y="410"/>
                  <a:pt x="733" y="407"/>
                  <a:pt x="735" y="404"/>
                </a:cubicBezTo>
                <a:cubicBezTo>
                  <a:pt x="737" y="402"/>
                  <a:pt x="739" y="400"/>
                  <a:pt x="741" y="399"/>
                </a:cubicBezTo>
                <a:cubicBezTo>
                  <a:pt x="746" y="398"/>
                  <a:pt x="750" y="395"/>
                  <a:pt x="753" y="392"/>
                </a:cubicBezTo>
                <a:cubicBezTo>
                  <a:pt x="759" y="386"/>
                  <a:pt x="765" y="382"/>
                  <a:pt x="773" y="381"/>
                </a:cubicBezTo>
                <a:cubicBezTo>
                  <a:pt x="777" y="380"/>
                  <a:pt x="779" y="377"/>
                  <a:pt x="779" y="373"/>
                </a:cubicBezTo>
                <a:cubicBezTo>
                  <a:pt x="779" y="371"/>
                  <a:pt x="781" y="370"/>
                  <a:pt x="783" y="369"/>
                </a:cubicBezTo>
                <a:cubicBezTo>
                  <a:pt x="785" y="368"/>
                  <a:pt x="788" y="366"/>
                  <a:pt x="790" y="364"/>
                </a:cubicBezTo>
                <a:cubicBezTo>
                  <a:pt x="791" y="363"/>
                  <a:pt x="792" y="360"/>
                  <a:pt x="791" y="358"/>
                </a:cubicBezTo>
                <a:cubicBezTo>
                  <a:pt x="789" y="355"/>
                  <a:pt x="788" y="353"/>
                  <a:pt x="790" y="349"/>
                </a:cubicBezTo>
                <a:cubicBezTo>
                  <a:pt x="792" y="344"/>
                  <a:pt x="793" y="339"/>
                  <a:pt x="789" y="333"/>
                </a:cubicBezTo>
                <a:cubicBezTo>
                  <a:pt x="788" y="332"/>
                  <a:pt x="788" y="329"/>
                  <a:pt x="788" y="327"/>
                </a:cubicBezTo>
                <a:cubicBezTo>
                  <a:pt x="788" y="321"/>
                  <a:pt x="789" y="315"/>
                  <a:pt x="789" y="309"/>
                </a:cubicBezTo>
                <a:cubicBezTo>
                  <a:pt x="789" y="309"/>
                  <a:pt x="790" y="308"/>
                  <a:pt x="791" y="308"/>
                </a:cubicBezTo>
                <a:cubicBezTo>
                  <a:pt x="792" y="308"/>
                  <a:pt x="792" y="308"/>
                  <a:pt x="793" y="309"/>
                </a:cubicBezTo>
                <a:cubicBezTo>
                  <a:pt x="796" y="311"/>
                  <a:pt x="795" y="315"/>
                  <a:pt x="795" y="318"/>
                </a:cubicBezTo>
                <a:cubicBezTo>
                  <a:pt x="795" y="319"/>
                  <a:pt x="797" y="320"/>
                  <a:pt x="798" y="321"/>
                </a:cubicBezTo>
                <a:cubicBezTo>
                  <a:pt x="798" y="321"/>
                  <a:pt x="799" y="321"/>
                  <a:pt x="799" y="320"/>
                </a:cubicBezTo>
                <a:cubicBezTo>
                  <a:pt x="803" y="315"/>
                  <a:pt x="807" y="310"/>
                  <a:pt x="810" y="305"/>
                </a:cubicBezTo>
                <a:cubicBezTo>
                  <a:pt x="811" y="303"/>
                  <a:pt x="811" y="300"/>
                  <a:pt x="812" y="297"/>
                </a:cubicBezTo>
                <a:cubicBezTo>
                  <a:pt x="812" y="295"/>
                  <a:pt x="812" y="293"/>
                  <a:pt x="812" y="291"/>
                </a:cubicBezTo>
                <a:cubicBezTo>
                  <a:pt x="812" y="289"/>
                  <a:pt x="813" y="288"/>
                  <a:pt x="815" y="289"/>
                </a:cubicBezTo>
                <a:cubicBezTo>
                  <a:pt x="819" y="289"/>
                  <a:pt x="821" y="286"/>
                  <a:pt x="824" y="284"/>
                </a:cubicBezTo>
                <a:cubicBezTo>
                  <a:pt x="830" y="278"/>
                  <a:pt x="834" y="271"/>
                  <a:pt x="836" y="262"/>
                </a:cubicBezTo>
                <a:cubicBezTo>
                  <a:pt x="837" y="255"/>
                  <a:pt x="841" y="253"/>
                  <a:pt x="847" y="253"/>
                </a:cubicBezTo>
                <a:cubicBezTo>
                  <a:pt x="851" y="253"/>
                  <a:pt x="855" y="252"/>
                  <a:pt x="859" y="251"/>
                </a:cubicBezTo>
                <a:cubicBezTo>
                  <a:pt x="861" y="250"/>
                  <a:pt x="863" y="249"/>
                  <a:pt x="865" y="248"/>
                </a:cubicBezTo>
                <a:cubicBezTo>
                  <a:pt x="865" y="248"/>
                  <a:pt x="866" y="247"/>
                  <a:pt x="866" y="246"/>
                </a:cubicBezTo>
                <a:cubicBezTo>
                  <a:pt x="866" y="246"/>
                  <a:pt x="865" y="245"/>
                  <a:pt x="865" y="245"/>
                </a:cubicBezTo>
                <a:cubicBezTo>
                  <a:pt x="864" y="244"/>
                  <a:pt x="862" y="244"/>
                  <a:pt x="861" y="244"/>
                </a:cubicBezTo>
                <a:cubicBezTo>
                  <a:pt x="859" y="244"/>
                  <a:pt x="858" y="243"/>
                  <a:pt x="859" y="241"/>
                </a:cubicBezTo>
                <a:cubicBezTo>
                  <a:pt x="859" y="241"/>
                  <a:pt x="860" y="241"/>
                  <a:pt x="861" y="241"/>
                </a:cubicBezTo>
                <a:cubicBezTo>
                  <a:pt x="861" y="241"/>
                  <a:pt x="862" y="241"/>
                  <a:pt x="863" y="241"/>
                </a:cubicBezTo>
                <a:cubicBezTo>
                  <a:pt x="875" y="243"/>
                  <a:pt x="886" y="237"/>
                  <a:pt x="898" y="237"/>
                </a:cubicBezTo>
                <a:cubicBezTo>
                  <a:pt x="899" y="237"/>
                  <a:pt x="901" y="235"/>
                  <a:pt x="903" y="234"/>
                </a:cubicBezTo>
                <a:cubicBezTo>
                  <a:pt x="907" y="230"/>
                  <a:pt x="907" y="229"/>
                  <a:pt x="902" y="225"/>
                </a:cubicBezTo>
                <a:cubicBezTo>
                  <a:pt x="898" y="223"/>
                  <a:pt x="896" y="218"/>
                  <a:pt x="897" y="215"/>
                </a:cubicBezTo>
                <a:cubicBezTo>
                  <a:pt x="898" y="211"/>
                  <a:pt x="899" y="206"/>
                  <a:pt x="901" y="202"/>
                </a:cubicBezTo>
                <a:cubicBezTo>
                  <a:pt x="905" y="194"/>
                  <a:pt x="910" y="188"/>
                  <a:pt x="919" y="184"/>
                </a:cubicBezTo>
                <a:cubicBezTo>
                  <a:pt x="923" y="182"/>
                  <a:pt x="928" y="181"/>
                  <a:pt x="931" y="177"/>
                </a:cubicBezTo>
                <a:cubicBezTo>
                  <a:pt x="934" y="175"/>
                  <a:pt x="937" y="174"/>
                  <a:pt x="941" y="174"/>
                </a:cubicBezTo>
                <a:cubicBezTo>
                  <a:pt x="950" y="175"/>
                  <a:pt x="958" y="170"/>
                  <a:pt x="967" y="169"/>
                </a:cubicBezTo>
                <a:cubicBezTo>
                  <a:pt x="970" y="168"/>
                  <a:pt x="971" y="165"/>
                  <a:pt x="972" y="163"/>
                </a:cubicBezTo>
                <a:cubicBezTo>
                  <a:pt x="972" y="162"/>
                  <a:pt x="972" y="162"/>
                  <a:pt x="972" y="162"/>
                </a:cubicBezTo>
                <a:cubicBezTo>
                  <a:pt x="972" y="162"/>
                  <a:pt x="972" y="162"/>
                  <a:pt x="972" y="162"/>
                </a:cubicBezTo>
                <a:close/>
              </a:path>
            </a:pathLst>
          </a:custGeom>
          <a:solidFill>
            <a:schemeClr val="tx1">
              <a:lumMod val="40000"/>
              <a:lumOff val="6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 name="Freeform 97">
            <a:extLst>
              <a:ext uri="{FF2B5EF4-FFF2-40B4-BE49-F238E27FC236}">
                <a16:creationId xmlns:a16="http://schemas.microsoft.com/office/drawing/2014/main" id="{889E4E04-2659-D2D8-C2E1-1A692787CF19}"/>
              </a:ext>
            </a:extLst>
          </p:cNvPr>
          <p:cNvSpPr>
            <a:spLocks noEditPoints="1"/>
          </p:cNvSpPr>
          <p:nvPr/>
        </p:nvSpPr>
        <p:spPr bwMode="auto">
          <a:xfrm>
            <a:off x="16779500" y="9199564"/>
            <a:ext cx="2122488" cy="2222500"/>
          </a:xfrm>
          <a:custGeom>
            <a:avLst/>
            <a:gdLst>
              <a:gd name="T0" fmla="*/ 618 w 676"/>
              <a:gd name="T1" fmla="*/ 163 h 708"/>
              <a:gd name="T2" fmla="*/ 510 w 676"/>
              <a:gd name="T3" fmla="*/ 135 h 708"/>
              <a:gd name="T4" fmla="*/ 440 w 676"/>
              <a:gd name="T5" fmla="*/ 113 h 708"/>
              <a:gd name="T6" fmla="*/ 418 w 676"/>
              <a:gd name="T7" fmla="*/ 94 h 708"/>
              <a:gd name="T8" fmla="*/ 410 w 676"/>
              <a:gd name="T9" fmla="*/ 86 h 708"/>
              <a:gd name="T10" fmla="*/ 387 w 676"/>
              <a:gd name="T11" fmla="*/ 16 h 708"/>
              <a:gd name="T12" fmla="*/ 359 w 676"/>
              <a:gd name="T13" fmla="*/ 57 h 708"/>
              <a:gd name="T14" fmla="*/ 347 w 676"/>
              <a:gd name="T15" fmla="*/ 56 h 708"/>
              <a:gd name="T16" fmla="*/ 336 w 676"/>
              <a:gd name="T17" fmla="*/ 48 h 708"/>
              <a:gd name="T18" fmla="*/ 315 w 676"/>
              <a:gd name="T19" fmla="*/ 46 h 708"/>
              <a:gd name="T20" fmla="*/ 312 w 676"/>
              <a:gd name="T21" fmla="*/ 61 h 708"/>
              <a:gd name="T22" fmla="*/ 303 w 676"/>
              <a:gd name="T23" fmla="*/ 59 h 708"/>
              <a:gd name="T24" fmla="*/ 282 w 676"/>
              <a:gd name="T25" fmla="*/ 65 h 708"/>
              <a:gd name="T26" fmla="*/ 264 w 676"/>
              <a:gd name="T27" fmla="*/ 69 h 708"/>
              <a:gd name="T28" fmla="*/ 248 w 676"/>
              <a:gd name="T29" fmla="*/ 60 h 708"/>
              <a:gd name="T30" fmla="*/ 243 w 676"/>
              <a:gd name="T31" fmla="*/ 32 h 708"/>
              <a:gd name="T32" fmla="*/ 239 w 676"/>
              <a:gd name="T33" fmla="*/ 16 h 708"/>
              <a:gd name="T34" fmla="*/ 232 w 676"/>
              <a:gd name="T35" fmla="*/ 1 h 708"/>
              <a:gd name="T36" fmla="*/ 210 w 676"/>
              <a:gd name="T37" fmla="*/ 15 h 708"/>
              <a:gd name="T38" fmla="*/ 171 w 676"/>
              <a:gd name="T39" fmla="*/ 23 h 708"/>
              <a:gd name="T40" fmla="*/ 162 w 676"/>
              <a:gd name="T41" fmla="*/ 36 h 708"/>
              <a:gd name="T42" fmla="*/ 180 w 676"/>
              <a:gd name="T43" fmla="*/ 53 h 708"/>
              <a:gd name="T44" fmla="*/ 143 w 676"/>
              <a:gd name="T45" fmla="*/ 81 h 708"/>
              <a:gd name="T46" fmla="*/ 93 w 676"/>
              <a:gd name="T47" fmla="*/ 62 h 708"/>
              <a:gd name="T48" fmla="*/ 66 w 676"/>
              <a:gd name="T49" fmla="*/ 90 h 708"/>
              <a:gd name="T50" fmla="*/ 55 w 676"/>
              <a:gd name="T51" fmla="*/ 168 h 708"/>
              <a:gd name="T52" fmla="*/ 11 w 676"/>
              <a:gd name="T53" fmla="*/ 200 h 708"/>
              <a:gd name="T54" fmla="*/ 11 w 676"/>
              <a:gd name="T55" fmla="*/ 258 h 708"/>
              <a:gd name="T56" fmla="*/ 76 w 676"/>
              <a:gd name="T57" fmla="*/ 288 h 708"/>
              <a:gd name="T58" fmla="*/ 102 w 676"/>
              <a:gd name="T59" fmla="*/ 285 h 708"/>
              <a:gd name="T60" fmla="*/ 135 w 676"/>
              <a:gd name="T61" fmla="*/ 265 h 708"/>
              <a:gd name="T62" fmla="*/ 154 w 676"/>
              <a:gd name="T63" fmla="*/ 300 h 708"/>
              <a:gd name="T64" fmla="*/ 196 w 676"/>
              <a:gd name="T65" fmla="*/ 322 h 708"/>
              <a:gd name="T66" fmla="*/ 237 w 676"/>
              <a:gd name="T67" fmla="*/ 338 h 708"/>
              <a:gd name="T68" fmla="*/ 273 w 676"/>
              <a:gd name="T69" fmla="*/ 377 h 708"/>
              <a:gd name="T70" fmla="*/ 282 w 676"/>
              <a:gd name="T71" fmla="*/ 445 h 708"/>
              <a:gd name="T72" fmla="*/ 289 w 676"/>
              <a:gd name="T73" fmla="*/ 463 h 708"/>
              <a:gd name="T74" fmla="*/ 298 w 676"/>
              <a:gd name="T75" fmla="*/ 486 h 708"/>
              <a:gd name="T76" fmla="*/ 329 w 676"/>
              <a:gd name="T77" fmla="*/ 497 h 708"/>
              <a:gd name="T78" fmla="*/ 352 w 676"/>
              <a:gd name="T79" fmla="*/ 520 h 708"/>
              <a:gd name="T80" fmla="*/ 361 w 676"/>
              <a:gd name="T81" fmla="*/ 546 h 708"/>
              <a:gd name="T82" fmla="*/ 364 w 676"/>
              <a:gd name="T83" fmla="*/ 578 h 708"/>
              <a:gd name="T84" fmla="*/ 346 w 676"/>
              <a:gd name="T85" fmla="*/ 590 h 708"/>
              <a:gd name="T86" fmla="*/ 332 w 676"/>
              <a:gd name="T87" fmla="*/ 601 h 708"/>
              <a:gd name="T88" fmla="*/ 318 w 676"/>
              <a:gd name="T89" fmla="*/ 617 h 708"/>
              <a:gd name="T90" fmla="*/ 307 w 676"/>
              <a:gd name="T91" fmla="*/ 636 h 708"/>
              <a:gd name="T92" fmla="*/ 330 w 676"/>
              <a:gd name="T93" fmla="*/ 644 h 708"/>
              <a:gd name="T94" fmla="*/ 348 w 676"/>
              <a:gd name="T95" fmla="*/ 659 h 708"/>
              <a:gd name="T96" fmla="*/ 372 w 676"/>
              <a:gd name="T97" fmla="*/ 674 h 708"/>
              <a:gd name="T98" fmla="*/ 378 w 676"/>
              <a:gd name="T99" fmla="*/ 700 h 708"/>
              <a:gd name="T100" fmla="*/ 402 w 676"/>
              <a:gd name="T101" fmla="*/ 670 h 708"/>
              <a:gd name="T102" fmla="*/ 419 w 676"/>
              <a:gd name="T103" fmla="*/ 641 h 708"/>
              <a:gd name="T104" fmla="*/ 453 w 676"/>
              <a:gd name="T105" fmla="*/ 572 h 708"/>
              <a:gd name="T106" fmla="*/ 521 w 676"/>
              <a:gd name="T107" fmla="*/ 497 h 708"/>
              <a:gd name="T108" fmla="*/ 581 w 676"/>
              <a:gd name="T109" fmla="*/ 464 h 708"/>
              <a:gd name="T110" fmla="*/ 606 w 676"/>
              <a:gd name="T111" fmla="*/ 329 h 708"/>
              <a:gd name="T112" fmla="*/ 671 w 676"/>
              <a:gd name="T113" fmla="*/ 243 h 708"/>
              <a:gd name="T114" fmla="*/ 394 w 676"/>
              <a:gd name="T115" fmla="*/ 98 h 708"/>
              <a:gd name="T116" fmla="*/ 424 w 676"/>
              <a:gd name="T117" fmla="*/ 123 h 708"/>
              <a:gd name="T118" fmla="*/ 421 w 676"/>
              <a:gd name="T119" fmla="*/ 168 h 708"/>
              <a:gd name="T120" fmla="*/ 438 w 676"/>
              <a:gd name="T121" fmla="*/ 41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708">
                <a:moveTo>
                  <a:pt x="674" y="214"/>
                </a:moveTo>
                <a:cubicBezTo>
                  <a:pt x="671" y="205"/>
                  <a:pt x="668" y="196"/>
                  <a:pt x="664" y="187"/>
                </a:cubicBezTo>
                <a:cubicBezTo>
                  <a:pt x="664" y="185"/>
                  <a:pt x="662" y="183"/>
                  <a:pt x="660" y="183"/>
                </a:cubicBezTo>
                <a:cubicBezTo>
                  <a:pt x="657" y="181"/>
                  <a:pt x="653" y="180"/>
                  <a:pt x="650" y="180"/>
                </a:cubicBezTo>
                <a:cubicBezTo>
                  <a:pt x="644" y="181"/>
                  <a:pt x="639" y="179"/>
                  <a:pt x="635" y="175"/>
                </a:cubicBezTo>
                <a:cubicBezTo>
                  <a:pt x="630" y="170"/>
                  <a:pt x="622" y="169"/>
                  <a:pt x="618" y="163"/>
                </a:cubicBezTo>
                <a:cubicBezTo>
                  <a:pt x="612" y="153"/>
                  <a:pt x="601" y="149"/>
                  <a:pt x="592" y="143"/>
                </a:cubicBezTo>
                <a:cubicBezTo>
                  <a:pt x="587" y="141"/>
                  <a:pt x="583" y="140"/>
                  <a:pt x="578" y="140"/>
                </a:cubicBezTo>
                <a:cubicBezTo>
                  <a:pt x="561" y="140"/>
                  <a:pt x="545" y="137"/>
                  <a:pt x="529" y="133"/>
                </a:cubicBezTo>
                <a:cubicBezTo>
                  <a:pt x="527" y="133"/>
                  <a:pt x="524" y="133"/>
                  <a:pt x="523" y="134"/>
                </a:cubicBezTo>
                <a:cubicBezTo>
                  <a:pt x="520" y="135"/>
                  <a:pt x="518" y="136"/>
                  <a:pt x="515" y="137"/>
                </a:cubicBezTo>
                <a:cubicBezTo>
                  <a:pt x="513" y="138"/>
                  <a:pt x="511" y="137"/>
                  <a:pt x="510" y="135"/>
                </a:cubicBezTo>
                <a:cubicBezTo>
                  <a:pt x="509" y="132"/>
                  <a:pt x="508" y="128"/>
                  <a:pt x="507" y="125"/>
                </a:cubicBezTo>
                <a:cubicBezTo>
                  <a:pt x="505" y="123"/>
                  <a:pt x="503" y="120"/>
                  <a:pt x="501" y="120"/>
                </a:cubicBezTo>
                <a:cubicBezTo>
                  <a:pt x="491" y="119"/>
                  <a:pt x="484" y="114"/>
                  <a:pt x="476" y="110"/>
                </a:cubicBezTo>
                <a:cubicBezTo>
                  <a:pt x="469" y="108"/>
                  <a:pt x="463" y="105"/>
                  <a:pt x="456" y="105"/>
                </a:cubicBezTo>
                <a:cubicBezTo>
                  <a:pt x="450" y="105"/>
                  <a:pt x="445" y="106"/>
                  <a:pt x="442" y="112"/>
                </a:cubicBezTo>
                <a:cubicBezTo>
                  <a:pt x="441" y="112"/>
                  <a:pt x="441" y="113"/>
                  <a:pt x="440" y="113"/>
                </a:cubicBezTo>
                <a:cubicBezTo>
                  <a:pt x="439" y="113"/>
                  <a:pt x="438" y="112"/>
                  <a:pt x="439" y="110"/>
                </a:cubicBezTo>
                <a:cubicBezTo>
                  <a:pt x="439" y="109"/>
                  <a:pt x="439" y="107"/>
                  <a:pt x="440" y="106"/>
                </a:cubicBezTo>
                <a:cubicBezTo>
                  <a:pt x="441" y="100"/>
                  <a:pt x="438" y="97"/>
                  <a:pt x="434" y="96"/>
                </a:cubicBezTo>
                <a:cubicBezTo>
                  <a:pt x="429" y="94"/>
                  <a:pt x="424" y="92"/>
                  <a:pt x="419" y="91"/>
                </a:cubicBezTo>
                <a:cubicBezTo>
                  <a:pt x="419" y="92"/>
                  <a:pt x="418" y="93"/>
                  <a:pt x="418" y="94"/>
                </a:cubicBezTo>
                <a:cubicBezTo>
                  <a:pt x="418" y="94"/>
                  <a:pt x="418" y="94"/>
                  <a:pt x="418" y="94"/>
                </a:cubicBezTo>
                <a:cubicBezTo>
                  <a:pt x="419" y="95"/>
                  <a:pt x="419" y="95"/>
                  <a:pt x="419" y="95"/>
                </a:cubicBezTo>
                <a:cubicBezTo>
                  <a:pt x="418" y="95"/>
                  <a:pt x="418" y="95"/>
                  <a:pt x="418" y="95"/>
                </a:cubicBezTo>
                <a:cubicBezTo>
                  <a:pt x="418" y="95"/>
                  <a:pt x="418" y="95"/>
                  <a:pt x="418" y="94"/>
                </a:cubicBezTo>
                <a:cubicBezTo>
                  <a:pt x="412" y="94"/>
                  <a:pt x="407" y="94"/>
                  <a:pt x="402" y="98"/>
                </a:cubicBezTo>
                <a:cubicBezTo>
                  <a:pt x="400" y="95"/>
                  <a:pt x="397" y="95"/>
                  <a:pt x="394" y="94"/>
                </a:cubicBezTo>
                <a:cubicBezTo>
                  <a:pt x="399" y="90"/>
                  <a:pt x="404" y="88"/>
                  <a:pt x="410" y="86"/>
                </a:cubicBezTo>
                <a:cubicBezTo>
                  <a:pt x="411" y="81"/>
                  <a:pt x="413" y="76"/>
                  <a:pt x="414" y="70"/>
                </a:cubicBezTo>
                <a:cubicBezTo>
                  <a:pt x="415" y="67"/>
                  <a:pt x="415" y="64"/>
                  <a:pt x="412" y="61"/>
                </a:cubicBezTo>
                <a:cubicBezTo>
                  <a:pt x="410" y="57"/>
                  <a:pt x="408" y="54"/>
                  <a:pt x="405" y="50"/>
                </a:cubicBezTo>
                <a:cubicBezTo>
                  <a:pt x="400" y="44"/>
                  <a:pt x="395" y="37"/>
                  <a:pt x="394" y="28"/>
                </a:cubicBezTo>
                <a:cubicBezTo>
                  <a:pt x="393" y="24"/>
                  <a:pt x="391" y="21"/>
                  <a:pt x="388" y="18"/>
                </a:cubicBezTo>
                <a:cubicBezTo>
                  <a:pt x="388" y="17"/>
                  <a:pt x="387" y="17"/>
                  <a:pt x="387" y="16"/>
                </a:cubicBezTo>
                <a:cubicBezTo>
                  <a:pt x="375" y="32"/>
                  <a:pt x="375" y="32"/>
                  <a:pt x="375" y="32"/>
                </a:cubicBezTo>
                <a:cubicBezTo>
                  <a:pt x="371" y="38"/>
                  <a:pt x="371" y="38"/>
                  <a:pt x="371" y="38"/>
                </a:cubicBezTo>
                <a:cubicBezTo>
                  <a:pt x="371" y="41"/>
                  <a:pt x="371" y="41"/>
                  <a:pt x="371" y="41"/>
                </a:cubicBezTo>
                <a:cubicBezTo>
                  <a:pt x="364" y="53"/>
                  <a:pt x="364" y="53"/>
                  <a:pt x="364" y="53"/>
                </a:cubicBezTo>
                <a:cubicBezTo>
                  <a:pt x="362" y="56"/>
                  <a:pt x="362" y="56"/>
                  <a:pt x="362" y="56"/>
                </a:cubicBezTo>
                <a:cubicBezTo>
                  <a:pt x="359" y="57"/>
                  <a:pt x="359" y="57"/>
                  <a:pt x="359" y="57"/>
                </a:cubicBezTo>
                <a:cubicBezTo>
                  <a:pt x="357" y="60"/>
                  <a:pt x="357" y="60"/>
                  <a:pt x="357" y="60"/>
                </a:cubicBezTo>
                <a:cubicBezTo>
                  <a:pt x="354" y="62"/>
                  <a:pt x="354" y="62"/>
                  <a:pt x="354" y="62"/>
                </a:cubicBezTo>
                <a:cubicBezTo>
                  <a:pt x="351" y="61"/>
                  <a:pt x="351" y="61"/>
                  <a:pt x="351" y="61"/>
                </a:cubicBezTo>
                <a:cubicBezTo>
                  <a:pt x="351" y="58"/>
                  <a:pt x="351" y="58"/>
                  <a:pt x="351" y="58"/>
                </a:cubicBezTo>
                <a:cubicBezTo>
                  <a:pt x="349" y="55"/>
                  <a:pt x="349" y="55"/>
                  <a:pt x="349" y="55"/>
                </a:cubicBezTo>
                <a:cubicBezTo>
                  <a:pt x="347" y="56"/>
                  <a:pt x="347" y="56"/>
                  <a:pt x="347" y="56"/>
                </a:cubicBezTo>
                <a:cubicBezTo>
                  <a:pt x="344" y="58"/>
                  <a:pt x="344" y="58"/>
                  <a:pt x="344" y="58"/>
                </a:cubicBezTo>
                <a:cubicBezTo>
                  <a:pt x="341" y="58"/>
                  <a:pt x="341" y="58"/>
                  <a:pt x="341" y="58"/>
                </a:cubicBezTo>
                <a:cubicBezTo>
                  <a:pt x="339" y="55"/>
                  <a:pt x="339" y="55"/>
                  <a:pt x="339" y="55"/>
                </a:cubicBezTo>
                <a:cubicBezTo>
                  <a:pt x="339" y="54"/>
                  <a:pt x="339" y="54"/>
                  <a:pt x="339" y="54"/>
                </a:cubicBezTo>
                <a:cubicBezTo>
                  <a:pt x="337" y="52"/>
                  <a:pt x="337" y="52"/>
                  <a:pt x="337" y="52"/>
                </a:cubicBezTo>
                <a:cubicBezTo>
                  <a:pt x="336" y="48"/>
                  <a:pt x="336" y="48"/>
                  <a:pt x="336" y="48"/>
                </a:cubicBezTo>
                <a:cubicBezTo>
                  <a:pt x="333" y="47"/>
                  <a:pt x="333" y="47"/>
                  <a:pt x="333" y="47"/>
                </a:cubicBezTo>
                <a:cubicBezTo>
                  <a:pt x="332" y="45"/>
                  <a:pt x="332" y="45"/>
                  <a:pt x="332" y="45"/>
                </a:cubicBezTo>
                <a:cubicBezTo>
                  <a:pt x="327" y="45"/>
                  <a:pt x="327" y="45"/>
                  <a:pt x="327" y="45"/>
                </a:cubicBezTo>
                <a:cubicBezTo>
                  <a:pt x="323" y="46"/>
                  <a:pt x="323" y="46"/>
                  <a:pt x="323" y="46"/>
                </a:cubicBezTo>
                <a:cubicBezTo>
                  <a:pt x="319" y="46"/>
                  <a:pt x="319" y="46"/>
                  <a:pt x="319" y="46"/>
                </a:cubicBezTo>
                <a:cubicBezTo>
                  <a:pt x="315" y="46"/>
                  <a:pt x="315" y="46"/>
                  <a:pt x="315" y="46"/>
                </a:cubicBezTo>
                <a:cubicBezTo>
                  <a:pt x="312" y="46"/>
                  <a:pt x="312" y="46"/>
                  <a:pt x="312" y="46"/>
                </a:cubicBezTo>
                <a:cubicBezTo>
                  <a:pt x="308" y="48"/>
                  <a:pt x="308" y="48"/>
                  <a:pt x="308" y="48"/>
                </a:cubicBezTo>
                <a:cubicBezTo>
                  <a:pt x="308" y="51"/>
                  <a:pt x="308" y="51"/>
                  <a:pt x="308" y="51"/>
                </a:cubicBezTo>
                <a:cubicBezTo>
                  <a:pt x="311" y="54"/>
                  <a:pt x="311" y="54"/>
                  <a:pt x="311" y="54"/>
                </a:cubicBezTo>
                <a:cubicBezTo>
                  <a:pt x="314" y="60"/>
                  <a:pt x="314" y="60"/>
                  <a:pt x="314" y="60"/>
                </a:cubicBezTo>
                <a:cubicBezTo>
                  <a:pt x="312" y="61"/>
                  <a:pt x="312" y="61"/>
                  <a:pt x="312" y="61"/>
                </a:cubicBezTo>
                <a:cubicBezTo>
                  <a:pt x="310" y="60"/>
                  <a:pt x="310" y="60"/>
                  <a:pt x="310" y="60"/>
                </a:cubicBezTo>
                <a:cubicBezTo>
                  <a:pt x="307" y="60"/>
                  <a:pt x="307" y="60"/>
                  <a:pt x="307" y="60"/>
                </a:cubicBezTo>
                <a:cubicBezTo>
                  <a:pt x="305" y="59"/>
                  <a:pt x="305" y="59"/>
                  <a:pt x="305" y="59"/>
                </a:cubicBezTo>
                <a:cubicBezTo>
                  <a:pt x="302" y="58"/>
                  <a:pt x="302" y="58"/>
                  <a:pt x="302" y="58"/>
                </a:cubicBezTo>
                <a:cubicBezTo>
                  <a:pt x="301" y="57"/>
                  <a:pt x="301" y="57"/>
                  <a:pt x="301" y="57"/>
                </a:cubicBezTo>
                <a:cubicBezTo>
                  <a:pt x="303" y="59"/>
                  <a:pt x="303" y="59"/>
                  <a:pt x="303" y="59"/>
                </a:cubicBezTo>
                <a:cubicBezTo>
                  <a:pt x="296" y="59"/>
                  <a:pt x="296" y="59"/>
                  <a:pt x="296" y="59"/>
                </a:cubicBezTo>
                <a:cubicBezTo>
                  <a:pt x="294" y="59"/>
                  <a:pt x="294" y="59"/>
                  <a:pt x="294" y="59"/>
                </a:cubicBezTo>
                <a:cubicBezTo>
                  <a:pt x="293" y="58"/>
                  <a:pt x="293" y="58"/>
                  <a:pt x="293" y="58"/>
                </a:cubicBezTo>
                <a:cubicBezTo>
                  <a:pt x="290" y="58"/>
                  <a:pt x="290" y="58"/>
                  <a:pt x="290" y="58"/>
                </a:cubicBezTo>
                <a:cubicBezTo>
                  <a:pt x="284" y="60"/>
                  <a:pt x="284" y="60"/>
                  <a:pt x="284" y="60"/>
                </a:cubicBezTo>
                <a:cubicBezTo>
                  <a:pt x="282" y="65"/>
                  <a:pt x="282" y="65"/>
                  <a:pt x="282" y="65"/>
                </a:cubicBezTo>
                <a:cubicBezTo>
                  <a:pt x="277" y="65"/>
                  <a:pt x="277" y="65"/>
                  <a:pt x="277" y="65"/>
                </a:cubicBezTo>
                <a:cubicBezTo>
                  <a:pt x="273" y="65"/>
                  <a:pt x="273" y="65"/>
                  <a:pt x="273" y="65"/>
                </a:cubicBezTo>
                <a:cubicBezTo>
                  <a:pt x="271" y="67"/>
                  <a:pt x="271" y="67"/>
                  <a:pt x="271" y="67"/>
                </a:cubicBezTo>
                <a:cubicBezTo>
                  <a:pt x="269" y="70"/>
                  <a:pt x="269" y="70"/>
                  <a:pt x="269" y="70"/>
                </a:cubicBezTo>
                <a:cubicBezTo>
                  <a:pt x="265" y="70"/>
                  <a:pt x="265" y="70"/>
                  <a:pt x="265" y="70"/>
                </a:cubicBezTo>
                <a:cubicBezTo>
                  <a:pt x="264" y="69"/>
                  <a:pt x="264" y="69"/>
                  <a:pt x="264" y="69"/>
                </a:cubicBezTo>
                <a:cubicBezTo>
                  <a:pt x="262" y="70"/>
                  <a:pt x="262" y="70"/>
                  <a:pt x="262" y="70"/>
                </a:cubicBezTo>
                <a:cubicBezTo>
                  <a:pt x="260" y="72"/>
                  <a:pt x="260" y="72"/>
                  <a:pt x="260" y="72"/>
                </a:cubicBezTo>
                <a:cubicBezTo>
                  <a:pt x="257" y="71"/>
                  <a:pt x="257" y="71"/>
                  <a:pt x="257" y="71"/>
                </a:cubicBezTo>
                <a:cubicBezTo>
                  <a:pt x="251" y="67"/>
                  <a:pt x="251" y="67"/>
                  <a:pt x="251" y="67"/>
                </a:cubicBezTo>
                <a:cubicBezTo>
                  <a:pt x="248" y="64"/>
                  <a:pt x="248" y="64"/>
                  <a:pt x="248" y="64"/>
                </a:cubicBezTo>
                <a:cubicBezTo>
                  <a:pt x="248" y="60"/>
                  <a:pt x="248" y="60"/>
                  <a:pt x="248" y="60"/>
                </a:cubicBezTo>
                <a:cubicBezTo>
                  <a:pt x="240" y="53"/>
                  <a:pt x="240" y="53"/>
                  <a:pt x="240" y="53"/>
                </a:cubicBezTo>
                <a:cubicBezTo>
                  <a:pt x="240" y="49"/>
                  <a:pt x="240" y="49"/>
                  <a:pt x="240" y="49"/>
                </a:cubicBezTo>
                <a:cubicBezTo>
                  <a:pt x="240" y="46"/>
                  <a:pt x="240" y="46"/>
                  <a:pt x="240" y="46"/>
                </a:cubicBezTo>
                <a:cubicBezTo>
                  <a:pt x="240" y="42"/>
                  <a:pt x="240" y="42"/>
                  <a:pt x="240" y="42"/>
                </a:cubicBezTo>
                <a:cubicBezTo>
                  <a:pt x="241" y="37"/>
                  <a:pt x="241" y="37"/>
                  <a:pt x="241" y="37"/>
                </a:cubicBezTo>
                <a:cubicBezTo>
                  <a:pt x="243" y="32"/>
                  <a:pt x="243" y="32"/>
                  <a:pt x="243" y="32"/>
                </a:cubicBezTo>
                <a:cubicBezTo>
                  <a:pt x="246" y="28"/>
                  <a:pt x="246" y="28"/>
                  <a:pt x="246" y="28"/>
                </a:cubicBezTo>
                <a:cubicBezTo>
                  <a:pt x="249" y="22"/>
                  <a:pt x="249" y="22"/>
                  <a:pt x="249" y="22"/>
                </a:cubicBezTo>
                <a:cubicBezTo>
                  <a:pt x="249" y="20"/>
                  <a:pt x="249" y="20"/>
                  <a:pt x="249" y="20"/>
                </a:cubicBezTo>
                <a:cubicBezTo>
                  <a:pt x="246" y="20"/>
                  <a:pt x="246" y="20"/>
                  <a:pt x="246" y="20"/>
                </a:cubicBezTo>
                <a:cubicBezTo>
                  <a:pt x="243" y="16"/>
                  <a:pt x="243" y="16"/>
                  <a:pt x="243" y="16"/>
                </a:cubicBezTo>
                <a:cubicBezTo>
                  <a:pt x="239" y="16"/>
                  <a:pt x="239" y="16"/>
                  <a:pt x="239" y="16"/>
                </a:cubicBezTo>
                <a:cubicBezTo>
                  <a:pt x="237" y="14"/>
                  <a:pt x="237" y="14"/>
                  <a:pt x="237" y="14"/>
                </a:cubicBezTo>
                <a:cubicBezTo>
                  <a:pt x="240" y="9"/>
                  <a:pt x="240" y="9"/>
                  <a:pt x="240" y="9"/>
                </a:cubicBezTo>
                <a:cubicBezTo>
                  <a:pt x="240" y="4"/>
                  <a:pt x="240" y="4"/>
                  <a:pt x="240" y="4"/>
                </a:cubicBezTo>
                <a:cubicBezTo>
                  <a:pt x="238" y="1"/>
                  <a:pt x="238" y="1"/>
                  <a:pt x="238" y="1"/>
                </a:cubicBezTo>
                <a:cubicBezTo>
                  <a:pt x="234" y="0"/>
                  <a:pt x="234" y="0"/>
                  <a:pt x="234" y="0"/>
                </a:cubicBezTo>
                <a:cubicBezTo>
                  <a:pt x="232" y="1"/>
                  <a:pt x="232" y="1"/>
                  <a:pt x="232" y="1"/>
                </a:cubicBezTo>
                <a:cubicBezTo>
                  <a:pt x="230" y="0"/>
                  <a:pt x="230" y="0"/>
                  <a:pt x="230" y="0"/>
                </a:cubicBezTo>
                <a:cubicBezTo>
                  <a:pt x="229" y="0"/>
                  <a:pt x="229" y="0"/>
                  <a:pt x="229" y="0"/>
                </a:cubicBezTo>
                <a:cubicBezTo>
                  <a:pt x="227" y="6"/>
                  <a:pt x="227" y="6"/>
                  <a:pt x="227" y="6"/>
                </a:cubicBezTo>
                <a:cubicBezTo>
                  <a:pt x="220" y="12"/>
                  <a:pt x="220" y="12"/>
                  <a:pt x="220" y="12"/>
                </a:cubicBezTo>
                <a:cubicBezTo>
                  <a:pt x="216" y="14"/>
                  <a:pt x="216" y="14"/>
                  <a:pt x="216" y="14"/>
                </a:cubicBezTo>
                <a:cubicBezTo>
                  <a:pt x="210" y="15"/>
                  <a:pt x="210" y="15"/>
                  <a:pt x="210" y="15"/>
                </a:cubicBezTo>
                <a:cubicBezTo>
                  <a:pt x="205" y="18"/>
                  <a:pt x="205" y="18"/>
                  <a:pt x="205" y="18"/>
                </a:cubicBezTo>
                <a:cubicBezTo>
                  <a:pt x="200" y="17"/>
                  <a:pt x="200" y="17"/>
                  <a:pt x="200" y="17"/>
                </a:cubicBezTo>
                <a:cubicBezTo>
                  <a:pt x="194" y="19"/>
                  <a:pt x="194" y="19"/>
                  <a:pt x="194" y="19"/>
                </a:cubicBezTo>
                <a:cubicBezTo>
                  <a:pt x="188" y="23"/>
                  <a:pt x="188" y="23"/>
                  <a:pt x="188" y="23"/>
                </a:cubicBezTo>
                <a:cubicBezTo>
                  <a:pt x="181" y="23"/>
                  <a:pt x="181" y="23"/>
                  <a:pt x="181" y="23"/>
                </a:cubicBezTo>
                <a:cubicBezTo>
                  <a:pt x="171" y="23"/>
                  <a:pt x="171" y="23"/>
                  <a:pt x="171" y="23"/>
                </a:cubicBezTo>
                <a:cubicBezTo>
                  <a:pt x="165" y="21"/>
                  <a:pt x="165" y="21"/>
                  <a:pt x="165" y="21"/>
                </a:cubicBezTo>
                <a:cubicBezTo>
                  <a:pt x="156" y="18"/>
                  <a:pt x="156" y="18"/>
                  <a:pt x="156" y="18"/>
                </a:cubicBezTo>
                <a:cubicBezTo>
                  <a:pt x="159" y="23"/>
                  <a:pt x="159" y="23"/>
                  <a:pt x="159" y="23"/>
                </a:cubicBezTo>
                <a:cubicBezTo>
                  <a:pt x="163" y="25"/>
                  <a:pt x="163" y="25"/>
                  <a:pt x="163" y="25"/>
                </a:cubicBezTo>
                <a:cubicBezTo>
                  <a:pt x="165" y="33"/>
                  <a:pt x="165" y="33"/>
                  <a:pt x="165" y="33"/>
                </a:cubicBezTo>
                <a:cubicBezTo>
                  <a:pt x="162" y="36"/>
                  <a:pt x="162" y="36"/>
                  <a:pt x="162" y="36"/>
                </a:cubicBezTo>
                <a:cubicBezTo>
                  <a:pt x="162" y="41"/>
                  <a:pt x="162" y="41"/>
                  <a:pt x="162" y="41"/>
                </a:cubicBezTo>
                <a:cubicBezTo>
                  <a:pt x="162" y="41"/>
                  <a:pt x="161" y="44"/>
                  <a:pt x="162" y="44"/>
                </a:cubicBezTo>
                <a:cubicBezTo>
                  <a:pt x="163" y="45"/>
                  <a:pt x="165" y="48"/>
                  <a:pt x="165" y="48"/>
                </a:cubicBezTo>
                <a:cubicBezTo>
                  <a:pt x="165" y="48"/>
                  <a:pt x="170" y="48"/>
                  <a:pt x="172" y="48"/>
                </a:cubicBezTo>
                <a:cubicBezTo>
                  <a:pt x="174" y="49"/>
                  <a:pt x="177" y="50"/>
                  <a:pt x="179" y="50"/>
                </a:cubicBezTo>
                <a:cubicBezTo>
                  <a:pt x="181" y="51"/>
                  <a:pt x="183" y="52"/>
                  <a:pt x="180" y="53"/>
                </a:cubicBezTo>
                <a:cubicBezTo>
                  <a:pt x="178" y="54"/>
                  <a:pt x="177" y="55"/>
                  <a:pt x="175" y="56"/>
                </a:cubicBezTo>
                <a:cubicBezTo>
                  <a:pt x="173" y="56"/>
                  <a:pt x="171" y="57"/>
                  <a:pt x="169" y="58"/>
                </a:cubicBezTo>
                <a:cubicBezTo>
                  <a:pt x="167" y="59"/>
                  <a:pt x="165" y="61"/>
                  <a:pt x="164" y="63"/>
                </a:cubicBezTo>
                <a:cubicBezTo>
                  <a:pt x="163" y="65"/>
                  <a:pt x="162" y="67"/>
                  <a:pt x="160" y="68"/>
                </a:cubicBezTo>
                <a:cubicBezTo>
                  <a:pt x="159" y="70"/>
                  <a:pt x="151" y="73"/>
                  <a:pt x="150" y="74"/>
                </a:cubicBezTo>
                <a:cubicBezTo>
                  <a:pt x="149" y="75"/>
                  <a:pt x="145" y="79"/>
                  <a:pt x="143" y="81"/>
                </a:cubicBezTo>
                <a:cubicBezTo>
                  <a:pt x="141" y="83"/>
                  <a:pt x="137" y="82"/>
                  <a:pt x="134" y="82"/>
                </a:cubicBezTo>
                <a:cubicBezTo>
                  <a:pt x="131" y="82"/>
                  <a:pt x="123" y="75"/>
                  <a:pt x="119" y="72"/>
                </a:cubicBezTo>
                <a:cubicBezTo>
                  <a:pt x="118" y="72"/>
                  <a:pt x="115" y="73"/>
                  <a:pt x="114" y="72"/>
                </a:cubicBezTo>
                <a:cubicBezTo>
                  <a:pt x="114" y="71"/>
                  <a:pt x="114" y="57"/>
                  <a:pt x="107" y="58"/>
                </a:cubicBezTo>
                <a:cubicBezTo>
                  <a:pt x="101" y="58"/>
                  <a:pt x="102" y="64"/>
                  <a:pt x="100" y="63"/>
                </a:cubicBezTo>
                <a:cubicBezTo>
                  <a:pt x="98" y="62"/>
                  <a:pt x="96" y="60"/>
                  <a:pt x="93" y="62"/>
                </a:cubicBezTo>
                <a:cubicBezTo>
                  <a:pt x="89" y="65"/>
                  <a:pt x="73" y="64"/>
                  <a:pt x="73" y="64"/>
                </a:cubicBezTo>
                <a:cubicBezTo>
                  <a:pt x="73" y="64"/>
                  <a:pt x="72" y="70"/>
                  <a:pt x="75" y="72"/>
                </a:cubicBezTo>
                <a:cubicBezTo>
                  <a:pt x="78" y="75"/>
                  <a:pt x="81" y="75"/>
                  <a:pt x="82" y="78"/>
                </a:cubicBezTo>
                <a:cubicBezTo>
                  <a:pt x="82" y="81"/>
                  <a:pt x="85" y="87"/>
                  <a:pt x="81" y="86"/>
                </a:cubicBezTo>
                <a:cubicBezTo>
                  <a:pt x="78" y="85"/>
                  <a:pt x="79" y="82"/>
                  <a:pt x="74" y="84"/>
                </a:cubicBezTo>
                <a:cubicBezTo>
                  <a:pt x="69" y="86"/>
                  <a:pt x="66" y="86"/>
                  <a:pt x="66" y="90"/>
                </a:cubicBezTo>
                <a:cubicBezTo>
                  <a:pt x="67" y="94"/>
                  <a:pt x="64" y="99"/>
                  <a:pt x="71" y="103"/>
                </a:cubicBezTo>
                <a:cubicBezTo>
                  <a:pt x="79" y="107"/>
                  <a:pt x="81" y="114"/>
                  <a:pt x="80" y="118"/>
                </a:cubicBezTo>
                <a:cubicBezTo>
                  <a:pt x="80" y="123"/>
                  <a:pt x="68" y="166"/>
                  <a:pt x="68" y="166"/>
                </a:cubicBezTo>
                <a:cubicBezTo>
                  <a:pt x="68" y="166"/>
                  <a:pt x="68" y="165"/>
                  <a:pt x="67" y="164"/>
                </a:cubicBezTo>
                <a:cubicBezTo>
                  <a:pt x="65" y="171"/>
                  <a:pt x="65" y="171"/>
                  <a:pt x="65" y="171"/>
                </a:cubicBezTo>
                <a:cubicBezTo>
                  <a:pt x="65" y="171"/>
                  <a:pt x="57" y="167"/>
                  <a:pt x="55" y="168"/>
                </a:cubicBezTo>
                <a:cubicBezTo>
                  <a:pt x="53" y="168"/>
                  <a:pt x="41" y="171"/>
                  <a:pt x="41" y="171"/>
                </a:cubicBezTo>
                <a:cubicBezTo>
                  <a:pt x="26" y="178"/>
                  <a:pt x="26" y="178"/>
                  <a:pt x="26" y="178"/>
                </a:cubicBezTo>
                <a:cubicBezTo>
                  <a:pt x="19" y="183"/>
                  <a:pt x="19" y="183"/>
                  <a:pt x="19" y="183"/>
                </a:cubicBezTo>
                <a:cubicBezTo>
                  <a:pt x="15" y="187"/>
                  <a:pt x="15" y="187"/>
                  <a:pt x="15" y="187"/>
                </a:cubicBezTo>
                <a:cubicBezTo>
                  <a:pt x="15" y="194"/>
                  <a:pt x="15" y="194"/>
                  <a:pt x="15" y="194"/>
                </a:cubicBezTo>
                <a:cubicBezTo>
                  <a:pt x="11" y="200"/>
                  <a:pt x="11" y="200"/>
                  <a:pt x="11" y="200"/>
                </a:cubicBezTo>
                <a:cubicBezTo>
                  <a:pt x="11" y="200"/>
                  <a:pt x="12" y="210"/>
                  <a:pt x="11" y="210"/>
                </a:cubicBezTo>
                <a:cubicBezTo>
                  <a:pt x="9" y="211"/>
                  <a:pt x="7" y="213"/>
                  <a:pt x="4" y="213"/>
                </a:cubicBezTo>
                <a:cubicBezTo>
                  <a:pt x="1" y="213"/>
                  <a:pt x="2" y="222"/>
                  <a:pt x="1" y="223"/>
                </a:cubicBezTo>
                <a:cubicBezTo>
                  <a:pt x="0" y="224"/>
                  <a:pt x="1" y="232"/>
                  <a:pt x="3" y="234"/>
                </a:cubicBezTo>
                <a:cubicBezTo>
                  <a:pt x="5" y="235"/>
                  <a:pt x="13" y="252"/>
                  <a:pt x="13" y="252"/>
                </a:cubicBezTo>
                <a:cubicBezTo>
                  <a:pt x="11" y="258"/>
                  <a:pt x="11" y="258"/>
                  <a:pt x="11" y="258"/>
                </a:cubicBezTo>
                <a:cubicBezTo>
                  <a:pt x="11" y="258"/>
                  <a:pt x="24" y="257"/>
                  <a:pt x="27" y="258"/>
                </a:cubicBezTo>
                <a:cubicBezTo>
                  <a:pt x="29" y="259"/>
                  <a:pt x="31" y="268"/>
                  <a:pt x="37" y="268"/>
                </a:cubicBezTo>
                <a:cubicBezTo>
                  <a:pt x="44" y="269"/>
                  <a:pt x="47" y="270"/>
                  <a:pt x="53" y="263"/>
                </a:cubicBezTo>
                <a:cubicBezTo>
                  <a:pt x="60" y="256"/>
                  <a:pt x="61" y="261"/>
                  <a:pt x="59" y="265"/>
                </a:cubicBezTo>
                <a:cubicBezTo>
                  <a:pt x="57" y="269"/>
                  <a:pt x="60" y="283"/>
                  <a:pt x="61" y="287"/>
                </a:cubicBezTo>
                <a:cubicBezTo>
                  <a:pt x="62" y="291"/>
                  <a:pt x="75" y="286"/>
                  <a:pt x="76" y="288"/>
                </a:cubicBezTo>
                <a:cubicBezTo>
                  <a:pt x="77" y="289"/>
                  <a:pt x="79" y="292"/>
                  <a:pt x="82" y="296"/>
                </a:cubicBezTo>
                <a:cubicBezTo>
                  <a:pt x="80" y="292"/>
                  <a:pt x="78" y="289"/>
                  <a:pt x="77" y="288"/>
                </a:cubicBezTo>
                <a:cubicBezTo>
                  <a:pt x="79" y="287"/>
                  <a:pt x="79" y="287"/>
                  <a:pt x="79" y="287"/>
                </a:cubicBezTo>
                <a:cubicBezTo>
                  <a:pt x="92" y="288"/>
                  <a:pt x="92" y="288"/>
                  <a:pt x="92" y="288"/>
                </a:cubicBezTo>
                <a:cubicBezTo>
                  <a:pt x="98" y="285"/>
                  <a:pt x="98" y="285"/>
                  <a:pt x="98" y="285"/>
                </a:cubicBezTo>
                <a:cubicBezTo>
                  <a:pt x="102" y="285"/>
                  <a:pt x="102" y="285"/>
                  <a:pt x="102" y="285"/>
                </a:cubicBezTo>
                <a:cubicBezTo>
                  <a:pt x="105" y="281"/>
                  <a:pt x="105" y="281"/>
                  <a:pt x="105" y="281"/>
                </a:cubicBezTo>
                <a:cubicBezTo>
                  <a:pt x="109" y="282"/>
                  <a:pt x="109" y="282"/>
                  <a:pt x="109" y="282"/>
                </a:cubicBezTo>
                <a:cubicBezTo>
                  <a:pt x="113" y="280"/>
                  <a:pt x="113" y="280"/>
                  <a:pt x="113" y="280"/>
                </a:cubicBezTo>
                <a:cubicBezTo>
                  <a:pt x="116" y="273"/>
                  <a:pt x="116" y="273"/>
                  <a:pt x="116" y="273"/>
                </a:cubicBezTo>
                <a:cubicBezTo>
                  <a:pt x="126" y="268"/>
                  <a:pt x="126" y="268"/>
                  <a:pt x="126" y="268"/>
                </a:cubicBezTo>
                <a:cubicBezTo>
                  <a:pt x="135" y="265"/>
                  <a:pt x="135" y="265"/>
                  <a:pt x="135" y="265"/>
                </a:cubicBezTo>
                <a:cubicBezTo>
                  <a:pt x="143" y="265"/>
                  <a:pt x="143" y="265"/>
                  <a:pt x="143" y="265"/>
                </a:cubicBezTo>
                <a:cubicBezTo>
                  <a:pt x="149" y="265"/>
                  <a:pt x="149" y="265"/>
                  <a:pt x="149" y="265"/>
                </a:cubicBezTo>
                <a:cubicBezTo>
                  <a:pt x="151" y="275"/>
                  <a:pt x="151" y="275"/>
                  <a:pt x="151" y="275"/>
                </a:cubicBezTo>
                <a:cubicBezTo>
                  <a:pt x="149" y="283"/>
                  <a:pt x="149" y="283"/>
                  <a:pt x="149" y="283"/>
                </a:cubicBezTo>
                <a:cubicBezTo>
                  <a:pt x="149" y="291"/>
                  <a:pt x="149" y="291"/>
                  <a:pt x="149" y="291"/>
                </a:cubicBezTo>
                <a:cubicBezTo>
                  <a:pt x="154" y="300"/>
                  <a:pt x="154" y="300"/>
                  <a:pt x="154" y="300"/>
                </a:cubicBezTo>
                <a:cubicBezTo>
                  <a:pt x="163" y="309"/>
                  <a:pt x="163" y="309"/>
                  <a:pt x="163" y="309"/>
                </a:cubicBezTo>
                <a:cubicBezTo>
                  <a:pt x="170" y="314"/>
                  <a:pt x="170" y="314"/>
                  <a:pt x="170" y="314"/>
                </a:cubicBezTo>
                <a:cubicBezTo>
                  <a:pt x="176" y="311"/>
                  <a:pt x="176" y="311"/>
                  <a:pt x="176" y="311"/>
                </a:cubicBezTo>
                <a:cubicBezTo>
                  <a:pt x="183" y="314"/>
                  <a:pt x="183" y="314"/>
                  <a:pt x="183" y="314"/>
                </a:cubicBezTo>
                <a:cubicBezTo>
                  <a:pt x="192" y="317"/>
                  <a:pt x="192" y="317"/>
                  <a:pt x="192" y="317"/>
                </a:cubicBezTo>
                <a:cubicBezTo>
                  <a:pt x="196" y="322"/>
                  <a:pt x="196" y="322"/>
                  <a:pt x="196" y="322"/>
                </a:cubicBezTo>
                <a:cubicBezTo>
                  <a:pt x="205" y="325"/>
                  <a:pt x="205" y="325"/>
                  <a:pt x="205" y="325"/>
                </a:cubicBezTo>
                <a:cubicBezTo>
                  <a:pt x="211" y="327"/>
                  <a:pt x="211" y="327"/>
                  <a:pt x="211" y="327"/>
                </a:cubicBezTo>
                <a:cubicBezTo>
                  <a:pt x="213" y="333"/>
                  <a:pt x="213" y="333"/>
                  <a:pt x="213" y="333"/>
                </a:cubicBezTo>
                <a:cubicBezTo>
                  <a:pt x="218" y="334"/>
                  <a:pt x="218" y="334"/>
                  <a:pt x="218" y="334"/>
                </a:cubicBezTo>
                <a:cubicBezTo>
                  <a:pt x="229" y="334"/>
                  <a:pt x="229" y="334"/>
                  <a:pt x="229" y="334"/>
                </a:cubicBezTo>
                <a:cubicBezTo>
                  <a:pt x="237" y="338"/>
                  <a:pt x="237" y="338"/>
                  <a:pt x="237" y="338"/>
                </a:cubicBezTo>
                <a:cubicBezTo>
                  <a:pt x="237" y="347"/>
                  <a:pt x="237" y="347"/>
                  <a:pt x="237" y="347"/>
                </a:cubicBezTo>
                <a:cubicBezTo>
                  <a:pt x="238" y="354"/>
                  <a:pt x="238" y="354"/>
                  <a:pt x="238" y="354"/>
                </a:cubicBezTo>
                <a:cubicBezTo>
                  <a:pt x="236" y="359"/>
                  <a:pt x="236" y="359"/>
                  <a:pt x="236" y="359"/>
                </a:cubicBezTo>
                <a:cubicBezTo>
                  <a:pt x="241" y="365"/>
                  <a:pt x="241" y="365"/>
                  <a:pt x="241" y="365"/>
                </a:cubicBezTo>
                <a:cubicBezTo>
                  <a:pt x="243" y="376"/>
                  <a:pt x="243" y="376"/>
                  <a:pt x="243" y="376"/>
                </a:cubicBezTo>
                <a:cubicBezTo>
                  <a:pt x="273" y="377"/>
                  <a:pt x="273" y="377"/>
                  <a:pt x="273" y="377"/>
                </a:cubicBezTo>
                <a:cubicBezTo>
                  <a:pt x="273" y="395"/>
                  <a:pt x="273" y="395"/>
                  <a:pt x="273" y="395"/>
                </a:cubicBezTo>
                <a:cubicBezTo>
                  <a:pt x="282" y="398"/>
                  <a:pt x="282" y="398"/>
                  <a:pt x="282" y="398"/>
                </a:cubicBezTo>
                <a:cubicBezTo>
                  <a:pt x="289" y="409"/>
                  <a:pt x="289" y="409"/>
                  <a:pt x="289" y="409"/>
                </a:cubicBezTo>
                <a:cubicBezTo>
                  <a:pt x="292" y="423"/>
                  <a:pt x="292" y="423"/>
                  <a:pt x="292" y="423"/>
                </a:cubicBezTo>
                <a:cubicBezTo>
                  <a:pt x="287" y="432"/>
                  <a:pt x="287" y="432"/>
                  <a:pt x="287" y="432"/>
                </a:cubicBezTo>
                <a:cubicBezTo>
                  <a:pt x="282" y="445"/>
                  <a:pt x="282" y="445"/>
                  <a:pt x="282" y="445"/>
                </a:cubicBezTo>
                <a:cubicBezTo>
                  <a:pt x="282" y="445"/>
                  <a:pt x="282" y="445"/>
                  <a:pt x="282" y="445"/>
                </a:cubicBezTo>
                <a:cubicBezTo>
                  <a:pt x="283" y="447"/>
                  <a:pt x="283" y="447"/>
                  <a:pt x="283" y="447"/>
                </a:cubicBezTo>
                <a:cubicBezTo>
                  <a:pt x="282" y="450"/>
                  <a:pt x="282" y="450"/>
                  <a:pt x="282" y="450"/>
                </a:cubicBezTo>
                <a:cubicBezTo>
                  <a:pt x="286" y="453"/>
                  <a:pt x="286" y="453"/>
                  <a:pt x="286" y="453"/>
                </a:cubicBezTo>
                <a:cubicBezTo>
                  <a:pt x="287" y="458"/>
                  <a:pt x="287" y="458"/>
                  <a:pt x="287" y="458"/>
                </a:cubicBezTo>
                <a:cubicBezTo>
                  <a:pt x="289" y="463"/>
                  <a:pt x="289" y="463"/>
                  <a:pt x="289" y="463"/>
                </a:cubicBezTo>
                <a:cubicBezTo>
                  <a:pt x="289" y="471"/>
                  <a:pt x="289" y="471"/>
                  <a:pt x="289" y="471"/>
                </a:cubicBezTo>
                <a:cubicBezTo>
                  <a:pt x="289" y="479"/>
                  <a:pt x="289" y="479"/>
                  <a:pt x="289" y="479"/>
                </a:cubicBezTo>
                <a:cubicBezTo>
                  <a:pt x="288" y="483"/>
                  <a:pt x="288" y="483"/>
                  <a:pt x="288" y="483"/>
                </a:cubicBezTo>
                <a:cubicBezTo>
                  <a:pt x="290" y="486"/>
                  <a:pt x="290" y="486"/>
                  <a:pt x="290" y="486"/>
                </a:cubicBezTo>
                <a:cubicBezTo>
                  <a:pt x="296" y="485"/>
                  <a:pt x="296" y="485"/>
                  <a:pt x="296" y="485"/>
                </a:cubicBezTo>
                <a:cubicBezTo>
                  <a:pt x="298" y="486"/>
                  <a:pt x="298" y="486"/>
                  <a:pt x="298" y="486"/>
                </a:cubicBezTo>
                <a:cubicBezTo>
                  <a:pt x="304" y="487"/>
                  <a:pt x="304" y="487"/>
                  <a:pt x="304" y="487"/>
                </a:cubicBezTo>
                <a:cubicBezTo>
                  <a:pt x="308" y="487"/>
                  <a:pt x="308" y="487"/>
                  <a:pt x="308" y="487"/>
                </a:cubicBezTo>
                <a:cubicBezTo>
                  <a:pt x="311" y="488"/>
                  <a:pt x="311" y="488"/>
                  <a:pt x="311" y="488"/>
                </a:cubicBezTo>
                <a:cubicBezTo>
                  <a:pt x="319" y="484"/>
                  <a:pt x="319" y="484"/>
                  <a:pt x="319" y="484"/>
                </a:cubicBezTo>
                <a:cubicBezTo>
                  <a:pt x="319" y="484"/>
                  <a:pt x="324" y="489"/>
                  <a:pt x="327" y="489"/>
                </a:cubicBezTo>
                <a:cubicBezTo>
                  <a:pt x="329" y="497"/>
                  <a:pt x="329" y="497"/>
                  <a:pt x="329" y="497"/>
                </a:cubicBezTo>
                <a:cubicBezTo>
                  <a:pt x="332" y="510"/>
                  <a:pt x="332" y="510"/>
                  <a:pt x="332" y="510"/>
                </a:cubicBezTo>
                <a:cubicBezTo>
                  <a:pt x="335" y="518"/>
                  <a:pt x="335" y="518"/>
                  <a:pt x="335" y="518"/>
                </a:cubicBezTo>
                <a:cubicBezTo>
                  <a:pt x="339" y="519"/>
                  <a:pt x="339" y="519"/>
                  <a:pt x="339" y="519"/>
                </a:cubicBezTo>
                <a:cubicBezTo>
                  <a:pt x="345" y="515"/>
                  <a:pt x="345" y="515"/>
                  <a:pt x="345" y="515"/>
                </a:cubicBezTo>
                <a:cubicBezTo>
                  <a:pt x="350" y="517"/>
                  <a:pt x="350" y="517"/>
                  <a:pt x="350" y="517"/>
                </a:cubicBezTo>
                <a:cubicBezTo>
                  <a:pt x="352" y="520"/>
                  <a:pt x="352" y="520"/>
                  <a:pt x="352" y="520"/>
                </a:cubicBezTo>
                <a:cubicBezTo>
                  <a:pt x="352" y="528"/>
                  <a:pt x="352" y="528"/>
                  <a:pt x="352" y="528"/>
                </a:cubicBezTo>
                <a:cubicBezTo>
                  <a:pt x="351" y="534"/>
                  <a:pt x="351" y="534"/>
                  <a:pt x="351" y="534"/>
                </a:cubicBezTo>
                <a:cubicBezTo>
                  <a:pt x="352" y="539"/>
                  <a:pt x="352" y="539"/>
                  <a:pt x="352" y="539"/>
                </a:cubicBezTo>
                <a:cubicBezTo>
                  <a:pt x="350" y="547"/>
                  <a:pt x="350" y="547"/>
                  <a:pt x="350" y="547"/>
                </a:cubicBezTo>
                <a:cubicBezTo>
                  <a:pt x="353" y="545"/>
                  <a:pt x="353" y="545"/>
                  <a:pt x="353" y="545"/>
                </a:cubicBezTo>
                <a:cubicBezTo>
                  <a:pt x="361" y="546"/>
                  <a:pt x="361" y="546"/>
                  <a:pt x="361" y="546"/>
                </a:cubicBezTo>
                <a:cubicBezTo>
                  <a:pt x="361" y="549"/>
                  <a:pt x="361" y="549"/>
                  <a:pt x="361" y="549"/>
                </a:cubicBezTo>
                <a:cubicBezTo>
                  <a:pt x="364" y="557"/>
                  <a:pt x="364" y="557"/>
                  <a:pt x="364" y="557"/>
                </a:cubicBezTo>
                <a:cubicBezTo>
                  <a:pt x="365" y="560"/>
                  <a:pt x="365" y="560"/>
                  <a:pt x="365" y="560"/>
                </a:cubicBezTo>
                <a:cubicBezTo>
                  <a:pt x="365" y="564"/>
                  <a:pt x="365" y="564"/>
                  <a:pt x="365" y="564"/>
                </a:cubicBezTo>
                <a:cubicBezTo>
                  <a:pt x="366" y="576"/>
                  <a:pt x="366" y="576"/>
                  <a:pt x="366" y="576"/>
                </a:cubicBezTo>
                <a:cubicBezTo>
                  <a:pt x="364" y="578"/>
                  <a:pt x="364" y="578"/>
                  <a:pt x="364" y="578"/>
                </a:cubicBezTo>
                <a:cubicBezTo>
                  <a:pt x="362" y="578"/>
                  <a:pt x="362" y="578"/>
                  <a:pt x="362" y="578"/>
                </a:cubicBezTo>
                <a:cubicBezTo>
                  <a:pt x="357" y="580"/>
                  <a:pt x="357" y="580"/>
                  <a:pt x="357" y="580"/>
                </a:cubicBezTo>
                <a:cubicBezTo>
                  <a:pt x="355" y="584"/>
                  <a:pt x="355" y="584"/>
                  <a:pt x="355" y="584"/>
                </a:cubicBezTo>
                <a:cubicBezTo>
                  <a:pt x="354" y="583"/>
                  <a:pt x="354" y="583"/>
                  <a:pt x="354" y="583"/>
                </a:cubicBezTo>
                <a:cubicBezTo>
                  <a:pt x="346" y="588"/>
                  <a:pt x="346" y="588"/>
                  <a:pt x="346" y="588"/>
                </a:cubicBezTo>
                <a:cubicBezTo>
                  <a:pt x="346" y="590"/>
                  <a:pt x="346" y="590"/>
                  <a:pt x="346" y="590"/>
                </a:cubicBezTo>
                <a:cubicBezTo>
                  <a:pt x="342" y="590"/>
                  <a:pt x="342" y="590"/>
                  <a:pt x="342" y="590"/>
                </a:cubicBezTo>
                <a:cubicBezTo>
                  <a:pt x="340" y="592"/>
                  <a:pt x="340" y="592"/>
                  <a:pt x="340" y="592"/>
                </a:cubicBezTo>
                <a:cubicBezTo>
                  <a:pt x="336" y="596"/>
                  <a:pt x="336" y="596"/>
                  <a:pt x="336" y="596"/>
                </a:cubicBezTo>
                <a:cubicBezTo>
                  <a:pt x="333" y="597"/>
                  <a:pt x="333" y="597"/>
                  <a:pt x="333" y="597"/>
                </a:cubicBezTo>
                <a:cubicBezTo>
                  <a:pt x="334" y="600"/>
                  <a:pt x="334" y="600"/>
                  <a:pt x="334" y="600"/>
                </a:cubicBezTo>
                <a:cubicBezTo>
                  <a:pt x="332" y="601"/>
                  <a:pt x="332" y="601"/>
                  <a:pt x="332" y="601"/>
                </a:cubicBezTo>
                <a:cubicBezTo>
                  <a:pt x="328" y="601"/>
                  <a:pt x="328" y="601"/>
                  <a:pt x="328" y="601"/>
                </a:cubicBezTo>
                <a:cubicBezTo>
                  <a:pt x="322" y="609"/>
                  <a:pt x="322" y="609"/>
                  <a:pt x="322" y="609"/>
                </a:cubicBezTo>
                <a:cubicBezTo>
                  <a:pt x="322" y="612"/>
                  <a:pt x="322" y="612"/>
                  <a:pt x="322" y="612"/>
                </a:cubicBezTo>
                <a:cubicBezTo>
                  <a:pt x="322" y="615"/>
                  <a:pt x="322" y="615"/>
                  <a:pt x="322" y="615"/>
                </a:cubicBezTo>
                <a:cubicBezTo>
                  <a:pt x="320" y="615"/>
                  <a:pt x="320" y="615"/>
                  <a:pt x="320" y="615"/>
                </a:cubicBezTo>
                <a:cubicBezTo>
                  <a:pt x="318" y="617"/>
                  <a:pt x="318" y="617"/>
                  <a:pt x="318" y="617"/>
                </a:cubicBezTo>
                <a:cubicBezTo>
                  <a:pt x="314" y="624"/>
                  <a:pt x="314" y="624"/>
                  <a:pt x="314" y="624"/>
                </a:cubicBezTo>
                <a:cubicBezTo>
                  <a:pt x="309" y="631"/>
                  <a:pt x="309" y="631"/>
                  <a:pt x="309" y="631"/>
                </a:cubicBezTo>
                <a:cubicBezTo>
                  <a:pt x="309" y="632"/>
                  <a:pt x="309" y="632"/>
                  <a:pt x="309" y="632"/>
                </a:cubicBezTo>
                <a:cubicBezTo>
                  <a:pt x="306" y="634"/>
                  <a:pt x="306" y="634"/>
                  <a:pt x="306" y="634"/>
                </a:cubicBezTo>
                <a:cubicBezTo>
                  <a:pt x="306" y="636"/>
                  <a:pt x="306" y="636"/>
                  <a:pt x="306" y="636"/>
                </a:cubicBezTo>
                <a:cubicBezTo>
                  <a:pt x="307" y="636"/>
                  <a:pt x="307" y="636"/>
                  <a:pt x="307" y="636"/>
                </a:cubicBezTo>
                <a:cubicBezTo>
                  <a:pt x="311" y="637"/>
                  <a:pt x="311" y="637"/>
                  <a:pt x="311" y="637"/>
                </a:cubicBezTo>
                <a:cubicBezTo>
                  <a:pt x="319" y="635"/>
                  <a:pt x="319" y="635"/>
                  <a:pt x="319" y="635"/>
                </a:cubicBezTo>
                <a:cubicBezTo>
                  <a:pt x="322" y="637"/>
                  <a:pt x="322" y="637"/>
                  <a:pt x="322" y="637"/>
                </a:cubicBezTo>
                <a:cubicBezTo>
                  <a:pt x="324" y="639"/>
                  <a:pt x="324" y="639"/>
                  <a:pt x="324" y="639"/>
                </a:cubicBezTo>
                <a:cubicBezTo>
                  <a:pt x="326" y="643"/>
                  <a:pt x="326" y="643"/>
                  <a:pt x="326" y="643"/>
                </a:cubicBezTo>
                <a:cubicBezTo>
                  <a:pt x="330" y="644"/>
                  <a:pt x="330" y="644"/>
                  <a:pt x="330" y="644"/>
                </a:cubicBezTo>
                <a:cubicBezTo>
                  <a:pt x="332" y="648"/>
                  <a:pt x="332" y="648"/>
                  <a:pt x="332" y="648"/>
                </a:cubicBezTo>
                <a:cubicBezTo>
                  <a:pt x="336" y="656"/>
                  <a:pt x="336" y="656"/>
                  <a:pt x="336" y="656"/>
                </a:cubicBezTo>
                <a:cubicBezTo>
                  <a:pt x="338" y="655"/>
                  <a:pt x="338" y="655"/>
                  <a:pt x="338" y="655"/>
                </a:cubicBezTo>
                <a:cubicBezTo>
                  <a:pt x="342" y="652"/>
                  <a:pt x="342" y="652"/>
                  <a:pt x="342" y="652"/>
                </a:cubicBezTo>
                <a:cubicBezTo>
                  <a:pt x="344" y="652"/>
                  <a:pt x="344" y="652"/>
                  <a:pt x="344" y="652"/>
                </a:cubicBezTo>
                <a:cubicBezTo>
                  <a:pt x="348" y="659"/>
                  <a:pt x="348" y="659"/>
                  <a:pt x="348" y="659"/>
                </a:cubicBezTo>
                <a:cubicBezTo>
                  <a:pt x="351" y="660"/>
                  <a:pt x="351" y="660"/>
                  <a:pt x="351" y="660"/>
                </a:cubicBezTo>
                <a:cubicBezTo>
                  <a:pt x="357" y="662"/>
                  <a:pt x="357" y="662"/>
                  <a:pt x="357" y="662"/>
                </a:cubicBezTo>
                <a:cubicBezTo>
                  <a:pt x="360" y="666"/>
                  <a:pt x="360" y="666"/>
                  <a:pt x="360" y="666"/>
                </a:cubicBezTo>
                <a:cubicBezTo>
                  <a:pt x="361" y="670"/>
                  <a:pt x="361" y="670"/>
                  <a:pt x="361" y="670"/>
                </a:cubicBezTo>
                <a:cubicBezTo>
                  <a:pt x="363" y="670"/>
                  <a:pt x="363" y="670"/>
                  <a:pt x="363" y="670"/>
                </a:cubicBezTo>
                <a:cubicBezTo>
                  <a:pt x="372" y="674"/>
                  <a:pt x="372" y="674"/>
                  <a:pt x="372" y="674"/>
                </a:cubicBezTo>
                <a:cubicBezTo>
                  <a:pt x="377" y="683"/>
                  <a:pt x="377" y="683"/>
                  <a:pt x="377" y="683"/>
                </a:cubicBezTo>
                <a:cubicBezTo>
                  <a:pt x="381" y="686"/>
                  <a:pt x="381" y="686"/>
                  <a:pt x="381" y="686"/>
                </a:cubicBezTo>
                <a:cubicBezTo>
                  <a:pt x="380" y="689"/>
                  <a:pt x="380" y="689"/>
                  <a:pt x="380" y="689"/>
                </a:cubicBezTo>
                <a:cubicBezTo>
                  <a:pt x="376" y="696"/>
                  <a:pt x="376" y="696"/>
                  <a:pt x="376" y="696"/>
                </a:cubicBezTo>
                <a:cubicBezTo>
                  <a:pt x="378" y="698"/>
                  <a:pt x="378" y="698"/>
                  <a:pt x="378" y="698"/>
                </a:cubicBezTo>
                <a:cubicBezTo>
                  <a:pt x="378" y="700"/>
                  <a:pt x="378" y="700"/>
                  <a:pt x="378" y="700"/>
                </a:cubicBezTo>
                <a:cubicBezTo>
                  <a:pt x="381" y="703"/>
                  <a:pt x="381" y="703"/>
                  <a:pt x="381" y="703"/>
                </a:cubicBezTo>
                <a:cubicBezTo>
                  <a:pt x="385" y="708"/>
                  <a:pt x="385" y="708"/>
                  <a:pt x="385" y="708"/>
                </a:cubicBezTo>
                <a:cubicBezTo>
                  <a:pt x="386" y="707"/>
                  <a:pt x="386" y="706"/>
                  <a:pt x="387" y="706"/>
                </a:cubicBezTo>
                <a:cubicBezTo>
                  <a:pt x="392" y="702"/>
                  <a:pt x="395" y="696"/>
                  <a:pt x="396" y="690"/>
                </a:cubicBezTo>
                <a:cubicBezTo>
                  <a:pt x="398" y="683"/>
                  <a:pt x="400" y="677"/>
                  <a:pt x="402" y="670"/>
                </a:cubicBezTo>
                <a:cubicBezTo>
                  <a:pt x="402" y="670"/>
                  <a:pt x="402" y="670"/>
                  <a:pt x="402" y="670"/>
                </a:cubicBezTo>
                <a:cubicBezTo>
                  <a:pt x="402" y="670"/>
                  <a:pt x="402" y="670"/>
                  <a:pt x="402" y="670"/>
                </a:cubicBezTo>
                <a:cubicBezTo>
                  <a:pt x="402" y="670"/>
                  <a:pt x="402" y="670"/>
                  <a:pt x="402" y="670"/>
                </a:cubicBezTo>
                <a:cubicBezTo>
                  <a:pt x="400" y="664"/>
                  <a:pt x="401" y="661"/>
                  <a:pt x="405" y="659"/>
                </a:cubicBezTo>
                <a:cubicBezTo>
                  <a:pt x="407" y="658"/>
                  <a:pt x="408" y="658"/>
                  <a:pt x="410" y="657"/>
                </a:cubicBezTo>
                <a:cubicBezTo>
                  <a:pt x="411" y="652"/>
                  <a:pt x="413" y="647"/>
                  <a:pt x="416" y="642"/>
                </a:cubicBezTo>
                <a:cubicBezTo>
                  <a:pt x="417" y="642"/>
                  <a:pt x="418" y="641"/>
                  <a:pt x="419" y="641"/>
                </a:cubicBezTo>
                <a:cubicBezTo>
                  <a:pt x="420" y="641"/>
                  <a:pt x="421" y="642"/>
                  <a:pt x="421" y="643"/>
                </a:cubicBezTo>
                <a:cubicBezTo>
                  <a:pt x="422" y="645"/>
                  <a:pt x="422" y="647"/>
                  <a:pt x="423" y="649"/>
                </a:cubicBezTo>
                <a:cubicBezTo>
                  <a:pt x="427" y="648"/>
                  <a:pt x="429" y="645"/>
                  <a:pt x="430" y="642"/>
                </a:cubicBezTo>
                <a:cubicBezTo>
                  <a:pt x="436" y="629"/>
                  <a:pt x="442" y="616"/>
                  <a:pt x="450" y="604"/>
                </a:cubicBezTo>
                <a:cubicBezTo>
                  <a:pt x="456" y="596"/>
                  <a:pt x="459" y="586"/>
                  <a:pt x="454" y="576"/>
                </a:cubicBezTo>
                <a:cubicBezTo>
                  <a:pt x="453" y="575"/>
                  <a:pt x="453" y="574"/>
                  <a:pt x="453" y="572"/>
                </a:cubicBezTo>
                <a:cubicBezTo>
                  <a:pt x="451" y="560"/>
                  <a:pt x="453" y="549"/>
                  <a:pt x="463" y="540"/>
                </a:cubicBezTo>
                <a:cubicBezTo>
                  <a:pt x="467" y="537"/>
                  <a:pt x="472" y="533"/>
                  <a:pt x="475" y="529"/>
                </a:cubicBezTo>
                <a:cubicBezTo>
                  <a:pt x="482" y="522"/>
                  <a:pt x="490" y="518"/>
                  <a:pt x="498" y="515"/>
                </a:cubicBezTo>
                <a:cubicBezTo>
                  <a:pt x="503" y="513"/>
                  <a:pt x="507" y="512"/>
                  <a:pt x="510" y="508"/>
                </a:cubicBezTo>
                <a:cubicBezTo>
                  <a:pt x="513" y="505"/>
                  <a:pt x="517" y="503"/>
                  <a:pt x="518" y="499"/>
                </a:cubicBezTo>
                <a:cubicBezTo>
                  <a:pt x="518" y="498"/>
                  <a:pt x="520" y="497"/>
                  <a:pt x="521" y="497"/>
                </a:cubicBezTo>
                <a:cubicBezTo>
                  <a:pt x="526" y="498"/>
                  <a:pt x="530" y="497"/>
                  <a:pt x="534" y="497"/>
                </a:cubicBezTo>
                <a:cubicBezTo>
                  <a:pt x="538" y="496"/>
                  <a:pt x="542" y="497"/>
                  <a:pt x="546" y="497"/>
                </a:cubicBezTo>
                <a:cubicBezTo>
                  <a:pt x="554" y="497"/>
                  <a:pt x="561" y="495"/>
                  <a:pt x="566" y="488"/>
                </a:cubicBezTo>
                <a:cubicBezTo>
                  <a:pt x="568" y="485"/>
                  <a:pt x="573" y="484"/>
                  <a:pt x="576" y="482"/>
                </a:cubicBezTo>
                <a:cubicBezTo>
                  <a:pt x="579" y="480"/>
                  <a:pt x="580" y="477"/>
                  <a:pt x="579" y="474"/>
                </a:cubicBezTo>
                <a:cubicBezTo>
                  <a:pt x="578" y="471"/>
                  <a:pt x="579" y="467"/>
                  <a:pt x="581" y="464"/>
                </a:cubicBezTo>
                <a:cubicBezTo>
                  <a:pt x="585" y="457"/>
                  <a:pt x="588" y="449"/>
                  <a:pt x="593" y="443"/>
                </a:cubicBezTo>
                <a:cubicBezTo>
                  <a:pt x="597" y="437"/>
                  <a:pt x="598" y="431"/>
                  <a:pt x="598" y="425"/>
                </a:cubicBezTo>
                <a:cubicBezTo>
                  <a:pt x="597" y="420"/>
                  <a:pt x="597" y="415"/>
                  <a:pt x="600" y="411"/>
                </a:cubicBezTo>
                <a:cubicBezTo>
                  <a:pt x="605" y="403"/>
                  <a:pt x="606" y="394"/>
                  <a:pt x="607" y="385"/>
                </a:cubicBezTo>
                <a:cubicBezTo>
                  <a:pt x="607" y="374"/>
                  <a:pt x="607" y="363"/>
                  <a:pt x="607" y="352"/>
                </a:cubicBezTo>
                <a:cubicBezTo>
                  <a:pt x="607" y="344"/>
                  <a:pt x="606" y="337"/>
                  <a:pt x="606" y="329"/>
                </a:cubicBezTo>
                <a:cubicBezTo>
                  <a:pt x="606" y="325"/>
                  <a:pt x="608" y="322"/>
                  <a:pt x="611" y="320"/>
                </a:cubicBezTo>
                <a:cubicBezTo>
                  <a:pt x="621" y="316"/>
                  <a:pt x="626" y="308"/>
                  <a:pt x="629" y="299"/>
                </a:cubicBezTo>
                <a:cubicBezTo>
                  <a:pt x="630" y="297"/>
                  <a:pt x="631" y="295"/>
                  <a:pt x="632" y="293"/>
                </a:cubicBezTo>
                <a:cubicBezTo>
                  <a:pt x="635" y="287"/>
                  <a:pt x="638" y="282"/>
                  <a:pt x="643" y="278"/>
                </a:cubicBezTo>
                <a:cubicBezTo>
                  <a:pt x="649" y="273"/>
                  <a:pt x="654" y="268"/>
                  <a:pt x="659" y="262"/>
                </a:cubicBezTo>
                <a:cubicBezTo>
                  <a:pt x="665" y="256"/>
                  <a:pt x="669" y="250"/>
                  <a:pt x="671" y="243"/>
                </a:cubicBezTo>
                <a:cubicBezTo>
                  <a:pt x="674" y="236"/>
                  <a:pt x="676" y="220"/>
                  <a:pt x="674" y="214"/>
                </a:cubicBezTo>
                <a:close/>
                <a:moveTo>
                  <a:pt x="399" y="103"/>
                </a:moveTo>
                <a:cubicBezTo>
                  <a:pt x="398" y="105"/>
                  <a:pt x="394" y="106"/>
                  <a:pt x="392" y="105"/>
                </a:cubicBezTo>
                <a:cubicBezTo>
                  <a:pt x="390" y="103"/>
                  <a:pt x="390" y="101"/>
                  <a:pt x="391" y="99"/>
                </a:cubicBezTo>
                <a:cubicBezTo>
                  <a:pt x="391" y="98"/>
                  <a:pt x="392" y="97"/>
                  <a:pt x="393" y="95"/>
                </a:cubicBezTo>
                <a:cubicBezTo>
                  <a:pt x="394" y="96"/>
                  <a:pt x="394" y="97"/>
                  <a:pt x="394" y="98"/>
                </a:cubicBezTo>
                <a:cubicBezTo>
                  <a:pt x="395" y="100"/>
                  <a:pt x="397" y="101"/>
                  <a:pt x="399" y="101"/>
                </a:cubicBezTo>
                <a:cubicBezTo>
                  <a:pt x="400" y="100"/>
                  <a:pt x="400" y="100"/>
                  <a:pt x="401" y="99"/>
                </a:cubicBezTo>
                <a:cubicBezTo>
                  <a:pt x="401" y="101"/>
                  <a:pt x="400" y="102"/>
                  <a:pt x="399" y="103"/>
                </a:cubicBezTo>
                <a:close/>
                <a:moveTo>
                  <a:pt x="420" y="126"/>
                </a:moveTo>
                <a:cubicBezTo>
                  <a:pt x="420" y="126"/>
                  <a:pt x="420" y="125"/>
                  <a:pt x="420" y="125"/>
                </a:cubicBezTo>
                <a:cubicBezTo>
                  <a:pt x="421" y="124"/>
                  <a:pt x="422" y="124"/>
                  <a:pt x="424" y="123"/>
                </a:cubicBezTo>
                <a:cubicBezTo>
                  <a:pt x="424" y="123"/>
                  <a:pt x="425" y="124"/>
                  <a:pt x="425" y="125"/>
                </a:cubicBezTo>
                <a:cubicBezTo>
                  <a:pt x="425" y="125"/>
                  <a:pt x="424" y="126"/>
                  <a:pt x="424" y="126"/>
                </a:cubicBezTo>
                <a:cubicBezTo>
                  <a:pt x="422" y="126"/>
                  <a:pt x="421" y="126"/>
                  <a:pt x="420" y="126"/>
                </a:cubicBezTo>
                <a:close/>
                <a:moveTo>
                  <a:pt x="425" y="173"/>
                </a:moveTo>
                <a:cubicBezTo>
                  <a:pt x="425" y="173"/>
                  <a:pt x="424" y="173"/>
                  <a:pt x="424" y="173"/>
                </a:cubicBezTo>
                <a:cubicBezTo>
                  <a:pt x="423" y="171"/>
                  <a:pt x="422" y="169"/>
                  <a:pt x="421" y="168"/>
                </a:cubicBezTo>
                <a:cubicBezTo>
                  <a:pt x="420" y="166"/>
                  <a:pt x="420" y="165"/>
                  <a:pt x="422" y="165"/>
                </a:cubicBezTo>
                <a:cubicBezTo>
                  <a:pt x="422" y="164"/>
                  <a:pt x="423" y="165"/>
                  <a:pt x="423" y="166"/>
                </a:cubicBezTo>
                <a:cubicBezTo>
                  <a:pt x="424" y="167"/>
                  <a:pt x="425" y="169"/>
                  <a:pt x="426" y="171"/>
                </a:cubicBezTo>
                <a:cubicBezTo>
                  <a:pt x="426" y="172"/>
                  <a:pt x="425" y="172"/>
                  <a:pt x="425" y="173"/>
                </a:cubicBezTo>
                <a:close/>
                <a:moveTo>
                  <a:pt x="439" y="414"/>
                </a:moveTo>
                <a:cubicBezTo>
                  <a:pt x="438" y="413"/>
                  <a:pt x="438" y="413"/>
                  <a:pt x="438" y="413"/>
                </a:cubicBezTo>
                <a:cubicBezTo>
                  <a:pt x="439" y="413"/>
                  <a:pt x="439" y="413"/>
                  <a:pt x="439" y="413"/>
                </a:cubicBezTo>
                <a:lnTo>
                  <a:pt x="439" y="414"/>
                </a:lnTo>
                <a:close/>
              </a:path>
            </a:pathLst>
          </a:custGeom>
          <a:solidFill>
            <a:schemeClr val="tx1">
              <a:lumMod val="40000"/>
              <a:lumOff val="6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8">
            <a:extLst>
              <a:ext uri="{FF2B5EF4-FFF2-40B4-BE49-F238E27FC236}">
                <a16:creationId xmlns:a16="http://schemas.microsoft.com/office/drawing/2014/main" id="{5D012AB3-23F1-9DD0-A57B-DAB9F530075D}"/>
              </a:ext>
            </a:extLst>
          </p:cNvPr>
          <p:cNvSpPr>
            <a:spLocks noEditPoints="1"/>
          </p:cNvSpPr>
          <p:nvPr/>
        </p:nvSpPr>
        <p:spPr bwMode="auto">
          <a:xfrm>
            <a:off x="15857162" y="8597901"/>
            <a:ext cx="449264" cy="174626"/>
          </a:xfrm>
          <a:custGeom>
            <a:avLst/>
            <a:gdLst>
              <a:gd name="T0" fmla="*/ 0 w 143"/>
              <a:gd name="T1" fmla="*/ 41 h 56"/>
              <a:gd name="T2" fmla="*/ 4 w 143"/>
              <a:gd name="T3" fmla="*/ 42 h 56"/>
              <a:gd name="T4" fmla="*/ 0 w 143"/>
              <a:gd name="T5" fmla="*/ 41 h 56"/>
              <a:gd name="T6" fmla="*/ 141 w 143"/>
              <a:gd name="T7" fmla="*/ 14 h 56"/>
              <a:gd name="T8" fmla="*/ 133 w 143"/>
              <a:gd name="T9" fmla="*/ 11 h 56"/>
              <a:gd name="T10" fmla="*/ 133 w 143"/>
              <a:gd name="T11" fmla="*/ 11 h 56"/>
              <a:gd name="T12" fmla="*/ 134 w 143"/>
              <a:gd name="T13" fmla="*/ 12 h 56"/>
              <a:gd name="T14" fmla="*/ 132 w 143"/>
              <a:gd name="T15" fmla="*/ 12 h 56"/>
              <a:gd name="T16" fmla="*/ 133 w 143"/>
              <a:gd name="T17" fmla="*/ 11 h 56"/>
              <a:gd name="T18" fmla="*/ 117 w 143"/>
              <a:gd name="T19" fmla="*/ 4 h 56"/>
              <a:gd name="T20" fmla="*/ 99 w 143"/>
              <a:gd name="T21" fmla="*/ 2 h 56"/>
              <a:gd name="T22" fmla="*/ 78 w 143"/>
              <a:gd name="T23" fmla="*/ 3 h 56"/>
              <a:gd name="T24" fmla="*/ 62 w 143"/>
              <a:gd name="T25" fmla="*/ 4 h 56"/>
              <a:gd name="T26" fmla="*/ 57 w 143"/>
              <a:gd name="T27" fmla="*/ 4 h 56"/>
              <a:gd name="T28" fmla="*/ 56 w 143"/>
              <a:gd name="T29" fmla="*/ 6 h 56"/>
              <a:gd name="T30" fmla="*/ 51 w 143"/>
              <a:gd name="T31" fmla="*/ 9 h 56"/>
              <a:gd name="T32" fmla="*/ 45 w 143"/>
              <a:gd name="T33" fmla="*/ 14 h 56"/>
              <a:gd name="T34" fmla="*/ 37 w 143"/>
              <a:gd name="T35" fmla="*/ 20 h 56"/>
              <a:gd name="T36" fmla="*/ 36 w 143"/>
              <a:gd name="T37" fmla="*/ 27 h 56"/>
              <a:gd name="T38" fmla="*/ 30 w 143"/>
              <a:gd name="T39" fmla="*/ 33 h 56"/>
              <a:gd name="T40" fmla="*/ 25 w 143"/>
              <a:gd name="T41" fmla="*/ 36 h 56"/>
              <a:gd name="T42" fmla="*/ 19 w 143"/>
              <a:gd name="T43" fmla="*/ 40 h 56"/>
              <a:gd name="T44" fmla="*/ 17 w 143"/>
              <a:gd name="T45" fmla="*/ 44 h 56"/>
              <a:gd name="T46" fmla="*/ 15 w 143"/>
              <a:gd name="T47" fmla="*/ 44 h 56"/>
              <a:gd name="T48" fmla="*/ 30 w 143"/>
              <a:gd name="T49" fmla="*/ 49 h 56"/>
              <a:gd name="T50" fmla="*/ 60 w 143"/>
              <a:gd name="T51" fmla="*/ 55 h 56"/>
              <a:gd name="T52" fmla="*/ 63 w 143"/>
              <a:gd name="T53" fmla="*/ 56 h 56"/>
              <a:gd name="T54" fmla="*/ 72 w 143"/>
              <a:gd name="T55" fmla="*/ 54 h 56"/>
              <a:gd name="T56" fmla="*/ 76 w 143"/>
              <a:gd name="T57" fmla="*/ 41 h 56"/>
              <a:gd name="T58" fmla="*/ 81 w 143"/>
              <a:gd name="T59" fmla="*/ 41 h 56"/>
              <a:gd name="T60" fmla="*/ 88 w 143"/>
              <a:gd name="T61" fmla="*/ 38 h 56"/>
              <a:gd name="T62" fmla="*/ 93 w 143"/>
              <a:gd name="T63" fmla="*/ 40 h 56"/>
              <a:gd name="T64" fmla="*/ 97 w 143"/>
              <a:gd name="T65" fmla="*/ 41 h 56"/>
              <a:gd name="T66" fmla="*/ 98 w 143"/>
              <a:gd name="T67" fmla="*/ 39 h 56"/>
              <a:gd name="T68" fmla="*/ 102 w 143"/>
              <a:gd name="T69" fmla="*/ 37 h 56"/>
              <a:gd name="T70" fmla="*/ 105 w 143"/>
              <a:gd name="T71" fmla="*/ 34 h 56"/>
              <a:gd name="T72" fmla="*/ 107 w 143"/>
              <a:gd name="T73" fmla="*/ 33 h 56"/>
              <a:gd name="T74" fmla="*/ 110 w 143"/>
              <a:gd name="T75" fmla="*/ 27 h 56"/>
              <a:gd name="T76" fmla="*/ 113 w 143"/>
              <a:gd name="T77" fmla="*/ 27 h 56"/>
              <a:gd name="T78" fmla="*/ 115 w 143"/>
              <a:gd name="T79" fmla="*/ 24 h 56"/>
              <a:gd name="T80" fmla="*/ 120 w 143"/>
              <a:gd name="T81" fmla="*/ 27 h 56"/>
              <a:gd name="T82" fmla="*/ 125 w 143"/>
              <a:gd name="T83" fmla="*/ 25 h 56"/>
              <a:gd name="T84" fmla="*/ 131 w 143"/>
              <a:gd name="T85" fmla="*/ 22 h 56"/>
              <a:gd name="T86" fmla="*/ 135 w 143"/>
              <a:gd name="T87" fmla="*/ 19 h 56"/>
              <a:gd name="T88" fmla="*/ 143 w 143"/>
              <a:gd name="T89" fmla="*/ 20 h 56"/>
              <a:gd name="T90" fmla="*/ 143 w 143"/>
              <a:gd name="T91" fmla="*/ 17 h 56"/>
              <a:gd name="T92" fmla="*/ 141 w 143"/>
              <a:gd name="T93"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 h="56">
                <a:moveTo>
                  <a:pt x="0" y="41"/>
                </a:moveTo>
                <a:cubicBezTo>
                  <a:pt x="1" y="42"/>
                  <a:pt x="2" y="42"/>
                  <a:pt x="4" y="42"/>
                </a:cubicBezTo>
                <a:cubicBezTo>
                  <a:pt x="2" y="42"/>
                  <a:pt x="1" y="42"/>
                  <a:pt x="0" y="41"/>
                </a:cubicBezTo>
                <a:close/>
                <a:moveTo>
                  <a:pt x="141" y="14"/>
                </a:moveTo>
                <a:cubicBezTo>
                  <a:pt x="138" y="13"/>
                  <a:pt x="136" y="12"/>
                  <a:pt x="133" y="11"/>
                </a:cubicBezTo>
                <a:cubicBezTo>
                  <a:pt x="133" y="11"/>
                  <a:pt x="133" y="11"/>
                  <a:pt x="133" y="11"/>
                </a:cubicBezTo>
                <a:cubicBezTo>
                  <a:pt x="133" y="11"/>
                  <a:pt x="133" y="12"/>
                  <a:pt x="134" y="12"/>
                </a:cubicBezTo>
                <a:cubicBezTo>
                  <a:pt x="132" y="12"/>
                  <a:pt x="132" y="12"/>
                  <a:pt x="132" y="12"/>
                </a:cubicBezTo>
                <a:cubicBezTo>
                  <a:pt x="133" y="11"/>
                  <a:pt x="133" y="11"/>
                  <a:pt x="133" y="11"/>
                </a:cubicBezTo>
                <a:cubicBezTo>
                  <a:pt x="129" y="7"/>
                  <a:pt x="124" y="4"/>
                  <a:pt x="117" y="4"/>
                </a:cubicBezTo>
                <a:cubicBezTo>
                  <a:pt x="111" y="4"/>
                  <a:pt x="105" y="3"/>
                  <a:pt x="99" y="2"/>
                </a:cubicBezTo>
                <a:cubicBezTo>
                  <a:pt x="91" y="0"/>
                  <a:pt x="85" y="4"/>
                  <a:pt x="78" y="3"/>
                </a:cubicBezTo>
                <a:cubicBezTo>
                  <a:pt x="73" y="3"/>
                  <a:pt x="67" y="4"/>
                  <a:pt x="62" y="4"/>
                </a:cubicBezTo>
                <a:cubicBezTo>
                  <a:pt x="60" y="4"/>
                  <a:pt x="58" y="4"/>
                  <a:pt x="57" y="4"/>
                </a:cubicBezTo>
                <a:cubicBezTo>
                  <a:pt x="57" y="5"/>
                  <a:pt x="56" y="5"/>
                  <a:pt x="56" y="6"/>
                </a:cubicBezTo>
                <a:cubicBezTo>
                  <a:pt x="58" y="8"/>
                  <a:pt x="54" y="4"/>
                  <a:pt x="51" y="9"/>
                </a:cubicBezTo>
                <a:cubicBezTo>
                  <a:pt x="48" y="14"/>
                  <a:pt x="47" y="14"/>
                  <a:pt x="45" y="14"/>
                </a:cubicBezTo>
                <a:cubicBezTo>
                  <a:pt x="43" y="14"/>
                  <a:pt x="41" y="17"/>
                  <a:pt x="37" y="20"/>
                </a:cubicBezTo>
                <a:cubicBezTo>
                  <a:pt x="34" y="22"/>
                  <a:pt x="36" y="24"/>
                  <a:pt x="36" y="27"/>
                </a:cubicBezTo>
                <a:cubicBezTo>
                  <a:pt x="36" y="30"/>
                  <a:pt x="33" y="30"/>
                  <a:pt x="30" y="33"/>
                </a:cubicBezTo>
                <a:cubicBezTo>
                  <a:pt x="28" y="35"/>
                  <a:pt x="28" y="35"/>
                  <a:pt x="25" y="36"/>
                </a:cubicBezTo>
                <a:cubicBezTo>
                  <a:pt x="22" y="36"/>
                  <a:pt x="20" y="37"/>
                  <a:pt x="19" y="40"/>
                </a:cubicBezTo>
                <a:cubicBezTo>
                  <a:pt x="19" y="42"/>
                  <a:pt x="18" y="43"/>
                  <a:pt x="17" y="44"/>
                </a:cubicBezTo>
                <a:cubicBezTo>
                  <a:pt x="17" y="44"/>
                  <a:pt x="16" y="44"/>
                  <a:pt x="15" y="44"/>
                </a:cubicBezTo>
                <a:cubicBezTo>
                  <a:pt x="20" y="45"/>
                  <a:pt x="25" y="47"/>
                  <a:pt x="30" y="49"/>
                </a:cubicBezTo>
                <a:cubicBezTo>
                  <a:pt x="40" y="52"/>
                  <a:pt x="50" y="56"/>
                  <a:pt x="60" y="55"/>
                </a:cubicBezTo>
                <a:cubicBezTo>
                  <a:pt x="61" y="55"/>
                  <a:pt x="62" y="55"/>
                  <a:pt x="63" y="56"/>
                </a:cubicBezTo>
                <a:cubicBezTo>
                  <a:pt x="66" y="55"/>
                  <a:pt x="70" y="54"/>
                  <a:pt x="72" y="54"/>
                </a:cubicBezTo>
                <a:cubicBezTo>
                  <a:pt x="76" y="53"/>
                  <a:pt x="77" y="55"/>
                  <a:pt x="76" y="41"/>
                </a:cubicBezTo>
                <a:cubicBezTo>
                  <a:pt x="76" y="41"/>
                  <a:pt x="79" y="41"/>
                  <a:pt x="81" y="41"/>
                </a:cubicBezTo>
                <a:cubicBezTo>
                  <a:pt x="82" y="40"/>
                  <a:pt x="86" y="37"/>
                  <a:pt x="88" y="38"/>
                </a:cubicBezTo>
                <a:cubicBezTo>
                  <a:pt x="91" y="38"/>
                  <a:pt x="92" y="40"/>
                  <a:pt x="93" y="40"/>
                </a:cubicBezTo>
                <a:cubicBezTo>
                  <a:pt x="95" y="40"/>
                  <a:pt x="97" y="41"/>
                  <a:pt x="97" y="41"/>
                </a:cubicBezTo>
                <a:cubicBezTo>
                  <a:pt x="97" y="41"/>
                  <a:pt x="97" y="39"/>
                  <a:pt x="98" y="39"/>
                </a:cubicBezTo>
                <a:cubicBezTo>
                  <a:pt x="99" y="39"/>
                  <a:pt x="102" y="37"/>
                  <a:pt x="102" y="37"/>
                </a:cubicBezTo>
                <a:cubicBezTo>
                  <a:pt x="105" y="34"/>
                  <a:pt x="105" y="34"/>
                  <a:pt x="105" y="34"/>
                </a:cubicBezTo>
                <a:cubicBezTo>
                  <a:pt x="107" y="33"/>
                  <a:pt x="107" y="33"/>
                  <a:pt x="107" y="33"/>
                </a:cubicBezTo>
                <a:cubicBezTo>
                  <a:pt x="107" y="33"/>
                  <a:pt x="107" y="29"/>
                  <a:pt x="110" y="27"/>
                </a:cubicBezTo>
                <a:cubicBezTo>
                  <a:pt x="113" y="27"/>
                  <a:pt x="113" y="27"/>
                  <a:pt x="113" y="27"/>
                </a:cubicBezTo>
                <a:cubicBezTo>
                  <a:pt x="113" y="27"/>
                  <a:pt x="114" y="23"/>
                  <a:pt x="115" y="24"/>
                </a:cubicBezTo>
                <a:cubicBezTo>
                  <a:pt x="117" y="25"/>
                  <a:pt x="115" y="27"/>
                  <a:pt x="120" y="27"/>
                </a:cubicBezTo>
                <a:cubicBezTo>
                  <a:pt x="125" y="27"/>
                  <a:pt x="123" y="25"/>
                  <a:pt x="125" y="25"/>
                </a:cubicBezTo>
                <a:cubicBezTo>
                  <a:pt x="126" y="25"/>
                  <a:pt x="129" y="24"/>
                  <a:pt x="131" y="22"/>
                </a:cubicBezTo>
                <a:cubicBezTo>
                  <a:pt x="133" y="21"/>
                  <a:pt x="132" y="18"/>
                  <a:pt x="135" y="19"/>
                </a:cubicBezTo>
                <a:cubicBezTo>
                  <a:pt x="138" y="19"/>
                  <a:pt x="135" y="20"/>
                  <a:pt x="143" y="20"/>
                </a:cubicBezTo>
                <a:cubicBezTo>
                  <a:pt x="143" y="19"/>
                  <a:pt x="143" y="18"/>
                  <a:pt x="143" y="17"/>
                </a:cubicBezTo>
                <a:cubicBezTo>
                  <a:pt x="143" y="16"/>
                  <a:pt x="142" y="15"/>
                  <a:pt x="141" y="1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4" name="Freeform 10">
            <a:extLst>
              <a:ext uri="{FF2B5EF4-FFF2-40B4-BE49-F238E27FC236}">
                <a16:creationId xmlns:a16="http://schemas.microsoft.com/office/drawing/2014/main" id="{C2547EF2-80E5-341F-7C9E-B1DF724491E5}"/>
              </a:ext>
            </a:extLst>
          </p:cNvPr>
          <p:cNvSpPr>
            <a:spLocks noEditPoints="1"/>
          </p:cNvSpPr>
          <p:nvPr/>
        </p:nvSpPr>
        <p:spPr bwMode="auto">
          <a:xfrm>
            <a:off x="12428162" y="3494088"/>
            <a:ext cx="2316164" cy="2401888"/>
          </a:xfrm>
          <a:custGeom>
            <a:avLst/>
            <a:gdLst>
              <a:gd name="T0" fmla="*/ 291 w 738"/>
              <a:gd name="T1" fmla="*/ 568 h 765"/>
              <a:gd name="T2" fmla="*/ 325 w 738"/>
              <a:gd name="T3" fmla="*/ 528 h 765"/>
              <a:gd name="T4" fmla="*/ 171 w 738"/>
              <a:gd name="T5" fmla="*/ 608 h 765"/>
              <a:gd name="T6" fmla="*/ 592 w 738"/>
              <a:gd name="T7" fmla="*/ 698 h 765"/>
              <a:gd name="T8" fmla="*/ 168 w 738"/>
              <a:gd name="T9" fmla="*/ 272 h 765"/>
              <a:gd name="T10" fmla="*/ 162 w 738"/>
              <a:gd name="T11" fmla="*/ 248 h 765"/>
              <a:gd name="T12" fmla="*/ 64 w 738"/>
              <a:gd name="T13" fmla="*/ 624 h 765"/>
              <a:gd name="T14" fmla="*/ 52 w 738"/>
              <a:gd name="T15" fmla="*/ 625 h 765"/>
              <a:gd name="T16" fmla="*/ 21 w 738"/>
              <a:gd name="T17" fmla="*/ 638 h 765"/>
              <a:gd name="T18" fmla="*/ 334 w 738"/>
              <a:gd name="T19" fmla="*/ 518 h 765"/>
              <a:gd name="T20" fmla="*/ 446 w 738"/>
              <a:gd name="T21" fmla="*/ 474 h 765"/>
              <a:gd name="T22" fmla="*/ 441 w 738"/>
              <a:gd name="T23" fmla="*/ 490 h 765"/>
              <a:gd name="T24" fmla="*/ 442 w 738"/>
              <a:gd name="T25" fmla="*/ 475 h 765"/>
              <a:gd name="T26" fmla="*/ 724 w 738"/>
              <a:gd name="T27" fmla="*/ 115 h 765"/>
              <a:gd name="T28" fmla="*/ 632 w 738"/>
              <a:gd name="T29" fmla="*/ 69 h 765"/>
              <a:gd name="T30" fmla="*/ 601 w 738"/>
              <a:gd name="T31" fmla="*/ 25 h 765"/>
              <a:gd name="T32" fmla="*/ 580 w 738"/>
              <a:gd name="T33" fmla="*/ 25 h 765"/>
              <a:gd name="T34" fmla="*/ 598 w 738"/>
              <a:gd name="T35" fmla="*/ 16 h 765"/>
              <a:gd name="T36" fmla="*/ 512 w 738"/>
              <a:gd name="T37" fmla="*/ 21 h 765"/>
              <a:gd name="T38" fmla="*/ 365 w 738"/>
              <a:gd name="T39" fmla="*/ 76 h 765"/>
              <a:gd name="T40" fmla="*/ 372 w 738"/>
              <a:gd name="T41" fmla="*/ 167 h 765"/>
              <a:gd name="T42" fmla="*/ 379 w 738"/>
              <a:gd name="T43" fmla="*/ 182 h 765"/>
              <a:gd name="T44" fmla="*/ 379 w 738"/>
              <a:gd name="T45" fmla="*/ 187 h 765"/>
              <a:gd name="T46" fmla="*/ 319 w 738"/>
              <a:gd name="T47" fmla="*/ 167 h 765"/>
              <a:gd name="T48" fmla="*/ 264 w 738"/>
              <a:gd name="T49" fmla="*/ 216 h 765"/>
              <a:gd name="T50" fmla="*/ 340 w 738"/>
              <a:gd name="T51" fmla="*/ 253 h 765"/>
              <a:gd name="T52" fmla="*/ 295 w 738"/>
              <a:gd name="T53" fmla="*/ 295 h 765"/>
              <a:gd name="T54" fmla="*/ 232 w 738"/>
              <a:gd name="T55" fmla="*/ 322 h 765"/>
              <a:gd name="T56" fmla="*/ 206 w 738"/>
              <a:gd name="T57" fmla="*/ 432 h 765"/>
              <a:gd name="T58" fmla="*/ 222 w 738"/>
              <a:gd name="T59" fmla="*/ 430 h 765"/>
              <a:gd name="T60" fmla="*/ 226 w 738"/>
              <a:gd name="T61" fmla="*/ 475 h 765"/>
              <a:gd name="T62" fmla="*/ 271 w 738"/>
              <a:gd name="T63" fmla="*/ 489 h 765"/>
              <a:gd name="T64" fmla="*/ 151 w 738"/>
              <a:gd name="T65" fmla="*/ 579 h 765"/>
              <a:gd name="T66" fmla="*/ 110 w 738"/>
              <a:gd name="T67" fmla="*/ 614 h 765"/>
              <a:gd name="T68" fmla="*/ 159 w 738"/>
              <a:gd name="T69" fmla="*/ 600 h 765"/>
              <a:gd name="T70" fmla="*/ 238 w 738"/>
              <a:gd name="T71" fmla="*/ 566 h 765"/>
              <a:gd name="T72" fmla="*/ 332 w 738"/>
              <a:gd name="T73" fmla="*/ 505 h 765"/>
              <a:gd name="T74" fmla="*/ 383 w 738"/>
              <a:gd name="T75" fmla="*/ 452 h 765"/>
              <a:gd name="T76" fmla="*/ 374 w 738"/>
              <a:gd name="T77" fmla="*/ 483 h 765"/>
              <a:gd name="T78" fmla="*/ 423 w 738"/>
              <a:gd name="T79" fmla="*/ 483 h 765"/>
              <a:gd name="T80" fmla="*/ 449 w 738"/>
              <a:gd name="T81" fmla="*/ 449 h 765"/>
              <a:gd name="T82" fmla="*/ 480 w 738"/>
              <a:gd name="T83" fmla="*/ 477 h 765"/>
              <a:gd name="T84" fmla="*/ 530 w 738"/>
              <a:gd name="T85" fmla="*/ 507 h 765"/>
              <a:gd name="T86" fmla="*/ 559 w 738"/>
              <a:gd name="T87" fmla="*/ 541 h 765"/>
              <a:gd name="T88" fmla="*/ 588 w 738"/>
              <a:gd name="T89" fmla="*/ 564 h 765"/>
              <a:gd name="T90" fmla="*/ 580 w 738"/>
              <a:gd name="T91" fmla="*/ 611 h 765"/>
              <a:gd name="T92" fmla="*/ 591 w 738"/>
              <a:gd name="T93" fmla="*/ 630 h 765"/>
              <a:gd name="T94" fmla="*/ 619 w 738"/>
              <a:gd name="T95" fmla="*/ 598 h 765"/>
              <a:gd name="T96" fmla="*/ 622 w 738"/>
              <a:gd name="T97" fmla="*/ 636 h 765"/>
              <a:gd name="T98" fmla="*/ 601 w 738"/>
              <a:gd name="T99" fmla="*/ 624 h 765"/>
              <a:gd name="T100" fmla="*/ 596 w 738"/>
              <a:gd name="T101" fmla="*/ 654 h 765"/>
              <a:gd name="T102" fmla="*/ 596 w 738"/>
              <a:gd name="T103" fmla="*/ 660 h 765"/>
              <a:gd name="T104" fmla="*/ 613 w 738"/>
              <a:gd name="T105" fmla="*/ 679 h 765"/>
              <a:gd name="T106" fmla="*/ 617 w 738"/>
              <a:gd name="T107" fmla="*/ 678 h 765"/>
              <a:gd name="T108" fmla="*/ 623 w 738"/>
              <a:gd name="T109" fmla="*/ 690 h 765"/>
              <a:gd name="T110" fmla="*/ 626 w 738"/>
              <a:gd name="T111" fmla="*/ 607 h 765"/>
              <a:gd name="T112" fmla="*/ 609 w 738"/>
              <a:gd name="T113" fmla="*/ 582 h 765"/>
              <a:gd name="T114" fmla="*/ 611 w 738"/>
              <a:gd name="T115" fmla="*/ 556 h 765"/>
              <a:gd name="T116" fmla="*/ 609 w 738"/>
              <a:gd name="T117" fmla="*/ 650 h 765"/>
              <a:gd name="T118" fmla="*/ 614 w 738"/>
              <a:gd name="T119" fmla="*/ 666 h 765"/>
              <a:gd name="T120" fmla="*/ 238 w 738"/>
              <a:gd name="T121" fmla="*/ 566 h 765"/>
              <a:gd name="T122" fmla="*/ 589 w 738"/>
              <a:gd name="T123"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8" h="765">
                <a:moveTo>
                  <a:pt x="326" y="529"/>
                </a:moveTo>
                <a:cubicBezTo>
                  <a:pt x="323" y="530"/>
                  <a:pt x="320" y="532"/>
                  <a:pt x="316" y="532"/>
                </a:cubicBezTo>
                <a:cubicBezTo>
                  <a:pt x="312" y="531"/>
                  <a:pt x="310" y="532"/>
                  <a:pt x="308" y="535"/>
                </a:cubicBezTo>
                <a:cubicBezTo>
                  <a:pt x="307" y="537"/>
                  <a:pt x="306" y="537"/>
                  <a:pt x="305" y="538"/>
                </a:cubicBezTo>
                <a:cubicBezTo>
                  <a:pt x="305" y="538"/>
                  <a:pt x="304" y="538"/>
                  <a:pt x="303" y="538"/>
                </a:cubicBezTo>
                <a:cubicBezTo>
                  <a:pt x="289" y="540"/>
                  <a:pt x="285" y="544"/>
                  <a:pt x="285" y="558"/>
                </a:cubicBezTo>
                <a:cubicBezTo>
                  <a:pt x="285" y="560"/>
                  <a:pt x="286" y="561"/>
                  <a:pt x="288" y="563"/>
                </a:cubicBezTo>
                <a:cubicBezTo>
                  <a:pt x="289" y="564"/>
                  <a:pt x="290" y="566"/>
                  <a:pt x="291" y="568"/>
                </a:cubicBezTo>
                <a:cubicBezTo>
                  <a:pt x="292" y="569"/>
                  <a:pt x="294" y="569"/>
                  <a:pt x="295" y="569"/>
                </a:cubicBezTo>
                <a:cubicBezTo>
                  <a:pt x="302" y="562"/>
                  <a:pt x="309" y="557"/>
                  <a:pt x="319" y="554"/>
                </a:cubicBezTo>
                <a:cubicBezTo>
                  <a:pt x="323" y="552"/>
                  <a:pt x="326" y="548"/>
                  <a:pt x="330" y="546"/>
                </a:cubicBezTo>
                <a:cubicBezTo>
                  <a:pt x="333" y="544"/>
                  <a:pt x="334" y="540"/>
                  <a:pt x="333" y="536"/>
                </a:cubicBezTo>
                <a:cubicBezTo>
                  <a:pt x="333" y="534"/>
                  <a:pt x="331" y="533"/>
                  <a:pt x="329" y="532"/>
                </a:cubicBezTo>
                <a:cubicBezTo>
                  <a:pt x="328" y="531"/>
                  <a:pt x="327" y="530"/>
                  <a:pt x="326" y="529"/>
                </a:cubicBezTo>
                <a:cubicBezTo>
                  <a:pt x="326" y="528"/>
                  <a:pt x="326" y="528"/>
                  <a:pt x="326" y="528"/>
                </a:cubicBezTo>
                <a:cubicBezTo>
                  <a:pt x="326" y="528"/>
                  <a:pt x="325" y="528"/>
                  <a:pt x="325" y="528"/>
                </a:cubicBezTo>
                <a:lnTo>
                  <a:pt x="326" y="529"/>
                </a:lnTo>
                <a:close/>
                <a:moveTo>
                  <a:pt x="461" y="471"/>
                </a:moveTo>
                <a:cubicBezTo>
                  <a:pt x="460" y="472"/>
                  <a:pt x="460" y="472"/>
                  <a:pt x="460" y="473"/>
                </a:cubicBezTo>
                <a:cubicBezTo>
                  <a:pt x="459" y="476"/>
                  <a:pt x="461" y="477"/>
                  <a:pt x="463" y="477"/>
                </a:cubicBezTo>
                <a:cubicBezTo>
                  <a:pt x="464" y="477"/>
                  <a:pt x="464" y="476"/>
                  <a:pt x="464" y="475"/>
                </a:cubicBezTo>
                <a:cubicBezTo>
                  <a:pt x="465" y="473"/>
                  <a:pt x="463" y="471"/>
                  <a:pt x="461" y="471"/>
                </a:cubicBezTo>
                <a:close/>
                <a:moveTo>
                  <a:pt x="171" y="608"/>
                </a:moveTo>
                <a:cubicBezTo>
                  <a:pt x="171" y="608"/>
                  <a:pt x="171" y="608"/>
                  <a:pt x="171" y="608"/>
                </a:cubicBezTo>
                <a:cubicBezTo>
                  <a:pt x="171" y="608"/>
                  <a:pt x="171" y="608"/>
                  <a:pt x="171" y="608"/>
                </a:cubicBezTo>
                <a:cubicBezTo>
                  <a:pt x="171" y="608"/>
                  <a:pt x="171" y="608"/>
                  <a:pt x="171" y="608"/>
                </a:cubicBezTo>
                <a:close/>
                <a:moveTo>
                  <a:pt x="590" y="691"/>
                </a:moveTo>
                <a:cubicBezTo>
                  <a:pt x="589" y="691"/>
                  <a:pt x="588" y="694"/>
                  <a:pt x="589" y="696"/>
                </a:cubicBezTo>
                <a:cubicBezTo>
                  <a:pt x="590" y="697"/>
                  <a:pt x="591" y="697"/>
                  <a:pt x="592" y="698"/>
                </a:cubicBezTo>
                <a:cubicBezTo>
                  <a:pt x="591" y="697"/>
                  <a:pt x="590" y="697"/>
                  <a:pt x="590" y="696"/>
                </a:cubicBezTo>
                <a:cubicBezTo>
                  <a:pt x="591" y="696"/>
                  <a:pt x="592" y="696"/>
                  <a:pt x="593" y="696"/>
                </a:cubicBezTo>
                <a:cubicBezTo>
                  <a:pt x="592" y="698"/>
                  <a:pt x="592" y="698"/>
                  <a:pt x="592" y="698"/>
                </a:cubicBezTo>
                <a:cubicBezTo>
                  <a:pt x="592" y="697"/>
                  <a:pt x="593" y="696"/>
                  <a:pt x="593" y="695"/>
                </a:cubicBezTo>
                <a:cubicBezTo>
                  <a:pt x="593" y="692"/>
                  <a:pt x="591" y="690"/>
                  <a:pt x="590" y="691"/>
                </a:cubicBezTo>
                <a:close/>
                <a:moveTo>
                  <a:pt x="170" y="609"/>
                </a:moveTo>
                <a:cubicBezTo>
                  <a:pt x="170" y="609"/>
                  <a:pt x="171" y="609"/>
                  <a:pt x="171" y="608"/>
                </a:cubicBezTo>
                <a:cubicBezTo>
                  <a:pt x="169" y="609"/>
                  <a:pt x="169" y="609"/>
                  <a:pt x="170" y="609"/>
                </a:cubicBezTo>
                <a:close/>
                <a:moveTo>
                  <a:pt x="153" y="264"/>
                </a:moveTo>
                <a:cubicBezTo>
                  <a:pt x="155" y="264"/>
                  <a:pt x="157" y="266"/>
                  <a:pt x="159" y="266"/>
                </a:cubicBezTo>
                <a:cubicBezTo>
                  <a:pt x="163" y="266"/>
                  <a:pt x="166" y="268"/>
                  <a:pt x="168" y="272"/>
                </a:cubicBezTo>
                <a:cubicBezTo>
                  <a:pt x="169" y="276"/>
                  <a:pt x="171" y="280"/>
                  <a:pt x="173" y="284"/>
                </a:cubicBezTo>
                <a:cubicBezTo>
                  <a:pt x="173" y="285"/>
                  <a:pt x="176" y="286"/>
                  <a:pt x="178" y="286"/>
                </a:cubicBezTo>
                <a:cubicBezTo>
                  <a:pt x="182" y="284"/>
                  <a:pt x="186" y="283"/>
                  <a:pt x="189" y="282"/>
                </a:cubicBezTo>
                <a:cubicBezTo>
                  <a:pt x="190" y="282"/>
                  <a:pt x="190" y="281"/>
                  <a:pt x="191" y="281"/>
                </a:cubicBezTo>
                <a:cubicBezTo>
                  <a:pt x="191" y="280"/>
                  <a:pt x="191" y="279"/>
                  <a:pt x="191" y="279"/>
                </a:cubicBezTo>
                <a:cubicBezTo>
                  <a:pt x="188" y="274"/>
                  <a:pt x="185" y="269"/>
                  <a:pt x="184" y="264"/>
                </a:cubicBezTo>
                <a:cubicBezTo>
                  <a:pt x="182" y="257"/>
                  <a:pt x="178" y="254"/>
                  <a:pt x="171" y="253"/>
                </a:cubicBezTo>
                <a:cubicBezTo>
                  <a:pt x="168" y="253"/>
                  <a:pt x="165" y="250"/>
                  <a:pt x="162" y="248"/>
                </a:cubicBezTo>
                <a:cubicBezTo>
                  <a:pt x="161" y="248"/>
                  <a:pt x="159" y="248"/>
                  <a:pt x="159" y="249"/>
                </a:cubicBezTo>
                <a:cubicBezTo>
                  <a:pt x="156" y="251"/>
                  <a:pt x="152" y="254"/>
                  <a:pt x="151" y="258"/>
                </a:cubicBezTo>
                <a:cubicBezTo>
                  <a:pt x="151" y="260"/>
                  <a:pt x="152" y="263"/>
                  <a:pt x="153" y="264"/>
                </a:cubicBezTo>
                <a:close/>
                <a:moveTo>
                  <a:pt x="64" y="624"/>
                </a:moveTo>
                <a:cubicBezTo>
                  <a:pt x="64" y="624"/>
                  <a:pt x="65" y="625"/>
                  <a:pt x="65" y="625"/>
                </a:cubicBezTo>
                <a:cubicBezTo>
                  <a:pt x="65" y="625"/>
                  <a:pt x="66" y="624"/>
                  <a:pt x="66" y="624"/>
                </a:cubicBezTo>
                <a:cubicBezTo>
                  <a:pt x="66" y="623"/>
                  <a:pt x="66" y="623"/>
                  <a:pt x="65" y="622"/>
                </a:cubicBezTo>
                <a:cubicBezTo>
                  <a:pt x="65" y="623"/>
                  <a:pt x="64" y="623"/>
                  <a:pt x="64" y="624"/>
                </a:cubicBezTo>
                <a:close/>
                <a:moveTo>
                  <a:pt x="168" y="418"/>
                </a:moveTo>
                <a:cubicBezTo>
                  <a:pt x="172" y="417"/>
                  <a:pt x="175" y="411"/>
                  <a:pt x="174" y="406"/>
                </a:cubicBezTo>
                <a:cubicBezTo>
                  <a:pt x="174" y="404"/>
                  <a:pt x="170" y="401"/>
                  <a:pt x="167" y="401"/>
                </a:cubicBezTo>
                <a:cubicBezTo>
                  <a:pt x="163" y="402"/>
                  <a:pt x="157" y="403"/>
                  <a:pt x="151" y="404"/>
                </a:cubicBezTo>
                <a:cubicBezTo>
                  <a:pt x="150" y="404"/>
                  <a:pt x="149" y="406"/>
                  <a:pt x="149" y="407"/>
                </a:cubicBezTo>
                <a:cubicBezTo>
                  <a:pt x="149" y="410"/>
                  <a:pt x="150" y="413"/>
                  <a:pt x="153" y="415"/>
                </a:cubicBezTo>
                <a:cubicBezTo>
                  <a:pt x="157" y="418"/>
                  <a:pt x="162" y="419"/>
                  <a:pt x="168" y="418"/>
                </a:cubicBezTo>
                <a:close/>
                <a:moveTo>
                  <a:pt x="52" y="625"/>
                </a:moveTo>
                <a:cubicBezTo>
                  <a:pt x="50" y="625"/>
                  <a:pt x="49" y="625"/>
                  <a:pt x="48" y="626"/>
                </a:cubicBezTo>
                <a:cubicBezTo>
                  <a:pt x="43" y="631"/>
                  <a:pt x="38" y="637"/>
                  <a:pt x="33" y="643"/>
                </a:cubicBezTo>
                <a:cubicBezTo>
                  <a:pt x="33" y="643"/>
                  <a:pt x="33" y="644"/>
                  <a:pt x="33" y="644"/>
                </a:cubicBezTo>
                <a:cubicBezTo>
                  <a:pt x="33" y="645"/>
                  <a:pt x="34" y="645"/>
                  <a:pt x="35" y="645"/>
                </a:cubicBezTo>
                <a:cubicBezTo>
                  <a:pt x="42" y="645"/>
                  <a:pt x="49" y="642"/>
                  <a:pt x="55" y="637"/>
                </a:cubicBezTo>
                <a:cubicBezTo>
                  <a:pt x="56" y="635"/>
                  <a:pt x="57" y="633"/>
                  <a:pt x="57" y="632"/>
                </a:cubicBezTo>
                <a:cubicBezTo>
                  <a:pt x="57" y="629"/>
                  <a:pt x="54" y="625"/>
                  <a:pt x="52" y="625"/>
                </a:cubicBezTo>
                <a:close/>
                <a:moveTo>
                  <a:pt x="21" y="638"/>
                </a:moveTo>
                <a:cubicBezTo>
                  <a:pt x="19" y="637"/>
                  <a:pt x="17" y="637"/>
                  <a:pt x="16" y="638"/>
                </a:cubicBezTo>
                <a:cubicBezTo>
                  <a:pt x="10" y="642"/>
                  <a:pt x="5" y="647"/>
                  <a:pt x="1" y="653"/>
                </a:cubicBezTo>
                <a:cubicBezTo>
                  <a:pt x="0" y="654"/>
                  <a:pt x="0" y="655"/>
                  <a:pt x="1" y="656"/>
                </a:cubicBezTo>
                <a:cubicBezTo>
                  <a:pt x="2" y="657"/>
                  <a:pt x="3" y="657"/>
                  <a:pt x="3" y="656"/>
                </a:cubicBezTo>
                <a:cubicBezTo>
                  <a:pt x="11" y="654"/>
                  <a:pt x="18" y="649"/>
                  <a:pt x="23" y="642"/>
                </a:cubicBezTo>
                <a:cubicBezTo>
                  <a:pt x="24" y="642"/>
                  <a:pt x="24" y="641"/>
                  <a:pt x="24" y="640"/>
                </a:cubicBezTo>
                <a:cubicBezTo>
                  <a:pt x="23" y="639"/>
                  <a:pt x="22" y="638"/>
                  <a:pt x="21" y="638"/>
                </a:cubicBezTo>
                <a:close/>
                <a:moveTo>
                  <a:pt x="334" y="518"/>
                </a:moveTo>
                <a:cubicBezTo>
                  <a:pt x="331" y="521"/>
                  <a:pt x="327" y="523"/>
                  <a:pt x="326" y="528"/>
                </a:cubicBezTo>
                <a:cubicBezTo>
                  <a:pt x="330" y="530"/>
                  <a:pt x="335" y="530"/>
                  <a:pt x="339" y="528"/>
                </a:cubicBezTo>
                <a:cubicBezTo>
                  <a:pt x="341" y="528"/>
                  <a:pt x="342" y="527"/>
                  <a:pt x="343" y="526"/>
                </a:cubicBezTo>
                <a:cubicBezTo>
                  <a:pt x="344" y="525"/>
                  <a:pt x="343" y="520"/>
                  <a:pt x="342" y="519"/>
                </a:cubicBezTo>
                <a:cubicBezTo>
                  <a:pt x="340" y="517"/>
                  <a:pt x="336" y="516"/>
                  <a:pt x="334" y="518"/>
                </a:cubicBezTo>
                <a:close/>
                <a:moveTo>
                  <a:pt x="446" y="475"/>
                </a:moveTo>
                <a:cubicBezTo>
                  <a:pt x="447" y="474"/>
                  <a:pt x="447" y="474"/>
                  <a:pt x="447" y="474"/>
                </a:cubicBezTo>
                <a:cubicBezTo>
                  <a:pt x="447" y="474"/>
                  <a:pt x="447" y="474"/>
                  <a:pt x="446" y="474"/>
                </a:cubicBezTo>
                <a:cubicBezTo>
                  <a:pt x="446" y="474"/>
                  <a:pt x="446" y="474"/>
                  <a:pt x="446" y="475"/>
                </a:cubicBezTo>
                <a:cubicBezTo>
                  <a:pt x="446" y="475"/>
                  <a:pt x="446" y="475"/>
                  <a:pt x="446" y="475"/>
                </a:cubicBezTo>
                <a:close/>
                <a:moveTo>
                  <a:pt x="442" y="477"/>
                </a:moveTo>
                <a:cubicBezTo>
                  <a:pt x="442" y="477"/>
                  <a:pt x="442" y="478"/>
                  <a:pt x="442" y="479"/>
                </a:cubicBezTo>
                <a:cubicBezTo>
                  <a:pt x="443" y="479"/>
                  <a:pt x="443" y="479"/>
                  <a:pt x="443" y="479"/>
                </a:cubicBezTo>
                <a:cubicBezTo>
                  <a:pt x="441" y="481"/>
                  <a:pt x="439" y="483"/>
                  <a:pt x="437" y="485"/>
                </a:cubicBezTo>
                <a:cubicBezTo>
                  <a:pt x="435" y="487"/>
                  <a:pt x="435" y="490"/>
                  <a:pt x="437" y="490"/>
                </a:cubicBezTo>
                <a:cubicBezTo>
                  <a:pt x="438" y="490"/>
                  <a:pt x="440" y="490"/>
                  <a:pt x="441" y="490"/>
                </a:cubicBezTo>
                <a:cubicBezTo>
                  <a:pt x="445" y="487"/>
                  <a:pt x="449" y="483"/>
                  <a:pt x="452" y="478"/>
                </a:cubicBezTo>
                <a:cubicBezTo>
                  <a:pt x="453" y="477"/>
                  <a:pt x="452" y="476"/>
                  <a:pt x="450" y="475"/>
                </a:cubicBezTo>
                <a:cubicBezTo>
                  <a:pt x="449" y="475"/>
                  <a:pt x="448" y="475"/>
                  <a:pt x="446" y="475"/>
                </a:cubicBezTo>
                <a:cubicBezTo>
                  <a:pt x="445" y="476"/>
                  <a:pt x="444" y="477"/>
                  <a:pt x="443" y="478"/>
                </a:cubicBezTo>
                <a:cubicBezTo>
                  <a:pt x="442" y="478"/>
                  <a:pt x="442" y="477"/>
                  <a:pt x="442" y="477"/>
                </a:cubicBezTo>
                <a:close/>
                <a:moveTo>
                  <a:pt x="442" y="474"/>
                </a:moveTo>
                <a:cubicBezTo>
                  <a:pt x="442" y="474"/>
                  <a:pt x="442" y="474"/>
                  <a:pt x="442" y="474"/>
                </a:cubicBezTo>
                <a:cubicBezTo>
                  <a:pt x="442" y="474"/>
                  <a:pt x="442" y="475"/>
                  <a:pt x="442" y="475"/>
                </a:cubicBezTo>
                <a:cubicBezTo>
                  <a:pt x="442" y="475"/>
                  <a:pt x="442" y="475"/>
                  <a:pt x="443" y="474"/>
                </a:cubicBezTo>
                <a:cubicBezTo>
                  <a:pt x="443" y="474"/>
                  <a:pt x="442" y="474"/>
                  <a:pt x="442" y="474"/>
                </a:cubicBezTo>
                <a:close/>
                <a:moveTo>
                  <a:pt x="620" y="547"/>
                </a:moveTo>
                <a:cubicBezTo>
                  <a:pt x="609" y="517"/>
                  <a:pt x="588" y="550"/>
                  <a:pt x="567" y="523"/>
                </a:cubicBezTo>
                <a:cubicBezTo>
                  <a:pt x="547" y="495"/>
                  <a:pt x="538" y="501"/>
                  <a:pt x="538" y="501"/>
                </a:cubicBezTo>
                <a:cubicBezTo>
                  <a:pt x="738" y="135"/>
                  <a:pt x="738" y="135"/>
                  <a:pt x="738" y="135"/>
                </a:cubicBezTo>
                <a:cubicBezTo>
                  <a:pt x="733" y="131"/>
                  <a:pt x="728" y="126"/>
                  <a:pt x="726" y="119"/>
                </a:cubicBezTo>
                <a:cubicBezTo>
                  <a:pt x="726" y="118"/>
                  <a:pt x="725" y="116"/>
                  <a:pt x="724" y="115"/>
                </a:cubicBezTo>
                <a:cubicBezTo>
                  <a:pt x="722" y="113"/>
                  <a:pt x="720" y="111"/>
                  <a:pt x="717" y="111"/>
                </a:cubicBezTo>
                <a:cubicBezTo>
                  <a:pt x="714" y="111"/>
                  <a:pt x="711" y="111"/>
                  <a:pt x="709" y="111"/>
                </a:cubicBezTo>
                <a:cubicBezTo>
                  <a:pt x="703" y="111"/>
                  <a:pt x="698" y="109"/>
                  <a:pt x="693" y="105"/>
                </a:cubicBezTo>
                <a:cubicBezTo>
                  <a:pt x="687" y="100"/>
                  <a:pt x="681" y="94"/>
                  <a:pt x="673" y="91"/>
                </a:cubicBezTo>
                <a:cubicBezTo>
                  <a:pt x="669" y="90"/>
                  <a:pt x="666" y="87"/>
                  <a:pt x="663" y="84"/>
                </a:cubicBezTo>
                <a:cubicBezTo>
                  <a:pt x="659" y="81"/>
                  <a:pt x="657" y="77"/>
                  <a:pt x="655" y="72"/>
                </a:cubicBezTo>
                <a:cubicBezTo>
                  <a:pt x="652" y="67"/>
                  <a:pt x="648" y="65"/>
                  <a:pt x="642" y="66"/>
                </a:cubicBezTo>
                <a:cubicBezTo>
                  <a:pt x="639" y="67"/>
                  <a:pt x="636" y="68"/>
                  <a:pt x="632" y="69"/>
                </a:cubicBezTo>
                <a:cubicBezTo>
                  <a:pt x="630" y="69"/>
                  <a:pt x="628" y="68"/>
                  <a:pt x="627" y="66"/>
                </a:cubicBezTo>
                <a:cubicBezTo>
                  <a:pt x="624" y="61"/>
                  <a:pt x="624" y="54"/>
                  <a:pt x="621" y="49"/>
                </a:cubicBezTo>
                <a:cubicBezTo>
                  <a:pt x="620" y="48"/>
                  <a:pt x="621" y="46"/>
                  <a:pt x="622" y="45"/>
                </a:cubicBezTo>
                <a:cubicBezTo>
                  <a:pt x="624" y="44"/>
                  <a:pt x="625" y="42"/>
                  <a:pt x="624" y="40"/>
                </a:cubicBezTo>
                <a:cubicBezTo>
                  <a:pt x="623" y="38"/>
                  <a:pt x="621" y="36"/>
                  <a:pt x="620" y="35"/>
                </a:cubicBezTo>
                <a:cubicBezTo>
                  <a:pt x="617" y="34"/>
                  <a:pt x="613" y="33"/>
                  <a:pt x="610" y="32"/>
                </a:cubicBezTo>
                <a:cubicBezTo>
                  <a:pt x="608" y="31"/>
                  <a:pt x="606" y="31"/>
                  <a:pt x="604" y="31"/>
                </a:cubicBezTo>
                <a:cubicBezTo>
                  <a:pt x="601" y="30"/>
                  <a:pt x="600" y="29"/>
                  <a:pt x="601" y="25"/>
                </a:cubicBezTo>
                <a:cubicBezTo>
                  <a:pt x="601" y="21"/>
                  <a:pt x="601" y="18"/>
                  <a:pt x="598" y="16"/>
                </a:cubicBezTo>
                <a:cubicBezTo>
                  <a:pt x="598" y="16"/>
                  <a:pt x="598" y="17"/>
                  <a:pt x="598" y="17"/>
                </a:cubicBezTo>
                <a:cubicBezTo>
                  <a:pt x="597" y="16"/>
                  <a:pt x="597" y="17"/>
                  <a:pt x="596" y="17"/>
                </a:cubicBezTo>
                <a:cubicBezTo>
                  <a:pt x="594" y="17"/>
                  <a:pt x="592" y="18"/>
                  <a:pt x="590" y="19"/>
                </a:cubicBezTo>
                <a:cubicBezTo>
                  <a:pt x="589" y="19"/>
                  <a:pt x="589" y="20"/>
                  <a:pt x="588" y="20"/>
                </a:cubicBezTo>
                <a:cubicBezTo>
                  <a:pt x="587" y="20"/>
                  <a:pt x="587" y="20"/>
                  <a:pt x="587" y="20"/>
                </a:cubicBezTo>
                <a:cubicBezTo>
                  <a:pt x="587" y="21"/>
                  <a:pt x="587" y="22"/>
                  <a:pt x="587" y="23"/>
                </a:cubicBezTo>
                <a:cubicBezTo>
                  <a:pt x="585" y="26"/>
                  <a:pt x="583" y="27"/>
                  <a:pt x="580" y="25"/>
                </a:cubicBezTo>
                <a:cubicBezTo>
                  <a:pt x="579" y="25"/>
                  <a:pt x="579" y="23"/>
                  <a:pt x="578" y="22"/>
                </a:cubicBezTo>
                <a:cubicBezTo>
                  <a:pt x="578" y="22"/>
                  <a:pt x="579" y="21"/>
                  <a:pt x="580" y="21"/>
                </a:cubicBezTo>
                <a:cubicBezTo>
                  <a:pt x="582" y="20"/>
                  <a:pt x="585" y="20"/>
                  <a:pt x="587" y="20"/>
                </a:cubicBezTo>
                <a:cubicBezTo>
                  <a:pt x="587" y="20"/>
                  <a:pt x="587" y="20"/>
                  <a:pt x="587" y="19"/>
                </a:cubicBezTo>
                <a:cubicBezTo>
                  <a:pt x="588" y="19"/>
                  <a:pt x="589" y="19"/>
                  <a:pt x="590" y="19"/>
                </a:cubicBezTo>
                <a:cubicBezTo>
                  <a:pt x="592" y="17"/>
                  <a:pt x="594" y="16"/>
                  <a:pt x="596" y="17"/>
                </a:cubicBezTo>
                <a:cubicBezTo>
                  <a:pt x="597" y="16"/>
                  <a:pt x="597" y="16"/>
                  <a:pt x="597" y="16"/>
                </a:cubicBezTo>
                <a:cubicBezTo>
                  <a:pt x="597" y="16"/>
                  <a:pt x="597" y="16"/>
                  <a:pt x="598" y="16"/>
                </a:cubicBezTo>
                <a:cubicBezTo>
                  <a:pt x="596" y="11"/>
                  <a:pt x="593" y="6"/>
                  <a:pt x="589" y="2"/>
                </a:cubicBezTo>
                <a:cubicBezTo>
                  <a:pt x="587" y="0"/>
                  <a:pt x="585" y="0"/>
                  <a:pt x="582" y="1"/>
                </a:cubicBezTo>
                <a:cubicBezTo>
                  <a:pt x="577" y="2"/>
                  <a:pt x="573" y="4"/>
                  <a:pt x="569" y="7"/>
                </a:cubicBezTo>
                <a:cubicBezTo>
                  <a:pt x="563" y="12"/>
                  <a:pt x="556" y="12"/>
                  <a:pt x="549" y="10"/>
                </a:cubicBezTo>
                <a:cubicBezTo>
                  <a:pt x="545" y="9"/>
                  <a:pt x="541" y="8"/>
                  <a:pt x="537" y="6"/>
                </a:cubicBezTo>
                <a:cubicBezTo>
                  <a:pt x="530" y="4"/>
                  <a:pt x="525" y="7"/>
                  <a:pt x="520" y="12"/>
                </a:cubicBezTo>
                <a:cubicBezTo>
                  <a:pt x="519" y="13"/>
                  <a:pt x="518" y="16"/>
                  <a:pt x="517" y="17"/>
                </a:cubicBezTo>
                <a:cubicBezTo>
                  <a:pt x="516" y="19"/>
                  <a:pt x="514" y="21"/>
                  <a:pt x="512" y="21"/>
                </a:cubicBezTo>
                <a:cubicBezTo>
                  <a:pt x="507" y="22"/>
                  <a:pt x="502" y="24"/>
                  <a:pt x="496" y="23"/>
                </a:cubicBezTo>
                <a:cubicBezTo>
                  <a:pt x="488" y="20"/>
                  <a:pt x="481" y="23"/>
                  <a:pt x="474" y="27"/>
                </a:cubicBezTo>
                <a:cubicBezTo>
                  <a:pt x="462" y="35"/>
                  <a:pt x="449" y="41"/>
                  <a:pt x="439" y="52"/>
                </a:cubicBezTo>
                <a:cubicBezTo>
                  <a:pt x="437" y="53"/>
                  <a:pt x="436" y="55"/>
                  <a:pt x="434" y="56"/>
                </a:cubicBezTo>
                <a:cubicBezTo>
                  <a:pt x="420" y="64"/>
                  <a:pt x="407" y="71"/>
                  <a:pt x="391" y="62"/>
                </a:cubicBezTo>
                <a:cubicBezTo>
                  <a:pt x="390" y="61"/>
                  <a:pt x="390" y="61"/>
                  <a:pt x="389" y="61"/>
                </a:cubicBezTo>
                <a:cubicBezTo>
                  <a:pt x="383" y="59"/>
                  <a:pt x="379" y="59"/>
                  <a:pt x="374" y="65"/>
                </a:cubicBezTo>
                <a:cubicBezTo>
                  <a:pt x="371" y="69"/>
                  <a:pt x="369" y="73"/>
                  <a:pt x="365" y="76"/>
                </a:cubicBezTo>
                <a:cubicBezTo>
                  <a:pt x="359" y="81"/>
                  <a:pt x="358" y="86"/>
                  <a:pt x="361" y="93"/>
                </a:cubicBezTo>
                <a:cubicBezTo>
                  <a:pt x="362" y="97"/>
                  <a:pt x="363" y="102"/>
                  <a:pt x="365" y="106"/>
                </a:cubicBezTo>
                <a:cubicBezTo>
                  <a:pt x="369" y="119"/>
                  <a:pt x="371" y="132"/>
                  <a:pt x="364" y="145"/>
                </a:cubicBezTo>
                <a:cubicBezTo>
                  <a:pt x="362" y="147"/>
                  <a:pt x="364" y="152"/>
                  <a:pt x="367" y="154"/>
                </a:cubicBezTo>
                <a:cubicBezTo>
                  <a:pt x="370" y="156"/>
                  <a:pt x="374" y="158"/>
                  <a:pt x="377" y="160"/>
                </a:cubicBezTo>
                <a:cubicBezTo>
                  <a:pt x="378" y="160"/>
                  <a:pt x="378" y="162"/>
                  <a:pt x="378" y="163"/>
                </a:cubicBezTo>
                <a:cubicBezTo>
                  <a:pt x="379" y="164"/>
                  <a:pt x="377" y="164"/>
                  <a:pt x="377" y="164"/>
                </a:cubicBezTo>
                <a:cubicBezTo>
                  <a:pt x="375" y="164"/>
                  <a:pt x="372" y="165"/>
                  <a:pt x="372" y="167"/>
                </a:cubicBezTo>
                <a:cubicBezTo>
                  <a:pt x="371" y="173"/>
                  <a:pt x="371" y="178"/>
                  <a:pt x="371" y="184"/>
                </a:cubicBezTo>
                <a:cubicBezTo>
                  <a:pt x="371" y="185"/>
                  <a:pt x="373" y="186"/>
                  <a:pt x="374" y="186"/>
                </a:cubicBezTo>
                <a:cubicBezTo>
                  <a:pt x="375" y="187"/>
                  <a:pt x="377" y="187"/>
                  <a:pt x="379" y="187"/>
                </a:cubicBezTo>
                <a:cubicBezTo>
                  <a:pt x="379" y="187"/>
                  <a:pt x="379" y="186"/>
                  <a:pt x="379" y="186"/>
                </a:cubicBezTo>
                <a:cubicBezTo>
                  <a:pt x="379" y="186"/>
                  <a:pt x="380" y="186"/>
                  <a:pt x="380" y="186"/>
                </a:cubicBezTo>
                <a:cubicBezTo>
                  <a:pt x="380" y="185"/>
                  <a:pt x="380" y="184"/>
                  <a:pt x="380" y="183"/>
                </a:cubicBezTo>
                <a:cubicBezTo>
                  <a:pt x="380" y="183"/>
                  <a:pt x="380" y="183"/>
                  <a:pt x="380" y="183"/>
                </a:cubicBezTo>
                <a:cubicBezTo>
                  <a:pt x="379" y="182"/>
                  <a:pt x="379" y="182"/>
                  <a:pt x="379" y="182"/>
                </a:cubicBezTo>
                <a:cubicBezTo>
                  <a:pt x="380" y="182"/>
                  <a:pt x="380" y="182"/>
                  <a:pt x="380" y="182"/>
                </a:cubicBezTo>
                <a:cubicBezTo>
                  <a:pt x="380" y="183"/>
                  <a:pt x="380" y="183"/>
                  <a:pt x="380" y="183"/>
                </a:cubicBezTo>
                <a:cubicBezTo>
                  <a:pt x="386" y="181"/>
                  <a:pt x="392" y="182"/>
                  <a:pt x="398" y="184"/>
                </a:cubicBezTo>
                <a:cubicBezTo>
                  <a:pt x="399" y="185"/>
                  <a:pt x="400" y="188"/>
                  <a:pt x="399" y="190"/>
                </a:cubicBezTo>
                <a:cubicBezTo>
                  <a:pt x="398" y="191"/>
                  <a:pt x="397" y="192"/>
                  <a:pt x="396" y="192"/>
                </a:cubicBezTo>
                <a:cubicBezTo>
                  <a:pt x="390" y="191"/>
                  <a:pt x="385" y="189"/>
                  <a:pt x="380" y="186"/>
                </a:cubicBezTo>
                <a:cubicBezTo>
                  <a:pt x="380" y="187"/>
                  <a:pt x="380" y="187"/>
                  <a:pt x="380" y="187"/>
                </a:cubicBezTo>
                <a:cubicBezTo>
                  <a:pt x="379" y="187"/>
                  <a:pt x="379" y="187"/>
                  <a:pt x="379" y="187"/>
                </a:cubicBezTo>
                <a:cubicBezTo>
                  <a:pt x="378" y="189"/>
                  <a:pt x="378" y="192"/>
                  <a:pt x="375" y="193"/>
                </a:cubicBezTo>
                <a:cubicBezTo>
                  <a:pt x="371" y="193"/>
                  <a:pt x="367" y="194"/>
                  <a:pt x="364" y="197"/>
                </a:cubicBezTo>
                <a:cubicBezTo>
                  <a:pt x="360" y="200"/>
                  <a:pt x="356" y="199"/>
                  <a:pt x="352" y="197"/>
                </a:cubicBezTo>
                <a:cubicBezTo>
                  <a:pt x="348" y="195"/>
                  <a:pt x="343" y="193"/>
                  <a:pt x="339" y="190"/>
                </a:cubicBezTo>
                <a:cubicBezTo>
                  <a:pt x="336" y="189"/>
                  <a:pt x="336" y="186"/>
                  <a:pt x="337" y="183"/>
                </a:cubicBezTo>
                <a:cubicBezTo>
                  <a:pt x="339" y="181"/>
                  <a:pt x="340" y="179"/>
                  <a:pt x="342" y="177"/>
                </a:cubicBezTo>
                <a:cubicBezTo>
                  <a:pt x="345" y="172"/>
                  <a:pt x="340" y="166"/>
                  <a:pt x="336" y="166"/>
                </a:cubicBezTo>
                <a:cubicBezTo>
                  <a:pt x="330" y="166"/>
                  <a:pt x="325" y="166"/>
                  <a:pt x="319" y="167"/>
                </a:cubicBezTo>
                <a:cubicBezTo>
                  <a:pt x="316" y="167"/>
                  <a:pt x="312" y="169"/>
                  <a:pt x="310" y="171"/>
                </a:cubicBezTo>
                <a:cubicBezTo>
                  <a:pt x="307" y="175"/>
                  <a:pt x="304" y="175"/>
                  <a:pt x="299" y="175"/>
                </a:cubicBezTo>
                <a:cubicBezTo>
                  <a:pt x="296" y="174"/>
                  <a:pt x="292" y="176"/>
                  <a:pt x="289" y="176"/>
                </a:cubicBezTo>
                <a:cubicBezTo>
                  <a:pt x="279" y="178"/>
                  <a:pt x="272" y="184"/>
                  <a:pt x="263" y="188"/>
                </a:cubicBezTo>
                <a:cubicBezTo>
                  <a:pt x="259" y="189"/>
                  <a:pt x="258" y="193"/>
                  <a:pt x="260" y="196"/>
                </a:cubicBezTo>
                <a:cubicBezTo>
                  <a:pt x="263" y="201"/>
                  <a:pt x="267" y="205"/>
                  <a:pt x="270" y="210"/>
                </a:cubicBezTo>
                <a:cubicBezTo>
                  <a:pt x="271" y="211"/>
                  <a:pt x="270" y="212"/>
                  <a:pt x="267" y="214"/>
                </a:cubicBezTo>
                <a:cubicBezTo>
                  <a:pt x="266" y="214"/>
                  <a:pt x="264" y="215"/>
                  <a:pt x="264" y="216"/>
                </a:cubicBezTo>
                <a:cubicBezTo>
                  <a:pt x="263" y="222"/>
                  <a:pt x="259" y="228"/>
                  <a:pt x="257" y="235"/>
                </a:cubicBezTo>
                <a:cubicBezTo>
                  <a:pt x="256" y="237"/>
                  <a:pt x="257" y="241"/>
                  <a:pt x="258" y="243"/>
                </a:cubicBezTo>
                <a:cubicBezTo>
                  <a:pt x="263" y="250"/>
                  <a:pt x="269" y="256"/>
                  <a:pt x="278" y="254"/>
                </a:cubicBezTo>
                <a:cubicBezTo>
                  <a:pt x="286" y="253"/>
                  <a:pt x="293" y="254"/>
                  <a:pt x="300" y="259"/>
                </a:cubicBezTo>
                <a:cubicBezTo>
                  <a:pt x="303" y="262"/>
                  <a:pt x="307" y="262"/>
                  <a:pt x="311" y="260"/>
                </a:cubicBezTo>
                <a:cubicBezTo>
                  <a:pt x="318" y="257"/>
                  <a:pt x="325" y="254"/>
                  <a:pt x="332" y="251"/>
                </a:cubicBezTo>
                <a:cubicBezTo>
                  <a:pt x="334" y="251"/>
                  <a:pt x="336" y="251"/>
                  <a:pt x="338" y="252"/>
                </a:cubicBezTo>
                <a:cubicBezTo>
                  <a:pt x="339" y="252"/>
                  <a:pt x="339" y="253"/>
                  <a:pt x="340" y="253"/>
                </a:cubicBezTo>
                <a:cubicBezTo>
                  <a:pt x="340" y="254"/>
                  <a:pt x="340" y="255"/>
                  <a:pt x="339" y="255"/>
                </a:cubicBezTo>
                <a:cubicBezTo>
                  <a:pt x="338" y="256"/>
                  <a:pt x="337" y="257"/>
                  <a:pt x="336" y="257"/>
                </a:cubicBezTo>
                <a:cubicBezTo>
                  <a:pt x="332" y="258"/>
                  <a:pt x="329" y="259"/>
                  <a:pt x="331" y="264"/>
                </a:cubicBezTo>
                <a:cubicBezTo>
                  <a:pt x="331" y="266"/>
                  <a:pt x="331" y="268"/>
                  <a:pt x="330" y="270"/>
                </a:cubicBezTo>
                <a:cubicBezTo>
                  <a:pt x="327" y="276"/>
                  <a:pt x="325" y="281"/>
                  <a:pt x="324" y="287"/>
                </a:cubicBezTo>
                <a:cubicBezTo>
                  <a:pt x="323" y="294"/>
                  <a:pt x="312" y="301"/>
                  <a:pt x="305" y="301"/>
                </a:cubicBezTo>
                <a:cubicBezTo>
                  <a:pt x="304" y="301"/>
                  <a:pt x="302" y="301"/>
                  <a:pt x="301" y="300"/>
                </a:cubicBezTo>
                <a:cubicBezTo>
                  <a:pt x="299" y="299"/>
                  <a:pt x="297" y="297"/>
                  <a:pt x="295" y="295"/>
                </a:cubicBezTo>
                <a:cubicBezTo>
                  <a:pt x="293" y="294"/>
                  <a:pt x="292" y="291"/>
                  <a:pt x="290" y="291"/>
                </a:cubicBezTo>
                <a:cubicBezTo>
                  <a:pt x="288" y="291"/>
                  <a:pt x="289" y="294"/>
                  <a:pt x="288" y="296"/>
                </a:cubicBezTo>
                <a:cubicBezTo>
                  <a:pt x="285" y="304"/>
                  <a:pt x="279" y="307"/>
                  <a:pt x="271" y="309"/>
                </a:cubicBezTo>
                <a:cubicBezTo>
                  <a:pt x="269" y="309"/>
                  <a:pt x="268" y="308"/>
                  <a:pt x="267" y="307"/>
                </a:cubicBezTo>
                <a:cubicBezTo>
                  <a:pt x="266" y="307"/>
                  <a:pt x="265" y="305"/>
                  <a:pt x="265" y="304"/>
                </a:cubicBezTo>
                <a:cubicBezTo>
                  <a:pt x="261" y="299"/>
                  <a:pt x="257" y="297"/>
                  <a:pt x="253" y="300"/>
                </a:cubicBezTo>
                <a:cubicBezTo>
                  <a:pt x="245" y="304"/>
                  <a:pt x="237" y="309"/>
                  <a:pt x="234" y="318"/>
                </a:cubicBezTo>
                <a:cubicBezTo>
                  <a:pt x="234" y="320"/>
                  <a:pt x="233" y="321"/>
                  <a:pt x="232" y="322"/>
                </a:cubicBezTo>
                <a:cubicBezTo>
                  <a:pt x="219" y="329"/>
                  <a:pt x="211" y="340"/>
                  <a:pt x="200" y="348"/>
                </a:cubicBezTo>
                <a:cubicBezTo>
                  <a:pt x="192" y="354"/>
                  <a:pt x="190" y="361"/>
                  <a:pt x="192" y="370"/>
                </a:cubicBezTo>
                <a:cubicBezTo>
                  <a:pt x="193" y="373"/>
                  <a:pt x="194" y="377"/>
                  <a:pt x="195" y="380"/>
                </a:cubicBezTo>
                <a:cubicBezTo>
                  <a:pt x="196" y="384"/>
                  <a:pt x="195" y="387"/>
                  <a:pt x="193" y="390"/>
                </a:cubicBezTo>
                <a:cubicBezTo>
                  <a:pt x="187" y="396"/>
                  <a:pt x="186" y="403"/>
                  <a:pt x="188" y="411"/>
                </a:cubicBezTo>
                <a:cubicBezTo>
                  <a:pt x="190" y="415"/>
                  <a:pt x="191" y="420"/>
                  <a:pt x="192" y="425"/>
                </a:cubicBezTo>
                <a:cubicBezTo>
                  <a:pt x="193" y="428"/>
                  <a:pt x="195" y="430"/>
                  <a:pt x="198" y="430"/>
                </a:cubicBezTo>
                <a:cubicBezTo>
                  <a:pt x="200" y="431"/>
                  <a:pt x="203" y="432"/>
                  <a:pt x="206" y="432"/>
                </a:cubicBezTo>
                <a:cubicBezTo>
                  <a:pt x="211" y="430"/>
                  <a:pt x="216" y="429"/>
                  <a:pt x="222" y="430"/>
                </a:cubicBezTo>
                <a:cubicBezTo>
                  <a:pt x="222" y="430"/>
                  <a:pt x="222" y="429"/>
                  <a:pt x="222" y="429"/>
                </a:cubicBezTo>
                <a:cubicBezTo>
                  <a:pt x="222" y="429"/>
                  <a:pt x="222" y="428"/>
                  <a:pt x="222" y="428"/>
                </a:cubicBezTo>
                <a:cubicBezTo>
                  <a:pt x="222" y="426"/>
                  <a:pt x="222" y="425"/>
                  <a:pt x="223" y="424"/>
                </a:cubicBezTo>
                <a:cubicBezTo>
                  <a:pt x="223" y="423"/>
                  <a:pt x="222" y="422"/>
                  <a:pt x="223" y="422"/>
                </a:cubicBezTo>
                <a:cubicBezTo>
                  <a:pt x="224" y="421"/>
                  <a:pt x="225" y="422"/>
                  <a:pt x="224" y="424"/>
                </a:cubicBezTo>
                <a:cubicBezTo>
                  <a:pt x="224" y="425"/>
                  <a:pt x="223" y="426"/>
                  <a:pt x="222" y="428"/>
                </a:cubicBezTo>
                <a:cubicBezTo>
                  <a:pt x="222" y="430"/>
                  <a:pt x="222" y="430"/>
                  <a:pt x="222" y="430"/>
                </a:cubicBezTo>
                <a:cubicBezTo>
                  <a:pt x="222" y="430"/>
                  <a:pt x="222" y="430"/>
                  <a:pt x="222" y="430"/>
                </a:cubicBezTo>
                <a:cubicBezTo>
                  <a:pt x="221" y="433"/>
                  <a:pt x="220" y="436"/>
                  <a:pt x="220" y="439"/>
                </a:cubicBezTo>
                <a:cubicBezTo>
                  <a:pt x="220" y="445"/>
                  <a:pt x="218" y="448"/>
                  <a:pt x="214" y="452"/>
                </a:cubicBezTo>
                <a:cubicBezTo>
                  <a:pt x="211" y="454"/>
                  <a:pt x="211" y="458"/>
                  <a:pt x="212" y="461"/>
                </a:cubicBezTo>
                <a:cubicBezTo>
                  <a:pt x="214" y="464"/>
                  <a:pt x="213" y="467"/>
                  <a:pt x="212" y="469"/>
                </a:cubicBezTo>
                <a:cubicBezTo>
                  <a:pt x="211" y="471"/>
                  <a:pt x="210" y="472"/>
                  <a:pt x="209" y="474"/>
                </a:cubicBezTo>
                <a:cubicBezTo>
                  <a:pt x="207" y="477"/>
                  <a:pt x="208" y="478"/>
                  <a:pt x="210" y="479"/>
                </a:cubicBezTo>
                <a:cubicBezTo>
                  <a:pt x="216" y="481"/>
                  <a:pt x="222" y="483"/>
                  <a:pt x="226" y="475"/>
                </a:cubicBezTo>
                <a:cubicBezTo>
                  <a:pt x="226" y="475"/>
                  <a:pt x="227" y="474"/>
                  <a:pt x="228" y="474"/>
                </a:cubicBezTo>
                <a:cubicBezTo>
                  <a:pt x="233" y="479"/>
                  <a:pt x="240" y="483"/>
                  <a:pt x="242" y="491"/>
                </a:cubicBezTo>
                <a:cubicBezTo>
                  <a:pt x="243" y="493"/>
                  <a:pt x="245" y="494"/>
                  <a:pt x="247" y="492"/>
                </a:cubicBezTo>
                <a:cubicBezTo>
                  <a:pt x="247" y="491"/>
                  <a:pt x="247" y="491"/>
                  <a:pt x="248" y="490"/>
                </a:cubicBezTo>
                <a:cubicBezTo>
                  <a:pt x="251" y="486"/>
                  <a:pt x="251" y="486"/>
                  <a:pt x="258" y="489"/>
                </a:cubicBezTo>
                <a:cubicBezTo>
                  <a:pt x="259" y="489"/>
                  <a:pt x="261" y="489"/>
                  <a:pt x="263" y="489"/>
                </a:cubicBezTo>
                <a:cubicBezTo>
                  <a:pt x="265" y="489"/>
                  <a:pt x="268" y="489"/>
                  <a:pt x="270" y="488"/>
                </a:cubicBezTo>
                <a:cubicBezTo>
                  <a:pt x="270" y="488"/>
                  <a:pt x="271" y="488"/>
                  <a:pt x="271" y="489"/>
                </a:cubicBezTo>
                <a:cubicBezTo>
                  <a:pt x="273" y="489"/>
                  <a:pt x="273" y="491"/>
                  <a:pt x="271" y="492"/>
                </a:cubicBezTo>
                <a:cubicBezTo>
                  <a:pt x="265" y="496"/>
                  <a:pt x="262" y="502"/>
                  <a:pt x="258" y="508"/>
                </a:cubicBezTo>
                <a:cubicBezTo>
                  <a:pt x="251" y="522"/>
                  <a:pt x="242" y="535"/>
                  <a:pt x="227" y="542"/>
                </a:cubicBezTo>
                <a:cubicBezTo>
                  <a:pt x="222" y="545"/>
                  <a:pt x="218" y="549"/>
                  <a:pt x="213" y="551"/>
                </a:cubicBezTo>
                <a:cubicBezTo>
                  <a:pt x="204" y="554"/>
                  <a:pt x="197" y="559"/>
                  <a:pt x="189" y="563"/>
                </a:cubicBezTo>
                <a:cubicBezTo>
                  <a:pt x="184" y="566"/>
                  <a:pt x="179" y="569"/>
                  <a:pt x="176" y="574"/>
                </a:cubicBezTo>
                <a:cubicBezTo>
                  <a:pt x="174" y="577"/>
                  <a:pt x="172" y="577"/>
                  <a:pt x="169" y="576"/>
                </a:cubicBezTo>
                <a:cubicBezTo>
                  <a:pt x="163" y="574"/>
                  <a:pt x="157" y="575"/>
                  <a:pt x="151" y="579"/>
                </a:cubicBezTo>
                <a:cubicBezTo>
                  <a:pt x="146" y="582"/>
                  <a:pt x="142" y="585"/>
                  <a:pt x="138" y="589"/>
                </a:cubicBezTo>
                <a:cubicBezTo>
                  <a:pt x="131" y="595"/>
                  <a:pt x="123" y="599"/>
                  <a:pt x="113" y="599"/>
                </a:cubicBezTo>
                <a:cubicBezTo>
                  <a:pt x="110" y="599"/>
                  <a:pt x="106" y="600"/>
                  <a:pt x="103" y="600"/>
                </a:cubicBezTo>
                <a:cubicBezTo>
                  <a:pt x="96" y="601"/>
                  <a:pt x="92" y="606"/>
                  <a:pt x="88" y="611"/>
                </a:cubicBezTo>
                <a:cubicBezTo>
                  <a:pt x="88" y="611"/>
                  <a:pt x="88" y="613"/>
                  <a:pt x="89" y="614"/>
                </a:cubicBezTo>
                <a:cubicBezTo>
                  <a:pt x="89" y="615"/>
                  <a:pt x="91" y="616"/>
                  <a:pt x="92" y="616"/>
                </a:cubicBezTo>
                <a:cubicBezTo>
                  <a:pt x="94" y="616"/>
                  <a:pt x="96" y="616"/>
                  <a:pt x="98" y="615"/>
                </a:cubicBezTo>
                <a:cubicBezTo>
                  <a:pt x="102" y="614"/>
                  <a:pt x="106" y="615"/>
                  <a:pt x="110" y="614"/>
                </a:cubicBezTo>
                <a:cubicBezTo>
                  <a:pt x="113" y="614"/>
                  <a:pt x="116" y="613"/>
                  <a:pt x="118" y="611"/>
                </a:cubicBezTo>
                <a:cubicBezTo>
                  <a:pt x="123" y="606"/>
                  <a:pt x="128" y="604"/>
                  <a:pt x="135" y="604"/>
                </a:cubicBezTo>
                <a:cubicBezTo>
                  <a:pt x="144" y="604"/>
                  <a:pt x="150" y="599"/>
                  <a:pt x="154" y="591"/>
                </a:cubicBezTo>
                <a:cubicBezTo>
                  <a:pt x="154" y="591"/>
                  <a:pt x="154" y="591"/>
                  <a:pt x="154" y="591"/>
                </a:cubicBezTo>
                <a:cubicBezTo>
                  <a:pt x="155" y="590"/>
                  <a:pt x="155" y="590"/>
                  <a:pt x="155" y="590"/>
                </a:cubicBezTo>
                <a:cubicBezTo>
                  <a:pt x="154" y="591"/>
                  <a:pt x="154" y="591"/>
                  <a:pt x="154" y="591"/>
                </a:cubicBezTo>
                <a:cubicBezTo>
                  <a:pt x="154" y="591"/>
                  <a:pt x="154" y="591"/>
                  <a:pt x="154" y="591"/>
                </a:cubicBezTo>
                <a:cubicBezTo>
                  <a:pt x="156" y="594"/>
                  <a:pt x="158" y="597"/>
                  <a:pt x="159" y="600"/>
                </a:cubicBezTo>
                <a:cubicBezTo>
                  <a:pt x="161" y="602"/>
                  <a:pt x="161" y="602"/>
                  <a:pt x="163" y="598"/>
                </a:cubicBezTo>
                <a:cubicBezTo>
                  <a:pt x="164" y="597"/>
                  <a:pt x="164" y="595"/>
                  <a:pt x="165" y="594"/>
                </a:cubicBezTo>
                <a:cubicBezTo>
                  <a:pt x="171" y="594"/>
                  <a:pt x="177" y="590"/>
                  <a:pt x="183" y="591"/>
                </a:cubicBezTo>
                <a:cubicBezTo>
                  <a:pt x="186" y="591"/>
                  <a:pt x="188" y="593"/>
                  <a:pt x="190" y="591"/>
                </a:cubicBezTo>
                <a:cubicBezTo>
                  <a:pt x="193" y="588"/>
                  <a:pt x="198" y="586"/>
                  <a:pt x="201" y="585"/>
                </a:cubicBezTo>
                <a:cubicBezTo>
                  <a:pt x="207" y="582"/>
                  <a:pt x="215" y="581"/>
                  <a:pt x="218" y="573"/>
                </a:cubicBezTo>
                <a:cubicBezTo>
                  <a:pt x="222" y="571"/>
                  <a:pt x="227" y="568"/>
                  <a:pt x="232" y="565"/>
                </a:cubicBezTo>
                <a:cubicBezTo>
                  <a:pt x="233" y="564"/>
                  <a:pt x="236" y="565"/>
                  <a:pt x="238" y="566"/>
                </a:cubicBezTo>
                <a:cubicBezTo>
                  <a:pt x="239" y="564"/>
                  <a:pt x="239" y="562"/>
                  <a:pt x="241" y="561"/>
                </a:cubicBezTo>
                <a:cubicBezTo>
                  <a:pt x="246" y="560"/>
                  <a:pt x="250" y="557"/>
                  <a:pt x="254" y="555"/>
                </a:cubicBezTo>
                <a:cubicBezTo>
                  <a:pt x="259" y="553"/>
                  <a:pt x="262" y="551"/>
                  <a:pt x="264" y="546"/>
                </a:cubicBezTo>
                <a:cubicBezTo>
                  <a:pt x="265" y="544"/>
                  <a:pt x="267" y="542"/>
                  <a:pt x="268" y="541"/>
                </a:cubicBezTo>
                <a:cubicBezTo>
                  <a:pt x="278" y="536"/>
                  <a:pt x="287" y="529"/>
                  <a:pt x="298" y="527"/>
                </a:cubicBezTo>
                <a:cubicBezTo>
                  <a:pt x="306" y="525"/>
                  <a:pt x="312" y="521"/>
                  <a:pt x="316" y="515"/>
                </a:cubicBezTo>
                <a:cubicBezTo>
                  <a:pt x="318" y="512"/>
                  <a:pt x="322" y="511"/>
                  <a:pt x="325" y="509"/>
                </a:cubicBezTo>
                <a:cubicBezTo>
                  <a:pt x="327" y="507"/>
                  <a:pt x="329" y="506"/>
                  <a:pt x="332" y="505"/>
                </a:cubicBezTo>
                <a:cubicBezTo>
                  <a:pt x="336" y="502"/>
                  <a:pt x="337" y="498"/>
                  <a:pt x="335" y="494"/>
                </a:cubicBezTo>
                <a:cubicBezTo>
                  <a:pt x="334" y="492"/>
                  <a:pt x="333" y="490"/>
                  <a:pt x="332" y="489"/>
                </a:cubicBezTo>
                <a:cubicBezTo>
                  <a:pt x="330" y="486"/>
                  <a:pt x="331" y="483"/>
                  <a:pt x="333" y="481"/>
                </a:cubicBezTo>
                <a:cubicBezTo>
                  <a:pt x="337" y="477"/>
                  <a:pt x="342" y="475"/>
                  <a:pt x="348" y="476"/>
                </a:cubicBezTo>
                <a:cubicBezTo>
                  <a:pt x="352" y="477"/>
                  <a:pt x="355" y="476"/>
                  <a:pt x="357" y="473"/>
                </a:cubicBezTo>
                <a:cubicBezTo>
                  <a:pt x="362" y="470"/>
                  <a:pt x="366" y="467"/>
                  <a:pt x="368" y="461"/>
                </a:cubicBezTo>
                <a:cubicBezTo>
                  <a:pt x="369" y="458"/>
                  <a:pt x="372" y="456"/>
                  <a:pt x="376" y="455"/>
                </a:cubicBezTo>
                <a:cubicBezTo>
                  <a:pt x="379" y="455"/>
                  <a:pt x="381" y="454"/>
                  <a:pt x="383" y="452"/>
                </a:cubicBezTo>
                <a:cubicBezTo>
                  <a:pt x="390" y="439"/>
                  <a:pt x="402" y="435"/>
                  <a:pt x="414" y="429"/>
                </a:cubicBezTo>
                <a:cubicBezTo>
                  <a:pt x="418" y="428"/>
                  <a:pt x="422" y="431"/>
                  <a:pt x="423" y="435"/>
                </a:cubicBezTo>
                <a:cubicBezTo>
                  <a:pt x="423" y="438"/>
                  <a:pt x="423" y="440"/>
                  <a:pt x="423" y="442"/>
                </a:cubicBezTo>
                <a:cubicBezTo>
                  <a:pt x="422" y="442"/>
                  <a:pt x="420" y="444"/>
                  <a:pt x="420" y="443"/>
                </a:cubicBezTo>
                <a:cubicBezTo>
                  <a:pt x="412" y="439"/>
                  <a:pt x="404" y="440"/>
                  <a:pt x="396" y="445"/>
                </a:cubicBezTo>
                <a:cubicBezTo>
                  <a:pt x="395" y="446"/>
                  <a:pt x="393" y="447"/>
                  <a:pt x="392" y="449"/>
                </a:cubicBezTo>
                <a:cubicBezTo>
                  <a:pt x="388" y="459"/>
                  <a:pt x="381" y="466"/>
                  <a:pt x="374" y="474"/>
                </a:cubicBezTo>
                <a:cubicBezTo>
                  <a:pt x="371" y="477"/>
                  <a:pt x="371" y="480"/>
                  <a:pt x="374" y="483"/>
                </a:cubicBezTo>
                <a:cubicBezTo>
                  <a:pt x="376" y="484"/>
                  <a:pt x="376" y="485"/>
                  <a:pt x="374" y="486"/>
                </a:cubicBezTo>
                <a:cubicBezTo>
                  <a:pt x="370" y="488"/>
                  <a:pt x="366" y="490"/>
                  <a:pt x="363" y="492"/>
                </a:cubicBezTo>
                <a:cubicBezTo>
                  <a:pt x="361" y="493"/>
                  <a:pt x="360" y="496"/>
                  <a:pt x="362" y="497"/>
                </a:cubicBezTo>
                <a:cubicBezTo>
                  <a:pt x="363" y="499"/>
                  <a:pt x="365" y="501"/>
                  <a:pt x="366" y="501"/>
                </a:cubicBezTo>
                <a:cubicBezTo>
                  <a:pt x="369" y="501"/>
                  <a:pt x="373" y="500"/>
                  <a:pt x="376" y="499"/>
                </a:cubicBezTo>
                <a:cubicBezTo>
                  <a:pt x="382" y="495"/>
                  <a:pt x="389" y="493"/>
                  <a:pt x="395" y="491"/>
                </a:cubicBezTo>
                <a:cubicBezTo>
                  <a:pt x="398" y="490"/>
                  <a:pt x="401" y="489"/>
                  <a:pt x="403" y="488"/>
                </a:cubicBezTo>
                <a:cubicBezTo>
                  <a:pt x="409" y="485"/>
                  <a:pt x="415" y="481"/>
                  <a:pt x="423" y="483"/>
                </a:cubicBezTo>
                <a:cubicBezTo>
                  <a:pt x="424" y="483"/>
                  <a:pt x="426" y="482"/>
                  <a:pt x="428" y="481"/>
                </a:cubicBezTo>
                <a:cubicBezTo>
                  <a:pt x="431" y="479"/>
                  <a:pt x="434" y="477"/>
                  <a:pt x="436" y="474"/>
                </a:cubicBezTo>
                <a:cubicBezTo>
                  <a:pt x="438" y="471"/>
                  <a:pt x="440" y="472"/>
                  <a:pt x="442" y="474"/>
                </a:cubicBezTo>
                <a:cubicBezTo>
                  <a:pt x="444" y="474"/>
                  <a:pt x="445" y="474"/>
                  <a:pt x="446" y="474"/>
                </a:cubicBezTo>
                <a:cubicBezTo>
                  <a:pt x="447" y="471"/>
                  <a:pt x="449" y="468"/>
                  <a:pt x="445" y="466"/>
                </a:cubicBezTo>
                <a:cubicBezTo>
                  <a:pt x="443" y="464"/>
                  <a:pt x="442" y="462"/>
                  <a:pt x="441" y="459"/>
                </a:cubicBezTo>
                <a:cubicBezTo>
                  <a:pt x="439" y="455"/>
                  <a:pt x="440" y="451"/>
                  <a:pt x="444" y="448"/>
                </a:cubicBezTo>
                <a:cubicBezTo>
                  <a:pt x="446" y="447"/>
                  <a:pt x="448" y="446"/>
                  <a:pt x="449" y="449"/>
                </a:cubicBezTo>
                <a:cubicBezTo>
                  <a:pt x="450" y="453"/>
                  <a:pt x="452" y="456"/>
                  <a:pt x="457" y="455"/>
                </a:cubicBezTo>
                <a:cubicBezTo>
                  <a:pt x="460" y="454"/>
                  <a:pt x="464" y="454"/>
                  <a:pt x="467" y="454"/>
                </a:cubicBezTo>
                <a:cubicBezTo>
                  <a:pt x="467" y="454"/>
                  <a:pt x="467" y="454"/>
                  <a:pt x="467" y="454"/>
                </a:cubicBezTo>
                <a:cubicBezTo>
                  <a:pt x="468" y="453"/>
                  <a:pt x="468" y="453"/>
                  <a:pt x="468" y="453"/>
                </a:cubicBezTo>
                <a:cubicBezTo>
                  <a:pt x="467" y="454"/>
                  <a:pt x="467" y="454"/>
                  <a:pt x="467" y="454"/>
                </a:cubicBezTo>
                <a:cubicBezTo>
                  <a:pt x="467" y="454"/>
                  <a:pt x="467" y="454"/>
                  <a:pt x="467" y="454"/>
                </a:cubicBezTo>
                <a:cubicBezTo>
                  <a:pt x="467" y="456"/>
                  <a:pt x="467" y="458"/>
                  <a:pt x="467" y="460"/>
                </a:cubicBezTo>
                <a:cubicBezTo>
                  <a:pt x="469" y="468"/>
                  <a:pt x="472" y="474"/>
                  <a:pt x="480" y="477"/>
                </a:cubicBezTo>
                <a:cubicBezTo>
                  <a:pt x="485" y="479"/>
                  <a:pt x="488" y="483"/>
                  <a:pt x="490" y="487"/>
                </a:cubicBezTo>
                <a:cubicBezTo>
                  <a:pt x="491" y="489"/>
                  <a:pt x="492" y="491"/>
                  <a:pt x="493" y="493"/>
                </a:cubicBezTo>
                <a:cubicBezTo>
                  <a:pt x="494" y="495"/>
                  <a:pt x="496" y="497"/>
                  <a:pt x="499" y="498"/>
                </a:cubicBezTo>
                <a:cubicBezTo>
                  <a:pt x="502" y="498"/>
                  <a:pt x="505" y="498"/>
                  <a:pt x="507" y="498"/>
                </a:cubicBezTo>
                <a:cubicBezTo>
                  <a:pt x="514" y="498"/>
                  <a:pt x="520" y="501"/>
                  <a:pt x="525" y="505"/>
                </a:cubicBezTo>
                <a:cubicBezTo>
                  <a:pt x="526" y="506"/>
                  <a:pt x="528" y="507"/>
                  <a:pt x="530" y="508"/>
                </a:cubicBezTo>
                <a:cubicBezTo>
                  <a:pt x="530" y="508"/>
                  <a:pt x="530" y="508"/>
                  <a:pt x="529" y="508"/>
                </a:cubicBezTo>
                <a:cubicBezTo>
                  <a:pt x="530" y="507"/>
                  <a:pt x="530" y="507"/>
                  <a:pt x="530" y="507"/>
                </a:cubicBezTo>
                <a:cubicBezTo>
                  <a:pt x="530" y="508"/>
                  <a:pt x="530" y="508"/>
                  <a:pt x="530" y="508"/>
                </a:cubicBezTo>
                <a:cubicBezTo>
                  <a:pt x="530" y="508"/>
                  <a:pt x="530" y="508"/>
                  <a:pt x="530" y="508"/>
                </a:cubicBezTo>
                <a:cubicBezTo>
                  <a:pt x="531" y="510"/>
                  <a:pt x="532" y="511"/>
                  <a:pt x="533" y="513"/>
                </a:cubicBezTo>
                <a:cubicBezTo>
                  <a:pt x="538" y="517"/>
                  <a:pt x="543" y="521"/>
                  <a:pt x="550" y="519"/>
                </a:cubicBezTo>
                <a:cubicBezTo>
                  <a:pt x="550" y="519"/>
                  <a:pt x="551" y="519"/>
                  <a:pt x="552" y="519"/>
                </a:cubicBezTo>
                <a:cubicBezTo>
                  <a:pt x="553" y="520"/>
                  <a:pt x="554" y="521"/>
                  <a:pt x="553" y="522"/>
                </a:cubicBezTo>
                <a:cubicBezTo>
                  <a:pt x="549" y="527"/>
                  <a:pt x="549" y="531"/>
                  <a:pt x="553" y="535"/>
                </a:cubicBezTo>
                <a:cubicBezTo>
                  <a:pt x="555" y="537"/>
                  <a:pt x="556" y="539"/>
                  <a:pt x="559" y="541"/>
                </a:cubicBezTo>
                <a:cubicBezTo>
                  <a:pt x="562" y="543"/>
                  <a:pt x="564" y="544"/>
                  <a:pt x="564" y="548"/>
                </a:cubicBezTo>
                <a:cubicBezTo>
                  <a:pt x="564" y="551"/>
                  <a:pt x="565" y="554"/>
                  <a:pt x="565" y="556"/>
                </a:cubicBezTo>
                <a:cubicBezTo>
                  <a:pt x="566" y="563"/>
                  <a:pt x="569" y="568"/>
                  <a:pt x="574" y="573"/>
                </a:cubicBezTo>
                <a:cubicBezTo>
                  <a:pt x="576" y="575"/>
                  <a:pt x="579" y="577"/>
                  <a:pt x="583" y="576"/>
                </a:cubicBezTo>
                <a:cubicBezTo>
                  <a:pt x="586" y="576"/>
                  <a:pt x="588" y="573"/>
                  <a:pt x="587" y="571"/>
                </a:cubicBezTo>
                <a:cubicBezTo>
                  <a:pt x="587" y="569"/>
                  <a:pt x="586" y="567"/>
                  <a:pt x="586" y="565"/>
                </a:cubicBezTo>
                <a:cubicBezTo>
                  <a:pt x="585" y="564"/>
                  <a:pt x="585" y="563"/>
                  <a:pt x="586" y="563"/>
                </a:cubicBezTo>
                <a:cubicBezTo>
                  <a:pt x="587" y="561"/>
                  <a:pt x="588" y="562"/>
                  <a:pt x="588" y="564"/>
                </a:cubicBezTo>
                <a:cubicBezTo>
                  <a:pt x="589" y="566"/>
                  <a:pt x="591" y="569"/>
                  <a:pt x="591" y="571"/>
                </a:cubicBezTo>
                <a:cubicBezTo>
                  <a:pt x="591" y="576"/>
                  <a:pt x="594" y="579"/>
                  <a:pt x="597" y="582"/>
                </a:cubicBezTo>
                <a:cubicBezTo>
                  <a:pt x="597" y="583"/>
                  <a:pt x="598" y="583"/>
                  <a:pt x="597" y="584"/>
                </a:cubicBezTo>
                <a:cubicBezTo>
                  <a:pt x="597" y="585"/>
                  <a:pt x="595" y="586"/>
                  <a:pt x="594" y="585"/>
                </a:cubicBezTo>
                <a:cubicBezTo>
                  <a:pt x="593" y="584"/>
                  <a:pt x="591" y="583"/>
                  <a:pt x="590" y="583"/>
                </a:cubicBezTo>
                <a:cubicBezTo>
                  <a:pt x="586" y="581"/>
                  <a:pt x="581" y="583"/>
                  <a:pt x="580" y="587"/>
                </a:cubicBezTo>
                <a:cubicBezTo>
                  <a:pt x="578" y="591"/>
                  <a:pt x="577" y="595"/>
                  <a:pt x="577" y="599"/>
                </a:cubicBezTo>
                <a:cubicBezTo>
                  <a:pt x="578" y="603"/>
                  <a:pt x="579" y="607"/>
                  <a:pt x="580" y="611"/>
                </a:cubicBezTo>
                <a:cubicBezTo>
                  <a:pt x="579" y="611"/>
                  <a:pt x="579" y="611"/>
                  <a:pt x="579" y="611"/>
                </a:cubicBezTo>
                <a:cubicBezTo>
                  <a:pt x="579" y="611"/>
                  <a:pt x="579" y="612"/>
                  <a:pt x="579" y="612"/>
                </a:cubicBezTo>
                <a:cubicBezTo>
                  <a:pt x="579" y="612"/>
                  <a:pt x="580" y="612"/>
                  <a:pt x="580" y="612"/>
                </a:cubicBezTo>
                <a:cubicBezTo>
                  <a:pt x="582" y="615"/>
                  <a:pt x="584" y="618"/>
                  <a:pt x="582" y="622"/>
                </a:cubicBezTo>
                <a:cubicBezTo>
                  <a:pt x="580" y="629"/>
                  <a:pt x="579" y="636"/>
                  <a:pt x="580" y="643"/>
                </a:cubicBezTo>
                <a:cubicBezTo>
                  <a:pt x="580" y="643"/>
                  <a:pt x="581" y="645"/>
                  <a:pt x="581" y="644"/>
                </a:cubicBezTo>
                <a:cubicBezTo>
                  <a:pt x="582" y="644"/>
                  <a:pt x="584" y="644"/>
                  <a:pt x="585" y="643"/>
                </a:cubicBezTo>
                <a:cubicBezTo>
                  <a:pt x="587" y="639"/>
                  <a:pt x="589" y="634"/>
                  <a:pt x="591" y="630"/>
                </a:cubicBezTo>
                <a:cubicBezTo>
                  <a:pt x="592" y="629"/>
                  <a:pt x="592" y="629"/>
                  <a:pt x="592" y="628"/>
                </a:cubicBezTo>
                <a:cubicBezTo>
                  <a:pt x="592" y="628"/>
                  <a:pt x="592" y="628"/>
                  <a:pt x="593" y="628"/>
                </a:cubicBezTo>
                <a:cubicBezTo>
                  <a:pt x="595" y="625"/>
                  <a:pt x="597" y="625"/>
                  <a:pt x="601" y="625"/>
                </a:cubicBezTo>
                <a:cubicBezTo>
                  <a:pt x="601" y="625"/>
                  <a:pt x="601" y="625"/>
                  <a:pt x="601" y="624"/>
                </a:cubicBezTo>
                <a:cubicBezTo>
                  <a:pt x="601" y="624"/>
                  <a:pt x="601" y="624"/>
                  <a:pt x="601" y="624"/>
                </a:cubicBezTo>
                <a:cubicBezTo>
                  <a:pt x="601" y="624"/>
                  <a:pt x="602" y="623"/>
                  <a:pt x="602" y="623"/>
                </a:cubicBezTo>
                <a:cubicBezTo>
                  <a:pt x="607" y="615"/>
                  <a:pt x="613" y="608"/>
                  <a:pt x="616" y="599"/>
                </a:cubicBezTo>
                <a:cubicBezTo>
                  <a:pt x="616" y="598"/>
                  <a:pt x="618" y="598"/>
                  <a:pt x="619" y="598"/>
                </a:cubicBezTo>
                <a:cubicBezTo>
                  <a:pt x="620" y="598"/>
                  <a:pt x="621" y="599"/>
                  <a:pt x="621" y="600"/>
                </a:cubicBezTo>
                <a:cubicBezTo>
                  <a:pt x="621" y="602"/>
                  <a:pt x="621" y="604"/>
                  <a:pt x="620" y="606"/>
                </a:cubicBezTo>
                <a:cubicBezTo>
                  <a:pt x="619" y="610"/>
                  <a:pt x="617" y="615"/>
                  <a:pt x="615" y="619"/>
                </a:cubicBezTo>
                <a:cubicBezTo>
                  <a:pt x="614" y="622"/>
                  <a:pt x="616" y="625"/>
                  <a:pt x="617" y="627"/>
                </a:cubicBezTo>
                <a:cubicBezTo>
                  <a:pt x="618" y="627"/>
                  <a:pt x="618" y="628"/>
                  <a:pt x="618" y="628"/>
                </a:cubicBezTo>
                <a:cubicBezTo>
                  <a:pt x="618" y="628"/>
                  <a:pt x="618" y="628"/>
                  <a:pt x="618" y="629"/>
                </a:cubicBezTo>
                <a:cubicBezTo>
                  <a:pt x="620" y="631"/>
                  <a:pt x="621" y="633"/>
                  <a:pt x="621" y="636"/>
                </a:cubicBezTo>
                <a:cubicBezTo>
                  <a:pt x="621" y="636"/>
                  <a:pt x="621" y="636"/>
                  <a:pt x="622" y="636"/>
                </a:cubicBezTo>
                <a:cubicBezTo>
                  <a:pt x="622" y="637"/>
                  <a:pt x="622" y="637"/>
                  <a:pt x="622" y="637"/>
                </a:cubicBezTo>
                <a:cubicBezTo>
                  <a:pt x="621" y="637"/>
                  <a:pt x="621" y="637"/>
                  <a:pt x="621" y="637"/>
                </a:cubicBezTo>
                <a:cubicBezTo>
                  <a:pt x="621" y="636"/>
                  <a:pt x="621" y="636"/>
                  <a:pt x="621" y="636"/>
                </a:cubicBezTo>
                <a:cubicBezTo>
                  <a:pt x="618" y="634"/>
                  <a:pt x="618" y="632"/>
                  <a:pt x="618" y="629"/>
                </a:cubicBezTo>
                <a:cubicBezTo>
                  <a:pt x="618" y="629"/>
                  <a:pt x="618" y="628"/>
                  <a:pt x="618" y="628"/>
                </a:cubicBezTo>
                <a:cubicBezTo>
                  <a:pt x="618" y="628"/>
                  <a:pt x="617" y="628"/>
                  <a:pt x="617" y="627"/>
                </a:cubicBezTo>
                <a:cubicBezTo>
                  <a:pt x="615" y="627"/>
                  <a:pt x="613" y="627"/>
                  <a:pt x="611" y="626"/>
                </a:cubicBezTo>
                <a:cubicBezTo>
                  <a:pt x="608" y="625"/>
                  <a:pt x="604" y="625"/>
                  <a:pt x="601" y="624"/>
                </a:cubicBezTo>
                <a:cubicBezTo>
                  <a:pt x="601" y="625"/>
                  <a:pt x="601" y="625"/>
                  <a:pt x="601" y="625"/>
                </a:cubicBezTo>
                <a:cubicBezTo>
                  <a:pt x="601" y="625"/>
                  <a:pt x="601" y="625"/>
                  <a:pt x="601" y="625"/>
                </a:cubicBezTo>
                <a:cubicBezTo>
                  <a:pt x="599" y="628"/>
                  <a:pt x="596" y="628"/>
                  <a:pt x="593" y="628"/>
                </a:cubicBezTo>
                <a:cubicBezTo>
                  <a:pt x="593" y="628"/>
                  <a:pt x="592" y="628"/>
                  <a:pt x="592" y="629"/>
                </a:cubicBezTo>
                <a:cubicBezTo>
                  <a:pt x="592" y="629"/>
                  <a:pt x="592" y="630"/>
                  <a:pt x="591" y="630"/>
                </a:cubicBezTo>
                <a:cubicBezTo>
                  <a:pt x="591" y="636"/>
                  <a:pt x="592" y="642"/>
                  <a:pt x="589" y="648"/>
                </a:cubicBezTo>
                <a:cubicBezTo>
                  <a:pt x="588" y="650"/>
                  <a:pt x="590" y="653"/>
                  <a:pt x="593" y="654"/>
                </a:cubicBezTo>
                <a:cubicBezTo>
                  <a:pt x="594" y="654"/>
                  <a:pt x="595" y="654"/>
                  <a:pt x="596" y="654"/>
                </a:cubicBezTo>
                <a:cubicBezTo>
                  <a:pt x="596" y="654"/>
                  <a:pt x="596" y="654"/>
                  <a:pt x="596" y="654"/>
                </a:cubicBezTo>
                <a:cubicBezTo>
                  <a:pt x="597" y="653"/>
                  <a:pt x="597" y="653"/>
                  <a:pt x="598" y="653"/>
                </a:cubicBezTo>
                <a:cubicBezTo>
                  <a:pt x="598" y="652"/>
                  <a:pt x="598" y="651"/>
                  <a:pt x="599" y="650"/>
                </a:cubicBezTo>
                <a:cubicBezTo>
                  <a:pt x="599" y="650"/>
                  <a:pt x="599" y="651"/>
                  <a:pt x="599" y="651"/>
                </a:cubicBezTo>
                <a:cubicBezTo>
                  <a:pt x="599" y="652"/>
                  <a:pt x="598" y="652"/>
                  <a:pt x="598" y="653"/>
                </a:cubicBezTo>
                <a:cubicBezTo>
                  <a:pt x="597" y="653"/>
                  <a:pt x="597" y="654"/>
                  <a:pt x="597" y="654"/>
                </a:cubicBezTo>
                <a:cubicBezTo>
                  <a:pt x="597" y="654"/>
                  <a:pt x="596" y="654"/>
                  <a:pt x="596" y="654"/>
                </a:cubicBezTo>
                <a:cubicBezTo>
                  <a:pt x="596" y="656"/>
                  <a:pt x="595" y="658"/>
                  <a:pt x="596" y="660"/>
                </a:cubicBezTo>
                <a:cubicBezTo>
                  <a:pt x="598" y="663"/>
                  <a:pt x="599" y="665"/>
                  <a:pt x="598" y="669"/>
                </a:cubicBezTo>
                <a:cubicBezTo>
                  <a:pt x="597" y="672"/>
                  <a:pt x="596" y="674"/>
                  <a:pt x="596" y="677"/>
                </a:cubicBezTo>
                <a:cubicBezTo>
                  <a:pt x="596" y="679"/>
                  <a:pt x="595" y="682"/>
                  <a:pt x="596" y="683"/>
                </a:cubicBezTo>
                <a:cubicBezTo>
                  <a:pt x="599" y="687"/>
                  <a:pt x="599" y="692"/>
                  <a:pt x="600" y="696"/>
                </a:cubicBezTo>
                <a:cubicBezTo>
                  <a:pt x="603" y="696"/>
                  <a:pt x="606" y="696"/>
                  <a:pt x="608" y="696"/>
                </a:cubicBezTo>
                <a:cubicBezTo>
                  <a:pt x="608" y="697"/>
                  <a:pt x="608" y="697"/>
                  <a:pt x="608" y="698"/>
                </a:cubicBezTo>
                <a:cubicBezTo>
                  <a:pt x="610" y="692"/>
                  <a:pt x="613" y="686"/>
                  <a:pt x="613" y="679"/>
                </a:cubicBezTo>
                <a:cubicBezTo>
                  <a:pt x="613" y="679"/>
                  <a:pt x="613" y="679"/>
                  <a:pt x="613" y="679"/>
                </a:cubicBezTo>
                <a:cubicBezTo>
                  <a:pt x="613" y="679"/>
                  <a:pt x="613" y="678"/>
                  <a:pt x="613" y="678"/>
                </a:cubicBezTo>
                <a:cubicBezTo>
                  <a:pt x="612" y="678"/>
                  <a:pt x="612" y="677"/>
                  <a:pt x="612" y="677"/>
                </a:cubicBezTo>
                <a:cubicBezTo>
                  <a:pt x="612" y="677"/>
                  <a:pt x="613" y="677"/>
                  <a:pt x="613" y="677"/>
                </a:cubicBezTo>
                <a:cubicBezTo>
                  <a:pt x="613" y="678"/>
                  <a:pt x="613" y="678"/>
                  <a:pt x="613" y="678"/>
                </a:cubicBezTo>
                <a:cubicBezTo>
                  <a:pt x="613" y="678"/>
                  <a:pt x="613" y="678"/>
                  <a:pt x="614" y="678"/>
                </a:cubicBezTo>
                <a:cubicBezTo>
                  <a:pt x="614" y="679"/>
                  <a:pt x="613" y="679"/>
                  <a:pt x="613" y="679"/>
                </a:cubicBezTo>
                <a:cubicBezTo>
                  <a:pt x="615" y="679"/>
                  <a:pt x="616" y="679"/>
                  <a:pt x="617" y="679"/>
                </a:cubicBezTo>
                <a:cubicBezTo>
                  <a:pt x="617" y="679"/>
                  <a:pt x="617" y="679"/>
                  <a:pt x="617" y="678"/>
                </a:cubicBezTo>
                <a:cubicBezTo>
                  <a:pt x="617" y="678"/>
                  <a:pt x="618" y="678"/>
                  <a:pt x="618" y="678"/>
                </a:cubicBezTo>
                <a:cubicBezTo>
                  <a:pt x="618" y="678"/>
                  <a:pt x="618" y="679"/>
                  <a:pt x="618" y="679"/>
                </a:cubicBezTo>
                <a:cubicBezTo>
                  <a:pt x="617" y="679"/>
                  <a:pt x="617" y="679"/>
                  <a:pt x="617" y="679"/>
                </a:cubicBezTo>
                <a:cubicBezTo>
                  <a:pt x="619" y="681"/>
                  <a:pt x="620" y="684"/>
                  <a:pt x="622" y="686"/>
                </a:cubicBezTo>
                <a:cubicBezTo>
                  <a:pt x="622" y="686"/>
                  <a:pt x="622" y="686"/>
                  <a:pt x="622" y="686"/>
                </a:cubicBezTo>
                <a:cubicBezTo>
                  <a:pt x="622" y="686"/>
                  <a:pt x="622" y="687"/>
                  <a:pt x="622" y="687"/>
                </a:cubicBezTo>
                <a:cubicBezTo>
                  <a:pt x="623" y="688"/>
                  <a:pt x="624" y="689"/>
                  <a:pt x="624" y="690"/>
                </a:cubicBezTo>
                <a:cubicBezTo>
                  <a:pt x="624" y="692"/>
                  <a:pt x="623" y="692"/>
                  <a:pt x="623" y="690"/>
                </a:cubicBezTo>
                <a:cubicBezTo>
                  <a:pt x="622" y="689"/>
                  <a:pt x="623" y="689"/>
                  <a:pt x="623" y="688"/>
                </a:cubicBezTo>
                <a:cubicBezTo>
                  <a:pt x="623" y="688"/>
                  <a:pt x="622" y="688"/>
                  <a:pt x="622" y="687"/>
                </a:cubicBezTo>
                <a:cubicBezTo>
                  <a:pt x="622" y="687"/>
                  <a:pt x="622" y="687"/>
                  <a:pt x="622" y="686"/>
                </a:cubicBezTo>
                <a:cubicBezTo>
                  <a:pt x="622" y="686"/>
                  <a:pt x="622" y="686"/>
                  <a:pt x="622" y="686"/>
                </a:cubicBezTo>
                <a:cubicBezTo>
                  <a:pt x="619" y="688"/>
                  <a:pt x="618" y="691"/>
                  <a:pt x="619" y="695"/>
                </a:cubicBezTo>
                <a:cubicBezTo>
                  <a:pt x="619" y="695"/>
                  <a:pt x="619" y="695"/>
                  <a:pt x="619" y="695"/>
                </a:cubicBezTo>
                <a:cubicBezTo>
                  <a:pt x="631" y="693"/>
                  <a:pt x="641" y="690"/>
                  <a:pt x="646" y="683"/>
                </a:cubicBezTo>
                <a:cubicBezTo>
                  <a:pt x="666" y="658"/>
                  <a:pt x="631" y="640"/>
                  <a:pt x="626" y="607"/>
                </a:cubicBezTo>
                <a:cubicBezTo>
                  <a:pt x="620" y="574"/>
                  <a:pt x="631" y="576"/>
                  <a:pt x="620" y="547"/>
                </a:cubicBezTo>
                <a:close/>
                <a:moveTo>
                  <a:pt x="597" y="613"/>
                </a:moveTo>
                <a:cubicBezTo>
                  <a:pt x="596" y="613"/>
                  <a:pt x="596" y="613"/>
                  <a:pt x="596" y="613"/>
                </a:cubicBezTo>
                <a:cubicBezTo>
                  <a:pt x="597" y="612"/>
                  <a:pt x="597" y="612"/>
                  <a:pt x="597" y="612"/>
                </a:cubicBezTo>
                <a:cubicBezTo>
                  <a:pt x="597" y="612"/>
                  <a:pt x="597" y="612"/>
                  <a:pt x="597" y="611"/>
                </a:cubicBezTo>
                <a:cubicBezTo>
                  <a:pt x="597" y="612"/>
                  <a:pt x="597" y="612"/>
                  <a:pt x="597" y="613"/>
                </a:cubicBezTo>
                <a:close/>
                <a:moveTo>
                  <a:pt x="609" y="583"/>
                </a:moveTo>
                <a:cubicBezTo>
                  <a:pt x="609" y="582"/>
                  <a:pt x="609" y="582"/>
                  <a:pt x="609" y="582"/>
                </a:cubicBezTo>
                <a:cubicBezTo>
                  <a:pt x="608" y="581"/>
                  <a:pt x="607" y="581"/>
                  <a:pt x="607" y="580"/>
                </a:cubicBezTo>
                <a:cubicBezTo>
                  <a:pt x="606" y="580"/>
                  <a:pt x="607" y="579"/>
                  <a:pt x="607" y="579"/>
                </a:cubicBezTo>
                <a:cubicBezTo>
                  <a:pt x="609" y="579"/>
                  <a:pt x="609" y="580"/>
                  <a:pt x="609" y="582"/>
                </a:cubicBezTo>
                <a:cubicBezTo>
                  <a:pt x="609" y="582"/>
                  <a:pt x="609" y="582"/>
                  <a:pt x="609" y="582"/>
                </a:cubicBezTo>
                <a:cubicBezTo>
                  <a:pt x="610" y="583"/>
                  <a:pt x="610" y="583"/>
                  <a:pt x="610" y="584"/>
                </a:cubicBezTo>
                <a:cubicBezTo>
                  <a:pt x="610" y="583"/>
                  <a:pt x="609" y="583"/>
                  <a:pt x="609" y="583"/>
                </a:cubicBezTo>
                <a:close/>
                <a:moveTo>
                  <a:pt x="612" y="556"/>
                </a:moveTo>
                <a:cubicBezTo>
                  <a:pt x="612" y="556"/>
                  <a:pt x="611" y="556"/>
                  <a:pt x="611" y="556"/>
                </a:cubicBezTo>
                <a:cubicBezTo>
                  <a:pt x="611" y="555"/>
                  <a:pt x="611" y="554"/>
                  <a:pt x="611" y="553"/>
                </a:cubicBezTo>
                <a:cubicBezTo>
                  <a:pt x="611" y="554"/>
                  <a:pt x="612" y="554"/>
                  <a:pt x="612" y="555"/>
                </a:cubicBezTo>
                <a:cubicBezTo>
                  <a:pt x="612" y="555"/>
                  <a:pt x="612" y="556"/>
                  <a:pt x="612" y="556"/>
                </a:cubicBezTo>
                <a:close/>
                <a:moveTo>
                  <a:pt x="614" y="666"/>
                </a:moveTo>
                <a:cubicBezTo>
                  <a:pt x="613" y="667"/>
                  <a:pt x="612" y="667"/>
                  <a:pt x="611" y="666"/>
                </a:cubicBezTo>
                <a:cubicBezTo>
                  <a:pt x="610" y="664"/>
                  <a:pt x="608" y="661"/>
                  <a:pt x="607" y="659"/>
                </a:cubicBezTo>
                <a:cubicBezTo>
                  <a:pt x="606" y="656"/>
                  <a:pt x="606" y="653"/>
                  <a:pt x="610" y="651"/>
                </a:cubicBezTo>
                <a:cubicBezTo>
                  <a:pt x="610" y="650"/>
                  <a:pt x="609" y="650"/>
                  <a:pt x="609" y="650"/>
                </a:cubicBezTo>
                <a:cubicBezTo>
                  <a:pt x="610" y="650"/>
                  <a:pt x="610" y="650"/>
                  <a:pt x="610" y="649"/>
                </a:cubicBezTo>
                <a:cubicBezTo>
                  <a:pt x="610" y="648"/>
                  <a:pt x="609" y="647"/>
                  <a:pt x="611" y="646"/>
                </a:cubicBezTo>
                <a:cubicBezTo>
                  <a:pt x="611" y="646"/>
                  <a:pt x="612" y="647"/>
                  <a:pt x="611" y="647"/>
                </a:cubicBezTo>
                <a:cubicBezTo>
                  <a:pt x="611" y="648"/>
                  <a:pt x="610" y="649"/>
                  <a:pt x="610" y="649"/>
                </a:cubicBezTo>
                <a:cubicBezTo>
                  <a:pt x="610" y="650"/>
                  <a:pt x="610" y="650"/>
                  <a:pt x="610" y="650"/>
                </a:cubicBezTo>
                <a:cubicBezTo>
                  <a:pt x="610" y="651"/>
                  <a:pt x="610" y="651"/>
                  <a:pt x="610" y="651"/>
                </a:cubicBezTo>
                <a:cubicBezTo>
                  <a:pt x="612" y="655"/>
                  <a:pt x="613" y="660"/>
                  <a:pt x="615" y="665"/>
                </a:cubicBezTo>
                <a:cubicBezTo>
                  <a:pt x="615" y="665"/>
                  <a:pt x="615" y="666"/>
                  <a:pt x="614" y="666"/>
                </a:cubicBezTo>
                <a:close/>
                <a:moveTo>
                  <a:pt x="620" y="652"/>
                </a:moveTo>
                <a:cubicBezTo>
                  <a:pt x="620" y="652"/>
                  <a:pt x="619" y="651"/>
                  <a:pt x="619" y="651"/>
                </a:cubicBezTo>
                <a:cubicBezTo>
                  <a:pt x="619" y="650"/>
                  <a:pt x="619" y="649"/>
                  <a:pt x="620" y="648"/>
                </a:cubicBezTo>
                <a:cubicBezTo>
                  <a:pt x="621" y="649"/>
                  <a:pt x="621" y="649"/>
                  <a:pt x="622" y="650"/>
                </a:cubicBezTo>
                <a:cubicBezTo>
                  <a:pt x="622" y="652"/>
                  <a:pt x="622" y="652"/>
                  <a:pt x="620" y="652"/>
                </a:cubicBezTo>
                <a:close/>
                <a:moveTo>
                  <a:pt x="239" y="567"/>
                </a:moveTo>
                <a:cubicBezTo>
                  <a:pt x="238" y="566"/>
                  <a:pt x="238" y="566"/>
                  <a:pt x="238" y="566"/>
                </a:cubicBezTo>
                <a:cubicBezTo>
                  <a:pt x="238" y="566"/>
                  <a:pt x="238" y="566"/>
                  <a:pt x="238" y="566"/>
                </a:cubicBezTo>
                <a:cubicBezTo>
                  <a:pt x="238" y="566"/>
                  <a:pt x="238" y="566"/>
                  <a:pt x="237" y="566"/>
                </a:cubicBezTo>
                <a:lnTo>
                  <a:pt x="239" y="567"/>
                </a:lnTo>
                <a:close/>
                <a:moveTo>
                  <a:pt x="442" y="476"/>
                </a:moveTo>
                <a:cubicBezTo>
                  <a:pt x="442" y="476"/>
                  <a:pt x="442" y="476"/>
                  <a:pt x="442" y="477"/>
                </a:cubicBezTo>
                <a:cubicBezTo>
                  <a:pt x="442" y="476"/>
                  <a:pt x="442" y="476"/>
                  <a:pt x="442" y="475"/>
                </a:cubicBezTo>
                <a:cubicBezTo>
                  <a:pt x="442" y="475"/>
                  <a:pt x="442" y="475"/>
                  <a:pt x="442" y="476"/>
                </a:cubicBezTo>
                <a:close/>
                <a:moveTo>
                  <a:pt x="591" y="749"/>
                </a:moveTo>
                <a:cubicBezTo>
                  <a:pt x="590" y="754"/>
                  <a:pt x="589" y="759"/>
                  <a:pt x="589" y="765"/>
                </a:cubicBezTo>
                <a:cubicBezTo>
                  <a:pt x="589" y="759"/>
                  <a:pt x="590" y="754"/>
                  <a:pt x="591" y="749"/>
                </a:cubicBezTo>
                <a:close/>
                <a:moveTo>
                  <a:pt x="579" y="616"/>
                </a:moveTo>
                <a:cubicBezTo>
                  <a:pt x="579" y="616"/>
                  <a:pt x="579" y="615"/>
                  <a:pt x="579" y="615"/>
                </a:cubicBezTo>
                <a:cubicBezTo>
                  <a:pt x="579" y="614"/>
                  <a:pt x="579" y="613"/>
                  <a:pt x="579" y="612"/>
                </a:cubicBezTo>
                <a:cubicBezTo>
                  <a:pt x="579" y="613"/>
                  <a:pt x="578" y="614"/>
                  <a:pt x="578" y="615"/>
                </a:cubicBezTo>
                <a:cubicBezTo>
                  <a:pt x="577" y="616"/>
                  <a:pt x="577" y="617"/>
                  <a:pt x="579" y="61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11">
            <a:extLst>
              <a:ext uri="{FF2B5EF4-FFF2-40B4-BE49-F238E27FC236}">
                <a16:creationId xmlns:a16="http://schemas.microsoft.com/office/drawing/2014/main" id="{F7FC9AF5-1DB5-0311-A10C-ACF7C7AE3503}"/>
              </a:ext>
            </a:extLst>
          </p:cNvPr>
          <p:cNvSpPr>
            <a:spLocks/>
          </p:cNvSpPr>
          <p:nvPr/>
        </p:nvSpPr>
        <p:spPr bwMode="auto">
          <a:xfrm>
            <a:off x="16736639" y="6877050"/>
            <a:ext cx="49214" cy="3176"/>
          </a:xfrm>
          <a:custGeom>
            <a:avLst/>
            <a:gdLst>
              <a:gd name="T0" fmla="*/ 16 w 16"/>
              <a:gd name="T1" fmla="*/ 1 h 1"/>
              <a:gd name="T2" fmla="*/ 0 w 16"/>
              <a:gd name="T3" fmla="*/ 1 h 1"/>
              <a:gd name="T4" fmla="*/ 0 w 16"/>
              <a:gd name="T5" fmla="*/ 1 h 1"/>
              <a:gd name="T6" fmla="*/ 16 w 16"/>
              <a:gd name="T7" fmla="*/ 1 h 1"/>
            </a:gdLst>
            <a:ahLst/>
            <a:cxnLst>
              <a:cxn ang="0">
                <a:pos x="T0" y="T1"/>
              </a:cxn>
              <a:cxn ang="0">
                <a:pos x="T2" y="T3"/>
              </a:cxn>
              <a:cxn ang="0">
                <a:pos x="T4" y="T5"/>
              </a:cxn>
              <a:cxn ang="0">
                <a:pos x="T6" y="T7"/>
              </a:cxn>
            </a:cxnLst>
            <a:rect l="0" t="0" r="r" b="b"/>
            <a:pathLst>
              <a:path w="16" h="1">
                <a:moveTo>
                  <a:pt x="16" y="1"/>
                </a:moveTo>
                <a:cubicBezTo>
                  <a:pt x="11" y="0"/>
                  <a:pt x="6" y="1"/>
                  <a:pt x="0" y="1"/>
                </a:cubicBezTo>
                <a:cubicBezTo>
                  <a:pt x="0" y="1"/>
                  <a:pt x="0" y="1"/>
                  <a:pt x="0" y="1"/>
                </a:cubicBezTo>
                <a:cubicBezTo>
                  <a:pt x="6" y="1"/>
                  <a:pt x="11" y="0"/>
                  <a:pt x="16"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6" name="Freeform 12">
            <a:extLst>
              <a:ext uri="{FF2B5EF4-FFF2-40B4-BE49-F238E27FC236}">
                <a16:creationId xmlns:a16="http://schemas.microsoft.com/office/drawing/2014/main" id="{D206976C-A0C8-52FB-F803-C616496E4E72}"/>
              </a:ext>
            </a:extLst>
          </p:cNvPr>
          <p:cNvSpPr>
            <a:spLocks/>
          </p:cNvSpPr>
          <p:nvPr/>
        </p:nvSpPr>
        <p:spPr bwMode="auto">
          <a:xfrm>
            <a:off x="16519150" y="6654800"/>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13">
            <a:extLst>
              <a:ext uri="{FF2B5EF4-FFF2-40B4-BE49-F238E27FC236}">
                <a16:creationId xmlns:a16="http://schemas.microsoft.com/office/drawing/2014/main" id="{F515843C-DCEB-205E-EB02-04D8371DBCE8}"/>
              </a:ext>
            </a:extLst>
          </p:cNvPr>
          <p:cNvSpPr>
            <a:spLocks/>
          </p:cNvSpPr>
          <p:nvPr/>
        </p:nvSpPr>
        <p:spPr bwMode="auto">
          <a:xfrm>
            <a:off x="17389101" y="6783388"/>
            <a:ext cx="6350" cy="3176"/>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1" y="0"/>
                  <a:pt x="2" y="0"/>
                </a:cubicBezTo>
                <a:cubicBezTo>
                  <a:pt x="1" y="0"/>
                  <a:pt x="1"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8" name="Freeform 14">
            <a:extLst>
              <a:ext uri="{FF2B5EF4-FFF2-40B4-BE49-F238E27FC236}">
                <a16:creationId xmlns:a16="http://schemas.microsoft.com/office/drawing/2014/main" id="{AC2BBFAF-499B-7E6A-3908-8B152FDFE0A4}"/>
              </a:ext>
            </a:extLst>
          </p:cNvPr>
          <p:cNvSpPr>
            <a:spLocks/>
          </p:cNvSpPr>
          <p:nvPr/>
        </p:nvSpPr>
        <p:spPr bwMode="auto">
          <a:xfrm>
            <a:off x="17273212" y="6570665"/>
            <a:ext cx="3176"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15">
            <a:extLst>
              <a:ext uri="{FF2B5EF4-FFF2-40B4-BE49-F238E27FC236}">
                <a16:creationId xmlns:a16="http://schemas.microsoft.com/office/drawing/2014/main" id="{C227D52D-9873-BD6A-42F5-966F11F044AC}"/>
              </a:ext>
            </a:extLst>
          </p:cNvPr>
          <p:cNvSpPr>
            <a:spLocks/>
          </p:cNvSpPr>
          <p:nvPr/>
        </p:nvSpPr>
        <p:spPr bwMode="auto">
          <a:xfrm>
            <a:off x="16595351" y="7966077"/>
            <a:ext cx="34926" cy="22226"/>
          </a:xfrm>
          <a:custGeom>
            <a:avLst/>
            <a:gdLst>
              <a:gd name="T0" fmla="*/ 11 w 11"/>
              <a:gd name="T1" fmla="*/ 1 h 7"/>
              <a:gd name="T2" fmla="*/ 9 w 11"/>
              <a:gd name="T3" fmla="*/ 0 h 7"/>
              <a:gd name="T4" fmla="*/ 1 w 11"/>
              <a:gd name="T5" fmla="*/ 2 h 7"/>
              <a:gd name="T6" fmla="*/ 1 w 11"/>
              <a:gd name="T7" fmla="*/ 5 h 7"/>
              <a:gd name="T8" fmla="*/ 2 w 11"/>
              <a:gd name="T9" fmla="*/ 6 h 7"/>
              <a:gd name="T10" fmla="*/ 10 w 11"/>
              <a:gd name="T11" fmla="*/ 3 h 7"/>
              <a:gd name="T12" fmla="*/ 11 w 11"/>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1"/>
                </a:moveTo>
                <a:cubicBezTo>
                  <a:pt x="10" y="1"/>
                  <a:pt x="9" y="0"/>
                  <a:pt x="9" y="0"/>
                </a:cubicBezTo>
                <a:cubicBezTo>
                  <a:pt x="6" y="0"/>
                  <a:pt x="3" y="0"/>
                  <a:pt x="1" y="2"/>
                </a:cubicBezTo>
                <a:cubicBezTo>
                  <a:pt x="0" y="2"/>
                  <a:pt x="1" y="4"/>
                  <a:pt x="1" y="5"/>
                </a:cubicBezTo>
                <a:cubicBezTo>
                  <a:pt x="1" y="6"/>
                  <a:pt x="2" y="6"/>
                  <a:pt x="2" y="6"/>
                </a:cubicBezTo>
                <a:cubicBezTo>
                  <a:pt x="5" y="7"/>
                  <a:pt x="8" y="5"/>
                  <a:pt x="10" y="3"/>
                </a:cubicBezTo>
                <a:cubicBezTo>
                  <a:pt x="10" y="3"/>
                  <a:pt x="10" y="2"/>
                  <a:pt x="1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0" name="Freeform 16">
            <a:extLst>
              <a:ext uri="{FF2B5EF4-FFF2-40B4-BE49-F238E27FC236}">
                <a16:creationId xmlns:a16="http://schemas.microsoft.com/office/drawing/2014/main" id="{E41DA21F-7190-6ABC-2E84-620C14DC3B7A}"/>
              </a:ext>
            </a:extLst>
          </p:cNvPr>
          <p:cNvSpPr>
            <a:spLocks/>
          </p:cNvSpPr>
          <p:nvPr/>
        </p:nvSpPr>
        <p:spPr bwMode="auto">
          <a:xfrm>
            <a:off x="14545888" y="6218239"/>
            <a:ext cx="3176" cy="6350"/>
          </a:xfrm>
          <a:custGeom>
            <a:avLst/>
            <a:gdLst>
              <a:gd name="T0" fmla="*/ 1 w 1"/>
              <a:gd name="T1" fmla="*/ 2 h 2"/>
              <a:gd name="T2" fmla="*/ 0 w 1"/>
              <a:gd name="T3" fmla="*/ 0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0"/>
                  <a:pt x="0" y="0"/>
                </a:cubicBezTo>
                <a:cubicBezTo>
                  <a:pt x="0" y="0"/>
                  <a:pt x="0" y="0"/>
                  <a:pt x="0" y="0"/>
                </a:cubicBezTo>
                <a:cubicBezTo>
                  <a:pt x="1" y="0"/>
                  <a:pt x="1" y="1"/>
                  <a:pt x="1"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17">
            <a:extLst>
              <a:ext uri="{FF2B5EF4-FFF2-40B4-BE49-F238E27FC236}">
                <a16:creationId xmlns:a16="http://schemas.microsoft.com/office/drawing/2014/main" id="{7B0BD11B-8AEF-1F50-51BA-6D9AD0DCB285}"/>
              </a:ext>
            </a:extLst>
          </p:cNvPr>
          <p:cNvSpPr>
            <a:spLocks/>
          </p:cNvSpPr>
          <p:nvPr/>
        </p:nvSpPr>
        <p:spPr bwMode="auto">
          <a:xfrm>
            <a:off x="14530013" y="6215065"/>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1"/>
                  <a:pt x="1" y="1"/>
                  <a:pt x="0" y="0"/>
                </a:cubicBezTo>
                <a:cubicBezTo>
                  <a:pt x="1" y="1"/>
                  <a:pt x="2" y="1"/>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2" name="Freeform 18">
            <a:extLst>
              <a:ext uri="{FF2B5EF4-FFF2-40B4-BE49-F238E27FC236}">
                <a16:creationId xmlns:a16="http://schemas.microsoft.com/office/drawing/2014/main" id="{D0C65075-43A6-BA87-6104-6953377544E9}"/>
              </a:ext>
            </a:extLst>
          </p:cNvPr>
          <p:cNvSpPr>
            <a:spLocks/>
          </p:cNvSpPr>
          <p:nvPr/>
        </p:nvSpPr>
        <p:spPr bwMode="auto">
          <a:xfrm>
            <a:off x="14474450" y="6262688"/>
            <a:ext cx="3176" cy="3176"/>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19">
            <a:extLst>
              <a:ext uri="{FF2B5EF4-FFF2-40B4-BE49-F238E27FC236}">
                <a16:creationId xmlns:a16="http://schemas.microsoft.com/office/drawing/2014/main" id="{FF81EC95-2407-B868-8769-3FF6952A4612}"/>
              </a:ext>
            </a:extLst>
          </p:cNvPr>
          <p:cNvSpPr>
            <a:spLocks/>
          </p:cNvSpPr>
          <p:nvPr/>
        </p:nvSpPr>
        <p:spPr bwMode="auto">
          <a:xfrm>
            <a:off x="14539539" y="6221415"/>
            <a:ext cx="9526" cy="635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1"/>
                  <a:pt x="2" y="1"/>
                  <a:pt x="3"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4" name="Freeform 20">
            <a:extLst>
              <a:ext uri="{FF2B5EF4-FFF2-40B4-BE49-F238E27FC236}">
                <a16:creationId xmlns:a16="http://schemas.microsoft.com/office/drawing/2014/main" id="{420830E8-6006-946E-5563-DF85937B28B6}"/>
              </a:ext>
            </a:extLst>
          </p:cNvPr>
          <p:cNvSpPr>
            <a:spLocks/>
          </p:cNvSpPr>
          <p:nvPr/>
        </p:nvSpPr>
        <p:spPr bwMode="auto">
          <a:xfrm>
            <a:off x="14552239" y="6334126"/>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21">
            <a:extLst>
              <a:ext uri="{FF2B5EF4-FFF2-40B4-BE49-F238E27FC236}">
                <a16:creationId xmlns:a16="http://schemas.microsoft.com/office/drawing/2014/main" id="{D5665261-DA18-4C58-66E9-5C594196A77D}"/>
              </a:ext>
            </a:extLst>
          </p:cNvPr>
          <p:cNvSpPr>
            <a:spLocks/>
          </p:cNvSpPr>
          <p:nvPr/>
        </p:nvSpPr>
        <p:spPr bwMode="auto">
          <a:xfrm>
            <a:off x="14423650" y="61991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6" name="Freeform 22">
            <a:extLst>
              <a:ext uri="{FF2B5EF4-FFF2-40B4-BE49-F238E27FC236}">
                <a16:creationId xmlns:a16="http://schemas.microsoft.com/office/drawing/2014/main" id="{B109D3DA-23F9-9392-A6EF-26855EC3E88E}"/>
              </a:ext>
            </a:extLst>
          </p:cNvPr>
          <p:cNvSpPr>
            <a:spLocks/>
          </p:cNvSpPr>
          <p:nvPr/>
        </p:nvSpPr>
        <p:spPr bwMode="auto">
          <a:xfrm>
            <a:off x="16608050" y="8080376"/>
            <a:ext cx="25400" cy="30164"/>
          </a:xfrm>
          <a:custGeom>
            <a:avLst/>
            <a:gdLst>
              <a:gd name="T0" fmla="*/ 8 w 8"/>
              <a:gd name="T1" fmla="*/ 6 h 10"/>
              <a:gd name="T2" fmla="*/ 4 w 8"/>
              <a:gd name="T3" fmla="*/ 0 h 10"/>
              <a:gd name="T4" fmla="*/ 0 w 8"/>
              <a:gd name="T5" fmla="*/ 6 h 10"/>
              <a:gd name="T6" fmla="*/ 4 w 8"/>
              <a:gd name="T7" fmla="*/ 10 h 10"/>
              <a:gd name="T8" fmla="*/ 8 w 8"/>
              <a:gd name="T9" fmla="*/ 6 h 10"/>
            </a:gdLst>
            <a:ahLst/>
            <a:cxnLst>
              <a:cxn ang="0">
                <a:pos x="T0" y="T1"/>
              </a:cxn>
              <a:cxn ang="0">
                <a:pos x="T2" y="T3"/>
              </a:cxn>
              <a:cxn ang="0">
                <a:pos x="T4" y="T5"/>
              </a:cxn>
              <a:cxn ang="0">
                <a:pos x="T6" y="T7"/>
              </a:cxn>
              <a:cxn ang="0">
                <a:pos x="T8" y="T9"/>
              </a:cxn>
            </a:cxnLst>
            <a:rect l="0" t="0" r="r" b="b"/>
            <a:pathLst>
              <a:path w="8" h="10">
                <a:moveTo>
                  <a:pt x="8" y="6"/>
                </a:moveTo>
                <a:cubicBezTo>
                  <a:pt x="8" y="3"/>
                  <a:pt x="6" y="0"/>
                  <a:pt x="4" y="0"/>
                </a:cubicBezTo>
                <a:cubicBezTo>
                  <a:pt x="2" y="0"/>
                  <a:pt x="0" y="3"/>
                  <a:pt x="0" y="6"/>
                </a:cubicBezTo>
                <a:cubicBezTo>
                  <a:pt x="1" y="8"/>
                  <a:pt x="2" y="9"/>
                  <a:pt x="4" y="10"/>
                </a:cubicBezTo>
                <a:cubicBezTo>
                  <a:pt x="6" y="10"/>
                  <a:pt x="8" y="8"/>
                  <a:pt x="8" y="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23">
            <a:extLst>
              <a:ext uri="{FF2B5EF4-FFF2-40B4-BE49-F238E27FC236}">
                <a16:creationId xmlns:a16="http://schemas.microsoft.com/office/drawing/2014/main" id="{004AF3B5-7B3A-D019-4811-391631AB85F3}"/>
              </a:ext>
            </a:extLst>
          </p:cNvPr>
          <p:cNvSpPr>
            <a:spLocks/>
          </p:cNvSpPr>
          <p:nvPr/>
        </p:nvSpPr>
        <p:spPr bwMode="auto">
          <a:xfrm>
            <a:off x="16027027" y="7810500"/>
            <a:ext cx="19050" cy="14288"/>
          </a:xfrm>
          <a:custGeom>
            <a:avLst/>
            <a:gdLst>
              <a:gd name="T0" fmla="*/ 3 w 6"/>
              <a:gd name="T1" fmla="*/ 4 h 5"/>
              <a:gd name="T2" fmla="*/ 6 w 6"/>
              <a:gd name="T3" fmla="*/ 3 h 5"/>
              <a:gd name="T4" fmla="*/ 6 w 6"/>
              <a:gd name="T5" fmla="*/ 1 h 5"/>
              <a:gd name="T6" fmla="*/ 0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5"/>
                  <a:pt x="6" y="3"/>
                </a:cubicBezTo>
                <a:cubicBezTo>
                  <a:pt x="6" y="3"/>
                  <a:pt x="6" y="1"/>
                  <a:pt x="6" y="1"/>
                </a:cubicBezTo>
                <a:cubicBezTo>
                  <a:pt x="4" y="1"/>
                  <a:pt x="2" y="0"/>
                  <a:pt x="0" y="0"/>
                </a:cubicBezTo>
                <a:cubicBezTo>
                  <a:pt x="0" y="2"/>
                  <a:pt x="1" y="4"/>
                  <a:pt x="3"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8" name="Freeform 25">
            <a:extLst>
              <a:ext uri="{FF2B5EF4-FFF2-40B4-BE49-F238E27FC236}">
                <a16:creationId xmlns:a16="http://schemas.microsoft.com/office/drawing/2014/main" id="{CAE12AB4-FEA2-9206-7A1B-2CA179008F1F}"/>
              </a:ext>
            </a:extLst>
          </p:cNvPr>
          <p:cNvSpPr>
            <a:spLocks/>
          </p:cNvSpPr>
          <p:nvPr/>
        </p:nvSpPr>
        <p:spPr bwMode="auto">
          <a:xfrm>
            <a:off x="17392276" y="6840539"/>
            <a:ext cx="3176" cy="19050"/>
          </a:xfrm>
          <a:custGeom>
            <a:avLst/>
            <a:gdLst>
              <a:gd name="T0" fmla="*/ 1 w 1"/>
              <a:gd name="T1" fmla="*/ 0 h 6"/>
              <a:gd name="T2" fmla="*/ 1 w 1"/>
              <a:gd name="T3" fmla="*/ 6 h 6"/>
              <a:gd name="T4" fmla="*/ 0 w 1"/>
              <a:gd name="T5" fmla="*/ 3 h 6"/>
              <a:gd name="T6" fmla="*/ 1 w 1"/>
              <a:gd name="T7" fmla="*/ 0 h 6"/>
            </a:gdLst>
            <a:ahLst/>
            <a:cxnLst>
              <a:cxn ang="0">
                <a:pos x="T0" y="T1"/>
              </a:cxn>
              <a:cxn ang="0">
                <a:pos x="T2" y="T3"/>
              </a:cxn>
              <a:cxn ang="0">
                <a:pos x="T4" y="T5"/>
              </a:cxn>
              <a:cxn ang="0">
                <a:pos x="T6" y="T7"/>
              </a:cxn>
            </a:cxnLst>
            <a:rect l="0" t="0" r="r" b="b"/>
            <a:pathLst>
              <a:path w="1" h="6">
                <a:moveTo>
                  <a:pt x="1" y="0"/>
                </a:moveTo>
                <a:cubicBezTo>
                  <a:pt x="0" y="2"/>
                  <a:pt x="0" y="4"/>
                  <a:pt x="1" y="6"/>
                </a:cubicBezTo>
                <a:cubicBezTo>
                  <a:pt x="0" y="5"/>
                  <a:pt x="0" y="4"/>
                  <a:pt x="0" y="3"/>
                </a:cubicBezTo>
                <a:cubicBezTo>
                  <a:pt x="1" y="2"/>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26">
            <a:extLst>
              <a:ext uri="{FF2B5EF4-FFF2-40B4-BE49-F238E27FC236}">
                <a16:creationId xmlns:a16="http://schemas.microsoft.com/office/drawing/2014/main" id="{7045A2E0-9532-4F2C-12AB-C561F0875F2C}"/>
              </a:ext>
            </a:extLst>
          </p:cNvPr>
          <p:cNvSpPr>
            <a:spLocks/>
          </p:cNvSpPr>
          <p:nvPr/>
        </p:nvSpPr>
        <p:spPr bwMode="auto">
          <a:xfrm>
            <a:off x="17495463" y="6831015"/>
            <a:ext cx="9526" cy="9526"/>
          </a:xfrm>
          <a:custGeom>
            <a:avLst/>
            <a:gdLst>
              <a:gd name="T0" fmla="*/ 0 w 3"/>
              <a:gd name="T1" fmla="*/ 3 h 3"/>
              <a:gd name="T2" fmla="*/ 3 w 3"/>
              <a:gd name="T3" fmla="*/ 0 h 3"/>
              <a:gd name="T4" fmla="*/ 3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2"/>
                  <a:pt x="2" y="1"/>
                  <a:pt x="3" y="0"/>
                </a:cubicBezTo>
                <a:cubicBezTo>
                  <a:pt x="3" y="0"/>
                  <a:pt x="3" y="0"/>
                  <a:pt x="3" y="0"/>
                </a:cubicBezTo>
                <a:cubicBezTo>
                  <a:pt x="2" y="1"/>
                  <a:pt x="1"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 name="Oval 27">
            <a:extLst>
              <a:ext uri="{FF2B5EF4-FFF2-40B4-BE49-F238E27FC236}">
                <a16:creationId xmlns:a16="http://schemas.microsoft.com/office/drawing/2014/main" id="{AAC2EB95-A819-B0AB-217C-2727E970516C}"/>
              </a:ext>
            </a:extLst>
          </p:cNvPr>
          <p:cNvSpPr>
            <a:spLocks noChangeArrowheads="1"/>
          </p:cNvSpPr>
          <p:nvPr/>
        </p:nvSpPr>
        <p:spPr bwMode="auto">
          <a:xfrm>
            <a:off x="16027026" y="7810500"/>
            <a:ext cx="1588" cy="1588"/>
          </a:xfrm>
          <a:prstGeom prst="ellipse">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28">
            <a:extLst>
              <a:ext uri="{FF2B5EF4-FFF2-40B4-BE49-F238E27FC236}">
                <a16:creationId xmlns:a16="http://schemas.microsoft.com/office/drawing/2014/main" id="{30D4C865-2B84-C4B8-FFA8-81667F1AD5ED}"/>
              </a:ext>
            </a:extLst>
          </p:cNvPr>
          <p:cNvSpPr>
            <a:spLocks/>
          </p:cNvSpPr>
          <p:nvPr/>
        </p:nvSpPr>
        <p:spPr bwMode="auto">
          <a:xfrm>
            <a:off x="16660438" y="7972427"/>
            <a:ext cx="28576" cy="34926"/>
          </a:xfrm>
          <a:custGeom>
            <a:avLst/>
            <a:gdLst>
              <a:gd name="T0" fmla="*/ 4 w 9"/>
              <a:gd name="T1" fmla="*/ 0 h 11"/>
              <a:gd name="T2" fmla="*/ 2 w 9"/>
              <a:gd name="T3" fmla="*/ 0 h 11"/>
              <a:gd name="T4" fmla="*/ 4 w 9"/>
              <a:gd name="T5" fmla="*/ 11 h 11"/>
              <a:gd name="T6" fmla="*/ 6 w 9"/>
              <a:gd name="T7" fmla="*/ 11 h 11"/>
              <a:gd name="T8" fmla="*/ 4 w 9"/>
              <a:gd name="T9" fmla="*/ 0 h 11"/>
            </a:gdLst>
            <a:ahLst/>
            <a:cxnLst>
              <a:cxn ang="0">
                <a:pos x="T0" y="T1"/>
              </a:cxn>
              <a:cxn ang="0">
                <a:pos x="T2" y="T3"/>
              </a:cxn>
              <a:cxn ang="0">
                <a:pos x="T4" y="T5"/>
              </a:cxn>
              <a:cxn ang="0">
                <a:pos x="T6" y="T7"/>
              </a:cxn>
              <a:cxn ang="0">
                <a:pos x="T8" y="T9"/>
              </a:cxn>
            </a:cxnLst>
            <a:rect l="0" t="0" r="r" b="b"/>
            <a:pathLst>
              <a:path w="9" h="11">
                <a:moveTo>
                  <a:pt x="4" y="0"/>
                </a:moveTo>
                <a:cubicBezTo>
                  <a:pt x="3" y="0"/>
                  <a:pt x="2" y="0"/>
                  <a:pt x="2" y="0"/>
                </a:cubicBezTo>
                <a:cubicBezTo>
                  <a:pt x="0" y="4"/>
                  <a:pt x="1" y="8"/>
                  <a:pt x="4" y="11"/>
                </a:cubicBezTo>
                <a:cubicBezTo>
                  <a:pt x="4" y="11"/>
                  <a:pt x="5" y="11"/>
                  <a:pt x="6" y="11"/>
                </a:cubicBezTo>
                <a:cubicBezTo>
                  <a:pt x="9" y="8"/>
                  <a:pt x="8" y="2"/>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2" name="Freeform 29">
            <a:extLst>
              <a:ext uri="{FF2B5EF4-FFF2-40B4-BE49-F238E27FC236}">
                <a16:creationId xmlns:a16="http://schemas.microsoft.com/office/drawing/2014/main" id="{68415A4C-5224-D861-5518-939EBFC1DC82}"/>
              </a:ext>
            </a:extLst>
          </p:cNvPr>
          <p:cNvSpPr>
            <a:spLocks/>
          </p:cNvSpPr>
          <p:nvPr/>
        </p:nvSpPr>
        <p:spPr bwMode="auto">
          <a:xfrm>
            <a:off x="16627100" y="8132765"/>
            <a:ext cx="14288" cy="22226"/>
          </a:xfrm>
          <a:custGeom>
            <a:avLst/>
            <a:gdLst>
              <a:gd name="T0" fmla="*/ 0 w 5"/>
              <a:gd name="T1" fmla="*/ 3 h 7"/>
              <a:gd name="T2" fmla="*/ 3 w 5"/>
              <a:gd name="T3" fmla="*/ 6 h 7"/>
              <a:gd name="T4" fmla="*/ 5 w 5"/>
              <a:gd name="T5" fmla="*/ 3 h 7"/>
              <a:gd name="T6" fmla="*/ 3 w 5"/>
              <a:gd name="T7" fmla="*/ 0 h 7"/>
              <a:gd name="T8" fmla="*/ 0 w 5"/>
              <a:gd name="T9" fmla="*/ 3 h 7"/>
            </a:gdLst>
            <a:ahLst/>
            <a:cxnLst>
              <a:cxn ang="0">
                <a:pos x="T0" y="T1"/>
              </a:cxn>
              <a:cxn ang="0">
                <a:pos x="T2" y="T3"/>
              </a:cxn>
              <a:cxn ang="0">
                <a:pos x="T4" y="T5"/>
              </a:cxn>
              <a:cxn ang="0">
                <a:pos x="T6" y="T7"/>
              </a:cxn>
              <a:cxn ang="0">
                <a:pos x="T8" y="T9"/>
              </a:cxn>
            </a:cxnLst>
            <a:rect l="0" t="0" r="r" b="b"/>
            <a:pathLst>
              <a:path w="5" h="7">
                <a:moveTo>
                  <a:pt x="0" y="3"/>
                </a:moveTo>
                <a:cubicBezTo>
                  <a:pt x="0" y="5"/>
                  <a:pt x="2" y="7"/>
                  <a:pt x="3" y="6"/>
                </a:cubicBezTo>
                <a:cubicBezTo>
                  <a:pt x="4" y="5"/>
                  <a:pt x="4" y="4"/>
                  <a:pt x="5" y="3"/>
                </a:cubicBezTo>
                <a:cubicBezTo>
                  <a:pt x="4" y="2"/>
                  <a:pt x="4" y="1"/>
                  <a:pt x="3" y="0"/>
                </a:cubicBezTo>
                <a:cubicBezTo>
                  <a:pt x="2" y="1"/>
                  <a:pt x="1"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30">
            <a:extLst>
              <a:ext uri="{FF2B5EF4-FFF2-40B4-BE49-F238E27FC236}">
                <a16:creationId xmlns:a16="http://schemas.microsoft.com/office/drawing/2014/main" id="{9579518B-C233-4C35-A316-3E2B3C041AB4}"/>
              </a:ext>
            </a:extLst>
          </p:cNvPr>
          <p:cNvSpPr>
            <a:spLocks/>
          </p:cNvSpPr>
          <p:nvPr/>
        </p:nvSpPr>
        <p:spPr bwMode="auto">
          <a:xfrm>
            <a:off x="16749338" y="8116888"/>
            <a:ext cx="12700" cy="15876"/>
          </a:xfrm>
          <a:custGeom>
            <a:avLst/>
            <a:gdLst>
              <a:gd name="T0" fmla="*/ 0 w 4"/>
              <a:gd name="T1" fmla="*/ 4 h 5"/>
              <a:gd name="T2" fmla="*/ 2 w 4"/>
              <a:gd name="T3" fmla="*/ 5 h 5"/>
              <a:gd name="T4" fmla="*/ 4 w 4"/>
              <a:gd name="T5" fmla="*/ 3 h 5"/>
              <a:gd name="T6" fmla="*/ 1 w 4"/>
              <a:gd name="T7" fmla="*/ 0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1" y="5"/>
                  <a:pt x="2" y="5"/>
                </a:cubicBezTo>
                <a:cubicBezTo>
                  <a:pt x="3" y="5"/>
                  <a:pt x="4" y="4"/>
                  <a:pt x="4" y="3"/>
                </a:cubicBezTo>
                <a:cubicBezTo>
                  <a:pt x="3" y="2"/>
                  <a:pt x="2" y="1"/>
                  <a:pt x="1" y="0"/>
                </a:cubicBezTo>
                <a:cubicBezTo>
                  <a:pt x="1" y="2"/>
                  <a:pt x="1" y="3"/>
                  <a:pt x="0"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 name="Freeform 31">
            <a:extLst>
              <a:ext uri="{FF2B5EF4-FFF2-40B4-BE49-F238E27FC236}">
                <a16:creationId xmlns:a16="http://schemas.microsoft.com/office/drawing/2014/main" id="{B564BF6D-CFCB-CC13-79D1-5C5C85AAA175}"/>
              </a:ext>
            </a:extLst>
          </p:cNvPr>
          <p:cNvSpPr>
            <a:spLocks/>
          </p:cNvSpPr>
          <p:nvPr/>
        </p:nvSpPr>
        <p:spPr bwMode="auto">
          <a:xfrm>
            <a:off x="16765212" y="8183564"/>
            <a:ext cx="1588" cy="3176"/>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0" y="0"/>
                  <a:pt x="0"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32">
            <a:extLst>
              <a:ext uri="{FF2B5EF4-FFF2-40B4-BE49-F238E27FC236}">
                <a16:creationId xmlns:a16="http://schemas.microsoft.com/office/drawing/2014/main" id="{C22A5500-71DD-BB86-8353-340C9E5424F5}"/>
              </a:ext>
            </a:extLst>
          </p:cNvPr>
          <p:cNvSpPr>
            <a:spLocks noEditPoints="1"/>
          </p:cNvSpPr>
          <p:nvPr/>
        </p:nvSpPr>
        <p:spPr bwMode="auto">
          <a:xfrm>
            <a:off x="18057439" y="2779714"/>
            <a:ext cx="2281238" cy="2908300"/>
          </a:xfrm>
          <a:custGeom>
            <a:avLst/>
            <a:gdLst>
              <a:gd name="T0" fmla="*/ 596 w 727"/>
              <a:gd name="T1" fmla="*/ 399 h 927"/>
              <a:gd name="T2" fmla="*/ 645 w 727"/>
              <a:gd name="T3" fmla="*/ 277 h 927"/>
              <a:gd name="T4" fmla="*/ 129 w 727"/>
              <a:gd name="T5" fmla="*/ 661 h 927"/>
              <a:gd name="T6" fmla="*/ 128 w 727"/>
              <a:gd name="T7" fmla="*/ 531 h 927"/>
              <a:gd name="T8" fmla="*/ 137 w 727"/>
              <a:gd name="T9" fmla="*/ 127 h 927"/>
              <a:gd name="T10" fmla="*/ 158 w 727"/>
              <a:gd name="T11" fmla="*/ 556 h 927"/>
              <a:gd name="T12" fmla="*/ 129 w 727"/>
              <a:gd name="T13" fmla="*/ 527 h 927"/>
              <a:gd name="T14" fmla="*/ 592 w 727"/>
              <a:gd name="T15" fmla="*/ 181 h 927"/>
              <a:gd name="T16" fmla="*/ 625 w 727"/>
              <a:gd name="T17" fmla="*/ 147 h 927"/>
              <a:gd name="T18" fmla="*/ 582 w 727"/>
              <a:gd name="T19" fmla="*/ 134 h 927"/>
              <a:gd name="T20" fmla="*/ 568 w 727"/>
              <a:gd name="T21" fmla="*/ 109 h 927"/>
              <a:gd name="T22" fmla="*/ 606 w 727"/>
              <a:gd name="T23" fmla="*/ 49 h 927"/>
              <a:gd name="T24" fmla="*/ 516 w 727"/>
              <a:gd name="T25" fmla="*/ 44 h 927"/>
              <a:gd name="T26" fmla="*/ 474 w 727"/>
              <a:gd name="T27" fmla="*/ 18 h 927"/>
              <a:gd name="T28" fmla="*/ 459 w 727"/>
              <a:gd name="T29" fmla="*/ 26 h 927"/>
              <a:gd name="T30" fmla="*/ 383 w 727"/>
              <a:gd name="T31" fmla="*/ 53 h 927"/>
              <a:gd name="T32" fmla="*/ 358 w 727"/>
              <a:gd name="T33" fmla="*/ 67 h 927"/>
              <a:gd name="T34" fmla="*/ 317 w 727"/>
              <a:gd name="T35" fmla="*/ 70 h 927"/>
              <a:gd name="T36" fmla="*/ 290 w 727"/>
              <a:gd name="T37" fmla="*/ 103 h 927"/>
              <a:gd name="T38" fmla="*/ 288 w 727"/>
              <a:gd name="T39" fmla="*/ 56 h 927"/>
              <a:gd name="T40" fmla="*/ 205 w 727"/>
              <a:gd name="T41" fmla="*/ 99 h 927"/>
              <a:gd name="T42" fmla="*/ 137 w 727"/>
              <a:gd name="T43" fmla="*/ 165 h 927"/>
              <a:gd name="T44" fmla="*/ 70 w 727"/>
              <a:gd name="T45" fmla="*/ 205 h 927"/>
              <a:gd name="T46" fmla="*/ 24 w 727"/>
              <a:gd name="T47" fmla="*/ 260 h 927"/>
              <a:gd name="T48" fmla="*/ 13 w 727"/>
              <a:gd name="T49" fmla="*/ 287 h 927"/>
              <a:gd name="T50" fmla="*/ 83 w 727"/>
              <a:gd name="T51" fmla="*/ 348 h 927"/>
              <a:gd name="T52" fmla="*/ 138 w 727"/>
              <a:gd name="T53" fmla="*/ 433 h 927"/>
              <a:gd name="T54" fmla="*/ 140 w 727"/>
              <a:gd name="T55" fmla="*/ 504 h 927"/>
              <a:gd name="T56" fmla="*/ 128 w 727"/>
              <a:gd name="T57" fmla="*/ 531 h 927"/>
              <a:gd name="T58" fmla="*/ 157 w 727"/>
              <a:gd name="T59" fmla="*/ 552 h 927"/>
              <a:gd name="T60" fmla="*/ 165 w 727"/>
              <a:gd name="T61" fmla="*/ 596 h 927"/>
              <a:gd name="T62" fmla="*/ 115 w 727"/>
              <a:gd name="T63" fmla="*/ 604 h 927"/>
              <a:gd name="T64" fmla="*/ 141 w 727"/>
              <a:gd name="T65" fmla="*/ 607 h 927"/>
              <a:gd name="T66" fmla="*/ 139 w 727"/>
              <a:gd name="T67" fmla="*/ 660 h 927"/>
              <a:gd name="T68" fmla="*/ 106 w 727"/>
              <a:gd name="T69" fmla="*/ 700 h 927"/>
              <a:gd name="T70" fmla="*/ 102 w 727"/>
              <a:gd name="T71" fmla="*/ 727 h 927"/>
              <a:gd name="T72" fmla="*/ 129 w 727"/>
              <a:gd name="T73" fmla="*/ 789 h 927"/>
              <a:gd name="T74" fmla="*/ 126 w 727"/>
              <a:gd name="T75" fmla="*/ 846 h 927"/>
              <a:gd name="T76" fmla="*/ 185 w 727"/>
              <a:gd name="T77" fmla="*/ 916 h 927"/>
              <a:gd name="T78" fmla="*/ 238 w 727"/>
              <a:gd name="T79" fmla="*/ 855 h 927"/>
              <a:gd name="T80" fmla="*/ 277 w 727"/>
              <a:gd name="T81" fmla="*/ 796 h 927"/>
              <a:gd name="T82" fmla="*/ 393 w 727"/>
              <a:gd name="T83" fmla="*/ 721 h 927"/>
              <a:gd name="T84" fmla="*/ 524 w 727"/>
              <a:gd name="T85" fmla="*/ 636 h 927"/>
              <a:gd name="T86" fmla="*/ 546 w 727"/>
              <a:gd name="T87" fmla="*/ 632 h 927"/>
              <a:gd name="T88" fmla="*/ 533 w 727"/>
              <a:gd name="T89" fmla="*/ 536 h 927"/>
              <a:gd name="T90" fmla="*/ 549 w 727"/>
              <a:gd name="T91" fmla="*/ 523 h 927"/>
              <a:gd name="T92" fmla="*/ 589 w 727"/>
              <a:gd name="T93" fmla="*/ 517 h 927"/>
              <a:gd name="T94" fmla="*/ 595 w 727"/>
              <a:gd name="T95" fmla="*/ 457 h 927"/>
              <a:gd name="T96" fmla="*/ 591 w 727"/>
              <a:gd name="T97" fmla="*/ 394 h 927"/>
              <a:gd name="T98" fmla="*/ 623 w 727"/>
              <a:gd name="T99" fmla="*/ 418 h 927"/>
              <a:gd name="T100" fmla="*/ 609 w 727"/>
              <a:gd name="T101" fmla="*/ 333 h 927"/>
              <a:gd name="T102" fmla="*/ 667 w 727"/>
              <a:gd name="T103" fmla="*/ 209 h 927"/>
              <a:gd name="T104" fmla="*/ 716 w 727"/>
              <a:gd name="T105" fmla="*/ 177 h 927"/>
              <a:gd name="T106" fmla="*/ 430 w 727"/>
              <a:gd name="T107" fmla="*/ 60 h 927"/>
              <a:gd name="T108" fmla="*/ 485 w 727"/>
              <a:gd name="T109" fmla="*/ 615 h 927"/>
              <a:gd name="T110" fmla="*/ 633 w 727"/>
              <a:gd name="T111" fmla="*/ 236 h 927"/>
              <a:gd name="T112" fmla="*/ 22 w 727"/>
              <a:gd name="T113" fmla="*/ 275 h 927"/>
              <a:gd name="T114" fmla="*/ 378 w 727"/>
              <a:gd name="T115" fmla="*/ 37 h 927"/>
              <a:gd name="T116" fmla="*/ 653 w 727"/>
              <a:gd name="T117" fmla="*/ 139 h 927"/>
              <a:gd name="T118" fmla="*/ 364 w 727"/>
              <a:gd name="T119" fmla="*/ 63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7" h="927">
                <a:moveTo>
                  <a:pt x="617" y="448"/>
                </a:moveTo>
                <a:cubicBezTo>
                  <a:pt x="616" y="450"/>
                  <a:pt x="616" y="452"/>
                  <a:pt x="615" y="454"/>
                </a:cubicBezTo>
                <a:cubicBezTo>
                  <a:pt x="615" y="457"/>
                  <a:pt x="616" y="461"/>
                  <a:pt x="619" y="462"/>
                </a:cubicBezTo>
                <a:cubicBezTo>
                  <a:pt x="623" y="464"/>
                  <a:pt x="627" y="465"/>
                  <a:pt x="631" y="462"/>
                </a:cubicBezTo>
                <a:cubicBezTo>
                  <a:pt x="631" y="462"/>
                  <a:pt x="631" y="461"/>
                  <a:pt x="632" y="461"/>
                </a:cubicBezTo>
                <a:cubicBezTo>
                  <a:pt x="632" y="460"/>
                  <a:pt x="633" y="459"/>
                  <a:pt x="632" y="459"/>
                </a:cubicBezTo>
                <a:cubicBezTo>
                  <a:pt x="631" y="455"/>
                  <a:pt x="629" y="451"/>
                  <a:pt x="627" y="448"/>
                </a:cubicBezTo>
                <a:cubicBezTo>
                  <a:pt x="625" y="444"/>
                  <a:pt x="619" y="444"/>
                  <a:pt x="617" y="448"/>
                </a:cubicBezTo>
                <a:close/>
                <a:moveTo>
                  <a:pt x="596" y="399"/>
                </a:moveTo>
                <a:cubicBezTo>
                  <a:pt x="596" y="401"/>
                  <a:pt x="596" y="403"/>
                  <a:pt x="596" y="406"/>
                </a:cubicBezTo>
                <a:cubicBezTo>
                  <a:pt x="599" y="402"/>
                  <a:pt x="599" y="401"/>
                  <a:pt x="596" y="399"/>
                </a:cubicBezTo>
                <a:close/>
                <a:moveTo>
                  <a:pt x="636" y="349"/>
                </a:moveTo>
                <a:cubicBezTo>
                  <a:pt x="636" y="349"/>
                  <a:pt x="637" y="350"/>
                  <a:pt x="637" y="350"/>
                </a:cubicBezTo>
                <a:cubicBezTo>
                  <a:pt x="638" y="350"/>
                  <a:pt x="639" y="349"/>
                  <a:pt x="639" y="348"/>
                </a:cubicBezTo>
                <a:cubicBezTo>
                  <a:pt x="639" y="348"/>
                  <a:pt x="639" y="347"/>
                  <a:pt x="639" y="347"/>
                </a:cubicBezTo>
                <a:cubicBezTo>
                  <a:pt x="638" y="347"/>
                  <a:pt x="637" y="348"/>
                  <a:pt x="636" y="349"/>
                </a:cubicBezTo>
                <a:close/>
                <a:moveTo>
                  <a:pt x="645" y="277"/>
                </a:moveTo>
                <a:cubicBezTo>
                  <a:pt x="643" y="278"/>
                  <a:pt x="642" y="280"/>
                  <a:pt x="642" y="282"/>
                </a:cubicBezTo>
                <a:cubicBezTo>
                  <a:pt x="642" y="282"/>
                  <a:pt x="643" y="283"/>
                  <a:pt x="643" y="283"/>
                </a:cubicBezTo>
                <a:cubicBezTo>
                  <a:pt x="644" y="283"/>
                  <a:pt x="646" y="284"/>
                  <a:pt x="647" y="283"/>
                </a:cubicBezTo>
                <a:cubicBezTo>
                  <a:pt x="648" y="282"/>
                  <a:pt x="648" y="280"/>
                  <a:pt x="649" y="279"/>
                </a:cubicBezTo>
                <a:cubicBezTo>
                  <a:pt x="648" y="276"/>
                  <a:pt x="647" y="276"/>
                  <a:pt x="645" y="277"/>
                </a:cubicBezTo>
                <a:close/>
                <a:moveTo>
                  <a:pt x="473" y="17"/>
                </a:moveTo>
                <a:cubicBezTo>
                  <a:pt x="472" y="18"/>
                  <a:pt x="473" y="18"/>
                  <a:pt x="474" y="18"/>
                </a:cubicBezTo>
                <a:cubicBezTo>
                  <a:pt x="474" y="18"/>
                  <a:pt x="474" y="18"/>
                  <a:pt x="474" y="17"/>
                </a:cubicBezTo>
                <a:cubicBezTo>
                  <a:pt x="474" y="17"/>
                  <a:pt x="473" y="17"/>
                  <a:pt x="473" y="17"/>
                </a:cubicBezTo>
                <a:close/>
                <a:moveTo>
                  <a:pt x="669" y="129"/>
                </a:moveTo>
                <a:cubicBezTo>
                  <a:pt x="669" y="128"/>
                  <a:pt x="669" y="127"/>
                  <a:pt x="668" y="126"/>
                </a:cubicBezTo>
                <a:cubicBezTo>
                  <a:pt x="667" y="127"/>
                  <a:pt x="667" y="128"/>
                  <a:pt x="667" y="129"/>
                </a:cubicBezTo>
                <a:cubicBezTo>
                  <a:pt x="667" y="130"/>
                  <a:pt x="668" y="132"/>
                  <a:pt x="668" y="133"/>
                </a:cubicBezTo>
                <a:cubicBezTo>
                  <a:pt x="669" y="131"/>
                  <a:pt x="669" y="130"/>
                  <a:pt x="669" y="129"/>
                </a:cubicBezTo>
                <a:close/>
                <a:moveTo>
                  <a:pt x="128" y="661"/>
                </a:moveTo>
                <a:cubicBezTo>
                  <a:pt x="129" y="661"/>
                  <a:pt x="129" y="661"/>
                  <a:pt x="129" y="661"/>
                </a:cubicBezTo>
                <a:cubicBezTo>
                  <a:pt x="129" y="661"/>
                  <a:pt x="129" y="661"/>
                  <a:pt x="129" y="661"/>
                </a:cubicBezTo>
                <a:lnTo>
                  <a:pt x="128" y="661"/>
                </a:lnTo>
                <a:close/>
                <a:moveTo>
                  <a:pt x="165" y="622"/>
                </a:moveTo>
                <a:cubicBezTo>
                  <a:pt x="164" y="620"/>
                  <a:pt x="163" y="619"/>
                  <a:pt x="162" y="620"/>
                </a:cubicBezTo>
                <a:cubicBezTo>
                  <a:pt x="161" y="620"/>
                  <a:pt x="160" y="621"/>
                  <a:pt x="160" y="621"/>
                </a:cubicBezTo>
                <a:cubicBezTo>
                  <a:pt x="160" y="623"/>
                  <a:pt x="160" y="624"/>
                  <a:pt x="161" y="625"/>
                </a:cubicBezTo>
                <a:cubicBezTo>
                  <a:pt x="162" y="626"/>
                  <a:pt x="164" y="626"/>
                  <a:pt x="166" y="627"/>
                </a:cubicBezTo>
                <a:cubicBezTo>
                  <a:pt x="165" y="626"/>
                  <a:pt x="165" y="625"/>
                  <a:pt x="165" y="624"/>
                </a:cubicBezTo>
                <a:cubicBezTo>
                  <a:pt x="165" y="623"/>
                  <a:pt x="165" y="622"/>
                  <a:pt x="165" y="622"/>
                </a:cubicBezTo>
                <a:close/>
                <a:moveTo>
                  <a:pt x="127" y="528"/>
                </a:moveTo>
                <a:cubicBezTo>
                  <a:pt x="127" y="530"/>
                  <a:pt x="127" y="530"/>
                  <a:pt x="128" y="531"/>
                </a:cubicBezTo>
                <a:cubicBezTo>
                  <a:pt x="128" y="530"/>
                  <a:pt x="128" y="529"/>
                  <a:pt x="128" y="528"/>
                </a:cubicBezTo>
                <a:cubicBezTo>
                  <a:pt x="128" y="528"/>
                  <a:pt x="127" y="528"/>
                  <a:pt x="127" y="528"/>
                </a:cubicBezTo>
                <a:close/>
                <a:moveTo>
                  <a:pt x="154" y="553"/>
                </a:moveTo>
                <a:cubicBezTo>
                  <a:pt x="153" y="553"/>
                  <a:pt x="152" y="554"/>
                  <a:pt x="151" y="554"/>
                </a:cubicBezTo>
                <a:cubicBezTo>
                  <a:pt x="152" y="555"/>
                  <a:pt x="153" y="556"/>
                  <a:pt x="154" y="556"/>
                </a:cubicBezTo>
                <a:cubicBezTo>
                  <a:pt x="155" y="557"/>
                  <a:pt x="156" y="556"/>
                  <a:pt x="157" y="556"/>
                </a:cubicBezTo>
                <a:cubicBezTo>
                  <a:pt x="157" y="555"/>
                  <a:pt x="157" y="554"/>
                  <a:pt x="157" y="552"/>
                </a:cubicBezTo>
                <a:cubicBezTo>
                  <a:pt x="156" y="552"/>
                  <a:pt x="155" y="552"/>
                  <a:pt x="154" y="553"/>
                </a:cubicBezTo>
                <a:close/>
                <a:moveTo>
                  <a:pt x="136" y="126"/>
                </a:moveTo>
                <a:cubicBezTo>
                  <a:pt x="136" y="127"/>
                  <a:pt x="136" y="127"/>
                  <a:pt x="137" y="127"/>
                </a:cubicBezTo>
                <a:cubicBezTo>
                  <a:pt x="137" y="127"/>
                  <a:pt x="137" y="127"/>
                  <a:pt x="137" y="127"/>
                </a:cubicBezTo>
                <a:cubicBezTo>
                  <a:pt x="137" y="127"/>
                  <a:pt x="137" y="127"/>
                  <a:pt x="137" y="127"/>
                </a:cubicBezTo>
                <a:lnTo>
                  <a:pt x="136" y="126"/>
                </a:lnTo>
                <a:close/>
                <a:moveTo>
                  <a:pt x="595" y="407"/>
                </a:moveTo>
                <a:cubicBezTo>
                  <a:pt x="595" y="407"/>
                  <a:pt x="595" y="407"/>
                  <a:pt x="596" y="407"/>
                </a:cubicBezTo>
                <a:cubicBezTo>
                  <a:pt x="596" y="406"/>
                  <a:pt x="596" y="406"/>
                  <a:pt x="596" y="406"/>
                </a:cubicBezTo>
                <a:cubicBezTo>
                  <a:pt x="595" y="406"/>
                  <a:pt x="595" y="406"/>
                  <a:pt x="595" y="406"/>
                </a:cubicBezTo>
                <a:cubicBezTo>
                  <a:pt x="595" y="406"/>
                  <a:pt x="595" y="406"/>
                  <a:pt x="595" y="407"/>
                </a:cubicBezTo>
                <a:close/>
                <a:moveTo>
                  <a:pt x="157" y="556"/>
                </a:moveTo>
                <a:cubicBezTo>
                  <a:pt x="157" y="557"/>
                  <a:pt x="157" y="557"/>
                  <a:pt x="157" y="557"/>
                </a:cubicBezTo>
                <a:cubicBezTo>
                  <a:pt x="157" y="557"/>
                  <a:pt x="157" y="557"/>
                  <a:pt x="158" y="557"/>
                </a:cubicBezTo>
                <a:cubicBezTo>
                  <a:pt x="158" y="556"/>
                  <a:pt x="158" y="556"/>
                  <a:pt x="158" y="556"/>
                </a:cubicBezTo>
                <a:cubicBezTo>
                  <a:pt x="158" y="556"/>
                  <a:pt x="157" y="556"/>
                  <a:pt x="157" y="556"/>
                </a:cubicBezTo>
                <a:close/>
                <a:moveTo>
                  <a:pt x="144" y="570"/>
                </a:moveTo>
                <a:cubicBezTo>
                  <a:pt x="144" y="569"/>
                  <a:pt x="143" y="568"/>
                  <a:pt x="143" y="566"/>
                </a:cubicBezTo>
                <a:cubicBezTo>
                  <a:pt x="142" y="567"/>
                  <a:pt x="141" y="567"/>
                  <a:pt x="140" y="568"/>
                </a:cubicBezTo>
                <a:cubicBezTo>
                  <a:pt x="139" y="569"/>
                  <a:pt x="140" y="571"/>
                  <a:pt x="141" y="571"/>
                </a:cubicBezTo>
                <a:cubicBezTo>
                  <a:pt x="142" y="572"/>
                  <a:pt x="144" y="572"/>
                  <a:pt x="144" y="570"/>
                </a:cubicBezTo>
                <a:close/>
                <a:moveTo>
                  <a:pt x="129" y="527"/>
                </a:moveTo>
                <a:cubicBezTo>
                  <a:pt x="128" y="527"/>
                  <a:pt x="128" y="527"/>
                  <a:pt x="128" y="527"/>
                </a:cubicBezTo>
                <a:cubicBezTo>
                  <a:pt x="128" y="527"/>
                  <a:pt x="128" y="527"/>
                  <a:pt x="128" y="528"/>
                </a:cubicBezTo>
                <a:cubicBezTo>
                  <a:pt x="128" y="527"/>
                  <a:pt x="128" y="527"/>
                  <a:pt x="129" y="527"/>
                </a:cubicBezTo>
                <a:cubicBezTo>
                  <a:pt x="129" y="527"/>
                  <a:pt x="129" y="527"/>
                  <a:pt x="129" y="527"/>
                </a:cubicBezTo>
                <a:close/>
                <a:moveTo>
                  <a:pt x="718" y="155"/>
                </a:moveTo>
                <a:cubicBezTo>
                  <a:pt x="717" y="154"/>
                  <a:pt x="716" y="153"/>
                  <a:pt x="715" y="152"/>
                </a:cubicBezTo>
                <a:cubicBezTo>
                  <a:pt x="707" y="142"/>
                  <a:pt x="696" y="139"/>
                  <a:pt x="684" y="138"/>
                </a:cubicBezTo>
                <a:cubicBezTo>
                  <a:pt x="677" y="138"/>
                  <a:pt x="670" y="141"/>
                  <a:pt x="664" y="143"/>
                </a:cubicBezTo>
                <a:cubicBezTo>
                  <a:pt x="663" y="143"/>
                  <a:pt x="662" y="144"/>
                  <a:pt x="661" y="146"/>
                </a:cubicBezTo>
                <a:cubicBezTo>
                  <a:pt x="660" y="148"/>
                  <a:pt x="660" y="150"/>
                  <a:pt x="659" y="152"/>
                </a:cubicBezTo>
                <a:cubicBezTo>
                  <a:pt x="658" y="154"/>
                  <a:pt x="656" y="155"/>
                  <a:pt x="652" y="154"/>
                </a:cubicBezTo>
                <a:cubicBezTo>
                  <a:pt x="650" y="154"/>
                  <a:pt x="647" y="153"/>
                  <a:pt x="645" y="151"/>
                </a:cubicBezTo>
                <a:cubicBezTo>
                  <a:pt x="643" y="149"/>
                  <a:pt x="641" y="150"/>
                  <a:pt x="640" y="152"/>
                </a:cubicBezTo>
                <a:cubicBezTo>
                  <a:pt x="633" y="163"/>
                  <a:pt x="623" y="169"/>
                  <a:pt x="610" y="173"/>
                </a:cubicBezTo>
                <a:cubicBezTo>
                  <a:pt x="604" y="175"/>
                  <a:pt x="597" y="176"/>
                  <a:pt x="592" y="181"/>
                </a:cubicBezTo>
                <a:cubicBezTo>
                  <a:pt x="592" y="181"/>
                  <a:pt x="592" y="181"/>
                  <a:pt x="592" y="182"/>
                </a:cubicBezTo>
                <a:cubicBezTo>
                  <a:pt x="591" y="183"/>
                  <a:pt x="589" y="184"/>
                  <a:pt x="588" y="185"/>
                </a:cubicBezTo>
                <a:cubicBezTo>
                  <a:pt x="586" y="187"/>
                  <a:pt x="585" y="188"/>
                  <a:pt x="583" y="189"/>
                </a:cubicBezTo>
                <a:cubicBezTo>
                  <a:pt x="582" y="190"/>
                  <a:pt x="582" y="190"/>
                  <a:pt x="582" y="190"/>
                </a:cubicBezTo>
                <a:cubicBezTo>
                  <a:pt x="583" y="189"/>
                  <a:pt x="583" y="189"/>
                  <a:pt x="583" y="189"/>
                </a:cubicBezTo>
                <a:cubicBezTo>
                  <a:pt x="584" y="188"/>
                  <a:pt x="586" y="186"/>
                  <a:pt x="587" y="185"/>
                </a:cubicBezTo>
                <a:cubicBezTo>
                  <a:pt x="589" y="184"/>
                  <a:pt x="590" y="182"/>
                  <a:pt x="592" y="181"/>
                </a:cubicBezTo>
                <a:cubicBezTo>
                  <a:pt x="592" y="181"/>
                  <a:pt x="592" y="181"/>
                  <a:pt x="592" y="181"/>
                </a:cubicBezTo>
                <a:cubicBezTo>
                  <a:pt x="592" y="179"/>
                  <a:pt x="592" y="177"/>
                  <a:pt x="593" y="176"/>
                </a:cubicBezTo>
                <a:cubicBezTo>
                  <a:pt x="598" y="171"/>
                  <a:pt x="602" y="165"/>
                  <a:pt x="609" y="163"/>
                </a:cubicBezTo>
                <a:cubicBezTo>
                  <a:pt x="617" y="160"/>
                  <a:pt x="622" y="155"/>
                  <a:pt x="625" y="147"/>
                </a:cubicBezTo>
                <a:cubicBezTo>
                  <a:pt x="626" y="145"/>
                  <a:pt x="626" y="143"/>
                  <a:pt x="627" y="141"/>
                </a:cubicBezTo>
                <a:cubicBezTo>
                  <a:pt x="634" y="125"/>
                  <a:pt x="626" y="122"/>
                  <a:pt x="613" y="123"/>
                </a:cubicBezTo>
                <a:cubicBezTo>
                  <a:pt x="613" y="123"/>
                  <a:pt x="612" y="123"/>
                  <a:pt x="611" y="123"/>
                </a:cubicBezTo>
                <a:cubicBezTo>
                  <a:pt x="610" y="124"/>
                  <a:pt x="609" y="125"/>
                  <a:pt x="608" y="126"/>
                </a:cubicBezTo>
                <a:cubicBezTo>
                  <a:pt x="607" y="129"/>
                  <a:pt x="606" y="132"/>
                  <a:pt x="605" y="136"/>
                </a:cubicBezTo>
                <a:cubicBezTo>
                  <a:pt x="603" y="140"/>
                  <a:pt x="599" y="142"/>
                  <a:pt x="595" y="142"/>
                </a:cubicBezTo>
                <a:cubicBezTo>
                  <a:pt x="594" y="142"/>
                  <a:pt x="594" y="142"/>
                  <a:pt x="593" y="142"/>
                </a:cubicBezTo>
                <a:cubicBezTo>
                  <a:pt x="586" y="139"/>
                  <a:pt x="578" y="141"/>
                  <a:pt x="571" y="142"/>
                </a:cubicBezTo>
                <a:cubicBezTo>
                  <a:pt x="570" y="142"/>
                  <a:pt x="570" y="141"/>
                  <a:pt x="570" y="140"/>
                </a:cubicBezTo>
                <a:cubicBezTo>
                  <a:pt x="569" y="140"/>
                  <a:pt x="570" y="138"/>
                  <a:pt x="570" y="138"/>
                </a:cubicBezTo>
                <a:cubicBezTo>
                  <a:pt x="574" y="137"/>
                  <a:pt x="578" y="136"/>
                  <a:pt x="582" y="134"/>
                </a:cubicBezTo>
                <a:cubicBezTo>
                  <a:pt x="585" y="133"/>
                  <a:pt x="587" y="130"/>
                  <a:pt x="588" y="127"/>
                </a:cubicBezTo>
                <a:cubicBezTo>
                  <a:pt x="589" y="124"/>
                  <a:pt x="588" y="120"/>
                  <a:pt x="585" y="120"/>
                </a:cubicBezTo>
                <a:cubicBezTo>
                  <a:pt x="581" y="119"/>
                  <a:pt x="576" y="118"/>
                  <a:pt x="571" y="117"/>
                </a:cubicBezTo>
                <a:cubicBezTo>
                  <a:pt x="550" y="112"/>
                  <a:pt x="543" y="113"/>
                  <a:pt x="523" y="121"/>
                </a:cubicBezTo>
                <a:cubicBezTo>
                  <a:pt x="520" y="122"/>
                  <a:pt x="518" y="124"/>
                  <a:pt x="515" y="124"/>
                </a:cubicBezTo>
                <a:cubicBezTo>
                  <a:pt x="511" y="126"/>
                  <a:pt x="507" y="127"/>
                  <a:pt x="503" y="128"/>
                </a:cubicBezTo>
                <a:cubicBezTo>
                  <a:pt x="503" y="128"/>
                  <a:pt x="501" y="127"/>
                  <a:pt x="501" y="126"/>
                </a:cubicBezTo>
                <a:cubicBezTo>
                  <a:pt x="501" y="126"/>
                  <a:pt x="501" y="124"/>
                  <a:pt x="501" y="124"/>
                </a:cubicBezTo>
                <a:cubicBezTo>
                  <a:pt x="504" y="123"/>
                  <a:pt x="506" y="121"/>
                  <a:pt x="508" y="120"/>
                </a:cubicBezTo>
                <a:cubicBezTo>
                  <a:pt x="516" y="117"/>
                  <a:pt x="523" y="115"/>
                  <a:pt x="530" y="112"/>
                </a:cubicBezTo>
                <a:cubicBezTo>
                  <a:pt x="542" y="106"/>
                  <a:pt x="555" y="105"/>
                  <a:pt x="568" y="109"/>
                </a:cubicBezTo>
                <a:cubicBezTo>
                  <a:pt x="577" y="112"/>
                  <a:pt x="586" y="112"/>
                  <a:pt x="595" y="111"/>
                </a:cubicBezTo>
                <a:cubicBezTo>
                  <a:pt x="603" y="110"/>
                  <a:pt x="611" y="108"/>
                  <a:pt x="620" y="108"/>
                </a:cubicBezTo>
                <a:cubicBezTo>
                  <a:pt x="629" y="107"/>
                  <a:pt x="636" y="101"/>
                  <a:pt x="644" y="96"/>
                </a:cubicBezTo>
                <a:cubicBezTo>
                  <a:pt x="647" y="93"/>
                  <a:pt x="648" y="86"/>
                  <a:pt x="644" y="83"/>
                </a:cubicBezTo>
                <a:cubicBezTo>
                  <a:pt x="639" y="79"/>
                  <a:pt x="634" y="75"/>
                  <a:pt x="629" y="72"/>
                </a:cubicBezTo>
                <a:cubicBezTo>
                  <a:pt x="621" y="66"/>
                  <a:pt x="612" y="63"/>
                  <a:pt x="602" y="68"/>
                </a:cubicBezTo>
                <a:cubicBezTo>
                  <a:pt x="601" y="68"/>
                  <a:pt x="599" y="68"/>
                  <a:pt x="598" y="68"/>
                </a:cubicBezTo>
                <a:cubicBezTo>
                  <a:pt x="597" y="68"/>
                  <a:pt x="597" y="68"/>
                  <a:pt x="596" y="67"/>
                </a:cubicBezTo>
                <a:cubicBezTo>
                  <a:pt x="596" y="67"/>
                  <a:pt x="597" y="66"/>
                  <a:pt x="597" y="66"/>
                </a:cubicBezTo>
                <a:cubicBezTo>
                  <a:pt x="599" y="65"/>
                  <a:pt x="601" y="64"/>
                  <a:pt x="603" y="63"/>
                </a:cubicBezTo>
                <a:cubicBezTo>
                  <a:pt x="608" y="60"/>
                  <a:pt x="609" y="54"/>
                  <a:pt x="606" y="49"/>
                </a:cubicBezTo>
                <a:cubicBezTo>
                  <a:pt x="605" y="46"/>
                  <a:pt x="601" y="44"/>
                  <a:pt x="599" y="45"/>
                </a:cubicBezTo>
                <a:cubicBezTo>
                  <a:pt x="586" y="50"/>
                  <a:pt x="573" y="49"/>
                  <a:pt x="561" y="44"/>
                </a:cubicBezTo>
                <a:cubicBezTo>
                  <a:pt x="557" y="42"/>
                  <a:pt x="552" y="42"/>
                  <a:pt x="548" y="43"/>
                </a:cubicBezTo>
                <a:cubicBezTo>
                  <a:pt x="544" y="43"/>
                  <a:pt x="539" y="44"/>
                  <a:pt x="534" y="45"/>
                </a:cubicBezTo>
                <a:cubicBezTo>
                  <a:pt x="527" y="47"/>
                  <a:pt x="521" y="48"/>
                  <a:pt x="514" y="47"/>
                </a:cubicBezTo>
                <a:cubicBezTo>
                  <a:pt x="509" y="46"/>
                  <a:pt x="504" y="47"/>
                  <a:pt x="500" y="50"/>
                </a:cubicBezTo>
                <a:cubicBezTo>
                  <a:pt x="498" y="51"/>
                  <a:pt x="496" y="51"/>
                  <a:pt x="494" y="51"/>
                </a:cubicBezTo>
                <a:cubicBezTo>
                  <a:pt x="493" y="51"/>
                  <a:pt x="493" y="51"/>
                  <a:pt x="492" y="50"/>
                </a:cubicBezTo>
                <a:cubicBezTo>
                  <a:pt x="492" y="50"/>
                  <a:pt x="492" y="49"/>
                  <a:pt x="492" y="49"/>
                </a:cubicBezTo>
                <a:cubicBezTo>
                  <a:pt x="495" y="47"/>
                  <a:pt x="497" y="45"/>
                  <a:pt x="500" y="45"/>
                </a:cubicBezTo>
                <a:cubicBezTo>
                  <a:pt x="505" y="44"/>
                  <a:pt x="511" y="45"/>
                  <a:pt x="516" y="44"/>
                </a:cubicBezTo>
                <a:cubicBezTo>
                  <a:pt x="526" y="40"/>
                  <a:pt x="537" y="41"/>
                  <a:pt x="547" y="40"/>
                </a:cubicBezTo>
                <a:cubicBezTo>
                  <a:pt x="555" y="39"/>
                  <a:pt x="564" y="39"/>
                  <a:pt x="572" y="42"/>
                </a:cubicBezTo>
                <a:cubicBezTo>
                  <a:pt x="580" y="44"/>
                  <a:pt x="587" y="41"/>
                  <a:pt x="593" y="37"/>
                </a:cubicBezTo>
                <a:cubicBezTo>
                  <a:pt x="594" y="37"/>
                  <a:pt x="595" y="35"/>
                  <a:pt x="594" y="34"/>
                </a:cubicBezTo>
                <a:cubicBezTo>
                  <a:pt x="590" y="26"/>
                  <a:pt x="583" y="21"/>
                  <a:pt x="575" y="19"/>
                </a:cubicBezTo>
                <a:cubicBezTo>
                  <a:pt x="560" y="16"/>
                  <a:pt x="546" y="10"/>
                  <a:pt x="531" y="5"/>
                </a:cubicBezTo>
                <a:cubicBezTo>
                  <a:pt x="524" y="3"/>
                  <a:pt x="517" y="3"/>
                  <a:pt x="511" y="2"/>
                </a:cubicBezTo>
                <a:cubicBezTo>
                  <a:pt x="503" y="0"/>
                  <a:pt x="496" y="5"/>
                  <a:pt x="488" y="4"/>
                </a:cubicBezTo>
                <a:cubicBezTo>
                  <a:pt x="482" y="7"/>
                  <a:pt x="479" y="13"/>
                  <a:pt x="475" y="17"/>
                </a:cubicBezTo>
                <a:cubicBezTo>
                  <a:pt x="475" y="18"/>
                  <a:pt x="475" y="18"/>
                  <a:pt x="475" y="18"/>
                </a:cubicBezTo>
                <a:cubicBezTo>
                  <a:pt x="474" y="18"/>
                  <a:pt x="474" y="18"/>
                  <a:pt x="474" y="18"/>
                </a:cubicBezTo>
                <a:cubicBezTo>
                  <a:pt x="474" y="19"/>
                  <a:pt x="474" y="19"/>
                  <a:pt x="474" y="19"/>
                </a:cubicBezTo>
                <a:cubicBezTo>
                  <a:pt x="475" y="19"/>
                  <a:pt x="475" y="19"/>
                  <a:pt x="475" y="19"/>
                </a:cubicBezTo>
                <a:cubicBezTo>
                  <a:pt x="474" y="20"/>
                  <a:pt x="474" y="21"/>
                  <a:pt x="474" y="22"/>
                </a:cubicBezTo>
                <a:cubicBezTo>
                  <a:pt x="474" y="22"/>
                  <a:pt x="474" y="22"/>
                  <a:pt x="475" y="22"/>
                </a:cubicBezTo>
                <a:cubicBezTo>
                  <a:pt x="475" y="24"/>
                  <a:pt x="475" y="24"/>
                  <a:pt x="475" y="24"/>
                </a:cubicBezTo>
                <a:cubicBezTo>
                  <a:pt x="474" y="23"/>
                  <a:pt x="474" y="23"/>
                  <a:pt x="474" y="23"/>
                </a:cubicBezTo>
                <a:cubicBezTo>
                  <a:pt x="474" y="23"/>
                  <a:pt x="474" y="23"/>
                  <a:pt x="474" y="22"/>
                </a:cubicBezTo>
                <a:cubicBezTo>
                  <a:pt x="469" y="23"/>
                  <a:pt x="465" y="20"/>
                  <a:pt x="461" y="17"/>
                </a:cubicBezTo>
                <a:cubicBezTo>
                  <a:pt x="460" y="16"/>
                  <a:pt x="459" y="16"/>
                  <a:pt x="458" y="18"/>
                </a:cubicBezTo>
                <a:cubicBezTo>
                  <a:pt x="458" y="19"/>
                  <a:pt x="457" y="19"/>
                  <a:pt x="457" y="20"/>
                </a:cubicBezTo>
                <a:cubicBezTo>
                  <a:pt x="458" y="22"/>
                  <a:pt x="458" y="24"/>
                  <a:pt x="459" y="26"/>
                </a:cubicBezTo>
                <a:cubicBezTo>
                  <a:pt x="460" y="27"/>
                  <a:pt x="460" y="29"/>
                  <a:pt x="458" y="29"/>
                </a:cubicBezTo>
                <a:cubicBezTo>
                  <a:pt x="457" y="30"/>
                  <a:pt x="455" y="30"/>
                  <a:pt x="454" y="30"/>
                </a:cubicBezTo>
                <a:cubicBezTo>
                  <a:pt x="449" y="28"/>
                  <a:pt x="443" y="25"/>
                  <a:pt x="438" y="21"/>
                </a:cubicBezTo>
                <a:cubicBezTo>
                  <a:pt x="434" y="18"/>
                  <a:pt x="430" y="19"/>
                  <a:pt x="427" y="21"/>
                </a:cubicBezTo>
                <a:cubicBezTo>
                  <a:pt x="423" y="24"/>
                  <a:pt x="420" y="26"/>
                  <a:pt x="415" y="26"/>
                </a:cubicBezTo>
                <a:cubicBezTo>
                  <a:pt x="413" y="26"/>
                  <a:pt x="411" y="28"/>
                  <a:pt x="411" y="30"/>
                </a:cubicBezTo>
                <a:cubicBezTo>
                  <a:pt x="411" y="35"/>
                  <a:pt x="411" y="39"/>
                  <a:pt x="410" y="44"/>
                </a:cubicBezTo>
                <a:cubicBezTo>
                  <a:pt x="410" y="47"/>
                  <a:pt x="409" y="49"/>
                  <a:pt x="406" y="51"/>
                </a:cubicBezTo>
                <a:cubicBezTo>
                  <a:pt x="404" y="52"/>
                  <a:pt x="403" y="55"/>
                  <a:pt x="401" y="57"/>
                </a:cubicBezTo>
                <a:cubicBezTo>
                  <a:pt x="400" y="57"/>
                  <a:pt x="398" y="58"/>
                  <a:pt x="397" y="57"/>
                </a:cubicBezTo>
                <a:cubicBezTo>
                  <a:pt x="393" y="55"/>
                  <a:pt x="389" y="53"/>
                  <a:pt x="383" y="53"/>
                </a:cubicBezTo>
                <a:cubicBezTo>
                  <a:pt x="382" y="53"/>
                  <a:pt x="379" y="55"/>
                  <a:pt x="379" y="56"/>
                </a:cubicBezTo>
                <a:cubicBezTo>
                  <a:pt x="379" y="58"/>
                  <a:pt x="378" y="61"/>
                  <a:pt x="379" y="63"/>
                </a:cubicBezTo>
                <a:cubicBezTo>
                  <a:pt x="380" y="70"/>
                  <a:pt x="381" y="78"/>
                  <a:pt x="383" y="85"/>
                </a:cubicBezTo>
                <a:cubicBezTo>
                  <a:pt x="385" y="94"/>
                  <a:pt x="385" y="104"/>
                  <a:pt x="390" y="113"/>
                </a:cubicBezTo>
                <a:cubicBezTo>
                  <a:pt x="391" y="115"/>
                  <a:pt x="389" y="117"/>
                  <a:pt x="387" y="117"/>
                </a:cubicBezTo>
                <a:cubicBezTo>
                  <a:pt x="383" y="116"/>
                  <a:pt x="380" y="117"/>
                  <a:pt x="378" y="112"/>
                </a:cubicBezTo>
                <a:cubicBezTo>
                  <a:pt x="378" y="109"/>
                  <a:pt x="375" y="106"/>
                  <a:pt x="372" y="105"/>
                </a:cubicBezTo>
                <a:cubicBezTo>
                  <a:pt x="370" y="105"/>
                  <a:pt x="371" y="104"/>
                  <a:pt x="373" y="103"/>
                </a:cubicBezTo>
                <a:cubicBezTo>
                  <a:pt x="376" y="100"/>
                  <a:pt x="376" y="97"/>
                  <a:pt x="373" y="95"/>
                </a:cubicBezTo>
                <a:cubicBezTo>
                  <a:pt x="370" y="92"/>
                  <a:pt x="367" y="90"/>
                  <a:pt x="366" y="86"/>
                </a:cubicBezTo>
                <a:cubicBezTo>
                  <a:pt x="364" y="79"/>
                  <a:pt x="360" y="73"/>
                  <a:pt x="358" y="67"/>
                </a:cubicBezTo>
                <a:cubicBezTo>
                  <a:pt x="356" y="63"/>
                  <a:pt x="353" y="60"/>
                  <a:pt x="349" y="58"/>
                </a:cubicBezTo>
                <a:cubicBezTo>
                  <a:pt x="345" y="56"/>
                  <a:pt x="341" y="57"/>
                  <a:pt x="340" y="61"/>
                </a:cubicBezTo>
                <a:cubicBezTo>
                  <a:pt x="340" y="62"/>
                  <a:pt x="339" y="63"/>
                  <a:pt x="339" y="64"/>
                </a:cubicBezTo>
                <a:cubicBezTo>
                  <a:pt x="336" y="72"/>
                  <a:pt x="336" y="81"/>
                  <a:pt x="336" y="89"/>
                </a:cubicBezTo>
                <a:cubicBezTo>
                  <a:pt x="337" y="92"/>
                  <a:pt x="336" y="96"/>
                  <a:pt x="334" y="99"/>
                </a:cubicBezTo>
                <a:cubicBezTo>
                  <a:pt x="332" y="102"/>
                  <a:pt x="328" y="101"/>
                  <a:pt x="325" y="100"/>
                </a:cubicBezTo>
                <a:cubicBezTo>
                  <a:pt x="324" y="100"/>
                  <a:pt x="323" y="100"/>
                  <a:pt x="323" y="100"/>
                </a:cubicBezTo>
                <a:cubicBezTo>
                  <a:pt x="322" y="101"/>
                  <a:pt x="321" y="102"/>
                  <a:pt x="320" y="103"/>
                </a:cubicBezTo>
                <a:cubicBezTo>
                  <a:pt x="318" y="103"/>
                  <a:pt x="316" y="102"/>
                  <a:pt x="316" y="100"/>
                </a:cubicBezTo>
                <a:cubicBezTo>
                  <a:pt x="314" y="96"/>
                  <a:pt x="319" y="93"/>
                  <a:pt x="318" y="90"/>
                </a:cubicBezTo>
                <a:cubicBezTo>
                  <a:pt x="316" y="83"/>
                  <a:pt x="317" y="77"/>
                  <a:pt x="317" y="70"/>
                </a:cubicBezTo>
                <a:cubicBezTo>
                  <a:pt x="316" y="68"/>
                  <a:pt x="315" y="66"/>
                  <a:pt x="315" y="64"/>
                </a:cubicBezTo>
                <a:cubicBezTo>
                  <a:pt x="315" y="63"/>
                  <a:pt x="314" y="62"/>
                  <a:pt x="313" y="63"/>
                </a:cubicBezTo>
                <a:cubicBezTo>
                  <a:pt x="312" y="63"/>
                  <a:pt x="311" y="63"/>
                  <a:pt x="310" y="64"/>
                </a:cubicBezTo>
                <a:cubicBezTo>
                  <a:pt x="307" y="67"/>
                  <a:pt x="308" y="70"/>
                  <a:pt x="307" y="74"/>
                </a:cubicBezTo>
                <a:cubicBezTo>
                  <a:pt x="307" y="77"/>
                  <a:pt x="308" y="81"/>
                  <a:pt x="307" y="84"/>
                </a:cubicBezTo>
                <a:cubicBezTo>
                  <a:pt x="306" y="87"/>
                  <a:pt x="303" y="89"/>
                  <a:pt x="301" y="92"/>
                </a:cubicBezTo>
                <a:cubicBezTo>
                  <a:pt x="301" y="92"/>
                  <a:pt x="300" y="93"/>
                  <a:pt x="300" y="93"/>
                </a:cubicBezTo>
                <a:cubicBezTo>
                  <a:pt x="300" y="94"/>
                  <a:pt x="300" y="94"/>
                  <a:pt x="300" y="94"/>
                </a:cubicBezTo>
                <a:cubicBezTo>
                  <a:pt x="299" y="95"/>
                  <a:pt x="297" y="96"/>
                  <a:pt x="295" y="98"/>
                </a:cubicBezTo>
                <a:cubicBezTo>
                  <a:pt x="294" y="99"/>
                  <a:pt x="292" y="101"/>
                  <a:pt x="291" y="102"/>
                </a:cubicBezTo>
                <a:cubicBezTo>
                  <a:pt x="291" y="103"/>
                  <a:pt x="290" y="103"/>
                  <a:pt x="290" y="103"/>
                </a:cubicBezTo>
                <a:cubicBezTo>
                  <a:pt x="290" y="104"/>
                  <a:pt x="290" y="104"/>
                  <a:pt x="290" y="105"/>
                </a:cubicBezTo>
                <a:cubicBezTo>
                  <a:pt x="289" y="104"/>
                  <a:pt x="289" y="104"/>
                  <a:pt x="290" y="103"/>
                </a:cubicBezTo>
                <a:cubicBezTo>
                  <a:pt x="290" y="102"/>
                  <a:pt x="290" y="102"/>
                  <a:pt x="290" y="102"/>
                </a:cubicBezTo>
                <a:cubicBezTo>
                  <a:pt x="292" y="100"/>
                  <a:pt x="293" y="99"/>
                  <a:pt x="295" y="97"/>
                </a:cubicBezTo>
                <a:cubicBezTo>
                  <a:pt x="297" y="96"/>
                  <a:pt x="298" y="95"/>
                  <a:pt x="300" y="94"/>
                </a:cubicBezTo>
                <a:cubicBezTo>
                  <a:pt x="300" y="94"/>
                  <a:pt x="300" y="93"/>
                  <a:pt x="300" y="93"/>
                </a:cubicBezTo>
                <a:cubicBezTo>
                  <a:pt x="299" y="91"/>
                  <a:pt x="298" y="89"/>
                  <a:pt x="298" y="86"/>
                </a:cubicBezTo>
                <a:cubicBezTo>
                  <a:pt x="300" y="82"/>
                  <a:pt x="302" y="77"/>
                  <a:pt x="303" y="73"/>
                </a:cubicBezTo>
                <a:cubicBezTo>
                  <a:pt x="305" y="68"/>
                  <a:pt x="305" y="63"/>
                  <a:pt x="304" y="58"/>
                </a:cubicBezTo>
                <a:cubicBezTo>
                  <a:pt x="304" y="56"/>
                  <a:pt x="300" y="53"/>
                  <a:pt x="298" y="54"/>
                </a:cubicBezTo>
                <a:cubicBezTo>
                  <a:pt x="294" y="54"/>
                  <a:pt x="291" y="55"/>
                  <a:pt x="288" y="56"/>
                </a:cubicBezTo>
                <a:cubicBezTo>
                  <a:pt x="281" y="59"/>
                  <a:pt x="275" y="60"/>
                  <a:pt x="268" y="61"/>
                </a:cubicBezTo>
                <a:cubicBezTo>
                  <a:pt x="258" y="62"/>
                  <a:pt x="249" y="63"/>
                  <a:pt x="239" y="64"/>
                </a:cubicBezTo>
                <a:cubicBezTo>
                  <a:pt x="235" y="64"/>
                  <a:pt x="233" y="67"/>
                  <a:pt x="233" y="71"/>
                </a:cubicBezTo>
                <a:cubicBezTo>
                  <a:pt x="233" y="73"/>
                  <a:pt x="233" y="75"/>
                  <a:pt x="233" y="77"/>
                </a:cubicBezTo>
                <a:cubicBezTo>
                  <a:pt x="233" y="77"/>
                  <a:pt x="232" y="78"/>
                  <a:pt x="232" y="78"/>
                </a:cubicBezTo>
                <a:cubicBezTo>
                  <a:pt x="231" y="78"/>
                  <a:pt x="231" y="78"/>
                  <a:pt x="230" y="78"/>
                </a:cubicBezTo>
                <a:cubicBezTo>
                  <a:pt x="228" y="76"/>
                  <a:pt x="227" y="73"/>
                  <a:pt x="225" y="71"/>
                </a:cubicBezTo>
                <a:cubicBezTo>
                  <a:pt x="222" y="70"/>
                  <a:pt x="218" y="72"/>
                  <a:pt x="215" y="73"/>
                </a:cubicBezTo>
                <a:cubicBezTo>
                  <a:pt x="212" y="74"/>
                  <a:pt x="210" y="77"/>
                  <a:pt x="209" y="80"/>
                </a:cubicBezTo>
                <a:cubicBezTo>
                  <a:pt x="208" y="82"/>
                  <a:pt x="208" y="84"/>
                  <a:pt x="207" y="86"/>
                </a:cubicBezTo>
                <a:cubicBezTo>
                  <a:pt x="207" y="90"/>
                  <a:pt x="207" y="95"/>
                  <a:pt x="205" y="99"/>
                </a:cubicBezTo>
                <a:cubicBezTo>
                  <a:pt x="204" y="102"/>
                  <a:pt x="200" y="105"/>
                  <a:pt x="197" y="108"/>
                </a:cubicBezTo>
                <a:cubicBezTo>
                  <a:pt x="196" y="109"/>
                  <a:pt x="196" y="110"/>
                  <a:pt x="195" y="111"/>
                </a:cubicBezTo>
                <a:cubicBezTo>
                  <a:pt x="193" y="113"/>
                  <a:pt x="190" y="114"/>
                  <a:pt x="187" y="112"/>
                </a:cubicBezTo>
                <a:cubicBezTo>
                  <a:pt x="183" y="108"/>
                  <a:pt x="179" y="107"/>
                  <a:pt x="172" y="108"/>
                </a:cubicBezTo>
                <a:cubicBezTo>
                  <a:pt x="165" y="110"/>
                  <a:pt x="159" y="112"/>
                  <a:pt x="155" y="118"/>
                </a:cubicBezTo>
                <a:cubicBezTo>
                  <a:pt x="150" y="124"/>
                  <a:pt x="144" y="126"/>
                  <a:pt x="137" y="127"/>
                </a:cubicBezTo>
                <a:cubicBezTo>
                  <a:pt x="136" y="128"/>
                  <a:pt x="134" y="130"/>
                  <a:pt x="133" y="131"/>
                </a:cubicBezTo>
                <a:cubicBezTo>
                  <a:pt x="126" y="135"/>
                  <a:pt x="122" y="142"/>
                  <a:pt x="118" y="149"/>
                </a:cubicBezTo>
                <a:cubicBezTo>
                  <a:pt x="115" y="154"/>
                  <a:pt x="116" y="159"/>
                  <a:pt x="121" y="161"/>
                </a:cubicBezTo>
                <a:cubicBezTo>
                  <a:pt x="126" y="162"/>
                  <a:pt x="132" y="164"/>
                  <a:pt x="137" y="165"/>
                </a:cubicBezTo>
                <a:cubicBezTo>
                  <a:pt x="137" y="165"/>
                  <a:pt x="137" y="165"/>
                  <a:pt x="137" y="165"/>
                </a:cubicBezTo>
                <a:cubicBezTo>
                  <a:pt x="137" y="164"/>
                  <a:pt x="137" y="164"/>
                  <a:pt x="137" y="164"/>
                </a:cubicBezTo>
                <a:cubicBezTo>
                  <a:pt x="137" y="165"/>
                  <a:pt x="137" y="165"/>
                  <a:pt x="137" y="165"/>
                </a:cubicBezTo>
                <a:cubicBezTo>
                  <a:pt x="137" y="165"/>
                  <a:pt x="137" y="165"/>
                  <a:pt x="137" y="165"/>
                </a:cubicBezTo>
                <a:cubicBezTo>
                  <a:pt x="137" y="166"/>
                  <a:pt x="137" y="168"/>
                  <a:pt x="138" y="169"/>
                </a:cubicBezTo>
                <a:cubicBezTo>
                  <a:pt x="139" y="171"/>
                  <a:pt x="138" y="173"/>
                  <a:pt x="136" y="174"/>
                </a:cubicBezTo>
                <a:cubicBezTo>
                  <a:pt x="134" y="176"/>
                  <a:pt x="131" y="178"/>
                  <a:pt x="130" y="182"/>
                </a:cubicBezTo>
                <a:cubicBezTo>
                  <a:pt x="130" y="185"/>
                  <a:pt x="128" y="187"/>
                  <a:pt x="127" y="189"/>
                </a:cubicBezTo>
                <a:cubicBezTo>
                  <a:pt x="123" y="194"/>
                  <a:pt x="118" y="198"/>
                  <a:pt x="114" y="203"/>
                </a:cubicBezTo>
                <a:cubicBezTo>
                  <a:pt x="112" y="205"/>
                  <a:pt x="109" y="206"/>
                  <a:pt x="106" y="205"/>
                </a:cubicBezTo>
                <a:cubicBezTo>
                  <a:pt x="98" y="200"/>
                  <a:pt x="89" y="202"/>
                  <a:pt x="80" y="202"/>
                </a:cubicBezTo>
                <a:cubicBezTo>
                  <a:pt x="77" y="202"/>
                  <a:pt x="73" y="203"/>
                  <a:pt x="70" y="205"/>
                </a:cubicBezTo>
                <a:cubicBezTo>
                  <a:pt x="66" y="208"/>
                  <a:pt x="62" y="209"/>
                  <a:pt x="57" y="210"/>
                </a:cubicBezTo>
                <a:cubicBezTo>
                  <a:pt x="47" y="211"/>
                  <a:pt x="38" y="214"/>
                  <a:pt x="29" y="215"/>
                </a:cubicBezTo>
                <a:cubicBezTo>
                  <a:pt x="21" y="216"/>
                  <a:pt x="15" y="222"/>
                  <a:pt x="11" y="229"/>
                </a:cubicBezTo>
                <a:cubicBezTo>
                  <a:pt x="9" y="233"/>
                  <a:pt x="8" y="237"/>
                  <a:pt x="12" y="242"/>
                </a:cubicBezTo>
                <a:cubicBezTo>
                  <a:pt x="17" y="247"/>
                  <a:pt x="18" y="255"/>
                  <a:pt x="24" y="260"/>
                </a:cubicBezTo>
                <a:cubicBezTo>
                  <a:pt x="24" y="260"/>
                  <a:pt x="24" y="260"/>
                  <a:pt x="25" y="260"/>
                </a:cubicBezTo>
                <a:cubicBezTo>
                  <a:pt x="26" y="259"/>
                  <a:pt x="26" y="259"/>
                  <a:pt x="27" y="258"/>
                </a:cubicBezTo>
                <a:cubicBezTo>
                  <a:pt x="27" y="260"/>
                  <a:pt x="26" y="260"/>
                  <a:pt x="25" y="260"/>
                </a:cubicBezTo>
                <a:cubicBezTo>
                  <a:pt x="25" y="260"/>
                  <a:pt x="24" y="260"/>
                  <a:pt x="24" y="261"/>
                </a:cubicBezTo>
                <a:cubicBezTo>
                  <a:pt x="24" y="260"/>
                  <a:pt x="24" y="260"/>
                  <a:pt x="24" y="260"/>
                </a:cubicBezTo>
                <a:cubicBezTo>
                  <a:pt x="24" y="260"/>
                  <a:pt x="24" y="260"/>
                  <a:pt x="24" y="260"/>
                </a:cubicBezTo>
                <a:cubicBezTo>
                  <a:pt x="25" y="264"/>
                  <a:pt x="27" y="268"/>
                  <a:pt x="29" y="271"/>
                </a:cubicBezTo>
                <a:cubicBezTo>
                  <a:pt x="31" y="275"/>
                  <a:pt x="35" y="277"/>
                  <a:pt x="39" y="277"/>
                </a:cubicBezTo>
                <a:cubicBezTo>
                  <a:pt x="43" y="277"/>
                  <a:pt x="46" y="274"/>
                  <a:pt x="49" y="276"/>
                </a:cubicBezTo>
                <a:cubicBezTo>
                  <a:pt x="53" y="277"/>
                  <a:pt x="57" y="276"/>
                  <a:pt x="62" y="276"/>
                </a:cubicBezTo>
                <a:cubicBezTo>
                  <a:pt x="63" y="276"/>
                  <a:pt x="64" y="276"/>
                  <a:pt x="65" y="277"/>
                </a:cubicBezTo>
                <a:cubicBezTo>
                  <a:pt x="66" y="278"/>
                  <a:pt x="67" y="279"/>
                  <a:pt x="67" y="280"/>
                </a:cubicBezTo>
                <a:cubicBezTo>
                  <a:pt x="67" y="281"/>
                  <a:pt x="66" y="283"/>
                  <a:pt x="65" y="283"/>
                </a:cubicBezTo>
                <a:cubicBezTo>
                  <a:pt x="63" y="284"/>
                  <a:pt x="61" y="284"/>
                  <a:pt x="59" y="284"/>
                </a:cubicBezTo>
                <a:cubicBezTo>
                  <a:pt x="51" y="280"/>
                  <a:pt x="43" y="280"/>
                  <a:pt x="35" y="284"/>
                </a:cubicBezTo>
                <a:cubicBezTo>
                  <a:pt x="31" y="286"/>
                  <a:pt x="28" y="285"/>
                  <a:pt x="25" y="284"/>
                </a:cubicBezTo>
                <a:cubicBezTo>
                  <a:pt x="20" y="284"/>
                  <a:pt x="16" y="285"/>
                  <a:pt x="13" y="287"/>
                </a:cubicBezTo>
                <a:cubicBezTo>
                  <a:pt x="7" y="290"/>
                  <a:pt x="4" y="299"/>
                  <a:pt x="8" y="303"/>
                </a:cubicBezTo>
                <a:cubicBezTo>
                  <a:pt x="13" y="307"/>
                  <a:pt x="16" y="313"/>
                  <a:pt x="22" y="315"/>
                </a:cubicBezTo>
                <a:cubicBezTo>
                  <a:pt x="25" y="317"/>
                  <a:pt x="24" y="317"/>
                  <a:pt x="22" y="319"/>
                </a:cubicBezTo>
                <a:cubicBezTo>
                  <a:pt x="19" y="320"/>
                  <a:pt x="16" y="321"/>
                  <a:pt x="14" y="323"/>
                </a:cubicBezTo>
                <a:cubicBezTo>
                  <a:pt x="13" y="324"/>
                  <a:pt x="12" y="327"/>
                  <a:pt x="13" y="329"/>
                </a:cubicBezTo>
                <a:cubicBezTo>
                  <a:pt x="16" y="337"/>
                  <a:pt x="22" y="344"/>
                  <a:pt x="29" y="349"/>
                </a:cubicBezTo>
                <a:cubicBezTo>
                  <a:pt x="35" y="353"/>
                  <a:pt x="37" y="353"/>
                  <a:pt x="41" y="347"/>
                </a:cubicBezTo>
                <a:cubicBezTo>
                  <a:pt x="43" y="343"/>
                  <a:pt x="43" y="343"/>
                  <a:pt x="47" y="344"/>
                </a:cubicBezTo>
                <a:cubicBezTo>
                  <a:pt x="50" y="345"/>
                  <a:pt x="52" y="346"/>
                  <a:pt x="54" y="349"/>
                </a:cubicBezTo>
                <a:cubicBezTo>
                  <a:pt x="54" y="350"/>
                  <a:pt x="56" y="351"/>
                  <a:pt x="57" y="350"/>
                </a:cubicBezTo>
                <a:cubicBezTo>
                  <a:pt x="65" y="347"/>
                  <a:pt x="75" y="353"/>
                  <a:pt x="83" y="348"/>
                </a:cubicBezTo>
                <a:cubicBezTo>
                  <a:pt x="84" y="347"/>
                  <a:pt x="85" y="347"/>
                  <a:pt x="85" y="347"/>
                </a:cubicBezTo>
                <a:cubicBezTo>
                  <a:pt x="93" y="351"/>
                  <a:pt x="102" y="354"/>
                  <a:pt x="109" y="360"/>
                </a:cubicBezTo>
                <a:cubicBezTo>
                  <a:pt x="115" y="364"/>
                  <a:pt x="121" y="369"/>
                  <a:pt x="127" y="374"/>
                </a:cubicBezTo>
                <a:cubicBezTo>
                  <a:pt x="129" y="375"/>
                  <a:pt x="131" y="378"/>
                  <a:pt x="133" y="380"/>
                </a:cubicBezTo>
                <a:cubicBezTo>
                  <a:pt x="134" y="381"/>
                  <a:pt x="134" y="384"/>
                  <a:pt x="134" y="386"/>
                </a:cubicBezTo>
                <a:cubicBezTo>
                  <a:pt x="133" y="389"/>
                  <a:pt x="132" y="393"/>
                  <a:pt x="131" y="395"/>
                </a:cubicBezTo>
                <a:cubicBezTo>
                  <a:pt x="127" y="401"/>
                  <a:pt x="129" y="406"/>
                  <a:pt x="133" y="411"/>
                </a:cubicBezTo>
                <a:cubicBezTo>
                  <a:pt x="134" y="413"/>
                  <a:pt x="135" y="416"/>
                  <a:pt x="136" y="418"/>
                </a:cubicBezTo>
                <a:cubicBezTo>
                  <a:pt x="136" y="422"/>
                  <a:pt x="136" y="425"/>
                  <a:pt x="133" y="427"/>
                </a:cubicBezTo>
                <a:cubicBezTo>
                  <a:pt x="131" y="429"/>
                  <a:pt x="131" y="430"/>
                  <a:pt x="133" y="431"/>
                </a:cubicBezTo>
                <a:cubicBezTo>
                  <a:pt x="134" y="431"/>
                  <a:pt x="137" y="432"/>
                  <a:pt x="138" y="433"/>
                </a:cubicBezTo>
                <a:cubicBezTo>
                  <a:pt x="141" y="434"/>
                  <a:pt x="142" y="436"/>
                  <a:pt x="141" y="437"/>
                </a:cubicBezTo>
                <a:cubicBezTo>
                  <a:pt x="140" y="439"/>
                  <a:pt x="139" y="440"/>
                  <a:pt x="138" y="441"/>
                </a:cubicBezTo>
                <a:cubicBezTo>
                  <a:pt x="136" y="444"/>
                  <a:pt x="135" y="447"/>
                  <a:pt x="138" y="450"/>
                </a:cubicBezTo>
                <a:cubicBezTo>
                  <a:pt x="139" y="450"/>
                  <a:pt x="140" y="452"/>
                  <a:pt x="139" y="453"/>
                </a:cubicBezTo>
                <a:cubicBezTo>
                  <a:pt x="139" y="455"/>
                  <a:pt x="137" y="457"/>
                  <a:pt x="137" y="459"/>
                </a:cubicBezTo>
                <a:cubicBezTo>
                  <a:pt x="137" y="461"/>
                  <a:pt x="139" y="464"/>
                  <a:pt x="140" y="466"/>
                </a:cubicBezTo>
                <a:cubicBezTo>
                  <a:pt x="141" y="470"/>
                  <a:pt x="140" y="475"/>
                  <a:pt x="141" y="479"/>
                </a:cubicBezTo>
                <a:cubicBezTo>
                  <a:pt x="143" y="483"/>
                  <a:pt x="141" y="487"/>
                  <a:pt x="139" y="490"/>
                </a:cubicBezTo>
                <a:cubicBezTo>
                  <a:pt x="139" y="491"/>
                  <a:pt x="139" y="493"/>
                  <a:pt x="140" y="494"/>
                </a:cubicBezTo>
                <a:cubicBezTo>
                  <a:pt x="140" y="495"/>
                  <a:pt x="142" y="496"/>
                  <a:pt x="143" y="497"/>
                </a:cubicBezTo>
                <a:cubicBezTo>
                  <a:pt x="145" y="501"/>
                  <a:pt x="144" y="503"/>
                  <a:pt x="140" y="504"/>
                </a:cubicBezTo>
                <a:cubicBezTo>
                  <a:pt x="137" y="504"/>
                  <a:pt x="134" y="505"/>
                  <a:pt x="133" y="507"/>
                </a:cubicBezTo>
                <a:cubicBezTo>
                  <a:pt x="131" y="508"/>
                  <a:pt x="132" y="509"/>
                  <a:pt x="133" y="510"/>
                </a:cubicBezTo>
                <a:cubicBezTo>
                  <a:pt x="134" y="512"/>
                  <a:pt x="140" y="512"/>
                  <a:pt x="134" y="515"/>
                </a:cubicBezTo>
                <a:cubicBezTo>
                  <a:pt x="129" y="517"/>
                  <a:pt x="129" y="522"/>
                  <a:pt x="129" y="527"/>
                </a:cubicBezTo>
                <a:cubicBezTo>
                  <a:pt x="133" y="528"/>
                  <a:pt x="133" y="528"/>
                  <a:pt x="133" y="528"/>
                </a:cubicBezTo>
                <a:cubicBezTo>
                  <a:pt x="133" y="528"/>
                  <a:pt x="133" y="528"/>
                  <a:pt x="133" y="528"/>
                </a:cubicBezTo>
                <a:cubicBezTo>
                  <a:pt x="134" y="527"/>
                  <a:pt x="134" y="527"/>
                  <a:pt x="134" y="527"/>
                </a:cubicBezTo>
                <a:cubicBezTo>
                  <a:pt x="134" y="528"/>
                  <a:pt x="134" y="528"/>
                  <a:pt x="134" y="528"/>
                </a:cubicBezTo>
                <a:cubicBezTo>
                  <a:pt x="133" y="528"/>
                  <a:pt x="133" y="528"/>
                  <a:pt x="133" y="528"/>
                </a:cubicBezTo>
                <a:cubicBezTo>
                  <a:pt x="131" y="529"/>
                  <a:pt x="130" y="530"/>
                  <a:pt x="129" y="531"/>
                </a:cubicBezTo>
                <a:cubicBezTo>
                  <a:pt x="128" y="531"/>
                  <a:pt x="128" y="531"/>
                  <a:pt x="128" y="531"/>
                </a:cubicBezTo>
                <a:cubicBezTo>
                  <a:pt x="128" y="531"/>
                  <a:pt x="128" y="531"/>
                  <a:pt x="128" y="532"/>
                </a:cubicBezTo>
                <a:cubicBezTo>
                  <a:pt x="129" y="531"/>
                  <a:pt x="129" y="531"/>
                  <a:pt x="129" y="531"/>
                </a:cubicBezTo>
                <a:cubicBezTo>
                  <a:pt x="127" y="537"/>
                  <a:pt x="125" y="542"/>
                  <a:pt x="122" y="546"/>
                </a:cubicBezTo>
                <a:cubicBezTo>
                  <a:pt x="120" y="548"/>
                  <a:pt x="121" y="553"/>
                  <a:pt x="123" y="555"/>
                </a:cubicBezTo>
                <a:cubicBezTo>
                  <a:pt x="130" y="563"/>
                  <a:pt x="136" y="563"/>
                  <a:pt x="143" y="556"/>
                </a:cubicBezTo>
                <a:cubicBezTo>
                  <a:pt x="145" y="555"/>
                  <a:pt x="146" y="553"/>
                  <a:pt x="147" y="551"/>
                </a:cubicBezTo>
                <a:cubicBezTo>
                  <a:pt x="149" y="549"/>
                  <a:pt x="152" y="549"/>
                  <a:pt x="154" y="550"/>
                </a:cubicBezTo>
                <a:cubicBezTo>
                  <a:pt x="155" y="551"/>
                  <a:pt x="156" y="551"/>
                  <a:pt x="157" y="552"/>
                </a:cubicBezTo>
                <a:cubicBezTo>
                  <a:pt x="157" y="552"/>
                  <a:pt x="157" y="552"/>
                  <a:pt x="157" y="552"/>
                </a:cubicBezTo>
                <a:cubicBezTo>
                  <a:pt x="157" y="552"/>
                  <a:pt x="158" y="552"/>
                  <a:pt x="158" y="552"/>
                </a:cubicBezTo>
                <a:cubicBezTo>
                  <a:pt x="157" y="552"/>
                  <a:pt x="157" y="552"/>
                  <a:pt x="157" y="552"/>
                </a:cubicBezTo>
                <a:cubicBezTo>
                  <a:pt x="158" y="552"/>
                  <a:pt x="160" y="553"/>
                  <a:pt x="161" y="554"/>
                </a:cubicBezTo>
                <a:cubicBezTo>
                  <a:pt x="161" y="556"/>
                  <a:pt x="159" y="556"/>
                  <a:pt x="158" y="557"/>
                </a:cubicBezTo>
                <a:cubicBezTo>
                  <a:pt x="155" y="560"/>
                  <a:pt x="153" y="563"/>
                  <a:pt x="151" y="566"/>
                </a:cubicBezTo>
                <a:cubicBezTo>
                  <a:pt x="150" y="568"/>
                  <a:pt x="150" y="570"/>
                  <a:pt x="152" y="571"/>
                </a:cubicBezTo>
                <a:cubicBezTo>
                  <a:pt x="154" y="572"/>
                  <a:pt x="156" y="573"/>
                  <a:pt x="157" y="574"/>
                </a:cubicBezTo>
                <a:cubicBezTo>
                  <a:pt x="160" y="575"/>
                  <a:pt x="161" y="578"/>
                  <a:pt x="160" y="581"/>
                </a:cubicBezTo>
                <a:cubicBezTo>
                  <a:pt x="159" y="582"/>
                  <a:pt x="158" y="584"/>
                  <a:pt x="157" y="585"/>
                </a:cubicBezTo>
                <a:cubicBezTo>
                  <a:pt x="157" y="585"/>
                  <a:pt x="157" y="585"/>
                  <a:pt x="157" y="585"/>
                </a:cubicBezTo>
                <a:cubicBezTo>
                  <a:pt x="158" y="586"/>
                  <a:pt x="158" y="586"/>
                  <a:pt x="158" y="586"/>
                </a:cubicBezTo>
                <a:cubicBezTo>
                  <a:pt x="163" y="586"/>
                  <a:pt x="165" y="589"/>
                  <a:pt x="166" y="594"/>
                </a:cubicBezTo>
                <a:cubicBezTo>
                  <a:pt x="166" y="595"/>
                  <a:pt x="166" y="595"/>
                  <a:pt x="165" y="596"/>
                </a:cubicBezTo>
                <a:cubicBezTo>
                  <a:pt x="165" y="596"/>
                  <a:pt x="164" y="596"/>
                  <a:pt x="164" y="596"/>
                </a:cubicBezTo>
                <a:cubicBezTo>
                  <a:pt x="162" y="592"/>
                  <a:pt x="160" y="589"/>
                  <a:pt x="158" y="586"/>
                </a:cubicBezTo>
                <a:cubicBezTo>
                  <a:pt x="158" y="586"/>
                  <a:pt x="157" y="586"/>
                  <a:pt x="157" y="586"/>
                </a:cubicBezTo>
                <a:cubicBezTo>
                  <a:pt x="157" y="586"/>
                  <a:pt x="157" y="586"/>
                  <a:pt x="157" y="585"/>
                </a:cubicBezTo>
                <a:cubicBezTo>
                  <a:pt x="152" y="585"/>
                  <a:pt x="147" y="584"/>
                  <a:pt x="141" y="582"/>
                </a:cubicBezTo>
                <a:cubicBezTo>
                  <a:pt x="138" y="581"/>
                  <a:pt x="135" y="580"/>
                  <a:pt x="132" y="579"/>
                </a:cubicBezTo>
                <a:cubicBezTo>
                  <a:pt x="127" y="579"/>
                  <a:pt x="123" y="583"/>
                  <a:pt x="124" y="587"/>
                </a:cubicBezTo>
                <a:cubicBezTo>
                  <a:pt x="124" y="588"/>
                  <a:pt x="124" y="588"/>
                  <a:pt x="125" y="589"/>
                </a:cubicBezTo>
                <a:cubicBezTo>
                  <a:pt x="125" y="591"/>
                  <a:pt x="126" y="593"/>
                  <a:pt x="125" y="595"/>
                </a:cubicBezTo>
                <a:cubicBezTo>
                  <a:pt x="125" y="596"/>
                  <a:pt x="122" y="597"/>
                  <a:pt x="120" y="598"/>
                </a:cubicBezTo>
                <a:cubicBezTo>
                  <a:pt x="118" y="599"/>
                  <a:pt x="116" y="601"/>
                  <a:pt x="115" y="604"/>
                </a:cubicBezTo>
                <a:cubicBezTo>
                  <a:pt x="114" y="608"/>
                  <a:pt x="113" y="612"/>
                  <a:pt x="113" y="616"/>
                </a:cubicBezTo>
                <a:cubicBezTo>
                  <a:pt x="113" y="624"/>
                  <a:pt x="117" y="630"/>
                  <a:pt x="123" y="635"/>
                </a:cubicBezTo>
                <a:cubicBezTo>
                  <a:pt x="124" y="635"/>
                  <a:pt x="124" y="636"/>
                  <a:pt x="125" y="636"/>
                </a:cubicBezTo>
                <a:cubicBezTo>
                  <a:pt x="133" y="637"/>
                  <a:pt x="140" y="636"/>
                  <a:pt x="147" y="633"/>
                </a:cubicBezTo>
                <a:cubicBezTo>
                  <a:pt x="150" y="631"/>
                  <a:pt x="152" y="625"/>
                  <a:pt x="150" y="622"/>
                </a:cubicBezTo>
                <a:cubicBezTo>
                  <a:pt x="149" y="620"/>
                  <a:pt x="147" y="619"/>
                  <a:pt x="146" y="618"/>
                </a:cubicBezTo>
                <a:cubicBezTo>
                  <a:pt x="142" y="615"/>
                  <a:pt x="142" y="611"/>
                  <a:pt x="141" y="607"/>
                </a:cubicBezTo>
                <a:cubicBezTo>
                  <a:pt x="141" y="607"/>
                  <a:pt x="141" y="607"/>
                  <a:pt x="141" y="607"/>
                </a:cubicBezTo>
                <a:cubicBezTo>
                  <a:pt x="140" y="606"/>
                  <a:pt x="140" y="606"/>
                  <a:pt x="140" y="606"/>
                </a:cubicBezTo>
                <a:cubicBezTo>
                  <a:pt x="141" y="607"/>
                  <a:pt x="141" y="607"/>
                  <a:pt x="141" y="607"/>
                </a:cubicBezTo>
                <a:cubicBezTo>
                  <a:pt x="141" y="607"/>
                  <a:pt x="141" y="607"/>
                  <a:pt x="141" y="607"/>
                </a:cubicBezTo>
                <a:cubicBezTo>
                  <a:pt x="150" y="612"/>
                  <a:pt x="159" y="617"/>
                  <a:pt x="169" y="617"/>
                </a:cubicBezTo>
                <a:cubicBezTo>
                  <a:pt x="171" y="617"/>
                  <a:pt x="173" y="620"/>
                  <a:pt x="171" y="622"/>
                </a:cubicBezTo>
                <a:cubicBezTo>
                  <a:pt x="170" y="624"/>
                  <a:pt x="168" y="625"/>
                  <a:pt x="166" y="627"/>
                </a:cubicBezTo>
                <a:cubicBezTo>
                  <a:pt x="166" y="627"/>
                  <a:pt x="166" y="627"/>
                  <a:pt x="166" y="627"/>
                </a:cubicBezTo>
                <a:cubicBezTo>
                  <a:pt x="166" y="627"/>
                  <a:pt x="166" y="627"/>
                  <a:pt x="166" y="628"/>
                </a:cubicBezTo>
                <a:cubicBezTo>
                  <a:pt x="166" y="627"/>
                  <a:pt x="166" y="627"/>
                  <a:pt x="166" y="627"/>
                </a:cubicBezTo>
                <a:cubicBezTo>
                  <a:pt x="165" y="630"/>
                  <a:pt x="164" y="632"/>
                  <a:pt x="163" y="635"/>
                </a:cubicBezTo>
                <a:cubicBezTo>
                  <a:pt x="162" y="637"/>
                  <a:pt x="162" y="638"/>
                  <a:pt x="162" y="641"/>
                </a:cubicBezTo>
                <a:cubicBezTo>
                  <a:pt x="163" y="645"/>
                  <a:pt x="163" y="645"/>
                  <a:pt x="159" y="645"/>
                </a:cubicBezTo>
                <a:cubicBezTo>
                  <a:pt x="157" y="646"/>
                  <a:pt x="155" y="646"/>
                  <a:pt x="154" y="648"/>
                </a:cubicBezTo>
                <a:cubicBezTo>
                  <a:pt x="153" y="657"/>
                  <a:pt x="148" y="661"/>
                  <a:pt x="139" y="660"/>
                </a:cubicBezTo>
                <a:cubicBezTo>
                  <a:pt x="135" y="659"/>
                  <a:pt x="132" y="660"/>
                  <a:pt x="129" y="661"/>
                </a:cubicBezTo>
                <a:cubicBezTo>
                  <a:pt x="129" y="665"/>
                  <a:pt x="130" y="669"/>
                  <a:pt x="132" y="673"/>
                </a:cubicBezTo>
                <a:cubicBezTo>
                  <a:pt x="132" y="673"/>
                  <a:pt x="132" y="673"/>
                  <a:pt x="132" y="673"/>
                </a:cubicBezTo>
                <a:cubicBezTo>
                  <a:pt x="133" y="674"/>
                  <a:pt x="133" y="674"/>
                  <a:pt x="133" y="674"/>
                </a:cubicBezTo>
                <a:cubicBezTo>
                  <a:pt x="132" y="673"/>
                  <a:pt x="132" y="673"/>
                  <a:pt x="132" y="673"/>
                </a:cubicBezTo>
                <a:cubicBezTo>
                  <a:pt x="132" y="673"/>
                  <a:pt x="132" y="673"/>
                  <a:pt x="132" y="673"/>
                </a:cubicBezTo>
                <a:cubicBezTo>
                  <a:pt x="130" y="672"/>
                  <a:pt x="128" y="672"/>
                  <a:pt x="126" y="672"/>
                </a:cubicBezTo>
                <a:cubicBezTo>
                  <a:pt x="122" y="671"/>
                  <a:pt x="122" y="671"/>
                  <a:pt x="120" y="675"/>
                </a:cubicBezTo>
                <a:cubicBezTo>
                  <a:pt x="119" y="677"/>
                  <a:pt x="119" y="679"/>
                  <a:pt x="118" y="680"/>
                </a:cubicBezTo>
                <a:cubicBezTo>
                  <a:pt x="115" y="683"/>
                  <a:pt x="111" y="686"/>
                  <a:pt x="110" y="689"/>
                </a:cubicBezTo>
                <a:cubicBezTo>
                  <a:pt x="109" y="693"/>
                  <a:pt x="108" y="697"/>
                  <a:pt x="106" y="700"/>
                </a:cubicBezTo>
                <a:cubicBezTo>
                  <a:pt x="104" y="703"/>
                  <a:pt x="104" y="706"/>
                  <a:pt x="104" y="708"/>
                </a:cubicBezTo>
                <a:cubicBezTo>
                  <a:pt x="104" y="711"/>
                  <a:pt x="104" y="714"/>
                  <a:pt x="107" y="716"/>
                </a:cubicBezTo>
                <a:cubicBezTo>
                  <a:pt x="108" y="717"/>
                  <a:pt x="110" y="718"/>
                  <a:pt x="111" y="719"/>
                </a:cubicBezTo>
                <a:cubicBezTo>
                  <a:pt x="111" y="719"/>
                  <a:pt x="111" y="719"/>
                  <a:pt x="111" y="719"/>
                </a:cubicBezTo>
                <a:cubicBezTo>
                  <a:pt x="112" y="719"/>
                  <a:pt x="112" y="718"/>
                  <a:pt x="113" y="718"/>
                </a:cubicBezTo>
                <a:cubicBezTo>
                  <a:pt x="113" y="718"/>
                  <a:pt x="114" y="717"/>
                  <a:pt x="114" y="717"/>
                </a:cubicBezTo>
                <a:cubicBezTo>
                  <a:pt x="114" y="717"/>
                  <a:pt x="115" y="717"/>
                  <a:pt x="115" y="717"/>
                </a:cubicBezTo>
                <a:cubicBezTo>
                  <a:pt x="114" y="718"/>
                  <a:pt x="114" y="718"/>
                  <a:pt x="113" y="718"/>
                </a:cubicBezTo>
                <a:cubicBezTo>
                  <a:pt x="112" y="719"/>
                  <a:pt x="112" y="719"/>
                  <a:pt x="112" y="719"/>
                </a:cubicBezTo>
                <a:cubicBezTo>
                  <a:pt x="111" y="719"/>
                  <a:pt x="111" y="719"/>
                  <a:pt x="111" y="719"/>
                </a:cubicBezTo>
                <a:cubicBezTo>
                  <a:pt x="108" y="722"/>
                  <a:pt x="105" y="724"/>
                  <a:pt x="102" y="727"/>
                </a:cubicBezTo>
                <a:cubicBezTo>
                  <a:pt x="99" y="731"/>
                  <a:pt x="98" y="736"/>
                  <a:pt x="102" y="741"/>
                </a:cubicBezTo>
                <a:cubicBezTo>
                  <a:pt x="104" y="744"/>
                  <a:pt x="105" y="746"/>
                  <a:pt x="105" y="750"/>
                </a:cubicBezTo>
                <a:cubicBezTo>
                  <a:pt x="104" y="753"/>
                  <a:pt x="105" y="756"/>
                  <a:pt x="106" y="758"/>
                </a:cubicBezTo>
                <a:cubicBezTo>
                  <a:pt x="109" y="767"/>
                  <a:pt x="111" y="777"/>
                  <a:pt x="110" y="787"/>
                </a:cubicBezTo>
                <a:cubicBezTo>
                  <a:pt x="110" y="788"/>
                  <a:pt x="110" y="789"/>
                  <a:pt x="110" y="791"/>
                </a:cubicBezTo>
                <a:cubicBezTo>
                  <a:pt x="110" y="793"/>
                  <a:pt x="113" y="795"/>
                  <a:pt x="114" y="794"/>
                </a:cubicBezTo>
                <a:cubicBezTo>
                  <a:pt x="119" y="793"/>
                  <a:pt x="123" y="792"/>
                  <a:pt x="127" y="790"/>
                </a:cubicBezTo>
                <a:cubicBezTo>
                  <a:pt x="127" y="790"/>
                  <a:pt x="128" y="790"/>
                  <a:pt x="128" y="790"/>
                </a:cubicBezTo>
                <a:cubicBezTo>
                  <a:pt x="128" y="789"/>
                  <a:pt x="128" y="789"/>
                  <a:pt x="129" y="789"/>
                </a:cubicBezTo>
                <a:cubicBezTo>
                  <a:pt x="130" y="789"/>
                  <a:pt x="130" y="788"/>
                  <a:pt x="131" y="788"/>
                </a:cubicBezTo>
                <a:cubicBezTo>
                  <a:pt x="131" y="790"/>
                  <a:pt x="130" y="789"/>
                  <a:pt x="129" y="789"/>
                </a:cubicBezTo>
                <a:cubicBezTo>
                  <a:pt x="129" y="790"/>
                  <a:pt x="128" y="790"/>
                  <a:pt x="128" y="790"/>
                </a:cubicBezTo>
                <a:cubicBezTo>
                  <a:pt x="127" y="790"/>
                  <a:pt x="127" y="790"/>
                  <a:pt x="127" y="790"/>
                </a:cubicBezTo>
                <a:cubicBezTo>
                  <a:pt x="125" y="795"/>
                  <a:pt x="122" y="797"/>
                  <a:pt x="118" y="800"/>
                </a:cubicBezTo>
                <a:cubicBezTo>
                  <a:pt x="113" y="803"/>
                  <a:pt x="112" y="807"/>
                  <a:pt x="113" y="812"/>
                </a:cubicBezTo>
                <a:cubicBezTo>
                  <a:pt x="115" y="819"/>
                  <a:pt x="116" y="826"/>
                  <a:pt x="120" y="832"/>
                </a:cubicBezTo>
                <a:cubicBezTo>
                  <a:pt x="120" y="831"/>
                  <a:pt x="120" y="831"/>
                  <a:pt x="120" y="831"/>
                </a:cubicBezTo>
                <a:cubicBezTo>
                  <a:pt x="120" y="832"/>
                  <a:pt x="120" y="832"/>
                  <a:pt x="120" y="832"/>
                </a:cubicBezTo>
                <a:cubicBezTo>
                  <a:pt x="120" y="832"/>
                  <a:pt x="120" y="832"/>
                  <a:pt x="120" y="832"/>
                </a:cubicBezTo>
                <a:cubicBezTo>
                  <a:pt x="120" y="832"/>
                  <a:pt x="120" y="832"/>
                  <a:pt x="120" y="832"/>
                </a:cubicBezTo>
                <a:cubicBezTo>
                  <a:pt x="121" y="834"/>
                  <a:pt x="122" y="836"/>
                  <a:pt x="124" y="837"/>
                </a:cubicBezTo>
                <a:cubicBezTo>
                  <a:pt x="127" y="839"/>
                  <a:pt x="128" y="842"/>
                  <a:pt x="126" y="846"/>
                </a:cubicBezTo>
                <a:cubicBezTo>
                  <a:pt x="125" y="848"/>
                  <a:pt x="124" y="850"/>
                  <a:pt x="126" y="851"/>
                </a:cubicBezTo>
                <a:cubicBezTo>
                  <a:pt x="130" y="856"/>
                  <a:pt x="130" y="862"/>
                  <a:pt x="132" y="867"/>
                </a:cubicBezTo>
                <a:cubicBezTo>
                  <a:pt x="134" y="870"/>
                  <a:pt x="133" y="873"/>
                  <a:pt x="132" y="876"/>
                </a:cubicBezTo>
                <a:cubicBezTo>
                  <a:pt x="132" y="878"/>
                  <a:pt x="131" y="879"/>
                  <a:pt x="132" y="880"/>
                </a:cubicBezTo>
                <a:cubicBezTo>
                  <a:pt x="134" y="883"/>
                  <a:pt x="137" y="886"/>
                  <a:pt x="140" y="889"/>
                </a:cubicBezTo>
                <a:cubicBezTo>
                  <a:pt x="147" y="890"/>
                  <a:pt x="149" y="894"/>
                  <a:pt x="149" y="901"/>
                </a:cubicBezTo>
                <a:cubicBezTo>
                  <a:pt x="149" y="901"/>
                  <a:pt x="151" y="902"/>
                  <a:pt x="152" y="902"/>
                </a:cubicBezTo>
                <a:cubicBezTo>
                  <a:pt x="156" y="901"/>
                  <a:pt x="160" y="901"/>
                  <a:pt x="164" y="900"/>
                </a:cubicBezTo>
                <a:cubicBezTo>
                  <a:pt x="166" y="899"/>
                  <a:pt x="168" y="898"/>
                  <a:pt x="170" y="898"/>
                </a:cubicBezTo>
                <a:cubicBezTo>
                  <a:pt x="174" y="897"/>
                  <a:pt x="178" y="898"/>
                  <a:pt x="178" y="902"/>
                </a:cubicBezTo>
                <a:cubicBezTo>
                  <a:pt x="178" y="907"/>
                  <a:pt x="180" y="912"/>
                  <a:pt x="185" y="916"/>
                </a:cubicBezTo>
                <a:cubicBezTo>
                  <a:pt x="186" y="917"/>
                  <a:pt x="186" y="920"/>
                  <a:pt x="188" y="921"/>
                </a:cubicBezTo>
                <a:cubicBezTo>
                  <a:pt x="189" y="923"/>
                  <a:pt x="191" y="925"/>
                  <a:pt x="193" y="924"/>
                </a:cubicBezTo>
                <a:cubicBezTo>
                  <a:pt x="198" y="924"/>
                  <a:pt x="202" y="927"/>
                  <a:pt x="207" y="927"/>
                </a:cubicBezTo>
                <a:cubicBezTo>
                  <a:pt x="210" y="927"/>
                  <a:pt x="214" y="925"/>
                  <a:pt x="215" y="922"/>
                </a:cubicBezTo>
                <a:cubicBezTo>
                  <a:pt x="220" y="915"/>
                  <a:pt x="220" y="905"/>
                  <a:pt x="225" y="898"/>
                </a:cubicBezTo>
                <a:cubicBezTo>
                  <a:pt x="225" y="891"/>
                  <a:pt x="228" y="886"/>
                  <a:pt x="232" y="881"/>
                </a:cubicBezTo>
                <a:cubicBezTo>
                  <a:pt x="235" y="877"/>
                  <a:pt x="237" y="873"/>
                  <a:pt x="238" y="868"/>
                </a:cubicBezTo>
                <a:cubicBezTo>
                  <a:pt x="239" y="864"/>
                  <a:pt x="240" y="861"/>
                  <a:pt x="241" y="857"/>
                </a:cubicBezTo>
                <a:cubicBezTo>
                  <a:pt x="241" y="857"/>
                  <a:pt x="241" y="857"/>
                  <a:pt x="241" y="857"/>
                </a:cubicBezTo>
                <a:cubicBezTo>
                  <a:pt x="241" y="857"/>
                  <a:pt x="241" y="856"/>
                  <a:pt x="240" y="856"/>
                </a:cubicBezTo>
                <a:cubicBezTo>
                  <a:pt x="240" y="856"/>
                  <a:pt x="239" y="855"/>
                  <a:pt x="238" y="855"/>
                </a:cubicBezTo>
                <a:cubicBezTo>
                  <a:pt x="238" y="855"/>
                  <a:pt x="237" y="854"/>
                  <a:pt x="237" y="854"/>
                </a:cubicBezTo>
                <a:cubicBezTo>
                  <a:pt x="238" y="852"/>
                  <a:pt x="239" y="852"/>
                  <a:pt x="239" y="854"/>
                </a:cubicBezTo>
                <a:cubicBezTo>
                  <a:pt x="240" y="854"/>
                  <a:pt x="240" y="855"/>
                  <a:pt x="240" y="856"/>
                </a:cubicBezTo>
                <a:cubicBezTo>
                  <a:pt x="241" y="856"/>
                  <a:pt x="241" y="856"/>
                  <a:pt x="241" y="856"/>
                </a:cubicBezTo>
                <a:cubicBezTo>
                  <a:pt x="241" y="856"/>
                  <a:pt x="241" y="857"/>
                  <a:pt x="241" y="857"/>
                </a:cubicBezTo>
                <a:cubicBezTo>
                  <a:pt x="245" y="855"/>
                  <a:pt x="248" y="853"/>
                  <a:pt x="250" y="849"/>
                </a:cubicBezTo>
                <a:cubicBezTo>
                  <a:pt x="252" y="841"/>
                  <a:pt x="257" y="836"/>
                  <a:pt x="263" y="831"/>
                </a:cubicBezTo>
                <a:cubicBezTo>
                  <a:pt x="270" y="826"/>
                  <a:pt x="272" y="818"/>
                  <a:pt x="269" y="810"/>
                </a:cubicBezTo>
                <a:cubicBezTo>
                  <a:pt x="267" y="807"/>
                  <a:pt x="269" y="805"/>
                  <a:pt x="271" y="804"/>
                </a:cubicBezTo>
                <a:cubicBezTo>
                  <a:pt x="272" y="803"/>
                  <a:pt x="274" y="802"/>
                  <a:pt x="275" y="801"/>
                </a:cubicBezTo>
                <a:cubicBezTo>
                  <a:pt x="276" y="800"/>
                  <a:pt x="277" y="798"/>
                  <a:pt x="277" y="796"/>
                </a:cubicBezTo>
                <a:cubicBezTo>
                  <a:pt x="276" y="794"/>
                  <a:pt x="275" y="793"/>
                  <a:pt x="275" y="792"/>
                </a:cubicBezTo>
                <a:cubicBezTo>
                  <a:pt x="272" y="787"/>
                  <a:pt x="272" y="787"/>
                  <a:pt x="278" y="786"/>
                </a:cubicBezTo>
                <a:cubicBezTo>
                  <a:pt x="282" y="786"/>
                  <a:pt x="285" y="785"/>
                  <a:pt x="287" y="781"/>
                </a:cubicBezTo>
                <a:cubicBezTo>
                  <a:pt x="289" y="776"/>
                  <a:pt x="292" y="773"/>
                  <a:pt x="297" y="774"/>
                </a:cubicBezTo>
                <a:cubicBezTo>
                  <a:pt x="305" y="775"/>
                  <a:pt x="312" y="770"/>
                  <a:pt x="320" y="772"/>
                </a:cubicBezTo>
                <a:cubicBezTo>
                  <a:pt x="322" y="773"/>
                  <a:pt x="324" y="771"/>
                  <a:pt x="325" y="770"/>
                </a:cubicBezTo>
                <a:cubicBezTo>
                  <a:pt x="327" y="769"/>
                  <a:pt x="329" y="767"/>
                  <a:pt x="330" y="766"/>
                </a:cubicBezTo>
                <a:cubicBezTo>
                  <a:pt x="341" y="766"/>
                  <a:pt x="350" y="762"/>
                  <a:pt x="358" y="754"/>
                </a:cubicBezTo>
                <a:cubicBezTo>
                  <a:pt x="359" y="754"/>
                  <a:pt x="361" y="754"/>
                  <a:pt x="362" y="753"/>
                </a:cubicBezTo>
                <a:cubicBezTo>
                  <a:pt x="368" y="751"/>
                  <a:pt x="374" y="748"/>
                  <a:pt x="376" y="742"/>
                </a:cubicBezTo>
                <a:cubicBezTo>
                  <a:pt x="380" y="733"/>
                  <a:pt x="388" y="728"/>
                  <a:pt x="393" y="721"/>
                </a:cubicBezTo>
                <a:cubicBezTo>
                  <a:pt x="398" y="712"/>
                  <a:pt x="408" y="711"/>
                  <a:pt x="413" y="703"/>
                </a:cubicBezTo>
                <a:cubicBezTo>
                  <a:pt x="418" y="701"/>
                  <a:pt x="423" y="703"/>
                  <a:pt x="427" y="702"/>
                </a:cubicBezTo>
                <a:cubicBezTo>
                  <a:pt x="430" y="702"/>
                  <a:pt x="432" y="700"/>
                  <a:pt x="435" y="700"/>
                </a:cubicBezTo>
                <a:cubicBezTo>
                  <a:pt x="437" y="699"/>
                  <a:pt x="439" y="698"/>
                  <a:pt x="441" y="698"/>
                </a:cubicBezTo>
                <a:cubicBezTo>
                  <a:pt x="445" y="699"/>
                  <a:pt x="449" y="699"/>
                  <a:pt x="453" y="697"/>
                </a:cubicBezTo>
                <a:cubicBezTo>
                  <a:pt x="460" y="693"/>
                  <a:pt x="467" y="691"/>
                  <a:pt x="475" y="690"/>
                </a:cubicBezTo>
                <a:cubicBezTo>
                  <a:pt x="487" y="688"/>
                  <a:pt x="499" y="684"/>
                  <a:pt x="509" y="676"/>
                </a:cubicBezTo>
                <a:cubicBezTo>
                  <a:pt x="522" y="666"/>
                  <a:pt x="536" y="657"/>
                  <a:pt x="549" y="646"/>
                </a:cubicBezTo>
                <a:cubicBezTo>
                  <a:pt x="550" y="646"/>
                  <a:pt x="549" y="644"/>
                  <a:pt x="549" y="643"/>
                </a:cubicBezTo>
                <a:cubicBezTo>
                  <a:pt x="549" y="642"/>
                  <a:pt x="548" y="642"/>
                  <a:pt x="548" y="641"/>
                </a:cubicBezTo>
                <a:cubicBezTo>
                  <a:pt x="540" y="639"/>
                  <a:pt x="531" y="640"/>
                  <a:pt x="524" y="636"/>
                </a:cubicBezTo>
                <a:cubicBezTo>
                  <a:pt x="518" y="632"/>
                  <a:pt x="512" y="633"/>
                  <a:pt x="506" y="635"/>
                </a:cubicBezTo>
                <a:cubicBezTo>
                  <a:pt x="505" y="635"/>
                  <a:pt x="503" y="635"/>
                  <a:pt x="502" y="634"/>
                </a:cubicBezTo>
                <a:cubicBezTo>
                  <a:pt x="501" y="634"/>
                  <a:pt x="501" y="633"/>
                  <a:pt x="501" y="633"/>
                </a:cubicBezTo>
                <a:cubicBezTo>
                  <a:pt x="500" y="631"/>
                  <a:pt x="500" y="630"/>
                  <a:pt x="501" y="629"/>
                </a:cubicBezTo>
                <a:cubicBezTo>
                  <a:pt x="504" y="628"/>
                  <a:pt x="507" y="627"/>
                  <a:pt x="511" y="626"/>
                </a:cubicBezTo>
                <a:cubicBezTo>
                  <a:pt x="515" y="624"/>
                  <a:pt x="517" y="621"/>
                  <a:pt x="517" y="616"/>
                </a:cubicBezTo>
                <a:cubicBezTo>
                  <a:pt x="516" y="612"/>
                  <a:pt x="515" y="608"/>
                  <a:pt x="515" y="604"/>
                </a:cubicBezTo>
                <a:cubicBezTo>
                  <a:pt x="515" y="602"/>
                  <a:pt x="517" y="600"/>
                  <a:pt x="519" y="600"/>
                </a:cubicBezTo>
                <a:cubicBezTo>
                  <a:pt x="520" y="600"/>
                  <a:pt x="522" y="601"/>
                  <a:pt x="522" y="602"/>
                </a:cubicBezTo>
                <a:cubicBezTo>
                  <a:pt x="525" y="610"/>
                  <a:pt x="527" y="618"/>
                  <a:pt x="532" y="625"/>
                </a:cubicBezTo>
                <a:cubicBezTo>
                  <a:pt x="536" y="629"/>
                  <a:pt x="540" y="633"/>
                  <a:pt x="546" y="632"/>
                </a:cubicBezTo>
                <a:cubicBezTo>
                  <a:pt x="549" y="632"/>
                  <a:pt x="552" y="632"/>
                  <a:pt x="554" y="632"/>
                </a:cubicBezTo>
                <a:cubicBezTo>
                  <a:pt x="562" y="632"/>
                  <a:pt x="563" y="631"/>
                  <a:pt x="563" y="624"/>
                </a:cubicBezTo>
                <a:cubicBezTo>
                  <a:pt x="564" y="618"/>
                  <a:pt x="563" y="612"/>
                  <a:pt x="564" y="606"/>
                </a:cubicBezTo>
                <a:cubicBezTo>
                  <a:pt x="565" y="599"/>
                  <a:pt x="558" y="595"/>
                  <a:pt x="560" y="588"/>
                </a:cubicBezTo>
                <a:cubicBezTo>
                  <a:pt x="561" y="587"/>
                  <a:pt x="559" y="584"/>
                  <a:pt x="558" y="583"/>
                </a:cubicBezTo>
                <a:cubicBezTo>
                  <a:pt x="554" y="575"/>
                  <a:pt x="549" y="569"/>
                  <a:pt x="542" y="564"/>
                </a:cubicBezTo>
                <a:cubicBezTo>
                  <a:pt x="539" y="562"/>
                  <a:pt x="536" y="560"/>
                  <a:pt x="534" y="558"/>
                </a:cubicBezTo>
                <a:cubicBezTo>
                  <a:pt x="532" y="556"/>
                  <a:pt x="531" y="554"/>
                  <a:pt x="530" y="552"/>
                </a:cubicBezTo>
                <a:cubicBezTo>
                  <a:pt x="529" y="548"/>
                  <a:pt x="528" y="543"/>
                  <a:pt x="528" y="538"/>
                </a:cubicBezTo>
                <a:cubicBezTo>
                  <a:pt x="528" y="537"/>
                  <a:pt x="529" y="536"/>
                  <a:pt x="530" y="535"/>
                </a:cubicBezTo>
                <a:cubicBezTo>
                  <a:pt x="531" y="535"/>
                  <a:pt x="533" y="535"/>
                  <a:pt x="533" y="536"/>
                </a:cubicBezTo>
                <a:cubicBezTo>
                  <a:pt x="534" y="537"/>
                  <a:pt x="535" y="539"/>
                  <a:pt x="535" y="541"/>
                </a:cubicBezTo>
                <a:cubicBezTo>
                  <a:pt x="535" y="549"/>
                  <a:pt x="538" y="554"/>
                  <a:pt x="544" y="559"/>
                </a:cubicBezTo>
                <a:cubicBezTo>
                  <a:pt x="548" y="561"/>
                  <a:pt x="551" y="565"/>
                  <a:pt x="556" y="566"/>
                </a:cubicBezTo>
                <a:cubicBezTo>
                  <a:pt x="558" y="567"/>
                  <a:pt x="561" y="566"/>
                  <a:pt x="561" y="564"/>
                </a:cubicBezTo>
                <a:cubicBezTo>
                  <a:pt x="562" y="561"/>
                  <a:pt x="562" y="557"/>
                  <a:pt x="564" y="555"/>
                </a:cubicBezTo>
                <a:cubicBezTo>
                  <a:pt x="563" y="551"/>
                  <a:pt x="565" y="548"/>
                  <a:pt x="567" y="545"/>
                </a:cubicBezTo>
                <a:cubicBezTo>
                  <a:pt x="568" y="543"/>
                  <a:pt x="567" y="539"/>
                  <a:pt x="565" y="538"/>
                </a:cubicBezTo>
                <a:cubicBezTo>
                  <a:pt x="561" y="535"/>
                  <a:pt x="556" y="532"/>
                  <a:pt x="552" y="528"/>
                </a:cubicBezTo>
                <a:cubicBezTo>
                  <a:pt x="551" y="527"/>
                  <a:pt x="551" y="525"/>
                  <a:pt x="550" y="524"/>
                </a:cubicBezTo>
                <a:cubicBezTo>
                  <a:pt x="550" y="523"/>
                  <a:pt x="550" y="523"/>
                  <a:pt x="549" y="523"/>
                </a:cubicBezTo>
                <a:cubicBezTo>
                  <a:pt x="549" y="523"/>
                  <a:pt x="549" y="523"/>
                  <a:pt x="549" y="523"/>
                </a:cubicBezTo>
                <a:cubicBezTo>
                  <a:pt x="544" y="522"/>
                  <a:pt x="541" y="520"/>
                  <a:pt x="537" y="517"/>
                </a:cubicBezTo>
                <a:cubicBezTo>
                  <a:pt x="537" y="517"/>
                  <a:pt x="537" y="516"/>
                  <a:pt x="537" y="516"/>
                </a:cubicBezTo>
                <a:cubicBezTo>
                  <a:pt x="538" y="515"/>
                  <a:pt x="538" y="515"/>
                  <a:pt x="539" y="515"/>
                </a:cubicBezTo>
                <a:cubicBezTo>
                  <a:pt x="540" y="515"/>
                  <a:pt x="542" y="515"/>
                  <a:pt x="543" y="516"/>
                </a:cubicBezTo>
                <a:cubicBezTo>
                  <a:pt x="545" y="518"/>
                  <a:pt x="547" y="520"/>
                  <a:pt x="549" y="523"/>
                </a:cubicBezTo>
                <a:cubicBezTo>
                  <a:pt x="549" y="523"/>
                  <a:pt x="550" y="523"/>
                  <a:pt x="550" y="523"/>
                </a:cubicBezTo>
                <a:cubicBezTo>
                  <a:pt x="550" y="523"/>
                  <a:pt x="550" y="523"/>
                  <a:pt x="550" y="524"/>
                </a:cubicBezTo>
                <a:cubicBezTo>
                  <a:pt x="552" y="524"/>
                  <a:pt x="554" y="525"/>
                  <a:pt x="555" y="526"/>
                </a:cubicBezTo>
                <a:cubicBezTo>
                  <a:pt x="560" y="529"/>
                  <a:pt x="564" y="529"/>
                  <a:pt x="569" y="526"/>
                </a:cubicBezTo>
                <a:cubicBezTo>
                  <a:pt x="573" y="523"/>
                  <a:pt x="579" y="522"/>
                  <a:pt x="584" y="521"/>
                </a:cubicBezTo>
                <a:cubicBezTo>
                  <a:pt x="586" y="521"/>
                  <a:pt x="588" y="519"/>
                  <a:pt x="589" y="517"/>
                </a:cubicBezTo>
                <a:cubicBezTo>
                  <a:pt x="590" y="514"/>
                  <a:pt x="590" y="512"/>
                  <a:pt x="591" y="509"/>
                </a:cubicBezTo>
                <a:cubicBezTo>
                  <a:pt x="592" y="506"/>
                  <a:pt x="590" y="503"/>
                  <a:pt x="588" y="502"/>
                </a:cubicBezTo>
                <a:cubicBezTo>
                  <a:pt x="582" y="501"/>
                  <a:pt x="577" y="499"/>
                  <a:pt x="573" y="496"/>
                </a:cubicBezTo>
                <a:cubicBezTo>
                  <a:pt x="572" y="496"/>
                  <a:pt x="572" y="494"/>
                  <a:pt x="572" y="494"/>
                </a:cubicBezTo>
                <a:cubicBezTo>
                  <a:pt x="573" y="492"/>
                  <a:pt x="574" y="492"/>
                  <a:pt x="575" y="492"/>
                </a:cubicBezTo>
                <a:cubicBezTo>
                  <a:pt x="582" y="496"/>
                  <a:pt x="588" y="498"/>
                  <a:pt x="595" y="492"/>
                </a:cubicBezTo>
                <a:cubicBezTo>
                  <a:pt x="596" y="491"/>
                  <a:pt x="598" y="491"/>
                  <a:pt x="601" y="491"/>
                </a:cubicBezTo>
                <a:cubicBezTo>
                  <a:pt x="608" y="491"/>
                  <a:pt x="611" y="480"/>
                  <a:pt x="606" y="475"/>
                </a:cubicBezTo>
                <a:cubicBezTo>
                  <a:pt x="603" y="472"/>
                  <a:pt x="601" y="470"/>
                  <a:pt x="600" y="465"/>
                </a:cubicBezTo>
                <a:cubicBezTo>
                  <a:pt x="600" y="463"/>
                  <a:pt x="598" y="461"/>
                  <a:pt x="597" y="460"/>
                </a:cubicBezTo>
                <a:cubicBezTo>
                  <a:pt x="595" y="459"/>
                  <a:pt x="594" y="458"/>
                  <a:pt x="595" y="457"/>
                </a:cubicBezTo>
                <a:cubicBezTo>
                  <a:pt x="596" y="455"/>
                  <a:pt x="597" y="455"/>
                  <a:pt x="599" y="455"/>
                </a:cubicBezTo>
                <a:cubicBezTo>
                  <a:pt x="600" y="456"/>
                  <a:pt x="603" y="456"/>
                  <a:pt x="604" y="455"/>
                </a:cubicBezTo>
                <a:cubicBezTo>
                  <a:pt x="607" y="454"/>
                  <a:pt x="608" y="451"/>
                  <a:pt x="608" y="449"/>
                </a:cubicBezTo>
                <a:cubicBezTo>
                  <a:pt x="609" y="444"/>
                  <a:pt x="609" y="439"/>
                  <a:pt x="610" y="434"/>
                </a:cubicBezTo>
                <a:cubicBezTo>
                  <a:pt x="610" y="431"/>
                  <a:pt x="609" y="427"/>
                  <a:pt x="606" y="425"/>
                </a:cubicBezTo>
                <a:cubicBezTo>
                  <a:pt x="601" y="422"/>
                  <a:pt x="605" y="420"/>
                  <a:pt x="607" y="417"/>
                </a:cubicBezTo>
                <a:cubicBezTo>
                  <a:pt x="608" y="415"/>
                  <a:pt x="607" y="413"/>
                  <a:pt x="606" y="412"/>
                </a:cubicBezTo>
                <a:cubicBezTo>
                  <a:pt x="603" y="409"/>
                  <a:pt x="598" y="410"/>
                  <a:pt x="595" y="407"/>
                </a:cubicBezTo>
                <a:cubicBezTo>
                  <a:pt x="594" y="406"/>
                  <a:pt x="593" y="406"/>
                  <a:pt x="592" y="406"/>
                </a:cubicBezTo>
                <a:cubicBezTo>
                  <a:pt x="589" y="405"/>
                  <a:pt x="588" y="403"/>
                  <a:pt x="588" y="400"/>
                </a:cubicBezTo>
                <a:cubicBezTo>
                  <a:pt x="587" y="397"/>
                  <a:pt x="589" y="395"/>
                  <a:pt x="591" y="394"/>
                </a:cubicBezTo>
                <a:cubicBezTo>
                  <a:pt x="592" y="395"/>
                  <a:pt x="594" y="397"/>
                  <a:pt x="595" y="398"/>
                </a:cubicBezTo>
                <a:cubicBezTo>
                  <a:pt x="595" y="399"/>
                  <a:pt x="595" y="399"/>
                  <a:pt x="596" y="399"/>
                </a:cubicBezTo>
                <a:cubicBezTo>
                  <a:pt x="596" y="398"/>
                  <a:pt x="596" y="398"/>
                  <a:pt x="596" y="398"/>
                </a:cubicBezTo>
                <a:cubicBezTo>
                  <a:pt x="594" y="396"/>
                  <a:pt x="593" y="395"/>
                  <a:pt x="591" y="393"/>
                </a:cubicBezTo>
                <a:cubicBezTo>
                  <a:pt x="591" y="394"/>
                  <a:pt x="591" y="394"/>
                  <a:pt x="591" y="394"/>
                </a:cubicBezTo>
                <a:cubicBezTo>
                  <a:pt x="594" y="390"/>
                  <a:pt x="597" y="387"/>
                  <a:pt x="601" y="383"/>
                </a:cubicBezTo>
                <a:cubicBezTo>
                  <a:pt x="602" y="382"/>
                  <a:pt x="607" y="382"/>
                  <a:pt x="609" y="383"/>
                </a:cubicBezTo>
                <a:cubicBezTo>
                  <a:pt x="609" y="383"/>
                  <a:pt x="610" y="384"/>
                  <a:pt x="610" y="384"/>
                </a:cubicBezTo>
                <a:cubicBezTo>
                  <a:pt x="614" y="389"/>
                  <a:pt x="620" y="392"/>
                  <a:pt x="619" y="400"/>
                </a:cubicBezTo>
                <a:cubicBezTo>
                  <a:pt x="618" y="406"/>
                  <a:pt x="620" y="412"/>
                  <a:pt x="622" y="418"/>
                </a:cubicBezTo>
                <a:cubicBezTo>
                  <a:pt x="622" y="418"/>
                  <a:pt x="623" y="418"/>
                  <a:pt x="623" y="418"/>
                </a:cubicBezTo>
                <a:cubicBezTo>
                  <a:pt x="624" y="416"/>
                  <a:pt x="625" y="414"/>
                  <a:pt x="624" y="412"/>
                </a:cubicBezTo>
                <a:cubicBezTo>
                  <a:pt x="623" y="404"/>
                  <a:pt x="624" y="397"/>
                  <a:pt x="629" y="390"/>
                </a:cubicBezTo>
                <a:cubicBezTo>
                  <a:pt x="632" y="385"/>
                  <a:pt x="633" y="379"/>
                  <a:pt x="633" y="372"/>
                </a:cubicBezTo>
                <a:cubicBezTo>
                  <a:pt x="633" y="369"/>
                  <a:pt x="630" y="365"/>
                  <a:pt x="627" y="364"/>
                </a:cubicBezTo>
                <a:cubicBezTo>
                  <a:pt x="624" y="364"/>
                  <a:pt x="622" y="364"/>
                  <a:pt x="619" y="363"/>
                </a:cubicBezTo>
                <a:cubicBezTo>
                  <a:pt x="617" y="362"/>
                  <a:pt x="616" y="361"/>
                  <a:pt x="614" y="359"/>
                </a:cubicBezTo>
                <a:cubicBezTo>
                  <a:pt x="614" y="359"/>
                  <a:pt x="613" y="358"/>
                  <a:pt x="613" y="358"/>
                </a:cubicBezTo>
                <a:cubicBezTo>
                  <a:pt x="614" y="357"/>
                  <a:pt x="615" y="355"/>
                  <a:pt x="616" y="355"/>
                </a:cubicBezTo>
                <a:cubicBezTo>
                  <a:pt x="624" y="353"/>
                  <a:pt x="624" y="353"/>
                  <a:pt x="621" y="347"/>
                </a:cubicBezTo>
                <a:cubicBezTo>
                  <a:pt x="619" y="344"/>
                  <a:pt x="618" y="341"/>
                  <a:pt x="615" y="339"/>
                </a:cubicBezTo>
                <a:cubicBezTo>
                  <a:pt x="613" y="337"/>
                  <a:pt x="611" y="335"/>
                  <a:pt x="609" y="333"/>
                </a:cubicBezTo>
                <a:cubicBezTo>
                  <a:pt x="609" y="333"/>
                  <a:pt x="609" y="332"/>
                  <a:pt x="610" y="331"/>
                </a:cubicBezTo>
                <a:cubicBezTo>
                  <a:pt x="610" y="331"/>
                  <a:pt x="611" y="330"/>
                  <a:pt x="611" y="330"/>
                </a:cubicBezTo>
                <a:cubicBezTo>
                  <a:pt x="617" y="333"/>
                  <a:pt x="620" y="330"/>
                  <a:pt x="622" y="325"/>
                </a:cubicBezTo>
                <a:cubicBezTo>
                  <a:pt x="624" y="317"/>
                  <a:pt x="628" y="311"/>
                  <a:pt x="629" y="303"/>
                </a:cubicBezTo>
                <a:cubicBezTo>
                  <a:pt x="629" y="284"/>
                  <a:pt x="636" y="268"/>
                  <a:pt x="648" y="254"/>
                </a:cubicBezTo>
                <a:cubicBezTo>
                  <a:pt x="652" y="250"/>
                  <a:pt x="655" y="245"/>
                  <a:pt x="658" y="240"/>
                </a:cubicBezTo>
                <a:cubicBezTo>
                  <a:pt x="660" y="239"/>
                  <a:pt x="659" y="237"/>
                  <a:pt x="659" y="235"/>
                </a:cubicBezTo>
                <a:cubicBezTo>
                  <a:pt x="658" y="229"/>
                  <a:pt x="658" y="229"/>
                  <a:pt x="663" y="228"/>
                </a:cubicBezTo>
                <a:cubicBezTo>
                  <a:pt x="669" y="227"/>
                  <a:pt x="672" y="223"/>
                  <a:pt x="675" y="219"/>
                </a:cubicBezTo>
                <a:cubicBezTo>
                  <a:pt x="677" y="217"/>
                  <a:pt x="675" y="212"/>
                  <a:pt x="673" y="211"/>
                </a:cubicBezTo>
                <a:cubicBezTo>
                  <a:pt x="671" y="211"/>
                  <a:pt x="669" y="210"/>
                  <a:pt x="667" y="209"/>
                </a:cubicBezTo>
                <a:cubicBezTo>
                  <a:pt x="665" y="209"/>
                  <a:pt x="662" y="209"/>
                  <a:pt x="659" y="209"/>
                </a:cubicBezTo>
                <a:cubicBezTo>
                  <a:pt x="659" y="208"/>
                  <a:pt x="658" y="207"/>
                  <a:pt x="658" y="207"/>
                </a:cubicBezTo>
                <a:cubicBezTo>
                  <a:pt x="659" y="206"/>
                  <a:pt x="659" y="205"/>
                  <a:pt x="660" y="204"/>
                </a:cubicBezTo>
                <a:cubicBezTo>
                  <a:pt x="664" y="203"/>
                  <a:pt x="667" y="204"/>
                  <a:pt x="670" y="205"/>
                </a:cubicBezTo>
                <a:cubicBezTo>
                  <a:pt x="676" y="207"/>
                  <a:pt x="681" y="207"/>
                  <a:pt x="686" y="204"/>
                </a:cubicBezTo>
                <a:cubicBezTo>
                  <a:pt x="688" y="203"/>
                  <a:pt x="690" y="202"/>
                  <a:pt x="692" y="201"/>
                </a:cubicBezTo>
                <a:cubicBezTo>
                  <a:pt x="694" y="200"/>
                  <a:pt x="694" y="198"/>
                  <a:pt x="694" y="195"/>
                </a:cubicBezTo>
                <a:cubicBezTo>
                  <a:pt x="694" y="194"/>
                  <a:pt x="693" y="193"/>
                  <a:pt x="693" y="191"/>
                </a:cubicBezTo>
                <a:cubicBezTo>
                  <a:pt x="693" y="189"/>
                  <a:pt x="694" y="187"/>
                  <a:pt x="697" y="187"/>
                </a:cubicBezTo>
                <a:cubicBezTo>
                  <a:pt x="702" y="188"/>
                  <a:pt x="706" y="187"/>
                  <a:pt x="710" y="183"/>
                </a:cubicBezTo>
                <a:cubicBezTo>
                  <a:pt x="712" y="181"/>
                  <a:pt x="714" y="179"/>
                  <a:pt x="716" y="177"/>
                </a:cubicBezTo>
                <a:cubicBezTo>
                  <a:pt x="726" y="170"/>
                  <a:pt x="727" y="165"/>
                  <a:pt x="718" y="155"/>
                </a:cubicBezTo>
                <a:close/>
                <a:moveTo>
                  <a:pt x="316" y="764"/>
                </a:moveTo>
                <a:cubicBezTo>
                  <a:pt x="316" y="763"/>
                  <a:pt x="315" y="763"/>
                  <a:pt x="315" y="763"/>
                </a:cubicBezTo>
                <a:cubicBezTo>
                  <a:pt x="315" y="762"/>
                  <a:pt x="316" y="762"/>
                  <a:pt x="316" y="762"/>
                </a:cubicBezTo>
                <a:cubicBezTo>
                  <a:pt x="317" y="762"/>
                  <a:pt x="317" y="763"/>
                  <a:pt x="318" y="763"/>
                </a:cubicBezTo>
                <a:lnTo>
                  <a:pt x="316" y="764"/>
                </a:lnTo>
                <a:close/>
                <a:moveTo>
                  <a:pt x="423" y="52"/>
                </a:moveTo>
                <a:cubicBezTo>
                  <a:pt x="424" y="52"/>
                  <a:pt x="422" y="50"/>
                  <a:pt x="424" y="52"/>
                </a:cubicBezTo>
                <a:cubicBezTo>
                  <a:pt x="425" y="52"/>
                  <a:pt x="425" y="53"/>
                  <a:pt x="426" y="53"/>
                </a:cubicBezTo>
                <a:cubicBezTo>
                  <a:pt x="425" y="53"/>
                  <a:pt x="424" y="53"/>
                  <a:pt x="423" y="52"/>
                </a:cubicBezTo>
                <a:close/>
                <a:moveTo>
                  <a:pt x="430" y="60"/>
                </a:moveTo>
                <a:cubicBezTo>
                  <a:pt x="429" y="60"/>
                  <a:pt x="429" y="58"/>
                  <a:pt x="429" y="57"/>
                </a:cubicBezTo>
                <a:cubicBezTo>
                  <a:pt x="429" y="57"/>
                  <a:pt x="428" y="57"/>
                  <a:pt x="428" y="57"/>
                </a:cubicBezTo>
                <a:cubicBezTo>
                  <a:pt x="428" y="56"/>
                  <a:pt x="428" y="55"/>
                  <a:pt x="427" y="55"/>
                </a:cubicBezTo>
                <a:cubicBezTo>
                  <a:pt x="428" y="55"/>
                  <a:pt x="428" y="56"/>
                  <a:pt x="429" y="56"/>
                </a:cubicBezTo>
                <a:cubicBezTo>
                  <a:pt x="429" y="56"/>
                  <a:pt x="429" y="57"/>
                  <a:pt x="429" y="57"/>
                </a:cubicBezTo>
                <a:cubicBezTo>
                  <a:pt x="429" y="58"/>
                  <a:pt x="430" y="58"/>
                  <a:pt x="431" y="59"/>
                </a:cubicBezTo>
                <a:cubicBezTo>
                  <a:pt x="431" y="59"/>
                  <a:pt x="430" y="60"/>
                  <a:pt x="430" y="60"/>
                </a:cubicBezTo>
                <a:close/>
                <a:moveTo>
                  <a:pt x="485" y="615"/>
                </a:moveTo>
                <a:cubicBezTo>
                  <a:pt x="484" y="614"/>
                  <a:pt x="484" y="614"/>
                  <a:pt x="484" y="614"/>
                </a:cubicBezTo>
                <a:cubicBezTo>
                  <a:pt x="485" y="614"/>
                  <a:pt x="485" y="614"/>
                  <a:pt x="485" y="614"/>
                </a:cubicBezTo>
                <a:lnTo>
                  <a:pt x="485" y="615"/>
                </a:lnTo>
                <a:close/>
                <a:moveTo>
                  <a:pt x="491" y="581"/>
                </a:moveTo>
                <a:cubicBezTo>
                  <a:pt x="490" y="580"/>
                  <a:pt x="490" y="580"/>
                  <a:pt x="490" y="580"/>
                </a:cubicBezTo>
                <a:cubicBezTo>
                  <a:pt x="491" y="581"/>
                  <a:pt x="491" y="581"/>
                  <a:pt x="491" y="581"/>
                </a:cubicBezTo>
                <a:cubicBezTo>
                  <a:pt x="492" y="582"/>
                  <a:pt x="492" y="582"/>
                  <a:pt x="492" y="582"/>
                </a:cubicBezTo>
                <a:lnTo>
                  <a:pt x="491" y="581"/>
                </a:lnTo>
                <a:close/>
                <a:moveTo>
                  <a:pt x="633" y="236"/>
                </a:moveTo>
                <a:cubicBezTo>
                  <a:pt x="632" y="236"/>
                  <a:pt x="631" y="237"/>
                  <a:pt x="630" y="238"/>
                </a:cubicBezTo>
                <a:cubicBezTo>
                  <a:pt x="628" y="238"/>
                  <a:pt x="627" y="235"/>
                  <a:pt x="628" y="233"/>
                </a:cubicBezTo>
                <a:cubicBezTo>
                  <a:pt x="629" y="232"/>
                  <a:pt x="630" y="232"/>
                  <a:pt x="631" y="231"/>
                </a:cubicBezTo>
                <a:cubicBezTo>
                  <a:pt x="631" y="231"/>
                  <a:pt x="632" y="232"/>
                  <a:pt x="633" y="232"/>
                </a:cubicBezTo>
                <a:cubicBezTo>
                  <a:pt x="634" y="233"/>
                  <a:pt x="634" y="234"/>
                  <a:pt x="633" y="236"/>
                </a:cubicBezTo>
                <a:close/>
                <a:moveTo>
                  <a:pt x="644" y="230"/>
                </a:moveTo>
                <a:cubicBezTo>
                  <a:pt x="644" y="230"/>
                  <a:pt x="643" y="229"/>
                  <a:pt x="643" y="229"/>
                </a:cubicBezTo>
                <a:cubicBezTo>
                  <a:pt x="643" y="228"/>
                  <a:pt x="643" y="227"/>
                  <a:pt x="643" y="227"/>
                </a:cubicBezTo>
                <a:cubicBezTo>
                  <a:pt x="643" y="227"/>
                  <a:pt x="644" y="227"/>
                  <a:pt x="645" y="227"/>
                </a:cubicBezTo>
                <a:cubicBezTo>
                  <a:pt x="645" y="227"/>
                  <a:pt x="646" y="227"/>
                  <a:pt x="646" y="228"/>
                </a:cubicBezTo>
                <a:cubicBezTo>
                  <a:pt x="647" y="229"/>
                  <a:pt x="646" y="230"/>
                  <a:pt x="644" y="230"/>
                </a:cubicBezTo>
                <a:close/>
                <a:moveTo>
                  <a:pt x="22" y="275"/>
                </a:moveTo>
                <a:cubicBezTo>
                  <a:pt x="21" y="275"/>
                  <a:pt x="20" y="274"/>
                  <a:pt x="19" y="274"/>
                </a:cubicBezTo>
                <a:cubicBezTo>
                  <a:pt x="18" y="273"/>
                  <a:pt x="17" y="274"/>
                  <a:pt x="17" y="275"/>
                </a:cubicBezTo>
                <a:cubicBezTo>
                  <a:pt x="18" y="276"/>
                  <a:pt x="19" y="277"/>
                  <a:pt x="20" y="276"/>
                </a:cubicBezTo>
                <a:cubicBezTo>
                  <a:pt x="21" y="276"/>
                  <a:pt x="21" y="276"/>
                  <a:pt x="22" y="275"/>
                </a:cubicBezTo>
                <a:close/>
                <a:moveTo>
                  <a:pt x="8" y="274"/>
                </a:moveTo>
                <a:cubicBezTo>
                  <a:pt x="6" y="272"/>
                  <a:pt x="4" y="272"/>
                  <a:pt x="2" y="273"/>
                </a:cubicBezTo>
                <a:cubicBezTo>
                  <a:pt x="2" y="273"/>
                  <a:pt x="1" y="273"/>
                  <a:pt x="1" y="274"/>
                </a:cubicBezTo>
                <a:cubicBezTo>
                  <a:pt x="0" y="274"/>
                  <a:pt x="0" y="275"/>
                  <a:pt x="0" y="276"/>
                </a:cubicBezTo>
                <a:cubicBezTo>
                  <a:pt x="1" y="278"/>
                  <a:pt x="3" y="279"/>
                  <a:pt x="5" y="278"/>
                </a:cubicBezTo>
                <a:cubicBezTo>
                  <a:pt x="6" y="278"/>
                  <a:pt x="7" y="277"/>
                  <a:pt x="8" y="276"/>
                </a:cubicBezTo>
                <a:cubicBezTo>
                  <a:pt x="8" y="275"/>
                  <a:pt x="8" y="275"/>
                  <a:pt x="8" y="274"/>
                </a:cubicBezTo>
                <a:close/>
                <a:moveTo>
                  <a:pt x="381" y="42"/>
                </a:moveTo>
                <a:cubicBezTo>
                  <a:pt x="383" y="42"/>
                  <a:pt x="383" y="41"/>
                  <a:pt x="383" y="39"/>
                </a:cubicBezTo>
                <a:cubicBezTo>
                  <a:pt x="382" y="38"/>
                  <a:pt x="381" y="37"/>
                  <a:pt x="380" y="36"/>
                </a:cubicBezTo>
                <a:cubicBezTo>
                  <a:pt x="380" y="36"/>
                  <a:pt x="379" y="36"/>
                  <a:pt x="378" y="37"/>
                </a:cubicBezTo>
                <a:cubicBezTo>
                  <a:pt x="377" y="37"/>
                  <a:pt x="377" y="39"/>
                  <a:pt x="378" y="40"/>
                </a:cubicBezTo>
                <a:cubicBezTo>
                  <a:pt x="379" y="41"/>
                  <a:pt x="380" y="42"/>
                  <a:pt x="381" y="42"/>
                </a:cubicBezTo>
                <a:close/>
                <a:moveTo>
                  <a:pt x="654" y="139"/>
                </a:moveTo>
                <a:cubicBezTo>
                  <a:pt x="654" y="137"/>
                  <a:pt x="655" y="135"/>
                  <a:pt x="656" y="134"/>
                </a:cubicBezTo>
                <a:cubicBezTo>
                  <a:pt x="656" y="133"/>
                  <a:pt x="655" y="131"/>
                  <a:pt x="654" y="130"/>
                </a:cubicBezTo>
                <a:cubicBezTo>
                  <a:pt x="653" y="129"/>
                  <a:pt x="650" y="131"/>
                  <a:pt x="650" y="133"/>
                </a:cubicBezTo>
                <a:cubicBezTo>
                  <a:pt x="650" y="136"/>
                  <a:pt x="651" y="138"/>
                  <a:pt x="654" y="139"/>
                </a:cubicBezTo>
                <a:close/>
                <a:moveTo>
                  <a:pt x="654" y="140"/>
                </a:moveTo>
                <a:cubicBezTo>
                  <a:pt x="654" y="140"/>
                  <a:pt x="654" y="139"/>
                  <a:pt x="654" y="139"/>
                </a:cubicBezTo>
                <a:cubicBezTo>
                  <a:pt x="654" y="139"/>
                  <a:pt x="654" y="139"/>
                  <a:pt x="654" y="139"/>
                </a:cubicBezTo>
                <a:cubicBezTo>
                  <a:pt x="654" y="139"/>
                  <a:pt x="653" y="139"/>
                  <a:pt x="653" y="139"/>
                </a:cubicBezTo>
                <a:cubicBezTo>
                  <a:pt x="654" y="140"/>
                  <a:pt x="654" y="140"/>
                  <a:pt x="654" y="140"/>
                </a:cubicBezTo>
                <a:close/>
                <a:moveTo>
                  <a:pt x="400" y="43"/>
                </a:moveTo>
                <a:cubicBezTo>
                  <a:pt x="401" y="43"/>
                  <a:pt x="402" y="43"/>
                  <a:pt x="405" y="44"/>
                </a:cubicBezTo>
                <a:cubicBezTo>
                  <a:pt x="406" y="43"/>
                  <a:pt x="407" y="42"/>
                  <a:pt x="408" y="40"/>
                </a:cubicBezTo>
                <a:cubicBezTo>
                  <a:pt x="409" y="37"/>
                  <a:pt x="407" y="33"/>
                  <a:pt x="404" y="32"/>
                </a:cubicBezTo>
                <a:cubicBezTo>
                  <a:pt x="402" y="32"/>
                  <a:pt x="400" y="33"/>
                  <a:pt x="398" y="36"/>
                </a:cubicBezTo>
                <a:cubicBezTo>
                  <a:pt x="396" y="38"/>
                  <a:pt x="397" y="42"/>
                  <a:pt x="400" y="43"/>
                </a:cubicBezTo>
                <a:close/>
                <a:moveTo>
                  <a:pt x="368" y="69"/>
                </a:moveTo>
                <a:cubicBezTo>
                  <a:pt x="369" y="69"/>
                  <a:pt x="369" y="68"/>
                  <a:pt x="369" y="68"/>
                </a:cubicBezTo>
                <a:cubicBezTo>
                  <a:pt x="370" y="65"/>
                  <a:pt x="369" y="62"/>
                  <a:pt x="366" y="62"/>
                </a:cubicBezTo>
                <a:cubicBezTo>
                  <a:pt x="365" y="62"/>
                  <a:pt x="365" y="62"/>
                  <a:pt x="364" y="63"/>
                </a:cubicBezTo>
                <a:cubicBezTo>
                  <a:pt x="363" y="64"/>
                  <a:pt x="363" y="66"/>
                  <a:pt x="365" y="68"/>
                </a:cubicBezTo>
                <a:cubicBezTo>
                  <a:pt x="366" y="69"/>
                  <a:pt x="367" y="69"/>
                  <a:pt x="368" y="69"/>
                </a:cubicBezTo>
                <a:close/>
                <a:moveTo>
                  <a:pt x="657" y="144"/>
                </a:moveTo>
                <a:cubicBezTo>
                  <a:pt x="657" y="143"/>
                  <a:pt x="657" y="142"/>
                  <a:pt x="656" y="142"/>
                </a:cubicBezTo>
                <a:cubicBezTo>
                  <a:pt x="656" y="141"/>
                  <a:pt x="655" y="141"/>
                  <a:pt x="654" y="140"/>
                </a:cubicBezTo>
                <a:cubicBezTo>
                  <a:pt x="654" y="141"/>
                  <a:pt x="654" y="142"/>
                  <a:pt x="654" y="143"/>
                </a:cubicBezTo>
                <a:cubicBezTo>
                  <a:pt x="655" y="145"/>
                  <a:pt x="655" y="145"/>
                  <a:pt x="657" y="14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6" name="Freeform 33">
            <a:extLst>
              <a:ext uri="{FF2B5EF4-FFF2-40B4-BE49-F238E27FC236}">
                <a16:creationId xmlns:a16="http://schemas.microsoft.com/office/drawing/2014/main" id="{E45DE11E-C6E4-9755-92CF-E73F8D981A8C}"/>
              </a:ext>
            </a:extLst>
          </p:cNvPr>
          <p:cNvSpPr>
            <a:spLocks/>
          </p:cNvSpPr>
          <p:nvPr/>
        </p:nvSpPr>
        <p:spPr bwMode="auto">
          <a:xfrm>
            <a:off x="15593639" y="8016877"/>
            <a:ext cx="6350" cy="19050"/>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1" y="2"/>
                  <a:pt x="1" y="4"/>
                  <a:pt x="0" y="6"/>
                </a:cubicBezTo>
                <a:cubicBezTo>
                  <a:pt x="1" y="4"/>
                  <a:pt x="1"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34">
            <a:extLst>
              <a:ext uri="{FF2B5EF4-FFF2-40B4-BE49-F238E27FC236}">
                <a16:creationId xmlns:a16="http://schemas.microsoft.com/office/drawing/2014/main" id="{9F9EFD89-A2F4-039A-59BC-8E54F926464C}"/>
              </a:ext>
            </a:extLst>
          </p:cNvPr>
          <p:cNvSpPr>
            <a:spLocks/>
          </p:cNvSpPr>
          <p:nvPr/>
        </p:nvSpPr>
        <p:spPr bwMode="auto">
          <a:xfrm>
            <a:off x="15599988" y="7994651"/>
            <a:ext cx="0" cy="19050"/>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8" name="Freeform 35">
            <a:extLst>
              <a:ext uri="{FF2B5EF4-FFF2-40B4-BE49-F238E27FC236}">
                <a16:creationId xmlns:a16="http://schemas.microsoft.com/office/drawing/2014/main" id="{54537C01-6302-572A-8784-185BBDA45353}"/>
              </a:ext>
            </a:extLst>
          </p:cNvPr>
          <p:cNvSpPr>
            <a:spLocks/>
          </p:cNvSpPr>
          <p:nvPr/>
        </p:nvSpPr>
        <p:spPr bwMode="auto">
          <a:xfrm>
            <a:off x="14430000" y="7354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36">
            <a:extLst>
              <a:ext uri="{FF2B5EF4-FFF2-40B4-BE49-F238E27FC236}">
                <a16:creationId xmlns:a16="http://schemas.microsoft.com/office/drawing/2014/main" id="{51047CB6-25C1-A196-B2D0-612BD7068274}"/>
              </a:ext>
            </a:extLst>
          </p:cNvPr>
          <p:cNvSpPr>
            <a:spLocks/>
          </p:cNvSpPr>
          <p:nvPr/>
        </p:nvSpPr>
        <p:spPr bwMode="auto">
          <a:xfrm>
            <a:off x="15619039" y="7878764"/>
            <a:ext cx="9526" cy="12700"/>
          </a:xfrm>
          <a:custGeom>
            <a:avLst/>
            <a:gdLst>
              <a:gd name="T0" fmla="*/ 0 w 3"/>
              <a:gd name="T1" fmla="*/ 4 h 4"/>
              <a:gd name="T2" fmla="*/ 3 w 3"/>
              <a:gd name="T3" fmla="*/ 0 h 4"/>
              <a:gd name="T4" fmla="*/ 0 w 3"/>
              <a:gd name="T5" fmla="*/ 4 h 4"/>
            </a:gdLst>
            <a:ahLst/>
            <a:cxnLst>
              <a:cxn ang="0">
                <a:pos x="T0" y="T1"/>
              </a:cxn>
              <a:cxn ang="0">
                <a:pos x="T2" y="T3"/>
              </a:cxn>
              <a:cxn ang="0">
                <a:pos x="T4" y="T5"/>
              </a:cxn>
            </a:cxnLst>
            <a:rect l="0" t="0" r="r" b="b"/>
            <a:pathLst>
              <a:path w="3" h="4">
                <a:moveTo>
                  <a:pt x="0" y="4"/>
                </a:moveTo>
                <a:cubicBezTo>
                  <a:pt x="1" y="2"/>
                  <a:pt x="2" y="1"/>
                  <a:pt x="3" y="0"/>
                </a:cubicBezTo>
                <a:cubicBezTo>
                  <a:pt x="2" y="1"/>
                  <a:pt x="1" y="2"/>
                  <a:pt x="0"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0" name="Freeform 37">
            <a:extLst>
              <a:ext uri="{FF2B5EF4-FFF2-40B4-BE49-F238E27FC236}">
                <a16:creationId xmlns:a16="http://schemas.microsoft.com/office/drawing/2014/main" id="{1B6FB950-3299-8CFA-CE34-F3A1F3687875}"/>
              </a:ext>
            </a:extLst>
          </p:cNvPr>
          <p:cNvSpPr>
            <a:spLocks/>
          </p:cNvSpPr>
          <p:nvPr/>
        </p:nvSpPr>
        <p:spPr bwMode="auto">
          <a:xfrm>
            <a:off x="14593512" y="7537450"/>
            <a:ext cx="1549400" cy="1147764"/>
          </a:xfrm>
          <a:custGeom>
            <a:avLst/>
            <a:gdLst>
              <a:gd name="T0" fmla="*/ 462 w 494"/>
              <a:gd name="T1" fmla="*/ 237 h 366"/>
              <a:gd name="T2" fmla="*/ 429 w 494"/>
              <a:gd name="T3" fmla="*/ 250 h 366"/>
              <a:gd name="T4" fmla="*/ 410 w 494"/>
              <a:gd name="T5" fmla="*/ 286 h 366"/>
              <a:gd name="T6" fmla="*/ 386 w 494"/>
              <a:gd name="T7" fmla="*/ 292 h 366"/>
              <a:gd name="T8" fmla="*/ 351 w 494"/>
              <a:gd name="T9" fmla="*/ 294 h 366"/>
              <a:gd name="T10" fmla="*/ 327 w 494"/>
              <a:gd name="T11" fmla="*/ 276 h 366"/>
              <a:gd name="T12" fmla="*/ 311 w 494"/>
              <a:gd name="T13" fmla="*/ 247 h 366"/>
              <a:gd name="T14" fmla="*/ 307 w 494"/>
              <a:gd name="T15" fmla="*/ 216 h 366"/>
              <a:gd name="T16" fmla="*/ 315 w 494"/>
              <a:gd name="T17" fmla="*/ 165 h 366"/>
              <a:gd name="T18" fmla="*/ 293 w 494"/>
              <a:gd name="T19" fmla="*/ 142 h 366"/>
              <a:gd name="T20" fmla="*/ 249 w 494"/>
              <a:gd name="T21" fmla="*/ 71 h 366"/>
              <a:gd name="T22" fmla="*/ 197 w 494"/>
              <a:gd name="T23" fmla="*/ 60 h 366"/>
              <a:gd name="T24" fmla="*/ 123 w 494"/>
              <a:gd name="T25" fmla="*/ 32 h 366"/>
              <a:gd name="T26" fmla="*/ 0 w 494"/>
              <a:gd name="T27" fmla="*/ 3 h 366"/>
              <a:gd name="T28" fmla="*/ 5 w 494"/>
              <a:gd name="T29" fmla="*/ 22 h 366"/>
              <a:gd name="T30" fmla="*/ 22 w 494"/>
              <a:gd name="T31" fmla="*/ 70 h 366"/>
              <a:gd name="T32" fmla="*/ 36 w 494"/>
              <a:gd name="T33" fmla="*/ 102 h 366"/>
              <a:gd name="T34" fmla="*/ 27 w 494"/>
              <a:gd name="T35" fmla="*/ 105 h 366"/>
              <a:gd name="T36" fmla="*/ 40 w 494"/>
              <a:gd name="T37" fmla="*/ 125 h 366"/>
              <a:gd name="T38" fmla="*/ 64 w 494"/>
              <a:gd name="T39" fmla="*/ 151 h 366"/>
              <a:gd name="T40" fmla="*/ 67 w 494"/>
              <a:gd name="T41" fmla="*/ 172 h 366"/>
              <a:gd name="T42" fmla="*/ 103 w 494"/>
              <a:gd name="T43" fmla="*/ 205 h 366"/>
              <a:gd name="T44" fmla="*/ 100 w 494"/>
              <a:gd name="T45" fmla="*/ 183 h 366"/>
              <a:gd name="T46" fmla="*/ 84 w 494"/>
              <a:gd name="T47" fmla="*/ 152 h 366"/>
              <a:gd name="T48" fmla="*/ 72 w 494"/>
              <a:gd name="T49" fmla="*/ 120 h 366"/>
              <a:gd name="T50" fmla="*/ 43 w 494"/>
              <a:gd name="T51" fmla="*/ 67 h 366"/>
              <a:gd name="T52" fmla="*/ 41 w 494"/>
              <a:gd name="T53" fmla="*/ 30 h 366"/>
              <a:gd name="T54" fmla="*/ 55 w 494"/>
              <a:gd name="T55" fmla="*/ 34 h 366"/>
              <a:gd name="T56" fmla="*/ 68 w 494"/>
              <a:gd name="T57" fmla="*/ 69 h 366"/>
              <a:gd name="T58" fmla="*/ 94 w 494"/>
              <a:gd name="T59" fmla="*/ 112 h 366"/>
              <a:gd name="T60" fmla="*/ 114 w 494"/>
              <a:gd name="T61" fmla="*/ 135 h 366"/>
              <a:gd name="T62" fmla="*/ 112 w 494"/>
              <a:gd name="T63" fmla="*/ 144 h 366"/>
              <a:gd name="T64" fmla="*/ 126 w 494"/>
              <a:gd name="T65" fmla="*/ 161 h 366"/>
              <a:gd name="T66" fmla="*/ 138 w 494"/>
              <a:gd name="T67" fmla="*/ 179 h 366"/>
              <a:gd name="T68" fmla="*/ 172 w 494"/>
              <a:gd name="T69" fmla="*/ 244 h 366"/>
              <a:gd name="T70" fmla="*/ 169 w 494"/>
              <a:gd name="T71" fmla="*/ 270 h 366"/>
              <a:gd name="T72" fmla="*/ 197 w 494"/>
              <a:gd name="T73" fmla="*/ 294 h 366"/>
              <a:gd name="T74" fmla="*/ 221 w 494"/>
              <a:gd name="T75" fmla="*/ 305 h 366"/>
              <a:gd name="T76" fmla="*/ 259 w 494"/>
              <a:gd name="T77" fmla="*/ 326 h 366"/>
              <a:gd name="T78" fmla="*/ 295 w 494"/>
              <a:gd name="T79" fmla="*/ 341 h 366"/>
              <a:gd name="T80" fmla="*/ 358 w 494"/>
              <a:gd name="T81" fmla="*/ 342 h 366"/>
              <a:gd name="T82" fmla="*/ 389 w 494"/>
              <a:gd name="T83" fmla="*/ 363 h 366"/>
              <a:gd name="T84" fmla="*/ 404 w 494"/>
              <a:gd name="T85" fmla="*/ 337 h 366"/>
              <a:gd name="T86" fmla="*/ 414 w 494"/>
              <a:gd name="T87" fmla="*/ 328 h 366"/>
              <a:gd name="T88" fmla="*/ 411 w 494"/>
              <a:gd name="T89" fmla="*/ 308 h 366"/>
              <a:gd name="T90" fmla="*/ 447 w 494"/>
              <a:gd name="T91" fmla="*/ 305 h 366"/>
              <a:gd name="T92" fmla="*/ 465 w 494"/>
              <a:gd name="T93" fmla="*/ 299 h 366"/>
              <a:gd name="T94" fmla="*/ 475 w 494"/>
              <a:gd name="T95" fmla="*/ 291 h 366"/>
              <a:gd name="T96" fmla="*/ 483 w 494"/>
              <a:gd name="T97" fmla="*/ 260 h 366"/>
              <a:gd name="T98" fmla="*/ 493 w 494"/>
              <a:gd name="T99" fmla="*/ 24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4" h="366">
                <a:moveTo>
                  <a:pt x="486" y="235"/>
                </a:moveTo>
                <a:cubicBezTo>
                  <a:pt x="478" y="235"/>
                  <a:pt x="470" y="234"/>
                  <a:pt x="462" y="237"/>
                </a:cubicBezTo>
                <a:cubicBezTo>
                  <a:pt x="455" y="240"/>
                  <a:pt x="449" y="240"/>
                  <a:pt x="442" y="241"/>
                </a:cubicBezTo>
                <a:cubicBezTo>
                  <a:pt x="435" y="241"/>
                  <a:pt x="431" y="244"/>
                  <a:pt x="429" y="250"/>
                </a:cubicBezTo>
                <a:cubicBezTo>
                  <a:pt x="427" y="253"/>
                  <a:pt x="426" y="256"/>
                  <a:pt x="425" y="259"/>
                </a:cubicBezTo>
                <a:cubicBezTo>
                  <a:pt x="423" y="270"/>
                  <a:pt x="419" y="279"/>
                  <a:pt x="410" y="286"/>
                </a:cubicBezTo>
                <a:cubicBezTo>
                  <a:pt x="408" y="294"/>
                  <a:pt x="403" y="294"/>
                  <a:pt x="396" y="291"/>
                </a:cubicBezTo>
                <a:cubicBezTo>
                  <a:pt x="393" y="290"/>
                  <a:pt x="389" y="291"/>
                  <a:pt x="386" y="292"/>
                </a:cubicBezTo>
                <a:cubicBezTo>
                  <a:pt x="379" y="293"/>
                  <a:pt x="373" y="296"/>
                  <a:pt x="366" y="298"/>
                </a:cubicBezTo>
                <a:cubicBezTo>
                  <a:pt x="361" y="299"/>
                  <a:pt x="355" y="300"/>
                  <a:pt x="351" y="294"/>
                </a:cubicBezTo>
                <a:cubicBezTo>
                  <a:pt x="347" y="291"/>
                  <a:pt x="343" y="289"/>
                  <a:pt x="338" y="287"/>
                </a:cubicBezTo>
                <a:cubicBezTo>
                  <a:pt x="333" y="285"/>
                  <a:pt x="329" y="281"/>
                  <a:pt x="327" y="276"/>
                </a:cubicBezTo>
                <a:cubicBezTo>
                  <a:pt x="324" y="269"/>
                  <a:pt x="320" y="262"/>
                  <a:pt x="315" y="256"/>
                </a:cubicBezTo>
                <a:cubicBezTo>
                  <a:pt x="313" y="254"/>
                  <a:pt x="312" y="250"/>
                  <a:pt x="311" y="247"/>
                </a:cubicBezTo>
                <a:cubicBezTo>
                  <a:pt x="310" y="241"/>
                  <a:pt x="309" y="235"/>
                  <a:pt x="308" y="228"/>
                </a:cubicBezTo>
                <a:cubicBezTo>
                  <a:pt x="307" y="224"/>
                  <a:pt x="307" y="220"/>
                  <a:pt x="307" y="216"/>
                </a:cubicBezTo>
                <a:cubicBezTo>
                  <a:pt x="308" y="202"/>
                  <a:pt x="309" y="187"/>
                  <a:pt x="312" y="173"/>
                </a:cubicBezTo>
                <a:cubicBezTo>
                  <a:pt x="313" y="170"/>
                  <a:pt x="314" y="167"/>
                  <a:pt x="315" y="165"/>
                </a:cubicBezTo>
                <a:cubicBezTo>
                  <a:pt x="317" y="163"/>
                  <a:pt x="318" y="161"/>
                  <a:pt x="319" y="159"/>
                </a:cubicBezTo>
                <a:cubicBezTo>
                  <a:pt x="311" y="154"/>
                  <a:pt x="299" y="148"/>
                  <a:pt x="293" y="142"/>
                </a:cubicBezTo>
                <a:cubicBezTo>
                  <a:pt x="282" y="132"/>
                  <a:pt x="283" y="121"/>
                  <a:pt x="276" y="105"/>
                </a:cubicBezTo>
                <a:cubicBezTo>
                  <a:pt x="269" y="90"/>
                  <a:pt x="269" y="67"/>
                  <a:pt x="249" y="71"/>
                </a:cubicBezTo>
                <a:cubicBezTo>
                  <a:pt x="229" y="76"/>
                  <a:pt x="232" y="92"/>
                  <a:pt x="224" y="87"/>
                </a:cubicBezTo>
                <a:cubicBezTo>
                  <a:pt x="216" y="82"/>
                  <a:pt x="198" y="71"/>
                  <a:pt x="197" y="60"/>
                </a:cubicBezTo>
                <a:cubicBezTo>
                  <a:pt x="196" y="48"/>
                  <a:pt x="187" y="29"/>
                  <a:pt x="166" y="29"/>
                </a:cubicBezTo>
                <a:cubicBezTo>
                  <a:pt x="145" y="29"/>
                  <a:pt x="157" y="32"/>
                  <a:pt x="123" y="32"/>
                </a:cubicBezTo>
                <a:cubicBezTo>
                  <a:pt x="89" y="32"/>
                  <a:pt x="53" y="14"/>
                  <a:pt x="42" y="6"/>
                </a:cubicBezTo>
                <a:cubicBezTo>
                  <a:pt x="36" y="1"/>
                  <a:pt x="17" y="2"/>
                  <a:pt x="0" y="3"/>
                </a:cubicBezTo>
                <a:cubicBezTo>
                  <a:pt x="0" y="2"/>
                  <a:pt x="0" y="1"/>
                  <a:pt x="0" y="0"/>
                </a:cubicBezTo>
                <a:cubicBezTo>
                  <a:pt x="0" y="7"/>
                  <a:pt x="3" y="15"/>
                  <a:pt x="5" y="22"/>
                </a:cubicBezTo>
                <a:cubicBezTo>
                  <a:pt x="8" y="35"/>
                  <a:pt x="14" y="46"/>
                  <a:pt x="16" y="60"/>
                </a:cubicBezTo>
                <a:cubicBezTo>
                  <a:pt x="16" y="64"/>
                  <a:pt x="19" y="67"/>
                  <a:pt x="22" y="70"/>
                </a:cubicBezTo>
                <a:cubicBezTo>
                  <a:pt x="29" y="75"/>
                  <a:pt x="33" y="83"/>
                  <a:pt x="37" y="90"/>
                </a:cubicBezTo>
                <a:cubicBezTo>
                  <a:pt x="39" y="94"/>
                  <a:pt x="39" y="98"/>
                  <a:pt x="36" y="102"/>
                </a:cubicBezTo>
                <a:cubicBezTo>
                  <a:pt x="35" y="105"/>
                  <a:pt x="32" y="105"/>
                  <a:pt x="29" y="105"/>
                </a:cubicBezTo>
                <a:cubicBezTo>
                  <a:pt x="29" y="105"/>
                  <a:pt x="28" y="105"/>
                  <a:pt x="27" y="105"/>
                </a:cubicBezTo>
                <a:cubicBezTo>
                  <a:pt x="26" y="106"/>
                  <a:pt x="24" y="109"/>
                  <a:pt x="25" y="110"/>
                </a:cubicBezTo>
                <a:cubicBezTo>
                  <a:pt x="28" y="117"/>
                  <a:pt x="33" y="122"/>
                  <a:pt x="40" y="125"/>
                </a:cubicBezTo>
                <a:cubicBezTo>
                  <a:pt x="48" y="129"/>
                  <a:pt x="54" y="135"/>
                  <a:pt x="61" y="141"/>
                </a:cubicBezTo>
                <a:cubicBezTo>
                  <a:pt x="63" y="144"/>
                  <a:pt x="64" y="147"/>
                  <a:pt x="64" y="151"/>
                </a:cubicBezTo>
                <a:cubicBezTo>
                  <a:pt x="64" y="154"/>
                  <a:pt x="64" y="158"/>
                  <a:pt x="63" y="161"/>
                </a:cubicBezTo>
                <a:cubicBezTo>
                  <a:pt x="62" y="166"/>
                  <a:pt x="64" y="169"/>
                  <a:pt x="67" y="172"/>
                </a:cubicBezTo>
                <a:cubicBezTo>
                  <a:pt x="77" y="183"/>
                  <a:pt x="89" y="191"/>
                  <a:pt x="96" y="204"/>
                </a:cubicBezTo>
                <a:cubicBezTo>
                  <a:pt x="97" y="207"/>
                  <a:pt x="101" y="207"/>
                  <a:pt x="103" y="205"/>
                </a:cubicBezTo>
                <a:cubicBezTo>
                  <a:pt x="106" y="202"/>
                  <a:pt x="108" y="199"/>
                  <a:pt x="107" y="196"/>
                </a:cubicBezTo>
                <a:cubicBezTo>
                  <a:pt x="106" y="191"/>
                  <a:pt x="103" y="187"/>
                  <a:pt x="100" y="183"/>
                </a:cubicBezTo>
                <a:cubicBezTo>
                  <a:pt x="97" y="180"/>
                  <a:pt x="89" y="166"/>
                  <a:pt x="88" y="162"/>
                </a:cubicBezTo>
                <a:cubicBezTo>
                  <a:pt x="86" y="158"/>
                  <a:pt x="85" y="155"/>
                  <a:pt x="84" y="152"/>
                </a:cubicBezTo>
                <a:cubicBezTo>
                  <a:pt x="83" y="146"/>
                  <a:pt x="83" y="141"/>
                  <a:pt x="82" y="135"/>
                </a:cubicBezTo>
                <a:cubicBezTo>
                  <a:pt x="80" y="129"/>
                  <a:pt x="74" y="126"/>
                  <a:pt x="72" y="120"/>
                </a:cubicBezTo>
                <a:cubicBezTo>
                  <a:pt x="69" y="111"/>
                  <a:pt x="65" y="102"/>
                  <a:pt x="59" y="93"/>
                </a:cubicBezTo>
                <a:cubicBezTo>
                  <a:pt x="54" y="85"/>
                  <a:pt x="50" y="75"/>
                  <a:pt x="43" y="67"/>
                </a:cubicBezTo>
                <a:cubicBezTo>
                  <a:pt x="42" y="65"/>
                  <a:pt x="41" y="63"/>
                  <a:pt x="41" y="61"/>
                </a:cubicBezTo>
                <a:cubicBezTo>
                  <a:pt x="40" y="51"/>
                  <a:pt x="38" y="41"/>
                  <a:pt x="41" y="30"/>
                </a:cubicBezTo>
                <a:cubicBezTo>
                  <a:pt x="41" y="28"/>
                  <a:pt x="42" y="28"/>
                  <a:pt x="44" y="28"/>
                </a:cubicBezTo>
                <a:cubicBezTo>
                  <a:pt x="48" y="30"/>
                  <a:pt x="51" y="32"/>
                  <a:pt x="55" y="34"/>
                </a:cubicBezTo>
                <a:cubicBezTo>
                  <a:pt x="59" y="36"/>
                  <a:pt x="62" y="38"/>
                  <a:pt x="62" y="43"/>
                </a:cubicBezTo>
                <a:cubicBezTo>
                  <a:pt x="64" y="52"/>
                  <a:pt x="65" y="61"/>
                  <a:pt x="68" y="69"/>
                </a:cubicBezTo>
                <a:cubicBezTo>
                  <a:pt x="73" y="82"/>
                  <a:pt x="80" y="94"/>
                  <a:pt x="89" y="105"/>
                </a:cubicBezTo>
                <a:cubicBezTo>
                  <a:pt x="91" y="107"/>
                  <a:pt x="93" y="109"/>
                  <a:pt x="94" y="112"/>
                </a:cubicBezTo>
                <a:cubicBezTo>
                  <a:pt x="95" y="118"/>
                  <a:pt x="100" y="122"/>
                  <a:pt x="105" y="126"/>
                </a:cubicBezTo>
                <a:cubicBezTo>
                  <a:pt x="108" y="129"/>
                  <a:pt x="111" y="132"/>
                  <a:pt x="114" y="135"/>
                </a:cubicBezTo>
                <a:cubicBezTo>
                  <a:pt x="115" y="136"/>
                  <a:pt x="116" y="138"/>
                  <a:pt x="115" y="140"/>
                </a:cubicBezTo>
                <a:cubicBezTo>
                  <a:pt x="114" y="141"/>
                  <a:pt x="113" y="143"/>
                  <a:pt x="112" y="144"/>
                </a:cubicBezTo>
                <a:cubicBezTo>
                  <a:pt x="111" y="147"/>
                  <a:pt x="111" y="151"/>
                  <a:pt x="114" y="153"/>
                </a:cubicBezTo>
                <a:cubicBezTo>
                  <a:pt x="118" y="156"/>
                  <a:pt x="122" y="159"/>
                  <a:pt x="126" y="161"/>
                </a:cubicBezTo>
                <a:cubicBezTo>
                  <a:pt x="131" y="164"/>
                  <a:pt x="133" y="167"/>
                  <a:pt x="134" y="172"/>
                </a:cubicBezTo>
                <a:cubicBezTo>
                  <a:pt x="134" y="175"/>
                  <a:pt x="137" y="177"/>
                  <a:pt x="138" y="179"/>
                </a:cubicBezTo>
                <a:cubicBezTo>
                  <a:pt x="160" y="201"/>
                  <a:pt x="166" y="213"/>
                  <a:pt x="172" y="237"/>
                </a:cubicBezTo>
                <a:cubicBezTo>
                  <a:pt x="172" y="239"/>
                  <a:pt x="172" y="242"/>
                  <a:pt x="172" y="244"/>
                </a:cubicBezTo>
                <a:cubicBezTo>
                  <a:pt x="171" y="246"/>
                  <a:pt x="170" y="249"/>
                  <a:pt x="168" y="251"/>
                </a:cubicBezTo>
                <a:cubicBezTo>
                  <a:pt x="163" y="258"/>
                  <a:pt x="165" y="264"/>
                  <a:pt x="169" y="270"/>
                </a:cubicBezTo>
                <a:cubicBezTo>
                  <a:pt x="172" y="276"/>
                  <a:pt x="176" y="281"/>
                  <a:pt x="182" y="283"/>
                </a:cubicBezTo>
                <a:cubicBezTo>
                  <a:pt x="188" y="285"/>
                  <a:pt x="193" y="289"/>
                  <a:pt x="197" y="294"/>
                </a:cubicBezTo>
                <a:cubicBezTo>
                  <a:pt x="201" y="299"/>
                  <a:pt x="206" y="302"/>
                  <a:pt x="213" y="303"/>
                </a:cubicBezTo>
                <a:cubicBezTo>
                  <a:pt x="215" y="304"/>
                  <a:pt x="218" y="304"/>
                  <a:pt x="221" y="305"/>
                </a:cubicBezTo>
                <a:cubicBezTo>
                  <a:pt x="223" y="306"/>
                  <a:pt x="226" y="307"/>
                  <a:pt x="228" y="309"/>
                </a:cubicBezTo>
                <a:cubicBezTo>
                  <a:pt x="237" y="317"/>
                  <a:pt x="247" y="323"/>
                  <a:pt x="259" y="326"/>
                </a:cubicBezTo>
                <a:cubicBezTo>
                  <a:pt x="265" y="327"/>
                  <a:pt x="270" y="330"/>
                  <a:pt x="276" y="333"/>
                </a:cubicBezTo>
                <a:cubicBezTo>
                  <a:pt x="282" y="337"/>
                  <a:pt x="288" y="339"/>
                  <a:pt x="295" y="341"/>
                </a:cubicBezTo>
                <a:cubicBezTo>
                  <a:pt x="318" y="348"/>
                  <a:pt x="318" y="348"/>
                  <a:pt x="341" y="339"/>
                </a:cubicBezTo>
                <a:cubicBezTo>
                  <a:pt x="348" y="337"/>
                  <a:pt x="354" y="338"/>
                  <a:pt x="358" y="342"/>
                </a:cubicBezTo>
                <a:cubicBezTo>
                  <a:pt x="367" y="351"/>
                  <a:pt x="378" y="358"/>
                  <a:pt x="386" y="366"/>
                </a:cubicBezTo>
                <a:cubicBezTo>
                  <a:pt x="388" y="365"/>
                  <a:pt x="389" y="363"/>
                  <a:pt x="389" y="363"/>
                </a:cubicBezTo>
                <a:cubicBezTo>
                  <a:pt x="389" y="360"/>
                  <a:pt x="386" y="354"/>
                  <a:pt x="391" y="349"/>
                </a:cubicBezTo>
                <a:cubicBezTo>
                  <a:pt x="395" y="343"/>
                  <a:pt x="392" y="338"/>
                  <a:pt x="404" y="337"/>
                </a:cubicBezTo>
                <a:cubicBezTo>
                  <a:pt x="417" y="337"/>
                  <a:pt x="423" y="339"/>
                  <a:pt x="422" y="335"/>
                </a:cubicBezTo>
                <a:cubicBezTo>
                  <a:pt x="421" y="331"/>
                  <a:pt x="415" y="332"/>
                  <a:pt x="414" y="328"/>
                </a:cubicBezTo>
                <a:cubicBezTo>
                  <a:pt x="413" y="325"/>
                  <a:pt x="403" y="319"/>
                  <a:pt x="406" y="317"/>
                </a:cubicBezTo>
                <a:cubicBezTo>
                  <a:pt x="409" y="316"/>
                  <a:pt x="412" y="315"/>
                  <a:pt x="411" y="308"/>
                </a:cubicBezTo>
                <a:cubicBezTo>
                  <a:pt x="441" y="308"/>
                  <a:pt x="441" y="308"/>
                  <a:pt x="441" y="308"/>
                </a:cubicBezTo>
                <a:cubicBezTo>
                  <a:pt x="441" y="308"/>
                  <a:pt x="441" y="305"/>
                  <a:pt x="447" y="305"/>
                </a:cubicBezTo>
                <a:cubicBezTo>
                  <a:pt x="453" y="305"/>
                  <a:pt x="447" y="292"/>
                  <a:pt x="456" y="296"/>
                </a:cubicBezTo>
                <a:cubicBezTo>
                  <a:pt x="459" y="297"/>
                  <a:pt x="462" y="298"/>
                  <a:pt x="465" y="299"/>
                </a:cubicBezTo>
                <a:cubicBezTo>
                  <a:pt x="465" y="299"/>
                  <a:pt x="466" y="299"/>
                  <a:pt x="467" y="299"/>
                </a:cubicBezTo>
                <a:cubicBezTo>
                  <a:pt x="472" y="299"/>
                  <a:pt x="474" y="296"/>
                  <a:pt x="475" y="291"/>
                </a:cubicBezTo>
                <a:cubicBezTo>
                  <a:pt x="476" y="286"/>
                  <a:pt x="477" y="282"/>
                  <a:pt x="477" y="277"/>
                </a:cubicBezTo>
                <a:cubicBezTo>
                  <a:pt x="476" y="270"/>
                  <a:pt x="478" y="265"/>
                  <a:pt x="483" y="260"/>
                </a:cubicBezTo>
                <a:cubicBezTo>
                  <a:pt x="486" y="257"/>
                  <a:pt x="488" y="253"/>
                  <a:pt x="490" y="250"/>
                </a:cubicBezTo>
                <a:cubicBezTo>
                  <a:pt x="491" y="248"/>
                  <a:pt x="492" y="246"/>
                  <a:pt x="493" y="244"/>
                </a:cubicBezTo>
                <a:cubicBezTo>
                  <a:pt x="494" y="241"/>
                  <a:pt x="490" y="235"/>
                  <a:pt x="486" y="23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38">
            <a:extLst>
              <a:ext uri="{FF2B5EF4-FFF2-40B4-BE49-F238E27FC236}">
                <a16:creationId xmlns:a16="http://schemas.microsoft.com/office/drawing/2014/main" id="{938EF5CD-DAC7-E2BA-76F3-C1C988D88B27}"/>
              </a:ext>
            </a:extLst>
          </p:cNvPr>
          <p:cNvSpPr>
            <a:spLocks/>
          </p:cNvSpPr>
          <p:nvPr/>
        </p:nvSpPr>
        <p:spPr bwMode="auto">
          <a:xfrm>
            <a:off x="16087350" y="8428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 name="Freeform 39">
            <a:extLst>
              <a:ext uri="{FF2B5EF4-FFF2-40B4-BE49-F238E27FC236}">
                <a16:creationId xmlns:a16="http://schemas.microsoft.com/office/drawing/2014/main" id="{1E5F96EC-A239-DB06-4595-045C5CFE21C2}"/>
              </a:ext>
            </a:extLst>
          </p:cNvPr>
          <p:cNvSpPr>
            <a:spLocks/>
          </p:cNvSpPr>
          <p:nvPr/>
        </p:nvSpPr>
        <p:spPr bwMode="auto">
          <a:xfrm>
            <a:off x="15976226" y="8453438"/>
            <a:ext cx="76200" cy="153988"/>
          </a:xfrm>
          <a:custGeom>
            <a:avLst/>
            <a:gdLst>
              <a:gd name="T0" fmla="*/ 15 w 24"/>
              <a:gd name="T1" fmla="*/ 4 h 49"/>
              <a:gd name="T2" fmla="*/ 6 w 24"/>
              <a:gd name="T3" fmla="*/ 13 h 49"/>
              <a:gd name="T4" fmla="*/ 0 w 24"/>
              <a:gd name="T5" fmla="*/ 16 h 49"/>
              <a:gd name="T6" fmla="*/ 0 w 24"/>
              <a:gd name="T7" fmla="*/ 16 h 49"/>
              <a:gd name="T8" fmla="*/ 0 w 24"/>
              <a:gd name="T9" fmla="*/ 48 h 49"/>
              <a:gd name="T10" fmla="*/ 3 w 24"/>
              <a:gd name="T11" fmla="*/ 48 h 49"/>
              <a:gd name="T12" fmla="*/ 16 w 24"/>
              <a:gd name="T13" fmla="*/ 49 h 49"/>
              <a:gd name="T14" fmla="*/ 13 w 24"/>
              <a:gd name="T15" fmla="*/ 49 h 49"/>
              <a:gd name="T16" fmla="*/ 12 w 24"/>
              <a:gd name="T17" fmla="*/ 46 h 49"/>
              <a:gd name="T18" fmla="*/ 21 w 24"/>
              <a:gd name="T19" fmla="*/ 23 h 49"/>
              <a:gd name="T20" fmla="*/ 22 w 24"/>
              <a:gd name="T21" fmla="*/ 11 h 49"/>
              <a:gd name="T22" fmla="*/ 24 w 24"/>
              <a:gd name="T23" fmla="*/ 7 h 49"/>
              <a:gd name="T24" fmla="*/ 15 w 24"/>
              <a:gd name="T25"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9">
                <a:moveTo>
                  <a:pt x="15" y="4"/>
                </a:moveTo>
                <a:cubicBezTo>
                  <a:pt x="6" y="0"/>
                  <a:pt x="12" y="13"/>
                  <a:pt x="6" y="13"/>
                </a:cubicBezTo>
                <a:cubicBezTo>
                  <a:pt x="0" y="13"/>
                  <a:pt x="0" y="16"/>
                  <a:pt x="0" y="16"/>
                </a:cubicBezTo>
                <a:cubicBezTo>
                  <a:pt x="0" y="16"/>
                  <a:pt x="0" y="16"/>
                  <a:pt x="0" y="16"/>
                </a:cubicBezTo>
                <a:cubicBezTo>
                  <a:pt x="0" y="48"/>
                  <a:pt x="0" y="48"/>
                  <a:pt x="0" y="48"/>
                </a:cubicBezTo>
                <a:cubicBezTo>
                  <a:pt x="0" y="48"/>
                  <a:pt x="2" y="48"/>
                  <a:pt x="3" y="48"/>
                </a:cubicBezTo>
                <a:cubicBezTo>
                  <a:pt x="4" y="48"/>
                  <a:pt x="11" y="49"/>
                  <a:pt x="16" y="49"/>
                </a:cubicBezTo>
                <a:cubicBezTo>
                  <a:pt x="15" y="49"/>
                  <a:pt x="14" y="49"/>
                  <a:pt x="13" y="49"/>
                </a:cubicBezTo>
                <a:cubicBezTo>
                  <a:pt x="12" y="48"/>
                  <a:pt x="11" y="47"/>
                  <a:pt x="12" y="46"/>
                </a:cubicBezTo>
                <a:cubicBezTo>
                  <a:pt x="18" y="39"/>
                  <a:pt x="21" y="32"/>
                  <a:pt x="21" y="23"/>
                </a:cubicBezTo>
                <a:cubicBezTo>
                  <a:pt x="20" y="19"/>
                  <a:pt x="21" y="15"/>
                  <a:pt x="22" y="11"/>
                </a:cubicBezTo>
                <a:cubicBezTo>
                  <a:pt x="22" y="9"/>
                  <a:pt x="23" y="8"/>
                  <a:pt x="24" y="7"/>
                </a:cubicBezTo>
                <a:cubicBezTo>
                  <a:pt x="21" y="6"/>
                  <a:pt x="18" y="5"/>
                  <a:pt x="15"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40">
            <a:extLst>
              <a:ext uri="{FF2B5EF4-FFF2-40B4-BE49-F238E27FC236}">
                <a16:creationId xmlns:a16="http://schemas.microsoft.com/office/drawing/2014/main" id="{3BEA79B9-1642-ABDD-7EF2-34FB5FE58BE1}"/>
              </a:ext>
            </a:extLst>
          </p:cNvPr>
          <p:cNvSpPr>
            <a:spLocks/>
          </p:cNvSpPr>
          <p:nvPr/>
        </p:nvSpPr>
        <p:spPr bwMode="auto">
          <a:xfrm>
            <a:off x="16007976" y="8466138"/>
            <a:ext cx="0" cy="3176"/>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4" name="Freeform 41">
            <a:extLst>
              <a:ext uri="{FF2B5EF4-FFF2-40B4-BE49-F238E27FC236}">
                <a16:creationId xmlns:a16="http://schemas.microsoft.com/office/drawing/2014/main" id="{E438DAD0-A528-04F3-2CBF-C0F9B0990A0A}"/>
              </a:ext>
            </a:extLst>
          </p:cNvPr>
          <p:cNvSpPr>
            <a:spLocks/>
          </p:cNvSpPr>
          <p:nvPr/>
        </p:nvSpPr>
        <p:spPr bwMode="auto">
          <a:xfrm>
            <a:off x="16011150" y="8466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42">
            <a:extLst>
              <a:ext uri="{FF2B5EF4-FFF2-40B4-BE49-F238E27FC236}">
                <a16:creationId xmlns:a16="http://schemas.microsoft.com/office/drawing/2014/main" id="{B83D5241-0271-8DBF-9357-7247A133EF7A}"/>
              </a:ext>
            </a:extLst>
          </p:cNvPr>
          <p:cNvSpPr>
            <a:spLocks/>
          </p:cNvSpPr>
          <p:nvPr/>
        </p:nvSpPr>
        <p:spPr bwMode="auto">
          <a:xfrm>
            <a:off x="16007976" y="8472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6" name="Freeform 43">
            <a:extLst>
              <a:ext uri="{FF2B5EF4-FFF2-40B4-BE49-F238E27FC236}">
                <a16:creationId xmlns:a16="http://schemas.microsoft.com/office/drawing/2014/main" id="{83156427-1F05-349A-24DA-4897704A8AF5}"/>
              </a:ext>
            </a:extLst>
          </p:cNvPr>
          <p:cNvSpPr>
            <a:spLocks/>
          </p:cNvSpPr>
          <p:nvPr/>
        </p:nvSpPr>
        <p:spPr bwMode="auto">
          <a:xfrm>
            <a:off x="16023850" y="8466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44">
            <a:extLst>
              <a:ext uri="{FF2B5EF4-FFF2-40B4-BE49-F238E27FC236}">
                <a16:creationId xmlns:a16="http://schemas.microsoft.com/office/drawing/2014/main" id="{7879465E-A8A8-5271-4FC6-38DBA6E15E11}"/>
              </a:ext>
            </a:extLst>
          </p:cNvPr>
          <p:cNvSpPr>
            <a:spLocks/>
          </p:cNvSpPr>
          <p:nvPr/>
        </p:nvSpPr>
        <p:spPr bwMode="auto">
          <a:xfrm>
            <a:off x="16001626" y="8488364"/>
            <a:ext cx="3176"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 name="Freeform 45">
            <a:extLst>
              <a:ext uri="{FF2B5EF4-FFF2-40B4-BE49-F238E27FC236}">
                <a16:creationId xmlns:a16="http://schemas.microsoft.com/office/drawing/2014/main" id="{A18D6313-82E7-229D-E922-792E2B55FC24}"/>
              </a:ext>
            </a:extLst>
          </p:cNvPr>
          <p:cNvSpPr>
            <a:spLocks/>
          </p:cNvSpPr>
          <p:nvPr/>
        </p:nvSpPr>
        <p:spPr bwMode="auto">
          <a:xfrm>
            <a:off x="15804777" y="8502650"/>
            <a:ext cx="234950" cy="233364"/>
          </a:xfrm>
          <a:custGeom>
            <a:avLst/>
            <a:gdLst>
              <a:gd name="T0" fmla="*/ 68 w 75"/>
              <a:gd name="T1" fmla="*/ 33 h 74"/>
              <a:gd name="T2" fmla="*/ 71 w 75"/>
              <a:gd name="T3" fmla="*/ 33 h 74"/>
              <a:gd name="T4" fmla="*/ 58 w 75"/>
              <a:gd name="T5" fmla="*/ 32 h 74"/>
              <a:gd name="T6" fmla="*/ 55 w 75"/>
              <a:gd name="T7" fmla="*/ 32 h 74"/>
              <a:gd name="T8" fmla="*/ 55 w 75"/>
              <a:gd name="T9" fmla="*/ 0 h 74"/>
              <a:gd name="T10" fmla="*/ 25 w 75"/>
              <a:gd name="T11" fmla="*/ 0 h 74"/>
              <a:gd name="T12" fmla="*/ 20 w 75"/>
              <a:gd name="T13" fmla="*/ 9 h 74"/>
              <a:gd name="T14" fmla="*/ 28 w 75"/>
              <a:gd name="T15" fmla="*/ 20 h 74"/>
              <a:gd name="T16" fmla="*/ 36 w 75"/>
              <a:gd name="T17" fmla="*/ 27 h 74"/>
              <a:gd name="T18" fmla="*/ 18 w 75"/>
              <a:gd name="T19" fmla="*/ 29 h 74"/>
              <a:gd name="T20" fmla="*/ 5 w 75"/>
              <a:gd name="T21" fmla="*/ 41 h 74"/>
              <a:gd name="T22" fmla="*/ 3 w 75"/>
              <a:gd name="T23" fmla="*/ 55 h 74"/>
              <a:gd name="T24" fmla="*/ 0 w 75"/>
              <a:gd name="T25" fmla="*/ 58 h 74"/>
              <a:gd name="T26" fmla="*/ 5 w 75"/>
              <a:gd name="T27" fmla="*/ 63 h 74"/>
              <a:gd name="T28" fmla="*/ 21 w 75"/>
              <a:gd name="T29" fmla="*/ 72 h 74"/>
              <a:gd name="T30" fmla="*/ 34 w 75"/>
              <a:gd name="T31" fmla="*/ 74 h 74"/>
              <a:gd name="T32" fmla="*/ 36 w 75"/>
              <a:gd name="T33" fmla="*/ 70 h 74"/>
              <a:gd name="T34" fmla="*/ 42 w 75"/>
              <a:gd name="T35" fmla="*/ 66 h 74"/>
              <a:gd name="T36" fmla="*/ 47 w 75"/>
              <a:gd name="T37" fmla="*/ 63 h 74"/>
              <a:gd name="T38" fmla="*/ 53 w 75"/>
              <a:gd name="T39" fmla="*/ 57 h 74"/>
              <a:gd name="T40" fmla="*/ 54 w 75"/>
              <a:gd name="T41" fmla="*/ 50 h 74"/>
              <a:gd name="T42" fmla="*/ 62 w 75"/>
              <a:gd name="T43" fmla="*/ 44 h 74"/>
              <a:gd name="T44" fmla="*/ 68 w 75"/>
              <a:gd name="T45" fmla="*/ 39 h 74"/>
              <a:gd name="T46" fmla="*/ 73 w 75"/>
              <a:gd name="T47" fmla="*/ 36 h 74"/>
              <a:gd name="T48" fmla="*/ 74 w 75"/>
              <a:gd name="T49" fmla="*/ 34 h 74"/>
              <a:gd name="T50" fmla="*/ 68 w 75"/>
              <a:gd name="T51"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74">
                <a:moveTo>
                  <a:pt x="68" y="33"/>
                </a:moveTo>
                <a:cubicBezTo>
                  <a:pt x="69" y="33"/>
                  <a:pt x="70" y="33"/>
                  <a:pt x="71" y="33"/>
                </a:cubicBezTo>
                <a:cubicBezTo>
                  <a:pt x="66" y="33"/>
                  <a:pt x="59" y="32"/>
                  <a:pt x="58" y="32"/>
                </a:cubicBezTo>
                <a:cubicBezTo>
                  <a:pt x="57" y="32"/>
                  <a:pt x="55" y="32"/>
                  <a:pt x="55" y="32"/>
                </a:cubicBezTo>
                <a:cubicBezTo>
                  <a:pt x="55" y="0"/>
                  <a:pt x="55" y="0"/>
                  <a:pt x="55" y="0"/>
                </a:cubicBezTo>
                <a:cubicBezTo>
                  <a:pt x="25" y="0"/>
                  <a:pt x="25" y="0"/>
                  <a:pt x="25" y="0"/>
                </a:cubicBezTo>
                <a:cubicBezTo>
                  <a:pt x="26" y="7"/>
                  <a:pt x="23" y="8"/>
                  <a:pt x="20" y="9"/>
                </a:cubicBezTo>
                <a:cubicBezTo>
                  <a:pt x="17" y="11"/>
                  <a:pt x="27" y="17"/>
                  <a:pt x="28" y="20"/>
                </a:cubicBezTo>
                <a:cubicBezTo>
                  <a:pt x="29" y="24"/>
                  <a:pt x="35" y="23"/>
                  <a:pt x="36" y="27"/>
                </a:cubicBezTo>
                <a:cubicBezTo>
                  <a:pt x="37" y="31"/>
                  <a:pt x="31" y="29"/>
                  <a:pt x="18" y="29"/>
                </a:cubicBezTo>
                <a:cubicBezTo>
                  <a:pt x="6" y="30"/>
                  <a:pt x="9" y="35"/>
                  <a:pt x="5" y="41"/>
                </a:cubicBezTo>
                <a:cubicBezTo>
                  <a:pt x="0" y="46"/>
                  <a:pt x="3" y="52"/>
                  <a:pt x="3" y="55"/>
                </a:cubicBezTo>
                <a:cubicBezTo>
                  <a:pt x="3" y="55"/>
                  <a:pt x="2" y="57"/>
                  <a:pt x="0" y="58"/>
                </a:cubicBezTo>
                <a:cubicBezTo>
                  <a:pt x="2" y="60"/>
                  <a:pt x="3" y="62"/>
                  <a:pt x="5" y="63"/>
                </a:cubicBezTo>
                <a:cubicBezTo>
                  <a:pt x="9" y="68"/>
                  <a:pt x="15" y="71"/>
                  <a:pt x="21" y="72"/>
                </a:cubicBezTo>
                <a:cubicBezTo>
                  <a:pt x="26" y="72"/>
                  <a:pt x="30" y="73"/>
                  <a:pt x="34" y="74"/>
                </a:cubicBezTo>
                <a:cubicBezTo>
                  <a:pt x="35" y="73"/>
                  <a:pt x="36" y="72"/>
                  <a:pt x="36" y="70"/>
                </a:cubicBezTo>
                <a:cubicBezTo>
                  <a:pt x="37" y="67"/>
                  <a:pt x="39" y="66"/>
                  <a:pt x="42" y="66"/>
                </a:cubicBezTo>
                <a:cubicBezTo>
                  <a:pt x="45" y="65"/>
                  <a:pt x="45" y="65"/>
                  <a:pt x="47" y="63"/>
                </a:cubicBezTo>
                <a:cubicBezTo>
                  <a:pt x="50" y="60"/>
                  <a:pt x="53" y="60"/>
                  <a:pt x="53" y="57"/>
                </a:cubicBezTo>
                <a:cubicBezTo>
                  <a:pt x="53" y="54"/>
                  <a:pt x="51" y="52"/>
                  <a:pt x="54" y="50"/>
                </a:cubicBezTo>
                <a:cubicBezTo>
                  <a:pt x="58" y="47"/>
                  <a:pt x="60" y="44"/>
                  <a:pt x="62" y="44"/>
                </a:cubicBezTo>
                <a:cubicBezTo>
                  <a:pt x="64" y="44"/>
                  <a:pt x="65" y="44"/>
                  <a:pt x="68" y="39"/>
                </a:cubicBezTo>
                <a:cubicBezTo>
                  <a:pt x="71" y="34"/>
                  <a:pt x="75" y="38"/>
                  <a:pt x="73" y="36"/>
                </a:cubicBezTo>
                <a:cubicBezTo>
                  <a:pt x="73" y="35"/>
                  <a:pt x="74" y="35"/>
                  <a:pt x="74" y="34"/>
                </a:cubicBezTo>
                <a:cubicBezTo>
                  <a:pt x="72" y="33"/>
                  <a:pt x="70" y="33"/>
                  <a:pt x="68" y="3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46">
            <a:extLst>
              <a:ext uri="{FF2B5EF4-FFF2-40B4-BE49-F238E27FC236}">
                <a16:creationId xmlns:a16="http://schemas.microsoft.com/office/drawing/2014/main" id="{9137354E-FDA2-3812-2C66-2E7BEAC6CD8F}"/>
              </a:ext>
            </a:extLst>
          </p:cNvPr>
          <p:cNvSpPr>
            <a:spLocks/>
          </p:cNvSpPr>
          <p:nvPr/>
        </p:nvSpPr>
        <p:spPr bwMode="auto">
          <a:xfrm>
            <a:off x="15998450" y="8489950"/>
            <a:ext cx="3176" cy="3176"/>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0" name="Freeform 47">
            <a:extLst>
              <a:ext uri="{FF2B5EF4-FFF2-40B4-BE49-F238E27FC236}">
                <a16:creationId xmlns:a16="http://schemas.microsoft.com/office/drawing/2014/main" id="{BA9F18EC-D68E-74C4-1CE7-F3E03B6BF5EF}"/>
              </a:ext>
            </a:extLst>
          </p:cNvPr>
          <p:cNvSpPr>
            <a:spLocks noEditPoints="1"/>
          </p:cNvSpPr>
          <p:nvPr/>
        </p:nvSpPr>
        <p:spPr bwMode="auto">
          <a:xfrm>
            <a:off x="16236577" y="8177214"/>
            <a:ext cx="590550" cy="219076"/>
          </a:xfrm>
          <a:custGeom>
            <a:avLst/>
            <a:gdLst>
              <a:gd name="T0" fmla="*/ 32 w 188"/>
              <a:gd name="T1" fmla="*/ 29 h 70"/>
              <a:gd name="T2" fmla="*/ 34 w 188"/>
              <a:gd name="T3" fmla="*/ 33 h 70"/>
              <a:gd name="T4" fmla="*/ 37 w 188"/>
              <a:gd name="T5" fmla="*/ 31 h 70"/>
              <a:gd name="T6" fmla="*/ 35 w 188"/>
              <a:gd name="T7" fmla="*/ 28 h 70"/>
              <a:gd name="T8" fmla="*/ 32 w 188"/>
              <a:gd name="T9" fmla="*/ 29 h 70"/>
              <a:gd name="T10" fmla="*/ 170 w 188"/>
              <a:gd name="T11" fmla="*/ 49 h 70"/>
              <a:gd name="T12" fmla="*/ 129 w 188"/>
              <a:gd name="T13" fmla="*/ 31 h 70"/>
              <a:gd name="T14" fmla="*/ 116 w 188"/>
              <a:gd name="T15" fmla="*/ 25 h 70"/>
              <a:gd name="T16" fmla="*/ 101 w 188"/>
              <a:gd name="T17" fmla="*/ 17 h 70"/>
              <a:gd name="T18" fmla="*/ 94 w 188"/>
              <a:gd name="T19" fmla="*/ 14 h 70"/>
              <a:gd name="T20" fmla="*/ 73 w 188"/>
              <a:gd name="T21" fmla="*/ 6 h 70"/>
              <a:gd name="T22" fmla="*/ 57 w 188"/>
              <a:gd name="T23" fmla="*/ 2 h 70"/>
              <a:gd name="T24" fmla="*/ 47 w 188"/>
              <a:gd name="T25" fmla="*/ 1 h 70"/>
              <a:gd name="T26" fmla="*/ 19 w 188"/>
              <a:gd name="T27" fmla="*/ 8 h 70"/>
              <a:gd name="T28" fmla="*/ 0 w 188"/>
              <a:gd name="T29" fmla="*/ 27 h 70"/>
              <a:gd name="T30" fmla="*/ 1 w 188"/>
              <a:gd name="T31" fmla="*/ 28 h 70"/>
              <a:gd name="T32" fmla="*/ 9 w 188"/>
              <a:gd name="T33" fmla="*/ 27 h 70"/>
              <a:gd name="T34" fmla="*/ 40 w 188"/>
              <a:gd name="T35" fmla="*/ 14 h 70"/>
              <a:gd name="T36" fmla="*/ 47 w 188"/>
              <a:gd name="T37" fmla="*/ 16 h 70"/>
              <a:gd name="T38" fmla="*/ 54 w 188"/>
              <a:gd name="T39" fmla="*/ 22 h 70"/>
              <a:gd name="T40" fmla="*/ 69 w 188"/>
              <a:gd name="T41" fmla="*/ 25 h 70"/>
              <a:gd name="T42" fmla="*/ 79 w 188"/>
              <a:gd name="T43" fmla="*/ 28 h 70"/>
              <a:gd name="T44" fmla="*/ 98 w 188"/>
              <a:gd name="T45" fmla="*/ 34 h 70"/>
              <a:gd name="T46" fmla="*/ 106 w 188"/>
              <a:gd name="T47" fmla="*/ 40 h 70"/>
              <a:gd name="T48" fmla="*/ 122 w 188"/>
              <a:gd name="T49" fmla="*/ 51 h 70"/>
              <a:gd name="T50" fmla="*/ 124 w 188"/>
              <a:gd name="T51" fmla="*/ 52 h 70"/>
              <a:gd name="T52" fmla="*/ 125 w 188"/>
              <a:gd name="T53" fmla="*/ 57 h 70"/>
              <a:gd name="T54" fmla="*/ 123 w 188"/>
              <a:gd name="T55" fmla="*/ 60 h 70"/>
              <a:gd name="T56" fmla="*/ 126 w 188"/>
              <a:gd name="T57" fmla="*/ 66 h 70"/>
              <a:gd name="T58" fmla="*/ 144 w 188"/>
              <a:gd name="T59" fmla="*/ 67 h 70"/>
              <a:gd name="T60" fmla="*/ 175 w 188"/>
              <a:gd name="T61" fmla="*/ 62 h 70"/>
              <a:gd name="T62" fmla="*/ 176 w 188"/>
              <a:gd name="T63" fmla="*/ 55 h 70"/>
              <a:gd name="T64" fmla="*/ 170 w 188"/>
              <a:gd name="T65" fmla="*/ 49 h 70"/>
              <a:gd name="T66" fmla="*/ 184 w 188"/>
              <a:gd name="T67" fmla="*/ 14 h 70"/>
              <a:gd name="T68" fmla="*/ 184 w 188"/>
              <a:gd name="T69" fmla="*/ 16 h 70"/>
              <a:gd name="T70" fmla="*/ 187 w 188"/>
              <a:gd name="T71" fmla="*/ 17 h 70"/>
              <a:gd name="T72" fmla="*/ 188 w 188"/>
              <a:gd name="T73" fmla="*/ 16 h 70"/>
              <a:gd name="T74" fmla="*/ 184 w 188"/>
              <a:gd name="T75"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70">
                <a:moveTo>
                  <a:pt x="32" y="29"/>
                </a:moveTo>
                <a:cubicBezTo>
                  <a:pt x="32" y="31"/>
                  <a:pt x="32" y="32"/>
                  <a:pt x="34" y="33"/>
                </a:cubicBezTo>
                <a:cubicBezTo>
                  <a:pt x="35" y="33"/>
                  <a:pt x="36" y="33"/>
                  <a:pt x="37" y="31"/>
                </a:cubicBezTo>
                <a:cubicBezTo>
                  <a:pt x="37" y="30"/>
                  <a:pt x="36" y="28"/>
                  <a:pt x="35" y="28"/>
                </a:cubicBezTo>
                <a:cubicBezTo>
                  <a:pt x="34" y="27"/>
                  <a:pt x="33" y="28"/>
                  <a:pt x="32" y="29"/>
                </a:cubicBezTo>
                <a:close/>
                <a:moveTo>
                  <a:pt x="170" y="49"/>
                </a:moveTo>
                <a:cubicBezTo>
                  <a:pt x="156" y="43"/>
                  <a:pt x="143" y="36"/>
                  <a:pt x="129" y="31"/>
                </a:cubicBezTo>
                <a:cubicBezTo>
                  <a:pt x="124" y="29"/>
                  <a:pt x="120" y="27"/>
                  <a:pt x="116" y="25"/>
                </a:cubicBezTo>
                <a:cubicBezTo>
                  <a:pt x="111" y="22"/>
                  <a:pt x="106" y="19"/>
                  <a:pt x="101" y="17"/>
                </a:cubicBezTo>
                <a:cubicBezTo>
                  <a:pt x="98" y="17"/>
                  <a:pt x="95" y="15"/>
                  <a:pt x="94" y="14"/>
                </a:cubicBezTo>
                <a:cubicBezTo>
                  <a:pt x="88" y="8"/>
                  <a:pt x="80" y="6"/>
                  <a:pt x="73" y="6"/>
                </a:cubicBezTo>
                <a:cubicBezTo>
                  <a:pt x="67" y="6"/>
                  <a:pt x="62" y="5"/>
                  <a:pt x="57" y="2"/>
                </a:cubicBezTo>
                <a:cubicBezTo>
                  <a:pt x="54" y="1"/>
                  <a:pt x="50" y="0"/>
                  <a:pt x="47" y="1"/>
                </a:cubicBezTo>
                <a:cubicBezTo>
                  <a:pt x="37" y="3"/>
                  <a:pt x="28" y="4"/>
                  <a:pt x="19" y="8"/>
                </a:cubicBezTo>
                <a:cubicBezTo>
                  <a:pt x="10" y="12"/>
                  <a:pt x="6" y="20"/>
                  <a:pt x="0" y="27"/>
                </a:cubicBezTo>
                <a:cubicBezTo>
                  <a:pt x="0" y="27"/>
                  <a:pt x="1" y="28"/>
                  <a:pt x="1" y="28"/>
                </a:cubicBezTo>
                <a:cubicBezTo>
                  <a:pt x="4" y="28"/>
                  <a:pt x="7" y="28"/>
                  <a:pt x="9" y="27"/>
                </a:cubicBezTo>
                <a:cubicBezTo>
                  <a:pt x="19" y="22"/>
                  <a:pt x="30" y="20"/>
                  <a:pt x="40" y="14"/>
                </a:cubicBezTo>
                <a:cubicBezTo>
                  <a:pt x="41" y="13"/>
                  <a:pt x="46" y="14"/>
                  <a:pt x="47" y="16"/>
                </a:cubicBezTo>
                <a:cubicBezTo>
                  <a:pt x="48" y="19"/>
                  <a:pt x="51" y="22"/>
                  <a:pt x="54" y="22"/>
                </a:cubicBezTo>
                <a:cubicBezTo>
                  <a:pt x="59" y="23"/>
                  <a:pt x="64" y="24"/>
                  <a:pt x="69" y="25"/>
                </a:cubicBezTo>
                <a:cubicBezTo>
                  <a:pt x="72" y="26"/>
                  <a:pt x="76" y="26"/>
                  <a:pt x="79" y="28"/>
                </a:cubicBezTo>
                <a:cubicBezTo>
                  <a:pt x="85" y="31"/>
                  <a:pt x="91" y="33"/>
                  <a:pt x="98" y="34"/>
                </a:cubicBezTo>
                <a:cubicBezTo>
                  <a:pt x="102" y="34"/>
                  <a:pt x="105" y="36"/>
                  <a:pt x="106" y="40"/>
                </a:cubicBezTo>
                <a:cubicBezTo>
                  <a:pt x="109" y="47"/>
                  <a:pt x="115" y="50"/>
                  <a:pt x="122" y="51"/>
                </a:cubicBezTo>
                <a:cubicBezTo>
                  <a:pt x="123" y="51"/>
                  <a:pt x="124" y="52"/>
                  <a:pt x="124" y="52"/>
                </a:cubicBezTo>
                <a:cubicBezTo>
                  <a:pt x="126" y="53"/>
                  <a:pt x="127" y="54"/>
                  <a:pt x="125" y="57"/>
                </a:cubicBezTo>
                <a:cubicBezTo>
                  <a:pt x="125" y="58"/>
                  <a:pt x="124" y="59"/>
                  <a:pt x="123" y="60"/>
                </a:cubicBezTo>
                <a:cubicBezTo>
                  <a:pt x="122" y="63"/>
                  <a:pt x="123" y="66"/>
                  <a:pt x="126" y="66"/>
                </a:cubicBezTo>
                <a:cubicBezTo>
                  <a:pt x="131" y="67"/>
                  <a:pt x="136" y="67"/>
                  <a:pt x="144" y="67"/>
                </a:cubicBezTo>
                <a:cubicBezTo>
                  <a:pt x="153" y="70"/>
                  <a:pt x="164" y="65"/>
                  <a:pt x="175" y="62"/>
                </a:cubicBezTo>
                <a:cubicBezTo>
                  <a:pt x="178" y="61"/>
                  <a:pt x="178" y="57"/>
                  <a:pt x="176" y="55"/>
                </a:cubicBezTo>
                <a:cubicBezTo>
                  <a:pt x="174" y="53"/>
                  <a:pt x="173" y="50"/>
                  <a:pt x="170" y="49"/>
                </a:cubicBezTo>
                <a:close/>
                <a:moveTo>
                  <a:pt x="184" y="14"/>
                </a:moveTo>
                <a:cubicBezTo>
                  <a:pt x="184" y="15"/>
                  <a:pt x="184" y="15"/>
                  <a:pt x="184" y="16"/>
                </a:cubicBezTo>
                <a:cubicBezTo>
                  <a:pt x="185" y="17"/>
                  <a:pt x="186" y="18"/>
                  <a:pt x="187" y="17"/>
                </a:cubicBezTo>
                <a:cubicBezTo>
                  <a:pt x="188" y="16"/>
                  <a:pt x="188" y="16"/>
                  <a:pt x="188" y="16"/>
                </a:cubicBezTo>
                <a:lnTo>
                  <a:pt x="184" y="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1" name="Freeform 48">
            <a:extLst>
              <a:ext uri="{FF2B5EF4-FFF2-40B4-BE49-F238E27FC236}">
                <a16:creationId xmlns:a16="http://schemas.microsoft.com/office/drawing/2014/main" id="{AEC82212-8917-E084-6A27-1743AC1D3F03}"/>
              </a:ext>
            </a:extLst>
          </p:cNvPr>
          <p:cNvSpPr>
            <a:spLocks/>
          </p:cNvSpPr>
          <p:nvPr/>
        </p:nvSpPr>
        <p:spPr bwMode="auto">
          <a:xfrm>
            <a:off x="16573126" y="8456614"/>
            <a:ext cx="106364" cy="55564"/>
          </a:xfrm>
          <a:custGeom>
            <a:avLst/>
            <a:gdLst>
              <a:gd name="T0" fmla="*/ 13 w 34"/>
              <a:gd name="T1" fmla="*/ 0 h 18"/>
              <a:gd name="T2" fmla="*/ 2 w 34"/>
              <a:gd name="T3" fmla="*/ 2 h 18"/>
              <a:gd name="T4" fmla="*/ 1 w 34"/>
              <a:gd name="T5" fmla="*/ 5 h 18"/>
              <a:gd name="T6" fmla="*/ 25 w 34"/>
              <a:gd name="T7" fmla="*/ 15 h 18"/>
              <a:gd name="T8" fmla="*/ 31 w 34"/>
              <a:gd name="T9" fmla="*/ 13 h 18"/>
              <a:gd name="T10" fmla="*/ 32 w 34"/>
              <a:gd name="T11" fmla="*/ 7 h 18"/>
              <a:gd name="T12" fmla="*/ 13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13" y="0"/>
                </a:moveTo>
                <a:cubicBezTo>
                  <a:pt x="10" y="1"/>
                  <a:pt x="6" y="1"/>
                  <a:pt x="2" y="2"/>
                </a:cubicBezTo>
                <a:cubicBezTo>
                  <a:pt x="1" y="3"/>
                  <a:pt x="0" y="4"/>
                  <a:pt x="1" y="5"/>
                </a:cubicBezTo>
                <a:cubicBezTo>
                  <a:pt x="7" y="15"/>
                  <a:pt x="15" y="18"/>
                  <a:pt x="25" y="15"/>
                </a:cubicBezTo>
                <a:cubicBezTo>
                  <a:pt x="27" y="14"/>
                  <a:pt x="29" y="13"/>
                  <a:pt x="31" y="13"/>
                </a:cubicBezTo>
                <a:cubicBezTo>
                  <a:pt x="33" y="12"/>
                  <a:pt x="34" y="9"/>
                  <a:pt x="32" y="7"/>
                </a:cubicBezTo>
                <a:cubicBezTo>
                  <a:pt x="28" y="1"/>
                  <a:pt x="21" y="0"/>
                  <a:pt x="1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2" name="Freeform 49">
            <a:extLst>
              <a:ext uri="{FF2B5EF4-FFF2-40B4-BE49-F238E27FC236}">
                <a16:creationId xmlns:a16="http://schemas.microsoft.com/office/drawing/2014/main" id="{72302EEC-5C1C-1BBE-151A-DAECED788B6B}"/>
              </a:ext>
            </a:extLst>
          </p:cNvPr>
          <p:cNvSpPr>
            <a:spLocks/>
          </p:cNvSpPr>
          <p:nvPr/>
        </p:nvSpPr>
        <p:spPr bwMode="auto">
          <a:xfrm>
            <a:off x="16785851" y="8364538"/>
            <a:ext cx="327026" cy="144464"/>
          </a:xfrm>
          <a:custGeom>
            <a:avLst/>
            <a:gdLst>
              <a:gd name="T0" fmla="*/ 8 w 104"/>
              <a:gd name="T1" fmla="*/ 38 h 46"/>
              <a:gd name="T2" fmla="*/ 21 w 104"/>
              <a:gd name="T3" fmla="*/ 37 h 46"/>
              <a:gd name="T4" fmla="*/ 35 w 104"/>
              <a:gd name="T5" fmla="*/ 38 h 46"/>
              <a:gd name="T6" fmla="*/ 45 w 104"/>
              <a:gd name="T7" fmla="*/ 46 h 46"/>
              <a:gd name="T8" fmla="*/ 48 w 104"/>
              <a:gd name="T9" fmla="*/ 46 h 46"/>
              <a:gd name="T10" fmla="*/ 51 w 104"/>
              <a:gd name="T11" fmla="*/ 43 h 46"/>
              <a:gd name="T12" fmla="*/ 65 w 104"/>
              <a:gd name="T13" fmla="*/ 36 h 46"/>
              <a:gd name="T14" fmla="*/ 71 w 104"/>
              <a:gd name="T15" fmla="*/ 36 h 46"/>
              <a:gd name="T16" fmla="*/ 95 w 104"/>
              <a:gd name="T17" fmla="*/ 34 h 46"/>
              <a:gd name="T18" fmla="*/ 100 w 104"/>
              <a:gd name="T19" fmla="*/ 33 h 46"/>
              <a:gd name="T20" fmla="*/ 103 w 104"/>
              <a:gd name="T21" fmla="*/ 29 h 46"/>
              <a:gd name="T22" fmla="*/ 102 w 104"/>
              <a:gd name="T23" fmla="*/ 25 h 46"/>
              <a:gd name="T24" fmla="*/ 80 w 104"/>
              <a:gd name="T25" fmla="*/ 9 h 46"/>
              <a:gd name="T26" fmla="*/ 73 w 104"/>
              <a:gd name="T27" fmla="*/ 6 h 46"/>
              <a:gd name="T28" fmla="*/ 44 w 104"/>
              <a:gd name="T29" fmla="*/ 5 h 46"/>
              <a:gd name="T30" fmla="*/ 34 w 104"/>
              <a:gd name="T31" fmla="*/ 3 h 46"/>
              <a:gd name="T32" fmla="*/ 31 w 104"/>
              <a:gd name="T33" fmla="*/ 1 h 46"/>
              <a:gd name="T34" fmla="*/ 22 w 104"/>
              <a:gd name="T35" fmla="*/ 5 h 46"/>
              <a:gd name="T36" fmla="*/ 23 w 104"/>
              <a:gd name="T37" fmla="*/ 10 h 46"/>
              <a:gd name="T38" fmla="*/ 29 w 104"/>
              <a:gd name="T39" fmla="*/ 23 h 46"/>
              <a:gd name="T40" fmla="*/ 25 w 104"/>
              <a:gd name="T41" fmla="*/ 24 h 46"/>
              <a:gd name="T42" fmla="*/ 18 w 104"/>
              <a:gd name="T43" fmla="*/ 26 h 46"/>
              <a:gd name="T44" fmla="*/ 2 w 104"/>
              <a:gd name="T45" fmla="*/ 28 h 46"/>
              <a:gd name="T46" fmla="*/ 1 w 104"/>
              <a:gd name="T47" fmla="*/ 32 h 46"/>
              <a:gd name="T48" fmla="*/ 8 w 104"/>
              <a:gd name="T49"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46">
                <a:moveTo>
                  <a:pt x="8" y="38"/>
                </a:moveTo>
                <a:cubicBezTo>
                  <a:pt x="12" y="37"/>
                  <a:pt x="16" y="37"/>
                  <a:pt x="21" y="37"/>
                </a:cubicBezTo>
                <a:cubicBezTo>
                  <a:pt x="25" y="37"/>
                  <a:pt x="30" y="38"/>
                  <a:pt x="35" y="38"/>
                </a:cubicBezTo>
                <a:cubicBezTo>
                  <a:pt x="39" y="39"/>
                  <a:pt x="41" y="44"/>
                  <a:pt x="45" y="46"/>
                </a:cubicBezTo>
                <a:cubicBezTo>
                  <a:pt x="46" y="46"/>
                  <a:pt x="47" y="46"/>
                  <a:pt x="48" y="46"/>
                </a:cubicBezTo>
                <a:cubicBezTo>
                  <a:pt x="50" y="45"/>
                  <a:pt x="51" y="44"/>
                  <a:pt x="51" y="43"/>
                </a:cubicBezTo>
                <a:cubicBezTo>
                  <a:pt x="55" y="38"/>
                  <a:pt x="59" y="35"/>
                  <a:pt x="65" y="36"/>
                </a:cubicBezTo>
                <a:cubicBezTo>
                  <a:pt x="67" y="37"/>
                  <a:pt x="70" y="37"/>
                  <a:pt x="71" y="36"/>
                </a:cubicBezTo>
                <a:cubicBezTo>
                  <a:pt x="79" y="31"/>
                  <a:pt x="87" y="32"/>
                  <a:pt x="95" y="34"/>
                </a:cubicBezTo>
                <a:cubicBezTo>
                  <a:pt x="97" y="34"/>
                  <a:pt x="99" y="34"/>
                  <a:pt x="100" y="33"/>
                </a:cubicBezTo>
                <a:cubicBezTo>
                  <a:pt x="101" y="32"/>
                  <a:pt x="103" y="30"/>
                  <a:pt x="103" y="29"/>
                </a:cubicBezTo>
                <a:cubicBezTo>
                  <a:pt x="104" y="28"/>
                  <a:pt x="103" y="26"/>
                  <a:pt x="102" y="25"/>
                </a:cubicBezTo>
                <a:cubicBezTo>
                  <a:pt x="94" y="20"/>
                  <a:pt x="87" y="15"/>
                  <a:pt x="80" y="9"/>
                </a:cubicBezTo>
                <a:cubicBezTo>
                  <a:pt x="78" y="8"/>
                  <a:pt x="75" y="7"/>
                  <a:pt x="73" y="6"/>
                </a:cubicBezTo>
                <a:cubicBezTo>
                  <a:pt x="63" y="4"/>
                  <a:pt x="54" y="2"/>
                  <a:pt x="44" y="5"/>
                </a:cubicBezTo>
                <a:cubicBezTo>
                  <a:pt x="41" y="7"/>
                  <a:pt x="37" y="5"/>
                  <a:pt x="34" y="3"/>
                </a:cubicBezTo>
                <a:cubicBezTo>
                  <a:pt x="33" y="2"/>
                  <a:pt x="32" y="1"/>
                  <a:pt x="31" y="1"/>
                </a:cubicBezTo>
                <a:cubicBezTo>
                  <a:pt x="28" y="0"/>
                  <a:pt x="25" y="1"/>
                  <a:pt x="22" y="5"/>
                </a:cubicBezTo>
                <a:cubicBezTo>
                  <a:pt x="21" y="7"/>
                  <a:pt x="21" y="9"/>
                  <a:pt x="23" y="10"/>
                </a:cubicBezTo>
                <a:cubicBezTo>
                  <a:pt x="28" y="13"/>
                  <a:pt x="28" y="18"/>
                  <a:pt x="29" y="23"/>
                </a:cubicBezTo>
                <a:cubicBezTo>
                  <a:pt x="30" y="25"/>
                  <a:pt x="29" y="26"/>
                  <a:pt x="25" y="24"/>
                </a:cubicBezTo>
                <a:cubicBezTo>
                  <a:pt x="22" y="23"/>
                  <a:pt x="20" y="26"/>
                  <a:pt x="18" y="26"/>
                </a:cubicBezTo>
                <a:cubicBezTo>
                  <a:pt x="13" y="27"/>
                  <a:pt x="7" y="28"/>
                  <a:pt x="2" y="28"/>
                </a:cubicBezTo>
                <a:cubicBezTo>
                  <a:pt x="1" y="29"/>
                  <a:pt x="0" y="31"/>
                  <a:pt x="1" y="32"/>
                </a:cubicBezTo>
                <a:cubicBezTo>
                  <a:pt x="2" y="35"/>
                  <a:pt x="5" y="38"/>
                  <a:pt x="8" y="3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 name="Freeform 50">
            <a:extLst>
              <a:ext uri="{FF2B5EF4-FFF2-40B4-BE49-F238E27FC236}">
                <a16:creationId xmlns:a16="http://schemas.microsoft.com/office/drawing/2014/main" id="{3A05CE4F-67E8-C4C9-81FC-84955368C071}"/>
              </a:ext>
            </a:extLst>
          </p:cNvPr>
          <p:cNvSpPr>
            <a:spLocks/>
          </p:cNvSpPr>
          <p:nvPr/>
        </p:nvSpPr>
        <p:spPr bwMode="auto">
          <a:xfrm>
            <a:off x="17166850" y="8459788"/>
            <a:ext cx="90488" cy="42864"/>
          </a:xfrm>
          <a:custGeom>
            <a:avLst/>
            <a:gdLst>
              <a:gd name="T0" fmla="*/ 24 w 29"/>
              <a:gd name="T1" fmla="*/ 1 h 14"/>
              <a:gd name="T2" fmla="*/ 15 w 29"/>
              <a:gd name="T3" fmla="*/ 0 h 14"/>
              <a:gd name="T4" fmla="*/ 4 w 29"/>
              <a:gd name="T5" fmla="*/ 2 h 14"/>
              <a:gd name="T6" fmla="*/ 0 w 29"/>
              <a:gd name="T7" fmla="*/ 6 h 14"/>
              <a:gd name="T8" fmla="*/ 3 w 29"/>
              <a:gd name="T9" fmla="*/ 11 h 14"/>
              <a:gd name="T10" fmla="*/ 6 w 29"/>
              <a:gd name="T11" fmla="*/ 13 h 14"/>
              <a:gd name="T12" fmla="*/ 28 w 29"/>
              <a:gd name="T13" fmla="*/ 8 h 14"/>
              <a:gd name="T14" fmla="*/ 28 w 29"/>
              <a:gd name="T15" fmla="*/ 5 h 14"/>
              <a:gd name="T16" fmla="*/ 24 w 29"/>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4">
                <a:moveTo>
                  <a:pt x="24" y="1"/>
                </a:moveTo>
                <a:cubicBezTo>
                  <a:pt x="21" y="0"/>
                  <a:pt x="18" y="0"/>
                  <a:pt x="15" y="0"/>
                </a:cubicBezTo>
                <a:cubicBezTo>
                  <a:pt x="11" y="0"/>
                  <a:pt x="7" y="1"/>
                  <a:pt x="4" y="2"/>
                </a:cubicBezTo>
                <a:cubicBezTo>
                  <a:pt x="2" y="2"/>
                  <a:pt x="1" y="4"/>
                  <a:pt x="0" y="6"/>
                </a:cubicBezTo>
                <a:cubicBezTo>
                  <a:pt x="0" y="8"/>
                  <a:pt x="1" y="11"/>
                  <a:pt x="3" y="11"/>
                </a:cubicBezTo>
                <a:cubicBezTo>
                  <a:pt x="4" y="12"/>
                  <a:pt x="5" y="12"/>
                  <a:pt x="6" y="13"/>
                </a:cubicBezTo>
                <a:cubicBezTo>
                  <a:pt x="14" y="14"/>
                  <a:pt x="21" y="13"/>
                  <a:pt x="28" y="8"/>
                </a:cubicBezTo>
                <a:cubicBezTo>
                  <a:pt x="29" y="7"/>
                  <a:pt x="29" y="6"/>
                  <a:pt x="28" y="5"/>
                </a:cubicBezTo>
                <a:cubicBezTo>
                  <a:pt x="27" y="3"/>
                  <a:pt x="25" y="2"/>
                  <a:pt x="24"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4" name="Freeform 51">
            <a:extLst>
              <a:ext uri="{FF2B5EF4-FFF2-40B4-BE49-F238E27FC236}">
                <a16:creationId xmlns:a16="http://schemas.microsoft.com/office/drawing/2014/main" id="{DD27DB6A-D3BA-775B-523B-08F969B68BFB}"/>
              </a:ext>
            </a:extLst>
          </p:cNvPr>
          <p:cNvSpPr>
            <a:spLocks/>
          </p:cNvSpPr>
          <p:nvPr/>
        </p:nvSpPr>
        <p:spPr bwMode="auto">
          <a:xfrm>
            <a:off x="15857162" y="8726488"/>
            <a:ext cx="12700" cy="3176"/>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1"/>
                  <a:pt x="3" y="1"/>
                  <a:pt x="4" y="1"/>
                </a:cubicBezTo>
                <a:cubicBezTo>
                  <a:pt x="3" y="1"/>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52">
            <a:extLst>
              <a:ext uri="{FF2B5EF4-FFF2-40B4-BE49-F238E27FC236}">
                <a16:creationId xmlns:a16="http://schemas.microsoft.com/office/drawing/2014/main" id="{53C23099-30E9-259F-9D74-875C230812FB}"/>
              </a:ext>
            </a:extLst>
          </p:cNvPr>
          <p:cNvSpPr>
            <a:spLocks/>
          </p:cNvSpPr>
          <p:nvPr/>
        </p:nvSpPr>
        <p:spPr bwMode="auto">
          <a:xfrm>
            <a:off x="15904789" y="8688388"/>
            <a:ext cx="147638" cy="80964"/>
          </a:xfrm>
          <a:custGeom>
            <a:avLst/>
            <a:gdLst>
              <a:gd name="T0" fmla="*/ 45 w 47"/>
              <a:gd name="T1" fmla="*/ 12 h 26"/>
              <a:gd name="T2" fmla="*/ 45 w 47"/>
              <a:gd name="T3" fmla="*/ 8 h 26"/>
              <a:gd name="T4" fmla="*/ 38 w 47"/>
              <a:gd name="T5" fmla="*/ 9 h 26"/>
              <a:gd name="T6" fmla="*/ 36 w 47"/>
              <a:gd name="T7" fmla="*/ 9 h 26"/>
              <a:gd name="T8" fmla="*/ 30 w 47"/>
              <a:gd name="T9" fmla="*/ 4 h 26"/>
              <a:gd name="T10" fmla="*/ 25 w 47"/>
              <a:gd name="T11" fmla="*/ 3 h 26"/>
              <a:gd name="T12" fmla="*/ 20 w 47"/>
              <a:gd name="T13" fmla="*/ 0 h 26"/>
              <a:gd name="T14" fmla="*/ 15 w 47"/>
              <a:gd name="T15" fmla="*/ 4 h 26"/>
              <a:gd name="T16" fmla="*/ 10 w 47"/>
              <a:gd name="T17" fmla="*/ 7 h 26"/>
              <a:gd name="T18" fmla="*/ 4 w 47"/>
              <a:gd name="T19" fmla="*/ 11 h 26"/>
              <a:gd name="T20" fmla="*/ 2 w 47"/>
              <a:gd name="T21" fmla="*/ 15 h 26"/>
              <a:gd name="T22" fmla="*/ 0 w 47"/>
              <a:gd name="T23" fmla="*/ 15 h 26"/>
              <a:gd name="T24" fmla="*/ 15 w 47"/>
              <a:gd name="T25" fmla="*/ 20 h 26"/>
              <a:gd name="T26" fmla="*/ 44 w 47"/>
              <a:gd name="T27" fmla="*/ 26 h 26"/>
              <a:gd name="T28" fmla="*/ 46 w 47"/>
              <a:gd name="T29" fmla="*/ 18 h 26"/>
              <a:gd name="T30" fmla="*/ 45 w 47"/>
              <a:gd name="T3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6">
                <a:moveTo>
                  <a:pt x="45" y="12"/>
                </a:moveTo>
                <a:cubicBezTo>
                  <a:pt x="47" y="8"/>
                  <a:pt x="47" y="9"/>
                  <a:pt x="45" y="8"/>
                </a:cubicBezTo>
                <a:cubicBezTo>
                  <a:pt x="43" y="7"/>
                  <a:pt x="38" y="7"/>
                  <a:pt x="38" y="9"/>
                </a:cubicBezTo>
                <a:cubicBezTo>
                  <a:pt x="39" y="11"/>
                  <a:pt x="37" y="10"/>
                  <a:pt x="36" y="9"/>
                </a:cubicBezTo>
                <a:cubicBezTo>
                  <a:pt x="35" y="7"/>
                  <a:pt x="33" y="3"/>
                  <a:pt x="30" y="4"/>
                </a:cubicBezTo>
                <a:cubicBezTo>
                  <a:pt x="27" y="5"/>
                  <a:pt x="26" y="4"/>
                  <a:pt x="25" y="3"/>
                </a:cubicBezTo>
                <a:cubicBezTo>
                  <a:pt x="24" y="2"/>
                  <a:pt x="22" y="1"/>
                  <a:pt x="20" y="0"/>
                </a:cubicBezTo>
                <a:cubicBezTo>
                  <a:pt x="19" y="1"/>
                  <a:pt x="17" y="2"/>
                  <a:pt x="15" y="4"/>
                </a:cubicBezTo>
                <a:cubicBezTo>
                  <a:pt x="13" y="6"/>
                  <a:pt x="13" y="6"/>
                  <a:pt x="10" y="7"/>
                </a:cubicBezTo>
                <a:cubicBezTo>
                  <a:pt x="7" y="7"/>
                  <a:pt x="5" y="8"/>
                  <a:pt x="4" y="11"/>
                </a:cubicBezTo>
                <a:cubicBezTo>
                  <a:pt x="4" y="13"/>
                  <a:pt x="3" y="14"/>
                  <a:pt x="2" y="15"/>
                </a:cubicBezTo>
                <a:cubicBezTo>
                  <a:pt x="2" y="15"/>
                  <a:pt x="1" y="15"/>
                  <a:pt x="0" y="15"/>
                </a:cubicBezTo>
                <a:cubicBezTo>
                  <a:pt x="5" y="16"/>
                  <a:pt x="10" y="18"/>
                  <a:pt x="15" y="20"/>
                </a:cubicBezTo>
                <a:cubicBezTo>
                  <a:pt x="25" y="22"/>
                  <a:pt x="34" y="26"/>
                  <a:pt x="44" y="26"/>
                </a:cubicBezTo>
                <a:cubicBezTo>
                  <a:pt x="45" y="23"/>
                  <a:pt x="46" y="20"/>
                  <a:pt x="46" y="18"/>
                </a:cubicBezTo>
                <a:cubicBezTo>
                  <a:pt x="45" y="15"/>
                  <a:pt x="43" y="15"/>
                  <a:pt x="45" y="1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6" name="Freeform 53">
            <a:extLst>
              <a:ext uri="{FF2B5EF4-FFF2-40B4-BE49-F238E27FC236}">
                <a16:creationId xmlns:a16="http://schemas.microsoft.com/office/drawing/2014/main" id="{2F73DEC3-BD7D-9ED4-27A6-51CE14D33DB2}"/>
              </a:ext>
            </a:extLst>
          </p:cNvPr>
          <p:cNvSpPr>
            <a:spLocks/>
          </p:cNvSpPr>
          <p:nvPr/>
        </p:nvSpPr>
        <p:spPr bwMode="auto">
          <a:xfrm>
            <a:off x="16255626" y="8620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 name="Rectangle 54">
            <a:extLst>
              <a:ext uri="{FF2B5EF4-FFF2-40B4-BE49-F238E27FC236}">
                <a16:creationId xmlns:a16="http://schemas.microsoft.com/office/drawing/2014/main" id="{6036510D-DFAB-D550-5E64-15C8433F7C3E}"/>
              </a:ext>
            </a:extLst>
          </p:cNvPr>
          <p:cNvSpPr>
            <a:spLocks noChangeArrowheads="1"/>
          </p:cNvSpPr>
          <p:nvPr/>
        </p:nvSpPr>
        <p:spPr bwMode="auto">
          <a:xfrm>
            <a:off x="16233400" y="8610600"/>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8" name="Freeform 55">
            <a:extLst>
              <a:ext uri="{FF2B5EF4-FFF2-40B4-BE49-F238E27FC236}">
                <a16:creationId xmlns:a16="http://schemas.microsoft.com/office/drawing/2014/main" id="{CFDAC9C4-80C1-CFC2-2087-C392080D6645}"/>
              </a:ext>
            </a:extLst>
          </p:cNvPr>
          <p:cNvSpPr>
            <a:spLocks noEditPoints="1"/>
          </p:cNvSpPr>
          <p:nvPr/>
        </p:nvSpPr>
        <p:spPr bwMode="auto">
          <a:xfrm>
            <a:off x="16052426" y="8653464"/>
            <a:ext cx="254000" cy="241300"/>
          </a:xfrm>
          <a:custGeom>
            <a:avLst/>
            <a:gdLst>
              <a:gd name="T0" fmla="*/ 73 w 81"/>
              <a:gd name="T1" fmla="*/ 1 h 77"/>
              <a:gd name="T2" fmla="*/ 69 w 81"/>
              <a:gd name="T3" fmla="*/ 4 h 77"/>
              <a:gd name="T4" fmla="*/ 63 w 81"/>
              <a:gd name="T5" fmla="*/ 7 h 77"/>
              <a:gd name="T6" fmla="*/ 58 w 81"/>
              <a:gd name="T7" fmla="*/ 9 h 77"/>
              <a:gd name="T8" fmla="*/ 53 w 81"/>
              <a:gd name="T9" fmla="*/ 6 h 77"/>
              <a:gd name="T10" fmla="*/ 51 w 81"/>
              <a:gd name="T11" fmla="*/ 9 h 77"/>
              <a:gd name="T12" fmla="*/ 48 w 81"/>
              <a:gd name="T13" fmla="*/ 9 h 77"/>
              <a:gd name="T14" fmla="*/ 45 w 81"/>
              <a:gd name="T15" fmla="*/ 15 h 77"/>
              <a:gd name="T16" fmla="*/ 43 w 81"/>
              <a:gd name="T17" fmla="*/ 16 h 77"/>
              <a:gd name="T18" fmla="*/ 40 w 81"/>
              <a:gd name="T19" fmla="*/ 19 h 77"/>
              <a:gd name="T20" fmla="*/ 36 w 81"/>
              <a:gd name="T21" fmla="*/ 21 h 77"/>
              <a:gd name="T22" fmla="*/ 35 w 81"/>
              <a:gd name="T23" fmla="*/ 23 h 77"/>
              <a:gd name="T24" fmla="*/ 31 w 81"/>
              <a:gd name="T25" fmla="*/ 22 h 77"/>
              <a:gd name="T26" fmla="*/ 26 w 81"/>
              <a:gd name="T27" fmla="*/ 20 h 77"/>
              <a:gd name="T28" fmla="*/ 19 w 81"/>
              <a:gd name="T29" fmla="*/ 23 h 77"/>
              <a:gd name="T30" fmla="*/ 14 w 81"/>
              <a:gd name="T31" fmla="*/ 23 h 77"/>
              <a:gd name="T32" fmla="*/ 10 w 81"/>
              <a:gd name="T33" fmla="*/ 36 h 77"/>
              <a:gd name="T34" fmla="*/ 1 w 81"/>
              <a:gd name="T35" fmla="*/ 38 h 77"/>
              <a:gd name="T36" fmla="*/ 0 w 81"/>
              <a:gd name="T37" fmla="*/ 38 h 77"/>
              <a:gd name="T38" fmla="*/ 0 w 81"/>
              <a:gd name="T39" fmla="*/ 38 h 77"/>
              <a:gd name="T40" fmla="*/ 3 w 81"/>
              <a:gd name="T41" fmla="*/ 40 h 77"/>
              <a:gd name="T42" fmla="*/ 14 w 81"/>
              <a:gd name="T43" fmla="*/ 55 h 77"/>
              <a:gd name="T44" fmla="*/ 28 w 81"/>
              <a:gd name="T45" fmla="*/ 71 h 77"/>
              <a:gd name="T46" fmla="*/ 28 w 81"/>
              <a:gd name="T47" fmla="*/ 71 h 77"/>
              <a:gd name="T48" fmla="*/ 31 w 81"/>
              <a:gd name="T49" fmla="*/ 70 h 77"/>
              <a:gd name="T50" fmla="*/ 33 w 81"/>
              <a:gd name="T51" fmla="*/ 69 h 77"/>
              <a:gd name="T52" fmla="*/ 39 w 81"/>
              <a:gd name="T53" fmla="*/ 68 h 77"/>
              <a:gd name="T54" fmla="*/ 44 w 81"/>
              <a:gd name="T55" fmla="*/ 71 h 77"/>
              <a:gd name="T56" fmla="*/ 51 w 81"/>
              <a:gd name="T57" fmla="*/ 70 h 77"/>
              <a:gd name="T58" fmla="*/ 56 w 81"/>
              <a:gd name="T59" fmla="*/ 73 h 77"/>
              <a:gd name="T60" fmla="*/ 58 w 81"/>
              <a:gd name="T61" fmla="*/ 74 h 77"/>
              <a:gd name="T62" fmla="*/ 60 w 81"/>
              <a:gd name="T63" fmla="*/ 77 h 77"/>
              <a:gd name="T64" fmla="*/ 64 w 81"/>
              <a:gd name="T65" fmla="*/ 77 h 77"/>
              <a:gd name="T66" fmla="*/ 67 w 81"/>
              <a:gd name="T67" fmla="*/ 77 h 77"/>
              <a:gd name="T68" fmla="*/ 71 w 81"/>
              <a:gd name="T69" fmla="*/ 76 h 77"/>
              <a:gd name="T70" fmla="*/ 70 w 81"/>
              <a:gd name="T71" fmla="*/ 73 h 77"/>
              <a:gd name="T72" fmla="*/ 68 w 81"/>
              <a:gd name="T73" fmla="*/ 68 h 77"/>
              <a:gd name="T74" fmla="*/ 73 w 81"/>
              <a:gd name="T75" fmla="*/ 48 h 77"/>
              <a:gd name="T76" fmla="*/ 75 w 81"/>
              <a:gd name="T77" fmla="*/ 40 h 77"/>
              <a:gd name="T78" fmla="*/ 79 w 81"/>
              <a:gd name="T79" fmla="*/ 20 h 77"/>
              <a:gd name="T80" fmla="*/ 81 w 81"/>
              <a:gd name="T81" fmla="*/ 2 h 77"/>
              <a:gd name="T82" fmla="*/ 73 w 81"/>
              <a:gd name="T83" fmla="*/ 1 h 77"/>
              <a:gd name="T84" fmla="*/ 45 w 81"/>
              <a:gd name="T85" fmla="*/ 65 h 77"/>
              <a:gd name="T86" fmla="*/ 43 w 81"/>
              <a:gd name="T87" fmla="*/ 67 h 77"/>
              <a:gd name="T88" fmla="*/ 35 w 81"/>
              <a:gd name="T89" fmla="*/ 60 h 77"/>
              <a:gd name="T90" fmla="*/ 37 w 81"/>
              <a:gd name="T91" fmla="*/ 59 h 77"/>
              <a:gd name="T92" fmla="*/ 45 w 81"/>
              <a:gd name="T93" fmla="*/ 64 h 77"/>
              <a:gd name="T94" fmla="*/ 45 w 81"/>
              <a:gd name="T9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 h="77">
                <a:moveTo>
                  <a:pt x="73" y="1"/>
                </a:moveTo>
                <a:cubicBezTo>
                  <a:pt x="70" y="0"/>
                  <a:pt x="71" y="3"/>
                  <a:pt x="69" y="4"/>
                </a:cubicBezTo>
                <a:cubicBezTo>
                  <a:pt x="67" y="6"/>
                  <a:pt x="64" y="7"/>
                  <a:pt x="63" y="7"/>
                </a:cubicBezTo>
                <a:cubicBezTo>
                  <a:pt x="61" y="7"/>
                  <a:pt x="63" y="9"/>
                  <a:pt x="58" y="9"/>
                </a:cubicBezTo>
                <a:cubicBezTo>
                  <a:pt x="53" y="9"/>
                  <a:pt x="55" y="7"/>
                  <a:pt x="53" y="6"/>
                </a:cubicBezTo>
                <a:cubicBezTo>
                  <a:pt x="52" y="5"/>
                  <a:pt x="51" y="9"/>
                  <a:pt x="51" y="9"/>
                </a:cubicBezTo>
                <a:cubicBezTo>
                  <a:pt x="48" y="9"/>
                  <a:pt x="48" y="9"/>
                  <a:pt x="48" y="9"/>
                </a:cubicBezTo>
                <a:cubicBezTo>
                  <a:pt x="45" y="11"/>
                  <a:pt x="45" y="15"/>
                  <a:pt x="45" y="15"/>
                </a:cubicBezTo>
                <a:cubicBezTo>
                  <a:pt x="43" y="16"/>
                  <a:pt x="43" y="16"/>
                  <a:pt x="43" y="16"/>
                </a:cubicBezTo>
                <a:cubicBezTo>
                  <a:pt x="40" y="19"/>
                  <a:pt x="40" y="19"/>
                  <a:pt x="40" y="19"/>
                </a:cubicBezTo>
                <a:cubicBezTo>
                  <a:pt x="40" y="19"/>
                  <a:pt x="37" y="21"/>
                  <a:pt x="36" y="21"/>
                </a:cubicBezTo>
                <a:cubicBezTo>
                  <a:pt x="35" y="21"/>
                  <a:pt x="35" y="23"/>
                  <a:pt x="35" y="23"/>
                </a:cubicBezTo>
                <a:cubicBezTo>
                  <a:pt x="35" y="23"/>
                  <a:pt x="33" y="22"/>
                  <a:pt x="31" y="22"/>
                </a:cubicBezTo>
                <a:cubicBezTo>
                  <a:pt x="30" y="22"/>
                  <a:pt x="29" y="20"/>
                  <a:pt x="26" y="20"/>
                </a:cubicBezTo>
                <a:cubicBezTo>
                  <a:pt x="24" y="19"/>
                  <a:pt x="20" y="22"/>
                  <a:pt x="19" y="23"/>
                </a:cubicBezTo>
                <a:cubicBezTo>
                  <a:pt x="17" y="23"/>
                  <a:pt x="14" y="23"/>
                  <a:pt x="14" y="23"/>
                </a:cubicBezTo>
                <a:cubicBezTo>
                  <a:pt x="15" y="37"/>
                  <a:pt x="14" y="35"/>
                  <a:pt x="10" y="36"/>
                </a:cubicBezTo>
                <a:cubicBezTo>
                  <a:pt x="8" y="36"/>
                  <a:pt x="4" y="37"/>
                  <a:pt x="1" y="38"/>
                </a:cubicBezTo>
                <a:cubicBezTo>
                  <a:pt x="1" y="38"/>
                  <a:pt x="1" y="38"/>
                  <a:pt x="0" y="38"/>
                </a:cubicBezTo>
                <a:cubicBezTo>
                  <a:pt x="0" y="38"/>
                  <a:pt x="0" y="38"/>
                  <a:pt x="0" y="38"/>
                </a:cubicBezTo>
                <a:cubicBezTo>
                  <a:pt x="2" y="38"/>
                  <a:pt x="3" y="39"/>
                  <a:pt x="3" y="40"/>
                </a:cubicBezTo>
                <a:cubicBezTo>
                  <a:pt x="5" y="46"/>
                  <a:pt x="10" y="50"/>
                  <a:pt x="14" y="55"/>
                </a:cubicBezTo>
                <a:cubicBezTo>
                  <a:pt x="19" y="61"/>
                  <a:pt x="24" y="66"/>
                  <a:pt x="28" y="71"/>
                </a:cubicBezTo>
                <a:cubicBezTo>
                  <a:pt x="28" y="71"/>
                  <a:pt x="28" y="71"/>
                  <a:pt x="28" y="71"/>
                </a:cubicBezTo>
                <a:cubicBezTo>
                  <a:pt x="31" y="70"/>
                  <a:pt x="31" y="70"/>
                  <a:pt x="31" y="70"/>
                </a:cubicBezTo>
                <a:cubicBezTo>
                  <a:pt x="33" y="69"/>
                  <a:pt x="33" y="69"/>
                  <a:pt x="33" y="69"/>
                </a:cubicBezTo>
                <a:cubicBezTo>
                  <a:pt x="39" y="68"/>
                  <a:pt x="39" y="68"/>
                  <a:pt x="39" y="68"/>
                </a:cubicBezTo>
                <a:cubicBezTo>
                  <a:pt x="44" y="71"/>
                  <a:pt x="44" y="71"/>
                  <a:pt x="44" y="71"/>
                </a:cubicBezTo>
                <a:cubicBezTo>
                  <a:pt x="51" y="70"/>
                  <a:pt x="51" y="70"/>
                  <a:pt x="51" y="70"/>
                </a:cubicBezTo>
                <a:cubicBezTo>
                  <a:pt x="56" y="73"/>
                  <a:pt x="56" y="73"/>
                  <a:pt x="56" y="73"/>
                </a:cubicBezTo>
                <a:cubicBezTo>
                  <a:pt x="58" y="74"/>
                  <a:pt x="58" y="74"/>
                  <a:pt x="58" y="74"/>
                </a:cubicBezTo>
                <a:cubicBezTo>
                  <a:pt x="60" y="77"/>
                  <a:pt x="60" y="77"/>
                  <a:pt x="60" y="77"/>
                </a:cubicBezTo>
                <a:cubicBezTo>
                  <a:pt x="64" y="77"/>
                  <a:pt x="64" y="77"/>
                  <a:pt x="64" y="77"/>
                </a:cubicBezTo>
                <a:cubicBezTo>
                  <a:pt x="67" y="77"/>
                  <a:pt x="67" y="77"/>
                  <a:pt x="67" y="77"/>
                </a:cubicBezTo>
                <a:cubicBezTo>
                  <a:pt x="71" y="76"/>
                  <a:pt x="71" y="76"/>
                  <a:pt x="71" y="76"/>
                </a:cubicBezTo>
                <a:cubicBezTo>
                  <a:pt x="71" y="75"/>
                  <a:pt x="70" y="74"/>
                  <a:pt x="70" y="73"/>
                </a:cubicBezTo>
                <a:cubicBezTo>
                  <a:pt x="69" y="72"/>
                  <a:pt x="68" y="69"/>
                  <a:pt x="68" y="68"/>
                </a:cubicBezTo>
                <a:cubicBezTo>
                  <a:pt x="68" y="61"/>
                  <a:pt x="68" y="54"/>
                  <a:pt x="73" y="48"/>
                </a:cubicBezTo>
                <a:cubicBezTo>
                  <a:pt x="74" y="46"/>
                  <a:pt x="75" y="43"/>
                  <a:pt x="75" y="40"/>
                </a:cubicBezTo>
                <a:cubicBezTo>
                  <a:pt x="75" y="33"/>
                  <a:pt x="77" y="27"/>
                  <a:pt x="79" y="20"/>
                </a:cubicBezTo>
                <a:cubicBezTo>
                  <a:pt x="81" y="14"/>
                  <a:pt x="81" y="8"/>
                  <a:pt x="81" y="2"/>
                </a:cubicBezTo>
                <a:cubicBezTo>
                  <a:pt x="73" y="2"/>
                  <a:pt x="76" y="1"/>
                  <a:pt x="73" y="1"/>
                </a:cubicBezTo>
                <a:close/>
                <a:moveTo>
                  <a:pt x="45" y="65"/>
                </a:moveTo>
                <a:cubicBezTo>
                  <a:pt x="44" y="66"/>
                  <a:pt x="44" y="67"/>
                  <a:pt x="43" y="67"/>
                </a:cubicBezTo>
                <a:cubicBezTo>
                  <a:pt x="39" y="68"/>
                  <a:pt x="35" y="64"/>
                  <a:pt x="35" y="60"/>
                </a:cubicBezTo>
                <a:cubicBezTo>
                  <a:pt x="35" y="60"/>
                  <a:pt x="36" y="59"/>
                  <a:pt x="37" y="59"/>
                </a:cubicBezTo>
                <a:cubicBezTo>
                  <a:pt x="40" y="59"/>
                  <a:pt x="43" y="60"/>
                  <a:pt x="45" y="64"/>
                </a:cubicBezTo>
                <a:cubicBezTo>
                  <a:pt x="45" y="64"/>
                  <a:pt x="45" y="65"/>
                  <a:pt x="45" y="6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56">
            <a:extLst>
              <a:ext uri="{FF2B5EF4-FFF2-40B4-BE49-F238E27FC236}">
                <a16:creationId xmlns:a16="http://schemas.microsoft.com/office/drawing/2014/main" id="{0263EBD4-0F4A-3CC5-EC56-6B269CE232FF}"/>
              </a:ext>
            </a:extLst>
          </p:cNvPr>
          <p:cNvSpPr>
            <a:spLocks/>
          </p:cNvSpPr>
          <p:nvPr/>
        </p:nvSpPr>
        <p:spPr bwMode="auto">
          <a:xfrm>
            <a:off x="16139739" y="8867777"/>
            <a:ext cx="185738" cy="171450"/>
          </a:xfrm>
          <a:custGeom>
            <a:avLst/>
            <a:gdLst>
              <a:gd name="T0" fmla="*/ 52 w 59"/>
              <a:gd name="T1" fmla="*/ 21 h 55"/>
              <a:gd name="T2" fmla="*/ 43 w 59"/>
              <a:gd name="T3" fmla="*/ 8 h 55"/>
              <a:gd name="T4" fmla="*/ 39 w 59"/>
              <a:gd name="T5" fmla="*/ 9 h 55"/>
              <a:gd name="T6" fmla="*/ 36 w 59"/>
              <a:gd name="T7" fmla="*/ 9 h 55"/>
              <a:gd name="T8" fmla="*/ 32 w 59"/>
              <a:gd name="T9" fmla="*/ 9 h 55"/>
              <a:gd name="T10" fmla="*/ 30 w 59"/>
              <a:gd name="T11" fmla="*/ 6 h 55"/>
              <a:gd name="T12" fmla="*/ 28 w 59"/>
              <a:gd name="T13" fmla="*/ 5 h 55"/>
              <a:gd name="T14" fmla="*/ 23 w 59"/>
              <a:gd name="T15" fmla="*/ 2 h 55"/>
              <a:gd name="T16" fmla="*/ 16 w 59"/>
              <a:gd name="T17" fmla="*/ 3 h 55"/>
              <a:gd name="T18" fmla="*/ 11 w 59"/>
              <a:gd name="T19" fmla="*/ 0 h 55"/>
              <a:gd name="T20" fmla="*/ 5 w 59"/>
              <a:gd name="T21" fmla="*/ 1 h 55"/>
              <a:gd name="T22" fmla="*/ 3 w 59"/>
              <a:gd name="T23" fmla="*/ 2 h 55"/>
              <a:gd name="T24" fmla="*/ 0 w 59"/>
              <a:gd name="T25" fmla="*/ 3 h 55"/>
              <a:gd name="T26" fmla="*/ 2 w 59"/>
              <a:gd name="T27" fmla="*/ 15 h 55"/>
              <a:gd name="T28" fmla="*/ 10 w 59"/>
              <a:gd name="T29" fmla="*/ 27 h 55"/>
              <a:gd name="T30" fmla="*/ 18 w 59"/>
              <a:gd name="T31" fmla="*/ 29 h 55"/>
              <a:gd name="T32" fmla="*/ 24 w 59"/>
              <a:gd name="T33" fmla="*/ 30 h 55"/>
              <a:gd name="T34" fmla="*/ 36 w 59"/>
              <a:gd name="T35" fmla="*/ 44 h 55"/>
              <a:gd name="T36" fmla="*/ 50 w 59"/>
              <a:gd name="T37" fmla="*/ 54 h 55"/>
              <a:gd name="T38" fmla="*/ 52 w 59"/>
              <a:gd name="T39" fmla="*/ 54 h 55"/>
              <a:gd name="T40" fmla="*/ 52 w 59"/>
              <a:gd name="T41" fmla="*/ 51 h 55"/>
              <a:gd name="T42" fmla="*/ 54 w 59"/>
              <a:gd name="T43" fmla="*/ 43 h 55"/>
              <a:gd name="T44" fmla="*/ 51 w 59"/>
              <a:gd name="T45" fmla="*/ 40 h 55"/>
              <a:gd name="T46" fmla="*/ 53 w 59"/>
              <a:gd name="T47" fmla="*/ 35 h 55"/>
              <a:gd name="T48" fmla="*/ 56 w 59"/>
              <a:gd name="T49" fmla="*/ 31 h 55"/>
              <a:gd name="T50" fmla="*/ 59 w 59"/>
              <a:gd name="T51" fmla="*/ 30 h 55"/>
              <a:gd name="T52" fmla="*/ 52 w 59"/>
              <a:gd name="T53"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5">
                <a:moveTo>
                  <a:pt x="52" y="21"/>
                </a:moveTo>
                <a:cubicBezTo>
                  <a:pt x="48" y="17"/>
                  <a:pt x="46" y="12"/>
                  <a:pt x="43" y="8"/>
                </a:cubicBezTo>
                <a:cubicBezTo>
                  <a:pt x="39" y="9"/>
                  <a:pt x="39" y="9"/>
                  <a:pt x="39" y="9"/>
                </a:cubicBezTo>
                <a:cubicBezTo>
                  <a:pt x="36" y="9"/>
                  <a:pt x="36" y="9"/>
                  <a:pt x="36" y="9"/>
                </a:cubicBezTo>
                <a:cubicBezTo>
                  <a:pt x="32" y="9"/>
                  <a:pt x="32" y="9"/>
                  <a:pt x="32" y="9"/>
                </a:cubicBezTo>
                <a:cubicBezTo>
                  <a:pt x="30" y="6"/>
                  <a:pt x="30" y="6"/>
                  <a:pt x="30" y="6"/>
                </a:cubicBezTo>
                <a:cubicBezTo>
                  <a:pt x="28" y="5"/>
                  <a:pt x="28" y="5"/>
                  <a:pt x="28" y="5"/>
                </a:cubicBezTo>
                <a:cubicBezTo>
                  <a:pt x="23" y="2"/>
                  <a:pt x="23" y="2"/>
                  <a:pt x="23" y="2"/>
                </a:cubicBezTo>
                <a:cubicBezTo>
                  <a:pt x="16" y="3"/>
                  <a:pt x="16" y="3"/>
                  <a:pt x="16" y="3"/>
                </a:cubicBezTo>
                <a:cubicBezTo>
                  <a:pt x="11" y="0"/>
                  <a:pt x="11" y="0"/>
                  <a:pt x="11" y="0"/>
                </a:cubicBezTo>
                <a:cubicBezTo>
                  <a:pt x="5" y="1"/>
                  <a:pt x="5" y="1"/>
                  <a:pt x="5" y="1"/>
                </a:cubicBezTo>
                <a:cubicBezTo>
                  <a:pt x="3" y="2"/>
                  <a:pt x="3" y="2"/>
                  <a:pt x="3" y="2"/>
                </a:cubicBezTo>
                <a:cubicBezTo>
                  <a:pt x="0" y="3"/>
                  <a:pt x="0" y="3"/>
                  <a:pt x="0" y="3"/>
                </a:cubicBezTo>
                <a:cubicBezTo>
                  <a:pt x="2" y="7"/>
                  <a:pt x="4" y="10"/>
                  <a:pt x="2" y="15"/>
                </a:cubicBezTo>
                <a:cubicBezTo>
                  <a:pt x="0" y="21"/>
                  <a:pt x="4" y="25"/>
                  <a:pt x="10" y="27"/>
                </a:cubicBezTo>
                <a:cubicBezTo>
                  <a:pt x="13" y="28"/>
                  <a:pt x="15" y="29"/>
                  <a:pt x="18" y="29"/>
                </a:cubicBezTo>
                <a:cubicBezTo>
                  <a:pt x="20" y="29"/>
                  <a:pt x="22" y="29"/>
                  <a:pt x="24" y="30"/>
                </a:cubicBezTo>
                <a:cubicBezTo>
                  <a:pt x="29" y="34"/>
                  <a:pt x="34" y="37"/>
                  <a:pt x="36" y="44"/>
                </a:cubicBezTo>
                <a:cubicBezTo>
                  <a:pt x="37" y="52"/>
                  <a:pt x="43" y="53"/>
                  <a:pt x="50" y="54"/>
                </a:cubicBezTo>
                <a:cubicBezTo>
                  <a:pt x="50" y="55"/>
                  <a:pt x="51" y="55"/>
                  <a:pt x="52" y="54"/>
                </a:cubicBezTo>
                <a:cubicBezTo>
                  <a:pt x="52" y="53"/>
                  <a:pt x="52" y="52"/>
                  <a:pt x="52" y="51"/>
                </a:cubicBezTo>
                <a:cubicBezTo>
                  <a:pt x="51" y="47"/>
                  <a:pt x="54" y="44"/>
                  <a:pt x="54" y="43"/>
                </a:cubicBezTo>
                <a:cubicBezTo>
                  <a:pt x="55" y="43"/>
                  <a:pt x="52" y="41"/>
                  <a:pt x="51" y="40"/>
                </a:cubicBezTo>
                <a:cubicBezTo>
                  <a:pt x="51" y="38"/>
                  <a:pt x="53" y="37"/>
                  <a:pt x="53" y="35"/>
                </a:cubicBezTo>
                <a:cubicBezTo>
                  <a:pt x="53" y="33"/>
                  <a:pt x="54" y="31"/>
                  <a:pt x="56" y="31"/>
                </a:cubicBezTo>
                <a:cubicBezTo>
                  <a:pt x="57" y="31"/>
                  <a:pt x="58" y="30"/>
                  <a:pt x="59" y="30"/>
                </a:cubicBezTo>
                <a:cubicBezTo>
                  <a:pt x="57" y="27"/>
                  <a:pt x="54" y="24"/>
                  <a:pt x="52" y="2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0" name="Freeform 57">
            <a:extLst>
              <a:ext uri="{FF2B5EF4-FFF2-40B4-BE49-F238E27FC236}">
                <a16:creationId xmlns:a16="http://schemas.microsoft.com/office/drawing/2014/main" id="{A028E5F8-3568-9004-F8B0-315617D14A3A}"/>
              </a:ext>
            </a:extLst>
          </p:cNvPr>
          <p:cNvSpPr>
            <a:spLocks/>
          </p:cNvSpPr>
          <p:nvPr/>
        </p:nvSpPr>
        <p:spPr bwMode="auto">
          <a:xfrm>
            <a:off x="16265150" y="8845551"/>
            <a:ext cx="0" cy="22226"/>
          </a:xfrm>
          <a:custGeom>
            <a:avLst/>
            <a:gdLst>
              <a:gd name="T0" fmla="*/ 7 h 7"/>
              <a:gd name="T1" fmla="*/ 0 h 7"/>
              <a:gd name="T2" fmla="*/ 7 h 7"/>
            </a:gdLst>
            <a:ahLst/>
            <a:cxnLst>
              <a:cxn ang="0">
                <a:pos x="0" y="T0"/>
              </a:cxn>
              <a:cxn ang="0">
                <a:pos x="0" y="T1"/>
              </a:cxn>
              <a:cxn ang="0">
                <a:pos x="0" y="T2"/>
              </a:cxn>
            </a:cxnLst>
            <a:rect l="0" t="0" r="r" b="b"/>
            <a:pathLst>
              <a:path h="7">
                <a:moveTo>
                  <a:pt x="0" y="7"/>
                </a:moveTo>
                <a:cubicBezTo>
                  <a:pt x="0" y="4"/>
                  <a:pt x="0" y="2"/>
                  <a:pt x="0" y="0"/>
                </a:cubicBezTo>
                <a:cubicBezTo>
                  <a:pt x="0" y="2"/>
                  <a:pt x="0" y="4"/>
                  <a:pt x="0" y="7"/>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58">
            <a:extLst>
              <a:ext uri="{FF2B5EF4-FFF2-40B4-BE49-F238E27FC236}">
                <a16:creationId xmlns:a16="http://schemas.microsoft.com/office/drawing/2014/main" id="{B048FCFF-B1F3-57FD-AE5D-045B9D88BCCB}"/>
              </a:ext>
            </a:extLst>
          </p:cNvPr>
          <p:cNvSpPr>
            <a:spLocks/>
          </p:cNvSpPr>
          <p:nvPr/>
        </p:nvSpPr>
        <p:spPr bwMode="auto">
          <a:xfrm>
            <a:off x="16300076" y="8929688"/>
            <a:ext cx="3176" cy="3176"/>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0"/>
                  <a:pt x="0" y="0"/>
                  <a:pt x="0" y="0"/>
                </a:cubicBezTo>
                <a:cubicBezTo>
                  <a:pt x="0" y="1"/>
                  <a:pt x="0" y="1"/>
                  <a:pt x="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2" name="Freeform 59">
            <a:extLst>
              <a:ext uri="{FF2B5EF4-FFF2-40B4-BE49-F238E27FC236}">
                <a16:creationId xmlns:a16="http://schemas.microsoft.com/office/drawing/2014/main" id="{350134FC-8EB8-FD5F-C0A7-F22167004392}"/>
              </a:ext>
            </a:extLst>
          </p:cNvPr>
          <p:cNvSpPr>
            <a:spLocks/>
          </p:cNvSpPr>
          <p:nvPr/>
        </p:nvSpPr>
        <p:spPr bwMode="auto">
          <a:xfrm>
            <a:off x="16242926" y="8986839"/>
            <a:ext cx="3176" cy="6350"/>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2"/>
                  <a:pt x="1" y="2"/>
                </a:cubicBezTo>
                <a:cubicBezTo>
                  <a:pt x="1" y="2"/>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60">
            <a:extLst>
              <a:ext uri="{FF2B5EF4-FFF2-40B4-BE49-F238E27FC236}">
                <a16:creationId xmlns:a16="http://schemas.microsoft.com/office/drawing/2014/main" id="{835FC78E-CA76-7EC9-28C0-8A315ED82806}"/>
              </a:ext>
            </a:extLst>
          </p:cNvPr>
          <p:cNvSpPr>
            <a:spLocks/>
          </p:cNvSpPr>
          <p:nvPr/>
        </p:nvSpPr>
        <p:spPr bwMode="auto">
          <a:xfrm>
            <a:off x="16296900" y="8955089"/>
            <a:ext cx="304800" cy="138114"/>
          </a:xfrm>
          <a:custGeom>
            <a:avLst/>
            <a:gdLst>
              <a:gd name="T0" fmla="*/ 96 w 97"/>
              <a:gd name="T1" fmla="*/ 23 h 44"/>
              <a:gd name="T2" fmla="*/ 96 w 97"/>
              <a:gd name="T3" fmla="*/ 15 h 44"/>
              <a:gd name="T4" fmla="*/ 96 w 97"/>
              <a:gd name="T5" fmla="*/ 15 h 44"/>
              <a:gd name="T6" fmla="*/ 92 w 97"/>
              <a:gd name="T7" fmla="*/ 11 h 44"/>
              <a:gd name="T8" fmla="*/ 75 w 97"/>
              <a:gd name="T9" fmla="*/ 2 h 44"/>
              <a:gd name="T10" fmla="*/ 51 w 97"/>
              <a:gd name="T11" fmla="*/ 5 h 44"/>
              <a:gd name="T12" fmla="*/ 44 w 97"/>
              <a:gd name="T13" fmla="*/ 9 h 44"/>
              <a:gd name="T14" fmla="*/ 26 w 97"/>
              <a:gd name="T15" fmla="*/ 10 h 44"/>
              <a:gd name="T16" fmla="*/ 9 w 97"/>
              <a:gd name="T17" fmla="*/ 2 h 44"/>
              <a:gd name="T18" fmla="*/ 9 w 97"/>
              <a:gd name="T19" fmla="*/ 2 h 44"/>
              <a:gd name="T20" fmla="*/ 6 w 97"/>
              <a:gd name="T21" fmla="*/ 3 h 44"/>
              <a:gd name="T22" fmla="*/ 3 w 97"/>
              <a:gd name="T23" fmla="*/ 7 h 44"/>
              <a:gd name="T24" fmla="*/ 1 w 97"/>
              <a:gd name="T25" fmla="*/ 12 h 44"/>
              <a:gd name="T26" fmla="*/ 4 w 97"/>
              <a:gd name="T27" fmla="*/ 15 h 44"/>
              <a:gd name="T28" fmla="*/ 2 w 97"/>
              <a:gd name="T29" fmla="*/ 23 h 44"/>
              <a:gd name="T30" fmla="*/ 2 w 97"/>
              <a:gd name="T31" fmla="*/ 26 h 44"/>
              <a:gd name="T32" fmla="*/ 0 w 97"/>
              <a:gd name="T33" fmla="*/ 26 h 44"/>
              <a:gd name="T34" fmla="*/ 6 w 97"/>
              <a:gd name="T35" fmla="*/ 26 h 44"/>
              <a:gd name="T36" fmla="*/ 23 w 97"/>
              <a:gd name="T37" fmla="*/ 30 h 44"/>
              <a:gd name="T38" fmla="*/ 36 w 97"/>
              <a:gd name="T39" fmla="*/ 40 h 44"/>
              <a:gd name="T40" fmla="*/ 48 w 97"/>
              <a:gd name="T41" fmla="*/ 40 h 44"/>
              <a:gd name="T42" fmla="*/ 50 w 97"/>
              <a:gd name="T43" fmla="*/ 32 h 44"/>
              <a:gd name="T44" fmla="*/ 50 w 97"/>
              <a:gd name="T45" fmla="*/ 27 h 44"/>
              <a:gd name="T46" fmla="*/ 63 w 97"/>
              <a:gd name="T47" fmla="*/ 13 h 44"/>
              <a:gd name="T48" fmla="*/ 68 w 97"/>
              <a:gd name="T49" fmla="*/ 13 h 44"/>
              <a:gd name="T50" fmla="*/ 79 w 97"/>
              <a:gd name="T51" fmla="*/ 27 h 44"/>
              <a:gd name="T52" fmla="*/ 84 w 97"/>
              <a:gd name="T53" fmla="*/ 40 h 44"/>
              <a:gd name="T54" fmla="*/ 86 w 97"/>
              <a:gd name="T55" fmla="*/ 43 h 44"/>
              <a:gd name="T56" fmla="*/ 88 w 97"/>
              <a:gd name="T57" fmla="*/ 37 h 44"/>
              <a:gd name="T58" fmla="*/ 92 w 97"/>
              <a:gd name="T59" fmla="*/ 36 h 44"/>
              <a:gd name="T60" fmla="*/ 95 w 97"/>
              <a:gd name="T61" fmla="*/ 29 h 44"/>
              <a:gd name="T62" fmla="*/ 96 w 97"/>
              <a:gd name="T63"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44">
                <a:moveTo>
                  <a:pt x="96" y="23"/>
                </a:moveTo>
                <a:cubicBezTo>
                  <a:pt x="94" y="21"/>
                  <a:pt x="95" y="21"/>
                  <a:pt x="96" y="15"/>
                </a:cubicBezTo>
                <a:cubicBezTo>
                  <a:pt x="96" y="15"/>
                  <a:pt x="96" y="15"/>
                  <a:pt x="96" y="15"/>
                </a:cubicBezTo>
                <a:cubicBezTo>
                  <a:pt x="95" y="13"/>
                  <a:pt x="93" y="12"/>
                  <a:pt x="92" y="11"/>
                </a:cubicBezTo>
                <a:cubicBezTo>
                  <a:pt x="87" y="6"/>
                  <a:pt x="82" y="4"/>
                  <a:pt x="75" y="2"/>
                </a:cubicBezTo>
                <a:cubicBezTo>
                  <a:pt x="67" y="0"/>
                  <a:pt x="59" y="0"/>
                  <a:pt x="51" y="5"/>
                </a:cubicBezTo>
                <a:cubicBezTo>
                  <a:pt x="49" y="6"/>
                  <a:pt x="46" y="7"/>
                  <a:pt x="44" y="9"/>
                </a:cubicBezTo>
                <a:cubicBezTo>
                  <a:pt x="38" y="12"/>
                  <a:pt x="33" y="14"/>
                  <a:pt x="26" y="10"/>
                </a:cubicBezTo>
                <a:cubicBezTo>
                  <a:pt x="19" y="9"/>
                  <a:pt x="14" y="6"/>
                  <a:pt x="9" y="2"/>
                </a:cubicBezTo>
                <a:cubicBezTo>
                  <a:pt x="9" y="2"/>
                  <a:pt x="9" y="2"/>
                  <a:pt x="9" y="2"/>
                </a:cubicBezTo>
                <a:cubicBezTo>
                  <a:pt x="8" y="2"/>
                  <a:pt x="7" y="3"/>
                  <a:pt x="6" y="3"/>
                </a:cubicBezTo>
                <a:cubicBezTo>
                  <a:pt x="4" y="3"/>
                  <a:pt x="3" y="5"/>
                  <a:pt x="3" y="7"/>
                </a:cubicBezTo>
                <a:cubicBezTo>
                  <a:pt x="3" y="9"/>
                  <a:pt x="1" y="10"/>
                  <a:pt x="1" y="12"/>
                </a:cubicBezTo>
                <a:cubicBezTo>
                  <a:pt x="2" y="13"/>
                  <a:pt x="5" y="15"/>
                  <a:pt x="4" y="15"/>
                </a:cubicBezTo>
                <a:cubicBezTo>
                  <a:pt x="4" y="16"/>
                  <a:pt x="1" y="19"/>
                  <a:pt x="2" y="23"/>
                </a:cubicBezTo>
                <a:cubicBezTo>
                  <a:pt x="2" y="24"/>
                  <a:pt x="2" y="25"/>
                  <a:pt x="2" y="26"/>
                </a:cubicBezTo>
                <a:cubicBezTo>
                  <a:pt x="1" y="27"/>
                  <a:pt x="0" y="27"/>
                  <a:pt x="0" y="26"/>
                </a:cubicBezTo>
                <a:cubicBezTo>
                  <a:pt x="1" y="27"/>
                  <a:pt x="4" y="26"/>
                  <a:pt x="6" y="26"/>
                </a:cubicBezTo>
                <a:cubicBezTo>
                  <a:pt x="12" y="23"/>
                  <a:pt x="18" y="26"/>
                  <a:pt x="23" y="30"/>
                </a:cubicBezTo>
                <a:cubicBezTo>
                  <a:pt x="26" y="35"/>
                  <a:pt x="32" y="37"/>
                  <a:pt x="36" y="40"/>
                </a:cubicBezTo>
                <a:cubicBezTo>
                  <a:pt x="40" y="44"/>
                  <a:pt x="43" y="44"/>
                  <a:pt x="48" y="40"/>
                </a:cubicBezTo>
                <a:cubicBezTo>
                  <a:pt x="51" y="38"/>
                  <a:pt x="52" y="35"/>
                  <a:pt x="50" y="32"/>
                </a:cubicBezTo>
                <a:cubicBezTo>
                  <a:pt x="50" y="30"/>
                  <a:pt x="49" y="28"/>
                  <a:pt x="50" y="27"/>
                </a:cubicBezTo>
                <a:cubicBezTo>
                  <a:pt x="56" y="23"/>
                  <a:pt x="59" y="18"/>
                  <a:pt x="63" y="13"/>
                </a:cubicBezTo>
                <a:cubicBezTo>
                  <a:pt x="64" y="12"/>
                  <a:pt x="67" y="12"/>
                  <a:pt x="68" y="13"/>
                </a:cubicBezTo>
                <a:cubicBezTo>
                  <a:pt x="74" y="16"/>
                  <a:pt x="79" y="20"/>
                  <a:pt x="79" y="27"/>
                </a:cubicBezTo>
                <a:cubicBezTo>
                  <a:pt x="80" y="32"/>
                  <a:pt x="81" y="36"/>
                  <a:pt x="84" y="40"/>
                </a:cubicBezTo>
                <a:cubicBezTo>
                  <a:pt x="85" y="41"/>
                  <a:pt x="86" y="42"/>
                  <a:pt x="86" y="43"/>
                </a:cubicBezTo>
                <a:cubicBezTo>
                  <a:pt x="88" y="37"/>
                  <a:pt x="88" y="37"/>
                  <a:pt x="88" y="37"/>
                </a:cubicBezTo>
                <a:cubicBezTo>
                  <a:pt x="88" y="37"/>
                  <a:pt x="90" y="37"/>
                  <a:pt x="92" y="36"/>
                </a:cubicBezTo>
                <a:cubicBezTo>
                  <a:pt x="94" y="35"/>
                  <a:pt x="94" y="32"/>
                  <a:pt x="95" y="29"/>
                </a:cubicBezTo>
                <a:cubicBezTo>
                  <a:pt x="96" y="25"/>
                  <a:pt x="97" y="26"/>
                  <a:pt x="96" y="2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4" name="Freeform 61">
            <a:extLst>
              <a:ext uri="{FF2B5EF4-FFF2-40B4-BE49-F238E27FC236}">
                <a16:creationId xmlns:a16="http://schemas.microsoft.com/office/drawing/2014/main" id="{77257DEF-A3CF-616F-35B0-E7FC62A6E275}"/>
              </a:ext>
            </a:extLst>
          </p:cNvPr>
          <p:cNvSpPr>
            <a:spLocks/>
          </p:cNvSpPr>
          <p:nvPr/>
        </p:nvSpPr>
        <p:spPr bwMode="auto">
          <a:xfrm>
            <a:off x="16544550" y="9032877"/>
            <a:ext cx="0" cy="6350"/>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1"/>
                  <a:pt x="0"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62">
            <a:extLst>
              <a:ext uri="{FF2B5EF4-FFF2-40B4-BE49-F238E27FC236}">
                <a16:creationId xmlns:a16="http://schemas.microsoft.com/office/drawing/2014/main" id="{B20B0698-E0A3-A29A-3982-828577FBB823}"/>
              </a:ext>
            </a:extLst>
          </p:cNvPr>
          <p:cNvSpPr>
            <a:spLocks/>
          </p:cNvSpPr>
          <p:nvPr/>
        </p:nvSpPr>
        <p:spPr bwMode="auto">
          <a:xfrm>
            <a:off x="16503276" y="8801100"/>
            <a:ext cx="650876" cy="919164"/>
          </a:xfrm>
          <a:custGeom>
            <a:avLst/>
            <a:gdLst>
              <a:gd name="T0" fmla="*/ 200 w 207"/>
              <a:gd name="T1" fmla="*/ 176 h 293"/>
              <a:gd name="T2" fmla="*/ 197 w 207"/>
              <a:gd name="T3" fmla="*/ 163 h 293"/>
              <a:gd name="T4" fmla="*/ 194 w 207"/>
              <a:gd name="T5" fmla="*/ 139 h 293"/>
              <a:gd name="T6" fmla="*/ 200 w 207"/>
              <a:gd name="T7" fmla="*/ 115 h 293"/>
              <a:gd name="T8" fmla="*/ 172 w 207"/>
              <a:gd name="T9" fmla="*/ 109 h 293"/>
              <a:gd name="T10" fmla="*/ 144 w 207"/>
              <a:gd name="T11" fmla="*/ 96 h 293"/>
              <a:gd name="T12" fmla="*/ 117 w 207"/>
              <a:gd name="T13" fmla="*/ 89 h 293"/>
              <a:gd name="T14" fmla="*/ 109 w 207"/>
              <a:gd name="T15" fmla="*/ 62 h 293"/>
              <a:gd name="T16" fmla="*/ 105 w 207"/>
              <a:gd name="T17" fmla="*/ 43 h 293"/>
              <a:gd name="T18" fmla="*/ 117 w 207"/>
              <a:gd name="T19" fmla="*/ 24 h 293"/>
              <a:gd name="T20" fmla="*/ 134 w 207"/>
              <a:gd name="T21" fmla="*/ 10 h 293"/>
              <a:gd name="T22" fmla="*/ 139 w 207"/>
              <a:gd name="T23" fmla="*/ 9 h 293"/>
              <a:gd name="T24" fmla="*/ 132 w 207"/>
              <a:gd name="T25" fmla="*/ 1 h 293"/>
              <a:gd name="T26" fmla="*/ 103 w 207"/>
              <a:gd name="T27" fmla="*/ 17 h 293"/>
              <a:gd name="T28" fmla="*/ 79 w 207"/>
              <a:gd name="T29" fmla="*/ 23 h 293"/>
              <a:gd name="T30" fmla="*/ 60 w 207"/>
              <a:gd name="T31" fmla="*/ 42 h 293"/>
              <a:gd name="T32" fmla="*/ 42 w 207"/>
              <a:gd name="T33" fmla="*/ 64 h 293"/>
              <a:gd name="T34" fmla="*/ 40 w 207"/>
              <a:gd name="T35" fmla="*/ 71 h 293"/>
              <a:gd name="T36" fmla="*/ 40 w 207"/>
              <a:gd name="T37" fmla="*/ 71 h 293"/>
              <a:gd name="T38" fmla="*/ 36 w 207"/>
              <a:gd name="T39" fmla="*/ 69 h 293"/>
              <a:gd name="T40" fmla="*/ 30 w 207"/>
              <a:gd name="T41" fmla="*/ 64 h 293"/>
              <a:gd name="T42" fmla="*/ 30 w 207"/>
              <a:gd name="T43" fmla="*/ 72 h 293"/>
              <a:gd name="T44" fmla="*/ 26 w 207"/>
              <a:gd name="T45" fmla="*/ 85 h 293"/>
              <a:gd name="T46" fmla="*/ 20 w 207"/>
              <a:gd name="T47" fmla="*/ 92 h 293"/>
              <a:gd name="T48" fmla="*/ 28 w 207"/>
              <a:gd name="T49" fmla="*/ 105 h 293"/>
              <a:gd name="T50" fmla="*/ 29 w 207"/>
              <a:gd name="T51" fmla="*/ 138 h 293"/>
              <a:gd name="T52" fmla="*/ 31 w 207"/>
              <a:gd name="T53" fmla="*/ 157 h 293"/>
              <a:gd name="T54" fmla="*/ 2 w 207"/>
              <a:gd name="T55" fmla="*/ 191 h 293"/>
              <a:gd name="T56" fmla="*/ 7 w 207"/>
              <a:gd name="T57" fmla="*/ 199 h 293"/>
              <a:gd name="T58" fmla="*/ 24 w 207"/>
              <a:gd name="T59" fmla="*/ 208 h 293"/>
              <a:gd name="T60" fmla="*/ 40 w 207"/>
              <a:gd name="T61" fmla="*/ 220 h 293"/>
              <a:gd name="T62" fmla="*/ 53 w 207"/>
              <a:gd name="T63" fmla="*/ 216 h 293"/>
              <a:gd name="T64" fmla="*/ 73 w 207"/>
              <a:gd name="T65" fmla="*/ 225 h 293"/>
              <a:gd name="T66" fmla="*/ 83 w 207"/>
              <a:gd name="T67" fmla="*/ 239 h 293"/>
              <a:gd name="T68" fmla="*/ 100 w 207"/>
              <a:gd name="T69" fmla="*/ 254 h 293"/>
              <a:gd name="T70" fmla="*/ 110 w 207"/>
              <a:gd name="T71" fmla="*/ 264 h 293"/>
              <a:gd name="T72" fmla="*/ 128 w 207"/>
              <a:gd name="T73" fmla="*/ 261 h 293"/>
              <a:gd name="T74" fmla="*/ 141 w 207"/>
              <a:gd name="T75" fmla="*/ 260 h 293"/>
              <a:gd name="T76" fmla="*/ 150 w 207"/>
              <a:gd name="T77" fmla="*/ 265 h 293"/>
              <a:gd name="T78" fmla="*/ 154 w 207"/>
              <a:gd name="T79" fmla="*/ 267 h 293"/>
              <a:gd name="T80" fmla="*/ 151 w 207"/>
              <a:gd name="T81" fmla="*/ 288 h 293"/>
              <a:gd name="T82" fmla="*/ 168 w 207"/>
              <a:gd name="T83" fmla="*/ 245 h 293"/>
              <a:gd name="T84" fmla="*/ 154 w 207"/>
              <a:gd name="T85" fmla="*/ 217 h 293"/>
              <a:gd name="T86" fmla="*/ 169 w 207"/>
              <a:gd name="T87" fmla="*/ 213 h 293"/>
              <a:gd name="T88" fmla="*/ 163 w 207"/>
              <a:gd name="T89" fmla="*/ 199 h 293"/>
              <a:gd name="T90" fmla="*/ 181 w 207"/>
              <a:gd name="T91" fmla="*/ 189 h 293"/>
              <a:gd name="T92" fmla="*/ 195 w 207"/>
              <a:gd name="T93" fmla="*/ 185 h 293"/>
              <a:gd name="T94" fmla="*/ 207 w 207"/>
              <a:gd name="T95" fmla="*/ 19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7" h="293">
                <a:moveTo>
                  <a:pt x="202" y="183"/>
                </a:moveTo>
                <a:cubicBezTo>
                  <a:pt x="200" y="180"/>
                  <a:pt x="201" y="178"/>
                  <a:pt x="200" y="176"/>
                </a:cubicBezTo>
                <a:cubicBezTo>
                  <a:pt x="199" y="174"/>
                  <a:pt x="198" y="173"/>
                  <a:pt x="196" y="174"/>
                </a:cubicBezTo>
                <a:cubicBezTo>
                  <a:pt x="193" y="174"/>
                  <a:pt x="194" y="167"/>
                  <a:pt x="197" y="163"/>
                </a:cubicBezTo>
                <a:cubicBezTo>
                  <a:pt x="201" y="160"/>
                  <a:pt x="197" y="155"/>
                  <a:pt x="195" y="150"/>
                </a:cubicBezTo>
                <a:cubicBezTo>
                  <a:pt x="193" y="144"/>
                  <a:pt x="195" y="145"/>
                  <a:pt x="194" y="139"/>
                </a:cubicBezTo>
                <a:cubicBezTo>
                  <a:pt x="193" y="134"/>
                  <a:pt x="195" y="130"/>
                  <a:pt x="194" y="128"/>
                </a:cubicBezTo>
                <a:cubicBezTo>
                  <a:pt x="194" y="125"/>
                  <a:pt x="200" y="123"/>
                  <a:pt x="200" y="115"/>
                </a:cubicBezTo>
                <a:cubicBezTo>
                  <a:pt x="200" y="106"/>
                  <a:pt x="194" y="110"/>
                  <a:pt x="188" y="109"/>
                </a:cubicBezTo>
                <a:cubicBezTo>
                  <a:pt x="182" y="108"/>
                  <a:pt x="177" y="109"/>
                  <a:pt x="172" y="109"/>
                </a:cubicBezTo>
                <a:cubicBezTo>
                  <a:pt x="166" y="108"/>
                  <a:pt x="162" y="102"/>
                  <a:pt x="155" y="98"/>
                </a:cubicBezTo>
                <a:cubicBezTo>
                  <a:pt x="149" y="93"/>
                  <a:pt x="147" y="96"/>
                  <a:pt x="144" y="96"/>
                </a:cubicBezTo>
                <a:cubicBezTo>
                  <a:pt x="140" y="96"/>
                  <a:pt x="133" y="95"/>
                  <a:pt x="129" y="95"/>
                </a:cubicBezTo>
                <a:cubicBezTo>
                  <a:pt x="126" y="96"/>
                  <a:pt x="120" y="94"/>
                  <a:pt x="117" y="89"/>
                </a:cubicBezTo>
                <a:cubicBezTo>
                  <a:pt x="114" y="84"/>
                  <a:pt x="118" y="80"/>
                  <a:pt x="116" y="76"/>
                </a:cubicBezTo>
                <a:cubicBezTo>
                  <a:pt x="115" y="73"/>
                  <a:pt x="110" y="63"/>
                  <a:pt x="109" y="62"/>
                </a:cubicBezTo>
                <a:cubicBezTo>
                  <a:pt x="107" y="60"/>
                  <a:pt x="102" y="57"/>
                  <a:pt x="102" y="55"/>
                </a:cubicBezTo>
                <a:cubicBezTo>
                  <a:pt x="102" y="52"/>
                  <a:pt x="105" y="47"/>
                  <a:pt x="105" y="43"/>
                </a:cubicBezTo>
                <a:cubicBezTo>
                  <a:pt x="105" y="39"/>
                  <a:pt x="107" y="36"/>
                  <a:pt x="109" y="33"/>
                </a:cubicBezTo>
                <a:cubicBezTo>
                  <a:pt x="112" y="30"/>
                  <a:pt x="116" y="25"/>
                  <a:pt x="117" y="24"/>
                </a:cubicBezTo>
                <a:cubicBezTo>
                  <a:pt x="118" y="23"/>
                  <a:pt x="122" y="19"/>
                  <a:pt x="124" y="15"/>
                </a:cubicBezTo>
                <a:cubicBezTo>
                  <a:pt x="126" y="10"/>
                  <a:pt x="132" y="12"/>
                  <a:pt x="134" y="10"/>
                </a:cubicBezTo>
                <a:cubicBezTo>
                  <a:pt x="135" y="10"/>
                  <a:pt x="137" y="9"/>
                  <a:pt x="139" y="9"/>
                </a:cubicBezTo>
                <a:cubicBezTo>
                  <a:pt x="139" y="9"/>
                  <a:pt x="139" y="9"/>
                  <a:pt x="139" y="9"/>
                </a:cubicBezTo>
                <a:cubicBezTo>
                  <a:pt x="141" y="7"/>
                  <a:pt x="140" y="3"/>
                  <a:pt x="137" y="2"/>
                </a:cubicBezTo>
                <a:cubicBezTo>
                  <a:pt x="136" y="1"/>
                  <a:pt x="133" y="0"/>
                  <a:pt x="132" y="1"/>
                </a:cubicBezTo>
                <a:cubicBezTo>
                  <a:pt x="127" y="1"/>
                  <a:pt x="122" y="4"/>
                  <a:pt x="119" y="7"/>
                </a:cubicBezTo>
                <a:cubicBezTo>
                  <a:pt x="114" y="12"/>
                  <a:pt x="109" y="15"/>
                  <a:pt x="103" y="17"/>
                </a:cubicBezTo>
                <a:cubicBezTo>
                  <a:pt x="96" y="18"/>
                  <a:pt x="89" y="18"/>
                  <a:pt x="84" y="23"/>
                </a:cubicBezTo>
                <a:cubicBezTo>
                  <a:pt x="83" y="24"/>
                  <a:pt x="81" y="23"/>
                  <a:pt x="79" y="23"/>
                </a:cubicBezTo>
                <a:cubicBezTo>
                  <a:pt x="75" y="23"/>
                  <a:pt x="71" y="25"/>
                  <a:pt x="69" y="28"/>
                </a:cubicBezTo>
                <a:cubicBezTo>
                  <a:pt x="65" y="32"/>
                  <a:pt x="61" y="37"/>
                  <a:pt x="60" y="42"/>
                </a:cubicBezTo>
                <a:cubicBezTo>
                  <a:pt x="60" y="47"/>
                  <a:pt x="58" y="51"/>
                  <a:pt x="53" y="54"/>
                </a:cubicBezTo>
                <a:cubicBezTo>
                  <a:pt x="49" y="57"/>
                  <a:pt x="45" y="60"/>
                  <a:pt x="42" y="64"/>
                </a:cubicBezTo>
                <a:cubicBezTo>
                  <a:pt x="41" y="65"/>
                  <a:pt x="40" y="68"/>
                  <a:pt x="40" y="71"/>
                </a:cubicBezTo>
                <a:cubicBezTo>
                  <a:pt x="40" y="71"/>
                  <a:pt x="40" y="71"/>
                  <a:pt x="40" y="71"/>
                </a:cubicBezTo>
                <a:cubicBezTo>
                  <a:pt x="40" y="72"/>
                  <a:pt x="40" y="72"/>
                  <a:pt x="40" y="72"/>
                </a:cubicBezTo>
                <a:cubicBezTo>
                  <a:pt x="40" y="71"/>
                  <a:pt x="40" y="71"/>
                  <a:pt x="40" y="71"/>
                </a:cubicBezTo>
                <a:cubicBezTo>
                  <a:pt x="40" y="71"/>
                  <a:pt x="40" y="71"/>
                  <a:pt x="40" y="71"/>
                </a:cubicBezTo>
                <a:cubicBezTo>
                  <a:pt x="39" y="70"/>
                  <a:pt x="37" y="70"/>
                  <a:pt x="36" y="69"/>
                </a:cubicBezTo>
                <a:cubicBezTo>
                  <a:pt x="33" y="66"/>
                  <a:pt x="29" y="63"/>
                  <a:pt x="26" y="60"/>
                </a:cubicBezTo>
                <a:cubicBezTo>
                  <a:pt x="27" y="61"/>
                  <a:pt x="29" y="62"/>
                  <a:pt x="30" y="64"/>
                </a:cubicBezTo>
                <a:cubicBezTo>
                  <a:pt x="30" y="64"/>
                  <a:pt x="30" y="64"/>
                  <a:pt x="30" y="64"/>
                </a:cubicBezTo>
                <a:cubicBezTo>
                  <a:pt x="29" y="70"/>
                  <a:pt x="28" y="70"/>
                  <a:pt x="30" y="72"/>
                </a:cubicBezTo>
                <a:cubicBezTo>
                  <a:pt x="31" y="75"/>
                  <a:pt x="30" y="74"/>
                  <a:pt x="29" y="78"/>
                </a:cubicBezTo>
                <a:cubicBezTo>
                  <a:pt x="28" y="81"/>
                  <a:pt x="28" y="84"/>
                  <a:pt x="26" y="85"/>
                </a:cubicBezTo>
                <a:cubicBezTo>
                  <a:pt x="24" y="86"/>
                  <a:pt x="22" y="86"/>
                  <a:pt x="22" y="86"/>
                </a:cubicBezTo>
                <a:cubicBezTo>
                  <a:pt x="20" y="92"/>
                  <a:pt x="20" y="92"/>
                  <a:pt x="20" y="92"/>
                </a:cubicBezTo>
                <a:cubicBezTo>
                  <a:pt x="20" y="91"/>
                  <a:pt x="19" y="90"/>
                  <a:pt x="18" y="89"/>
                </a:cubicBezTo>
                <a:cubicBezTo>
                  <a:pt x="22" y="94"/>
                  <a:pt x="23" y="101"/>
                  <a:pt x="28" y="105"/>
                </a:cubicBezTo>
                <a:cubicBezTo>
                  <a:pt x="29" y="107"/>
                  <a:pt x="29" y="109"/>
                  <a:pt x="29" y="111"/>
                </a:cubicBezTo>
                <a:cubicBezTo>
                  <a:pt x="29" y="120"/>
                  <a:pt x="30" y="129"/>
                  <a:pt x="29" y="138"/>
                </a:cubicBezTo>
                <a:cubicBezTo>
                  <a:pt x="28" y="143"/>
                  <a:pt x="29" y="147"/>
                  <a:pt x="32" y="152"/>
                </a:cubicBezTo>
                <a:cubicBezTo>
                  <a:pt x="33" y="153"/>
                  <a:pt x="33" y="156"/>
                  <a:pt x="31" y="157"/>
                </a:cubicBezTo>
                <a:cubicBezTo>
                  <a:pt x="27" y="164"/>
                  <a:pt x="23" y="170"/>
                  <a:pt x="16" y="174"/>
                </a:cubicBezTo>
                <a:cubicBezTo>
                  <a:pt x="8" y="177"/>
                  <a:pt x="4" y="183"/>
                  <a:pt x="2" y="191"/>
                </a:cubicBezTo>
                <a:cubicBezTo>
                  <a:pt x="1" y="192"/>
                  <a:pt x="1" y="193"/>
                  <a:pt x="0" y="194"/>
                </a:cubicBezTo>
                <a:cubicBezTo>
                  <a:pt x="2" y="196"/>
                  <a:pt x="4" y="198"/>
                  <a:pt x="7" y="199"/>
                </a:cubicBezTo>
                <a:cubicBezTo>
                  <a:pt x="14" y="201"/>
                  <a:pt x="14" y="204"/>
                  <a:pt x="18" y="207"/>
                </a:cubicBezTo>
                <a:cubicBezTo>
                  <a:pt x="23" y="209"/>
                  <a:pt x="21" y="206"/>
                  <a:pt x="24" y="208"/>
                </a:cubicBezTo>
                <a:cubicBezTo>
                  <a:pt x="27" y="211"/>
                  <a:pt x="25" y="216"/>
                  <a:pt x="26" y="216"/>
                </a:cubicBezTo>
                <a:cubicBezTo>
                  <a:pt x="28" y="216"/>
                  <a:pt x="36" y="218"/>
                  <a:pt x="40" y="220"/>
                </a:cubicBezTo>
                <a:cubicBezTo>
                  <a:pt x="45" y="222"/>
                  <a:pt x="46" y="221"/>
                  <a:pt x="47" y="217"/>
                </a:cubicBezTo>
                <a:cubicBezTo>
                  <a:pt x="47" y="213"/>
                  <a:pt x="50" y="215"/>
                  <a:pt x="53" y="216"/>
                </a:cubicBezTo>
                <a:cubicBezTo>
                  <a:pt x="57" y="216"/>
                  <a:pt x="59" y="220"/>
                  <a:pt x="62" y="221"/>
                </a:cubicBezTo>
                <a:cubicBezTo>
                  <a:pt x="65" y="222"/>
                  <a:pt x="69" y="224"/>
                  <a:pt x="73" y="225"/>
                </a:cubicBezTo>
                <a:cubicBezTo>
                  <a:pt x="76" y="226"/>
                  <a:pt x="78" y="228"/>
                  <a:pt x="79" y="231"/>
                </a:cubicBezTo>
                <a:cubicBezTo>
                  <a:pt x="81" y="235"/>
                  <a:pt x="78" y="238"/>
                  <a:pt x="83" y="239"/>
                </a:cubicBezTo>
                <a:cubicBezTo>
                  <a:pt x="89" y="241"/>
                  <a:pt x="94" y="243"/>
                  <a:pt x="96" y="246"/>
                </a:cubicBezTo>
                <a:cubicBezTo>
                  <a:pt x="99" y="249"/>
                  <a:pt x="97" y="253"/>
                  <a:pt x="100" y="254"/>
                </a:cubicBezTo>
                <a:cubicBezTo>
                  <a:pt x="104" y="255"/>
                  <a:pt x="102" y="259"/>
                  <a:pt x="102" y="260"/>
                </a:cubicBezTo>
                <a:cubicBezTo>
                  <a:pt x="101" y="262"/>
                  <a:pt x="107" y="263"/>
                  <a:pt x="110" y="264"/>
                </a:cubicBezTo>
                <a:cubicBezTo>
                  <a:pt x="113" y="265"/>
                  <a:pt x="118" y="263"/>
                  <a:pt x="118" y="263"/>
                </a:cubicBezTo>
                <a:cubicBezTo>
                  <a:pt x="128" y="261"/>
                  <a:pt x="128" y="261"/>
                  <a:pt x="128" y="261"/>
                </a:cubicBezTo>
                <a:cubicBezTo>
                  <a:pt x="134" y="261"/>
                  <a:pt x="134" y="261"/>
                  <a:pt x="134" y="261"/>
                </a:cubicBezTo>
                <a:cubicBezTo>
                  <a:pt x="141" y="260"/>
                  <a:pt x="141" y="260"/>
                  <a:pt x="141" y="260"/>
                </a:cubicBezTo>
                <a:cubicBezTo>
                  <a:pt x="146" y="262"/>
                  <a:pt x="146" y="262"/>
                  <a:pt x="146" y="262"/>
                </a:cubicBezTo>
                <a:cubicBezTo>
                  <a:pt x="150" y="265"/>
                  <a:pt x="150" y="265"/>
                  <a:pt x="150" y="265"/>
                </a:cubicBezTo>
                <a:cubicBezTo>
                  <a:pt x="154" y="265"/>
                  <a:pt x="154" y="265"/>
                  <a:pt x="154" y="265"/>
                </a:cubicBezTo>
                <a:cubicBezTo>
                  <a:pt x="154" y="267"/>
                  <a:pt x="154" y="267"/>
                  <a:pt x="154" y="267"/>
                </a:cubicBezTo>
                <a:cubicBezTo>
                  <a:pt x="154" y="267"/>
                  <a:pt x="145" y="283"/>
                  <a:pt x="143" y="286"/>
                </a:cubicBezTo>
                <a:cubicBezTo>
                  <a:pt x="141" y="289"/>
                  <a:pt x="147" y="288"/>
                  <a:pt x="151" y="288"/>
                </a:cubicBezTo>
                <a:cubicBezTo>
                  <a:pt x="156" y="288"/>
                  <a:pt x="156" y="293"/>
                  <a:pt x="156" y="293"/>
                </a:cubicBezTo>
                <a:cubicBezTo>
                  <a:pt x="156" y="293"/>
                  <a:pt x="168" y="250"/>
                  <a:pt x="168" y="245"/>
                </a:cubicBezTo>
                <a:cubicBezTo>
                  <a:pt x="169" y="241"/>
                  <a:pt x="167" y="234"/>
                  <a:pt x="159" y="230"/>
                </a:cubicBezTo>
                <a:cubicBezTo>
                  <a:pt x="152" y="226"/>
                  <a:pt x="155" y="221"/>
                  <a:pt x="154" y="217"/>
                </a:cubicBezTo>
                <a:cubicBezTo>
                  <a:pt x="154" y="213"/>
                  <a:pt x="157" y="213"/>
                  <a:pt x="162" y="211"/>
                </a:cubicBezTo>
                <a:cubicBezTo>
                  <a:pt x="167" y="209"/>
                  <a:pt x="166" y="212"/>
                  <a:pt x="169" y="213"/>
                </a:cubicBezTo>
                <a:cubicBezTo>
                  <a:pt x="173" y="214"/>
                  <a:pt x="170" y="208"/>
                  <a:pt x="170" y="205"/>
                </a:cubicBezTo>
                <a:cubicBezTo>
                  <a:pt x="169" y="202"/>
                  <a:pt x="166" y="202"/>
                  <a:pt x="163" y="199"/>
                </a:cubicBezTo>
                <a:cubicBezTo>
                  <a:pt x="160" y="197"/>
                  <a:pt x="161" y="191"/>
                  <a:pt x="161" y="191"/>
                </a:cubicBezTo>
                <a:cubicBezTo>
                  <a:pt x="161" y="191"/>
                  <a:pt x="177" y="192"/>
                  <a:pt x="181" y="189"/>
                </a:cubicBezTo>
                <a:cubicBezTo>
                  <a:pt x="184" y="187"/>
                  <a:pt x="186" y="189"/>
                  <a:pt x="188" y="190"/>
                </a:cubicBezTo>
                <a:cubicBezTo>
                  <a:pt x="190" y="191"/>
                  <a:pt x="189" y="185"/>
                  <a:pt x="195" y="185"/>
                </a:cubicBezTo>
                <a:cubicBezTo>
                  <a:pt x="202" y="184"/>
                  <a:pt x="202" y="198"/>
                  <a:pt x="202" y="199"/>
                </a:cubicBezTo>
                <a:cubicBezTo>
                  <a:pt x="203" y="200"/>
                  <a:pt x="207" y="199"/>
                  <a:pt x="207" y="199"/>
                </a:cubicBezTo>
                <a:cubicBezTo>
                  <a:pt x="207" y="199"/>
                  <a:pt x="204" y="186"/>
                  <a:pt x="202" y="18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6" name="Freeform 63">
            <a:extLst>
              <a:ext uri="{FF2B5EF4-FFF2-40B4-BE49-F238E27FC236}">
                <a16:creationId xmlns:a16="http://schemas.microsoft.com/office/drawing/2014/main" id="{BFCCE2D7-A7FC-1922-5946-D9D7930FEFF8}"/>
              </a:ext>
            </a:extLst>
          </p:cNvPr>
          <p:cNvSpPr>
            <a:spLocks/>
          </p:cNvSpPr>
          <p:nvPr/>
        </p:nvSpPr>
        <p:spPr bwMode="auto">
          <a:xfrm>
            <a:off x="16519150" y="93789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64">
            <a:extLst>
              <a:ext uri="{FF2B5EF4-FFF2-40B4-BE49-F238E27FC236}">
                <a16:creationId xmlns:a16="http://schemas.microsoft.com/office/drawing/2014/main" id="{4EE5E434-0DEF-D355-4DB8-EAEB40AEC5FD}"/>
              </a:ext>
            </a:extLst>
          </p:cNvPr>
          <p:cNvSpPr>
            <a:spLocks/>
          </p:cNvSpPr>
          <p:nvPr/>
        </p:nvSpPr>
        <p:spPr bwMode="auto">
          <a:xfrm>
            <a:off x="16400088" y="9401176"/>
            <a:ext cx="320676" cy="369888"/>
          </a:xfrm>
          <a:custGeom>
            <a:avLst/>
            <a:gdLst>
              <a:gd name="T0" fmla="*/ 95 w 102"/>
              <a:gd name="T1" fmla="*/ 30 h 118"/>
              <a:gd name="T2" fmla="*/ 86 w 102"/>
              <a:gd name="T3" fmla="*/ 25 h 118"/>
              <a:gd name="T4" fmla="*/ 80 w 102"/>
              <a:gd name="T5" fmla="*/ 26 h 118"/>
              <a:gd name="T6" fmla="*/ 73 w 102"/>
              <a:gd name="T7" fmla="*/ 29 h 118"/>
              <a:gd name="T8" fmla="*/ 59 w 102"/>
              <a:gd name="T9" fmla="*/ 25 h 118"/>
              <a:gd name="T10" fmla="*/ 57 w 102"/>
              <a:gd name="T11" fmla="*/ 17 h 118"/>
              <a:gd name="T12" fmla="*/ 51 w 102"/>
              <a:gd name="T13" fmla="*/ 16 h 118"/>
              <a:gd name="T14" fmla="*/ 40 w 102"/>
              <a:gd name="T15" fmla="*/ 8 h 118"/>
              <a:gd name="T16" fmla="*/ 33 w 102"/>
              <a:gd name="T17" fmla="*/ 3 h 118"/>
              <a:gd name="T18" fmla="*/ 35 w 102"/>
              <a:gd name="T19" fmla="*/ 0 h 118"/>
              <a:gd name="T20" fmla="*/ 27 w 102"/>
              <a:gd name="T21" fmla="*/ 9 h 118"/>
              <a:gd name="T22" fmla="*/ 16 w 102"/>
              <a:gd name="T23" fmla="*/ 15 h 118"/>
              <a:gd name="T24" fmla="*/ 14 w 102"/>
              <a:gd name="T25" fmla="*/ 18 h 118"/>
              <a:gd name="T26" fmla="*/ 4 w 102"/>
              <a:gd name="T27" fmla="*/ 47 h 118"/>
              <a:gd name="T28" fmla="*/ 1 w 102"/>
              <a:gd name="T29" fmla="*/ 50 h 118"/>
              <a:gd name="T30" fmla="*/ 1 w 102"/>
              <a:gd name="T31" fmla="*/ 71 h 118"/>
              <a:gd name="T32" fmla="*/ 12 w 102"/>
              <a:gd name="T33" fmla="*/ 82 h 118"/>
              <a:gd name="T34" fmla="*/ 14 w 102"/>
              <a:gd name="T35" fmla="*/ 81 h 118"/>
              <a:gd name="T36" fmla="*/ 16 w 102"/>
              <a:gd name="T37" fmla="*/ 78 h 118"/>
              <a:gd name="T38" fmla="*/ 17 w 102"/>
              <a:gd name="T39" fmla="*/ 81 h 118"/>
              <a:gd name="T40" fmla="*/ 13 w 102"/>
              <a:gd name="T41" fmla="*/ 90 h 118"/>
              <a:gd name="T42" fmla="*/ 16 w 102"/>
              <a:gd name="T43" fmla="*/ 97 h 118"/>
              <a:gd name="T44" fmla="*/ 10 w 102"/>
              <a:gd name="T45" fmla="*/ 105 h 118"/>
              <a:gd name="T46" fmla="*/ 18 w 102"/>
              <a:gd name="T47" fmla="*/ 105 h 118"/>
              <a:gd name="T48" fmla="*/ 26 w 102"/>
              <a:gd name="T49" fmla="*/ 108 h 118"/>
              <a:gd name="T50" fmla="*/ 32 w 102"/>
              <a:gd name="T51" fmla="*/ 117 h 118"/>
              <a:gd name="T52" fmla="*/ 42 w 102"/>
              <a:gd name="T53" fmla="*/ 102 h 118"/>
              <a:gd name="T54" fmla="*/ 53 w 102"/>
              <a:gd name="T55" fmla="*/ 83 h 118"/>
              <a:gd name="T56" fmla="*/ 66 w 102"/>
              <a:gd name="T57" fmla="*/ 79 h 118"/>
              <a:gd name="T58" fmla="*/ 79 w 102"/>
              <a:gd name="T59" fmla="*/ 71 h 118"/>
              <a:gd name="T60" fmla="*/ 90 w 102"/>
              <a:gd name="T61" fmla="*/ 61 h 118"/>
              <a:gd name="T62" fmla="*/ 95 w 102"/>
              <a:gd name="T63" fmla="*/ 50 h 118"/>
              <a:gd name="T64" fmla="*/ 98 w 102"/>
              <a:gd name="T65" fmla="*/ 50 h 118"/>
              <a:gd name="T66" fmla="*/ 99 w 102"/>
              <a:gd name="T67" fmla="*/ 42 h 118"/>
              <a:gd name="T68" fmla="*/ 95 w 102"/>
              <a:gd name="T69"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8">
                <a:moveTo>
                  <a:pt x="95" y="30"/>
                </a:moveTo>
                <a:cubicBezTo>
                  <a:pt x="92" y="28"/>
                  <a:pt x="90" y="25"/>
                  <a:pt x="86" y="25"/>
                </a:cubicBezTo>
                <a:cubicBezTo>
                  <a:pt x="83" y="24"/>
                  <a:pt x="80" y="22"/>
                  <a:pt x="80" y="26"/>
                </a:cubicBezTo>
                <a:cubicBezTo>
                  <a:pt x="79" y="30"/>
                  <a:pt x="78" y="31"/>
                  <a:pt x="73" y="29"/>
                </a:cubicBezTo>
                <a:cubicBezTo>
                  <a:pt x="69" y="27"/>
                  <a:pt x="61" y="25"/>
                  <a:pt x="59" y="25"/>
                </a:cubicBezTo>
                <a:cubicBezTo>
                  <a:pt x="58" y="25"/>
                  <a:pt x="60" y="20"/>
                  <a:pt x="57" y="17"/>
                </a:cubicBezTo>
                <a:cubicBezTo>
                  <a:pt x="54" y="15"/>
                  <a:pt x="56" y="18"/>
                  <a:pt x="51" y="16"/>
                </a:cubicBezTo>
                <a:cubicBezTo>
                  <a:pt x="47" y="13"/>
                  <a:pt x="47" y="10"/>
                  <a:pt x="40" y="8"/>
                </a:cubicBezTo>
                <a:cubicBezTo>
                  <a:pt x="37" y="7"/>
                  <a:pt x="35" y="5"/>
                  <a:pt x="33" y="3"/>
                </a:cubicBezTo>
                <a:cubicBezTo>
                  <a:pt x="34" y="2"/>
                  <a:pt x="34" y="1"/>
                  <a:pt x="35" y="0"/>
                </a:cubicBezTo>
                <a:cubicBezTo>
                  <a:pt x="34" y="4"/>
                  <a:pt x="31" y="7"/>
                  <a:pt x="27" y="9"/>
                </a:cubicBezTo>
                <a:cubicBezTo>
                  <a:pt x="23" y="11"/>
                  <a:pt x="20" y="13"/>
                  <a:pt x="16" y="15"/>
                </a:cubicBezTo>
                <a:cubicBezTo>
                  <a:pt x="15" y="16"/>
                  <a:pt x="14" y="17"/>
                  <a:pt x="14" y="18"/>
                </a:cubicBezTo>
                <a:cubicBezTo>
                  <a:pt x="10" y="36"/>
                  <a:pt x="10" y="36"/>
                  <a:pt x="4" y="47"/>
                </a:cubicBezTo>
                <a:cubicBezTo>
                  <a:pt x="3" y="48"/>
                  <a:pt x="2" y="49"/>
                  <a:pt x="1" y="50"/>
                </a:cubicBezTo>
                <a:cubicBezTo>
                  <a:pt x="1" y="57"/>
                  <a:pt x="0" y="64"/>
                  <a:pt x="1" y="71"/>
                </a:cubicBezTo>
                <a:cubicBezTo>
                  <a:pt x="2" y="76"/>
                  <a:pt x="7" y="80"/>
                  <a:pt x="12" y="82"/>
                </a:cubicBezTo>
                <a:cubicBezTo>
                  <a:pt x="13" y="82"/>
                  <a:pt x="13" y="81"/>
                  <a:pt x="14" y="81"/>
                </a:cubicBezTo>
                <a:cubicBezTo>
                  <a:pt x="15" y="80"/>
                  <a:pt x="15" y="79"/>
                  <a:pt x="16" y="78"/>
                </a:cubicBezTo>
                <a:cubicBezTo>
                  <a:pt x="17" y="79"/>
                  <a:pt x="17" y="80"/>
                  <a:pt x="17" y="81"/>
                </a:cubicBezTo>
                <a:cubicBezTo>
                  <a:pt x="17" y="85"/>
                  <a:pt x="16" y="88"/>
                  <a:pt x="13" y="90"/>
                </a:cubicBezTo>
                <a:cubicBezTo>
                  <a:pt x="15" y="92"/>
                  <a:pt x="18" y="96"/>
                  <a:pt x="16" y="97"/>
                </a:cubicBezTo>
                <a:cubicBezTo>
                  <a:pt x="12" y="98"/>
                  <a:pt x="7" y="103"/>
                  <a:pt x="10" y="105"/>
                </a:cubicBezTo>
                <a:cubicBezTo>
                  <a:pt x="13" y="107"/>
                  <a:pt x="14" y="102"/>
                  <a:pt x="18" y="105"/>
                </a:cubicBezTo>
                <a:cubicBezTo>
                  <a:pt x="21" y="107"/>
                  <a:pt x="24" y="106"/>
                  <a:pt x="26" y="108"/>
                </a:cubicBezTo>
                <a:cubicBezTo>
                  <a:pt x="27" y="110"/>
                  <a:pt x="30" y="118"/>
                  <a:pt x="32" y="117"/>
                </a:cubicBezTo>
                <a:cubicBezTo>
                  <a:pt x="34" y="116"/>
                  <a:pt x="40" y="107"/>
                  <a:pt x="42" y="102"/>
                </a:cubicBezTo>
                <a:cubicBezTo>
                  <a:pt x="45" y="97"/>
                  <a:pt x="51" y="84"/>
                  <a:pt x="53" y="83"/>
                </a:cubicBezTo>
                <a:cubicBezTo>
                  <a:pt x="55" y="82"/>
                  <a:pt x="62" y="80"/>
                  <a:pt x="66" y="79"/>
                </a:cubicBezTo>
                <a:cubicBezTo>
                  <a:pt x="71" y="78"/>
                  <a:pt x="77" y="73"/>
                  <a:pt x="79" y="71"/>
                </a:cubicBezTo>
                <a:cubicBezTo>
                  <a:pt x="80" y="70"/>
                  <a:pt x="87" y="64"/>
                  <a:pt x="90" y="61"/>
                </a:cubicBezTo>
                <a:cubicBezTo>
                  <a:pt x="93" y="58"/>
                  <a:pt x="95" y="50"/>
                  <a:pt x="95" y="50"/>
                </a:cubicBezTo>
                <a:cubicBezTo>
                  <a:pt x="98" y="50"/>
                  <a:pt x="98" y="50"/>
                  <a:pt x="98" y="50"/>
                </a:cubicBezTo>
                <a:cubicBezTo>
                  <a:pt x="98" y="50"/>
                  <a:pt x="102" y="45"/>
                  <a:pt x="99" y="42"/>
                </a:cubicBezTo>
                <a:cubicBezTo>
                  <a:pt x="97" y="39"/>
                  <a:pt x="95" y="34"/>
                  <a:pt x="95" y="3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8" name="Freeform 65">
            <a:extLst>
              <a:ext uri="{FF2B5EF4-FFF2-40B4-BE49-F238E27FC236}">
                <a16:creationId xmlns:a16="http://schemas.microsoft.com/office/drawing/2014/main" id="{AC008061-A294-1999-2A77-B3F4D078E7E0}"/>
              </a:ext>
            </a:extLst>
          </p:cNvPr>
          <p:cNvSpPr>
            <a:spLocks/>
          </p:cNvSpPr>
          <p:nvPr/>
        </p:nvSpPr>
        <p:spPr bwMode="auto">
          <a:xfrm>
            <a:off x="16454062" y="9655177"/>
            <a:ext cx="0" cy="9526"/>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66">
            <a:extLst>
              <a:ext uri="{FF2B5EF4-FFF2-40B4-BE49-F238E27FC236}">
                <a16:creationId xmlns:a16="http://schemas.microsoft.com/office/drawing/2014/main" id="{C08AD614-7AE8-D86E-B1C6-044ABC85CBC0}"/>
              </a:ext>
            </a:extLst>
          </p:cNvPr>
          <p:cNvSpPr>
            <a:spLocks/>
          </p:cNvSpPr>
          <p:nvPr/>
        </p:nvSpPr>
        <p:spPr bwMode="auto">
          <a:xfrm>
            <a:off x="16374689" y="9494839"/>
            <a:ext cx="706438" cy="1022350"/>
          </a:xfrm>
          <a:custGeom>
            <a:avLst/>
            <a:gdLst>
              <a:gd name="T0" fmla="*/ 205 w 225"/>
              <a:gd name="T1" fmla="*/ 194 h 326"/>
              <a:gd name="T2" fmla="*/ 188 w 225"/>
              <a:gd name="T3" fmla="*/ 171 h 326"/>
              <a:gd name="T4" fmla="*/ 166 w 225"/>
              <a:gd name="T5" fmla="*/ 174 h 326"/>
              <a:gd name="T6" fmla="*/ 140 w 225"/>
              <a:gd name="T7" fmla="*/ 164 h 326"/>
              <a:gd name="T8" fmla="*/ 132 w 225"/>
              <a:gd name="T9" fmla="*/ 140 h 326"/>
              <a:gd name="T10" fmla="*/ 133 w 225"/>
              <a:gd name="T11" fmla="*/ 119 h 326"/>
              <a:gd name="T12" fmla="*/ 140 w 225"/>
              <a:gd name="T13" fmla="*/ 106 h 326"/>
              <a:gd name="T14" fmla="*/ 144 w 225"/>
              <a:gd name="T15" fmla="*/ 93 h 326"/>
              <a:gd name="T16" fmla="*/ 155 w 225"/>
              <a:gd name="T17" fmla="*/ 84 h 326"/>
              <a:gd name="T18" fmla="*/ 184 w 225"/>
              <a:gd name="T19" fmla="*/ 74 h 326"/>
              <a:gd name="T20" fmla="*/ 196 w 225"/>
              <a:gd name="T21" fmla="*/ 70 h 326"/>
              <a:gd name="T22" fmla="*/ 184 w 225"/>
              <a:gd name="T23" fmla="*/ 65 h 326"/>
              <a:gd name="T24" fmla="*/ 195 w 225"/>
              <a:gd name="T25" fmla="*/ 44 h 326"/>
              <a:gd name="T26" fmla="*/ 187 w 225"/>
              <a:gd name="T27" fmla="*/ 41 h 326"/>
              <a:gd name="T28" fmla="*/ 175 w 225"/>
              <a:gd name="T29" fmla="*/ 40 h 326"/>
              <a:gd name="T30" fmla="*/ 159 w 225"/>
              <a:gd name="T31" fmla="*/ 42 h 326"/>
              <a:gd name="T32" fmla="*/ 143 w 225"/>
              <a:gd name="T33" fmla="*/ 39 h 326"/>
              <a:gd name="T34" fmla="*/ 137 w 225"/>
              <a:gd name="T35" fmla="*/ 25 h 326"/>
              <a:gd name="T36" fmla="*/ 120 w 225"/>
              <a:gd name="T37" fmla="*/ 10 h 326"/>
              <a:gd name="T38" fmla="*/ 103 w 225"/>
              <a:gd name="T39" fmla="*/ 0 h 326"/>
              <a:gd name="T40" fmla="*/ 107 w 225"/>
              <a:gd name="T41" fmla="*/ 12 h 326"/>
              <a:gd name="T42" fmla="*/ 103 w 225"/>
              <a:gd name="T43" fmla="*/ 20 h 326"/>
              <a:gd name="T44" fmla="*/ 87 w 225"/>
              <a:gd name="T45" fmla="*/ 41 h 326"/>
              <a:gd name="T46" fmla="*/ 61 w 225"/>
              <a:gd name="T47" fmla="*/ 53 h 326"/>
              <a:gd name="T48" fmla="*/ 40 w 225"/>
              <a:gd name="T49" fmla="*/ 87 h 326"/>
              <a:gd name="T50" fmla="*/ 26 w 225"/>
              <a:gd name="T51" fmla="*/ 75 h 326"/>
              <a:gd name="T52" fmla="*/ 24 w 225"/>
              <a:gd name="T53" fmla="*/ 67 h 326"/>
              <a:gd name="T54" fmla="*/ 21 w 225"/>
              <a:gd name="T55" fmla="*/ 60 h 326"/>
              <a:gd name="T56" fmla="*/ 3 w 225"/>
              <a:gd name="T57" fmla="*/ 87 h 326"/>
              <a:gd name="T58" fmla="*/ 4 w 225"/>
              <a:gd name="T59" fmla="*/ 103 h 326"/>
              <a:gd name="T60" fmla="*/ 20 w 225"/>
              <a:gd name="T61" fmla="*/ 119 h 326"/>
              <a:gd name="T62" fmla="*/ 40 w 225"/>
              <a:gd name="T63" fmla="*/ 142 h 326"/>
              <a:gd name="T64" fmla="*/ 56 w 225"/>
              <a:gd name="T65" fmla="*/ 173 h 326"/>
              <a:gd name="T66" fmla="*/ 92 w 225"/>
              <a:gd name="T67" fmla="*/ 236 h 326"/>
              <a:gd name="T68" fmla="*/ 100 w 225"/>
              <a:gd name="T69" fmla="*/ 256 h 326"/>
              <a:gd name="T70" fmla="*/ 151 w 225"/>
              <a:gd name="T71" fmla="*/ 292 h 326"/>
              <a:gd name="T72" fmla="*/ 197 w 225"/>
              <a:gd name="T73" fmla="*/ 326 h 326"/>
              <a:gd name="T74" fmla="*/ 205 w 225"/>
              <a:gd name="T75" fmla="*/ 323 h 326"/>
              <a:gd name="T76" fmla="*/ 215 w 225"/>
              <a:gd name="T77" fmla="*/ 308 h 326"/>
              <a:gd name="T78" fmla="*/ 223 w 225"/>
              <a:gd name="T79" fmla="*/ 292 h 326"/>
              <a:gd name="T80" fmla="*/ 208 w 225"/>
              <a:gd name="T81" fmla="*/ 275 h 326"/>
              <a:gd name="T82" fmla="*/ 210 w 225"/>
              <a:gd name="T83" fmla="*/ 271 h 326"/>
              <a:gd name="T84" fmla="*/ 217 w 225"/>
              <a:gd name="T85" fmla="*/ 276 h 326"/>
              <a:gd name="T86" fmla="*/ 220 w 225"/>
              <a:gd name="T87" fmla="*/ 249 h 326"/>
              <a:gd name="T88" fmla="*/ 221 w 225"/>
              <a:gd name="T89" fmla="*/ 22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5" h="326">
                <a:moveTo>
                  <a:pt x="222" y="216"/>
                </a:moveTo>
                <a:cubicBezTo>
                  <a:pt x="220" y="213"/>
                  <a:pt x="207" y="196"/>
                  <a:pt x="205" y="194"/>
                </a:cubicBezTo>
                <a:cubicBezTo>
                  <a:pt x="204" y="192"/>
                  <a:pt x="191" y="197"/>
                  <a:pt x="190" y="193"/>
                </a:cubicBezTo>
                <a:cubicBezTo>
                  <a:pt x="189" y="189"/>
                  <a:pt x="186" y="175"/>
                  <a:pt x="188" y="171"/>
                </a:cubicBezTo>
                <a:cubicBezTo>
                  <a:pt x="190" y="167"/>
                  <a:pt x="189" y="162"/>
                  <a:pt x="182" y="169"/>
                </a:cubicBezTo>
                <a:cubicBezTo>
                  <a:pt x="176" y="176"/>
                  <a:pt x="173" y="175"/>
                  <a:pt x="166" y="174"/>
                </a:cubicBezTo>
                <a:cubicBezTo>
                  <a:pt x="160" y="174"/>
                  <a:pt x="158" y="165"/>
                  <a:pt x="156" y="164"/>
                </a:cubicBezTo>
                <a:cubicBezTo>
                  <a:pt x="153" y="163"/>
                  <a:pt x="140" y="164"/>
                  <a:pt x="140" y="164"/>
                </a:cubicBezTo>
                <a:cubicBezTo>
                  <a:pt x="142" y="158"/>
                  <a:pt x="142" y="158"/>
                  <a:pt x="142" y="158"/>
                </a:cubicBezTo>
                <a:cubicBezTo>
                  <a:pt x="142" y="158"/>
                  <a:pt x="134" y="141"/>
                  <a:pt x="132" y="140"/>
                </a:cubicBezTo>
                <a:cubicBezTo>
                  <a:pt x="130" y="138"/>
                  <a:pt x="129" y="130"/>
                  <a:pt x="130" y="129"/>
                </a:cubicBezTo>
                <a:cubicBezTo>
                  <a:pt x="131" y="128"/>
                  <a:pt x="130" y="119"/>
                  <a:pt x="133" y="119"/>
                </a:cubicBezTo>
                <a:cubicBezTo>
                  <a:pt x="136" y="119"/>
                  <a:pt x="138" y="117"/>
                  <a:pt x="140" y="116"/>
                </a:cubicBezTo>
                <a:cubicBezTo>
                  <a:pt x="141" y="116"/>
                  <a:pt x="140" y="106"/>
                  <a:pt x="140" y="106"/>
                </a:cubicBezTo>
                <a:cubicBezTo>
                  <a:pt x="144" y="100"/>
                  <a:pt x="144" y="100"/>
                  <a:pt x="144" y="100"/>
                </a:cubicBezTo>
                <a:cubicBezTo>
                  <a:pt x="144" y="93"/>
                  <a:pt x="144" y="93"/>
                  <a:pt x="144" y="93"/>
                </a:cubicBezTo>
                <a:cubicBezTo>
                  <a:pt x="148" y="89"/>
                  <a:pt x="148" y="89"/>
                  <a:pt x="148" y="89"/>
                </a:cubicBezTo>
                <a:cubicBezTo>
                  <a:pt x="155" y="84"/>
                  <a:pt x="155" y="84"/>
                  <a:pt x="155" y="84"/>
                </a:cubicBezTo>
                <a:cubicBezTo>
                  <a:pt x="170" y="77"/>
                  <a:pt x="170" y="77"/>
                  <a:pt x="170" y="77"/>
                </a:cubicBezTo>
                <a:cubicBezTo>
                  <a:pt x="170" y="77"/>
                  <a:pt x="182" y="74"/>
                  <a:pt x="184" y="74"/>
                </a:cubicBezTo>
                <a:cubicBezTo>
                  <a:pt x="186" y="73"/>
                  <a:pt x="194" y="77"/>
                  <a:pt x="194" y="77"/>
                </a:cubicBezTo>
                <a:cubicBezTo>
                  <a:pt x="196" y="70"/>
                  <a:pt x="196" y="70"/>
                  <a:pt x="196" y="70"/>
                </a:cubicBezTo>
                <a:cubicBezTo>
                  <a:pt x="196" y="69"/>
                  <a:pt x="196" y="67"/>
                  <a:pt x="192" y="67"/>
                </a:cubicBezTo>
                <a:cubicBezTo>
                  <a:pt x="188" y="67"/>
                  <a:pt x="182" y="68"/>
                  <a:pt x="184" y="65"/>
                </a:cubicBezTo>
                <a:cubicBezTo>
                  <a:pt x="186" y="62"/>
                  <a:pt x="195" y="46"/>
                  <a:pt x="195" y="46"/>
                </a:cubicBezTo>
                <a:cubicBezTo>
                  <a:pt x="195" y="44"/>
                  <a:pt x="195" y="44"/>
                  <a:pt x="195" y="44"/>
                </a:cubicBezTo>
                <a:cubicBezTo>
                  <a:pt x="191" y="44"/>
                  <a:pt x="191" y="44"/>
                  <a:pt x="191" y="44"/>
                </a:cubicBezTo>
                <a:cubicBezTo>
                  <a:pt x="187" y="41"/>
                  <a:pt x="187" y="41"/>
                  <a:pt x="187" y="41"/>
                </a:cubicBezTo>
                <a:cubicBezTo>
                  <a:pt x="182" y="39"/>
                  <a:pt x="182" y="39"/>
                  <a:pt x="182" y="39"/>
                </a:cubicBezTo>
                <a:cubicBezTo>
                  <a:pt x="175" y="40"/>
                  <a:pt x="175" y="40"/>
                  <a:pt x="175" y="40"/>
                </a:cubicBezTo>
                <a:cubicBezTo>
                  <a:pt x="169" y="40"/>
                  <a:pt x="169" y="40"/>
                  <a:pt x="169" y="40"/>
                </a:cubicBezTo>
                <a:cubicBezTo>
                  <a:pt x="159" y="42"/>
                  <a:pt x="159" y="42"/>
                  <a:pt x="159" y="42"/>
                </a:cubicBezTo>
                <a:cubicBezTo>
                  <a:pt x="159" y="42"/>
                  <a:pt x="154" y="44"/>
                  <a:pt x="151" y="43"/>
                </a:cubicBezTo>
                <a:cubicBezTo>
                  <a:pt x="148" y="42"/>
                  <a:pt x="142" y="41"/>
                  <a:pt x="143" y="39"/>
                </a:cubicBezTo>
                <a:cubicBezTo>
                  <a:pt x="143" y="38"/>
                  <a:pt x="145" y="34"/>
                  <a:pt x="141" y="33"/>
                </a:cubicBezTo>
                <a:cubicBezTo>
                  <a:pt x="138" y="32"/>
                  <a:pt x="140" y="28"/>
                  <a:pt x="137" y="25"/>
                </a:cubicBezTo>
                <a:cubicBezTo>
                  <a:pt x="135" y="22"/>
                  <a:pt x="130" y="20"/>
                  <a:pt x="124" y="18"/>
                </a:cubicBezTo>
                <a:cubicBezTo>
                  <a:pt x="119" y="17"/>
                  <a:pt x="122" y="14"/>
                  <a:pt x="120" y="10"/>
                </a:cubicBezTo>
                <a:cubicBezTo>
                  <a:pt x="119" y="7"/>
                  <a:pt x="117" y="5"/>
                  <a:pt x="114" y="4"/>
                </a:cubicBezTo>
                <a:cubicBezTo>
                  <a:pt x="110" y="3"/>
                  <a:pt x="106" y="1"/>
                  <a:pt x="103" y="0"/>
                </a:cubicBezTo>
                <a:cubicBezTo>
                  <a:pt x="103" y="0"/>
                  <a:pt x="103" y="0"/>
                  <a:pt x="103" y="0"/>
                </a:cubicBezTo>
                <a:cubicBezTo>
                  <a:pt x="103" y="4"/>
                  <a:pt x="105" y="9"/>
                  <a:pt x="107" y="12"/>
                </a:cubicBezTo>
                <a:cubicBezTo>
                  <a:pt x="110" y="15"/>
                  <a:pt x="106" y="20"/>
                  <a:pt x="106" y="20"/>
                </a:cubicBezTo>
                <a:cubicBezTo>
                  <a:pt x="103" y="20"/>
                  <a:pt x="103" y="20"/>
                  <a:pt x="103" y="20"/>
                </a:cubicBezTo>
                <a:cubicBezTo>
                  <a:pt x="103" y="20"/>
                  <a:pt x="101" y="28"/>
                  <a:pt x="98" y="31"/>
                </a:cubicBezTo>
                <a:cubicBezTo>
                  <a:pt x="95" y="34"/>
                  <a:pt x="88" y="40"/>
                  <a:pt x="87" y="41"/>
                </a:cubicBezTo>
                <a:cubicBezTo>
                  <a:pt x="85" y="43"/>
                  <a:pt x="79" y="48"/>
                  <a:pt x="74" y="49"/>
                </a:cubicBezTo>
                <a:cubicBezTo>
                  <a:pt x="70" y="50"/>
                  <a:pt x="63" y="52"/>
                  <a:pt x="61" y="53"/>
                </a:cubicBezTo>
                <a:cubicBezTo>
                  <a:pt x="59" y="54"/>
                  <a:pt x="53" y="67"/>
                  <a:pt x="50" y="72"/>
                </a:cubicBezTo>
                <a:cubicBezTo>
                  <a:pt x="48" y="77"/>
                  <a:pt x="42" y="86"/>
                  <a:pt x="40" y="87"/>
                </a:cubicBezTo>
                <a:cubicBezTo>
                  <a:pt x="38" y="88"/>
                  <a:pt x="35" y="80"/>
                  <a:pt x="34" y="78"/>
                </a:cubicBezTo>
                <a:cubicBezTo>
                  <a:pt x="32" y="76"/>
                  <a:pt x="29" y="77"/>
                  <a:pt x="26" y="75"/>
                </a:cubicBezTo>
                <a:cubicBezTo>
                  <a:pt x="22" y="72"/>
                  <a:pt x="21" y="77"/>
                  <a:pt x="18" y="75"/>
                </a:cubicBezTo>
                <a:cubicBezTo>
                  <a:pt x="15" y="73"/>
                  <a:pt x="20" y="68"/>
                  <a:pt x="24" y="67"/>
                </a:cubicBezTo>
                <a:cubicBezTo>
                  <a:pt x="26" y="66"/>
                  <a:pt x="23" y="62"/>
                  <a:pt x="21" y="60"/>
                </a:cubicBezTo>
                <a:cubicBezTo>
                  <a:pt x="21" y="60"/>
                  <a:pt x="21" y="60"/>
                  <a:pt x="21" y="60"/>
                </a:cubicBezTo>
                <a:cubicBezTo>
                  <a:pt x="17" y="63"/>
                  <a:pt x="13" y="65"/>
                  <a:pt x="9" y="69"/>
                </a:cubicBezTo>
                <a:cubicBezTo>
                  <a:pt x="4" y="73"/>
                  <a:pt x="0" y="79"/>
                  <a:pt x="3" y="87"/>
                </a:cubicBezTo>
                <a:cubicBezTo>
                  <a:pt x="4" y="90"/>
                  <a:pt x="5" y="94"/>
                  <a:pt x="5" y="97"/>
                </a:cubicBezTo>
                <a:cubicBezTo>
                  <a:pt x="5" y="99"/>
                  <a:pt x="5" y="101"/>
                  <a:pt x="4" y="103"/>
                </a:cubicBezTo>
                <a:cubicBezTo>
                  <a:pt x="3" y="107"/>
                  <a:pt x="5" y="110"/>
                  <a:pt x="8" y="112"/>
                </a:cubicBezTo>
                <a:cubicBezTo>
                  <a:pt x="12" y="114"/>
                  <a:pt x="16" y="117"/>
                  <a:pt x="20" y="119"/>
                </a:cubicBezTo>
                <a:cubicBezTo>
                  <a:pt x="25" y="121"/>
                  <a:pt x="30" y="125"/>
                  <a:pt x="32" y="130"/>
                </a:cubicBezTo>
                <a:cubicBezTo>
                  <a:pt x="34" y="135"/>
                  <a:pt x="37" y="139"/>
                  <a:pt x="40" y="142"/>
                </a:cubicBezTo>
                <a:cubicBezTo>
                  <a:pt x="42" y="144"/>
                  <a:pt x="44" y="146"/>
                  <a:pt x="45" y="149"/>
                </a:cubicBezTo>
                <a:cubicBezTo>
                  <a:pt x="48" y="157"/>
                  <a:pt x="53" y="165"/>
                  <a:pt x="56" y="173"/>
                </a:cubicBezTo>
                <a:cubicBezTo>
                  <a:pt x="60" y="184"/>
                  <a:pt x="66" y="194"/>
                  <a:pt x="73" y="204"/>
                </a:cubicBezTo>
                <a:cubicBezTo>
                  <a:pt x="80" y="214"/>
                  <a:pt x="86" y="225"/>
                  <a:pt x="92" y="236"/>
                </a:cubicBezTo>
                <a:cubicBezTo>
                  <a:pt x="93" y="238"/>
                  <a:pt x="94" y="240"/>
                  <a:pt x="94" y="242"/>
                </a:cubicBezTo>
                <a:cubicBezTo>
                  <a:pt x="93" y="248"/>
                  <a:pt x="96" y="252"/>
                  <a:pt x="100" y="256"/>
                </a:cubicBezTo>
                <a:cubicBezTo>
                  <a:pt x="112" y="270"/>
                  <a:pt x="127" y="277"/>
                  <a:pt x="141" y="288"/>
                </a:cubicBezTo>
                <a:cubicBezTo>
                  <a:pt x="144" y="290"/>
                  <a:pt x="148" y="290"/>
                  <a:pt x="151" y="292"/>
                </a:cubicBezTo>
                <a:cubicBezTo>
                  <a:pt x="158" y="295"/>
                  <a:pt x="166" y="298"/>
                  <a:pt x="172" y="304"/>
                </a:cubicBezTo>
                <a:cubicBezTo>
                  <a:pt x="180" y="312"/>
                  <a:pt x="188" y="319"/>
                  <a:pt x="197" y="326"/>
                </a:cubicBezTo>
                <a:cubicBezTo>
                  <a:pt x="197" y="326"/>
                  <a:pt x="197" y="326"/>
                  <a:pt x="197" y="326"/>
                </a:cubicBezTo>
                <a:cubicBezTo>
                  <a:pt x="200" y="325"/>
                  <a:pt x="203" y="324"/>
                  <a:pt x="205" y="323"/>
                </a:cubicBezTo>
                <a:cubicBezTo>
                  <a:pt x="211" y="322"/>
                  <a:pt x="213" y="319"/>
                  <a:pt x="212" y="314"/>
                </a:cubicBezTo>
                <a:cubicBezTo>
                  <a:pt x="212" y="309"/>
                  <a:pt x="216" y="310"/>
                  <a:pt x="215" y="308"/>
                </a:cubicBezTo>
                <a:cubicBezTo>
                  <a:pt x="214" y="307"/>
                  <a:pt x="210" y="305"/>
                  <a:pt x="215" y="301"/>
                </a:cubicBezTo>
                <a:cubicBezTo>
                  <a:pt x="219" y="296"/>
                  <a:pt x="221" y="295"/>
                  <a:pt x="223" y="292"/>
                </a:cubicBezTo>
                <a:cubicBezTo>
                  <a:pt x="224" y="291"/>
                  <a:pt x="221" y="287"/>
                  <a:pt x="219" y="283"/>
                </a:cubicBezTo>
                <a:cubicBezTo>
                  <a:pt x="214" y="282"/>
                  <a:pt x="211" y="279"/>
                  <a:pt x="208" y="275"/>
                </a:cubicBezTo>
                <a:cubicBezTo>
                  <a:pt x="208" y="274"/>
                  <a:pt x="208" y="273"/>
                  <a:pt x="209" y="271"/>
                </a:cubicBezTo>
                <a:cubicBezTo>
                  <a:pt x="209" y="271"/>
                  <a:pt x="210" y="271"/>
                  <a:pt x="210" y="271"/>
                </a:cubicBezTo>
                <a:cubicBezTo>
                  <a:pt x="213" y="273"/>
                  <a:pt x="215" y="275"/>
                  <a:pt x="217" y="277"/>
                </a:cubicBezTo>
                <a:cubicBezTo>
                  <a:pt x="217" y="277"/>
                  <a:pt x="217" y="276"/>
                  <a:pt x="217" y="276"/>
                </a:cubicBezTo>
                <a:cubicBezTo>
                  <a:pt x="218" y="271"/>
                  <a:pt x="217" y="264"/>
                  <a:pt x="217" y="264"/>
                </a:cubicBezTo>
                <a:cubicBezTo>
                  <a:pt x="220" y="249"/>
                  <a:pt x="220" y="249"/>
                  <a:pt x="220" y="249"/>
                </a:cubicBezTo>
                <a:cubicBezTo>
                  <a:pt x="219" y="239"/>
                  <a:pt x="219" y="239"/>
                  <a:pt x="219" y="239"/>
                </a:cubicBezTo>
                <a:cubicBezTo>
                  <a:pt x="221" y="223"/>
                  <a:pt x="221" y="223"/>
                  <a:pt x="221" y="223"/>
                </a:cubicBezTo>
                <a:cubicBezTo>
                  <a:pt x="221" y="223"/>
                  <a:pt x="225" y="219"/>
                  <a:pt x="222" y="21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0" name="Freeform 67">
            <a:extLst>
              <a:ext uri="{FF2B5EF4-FFF2-40B4-BE49-F238E27FC236}">
                <a16:creationId xmlns:a16="http://schemas.microsoft.com/office/drawing/2014/main" id="{D9AA5D33-0C30-53F1-8016-E35628A659CA}"/>
              </a:ext>
            </a:extLst>
          </p:cNvPr>
          <p:cNvSpPr>
            <a:spLocks/>
          </p:cNvSpPr>
          <p:nvPr/>
        </p:nvSpPr>
        <p:spPr bwMode="auto">
          <a:xfrm>
            <a:off x="17447838" y="8893176"/>
            <a:ext cx="41276" cy="42864"/>
          </a:xfrm>
          <a:custGeom>
            <a:avLst/>
            <a:gdLst>
              <a:gd name="T0" fmla="*/ 5 w 13"/>
              <a:gd name="T1" fmla="*/ 14 h 14"/>
              <a:gd name="T2" fmla="*/ 12 w 13"/>
              <a:gd name="T3" fmla="*/ 8 h 14"/>
              <a:gd name="T4" fmla="*/ 7 w 13"/>
              <a:gd name="T5" fmla="*/ 0 h 14"/>
              <a:gd name="T6" fmla="*/ 1 w 13"/>
              <a:gd name="T7" fmla="*/ 5 h 14"/>
              <a:gd name="T8" fmla="*/ 0 w 13"/>
              <a:gd name="T9" fmla="*/ 9 h 14"/>
              <a:gd name="T10" fmla="*/ 5 w 13"/>
              <a:gd name="T11" fmla="*/ 14 h 14"/>
            </a:gdLst>
            <a:ahLst/>
            <a:cxnLst>
              <a:cxn ang="0">
                <a:pos x="T0" y="T1"/>
              </a:cxn>
              <a:cxn ang="0">
                <a:pos x="T2" y="T3"/>
              </a:cxn>
              <a:cxn ang="0">
                <a:pos x="T4" y="T5"/>
              </a:cxn>
              <a:cxn ang="0">
                <a:pos x="T6" y="T7"/>
              </a:cxn>
              <a:cxn ang="0">
                <a:pos x="T8" y="T9"/>
              </a:cxn>
              <a:cxn ang="0">
                <a:pos x="T10" y="T11"/>
              </a:cxn>
            </a:cxnLst>
            <a:rect l="0" t="0" r="r" b="b"/>
            <a:pathLst>
              <a:path w="13" h="14">
                <a:moveTo>
                  <a:pt x="5" y="14"/>
                </a:moveTo>
                <a:cubicBezTo>
                  <a:pt x="9" y="14"/>
                  <a:pt x="12" y="11"/>
                  <a:pt x="12" y="8"/>
                </a:cubicBezTo>
                <a:cubicBezTo>
                  <a:pt x="13" y="4"/>
                  <a:pt x="11" y="1"/>
                  <a:pt x="7" y="0"/>
                </a:cubicBezTo>
                <a:cubicBezTo>
                  <a:pt x="4" y="0"/>
                  <a:pt x="2" y="2"/>
                  <a:pt x="1" y="5"/>
                </a:cubicBezTo>
                <a:cubicBezTo>
                  <a:pt x="1" y="6"/>
                  <a:pt x="1" y="7"/>
                  <a:pt x="0" y="9"/>
                </a:cubicBezTo>
                <a:cubicBezTo>
                  <a:pt x="0" y="12"/>
                  <a:pt x="2" y="14"/>
                  <a:pt x="5" y="1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68">
            <a:extLst>
              <a:ext uri="{FF2B5EF4-FFF2-40B4-BE49-F238E27FC236}">
                <a16:creationId xmlns:a16="http://schemas.microsoft.com/office/drawing/2014/main" id="{DCD145C4-9217-E508-833E-BBAD0728A8CF}"/>
              </a:ext>
            </a:extLst>
          </p:cNvPr>
          <p:cNvSpPr>
            <a:spLocks noEditPoints="1"/>
          </p:cNvSpPr>
          <p:nvPr/>
        </p:nvSpPr>
        <p:spPr bwMode="auto">
          <a:xfrm>
            <a:off x="16762039" y="8801101"/>
            <a:ext cx="781050" cy="658814"/>
          </a:xfrm>
          <a:custGeom>
            <a:avLst/>
            <a:gdLst>
              <a:gd name="T0" fmla="*/ 248 w 249"/>
              <a:gd name="T1" fmla="*/ 72 h 210"/>
              <a:gd name="T2" fmla="*/ 246 w 249"/>
              <a:gd name="T3" fmla="*/ 67 h 210"/>
              <a:gd name="T4" fmla="*/ 232 w 249"/>
              <a:gd name="T5" fmla="*/ 62 h 210"/>
              <a:gd name="T6" fmla="*/ 208 w 249"/>
              <a:gd name="T7" fmla="*/ 42 h 210"/>
              <a:gd name="T8" fmla="*/ 207 w 249"/>
              <a:gd name="T9" fmla="*/ 35 h 210"/>
              <a:gd name="T10" fmla="*/ 211 w 249"/>
              <a:gd name="T11" fmla="*/ 31 h 210"/>
              <a:gd name="T12" fmla="*/ 190 w 249"/>
              <a:gd name="T13" fmla="*/ 29 h 210"/>
              <a:gd name="T14" fmla="*/ 178 w 249"/>
              <a:gd name="T15" fmla="*/ 26 h 210"/>
              <a:gd name="T16" fmla="*/ 151 w 249"/>
              <a:gd name="T17" fmla="*/ 36 h 210"/>
              <a:gd name="T18" fmla="*/ 116 w 249"/>
              <a:gd name="T19" fmla="*/ 34 h 210"/>
              <a:gd name="T20" fmla="*/ 110 w 249"/>
              <a:gd name="T21" fmla="*/ 27 h 210"/>
              <a:gd name="T22" fmla="*/ 94 w 249"/>
              <a:gd name="T23" fmla="*/ 17 h 210"/>
              <a:gd name="T24" fmla="*/ 79 w 249"/>
              <a:gd name="T25" fmla="*/ 5 h 210"/>
              <a:gd name="T26" fmla="*/ 71 w 249"/>
              <a:gd name="T27" fmla="*/ 13 h 210"/>
              <a:gd name="T28" fmla="*/ 54 w 249"/>
              <a:gd name="T29" fmla="*/ 26 h 210"/>
              <a:gd name="T30" fmla="*/ 49 w 249"/>
              <a:gd name="T31" fmla="*/ 18 h 210"/>
              <a:gd name="T32" fmla="*/ 55 w 249"/>
              <a:gd name="T33" fmla="*/ 2 h 210"/>
              <a:gd name="T34" fmla="*/ 37 w 249"/>
              <a:gd name="T35" fmla="*/ 7 h 210"/>
              <a:gd name="T36" fmla="*/ 2 w 249"/>
              <a:gd name="T37" fmla="*/ 23 h 210"/>
              <a:gd name="T38" fmla="*/ 8 w 249"/>
              <a:gd name="T39" fmla="*/ 70 h 210"/>
              <a:gd name="T40" fmla="*/ 93 w 249"/>
              <a:gd name="T41" fmla="*/ 169 h 210"/>
              <a:gd name="T42" fmla="*/ 122 w 249"/>
              <a:gd name="T43" fmla="*/ 197 h 210"/>
              <a:gd name="T44" fmla="*/ 149 w 249"/>
              <a:gd name="T45" fmla="*/ 208 h 210"/>
              <a:gd name="T46" fmla="*/ 166 w 249"/>
              <a:gd name="T47" fmla="*/ 195 h 210"/>
              <a:gd name="T48" fmla="*/ 175 w 249"/>
              <a:gd name="T49" fmla="*/ 185 h 210"/>
              <a:gd name="T50" fmla="*/ 186 w 249"/>
              <a:gd name="T51" fmla="*/ 180 h 210"/>
              <a:gd name="T52" fmla="*/ 178 w 249"/>
              <a:gd name="T53" fmla="*/ 175 h 210"/>
              <a:gd name="T54" fmla="*/ 168 w 249"/>
              <a:gd name="T55" fmla="*/ 171 h 210"/>
              <a:gd name="T56" fmla="*/ 168 w 249"/>
              <a:gd name="T57" fmla="*/ 163 h 210"/>
              <a:gd name="T58" fmla="*/ 169 w 249"/>
              <a:gd name="T59" fmla="*/ 152 h 210"/>
              <a:gd name="T60" fmla="*/ 162 w 249"/>
              <a:gd name="T61" fmla="*/ 145 h 210"/>
              <a:gd name="T62" fmla="*/ 177 w 249"/>
              <a:gd name="T63" fmla="*/ 150 h 210"/>
              <a:gd name="T64" fmla="*/ 194 w 249"/>
              <a:gd name="T65" fmla="*/ 150 h 210"/>
              <a:gd name="T66" fmla="*/ 206 w 249"/>
              <a:gd name="T67" fmla="*/ 144 h 210"/>
              <a:gd name="T68" fmla="*/ 216 w 249"/>
              <a:gd name="T69" fmla="*/ 142 h 210"/>
              <a:gd name="T70" fmla="*/ 226 w 249"/>
              <a:gd name="T71" fmla="*/ 139 h 210"/>
              <a:gd name="T72" fmla="*/ 235 w 249"/>
              <a:gd name="T73" fmla="*/ 127 h 210"/>
              <a:gd name="T74" fmla="*/ 225 w 249"/>
              <a:gd name="T75" fmla="*/ 115 h 210"/>
              <a:gd name="T76" fmla="*/ 226 w 249"/>
              <a:gd name="T77" fmla="*/ 108 h 210"/>
              <a:gd name="T78" fmla="*/ 229 w 249"/>
              <a:gd name="T79" fmla="*/ 99 h 210"/>
              <a:gd name="T80" fmla="*/ 234 w 249"/>
              <a:gd name="T81" fmla="*/ 99 h 210"/>
              <a:gd name="T82" fmla="*/ 242 w 249"/>
              <a:gd name="T83" fmla="*/ 98 h 210"/>
              <a:gd name="T84" fmla="*/ 239 w 249"/>
              <a:gd name="T85" fmla="*/ 92 h 210"/>
              <a:gd name="T86" fmla="*/ 233 w 249"/>
              <a:gd name="T87" fmla="*/ 85 h 210"/>
              <a:gd name="T88" fmla="*/ 240 w 249"/>
              <a:gd name="T89" fmla="*/ 79 h 210"/>
              <a:gd name="T90" fmla="*/ 48 w 249"/>
              <a:gd name="T91" fmla="*/ 57 h 210"/>
              <a:gd name="T92" fmla="*/ 48 w 249"/>
              <a:gd name="T93" fmla="*/ 40 h 210"/>
              <a:gd name="T94" fmla="*/ 52 w 249"/>
              <a:gd name="T95" fmla="*/ 41 h 210"/>
              <a:gd name="T96" fmla="*/ 52 w 249"/>
              <a:gd name="T97" fmla="*/ 53 h 210"/>
              <a:gd name="T98" fmla="*/ 198 w 249"/>
              <a:gd name="T99" fmla="*/ 92 h 210"/>
              <a:gd name="T100" fmla="*/ 197 w 249"/>
              <a:gd name="T101" fmla="*/ 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210">
                <a:moveTo>
                  <a:pt x="240" y="79"/>
                </a:moveTo>
                <a:cubicBezTo>
                  <a:pt x="248" y="72"/>
                  <a:pt x="248" y="72"/>
                  <a:pt x="248" y="72"/>
                </a:cubicBezTo>
                <a:cubicBezTo>
                  <a:pt x="249" y="68"/>
                  <a:pt x="249" y="68"/>
                  <a:pt x="249" y="68"/>
                </a:cubicBezTo>
                <a:cubicBezTo>
                  <a:pt x="248" y="68"/>
                  <a:pt x="247" y="67"/>
                  <a:pt x="246" y="67"/>
                </a:cubicBezTo>
                <a:cubicBezTo>
                  <a:pt x="242" y="66"/>
                  <a:pt x="239" y="66"/>
                  <a:pt x="235" y="66"/>
                </a:cubicBezTo>
                <a:cubicBezTo>
                  <a:pt x="233" y="65"/>
                  <a:pt x="231" y="64"/>
                  <a:pt x="232" y="62"/>
                </a:cubicBezTo>
                <a:cubicBezTo>
                  <a:pt x="232" y="55"/>
                  <a:pt x="228" y="52"/>
                  <a:pt x="223" y="49"/>
                </a:cubicBezTo>
                <a:cubicBezTo>
                  <a:pt x="218" y="47"/>
                  <a:pt x="213" y="45"/>
                  <a:pt x="208" y="42"/>
                </a:cubicBezTo>
                <a:cubicBezTo>
                  <a:pt x="206" y="41"/>
                  <a:pt x="204" y="40"/>
                  <a:pt x="204" y="38"/>
                </a:cubicBezTo>
                <a:cubicBezTo>
                  <a:pt x="203" y="36"/>
                  <a:pt x="206" y="35"/>
                  <a:pt x="207" y="35"/>
                </a:cubicBezTo>
                <a:cubicBezTo>
                  <a:pt x="208" y="35"/>
                  <a:pt x="209" y="34"/>
                  <a:pt x="209" y="34"/>
                </a:cubicBezTo>
                <a:cubicBezTo>
                  <a:pt x="211" y="33"/>
                  <a:pt x="211" y="32"/>
                  <a:pt x="211" y="31"/>
                </a:cubicBezTo>
                <a:cubicBezTo>
                  <a:pt x="210" y="30"/>
                  <a:pt x="210" y="30"/>
                  <a:pt x="209" y="30"/>
                </a:cubicBezTo>
                <a:cubicBezTo>
                  <a:pt x="203" y="28"/>
                  <a:pt x="197" y="29"/>
                  <a:pt x="190" y="29"/>
                </a:cubicBezTo>
                <a:cubicBezTo>
                  <a:pt x="187" y="29"/>
                  <a:pt x="184" y="28"/>
                  <a:pt x="181" y="25"/>
                </a:cubicBezTo>
                <a:cubicBezTo>
                  <a:pt x="180" y="24"/>
                  <a:pt x="179" y="25"/>
                  <a:pt x="178" y="26"/>
                </a:cubicBezTo>
                <a:cubicBezTo>
                  <a:pt x="177" y="28"/>
                  <a:pt x="177" y="31"/>
                  <a:pt x="176" y="32"/>
                </a:cubicBezTo>
                <a:cubicBezTo>
                  <a:pt x="169" y="37"/>
                  <a:pt x="159" y="42"/>
                  <a:pt x="151" y="36"/>
                </a:cubicBezTo>
                <a:cubicBezTo>
                  <a:pt x="146" y="32"/>
                  <a:pt x="141" y="32"/>
                  <a:pt x="135" y="32"/>
                </a:cubicBezTo>
                <a:cubicBezTo>
                  <a:pt x="129" y="33"/>
                  <a:pt x="123" y="33"/>
                  <a:pt x="116" y="34"/>
                </a:cubicBezTo>
                <a:cubicBezTo>
                  <a:pt x="113" y="34"/>
                  <a:pt x="111" y="32"/>
                  <a:pt x="110" y="29"/>
                </a:cubicBezTo>
                <a:cubicBezTo>
                  <a:pt x="110" y="29"/>
                  <a:pt x="110" y="28"/>
                  <a:pt x="110" y="27"/>
                </a:cubicBezTo>
                <a:cubicBezTo>
                  <a:pt x="109" y="23"/>
                  <a:pt x="106" y="20"/>
                  <a:pt x="102" y="19"/>
                </a:cubicBezTo>
                <a:cubicBezTo>
                  <a:pt x="99" y="18"/>
                  <a:pt x="96" y="18"/>
                  <a:pt x="94" y="17"/>
                </a:cubicBezTo>
                <a:cubicBezTo>
                  <a:pt x="88" y="17"/>
                  <a:pt x="85" y="14"/>
                  <a:pt x="83" y="9"/>
                </a:cubicBezTo>
                <a:cubicBezTo>
                  <a:pt x="83" y="7"/>
                  <a:pt x="81" y="5"/>
                  <a:pt x="79" y="5"/>
                </a:cubicBezTo>
                <a:cubicBezTo>
                  <a:pt x="77" y="5"/>
                  <a:pt x="73" y="7"/>
                  <a:pt x="72" y="9"/>
                </a:cubicBezTo>
                <a:cubicBezTo>
                  <a:pt x="72" y="10"/>
                  <a:pt x="71" y="12"/>
                  <a:pt x="71" y="13"/>
                </a:cubicBezTo>
                <a:cubicBezTo>
                  <a:pt x="71" y="18"/>
                  <a:pt x="68" y="20"/>
                  <a:pt x="63" y="22"/>
                </a:cubicBezTo>
                <a:cubicBezTo>
                  <a:pt x="60" y="23"/>
                  <a:pt x="57" y="24"/>
                  <a:pt x="54" y="26"/>
                </a:cubicBezTo>
                <a:cubicBezTo>
                  <a:pt x="52" y="26"/>
                  <a:pt x="50" y="26"/>
                  <a:pt x="49" y="23"/>
                </a:cubicBezTo>
                <a:cubicBezTo>
                  <a:pt x="48" y="22"/>
                  <a:pt x="47" y="20"/>
                  <a:pt x="49" y="18"/>
                </a:cubicBezTo>
                <a:cubicBezTo>
                  <a:pt x="51" y="15"/>
                  <a:pt x="55" y="12"/>
                  <a:pt x="57" y="9"/>
                </a:cubicBezTo>
                <a:cubicBezTo>
                  <a:pt x="59" y="7"/>
                  <a:pt x="58" y="3"/>
                  <a:pt x="55" y="2"/>
                </a:cubicBezTo>
                <a:cubicBezTo>
                  <a:pt x="54" y="1"/>
                  <a:pt x="51" y="0"/>
                  <a:pt x="50" y="1"/>
                </a:cubicBezTo>
                <a:cubicBezTo>
                  <a:pt x="45" y="1"/>
                  <a:pt x="40" y="4"/>
                  <a:pt x="37" y="7"/>
                </a:cubicBezTo>
                <a:cubicBezTo>
                  <a:pt x="32" y="12"/>
                  <a:pt x="27" y="15"/>
                  <a:pt x="21" y="17"/>
                </a:cubicBezTo>
                <a:cubicBezTo>
                  <a:pt x="14" y="18"/>
                  <a:pt x="7" y="18"/>
                  <a:pt x="2" y="23"/>
                </a:cubicBezTo>
                <a:cubicBezTo>
                  <a:pt x="0" y="30"/>
                  <a:pt x="0" y="30"/>
                  <a:pt x="0" y="30"/>
                </a:cubicBezTo>
                <a:cubicBezTo>
                  <a:pt x="8" y="70"/>
                  <a:pt x="8" y="70"/>
                  <a:pt x="8" y="70"/>
                </a:cubicBezTo>
                <a:cubicBezTo>
                  <a:pt x="71" y="123"/>
                  <a:pt x="71" y="123"/>
                  <a:pt x="71" y="123"/>
                </a:cubicBezTo>
                <a:cubicBezTo>
                  <a:pt x="93" y="169"/>
                  <a:pt x="93" y="169"/>
                  <a:pt x="93" y="169"/>
                </a:cubicBezTo>
                <a:cubicBezTo>
                  <a:pt x="116" y="181"/>
                  <a:pt x="116" y="181"/>
                  <a:pt x="116" y="181"/>
                </a:cubicBezTo>
                <a:cubicBezTo>
                  <a:pt x="122" y="197"/>
                  <a:pt x="122" y="197"/>
                  <a:pt x="122" y="197"/>
                </a:cubicBezTo>
                <a:cubicBezTo>
                  <a:pt x="122" y="197"/>
                  <a:pt x="137" y="209"/>
                  <a:pt x="140" y="209"/>
                </a:cubicBezTo>
                <a:cubicBezTo>
                  <a:pt x="143" y="209"/>
                  <a:pt x="147" y="210"/>
                  <a:pt x="149" y="208"/>
                </a:cubicBezTo>
                <a:cubicBezTo>
                  <a:pt x="151" y="206"/>
                  <a:pt x="155" y="202"/>
                  <a:pt x="156" y="201"/>
                </a:cubicBezTo>
                <a:cubicBezTo>
                  <a:pt x="157" y="200"/>
                  <a:pt x="165" y="197"/>
                  <a:pt x="166" y="195"/>
                </a:cubicBezTo>
                <a:cubicBezTo>
                  <a:pt x="168" y="194"/>
                  <a:pt x="169" y="192"/>
                  <a:pt x="170" y="190"/>
                </a:cubicBezTo>
                <a:cubicBezTo>
                  <a:pt x="171" y="188"/>
                  <a:pt x="173" y="186"/>
                  <a:pt x="175" y="185"/>
                </a:cubicBezTo>
                <a:cubicBezTo>
                  <a:pt x="177" y="184"/>
                  <a:pt x="179" y="183"/>
                  <a:pt x="181" y="183"/>
                </a:cubicBezTo>
                <a:cubicBezTo>
                  <a:pt x="183" y="182"/>
                  <a:pt x="184" y="181"/>
                  <a:pt x="186" y="180"/>
                </a:cubicBezTo>
                <a:cubicBezTo>
                  <a:pt x="189" y="179"/>
                  <a:pt x="187" y="178"/>
                  <a:pt x="185" y="177"/>
                </a:cubicBezTo>
                <a:cubicBezTo>
                  <a:pt x="183" y="177"/>
                  <a:pt x="180" y="176"/>
                  <a:pt x="178" y="175"/>
                </a:cubicBezTo>
                <a:cubicBezTo>
                  <a:pt x="176" y="175"/>
                  <a:pt x="171" y="175"/>
                  <a:pt x="171" y="175"/>
                </a:cubicBezTo>
                <a:cubicBezTo>
                  <a:pt x="171" y="175"/>
                  <a:pt x="169" y="172"/>
                  <a:pt x="168" y="171"/>
                </a:cubicBezTo>
                <a:cubicBezTo>
                  <a:pt x="167" y="171"/>
                  <a:pt x="168" y="168"/>
                  <a:pt x="168" y="168"/>
                </a:cubicBezTo>
                <a:cubicBezTo>
                  <a:pt x="168" y="163"/>
                  <a:pt x="168" y="163"/>
                  <a:pt x="168" y="163"/>
                </a:cubicBezTo>
                <a:cubicBezTo>
                  <a:pt x="171" y="160"/>
                  <a:pt x="171" y="160"/>
                  <a:pt x="171" y="160"/>
                </a:cubicBezTo>
                <a:cubicBezTo>
                  <a:pt x="169" y="152"/>
                  <a:pt x="169" y="152"/>
                  <a:pt x="169" y="152"/>
                </a:cubicBezTo>
                <a:cubicBezTo>
                  <a:pt x="165" y="150"/>
                  <a:pt x="165" y="150"/>
                  <a:pt x="165" y="150"/>
                </a:cubicBezTo>
                <a:cubicBezTo>
                  <a:pt x="162" y="145"/>
                  <a:pt x="162" y="145"/>
                  <a:pt x="162" y="145"/>
                </a:cubicBezTo>
                <a:cubicBezTo>
                  <a:pt x="171" y="148"/>
                  <a:pt x="171" y="148"/>
                  <a:pt x="171" y="148"/>
                </a:cubicBezTo>
                <a:cubicBezTo>
                  <a:pt x="177" y="150"/>
                  <a:pt x="177" y="150"/>
                  <a:pt x="177" y="150"/>
                </a:cubicBezTo>
                <a:cubicBezTo>
                  <a:pt x="187" y="150"/>
                  <a:pt x="187" y="150"/>
                  <a:pt x="187" y="150"/>
                </a:cubicBezTo>
                <a:cubicBezTo>
                  <a:pt x="194" y="150"/>
                  <a:pt x="194" y="150"/>
                  <a:pt x="194" y="150"/>
                </a:cubicBezTo>
                <a:cubicBezTo>
                  <a:pt x="200" y="146"/>
                  <a:pt x="200" y="146"/>
                  <a:pt x="200" y="146"/>
                </a:cubicBezTo>
                <a:cubicBezTo>
                  <a:pt x="206" y="144"/>
                  <a:pt x="206" y="144"/>
                  <a:pt x="206" y="144"/>
                </a:cubicBezTo>
                <a:cubicBezTo>
                  <a:pt x="211" y="145"/>
                  <a:pt x="211" y="145"/>
                  <a:pt x="211" y="145"/>
                </a:cubicBezTo>
                <a:cubicBezTo>
                  <a:pt x="216" y="142"/>
                  <a:pt x="216" y="142"/>
                  <a:pt x="216" y="142"/>
                </a:cubicBezTo>
                <a:cubicBezTo>
                  <a:pt x="222" y="141"/>
                  <a:pt x="222" y="141"/>
                  <a:pt x="222" y="141"/>
                </a:cubicBezTo>
                <a:cubicBezTo>
                  <a:pt x="226" y="139"/>
                  <a:pt x="226" y="139"/>
                  <a:pt x="226" y="139"/>
                </a:cubicBezTo>
                <a:cubicBezTo>
                  <a:pt x="233" y="133"/>
                  <a:pt x="233" y="133"/>
                  <a:pt x="233" y="133"/>
                </a:cubicBezTo>
                <a:cubicBezTo>
                  <a:pt x="235" y="127"/>
                  <a:pt x="235" y="127"/>
                  <a:pt x="235" y="127"/>
                </a:cubicBezTo>
                <a:cubicBezTo>
                  <a:pt x="230" y="122"/>
                  <a:pt x="230" y="122"/>
                  <a:pt x="230" y="122"/>
                </a:cubicBezTo>
                <a:cubicBezTo>
                  <a:pt x="225" y="115"/>
                  <a:pt x="225" y="115"/>
                  <a:pt x="225" y="115"/>
                </a:cubicBezTo>
                <a:cubicBezTo>
                  <a:pt x="222" y="110"/>
                  <a:pt x="222" y="110"/>
                  <a:pt x="222" y="110"/>
                </a:cubicBezTo>
                <a:cubicBezTo>
                  <a:pt x="226" y="108"/>
                  <a:pt x="226" y="108"/>
                  <a:pt x="226" y="108"/>
                </a:cubicBezTo>
                <a:cubicBezTo>
                  <a:pt x="226" y="102"/>
                  <a:pt x="226" y="102"/>
                  <a:pt x="226" y="102"/>
                </a:cubicBezTo>
                <a:cubicBezTo>
                  <a:pt x="229" y="99"/>
                  <a:pt x="229" y="99"/>
                  <a:pt x="229" y="99"/>
                </a:cubicBezTo>
                <a:cubicBezTo>
                  <a:pt x="232" y="101"/>
                  <a:pt x="232" y="101"/>
                  <a:pt x="232" y="101"/>
                </a:cubicBezTo>
                <a:cubicBezTo>
                  <a:pt x="234" y="99"/>
                  <a:pt x="234" y="99"/>
                  <a:pt x="234" y="99"/>
                </a:cubicBezTo>
                <a:cubicBezTo>
                  <a:pt x="237" y="100"/>
                  <a:pt x="237" y="100"/>
                  <a:pt x="237" y="100"/>
                </a:cubicBezTo>
                <a:cubicBezTo>
                  <a:pt x="242" y="98"/>
                  <a:pt x="242" y="98"/>
                  <a:pt x="242" y="98"/>
                </a:cubicBezTo>
                <a:cubicBezTo>
                  <a:pt x="243" y="94"/>
                  <a:pt x="243" y="94"/>
                  <a:pt x="243" y="94"/>
                </a:cubicBezTo>
                <a:cubicBezTo>
                  <a:pt x="239" y="92"/>
                  <a:pt x="239" y="92"/>
                  <a:pt x="239" y="92"/>
                </a:cubicBezTo>
                <a:cubicBezTo>
                  <a:pt x="235" y="91"/>
                  <a:pt x="235" y="91"/>
                  <a:pt x="235" y="91"/>
                </a:cubicBezTo>
                <a:cubicBezTo>
                  <a:pt x="233" y="85"/>
                  <a:pt x="233" y="85"/>
                  <a:pt x="233" y="85"/>
                </a:cubicBezTo>
                <a:cubicBezTo>
                  <a:pt x="237" y="81"/>
                  <a:pt x="237" y="81"/>
                  <a:pt x="237" y="81"/>
                </a:cubicBezTo>
                <a:lnTo>
                  <a:pt x="240" y="79"/>
                </a:lnTo>
                <a:close/>
                <a:moveTo>
                  <a:pt x="52" y="53"/>
                </a:moveTo>
                <a:cubicBezTo>
                  <a:pt x="52" y="55"/>
                  <a:pt x="49" y="57"/>
                  <a:pt x="48" y="57"/>
                </a:cubicBezTo>
                <a:cubicBezTo>
                  <a:pt x="47" y="56"/>
                  <a:pt x="46" y="55"/>
                  <a:pt x="45" y="54"/>
                </a:cubicBezTo>
                <a:cubicBezTo>
                  <a:pt x="42" y="49"/>
                  <a:pt x="42" y="47"/>
                  <a:pt x="48" y="40"/>
                </a:cubicBezTo>
                <a:cubicBezTo>
                  <a:pt x="49" y="40"/>
                  <a:pt x="50" y="40"/>
                  <a:pt x="52" y="39"/>
                </a:cubicBezTo>
                <a:cubicBezTo>
                  <a:pt x="52" y="39"/>
                  <a:pt x="52" y="41"/>
                  <a:pt x="52" y="41"/>
                </a:cubicBezTo>
                <a:cubicBezTo>
                  <a:pt x="53" y="43"/>
                  <a:pt x="53" y="45"/>
                  <a:pt x="53" y="48"/>
                </a:cubicBezTo>
                <a:cubicBezTo>
                  <a:pt x="53" y="49"/>
                  <a:pt x="53" y="51"/>
                  <a:pt x="52" y="53"/>
                </a:cubicBezTo>
                <a:close/>
                <a:moveTo>
                  <a:pt x="197" y="93"/>
                </a:moveTo>
                <a:cubicBezTo>
                  <a:pt x="198" y="92"/>
                  <a:pt x="198" y="92"/>
                  <a:pt x="198" y="92"/>
                </a:cubicBezTo>
                <a:cubicBezTo>
                  <a:pt x="198" y="94"/>
                  <a:pt x="198" y="94"/>
                  <a:pt x="198" y="94"/>
                </a:cubicBezTo>
                <a:lnTo>
                  <a:pt x="197" y="9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2" name="Freeform 69">
            <a:extLst>
              <a:ext uri="{FF2B5EF4-FFF2-40B4-BE49-F238E27FC236}">
                <a16:creationId xmlns:a16="http://schemas.microsoft.com/office/drawing/2014/main" id="{C0118738-334F-0A01-EC47-2D7D0A21ABA1}"/>
              </a:ext>
            </a:extLst>
          </p:cNvPr>
          <p:cNvSpPr>
            <a:spLocks/>
          </p:cNvSpPr>
          <p:nvPr/>
        </p:nvSpPr>
        <p:spPr bwMode="auto">
          <a:xfrm>
            <a:off x="17451013" y="8820151"/>
            <a:ext cx="6350" cy="6350"/>
          </a:xfrm>
          <a:custGeom>
            <a:avLst/>
            <a:gdLst>
              <a:gd name="T0" fmla="*/ 2 w 2"/>
              <a:gd name="T1" fmla="*/ 0 h 2"/>
              <a:gd name="T2" fmla="*/ 1 w 2"/>
              <a:gd name="T3" fmla="*/ 0 h 2"/>
              <a:gd name="T4" fmla="*/ 0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1" y="0"/>
                  <a:pt x="1" y="0"/>
                </a:cubicBezTo>
                <a:cubicBezTo>
                  <a:pt x="0" y="0"/>
                  <a:pt x="0" y="1"/>
                  <a:pt x="0" y="1"/>
                </a:cubicBezTo>
                <a:cubicBezTo>
                  <a:pt x="2" y="2"/>
                  <a:pt x="2"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 name="Freeform 70">
            <a:extLst>
              <a:ext uri="{FF2B5EF4-FFF2-40B4-BE49-F238E27FC236}">
                <a16:creationId xmlns:a16="http://schemas.microsoft.com/office/drawing/2014/main" id="{FB321595-D2CB-43E3-D13D-F5B5400600B7}"/>
              </a:ext>
            </a:extLst>
          </p:cNvPr>
          <p:cNvSpPr>
            <a:spLocks/>
          </p:cNvSpPr>
          <p:nvPr/>
        </p:nvSpPr>
        <p:spPr bwMode="auto">
          <a:xfrm>
            <a:off x="17457363" y="9015414"/>
            <a:ext cx="273050" cy="411164"/>
          </a:xfrm>
          <a:custGeom>
            <a:avLst/>
            <a:gdLst>
              <a:gd name="T0" fmla="*/ 83 w 87"/>
              <a:gd name="T1" fmla="*/ 112 h 131"/>
              <a:gd name="T2" fmla="*/ 79 w 87"/>
              <a:gd name="T3" fmla="*/ 107 h 131"/>
              <a:gd name="T4" fmla="*/ 74 w 87"/>
              <a:gd name="T5" fmla="*/ 96 h 131"/>
              <a:gd name="T6" fmla="*/ 69 w 87"/>
              <a:gd name="T7" fmla="*/ 90 h 131"/>
              <a:gd name="T8" fmla="*/ 62 w 87"/>
              <a:gd name="T9" fmla="*/ 80 h 131"/>
              <a:gd name="T10" fmla="*/ 61 w 87"/>
              <a:gd name="T11" fmla="*/ 70 h 131"/>
              <a:gd name="T12" fmla="*/ 65 w 87"/>
              <a:gd name="T13" fmla="*/ 61 h 131"/>
              <a:gd name="T14" fmla="*/ 74 w 87"/>
              <a:gd name="T15" fmla="*/ 58 h 131"/>
              <a:gd name="T16" fmla="*/ 76 w 87"/>
              <a:gd name="T17" fmla="*/ 42 h 131"/>
              <a:gd name="T18" fmla="*/ 53 w 87"/>
              <a:gd name="T19" fmla="*/ 27 h 131"/>
              <a:gd name="T20" fmla="*/ 35 w 87"/>
              <a:gd name="T21" fmla="*/ 5 h 131"/>
              <a:gd name="T22" fmla="*/ 26 w 87"/>
              <a:gd name="T23" fmla="*/ 4 h 131"/>
              <a:gd name="T24" fmla="*/ 15 w 87"/>
              <a:gd name="T25" fmla="*/ 13 h 131"/>
              <a:gd name="T26" fmla="*/ 13 w 87"/>
              <a:gd name="T27" fmla="*/ 23 h 131"/>
              <a:gd name="T28" fmla="*/ 21 w 87"/>
              <a:gd name="T29" fmla="*/ 26 h 131"/>
              <a:gd name="T30" fmla="*/ 15 w 87"/>
              <a:gd name="T31" fmla="*/ 32 h 131"/>
              <a:gd name="T32" fmla="*/ 10 w 87"/>
              <a:gd name="T33" fmla="*/ 33 h 131"/>
              <a:gd name="T34" fmla="*/ 4 w 87"/>
              <a:gd name="T35" fmla="*/ 34 h 131"/>
              <a:gd name="T36" fmla="*/ 0 w 87"/>
              <a:gd name="T37" fmla="*/ 42 h 131"/>
              <a:gd name="T38" fmla="*/ 8 w 87"/>
              <a:gd name="T39" fmla="*/ 54 h 131"/>
              <a:gd name="T40" fmla="*/ 13 w 87"/>
              <a:gd name="T41" fmla="*/ 59 h 131"/>
              <a:gd name="T42" fmla="*/ 16 w 87"/>
              <a:gd name="T43" fmla="*/ 60 h 131"/>
              <a:gd name="T44" fmla="*/ 22 w 87"/>
              <a:gd name="T45" fmla="*/ 60 h 131"/>
              <a:gd name="T46" fmla="*/ 24 w 87"/>
              <a:gd name="T47" fmla="*/ 68 h 131"/>
              <a:gd name="T48" fmla="*/ 23 w 87"/>
              <a:gd name="T49" fmla="*/ 75 h 131"/>
              <a:gd name="T50" fmla="*/ 30 w 87"/>
              <a:gd name="T51" fmla="*/ 79 h 131"/>
              <a:gd name="T52" fmla="*/ 33 w 87"/>
              <a:gd name="T53" fmla="*/ 81 h 131"/>
              <a:gd name="T54" fmla="*/ 27 w 87"/>
              <a:gd name="T55" fmla="*/ 91 h 131"/>
              <a:gd name="T56" fmla="*/ 24 w 87"/>
              <a:gd name="T57" fmla="*/ 101 h 131"/>
              <a:gd name="T58" fmla="*/ 24 w 87"/>
              <a:gd name="T59" fmla="*/ 108 h 131"/>
              <a:gd name="T60" fmla="*/ 32 w 87"/>
              <a:gd name="T61" fmla="*/ 119 h 131"/>
              <a:gd name="T62" fmla="*/ 35 w 87"/>
              <a:gd name="T63" fmla="*/ 126 h 131"/>
              <a:gd name="T64" fmla="*/ 44 w 87"/>
              <a:gd name="T65" fmla="*/ 131 h 131"/>
              <a:gd name="T66" fmla="*/ 48 w 87"/>
              <a:gd name="T67" fmla="*/ 128 h 131"/>
              <a:gd name="T68" fmla="*/ 53 w 87"/>
              <a:gd name="T69" fmla="*/ 129 h 131"/>
              <a:gd name="T70" fmla="*/ 57 w 87"/>
              <a:gd name="T71" fmla="*/ 124 h 131"/>
              <a:gd name="T72" fmla="*/ 66 w 87"/>
              <a:gd name="T73" fmla="*/ 124 h 131"/>
              <a:gd name="T74" fmla="*/ 74 w 87"/>
              <a:gd name="T75" fmla="*/ 117 h 131"/>
              <a:gd name="T76" fmla="*/ 78 w 87"/>
              <a:gd name="T77" fmla="*/ 118 h 131"/>
              <a:gd name="T78" fmla="*/ 87 w 87"/>
              <a:gd name="T79"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131">
                <a:moveTo>
                  <a:pt x="85" y="116"/>
                </a:moveTo>
                <a:cubicBezTo>
                  <a:pt x="83" y="112"/>
                  <a:pt x="83" y="112"/>
                  <a:pt x="83" y="112"/>
                </a:cubicBezTo>
                <a:cubicBezTo>
                  <a:pt x="80" y="110"/>
                  <a:pt x="80" y="110"/>
                  <a:pt x="80" y="110"/>
                </a:cubicBezTo>
                <a:cubicBezTo>
                  <a:pt x="79" y="107"/>
                  <a:pt x="79" y="107"/>
                  <a:pt x="79" y="107"/>
                </a:cubicBezTo>
                <a:cubicBezTo>
                  <a:pt x="75" y="103"/>
                  <a:pt x="75" y="103"/>
                  <a:pt x="75" y="103"/>
                </a:cubicBezTo>
                <a:cubicBezTo>
                  <a:pt x="74" y="96"/>
                  <a:pt x="74" y="96"/>
                  <a:pt x="74" y="96"/>
                </a:cubicBezTo>
                <a:cubicBezTo>
                  <a:pt x="72" y="92"/>
                  <a:pt x="72" y="92"/>
                  <a:pt x="72" y="92"/>
                </a:cubicBezTo>
                <a:cubicBezTo>
                  <a:pt x="69" y="90"/>
                  <a:pt x="69" y="90"/>
                  <a:pt x="69" y="90"/>
                </a:cubicBezTo>
                <a:cubicBezTo>
                  <a:pt x="66" y="84"/>
                  <a:pt x="66" y="84"/>
                  <a:pt x="66" y="84"/>
                </a:cubicBezTo>
                <a:cubicBezTo>
                  <a:pt x="62" y="80"/>
                  <a:pt x="62" y="80"/>
                  <a:pt x="62" y="80"/>
                </a:cubicBezTo>
                <a:cubicBezTo>
                  <a:pt x="60" y="75"/>
                  <a:pt x="60" y="75"/>
                  <a:pt x="60" y="75"/>
                </a:cubicBezTo>
                <a:cubicBezTo>
                  <a:pt x="61" y="70"/>
                  <a:pt x="61" y="70"/>
                  <a:pt x="61" y="70"/>
                </a:cubicBezTo>
                <a:cubicBezTo>
                  <a:pt x="62" y="65"/>
                  <a:pt x="62" y="65"/>
                  <a:pt x="62" y="65"/>
                </a:cubicBezTo>
                <a:cubicBezTo>
                  <a:pt x="65" y="61"/>
                  <a:pt x="65" y="61"/>
                  <a:pt x="65" y="61"/>
                </a:cubicBezTo>
                <a:cubicBezTo>
                  <a:pt x="69" y="61"/>
                  <a:pt x="69" y="61"/>
                  <a:pt x="69" y="61"/>
                </a:cubicBezTo>
                <a:cubicBezTo>
                  <a:pt x="74" y="58"/>
                  <a:pt x="74" y="58"/>
                  <a:pt x="74" y="58"/>
                </a:cubicBezTo>
                <a:cubicBezTo>
                  <a:pt x="75" y="52"/>
                  <a:pt x="75" y="52"/>
                  <a:pt x="75" y="52"/>
                </a:cubicBezTo>
                <a:cubicBezTo>
                  <a:pt x="76" y="42"/>
                  <a:pt x="76" y="42"/>
                  <a:pt x="76" y="42"/>
                </a:cubicBezTo>
                <a:cubicBezTo>
                  <a:pt x="69" y="37"/>
                  <a:pt x="64" y="31"/>
                  <a:pt x="55" y="30"/>
                </a:cubicBezTo>
                <a:cubicBezTo>
                  <a:pt x="54" y="29"/>
                  <a:pt x="53" y="28"/>
                  <a:pt x="53" y="27"/>
                </a:cubicBezTo>
                <a:cubicBezTo>
                  <a:pt x="52" y="23"/>
                  <a:pt x="50" y="20"/>
                  <a:pt x="48" y="18"/>
                </a:cubicBezTo>
                <a:cubicBezTo>
                  <a:pt x="43" y="13"/>
                  <a:pt x="39" y="9"/>
                  <a:pt x="35" y="5"/>
                </a:cubicBezTo>
                <a:cubicBezTo>
                  <a:pt x="32" y="3"/>
                  <a:pt x="30" y="2"/>
                  <a:pt x="27" y="0"/>
                </a:cubicBezTo>
                <a:cubicBezTo>
                  <a:pt x="26" y="4"/>
                  <a:pt x="26" y="4"/>
                  <a:pt x="26" y="4"/>
                </a:cubicBezTo>
                <a:cubicBezTo>
                  <a:pt x="18" y="11"/>
                  <a:pt x="18" y="11"/>
                  <a:pt x="18" y="11"/>
                </a:cubicBezTo>
                <a:cubicBezTo>
                  <a:pt x="15" y="13"/>
                  <a:pt x="15" y="13"/>
                  <a:pt x="15" y="13"/>
                </a:cubicBezTo>
                <a:cubicBezTo>
                  <a:pt x="11" y="17"/>
                  <a:pt x="11" y="17"/>
                  <a:pt x="11" y="17"/>
                </a:cubicBezTo>
                <a:cubicBezTo>
                  <a:pt x="13" y="23"/>
                  <a:pt x="13" y="23"/>
                  <a:pt x="13" y="23"/>
                </a:cubicBezTo>
                <a:cubicBezTo>
                  <a:pt x="17" y="24"/>
                  <a:pt x="17" y="24"/>
                  <a:pt x="17" y="24"/>
                </a:cubicBezTo>
                <a:cubicBezTo>
                  <a:pt x="21" y="26"/>
                  <a:pt x="21" y="26"/>
                  <a:pt x="21" y="26"/>
                </a:cubicBezTo>
                <a:cubicBezTo>
                  <a:pt x="20" y="30"/>
                  <a:pt x="20" y="30"/>
                  <a:pt x="20" y="30"/>
                </a:cubicBezTo>
                <a:cubicBezTo>
                  <a:pt x="15" y="32"/>
                  <a:pt x="15" y="32"/>
                  <a:pt x="15" y="32"/>
                </a:cubicBezTo>
                <a:cubicBezTo>
                  <a:pt x="12" y="31"/>
                  <a:pt x="12" y="31"/>
                  <a:pt x="12" y="31"/>
                </a:cubicBezTo>
                <a:cubicBezTo>
                  <a:pt x="10" y="33"/>
                  <a:pt x="10" y="33"/>
                  <a:pt x="10" y="33"/>
                </a:cubicBezTo>
                <a:cubicBezTo>
                  <a:pt x="7" y="31"/>
                  <a:pt x="7" y="31"/>
                  <a:pt x="7" y="31"/>
                </a:cubicBezTo>
                <a:cubicBezTo>
                  <a:pt x="4" y="34"/>
                  <a:pt x="4" y="34"/>
                  <a:pt x="4" y="34"/>
                </a:cubicBezTo>
                <a:cubicBezTo>
                  <a:pt x="4" y="40"/>
                  <a:pt x="4" y="40"/>
                  <a:pt x="4" y="40"/>
                </a:cubicBezTo>
                <a:cubicBezTo>
                  <a:pt x="0" y="42"/>
                  <a:pt x="0" y="42"/>
                  <a:pt x="0" y="42"/>
                </a:cubicBezTo>
                <a:cubicBezTo>
                  <a:pt x="3" y="47"/>
                  <a:pt x="3" y="47"/>
                  <a:pt x="3" y="47"/>
                </a:cubicBezTo>
                <a:cubicBezTo>
                  <a:pt x="8" y="54"/>
                  <a:pt x="8" y="54"/>
                  <a:pt x="8" y="54"/>
                </a:cubicBezTo>
                <a:cubicBezTo>
                  <a:pt x="13" y="59"/>
                  <a:pt x="13" y="59"/>
                  <a:pt x="13" y="59"/>
                </a:cubicBezTo>
                <a:cubicBezTo>
                  <a:pt x="13" y="59"/>
                  <a:pt x="13" y="59"/>
                  <a:pt x="13" y="59"/>
                </a:cubicBezTo>
                <a:cubicBezTo>
                  <a:pt x="14" y="59"/>
                  <a:pt x="14" y="59"/>
                  <a:pt x="14" y="59"/>
                </a:cubicBezTo>
                <a:cubicBezTo>
                  <a:pt x="16" y="60"/>
                  <a:pt x="16" y="60"/>
                  <a:pt x="16" y="60"/>
                </a:cubicBezTo>
                <a:cubicBezTo>
                  <a:pt x="18" y="59"/>
                  <a:pt x="18" y="59"/>
                  <a:pt x="18" y="59"/>
                </a:cubicBezTo>
                <a:cubicBezTo>
                  <a:pt x="22" y="60"/>
                  <a:pt x="22" y="60"/>
                  <a:pt x="22" y="60"/>
                </a:cubicBezTo>
                <a:cubicBezTo>
                  <a:pt x="24" y="63"/>
                  <a:pt x="24" y="63"/>
                  <a:pt x="24" y="63"/>
                </a:cubicBezTo>
                <a:cubicBezTo>
                  <a:pt x="24" y="68"/>
                  <a:pt x="24" y="68"/>
                  <a:pt x="24" y="68"/>
                </a:cubicBezTo>
                <a:cubicBezTo>
                  <a:pt x="21" y="73"/>
                  <a:pt x="21" y="73"/>
                  <a:pt x="21" y="73"/>
                </a:cubicBezTo>
                <a:cubicBezTo>
                  <a:pt x="23" y="75"/>
                  <a:pt x="23" y="75"/>
                  <a:pt x="23" y="75"/>
                </a:cubicBezTo>
                <a:cubicBezTo>
                  <a:pt x="27" y="75"/>
                  <a:pt x="27" y="75"/>
                  <a:pt x="27" y="75"/>
                </a:cubicBezTo>
                <a:cubicBezTo>
                  <a:pt x="30" y="79"/>
                  <a:pt x="30" y="79"/>
                  <a:pt x="30" y="79"/>
                </a:cubicBezTo>
                <a:cubicBezTo>
                  <a:pt x="33" y="79"/>
                  <a:pt x="33" y="79"/>
                  <a:pt x="33" y="79"/>
                </a:cubicBezTo>
                <a:cubicBezTo>
                  <a:pt x="33" y="81"/>
                  <a:pt x="33" y="81"/>
                  <a:pt x="33" y="81"/>
                </a:cubicBezTo>
                <a:cubicBezTo>
                  <a:pt x="30" y="87"/>
                  <a:pt x="30" y="87"/>
                  <a:pt x="30" y="87"/>
                </a:cubicBezTo>
                <a:cubicBezTo>
                  <a:pt x="27" y="91"/>
                  <a:pt x="27" y="91"/>
                  <a:pt x="27" y="91"/>
                </a:cubicBezTo>
                <a:cubicBezTo>
                  <a:pt x="25" y="96"/>
                  <a:pt x="25" y="96"/>
                  <a:pt x="25" y="96"/>
                </a:cubicBezTo>
                <a:cubicBezTo>
                  <a:pt x="24" y="101"/>
                  <a:pt x="24" y="101"/>
                  <a:pt x="24" y="101"/>
                </a:cubicBezTo>
                <a:cubicBezTo>
                  <a:pt x="24" y="105"/>
                  <a:pt x="24" y="105"/>
                  <a:pt x="24" y="105"/>
                </a:cubicBezTo>
                <a:cubicBezTo>
                  <a:pt x="24" y="108"/>
                  <a:pt x="24" y="108"/>
                  <a:pt x="24" y="108"/>
                </a:cubicBezTo>
                <a:cubicBezTo>
                  <a:pt x="24" y="112"/>
                  <a:pt x="24" y="112"/>
                  <a:pt x="24" y="112"/>
                </a:cubicBezTo>
                <a:cubicBezTo>
                  <a:pt x="32" y="119"/>
                  <a:pt x="32" y="119"/>
                  <a:pt x="32" y="119"/>
                </a:cubicBezTo>
                <a:cubicBezTo>
                  <a:pt x="32" y="123"/>
                  <a:pt x="32" y="123"/>
                  <a:pt x="32" y="123"/>
                </a:cubicBezTo>
                <a:cubicBezTo>
                  <a:pt x="35" y="126"/>
                  <a:pt x="35" y="126"/>
                  <a:pt x="35" y="126"/>
                </a:cubicBezTo>
                <a:cubicBezTo>
                  <a:pt x="41" y="130"/>
                  <a:pt x="41" y="130"/>
                  <a:pt x="41" y="130"/>
                </a:cubicBezTo>
                <a:cubicBezTo>
                  <a:pt x="44" y="131"/>
                  <a:pt x="44" y="131"/>
                  <a:pt x="44" y="131"/>
                </a:cubicBezTo>
                <a:cubicBezTo>
                  <a:pt x="46" y="129"/>
                  <a:pt x="46" y="129"/>
                  <a:pt x="46" y="129"/>
                </a:cubicBezTo>
                <a:cubicBezTo>
                  <a:pt x="48" y="128"/>
                  <a:pt x="48" y="128"/>
                  <a:pt x="48" y="128"/>
                </a:cubicBezTo>
                <a:cubicBezTo>
                  <a:pt x="49" y="129"/>
                  <a:pt x="49" y="129"/>
                  <a:pt x="49" y="129"/>
                </a:cubicBezTo>
                <a:cubicBezTo>
                  <a:pt x="53" y="129"/>
                  <a:pt x="53" y="129"/>
                  <a:pt x="53" y="129"/>
                </a:cubicBezTo>
                <a:cubicBezTo>
                  <a:pt x="55" y="126"/>
                  <a:pt x="55" y="126"/>
                  <a:pt x="55" y="126"/>
                </a:cubicBezTo>
                <a:cubicBezTo>
                  <a:pt x="57" y="124"/>
                  <a:pt x="57" y="124"/>
                  <a:pt x="57" y="124"/>
                </a:cubicBezTo>
                <a:cubicBezTo>
                  <a:pt x="61" y="124"/>
                  <a:pt x="61" y="124"/>
                  <a:pt x="61" y="124"/>
                </a:cubicBezTo>
                <a:cubicBezTo>
                  <a:pt x="66" y="124"/>
                  <a:pt x="66" y="124"/>
                  <a:pt x="66" y="124"/>
                </a:cubicBezTo>
                <a:cubicBezTo>
                  <a:pt x="68" y="119"/>
                  <a:pt x="68" y="119"/>
                  <a:pt x="68" y="119"/>
                </a:cubicBezTo>
                <a:cubicBezTo>
                  <a:pt x="74" y="117"/>
                  <a:pt x="74" y="117"/>
                  <a:pt x="74" y="117"/>
                </a:cubicBezTo>
                <a:cubicBezTo>
                  <a:pt x="77" y="117"/>
                  <a:pt x="77" y="117"/>
                  <a:pt x="77" y="117"/>
                </a:cubicBezTo>
                <a:cubicBezTo>
                  <a:pt x="78" y="118"/>
                  <a:pt x="78" y="118"/>
                  <a:pt x="78" y="118"/>
                </a:cubicBezTo>
                <a:cubicBezTo>
                  <a:pt x="80" y="118"/>
                  <a:pt x="80" y="118"/>
                  <a:pt x="80" y="118"/>
                </a:cubicBezTo>
                <a:cubicBezTo>
                  <a:pt x="87" y="118"/>
                  <a:pt x="87" y="118"/>
                  <a:pt x="87" y="118"/>
                </a:cubicBezTo>
                <a:lnTo>
                  <a:pt x="85" y="11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4" name="Freeform 71">
            <a:extLst>
              <a:ext uri="{FF2B5EF4-FFF2-40B4-BE49-F238E27FC236}">
                <a16:creationId xmlns:a16="http://schemas.microsoft.com/office/drawing/2014/main" id="{B03C5448-A907-06BA-BE9F-C0A320DC7707}"/>
              </a:ext>
            </a:extLst>
          </p:cNvPr>
          <p:cNvSpPr>
            <a:spLocks noEditPoints="1"/>
          </p:cNvSpPr>
          <p:nvPr/>
        </p:nvSpPr>
        <p:spPr bwMode="auto">
          <a:xfrm>
            <a:off x="17646276" y="9147176"/>
            <a:ext cx="219076" cy="244476"/>
          </a:xfrm>
          <a:custGeom>
            <a:avLst/>
            <a:gdLst>
              <a:gd name="T0" fmla="*/ 64 w 70"/>
              <a:gd name="T1" fmla="*/ 36 h 78"/>
              <a:gd name="T2" fmla="*/ 61 w 70"/>
              <a:gd name="T3" fmla="*/ 34 h 78"/>
              <a:gd name="T4" fmla="*/ 61 w 70"/>
              <a:gd name="T5" fmla="*/ 27 h 78"/>
              <a:gd name="T6" fmla="*/ 60 w 70"/>
              <a:gd name="T7" fmla="*/ 25 h 78"/>
              <a:gd name="T8" fmla="*/ 60 w 70"/>
              <a:gd name="T9" fmla="*/ 20 h 78"/>
              <a:gd name="T10" fmla="*/ 64 w 70"/>
              <a:gd name="T11" fmla="*/ 13 h 78"/>
              <a:gd name="T12" fmla="*/ 70 w 70"/>
              <a:gd name="T13" fmla="*/ 8 h 78"/>
              <a:gd name="T14" fmla="*/ 68 w 70"/>
              <a:gd name="T15" fmla="*/ 6 h 78"/>
              <a:gd name="T16" fmla="*/ 45 w 70"/>
              <a:gd name="T17" fmla="*/ 2 h 78"/>
              <a:gd name="T18" fmla="*/ 22 w 70"/>
              <a:gd name="T19" fmla="*/ 2 h 78"/>
              <a:gd name="T20" fmla="*/ 17 w 70"/>
              <a:gd name="T21" fmla="*/ 0 h 78"/>
              <a:gd name="T22" fmla="*/ 16 w 70"/>
              <a:gd name="T23" fmla="*/ 0 h 78"/>
              <a:gd name="T24" fmla="*/ 15 w 70"/>
              <a:gd name="T25" fmla="*/ 10 h 78"/>
              <a:gd name="T26" fmla="*/ 14 w 70"/>
              <a:gd name="T27" fmla="*/ 16 h 78"/>
              <a:gd name="T28" fmla="*/ 9 w 70"/>
              <a:gd name="T29" fmla="*/ 19 h 78"/>
              <a:gd name="T30" fmla="*/ 5 w 70"/>
              <a:gd name="T31" fmla="*/ 19 h 78"/>
              <a:gd name="T32" fmla="*/ 2 w 70"/>
              <a:gd name="T33" fmla="*/ 23 h 78"/>
              <a:gd name="T34" fmla="*/ 1 w 70"/>
              <a:gd name="T35" fmla="*/ 28 h 78"/>
              <a:gd name="T36" fmla="*/ 0 w 70"/>
              <a:gd name="T37" fmla="*/ 33 h 78"/>
              <a:gd name="T38" fmla="*/ 2 w 70"/>
              <a:gd name="T39" fmla="*/ 38 h 78"/>
              <a:gd name="T40" fmla="*/ 6 w 70"/>
              <a:gd name="T41" fmla="*/ 42 h 78"/>
              <a:gd name="T42" fmla="*/ 9 w 70"/>
              <a:gd name="T43" fmla="*/ 48 h 78"/>
              <a:gd name="T44" fmla="*/ 12 w 70"/>
              <a:gd name="T45" fmla="*/ 50 h 78"/>
              <a:gd name="T46" fmla="*/ 14 w 70"/>
              <a:gd name="T47" fmla="*/ 54 h 78"/>
              <a:gd name="T48" fmla="*/ 15 w 70"/>
              <a:gd name="T49" fmla="*/ 61 h 78"/>
              <a:gd name="T50" fmla="*/ 19 w 70"/>
              <a:gd name="T51" fmla="*/ 65 h 78"/>
              <a:gd name="T52" fmla="*/ 20 w 70"/>
              <a:gd name="T53" fmla="*/ 68 h 78"/>
              <a:gd name="T54" fmla="*/ 23 w 70"/>
              <a:gd name="T55" fmla="*/ 70 h 78"/>
              <a:gd name="T56" fmla="*/ 25 w 70"/>
              <a:gd name="T57" fmla="*/ 74 h 78"/>
              <a:gd name="T58" fmla="*/ 26 w 70"/>
              <a:gd name="T59" fmla="*/ 75 h 78"/>
              <a:gd name="T60" fmla="*/ 29 w 70"/>
              <a:gd name="T61" fmla="*/ 76 h 78"/>
              <a:gd name="T62" fmla="*/ 31 w 70"/>
              <a:gd name="T63" fmla="*/ 77 h 78"/>
              <a:gd name="T64" fmla="*/ 34 w 70"/>
              <a:gd name="T65" fmla="*/ 77 h 78"/>
              <a:gd name="T66" fmla="*/ 36 w 70"/>
              <a:gd name="T67" fmla="*/ 78 h 78"/>
              <a:gd name="T68" fmla="*/ 38 w 70"/>
              <a:gd name="T69" fmla="*/ 77 h 78"/>
              <a:gd name="T70" fmla="*/ 35 w 70"/>
              <a:gd name="T71" fmla="*/ 71 h 78"/>
              <a:gd name="T72" fmla="*/ 32 w 70"/>
              <a:gd name="T73" fmla="*/ 68 h 78"/>
              <a:gd name="T74" fmla="*/ 32 w 70"/>
              <a:gd name="T75" fmla="*/ 65 h 78"/>
              <a:gd name="T76" fmla="*/ 36 w 70"/>
              <a:gd name="T77" fmla="*/ 63 h 78"/>
              <a:gd name="T78" fmla="*/ 39 w 70"/>
              <a:gd name="T79" fmla="*/ 63 h 78"/>
              <a:gd name="T80" fmla="*/ 43 w 70"/>
              <a:gd name="T81" fmla="*/ 63 h 78"/>
              <a:gd name="T82" fmla="*/ 47 w 70"/>
              <a:gd name="T83" fmla="*/ 63 h 78"/>
              <a:gd name="T84" fmla="*/ 51 w 70"/>
              <a:gd name="T85" fmla="*/ 62 h 78"/>
              <a:gd name="T86" fmla="*/ 56 w 70"/>
              <a:gd name="T87" fmla="*/ 62 h 78"/>
              <a:gd name="T88" fmla="*/ 57 w 70"/>
              <a:gd name="T89" fmla="*/ 64 h 78"/>
              <a:gd name="T90" fmla="*/ 61 w 70"/>
              <a:gd name="T91" fmla="*/ 65 h 78"/>
              <a:gd name="T92" fmla="*/ 65 w 70"/>
              <a:gd name="T93" fmla="*/ 63 h 78"/>
              <a:gd name="T94" fmla="*/ 67 w 70"/>
              <a:gd name="T95" fmla="*/ 59 h 78"/>
              <a:gd name="T96" fmla="*/ 65 w 70"/>
              <a:gd name="T97" fmla="*/ 57 h 78"/>
              <a:gd name="T98" fmla="*/ 65 w 70"/>
              <a:gd name="T99" fmla="*/ 52 h 78"/>
              <a:gd name="T100" fmla="*/ 68 w 70"/>
              <a:gd name="T101" fmla="*/ 50 h 78"/>
              <a:gd name="T102" fmla="*/ 69 w 70"/>
              <a:gd name="T103" fmla="*/ 47 h 78"/>
              <a:gd name="T104" fmla="*/ 67 w 70"/>
              <a:gd name="T105" fmla="*/ 41 h 78"/>
              <a:gd name="T106" fmla="*/ 64 w 70"/>
              <a:gd name="T107" fmla="*/ 36 h 78"/>
              <a:gd name="T108" fmla="*/ 42 w 70"/>
              <a:gd name="T109" fmla="*/ 23 h 78"/>
              <a:gd name="T110" fmla="*/ 41 w 70"/>
              <a:gd name="T111" fmla="*/ 21 h 78"/>
              <a:gd name="T112" fmla="*/ 44 w 70"/>
              <a:gd name="T113" fmla="*/ 20 h 78"/>
              <a:gd name="T114" fmla="*/ 45 w 70"/>
              <a:gd name="T115" fmla="*/ 21 h 78"/>
              <a:gd name="T116" fmla="*/ 42 w 70"/>
              <a:gd name="T117"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78">
                <a:moveTo>
                  <a:pt x="64" y="36"/>
                </a:moveTo>
                <a:cubicBezTo>
                  <a:pt x="61" y="34"/>
                  <a:pt x="61" y="34"/>
                  <a:pt x="61" y="34"/>
                </a:cubicBezTo>
                <a:cubicBezTo>
                  <a:pt x="61" y="27"/>
                  <a:pt x="61" y="27"/>
                  <a:pt x="61" y="27"/>
                </a:cubicBezTo>
                <a:cubicBezTo>
                  <a:pt x="60" y="25"/>
                  <a:pt x="60" y="25"/>
                  <a:pt x="60" y="25"/>
                </a:cubicBezTo>
                <a:cubicBezTo>
                  <a:pt x="60" y="20"/>
                  <a:pt x="60" y="20"/>
                  <a:pt x="60" y="20"/>
                </a:cubicBezTo>
                <a:cubicBezTo>
                  <a:pt x="64" y="13"/>
                  <a:pt x="64" y="13"/>
                  <a:pt x="64" y="13"/>
                </a:cubicBezTo>
                <a:cubicBezTo>
                  <a:pt x="70" y="8"/>
                  <a:pt x="70" y="8"/>
                  <a:pt x="70" y="8"/>
                </a:cubicBezTo>
                <a:cubicBezTo>
                  <a:pt x="69" y="7"/>
                  <a:pt x="69" y="7"/>
                  <a:pt x="68" y="6"/>
                </a:cubicBezTo>
                <a:cubicBezTo>
                  <a:pt x="61" y="3"/>
                  <a:pt x="53" y="2"/>
                  <a:pt x="45" y="2"/>
                </a:cubicBezTo>
                <a:cubicBezTo>
                  <a:pt x="38" y="2"/>
                  <a:pt x="30" y="2"/>
                  <a:pt x="22" y="2"/>
                </a:cubicBezTo>
                <a:cubicBezTo>
                  <a:pt x="21" y="2"/>
                  <a:pt x="18" y="1"/>
                  <a:pt x="17" y="0"/>
                </a:cubicBezTo>
                <a:cubicBezTo>
                  <a:pt x="16" y="0"/>
                  <a:pt x="16" y="0"/>
                  <a:pt x="16" y="0"/>
                </a:cubicBezTo>
                <a:cubicBezTo>
                  <a:pt x="15" y="10"/>
                  <a:pt x="15" y="10"/>
                  <a:pt x="15" y="10"/>
                </a:cubicBezTo>
                <a:cubicBezTo>
                  <a:pt x="14" y="16"/>
                  <a:pt x="14" y="16"/>
                  <a:pt x="14" y="16"/>
                </a:cubicBezTo>
                <a:cubicBezTo>
                  <a:pt x="9" y="19"/>
                  <a:pt x="9" y="19"/>
                  <a:pt x="9" y="19"/>
                </a:cubicBezTo>
                <a:cubicBezTo>
                  <a:pt x="5" y="19"/>
                  <a:pt x="5" y="19"/>
                  <a:pt x="5" y="19"/>
                </a:cubicBezTo>
                <a:cubicBezTo>
                  <a:pt x="2" y="23"/>
                  <a:pt x="2" y="23"/>
                  <a:pt x="2" y="23"/>
                </a:cubicBezTo>
                <a:cubicBezTo>
                  <a:pt x="1" y="28"/>
                  <a:pt x="1" y="28"/>
                  <a:pt x="1" y="28"/>
                </a:cubicBezTo>
                <a:cubicBezTo>
                  <a:pt x="0" y="33"/>
                  <a:pt x="0" y="33"/>
                  <a:pt x="0" y="33"/>
                </a:cubicBezTo>
                <a:cubicBezTo>
                  <a:pt x="2" y="38"/>
                  <a:pt x="2" y="38"/>
                  <a:pt x="2" y="38"/>
                </a:cubicBezTo>
                <a:cubicBezTo>
                  <a:pt x="6" y="42"/>
                  <a:pt x="6" y="42"/>
                  <a:pt x="6" y="42"/>
                </a:cubicBezTo>
                <a:cubicBezTo>
                  <a:pt x="9" y="48"/>
                  <a:pt x="9" y="48"/>
                  <a:pt x="9" y="48"/>
                </a:cubicBezTo>
                <a:cubicBezTo>
                  <a:pt x="12" y="50"/>
                  <a:pt x="12" y="50"/>
                  <a:pt x="12" y="50"/>
                </a:cubicBezTo>
                <a:cubicBezTo>
                  <a:pt x="14" y="54"/>
                  <a:pt x="14" y="54"/>
                  <a:pt x="14" y="54"/>
                </a:cubicBezTo>
                <a:cubicBezTo>
                  <a:pt x="15" y="61"/>
                  <a:pt x="15" y="61"/>
                  <a:pt x="15" y="61"/>
                </a:cubicBezTo>
                <a:cubicBezTo>
                  <a:pt x="19" y="65"/>
                  <a:pt x="19" y="65"/>
                  <a:pt x="19" y="65"/>
                </a:cubicBezTo>
                <a:cubicBezTo>
                  <a:pt x="20" y="68"/>
                  <a:pt x="20" y="68"/>
                  <a:pt x="20" y="68"/>
                </a:cubicBezTo>
                <a:cubicBezTo>
                  <a:pt x="23" y="70"/>
                  <a:pt x="23" y="70"/>
                  <a:pt x="23" y="70"/>
                </a:cubicBezTo>
                <a:cubicBezTo>
                  <a:pt x="25" y="74"/>
                  <a:pt x="25" y="74"/>
                  <a:pt x="25" y="74"/>
                </a:cubicBezTo>
                <a:cubicBezTo>
                  <a:pt x="26" y="75"/>
                  <a:pt x="26" y="75"/>
                  <a:pt x="26" y="75"/>
                </a:cubicBezTo>
                <a:cubicBezTo>
                  <a:pt x="29" y="76"/>
                  <a:pt x="29" y="76"/>
                  <a:pt x="29" y="76"/>
                </a:cubicBezTo>
                <a:cubicBezTo>
                  <a:pt x="31" y="77"/>
                  <a:pt x="31" y="77"/>
                  <a:pt x="31" y="77"/>
                </a:cubicBezTo>
                <a:cubicBezTo>
                  <a:pt x="34" y="77"/>
                  <a:pt x="34" y="77"/>
                  <a:pt x="34" y="77"/>
                </a:cubicBezTo>
                <a:cubicBezTo>
                  <a:pt x="36" y="78"/>
                  <a:pt x="36" y="78"/>
                  <a:pt x="36" y="78"/>
                </a:cubicBezTo>
                <a:cubicBezTo>
                  <a:pt x="38" y="77"/>
                  <a:pt x="38" y="77"/>
                  <a:pt x="38" y="77"/>
                </a:cubicBezTo>
                <a:cubicBezTo>
                  <a:pt x="35" y="71"/>
                  <a:pt x="35" y="71"/>
                  <a:pt x="35" y="71"/>
                </a:cubicBezTo>
                <a:cubicBezTo>
                  <a:pt x="32" y="68"/>
                  <a:pt x="32" y="68"/>
                  <a:pt x="32" y="68"/>
                </a:cubicBezTo>
                <a:cubicBezTo>
                  <a:pt x="32" y="65"/>
                  <a:pt x="32" y="65"/>
                  <a:pt x="32" y="65"/>
                </a:cubicBezTo>
                <a:cubicBezTo>
                  <a:pt x="36" y="63"/>
                  <a:pt x="36" y="63"/>
                  <a:pt x="36" y="63"/>
                </a:cubicBezTo>
                <a:cubicBezTo>
                  <a:pt x="39" y="63"/>
                  <a:pt x="39" y="63"/>
                  <a:pt x="39" y="63"/>
                </a:cubicBezTo>
                <a:cubicBezTo>
                  <a:pt x="43" y="63"/>
                  <a:pt x="43" y="63"/>
                  <a:pt x="43" y="63"/>
                </a:cubicBezTo>
                <a:cubicBezTo>
                  <a:pt x="47" y="63"/>
                  <a:pt x="47" y="63"/>
                  <a:pt x="47" y="63"/>
                </a:cubicBezTo>
                <a:cubicBezTo>
                  <a:pt x="51" y="62"/>
                  <a:pt x="51" y="62"/>
                  <a:pt x="51" y="62"/>
                </a:cubicBezTo>
                <a:cubicBezTo>
                  <a:pt x="56" y="62"/>
                  <a:pt x="56" y="62"/>
                  <a:pt x="56" y="62"/>
                </a:cubicBezTo>
                <a:cubicBezTo>
                  <a:pt x="57" y="64"/>
                  <a:pt x="57" y="64"/>
                  <a:pt x="57" y="64"/>
                </a:cubicBezTo>
                <a:cubicBezTo>
                  <a:pt x="61" y="65"/>
                  <a:pt x="61" y="65"/>
                  <a:pt x="61" y="65"/>
                </a:cubicBezTo>
                <a:cubicBezTo>
                  <a:pt x="65" y="63"/>
                  <a:pt x="65" y="63"/>
                  <a:pt x="65" y="63"/>
                </a:cubicBezTo>
                <a:cubicBezTo>
                  <a:pt x="67" y="59"/>
                  <a:pt x="67" y="59"/>
                  <a:pt x="67" y="59"/>
                </a:cubicBezTo>
                <a:cubicBezTo>
                  <a:pt x="65" y="57"/>
                  <a:pt x="65" y="57"/>
                  <a:pt x="65" y="57"/>
                </a:cubicBezTo>
                <a:cubicBezTo>
                  <a:pt x="65" y="52"/>
                  <a:pt x="65" y="52"/>
                  <a:pt x="65" y="52"/>
                </a:cubicBezTo>
                <a:cubicBezTo>
                  <a:pt x="68" y="50"/>
                  <a:pt x="68" y="50"/>
                  <a:pt x="68" y="50"/>
                </a:cubicBezTo>
                <a:cubicBezTo>
                  <a:pt x="69" y="47"/>
                  <a:pt x="69" y="47"/>
                  <a:pt x="69" y="47"/>
                </a:cubicBezTo>
                <a:cubicBezTo>
                  <a:pt x="67" y="41"/>
                  <a:pt x="67" y="41"/>
                  <a:pt x="67" y="41"/>
                </a:cubicBezTo>
                <a:lnTo>
                  <a:pt x="64" y="36"/>
                </a:lnTo>
                <a:close/>
                <a:moveTo>
                  <a:pt x="42" y="23"/>
                </a:moveTo>
                <a:cubicBezTo>
                  <a:pt x="42" y="22"/>
                  <a:pt x="42" y="22"/>
                  <a:pt x="41" y="21"/>
                </a:cubicBezTo>
                <a:cubicBezTo>
                  <a:pt x="42" y="21"/>
                  <a:pt x="43" y="20"/>
                  <a:pt x="44" y="20"/>
                </a:cubicBezTo>
                <a:cubicBezTo>
                  <a:pt x="45" y="20"/>
                  <a:pt x="45" y="21"/>
                  <a:pt x="45" y="21"/>
                </a:cubicBezTo>
                <a:cubicBezTo>
                  <a:pt x="44" y="23"/>
                  <a:pt x="43" y="23"/>
                  <a:pt x="42" y="2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72">
            <a:extLst>
              <a:ext uri="{FF2B5EF4-FFF2-40B4-BE49-F238E27FC236}">
                <a16:creationId xmlns:a16="http://schemas.microsoft.com/office/drawing/2014/main" id="{35293416-3EA4-9BD3-81A2-533A36887B45}"/>
              </a:ext>
            </a:extLst>
          </p:cNvPr>
          <p:cNvSpPr>
            <a:spLocks/>
          </p:cNvSpPr>
          <p:nvPr/>
        </p:nvSpPr>
        <p:spPr bwMode="auto">
          <a:xfrm>
            <a:off x="17835189" y="9164638"/>
            <a:ext cx="158750" cy="230188"/>
          </a:xfrm>
          <a:custGeom>
            <a:avLst/>
            <a:gdLst>
              <a:gd name="T0" fmla="*/ 13 w 51"/>
              <a:gd name="T1" fmla="*/ 2 h 73"/>
              <a:gd name="T2" fmla="*/ 8 w 51"/>
              <a:gd name="T3" fmla="*/ 0 h 73"/>
              <a:gd name="T4" fmla="*/ 10 w 51"/>
              <a:gd name="T5" fmla="*/ 2 h 73"/>
              <a:gd name="T6" fmla="*/ 4 w 51"/>
              <a:gd name="T7" fmla="*/ 7 h 73"/>
              <a:gd name="T8" fmla="*/ 0 w 51"/>
              <a:gd name="T9" fmla="*/ 14 h 73"/>
              <a:gd name="T10" fmla="*/ 0 w 51"/>
              <a:gd name="T11" fmla="*/ 19 h 73"/>
              <a:gd name="T12" fmla="*/ 1 w 51"/>
              <a:gd name="T13" fmla="*/ 21 h 73"/>
              <a:gd name="T14" fmla="*/ 1 w 51"/>
              <a:gd name="T15" fmla="*/ 28 h 73"/>
              <a:gd name="T16" fmla="*/ 4 w 51"/>
              <a:gd name="T17" fmla="*/ 30 h 73"/>
              <a:gd name="T18" fmla="*/ 7 w 51"/>
              <a:gd name="T19" fmla="*/ 35 h 73"/>
              <a:gd name="T20" fmla="*/ 9 w 51"/>
              <a:gd name="T21" fmla="*/ 41 h 73"/>
              <a:gd name="T22" fmla="*/ 8 w 51"/>
              <a:gd name="T23" fmla="*/ 44 h 73"/>
              <a:gd name="T24" fmla="*/ 5 w 51"/>
              <a:gd name="T25" fmla="*/ 46 h 73"/>
              <a:gd name="T26" fmla="*/ 5 w 51"/>
              <a:gd name="T27" fmla="*/ 51 h 73"/>
              <a:gd name="T28" fmla="*/ 7 w 51"/>
              <a:gd name="T29" fmla="*/ 53 h 73"/>
              <a:gd name="T30" fmla="*/ 5 w 51"/>
              <a:gd name="T31" fmla="*/ 57 h 73"/>
              <a:gd name="T32" fmla="*/ 1 w 51"/>
              <a:gd name="T33" fmla="*/ 59 h 73"/>
              <a:gd name="T34" fmla="*/ 0 w 51"/>
              <a:gd name="T35" fmla="*/ 59 h 73"/>
              <a:gd name="T36" fmla="*/ 1 w 51"/>
              <a:gd name="T37" fmla="*/ 63 h 73"/>
              <a:gd name="T38" fmla="*/ 3 w 51"/>
              <a:gd name="T39" fmla="*/ 65 h 73"/>
              <a:gd name="T40" fmla="*/ 3 w 51"/>
              <a:gd name="T41" fmla="*/ 66 h 73"/>
              <a:gd name="T42" fmla="*/ 5 w 51"/>
              <a:gd name="T43" fmla="*/ 69 h 73"/>
              <a:gd name="T44" fmla="*/ 8 w 51"/>
              <a:gd name="T45" fmla="*/ 69 h 73"/>
              <a:gd name="T46" fmla="*/ 11 w 51"/>
              <a:gd name="T47" fmla="*/ 67 h 73"/>
              <a:gd name="T48" fmla="*/ 13 w 51"/>
              <a:gd name="T49" fmla="*/ 66 h 73"/>
              <a:gd name="T50" fmla="*/ 15 w 51"/>
              <a:gd name="T51" fmla="*/ 69 h 73"/>
              <a:gd name="T52" fmla="*/ 15 w 51"/>
              <a:gd name="T53" fmla="*/ 72 h 73"/>
              <a:gd name="T54" fmla="*/ 18 w 51"/>
              <a:gd name="T55" fmla="*/ 73 h 73"/>
              <a:gd name="T56" fmla="*/ 21 w 51"/>
              <a:gd name="T57" fmla="*/ 71 h 73"/>
              <a:gd name="T58" fmla="*/ 23 w 51"/>
              <a:gd name="T59" fmla="*/ 68 h 73"/>
              <a:gd name="T60" fmla="*/ 26 w 51"/>
              <a:gd name="T61" fmla="*/ 67 h 73"/>
              <a:gd name="T62" fmla="*/ 28 w 51"/>
              <a:gd name="T63" fmla="*/ 64 h 73"/>
              <a:gd name="T64" fmla="*/ 35 w 51"/>
              <a:gd name="T65" fmla="*/ 52 h 73"/>
              <a:gd name="T66" fmla="*/ 35 w 51"/>
              <a:gd name="T67" fmla="*/ 49 h 73"/>
              <a:gd name="T68" fmla="*/ 39 w 51"/>
              <a:gd name="T69" fmla="*/ 43 h 73"/>
              <a:gd name="T70" fmla="*/ 51 w 51"/>
              <a:gd name="T71" fmla="*/ 27 h 73"/>
              <a:gd name="T72" fmla="*/ 13 w 51"/>
              <a:gd name="T73"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73">
                <a:moveTo>
                  <a:pt x="13" y="2"/>
                </a:moveTo>
                <a:cubicBezTo>
                  <a:pt x="11" y="2"/>
                  <a:pt x="9" y="1"/>
                  <a:pt x="8" y="0"/>
                </a:cubicBezTo>
                <a:cubicBezTo>
                  <a:pt x="9" y="1"/>
                  <a:pt x="9" y="1"/>
                  <a:pt x="10" y="2"/>
                </a:cubicBezTo>
                <a:cubicBezTo>
                  <a:pt x="4" y="7"/>
                  <a:pt x="4" y="7"/>
                  <a:pt x="4" y="7"/>
                </a:cubicBezTo>
                <a:cubicBezTo>
                  <a:pt x="0" y="14"/>
                  <a:pt x="0" y="14"/>
                  <a:pt x="0" y="14"/>
                </a:cubicBezTo>
                <a:cubicBezTo>
                  <a:pt x="0" y="19"/>
                  <a:pt x="0" y="19"/>
                  <a:pt x="0" y="19"/>
                </a:cubicBezTo>
                <a:cubicBezTo>
                  <a:pt x="1" y="21"/>
                  <a:pt x="1" y="21"/>
                  <a:pt x="1" y="21"/>
                </a:cubicBezTo>
                <a:cubicBezTo>
                  <a:pt x="1" y="28"/>
                  <a:pt x="1" y="28"/>
                  <a:pt x="1" y="28"/>
                </a:cubicBezTo>
                <a:cubicBezTo>
                  <a:pt x="4" y="30"/>
                  <a:pt x="4" y="30"/>
                  <a:pt x="4" y="30"/>
                </a:cubicBezTo>
                <a:cubicBezTo>
                  <a:pt x="7" y="35"/>
                  <a:pt x="7" y="35"/>
                  <a:pt x="7" y="35"/>
                </a:cubicBezTo>
                <a:cubicBezTo>
                  <a:pt x="9" y="41"/>
                  <a:pt x="9" y="41"/>
                  <a:pt x="9" y="41"/>
                </a:cubicBezTo>
                <a:cubicBezTo>
                  <a:pt x="8" y="44"/>
                  <a:pt x="8" y="44"/>
                  <a:pt x="8" y="44"/>
                </a:cubicBezTo>
                <a:cubicBezTo>
                  <a:pt x="5" y="46"/>
                  <a:pt x="5" y="46"/>
                  <a:pt x="5" y="46"/>
                </a:cubicBezTo>
                <a:cubicBezTo>
                  <a:pt x="5" y="51"/>
                  <a:pt x="5" y="51"/>
                  <a:pt x="5" y="51"/>
                </a:cubicBezTo>
                <a:cubicBezTo>
                  <a:pt x="7" y="53"/>
                  <a:pt x="7" y="53"/>
                  <a:pt x="7" y="53"/>
                </a:cubicBezTo>
                <a:cubicBezTo>
                  <a:pt x="5" y="57"/>
                  <a:pt x="5" y="57"/>
                  <a:pt x="5" y="57"/>
                </a:cubicBezTo>
                <a:cubicBezTo>
                  <a:pt x="1" y="59"/>
                  <a:pt x="1" y="59"/>
                  <a:pt x="1" y="59"/>
                </a:cubicBezTo>
                <a:cubicBezTo>
                  <a:pt x="0" y="59"/>
                  <a:pt x="0" y="59"/>
                  <a:pt x="0" y="59"/>
                </a:cubicBezTo>
                <a:cubicBezTo>
                  <a:pt x="1" y="63"/>
                  <a:pt x="1" y="63"/>
                  <a:pt x="1" y="63"/>
                </a:cubicBezTo>
                <a:cubicBezTo>
                  <a:pt x="3" y="65"/>
                  <a:pt x="3" y="65"/>
                  <a:pt x="3" y="65"/>
                </a:cubicBezTo>
                <a:cubicBezTo>
                  <a:pt x="3" y="66"/>
                  <a:pt x="3" y="66"/>
                  <a:pt x="3" y="66"/>
                </a:cubicBezTo>
                <a:cubicBezTo>
                  <a:pt x="5" y="69"/>
                  <a:pt x="5" y="69"/>
                  <a:pt x="5" y="69"/>
                </a:cubicBezTo>
                <a:cubicBezTo>
                  <a:pt x="8" y="69"/>
                  <a:pt x="8" y="69"/>
                  <a:pt x="8" y="69"/>
                </a:cubicBezTo>
                <a:cubicBezTo>
                  <a:pt x="11" y="67"/>
                  <a:pt x="11" y="67"/>
                  <a:pt x="11" y="67"/>
                </a:cubicBezTo>
                <a:cubicBezTo>
                  <a:pt x="13" y="66"/>
                  <a:pt x="13" y="66"/>
                  <a:pt x="13" y="66"/>
                </a:cubicBezTo>
                <a:cubicBezTo>
                  <a:pt x="15" y="69"/>
                  <a:pt x="15" y="69"/>
                  <a:pt x="15" y="69"/>
                </a:cubicBezTo>
                <a:cubicBezTo>
                  <a:pt x="15" y="72"/>
                  <a:pt x="15" y="72"/>
                  <a:pt x="15" y="72"/>
                </a:cubicBezTo>
                <a:cubicBezTo>
                  <a:pt x="18" y="73"/>
                  <a:pt x="18" y="73"/>
                  <a:pt x="18" y="73"/>
                </a:cubicBezTo>
                <a:cubicBezTo>
                  <a:pt x="21" y="71"/>
                  <a:pt x="21" y="71"/>
                  <a:pt x="21" y="71"/>
                </a:cubicBezTo>
                <a:cubicBezTo>
                  <a:pt x="23" y="68"/>
                  <a:pt x="23" y="68"/>
                  <a:pt x="23" y="68"/>
                </a:cubicBezTo>
                <a:cubicBezTo>
                  <a:pt x="26" y="67"/>
                  <a:pt x="26" y="67"/>
                  <a:pt x="26" y="67"/>
                </a:cubicBezTo>
                <a:cubicBezTo>
                  <a:pt x="28" y="64"/>
                  <a:pt x="28" y="64"/>
                  <a:pt x="28" y="64"/>
                </a:cubicBezTo>
                <a:cubicBezTo>
                  <a:pt x="35" y="52"/>
                  <a:pt x="35" y="52"/>
                  <a:pt x="35" y="52"/>
                </a:cubicBezTo>
                <a:cubicBezTo>
                  <a:pt x="35" y="49"/>
                  <a:pt x="35" y="49"/>
                  <a:pt x="35" y="49"/>
                </a:cubicBezTo>
                <a:cubicBezTo>
                  <a:pt x="39" y="43"/>
                  <a:pt x="39" y="43"/>
                  <a:pt x="39" y="43"/>
                </a:cubicBezTo>
                <a:cubicBezTo>
                  <a:pt x="51" y="27"/>
                  <a:pt x="51" y="27"/>
                  <a:pt x="51" y="27"/>
                </a:cubicBezTo>
                <a:cubicBezTo>
                  <a:pt x="40" y="16"/>
                  <a:pt x="29" y="5"/>
                  <a:pt x="13"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6" name="Freeform 73">
            <a:extLst>
              <a:ext uri="{FF2B5EF4-FFF2-40B4-BE49-F238E27FC236}">
                <a16:creationId xmlns:a16="http://schemas.microsoft.com/office/drawing/2014/main" id="{9CD38BCF-138B-6244-75D8-617E960B1ACA}"/>
              </a:ext>
            </a:extLst>
          </p:cNvPr>
          <p:cNvSpPr>
            <a:spLocks/>
          </p:cNvSpPr>
          <p:nvPr/>
        </p:nvSpPr>
        <p:spPr bwMode="auto">
          <a:xfrm>
            <a:off x="17852651" y="9163050"/>
            <a:ext cx="6350" cy="1588"/>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 name="Freeform 74">
            <a:extLst>
              <a:ext uri="{FF2B5EF4-FFF2-40B4-BE49-F238E27FC236}">
                <a16:creationId xmlns:a16="http://schemas.microsoft.com/office/drawing/2014/main" id="{851B8BA0-2C3F-9005-0344-1EE05883A064}"/>
              </a:ext>
            </a:extLst>
          </p:cNvPr>
          <p:cNvSpPr>
            <a:spLocks/>
          </p:cNvSpPr>
          <p:nvPr/>
        </p:nvSpPr>
        <p:spPr bwMode="auto">
          <a:xfrm>
            <a:off x="17019212" y="10725150"/>
            <a:ext cx="3176" cy="25400"/>
          </a:xfrm>
          <a:custGeom>
            <a:avLst/>
            <a:gdLst>
              <a:gd name="T0" fmla="*/ 0 w 1"/>
              <a:gd name="T1" fmla="*/ 8 h 8"/>
              <a:gd name="T2" fmla="*/ 1 w 1"/>
              <a:gd name="T3" fmla="*/ 0 h 8"/>
              <a:gd name="T4" fmla="*/ 0 w 1"/>
              <a:gd name="T5" fmla="*/ 8 h 8"/>
            </a:gdLst>
            <a:ahLst/>
            <a:cxnLst>
              <a:cxn ang="0">
                <a:pos x="T0" y="T1"/>
              </a:cxn>
              <a:cxn ang="0">
                <a:pos x="T2" y="T3"/>
              </a:cxn>
              <a:cxn ang="0">
                <a:pos x="T4" y="T5"/>
              </a:cxn>
            </a:cxnLst>
            <a:rect l="0" t="0" r="r" b="b"/>
            <a:pathLst>
              <a:path w="1" h="8">
                <a:moveTo>
                  <a:pt x="0" y="8"/>
                </a:moveTo>
                <a:cubicBezTo>
                  <a:pt x="0" y="5"/>
                  <a:pt x="1" y="3"/>
                  <a:pt x="1" y="0"/>
                </a:cubicBezTo>
                <a:cubicBezTo>
                  <a:pt x="1" y="3"/>
                  <a:pt x="0" y="5"/>
                  <a:pt x="0" y="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8" name="Freeform 75">
            <a:extLst>
              <a:ext uri="{FF2B5EF4-FFF2-40B4-BE49-F238E27FC236}">
                <a16:creationId xmlns:a16="http://schemas.microsoft.com/office/drawing/2014/main" id="{84D75C05-05C1-3C4C-3CCB-F777C81A5152}"/>
              </a:ext>
            </a:extLst>
          </p:cNvPr>
          <p:cNvSpPr>
            <a:spLocks/>
          </p:cNvSpPr>
          <p:nvPr/>
        </p:nvSpPr>
        <p:spPr bwMode="auto">
          <a:xfrm>
            <a:off x="17019212" y="10693401"/>
            <a:ext cx="3176" cy="19050"/>
          </a:xfrm>
          <a:custGeom>
            <a:avLst/>
            <a:gdLst>
              <a:gd name="T0" fmla="*/ 1 w 1"/>
              <a:gd name="T1" fmla="*/ 6 h 6"/>
              <a:gd name="T2" fmla="*/ 0 w 1"/>
              <a:gd name="T3" fmla="*/ 0 h 6"/>
              <a:gd name="T4" fmla="*/ 1 w 1"/>
              <a:gd name="T5" fmla="*/ 6 h 6"/>
            </a:gdLst>
            <a:ahLst/>
            <a:cxnLst>
              <a:cxn ang="0">
                <a:pos x="T0" y="T1"/>
              </a:cxn>
              <a:cxn ang="0">
                <a:pos x="T2" y="T3"/>
              </a:cxn>
              <a:cxn ang="0">
                <a:pos x="T4" y="T5"/>
              </a:cxn>
            </a:cxnLst>
            <a:rect l="0" t="0" r="r" b="b"/>
            <a:pathLst>
              <a:path w="1" h="6">
                <a:moveTo>
                  <a:pt x="1" y="6"/>
                </a:moveTo>
                <a:cubicBezTo>
                  <a:pt x="0" y="4"/>
                  <a:pt x="0" y="2"/>
                  <a:pt x="0" y="0"/>
                </a:cubicBezTo>
                <a:cubicBezTo>
                  <a:pt x="0" y="2"/>
                  <a:pt x="0" y="4"/>
                  <a:pt x="1" y="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76">
            <a:extLst>
              <a:ext uri="{FF2B5EF4-FFF2-40B4-BE49-F238E27FC236}">
                <a16:creationId xmlns:a16="http://schemas.microsoft.com/office/drawing/2014/main" id="{DB402C32-F297-B9A6-C0FD-C7D5E520C015}"/>
              </a:ext>
            </a:extLst>
          </p:cNvPr>
          <p:cNvSpPr>
            <a:spLocks/>
          </p:cNvSpPr>
          <p:nvPr/>
        </p:nvSpPr>
        <p:spPr bwMode="auto">
          <a:xfrm>
            <a:off x="17039850" y="10374314"/>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0" name="Freeform 77">
            <a:extLst>
              <a:ext uri="{FF2B5EF4-FFF2-40B4-BE49-F238E27FC236}">
                <a16:creationId xmlns:a16="http://schemas.microsoft.com/office/drawing/2014/main" id="{B54EFC77-7FA3-2D4B-4BE6-F94AAB3994EA}"/>
              </a:ext>
            </a:extLst>
          </p:cNvPr>
          <p:cNvSpPr>
            <a:spLocks/>
          </p:cNvSpPr>
          <p:nvPr/>
        </p:nvSpPr>
        <p:spPr bwMode="auto">
          <a:xfrm>
            <a:off x="17028739" y="10358439"/>
            <a:ext cx="6350" cy="952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1"/>
                  <a:pt x="0" y="0"/>
                </a:cubicBezTo>
                <a:cubicBezTo>
                  <a:pt x="1" y="1"/>
                  <a:pt x="2" y="2"/>
                  <a:pt x="2"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78">
            <a:extLst>
              <a:ext uri="{FF2B5EF4-FFF2-40B4-BE49-F238E27FC236}">
                <a16:creationId xmlns:a16="http://schemas.microsoft.com/office/drawing/2014/main" id="{ED228570-E9E8-2A24-B016-9D7FD370CF06}"/>
              </a:ext>
            </a:extLst>
          </p:cNvPr>
          <p:cNvSpPr>
            <a:spLocks/>
          </p:cNvSpPr>
          <p:nvPr/>
        </p:nvSpPr>
        <p:spPr bwMode="auto">
          <a:xfrm>
            <a:off x="17012863" y="10753726"/>
            <a:ext cx="6350" cy="30164"/>
          </a:xfrm>
          <a:custGeom>
            <a:avLst/>
            <a:gdLst>
              <a:gd name="T0" fmla="*/ 0 w 2"/>
              <a:gd name="T1" fmla="*/ 10 h 10"/>
              <a:gd name="T2" fmla="*/ 0 w 2"/>
              <a:gd name="T3" fmla="*/ 10 h 10"/>
              <a:gd name="T4" fmla="*/ 2 w 2"/>
              <a:gd name="T5" fmla="*/ 0 h 10"/>
              <a:gd name="T6" fmla="*/ 0 w 2"/>
              <a:gd name="T7" fmla="*/ 10 h 10"/>
            </a:gdLst>
            <a:ahLst/>
            <a:cxnLst>
              <a:cxn ang="0">
                <a:pos x="T0" y="T1"/>
              </a:cxn>
              <a:cxn ang="0">
                <a:pos x="T2" y="T3"/>
              </a:cxn>
              <a:cxn ang="0">
                <a:pos x="T4" y="T5"/>
              </a:cxn>
              <a:cxn ang="0">
                <a:pos x="T6" y="T7"/>
              </a:cxn>
            </a:cxnLst>
            <a:rect l="0" t="0" r="r" b="b"/>
            <a:pathLst>
              <a:path w="2" h="10">
                <a:moveTo>
                  <a:pt x="0" y="10"/>
                </a:moveTo>
                <a:cubicBezTo>
                  <a:pt x="0" y="10"/>
                  <a:pt x="0" y="10"/>
                  <a:pt x="0" y="10"/>
                </a:cubicBezTo>
                <a:cubicBezTo>
                  <a:pt x="1" y="7"/>
                  <a:pt x="2" y="4"/>
                  <a:pt x="2" y="0"/>
                </a:cubicBezTo>
                <a:cubicBezTo>
                  <a:pt x="2" y="4"/>
                  <a:pt x="1" y="7"/>
                  <a:pt x="0" y="1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2" name="Freeform 79">
            <a:extLst>
              <a:ext uri="{FF2B5EF4-FFF2-40B4-BE49-F238E27FC236}">
                <a16:creationId xmlns:a16="http://schemas.microsoft.com/office/drawing/2014/main" id="{6F785867-C5B1-68D2-2C79-8C7E88DCFA7D}"/>
              </a:ext>
            </a:extLst>
          </p:cNvPr>
          <p:cNvSpPr>
            <a:spLocks/>
          </p:cNvSpPr>
          <p:nvPr/>
        </p:nvSpPr>
        <p:spPr bwMode="auto">
          <a:xfrm>
            <a:off x="17022388" y="10031415"/>
            <a:ext cx="674688" cy="747714"/>
          </a:xfrm>
          <a:custGeom>
            <a:avLst/>
            <a:gdLst>
              <a:gd name="T0" fmla="*/ 205 w 215"/>
              <a:gd name="T1" fmla="*/ 133 h 238"/>
              <a:gd name="T2" fmla="*/ 196 w 215"/>
              <a:gd name="T3" fmla="*/ 112 h 238"/>
              <a:gd name="T4" fmla="*/ 164 w 215"/>
              <a:gd name="T5" fmla="*/ 100 h 238"/>
              <a:gd name="T6" fmla="*/ 161 w 215"/>
              <a:gd name="T7" fmla="*/ 89 h 238"/>
              <a:gd name="T8" fmla="*/ 160 w 215"/>
              <a:gd name="T9" fmla="*/ 73 h 238"/>
              <a:gd name="T10" fmla="*/ 141 w 215"/>
              <a:gd name="T11" fmla="*/ 69 h 238"/>
              <a:gd name="T12" fmla="*/ 134 w 215"/>
              <a:gd name="T13" fmla="*/ 62 h 238"/>
              <a:gd name="T14" fmla="*/ 119 w 215"/>
              <a:gd name="T15" fmla="*/ 57 h 238"/>
              <a:gd name="T16" fmla="*/ 106 w 215"/>
              <a:gd name="T17" fmla="*/ 49 h 238"/>
              <a:gd name="T18" fmla="*/ 93 w 215"/>
              <a:gd name="T19" fmla="*/ 49 h 238"/>
              <a:gd name="T20" fmla="*/ 77 w 215"/>
              <a:gd name="T21" fmla="*/ 35 h 238"/>
              <a:gd name="T22" fmla="*/ 72 w 215"/>
              <a:gd name="T23" fmla="*/ 18 h 238"/>
              <a:gd name="T24" fmla="*/ 72 w 215"/>
              <a:gd name="T25" fmla="*/ 0 h 238"/>
              <a:gd name="T26" fmla="*/ 58 w 215"/>
              <a:gd name="T27" fmla="*/ 0 h 238"/>
              <a:gd name="T28" fmla="*/ 39 w 215"/>
              <a:gd name="T29" fmla="*/ 8 h 238"/>
              <a:gd name="T30" fmla="*/ 32 w 215"/>
              <a:gd name="T31" fmla="*/ 17 h 238"/>
              <a:gd name="T32" fmla="*/ 25 w 215"/>
              <a:gd name="T33" fmla="*/ 20 h 238"/>
              <a:gd name="T34" fmla="*/ 15 w 215"/>
              <a:gd name="T35" fmla="*/ 23 h 238"/>
              <a:gd name="T36" fmla="*/ 0 w 215"/>
              <a:gd name="T37" fmla="*/ 23 h 238"/>
              <a:gd name="T38" fmla="*/ 15 w 215"/>
              <a:gd name="T39" fmla="*/ 52 h 238"/>
              <a:gd name="T40" fmla="*/ 14 w 215"/>
              <a:gd name="T41" fmla="*/ 78 h 238"/>
              <a:gd name="T42" fmla="*/ 11 w 215"/>
              <a:gd name="T43" fmla="*/ 105 h 238"/>
              <a:gd name="T44" fmla="*/ 11 w 215"/>
              <a:gd name="T45" fmla="*/ 106 h 238"/>
              <a:gd name="T46" fmla="*/ 16 w 215"/>
              <a:gd name="T47" fmla="*/ 113 h 238"/>
              <a:gd name="T48" fmla="*/ 16 w 215"/>
              <a:gd name="T49" fmla="*/ 113 h 238"/>
              <a:gd name="T50" fmla="*/ 13 w 215"/>
              <a:gd name="T51" fmla="*/ 112 h 238"/>
              <a:gd name="T52" fmla="*/ 9 w 215"/>
              <a:gd name="T53" fmla="*/ 130 h 238"/>
              <a:gd name="T54" fmla="*/ 9 w 215"/>
              <a:gd name="T55" fmla="*/ 138 h 238"/>
              <a:gd name="T56" fmla="*/ 11 w 215"/>
              <a:gd name="T57" fmla="*/ 143 h 238"/>
              <a:gd name="T58" fmla="*/ 16 w 215"/>
              <a:gd name="T59" fmla="*/ 152 h 238"/>
              <a:gd name="T60" fmla="*/ 24 w 215"/>
              <a:gd name="T61" fmla="*/ 170 h 238"/>
              <a:gd name="T62" fmla="*/ 27 w 215"/>
              <a:gd name="T63" fmla="*/ 181 h 238"/>
              <a:gd name="T64" fmla="*/ 24 w 215"/>
              <a:gd name="T65" fmla="*/ 194 h 238"/>
              <a:gd name="T66" fmla="*/ 47 w 215"/>
              <a:gd name="T67" fmla="*/ 238 h 238"/>
              <a:gd name="T68" fmla="*/ 54 w 215"/>
              <a:gd name="T69" fmla="*/ 237 h 238"/>
              <a:gd name="T70" fmla="*/ 68 w 215"/>
              <a:gd name="T71" fmla="*/ 220 h 238"/>
              <a:gd name="T72" fmla="*/ 78 w 215"/>
              <a:gd name="T73" fmla="*/ 222 h 238"/>
              <a:gd name="T74" fmla="*/ 89 w 215"/>
              <a:gd name="T75" fmla="*/ 222 h 238"/>
              <a:gd name="T76" fmla="*/ 98 w 215"/>
              <a:gd name="T77" fmla="*/ 225 h 238"/>
              <a:gd name="T78" fmla="*/ 103 w 215"/>
              <a:gd name="T79" fmla="*/ 233 h 238"/>
              <a:gd name="T80" fmla="*/ 106 w 215"/>
              <a:gd name="T81" fmla="*/ 225 h 238"/>
              <a:gd name="T82" fmla="*/ 108 w 215"/>
              <a:gd name="T83" fmla="*/ 218 h 238"/>
              <a:gd name="T84" fmla="*/ 130 w 215"/>
              <a:gd name="T85" fmla="*/ 222 h 238"/>
              <a:gd name="T86" fmla="*/ 135 w 215"/>
              <a:gd name="T87" fmla="*/ 206 h 238"/>
              <a:gd name="T88" fmla="*/ 134 w 215"/>
              <a:gd name="T89" fmla="*/ 195 h 238"/>
              <a:gd name="T90" fmla="*/ 142 w 215"/>
              <a:gd name="T91" fmla="*/ 177 h 238"/>
              <a:gd name="T92" fmla="*/ 169 w 215"/>
              <a:gd name="T93" fmla="*/ 169 h 238"/>
              <a:gd name="T94" fmla="*/ 200 w 215"/>
              <a:gd name="T95" fmla="*/ 177 h 238"/>
              <a:gd name="T96" fmla="*/ 210 w 215"/>
              <a:gd name="T97" fmla="*/ 167 h 238"/>
              <a:gd name="T98" fmla="*/ 212 w 215"/>
              <a:gd name="T99" fmla="*/ 14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38">
                <a:moveTo>
                  <a:pt x="212" y="144"/>
                </a:moveTo>
                <a:cubicBezTo>
                  <a:pt x="205" y="133"/>
                  <a:pt x="205" y="133"/>
                  <a:pt x="205" y="133"/>
                </a:cubicBezTo>
                <a:cubicBezTo>
                  <a:pt x="196" y="130"/>
                  <a:pt x="196" y="130"/>
                  <a:pt x="196" y="130"/>
                </a:cubicBezTo>
                <a:cubicBezTo>
                  <a:pt x="196" y="112"/>
                  <a:pt x="196" y="112"/>
                  <a:pt x="196" y="112"/>
                </a:cubicBezTo>
                <a:cubicBezTo>
                  <a:pt x="166" y="111"/>
                  <a:pt x="166" y="111"/>
                  <a:pt x="166" y="111"/>
                </a:cubicBezTo>
                <a:cubicBezTo>
                  <a:pt x="164" y="100"/>
                  <a:pt x="164" y="100"/>
                  <a:pt x="164" y="100"/>
                </a:cubicBezTo>
                <a:cubicBezTo>
                  <a:pt x="159" y="94"/>
                  <a:pt x="159" y="94"/>
                  <a:pt x="159" y="94"/>
                </a:cubicBezTo>
                <a:cubicBezTo>
                  <a:pt x="161" y="89"/>
                  <a:pt x="161" y="89"/>
                  <a:pt x="161" y="89"/>
                </a:cubicBezTo>
                <a:cubicBezTo>
                  <a:pt x="160" y="82"/>
                  <a:pt x="160" y="82"/>
                  <a:pt x="160" y="82"/>
                </a:cubicBezTo>
                <a:cubicBezTo>
                  <a:pt x="160" y="73"/>
                  <a:pt x="160" y="73"/>
                  <a:pt x="160" y="73"/>
                </a:cubicBezTo>
                <a:cubicBezTo>
                  <a:pt x="152" y="69"/>
                  <a:pt x="152" y="69"/>
                  <a:pt x="152" y="69"/>
                </a:cubicBezTo>
                <a:cubicBezTo>
                  <a:pt x="141" y="69"/>
                  <a:pt x="141" y="69"/>
                  <a:pt x="141" y="69"/>
                </a:cubicBezTo>
                <a:cubicBezTo>
                  <a:pt x="136" y="68"/>
                  <a:pt x="136" y="68"/>
                  <a:pt x="136" y="68"/>
                </a:cubicBezTo>
                <a:cubicBezTo>
                  <a:pt x="134" y="62"/>
                  <a:pt x="134" y="62"/>
                  <a:pt x="134" y="62"/>
                </a:cubicBezTo>
                <a:cubicBezTo>
                  <a:pt x="128" y="60"/>
                  <a:pt x="128" y="60"/>
                  <a:pt x="128" y="60"/>
                </a:cubicBezTo>
                <a:cubicBezTo>
                  <a:pt x="119" y="57"/>
                  <a:pt x="119" y="57"/>
                  <a:pt x="119" y="57"/>
                </a:cubicBezTo>
                <a:cubicBezTo>
                  <a:pt x="115" y="52"/>
                  <a:pt x="115" y="52"/>
                  <a:pt x="115" y="52"/>
                </a:cubicBezTo>
                <a:cubicBezTo>
                  <a:pt x="106" y="49"/>
                  <a:pt x="106" y="49"/>
                  <a:pt x="106" y="49"/>
                </a:cubicBezTo>
                <a:cubicBezTo>
                  <a:pt x="99" y="46"/>
                  <a:pt x="99" y="46"/>
                  <a:pt x="99" y="46"/>
                </a:cubicBezTo>
                <a:cubicBezTo>
                  <a:pt x="93" y="49"/>
                  <a:pt x="93" y="49"/>
                  <a:pt x="93" y="49"/>
                </a:cubicBezTo>
                <a:cubicBezTo>
                  <a:pt x="86" y="44"/>
                  <a:pt x="86" y="44"/>
                  <a:pt x="86" y="44"/>
                </a:cubicBezTo>
                <a:cubicBezTo>
                  <a:pt x="77" y="35"/>
                  <a:pt x="77" y="35"/>
                  <a:pt x="77" y="35"/>
                </a:cubicBezTo>
                <a:cubicBezTo>
                  <a:pt x="72" y="26"/>
                  <a:pt x="72" y="26"/>
                  <a:pt x="72" y="26"/>
                </a:cubicBezTo>
                <a:cubicBezTo>
                  <a:pt x="72" y="18"/>
                  <a:pt x="72" y="18"/>
                  <a:pt x="72" y="18"/>
                </a:cubicBezTo>
                <a:cubicBezTo>
                  <a:pt x="74" y="10"/>
                  <a:pt x="74" y="10"/>
                  <a:pt x="74" y="10"/>
                </a:cubicBezTo>
                <a:cubicBezTo>
                  <a:pt x="72" y="0"/>
                  <a:pt x="72" y="0"/>
                  <a:pt x="72" y="0"/>
                </a:cubicBezTo>
                <a:cubicBezTo>
                  <a:pt x="66" y="0"/>
                  <a:pt x="66" y="0"/>
                  <a:pt x="66" y="0"/>
                </a:cubicBezTo>
                <a:cubicBezTo>
                  <a:pt x="58" y="0"/>
                  <a:pt x="58" y="0"/>
                  <a:pt x="58" y="0"/>
                </a:cubicBezTo>
                <a:cubicBezTo>
                  <a:pt x="49" y="3"/>
                  <a:pt x="49" y="3"/>
                  <a:pt x="49" y="3"/>
                </a:cubicBezTo>
                <a:cubicBezTo>
                  <a:pt x="39" y="8"/>
                  <a:pt x="39" y="8"/>
                  <a:pt x="39" y="8"/>
                </a:cubicBezTo>
                <a:cubicBezTo>
                  <a:pt x="36" y="15"/>
                  <a:pt x="36" y="15"/>
                  <a:pt x="36" y="15"/>
                </a:cubicBezTo>
                <a:cubicBezTo>
                  <a:pt x="32" y="17"/>
                  <a:pt x="32" y="17"/>
                  <a:pt x="32" y="17"/>
                </a:cubicBezTo>
                <a:cubicBezTo>
                  <a:pt x="28" y="16"/>
                  <a:pt x="28" y="16"/>
                  <a:pt x="28" y="16"/>
                </a:cubicBezTo>
                <a:cubicBezTo>
                  <a:pt x="25" y="20"/>
                  <a:pt x="25" y="20"/>
                  <a:pt x="25" y="20"/>
                </a:cubicBezTo>
                <a:cubicBezTo>
                  <a:pt x="21" y="20"/>
                  <a:pt x="21" y="20"/>
                  <a:pt x="21" y="20"/>
                </a:cubicBezTo>
                <a:cubicBezTo>
                  <a:pt x="15" y="23"/>
                  <a:pt x="15" y="23"/>
                  <a:pt x="15" y="23"/>
                </a:cubicBezTo>
                <a:cubicBezTo>
                  <a:pt x="2" y="22"/>
                  <a:pt x="2" y="22"/>
                  <a:pt x="2" y="22"/>
                </a:cubicBezTo>
                <a:cubicBezTo>
                  <a:pt x="0" y="23"/>
                  <a:pt x="0" y="23"/>
                  <a:pt x="0" y="23"/>
                </a:cubicBezTo>
                <a:cubicBezTo>
                  <a:pt x="2" y="26"/>
                  <a:pt x="14" y="43"/>
                  <a:pt x="16" y="45"/>
                </a:cubicBezTo>
                <a:cubicBezTo>
                  <a:pt x="19" y="48"/>
                  <a:pt x="15" y="52"/>
                  <a:pt x="15" y="52"/>
                </a:cubicBezTo>
                <a:cubicBezTo>
                  <a:pt x="13" y="68"/>
                  <a:pt x="13" y="68"/>
                  <a:pt x="13" y="68"/>
                </a:cubicBezTo>
                <a:cubicBezTo>
                  <a:pt x="14" y="78"/>
                  <a:pt x="14" y="78"/>
                  <a:pt x="14" y="78"/>
                </a:cubicBezTo>
                <a:cubicBezTo>
                  <a:pt x="11" y="93"/>
                  <a:pt x="11" y="93"/>
                  <a:pt x="11" y="93"/>
                </a:cubicBezTo>
                <a:cubicBezTo>
                  <a:pt x="11" y="93"/>
                  <a:pt x="12" y="100"/>
                  <a:pt x="11" y="105"/>
                </a:cubicBezTo>
                <a:cubicBezTo>
                  <a:pt x="11" y="105"/>
                  <a:pt x="11" y="106"/>
                  <a:pt x="11" y="106"/>
                </a:cubicBezTo>
                <a:cubicBezTo>
                  <a:pt x="11" y="106"/>
                  <a:pt x="11" y="106"/>
                  <a:pt x="11" y="106"/>
                </a:cubicBezTo>
                <a:cubicBezTo>
                  <a:pt x="13" y="108"/>
                  <a:pt x="15" y="110"/>
                  <a:pt x="16" y="113"/>
                </a:cubicBezTo>
                <a:cubicBezTo>
                  <a:pt x="16" y="113"/>
                  <a:pt x="16" y="113"/>
                  <a:pt x="16" y="113"/>
                </a:cubicBezTo>
                <a:cubicBezTo>
                  <a:pt x="17" y="113"/>
                  <a:pt x="17" y="113"/>
                  <a:pt x="17" y="114"/>
                </a:cubicBezTo>
                <a:cubicBezTo>
                  <a:pt x="17" y="114"/>
                  <a:pt x="16" y="113"/>
                  <a:pt x="16" y="113"/>
                </a:cubicBezTo>
                <a:cubicBezTo>
                  <a:pt x="16" y="113"/>
                  <a:pt x="16" y="113"/>
                  <a:pt x="16" y="113"/>
                </a:cubicBezTo>
                <a:cubicBezTo>
                  <a:pt x="15" y="113"/>
                  <a:pt x="14" y="112"/>
                  <a:pt x="13" y="112"/>
                </a:cubicBezTo>
                <a:cubicBezTo>
                  <a:pt x="15" y="116"/>
                  <a:pt x="18" y="120"/>
                  <a:pt x="17" y="121"/>
                </a:cubicBezTo>
                <a:cubicBezTo>
                  <a:pt x="15" y="124"/>
                  <a:pt x="13" y="125"/>
                  <a:pt x="9" y="130"/>
                </a:cubicBezTo>
                <a:cubicBezTo>
                  <a:pt x="4" y="134"/>
                  <a:pt x="8" y="136"/>
                  <a:pt x="9" y="137"/>
                </a:cubicBezTo>
                <a:cubicBezTo>
                  <a:pt x="9" y="138"/>
                  <a:pt x="9" y="138"/>
                  <a:pt x="9" y="138"/>
                </a:cubicBezTo>
                <a:cubicBezTo>
                  <a:pt x="10" y="139"/>
                  <a:pt x="10" y="139"/>
                  <a:pt x="10" y="139"/>
                </a:cubicBezTo>
                <a:cubicBezTo>
                  <a:pt x="11" y="143"/>
                  <a:pt x="11" y="143"/>
                  <a:pt x="11" y="143"/>
                </a:cubicBezTo>
                <a:cubicBezTo>
                  <a:pt x="16" y="148"/>
                  <a:pt x="16" y="148"/>
                  <a:pt x="16" y="148"/>
                </a:cubicBezTo>
                <a:cubicBezTo>
                  <a:pt x="16" y="152"/>
                  <a:pt x="16" y="152"/>
                  <a:pt x="16" y="152"/>
                </a:cubicBezTo>
                <a:cubicBezTo>
                  <a:pt x="17" y="161"/>
                  <a:pt x="17" y="161"/>
                  <a:pt x="17" y="161"/>
                </a:cubicBezTo>
                <a:cubicBezTo>
                  <a:pt x="24" y="170"/>
                  <a:pt x="24" y="170"/>
                  <a:pt x="24" y="170"/>
                </a:cubicBezTo>
                <a:cubicBezTo>
                  <a:pt x="28" y="175"/>
                  <a:pt x="28" y="175"/>
                  <a:pt x="28" y="175"/>
                </a:cubicBezTo>
                <a:cubicBezTo>
                  <a:pt x="27" y="181"/>
                  <a:pt x="27" y="181"/>
                  <a:pt x="27" y="181"/>
                </a:cubicBezTo>
                <a:cubicBezTo>
                  <a:pt x="27" y="184"/>
                  <a:pt x="27" y="184"/>
                  <a:pt x="27" y="184"/>
                </a:cubicBezTo>
                <a:cubicBezTo>
                  <a:pt x="24" y="194"/>
                  <a:pt x="24" y="194"/>
                  <a:pt x="24" y="194"/>
                </a:cubicBezTo>
                <a:cubicBezTo>
                  <a:pt x="35" y="206"/>
                  <a:pt x="35" y="206"/>
                  <a:pt x="35" y="206"/>
                </a:cubicBezTo>
                <a:cubicBezTo>
                  <a:pt x="47" y="238"/>
                  <a:pt x="47" y="238"/>
                  <a:pt x="47" y="238"/>
                </a:cubicBezTo>
                <a:cubicBezTo>
                  <a:pt x="52" y="238"/>
                  <a:pt x="52" y="238"/>
                  <a:pt x="52" y="238"/>
                </a:cubicBezTo>
                <a:cubicBezTo>
                  <a:pt x="54" y="237"/>
                  <a:pt x="54" y="237"/>
                  <a:pt x="54" y="237"/>
                </a:cubicBezTo>
                <a:cubicBezTo>
                  <a:pt x="61" y="227"/>
                  <a:pt x="61" y="227"/>
                  <a:pt x="61" y="227"/>
                </a:cubicBezTo>
                <a:cubicBezTo>
                  <a:pt x="68" y="220"/>
                  <a:pt x="68" y="220"/>
                  <a:pt x="68" y="220"/>
                </a:cubicBezTo>
                <a:cubicBezTo>
                  <a:pt x="72" y="218"/>
                  <a:pt x="72" y="218"/>
                  <a:pt x="72" y="218"/>
                </a:cubicBezTo>
                <a:cubicBezTo>
                  <a:pt x="78" y="222"/>
                  <a:pt x="78" y="222"/>
                  <a:pt x="78" y="222"/>
                </a:cubicBezTo>
                <a:cubicBezTo>
                  <a:pt x="85" y="221"/>
                  <a:pt x="85" y="221"/>
                  <a:pt x="85" y="221"/>
                </a:cubicBezTo>
                <a:cubicBezTo>
                  <a:pt x="89" y="222"/>
                  <a:pt x="89" y="222"/>
                  <a:pt x="89" y="222"/>
                </a:cubicBezTo>
                <a:cubicBezTo>
                  <a:pt x="97" y="221"/>
                  <a:pt x="97" y="221"/>
                  <a:pt x="97" y="221"/>
                </a:cubicBezTo>
                <a:cubicBezTo>
                  <a:pt x="98" y="225"/>
                  <a:pt x="98" y="225"/>
                  <a:pt x="98" y="225"/>
                </a:cubicBezTo>
                <a:cubicBezTo>
                  <a:pt x="101" y="235"/>
                  <a:pt x="101" y="235"/>
                  <a:pt x="101" y="235"/>
                </a:cubicBezTo>
                <a:cubicBezTo>
                  <a:pt x="103" y="233"/>
                  <a:pt x="103" y="233"/>
                  <a:pt x="103" y="233"/>
                </a:cubicBezTo>
                <a:cubicBezTo>
                  <a:pt x="104" y="228"/>
                  <a:pt x="104" y="228"/>
                  <a:pt x="104" y="228"/>
                </a:cubicBezTo>
                <a:cubicBezTo>
                  <a:pt x="106" y="225"/>
                  <a:pt x="106" y="225"/>
                  <a:pt x="106" y="225"/>
                </a:cubicBezTo>
                <a:cubicBezTo>
                  <a:pt x="105" y="222"/>
                  <a:pt x="105" y="222"/>
                  <a:pt x="105" y="222"/>
                </a:cubicBezTo>
                <a:cubicBezTo>
                  <a:pt x="108" y="218"/>
                  <a:pt x="108" y="218"/>
                  <a:pt x="108" y="218"/>
                </a:cubicBezTo>
                <a:cubicBezTo>
                  <a:pt x="126" y="220"/>
                  <a:pt x="126" y="220"/>
                  <a:pt x="126" y="220"/>
                </a:cubicBezTo>
                <a:cubicBezTo>
                  <a:pt x="130" y="222"/>
                  <a:pt x="130" y="222"/>
                  <a:pt x="130" y="222"/>
                </a:cubicBezTo>
                <a:cubicBezTo>
                  <a:pt x="132" y="217"/>
                  <a:pt x="132" y="217"/>
                  <a:pt x="132" y="217"/>
                </a:cubicBezTo>
                <a:cubicBezTo>
                  <a:pt x="135" y="206"/>
                  <a:pt x="135" y="206"/>
                  <a:pt x="135" y="206"/>
                </a:cubicBezTo>
                <a:cubicBezTo>
                  <a:pt x="136" y="200"/>
                  <a:pt x="136" y="200"/>
                  <a:pt x="136" y="200"/>
                </a:cubicBezTo>
                <a:cubicBezTo>
                  <a:pt x="134" y="195"/>
                  <a:pt x="134" y="195"/>
                  <a:pt x="134" y="195"/>
                </a:cubicBezTo>
                <a:cubicBezTo>
                  <a:pt x="141" y="184"/>
                  <a:pt x="141" y="184"/>
                  <a:pt x="141" y="184"/>
                </a:cubicBezTo>
                <a:cubicBezTo>
                  <a:pt x="142" y="177"/>
                  <a:pt x="142" y="177"/>
                  <a:pt x="142" y="177"/>
                </a:cubicBezTo>
                <a:cubicBezTo>
                  <a:pt x="146" y="175"/>
                  <a:pt x="146" y="175"/>
                  <a:pt x="146" y="175"/>
                </a:cubicBezTo>
                <a:cubicBezTo>
                  <a:pt x="169" y="169"/>
                  <a:pt x="169" y="169"/>
                  <a:pt x="169" y="169"/>
                </a:cubicBezTo>
                <a:cubicBezTo>
                  <a:pt x="189" y="169"/>
                  <a:pt x="189" y="169"/>
                  <a:pt x="189" y="169"/>
                </a:cubicBezTo>
                <a:cubicBezTo>
                  <a:pt x="200" y="177"/>
                  <a:pt x="200" y="177"/>
                  <a:pt x="200" y="177"/>
                </a:cubicBezTo>
                <a:cubicBezTo>
                  <a:pt x="205" y="180"/>
                  <a:pt x="205" y="180"/>
                  <a:pt x="205" y="180"/>
                </a:cubicBezTo>
                <a:cubicBezTo>
                  <a:pt x="210" y="167"/>
                  <a:pt x="210" y="167"/>
                  <a:pt x="210" y="167"/>
                </a:cubicBezTo>
                <a:cubicBezTo>
                  <a:pt x="215" y="158"/>
                  <a:pt x="215" y="158"/>
                  <a:pt x="215" y="158"/>
                </a:cubicBezTo>
                <a:lnTo>
                  <a:pt x="212" y="14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80">
            <a:extLst>
              <a:ext uri="{FF2B5EF4-FFF2-40B4-BE49-F238E27FC236}">
                <a16:creationId xmlns:a16="http://schemas.microsoft.com/office/drawing/2014/main" id="{BE2E48C0-B26F-AA64-76F2-055410A6CAE7}"/>
              </a:ext>
            </a:extLst>
          </p:cNvPr>
          <p:cNvSpPr>
            <a:spLocks/>
          </p:cNvSpPr>
          <p:nvPr/>
        </p:nvSpPr>
        <p:spPr bwMode="auto">
          <a:xfrm>
            <a:off x="17049376" y="10379076"/>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 name="Freeform 81">
            <a:extLst>
              <a:ext uri="{FF2B5EF4-FFF2-40B4-BE49-F238E27FC236}">
                <a16:creationId xmlns:a16="http://schemas.microsoft.com/office/drawing/2014/main" id="{A5A4AA51-2893-6F4B-A7DB-54F03B7CDCB5}"/>
              </a:ext>
            </a:extLst>
          </p:cNvPr>
          <p:cNvSpPr>
            <a:spLocks/>
          </p:cNvSpPr>
          <p:nvPr/>
        </p:nvSpPr>
        <p:spPr bwMode="auto">
          <a:xfrm>
            <a:off x="16766800" y="10364789"/>
            <a:ext cx="50800" cy="33338"/>
          </a:xfrm>
          <a:custGeom>
            <a:avLst/>
            <a:gdLst>
              <a:gd name="T0" fmla="*/ 16 w 16"/>
              <a:gd name="T1" fmla="*/ 11 h 11"/>
              <a:gd name="T2" fmla="*/ 0 w 16"/>
              <a:gd name="T3" fmla="*/ 0 h 11"/>
              <a:gd name="T4" fmla="*/ 16 w 16"/>
              <a:gd name="T5" fmla="*/ 11 h 11"/>
            </a:gdLst>
            <a:ahLst/>
            <a:cxnLst>
              <a:cxn ang="0">
                <a:pos x="T0" y="T1"/>
              </a:cxn>
              <a:cxn ang="0">
                <a:pos x="T2" y="T3"/>
              </a:cxn>
              <a:cxn ang="0">
                <a:pos x="T4" y="T5"/>
              </a:cxn>
            </a:cxnLst>
            <a:rect l="0" t="0" r="r" b="b"/>
            <a:pathLst>
              <a:path w="16" h="11">
                <a:moveTo>
                  <a:pt x="16" y="11"/>
                </a:moveTo>
                <a:cubicBezTo>
                  <a:pt x="11" y="7"/>
                  <a:pt x="5" y="3"/>
                  <a:pt x="0" y="0"/>
                </a:cubicBezTo>
                <a:cubicBezTo>
                  <a:pt x="5" y="3"/>
                  <a:pt x="11" y="7"/>
                  <a:pt x="16" y="1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82">
            <a:extLst>
              <a:ext uri="{FF2B5EF4-FFF2-40B4-BE49-F238E27FC236}">
                <a16:creationId xmlns:a16="http://schemas.microsoft.com/office/drawing/2014/main" id="{4ABFBFF6-3F18-4165-A3CA-7988CF99FFE5}"/>
              </a:ext>
            </a:extLst>
          </p:cNvPr>
          <p:cNvSpPr>
            <a:spLocks/>
          </p:cNvSpPr>
          <p:nvPr/>
        </p:nvSpPr>
        <p:spPr bwMode="auto">
          <a:xfrm>
            <a:off x="17036677" y="12585700"/>
            <a:ext cx="22226" cy="25400"/>
          </a:xfrm>
          <a:custGeom>
            <a:avLst/>
            <a:gdLst>
              <a:gd name="T0" fmla="*/ 2 w 7"/>
              <a:gd name="T1" fmla="*/ 1 h 8"/>
              <a:gd name="T2" fmla="*/ 2 w 7"/>
              <a:gd name="T3" fmla="*/ 6 h 8"/>
              <a:gd name="T4" fmla="*/ 7 w 7"/>
              <a:gd name="T5" fmla="*/ 8 h 8"/>
              <a:gd name="T6" fmla="*/ 7 w 7"/>
              <a:gd name="T7" fmla="*/ 0 h 8"/>
              <a:gd name="T8" fmla="*/ 2 w 7"/>
              <a:gd name="T9" fmla="*/ 1 h 8"/>
            </a:gdLst>
            <a:ahLst/>
            <a:cxnLst>
              <a:cxn ang="0">
                <a:pos x="T0" y="T1"/>
              </a:cxn>
              <a:cxn ang="0">
                <a:pos x="T2" y="T3"/>
              </a:cxn>
              <a:cxn ang="0">
                <a:pos x="T4" y="T5"/>
              </a:cxn>
              <a:cxn ang="0">
                <a:pos x="T6" y="T7"/>
              </a:cxn>
              <a:cxn ang="0">
                <a:pos x="T8" y="T9"/>
              </a:cxn>
            </a:cxnLst>
            <a:rect l="0" t="0" r="r" b="b"/>
            <a:pathLst>
              <a:path w="7" h="8">
                <a:moveTo>
                  <a:pt x="2" y="1"/>
                </a:moveTo>
                <a:cubicBezTo>
                  <a:pt x="0" y="2"/>
                  <a:pt x="0" y="5"/>
                  <a:pt x="2" y="6"/>
                </a:cubicBezTo>
                <a:cubicBezTo>
                  <a:pt x="3" y="7"/>
                  <a:pt x="5" y="7"/>
                  <a:pt x="7" y="8"/>
                </a:cubicBezTo>
                <a:cubicBezTo>
                  <a:pt x="7" y="5"/>
                  <a:pt x="7" y="2"/>
                  <a:pt x="7" y="0"/>
                </a:cubicBezTo>
                <a:cubicBezTo>
                  <a:pt x="5" y="0"/>
                  <a:pt x="3" y="0"/>
                  <a:pt x="2"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6" name="Freeform 83">
            <a:extLst>
              <a:ext uri="{FF2B5EF4-FFF2-40B4-BE49-F238E27FC236}">
                <a16:creationId xmlns:a16="http://schemas.microsoft.com/office/drawing/2014/main" id="{F32C677B-B878-7D1C-05F4-1243718007E7}"/>
              </a:ext>
            </a:extLst>
          </p:cNvPr>
          <p:cNvSpPr>
            <a:spLocks/>
          </p:cNvSpPr>
          <p:nvPr/>
        </p:nvSpPr>
        <p:spPr bwMode="auto">
          <a:xfrm>
            <a:off x="17022388" y="12244388"/>
            <a:ext cx="0" cy="3176"/>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84">
            <a:extLst>
              <a:ext uri="{FF2B5EF4-FFF2-40B4-BE49-F238E27FC236}">
                <a16:creationId xmlns:a16="http://schemas.microsoft.com/office/drawing/2014/main" id="{280AAD25-7A31-EBA4-E5F8-EC8317EDE0AE}"/>
              </a:ext>
            </a:extLst>
          </p:cNvPr>
          <p:cNvSpPr>
            <a:spLocks/>
          </p:cNvSpPr>
          <p:nvPr/>
        </p:nvSpPr>
        <p:spPr bwMode="auto">
          <a:xfrm>
            <a:off x="17360526" y="12974638"/>
            <a:ext cx="0" cy="317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8" name="Freeform 85">
            <a:extLst>
              <a:ext uri="{FF2B5EF4-FFF2-40B4-BE49-F238E27FC236}">
                <a16:creationId xmlns:a16="http://schemas.microsoft.com/office/drawing/2014/main" id="{57FD41A8-B225-A871-AFB3-E7FAB100D96A}"/>
              </a:ext>
            </a:extLst>
          </p:cNvPr>
          <p:cNvSpPr>
            <a:spLocks/>
          </p:cNvSpPr>
          <p:nvPr/>
        </p:nvSpPr>
        <p:spPr bwMode="auto">
          <a:xfrm>
            <a:off x="17016039" y="12212639"/>
            <a:ext cx="19050" cy="31750"/>
          </a:xfrm>
          <a:custGeom>
            <a:avLst/>
            <a:gdLst>
              <a:gd name="T0" fmla="*/ 5 w 6"/>
              <a:gd name="T1" fmla="*/ 2 h 10"/>
              <a:gd name="T2" fmla="*/ 2 w 6"/>
              <a:gd name="T3" fmla="*/ 0 h 10"/>
              <a:gd name="T4" fmla="*/ 0 w 6"/>
              <a:gd name="T5" fmla="*/ 3 h 10"/>
              <a:gd name="T6" fmla="*/ 2 w 6"/>
              <a:gd name="T7" fmla="*/ 10 h 10"/>
              <a:gd name="T8" fmla="*/ 6 w 6"/>
              <a:gd name="T9" fmla="*/ 6 h 10"/>
              <a:gd name="T10" fmla="*/ 5 w 6"/>
              <a:gd name="T11" fmla="*/ 2 h 10"/>
            </a:gdLst>
            <a:ahLst/>
            <a:cxnLst>
              <a:cxn ang="0">
                <a:pos x="T0" y="T1"/>
              </a:cxn>
              <a:cxn ang="0">
                <a:pos x="T2" y="T3"/>
              </a:cxn>
              <a:cxn ang="0">
                <a:pos x="T4" y="T5"/>
              </a:cxn>
              <a:cxn ang="0">
                <a:pos x="T6" y="T7"/>
              </a:cxn>
              <a:cxn ang="0">
                <a:pos x="T8" y="T9"/>
              </a:cxn>
              <a:cxn ang="0">
                <a:pos x="T10" y="T11"/>
              </a:cxn>
            </a:cxnLst>
            <a:rect l="0" t="0" r="r" b="b"/>
            <a:pathLst>
              <a:path w="6" h="10">
                <a:moveTo>
                  <a:pt x="5" y="2"/>
                </a:moveTo>
                <a:cubicBezTo>
                  <a:pt x="5" y="1"/>
                  <a:pt x="3" y="0"/>
                  <a:pt x="2" y="0"/>
                </a:cubicBezTo>
                <a:cubicBezTo>
                  <a:pt x="1" y="0"/>
                  <a:pt x="0" y="1"/>
                  <a:pt x="0" y="3"/>
                </a:cubicBezTo>
                <a:cubicBezTo>
                  <a:pt x="1" y="5"/>
                  <a:pt x="2" y="8"/>
                  <a:pt x="2" y="10"/>
                </a:cubicBezTo>
                <a:cubicBezTo>
                  <a:pt x="3" y="9"/>
                  <a:pt x="5" y="7"/>
                  <a:pt x="6" y="6"/>
                </a:cubicBezTo>
                <a:cubicBezTo>
                  <a:pt x="6" y="5"/>
                  <a:pt x="6" y="3"/>
                  <a:pt x="5"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86">
            <a:extLst>
              <a:ext uri="{FF2B5EF4-FFF2-40B4-BE49-F238E27FC236}">
                <a16:creationId xmlns:a16="http://schemas.microsoft.com/office/drawing/2014/main" id="{6024A0A4-E99F-4884-FFEE-2565B33DD49B}"/>
              </a:ext>
            </a:extLst>
          </p:cNvPr>
          <p:cNvSpPr>
            <a:spLocks/>
          </p:cNvSpPr>
          <p:nvPr/>
        </p:nvSpPr>
        <p:spPr bwMode="auto">
          <a:xfrm>
            <a:off x="17257339" y="12900027"/>
            <a:ext cx="9526" cy="6350"/>
          </a:xfrm>
          <a:custGeom>
            <a:avLst/>
            <a:gdLst>
              <a:gd name="T0" fmla="*/ 3 w 3"/>
              <a:gd name="T1" fmla="*/ 0 h 2"/>
              <a:gd name="T2" fmla="*/ 0 w 3"/>
              <a:gd name="T3" fmla="*/ 0 h 2"/>
              <a:gd name="T4" fmla="*/ 3 w 3"/>
              <a:gd name="T5" fmla="*/ 0 h 2"/>
            </a:gdLst>
            <a:ahLst/>
            <a:cxnLst>
              <a:cxn ang="0">
                <a:pos x="T0" y="T1"/>
              </a:cxn>
              <a:cxn ang="0">
                <a:pos x="T2" y="T3"/>
              </a:cxn>
              <a:cxn ang="0">
                <a:pos x="T4" y="T5"/>
              </a:cxn>
            </a:cxnLst>
            <a:rect l="0" t="0" r="r" b="b"/>
            <a:pathLst>
              <a:path w="3" h="2">
                <a:moveTo>
                  <a:pt x="3" y="0"/>
                </a:moveTo>
                <a:cubicBezTo>
                  <a:pt x="2" y="0"/>
                  <a:pt x="1" y="0"/>
                  <a:pt x="0" y="0"/>
                </a:cubicBezTo>
                <a:cubicBezTo>
                  <a:pt x="2" y="2"/>
                  <a:pt x="2" y="2"/>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 name="Freeform 87">
            <a:extLst>
              <a:ext uri="{FF2B5EF4-FFF2-40B4-BE49-F238E27FC236}">
                <a16:creationId xmlns:a16="http://schemas.microsoft.com/office/drawing/2014/main" id="{C96B15AF-523D-CDE7-7A50-EEF87BA04304}"/>
              </a:ext>
            </a:extLst>
          </p:cNvPr>
          <p:cNvSpPr>
            <a:spLocks/>
          </p:cNvSpPr>
          <p:nvPr/>
        </p:nvSpPr>
        <p:spPr bwMode="auto">
          <a:xfrm>
            <a:off x="17254162" y="12896850"/>
            <a:ext cx="3176" cy="3176"/>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0" y="1"/>
                </a:cubicBezTo>
                <a:cubicBezTo>
                  <a:pt x="1" y="1"/>
                  <a:pt x="1" y="1"/>
                  <a:pt x="1" y="1"/>
                </a:cubicBezTo>
                <a:cubicBezTo>
                  <a:pt x="1" y="1"/>
                  <a:pt x="1" y="0"/>
                  <a:pt x="1" y="0"/>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88">
            <a:extLst>
              <a:ext uri="{FF2B5EF4-FFF2-40B4-BE49-F238E27FC236}">
                <a16:creationId xmlns:a16="http://schemas.microsoft.com/office/drawing/2014/main" id="{9B8BEA91-8DDD-D043-8712-0137336E7BCE}"/>
              </a:ext>
            </a:extLst>
          </p:cNvPr>
          <p:cNvSpPr>
            <a:spLocks/>
          </p:cNvSpPr>
          <p:nvPr/>
        </p:nvSpPr>
        <p:spPr bwMode="auto">
          <a:xfrm>
            <a:off x="16990639" y="12158664"/>
            <a:ext cx="22226" cy="28576"/>
          </a:xfrm>
          <a:custGeom>
            <a:avLst/>
            <a:gdLst>
              <a:gd name="T0" fmla="*/ 6 w 7"/>
              <a:gd name="T1" fmla="*/ 8 h 9"/>
              <a:gd name="T2" fmla="*/ 7 w 7"/>
              <a:gd name="T3" fmla="*/ 7 h 9"/>
              <a:gd name="T4" fmla="*/ 3 w 7"/>
              <a:gd name="T5" fmla="*/ 0 h 9"/>
              <a:gd name="T6" fmla="*/ 1 w 7"/>
              <a:gd name="T7" fmla="*/ 2 h 9"/>
              <a:gd name="T8" fmla="*/ 4 w 7"/>
              <a:gd name="T9" fmla="*/ 8 h 9"/>
              <a:gd name="T10" fmla="*/ 6 w 7"/>
              <a:gd name="T11" fmla="*/ 8 h 9"/>
            </a:gdLst>
            <a:ahLst/>
            <a:cxnLst>
              <a:cxn ang="0">
                <a:pos x="T0" y="T1"/>
              </a:cxn>
              <a:cxn ang="0">
                <a:pos x="T2" y="T3"/>
              </a:cxn>
              <a:cxn ang="0">
                <a:pos x="T4" y="T5"/>
              </a:cxn>
              <a:cxn ang="0">
                <a:pos x="T6" y="T7"/>
              </a:cxn>
              <a:cxn ang="0">
                <a:pos x="T8" y="T9"/>
              </a:cxn>
              <a:cxn ang="0">
                <a:pos x="T10" y="T11"/>
              </a:cxn>
            </a:cxnLst>
            <a:rect l="0" t="0" r="r" b="b"/>
            <a:pathLst>
              <a:path w="7" h="9">
                <a:moveTo>
                  <a:pt x="6" y="8"/>
                </a:moveTo>
                <a:cubicBezTo>
                  <a:pt x="6" y="8"/>
                  <a:pt x="7" y="7"/>
                  <a:pt x="7" y="7"/>
                </a:cubicBezTo>
                <a:cubicBezTo>
                  <a:pt x="7" y="4"/>
                  <a:pt x="6" y="2"/>
                  <a:pt x="3" y="0"/>
                </a:cubicBezTo>
                <a:cubicBezTo>
                  <a:pt x="2" y="1"/>
                  <a:pt x="1" y="1"/>
                  <a:pt x="1" y="2"/>
                </a:cubicBezTo>
                <a:cubicBezTo>
                  <a:pt x="0" y="5"/>
                  <a:pt x="1" y="7"/>
                  <a:pt x="4" y="8"/>
                </a:cubicBezTo>
                <a:cubicBezTo>
                  <a:pt x="4" y="9"/>
                  <a:pt x="5" y="8"/>
                  <a:pt x="6" y="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2" name="Freeform 89">
            <a:extLst>
              <a:ext uri="{FF2B5EF4-FFF2-40B4-BE49-F238E27FC236}">
                <a16:creationId xmlns:a16="http://schemas.microsoft.com/office/drawing/2014/main" id="{F857910A-F271-E0B7-ABEE-9FC0174B3B9D}"/>
              </a:ext>
            </a:extLst>
          </p:cNvPr>
          <p:cNvSpPr>
            <a:spLocks noEditPoints="1"/>
          </p:cNvSpPr>
          <p:nvPr/>
        </p:nvSpPr>
        <p:spPr bwMode="auto">
          <a:xfrm>
            <a:off x="16943012" y="10464800"/>
            <a:ext cx="495300" cy="2532064"/>
          </a:xfrm>
          <a:custGeom>
            <a:avLst/>
            <a:gdLst>
              <a:gd name="T0" fmla="*/ 134 w 158"/>
              <a:gd name="T1" fmla="*/ 730 h 807"/>
              <a:gd name="T2" fmla="*/ 122 w 158"/>
              <a:gd name="T3" fmla="*/ 753 h 807"/>
              <a:gd name="T4" fmla="*/ 134 w 158"/>
              <a:gd name="T5" fmla="*/ 729 h 807"/>
              <a:gd name="T6" fmla="*/ 89 w 158"/>
              <a:gd name="T7" fmla="*/ 715 h 807"/>
              <a:gd name="T8" fmla="*/ 56 w 158"/>
              <a:gd name="T9" fmla="*/ 664 h 807"/>
              <a:gd name="T10" fmla="*/ 68 w 158"/>
              <a:gd name="T11" fmla="*/ 607 h 807"/>
              <a:gd name="T12" fmla="*/ 56 w 158"/>
              <a:gd name="T13" fmla="*/ 549 h 807"/>
              <a:gd name="T14" fmla="*/ 47 w 158"/>
              <a:gd name="T15" fmla="*/ 480 h 807"/>
              <a:gd name="T16" fmla="*/ 48 w 158"/>
              <a:gd name="T17" fmla="*/ 419 h 807"/>
              <a:gd name="T18" fmla="*/ 45 w 158"/>
              <a:gd name="T19" fmla="*/ 371 h 807"/>
              <a:gd name="T20" fmla="*/ 50 w 158"/>
              <a:gd name="T21" fmla="*/ 340 h 807"/>
              <a:gd name="T22" fmla="*/ 41 w 158"/>
              <a:gd name="T23" fmla="*/ 274 h 807"/>
              <a:gd name="T24" fmla="*/ 46 w 158"/>
              <a:gd name="T25" fmla="*/ 243 h 807"/>
              <a:gd name="T26" fmla="*/ 51 w 158"/>
              <a:gd name="T27" fmla="*/ 198 h 807"/>
              <a:gd name="T28" fmla="*/ 60 w 158"/>
              <a:gd name="T29" fmla="*/ 167 h 807"/>
              <a:gd name="T30" fmla="*/ 60 w 158"/>
              <a:gd name="T31" fmla="*/ 144 h 807"/>
              <a:gd name="T32" fmla="*/ 83 w 158"/>
              <a:gd name="T33" fmla="*/ 102 h 807"/>
              <a:gd name="T34" fmla="*/ 49 w 158"/>
              <a:gd name="T35" fmla="*/ 56 h 807"/>
              <a:gd name="T36" fmla="*/ 42 w 158"/>
              <a:gd name="T37" fmla="*/ 23 h 807"/>
              <a:gd name="T38" fmla="*/ 34 w 158"/>
              <a:gd name="T39" fmla="*/ 0 h 807"/>
              <a:gd name="T40" fmla="*/ 21 w 158"/>
              <a:gd name="T41" fmla="*/ 35 h 807"/>
              <a:gd name="T42" fmla="*/ 24 w 158"/>
              <a:gd name="T43" fmla="*/ 173 h 807"/>
              <a:gd name="T44" fmla="*/ 18 w 158"/>
              <a:gd name="T45" fmla="*/ 258 h 807"/>
              <a:gd name="T46" fmla="*/ 19 w 158"/>
              <a:gd name="T47" fmla="*/ 329 h 807"/>
              <a:gd name="T48" fmla="*/ 13 w 158"/>
              <a:gd name="T49" fmla="*/ 439 h 807"/>
              <a:gd name="T50" fmla="*/ 10 w 158"/>
              <a:gd name="T51" fmla="*/ 490 h 807"/>
              <a:gd name="T52" fmla="*/ 25 w 158"/>
              <a:gd name="T53" fmla="*/ 495 h 807"/>
              <a:gd name="T54" fmla="*/ 34 w 158"/>
              <a:gd name="T55" fmla="*/ 517 h 807"/>
              <a:gd name="T56" fmla="*/ 28 w 158"/>
              <a:gd name="T57" fmla="*/ 575 h 807"/>
              <a:gd name="T58" fmla="*/ 9 w 158"/>
              <a:gd name="T59" fmla="*/ 599 h 807"/>
              <a:gd name="T60" fmla="*/ 29 w 158"/>
              <a:gd name="T61" fmla="*/ 621 h 807"/>
              <a:gd name="T62" fmla="*/ 28 w 158"/>
              <a:gd name="T63" fmla="*/ 621 h 807"/>
              <a:gd name="T64" fmla="*/ 22 w 158"/>
              <a:gd name="T65" fmla="*/ 653 h 807"/>
              <a:gd name="T66" fmla="*/ 24 w 158"/>
              <a:gd name="T67" fmla="*/ 655 h 807"/>
              <a:gd name="T68" fmla="*/ 37 w 158"/>
              <a:gd name="T69" fmla="*/ 676 h 807"/>
              <a:gd name="T70" fmla="*/ 38 w 158"/>
              <a:gd name="T71" fmla="*/ 704 h 807"/>
              <a:gd name="T72" fmla="*/ 49 w 158"/>
              <a:gd name="T73" fmla="*/ 687 h 807"/>
              <a:gd name="T74" fmla="*/ 57 w 158"/>
              <a:gd name="T75" fmla="*/ 710 h 807"/>
              <a:gd name="T76" fmla="*/ 51 w 158"/>
              <a:gd name="T77" fmla="*/ 722 h 807"/>
              <a:gd name="T78" fmla="*/ 80 w 158"/>
              <a:gd name="T79" fmla="*/ 751 h 807"/>
              <a:gd name="T80" fmla="*/ 82 w 158"/>
              <a:gd name="T81" fmla="*/ 754 h 807"/>
              <a:gd name="T82" fmla="*/ 58 w 158"/>
              <a:gd name="T83" fmla="*/ 746 h 807"/>
              <a:gd name="T84" fmla="*/ 100 w 158"/>
              <a:gd name="T85" fmla="*/ 775 h 807"/>
              <a:gd name="T86" fmla="*/ 108 w 158"/>
              <a:gd name="T87" fmla="*/ 777 h 807"/>
              <a:gd name="T88" fmla="*/ 141 w 158"/>
              <a:gd name="T89" fmla="*/ 792 h 807"/>
              <a:gd name="T90" fmla="*/ 156 w 158"/>
              <a:gd name="T91" fmla="*/ 807 h 807"/>
              <a:gd name="T92" fmla="*/ 36 w 158"/>
              <a:gd name="T93" fmla="*/ 636 h 807"/>
              <a:gd name="T94" fmla="*/ 79 w 158"/>
              <a:gd name="T95" fmla="*/ 717 h 807"/>
              <a:gd name="T96" fmla="*/ 87 w 158"/>
              <a:gd name="T97" fmla="*/ 739 h 807"/>
              <a:gd name="T98" fmla="*/ 94 w 158"/>
              <a:gd name="T99" fmla="*/ 762 h 807"/>
              <a:gd name="T100" fmla="*/ 105 w 158"/>
              <a:gd name="T101" fmla="*/ 746 h 807"/>
              <a:gd name="T102" fmla="*/ 99 w 158"/>
              <a:gd name="T103" fmla="*/ 751 h 807"/>
              <a:gd name="T104" fmla="*/ 105 w 158"/>
              <a:gd name="T105" fmla="*/ 746 h 807"/>
              <a:gd name="T106" fmla="*/ 130 w 158"/>
              <a:gd name="T107" fmla="*/ 777 h 807"/>
              <a:gd name="T108" fmla="*/ 121 w 158"/>
              <a:gd name="T109" fmla="*/ 772 h 807"/>
              <a:gd name="T110" fmla="*/ 121 w 158"/>
              <a:gd name="T111" fmla="*/ 771 h 807"/>
              <a:gd name="T112" fmla="*/ 130 w 158"/>
              <a:gd name="T113" fmla="*/ 773 h 807"/>
              <a:gd name="T114" fmla="*/ 134 w 158"/>
              <a:gd name="T115" fmla="*/ 76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807">
                <a:moveTo>
                  <a:pt x="154" y="770"/>
                </a:moveTo>
                <a:cubicBezTo>
                  <a:pt x="150" y="750"/>
                  <a:pt x="149" y="738"/>
                  <a:pt x="148" y="730"/>
                </a:cubicBezTo>
                <a:cubicBezTo>
                  <a:pt x="146" y="729"/>
                  <a:pt x="144" y="729"/>
                  <a:pt x="141" y="729"/>
                </a:cubicBezTo>
                <a:cubicBezTo>
                  <a:pt x="139" y="729"/>
                  <a:pt x="136" y="729"/>
                  <a:pt x="134" y="729"/>
                </a:cubicBezTo>
                <a:cubicBezTo>
                  <a:pt x="134" y="729"/>
                  <a:pt x="134" y="730"/>
                  <a:pt x="134" y="730"/>
                </a:cubicBezTo>
                <a:cubicBezTo>
                  <a:pt x="133" y="730"/>
                  <a:pt x="133" y="730"/>
                  <a:pt x="133" y="730"/>
                </a:cubicBezTo>
                <a:cubicBezTo>
                  <a:pt x="132" y="732"/>
                  <a:pt x="132" y="734"/>
                  <a:pt x="131" y="735"/>
                </a:cubicBezTo>
                <a:cubicBezTo>
                  <a:pt x="124" y="738"/>
                  <a:pt x="124" y="744"/>
                  <a:pt x="124" y="750"/>
                </a:cubicBezTo>
                <a:cubicBezTo>
                  <a:pt x="124" y="751"/>
                  <a:pt x="124" y="752"/>
                  <a:pt x="123" y="752"/>
                </a:cubicBezTo>
                <a:cubicBezTo>
                  <a:pt x="123" y="753"/>
                  <a:pt x="122" y="753"/>
                  <a:pt x="122" y="753"/>
                </a:cubicBezTo>
                <a:cubicBezTo>
                  <a:pt x="121" y="753"/>
                  <a:pt x="121" y="752"/>
                  <a:pt x="121" y="752"/>
                </a:cubicBezTo>
                <a:cubicBezTo>
                  <a:pt x="121" y="749"/>
                  <a:pt x="120" y="747"/>
                  <a:pt x="121" y="744"/>
                </a:cubicBezTo>
                <a:cubicBezTo>
                  <a:pt x="122" y="737"/>
                  <a:pt x="126" y="732"/>
                  <a:pt x="133" y="730"/>
                </a:cubicBezTo>
                <a:cubicBezTo>
                  <a:pt x="133" y="730"/>
                  <a:pt x="133" y="729"/>
                  <a:pt x="133" y="729"/>
                </a:cubicBezTo>
                <a:cubicBezTo>
                  <a:pt x="133" y="729"/>
                  <a:pt x="134" y="729"/>
                  <a:pt x="134" y="729"/>
                </a:cubicBezTo>
                <a:cubicBezTo>
                  <a:pt x="135" y="725"/>
                  <a:pt x="137" y="722"/>
                  <a:pt x="142" y="724"/>
                </a:cubicBezTo>
                <a:cubicBezTo>
                  <a:pt x="143" y="724"/>
                  <a:pt x="144" y="724"/>
                  <a:pt x="144" y="724"/>
                </a:cubicBezTo>
                <a:cubicBezTo>
                  <a:pt x="145" y="724"/>
                  <a:pt x="145" y="724"/>
                  <a:pt x="145" y="724"/>
                </a:cubicBezTo>
                <a:cubicBezTo>
                  <a:pt x="142" y="720"/>
                  <a:pt x="138" y="719"/>
                  <a:pt x="130" y="718"/>
                </a:cubicBezTo>
                <a:cubicBezTo>
                  <a:pt x="105" y="717"/>
                  <a:pt x="89" y="715"/>
                  <a:pt x="89" y="715"/>
                </a:cubicBezTo>
                <a:cubicBezTo>
                  <a:pt x="80" y="698"/>
                  <a:pt x="80" y="698"/>
                  <a:pt x="80" y="698"/>
                </a:cubicBezTo>
                <a:cubicBezTo>
                  <a:pt x="78" y="687"/>
                  <a:pt x="78" y="687"/>
                  <a:pt x="78" y="687"/>
                </a:cubicBezTo>
                <a:cubicBezTo>
                  <a:pt x="67" y="692"/>
                  <a:pt x="67" y="692"/>
                  <a:pt x="67" y="692"/>
                </a:cubicBezTo>
                <a:cubicBezTo>
                  <a:pt x="57" y="678"/>
                  <a:pt x="57" y="678"/>
                  <a:pt x="57" y="678"/>
                </a:cubicBezTo>
                <a:cubicBezTo>
                  <a:pt x="56" y="664"/>
                  <a:pt x="56" y="664"/>
                  <a:pt x="56" y="664"/>
                </a:cubicBezTo>
                <a:cubicBezTo>
                  <a:pt x="58" y="652"/>
                  <a:pt x="58" y="652"/>
                  <a:pt x="58" y="652"/>
                </a:cubicBezTo>
                <a:cubicBezTo>
                  <a:pt x="66" y="643"/>
                  <a:pt x="66" y="643"/>
                  <a:pt x="66" y="643"/>
                </a:cubicBezTo>
                <a:cubicBezTo>
                  <a:pt x="67" y="625"/>
                  <a:pt x="67" y="625"/>
                  <a:pt x="67" y="625"/>
                </a:cubicBezTo>
                <a:cubicBezTo>
                  <a:pt x="65" y="615"/>
                  <a:pt x="65" y="615"/>
                  <a:pt x="65" y="615"/>
                </a:cubicBezTo>
                <a:cubicBezTo>
                  <a:pt x="68" y="607"/>
                  <a:pt x="68" y="607"/>
                  <a:pt x="68" y="607"/>
                </a:cubicBezTo>
                <a:cubicBezTo>
                  <a:pt x="67" y="595"/>
                  <a:pt x="67" y="595"/>
                  <a:pt x="67" y="595"/>
                </a:cubicBezTo>
                <a:cubicBezTo>
                  <a:pt x="65" y="575"/>
                  <a:pt x="65" y="575"/>
                  <a:pt x="65" y="575"/>
                </a:cubicBezTo>
                <a:cubicBezTo>
                  <a:pt x="65" y="575"/>
                  <a:pt x="66" y="568"/>
                  <a:pt x="67" y="564"/>
                </a:cubicBezTo>
                <a:cubicBezTo>
                  <a:pt x="69" y="559"/>
                  <a:pt x="68" y="551"/>
                  <a:pt x="63" y="551"/>
                </a:cubicBezTo>
                <a:cubicBezTo>
                  <a:pt x="57" y="551"/>
                  <a:pt x="56" y="549"/>
                  <a:pt x="56" y="549"/>
                </a:cubicBezTo>
                <a:cubicBezTo>
                  <a:pt x="56" y="549"/>
                  <a:pt x="64" y="547"/>
                  <a:pt x="64" y="541"/>
                </a:cubicBezTo>
                <a:cubicBezTo>
                  <a:pt x="64" y="535"/>
                  <a:pt x="56" y="534"/>
                  <a:pt x="56" y="534"/>
                </a:cubicBezTo>
                <a:cubicBezTo>
                  <a:pt x="56" y="534"/>
                  <a:pt x="51" y="522"/>
                  <a:pt x="52" y="514"/>
                </a:cubicBezTo>
                <a:cubicBezTo>
                  <a:pt x="52" y="514"/>
                  <a:pt x="45" y="500"/>
                  <a:pt x="45" y="494"/>
                </a:cubicBezTo>
                <a:cubicBezTo>
                  <a:pt x="45" y="488"/>
                  <a:pt x="51" y="485"/>
                  <a:pt x="47" y="480"/>
                </a:cubicBezTo>
                <a:cubicBezTo>
                  <a:pt x="43" y="475"/>
                  <a:pt x="42" y="465"/>
                  <a:pt x="43" y="454"/>
                </a:cubicBezTo>
                <a:cubicBezTo>
                  <a:pt x="43" y="443"/>
                  <a:pt x="41" y="440"/>
                  <a:pt x="43" y="432"/>
                </a:cubicBezTo>
                <a:cubicBezTo>
                  <a:pt x="46" y="429"/>
                  <a:pt x="46" y="429"/>
                  <a:pt x="46" y="429"/>
                </a:cubicBezTo>
                <a:cubicBezTo>
                  <a:pt x="47" y="421"/>
                  <a:pt x="47" y="421"/>
                  <a:pt x="47" y="421"/>
                </a:cubicBezTo>
                <a:cubicBezTo>
                  <a:pt x="48" y="419"/>
                  <a:pt x="48" y="419"/>
                  <a:pt x="48" y="419"/>
                </a:cubicBezTo>
                <a:cubicBezTo>
                  <a:pt x="51" y="417"/>
                  <a:pt x="51" y="417"/>
                  <a:pt x="51" y="417"/>
                </a:cubicBezTo>
                <a:cubicBezTo>
                  <a:pt x="54" y="414"/>
                  <a:pt x="54" y="414"/>
                  <a:pt x="54" y="414"/>
                </a:cubicBezTo>
                <a:cubicBezTo>
                  <a:pt x="44" y="394"/>
                  <a:pt x="44" y="394"/>
                  <a:pt x="44" y="394"/>
                </a:cubicBezTo>
                <a:cubicBezTo>
                  <a:pt x="46" y="385"/>
                  <a:pt x="46" y="385"/>
                  <a:pt x="46" y="385"/>
                </a:cubicBezTo>
                <a:cubicBezTo>
                  <a:pt x="45" y="371"/>
                  <a:pt x="45" y="371"/>
                  <a:pt x="45" y="371"/>
                </a:cubicBezTo>
                <a:cubicBezTo>
                  <a:pt x="49" y="363"/>
                  <a:pt x="49" y="363"/>
                  <a:pt x="49" y="363"/>
                </a:cubicBezTo>
                <a:cubicBezTo>
                  <a:pt x="52" y="359"/>
                  <a:pt x="52" y="359"/>
                  <a:pt x="52" y="359"/>
                </a:cubicBezTo>
                <a:cubicBezTo>
                  <a:pt x="52" y="355"/>
                  <a:pt x="52" y="355"/>
                  <a:pt x="52" y="355"/>
                </a:cubicBezTo>
                <a:cubicBezTo>
                  <a:pt x="52" y="355"/>
                  <a:pt x="49" y="345"/>
                  <a:pt x="47" y="345"/>
                </a:cubicBezTo>
                <a:cubicBezTo>
                  <a:pt x="50" y="340"/>
                  <a:pt x="50" y="340"/>
                  <a:pt x="50" y="340"/>
                </a:cubicBezTo>
                <a:cubicBezTo>
                  <a:pt x="50" y="340"/>
                  <a:pt x="50" y="333"/>
                  <a:pt x="51" y="329"/>
                </a:cubicBezTo>
                <a:cubicBezTo>
                  <a:pt x="52" y="324"/>
                  <a:pt x="56" y="324"/>
                  <a:pt x="56" y="324"/>
                </a:cubicBezTo>
                <a:cubicBezTo>
                  <a:pt x="56" y="324"/>
                  <a:pt x="58" y="318"/>
                  <a:pt x="55" y="307"/>
                </a:cubicBezTo>
                <a:cubicBezTo>
                  <a:pt x="52" y="295"/>
                  <a:pt x="50" y="291"/>
                  <a:pt x="50" y="291"/>
                </a:cubicBezTo>
                <a:cubicBezTo>
                  <a:pt x="41" y="274"/>
                  <a:pt x="41" y="274"/>
                  <a:pt x="41" y="274"/>
                </a:cubicBezTo>
                <a:cubicBezTo>
                  <a:pt x="41" y="274"/>
                  <a:pt x="38" y="263"/>
                  <a:pt x="38" y="261"/>
                </a:cubicBezTo>
                <a:cubicBezTo>
                  <a:pt x="38" y="259"/>
                  <a:pt x="39" y="258"/>
                  <a:pt x="39" y="258"/>
                </a:cubicBezTo>
                <a:cubicBezTo>
                  <a:pt x="43" y="254"/>
                  <a:pt x="43" y="254"/>
                  <a:pt x="43" y="254"/>
                </a:cubicBezTo>
                <a:cubicBezTo>
                  <a:pt x="44" y="247"/>
                  <a:pt x="44" y="247"/>
                  <a:pt x="44" y="247"/>
                </a:cubicBezTo>
                <a:cubicBezTo>
                  <a:pt x="46" y="243"/>
                  <a:pt x="46" y="243"/>
                  <a:pt x="46" y="243"/>
                </a:cubicBezTo>
                <a:cubicBezTo>
                  <a:pt x="47" y="233"/>
                  <a:pt x="47" y="233"/>
                  <a:pt x="47" y="233"/>
                </a:cubicBezTo>
                <a:cubicBezTo>
                  <a:pt x="43" y="228"/>
                  <a:pt x="43" y="228"/>
                  <a:pt x="43" y="228"/>
                </a:cubicBezTo>
                <a:cubicBezTo>
                  <a:pt x="45" y="217"/>
                  <a:pt x="45" y="217"/>
                  <a:pt x="45" y="217"/>
                </a:cubicBezTo>
                <a:cubicBezTo>
                  <a:pt x="47" y="204"/>
                  <a:pt x="47" y="204"/>
                  <a:pt x="47" y="204"/>
                </a:cubicBezTo>
                <a:cubicBezTo>
                  <a:pt x="51" y="198"/>
                  <a:pt x="51" y="198"/>
                  <a:pt x="51" y="198"/>
                </a:cubicBezTo>
                <a:cubicBezTo>
                  <a:pt x="55" y="187"/>
                  <a:pt x="55" y="187"/>
                  <a:pt x="55" y="187"/>
                </a:cubicBezTo>
                <a:cubicBezTo>
                  <a:pt x="60" y="182"/>
                  <a:pt x="60" y="182"/>
                  <a:pt x="60" y="182"/>
                </a:cubicBezTo>
                <a:cubicBezTo>
                  <a:pt x="65" y="177"/>
                  <a:pt x="65" y="177"/>
                  <a:pt x="65" y="177"/>
                </a:cubicBezTo>
                <a:cubicBezTo>
                  <a:pt x="62" y="170"/>
                  <a:pt x="62" y="170"/>
                  <a:pt x="62" y="170"/>
                </a:cubicBezTo>
                <a:cubicBezTo>
                  <a:pt x="60" y="167"/>
                  <a:pt x="60" y="167"/>
                  <a:pt x="60" y="167"/>
                </a:cubicBezTo>
                <a:cubicBezTo>
                  <a:pt x="61" y="164"/>
                  <a:pt x="61" y="164"/>
                  <a:pt x="61" y="164"/>
                </a:cubicBezTo>
                <a:cubicBezTo>
                  <a:pt x="64" y="162"/>
                  <a:pt x="64" y="162"/>
                  <a:pt x="64" y="162"/>
                </a:cubicBezTo>
                <a:cubicBezTo>
                  <a:pt x="63" y="157"/>
                  <a:pt x="63" y="157"/>
                  <a:pt x="63" y="157"/>
                </a:cubicBezTo>
                <a:cubicBezTo>
                  <a:pt x="61" y="153"/>
                  <a:pt x="61" y="153"/>
                  <a:pt x="61" y="153"/>
                </a:cubicBezTo>
                <a:cubicBezTo>
                  <a:pt x="60" y="144"/>
                  <a:pt x="60" y="144"/>
                  <a:pt x="60" y="144"/>
                </a:cubicBezTo>
                <a:cubicBezTo>
                  <a:pt x="60" y="144"/>
                  <a:pt x="59" y="140"/>
                  <a:pt x="57" y="138"/>
                </a:cubicBezTo>
                <a:cubicBezTo>
                  <a:pt x="55" y="135"/>
                  <a:pt x="60" y="131"/>
                  <a:pt x="60" y="131"/>
                </a:cubicBezTo>
                <a:cubicBezTo>
                  <a:pt x="69" y="127"/>
                  <a:pt x="69" y="127"/>
                  <a:pt x="69" y="127"/>
                </a:cubicBezTo>
                <a:cubicBezTo>
                  <a:pt x="79" y="122"/>
                  <a:pt x="79" y="122"/>
                  <a:pt x="79" y="122"/>
                </a:cubicBezTo>
                <a:cubicBezTo>
                  <a:pt x="83" y="102"/>
                  <a:pt x="83" y="102"/>
                  <a:pt x="83" y="102"/>
                </a:cubicBezTo>
                <a:cubicBezTo>
                  <a:pt x="80" y="98"/>
                  <a:pt x="80" y="98"/>
                  <a:pt x="80" y="98"/>
                </a:cubicBezTo>
                <a:cubicBezTo>
                  <a:pt x="77" y="100"/>
                  <a:pt x="77" y="100"/>
                  <a:pt x="77" y="100"/>
                </a:cubicBezTo>
                <a:cubicBezTo>
                  <a:pt x="72" y="100"/>
                  <a:pt x="72" y="100"/>
                  <a:pt x="72" y="100"/>
                </a:cubicBezTo>
                <a:cubicBezTo>
                  <a:pt x="60" y="68"/>
                  <a:pt x="60" y="68"/>
                  <a:pt x="60" y="68"/>
                </a:cubicBezTo>
                <a:cubicBezTo>
                  <a:pt x="49" y="56"/>
                  <a:pt x="49" y="56"/>
                  <a:pt x="49" y="56"/>
                </a:cubicBezTo>
                <a:cubicBezTo>
                  <a:pt x="52" y="46"/>
                  <a:pt x="52" y="46"/>
                  <a:pt x="52" y="46"/>
                </a:cubicBezTo>
                <a:cubicBezTo>
                  <a:pt x="52" y="43"/>
                  <a:pt x="52" y="43"/>
                  <a:pt x="52" y="43"/>
                </a:cubicBezTo>
                <a:cubicBezTo>
                  <a:pt x="53" y="37"/>
                  <a:pt x="53" y="37"/>
                  <a:pt x="53" y="37"/>
                </a:cubicBezTo>
                <a:cubicBezTo>
                  <a:pt x="49" y="32"/>
                  <a:pt x="49" y="32"/>
                  <a:pt x="49" y="32"/>
                </a:cubicBezTo>
                <a:cubicBezTo>
                  <a:pt x="42" y="23"/>
                  <a:pt x="42" y="23"/>
                  <a:pt x="42" y="23"/>
                </a:cubicBezTo>
                <a:cubicBezTo>
                  <a:pt x="41" y="14"/>
                  <a:pt x="41" y="14"/>
                  <a:pt x="41" y="14"/>
                </a:cubicBezTo>
                <a:cubicBezTo>
                  <a:pt x="41" y="10"/>
                  <a:pt x="41" y="10"/>
                  <a:pt x="41" y="10"/>
                </a:cubicBezTo>
                <a:cubicBezTo>
                  <a:pt x="36" y="5"/>
                  <a:pt x="36" y="5"/>
                  <a:pt x="36" y="5"/>
                </a:cubicBezTo>
                <a:cubicBezTo>
                  <a:pt x="35" y="1"/>
                  <a:pt x="35" y="1"/>
                  <a:pt x="35" y="1"/>
                </a:cubicBezTo>
                <a:cubicBezTo>
                  <a:pt x="34" y="0"/>
                  <a:pt x="34" y="0"/>
                  <a:pt x="34" y="0"/>
                </a:cubicBezTo>
                <a:cubicBezTo>
                  <a:pt x="33" y="1"/>
                  <a:pt x="31" y="1"/>
                  <a:pt x="31" y="5"/>
                </a:cubicBezTo>
                <a:cubicBezTo>
                  <a:pt x="32" y="10"/>
                  <a:pt x="30" y="13"/>
                  <a:pt x="24" y="14"/>
                </a:cubicBezTo>
                <a:cubicBezTo>
                  <a:pt x="22" y="15"/>
                  <a:pt x="19" y="16"/>
                  <a:pt x="16" y="17"/>
                </a:cubicBezTo>
                <a:cubicBezTo>
                  <a:pt x="18" y="19"/>
                  <a:pt x="19" y="22"/>
                  <a:pt x="19" y="25"/>
                </a:cubicBezTo>
                <a:cubicBezTo>
                  <a:pt x="20" y="28"/>
                  <a:pt x="20" y="32"/>
                  <a:pt x="21" y="35"/>
                </a:cubicBezTo>
                <a:cubicBezTo>
                  <a:pt x="22" y="42"/>
                  <a:pt x="23" y="48"/>
                  <a:pt x="21" y="56"/>
                </a:cubicBezTo>
                <a:cubicBezTo>
                  <a:pt x="20" y="58"/>
                  <a:pt x="21" y="61"/>
                  <a:pt x="22" y="64"/>
                </a:cubicBezTo>
                <a:cubicBezTo>
                  <a:pt x="26" y="77"/>
                  <a:pt x="25" y="91"/>
                  <a:pt x="22" y="105"/>
                </a:cubicBezTo>
                <a:cubicBezTo>
                  <a:pt x="21" y="107"/>
                  <a:pt x="21" y="109"/>
                  <a:pt x="21" y="111"/>
                </a:cubicBezTo>
                <a:cubicBezTo>
                  <a:pt x="26" y="131"/>
                  <a:pt x="23" y="152"/>
                  <a:pt x="24" y="173"/>
                </a:cubicBezTo>
                <a:cubicBezTo>
                  <a:pt x="24" y="178"/>
                  <a:pt x="23" y="184"/>
                  <a:pt x="22" y="189"/>
                </a:cubicBezTo>
                <a:cubicBezTo>
                  <a:pt x="21" y="196"/>
                  <a:pt x="20" y="203"/>
                  <a:pt x="18" y="210"/>
                </a:cubicBezTo>
                <a:cubicBezTo>
                  <a:pt x="17" y="214"/>
                  <a:pt x="17" y="218"/>
                  <a:pt x="18" y="222"/>
                </a:cubicBezTo>
                <a:cubicBezTo>
                  <a:pt x="21" y="228"/>
                  <a:pt x="20" y="234"/>
                  <a:pt x="18" y="240"/>
                </a:cubicBezTo>
                <a:cubicBezTo>
                  <a:pt x="16" y="246"/>
                  <a:pt x="15" y="252"/>
                  <a:pt x="18" y="258"/>
                </a:cubicBezTo>
                <a:cubicBezTo>
                  <a:pt x="21" y="266"/>
                  <a:pt x="19" y="275"/>
                  <a:pt x="22" y="283"/>
                </a:cubicBezTo>
                <a:cubicBezTo>
                  <a:pt x="24" y="286"/>
                  <a:pt x="22" y="291"/>
                  <a:pt x="22" y="295"/>
                </a:cubicBezTo>
                <a:cubicBezTo>
                  <a:pt x="22" y="299"/>
                  <a:pt x="23" y="302"/>
                  <a:pt x="24" y="305"/>
                </a:cubicBezTo>
                <a:cubicBezTo>
                  <a:pt x="25" y="309"/>
                  <a:pt x="24" y="312"/>
                  <a:pt x="23" y="315"/>
                </a:cubicBezTo>
                <a:cubicBezTo>
                  <a:pt x="22" y="320"/>
                  <a:pt x="20" y="325"/>
                  <a:pt x="19" y="329"/>
                </a:cubicBezTo>
                <a:cubicBezTo>
                  <a:pt x="16" y="345"/>
                  <a:pt x="12" y="360"/>
                  <a:pt x="8" y="376"/>
                </a:cubicBezTo>
                <a:cubicBezTo>
                  <a:pt x="8" y="379"/>
                  <a:pt x="7" y="381"/>
                  <a:pt x="5" y="383"/>
                </a:cubicBezTo>
                <a:cubicBezTo>
                  <a:pt x="0" y="387"/>
                  <a:pt x="0" y="392"/>
                  <a:pt x="3" y="396"/>
                </a:cubicBezTo>
                <a:cubicBezTo>
                  <a:pt x="7" y="404"/>
                  <a:pt x="8" y="412"/>
                  <a:pt x="12" y="419"/>
                </a:cubicBezTo>
                <a:cubicBezTo>
                  <a:pt x="16" y="426"/>
                  <a:pt x="16" y="433"/>
                  <a:pt x="13" y="439"/>
                </a:cubicBezTo>
                <a:cubicBezTo>
                  <a:pt x="10" y="443"/>
                  <a:pt x="10" y="447"/>
                  <a:pt x="10" y="451"/>
                </a:cubicBezTo>
                <a:cubicBezTo>
                  <a:pt x="11" y="455"/>
                  <a:pt x="11" y="459"/>
                  <a:pt x="11" y="464"/>
                </a:cubicBezTo>
                <a:cubicBezTo>
                  <a:pt x="11" y="469"/>
                  <a:pt x="12" y="473"/>
                  <a:pt x="15" y="477"/>
                </a:cubicBezTo>
                <a:cubicBezTo>
                  <a:pt x="17" y="479"/>
                  <a:pt x="19" y="481"/>
                  <a:pt x="20" y="484"/>
                </a:cubicBezTo>
                <a:cubicBezTo>
                  <a:pt x="13" y="483"/>
                  <a:pt x="12" y="484"/>
                  <a:pt x="10" y="490"/>
                </a:cubicBezTo>
                <a:cubicBezTo>
                  <a:pt x="10" y="492"/>
                  <a:pt x="9" y="494"/>
                  <a:pt x="9" y="496"/>
                </a:cubicBezTo>
                <a:cubicBezTo>
                  <a:pt x="10" y="503"/>
                  <a:pt x="11" y="509"/>
                  <a:pt x="12" y="516"/>
                </a:cubicBezTo>
                <a:cubicBezTo>
                  <a:pt x="13" y="518"/>
                  <a:pt x="18" y="519"/>
                  <a:pt x="19" y="518"/>
                </a:cubicBezTo>
                <a:cubicBezTo>
                  <a:pt x="22" y="515"/>
                  <a:pt x="24" y="513"/>
                  <a:pt x="24" y="509"/>
                </a:cubicBezTo>
                <a:cubicBezTo>
                  <a:pt x="24" y="504"/>
                  <a:pt x="24" y="500"/>
                  <a:pt x="25" y="495"/>
                </a:cubicBezTo>
                <a:cubicBezTo>
                  <a:pt x="25" y="491"/>
                  <a:pt x="23" y="487"/>
                  <a:pt x="21" y="484"/>
                </a:cubicBezTo>
                <a:cubicBezTo>
                  <a:pt x="24" y="485"/>
                  <a:pt x="27" y="484"/>
                  <a:pt x="30" y="482"/>
                </a:cubicBezTo>
                <a:cubicBezTo>
                  <a:pt x="33" y="481"/>
                  <a:pt x="33" y="481"/>
                  <a:pt x="34" y="485"/>
                </a:cubicBezTo>
                <a:cubicBezTo>
                  <a:pt x="35" y="487"/>
                  <a:pt x="36" y="489"/>
                  <a:pt x="36" y="490"/>
                </a:cubicBezTo>
                <a:cubicBezTo>
                  <a:pt x="35" y="499"/>
                  <a:pt x="34" y="508"/>
                  <a:pt x="34" y="517"/>
                </a:cubicBezTo>
                <a:cubicBezTo>
                  <a:pt x="35" y="526"/>
                  <a:pt x="33" y="535"/>
                  <a:pt x="32" y="543"/>
                </a:cubicBezTo>
                <a:cubicBezTo>
                  <a:pt x="32" y="546"/>
                  <a:pt x="31" y="549"/>
                  <a:pt x="33" y="551"/>
                </a:cubicBezTo>
                <a:cubicBezTo>
                  <a:pt x="38" y="559"/>
                  <a:pt x="36" y="567"/>
                  <a:pt x="32" y="575"/>
                </a:cubicBezTo>
                <a:cubicBezTo>
                  <a:pt x="32" y="576"/>
                  <a:pt x="31" y="577"/>
                  <a:pt x="29" y="576"/>
                </a:cubicBezTo>
                <a:cubicBezTo>
                  <a:pt x="28" y="576"/>
                  <a:pt x="28" y="575"/>
                  <a:pt x="28" y="575"/>
                </a:cubicBezTo>
                <a:cubicBezTo>
                  <a:pt x="27" y="573"/>
                  <a:pt x="26" y="570"/>
                  <a:pt x="25" y="568"/>
                </a:cubicBezTo>
                <a:cubicBezTo>
                  <a:pt x="19" y="568"/>
                  <a:pt x="14" y="571"/>
                  <a:pt x="13" y="576"/>
                </a:cubicBezTo>
                <a:cubicBezTo>
                  <a:pt x="11" y="583"/>
                  <a:pt x="7" y="589"/>
                  <a:pt x="5" y="595"/>
                </a:cubicBezTo>
                <a:cubicBezTo>
                  <a:pt x="4" y="596"/>
                  <a:pt x="5" y="597"/>
                  <a:pt x="6" y="598"/>
                </a:cubicBezTo>
                <a:cubicBezTo>
                  <a:pt x="7" y="599"/>
                  <a:pt x="8" y="600"/>
                  <a:pt x="9" y="599"/>
                </a:cubicBezTo>
                <a:cubicBezTo>
                  <a:pt x="11" y="599"/>
                  <a:pt x="13" y="596"/>
                  <a:pt x="14" y="596"/>
                </a:cubicBezTo>
                <a:cubicBezTo>
                  <a:pt x="18" y="597"/>
                  <a:pt x="22" y="598"/>
                  <a:pt x="26" y="599"/>
                </a:cubicBezTo>
                <a:cubicBezTo>
                  <a:pt x="29" y="599"/>
                  <a:pt x="31" y="603"/>
                  <a:pt x="30" y="605"/>
                </a:cubicBezTo>
                <a:cubicBezTo>
                  <a:pt x="29" y="610"/>
                  <a:pt x="28" y="616"/>
                  <a:pt x="28" y="621"/>
                </a:cubicBezTo>
                <a:cubicBezTo>
                  <a:pt x="29" y="621"/>
                  <a:pt x="29" y="621"/>
                  <a:pt x="29" y="621"/>
                </a:cubicBezTo>
                <a:cubicBezTo>
                  <a:pt x="29" y="621"/>
                  <a:pt x="29" y="621"/>
                  <a:pt x="29" y="622"/>
                </a:cubicBezTo>
                <a:cubicBezTo>
                  <a:pt x="30" y="622"/>
                  <a:pt x="30" y="622"/>
                  <a:pt x="30" y="622"/>
                </a:cubicBezTo>
                <a:cubicBezTo>
                  <a:pt x="30" y="623"/>
                  <a:pt x="30" y="623"/>
                  <a:pt x="29" y="622"/>
                </a:cubicBezTo>
                <a:cubicBezTo>
                  <a:pt x="29" y="622"/>
                  <a:pt x="29" y="622"/>
                  <a:pt x="29" y="621"/>
                </a:cubicBezTo>
                <a:cubicBezTo>
                  <a:pt x="29" y="621"/>
                  <a:pt x="29" y="621"/>
                  <a:pt x="28" y="621"/>
                </a:cubicBezTo>
                <a:cubicBezTo>
                  <a:pt x="25" y="622"/>
                  <a:pt x="21" y="622"/>
                  <a:pt x="18" y="625"/>
                </a:cubicBezTo>
                <a:cubicBezTo>
                  <a:pt x="16" y="627"/>
                  <a:pt x="14" y="629"/>
                  <a:pt x="15" y="632"/>
                </a:cubicBezTo>
                <a:cubicBezTo>
                  <a:pt x="15" y="635"/>
                  <a:pt x="16" y="637"/>
                  <a:pt x="17" y="640"/>
                </a:cubicBezTo>
                <a:cubicBezTo>
                  <a:pt x="18" y="642"/>
                  <a:pt x="20" y="643"/>
                  <a:pt x="20" y="645"/>
                </a:cubicBezTo>
                <a:cubicBezTo>
                  <a:pt x="20" y="648"/>
                  <a:pt x="20" y="650"/>
                  <a:pt x="22" y="653"/>
                </a:cubicBezTo>
                <a:cubicBezTo>
                  <a:pt x="22" y="653"/>
                  <a:pt x="23" y="654"/>
                  <a:pt x="24" y="655"/>
                </a:cubicBezTo>
                <a:cubicBezTo>
                  <a:pt x="24" y="655"/>
                  <a:pt x="24" y="655"/>
                  <a:pt x="24" y="655"/>
                </a:cubicBezTo>
                <a:cubicBezTo>
                  <a:pt x="25" y="654"/>
                  <a:pt x="25" y="654"/>
                  <a:pt x="25" y="654"/>
                </a:cubicBezTo>
                <a:cubicBezTo>
                  <a:pt x="25" y="655"/>
                  <a:pt x="25" y="655"/>
                  <a:pt x="25" y="655"/>
                </a:cubicBezTo>
                <a:cubicBezTo>
                  <a:pt x="25" y="655"/>
                  <a:pt x="24" y="655"/>
                  <a:pt x="24" y="655"/>
                </a:cubicBezTo>
                <a:cubicBezTo>
                  <a:pt x="24" y="657"/>
                  <a:pt x="24" y="659"/>
                  <a:pt x="24" y="660"/>
                </a:cubicBezTo>
                <a:cubicBezTo>
                  <a:pt x="23" y="666"/>
                  <a:pt x="23" y="666"/>
                  <a:pt x="28" y="669"/>
                </a:cubicBezTo>
                <a:cubicBezTo>
                  <a:pt x="31" y="671"/>
                  <a:pt x="34" y="673"/>
                  <a:pt x="37" y="675"/>
                </a:cubicBezTo>
                <a:cubicBezTo>
                  <a:pt x="37" y="675"/>
                  <a:pt x="37" y="676"/>
                  <a:pt x="37" y="676"/>
                </a:cubicBezTo>
                <a:cubicBezTo>
                  <a:pt x="37" y="676"/>
                  <a:pt x="37" y="676"/>
                  <a:pt x="37" y="676"/>
                </a:cubicBezTo>
                <a:cubicBezTo>
                  <a:pt x="40" y="680"/>
                  <a:pt x="40" y="681"/>
                  <a:pt x="37" y="684"/>
                </a:cubicBezTo>
                <a:cubicBezTo>
                  <a:pt x="37" y="684"/>
                  <a:pt x="37" y="684"/>
                  <a:pt x="37" y="684"/>
                </a:cubicBezTo>
                <a:cubicBezTo>
                  <a:pt x="37" y="684"/>
                  <a:pt x="37" y="684"/>
                  <a:pt x="37" y="684"/>
                </a:cubicBezTo>
                <a:cubicBezTo>
                  <a:pt x="38" y="684"/>
                  <a:pt x="38" y="684"/>
                  <a:pt x="38" y="684"/>
                </a:cubicBezTo>
                <a:cubicBezTo>
                  <a:pt x="38" y="690"/>
                  <a:pt x="40" y="697"/>
                  <a:pt x="38" y="704"/>
                </a:cubicBezTo>
                <a:cubicBezTo>
                  <a:pt x="37" y="707"/>
                  <a:pt x="39" y="709"/>
                  <a:pt x="43" y="709"/>
                </a:cubicBezTo>
                <a:cubicBezTo>
                  <a:pt x="46" y="709"/>
                  <a:pt x="47" y="707"/>
                  <a:pt x="48" y="704"/>
                </a:cubicBezTo>
                <a:cubicBezTo>
                  <a:pt x="48" y="699"/>
                  <a:pt x="48" y="694"/>
                  <a:pt x="50" y="689"/>
                </a:cubicBezTo>
                <a:cubicBezTo>
                  <a:pt x="50" y="689"/>
                  <a:pt x="50" y="688"/>
                  <a:pt x="50" y="688"/>
                </a:cubicBezTo>
                <a:cubicBezTo>
                  <a:pt x="49" y="687"/>
                  <a:pt x="49" y="687"/>
                  <a:pt x="49" y="687"/>
                </a:cubicBezTo>
                <a:cubicBezTo>
                  <a:pt x="50" y="688"/>
                  <a:pt x="50" y="688"/>
                  <a:pt x="50" y="688"/>
                </a:cubicBezTo>
                <a:cubicBezTo>
                  <a:pt x="50" y="688"/>
                  <a:pt x="50" y="688"/>
                  <a:pt x="50" y="689"/>
                </a:cubicBezTo>
                <a:cubicBezTo>
                  <a:pt x="52" y="691"/>
                  <a:pt x="53" y="693"/>
                  <a:pt x="53" y="696"/>
                </a:cubicBezTo>
                <a:cubicBezTo>
                  <a:pt x="53" y="699"/>
                  <a:pt x="54" y="701"/>
                  <a:pt x="56" y="703"/>
                </a:cubicBezTo>
                <a:cubicBezTo>
                  <a:pt x="58" y="705"/>
                  <a:pt x="59" y="708"/>
                  <a:pt x="57" y="710"/>
                </a:cubicBezTo>
                <a:cubicBezTo>
                  <a:pt x="55" y="713"/>
                  <a:pt x="54" y="715"/>
                  <a:pt x="50" y="715"/>
                </a:cubicBezTo>
                <a:cubicBezTo>
                  <a:pt x="49" y="715"/>
                  <a:pt x="48" y="714"/>
                  <a:pt x="46" y="715"/>
                </a:cubicBezTo>
                <a:cubicBezTo>
                  <a:pt x="45" y="715"/>
                  <a:pt x="44" y="716"/>
                  <a:pt x="43" y="717"/>
                </a:cubicBezTo>
                <a:cubicBezTo>
                  <a:pt x="43" y="718"/>
                  <a:pt x="43" y="720"/>
                  <a:pt x="45" y="720"/>
                </a:cubicBezTo>
                <a:cubicBezTo>
                  <a:pt x="47" y="721"/>
                  <a:pt x="49" y="722"/>
                  <a:pt x="51" y="722"/>
                </a:cubicBezTo>
                <a:cubicBezTo>
                  <a:pt x="57" y="722"/>
                  <a:pt x="59" y="728"/>
                  <a:pt x="62" y="732"/>
                </a:cubicBezTo>
                <a:cubicBezTo>
                  <a:pt x="60" y="736"/>
                  <a:pt x="62" y="739"/>
                  <a:pt x="65" y="741"/>
                </a:cubicBezTo>
                <a:cubicBezTo>
                  <a:pt x="70" y="744"/>
                  <a:pt x="74" y="747"/>
                  <a:pt x="78" y="750"/>
                </a:cubicBezTo>
                <a:cubicBezTo>
                  <a:pt x="78" y="750"/>
                  <a:pt x="79" y="750"/>
                  <a:pt x="79" y="750"/>
                </a:cubicBezTo>
                <a:cubicBezTo>
                  <a:pt x="79" y="750"/>
                  <a:pt x="79" y="751"/>
                  <a:pt x="80" y="751"/>
                </a:cubicBezTo>
                <a:cubicBezTo>
                  <a:pt x="81" y="752"/>
                  <a:pt x="82" y="753"/>
                  <a:pt x="82" y="754"/>
                </a:cubicBezTo>
                <a:cubicBezTo>
                  <a:pt x="83" y="754"/>
                  <a:pt x="83" y="754"/>
                  <a:pt x="83" y="754"/>
                </a:cubicBezTo>
                <a:cubicBezTo>
                  <a:pt x="84" y="755"/>
                  <a:pt x="84" y="755"/>
                  <a:pt x="84" y="755"/>
                </a:cubicBezTo>
                <a:cubicBezTo>
                  <a:pt x="83" y="755"/>
                  <a:pt x="83" y="755"/>
                  <a:pt x="83" y="755"/>
                </a:cubicBezTo>
                <a:cubicBezTo>
                  <a:pt x="83" y="754"/>
                  <a:pt x="82" y="754"/>
                  <a:pt x="82" y="754"/>
                </a:cubicBezTo>
                <a:cubicBezTo>
                  <a:pt x="81" y="753"/>
                  <a:pt x="80" y="752"/>
                  <a:pt x="80" y="751"/>
                </a:cubicBezTo>
                <a:cubicBezTo>
                  <a:pt x="79" y="751"/>
                  <a:pt x="79" y="751"/>
                  <a:pt x="79" y="751"/>
                </a:cubicBezTo>
                <a:cubicBezTo>
                  <a:pt x="79" y="750"/>
                  <a:pt x="78" y="750"/>
                  <a:pt x="78" y="750"/>
                </a:cubicBezTo>
                <a:cubicBezTo>
                  <a:pt x="72" y="751"/>
                  <a:pt x="67" y="750"/>
                  <a:pt x="61" y="747"/>
                </a:cubicBezTo>
                <a:cubicBezTo>
                  <a:pt x="60" y="746"/>
                  <a:pt x="59" y="746"/>
                  <a:pt x="58" y="746"/>
                </a:cubicBezTo>
                <a:cubicBezTo>
                  <a:pt x="57" y="746"/>
                  <a:pt x="56" y="747"/>
                  <a:pt x="56" y="747"/>
                </a:cubicBezTo>
                <a:cubicBezTo>
                  <a:pt x="56" y="748"/>
                  <a:pt x="56" y="750"/>
                  <a:pt x="57" y="751"/>
                </a:cubicBezTo>
                <a:cubicBezTo>
                  <a:pt x="66" y="756"/>
                  <a:pt x="74" y="762"/>
                  <a:pt x="81" y="770"/>
                </a:cubicBezTo>
                <a:cubicBezTo>
                  <a:pt x="84" y="772"/>
                  <a:pt x="88" y="774"/>
                  <a:pt x="92" y="775"/>
                </a:cubicBezTo>
                <a:cubicBezTo>
                  <a:pt x="94" y="776"/>
                  <a:pt x="97" y="775"/>
                  <a:pt x="100" y="775"/>
                </a:cubicBezTo>
                <a:cubicBezTo>
                  <a:pt x="100" y="774"/>
                  <a:pt x="101" y="772"/>
                  <a:pt x="102" y="771"/>
                </a:cubicBezTo>
                <a:cubicBezTo>
                  <a:pt x="102" y="770"/>
                  <a:pt x="103" y="770"/>
                  <a:pt x="103" y="770"/>
                </a:cubicBezTo>
                <a:cubicBezTo>
                  <a:pt x="105" y="770"/>
                  <a:pt x="105" y="771"/>
                  <a:pt x="104" y="772"/>
                </a:cubicBezTo>
                <a:cubicBezTo>
                  <a:pt x="104" y="773"/>
                  <a:pt x="104" y="774"/>
                  <a:pt x="104" y="775"/>
                </a:cubicBezTo>
                <a:cubicBezTo>
                  <a:pt x="105" y="776"/>
                  <a:pt x="107" y="776"/>
                  <a:pt x="108" y="777"/>
                </a:cubicBezTo>
                <a:cubicBezTo>
                  <a:pt x="112" y="778"/>
                  <a:pt x="115" y="779"/>
                  <a:pt x="114" y="785"/>
                </a:cubicBezTo>
                <a:cubicBezTo>
                  <a:pt x="114" y="786"/>
                  <a:pt x="114" y="788"/>
                  <a:pt x="116" y="788"/>
                </a:cubicBezTo>
                <a:cubicBezTo>
                  <a:pt x="121" y="789"/>
                  <a:pt x="124" y="792"/>
                  <a:pt x="126" y="797"/>
                </a:cubicBezTo>
                <a:cubicBezTo>
                  <a:pt x="127" y="800"/>
                  <a:pt x="130" y="800"/>
                  <a:pt x="133" y="800"/>
                </a:cubicBezTo>
                <a:cubicBezTo>
                  <a:pt x="135" y="797"/>
                  <a:pt x="137" y="794"/>
                  <a:pt x="141" y="792"/>
                </a:cubicBezTo>
                <a:cubicBezTo>
                  <a:pt x="142" y="791"/>
                  <a:pt x="144" y="792"/>
                  <a:pt x="144" y="793"/>
                </a:cubicBezTo>
                <a:cubicBezTo>
                  <a:pt x="145" y="794"/>
                  <a:pt x="145" y="796"/>
                  <a:pt x="144" y="797"/>
                </a:cubicBezTo>
                <a:cubicBezTo>
                  <a:pt x="144" y="800"/>
                  <a:pt x="144" y="803"/>
                  <a:pt x="146" y="804"/>
                </a:cubicBezTo>
                <a:cubicBezTo>
                  <a:pt x="149" y="806"/>
                  <a:pt x="151" y="807"/>
                  <a:pt x="154" y="807"/>
                </a:cubicBezTo>
                <a:cubicBezTo>
                  <a:pt x="155" y="807"/>
                  <a:pt x="156" y="807"/>
                  <a:pt x="156" y="807"/>
                </a:cubicBezTo>
                <a:cubicBezTo>
                  <a:pt x="158" y="799"/>
                  <a:pt x="158" y="787"/>
                  <a:pt x="154" y="770"/>
                </a:cubicBezTo>
                <a:close/>
                <a:moveTo>
                  <a:pt x="36" y="638"/>
                </a:moveTo>
                <a:cubicBezTo>
                  <a:pt x="35" y="638"/>
                  <a:pt x="35" y="638"/>
                  <a:pt x="35" y="637"/>
                </a:cubicBezTo>
                <a:cubicBezTo>
                  <a:pt x="35" y="637"/>
                  <a:pt x="35" y="636"/>
                  <a:pt x="35" y="636"/>
                </a:cubicBezTo>
                <a:cubicBezTo>
                  <a:pt x="35" y="634"/>
                  <a:pt x="36" y="634"/>
                  <a:pt x="36" y="636"/>
                </a:cubicBezTo>
                <a:cubicBezTo>
                  <a:pt x="36" y="637"/>
                  <a:pt x="36" y="637"/>
                  <a:pt x="36" y="638"/>
                </a:cubicBezTo>
                <a:close/>
                <a:moveTo>
                  <a:pt x="80" y="717"/>
                </a:moveTo>
                <a:cubicBezTo>
                  <a:pt x="80" y="717"/>
                  <a:pt x="79" y="717"/>
                  <a:pt x="79" y="717"/>
                </a:cubicBezTo>
                <a:cubicBezTo>
                  <a:pt x="78" y="718"/>
                  <a:pt x="78" y="718"/>
                  <a:pt x="78" y="718"/>
                </a:cubicBezTo>
                <a:cubicBezTo>
                  <a:pt x="79" y="717"/>
                  <a:pt x="79" y="717"/>
                  <a:pt x="79" y="717"/>
                </a:cubicBezTo>
                <a:cubicBezTo>
                  <a:pt x="79" y="717"/>
                  <a:pt x="79" y="717"/>
                  <a:pt x="80" y="717"/>
                </a:cubicBezTo>
                <a:cubicBezTo>
                  <a:pt x="80" y="716"/>
                  <a:pt x="80" y="716"/>
                  <a:pt x="80" y="716"/>
                </a:cubicBezTo>
                <a:cubicBezTo>
                  <a:pt x="81" y="716"/>
                  <a:pt x="80" y="716"/>
                  <a:pt x="80" y="717"/>
                </a:cubicBezTo>
                <a:close/>
                <a:moveTo>
                  <a:pt x="91" y="737"/>
                </a:moveTo>
                <a:cubicBezTo>
                  <a:pt x="90" y="738"/>
                  <a:pt x="88" y="739"/>
                  <a:pt x="87" y="739"/>
                </a:cubicBezTo>
                <a:cubicBezTo>
                  <a:pt x="87" y="739"/>
                  <a:pt x="86" y="739"/>
                  <a:pt x="86" y="738"/>
                </a:cubicBezTo>
                <a:cubicBezTo>
                  <a:pt x="85" y="737"/>
                  <a:pt x="85" y="736"/>
                  <a:pt x="87" y="735"/>
                </a:cubicBezTo>
                <a:cubicBezTo>
                  <a:pt x="88" y="735"/>
                  <a:pt x="89" y="736"/>
                  <a:pt x="91" y="736"/>
                </a:cubicBezTo>
                <a:cubicBezTo>
                  <a:pt x="91" y="736"/>
                  <a:pt x="91" y="737"/>
                  <a:pt x="91" y="737"/>
                </a:cubicBezTo>
                <a:close/>
                <a:moveTo>
                  <a:pt x="94" y="762"/>
                </a:moveTo>
                <a:cubicBezTo>
                  <a:pt x="94" y="762"/>
                  <a:pt x="94" y="761"/>
                  <a:pt x="94" y="761"/>
                </a:cubicBezTo>
                <a:cubicBezTo>
                  <a:pt x="94" y="761"/>
                  <a:pt x="95" y="760"/>
                  <a:pt x="95" y="760"/>
                </a:cubicBezTo>
                <a:cubicBezTo>
                  <a:pt x="95" y="761"/>
                  <a:pt x="96" y="761"/>
                  <a:pt x="96" y="761"/>
                </a:cubicBezTo>
                <a:cubicBezTo>
                  <a:pt x="95" y="762"/>
                  <a:pt x="95" y="762"/>
                  <a:pt x="94" y="762"/>
                </a:cubicBezTo>
                <a:close/>
                <a:moveTo>
                  <a:pt x="105" y="746"/>
                </a:moveTo>
                <a:cubicBezTo>
                  <a:pt x="104" y="746"/>
                  <a:pt x="104" y="746"/>
                  <a:pt x="104" y="746"/>
                </a:cubicBezTo>
                <a:cubicBezTo>
                  <a:pt x="104" y="747"/>
                  <a:pt x="104" y="747"/>
                  <a:pt x="103" y="747"/>
                </a:cubicBezTo>
                <a:cubicBezTo>
                  <a:pt x="103" y="748"/>
                  <a:pt x="102" y="749"/>
                  <a:pt x="101" y="750"/>
                </a:cubicBezTo>
                <a:cubicBezTo>
                  <a:pt x="100" y="750"/>
                  <a:pt x="100" y="750"/>
                  <a:pt x="100" y="751"/>
                </a:cubicBezTo>
                <a:cubicBezTo>
                  <a:pt x="99" y="751"/>
                  <a:pt x="99" y="751"/>
                  <a:pt x="99" y="751"/>
                </a:cubicBezTo>
                <a:cubicBezTo>
                  <a:pt x="100" y="750"/>
                  <a:pt x="100" y="750"/>
                  <a:pt x="100" y="750"/>
                </a:cubicBezTo>
                <a:cubicBezTo>
                  <a:pt x="100" y="750"/>
                  <a:pt x="100" y="750"/>
                  <a:pt x="101" y="750"/>
                </a:cubicBezTo>
                <a:cubicBezTo>
                  <a:pt x="101" y="748"/>
                  <a:pt x="102" y="747"/>
                  <a:pt x="103" y="747"/>
                </a:cubicBezTo>
                <a:cubicBezTo>
                  <a:pt x="103" y="747"/>
                  <a:pt x="104" y="746"/>
                  <a:pt x="104" y="746"/>
                </a:cubicBezTo>
                <a:cubicBezTo>
                  <a:pt x="104" y="746"/>
                  <a:pt x="104" y="746"/>
                  <a:pt x="105" y="746"/>
                </a:cubicBezTo>
                <a:cubicBezTo>
                  <a:pt x="105" y="745"/>
                  <a:pt x="105" y="745"/>
                  <a:pt x="105" y="745"/>
                </a:cubicBezTo>
                <a:cubicBezTo>
                  <a:pt x="106" y="745"/>
                  <a:pt x="106" y="746"/>
                  <a:pt x="105" y="746"/>
                </a:cubicBezTo>
                <a:close/>
                <a:moveTo>
                  <a:pt x="133" y="775"/>
                </a:moveTo>
                <a:cubicBezTo>
                  <a:pt x="132" y="775"/>
                  <a:pt x="131" y="776"/>
                  <a:pt x="130" y="776"/>
                </a:cubicBezTo>
                <a:cubicBezTo>
                  <a:pt x="130" y="776"/>
                  <a:pt x="130" y="776"/>
                  <a:pt x="130" y="777"/>
                </a:cubicBezTo>
                <a:cubicBezTo>
                  <a:pt x="130" y="777"/>
                  <a:pt x="129" y="776"/>
                  <a:pt x="129" y="776"/>
                </a:cubicBezTo>
                <a:cubicBezTo>
                  <a:pt x="128" y="777"/>
                  <a:pt x="127" y="777"/>
                  <a:pt x="126" y="777"/>
                </a:cubicBezTo>
                <a:cubicBezTo>
                  <a:pt x="124" y="778"/>
                  <a:pt x="122" y="777"/>
                  <a:pt x="122" y="775"/>
                </a:cubicBezTo>
                <a:cubicBezTo>
                  <a:pt x="122" y="774"/>
                  <a:pt x="121" y="773"/>
                  <a:pt x="121" y="772"/>
                </a:cubicBezTo>
                <a:cubicBezTo>
                  <a:pt x="121" y="772"/>
                  <a:pt x="121" y="772"/>
                  <a:pt x="121" y="772"/>
                </a:cubicBezTo>
                <a:cubicBezTo>
                  <a:pt x="120" y="772"/>
                  <a:pt x="120" y="771"/>
                  <a:pt x="120" y="771"/>
                </a:cubicBezTo>
                <a:cubicBezTo>
                  <a:pt x="119" y="771"/>
                  <a:pt x="117" y="771"/>
                  <a:pt x="117" y="769"/>
                </a:cubicBezTo>
                <a:cubicBezTo>
                  <a:pt x="117" y="769"/>
                  <a:pt x="119" y="769"/>
                  <a:pt x="119" y="769"/>
                </a:cubicBezTo>
                <a:cubicBezTo>
                  <a:pt x="119" y="769"/>
                  <a:pt x="120" y="770"/>
                  <a:pt x="120" y="771"/>
                </a:cubicBezTo>
                <a:cubicBezTo>
                  <a:pt x="120" y="771"/>
                  <a:pt x="121" y="771"/>
                  <a:pt x="121" y="771"/>
                </a:cubicBezTo>
                <a:cubicBezTo>
                  <a:pt x="121" y="772"/>
                  <a:pt x="121" y="772"/>
                  <a:pt x="121" y="772"/>
                </a:cubicBezTo>
                <a:cubicBezTo>
                  <a:pt x="124" y="774"/>
                  <a:pt x="126" y="775"/>
                  <a:pt x="129" y="776"/>
                </a:cubicBezTo>
                <a:cubicBezTo>
                  <a:pt x="129" y="776"/>
                  <a:pt x="129" y="776"/>
                  <a:pt x="129" y="776"/>
                </a:cubicBezTo>
                <a:cubicBezTo>
                  <a:pt x="130" y="776"/>
                  <a:pt x="130" y="776"/>
                  <a:pt x="130" y="776"/>
                </a:cubicBezTo>
                <a:cubicBezTo>
                  <a:pt x="130" y="775"/>
                  <a:pt x="130" y="774"/>
                  <a:pt x="130" y="773"/>
                </a:cubicBezTo>
                <a:cubicBezTo>
                  <a:pt x="130" y="771"/>
                  <a:pt x="131" y="771"/>
                  <a:pt x="132" y="771"/>
                </a:cubicBezTo>
                <a:cubicBezTo>
                  <a:pt x="133" y="771"/>
                  <a:pt x="134" y="772"/>
                  <a:pt x="134" y="772"/>
                </a:cubicBezTo>
                <a:cubicBezTo>
                  <a:pt x="135" y="773"/>
                  <a:pt x="135" y="774"/>
                  <a:pt x="133" y="775"/>
                </a:cubicBezTo>
                <a:close/>
                <a:moveTo>
                  <a:pt x="137" y="759"/>
                </a:moveTo>
                <a:cubicBezTo>
                  <a:pt x="136" y="760"/>
                  <a:pt x="135" y="760"/>
                  <a:pt x="134" y="761"/>
                </a:cubicBezTo>
                <a:cubicBezTo>
                  <a:pt x="133" y="761"/>
                  <a:pt x="133" y="761"/>
                  <a:pt x="132" y="761"/>
                </a:cubicBezTo>
                <a:cubicBezTo>
                  <a:pt x="131" y="760"/>
                  <a:pt x="132" y="758"/>
                  <a:pt x="135" y="756"/>
                </a:cubicBezTo>
                <a:cubicBezTo>
                  <a:pt x="136" y="756"/>
                  <a:pt x="137" y="756"/>
                  <a:pt x="138" y="757"/>
                </a:cubicBezTo>
                <a:cubicBezTo>
                  <a:pt x="138" y="757"/>
                  <a:pt x="138" y="758"/>
                  <a:pt x="137" y="75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90">
            <a:extLst>
              <a:ext uri="{FF2B5EF4-FFF2-40B4-BE49-F238E27FC236}">
                <a16:creationId xmlns:a16="http://schemas.microsoft.com/office/drawing/2014/main" id="{9BFFD34A-C0D8-01CB-9AFF-3D2CC319ACBC}"/>
              </a:ext>
            </a:extLst>
          </p:cNvPr>
          <p:cNvSpPr>
            <a:spLocks/>
          </p:cNvSpPr>
          <p:nvPr/>
        </p:nvSpPr>
        <p:spPr bwMode="auto">
          <a:xfrm>
            <a:off x="17266862" y="12896850"/>
            <a:ext cx="3176" cy="3176"/>
          </a:xfrm>
          <a:custGeom>
            <a:avLst/>
            <a:gdLst>
              <a:gd name="T0" fmla="*/ 0 w 1"/>
              <a:gd name="T1" fmla="*/ 1 h 1"/>
              <a:gd name="T2" fmla="*/ 1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0"/>
                </a:cubicBezTo>
                <a:cubicBezTo>
                  <a:pt x="1" y="0"/>
                  <a:pt x="1" y="0"/>
                  <a:pt x="1" y="0"/>
                </a:cubicBezTo>
                <a:cubicBezTo>
                  <a:pt x="1" y="1"/>
                  <a:pt x="1"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4" name="Freeform 91">
            <a:extLst>
              <a:ext uri="{FF2B5EF4-FFF2-40B4-BE49-F238E27FC236}">
                <a16:creationId xmlns:a16="http://schemas.microsoft.com/office/drawing/2014/main" id="{C24D9ABD-8AFD-0681-2624-8637CE5B3172}"/>
              </a:ext>
            </a:extLst>
          </p:cNvPr>
          <p:cNvSpPr>
            <a:spLocks/>
          </p:cNvSpPr>
          <p:nvPr/>
        </p:nvSpPr>
        <p:spPr bwMode="auto">
          <a:xfrm>
            <a:off x="17430377" y="10561638"/>
            <a:ext cx="454026" cy="487364"/>
          </a:xfrm>
          <a:custGeom>
            <a:avLst/>
            <a:gdLst>
              <a:gd name="T0" fmla="*/ 143 w 145"/>
              <a:gd name="T1" fmla="*/ 83 h 155"/>
              <a:gd name="T2" fmla="*/ 132 w 145"/>
              <a:gd name="T3" fmla="*/ 85 h 155"/>
              <a:gd name="T4" fmla="*/ 125 w 145"/>
              <a:gd name="T5" fmla="*/ 76 h 155"/>
              <a:gd name="T6" fmla="*/ 120 w 145"/>
              <a:gd name="T7" fmla="*/ 55 h 155"/>
              <a:gd name="T8" fmla="*/ 104 w 145"/>
              <a:gd name="T9" fmla="*/ 54 h 155"/>
              <a:gd name="T10" fmla="*/ 97 w 145"/>
              <a:gd name="T11" fmla="*/ 53 h 155"/>
              <a:gd name="T12" fmla="*/ 89 w 145"/>
              <a:gd name="T13" fmla="*/ 51 h 155"/>
              <a:gd name="T14" fmla="*/ 81 w 145"/>
              <a:gd name="T15" fmla="*/ 49 h 155"/>
              <a:gd name="T16" fmla="*/ 82 w 145"/>
              <a:gd name="T17" fmla="*/ 37 h 155"/>
              <a:gd name="T18" fmla="*/ 80 w 145"/>
              <a:gd name="T19" fmla="*/ 24 h 155"/>
              <a:gd name="T20" fmla="*/ 75 w 145"/>
              <a:gd name="T21" fmla="*/ 16 h 155"/>
              <a:gd name="T22" fmla="*/ 75 w 145"/>
              <a:gd name="T23" fmla="*/ 11 h 155"/>
              <a:gd name="T24" fmla="*/ 59 w 145"/>
              <a:gd name="T25" fmla="*/ 0 h 155"/>
              <a:gd name="T26" fmla="*/ 16 w 145"/>
              <a:gd name="T27" fmla="*/ 6 h 155"/>
              <a:gd name="T28" fmla="*/ 11 w 145"/>
              <a:gd name="T29" fmla="*/ 15 h 155"/>
              <a:gd name="T30" fmla="*/ 6 w 145"/>
              <a:gd name="T31" fmla="*/ 31 h 155"/>
              <a:gd name="T32" fmla="*/ 2 w 145"/>
              <a:gd name="T33" fmla="*/ 48 h 155"/>
              <a:gd name="T34" fmla="*/ 3 w 145"/>
              <a:gd name="T35" fmla="*/ 58 h 155"/>
              <a:gd name="T36" fmla="*/ 11 w 145"/>
              <a:gd name="T37" fmla="*/ 66 h 155"/>
              <a:gd name="T38" fmla="*/ 26 w 145"/>
              <a:gd name="T39" fmla="*/ 77 h 155"/>
              <a:gd name="T40" fmla="*/ 33 w 145"/>
              <a:gd name="T41" fmla="*/ 86 h 155"/>
              <a:gd name="T42" fmla="*/ 49 w 145"/>
              <a:gd name="T43" fmla="*/ 91 h 155"/>
              <a:gd name="T44" fmla="*/ 61 w 145"/>
              <a:gd name="T45" fmla="*/ 99 h 155"/>
              <a:gd name="T46" fmla="*/ 79 w 145"/>
              <a:gd name="T47" fmla="*/ 104 h 155"/>
              <a:gd name="T48" fmla="*/ 90 w 145"/>
              <a:gd name="T49" fmla="*/ 117 h 155"/>
              <a:gd name="T50" fmla="*/ 86 w 145"/>
              <a:gd name="T51" fmla="*/ 125 h 155"/>
              <a:gd name="T52" fmla="*/ 82 w 145"/>
              <a:gd name="T53" fmla="*/ 130 h 155"/>
              <a:gd name="T54" fmla="*/ 81 w 145"/>
              <a:gd name="T55" fmla="*/ 140 h 155"/>
              <a:gd name="T56" fmla="*/ 74 w 145"/>
              <a:gd name="T57" fmla="*/ 149 h 155"/>
              <a:gd name="T58" fmla="*/ 99 w 145"/>
              <a:gd name="T59" fmla="*/ 150 h 155"/>
              <a:gd name="T60" fmla="*/ 111 w 145"/>
              <a:gd name="T61" fmla="*/ 154 h 155"/>
              <a:gd name="T62" fmla="*/ 115 w 145"/>
              <a:gd name="T63" fmla="*/ 155 h 155"/>
              <a:gd name="T64" fmla="*/ 120 w 145"/>
              <a:gd name="T65" fmla="*/ 150 h 155"/>
              <a:gd name="T66" fmla="*/ 127 w 145"/>
              <a:gd name="T67" fmla="*/ 146 h 155"/>
              <a:gd name="T68" fmla="*/ 136 w 145"/>
              <a:gd name="T69" fmla="*/ 137 h 155"/>
              <a:gd name="T70" fmla="*/ 142 w 145"/>
              <a:gd name="T71" fmla="*/ 127 h 155"/>
              <a:gd name="T72" fmla="*/ 143 w 145"/>
              <a:gd name="T73" fmla="*/ 119 h 155"/>
              <a:gd name="T74" fmla="*/ 143 w 145"/>
              <a:gd name="T75" fmla="*/ 113 h 155"/>
              <a:gd name="T76" fmla="*/ 144 w 145"/>
              <a:gd name="T77" fmla="*/ 100 h 155"/>
              <a:gd name="T78" fmla="*/ 145 w 145"/>
              <a:gd name="T79" fmla="*/ 8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55">
                <a:moveTo>
                  <a:pt x="145" y="86"/>
                </a:moveTo>
                <a:cubicBezTo>
                  <a:pt x="143" y="83"/>
                  <a:pt x="143" y="83"/>
                  <a:pt x="143" y="83"/>
                </a:cubicBezTo>
                <a:cubicBezTo>
                  <a:pt x="138" y="81"/>
                  <a:pt x="138" y="81"/>
                  <a:pt x="138" y="81"/>
                </a:cubicBezTo>
                <a:cubicBezTo>
                  <a:pt x="132" y="85"/>
                  <a:pt x="132" y="85"/>
                  <a:pt x="132" y="85"/>
                </a:cubicBezTo>
                <a:cubicBezTo>
                  <a:pt x="128" y="84"/>
                  <a:pt x="128" y="84"/>
                  <a:pt x="128" y="84"/>
                </a:cubicBezTo>
                <a:cubicBezTo>
                  <a:pt x="125" y="76"/>
                  <a:pt x="125" y="76"/>
                  <a:pt x="125" y="76"/>
                </a:cubicBezTo>
                <a:cubicBezTo>
                  <a:pt x="122" y="63"/>
                  <a:pt x="122" y="63"/>
                  <a:pt x="122" y="63"/>
                </a:cubicBezTo>
                <a:cubicBezTo>
                  <a:pt x="120" y="55"/>
                  <a:pt x="120" y="55"/>
                  <a:pt x="120" y="55"/>
                </a:cubicBezTo>
                <a:cubicBezTo>
                  <a:pt x="117" y="55"/>
                  <a:pt x="112" y="50"/>
                  <a:pt x="112" y="50"/>
                </a:cubicBezTo>
                <a:cubicBezTo>
                  <a:pt x="104" y="54"/>
                  <a:pt x="104" y="54"/>
                  <a:pt x="104" y="54"/>
                </a:cubicBezTo>
                <a:cubicBezTo>
                  <a:pt x="101" y="53"/>
                  <a:pt x="101" y="53"/>
                  <a:pt x="101" y="53"/>
                </a:cubicBezTo>
                <a:cubicBezTo>
                  <a:pt x="97" y="53"/>
                  <a:pt x="97" y="53"/>
                  <a:pt x="97" y="53"/>
                </a:cubicBezTo>
                <a:cubicBezTo>
                  <a:pt x="91" y="52"/>
                  <a:pt x="91" y="52"/>
                  <a:pt x="91" y="52"/>
                </a:cubicBezTo>
                <a:cubicBezTo>
                  <a:pt x="89" y="51"/>
                  <a:pt x="89" y="51"/>
                  <a:pt x="89" y="51"/>
                </a:cubicBezTo>
                <a:cubicBezTo>
                  <a:pt x="83" y="52"/>
                  <a:pt x="83" y="52"/>
                  <a:pt x="83" y="52"/>
                </a:cubicBezTo>
                <a:cubicBezTo>
                  <a:pt x="81" y="49"/>
                  <a:pt x="81" y="49"/>
                  <a:pt x="81" y="49"/>
                </a:cubicBezTo>
                <a:cubicBezTo>
                  <a:pt x="82" y="45"/>
                  <a:pt x="82" y="45"/>
                  <a:pt x="82" y="45"/>
                </a:cubicBezTo>
                <a:cubicBezTo>
                  <a:pt x="82" y="37"/>
                  <a:pt x="82" y="37"/>
                  <a:pt x="82" y="37"/>
                </a:cubicBezTo>
                <a:cubicBezTo>
                  <a:pt x="82" y="29"/>
                  <a:pt x="82" y="29"/>
                  <a:pt x="82" y="29"/>
                </a:cubicBezTo>
                <a:cubicBezTo>
                  <a:pt x="80" y="24"/>
                  <a:pt x="80" y="24"/>
                  <a:pt x="80" y="24"/>
                </a:cubicBezTo>
                <a:cubicBezTo>
                  <a:pt x="79" y="19"/>
                  <a:pt x="79" y="19"/>
                  <a:pt x="79" y="19"/>
                </a:cubicBezTo>
                <a:cubicBezTo>
                  <a:pt x="75" y="16"/>
                  <a:pt x="75" y="16"/>
                  <a:pt x="75" y="16"/>
                </a:cubicBezTo>
                <a:cubicBezTo>
                  <a:pt x="76" y="13"/>
                  <a:pt x="76" y="13"/>
                  <a:pt x="76" y="13"/>
                </a:cubicBezTo>
                <a:cubicBezTo>
                  <a:pt x="75" y="11"/>
                  <a:pt x="75" y="11"/>
                  <a:pt x="75" y="11"/>
                </a:cubicBezTo>
                <a:cubicBezTo>
                  <a:pt x="70" y="8"/>
                  <a:pt x="70" y="8"/>
                  <a:pt x="70" y="8"/>
                </a:cubicBezTo>
                <a:cubicBezTo>
                  <a:pt x="59" y="0"/>
                  <a:pt x="59" y="0"/>
                  <a:pt x="59" y="0"/>
                </a:cubicBezTo>
                <a:cubicBezTo>
                  <a:pt x="39" y="0"/>
                  <a:pt x="39" y="0"/>
                  <a:pt x="39" y="0"/>
                </a:cubicBezTo>
                <a:cubicBezTo>
                  <a:pt x="16" y="6"/>
                  <a:pt x="16" y="6"/>
                  <a:pt x="16" y="6"/>
                </a:cubicBezTo>
                <a:cubicBezTo>
                  <a:pt x="12" y="8"/>
                  <a:pt x="12" y="8"/>
                  <a:pt x="12" y="8"/>
                </a:cubicBezTo>
                <a:cubicBezTo>
                  <a:pt x="11" y="15"/>
                  <a:pt x="11" y="15"/>
                  <a:pt x="11" y="15"/>
                </a:cubicBezTo>
                <a:cubicBezTo>
                  <a:pt x="4" y="26"/>
                  <a:pt x="4" y="26"/>
                  <a:pt x="4" y="26"/>
                </a:cubicBezTo>
                <a:cubicBezTo>
                  <a:pt x="6" y="31"/>
                  <a:pt x="6" y="31"/>
                  <a:pt x="6" y="31"/>
                </a:cubicBezTo>
                <a:cubicBezTo>
                  <a:pt x="5" y="37"/>
                  <a:pt x="5" y="37"/>
                  <a:pt x="5" y="37"/>
                </a:cubicBezTo>
                <a:cubicBezTo>
                  <a:pt x="2" y="48"/>
                  <a:pt x="2" y="48"/>
                  <a:pt x="2" y="48"/>
                </a:cubicBezTo>
                <a:cubicBezTo>
                  <a:pt x="0" y="53"/>
                  <a:pt x="0" y="53"/>
                  <a:pt x="0" y="53"/>
                </a:cubicBezTo>
                <a:cubicBezTo>
                  <a:pt x="3" y="58"/>
                  <a:pt x="3" y="58"/>
                  <a:pt x="3" y="58"/>
                </a:cubicBezTo>
                <a:cubicBezTo>
                  <a:pt x="7" y="59"/>
                  <a:pt x="7" y="59"/>
                  <a:pt x="7" y="59"/>
                </a:cubicBezTo>
                <a:cubicBezTo>
                  <a:pt x="11" y="66"/>
                  <a:pt x="11" y="66"/>
                  <a:pt x="11" y="66"/>
                </a:cubicBezTo>
                <a:cubicBezTo>
                  <a:pt x="22" y="77"/>
                  <a:pt x="22" y="77"/>
                  <a:pt x="22" y="77"/>
                </a:cubicBezTo>
                <a:cubicBezTo>
                  <a:pt x="26" y="77"/>
                  <a:pt x="26" y="77"/>
                  <a:pt x="26" y="77"/>
                </a:cubicBezTo>
                <a:cubicBezTo>
                  <a:pt x="30" y="81"/>
                  <a:pt x="30" y="81"/>
                  <a:pt x="30" y="81"/>
                </a:cubicBezTo>
                <a:cubicBezTo>
                  <a:pt x="33" y="86"/>
                  <a:pt x="33" y="86"/>
                  <a:pt x="33" y="86"/>
                </a:cubicBezTo>
                <a:cubicBezTo>
                  <a:pt x="43" y="88"/>
                  <a:pt x="43" y="88"/>
                  <a:pt x="43" y="88"/>
                </a:cubicBezTo>
                <a:cubicBezTo>
                  <a:pt x="49" y="91"/>
                  <a:pt x="49" y="91"/>
                  <a:pt x="49" y="91"/>
                </a:cubicBezTo>
                <a:cubicBezTo>
                  <a:pt x="54" y="91"/>
                  <a:pt x="54" y="91"/>
                  <a:pt x="54" y="91"/>
                </a:cubicBezTo>
                <a:cubicBezTo>
                  <a:pt x="61" y="99"/>
                  <a:pt x="61" y="99"/>
                  <a:pt x="61" y="99"/>
                </a:cubicBezTo>
                <a:cubicBezTo>
                  <a:pt x="69" y="103"/>
                  <a:pt x="69" y="103"/>
                  <a:pt x="69" y="103"/>
                </a:cubicBezTo>
                <a:cubicBezTo>
                  <a:pt x="79" y="104"/>
                  <a:pt x="79" y="104"/>
                  <a:pt x="79" y="104"/>
                </a:cubicBezTo>
                <a:cubicBezTo>
                  <a:pt x="89" y="113"/>
                  <a:pt x="89" y="113"/>
                  <a:pt x="89" y="113"/>
                </a:cubicBezTo>
                <a:cubicBezTo>
                  <a:pt x="90" y="117"/>
                  <a:pt x="90" y="117"/>
                  <a:pt x="90" y="117"/>
                </a:cubicBezTo>
                <a:cubicBezTo>
                  <a:pt x="88" y="122"/>
                  <a:pt x="88" y="122"/>
                  <a:pt x="88" y="122"/>
                </a:cubicBezTo>
                <a:cubicBezTo>
                  <a:pt x="86" y="125"/>
                  <a:pt x="86" y="125"/>
                  <a:pt x="86" y="125"/>
                </a:cubicBezTo>
                <a:cubicBezTo>
                  <a:pt x="83" y="127"/>
                  <a:pt x="83" y="127"/>
                  <a:pt x="83" y="127"/>
                </a:cubicBezTo>
                <a:cubicBezTo>
                  <a:pt x="82" y="130"/>
                  <a:pt x="82" y="130"/>
                  <a:pt x="82" y="130"/>
                </a:cubicBezTo>
                <a:cubicBezTo>
                  <a:pt x="83" y="133"/>
                  <a:pt x="83" y="133"/>
                  <a:pt x="83" y="133"/>
                </a:cubicBezTo>
                <a:cubicBezTo>
                  <a:pt x="81" y="140"/>
                  <a:pt x="81" y="140"/>
                  <a:pt x="81" y="140"/>
                </a:cubicBezTo>
                <a:cubicBezTo>
                  <a:pt x="75" y="146"/>
                  <a:pt x="75" y="146"/>
                  <a:pt x="75" y="146"/>
                </a:cubicBezTo>
                <a:cubicBezTo>
                  <a:pt x="74" y="149"/>
                  <a:pt x="74" y="149"/>
                  <a:pt x="74" y="149"/>
                </a:cubicBezTo>
                <a:cubicBezTo>
                  <a:pt x="89" y="148"/>
                  <a:pt x="89" y="148"/>
                  <a:pt x="89" y="148"/>
                </a:cubicBezTo>
                <a:cubicBezTo>
                  <a:pt x="99" y="150"/>
                  <a:pt x="99" y="150"/>
                  <a:pt x="99" y="150"/>
                </a:cubicBezTo>
                <a:cubicBezTo>
                  <a:pt x="107" y="155"/>
                  <a:pt x="107" y="155"/>
                  <a:pt x="107" y="155"/>
                </a:cubicBezTo>
                <a:cubicBezTo>
                  <a:pt x="111" y="154"/>
                  <a:pt x="111" y="154"/>
                  <a:pt x="111" y="154"/>
                </a:cubicBezTo>
                <a:cubicBezTo>
                  <a:pt x="112" y="154"/>
                  <a:pt x="112" y="154"/>
                  <a:pt x="112" y="154"/>
                </a:cubicBezTo>
                <a:cubicBezTo>
                  <a:pt x="115" y="155"/>
                  <a:pt x="115" y="155"/>
                  <a:pt x="115" y="155"/>
                </a:cubicBezTo>
                <a:cubicBezTo>
                  <a:pt x="118" y="151"/>
                  <a:pt x="118" y="151"/>
                  <a:pt x="118" y="151"/>
                </a:cubicBezTo>
                <a:cubicBezTo>
                  <a:pt x="120" y="150"/>
                  <a:pt x="120" y="150"/>
                  <a:pt x="120" y="150"/>
                </a:cubicBezTo>
                <a:cubicBezTo>
                  <a:pt x="123" y="151"/>
                  <a:pt x="123" y="151"/>
                  <a:pt x="123" y="151"/>
                </a:cubicBezTo>
                <a:cubicBezTo>
                  <a:pt x="127" y="146"/>
                  <a:pt x="127" y="146"/>
                  <a:pt x="127" y="146"/>
                </a:cubicBezTo>
                <a:cubicBezTo>
                  <a:pt x="128" y="142"/>
                  <a:pt x="128" y="142"/>
                  <a:pt x="128" y="142"/>
                </a:cubicBezTo>
                <a:cubicBezTo>
                  <a:pt x="136" y="137"/>
                  <a:pt x="136" y="137"/>
                  <a:pt x="136" y="137"/>
                </a:cubicBezTo>
                <a:cubicBezTo>
                  <a:pt x="138" y="132"/>
                  <a:pt x="138" y="132"/>
                  <a:pt x="138" y="132"/>
                </a:cubicBezTo>
                <a:cubicBezTo>
                  <a:pt x="142" y="127"/>
                  <a:pt x="142" y="127"/>
                  <a:pt x="142" y="127"/>
                </a:cubicBezTo>
                <a:cubicBezTo>
                  <a:pt x="143" y="122"/>
                  <a:pt x="143" y="122"/>
                  <a:pt x="143" y="122"/>
                </a:cubicBezTo>
                <a:cubicBezTo>
                  <a:pt x="143" y="119"/>
                  <a:pt x="143" y="119"/>
                  <a:pt x="143" y="119"/>
                </a:cubicBezTo>
                <a:cubicBezTo>
                  <a:pt x="142" y="114"/>
                  <a:pt x="142" y="114"/>
                  <a:pt x="142" y="114"/>
                </a:cubicBezTo>
                <a:cubicBezTo>
                  <a:pt x="143" y="113"/>
                  <a:pt x="143" y="113"/>
                  <a:pt x="143" y="113"/>
                </a:cubicBezTo>
                <a:cubicBezTo>
                  <a:pt x="145" y="105"/>
                  <a:pt x="145" y="105"/>
                  <a:pt x="145" y="105"/>
                </a:cubicBezTo>
                <a:cubicBezTo>
                  <a:pt x="144" y="100"/>
                  <a:pt x="144" y="100"/>
                  <a:pt x="144" y="100"/>
                </a:cubicBezTo>
                <a:cubicBezTo>
                  <a:pt x="145" y="94"/>
                  <a:pt x="145" y="94"/>
                  <a:pt x="145" y="94"/>
                </a:cubicBezTo>
                <a:lnTo>
                  <a:pt x="145" y="8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92">
            <a:extLst>
              <a:ext uri="{FF2B5EF4-FFF2-40B4-BE49-F238E27FC236}">
                <a16:creationId xmlns:a16="http://schemas.microsoft.com/office/drawing/2014/main" id="{A704286B-9D1A-1566-BF73-08332A066356}"/>
              </a:ext>
            </a:extLst>
          </p:cNvPr>
          <p:cNvSpPr>
            <a:spLocks/>
          </p:cNvSpPr>
          <p:nvPr/>
        </p:nvSpPr>
        <p:spPr bwMode="auto">
          <a:xfrm>
            <a:off x="18070139" y="9469438"/>
            <a:ext cx="22226" cy="12700"/>
          </a:xfrm>
          <a:custGeom>
            <a:avLst/>
            <a:gdLst>
              <a:gd name="T0" fmla="*/ 7 w 7"/>
              <a:gd name="T1" fmla="*/ 4 h 4"/>
              <a:gd name="T2" fmla="*/ 0 w 7"/>
              <a:gd name="T3" fmla="*/ 0 h 4"/>
              <a:gd name="T4" fmla="*/ 7 w 7"/>
              <a:gd name="T5" fmla="*/ 4 h 4"/>
            </a:gdLst>
            <a:ahLst/>
            <a:cxnLst>
              <a:cxn ang="0">
                <a:pos x="T0" y="T1"/>
              </a:cxn>
              <a:cxn ang="0">
                <a:pos x="T2" y="T3"/>
              </a:cxn>
              <a:cxn ang="0">
                <a:pos x="T4" y="T5"/>
              </a:cxn>
            </a:cxnLst>
            <a:rect l="0" t="0" r="r" b="b"/>
            <a:pathLst>
              <a:path w="7" h="4">
                <a:moveTo>
                  <a:pt x="7" y="4"/>
                </a:moveTo>
                <a:cubicBezTo>
                  <a:pt x="6" y="1"/>
                  <a:pt x="3" y="0"/>
                  <a:pt x="0" y="0"/>
                </a:cubicBezTo>
                <a:cubicBezTo>
                  <a:pt x="1" y="4"/>
                  <a:pt x="4" y="4"/>
                  <a:pt x="7"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6" name="Freeform 93">
            <a:extLst>
              <a:ext uri="{FF2B5EF4-FFF2-40B4-BE49-F238E27FC236}">
                <a16:creationId xmlns:a16="http://schemas.microsoft.com/office/drawing/2014/main" id="{EB88AA3C-324B-2F97-A85B-997E060E3128}"/>
              </a:ext>
            </a:extLst>
          </p:cNvPr>
          <p:cNvSpPr>
            <a:spLocks/>
          </p:cNvSpPr>
          <p:nvPr/>
        </p:nvSpPr>
        <p:spPr bwMode="auto">
          <a:xfrm>
            <a:off x="18092362" y="9482138"/>
            <a:ext cx="3176" cy="3176"/>
          </a:xfrm>
          <a:custGeom>
            <a:avLst/>
            <a:gdLst>
              <a:gd name="T0" fmla="*/ 1 w 1"/>
              <a:gd name="T1" fmla="*/ 1 h 1"/>
              <a:gd name="T2" fmla="*/ 1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1"/>
                  <a:pt x="1" y="1"/>
                </a:cubicBezTo>
                <a:cubicBezTo>
                  <a:pt x="1" y="1"/>
                  <a:pt x="1" y="1"/>
                  <a:pt x="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94">
            <a:extLst>
              <a:ext uri="{FF2B5EF4-FFF2-40B4-BE49-F238E27FC236}">
                <a16:creationId xmlns:a16="http://schemas.microsoft.com/office/drawing/2014/main" id="{70A52DE9-6D19-9F97-239C-48CEFEA6D19C}"/>
              </a:ext>
            </a:extLst>
          </p:cNvPr>
          <p:cNvSpPr>
            <a:spLocks/>
          </p:cNvSpPr>
          <p:nvPr/>
        </p:nvSpPr>
        <p:spPr bwMode="auto">
          <a:xfrm>
            <a:off x="17778039" y="9218614"/>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95">
            <a:extLst>
              <a:ext uri="{FF2B5EF4-FFF2-40B4-BE49-F238E27FC236}">
                <a16:creationId xmlns:a16="http://schemas.microsoft.com/office/drawing/2014/main" id="{29EF4502-66C2-67D8-2D00-5D7CADB51345}"/>
              </a:ext>
            </a:extLst>
          </p:cNvPr>
          <p:cNvSpPr>
            <a:spLocks/>
          </p:cNvSpPr>
          <p:nvPr/>
        </p:nvSpPr>
        <p:spPr bwMode="auto">
          <a:xfrm>
            <a:off x="17971712" y="9228138"/>
            <a:ext cx="3176" cy="3176"/>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0"/>
                  <a:pt x="0" y="0"/>
                </a:cubicBezTo>
                <a:cubicBezTo>
                  <a:pt x="0" y="0"/>
                  <a:pt x="0" y="0"/>
                  <a:pt x="0" y="0"/>
                </a:cubicBezTo>
                <a:cubicBezTo>
                  <a:pt x="0" y="0"/>
                  <a:pt x="0" y="1"/>
                  <a:pt x="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96">
            <a:extLst>
              <a:ext uri="{FF2B5EF4-FFF2-40B4-BE49-F238E27FC236}">
                <a16:creationId xmlns:a16="http://schemas.microsoft.com/office/drawing/2014/main" id="{736F4783-0599-1ED8-F922-6BE9B67AE128}"/>
              </a:ext>
            </a:extLst>
          </p:cNvPr>
          <p:cNvSpPr>
            <a:spLocks/>
          </p:cNvSpPr>
          <p:nvPr/>
        </p:nvSpPr>
        <p:spPr bwMode="auto">
          <a:xfrm>
            <a:off x="17778038" y="9215438"/>
            <a:ext cx="0" cy="317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0" name="Oval 98">
            <a:extLst>
              <a:ext uri="{FF2B5EF4-FFF2-40B4-BE49-F238E27FC236}">
                <a16:creationId xmlns:a16="http://schemas.microsoft.com/office/drawing/2014/main" id="{A5C18CF8-35F6-FE7A-C23E-BF093815D511}"/>
              </a:ext>
            </a:extLst>
          </p:cNvPr>
          <p:cNvSpPr>
            <a:spLocks noChangeArrowheads="1"/>
          </p:cNvSpPr>
          <p:nvPr/>
        </p:nvSpPr>
        <p:spPr bwMode="auto">
          <a:xfrm>
            <a:off x="18106650" y="11236326"/>
            <a:ext cx="1588" cy="1588"/>
          </a:xfrm>
          <a:prstGeom prst="ellipse">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99">
            <a:extLst>
              <a:ext uri="{FF2B5EF4-FFF2-40B4-BE49-F238E27FC236}">
                <a16:creationId xmlns:a16="http://schemas.microsoft.com/office/drawing/2014/main" id="{AF677F26-7B36-B310-DDEB-4D1A1819353F}"/>
              </a:ext>
            </a:extLst>
          </p:cNvPr>
          <p:cNvSpPr>
            <a:spLocks/>
          </p:cNvSpPr>
          <p:nvPr/>
        </p:nvSpPr>
        <p:spPr bwMode="auto">
          <a:xfrm>
            <a:off x="18041562" y="11236326"/>
            <a:ext cx="65088" cy="66676"/>
          </a:xfrm>
          <a:custGeom>
            <a:avLst/>
            <a:gdLst>
              <a:gd name="T0" fmla="*/ 8 w 21"/>
              <a:gd name="T1" fmla="*/ 9 h 21"/>
              <a:gd name="T2" fmla="*/ 2 w 21"/>
              <a:gd name="T3" fmla="*/ 16 h 21"/>
              <a:gd name="T4" fmla="*/ 0 w 21"/>
              <a:gd name="T5" fmla="*/ 21 h 21"/>
              <a:gd name="T6" fmla="*/ 21 w 21"/>
              <a:gd name="T7" fmla="*/ 2 h 21"/>
              <a:gd name="T8" fmla="*/ 21 w 21"/>
              <a:gd name="T9" fmla="*/ 0 h 21"/>
              <a:gd name="T10" fmla="*/ 16 w 21"/>
              <a:gd name="T11" fmla="*/ 3 h 21"/>
              <a:gd name="T12" fmla="*/ 8 w 21"/>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8" y="9"/>
                </a:moveTo>
                <a:cubicBezTo>
                  <a:pt x="6" y="11"/>
                  <a:pt x="4" y="13"/>
                  <a:pt x="2" y="16"/>
                </a:cubicBezTo>
                <a:cubicBezTo>
                  <a:pt x="1" y="17"/>
                  <a:pt x="1" y="19"/>
                  <a:pt x="0" y="21"/>
                </a:cubicBezTo>
                <a:cubicBezTo>
                  <a:pt x="11" y="19"/>
                  <a:pt x="18" y="12"/>
                  <a:pt x="21" y="2"/>
                </a:cubicBezTo>
                <a:cubicBezTo>
                  <a:pt x="21" y="1"/>
                  <a:pt x="21" y="1"/>
                  <a:pt x="21" y="0"/>
                </a:cubicBezTo>
                <a:cubicBezTo>
                  <a:pt x="19" y="1"/>
                  <a:pt x="17" y="2"/>
                  <a:pt x="16" y="3"/>
                </a:cubicBezTo>
                <a:cubicBezTo>
                  <a:pt x="13" y="4"/>
                  <a:pt x="11" y="7"/>
                  <a:pt x="8" y="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100">
            <a:extLst>
              <a:ext uri="{FF2B5EF4-FFF2-40B4-BE49-F238E27FC236}">
                <a16:creationId xmlns:a16="http://schemas.microsoft.com/office/drawing/2014/main" id="{07D22184-67A8-8C4E-498A-DC068CA770D9}"/>
              </a:ext>
            </a:extLst>
          </p:cNvPr>
          <p:cNvSpPr>
            <a:spLocks/>
          </p:cNvSpPr>
          <p:nvPr/>
        </p:nvSpPr>
        <p:spPr bwMode="auto">
          <a:xfrm>
            <a:off x="18066962" y="11261726"/>
            <a:ext cx="3176" cy="3176"/>
          </a:xfrm>
          <a:custGeom>
            <a:avLst/>
            <a:gdLst>
              <a:gd name="T0" fmla="*/ 0 w 1"/>
              <a:gd name="T1" fmla="*/ 1 h 1"/>
              <a:gd name="T2" fmla="*/ 1 w 1"/>
              <a:gd name="T3" fmla="*/ 0 h 1"/>
              <a:gd name="T4" fmla="*/ 0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0" y="0"/>
                  <a:pt x="1" y="0"/>
                </a:cubicBezTo>
                <a:cubicBezTo>
                  <a:pt x="0" y="0"/>
                  <a:pt x="0" y="0"/>
                  <a:pt x="0" y="0"/>
                </a:cubicBezTo>
                <a:cubicBezTo>
                  <a:pt x="0" y="0"/>
                  <a:pt x="0" y="1"/>
                  <a:pt x="0" y="1"/>
                </a:cubicBezTo>
                <a:cubicBezTo>
                  <a:pt x="0" y="1"/>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101">
            <a:extLst>
              <a:ext uri="{FF2B5EF4-FFF2-40B4-BE49-F238E27FC236}">
                <a16:creationId xmlns:a16="http://schemas.microsoft.com/office/drawing/2014/main" id="{A6460024-030C-17CA-E813-09158A05B779}"/>
              </a:ext>
            </a:extLst>
          </p:cNvPr>
          <p:cNvSpPr>
            <a:spLocks/>
          </p:cNvSpPr>
          <p:nvPr/>
        </p:nvSpPr>
        <p:spPr bwMode="auto">
          <a:xfrm>
            <a:off x="18066962" y="9469438"/>
            <a:ext cx="3176" cy="3176"/>
          </a:xfrm>
          <a:custGeom>
            <a:avLst/>
            <a:gdLst>
              <a:gd name="T0" fmla="*/ 1 w 1"/>
              <a:gd name="T1" fmla="*/ 0 h 1"/>
              <a:gd name="T2" fmla="*/ 0 w 1"/>
              <a:gd name="T3" fmla="*/ 0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0" y="0"/>
                  <a:pt x="0" y="0"/>
                </a:cubicBezTo>
                <a:cubicBezTo>
                  <a:pt x="0" y="0"/>
                  <a:pt x="0" y="0"/>
                  <a:pt x="0" y="0"/>
                </a:cubicBezTo>
                <a:cubicBezTo>
                  <a:pt x="0" y="0"/>
                  <a:pt x="0"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102">
            <a:extLst>
              <a:ext uri="{FF2B5EF4-FFF2-40B4-BE49-F238E27FC236}">
                <a16:creationId xmlns:a16="http://schemas.microsoft.com/office/drawing/2014/main" id="{10C584D7-6F39-5077-4C33-728DFABD7C8A}"/>
              </a:ext>
            </a:extLst>
          </p:cNvPr>
          <p:cNvSpPr>
            <a:spLocks/>
          </p:cNvSpPr>
          <p:nvPr/>
        </p:nvSpPr>
        <p:spPr bwMode="auto">
          <a:xfrm>
            <a:off x="17708188" y="11191876"/>
            <a:ext cx="279400" cy="307976"/>
          </a:xfrm>
          <a:custGeom>
            <a:avLst/>
            <a:gdLst>
              <a:gd name="T0" fmla="*/ 85 w 89"/>
              <a:gd name="T1" fmla="*/ 68 h 98"/>
              <a:gd name="T2" fmla="*/ 82 w 89"/>
              <a:gd name="T3" fmla="*/ 65 h 98"/>
              <a:gd name="T4" fmla="*/ 82 w 89"/>
              <a:gd name="T5" fmla="*/ 63 h 98"/>
              <a:gd name="T6" fmla="*/ 80 w 89"/>
              <a:gd name="T7" fmla="*/ 61 h 98"/>
              <a:gd name="T8" fmla="*/ 84 w 89"/>
              <a:gd name="T9" fmla="*/ 54 h 98"/>
              <a:gd name="T10" fmla="*/ 85 w 89"/>
              <a:gd name="T11" fmla="*/ 51 h 98"/>
              <a:gd name="T12" fmla="*/ 81 w 89"/>
              <a:gd name="T13" fmla="*/ 48 h 98"/>
              <a:gd name="T14" fmla="*/ 76 w 89"/>
              <a:gd name="T15" fmla="*/ 39 h 98"/>
              <a:gd name="T16" fmla="*/ 67 w 89"/>
              <a:gd name="T17" fmla="*/ 35 h 98"/>
              <a:gd name="T18" fmla="*/ 65 w 89"/>
              <a:gd name="T19" fmla="*/ 35 h 98"/>
              <a:gd name="T20" fmla="*/ 64 w 89"/>
              <a:gd name="T21" fmla="*/ 31 h 98"/>
              <a:gd name="T22" fmla="*/ 61 w 89"/>
              <a:gd name="T23" fmla="*/ 27 h 98"/>
              <a:gd name="T24" fmla="*/ 55 w 89"/>
              <a:gd name="T25" fmla="*/ 25 h 98"/>
              <a:gd name="T26" fmla="*/ 52 w 89"/>
              <a:gd name="T27" fmla="*/ 24 h 98"/>
              <a:gd name="T28" fmla="*/ 48 w 89"/>
              <a:gd name="T29" fmla="*/ 17 h 98"/>
              <a:gd name="T30" fmla="*/ 46 w 89"/>
              <a:gd name="T31" fmla="*/ 17 h 98"/>
              <a:gd name="T32" fmla="*/ 42 w 89"/>
              <a:gd name="T33" fmla="*/ 20 h 98"/>
              <a:gd name="T34" fmla="*/ 40 w 89"/>
              <a:gd name="T35" fmla="*/ 21 h 98"/>
              <a:gd name="T36" fmla="*/ 36 w 89"/>
              <a:gd name="T37" fmla="*/ 13 h 98"/>
              <a:gd name="T38" fmla="*/ 34 w 89"/>
              <a:gd name="T39" fmla="*/ 9 h 98"/>
              <a:gd name="T40" fmla="*/ 30 w 89"/>
              <a:gd name="T41" fmla="*/ 8 h 98"/>
              <a:gd name="T42" fmla="*/ 28 w 89"/>
              <a:gd name="T43" fmla="*/ 4 h 98"/>
              <a:gd name="T44" fmla="*/ 26 w 89"/>
              <a:gd name="T45" fmla="*/ 2 h 98"/>
              <a:gd name="T46" fmla="*/ 23 w 89"/>
              <a:gd name="T47" fmla="*/ 0 h 98"/>
              <a:gd name="T48" fmla="*/ 15 w 89"/>
              <a:gd name="T49" fmla="*/ 2 h 98"/>
              <a:gd name="T50" fmla="*/ 11 w 89"/>
              <a:gd name="T51" fmla="*/ 1 h 98"/>
              <a:gd name="T52" fmla="*/ 10 w 89"/>
              <a:gd name="T53" fmla="*/ 1 h 98"/>
              <a:gd name="T54" fmla="*/ 8 w 89"/>
              <a:gd name="T55" fmla="*/ 6 h 98"/>
              <a:gd name="T56" fmla="*/ 4 w 89"/>
              <a:gd name="T57" fmla="*/ 11 h 98"/>
              <a:gd name="T58" fmla="*/ 6 w 89"/>
              <a:gd name="T59" fmla="*/ 15 h 98"/>
              <a:gd name="T60" fmla="*/ 4 w 89"/>
              <a:gd name="T61" fmla="*/ 18 h 98"/>
              <a:gd name="T62" fmla="*/ 5 w 89"/>
              <a:gd name="T63" fmla="*/ 23 h 98"/>
              <a:gd name="T64" fmla="*/ 5 w 89"/>
              <a:gd name="T65" fmla="*/ 28 h 98"/>
              <a:gd name="T66" fmla="*/ 4 w 89"/>
              <a:gd name="T67" fmla="*/ 30 h 98"/>
              <a:gd name="T68" fmla="*/ 4 w 89"/>
              <a:gd name="T69" fmla="*/ 34 h 98"/>
              <a:gd name="T70" fmla="*/ 2 w 89"/>
              <a:gd name="T71" fmla="*/ 39 h 98"/>
              <a:gd name="T72" fmla="*/ 4 w 89"/>
              <a:gd name="T73" fmla="*/ 43 h 98"/>
              <a:gd name="T74" fmla="*/ 2 w 89"/>
              <a:gd name="T75" fmla="*/ 45 h 98"/>
              <a:gd name="T76" fmla="*/ 3 w 89"/>
              <a:gd name="T77" fmla="*/ 51 h 98"/>
              <a:gd name="T78" fmla="*/ 4 w 89"/>
              <a:gd name="T79" fmla="*/ 59 h 98"/>
              <a:gd name="T80" fmla="*/ 4 w 89"/>
              <a:gd name="T81" fmla="*/ 62 h 98"/>
              <a:gd name="T82" fmla="*/ 1 w 89"/>
              <a:gd name="T83" fmla="*/ 63 h 98"/>
              <a:gd name="T84" fmla="*/ 0 w 89"/>
              <a:gd name="T85" fmla="*/ 65 h 98"/>
              <a:gd name="T86" fmla="*/ 0 w 89"/>
              <a:gd name="T87" fmla="*/ 72 h 98"/>
              <a:gd name="T88" fmla="*/ 3 w 89"/>
              <a:gd name="T89" fmla="*/ 78 h 98"/>
              <a:gd name="T90" fmla="*/ 9 w 89"/>
              <a:gd name="T91" fmla="*/ 86 h 98"/>
              <a:gd name="T92" fmla="*/ 14 w 89"/>
              <a:gd name="T93" fmla="*/ 90 h 98"/>
              <a:gd name="T94" fmla="*/ 40 w 89"/>
              <a:gd name="T95" fmla="*/ 96 h 98"/>
              <a:gd name="T96" fmla="*/ 46 w 89"/>
              <a:gd name="T97" fmla="*/ 97 h 98"/>
              <a:gd name="T98" fmla="*/ 58 w 89"/>
              <a:gd name="T99" fmla="*/ 98 h 98"/>
              <a:gd name="T100" fmla="*/ 83 w 89"/>
              <a:gd name="T101" fmla="*/ 85 h 98"/>
              <a:gd name="T102" fmla="*/ 89 w 89"/>
              <a:gd name="T103" fmla="*/ 73 h 98"/>
              <a:gd name="T104" fmla="*/ 85 w 89"/>
              <a:gd name="T105" fmla="*/ 6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98">
                <a:moveTo>
                  <a:pt x="85" y="68"/>
                </a:moveTo>
                <a:cubicBezTo>
                  <a:pt x="82" y="65"/>
                  <a:pt x="82" y="65"/>
                  <a:pt x="82" y="65"/>
                </a:cubicBezTo>
                <a:cubicBezTo>
                  <a:pt x="82" y="63"/>
                  <a:pt x="82" y="63"/>
                  <a:pt x="82" y="63"/>
                </a:cubicBezTo>
                <a:cubicBezTo>
                  <a:pt x="80" y="61"/>
                  <a:pt x="80" y="61"/>
                  <a:pt x="80" y="61"/>
                </a:cubicBezTo>
                <a:cubicBezTo>
                  <a:pt x="84" y="54"/>
                  <a:pt x="84" y="54"/>
                  <a:pt x="84" y="54"/>
                </a:cubicBezTo>
                <a:cubicBezTo>
                  <a:pt x="85" y="51"/>
                  <a:pt x="85" y="51"/>
                  <a:pt x="85" y="51"/>
                </a:cubicBezTo>
                <a:cubicBezTo>
                  <a:pt x="81" y="48"/>
                  <a:pt x="81" y="48"/>
                  <a:pt x="81" y="48"/>
                </a:cubicBezTo>
                <a:cubicBezTo>
                  <a:pt x="76" y="39"/>
                  <a:pt x="76" y="39"/>
                  <a:pt x="76" y="39"/>
                </a:cubicBezTo>
                <a:cubicBezTo>
                  <a:pt x="67" y="35"/>
                  <a:pt x="67" y="35"/>
                  <a:pt x="67" y="35"/>
                </a:cubicBezTo>
                <a:cubicBezTo>
                  <a:pt x="65" y="35"/>
                  <a:pt x="65" y="35"/>
                  <a:pt x="65" y="35"/>
                </a:cubicBezTo>
                <a:cubicBezTo>
                  <a:pt x="64" y="31"/>
                  <a:pt x="64" y="31"/>
                  <a:pt x="64" y="31"/>
                </a:cubicBezTo>
                <a:cubicBezTo>
                  <a:pt x="61" y="27"/>
                  <a:pt x="61" y="27"/>
                  <a:pt x="61" y="27"/>
                </a:cubicBezTo>
                <a:cubicBezTo>
                  <a:pt x="55" y="25"/>
                  <a:pt x="55" y="25"/>
                  <a:pt x="55" y="25"/>
                </a:cubicBezTo>
                <a:cubicBezTo>
                  <a:pt x="52" y="24"/>
                  <a:pt x="52" y="24"/>
                  <a:pt x="52" y="24"/>
                </a:cubicBezTo>
                <a:cubicBezTo>
                  <a:pt x="48" y="17"/>
                  <a:pt x="48" y="17"/>
                  <a:pt x="48" y="17"/>
                </a:cubicBezTo>
                <a:cubicBezTo>
                  <a:pt x="46" y="17"/>
                  <a:pt x="46" y="17"/>
                  <a:pt x="46" y="17"/>
                </a:cubicBezTo>
                <a:cubicBezTo>
                  <a:pt x="42" y="20"/>
                  <a:pt x="42" y="20"/>
                  <a:pt x="42" y="20"/>
                </a:cubicBezTo>
                <a:cubicBezTo>
                  <a:pt x="40" y="21"/>
                  <a:pt x="40" y="21"/>
                  <a:pt x="40" y="21"/>
                </a:cubicBezTo>
                <a:cubicBezTo>
                  <a:pt x="36" y="13"/>
                  <a:pt x="36" y="13"/>
                  <a:pt x="36" y="13"/>
                </a:cubicBezTo>
                <a:cubicBezTo>
                  <a:pt x="34" y="9"/>
                  <a:pt x="34" y="9"/>
                  <a:pt x="34" y="9"/>
                </a:cubicBezTo>
                <a:cubicBezTo>
                  <a:pt x="30" y="8"/>
                  <a:pt x="30" y="8"/>
                  <a:pt x="30" y="8"/>
                </a:cubicBezTo>
                <a:cubicBezTo>
                  <a:pt x="28" y="4"/>
                  <a:pt x="28" y="4"/>
                  <a:pt x="28" y="4"/>
                </a:cubicBezTo>
                <a:cubicBezTo>
                  <a:pt x="26" y="2"/>
                  <a:pt x="26" y="2"/>
                  <a:pt x="26" y="2"/>
                </a:cubicBezTo>
                <a:cubicBezTo>
                  <a:pt x="23" y="0"/>
                  <a:pt x="23" y="0"/>
                  <a:pt x="23" y="0"/>
                </a:cubicBezTo>
                <a:cubicBezTo>
                  <a:pt x="15" y="2"/>
                  <a:pt x="15" y="2"/>
                  <a:pt x="15" y="2"/>
                </a:cubicBezTo>
                <a:cubicBezTo>
                  <a:pt x="11" y="1"/>
                  <a:pt x="11" y="1"/>
                  <a:pt x="11" y="1"/>
                </a:cubicBezTo>
                <a:cubicBezTo>
                  <a:pt x="10" y="1"/>
                  <a:pt x="10" y="1"/>
                  <a:pt x="10" y="1"/>
                </a:cubicBezTo>
                <a:cubicBezTo>
                  <a:pt x="8" y="6"/>
                  <a:pt x="8" y="6"/>
                  <a:pt x="8" y="6"/>
                </a:cubicBezTo>
                <a:cubicBezTo>
                  <a:pt x="4" y="11"/>
                  <a:pt x="4" y="11"/>
                  <a:pt x="4" y="11"/>
                </a:cubicBezTo>
                <a:cubicBezTo>
                  <a:pt x="6" y="15"/>
                  <a:pt x="6" y="15"/>
                  <a:pt x="6" y="15"/>
                </a:cubicBezTo>
                <a:cubicBezTo>
                  <a:pt x="4" y="18"/>
                  <a:pt x="4" y="18"/>
                  <a:pt x="4" y="18"/>
                </a:cubicBezTo>
                <a:cubicBezTo>
                  <a:pt x="5" y="23"/>
                  <a:pt x="5" y="23"/>
                  <a:pt x="5" y="23"/>
                </a:cubicBezTo>
                <a:cubicBezTo>
                  <a:pt x="5" y="28"/>
                  <a:pt x="5" y="28"/>
                  <a:pt x="5" y="28"/>
                </a:cubicBezTo>
                <a:cubicBezTo>
                  <a:pt x="4" y="30"/>
                  <a:pt x="4" y="30"/>
                  <a:pt x="4" y="30"/>
                </a:cubicBezTo>
                <a:cubicBezTo>
                  <a:pt x="4" y="34"/>
                  <a:pt x="4" y="34"/>
                  <a:pt x="4" y="34"/>
                </a:cubicBezTo>
                <a:cubicBezTo>
                  <a:pt x="2" y="39"/>
                  <a:pt x="2" y="39"/>
                  <a:pt x="2" y="39"/>
                </a:cubicBezTo>
                <a:cubicBezTo>
                  <a:pt x="4" y="43"/>
                  <a:pt x="4" y="43"/>
                  <a:pt x="4" y="43"/>
                </a:cubicBezTo>
                <a:cubicBezTo>
                  <a:pt x="2" y="45"/>
                  <a:pt x="2" y="45"/>
                  <a:pt x="2" y="45"/>
                </a:cubicBezTo>
                <a:cubicBezTo>
                  <a:pt x="3" y="51"/>
                  <a:pt x="3" y="51"/>
                  <a:pt x="3" y="51"/>
                </a:cubicBezTo>
                <a:cubicBezTo>
                  <a:pt x="4" y="59"/>
                  <a:pt x="4" y="59"/>
                  <a:pt x="4" y="59"/>
                </a:cubicBezTo>
                <a:cubicBezTo>
                  <a:pt x="4" y="62"/>
                  <a:pt x="4" y="62"/>
                  <a:pt x="4" y="62"/>
                </a:cubicBezTo>
                <a:cubicBezTo>
                  <a:pt x="1" y="63"/>
                  <a:pt x="1" y="63"/>
                  <a:pt x="1" y="63"/>
                </a:cubicBezTo>
                <a:cubicBezTo>
                  <a:pt x="0" y="65"/>
                  <a:pt x="0" y="65"/>
                  <a:pt x="0" y="65"/>
                </a:cubicBezTo>
                <a:cubicBezTo>
                  <a:pt x="0" y="72"/>
                  <a:pt x="0" y="72"/>
                  <a:pt x="0" y="72"/>
                </a:cubicBezTo>
                <a:cubicBezTo>
                  <a:pt x="3" y="78"/>
                  <a:pt x="3" y="78"/>
                  <a:pt x="3" y="78"/>
                </a:cubicBezTo>
                <a:cubicBezTo>
                  <a:pt x="9" y="86"/>
                  <a:pt x="9" y="86"/>
                  <a:pt x="9" y="86"/>
                </a:cubicBezTo>
                <a:cubicBezTo>
                  <a:pt x="14" y="90"/>
                  <a:pt x="14" y="90"/>
                  <a:pt x="14" y="90"/>
                </a:cubicBezTo>
                <a:cubicBezTo>
                  <a:pt x="23" y="91"/>
                  <a:pt x="32" y="91"/>
                  <a:pt x="40" y="96"/>
                </a:cubicBezTo>
                <a:cubicBezTo>
                  <a:pt x="41" y="97"/>
                  <a:pt x="44" y="97"/>
                  <a:pt x="46" y="97"/>
                </a:cubicBezTo>
                <a:cubicBezTo>
                  <a:pt x="50" y="98"/>
                  <a:pt x="54" y="98"/>
                  <a:pt x="58" y="98"/>
                </a:cubicBezTo>
                <a:cubicBezTo>
                  <a:pt x="69" y="98"/>
                  <a:pt x="77" y="94"/>
                  <a:pt x="83" y="85"/>
                </a:cubicBezTo>
                <a:cubicBezTo>
                  <a:pt x="85" y="81"/>
                  <a:pt x="86" y="76"/>
                  <a:pt x="89" y="73"/>
                </a:cubicBezTo>
                <a:lnTo>
                  <a:pt x="85" y="6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103">
            <a:extLst>
              <a:ext uri="{FF2B5EF4-FFF2-40B4-BE49-F238E27FC236}">
                <a16:creationId xmlns:a16="http://schemas.microsoft.com/office/drawing/2014/main" id="{6315569E-15CE-0472-3B16-806F19270B87}"/>
              </a:ext>
            </a:extLst>
          </p:cNvPr>
          <p:cNvSpPr>
            <a:spLocks/>
          </p:cNvSpPr>
          <p:nvPr/>
        </p:nvSpPr>
        <p:spPr bwMode="auto">
          <a:xfrm>
            <a:off x="18006638" y="11399838"/>
            <a:ext cx="3176" cy="3176"/>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6" name="Rectangle 104">
            <a:extLst>
              <a:ext uri="{FF2B5EF4-FFF2-40B4-BE49-F238E27FC236}">
                <a16:creationId xmlns:a16="http://schemas.microsoft.com/office/drawing/2014/main" id="{FDA7DBB3-F2F2-5769-4683-44C9C0E4E586}"/>
              </a:ext>
            </a:extLst>
          </p:cNvPr>
          <p:cNvSpPr>
            <a:spLocks noChangeArrowheads="1"/>
          </p:cNvSpPr>
          <p:nvPr/>
        </p:nvSpPr>
        <p:spPr bwMode="auto">
          <a:xfrm>
            <a:off x="18016162" y="11383964"/>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105">
            <a:extLst>
              <a:ext uri="{FF2B5EF4-FFF2-40B4-BE49-F238E27FC236}">
                <a16:creationId xmlns:a16="http://schemas.microsoft.com/office/drawing/2014/main" id="{3587B294-A6D0-332B-17C9-8D1EF5EC7DCF}"/>
              </a:ext>
            </a:extLst>
          </p:cNvPr>
          <p:cNvSpPr>
            <a:spLocks/>
          </p:cNvSpPr>
          <p:nvPr/>
        </p:nvSpPr>
        <p:spPr bwMode="auto">
          <a:xfrm>
            <a:off x="19651289" y="5164138"/>
            <a:ext cx="463550" cy="292100"/>
          </a:xfrm>
          <a:custGeom>
            <a:avLst/>
            <a:gdLst>
              <a:gd name="T0" fmla="*/ 147 w 148"/>
              <a:gd name="T1" fmla="*/ 32 h 93"/>
              <a:gd name="T2" fmla="*/ 146 w 148"/>
              <a:gd name="T3" fmla="*/ 30 h 93"/>
              <a:gd name="T4" fmla="*/ 139 w 148"/>
              <a:gd name="T5" fmla="*/ 26 h 93"/>
              <a:gd name="T6" fmla="*/ 137 w 148"/>
              <a:gd name="T7" fmla="*/ 17 h 93"/>
              <a:gd name="T8" fmla="*/ 132 w 148"/>
              <a:gd name="T9" fmla="*/ 7 h 93"/>
              <a:gd name="T10" fmla="*/ 129 w 148"/>
              <a:gd name="T11" fmla="*/ 6 h 93"/>
              <a:gd name="T12" fmla="*/ 121 w 148"/>
              <a:gd name="T13" fmla="*/ 5 h 93"/>
              <a:gd name="T14" fmla="*/ 110 w 148"/>
              <a:gd name="T15" fmla="*/ 5 h 93"/>
              <a:gd name="T16" fmla="*/ 90 w 148"/>
              <a:gd name="T17" fmla="*/ 10 h 93"/>
              <a:gd name="T18" fmla="*/ 81 w 148"/>
              <a:gd name="T19" fmla="*/ 10 h 93"/>
              <a:gd name="T20" fmla="*/ 68 w 148"/>
              <a:gd name="T21" fmla="*/ 16 h 93"/>
              <a:gd name="T22" fmla="*/ 65 w 148"/>
              <a:gd name="T23" fmla="*/ 16 h 93"/>
              <a:gd name="T24" fmla="*/ 61 w 148"/>
              <a:gd name="T25" fmla="*/ 12 h 93"/>
              <a:gd name="T26" fmla="*/ 56 w 148"/>
              <a:gd name="T27" fmla="*/ 12 h 93"/>
              <a:gd name="T28" fmla="*/ 55 w 148"/>
              <a:gd name="T29" fmla="*/ 20 h 93"/>
              <a:gd name="T30" fmla="*/ 50 w 148"/>
              <a:gd name="T31" fmla="*/ 28 h 93"/>
              <a:gd name="T32" fmla="*/ 46 w 148"/>
              <a:gd name="T33" fmla="*/ 30 h 93"/>
              <a:gd name="T34" fmla="*/ 46 w 148"/>
              <a:gd name="T35" fmla="*/ 30 h 93"/>
              <a:gd name="T36" fmla="*/ 45 w 148"/>
              <a:gd name="T37" fmla="*/ 31 h 93"/>
              <a:gd name="T38" fmla="*/ 46 w 148"/>
              <a:gd name="T39" fmla="*/ 30 h 93"/>
              <a:gd name="T40" fmla="*/ 46 w 148"/>
              <a:gd name="T41" fmla="*/ 30 h 93"/>
              <a:gd name="T42" fmla="*/ 43 w 148"/>
              <a:gd name="T43" fmla="*/ 19 h 93"/>
              <a:gd name="T44" fmla="*/ 38 w 148"/>
              <a:gd name="T45" fmla="*/ 8 h 93"/>
              <a:gd name="T46" fmla="*/ 34 w 148"/>
              <a:gd name="T47" fmla="*/ 4 h 93"/>
              <a:gd name="T48" fmla="*/ 21 w 148"/>
              <a:gd name="T49" fmla="*/ 5 h 93"/>
              <a:gd name="T50" fmla="*/ 21 w 148"/>
              <a:gd name="T51" fmla="*/ 5 h 93"/>
              <a:gd name="T52" fmla="*/ 20 w 148"/>
              <a:gd name="T53" fmla="*/ 5 h 93"/>
              <a:gd name="T54" fmla="*/ 21 w 148"/>
              <a:gd name="T55" fmla="*/ 5 h 93"/>
              <a:gd name="T56" fmla="*/ 21 w 148"/>
              <a:gd name="T57" fmla="*/ 4 h 93"/>
              <a:gd name="T58" fmla="*/ 11 w 148"/>
              <a:gd name="T59" fmla="*/ 9 h 93"/>
              <a:gd name="T60" fmla="*/ 1 w 148"/>
              <a:gd name="T61" fmla="*/ 24 h 93"/>
              <a:gd name="T62" fmla="*/ 5 w 148"/>
              <a:gd name="T63" fmla="*/ 30 h 93"/>
              <a:gd name="T64" fmla="*/ 11 w 148"/>
              <a:gd name="T65" fmla="*/ 29 h 93"/>
              <a:gd name="T66" fmla="*/ 25 w 148"/>
              <a:gd name="T67" fmla="*/ 30 h 93"/>
              <a:gd name="T68" fmla="*/ 26 w 148"/>
              <a:gd name="T69" fmla="*/ 34 h 93"/>
              <a:gd name="T70" fmla="*/ 19 w 148"/>
              <a:gd name="T71" fmla="*/ 40 h 93"/>
              <a:gd name="T72" fmla="*/ 5 w 148"/>
              <a:gd name="T73" fmla="*/ 43 h 93"/>
              <a:gd name="T74" fmla="*/ 3 w 148"/>
              <a:gd name="T75" fmla="*/ 46 h 93"/>
              <a:gd name="T76" fmla="*/ 5 w 148"/>
              <a:gd name="T77" fmla="*/ 49 h 93"/>
              <a:gd name="T78" fmla="*/ 15 w 148"/>
              <a:gd name="T79" fmla="*/ 52 h 93"/>
              <a:gd name="T80" fmla="*/ 21 w 148"/>
              <a:gd name="T81" fmla="*/ 54 h 93"/>
              <a:gd name="T82" fmla="*/ 26 w 148"/>
              <a:gd name="T83" fmla="*/ 63 h 93"/>
              <a:gd name="T84" fmla="*/ 25 w 148"/>
              <a:gd name="T85" fmla="*/ 67 h 93"/>
              <a:gd name="T86" fmla="*/ 21 w 148"/>
              <a:gd name="T87" fmla="*/ 69 h 93"/>
              <a:gd name="T88" fmla="*/ 16 w 148"/>
              <a:gd name="T89" fmla="*/ 74 h 93"/>
              <a:gd name="T90" fmla="*/ 23 w 148"/>
              <a:gd name="T91" fmla="*/ 81 h 93"/>
              <a:gd name="T92" fmla="*/ 29 w 148"/>
              <a:gd name="T93" fmla="*/ 81 h 93"/>
              <a:gd name="T94" fmla="*/ 48 w 148"/>
              <a:gd name="T95" fmla="*/ 86 h 93"/>
              <a:gd name="T96" fmla="*/ 68 w 148"/>
              <a:gd name="T97" fmla="*/ 92 h 93"/>
              <a:gd name="T98" fmla="*/ 76 w 148"/>
              <a:gd name="T99" fmla="*/ 92 h 93"/>
              <a:gd name="T100" fmla="*/ 106 w 148"/>
              <a:gd name="T101" fmla="*/ 79 h 93"/>
              <a:gd name="T102" fmla="*/ 112 w 148"/>
              <a:gd name="T103" fmla="*/ 75 h 93"/>
              <a:gd name="T104" fmla="*/ 130 w 148"/>
              <a:gd name="T105" fmla="*/ 65 h 93"/>
              <a:gd name="T106" fmla="*/ 136 w 148"/>
              <a:gd name="T107" fmla="*/ 61 h 93"/>
              <a:gd name="T108" fmla="*/ 143 w 148"/>
              <a:gd name="T109" fmla="*/ 53 h 93"/>
              <a:gd name="T110" fmla="*/ 144 w 148"/>
              <a:gd name="T111" fmla="*/ 49 h 93"/>
              <a:gd name="T112" fmla="*/ 147 w 148"/>
              <a:gd name="T113" fmla="*/ 34 h 93"/>
              <a:gd name="T114" fmla="*/ 147 w 148"/>
              <a:gd name="T115" fmla="*/ 3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93">
                <a:moveTo>
                  <a:pt x="147" y="32"/>
                </a:moveTo>
                <a:cubicBezTo>
                  <a:pt x="147" y="31"/>
                  <a:pt x="147" y="31"/>
                  <a:pt x="146" y="30"/>
                </a:cubicBezTo>
                <a:cubicBezTo>
                  <a:pt x="144" y="29"/>
                  <a:pt x="142" y="28"/>
                  <a:pt x="139" y="26"/>
                </a:cubicBezTo>
                <a:cubicBezTo>
                  <a:pt x="136" y="24"/>
                  <a:pt x="138" y="20"/>
                  <a:pt x="137" y="17"/>
                </a:cubicBezTo>
                <a:cubicBezTo>
                  <a:pt x="136" y="13"/>
                  <a:pt x="134" y="10"/>
                  <a:pt x="132" y="7"/>
                </a:cubicBezTo>
                <a:cubicBezTo>
                  <a:pt x="131" y="6"/>
                  <a:pt x="130" y="6"/>
                  <a:pt x="129" y="6"/>
                </a:cubicBezTo>
                <a:cubicBezTo>
                  <a:pt x="126" y="7"/>
                  <a:pt x="123" y="7"/>
                  <a:pt x="121" y="5"/>
                </a:cubicBezTo>
                <a:cubicBezTo>
                  <a:pt x="117" y="1"/>
                  <a:pt x="114" y="1"/>
                  <a:pt x="110" y="5"/>
                </a:cubicBezTo>
                <a:cubicBezTo>
                  <a:pt x="105" y="10"/>
                  <a:pt x="98" y="13"/>
                  <a:pt x="90" y="10"/>
                </a:cubicBezTo>
                <a:cubicBezTo>
                  <a:pt x="87" y="9"/>
                  <a:pt x="84" y="11"/>
                  <a:pt x="81" y="10"/>
                </a:cubicBezTo>
                <a:cubicBezTo>
                  <a:pt x="75" y="8"/>
                  <a:pt x="71" y="11"/>
                  <a:pt x="68" y="16"/>
                </a:cubicBezTo>
                <a:cubicBezTo>
                  <a:pt x="68" y="17"/>
                  <a:pt x="65" y="17"/>
                  <a:pt x="65" y="16"/>
                </a:cubicBezTo>
                <a:cubicBezTo>
                  <a:pt x="63" y="15"/>
                  <a:pt x="62" y="13"/>
                  <a:pt x="61" y="12"/>
                </a:cubicBezTo>
                <a:cubicBezTo>
                  <a:pt x="60" y="10"/>
                  <a:pt x="57" y="11"/>
                  <a:pt x="56" y="12"/>
                </a:cubicBezTo>
                <a:cubicBezTo>
                  <a:pt x="54" y="15"/>
                  <a:pt x="54" y="18"/>
                  <a:pt x="55" y="20"/>
                </a:cubicBezTo>
                <a:cubicBezTo>
                  <a:pt x="55" y="25"/>
                  <a:pt x="53" y="27"/>
                  <a:pt x="50" y="28"/>
                </a:cubicBezTo>
                <a:cubicBezTo>
                  <a:pt x="48" y="29"/>
                  <a:pt x="47" y="29"/>
                  <a:pt x="46" y="30"/>
                </a:cubicBezTo>
                <a:cubicBezTo>
                  <a:pt x="46" y="30"/>
                  <a:pt x="46" y="30"/>
                  <a:pt x="46" y="30"/>
                </a:cubicBezTo>
                <a:cubicBezTo>
                  <a:pt x="46" y="31"/>
                  <a:pt x="45" y="31"/>
                  <a:pt x="45" y="31"/>
                </a:cubicBezTo>
                <a:cubicBezTo>
                  <a:pt x="45" y="31"/>
                  <a:pt x="45" y="30"/>
                  <a:pt x="46" y="30"/>
                </a:cubicBezTo>
                <a:cubicBezTo>
                  <a:pt x="46" y="30"/>
                  <a:pt x="46" y="30"/>
                  <a:pt x="46" y="30"/>
                </a:cubicBezTo>
                <a:cubicBezTo>
                  <a:pt x="43" y="27"/>
                  <a:pt x="43" y="23"/>
                  <a:pt x="43" y="19"/>
                </a:cubicBezTo>
                <a:cubicBezTo>
                  <a:pt x="44" y="15"/>
                  <a:pt x="42" y="11"/>
                  <a:pt x="38" y="8"/>
                </a:cubicBezTo>
                <a:cubicBezTo>
                  <a:pt x="37" y="7"/>
                  <a:pt x="36" y="6"/>
                  <a:pt x="34" y="4"/>
                </a:cubicBezTo>
                <a:cubicBezTo>
                  <a:pt x="29" y="0"/>
                  <a:pt x="27" y="0"/>
                  <a:pt x="21" y="5"/>
                </a:cubicBezTo>
                <a:cubicBezTo>
                  <a:pt x="21" y="5"/>
                  <a:pt x="21" y="5"/>
                  <a:pt x="21" y="5"/>
                </a:cubicBezTo>
                <a:cubicBezTo>
                  <a:pt x="20" y="5"/>
                  <a:pt x="20" y="5"/>
                  <a:pt x="20" y="5"/>
                </a:cubicBezTo>
                <a:cubicBezTo>
                  <a:pt x="20" y="5"/>
                  <a:pt x="20" y="5"/>
                  <a:pt x="21" y="5"/>
                </a:cubicBezTo>
                <a:cubicBezTo>
                  <a:pt x="21" y="4"/>
                  <a:pt x="21" y="4"/>
                  <a:pt x="21" y="4"/>
                </a:cubicBezTo>
                <a:cubicBezTo>
                  <a:pt x="17" y="5"/>
                  <a:pt x="14" y="6"/>
                  <a:pt x="11" y="9"/>
                </a:cubicBezTo>
                <a:cubicBezTo>
                  <a:pt x="8" y="14"/>
                  <a:pt x="4" y="19"/>
                  <a:pt x="1" y="24"/>
                </a:cubicBezTo>
                <a:cubicBezTo>
                  <a:pt x="0" y="26"/>
                  <a:pt x="3" y="30"/>
                  <a:pt x="5" y="30"/>
                </a:cubicBezTo>
                <a:cubicBezTo>
                  <a:pt x="7" y="30"/>
                  <a:pt x="9" y="30"/>
                  <a:pt x="11" y="29"/>
                </a:cubicBezTo>
                <a:cubicBezTo>
                  <a:pt x="16" y="26"/>
                  <a:pt x="21" y="29"/>
                  <a:pt x="25" y="30"/>
                </a:cubicBezTo>
                <a:cubicBezTo>
                  <a:pt x="27" y="31"/>
                  <a:pt x="27" y="32"/>
                  <a:pt x="26" y="34"/>
                </a:cubicBezTo>
                <a:cubicBezTo>
                  <a:pt x="24" y="37"/>
                  <a:pt x="23" y="40"/>
                  <a:pt x="19" y="40"/>
                </a:cubicBezTo>
                <a:cubicBezTo>
                  <a:pt x="14" y="41"/>
                  <a:pt x="9" y="42"/>
                  <a:pt x="5" y="43"/>
                </a:cubicBezTo>
                <a:cubicBezTo>
                  <a:pt x="4" y="43"/>
                  <a:pt x="3" y="45"/>
                  <a:pt x="3" y="46"/>
                </a:cubicBezTo>
                <a:cubicBezTo>
                  <a:pt x="3" y="47"/>
                  <a:pt x="4" y="49"/>
                  <a:pt x="5" y="49"/>
                </a:cubicBezTo>
                <a:cubicBezTo>
                  <a:pt x="8" y="51"/>
                  <a:pt x="12" y="51"/>
                  <a:pt x="15" y="52"/>
                </a:cubicBezTo>
                <a:cubicBezTo>
                  <a:pt x="17" y="52"/>
                  <a:pt x="19" y="53"/>
                  <a:pt x="21" y="54"/>
                </a:cubicBezTo>
                <a:cubicBezTo>
                  <a:pt x="23" y="57"/>
                  <a:pt x="24" y="60"/>
                  <a:pt x="26" y="63"/>
                </a:cubicBezTo>
                <a:cubicBezTo>
                  <a:pt x="26" y="64"/>
                  <a:pt x="25" y="66"/>
                  <a:pt x="25" y="67"/>
                </a:cubicBezTo>
                <a:cubicBezTo>
                  <a:pt x="24" y="68"/>
                  <a:pt x="22" y="69"/>
                  <a:pt x="21" y="69"/>
                </a:cubicBezTo>
                <a:cubicBezTo>
                  <a:pt x="18" y="69"/>
                  <a:pt x="16" y="71"/>
                  <a:pt x="16" y="74"/>
                </a:cubicBezTo>
                <a:cubicBezTo>
                  <a:pt x="17" y="78"/>
                  <a:pt x="19" y="80"/>
                  <a:pt x="23" y="81"/>
                </a:cubicBezTo>
                <a:cubicBezTo>
                  <a:pt x="25" y="81"/>
                  <a:pt x="27" y="81"/>
                  <a:pt x="29" y="81"/>
                </a:cubicBezTo>
                <a:cubicBezTo>
                  <a:pt x="36" y="80"/>
                  <a:pt x="43" y="81"/>
                  <a:pt x="48" y="86"/>
                </a:cubicBezTo>
                <a:cubicBezTo>
                  <a:pt x="55" y="88"/>
                  <a:pt x="61" y="91"/>
                  <a:pt x="68" y="92"/>
                </a:cubicBezTo>
                <a:cubicBezTo>
                  <a:pt x="71" y="93"/>
                  <a:pt x="74" y="93"/>
                  <a:pt x="76" y="92"/>
                </a:cubicBezTo>
                <a:cubicBezTo>
                  <a:pt x="86" y="88"/>
                  <a:pt x="96" y="81"/>
                  <a:pt x="106" y="79"/>
                </a:cubicBezTo>
                <a:cubicBezTo>
                  <a:pt x="108" y="78"/>
                  <a:pt x="110" y="76"/>
                  <a:pt x="112" y="75"/>
                </a:cubicBezTo>
                <a:cubicBezTo>
                  <a:pt x="117" y="70"/>
                  <a:pt x="123" y="67"/>
                  <a:pt x="130" y="65"/>
                </a:cubicBezTo>
                <a:cubicBezTo>
                  <a:pt x="133" y="65"/>
                  <a:pt x="134" y="63"/>
                  <a:pt x="136" y="61"/>
                </a:cubicBezTo>
                <a:cubicBezTo>
                  <a:pt x="138" y="58"/>
                  <a:pt x="141" y="56"/>
                  <a:pt x="143" y="53"/>
                </a:cubicBezTo>
                <a:cubicBezTo>
                  <a:pt x="144" y="52"/>
                  <a:pt x="145" y="50"/>
                  <a:pt x="144" y="49"/>
                </a:cubicBezTo>
                <a:cubicBezTo>
                  <a:pt x="141" y="43"/>
                  <a:pt x="144" y="39"/>
                  <a:pt x="147" y="34"/>
                </a:cubicBezTo>
                <a:cubicBezTo>
                  <a:pt x="148" y="33"/>
                  <a:pt x="148" y="33"/>
                  <a:pt x="147" y="3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 name="Freeform 106">
            <a:extLst>
              <a:ext uri="{FF2B5EF4-FFF2-40B4-BE49-F238E27FC236}">
                <a16:creationId xmlns:a16="http://schemas.microsoft.com/office/drawing/2014/main" id="{9874D1C9-EA4C-03E2-0C6E-CD3425077785}"/>
              </a:ext>
            </a:extLst>
          </p:cNvPr>
          <p:cNvSpPr>
            <a:spLocks noEditPoints="1"/>
          </p:cNvSpPr>
          <p:nvPr/>
        </p:nvSpPr>
        <p:spPr bwMode="auto">
          <a:xfrm>
            <a:off x="17062076" y="10712450"/>
            <a:ext cx="866776" cy="2024064"/>
          </a:xfrm>
          <a:custGeom>
            <a:avLst/>
            <a:gdLst>
              <a:gd name="T0" fmla="*/ 235 w 276"/>
              <a:gd name="T1" fmla="*/ 266 h 645"/>
              <a:gd name="T2" fmla="*/ 216 w 276"/>
              <a:gd name="T3" fmla="*/ 241 h 645"/>
              <a:gd name="T4" fmla="*/ 216 w 276"/>
              <a:gd name="T5" fmla="*/ 242 h 645"/>
              <a:gd name="T6" fmla="*/ 215 w 276"/>
              <a:gd name="T7" fmla="*/ 239 h 645"/>
              <a:gd name="T8" fmla="*/ 207 w 276"/>
              <a:gd name="T9" fmla="*/ 216 h 645"/>
              <a:gd name="T10" fmla="*/ 208 w 276"/>
              <a:gd name="T11" fmla="*/ 198 h 645"/>
              <a:gd name="T12" fmla="*/ 210 w 276"/>
              <a:gd name="T13" fmla="*/ 183 h 645"/>
              <a:gd name="T14" fmla="*/ 212 w 276"/>
              <a:gd name="T15" fmla="*/ 168 h 645"/>
              <a:gd name="T16" fmla="*/ 216 w 276"/>
              <a:gd name="T17" fmla="*/ 152 h 645"/>
              <a:gd name="T18" fmla="*/ 228 w 276"/>
              <a:gd name="T19" fmla="*/ 135 h 645"/>
              <a:gd name="T20" fmla="*/ 232 w 276"/>
              <a:gd name="T21" fmla="*/ 127 h 645"/>
              <a:gd name="T22" fmla="*/ 243 w 276"/>
              <a:gd name="T23" fmla="*/ 115 h 645"/>
              <a:gd name="T24" fmla="*/ 256 w 276"/>
              <a:gd name="T25" fmla="*/ 108 h 645"/>
              <a:gd name="T26" fmla="*/ 267 w 276"/>
              <a:gd name="T27" fmla="*/ 98 h 645"/>
              <a:gd name="T28" fmla="*/ 275 w 276"/>
              <a:gd name="T29" fmla="*/ 82 h 645"/>
              <a:gd name="T30" fmla="*/ 271 w 276"/>
              <a:gd name="T31" fmla="*/ 64 h 645"/>
              <a:gd name="T32" fmla="*/ 259 w 276"/>
              <a:gd name="T33" fmla="*/ 66 h 645"/>
              <a:gd name="T34" fmla="*/ 255 w 276"/>
              <a:gd name="T35" fmla="*/ 84 h 645"/>
              <a:gd name="T36" fmla="*/ 240 w 276"/>
              <a:gd name="T37" fmla="*/ 103 h 645"/>
              <a:gd name="T38" fmla="*/ 229 w 276"/>
              <a:gd name="T39" fmla="*/ 106 h 645"/>
              <a:gd name="T40" fmla="*/ 206 w 276"/>
              <a:gd name="T41" fmla="*/ 100 h 645"/>
              <a:gd name="T42" fmla="*/ 200 w 276"/>
              <a:gd name="T43" fmla="*/ 85 h 645"/>
              <a:gd name="T44" fmla="*/ 205 w 276"/>
              <a:gd name="T45" fmla="*/ 74 h 645"/>
              <a:gd name="T46" fmla="*/ 186 w 276"/>
              <a:gd name="T47" fmla="*/ 55 h 645"/>
              <a:gd name="T48" fmla="*/ 160 w 276"/>
              <a:gd name="T49" fmla="*/ 40 h 645"/>
              <a:gd name="T50" fmla="*/ 139 w 276"/>
              <a:gd name="T51" fmla="*/ 29 h 645"/>
              <a:gd name="T52" fmla="*/ 117 w 276"/>
              <a:gd name="T53" fmla="*/ 5 h 645"/>
              <a:gd name="T54" fmla="*/ 95 w 276"/>
              <a:gd name="T55" fmla="*/ 1 h 645"/>
              <a:gd name="T56" fmla="*/ 90 w 276"/>
              <a:gd name="T57" fmla="*/ 16 h 645"/>
              <a:gd name="T58" fmla="*/ 76 w 276"/>
              <a:gd name="T59" fmla="*/ 5 h 645"/>
              <a:gd name="T60" fmla="*/ 55 w 276"/>
              <a:gd name="T61" fmla="*/ 3 h 645"/>
              <a:gd name="T62" fmla="*/ 45 w 276"/>
              <a:gd name="T63" fmla="*/ 23 h 645"/>
              <a:gd name="T64" fmla="*/ 19 w 276"/>
              <a:gd name="T65" fmla="*/ 59 h 645"/>
              <a:gd name="T66" fmla="*/ 26 w 276"/>
              <a:gd name="T67" fmla="*/ 83 h 645"/>
              <a:gd name="T68" fmla="*/ 27 w 276"/>
              <a:gd name="T69" fmla="*/ 98 h 645"/>
              <a:gd name="T70" fmla="*/ 9 w 276"/>
              <a:gd name="T71" fmla="*/ 125 h 645"/>
              <a:gd name="T72" fmla="*/ 8 w 276"/>
              <a:gd name="T73" fmla="*/ 164 h 645"/>
              <a:gd name="T74" fmla="*/ 0 w 276"/>
              <a:gd name="T75" fmla="*/ 182 h 645"/>
              <a:gd name="T76" fmla="*/ 18 w 276"/>
              <a:gd name="T77" fmla="*/ 245 h 645"/>
              <a:gd name="T78" fmla="*/ 14 w 276"/>
              <a:gd name="T79" fmla="*/ 276 h 645"/>
              <a:gd name="T80" fmla="*/ 8 w 276"/>
              <a:gd name="T81" fmla="*/ 306 h 645"/>
              <a:gd name="T82" fmla="*/ 10 w 276"/>
              <a:gd name="T83" fmla="*/ 340 h 645"/>
              <a:gd name="T84" fmla="*/ 5 w 276"/>
              <a:gd name="T85" fmla="*/ 375 h 645"/>
              <a:gd name="T86" fmla="*/ 18 w 276"/>
              <a:gd name="T87" fmla="*/ 455 h 645"/>
              <a:gd name="T88" fmla="*/ 29 w 276"/>
              <a:gd name="T89" fmla="*/ 485 h 645"/>
              <a:gd name="T90" fmla="*/ 27 w 276"/>
              <a:gd name="T91" fmla="*/ 536 h 645"/>
              <a:gd name="T92" fmla="*/ 18 w 276"/>
              <a:gd name="T93" fmla="*/ 585 h 645"/>
              <a:gd name="T94" fmla="*/ 42 w 276"/>
              <a:gd name="T95" fmla="*/ 619 h 645"/>
              <a:gd name="T96" fmla="*/ 106 w 276"/>
              <a:gd name="T97" fmla="*/ 645 h 645"/>
              <a:gd name="T98" fmla="*/ 96 w 276"/>
              <a:gd name="T99" fmla="*/ 610 h 645"/>
              <a:gd name="T100" fmla="*/ 118 w 276"/>
              <a:gd name="T101" fmla="*/ 558 h 645"/>
              <a:gd name="T102" fmla="*/ 121 w 276"/>
              <a:gd name="T103" fmla="*/ 517 h 645"/>
              <a:gd name="T104" fmla="*/ 107 w 276"/>
              <a:gd name="T105" fmla="*/ 478 h 645"/>
              <a:gd name="T106" fmla="*/ 125 w 276"/>
              <a:gd name="T107" fmla="*/ 445 h 645"/>
              <a:gd name="T108" fmla="*/ 136 w 276"/>
              <a:gd name="T109" fmla="*/ 421 h 645"/>
              <a:gd name="T110" fmla="*/ 136 w 276"/>
              <a:gd name="T111" fmla="*/ 421 h 645"/>
              <a:gd name="T112" fmla="*/ 148 w 276"/>
              <a:gd name="T113" fmla="*/ 414 h 645"/>
              <a:gd name="T114" fmla="*/ 122 w 276"/>
              <a:gd name="T115" fmla="*/ 397 h 645"/>
              <a:gd name="T116" fmla="*/ 135 w 276"/>
              <a:gd name="T117" fmla="*/ 382 h 645"/>
              <a:gd name="T118" fmla="*/ 164 w 276"/>
              <a:gd name="T119" fmla="*/ 345 h 645"/>
              <a:gd name="T120" fmla="*/ 213 w 276"/>
              <a:gd name="T121" fmla="*/ 329 h 645"/>
              <a:gd name="T122" fmla="*/ 246 w 276"/>
              <a:gd name="T123" fmla="*/ 289 h 645"/>
              <a:gd name="T124" fmla="*/ 130 w 276"/>
              <a:gd name="T125" fmla="*/ 16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645">
                <a:moveTo>
                  <a:pt x="242" y="280"/>
                </a:moveTo>
                <a:cubicBezTo>
                  <a:pt x="240" y="279"/>
                  <a:pt x="238" y="279"/>
                  <a:pt x="236" y="278"/>
                </a:cubicBezTo>
                <a:cubicBezTo>
                  <a:pt x="234" y="276"/>
                  <a:pt x="234" y="274"/>
                  <a:pt x="234" y="272"/>
                </a:cubicBezTo>
                <a:cubicBezTo>
                  <a:pt x="234" y="270"/>
                  <a:pt x="234" y="268"/>
                  <a:pt x="235" y="266"/>
                </a:cubicBezTo>
                <a:cubicBezTo>
                  <a:pt x="237" y="261"/>
                  <a:pt x="235" y="257"/>
                  <a:pt x="231" y="253"/>
                </a:cubicBezTo>
                <a:cubicBezTo>
                  <a:pt x="227" y="249"/>
                  <a:pt x="221" y="247"/>
                  <a:pt x="217" y="243"/>
                </a:cubicBezTo>
                <a:cubicBezTo>
                  <a:pt x="216" y="243"/>
                  <a:pt x="216" y="243"/>
                  <a:pt x="216" y="243"/>
                </a:cubicBezTo>
                <a:cubicBezTo>
                  <a:pt x="216" y="242"/>
                  <a:pt x="216" y="242"/>
                  <a:pt x="216" y="241"/>
                </a:cubicBezTo>
                <a:cubicBezTo>
                  <a:pt x="215" y="241"/>
                  <a:pt x="215" y="241"/>
                  <a:pt x="215" y="241"/>
                </a:cubicBezTo>
                <a:cubicBezTo>
                  <a:pt x="215" y="241"/>
                  <a:pt x="215" y="241"/>
                  <a:pt x="216" y="241"/>
                </a:cubicBezTo>
                <a:cubicBezTo>
                  <a:pt x="216" y="241"/>
                  <a:pt x="216" y="241"/>
                  <a:pt x="216" y="241"/>
                </a:cubicBezTo>
                <a:cubicBezTo>
                  <a:pt x="216" y="242"/>
                  <a:pt x="216" y="242"/>
                  <a:pt x="216" y="242"/>
                </a:cubicBezTo>
                <a:cubicBezTo>
                  <a:pt x="216" y="242"/>
                  <a:pt x="217" y="243"/>
                  <a:pt x="217" y="243"/>
                </a:cubicBezTo>
                <a:cubicBezTo>
                  <a:pt x="221" y="243"/>
                  <a:pt x="225" y="244"/>
                  <a:pt x="230" y="244"/>
                </a:cubicBezTo>
                <a:cubicBezTo>
                  <a:pt x="227" y="244"/>
                  <a:pt x="223" y="243"/>
                  <a:pt x="220" y="243"/>
                </a:cubicBezTo>
                <a:cubicBezTo>
                  <a:pt x="215" y="239"/>
                  <a:pt x="215" y="239"/>
                  <a:pt x="215" y="239"/>
                </a:cubicBezTo>
                <a:cubicBezTo>
                  <a:pt x="209" y="231"/>
                  <a:pt x="209" y="231"/>
                  <a:pt x="209" y="231"/>
                </a:cubicBezTo>
                <a:cubicBezTo>
                  <a:pt x="206" y="225"/>
                  <a:pt x="206" y="225"/>
                  <a:pt x="206" y="225"/>
                </a:cubicBezTo>
                <a:cubicBezTo>
                  <a:pt x="206" y="218"/>
                  <a:pt x="206" y="218"/>
                  <a:pt x="206" y="218"/>
                </a:cubicBezTo>
                <a:cubicBezTo>
                  <a:pt x="207" y="216"/>
                  <a:pt x="207" y="216"/>
                  <a:pt x="207" y="216"/>
                </a:cubicBezTo>
                <a:cubicBezTo>
                  <a:pt x="210" y="215"/>
                  <a:pt x="210" y="215"/>
                  <a:pt x="210" y="215"/>
                </a:cubicBezTo>
                <a:cubicBezTo>
                  <a:pt x="210" y="212"/>
                  <a:pt x="210" y="212"/>
                  <a:pt x="210" y="212"/>
                </a:cubicBezTo>
                <a:cubicBezTo>
                  <a:pt x="209" y="204"/>
                  <a:pt x="209" y="204"/>
                  <a:pt x="209" y="204"/>
                </a:cubicBezTo>
                <a:cubicBezTo>
                  <a:pt x="208" y="198"/>
                  <a:pt x="208" y="198"/>
                  <a:pt x="208" y="198"/>
                </a:cubicBezTo>
                <a:cubicBezTo>
                  <a:pt x="210" y="196"/>
                  <a:pt x="210" y="196"/>
                  <a:pt x="210" y="196"/>
                </a:cubicBezTo>
                <a:cubicBezTo>
                  <a:pt x="208" y="192"/>
                  <a:pt x="208" y="192"/>
                  <a:pt x="208" y="192"/>
                </a:cubicBezTo>
                <a:cubicBezTo>
                  <a:pt x="210" y="187"/>
                  <a:pt x="210" y="187"/>
                  <a:pt x="210" y="187"/>
                </a:cubicBezTo>
                <a:cubicBezTo>
                  <a:pt x="210" y="183"/>
                  <a:pt x="210" y="183"/>
                  <a:pt x="210" y="183"/>
                </a:cubicBezTo>
                <a:cubicBezTo>
                  <a:pt x="211" y="181"/>
                  <a:pt x="211" y="181"/>
                  <a:pt x="211" y="181"/>
                </a:cubicBezTo>
                <a:cubicBezTo>
                  <a:pt x="211" y="176"/>
                  <a:pt x="211" y="176"/>
                  <a:pt x="211" y="176"/>
                </a:cubicBezTo>
                <a:cubicBezTo>
                  <a:pt x="210" y="171"/>
                  <a:pt x="210" y="171"/>
                  <a:pt x="210" y="171"/>
                </a:cubicBezTo>
                <a:cubicBezTo>
                  <a:pt x="212" y="168"/>
                  <a:pt x="212" y="168"/>
                  <a:pt x="212" y="168"/>
                </a:cubicBezTo>
                <a:cubicBezTo>
                  <a:pt x="210" y="164"/>
                  <a:pt x="210" y="164"/>
                  <a:pt x="210" y="164"/>
                </a:cubicBezTo>
                <a:cubicBezTo>
                  <a:pt x="214" y="159"/>
                  <a:pt x="214" y="159"/>
                  <a:pt x="214" y="159"/>
                </a:cubicBezTo>
                <a:cubicBezTo>
                  <a:pt x="216" y="154"/>
                  <a:pt x="216" y="154"/>
                  <a:pt x="216" y="154"/>
                </a:cubicBezTo>
                <a:cubicBezTo>
                  <a:pt x="216" y="152"/>
                  <a:pt x="216" y="152"/>
                  <a:pt x="216" y="152"/>
                </a:cubicBezTo>
                <a:cubicBezTo>
                  <a:pt x="219" y="150"/>
                  <a:pt x="219" y="150"/>
                  <a:pt x="219" y="150"/>
                </a:cubicBezTo>
                <a:cubicBezTo>
                  <a:pt x="219" y="149"/>
                  <a:pt x="219" y="149"/>
                  <a:pt x="219" y="149"/>
                </a:cubicBezTo>
                <a:cubicBezTo>
                  <a:pt x="224" y="142"/>
                  <a:pt x="224" y="142"/>
                  <a:pt x="224" y="142"/>
                </a:cubicBezTo>
                <a:cubicBezTo>
                  <a:pt x="228" y="135"/>
                  <a:pt x="228" y="135"/>
                  <a:pt x="228" y="135"/>
                </a:cubicBezTo>
                <a:cubicBezTo>
                  <a:pt x="230" y="133"/>
                  <a:pt x="230" y="133"/>
                  <a:pt x="230" y="133"/>
                </a:cubicBezTo>
                <a:cubicBezTo>
                  <a:pt x="232" y="133"/>
                  <a:pt x="232" y="133"/>
                  <a:pt x="232" y="133"/>
                </a:cubicBezTo>
                <a:cubicBezTo>
                  <a:pt x="232" y="130"/>
                  <a:pt x="232" y="130"/>
                  <a:pt x="232" y="130"/>
                </a:cubicBezTo>
                <a:cubicBezTo>
                  <a:pt x="232" y="127"/>
                  <a:pt x="232" y="127"/>
                  <a:pt x="232" y="127"/>
                </a:cubicBezTo>
                <a:cubicBezTo>
                  <a:pt x="238" y="119"/>
                  <a:pt x="238" y="119"/>
                  <a:pt x="238" y="119"/>
                </a:cubicBezTo>
                <a:cubicBezTo>
                  <a:pt x="242" y="119"/>
                  <a:pt x="242" y="119"/>
                  <a:pt x="242" y="119"/>
                </a:cubicBezTo>
                <a:cubicBezTo>
                  <a:pt x="244" y="118"/>
                  <a:pt x="244" y="118"/>
                  <a:pt x="244" y="118"/>
                </a:cubicBezTo>
                <a:cubicBezTo>
                  <a:pt x="243" y="115"/>
                  <a:pt x="243" y="115"/>
                  <a:pt x="243" y="115"/>
                </a:cubicBezTo>
                <a:cubicBezTo>
                  <a:pt x="246" y="114"/>
                  <a:pt x="246" y="114"/>
                  <a:pt x="246" y="114"/>
                </a:cubicBezTo>
                <a:cubicBezTo>
                  <a:pt x="250" y="110"/>
                  <a:pt x="250" y="110"/>
                  <a:pt x="250" y="110"/>
                </a:cubicBezTo>
                <a:cubicBezTo>
                  <a:pt x="252" y="108"/>
                  <a:pt x="252" y="108"/>
                  <a:pt x="252" y="108"/>
                </a:cubicBezTo>
                <a:cubicBezTo>
                  <a:pt x="256" y="108"/>
                  <a:pt x="256" y="108"/>
                  <a:pt x="256" y="108"/>
                </a:cubicBezTo>
                <a:cubicBezTo>
                  <a:pt x="256" y="106"/>
                  <a:pt x="256" y="106"/>
                  <a:pt x="256" y="106"/>
                </a:cubicBezTo>
                <a:cubicBezTo>
                  <a:pt x="264" y="101"/>
                  <a:pt x="264" y="101"/>
                  <a:pt x="264" y="101"/>
                </a:cubicBezTo>
                <a:cubicBezTo>
                  <a:pt x="265" y="102"/>
                  <a:pt x="265" y="102"/>
                  <a:pt x="265" y="102"/>
                </a:cubicBezTo>
                <a:cubicBezTo>
                  <a:pt x="267" y="98"/>
                  <a:pt x="267" y="98"/>
                  <a:pt x="267" y="98"/>
                </a:cubicBezTo>
                <a:cubicBezTo>
                  <a:pt x="272" y="96"/>
                  <a:pt x="272" y="96"/>
                  <a:pt x="272" y="96"/>
                </a:cubicBezTo>
                <a:cubicBezTo>
                  <a:pt x="274" y="96"/>
                  <a:pt x="274" y="96"/>
                  <a:pt x="274" y="96"/>
                </a:cubicBezTo>
                <a:cubicBezTo>
                  <a:pt x="276" y="94"/>
                  <a:pt x="276" y="94"/>
                  <a:pt x="276" y="94"/>
                </a:cubicBezTo>
                <a:cubicBezTo>
                  <a:pt x="275" y="82"/>
                  <a:pt x="275" y="82"/>
                  <a:pt x="275" y="82"/>
                </a:cubicBezTo>
                <a:cubicBezTo>
                  <a:pt x="275" y="78"/>
                  <a:pt x="275" y="78"/>
                  <a:pt x="275" y="78"/>
                </a:cubicBezTo>
                <a:cubicBezTo>
                  <a:pt x="274" y="75"/>
                  <a:pt x="274" y="75"/>
                  <a:pt x="274" y="75"/>
                </a:cubicBezTo>
                <a:cubicBezTo>
                  <a:pt x="271" y="67"/>
                  <a:pt x="271" y="67"/>
                  <a:pt x="271" y="67"/>
                </a:cubicBezTo>
                <a:cubicBezTo>
                  <a:pt x="271" y="64"/>
                  <a:pt x="271" y="64"/>
                  <a:pt x="271" y="64"/>
                </a:cubicBezTo>
                <a:cubicBezTo>
                  <a:pt x="263" y="63"/>
                  <a:pt x="263" y="63"/>
                  <a:pt x="263" y="63"/>
                </a:cubicBezTo>
                <a:cubicBezTo>
                  <a:pt x="260" y="65"/>
                  <a:pt x="260" y="65"/>
                  <a:pt x="260" y="65"/>
                </a:cubicBezTo>
                <a:cubicBezTo>
                  <a:pt x="260" y="65"/>
                  <a:pt x="260" y="65"/>
                  <a:pt x="260" y="65"/>
                </a:cubicBezTo>
                <a:cubicBezTo>
                  <a:pt x="259" y="66"/>
                  <a:pt x="259" y="66"/>
                  <a:pt x="259" y="66"/>
                </a:cubicBezTo>
                <a:cubicBezTo>
                  <a:pt x="260" y="71"/>
                  <a:pt x="260" y="71"/>
                  <a:pt x="260" y="71"/>
                </a:cubicBezTo>
                <a:cubicBezTo>
                  <a:pt x="260" y="74"/>
                  <a:pt x="260" y="74"/>
                  <a:pt x="260" y="74"/>
                </a:cubicBezTo>
                <a:cubicBezTo>
                  <a:pt x="259" y="79"/>
                  <a:pt x="259" y="79"/>
                  <a:pt x="259" y="79"/>
                </a:cubicBezTo>
                <a:cubicBezTo>
                  <a:pt x="255" y="84"/>
                  <a:pt x="255" y="84"/>
                  <a:pt x="255" y="84"/>
                </a:cubicBezTo>
                <a:cubicBezTo>
                  <a:pt x="253" y="89"/>
                  <a:pt x="253" y="89"/>
                  <a:pt x="253" y="89"/>
                </a:cubicBezTo>
                <a:cubicBezTo>
                  <a:pt x="245" y="94"/>
                  <a:pt x="245" y="94"/>
                  <a:pt x="245" y="94"/>
                </a:cubicBezTo>
                <a:cubicBezTo>
                  <a:pt x="244" y="98"/>
                  <a:pt x="244" y="98"/>
                  <a:pt x="244" y="98"/>
                </a:cubicBezTo>
                <a:cubicBezTo>
                  <a:pt x="240" y="103"/>
                  <a:pt x="240" y="103"/>
                  <a:pt x="240" y="103"/>
                </a:cubicBezTo>
                <a:cubicBezTo>
                  <a:pt x="237" y="102"/>
                  <a:pt x="237" y="102"/>
                  <a:pt x="237" y="102"/>
                </a:cubicBezTo>
                <a:cubicBezTo>
                  <a:pt x="235" y="103"/>
                  <a:pt x="235" y="103"/>
                  <a:pt x="235" y="103"/>
                </a:cubicBezTo>
                <a:cubicBezTo>
                  <a:pt x="232" y="107"/>
                  <a:pt x="232" y="107"/>
                  <a:pt x="232" y="107"/>
                </a:cubicBezTo>
                <a:cubicBezTo>
                  <a:pt x="229" y="106"/>
                  <a:pt x="229" y="106"/>
                  <a:pt x="229" y="106"/>
                </a:cubicBezTo>
                <a:cubicBezTo>
                  <a:pt x="228" y="106"/>
                  <a:pt x="228" y="106"/>
                  <a:pt x="228" y="106"/>
                </a:cubicBezTo>
                <a:cubicBezTo>
                  <a:pt x="224" y="107"/>
                  <a:pt x="224" y="107"/>
                  <a:pt x="224" y="107"/>
                </a:cubicBezTo>
                <a:cubicBezTo>
                  <a:pt x="216" y="102"/>
                  <a:pt x="216" y="102"/>
                  <a:pt x="216" y="102"/>
                </a:cubicBezTo>
                <a:cubicBezTo>
                  <a:pt x="206" y="100"/>
                  <a:pt x="206" y="100"/>
                  <a:pt x="206" y="100"/>
                </a:cubicBezTo>
                <a:cubicBezTo>
                  <a:pt x="191" y="101"/>
                  <a:pt x="191" y="101"/>
                  <a:pt x="191" y="101"/>
                </a:cubicBezTo>
                <a:cubicBezTo>
                  <a:pt x="192" y="98"/>
                  <a:pt x="192" y="98"/>
                  <a:pt x="192" y="98"/>
                </a:cubicBezTo>
                <a:cubicBezTo>
                  <a:pt x="198" y="92"/>
                  <a:pt x="198" y="92"/>
                  <a:pt x="198" y="92"/>
                </a:cubicBezTo>
                <a:cubicBezTo>
                  <a:pt x="200" y="85"/>
                  <a:pt x="200" y="85"/>
                  <a:pt x="200" y="85"/>
                </a:cubicBezTo>
                <a:cubicBezTo>
                  <a:pt x="199" y="82"/>
                  <a:pt x="199" y="82"/>
                  <a:pt x="199" y="82"/>
                </a:cubicBezTo>
                <a:cubicBezTo>
                  <a:pt x="200" y="79"/>
                  <a:pt x="200" y="79"/>
                  <a:pt x="200" y="79"/>
                </a:cubicBezTo>
                <a:cubicBezTo>
                  <a:pt x="203" y="77"/>
                  <a:pt x="203" y="77"/>
                  <a:pt x="203" y="77"/>
                </a:cubicBezTo>
                <a:cubicBezTo>
                  <a:pt x="205" y="74"/>
                  <a:pt x="205" y="74"/>
                  <a:pt x="205" y="74"/>
                </a:cubicBezTo>
                <a:cubicBezTo>
                  <a:pt x="207" y="69"/>
                  <a:pt x="207" y="69"/>
                  <a:pt x="207" y="69"/>
                </a:cubicBezTo>
                <a:cubicBezTo>
                  <a:pt x="206" y="65"/>
                  <a:pt x="206" y="65"/>
                  <a:pt x="206" y="65"/>
                </a:cubicBezTo>
                <a:cubicBezTo>
                  <a:pt x="196" y="56"/>
                  <a:pt x="196" y="56"/>
                  <a:pt x="196" y="56"/>
                </a:cubicBezTo>
                <a:cubicBezTo>
                  <a:pt x="186" y="55"/>
                  <a:pt x="186" y="55"/>
                  <a:pt x="186" y="55"/>
                </a:cubicBezTo>
                <a:cubicBezTo>
                  <a:pt x="178" y="51"/>
                  <a:pt x="178" y="51"/>
                  <a:pt x="178" y="51"/>
                </a:cubicBezTo>
                <a:cubicBezTo>
                  <a:pt x="171" y="43"/>
                  <a:pt x="171" y="43"/>
                  <a:pt x="171" y="43"/>
                </a:cubicBezTo>
                <a:cubicBezTo>
                  <a:pt x="166" y="43"/>
                  <a:pt x="166" y="43"/>
                  <a:pt x="166" y="43"/>
                </a:cubicBezTo>
                <a:cubicBezTo>
                  <a:pt x="160" y="40"/>
                  <a:pt x="160" y="40"/>
                  <a:pt x="160" y="40"/>
                </a:cubicBezTo>
                <a:cubicBezTo>
                  <a:pt x="150" y="38"/>
                  <a:pt x="150" y="38"/>
                  <a:pt x="150" y="38"/>
                </a:cubicBezTo>
                <a:cubicBezTo>
                  <a:pt x="147" y="33"/>
                  <a:pt x="147" y="33"/>
                  <a:pt x="147" y="33"/>
                </a:cubicBezTo>
                <a:cubicBezTo>
                  <a:pt x="143" y="29"/>
                  <a:pt x="143" y="29"/>
                  <a:pt x="143" y="29"/>
                </a:cubicBezTo>
                <a:cubicBezTo>
                  <a:pt x="139" y="29"/>
                  <a:pt x="139" y="29"/>
                  <a:pt x="139" y="29"/>
                </a:cubicBezTo>
                <a:cubicBezTo>
                  <a:pt x="128" y="18"/>
                  <a:pt x="128" y="18"/>
                  <a:pt x="128" y="18"/>
                </a:cubicBezTo>
                <a:cubicBezTo>
                  <a:pt x="124" y="11"/>
                  <a:pt x="124" y="11"/>
                  <a:pt x="124" y="11"/>
                </a:cubicBezTo>
                <a:cubicBezTo>
                  <a:pt x="120" y="10"/>
                  <a:pt x="120" y="10"/>
                  <a:pt x="120" y="10"/>
                </a:cubicBezTo>
                <a:cubicBezTo>
                  <a:pt x="117" y="5"/>
                  <a:pt x="117" y="5"/>
                  <a:pt x="117" y="5"/>
                </a:cubicBezTo>
                <a:cubicBezTo>
                  <a:pt x="119" y="0"/>
                  <a:pt x="119" y="0"/>
                  <a:pt x="119" y="0"/>
                </a:cubicBezTo>
                <a:cubicBezTo>
                  <a:pt x="117" y="5"/>
                  <a:pt x="117" y="5"/>
                  <a:pt x="117" y="5"/>
                </a:cubicBezTo>
                <a:cubicBezTo>
                  <a:pt x="113" y="3"/>
                  <a:pt x="113" y="3"/>
                  <a:pt x="113" y="3"/>
                </a:cubicBezTo>
                <a:cubicBezTo>
                  <a:pt x="95" y="1"/>
                  <a:pt x="95" y="1"/>
                  <a:pt x="95" y="1"/>
                </a:cubicBezTo>
                <a:cubicBezTo>
                  <a:pt x="92" y="5"/>
                  <a:pt x="92" y="5"/>
                  <a:pt x="92" y="5"/>
                </a:cubicBezTo>
                <a:cubicBezTo>
                  <a:pt x="93" y="8"/>
                  <a:pt x="93" y="8"/>
                  <a:pt x="93" y="8"/>
                </a:cubicBezTo>
                <a:cubicBezTo>
                  <a:pt x="91" y="11"/>
                  <a:pt x="91" y="11"/>
                  <a:pt x="91" y="11"/>
                </a:cubicBezTo>
                <a:cubicBezTo>
                  <a:pt x="90" y="16"/>
                  <a:pt x="90" y="16"/>
                  <a:pt x="90" y="16"/>
                </a:cubicBezTo>
                <a:cubicBezTo>
                  <a:pt x="88" y="18"/>
                  <a:pt x="88" y="18"/>
                  <a:pt x="88" y="18"/>
                </a:cubicBezTo>
                <a:cubicBezTo>
                  <a:pt x="85" y="8"/>
                  <a:pt x="85" y="8"/>
                  <a:pt x="85" y="8"/>
                </a:cubicBezTo>
                <a:cubicBezTo>
                  <a:pt x="84" y="4"/>
                  <a:pt x="84" y="4"/>
                  <a:pt x="84" y="4"/>
                </a:cubicBezTo>
                <a:cubicBezTo>
                  <a:pt x="76" y="5"/>
                  <a:pt x="76" y="5"/>
                  <a:pt x="76" y="5"/>
                </a:cubicBezTo>
                <a:cubicBezTo>
                  <a:pt x="72" y="4"/>
                  <a:pt x="72" y="4"/>
                  <a:pt x="72" y="4"/>
                </a:cubicBezTo>
                <a:cubicBezTo>
                  <a:pt x="65" y="5"/>
                  <a:pt x="65" y="5"/>
                  <a:pt x="65" y="5"/>
                </a:cubicBezTo>
                <a:cubicBezTo>
                  <a:pt x="59" y="1"/>
                  <a:pt x="59" y="1"/>
                  <a:pt x="59" y="1"/>
                </a:cubicBezTo>
                <a:cubicBezTo>
                  <a:pt x="55" y="3"/>
                  <a:pt x="55" y="3"/>
                  <a:pt x="55" y="3"/>
                </a:cubicBezTo>
                <a:cubicBezTo>
                  <a:pt x="48" y="10"/>
                  <a:pt x="48" y="10"/>
                  <a:pt x="48" y="10"/>
                </a:cubicBezTo>
                <a:cubicBezTo>
                  <a:pt x="41" y="20"/>
                  <a:pt x="41" y="20"/>
                  <a:pt x="41" y="20"/>
                </a:cubicBezTo>
                <a:cubicBezTo>
                  <a:pt x="42" y="19"/>
                  <a:pt x="42" y="19"/>
                  <a:pt x="42" y="19"/>
                </a:cubicBezTo>
                <a:cubicBezTo>
                  <a:pt x="45" y="23"/>
                  <a:pt x="45" y="23"/>
                  <a:pt x="45" y="23"/>
                </a:cubicBezTo>
                <a:cubicBezTo>
                  <a:pt x="41" y="43"/>
                  <a:pt x="41" y="43"/>
                  <a:pt x="41" y="43"/>
                </a:cubicBezTo>
                <a:cubicBezTo>
                  <a:pt x="31" y="48"/>
                  <a:pt x="31" y="48"/>
                  <a:pt x="31" y="48"/>
                </a:cubicBezTo>
                <a:cubicBezTo>
                  <a:pt x="22" y="52"/>
                  <a:pt x="22" y="52"/>
                  <a:pt x="22" y="52"/>
                </a:cubicBezTo>
                <a:cubicBezTo>
                  <a:pt x="22" y="52"/>
                  <a:pt x="17" y="56"/>
                  <a:pt x="19" y="59"/>
                </a:cubicBezTo>
                <a:cubicBezTo>
                  <a:pt x="21" y="61"/>
                  <a:pt x="22" y="65"/>
                  <a:pt x="22" y="65"/>
                </a:cubicBezTo>
                <a:cubicBezTo>
                  <a:pt x="23" y="74"/>
                  <a:pt x="23" y="74"/>
                  <a:pt x="23" y="74"/>
                </a:cubicBezTo>
                <a:cubicBezTo>
                  <a:pt x="25" y="78"/>
                  <a:pt x="25" y="78"/>
                  <a:pt x="25" y="78"/>
                </a:cubicBezTo>
                <a:cubicBezTo>
                  <a:pt x="26" y="83"/>
                  <a:pt x="26" y="83"/>
                  <a:pt x="26" y="83"/>
                </a:cubicBezTo>
                <a:cubicBezTo>
                  <a:pt x="23" y="85"/>
                  <a:pt x="23" y="85"/>
                  <a:pt x="23" y="85"/>
                </a:cubicBezTo>
                <a:cubicBezTo>
                  <a:pt x="22" y="88"/>
                  <a:pt x="22" y="88"/>
                  <a:pt x="22" y="88"/>
                </a:cubicBezTo>
                <a:cubicBezTo>
                  <a:pt x="24" y="91"/>
                  <a:pt x="24" y="91"/>
                  <a:pt x="24" y="91"/>
                </a:cubicBezTo>
                <a:cubicBezTo>
                  <a:pt x="27" y="98"/>
                  <a:pt x="27" y="98"/>
                  <a:pt x="27" y="98"/>
                </a:cubicBezTo>
                <a:cubicBezTo>
                  <a:pt x="22" y="103"/>
                  <a:pt x="22" y="103"/>
                  <a:pt x="22" y="103"/>
                </a:cubicBezTo>
                <a:cubicBezTo>
                  <a:pt x="17" y="108"/>
                  <a:pt x="17" y="108"/>
                  <a:pt x="17" y="108"/>
                </a:cubicBezTo>
                <a:cubicBezTo>
                  <a:pt x="13" y="119"/>
                  <a:pt x="13" y="119"/>
                  <a:pt x="13" y="119"/>
                </a:cubicBezTo>
                <a:cubicBezTo>
                  <a:pt x="9" y="125"/>
                  <a:pt x="9" y="125"/>
                  <a:pt x="9" y="125"/>
                </a:cubicBezTo>
                <a:cubicBezTo>
                  <a:pt x="7" y="138"/>
                  <a:pt x="7" y="138"/>
                  <a:pt x="7" y="138"/>
                </a:cubicBezTo>
                <a:cubicBezTo>
                  <a:pt x="5" y="149"/>
                  <a:pt x="5" y="149"/>
                  <a:pt x="5" y="149"/>
                </a:cubicBezTo>
                <a:cubicBezTo>
                  <a:pt x="9" y="154"/>
                  <a:pt x="9" y="154"/>
                  <a:pt x="9" y="154"/>
                </a:cubicBezTo>
                <a:cubicBezTo>
                  <a:pt x="8" y="164"/>
                  <a:pt x="8" y="164"/>
                  <a:pt x="8" y="164"/>
                </a:cubicBezTo>
                <a:cubicBezTo>
                  <a:pt x="6" y="168"/>
                  <a:pt x="6" y="168"/>
                  <a:pt x="6" y="168"/>
                </a:cubicBezTo>
                <a:cubicBezTo>
                  <a:pt x="5" y="175"/>
                  <a:pt x="5" y="175"/>
                  <a:pt x="5" y="175"/>
                </a:cubicBezTo>
                <a:cubicBezTo>
                  <a:pt x="1" y="179"/>
                  <a:pt x="1" y="179"/>
                  <a:pt x="1" y="179"/>
                </a:cubicBezTo>
                <a:cubicBezTo>
                  <a:pt x="1" y="179"/>
                  <a:pt x="0" y="180"/>
                  <a:pt x="0" y="182"/>
                </a:cubicBezTo>
                <a:cubicBezTo>
                  <a:pt x="0" y="184"/>
                  <a:pt x="3" y="195"/>
                  <a:pt x="3" y="195"/>
                </a:cubicBezTo>
                <a:cubicBezTo>
                  <a:pt x="12" y="212"/>
                  <a:pt x="12" y="212"/>
                  <a:pt x="12" y="212"/>
                </a:cubicBezTo>
                <a:cubicBezTo>
                  <a:pt x="12" y="212"/>
                  <a:pt x="14" y="216"/>
                  <a:pt x="17" y="228"/>
                </a:cubicBezTo>
                <a:cubicBezTo>
                  <a:pt x="20" y="239"/>
                  <a:pt x="18" y="245"/>
                  <a:pt x="18" y="245"/>
                </a:cubicBezTo>
                <a:cubicBezTo>
                  <a:pt x="18" y="245"/>
                  <a:pt x="14" y="245"/>
                  <a:pt x="13" y="250"/>
                </a:cubicBezTo>
                <a:cubicBezTo>
                  <a:pt x="12" y="254"/>
                  <a:pt x="12" y="261"/>
                  <a:pt x="12" y="261"/>
                </a:cubicBezTo>
                <a:cubicBezTo>
                  <a:pt x="9" y="266"/>
                  <a:pt x="9" y="266"/>
                  <a:pt x="9" y="266"/>
                </a:cubicBezTo>
                <a:cubicBezTo>
                  <a:pt x="11" y="266"/>
                  <a:pt x="14" y="276"/>
                  <a:pt x="14" y="276"/>
                </a:cubicBezTo>
                <a:cubicBezTo>
                  <a:pt x="14" y="280"/>
                  <a:pt x="14" y="280"/>
                  <a:pt x="14" y="280"/>
                </a:cubicBezTo>
                <a:cubicBezTo>
                  <a:pt x="11" y="284"/>
                  <a:pt x="11" y="284"/>
                  <a:pt x="11" y="284"/>
                </a:cubicBezTo>
                <a:cubicBezTo>
                  <a:pt x="7" y="292"/>
                  <a:pt x="7" y="292"/>
                  <a:pt x="7" y="292"/>
                </a:cubicBezTo>
                <a:cubicBezTo>
                  <a:pt x="8" y="306"/>
                  <a:pt x="8" y="306"/>
                  <a:pt x="8" y="306"/>
                </a:cubicBezTo>
                <a:cubicBezTo>
                  <a:pt x="6" y="315"/>
                  <a:pt x="6" y="315"/>
                  <a:pt x="6" y="315"/>
                </a:cubicBezTo>
                <a:cubicBezTo>
                  <a:pt x="16" y="335"/>
                  <a:pt x="16" y="335"/>
                  <a:pt x="16" y="335"/>
                </a:cubicBezTo>
                <a:cubicBezTo>
                  <a:pt x="13" y="338"/>
                  <a:pt x="13" y="338"/>
                  <a:pt x="13" y="338"/>
                </a:cubicBezTo>
                <a:cubicBezTo>
                  <a:pt x="10" y="340"/>
                  <a:pt x="10" y="340"/>
                  <a:pt x="10" y="340"/>
                </a:cubicBezTo>
                <a:cubicBezTo>
                  <a:pt x="9" y="342"/>
                  <a:pt x="9" y="342"/>
                  <a:pt x="9" y="342"/>
                </a:cubicBezTo>
                <a:cubicBezTo>
                  <a:pt x="8" y="350"/>
                  <a:pt x="8" y="350"/>
                  <a:pt x="8" y="350"/>
                </a:cubicBezTo>
                <a:cubicBezTo>
                  <a:pt x="5" y="353"/>
                  <a:pt x="5" y="353"/>
                  <a:pt x="5" y="353"/>
                </a:cubicBezTo>
                <a:cubicBezTo>
                  <a:pt x="3" y="361"/>
                  <a:pt x="5" y="364"/>
                  <a:pt x="5" y="375"/>
                </a:cubicBezTo>
                <a:cubicBezTo>
                  <a:pt x="4" y="386"/>
                  <a:pt x="5" y="396"/>
                  <a:pt x="9" y="401"/>
                </a:cubicBezTo>
                <a:cubicBezTo>
                  <a:pt x="13" y="406"/>
                  <a:pt x="7" y="409"/>
                  <a:pt x="7" y="415"/>
                </a:cubicBezTo>
                <a:cubicBezTo>
                  <a:pt x="7" y="421"/>
                  <a:pt x="14" y="435"/>
                  <a:pt x="14" y="435"/>
                </a:cubicBezTo>
                <a:cubicBezTo>
                  <a:pt x="13" y="443"/>
                  <a:pt x="18" y="455"/>
                  <a:pt x="18" y="455"/>
                </a:cubicBezTo>
                <a:cubicBezTo>
                  <a:pt x="18" y="455"/>
                  <a:pt x="26" y="456"/>
                  <a:pt x="26" y="462"/>
                </a:cubicBezTo>
                <a:cubicBezTo>
                  <a:pt x="26" y="468"/>
                  <a:pt x="18" y="470"/>
                  <a:pt x="18" y="470"/>
                </a:cubicBezTo>
                <a:cubicBezTo>
                  <a:pt x="18" y="470"/>
                  <a:pt x="19" y="472"/>
                  <a:pt x="25" y="472"/>
                </a:cubicBezTo>
                <a:cubicBezTo>
                  <a:pt x="30" y="472"/>
                  <a:pt x="31" y="480"/>
                  <a:pt x="29" y="485"/>
                </a:cubicBezTo>
                <a:cubicBezTo>
                  <a:pt x="28" y="489"/>
                  <a:pt x="27" y="496"/>
                  <a:pt x="27" y="496"/>
                </a:cubicBezTo>
                <a:cubicBezTo>
                  <a:pt x="29" y="516"/>
                  <a:pt x="29" y="516"/>
                  <a:pt x="29" y="516"/>
                </a:cubicBezTo>
                <a:cubicBezTo>
                  <a:pt x="30" y="528"/>
                  <a:pt x="30" y="528"/>
                  <a:pt x="30" y="528"/>
                </a:cubicBezTo>
                <a:cubicBezTo>
                  <a:pt x="27" y="536"/>
                  <a:pt x="27" y="536"/>
                  <a:pt x="27" y="536"/>
                </a:cubicBezTo>
                <a:cubicBezTo>
                  <a:pt x="29" y="546"/>
                  <a:pt x="29" y="546"/>
                  <a:pt x="29" y="546"/>
                </a:cubicBezTo>
                <a:cubicBezTo>
                  <a:pt x="28" y="564"/>
                  <a:pt x="28" y="564"/>
                  <a:pt x="28" y="564"/>
                </a:cubicBezTo>
                <a:cubicBezTo>
                  <a:pt x="20" y="573"/>
                  <a:pt x="20" y="573"/>
                  <a:pt x="20" y="573"/>
                </a:cubicBezTo>
                <a:cubicBezTo>
                  <a:pt x="18" y="585"/>
                  <a:pt x="18" y="585"/>
                  <a:pt x="18" y="585"/>
                </a:cubicBezTo>
                <a:cubicBezTo>
                  <a:pt x="19" y="599"/>
                  <a:pt x="19" y="599"/>
                  <a:pt x="19" y="599"/>
                </a:cubicBezTo>
                <a:cubicBezTo>
                  <a:pt x="29" y="613"/>
                  <a:pt x="29" y="613"/>
                  <a:pt x="29" y="613"/>
                </a:cubicBezTo>
                <a:cubicBezTo>
                  <a:pt x="40" y="608"/>
                  <a:pt x="40" y="608"/>
                  <a:pt x="40" y="608"/>
                </a:cubicBezTo>
                <a:cubicBezTo>
                  <a:pt x="42" y="619"/>
                  <a:pt x="42" y="619"/>
                  <a:pt x="42" y="619"/>
                </a:cubicBezTo>
                <a:cubicBezTo>
                  <a:pt x="51" y="636"/>
                  <a:pt x="51" y="636"/>
                  <a:pt x="51" y="636"/>
                </a:cubicBezTo>
                <a:cubicBezTo>
                  <a:pt x="51" y="636"/>
                  <a:pt x="67" y="638"/>
                  <a:pt x="92" y="639"/>
                </a:cubicBezTo>
                <a:cubicBezTo>
                  <a:pt x="100" y="640"/>
                  <a:pt x="104" y="641"/>
                  <a:pt x="107" y="645"/>
                </a:cubicBezTo>
                <a:cubicBezTo>
                  <a:pt x="107" y="645"/>
                  <a:pt x="107" y="645"/>
                  <a:pt x="106" y="645"/>
                </a:cubicBezTo>
                <a:cubicBezTo>
                  <a:pt x="108" y="645"/>
                  <a:pt x="109" y="644"/>
                  <a:pt x="110" y="643"/>
                </a:cubicBezTo>
                <a:cubicBezTo>
                  <a:pt x="111" y="642"/>
                  <a:pt x="111" y="640"/>
                  <a:pt x="110" y="640"/>
                </a:cubicBezTo>
                <a:cubicBezTo>
                  <a:pt x="107" y="635"/>
                  <a:pt x="103" y="631"/>
                  <a:pt x="101" y="626"/>
                </a:cubicBezTo>
                <a:cubicBezTo>
                  <a:pt x="98" y="621"/>
                  <a:pt x="97" y="616"/>
                  <a:pt x="96" y="610"/>
                </a:cubicBezTo>
                <a:cubicBezTo>
                  <a:pt x="94" y="605"/>
                  <a:pt x="95" y="599"/>
                  <a:pt x="99" y="595"/>
                </a:cubicBezTo>
                <a:cubicBezTo>
                  <a:pt x="101" y="593"/>
                  <a:pt x="103" y="591"/>
                  <a:pt x="105" y="589"/>
                </a:cubicBezTo>
                <a:cubicBezTo>
                  <a:pt x="110" y="585"/>
                  <a:pt x="113" y="580"/>
                  <a:pt x="112" y="573"/>
                </a:cubicBezTo>
                <a:cubicBezTo>
                  <a:pt x="111" y="567"/>
                  <a:pt x="113" y="562"/>
                  <a:pt x="118" y="558"/>
                </a:cubicBezTo>
                <a:cubicBezTo>
                  <a:pt x="122" y="554"/>
                  <a:pt x="126" y="549"/>
                  <a:pt x="130" y="544"/>
                </a:cubicBezTo>
                <a:cubicBezTo>
                  <a:pt x="132" y="541"/>
                  <a:pt x="133" y="538"/>
                  <a:pt x="132" y="534"/>
                </a:cubicBezTo>
                <a:cubicBezTo>
                  <a:pt x="132" y="532"/>
                  <a:pt x="132" y="530"/>
                  <a:pt x="131" y="528"/>
                </a:cubicBezTo>
                <a:cubicBezTo>
                  <a:pt x="130" y="522"/>
                  <a:pt x="128" y="517"/>
                  <a:pt x="121" y="517"/>
                </a:cubicBezTo>
                <a:cubicBezTo>
                  <a:pt x="117" y="517"/>
                  <a:pt x="114" y="516"/>
                  <a:pt x="111" y="513"/>
                </a:cubicBezTo>
                <a:cubicBezTo>
                  <a:pt x="108" y="511"/>
                  <a:pt x="105" y="508"/>
                  <a:pt x="102" y="505"/>
                </a:cubicBezTo>
                <a:cubicBezTo>
                  <a:pt x="95" y="500"/>
                  <a:pt x="94" y="492"/>
                  <a:pt x="100" y="485"/>
                </a:cubicBezTo>
                <a:cubicBezTo>
                  <a:pt x="102" y="482"/>
                  <a:pt x="104" y="480"/>
                  <a:pt x="107" y="478"/>
                </a:cubicBezTo>
                <a:cubicBezTo>
                  <a:pt x="111" y="476"/>
                  <a:pt x="116" y="474"/>
                  <a:pt x="120" y="472"/>
                </a:cubicBezTo>
                <a:cubicBezTo>
                  <a:pt x="122" y="472"/>
                  <a:pt x="123" y="470"/>
                  <a:pt x="123" y="469"/>
                </a:cubicBezTo>
                <a:cubicBezTo>
                  <a:pt x="124" y="464"/>
                  <a:pt x="129" y="458"/>
                  <a:pt x="126" y="452"/>
                </a:cubicBezTo>
                <a:cubicBezTo>
                  <a:pt x="125" y="450"/>
                  <a:pt x="125" y="448"/>
                  <a:pt x="125" y="445"/>
                </a:cubicBezTo>
                <a:cubicBezTo>
                  <a:pt x="124" y="440"/>
                  <a:pt x="125" y="435"/>
                  <a:pt x="130" y="430"/>
                </a:cubicBezTo>
                <a:cubicBezTo>
                  <a:pt x="133" y="428"/>
                  <a:pt x="135" y="425"/>
                  <a:pt x="137" y="421"/>
                </a:cubicBezTo>
                <a:cubicBezTo>
                  <a:pt x="137" y="421"/>
                  <a:pt x="137" y="421"/>
                  <a:pt x="137" y="421"/>
                </a:cubicBezTo>
                <a:cubicBezTo>
                  <a:pt x="137" y="421"/>
                  <a:pt x="137" y="421"/>
                  <a:pt x="136" y="421"/>
                </a:cubicBezTo>
                <a:cubicBezTo>
                  <a:pt x="135" y="421"/>
                  <a:pt x="133" y="421"/>
                  <a:pt x="132" y="420"/>
                </a:cubicBezTo>
                <a:cubicBezTo>
                  <a:pt x="130" y="419"/>
                  <a:pt x="130" y="418"/>
                  <a:pt x="132" y="417"/>
                </a:cubicBezTo>
                <a:cubicBezTo>
                  <a:pt x="132" y="417"/>
                  <a:pt x="133" y="416"/>
                  <a:pt x="134" y="417"/>
                </a:cubicBezTo>
                <a:cubicBezTo>
                  <a:pt x="135" y="418"/>
                  <a:pt x="136" y="419"/>
                  <a:pt x="136" y="421"/>
                </a:cubicBezTo>
                <a:cubicBezTo>
                  <a:pt x="137" y="421"/>
                  <a:pt x="137" y="421"/>
                  <a:pt x="138" y="421"/>
                </a:cubicBezTo>
                <a:cubicBezTo>
                  <a:pt x="137" y="421"/>
                  <a:pt x="137" y="421"/>
                  <a:pt x="137" y="421"/>
                </a:cubicBezTo>
                <a:cubicBezTo>
                  <a:pt x="138" y="422"/>
                  <a:pt x="140" y="422"/>
                  <a:pt x="141" y="422"/>
                </a:cubicBezTo>
                <a:cubicBezTo>
                  <a:pt x="146" y="422"/>
                  <a:pt x="149" y="418"/>
                  <a:pt x="148" y="414"/>
                </a:cubicBezTo>
                <a:cubicBezTo>
                  <a:pt x="148" y="411"/>
                  <a:pt x="147" y="407"/>
                  <a:pt x="146" y="404"/>
                </a:cubicBezTo>
                <a:cubicBezTo>
                  <a:pt x="145" y="402"/>
                  <a:pt x="142" y="401"/>
                  <a:pt x="140" y="402"/>
                </a:cubicBezTo>
                <a:cubicBezTo>
                  <a:pt x="139" y="403"/>
                  <a:pt x="138" y="404"/>
                  <a:pt x="137" y="404"/>
                </a:cubicBezTo>
                <a:cubicBezTo>
                  <a:pt x="130" y="407"/>
                  <a:pt x="124" y="404"/>
                  <a:pt x="122" y="397"/>
                </a:cubicBezTo>
                <a:cubicBezTo>
                  <a:pt x="121" y="393"/>
                  <a:pt x="121" y="389"/>
                  <a:pt x="120" y="385"/>
                </a:cubicBezTo>
                <a:cubicBezTo>
                  <a:pt x="119" y="384"/>
                  <a:pt x="119" y="383"/>
                  <a:pt x="118" y="381"/>
                </a:cubicBezTo>
                <a:cubicBezTo>
                  <a:pt x="118" y="379"/>
                  <a:pt x="121" y="376"/>
                  <a:pt x="124" y="377"/>
                </a:cubicBezTo>
                <a:cubicBezTo>
                  <a:pt x="128" y="378"/>
                  <a:pt x="132" y="380"/>
                  <a:pt x="135" y="382"/>
                </a:cubicBezTo>
                <a:cubicBezTo>
                  <a:pt x="141" y="385"/>
                  <a:pt x="146" y="385"/>
                  <a:pt x="152" y="384"/>
                </a:cubicBezTo>
                <a:cubicBezTo>
                  <a:pt x="157" y="384"/>
                  <a:pt x="164" y="377"/>
                  <a:pt x="164" y="372"/>
                </a:cubicBezTo>
                <a:cubicBezTo>
                  <a:pt x="164" y="368"/>
                  <a:pt x="162" y="364"/>
                  <a:pt x="162" y="360"/>
                </a:cubicBezTo>
                <a:cubicBezTo>
                  <a:pt x="162" y="355"/>
                  <a:pt x="164" y="350"/>
                  <a:pt x="164" y="345"/>
                </a:cubicBezTo>
                <a:cubicBezTo>
                  <a:pt x="164" y="345"/>
                  <a:pt x="164" y="344"/>
                  <a:pt x="164" y="343"/>
                </a:cubicBezTo>
                <a:cubicBezTo>
                  <a:pt x="163" y="342"/>
                  <a:pt x="163" y="341"/>
                  <a:pt x="163" y="339"/>
                </a:cubicBezTo>
                <a:cubicBezTo>
                  <a:pt x="162" y="335"/>
                  <a:pt x="164" y="332"/>
                  <a:pt x="168" y="333"/>
                </a:cubicBezTo>
                <a:cubicBezTo>
                  <a:pt x="183" y="336"/>
                  <a:pt x="198" y="335"/>
                  <a:pt x="213" y="329"/>
                </a:cubicBezTo>
                <a:cubicBezTo>
                  <a:pt x="217" y="328"/>
                  <a:pt x="221" y="327"/>
                  <a:pt x="224" y="325"/>
                </a:cubicBezTo>
                <a:cubicBezTo>
                  <a:pt x="231" y="322"/>
                  <a:pt x="236" y="318"/>
                  <a:pt x="238" y="310"/>
                </a:cubicBezTo>
                <a:cubicBezTo>
                  <a:pt x="239" y="306"/>
                  <a:pt x="242" y="302"/>
                  <a:pt x="244" y="297"/>
                </a:cubicBezTo>
                <a:cubicBezTo>
                  <a:pt x="245" y="295"/>
                  <a:pt x="245" y="292"/>
                  <a:pt x="246" y="289"/>
                </a:cubicBezTo>
                <a:cubicBezTo>
                  <a:pt x="247" y="286"/>
                  <a:pt x="245" y="282"/>
                  <a:pt x="242" y="280"/>
                </a:cubicBezTo>
                <a:close/>
                <a:moveTo>
                  <a:pt x="132" y="166"/>
                </a:moveTo>
                <a:cubicBezTo>
                  <a:pt x="131" y="166"/>
                  <a:pt x="130" y="165"/>
                  <a:pt x="129" y="165"/>
                </a:cubicBezTo>
                <a:cubicBezTo>
                  <a:pt x="129" y="165"/>
                  <a:pt x="130" y="164"/>
                  <a:pt x="130" y="164"/>
                </a:cubicBezTo>
                <a:cubicBezTo>
                  <a:pt x="131" y="164"/>
                  <a:pt x="132" y="164"/>
                  <a:pt x="132" y="164"/>
                </a:cubicBezTo>
                <a:cubicBezTo>
                  <a:pt x="133" y="164"/>
                  <a:pt x="133" y="165"/>
                  <a:pt x="134" y="165"/>
                </a:cubicBezTo>
                <a:cubicBezTo>
                  <a:pt x="133" y="166"/>
                  <a:pt x="133" y="166"/>
                  <a:pt x="132" y="16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107">
            <a:extLst>
              <a:ext uri="{FF2B5EF4-FFF2-40B4-BE49-F238E27FC236}">
                <a16:creationId xmlns:a16="http://schemas.microsoft.com/office/drawing/2014/main" id="{71D55E57-8F52-E41D-4590-93FAD7739C7C}"/>
              </a:ext>
            </a:extLst>
          </p:cNvPr>
          <p:cNvSpPr>
            <a:spLocks/>
          </p:cNvSpPr>
          <p:nvPr/>
        </p:nvSpPr>
        <p:spPr bwMode="auto">
          <a:xfrm>
            <a:off x="17012862" y="10668001"/>
            <a:ext cx="12700" cy="125414"/>
          </a:xfrm>
          <a:custGeom>
            <a:avLst/>
            <a:gdLst>
              <a:gd name="T0" fmla="*/ 0 w 4"/>
              <a:gd name="T1" fmla="*/ 40 h 40"/>
              <a:gd name="T2" fmla="*/ 0 w 4"/>
              <a:gd name="T3" fmla="*/ 0 h 40"/>
              <a:gd name="T4" fmla="*/ 0 w 4"/>
              <a:gd name="T5" fmla="*/ 40 h 40"/>
            </a:gdLst>
            <a:ahLst/>
            <a:cxnLst>
              <a:cxn ang="0">
                <a:pos x="T0" y="T1"/>
              </a:cxn>
              <a:cxn ang="0">
                <a:pos x="T2" y="T3"/>
              </a:cxn>
              <a:cxn ang="0">
                <a:pos x="T4" y="T5"/>
              </a:cxn>
            </a:cxnLst>
            <a:rect l="0" t="0" r="r" b="b"/>
            <a:pathLst>
              <a:path w="4" h="40">
                <a:moveTo>
                  <a:pt x="0" y="40"/>
                </a:moveTo>
                <a:cubicBezTo>
                  <a:pt x="3" y="26"/>
                  <a:pt x="4" y="13"/>
                  <a:pt x="0" y="0"/>
                </a:cubicBezTo>
                <a:cubicBezTo>
                  <a:pt x="4" y="13"/>
                  <a:pt x="3" y="26"/>
                  <a:pt x="0" y="4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0" name="Freeform 108">
            <a:extLst>
              <a:ext uri="{FF2B5EF4-FFF2-40B4-BE49-F238E27FC236}">
                <a16:creationId xmlns:a16="http://schemas.microsoft.com/office/drawing/2014/main" id="{A9272605-A58B-5973-6F69-4A951063DE1B}"/>
              </a:ext>
            </a:extLst>
          </p:cNvPr>
          <p:cNvSpPr>
            <a:spLocks/>
          </p:cNvSpPr>
          <p:nvPr/>
        </p:nvSpPr>
        <p:spPr bwMode="auto">
          <a:xfrm>
            <a:off x="17385927" y="12752389"/>
            <a:ext cx="222250" cy="247650"/>
          </a:xfrm>
          <a:custGeom>
            <a:avLst/>
            <a:gdLst>
              <a:gd name="T0" fmla="*/ 62 w 71"/>
              <a:gd name="T1" fmla="*/ 49 h 79"/>
              <a:gd name="T2" fmla="*/ 36 w 71"/>
              <a:gd name="T3" fmla="*/ 37 h 79"/>
              <a:gd name="T4" fmla="*/ 33 w 71"/>
              <a:gd name="T5" fmla="*/ 35 h 79"/>
              <a:gd name="T6" fmla="*/ 20 w 71"/>
              <a:gd name="T7" fmla="*/ 22 h 79"/>
              <a:gd name="T8" fmla="*/ 16 w 71"/>
              <a:gd name="T9" fmla="*/ 13 h 79"/>
              <a:gd name="T10" fmla="*/ 0 w 71"/>
              <a:gd name="T11" fmla="*/ 0 h 79"/>
              <a:gd name="T12" fmla="*/ 7 w 71"/>
              <a:gd name="T13" fmla="*/ 1 h 79"/>
              <a:gd name="T14" fmla="*/ 13 w 71"/>
              <a:gd name="T15" fmla="*/ 41 h 79"/>
              <a:gd name="T16" fmla="*/ 15 w 71"/>
              <a:gd name="T17" fmla="*/ 78 h 79"/>
              <a:gd name="T18" fmla="*/ 13 w 71"/>
              <a:gd name="T19" fmla="*/ 78 h 79"/>
              <a:gd name="T20" fmla="*/ 19 w 71"/>
              <a:gd name="T21" fmla="*/ 77 h 79"/>
              <a:gd name="T22" fmla="*/ 27 w 71"/>
              <a:gd name="T23" fmla="*/ 78 h 79"/>
              <a:gd name="T24" fmla="*/ 30 w 71"/>
              <a:gd name="T25" fmla="*/ 72 h 79"/>
              <a:gd name="T26" fmla="*/ 29 w 71"/>
              <a:gd name="T27" fmla="*/ 72 h 79"/>
              <a:gd name="T28" fmla="*/ 29 w 71"/>
              <a:gd name="T29" fmla="*/ 71 h 79"/>
              <a:gd name="T30" fmla="*/ 28 w 71"/>
              <a:gd name="T31" fmla="*/ 71 h 79"/>
              <a:gd name="T32" fmla="*/ 29 w 71"/>
              <a:gd name="T33" fmla="*/ 71 h 79"/>
              <a:gd name="T34" fmla="*/ 30 w 71"/>
              <a:gd name="T35" fmla="*/ 72 h 79"/>
              <a:gd name="T36" fmla="*/ 30 w 71"/>
              <a:gd name="T37" fmla="*/ 72 h 79"/>
              <a:gd name="T38" fmla="*/ 41 w 71"/>
              <a:gd name="T39" fmla="*/ 69 h 79"/>
              <a:gd name="T40" fmla="*/ 46 w 71"/>
              <a:gd name="T41" fmla="*/ 63 h 79"/>
              <a:gd name="T42" fmla="*/ 49 w 71"/>
              <a:gd name="T43" fmla="*/ 61 h 79"/>
              <a:gd name="T44" fmla="*/ 57 w 71"/>
              <a:gd name="T45" fmla="*/ 62 h 79"/>
              <a:gd name="T46" fmla="*/ 70 w 71"/>
              <a:gd name="T47" fmla="*/ 53 h 79"/>
              <a:gd name="T48" fmla="*/ 70 w 71"/>
              <a:gd name="T49" fmla="*/ 51 h 79"/>
              <a:gd name="T50" fmla="*/ 62 w 71"/>
              <a:gd name="T51"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9">
                <a:moveTo>
                  <a:pt x="62" y="49"/>
                </a:moveTo>
                <a:cubicBezTo>
                  <a:pt x="54" y="45"/>
                  <a:pt x="45" y="41"/>
                  <a:pt x="36" y="37"/>
                </a:cubicBezTo>
                <a:cubicBezTo>
                  <a:pt x="35" y="37"/>
                  <a:pt x="34" y="36"/>
                  <a:pt x="33" y="35"/>
                </a:cubicBezTo>
                <a:cubicBezTo>
                  <a:pt x="29" y="30"/>
                  <a:pt x="23" y="27"/>
                  <a:pt x="20" y="22"/>
                </a:cubicBezTo>
                <a:cubicBezTo>
                  <a:pt x="17" y="19"/>
                  <a:pt x="16" y="17"/>
                  <a:pt x="16" y="13"/>
                </a:cubicBezTo>
                <a:cubicBezTo>
                  <a:pt x="14" y="4"/>
                  <a:pt x="9" y="0"/>
                  <a:pt x="0" y="0"/>
                </a:cubicBezTo>
                <a:cubicBezTo>
                  <a:pt x="3" y="0"/>
                  <a:pt x="5" y="0"/>
                  <a:pt x="7" y="1"/>
                </a:cubicBezTo>
                <a:cubicBezTo>
                  <a:pt x="8" y="9"/>
                  <a:pt x="9" y="21"/>
                  <a:pt x="13" y="41"/>
                </a:cubicBezTo>
                <a:cubicBezTo>
                  <a:pt x="17" y="58"/>
                  <a:pt x="17" y="70"/>
                  <a:pt x="15" y="78"/>
                </a:cubicBezTo>
                <a:cubicBezTo>
                  <a:pt x="15" y="78"/>
                  <a:pt x="14" y="78"/>
                  <a:pt x="13" y="78"/>
                </a:cubicBezTo>
                <a:cubicBezTo>
                  <a:pt x="15" y="79"/>
                  <a:pt x="17" y="78"/>
                  <a:pt x="19" y="77"/>
                </a:cubicBezTo>
                <a:cubicBezTo>
                  <a:pt x="21" y="77"/>
                  <a:pt x="24" y="78"/>
                  <a:pt x="27" y="78"/>
                </a:cubicBezTo>
                <a:cubicBezTo>
                  <a:pt x="31" y="78"/>
                  <a:pt x="31" y="78"/>
                  <a:pt x="30" y="72"/>
                </a:cubicBezTo>
                <a:cubicBezTo>
                  <a:pt x="30" y="72"/>
                  <a:pt x="29" y="72"/>
                  <a:pt x="29" y="72"/>
                </a:cubicBezTo>
                <a:cubicBezTo>
                  <a:pt x="29" y="72"/>
                  <a:pt x="29" y="72"/>
                  <a:pt x="29" y="71"/>
                </a:cubicBezTo>
                <a:cubicBezTo>
                  <a:pt x="29" y="71"/>
                  <a:pt x="29" y="71"/>
                  <a:pt x="28" y="71"/>
                </a:cubicBezTo>
                <a:cubicBezTo>
                  <a:pt x="29" y="70"/>
                  <a:pt x="29" y="70"/>
                  <a:pt x="29" y="71"/>
                </a:cubicBezTo>
                <a:cubicBezTo>
                  <a:pt x="29" y="71"/>
                  <a:pt x="30" y="72"/>
                  <a:pt x="30" y="72"/>
                </a:cubicBezTo>
                <a:cubicBezTo>
                  <a:pt x="30" y="72"/>
                  <a:pt x="30" y="72"/>
                  <a:pt x="30" y="72"/>
                </a:cubicBezTo>
                <a:cubicBezTo>
                  <a:pt x="34" y="71"/>
                  <a:pt x="37" y="70"/>
                  <a:pt x="41" y="69"/>
                </a:cubicBezTo>
                <a:cubicBezTo>
                  <a:pt x="44" y="68"/>
                  <a:pt x="46" y="66"/>
                  <a:pt x="46" y="63"/>
                </a:cubicBezTo>
                <a:cubicBezTo>
                  <a:pt x="46" y="61"/>
                  <a:pt x="48" y="61"/>
                  <a:pt x="49" y="61"/>
                </a:cubicBezTo>
                <a:cubicBezTo>
                  <a:pt x="52" y="62"/>
                  <a:pt x="55" y="63"/>
                  <a:pt x="57" y="62"/>
                </a:cubicBezTo>
                <a:cubicBezTo>
                  <a:pt x="62" y="60"/>
                  <a:pt x="66" y="56"/>
                  <a:pt x="70" y="53"/>
                </a:cubicBezTo>
                <a:cubicBezTo>
                  <a:pt x="71" y="53"/>
                  <a:pt x="70" y="52"/>
                  <a:pt x="70" y="51"/>
                </a:cubicBezTo>
                <a:cubicBezTo>
                  <a:pt x="68" y="48"/>
                  <a:pt x="65" y="50"/>
                  <a:pt x="62" y="4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 name="Freeform 109">
            <a:extLst>
              <a:ext uri="{FF2B5EF4-FFF2-40B4-BE49-F238E27FC236}">
                <a16:creationId xmlns:a16="http://schemas.microsoft.com/office/drawing/2014/main" id="{CFF7D1EF-618D-0900-EBB9-24A7B3EC849B}"/>
              </a:ext>
            </a:extLst>
          </p:cNvPr>
          <p:cNvSpPr>
            <a:spLocks/>
          </p:cNvSpPr>
          <p:nvPr/>
        </p:nvSpPr>
        <p:spPr bwMode="auto">
          <a:xfrm>
            <a:off x="18484476" y="10760076"/>
            <a:ext cx="3176"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2" name="Freeform 110">
            <a:extLst>
              <a:ext uri="{FF2B5EF4-FFF2-40B4-BE49-F238E27FC236}">
                <a16:creationId xmlns:a16="http://schemas.microsoft.com/office/drawing/2014/main" id="{07B9799E-1FAF-16B9-87DF-3743A5D9D0F1}"/>
              </a:ext>
            </a:extLst>
          </p:cNvPr>
          <p:cNvSpPr>
            <a:spLocks/>
          </p:cNvSpPr>
          <p:nvPr/>
        </p:nvSpPr>
        <p:spPr bwMode="auto">
          <a:xfrm>
            <a:off x="17812963" y="11483977"/>
            <a:ext cx="22226" cy="9526"/>
          </a:xfrm>
          <a:custGeom>
            <a:avLst/>
            <a:gdLst>
              <a:gd name="T0" fmla="*/ 7 w 7"/>
              <a:gd name="T1" fmla="*/ 3 h 3"/>
              <a:gd name="T2" fmla="*/ 0 w 7"/>
              <a:gd name="T3" fmla="*/ 0 h 3"/>
              <a:gd name="T4" fmla="*/ 7 w 7"/>
              <a:gd name="T5" fmla="*/ 3 h 3"/>
            </a:gdLst>
            <a:ahLst/>
            <a:cxnLst>
              <a:cxn ang="0">
                <a:pos x="T0" y="T1"/>
              </a:cxn>
              <a:cxn ang="0">
                <a:pos x="T2" y="T3"/>
              </a:cxn>
              <a:cxn ang="0">
                <a:pos x="T4" y="T5"/>
              </a:cxn>
            </a:cxnLst>
            <a:rect l="0" t="0" r="r" b="b"/>
            <a:pathLst>
              <a:path w="7" h="3">
                <a:moveTo>
                  <a:pt x="7" y="3"/>
                </a:moveTo>
                <a:cubicBezTo>
                  <a:pt x="5" y="2"/>
                  <a:pt x="2" y="1"/>
                  <a:pt x="0" y="0"/>
                </a:cubicBezTo>
                <a:cubicBezTo>
                  <a:pt x="2" y="1"/>
                  <a:pt x="5" y="2"/>
                  <a:pt x="7"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111">
            <a:extLst>
              <a:ext uri="{FF2B5EF4-FFF2-40B4-BE49-F238E27FC236}">
                <a16:creationId xmlns:a16="http://schemas.microsoft.com/office/drawing/2014/main" id="{1680E4FA-24E5-62A9-4EF0-3FBC023FD488}"/>
              </a:ext>
            </a:extLst>
          </p:cNvPr>
          <p:cNvSpPr>
            <a:spLocks/>
          </p:cNvSpPr>
          <p:nvPr/>
        </p:nvSpPr>
        <p:spPr bwMode="auto">
          <a:xfrm>
            <a:off x="17790738" y="11477627"/>
            <a:ext cx="15876" cy="6350"/>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3" y="1"/>
                  <a:pt x="5" y="2"/>
                </a:cubicBezTo>
                <a:cubicBezTo>
                  <a:pt x="3" y="1"/>
                  <a:pt x="2"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 name="Freeform 112">
            <a:extLst>
              <a:ext uri="{FF2B5EF4-FFF2-40B4-BE49-F238E27FC236}">
                <a16:creationId xmlns:a16="http://schemas.microsoft.com/office/drawing/2014/main" id="{57A07E2C-FD6A-02F3-2960-DFD596E1FD76}"/>
              </a:ext>
            </a:extLst>
          </p:cNvPr>
          <p:cNvSpPr>
            <a:spLocks/>
          </p:cNvSpPr>
          <p:nvPr/>
        </p:nvSpPr>
        <p:spPr bwMode="auto">
          <a:xfrm>
            <a:off x="17655800" y="12915901"/>
            <a:ext cx="12700" cy="6350"/>
          </a:xfrm>
          <a:custGeom>
            <a:avLst/>
            <a:gdLst>
              <a:gd name="T0" fmla="*/ 2 w 4"/>
              <a:gd name="T1" fmla="*/ 2 h 2"/>
              <a:gd name="T2" fmla="*/ 4 w 4"/>
              <a:gd name="T3" fmla="*/ 1 h 2"/>
              <a:gd name="T4" fmla="*/ 2 w 4"/>
              <a:gd name="T5" fmla="*/ 0 h 2"/>
              <a:gd name="T6" fmla="*/ 2 w 4"/>
              <a:gd name="T7" fmla="*/ 2 h 2"/>
            </a:gdLst>
            <a:ahLst/>
            <a:cxnLst>
              <a:cxn ang="0">
                <a:pos x="T0" y="T1"/>
              </a:cxn>
              <a:cxn ang="0">
                <a:pos x="T2" y="T3"/>
              </a:cxn>
              <a:cxn ang="0">
                <a:pos x="T4" y="T5"/>
              </a:cxn>
              <a:cxn ang="0">
                <a:pos x="T6" y="T7"/>
              </a:cxn>
            </a:cxnLst>
            <a:rect l="0" t="0" r="r" b="b"/>
            <a:pathLst>
              <a:path w="4" h="2">
                <a:moveTo>
                  <a:pt x="2" y="2"/>
                </a:moveTo>
                <a:cubicBezTo>
                  <a:pt x="2" y="2"/>
                  <a:pt x="3" y="1"/>
                  <a:pt x="4" y="1"/>
                </a:cubicBezTo>
                <a:cubicBezTo>
                  <a:pt x="3" y="1"/>
                  <a:pt x="3" y="0"/>
                  <a:pt x="2" y="0"/>
                </a:cubicBezTo>
                <a:cubicBezTo>
                  <a:pt x="0" y="0"/>
                  <a:pt x="0" y="1"/>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113">
            <a:extLst>
              <a:ext uri="{FF2B5EF4-FFF2-40B4-BE49-F238E27FC236}">
                <a16:creationId xmlns:a16="http://schemas.microsoft.com/office/drawing/2014/main" id="{0A0A7AD1-9161-C653-904E-337EFF029BEC}"/>
              </a:ext>
            </a:extLst>
          </p:cNvPr>
          <p:cNvSpPr>
            <a:spLocks/>
          </p:cNvSpPr>
          <p:nvPr/>
        </p:nvSpPr>
        <p:spPr bwMode="auto">
          <a:xfrm>
            <a:off x="17968539" y="11444288"/>
            <a:ext cx="6350" cy="14288"/>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1" y="2"/>
                  <a:pt x="0" y="3"/>
                  <a:pt x="0" y="5"/>
                </a:cubicBezTo>
                <a:cubicBezTo>
                  <a:pt x="0" y="3"/>
                  <a:pt x="1"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 name="Freeform 114">
            <a:extLst>
              <a:ext uri="{FF2B5EF4-FFF2-40B4-BE49-F238E27FC236}">
                <a16:creationId xmlns:a16="http://schemas.microsoft.com/office/drawing/2014/main" id="{DA3F6004-AC4D-F04D-B64C-57C576F3DC94}"/>
              </a:ext>
            </a:extLst>
          </p:cNvPr>
          <p:cNvSpPr>
            <a:spLocks/>
          </p:cNvSpPr>
          <p:nvPr/>
        </p:nvSpPr>
        <p:spPr bwMode="auto">
          <a:xfrm>
            <a:off x="20341850" y="6137276"/>
            <a:ext cx="119064" cy="103188"/>
          </a:xfrm>
          <a:custGeom>
            <a:avLst/>
            <a:gdLst>
              <a:gd name="T0" fmla="*/ 0 w 38"/>
              <a:gd name="T1" fmla="*/ 18 h 33"/>
              <a:gd name="T2" fmla="*/ 7 w 38"/>
              <a:gd name="T3" fmla="*/ 25 h 33"/>
              <a:gd name="T4" fmla="*/ 10 w 38"/>
              <a:gd name="T5" fmla="*/ 25 h 33"/>
              <a:gd name="T6" fmla="*/ 10 w 38"/>
              <a:gd name="T7" fmla="*/ 20 h 33"/>
              <a:gd name="T8" fmla="*/ 12 w 38"/>
              <a:gd name="T9" fmla="*/ 19 h 33"/>
              <a:gd name="T10" fmla="*/ 18 w 38"/>
              <a:gd name="T11" fmla="*/ 21 h 33"/>
              <a:gd name="T12" fmla="*/ 21 w 38"/>
              <a:gd name="T13" fmla="*/ 27 h 33"/>
              <a:gd name="T14" fmla="*/ 23 w 38"/>
              <a:gd name="T15" fmla="*/ 28 h 33"/>
              <a:gd name="T16" fmla="*/ 28 w 38"/>
              <a:gd name="T17" fmla="*/ 33 h 33"/>
              <a:gd name="T18" fmla="*/ 30 w 38"/>
              <a:gd name="T19" fmla="*/ 30 h 33"/>
              <a:gd name="T20" fmla="*/ 33 w 38"/>
              <a:gd name="T21" fmla="*/ 27 h 33"/>
              <a:gd name="T22" fmla="*/ 35 w 38"/>
              <a:gd name="T23" fmla="*/ 12 h 33"/>
              <a:gd name="T24" fmla="*/ 30 w 38"/>
              <a:gd name="T25" fmla="*/ 5 h 33"/>
              <a:gd name="T26" fmla="*/ 26 w 38"/>
              <a:gd name="T27" fmla="*/ 2 h 33"/>
              <a:gd name="T28" fmla="*/ 17 w 38"/>
              <a:gd name="T29" fmla="*/ 0 h 33"/>
              <a:gd name="T30" fmla="*/ 13 w 38"/>
              <a:gd name="T31" fmla="*/ 4 h 33"/>
              <a:gd name="T32" fmla="*/ 8 w 38"/>
              <a:gd name="T33" fmla="*/ 7 h 33"/>
              <a:gd name="T34" fmla="*/ 7 w 38"/>
              <a:gd name="T35" fmla="*/ 10 h 33"/>
              <a:gd name="T36" fmla="*/ 3 w 38"/>
              <a:gd name="T37" fmla="*/ 11 h 33"/>
              <a:gd name="T38" fmla="*/ 0 w 38"/>
              <a:gd name="T39"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3">
                <a:moveTo>
                  <a:pt x="0" y="18"/>
                </a:moveTo>
                <a:cubicBezTo>
                  <a:pt x="7" y="25"/>
                  <a:pt x="7" y="25"/>
                  <a:pt x="7" y="25"/>
                </a:cubicBezTo>
                <a:cubicBezTo>
                  <a:pt x="10" y="25"/>
                  <a:pt x="10" y="25"/>
                  <a:pt x="10" y="25"/>
                </a:cubicBezTo>
                <a:cubicBezTo>
                  <a:pt x="10" y="20"/>
                  <a:pt x="10" y="20"/>
                  <a:pt x="10" y="20"/>
                </a:cubicBezTo>
                <a:cubicBezTo>
                  <a:pt x="12" y="19"/>
                  <a:pt x="12" y="19"/>
                  <a:pt x="12" y="19"/>
                </a:cubicBezTo>
                <a:cubicBezTo>
                  <a:pt x="18" y="21"/>
                  <a:pt x="18" y="21"/>
                  <a:pt x="18" y="21"/>
                </a:cubicBezTo>
                <a:cubicBezTo>
                  <a:pt x="21" y="27"/>
                  <a:pt x="21" y="27"/>
                  <a:pt x="21" y="27"/>
                </a:cubicBezTo>
                <a:cubicBezTo>
                  <a:pt x="23" y="28"/>
                  <a:pt x="23" y="28"/>
                  <a:pt x="23" y="28"/>
                </a:cubicBezTo>
                <a:cubicBezTo>
                  <a:pt x="28" y="33"/>
                  <a:pt x="28" y="33"/>
                  <a:pt x="28" y="33"/>
                </a:cubicBezTo>
                <a:cubicBezTo>
                  <a:pt x="29" y="32"/>
                  <a:pt x="29" y="31"/>
                  <a:pt x="30" y="30"/>
                </a:cubicBezTo>
                <a:cubicBezTo>
                  <a:pt x="31" y="29"/>
                  <a:pt x="32" y="28"/>
                  <a:pt x="33" y="27"/>
                </a:cubicBezTo>
                <a:cubicBezTo>
                  <a:pt x="38" y="23"/>
                  <a:pt x="37" y="18"/>
                  <a:pt x="35" y="12"/>
                </a:cubicBezTo>
                <a:cubicBezTo>
                  <a:pt x="33" y="10"/>
                  <a:pt x="32" y="7"/>
                  <a:pt x="30" y="5"/>
                </a:cubicBezTo>
                <a:cubicBezTo>
                  <a:pt x="29" y="4"/>
                  <a:pt x="27" y="2"/>
                  <a:pt x="26" y="2"/>
                </a:cubicBezTo>
                <a:cubicBezTo>
                  <a:pt x="23" y="1"/>
                  <a:pt x="20" y="0"/>
                  <a:pt x="17" y="0"/>
                </a:cubicBezTo>
                <a:cubicBezTo>
                  <a:pt x="13" y="4"/>
                  <a:pt x="13" y="4"/>
                  <a:pt x="13" y="4"/>
                </a:cubicBezTo>
                <a:cubicBezTo>
                  <a:pt x="8" y="7"/>
                  <a:pt x="8" y="7"/>
                  <a:pt x="8" y="7"/>
                </a:cubicBezTo>
                <a:cubicBezTo>
                  <a:pt x="7" y="10"/>
                  <a:pt x="7" y="10"/>
                  <a:pt x="7" y="10"/>
                </a:cubicBezTo>
                <a:cubicBezTo>
                  <a:pt x="3" y="11"/>
                  <a:pt x="3" y="11"/>
                  <a:pt x="3" y="11"/>
                </a:cubicBezTo>
                <a:lnTo>
                  <a:pt x="0" y="1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 name="Freeform 115">
            <a:extLst>
              <a:ext uri="{FF2B5EF4-FFF2-40B4-BE49-F238E27FC236}">
                <a16:creationId xmlns:a16="http://schemas.microsoft.com/office/drawing/2014/main" id="{0DAB7ADF-D0E0-DB85-478B-55872B35EBDE}"/>
              </a:ext>
            </a:extLst>
          </p:cNvPr>
          <p:cNvSpPr>
            <a:spLocks/>
          </p:cNvSpPr>
          <p:nvPr/>
        </p:nvSpPr>
        <p:spPr bwMode="auto">
          <a:xfrm>
            <a:off x="20216439" y="6134100"/>
            <a:ext cx="222250" cy="282576"/>
          </a:xfrm>
          <a:custGeom>
            <a:avLst/>
            <a:gdLst>
              <a:gd name="T0" fmla="*/ 68 w 71"/>
              <a:gd name="T1" fmla="*/ 39 h 90"/>
              <a:gd name="T2" fmla="*/ 68 w 71"/>
              <a:gd name="T3" fmla="*/ 34 h 90"/>
              <a:gd name="T4" fmla="*/ 68 w 71"/>
              <a:gd name="T5" fmla="*/ 34 h 90"/>
              <a:gd name="T6" fmla="*/ 63 w 71"/>
              <a:gd name="T7" fmla="*/ 29 h 90"/>
              <a:gd name="T8" fmla="*/ 61 w 71"/>
              <a:gd name="T9" fmla="*/ 28 h 90"/>
              <a:gd name="T10" fmla="*/ 58 w 71"/>
              <a:gd name="T11" fmla="*/ 22 h 90"/>
              <a:gd name="T12" fmla="*/ 52 w 71"/>
              <a:gd name="T13" fmla="*/ 20 h 90"/>
              <a:gd name="T14" fmla="*/ 50 w 71"/>
              <a:gd name="T15" fmla="*/ 21 h 90"/>
              <a:gd name="T16" fmla="*/ 50 w 71"/>
              <a:gd name="T17" fmla="*/ 26 h 90"/>
              <a:gd name="T18" fmla="*/ 47 w 71"/>
              <a:gd name="T19" fmla="*/ 26 h 90"/>
              <a:gd name="T20" fmla="*/ 40 w 71"/>
              <a:gd name="T21" fmla="*/ 19 h 90"/>
              <a:gd name="T22" fmla="*/ 43 w 71"/>
              <a:gd name="T23" fmla="*/ 12 h 90"/>
              <a:gd name="T24" fmla="*/ 47 w 71"/>
              <a:gd name="T25" fmla="*/ 11 h 90"/>
              <a:gd name="T26" fmla="*/ 48 w 71"/>
              <a:gd name="T27" fmla="*/ 8 h 90"/>
              <a:gd name="T28" fmla="*/ 53 w 71"/>
              <a:gd name="T29" fmla="*/ 5 h 90"/>
              <a:gd name="T30" fmla="*/ 57 w 71"/>
              <a:gd name="T31" fmla="*/ 1 h 90"/>
              <a:gd name="T32" fmla="*/ 49 w 71"/>
              <a:gd name="T33" fmla="*/ 0 h 90"/>
              <a:gd name="T34" fmla="*/ 45 w 71"/>
              <a:gd name="T35" fmla="*/ 1 h 90"/>
              <a:gd name="T36" fmla="*/ 34 w 71"/>
              <a:gd name="T37" fmla="*/ 9 h 90"/>
              <a:gd name="T38" fmla="*/ 30 w 71"/>
              <a:gd name="T39" fmla="*/ 18 h 90"/>
              <a:gd name="T40" fmla="*/ 27 w 71"/>
              <a:gd name="T41" fmla="*/ 20 h 90"/>
              <a:gd name="T42" fmla="*/ 15 w 71"/>
              <a:gd name="T43" fmla="*/ 21 h 90"/>
              <a:gd name="T44" fmla="*/ 10 w 71"/>
              <a:gd name="T45" fmla="*/ 25 h 90"/>
              <a:gd name="T46" fmla="*/ 10 w 71"/>
              <a:gd name="T47" fmla="*/ 37 h 90"/>
              <a:gd name="T48" fmla="*/ 13 w 71"/>
              <a:gd name="T49" fmla="*/ 46 h 90"/>
              <a:gd name="T50" fmla="*/ 14 w 71"/>
              <a:gd name="T51" fmla="*/ 58 h 90"/>
              <a:gd name="T52" fmla="*/ 7 w 71"/>
              <a:gd name="T53" fmla="*/ 68 h 90"/>
              <a:gd name="T54" fmla="*/ 4 w 71"/>
              <a:gd name="T55" fmla="*/ 71 h 90"/>
              <a:gd name="T56" fmla="*/ 7 w 71"/>
              <a:gd name="T57" fmla="*/ 85 h 90"/>
              <a:gd name="T58" fmla="*/ 27 w 71"/>
              <a:gd name="T59" fmla="*/ 88 h 90"/>
              <a:gd name="T60" fmla="*/ 38 w 71"/>
              <a:gd name="T61" fmla="*/ 83 h 90"/>
              <a:gd name="T62" fmla="*/ 57 w 71"/>
              <a:gd name="T63" fmla="*/ 75 h 90"/>
              <a:gd name="T64" fmla="*/ 64 w 71"/>
              <a:gd name="T65" fmla="*/ 71 h 90"/>
              <a:gd name="T66" fmla="*/ 69 w 71"/>
              <a:gd name="T67" fmla="*/ 45 h 90"/>
              <a:gd name="T68" fmla="*/ 68 w 71"/>
              <a:gd name="T69"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90">
                <a:moveTo>
                  <a:pt x="68" y="39"/>
                </a:moveTo>
                <a:cubicBezTo>
                  <a:pt x="67" y="37"/>
                  <a:pt x="68" y="35"/>
                  <a:pt x="68" y="34"/>
                </a:cubicBezTo>
                <a:cubicBezTo>
                  <a:pt x="68" y="34"/>
                  <a:pt x="68" y="34"/>
                  <a:pt x="68" y="34"/>
                </a:cubicBezTo>
                <a:cubicBezTo>
                  <a:pt x="63" y="29"/>
                  <a:pt x="63" y="29"/>
                  <a:pt x="63" y="29"/>
                </a:cubicBezTo>
                <a:cubicBezTo>
                  <a:pt x="61" y="28"/>
                  <a:pt x="61" y="28"/>
                  <a:pt x="61" y="28"/>
                </a:cubicBezTo>
                <a:cubicBezTo>
                  <a:pt x="58" y="22"/>
                  <a:pt x="58" y="22"/>
                  <a:pt x="58" y="22"/>
                </a:cubicBezTo>
                <a:cubicBezTo>
                  <a:pt x="52" y="20"/>
                  <a:pt x="52" y="20"/>
                  <a:pt x="52" y="20"/>
                </a:cubicBezTo>
                <a:cubicBezTo>
                  <a:pt x="50" y="21"/>
                  <a:pt x="50" y="21"/>
                  <a:pt x="50" y="21"/>
                </a:cubicBezTo>
                <a:cubicBezTo>
                  <a:pt x="50" y="26"/>
                  <a:pt x="50" y="26"/>
                  <a:pt x="50" y="26"/>
                </a:cubicBezTo>
                <a:cubicBezTo>
                  <a:pt x="47" y="26"/>
                  <a:pt x="47" y="26"/>
                  <a:pt x="47" y="26"/>
                </a:cubicBezTo>
                <a:cubicBezTo>
                  <a:pt x="40" y="19"/>
                  <a:pt x="40" y="19"/>
                  <a:pt x="40" y="19"/>
                </a:cubicBezTo>
                <a:cubicBezTo>
                  <a:pt x="43" y="12"/>
                  <a:pt x="43" y="12"/>
                  <a:pt x="43" y="12"/>
                </a:cubicBezTo>
                <a:cubicBezTo>
                  <a:pt x="47" y="11"/>
                  <a:pt x="47" y="11"/>
                  <a:pt x="47" y="11"/>
                </a:cubicBezTo>
                <a:cubicBezTo>
                  <a:pt x="48" y="8"/>
                  <a:pt x="48" y="8"/>
                  <a:pt x="48" y="8"/>
                </a:cubicBezTo>
                <a:cubicBezTo>
                  <a:pt x="53" y="5"/>
                  <a:pt x="53" y="5"/>
                  <a:pt x="53" y="5"/>
                </a:cubicBezTo>
                <a:cubicBezTo>
                  <a:pt x="57" y="1"/>
                  <a:pt x="57" y="1"/>
                  <a:pt x="57" y="1"/>
                </a:cubicBezTo>
                <a:cubicBezTo>
                  <a:pt x="55" y="1"/>
                  <a:pt x="52" y="0"/>
                  <a:pt x="49" y="0"/>
                </a:cubicBezTo>
                <a:cubicBezTo>
                  <a:pt x="48" y="0"/>
                  <a:pt x="46" y="0"/>
                  <a:pt x="45" y="1"/>
                </a:cubicBezTo>
                <a:cubicBezTo>
                  <a:pt x="40" y="1"/>
                  <a:pt x="36" y="4"/>
                  <a:pt x="34" y="9"/>
                </a:cubicBezTo>
                <a:cubicBezTo>
                  <a:pt x="33" y="12"/>
                  <a:pt x="32" y="15"/>
                  <a:pt x="30" y="18"/>
                </a:cubicBezTo>
                <a:cubicBezTo>
                  <a:pt x="30" y="19"/>
                  <a:pt x="28" y="20"/>
                  <a:pt x="27" y="20"/>
                </a:cubicBezTo>
                <a:cubicBezTo>
                  <a:pt x="23" y="21"/>
                  <a:pt x="19" y="21"/>
                  <a:pt x="15" y="21"/>
                </a:cubicBezTo>
                <a:cubicBezTo>
                  <a:pt x="12" y="21"/>
                  <a:pt x="10" y="23"/>
                  <a:pt x="10" y="25"/>
                </a:cubicBezTo>
                <a:cubicBezTo>
                  <a:pt x="10" y="29"/>
                  <a:pt x="11" y="33"/>
                  <a:pt x="10" y="37"/>
                </a:cubicBezTo>
                <a:cubicBezTo>
                  <a:pt x="9" y="41"/>
                  <a:pt x="10" y="44"/>
                  <a:pt x="13" y="46"/>
                </a:cubicBezTo>
                <a:cubicBezTo>
                  <a:pt x="16" y="50"/>
                  <a:pt x="16" y="54"/>
                  <a:pt x="14" y="58"/>
                </a:cubicBezTo>
                <a:cubicBezTo>
                  <a:pt x="12" y="61"/>
                  <a:pt x="10" y="65"/>
                  <a:pt x="7" y="68"/>
                </a:cubicBezTo>
                <a:cubicBezTo>
                  <a:pt x="7" y="69"/>
                  <a:pt x="5" y="70"/>
                  <a:pt x="4" y="71"/>
                </a:cubicBezTo>
                <a:cubicBezTo>
                  <a:pt x="0" y="75"/>
                  <a:pt x="2" y="82"/>
                  <a:pt x="7" y="85"/>
                </a:cubicBezTo>
                <a:cubicBezTo>
                  <a:pt x="13" y="90"/>
                  <a:pt x="20" y="90"/>
                  <a:pt x="27" y="88"/>
                </a:cubicBezTo>
                <a:cubicBezTo>
                  <a:pt x="31" y="87"/>
                  <a:pt x="35" y="85"/>
                  <a:pt x="38" y="83"/>
                </a:cubicBezTo>
                <a:cubicBezTo>
                  <a:pt x="44" y="79"/>
                  <a:pt x="50" y="76"/>
                  <a:pt x="57" y="75"/>
                </a:cubicBezTo>
                <a:cubicBezTo>
                  <a:pt x="60" y="75"/>
                  <a:pt x="62" y="73"/>
                  <a:pt x="64" y="71"/>
                </a:cubicBezTo>
                <a:cubicBezTo>
                  <a:pt x="69" y="63"/>
                  <a:pt x="71" y="54"/>
                  <a:pt x="69" y="45"/>
                </a:cubicBezTo>
                <a:cubicBezTo>
                  <a:pt x="68" y="43"/>
                  <a:pt x="68" y="41"/>
                  <a:pt x="68" y="3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 name="Freeform 116">
            <a:extLst>
              <a:ext uri="{FF2B5EF4-FFF2-40B4-BE49-F238E27FC236}">
                <a16:creationId xmlns:a16="http://schemas.microsoft.com/office/drawing/2014/main" id="{E3744D6D-DFBD-6AB2-1789-AB488D273242}"/>
              </a:ext>
            </a:extLst>
          </p:cNvPr>
          <p:cNvSpPr>
            <a:spLocks/>
          </p:cNvSpPr>
          <p:nvPr/>
        </p:nvSpPr>
        <p:spPr bwMode="auto">
          <a:xfrm>
            <a:off x="20397412" y="6137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 name="Freeform 117">
            <a:extLst>
              <a:ext uri="{FF2B5EF4-FFF2-40B4-BE49-F238E27FC236}">
                <a16:creationId xmlns:a16="http://schemas.microsoft.com/office/drawing/2014/main" id="{3295BDC2-5B87-640E-6B15-AB4DDBC15682}"/>
              </a:ext>
            </a:extLst>
          </p:cNvPr>
          <p:cNvSpPr>
            <a:spLocks/>
          </p:cNvSpPr>
          <p:nvPr/>
        </p:nvSpPr>
        <p:spPr bwMode="auto">
          <a:xfrm>
            <a:off x="20435513" y="6224589"/>
            <a:ext cx="9526" cy="6350"/>
          </a:xfrm>
          <a:custGeom>
            <a:avLst/>
            <a:gdLst>
              <a:gd name="T0" fmla="*/ 0 w 3"/>
              <a:gd name="T1" fmla="*/ 2 h 2"/>
              <a:gd name="T2" fmla="*/ 3 w 3"/>
              <a:gd name="T3" fmla="*/ 0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1" y="1"/>
                  <a:pt x="2" y="0"/>
                  <a:pt x="3" y="0"/>
                </a:cubicBezTo>
                <a:cubicBezTo>
                  <a:pt x="3" y="0"/>
                  <a:pt x="3" y="0"/>
                  <a:pt x="3" y="0"/>
                </a:cubicBezTo>
                <a:cubicBezTo>
                  <a:pt x="2" y="0"/>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 name="Freeform 118">
            <a:extLst>
              <a:ext uri="{FF2B5EF4-FFF2-40B4-BE49-F238E27FC236}">
                <a16:creationId xmlns:a16="http://schemas.microsoft.com/office/drawing/2014/main" id="{3CDB12F1-F0F5-9F0E-1ABD-A163285FBE8C}"/>
              </a:ext>
            </a:extLst>
          </p:cNvPr>
          <p:cNvSpPr>
            <a:spLocks noEditPoints="1"/>
          </p:cNvSpPr>
          <p:nvPr/>
        </p:nvSpPr>
        <p:spPr bwMode="auto">
          <a:xfrm>
            <a:off x="20394238" y="5851527"/>
            <a:ext cx="420688" cy="681038"/>
          </a:xfrm>
          <a:custGeom>
            <a:avLst/>
            <a:gdLst>
              <a:gd name="T0" fmla="*/ 13 w 134"/>
              <a:gd name="T1" fmla="*/ 78 h 217"/>
              <a:gd name="T2" fmla="*/ 13 w 134"/>
              <a:gd name="T3" fmla="*/ 78 h 217"/>
              <a:gd name="T4" fmla="*/ 8 w 134"/>
              <a:gd name="T5" fmla="*/ 79 h 217"/>
              <a:gd name="T6" fmla="*/ 13 w 134"/>
              <a:gd name="T7" fmla="*/ 78 h 217"/>
              <a:gd name="T8" fmla="*/ 8 w 134"/>
              <a:gd name="T9" fmla="*/ 79 h 217"/>
              <a:gd name="T10" fmla="*/ 52 w 134"/>
              <a:gd name="T11" fmla="*/ 2 h 217"/>
              <a:gd name="T12" fmla="*/ 53 w 134"/>
              <a:gd name="T13" fmla="*/ 2 h 217"/>
              <a:gd name="T14" fmla="*/ 1 w 134"/>
              <a:gd name="T15" fmla="*/ 32 h 217"/>
              <a:gd name="T16" fmla="*/ 0 w 134"/>
              <a:gd name="T17" fmla="*/ 31 h 217"/>
              <a:gd name="T18" fmla="*/ 35 w 134"/>
              <a:gd name="T19" fmla="*/ 116 h 217"/>
              <a:gd name="T20" fmla="*/ 34 w 134"/>
              <a:gd name="T21" fmla="*/ 118 h 217"/>
              <a:gd name="T22" fmla="*/ 35 w 134"/>
              <a:gd name="T23" fmla="*/ 116 h 217"/>
              <a:gd name="T24" fmla="*/ 10 w 134"/>
              <a:gd name="T25" fmla="*/ 17 h 217"/>
              <a:gd name="T26" fmla="*/ 1 w 134"/>
              <a:gd name="T27" fmla="*/ 24 h 217"/>
              <a:gd name="T28" fmla="*/ 4 w 134"/>
              <a:gd name="T29" fmla="*/ 30 h 217"/>
              <a:gd name="T30" fmla="*/ 129 w 134"/>
              <a:gd name="T31" fmla="*/ 164 h 217"/>
              <a:gd name="T32" fmla="*/ 109 w 134"/>
              <a:gd name="T33" fmla="*/ 144 h 217"/>
              <a:gd name="T34" fmla="*/ 108 w 134"/>
              <a:gd name="T35" fmla="*/ 145 h 217"/>
              <a:gd name="T36" fmla="*/ 109 w 134"/>
              <a:gd name="T37" fmla="*/ 144 h 217"/>
              <a:gd name="T38" fmla="*/ 99 w 134"/>
              <a:gd name="T39" fmla="*/ 119 h 217"/>
              <a:gd name="T40" fmla="*/ 80 w 134"/>
              <a:gd name="T41" fmla="*/ 93 h 217"/>
              <a:gd name="T42" fmla="*/ 59 w 134"/>
              <a:gd name="T43" fmla="*/ 69 h 217"/>
              <a:gd name="T44" fmla="*/ 71 w 134"/>
              <a:gd name="T45" fmla="*/ 41 h 217"/>
              <a:gd name="T46" fmla="*/ 62 w 134"/>
              <a:gd name="T47" fmla="*/ 32 h 217"/>
              <a:gd name="T48" fmla="*/ 45 w 134"/>
              <a:gd name="T49" fmla="*/ 30 h 217"/>
              <a:gd name="T50" fmla="*/ 53 w 134"/>
              <a:gd name="T51" fmla="*/ 18 h 217"/>
              <a:gd name="T52" fmla="*/ 49 w 134"/>
              <a:gd name="T53" fmla="*/ 11 h 217"/>
              <a:gd name="T54" fmla="*/ 26 w 134"/>
              <a:gd name="T55" fmla="*/ 17 h 217"/>
              <a:gd name="T56" fmla="*/ 12 w 134"/>
              <a:gd name="T57" fmla="*/ 36 h 217"/>
              <a:gd name="T58" fmla="*/ 12 w 134"/>
              <a:gd name="T59" fmla="*/ 60 h 217"/>
              <a:gd name="T60" fmla="*/ 16 w 134"/>
              <a:gd name="T61" fmla="*/ 73 h 217"/>
              <a:gd name="T62" fmla="*/ 16 w 134"/>
              <a:gd name="T63" fmla="*/ 81 h 217"/>
              <a:gd name="T64" fmla="*/ 26 w 134"/>
              <a:gd name="T65" fmla="*/ 85 h 217"/>
              <a:gd name="T66" fmla="*/ 28 w 134"/>
              <a:gd name="T67" fmla="*/ 87 h 217"/>
              <a:gd name="T68" fmla="*/ 33 w 134"/>
              <a:gd name="T69" fmla="*/ 104 h 217"/>
              <a:gd name="T70" fmla="*/ 45 w 134"/>
              <a:gd name="T71" fmla="*/ 104 h 217"/>
              <a:gd name="T72" fmla="*/ 53 w 134"/>
              <a:gd name="T73" fmla="*/ 118 h 217"/>
              <a:gd name="T74" fmla="*/ 40 w 134"/>
              <a:gd name="T75" fmla="*/ 138 h 217"/>
              <a:gd name="T76" fmla="*/ 35 w 134"/>
              <a:gd name="T77" fmla="*/ 139 h 217"/>
              <a:gd name="T78" fmla="*/ 38 w 134"/>
              <a:gd name="T79" fmla="*/ 162 h 217"/>
              <a:gd name="T80" fmla="*/ 27 w 134"/>
              <a:gd name="T81" fmla="*/ 171 h 217"/>
              <a:gd name="T82" fmla="*/ 29 w 134"/>
              <a:gd name="T83" fmla="*/ 178 h 217"/>
              <a:gd name="T84" fmla="*/ 53 w 134"/>
              <a:gd name="T85" fmla="*/ 188 h 217"/>
              <a:gd name="T86" fmla="*/ 34 w 134"/>
              <a:gd name="T87" fmla="*/ 196 h 217"/>
              <a:gd name="T88" fmla="*/ 20 w 134"/>
              <a:gd name="T89" fmla="*/ 215 h 217"/>
              <a:gd name="T90" fmla="*/ 27 w 134"/>
              <a:gd name="T91" fmla="*/ 216 h 217"/>
              <a:gd name="T92" fmla="*/ 55 w 134"/>
              <a:gd name="T93" fmla="*/ 206 h 217"/>
              <a:gd name="T94" fmla="*/ 83 w 134"/>
              <a:gd name="T95" fmla="*/ 202 h 217"/>
              <a:gd name="T96" fmla="*/ 127 w 134"/>
              <a:gd name="T97" fmla="*/ 189 h 217"/>
              <a:gd name="T98" fmla="*/ 123 w 134"/>
              <a:gd name="T99" fmla="*/ 181 h 217"/>
              <a:gd name="T100" fmla="*/ 129 w 134"/>
              <a:gd name="T101" fmla="*/ 16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217">
                <a:moveTo>
                  <a:pt x="13" y="78"/>
                </a:moveTo>
                <a:cubicBezTo>
                  <a:pt x="13" y="78"/>
                  <a:pt x="13" y="78"/>
                  <a:pt x="13" y="78"/>
                </a:cubicBezTo>
                <a:cubicBezTo>
                  <a:pt x="13" y="78"/>
                  <a:pt x="13" y="78"/>
                  <a:pt x="13" y="78"/>
                </a:cubicBezTo>
                <a:cubicBezTo>
                  <a:pt x="13" y="78"/>
                  <a:pt x="13" y="78"/>
                  <a:pt x="13" y="78"/>
                </a:cubicBezTo>
                <a:cubicBezTo>
                  <a:pt x="13" y="78"/>
                  <a:pt x="13" y="78"/>
                  <a:pt x="13" y="78"/>
                </a:cubicBezTo>
                <a:close/>
                <a:moveTo>
                  <a:pt x="8" y="79"/>
                </a:moveTo>
                <a:cubicBezTo>
                  <a:pt x="8" y="81"/>
                  <a:pt x="10" y="82"/>
                  <a:pt x="11" y="81"/>
                </a:cubicBezTo>
                <a:cubicBezTo>
                  <a:pt x="12" y="80"/>
                  <a:pt x="12" y="79"/>
                  <a:pt x="13" y="78"/>
                </a:cubicBezTo>
                <a:cubicBezTo>
                  <a:pt x="12" y="78"/>
                  <a:pt x="10" y="78"/>
                  <a:pt x="9" y="78"/>
                </a:cubicBezTo>
                <a:cubicBezTo>
                  <a:pt x="9" y="78"/>
                  <a:pt x="8" y="79"/>
                  <a:pt x="8" y="79"/>
                </a:cubicBezTo>
                <a:close/>
                <a:moveTo>
                  <a:pt x="53" y="2"/>
                </a:moveTo>
                <a:cubicBezTo>
                  <a:pt x="53" y="0"/>
                  <a:pt x="52" y="0"/>
                  <a:pt x="52" y="2"/>
                </a:cubicBezTo>
                <a:cubicBezTo>
                  <a:pt x="51" y="2"/>
                  <a:pt x="52" y="3"/>
                  <a:pt x="52" y="3"/>
                </a:cubicBezTo>
                <a:cubicBezTo>
                  <a:pt x="53" y="3"/>
                  <a:pt x="53" y="3"/>
                  <a:pt x="53" y="2"/>
                </a:cubicBezTo>
                <a:close/>
                <a:moveTo>
                  <a:pt x="0" y="32"/>
                </a:moveTo>
                <a:cubicBezTo>
                  <a:pt x="1" y="32"/>
                  <a:pt x="1" y="32"/>
                  <a:pt x="1" y="32"/>
                </a:cubicBezTo>
                <a:cubicBezTo>
                  <a:pt x="1" y="32"/>
                  <a:pt x="1" y="31"/>
                  <a:pt x="1" y="31"/>
                </a:cubicBezTo>
                <a:cubicBezTo>
                  <a:pt x="1" y="31"/>
                  <a:pt x="0" y="31"/>
                  <a:pt x="0" y="31"/>
                </a:cubicBezTo>
                <a:lnTo>
                  <a:pt x="0" y="32"/>
                </a:lnTo>
                <a:close/>
                <a:moveTo>
                  <a:pt x="35" y="116"/>
                </a:moveTo>
                <a:cubicBezTo>
                  <a:pt x="34" y="116"/>
                  <a:pt x="33" y="116"/>
                  <a:pt x="33" y="117"/>
                </a:cubicBezTo>
                <a:cubicBezTo>
                  <a:pt x="32" y="118"/>
                  <a:pt x="32" y="118"/>
                  <a:pt x="34" y="118"/>
                </a:cubicBezTo>
                <a:cubicBezTo>
                  <a:pt x="35" y="118"/>
                  <a:pt x="35" y="118"/>
                  <a:pt x="36" y="118"/>
                </a:cubicBezTo>
                <a:cubicBezTo>
                  <a:pt x="35" y="117"/>
                  <a:pt x="35" y="116"/>
                  <a:pt x="35" y="116"/>
                </a:cubicBezTo>
                <a:close/>
                <a:moveTo>
                  <a:pt x="11" y="20"/>
                </a:moveTo>
                <a:cubicBezTo>
                  <a:pt x="12" y="19"/>
                  <a:pt x="11" y="18"/>
                  <a:pt x="10" y="17"/>
                </a:cubicBezTo>
                <a:cubicBezTo>
                  <a:pt x="9" y="17"/>
                  <a:pt x="9" y="17"/>
                  <a:pt x="8" y="17"/>
                </a:cubicBezTo>
                <a:cubicBezTo>
                  <a:pt x="4" y="18"/>
                  <a:pt x="2" y="20"/>
                  <a:pt x="1" y="24"/>
                </a:cubicBezTo>
                <a:cubicBezTo>
                  <a:pt x="0" y="26"/>
                  <a:pt x="1" y="29"/>
                  <a:pt x="1" y="31"/>
                </a:cubicBezTo>
                <a:cubicBezTo>
                  <a:pt x="2" y="31"/>
                  <a:pt x="3" y="30"/>
                  <a:pt x="4" y="30"/>
                </a:cubicBezTo>
                <a:cubicBezTo>
                  <a:pt x="8" y="28"/>
                  <a:pt x="10" y="24"/>
                  <a:pt x="11" y="20"/>
                </a:cubicBezTo>
                <a:close/>
                <a:moveTo>
                  <a:pt x="129" y="164"/>
                </a:moveTo>
                <a:cubicBezTo>
                  <a:pt x="134" y="155"/>
                  <a:pt x="129" y="145"/>
                  <a:pt x="119" y="144"/>
                </a:cubicBezTo>
                <a:cubicBezTo>
                  <a:pt x="115" y="144"/>
                  <a:pt x="112" y="144"/>
                  <a:pt x="109" y="144"/>
                </a:cubicBezTo>
                <a:cubicBezTo>
                  <a:pt x="109" y="144"/>
                  <a:pt x="109" y="144"/>
                  <a:pt x="109" y="144"/>
                </a:cubicBezTo>
                <a:cubicBezTo>
                  <a:pt x="108" y="145"/>
                  <a:pt x="108" y="145"/>
                  <a:pt x="108" y="145"/>
                </a:cubicBezTo>
                <a:cubicBezTo>
                  <a:pt x="108" y="144"/>
                  <a:pt x="108" y="144"/>
                  <a:pt x="108" y="144"/>
                </a:cubicBezTo>
                <a:cubicBezTo>
                  <a:pt x="109" y="144"/>
                  <a:pt x="109" y="144"/>
                  <a:pt x="109" y="144"/>
                </a:cubicBezTo>
                <a:cubicBezTo>
                  <a:pt x="109" y="142"/>
                  <a:pt x="109" y="139"/>
                  <a:pt x="108" y="138"/>
                </a:cubicBezTo>
                <a:cubicBezTo>
                  <a:pt x="104" y="132"/>
                  <a:pt x="102" y="126"/>
                  <a:pt x="99" y="119"/>
                </a:cubicBezTo>
                <a:cubicBezTo>
                  <a:pt x="98" y="115"/>
                  <a:pt x="96" y="111"/>
                  <a:pt x="92" y="109"/>
                </a:cubicBezTo>
                <a:cubicBezTo>
                  <a:pt x="85" y="106"/>
                  <a:pt x="82" y="100"/>
                  <a:pt x="80" y="93"/>
                </a:cubicBezTo>
                <a:cubicBezTo>
                  <a:pt x="77" y="83"/>
                  <a:pt x="71" y="76"/>
                  <a:pt x="61" y="73"/>
                </a:cubicBezTo>
                <a:cubicBezTo>
                  <a:pt x="59" y="72"/>
                  <a:pt x="59" y="71"/>
                  <a:pt x="59" y="69"/>
                </a:cubicBezTo>
                <a:cubicBezTo>
                  <a:pt x="61" y="66"/>
                  <a:pt x="61" y="63"/>
                  <a:pt x="63" y="60"/>
                </a:cubicBezTo>
                <a:cubicBezTo>
                  <a:pt x="67" y="54"/>
                  <a:pt x="70" y="48"/>
                  <a:pt x="71" y="41"/>
                </a:cubicBezTo>
                <a:cubicBezTo>
                  <a:pt x="72" y="38"/>
                  <a:pt x="69" y="34"/>
                  <a:pt x="66" y="33"/>
                </a:cubicBezTo>
                <a:cubicBezTo>
                  <a:pt x="65" y="33"/>
                  <a:pt x="63" y="32"/>
                  <a:pt x="62" y="32"/>
                </a:cubicBezTo>
                <a:cubicBezTo>
                  <a:pt x="57" y="32"/>
                  <a:pt x="52" y="33"/>
                  <a:pt x="47" y="32"/>
                </a:cubicBezTo>
                <a:cubicBezTo>
                  <a:pt x="46" y="32"/>
                  <a:pt x="45" y="31"/>
                  <a:pt x="45" y="30"/>
                </a:cubicBezTo>
                <a:cubicBezTo>
                  <a:pt x="44" y="30"/>
                  <a:pt x="45" y="29"/>
                  <a:pt x="45" y="28"/>
                </a:cubicBezTo>
                <a:cubicBezTo>
                  <a:pt x="48" y="25"/>
                  <a:pt x="50" y="22"/>
                  <a:pt x="53" y="18"/>
                </a:cubicBezTo>
                <a:cubicBezTo>
                  <a:pt x="53" y="17"/>
                  <a:pt x="53" y="16"/>
                  <a:pt x="53" y="14"/>
                </a:cubicBezTo>
                <a:cubicBezTo>
                  <a:pt x="53" y="13"/>
                  <a:pt x="51" y="11"/>
                  <a:pt x="49" y="11"/>
                </a:cubicBezTo>
                <a:cubicBezTo>
                  <a:pt x="43" y="11"/>
                  <a:pt x="38" y="12"/>
                  <a:pt x="32" y="12"/>
                </a:cubicBezTo>
                <a:cubicBezTo>
                  <a:pt x="29" y="12"/>
                  <a:pt x="27" y="14"/>
                  <a:pt x="26" y="17"/>
                </a:cubicBezTo>
                <a:cubicBezTo>
                  <a:pt x="22" y="23"/>
                  <a:pt x="19" y="29"/>
                  <a:pt x="16" y="35"/>
                </a:cubicBezTo>
                <a:cubicBezTo>
                  <a:pt x="15" y="37"/>
                  <a:pt x="14" y="36"/>
                  <a:pt x="12" y="36"/>
                </a:cubicBezTo>
                <a:cubicBezTo>
                  <a:pt x="6" y="36"/>
                  <a:pt x="4" y="40"/>
                  <a:pt x="8" y="43"/>
                </a:cubicBezTo>
                <a:cubicBezTo>
                  <a:pt x="13" y="49"/>
                  <a:pt x="14" y="54"/>
                  <a:pt x="12" y="60"/>
                </a:cubicBezTo>
                <a:cubicBezTo>
                  <a:pt x="12" y="62"/>
                  <a:pt x="13" y="64"/>
                  <a:pt x="15" y="66"/>
                </a:cubicBezTo>
                <a:cubicBezTo>
                  <a:pt x="18" y="68"/>
                  <a:pt x="18" y="70"/>
                  <a:pt x="16" y="73"/>
                </a:cubicBezTo>
                <a:cubicBezTo>
                  <a:pt x="15" y="74"/>
                  <a:pt x="14" y="76"/>
                  <a:pt x="13" y="78"/>
                </a:cubicBezTo>
                <a:cubicBezTo>
                  <a:pt x="14" y="79"/>
                  <a:pt x="15" y="80"/>
                  <a:pt x="16" y="81"/>
                </a:cubicBezTo>
                <a:cubicBezTo>
                  <a:pt x="16" y="82"/>
                  <a:pt x="17" y="83"/>
                  <a:pt x="17" y="84"/>
                </a:cubicBezTo>
                <a:cubicBezTo>
                  <a:pt x="20" y="90"/>
                  <a:pt x="21" y="90"/>
                  <a:pt x="26" y="85"/>
                </a:cubicBezTo>
                <a:cubicBezTo>
                  <a:pt x="27" y="84"/>
                  <a:pt x="27" y="84"/>
                  <a:pt x="28" y="83"/>
                </a:cubicBezTo>
                <a:cubicBezTo>
                  <a:pt x="28" y="84"/>
                  <a:pt x="29" y="86"/>
                  <a:pt x="28" y="87"/>
                </a:cubicBezTo>
                <a:cubicBezTo>
                  <a:pt x="28" y="90"/>
                  <a:pt x="27" y="94"/>
                  <a:pt x="27" y="97"/>
                </a:cubicBezTo>
                <a:cubicBezTo>
                  <a:pt x="26" y="101"/>
                  <a:pt x="29" y="104"/>
                  <a:pt x="33" y="104"/>
                </a:cubicBezTo>
                <a:cubicBezTo>
                  <a:pt x="33" y="104"/>
                  <a:pt x="34" y="104"/>
                  <a:pt x="35" y="104"/>
                </a:cubicBezTo>
                <a:cubicBezTo>
                  <a:pt x="38" y="104"/>
                  <a:pt x="42" y="103"/>
                  <a:pt x="45" y="104"/>
                </a:cubicBezTo>
                <a:cubicBezTo>
                  <a:pt x="49" y="105"/>
                  <a:pt x="47" y="110"/>
                  <a:pt x="49" y="113"/>
                </a:cubicBezTo>
                <a:cubicBezTo>
                  <a:pt x="50" y="115"/>
                  <a:pt x="51" y="117"/>
                  <a:pt x="53" y="118"/>
                </a:cubicBezTo>
                <a:cubicBezTo>
                  <a:pt x="56" y="120"/>
                  <a:pt x="56" y="123"/>
                  <a:pt x="56" y="127"/>
                </a:cubicBezTo>
                <a:cubicBezTo>
                  <a:pt x="53" y="138"/>
                  <a:pt x="51" y="139"/>
                  <a:pt x="40" y="138"/>
                </a:cubicBezTo>
                <a:cubicBezTo>
                  <a:pt x="39" y="138"/>
                  <a:pt x="39" y="137"/>
                  <a:pt x="38" y="137"/>
                </a:cubicBezTo>
                <a:cubicBezTo>
                  <a:pt x="36" y="137"/>
                  <a:pt x="35" y="138"/>
                  <a:pt x="35" y="139"/>
                </a:cubicBezTo>
                <a:cubicBezTo>
                  <a:pt x="36" y="145"/>
                  <a:pt x="34" y="150"/>
                  <a:pt x="39" y="155"/>
                </a:cubicBezTo>
                <a:cubicBezTo>
                  <a:pt x="41" y="157"/>
                  <a:pt x="40" y="161"/>
                  <a:pt x="38" y="162"/>
                </a:cubicBezTo>
                <a:cubicBezTo>
                  <a:pt x="36" y="164"/>
                  <a:pt x="34" y="166"/>
                  <a:pt x="32" y="167"/>
                </a:cubicBezTo>
                <a:cubicBezTo>
                  <a:pt x="30" y="169"/>
                  <a:pt x="28" y="170"/>
                  <a:pt x="27" y="171"/>
                </a:cubicBezTo>
                <a:cubicBezTo>
                  <a:pt x="26" y="172"/>
                  <a:pt x="26" y="174"/>
                  <a:pt x="26" y="175"/>
                </a:cubicBezTo>
                <a:cubicBezTo>
                  <a:pt x="26" y="176"/>
                  <a:pt x="28" y="178"/>
                  <a:pt x="29" y="178"/>
                </a:cubicBezTo>
                <a:cubicBezTo>
                  <a:pt x="37" y="179"/>
                  <a:pt x="45" y="182"/>
                  <a:pt x="52" y="186"/>
                </a:cubicBezTo>
                <a:cubicBezTo>
                  <a:pt x="52" y="187"/>
                  <a:pt x="53" y="187"/>
                  <a:pt x="53" y="188"/>
                </a:cubicBezTo>
                <a:cubicBezTo>
                  <a:pt x="52" y="188"/>
                  <a:pt x="51" y="189"/>
                  <a:pt x="50" y="189"/>
                </a:cubicBezTo>
                <a:cubicBezTo>
                  <a:pt x="43" y="188"/>
                  <a:pt x="38" y="190"/>
                  <a:pt x="34" y="196"/>
                </a:cubicBezTo>
                <a:cubicBezTo>
                  <a:pt x="30" y="203"/>
                  <a:pt x="24" y="207"/>
                  <a:pt x="20" y="213"/>
                </a:cubicBezTo>
                <a:cubicBezTo>
                  <a:pt x="19" y="214"/>
                  <a:pt x="20" y="215"/>
                  <a:pt x="20" y="215"/>
                </a:cubicBezTo>
                <a:cubicBezTo>
                  <a:pt x="20" y="216"/>
                  <a:pt x="21" y="217"/>
                  <a:pt x="21" y="217"/>
                </a:cubicBezTo>
                <a:cubicBezTo>
                  <a:pt x="23" y="216"/>
                  <a:pt x="25" y="217"/>
                  <a:pt x="27" y="216"/>
                </a:cubicBezTo>
                <a:cubicBezTo>
                  <a:pt x="31" y="214"/>
                  <a:pt x="35" y="211"/>
                  <a:pt x="39" y="212"/>
                </a:cubicBezTo>
                <a:cubicBezTo>
                  <a:pt x="46" y="213"/>
                  <a:pt x="51" y="212"/>
                  <a:pt x="55" y="206"/>
                </a:cubicBezTo>
                <a:cubicBezTo>
                  <a:pt x="56" y="204"/>
                  <a:pt x="60" y="203"/>
                  <a:pt x="62" y="204"/>
                </a:cubicBezTo>
                <a:cubicBezTo>
                  <a:pt x="69" y="204"/>
                  <a:pt x="76" y="204"/>
                  <a:pt x="83" y="202"/>
                </a:cubicBezTo>
                <a:cubicBezTo>
                  <a:pt x="91" y="201"/>
                  <a:pt x="99" y="199"/>
                  <a:pt x="108" y="199"/>
                </a:cubicBezTo>
                <a:cubicBezTo>
                  <a:pt x="116" y="199"/>
                  <a:pt x="122" y="195"/>
                  <a:pt x="127" y="189"/>
                </a:cubicBezTo>
                <a:cubicBezTo>
                  <a:pt x="128" y="188"/>
                  <a:pt x="128" y="185"/>
                  <a:pt x="127" y="183"/>
                </a:cubicBezTo>
                <a:cubicBezTo>
                  <a:pt x="126" y="182"/>
                  <a:pt x="124" y="182"/>
                  <a:pt x="123" y="181"/>
                </a:cubicBezTo>
                <a:cubicBezTo>
                  <a:pt x="121" y="180"/>
                  <a:pt x="120" y="178"/>
                  <a:pt x="121" y="176"/>
                </a:cubicBezTo>
                <a:cubicBezTo>
                  <a:pt x="124" y="172"/>
                  <a:pt x="127" y="169"/>
                  <a:pt x="129" y="16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 name="Freeform 119">
            <a:extLst>
              <a:ext uri="{FF2B5EF4-FFF2-40B4-BE49-F238E27FC236}">
                <a16:creationId xmlns:a16="http://schemas.microsoft.com/office/drawing/2014/main" id="{CE93A942-F0C3-FAB9-0304-C0848A243F09}"/>
              </a:ext>
            </a:extLst>
          </p:cNvPr>
          <p:cNvSpPr>
            <a:spLocks noEditPoints="1"/>
          </p:cNvSpPr>
          <p:nvPr/>
        </p:nvSpPr>
        <p:spPr bwMode="auto">
          <a:xfrm>
            <a:off x="20927638" y="3397251"/>
            <a:ext cx="1079500" cy="2538414"/>
          </a:xfrm>
          <a:custGeom>
            <a:avLst/>
            <a:gdLst>
              <a:gd name="T0" fmla="*/ 121 w 344"/>
              <a:gd name="T1" fmla="*/ 510 h 809"/>
              <a:gd name="T2" fmla="*/ 231 w 344"/>
              <a:gd name="T3" fmla="*/ 425 h 809"/>
              <a:gd name="T4" fmla="*/ 51 w 344"/>
              <a:gd name="T5" fmla="*/ 103 h 809"/>
              <a:gd name="T6" fmla="*/ 305 w 344"/>
              <a:gd name="T7" fmla="*/ 424 h 809"/>
              <a:gd name="T8" fmla="*/ 279 w 344"/>
              <a:gd name="T9" fmla="*/ 426 h 809"/>
              <a:gd name="T10" fmla="*/ 231 w 344"/>
              <a:gd name="T11" fmla="*/ 430 h 809"/>
              <a:gd name="T12" fmla="*/ 222 w 344"/>
              <a:gd name="T13" fmla="*/ 438 h 809"/>
              <a:gd name="T14" fmla="*/ 185 w 344"/>
              <a:gd name="T15" fmla="*/ 460 h 809"/>
              <a:gd name="T16" fmla="*/ 181 w 344"/>
              <a:gd name="T17" fmla="*/ 460 h 809"/>
              <a:gd name="T18" fmla="*/ 160 w 344"/>
              <a:gd name="T19" fmla="*/ 487 h 809"/>
              <a:gd name="T20" fmla="*/ 125 w 344"/>
              <a:gd name="T21" fmla="*/ 493 h 809"/>
              <a:gd name="T22" fmla="*/ 153 w 344"/>
              <a:gd name="T23" fmla="*/ 509 h 809"/>
              <a:gd name="T24" fmla="*/ 123 w 344"/>
              <a:gd name="T25" fmla="*/ 549 h 809"/>
              <a:gd name="T26" fmla="*/ 90 w 344"/>
              <a:gd name="T27" fmla="*/ 614 h 809"/>
              <a:gd name="T28" fmla="*/ 49 w 344"/>
              <a:gd name="T29" fmla="*/ 659 h 809"/>
              <a:gd name="T30" fmla="*/ 3 w 344"/>
              <a:gd name="T31" fmla="*/ 698 h 809"/>
              <a:gd name="T32" fmla="*/ 7 w 344"/>
              <a:gd name="T33" fmla="*/ 771 h 809"/>
              <a:gd name="T34" fmla="*/ 70 w 344"/>
              <a:gd name="T35" fmla="*/ 786 h 809"/>
              <a:gd name="T36" fmla="*/ 101 w 344"/>
              <a:gd name="T37" fmla="*/ 763 h 809"/>
              <a:gd name="T38" fmla="*/ 112 w 344"/>
              <a:gd name="T39" fmla="*/ 743 h 809"/>
              <a:gd name="T40" fmla="*/ 107 w 344"/>
              <a:gd name="T41" fmla="*/ 703 h 809"/>
              <a:gd name="T42" fmla="*/ 102 w 344"/>
              <a:gd name="T43" fmla="*/ 646 h 809"/>
              <a:gd name="T44" fmla="*/ 127 w 344"/>
              <a:gd name="T45" fmla="*/ 608 h 809"/>
              <a:gd name="T46" fmla="*/ 139 w 344"/>
              <a:gd name="T47" fmla="*/ 572 h 809"/>
              <a:gd name="T48" fmla="*/ 153 w 344"/>
              <a:gd name="T49" fmla="*/ 528 h 809"/>
              <a:gd name="T50" fmla="*/ 173 w 344"/>
              <a:gd name="T51" fmla="*/ 514 h 809"/>
              <a:gd name="T52" fmla="*/ 188 w 344"/>
              <a:gd name="T53" fmla="*/ 499 h 809"/>
              <a:gd name="T54" fmla="*/ 200 w 344"/>
              <a:gd name="T55" fmla="*/ 493 h 809"/>
              <a:gd name="T56" fmla="*/ 210 w 344"/>
              <a:gd name="T57" fmla="*/ 481 h 809"/>
              <a:gd name="T58" fmla="*/ 227 w 344"/>
              <a:gd name="T59" fmla="*/ 486 h 809"/>
              <a:gd name="T60" fmla="*/ 265 w 344"/>
              <a:gd name="T61" fmla="*/ 487 h 809"/>
              <a:gd name="T62" fmla="*/ 276 w 344"/>
              <a:gd name="T63" fmla="*/ 460 h 809"/>
              <a:gd name="T64" fmla="*/ 290 w 344"/>
              <a:gd name="T65" fmla="*/ 447 h 809"/>
              <a:gd name="T66" fmla="*/ 323 w 344"/>
              <a:gd name="T67" fmla="*/ 463 h 809"/>
              <a:gd name="T68" fmla="*/ 334 w 344"/>
              <a:gd name="T69" fmla="*/ 463 h 809"/>
              <a:gd name="T70" fmla="*/ 323 w 344"/>
              <a:gd name="T71" fmla="*/ 447 h 809"/>
              <a:gd name="T72" fmla="*/ 209 w 344"/>
              <a:gd name="T73" fmla="*/ 453 h 809"/>
              <a:gd name="T74" fmla="*/ 235 w 344"/>
              <a:gd name="T75" fmla="*/ 440 h 809"/>
              <a:gd name="T76" fmla="*/ 262 w 344"/>
              <a:gd name="T77" fmla="*/ 441 h 809"/>
              <a:gd name="T78" fmla="*/ 147 w 344"/>
              <a:gd name="T79" fmla="*/ 1 h 809"/>
              <a:gd name="T80" fmla="*/ 152 w 344"/>
              <a:gd name="T81" fmla="*/ 2 h 809"/>
              <a:gd name="T82" fmla="*/ 192 w 344"/>
              <a:gd name="T83" fmla="*/ 448 h 809"/>
              <a:gd name="T84" fmla="*/ 92 w 344"/>
              <a:gd name="T85" fmla="*/ 125 h 809"/>
              <a:gd name="T86" fmla="*/ 85 w 344"/>
              <a:gd name="T87" fmla="*/ 134 h 809"/>
              <a:gd name="T88" fmla="*/ 102 w 344"/>
              <a:gd name="T89" fmla="*/ 156 h 809"/>
              <a:gd name="T90" fmla="*/ 114 w 344"/>
              <a:gd name="T91" fmla="*/ 190 h 809"/>
              <a:gd name="T92" fmla="*/ 132 w 344"/>
              <a:gd name="T93" fmla="*/ 202 h 809"/>
              <a:gd name="T94" fmla="*/ 161 w 344"/>
              <a:gd name="T95" fmla="*/ 116 h 809"/>
              <a:gd name="T96" fmla="*/ 195 w 344"/>
              <a:gd name="T97" fmla="*/ 168 h 809"/>
              <a:gd name="T98" fmla="*/ 178 w 344"/>
              <a:gd name="T99" fmla="*/ 106 h 809"/>
              <a:gd name="T100" fmla="*/ 114 w 344"/>
              <a:gd name="T101" fmla="*/ 45 h 809"/>
              <a:gd name="T102" fmla="*/ 98 w 344"/>
              <a:gd name="T103" fmla="*/ 68 h 809"/>
              <a:gd name="T104" fmla="*/ 80 w 344"/>
              <a:gd name="T105" fmla="*/ 62 h 809"/>
              <a:gd name="T106" fmla="*/ 72 w 344"/>
              <a:gd name="T107" fmla="*/ 51 h 809"/>
              <a:gd name="T108" fmla="*/ 106 w 344"/>
              <a:gd name="T109" fmla="*/ 148 h 809"/>
              <a:gd name="T110" fmla="*/ 227 w 344"/>
              <a:gd name="T111" fmla="*/ 30 h 809"/>
              <a:gd name="T112" fmla="*/ 158 w 344"/>
              <a:gd name="T113" fmla="*/ 53 h 809"/>
              <a:gd name="T114" fmla="*/ 168 w 344"/>
              <a:gd name="T115" fmla="*/ 74 h 809"/>
              <a:gd name="T116" fmla="*/ 194 w 344"/>
              <a:gd name="T117" fmla="*/ 20 h 809"/>
              <a:gd name="T118" fmla="*/ 162 w 344"/>
              <a:gd name="T119" fmla="*/ 27 h 809"/>
              <a:gd name="T120" fmla="*/ 127 w 344"/>
              <a:gd name="T121" fmla="*/ 25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809">
                <a:moveTo>
                  <a:pt x="121" y="510"/>
                </a:moveTo>
                <a:cubicBezTo>
                  <a:pt x="122" y="510"/>
                  <a:pt x="122" y="510"/>
                  <a:pt x="123" y="510"/>
                </a:cubicBezTo>
                <a:cubicBezTo>
                  <a:pt x="123" y="509"/>
                  <a:pt x="123" y="509"/>
                  <a:pt x="123" y="509"/>
                </a:cubicBezTo>
                <a:cubicBezTo>
                  <a:pt x="123" y="509"/>
                  <a:pt x="122" y="509"/>
                  <a:pt x="122" y="509"/>
                </a:cubicBezTo>
                <a:cubicBezTo>
                  <a:pt x="122" y="509"/>
                  <a:pt x="122" y="510"/>
                  <a:pt x="121" y="510"/>
                </a:cubicBezTo>
                <a:close/>
                <a:moveTo>
                  <a:pt x="117" y="514"/>
                </a:moveTo>
                <a:cubicBezTo>
                  <a:pt x="117" y="515"/>
                  <a:pt x="118" y="514"/>
                  <a:pt x="118" y="514"/>
                </a:cubicBezTo>
                <a:cubicBezTo>
                  <a:pt x="119" y="513"/>
                  <a:pt x="120" y="511"/>
                  <a:pt x="121" y="510"/>
                </a:cubicBezTo>
                <a:cubicBezTo>
                  <a:pt x="120" y="510"/>
                  <a:pt x="118" y="511"/>
                  <a:pt x="117" y="511"/>
                </a:cubicBezTo>
                <a:cubicBezTo>
                  <a:pt x="115" y="512"/>
                  <a:pt x="115" y="513"/>
                  <a:pt x="117" y="514"/>
                </a:cubicBezTo>
                <a:close/>
                <a:moveTo>
                  <a:pt x="231" y="426"/>
                </a:moveTo>
                <a:cubicBezTo>
                  <a:pt x="231" y="426"/>
                  <a:pt x="231" y="426"/>
                  <a:pt x="230" y="426"/>
                </a:cubicBezTo>
                <a:cubicBezTo>
                  <a:pt x="230" y="426"/>
                  <a:pt x="230" y="426"/>
                  <a:pt x="230" y="426"/>
                </a:cubicBezTo>
                <a:cubicBezTo>
                  <a:pt x="231" y="426"/>
                  <a:pt x="231" y="426"/>
                  <a:pt x="231" y="426"/>
                </a:cubicBezTo>
                <a:cubicBezTo>
                  <a:pt x="231" y="426"/>
                  <a:pt x="231" y="426"/>
                  <a:pt x="231" y="426"/>
                </a:cubicBezTo>
                <a:close/>
                <a:moveTo>
                  <a:pt x="231" y="425"/>
                </a:moveTo>
                <a:cubicBezTo>
                  <a:pt x="231" y="425"/>
                  <a:pt x="231" y="425"/>
                  <a:pt x="231" y="426"/>
                </a:cubicBezTo>
                <a:cubicBezTo>
                  <a:pt x="232" y="425"/>
                  <a:pt x="232" y="425"/>
                  <a:pt x="231" y="425"/>
                </a:cubicBezTo>
                <a:close/>
                <a:moveTo>
                  <a:pt x="49" y="103"/>
                </a:moveTo>
                <a:cubicBezTo>
                  <a:pt x="49" y="104"/>
                  <a:pt x="47" y="105"/>
                  <a:pt x="47" y="106"/>
                </a:cubicBezTo>
                <a:cubicBezTo>
                  <a:pt x="48" y="115"/>
                  <a:pt x="54" y="122"/>
                  <a:pt x="62" y="127"/>
                </a:cubicBezTo>
                <a:cubicBezTo>
                  <a:pt x="62" y="127"/>
                  <a:pt x="63" y="127"/>
                  <a:pt x="63" y="126"/>
                </a:cubicBezTo>
                <a:cubicBezTo>
                  <a:pt x="63" y="126"/>
                  <a:pt x="64" y="125"/>
                  <a:pt x="63" y="124"/>
                </a:cubicBezTo>
                <a:cubicBezTo>
                  <a:pt x="61" y="116"/>
                  <a:pt x="55" y="110"/>
                  <a:pt x="51" y="103"/>
                </a:cubicBezTo>
                <a:cubicBezTo>
                  <a:pt x="51" y="103"/>
                  <a:pt x="50" y="103"/>
                  <a:pt x="49" y="103"/>
                </a:cubicBezTo>
                <a:close/>
                <a:moveTo>
                  <a:pt x="325" y="444"/>
                </a:moveTo>
                <a:cubicBezTo>
                  <a:pt x="329" y="444"/>
                  <a:pt x="332" y="444"/>
                  <a:pt x="335" y="441"/>
                </a:cubicBezTo>
                <a:cubicBezTo>
                  <a:pt x="337" y="439"/>
                  <a:pt x="340" y="437"/>
                  <a:pt x="343" y="435"/>
                </a:cubicBezTo>
                <a:cubicBezTo>
                  <a:pt x="344" y="433"/>
                  <a:pt x="344" y="430"/>
                  <a:pt x="342" y="429"/>
                </a:cubicBezTo>
                <a:cubicBezTo>
                  <a:pt x="333" y="424"/>
                  <a:pt x="323" y="421"/>
                  <a:pt x="313" y="418"/>
                </a:cubicBezTo>
                <a:cubicBezTo>
                  <a:pt x="312" y="418"/>
                  <a:pt x="309" y="419"/>
                  <a:pt x="308" y="420"/>
                </a:cubicBezTo>
                <a:cubicBezTo>
                  <a:pt x="307" y="421"/>
                  <a:pt x="306" y="422"/>
                  <a:pt x="305" y="424"/>
                </a:cubicBezTo>
                <a:cubicBezTo>
                  <a:pt x="304" y="425"/>
                  <a:pt x="303" y="426"/>
                  <a:pt x="302" y="425"/>
                </a:cubicBezTo>
                <a:cubicBezTo>
                  <a:pt x="302" y="424"/>
                  <a:pt x="302" y="424"/>
                  <a:pt x="302" y="423"/>
                </a:cubicBezTo>
                <a:cubicBezTo>
                  <a:pt x="302" y="421"/>
                  <a:pt x="302" y="419"/>
                  <a:pt x="302" y="417"/>
                </a:cubicBezTo>
                <a:cubicBezTo>
                  <a:pt x="302" y="413"/>
                  <a:pt x="299" y="410"/>
                  <a:pt x="296" y="409"/>
                </a:cubicBezTo>
                <a:cubicBezTo>
                  <a:pt x="293" y="408"/>
                  <a:pt x="291" y="409"/>
                  <a:pt x="288" y="411"/>
                </a:cubicBezTo>
                <a:cubicBezTo>
                  <a:pt x="286" y="413"/>
                  <a:pt x="285" y="415"/>
                  <a:pt x="284" y="418"/>
                </a:cubicBezTo>
                <a:cubicBezTo>
                  <a:pt x="284" y="420"/>
                  <a:pt x="284" y="422"/>
                  <a:pt x="283" y="424"/>
                </a:cubicBezTo>
                <a:cubicBezTo>
                  <a:pt x="282" y="425"/>
                  <a:pt x="281" y="426"/>
                  <a:pt x="279" y="426"/>
                </a:cubicBezTo>
                <a:cubicBezTo>
                  <a:pt x="279" y="426"/>
                  <a:pt x="278" y="425"/>
                  <a:pt x="278" y="425"/>
                </a:cubicBezTo>
                <a:cubicBezTo>
                  <a:pt x="277" y="421"/>
                  <a:pt x="276" y="418"/>
                  <a:pt x="272" y="419"/>
                </a:cubicBezTo>
                <a:cubicBezTo>
                  <a:pt x="269" y="419"/>
                  <a:pt x="269" y="416"/>
                  <a:pt x="269" y="414"/>
                </a:cubicBezTo>
                <a:cubicBezTo>
                  <a:pt x="267" y="409"/>
                  <a:pt x="263" y="408"/>
                  <a:pt x="261" y="411"/>
                </a:cubicBezTo>
                <a:cubicBezTo>
                  <a:pt x="257" y="416"/>
                  <a:pt x="250" y="416"/>
                  <a:pt x="247" y="422"/>
                </a:cubicBezTo>
                <a:cubicBezTo>
                  <a:pt x="241" y="423"/>
                  <a:pt x="238" y="428"/>
                  <a:pt x="233" y="429"/>
                </a:cubicBezTo>
                <a:cubicBezTo>
                  <a:pt x="232" y="429"/>
                  <a:pt x="231" y="429"/>
                  <a:pt x="231" y="430"/>
                </a:cubicBezTo>
                <a:cubicBezTo>
                  <a:pt x="231" y="430"/>
                  <a:pt x="231" y="430"/>
                  <a:pt x="231" y="430"/>
                </a:cubicBezTo>
                <a:cubicBezTo>
                  <a:pt x="230" y="431"/>
                  <a:pt x="230" y="431"/>
                  <a:pt x="230" y="431"/>
                </a:cubicBezTo>
                <a:cubicBezTo>
                  <a:pt x="231" y="430"/>
                  <a:pt x="231" y="430"/>
                  <a:pt x="231" y="430"/>
                </a:cubicBezTo>
                <a:cubicBezTo>
                  <a:pt x="231" y="430"/>
                  <a:pt x="231" y="430"/>
                  <a:pt x="231" y="430"/>
                </a:cubicBezTo>
                <a:cubicBezTo>
                  <a:pt x="231" y="428"/>
                  <a:pt x="231" y="427"/>
                  <a:pt x="230" y="426"/>
                </a:cubicBezTo>
                <a:cubicBezTo>
                  <a:pt x="230" y="426"/>
                  <a:pt x="229" y="426"/>
                  <a:pt x="229" y="426"/>
                </a:cubicBezTo>
                <a:cubicBezTo>
                  <a:pt x="220" y="426"/>
                  <a:pt x="219" y="427"/>
                  <a:pt x="221" y="435"/>
                </a:cubicBezTo>
                <a:cubicBezTo>
                  <a:pt x="221" y="436"/>
                  <a:pt x="221" y="437"/>
                  <a:pt x="222" y="438"/>
                </a:cubicBezTo>
                <a:cubicBezTo>
                  <a:pt x="222" y="438"/>
                  <a:pt x="222" y="438"/>
                  <a:pt x="222" y="438"/>
                </a:cubicBezTo>
                <a:cubicBezTo>
                  <a:pt x="223" y="439"/>
                  <a:pt x="223" y="439"/>
                  <a:pt x="223" y="439"/>
                </a:cubicBezTo>
                <a:cubicBezTo>
                  <a:pt x="222" y="439"/>
                  <a:pt x="222" y="439"/>
                  <a:pt x="222" y="439"/>
                </a:cubicBezTo>
                <a:cubicBezTo>
                  <a:pt x="222" y="439"/>
                  <a:pt x="222" y="438"/>
                  <a:pt x="222" y="438"/>
                </a:cubicBezTo>
                <a:cubicBezTo>
                  <a:pt x="213" y="438"/>
                  <a:pt x="206" y="442"/>
                  <a:pt x="199" y="445"/>
                </a:cubicBezTo>
                <a:cubicBezTo>
                  <a:pt x="198" y="446"/>
                  <a:pt x="198" y="448"/>
                  <a:pt x="199" y="449"/>
                </a:cubicBezTo>
                <a:cubicBezTo>
                  <a:pt x="199" y="451"/>
                  <a:pt x="200" y="453"/>
                  <a:pt x="200" y="455"/>
                </a:cubicBezTo>
                <a:cubicBezTo>
                  <a:pt x="199" y="457"/>
                  <a:pt x="196" y="456"/>
                  <a:pt x="194" y="457"/>
                </a:cubicBezTo>
                <a:cubicBezTo>
                  <a:pt x="191" y="458"/>
                  <a:pt x="188" y="459"/>
                  <a:pt x="185" y="460"/>
                </a:cubicBezTo>
                <a:cubicBezTo>
                  <a:pt x="185" y="459"/>
                  <a:pt x="185" y="459"/>
                  <a:pt x="185" y="459"/>
                </a:cubicBezTo>
                <a:cubicBezTo>
                  <a:pt x="185" y="459"/>
                  <a:pt x="185" y="459"/>
                  <a:pt x="185" y="459"/>
                </a:cubicBezTo>
                <a:cubicBezTo>
                  <a:pt x="185" y="457"/>
                  <a:pt x="185" y="456"/>
                  <a:pt x="185" y="454"/>
                </a:cubicBezTo>
                <a:cubicBezTo>
                  <a:pt x="184" y="451"/>
                  <a:pt x="182" y="450"/>
                  <a:pt x="180" y="450"/>
                </a:cubicBezTo>
                <a:cubicBezTo>
                  <a:pt x="179" y="450"/>
                  <a:pt x="178" y="452"/>
                  <a:pt x="178" y="452"/>
                </a:cubicBezTo>
                <a:cubicBezTo>
                  <a:pt x="178" y="455"/>
                  <a:pt x="180" y="457"/>
                  <a:pt x="181" y="459"/>
                </a:cubicBezTo>
                <a:cubicBezTo>
                  <a:pt x="180" y="459"/>
                  <a:pt x="180" y="459"/>
                  <a:pt x="180" y="459"/>
                </a:cubicBezTo>
                <a:cubicBezTo>
                  <a:pt x="181" y="460"/>
                  <a:pt x="181" y="460"/>
                  <a:pt x="181" y="460"/>
                </a:cubicBezTo>
                <a:cubicBezTo>
                  <a:pt x="175" y="459"/>
                  <a:pt x="171" y="462"/>
                  <a:pt x="168" y="467"/>
                </a:cubicBezTo>
                <a:cubicBezTo>
                  <a:pt x="168" y="467"/>
                  <a:pt x="168" y="467"/>
                  <a:pt x="169" y="467"/>
                </a:cubicBezTo>
                <a:cubicBezTo>
                  <a:pt x="168" y="467"/>
                  <a:pt x="170" y="469"/>
                  <a:pt x="168" y="468"/>
                </a:cubicBezTo>
                <a:cubicBezTo>
                  <a:pt x="168" y="467"/>
                  <a:pt x="168" y="467"/>
                  <a:pt x="168" y="467"/>
                </a:cubicBezTo>
                <a:cubicBezTo>
                  <a:pt x="166" y="467"/>
                  <a:pt x="164" y="467"/>
                  <a:pt x="162" y="467"/>
                </a:cubicBezTo>
                <a:cubicBezTo>
                  <a:pt x="159" y="468"/>
                  <a:pt x="156" y="469"/>
                  <a:pt x="154" y="473"/>
                </a:cubicBezTo>
                <a:cubicBezTo>
                  <a:pt x="153" y="477"/>
                  <a:pt x="153" y="481"/>
                  <a:pt x="157" y="484"/>
                </a:cubicBezTo>
                <a:cubicBezTo>
                  <a:pt x="158" y="485"/>
                  <a:pt x="159" y="486"/>
                  <a:pt x="160" y="487"/>
                </a:cubicBezTo>
                <a:cubicBezTo>
                  <a:pt x="162" y="488"/>
                  <a:pt x="161" y="490"/>
                  <a:pt x="159" y="492"/>
                </a:cubicBezTo>
                <a:cubicBezTo>
                  <a:pt x="157" y="493"/>
                  <a:pt x="155" y="495"/>
                  <a:pt x="152" y="494"/>
                </a:cubicBezTo>
                <a:cubicBezTo>
                  <a:pt x="148" y="493"/>
                  <a:pt x="145" y="493"/>
                  <a:pt x="142" y="494"/>
                </a:cubicBezTo>
                <a:cubicBezTo>
                  <a:pt x="139" y="494"/>
                  <a:pt x="137" y="492"/>
                  <a:pt x="138" y="490"/>
                </a:cubicBezTo>
                <a:cubicBezTo>
                  <a:pt x="139" y="486"/>
                  <a:pt x="141" y="483"/>
                  <a:pt x="142" y="480"/>
                </a:cubicBezTo>
                <a:cubicBezTo>
                  <a:pt x="142" y="480"/>
                  <a:pt x="141" y="479"/>
                  <a:pt x="141" y="478"/>
                </a:cubicBezTo>
                <a:cubicBezTo>
                  <a:pt x="140" y="478"/>
                  <a:pt x="139" y="478"/>
                  <a:pt x="139" y="478"/>
                </a:cubicBezTo>
                <a:cubicBezTo>
                  <a:pt x="134" y="483"/>
                  <a:pt x="129" y="488"/>
                  <a:pt x="125" y="493"/>
                </a:cubicBezTo>
                <a:cubicBezTo>
                  <a:pt x="123" y="495"/>
                  <a:pt x="125" y="497"/>
                  <a:pt x="126" y="499"/>
                </a:cubicBezTo>
                <a:cubicBezTo>
                  <a:pt x="128" y="502"/>
                  <a:pt x="127" y="504"/>
                  <a:pt x="125" y="506"/>
                </a:cubicBezTo>
                <a:cubicBezTo>
                  <a:pt x="124" y="507"/>
                  <a:pt x="123" y="508"/>
                  <a:pt x="123" y="509"/>
                </a:cubicBezTo>
                <a:cubicBezTo>
                  <a:pt x="125" y="509"/>
                  <a:pt x="128" y="509"/>
                  <a:pt x="130" y="509"/>
                </a:cubicBezTo>
                <a:cubicBezTo>
                  <a:pt x="135" y="508"/>
                  <a:pt x="140" y="506"/>
                  <a:pt x="145" y="506"/>
                </a:cubicBezTo>
                <a:cubicBezTo>
                  <a:pt x="147" y="505"/>
                  <a:pt x="150" y="506"/>
                  <a:pt x="153" y="506"/>
                </a:cubicBezTo>
                <a:cubicBezTo>
                  <a:pt x="153" y="506"/>
                  <a:pt x="154" y="507"/>
                  <a:pt x="154" y="507"/>
                </a:cubicBezTo>
                <a:cubicBezTo>
                  <a:pt x="154" y="508"/>
                  <a:pt x="153" y="508"/>
                  <a:pt x="153" y="509"/>
                </a:cubicBezTo>
                <a:cubicBezTo>
                  <a:pt x="150" y="510"/>
                  <a:pt x="148" y="511"/>
                  <a:pt x="145" y="512"/>
                </a:cubicBezTo>
                <a:cubicBezTo>
                  <a:pt x="144" y="513"/>
                  <a:pt x="143" y="513"/>
                  <a:pt x="141" y="513"/>
                </a:cubicBezTo>
                <a:cubicBezTo>
                  <a:pt x="137" y="514"/>
                  <a:pt x="137" y="516"/>
                  <a:pt x="138" y="519"/>
                </a:cubicBezTo>
                <a:cubicBezTo>
                  <a:pt x="136" y="521"/>
                  <a:pt x="133" y="522"/>
                  <a:pt x="132" y="524"/>
                </a:cubicBezTo>
                <a:cubicBezTo>
                  <a:pt x="131" y="526"/>
                  <a:pt x="133" y="529"/>
                  <a:pt x="132" y="532"/>
                </a:cubicBezTo>
                <a:cubicBezTo>
                  <a:pt x="132" y="533"/>
                  <a:pt x="131" y="534"/>
                  <a:pt x="130" y="536"/>
                </a:cubicBezTo>
                <a:cubicBezTo>
                  <a:pt x="129" y="537"/>
                  <a:pt x="127" y="539"/>
                  <a:pt x="127" y="541"/>
                </a:cubicBezTo>
                <a:cubicBezTo>
                  <a:pt x="128" y="545"/>
                  <a:pt x="126" y="547"/>
                  <a:pt x="123" y="549"/>
                </a:cubicBezTo>
                <a:cubicBezTo>
                  <a:pt x="119" y="551"/>
                  <a:pt x="116" y="553"/>
                  <a:pt x="115" y="558"/>
                </a:cubicBezTo>
                <a:cubicBezTo>
                  <a:pt x="114" y="562"/>
                  <a:pt x="111" y="565"/>
                  <a:pt x="110" y="569"/>
                </a:cubicBezTo>
                <a:cubicBezTo>
                  <a:pt x="110" y="573"/>
                  <a:pt x="110" y="576"/>
                  <a:pt x="106" y="577"/>
                </a:cubicBezTo>
                <a:cubicBezTo>
                  <a:pt x="104" y="578"/>
                  <a:pt x="103" y="580"/>
                  <a:pt x="103" y="582"/>
                </a:cubicBezTo>
                <a:cubicBezTo>
                  <a:pt x="104" y="586"/>
                  <a:pt x="105" y="590"/>
                  <a:pt x="103" y="594"/>
                </a:cubicBezTo>
                <a:cubicBezTo>
                  <a:pt x="102" y="598"/>
                  <a:pt x="102" y="602"/>
                  <a:pt x="101" y="606"/>
                </a:cubicBezTo>
                <a:cubicBezTo>
                  <a:pt x="100" y="609"/>
                  <a:pt x="98" y="611"/>
                  <a:pt x="95" y="612"/>
                </a:cubicBezTo>
                <a:cubicBezTo>
                  <a:pt x="93" y="613"/>
                  <a:pt x="91" y="613"/>
                  <a:pt x="90" y="614"/>
                </a:cubicBezTo>
                <a:cubicBezTo>
                  <a:pt x="89" y="615"/>
                  <a:pt x="87" y="616"/>
                  <a:pt x="87" y="617"/>
                </a:cubicBezTo>
                <a:cubicBezTo>
                  <a:pt x="87" y="621"/>
                  <a:pt x="87" y="624"/>
                  <a:pt x="84" y="626"/>
                </a:cubicBezTo>
                <a:cubicBezTo>
                  <a:pt x="76" y="631"/>
                  <a:pt x="72" y="638"/>
                  <a:pt x="69" y="646"/>
                </a:cubicBezTo>
                <a:cubicBezTo>
                  <a:pt x="68" y="648"/>
                  <a:pt x="67" y="650"/>
                  <a:pt x="66" y="651"/>
                </a:cubicBezTo>
                <a:cubicBezTo>
                  <a:pt x="65" y="654"/>
                  <a:pt x="62" y="655"/>
                  <a:pt x="59" y="655"/>
                </a:cubicBezTo>
                <a:cubicBezTo>
                  <a:pt x="57" y="655"/>
                  <a:pt x="54" y="654"/>
                  <a:pt x="51" y="654"/>
                </a:cubicBezTo>
                <a:cubicBezTo>
                  <a:pt x="51" y="654"/>
                  <a:pt x="50" y="655"/>
                  <a:pt x="49" y="655"/>
                </a:cubicBezTo>
                <a:cubicBezTo>
                  <a:pt x="48" y="656"/>
                  <a:pt x="48" y="658"/>
                  <a:pt x="49" y="659"/>
                </a:cubicBezTo>
                <a:cubicBezTo>
                  <a:pt x="50" y="659"/>
                  <a:pt x="50" y="660"/>
                  <a:pt x="51" y="660"/>
                </a:cubicBezTo>
                <a:cubicBezTo>
                  <a:pt x="52" y="662"/>
                  <a:pt x="52" y="665"/>
                  <a:pt x="50" y="665"/>
                </a:cubicBezTo>
                <a:cubicBezTo>
                  <a:pt x="44" y="666"/>
                  <a:pt x="40" y="673"/>
                  <a:pt x="33" y="672"/>
                </a:cubicBezTo>
                <a:cubicBezTo>
                  <a:pt x="29" y="676"/>
                  <a:pt x="25" y="679"/>
                  <a:pt x="20" y="682"/>
                </a:cubicBezTo>
                <a:cubicBezTo>
                  <a:pt x="20" y="682"/>
                  <a:pt x="20" y="683"/>
                  <a:pt x="20" y="684"/>
                </a:cubicBezTo>
                <a:cubicBezTo>
                  <a:pt x="21" y="689"/>
                  <a:pt x="18" y="690"/>
                  <a:pt x="14" y="691"/>
                </a:cubicBezTo>
                <a:cubicBezTo>
                  <a:pt x="12" y="691"/>
                  <a:pt x="9" y="692"/>
                  <a:pt x="7" y="693"/>
                </a:cubicBezTo>
                <a:cubicBezTo>
                  <a:pt x="5" y="694"/>
                  <a:pt x="3" y="696"/>
                  <a:pt x="3" y="698"/>
                </a:cubicBezTo>
                <a:cubicBezTo>
                  <a:pt x="2" y="700"/>
                  <a:pt x="3" y="703"/>
                  <a:pt x="2" y="706"/>
                </a:cubicBezTo>
                <a:cubicBezTo>
                  <a:pt x="1" y="713"/>
                  <a:pt x="4" y="721"/>
                  <a:pt x="0" y="728"/>
                </a:cubicBezTo>
                <a:cubicBezTo>
                  <a:pt x="0" y="729"/>
                  <a:pt x="1" y="729"/>
                  <a:pt x="1" y="730"/>
                </a:cubicBezTo>
                <a:cubicBezTo>
                  <a:pt x="2" y="735"/>
                  <a:pt x="6" y="739"/>
                  <a:pt x="9" y="744"/>
                </a:cubicBezTo>
                <a:cubicBezTo>
                  <a:pt x="10" y="747"/>
                  <a:pt x="12" y="750"/>
                  <a:pt x="13" y="754"/>
                </a:cubicBezTo>
                <a:cubicBezTo>
                  <a:pt x="13" y="755"/>
                  <a:pt x="12" y="758"/>
                  <a:pt x="11" y="759"/>
                </a:cubicBezTo>
                <a:cubicBezTo>
                  <a:pt x="10" y="762"/>
                  <a:pt x="8" y="764"/>
                  <a:pt x="6" y="766"/>
                </a:cubicBezTo>
                <a:cubicBezTo>
                  <a:pt x="5" y="767"/>
                  <a:pt x="6" y="771"/>
                  <a:pt x="7" y="771"/>
                </a:cubicBezTo>
                <a:cubicBezTo>
                  <a:pt x="9" y="772"/>
                  <a:pt x="11" y="773"/>
                  <a:pt x="13" y="774"/>
                </a:cubicBezTo>
                <a:cubicBezTo>
                  <a:pt x="15" y="775"/>
                  <a:pt x="16" y="777"/>
                  <a:pt x="15" y="778"/>
                </a:cubicBezTo>
                <a:cubicBezTo>
                  <a:pt x="13" y="781"/>
                  <a:pt x="11" y="783"/>
                  <a:pt x="10" y="785"/>
                </a:cubicBezTo>
                <a:cubicBezTo>
                  <a:pt x="8" y="787"/>
                  <a:pt x="9" y="791"/>
                  <a:pt x="11" y="793"/>
                </a:cubicBezTo>
                <a:cubicBezTo>
                  <a:pt x="18" y="799"/>
                  <a:pt x="26" y="804"/>
                  <a:pt x="35" y="808"/>
                </a:cubicBezTo>
                <a:cubicBezTo>
                  <a:pt x="36" y="808"/>
                  <a:pt x="38" y="809"/>
                  <a:pt x="39" y="808"/>
                </a:cubicBezTo>
                <a:cubicBezTo>
                  <a:pt x="48" y="805"/>
                  <a:pt x="57" y="804"/>
                  <a:pt x="62" y="795"/>
                </a:cubicBezTo>
                <a:cubicBezTo>
                  <a:pt x="64" y="792"/>
                  <a:pt x="67" y="789"/>
                  <a:pt x="70" y="786"/>
                </a:cubicBezTo>
                <a:cubicBezTo>
                  <a:pt x="75" y="782"/>
                  <a:pt x="83" y="781"/>
                  <a:pt x="86" y="774"/>
                </a:cubicBezTo>
                <a:cubicBezTo>
                  <a:pt x="86" y="773"/>
                  <a:pt x="87" y="773"/>
                  <a:pt x="88" y="774"/>
                </a:cubicBezTo>
                <a:cubicBezTo>
                  <a:pt x="90" y="775"/>
                  <a:pt x="93" y="777"/>
                  <a:pt x="94" y="779"/>
                </a:cubicBezTo>
                <a:cubicBezTo>
                  <a:pt x="95" y="782"/>
                  <a:pt x="95" y="785"/>
                  <a:pt x="95" y="788"/>
                </a:cubicBezTo>
                <a:cubicBezTo>
                  <a:pt x="99" y="784"/>
                  <a:pt x="99" y="784"/>
                  <a:pt x="99" y="784"/>
                </a:cubicBezTo>
                <a:cubicBezTo>
                  <a:pt x="103" y="779"/>
                  <a:pt x="103" y="779"/>
                  <a:pt x="103" y="779"/>
                </a:cubicBezTo>
                <a:cubicBezTo>
                  <a:pt x="103" y="769"/>
                  <a:pt x="103" y="769"/>
                  <a:pt x="103" y="769"/>
                </a:cubicBezTo>
                <a:cubicBezTo>
                  <a:pt x="101" y="763"/>
                  <a:pt x="101" y="763"/>
                  <a:pt x="101" y="763"/>
                </a:cubicBezTo>
                <a:cubicBezTo>
                  <a:pt x="103" y="761"/>
                  <a:pt x="103" y="761"/>
                  <a:pt x="103" y="761"/>
                </a:cubicBezTo>
                <a:cubicBezTo>
                  <a:pt x="103" y="758"/>
                  <a:pt x="103" y="758"/>
                  <a:pt x="103" y="758"/>
                </a:cubicBezTo>
                <a:cubicBezTo>
                  <a:pt x="102" y="756"/>
                  <a:pt x="102" y="756"/>
                  <a:pt x="102" y="756"/>
                </a:cubicBezTo>
                <a:cubicBezTo>
                  <a:pt x="104" y="755"/>
                  <a:pt x="104" y="755"/>
                  <a:pt x="104" y="755"/>
                </a:cubicBezTo>
                <a:cubicBezTo>
                  <a:pt x="107" y="755"/>
                  <a:pt x="107" y="755"/>
                  <a:pt x="107" y="755"/>
                </a:cubicBezTo>
                <a:cubicBezTo>
                  <a:pt x="110" y="752"/>
                  <a:pt x="110" y="752"/>
                  <a:pt x="110" y="752"/>
                </a:cubicBezTo>
                <a:cubicBezTo>
                  <a:pt x="110" y="749"/>
                  <a:pt x="110" y="749"/>
                  <a:pt x="110" y="749"/>
                </a:cubicBezTo>
                <a:cubicBezTo>
                  <a:pt x="112" y="743"/>
                  <a:pt x="112" y="743"/>
                  <a:pt x="112" y="743"/>
                </a:cubicBezTo>
                <a:cubicBezTo>
                  <a:pt x="109" y="740"/>
                  <a:pt x="109" y="740"/>
                  <a:pt x="109" y="740"/>
                </a:cubicBezTo>
                <a:cubicBezTo>
                  <a:pt x="108" y="732"/>
                  <a:pt x="108" y="732"/>
                  <a:pt x="108" y="732"/>
                </a:cubicBezTo>
                <a:cubicBezTo>
                  <a:pt x="105" y="725"/>
                  <a:pt x="105" y="725"/>
                  <a:pt x="105" y="725"/>
                </a:cubicBezTo>
                <a:cubicBezTo>
                  <a:pt x="105" y="723"/>
                  <a:pt x="105" y="723"/>
                  <a:pt x="105" y="723"/>
                </a:cubicBezTo>
                <a:cubicBezTo>
                  <a:pt x="113" y="720"/>
                  <a:pt x="113" y="720"/>
                  <a:pt x="113" y="720"/>
                </a:cubicBezTo>
                <a:cubicBezTo>
                  <a:pt x="113" y="714"/>
                  <a:pt x="113" y="714"/>
                  <a:pt x="113" y="714"/>
                </a:cubicBezTo>
                <a:cubicBezTo>
                  <a:pt x="115" y="710"/>
                  <a:pt x="115" y="710"/>
                  <a:pt x="115" y="710"/>
                </a:cubicBezTo>
                <a:cubicBezTo>
                  <a:pt x="107" y="703"/>
                  <a:pt x="107" y="703"/>
                  <a:pt x="107" y="703"/>
                </a:cubicBezTo>
                <a:cubicBezTo>
                  <a:pt x="104" y="701"/>
                  <a:pt x="104" y="701"/>
                  <a:pt x="104" y="701"/>
                </a:cubicBezTo>
                <a:cubicBezTo>
                  <a:pt x="104" y="695"/>
                  <a:pt x="104" y="695"/>
                  <a:pt x="104" y="695"/>
                </a:cubicBezTo>
                <a:cubicBezTo>
                  <a:pt x="105" y="688"/>
                  <a:pt x="105" y="688"/>
                  <a:pt x="105" y="688"/>
                </a:cubicBezTo>
                <a:cubicBezTo>
                  <a:pt x="104" y="682"/>
                  <a:pt x="104" y="682"/>
                  <a:pt x="104" y="682"/>
                </a:cubicBezTo>
                <a:cubicBezTo>
                  <a:pt x="102" y="677"/>
                  <a:pt x="102" y="677"/>
                  <a:pt x="102" y="677"/>
                </a:cubicBezTo>
                <a:cubicBezTo>
                  <a:pt x="104" y="671"/>
                  <a:pt x="104" y="671"/>
                  <a:pt x="104" y="671"/>
                </a:cubicBezTo>
                <a:cubicBezTo>
                  <a:pt x="101" y="654"/>
                  <a:pt x="101" y="654"/>
                  <a:pt x="101" y="654"/>
                </a:cubicBezTo>
                <a:cubicBezTo>
                  <a:pt x="102" y="646"/>
                  <a:pt x="102" y="646"/>
                  <a:pt x="102" y="646"/>
                </a:cubicBezTo>
                <a:cubicBezTo>
                  <a:pt x="106" y="639"/>
                  <a:pt x="106" y="639"/>
                  <a:pt x="106" y="639"/>
                </a:cubicBezTo>
                <a:cubicBezTo>
                  <a:pt x="109" y="638"/>
                  <a:pt x="109" y="638"/>
                  <a:pt x="109" y="638"/>
                </a:cubicBezTo>
                <a:cubicBezTo>
                  <a:pt x="120" y="639"/>
                  <a:pt x="120" y="639"/>
                  <a:pt x="120" y="639"/>
                </a:cubicBezTo>
                <a:cubicBezTo>
                  <a:pt x="122" y="635"/>
                  <a:pt x="122" y="635"/>
                  <a:pt x="122" y="635"/>
                </a:cubicBezTo>
                <a:cubicBezTo>
                  <a:pt x="123" y="628"/>
                  <a:pt x="123" y="628"/>
                  <a:pt x="123" y="628"/>
                </a:cubicBezTo>
                <a:cubicBezTo>
                  <a:pt x="121" y="626"/>
                  <a:pt x="121" y="626"/>
                  <a:pt x="121" y="626"/>
                </a:cubicBezTo>
                <a:cubicBezTo>
                  <a:pt x="122" y="622"/>
                  <a:pt x="122" y="622"/>
                  <a:pt x="122" y="622"/>
                </a:cubicBezTo>
                <a:cubicBezTo>
                  <a:pt x="127" y="608"/>
                  <a:pt x="127" y="608"/>
                  <a:pt x="127" y="608"/>
                </a:cubicBezTo>
                <a:cubicBezTo>
                  <a:pt x="128" y="598"/>
                  <a:pt x="128" y="598"/>
                  <a:pt x="128" y="598"/>
                </a:cubicBezTo>
                <a:cubicBezTo>
                  <a:pt x="130" y="589"/>
                  <a:pt x="130" y="589"/>
                  <a:pt x="130" y="589"/>
                </a:cubicBezTo>
                <a:cubicBezTo>
                  <a:pt x="131" y="585"/>
                  <a:pt x="131" y="585"/>
                  <a:pt x="131" y="585"/>
                </a:cubicBezTo>
                <a:cubicBezTo>
                  <a:pt x="131" y="581"/>
                  <a:pt x="131" y="581"/>
                  <a:pt x="131" y="581"/>
                </a:cubicBezTo>
                <a:cubicBezTo>
                  <a:pt x="129" y="579"/>
                  <a:pt x="129" y="579"/>
                  <a:pt x="129" y="579"/>
                </a:cubicBezTo>
                <a:cubicBezTo>
                  <a:pt x="129" y="576"/>
                  <a:pt x="129" y="576"/>
                  <a:pt x="129" y="576"/>
                </a:cubicBezTo>
                <a:cubicBezTo>
                  <a:pt x="136" y="572"/>
                  <a:pt x="136" y="572"/>
                  <a:pt x="136" y="572"/>
                </a:cubicBezTo>
                <a:cubicBezTo>
                  <a:pt x="139" y="572"/>
                  <a:pt x="139" y="572"/>
                  <a:pt x="139" y="572"/>
                </a:cubicBezTo>
                <a:cubicBezTo>
                  <a:pt x="142" y="569"/>
                  <a:pt x="142" y="569"/>
                  <a:pt x="142" y="569"/>
                </a:cubicBezTo>
                <a:cubicBezTo>
                  <a:pt x="144" y="564"/>
                  <a:pt x="144" y="564"/>
                  <a:pt x="144" y="564"/>
                </a:cubicBezTo>
                <a:cubicBezTo>
                  <a:pt x="152" y="551"/>
                  <a:pt x="152" y="551"/>
                  <a:pt x="152" y="551"/>
                </a:cubicBezTo>
                <a:cubicBezTo>
                  <a:pt x="154" y="547"/>
                  <a:pt x="154" y="547"/>
                  <a:pt x="154" y="547"/>
                </a:cubicBezTo>
                <a:cubicBezTo>
                  <a:pt x="152" y="541"/>
                  <a:pt x="152" y="541"/>
                  <a:pt x="152" y="541"/>
                </a:cubicBezTo>
                <a:cubicBezTo>
                  <a:pt x="149" y="539"/>
                  <a:pt x="149" y="539"/>
                  <a:pt x="149" y="539"/>
                </a:cubicBezTo>
                <a:cubicBezTo>
                  <a:pt x="150" y="532"/>
                  <a:pt x="150" y="532"/>
                  <a:pt x="150" y="532"/>
                </a:cubicBezTo>
                <a:cubicBezTo>
                  <a:pt x="153" y="528"/>
                  <a:pt x="153" y="528"/>
                  <a:pt x="153" y="528"/>
                </a:cubicBezTo>
                <a:cubicBezTo>
                  <a:pt x="154" y="525"/>
                  <a:pt x="154" y="525"/>
                  <a:pt x="154" y="525"/>
                </a:cubicBezTo>
                <a:cubicBezTo>
                  <a:pt x="155" y="523"/>
                  <a:pt x="155" y="523"/>
                  <a:pt x="155" y="523"/>
                </a:cubicBezTo>
                <a:cubicBezTo>
                  <a:pt x="158" y="521"/>
                  <a:pt x="158" y="521"/>
                  <a:pt x="158" y="521"/>
                </a:cubicBezTo>
                <a:cubicBezTo>
                  <a:pt x="160" y="517"/>
                  <a:pt x="160" y="517"/>
                  <a:pt x="160" y="517"/>
                </a:cubicBezTo>
                <a:cubicBezTo>
                  <a:pt x="163" y="514"/>
                  <a:pt x="163" y="514"/>
                  <a:pt x="163" y="514"/>
                </a:cubicBezTo>
                <a:cubicBezTo>
                  <a:pt x="168" y="517"/>
                  <a:pt x="168" y="517"/>
                  <a:pt x="168" y="517"/>
                </a:cubicBezTo>
                <a:cubicBezTo>
                  <a:pt x="171" y="517"/>
                  <a:pt x="171" y="517"/>
                  <a:pt x="171" y="517"/>
                </a:cubicBezTo>
                <a:cubicBezTo>
                  <a:pt x="173" y="514"/>
                  <a:pt x="173" y="514"/>
                  <a:pt x="173" y="514"/>
                </a:cubicBezTo>
                <a:cubicBezTo>
                  <a:pt x="172" y="511"/>
                  <a:pt x="172" y="511"/>
                  <a:pt x="172" y="511"/>
                </a:cubicBezTo>
                <a:cubicBezTo>
                  <a:pt x="174" y="510"/>
                  <a:pt x="174" y="510"/>
                  <a:pt x="174" y="510"/>
                </a:cubicBezTo>
                <a:cubicBezTo>
                  <a:pt x="175" y="506"/>
                  <a:pt x="175" y="506"/>
                  <a:pt x="175" y="506"/>
                </a:cubicBezTo>
                <a:cubicBezTo>
                  <a:pt x="172" y="501"/>
                  <a:pt x="172" y="501"/>
                  <a:pt x="172" y="501"/>
                </a:cubicBezTo>
                <a:cubicBezTo>
                  <a:pt x="175" y="499"/>
                  <a:pt x="175" y="499"/>
                  <a:pt x="175" y="499"/>
                </a:cubicBezTo>
                <a:cubicBezTo>
                  <a:pt x="178" y="500"/>
                  <a:pt x="178" y="500"/>
                  <a:pt x="178" y="500"/>
                </a:cubicBezTo>
                <a:cubicBezTo>
                  <a:pt x="182" y="498"/>
                  <a:pt x="182" y="498"/>
                  <a:pt x="182" y="498"/>
                </a:cubicBezTo>
                <a:cubicBezTo>
                  <a:pt x="188" y="499"/>
                  <a:pt x="188" y="499"/>
                  <a:pt x="188" y="499"/>
                </a:cubicBezTo>
                <a:cubicBezTo>
                  <a:pt x="191" y="502"/>
                  <a:pt x="191" y="502"/>
                  <a:pt x="191" y="502"/>
                </a:cubicBezTo>
                <a:cubicBezTo>
                  <a:pt x="196" y="502"/>
                  <a:pt x="196" y="502"/>
                  <a:pt x="196" y="502"/>
                </a:cubicBezTo>
                <a:cubicBezTo>
                  <a:pt x="198" y="504"/>
                  <a:pt x="198" y="504"/>
                  <a:pt x="198" y="504"/>
                </a:cubicBezTo>
                <a:cubicBezTo>
                  <a:pt x="199" y="503"/>
                  <a:pt x="199" y="503"/>
                  <a:pt x="199" y="503"/>
                </a:cubicBezTo>
                <a:cubicBezTo>
                  <a:pt x="201" y="504"/>
                  <a:pt x="201" y="504"/>
                  <a:pt x="201" y="504"/>
                </a:cubicBezTo>
                <a:cubicBezTo>
                  <a:pt x="201" y="500"/>
                  <a:pt x="201" y="500"/>
                  <a:pt x="201" y="500"/>
                </a:cubicBezTo>
                <a:cubicBezTo>
                  <a:pt x="199" y="497"/>
                  <a:pt x="199" y="497"/>
                  <a:pt x="199" y="497"/>
                </a:cubicBezTo>
                <a:cubicBezTo>
                  <a:pt x="200" y="493"/>
                  <a:pt x="200" y="493"/>
                  <a:pt x="200" y="493"/>
                </a:cubicBezTo>
                <a:cubicBezTo>
                  <a:pt x="203" y="490"/>
                  <a:pt x="203" y="490"/>
                  <a:pt x="203" y="490"/>
                </a:cubicBezTo>
                <a:cubicBezTo>
                  <a:pt x="202" y="487"/>
                  <a:pt x="202" y="487"/>
                  <a:pt x="202" y="487"/>
                </a:cubicBezTo>
                <a:cubicBezTo>
                  <a:pt x="199" y="485"/>
                  <a:pt x="199" y="485"/>
                  <a:pt x="199" y="485"/>
                </a:cubicBezTo>
                <a:cubicBezTo>
                  <a:pt x="199" y="482"/>
                  <a:pt x="199" y="482"/>
                  <a:pt x="199" y="482"/>
                </a:cubicBezTo>
                <a:cubicBezTo>
                  <a:pt x="203" y="483"/>
                  <a:pt x="203" y="483"/>
                  <a:pt x="203" y="483"/>
                </a:cubicBezTo>
                <a:cubicBezTo>
                  <a:pt x="208" y="482"/>
                  <a:pt x="208" y="482"/>
                  <a:pt x="208" y="482"/>
                </a:cubicBezTo>
                <a:cubicBezTo>
                  <a:pt x="209" y="481"/>
                  <a:pt x="209" y="481"/>
                  <a:pt x="209" y="481"/>
                </a:cubicBezTo>
                <a:cubicBezTo>
                  <a:pt x="210" y="481"/>
                  <a:pt x="210" y="481"/>
                  <a:pt x="210" y="481"/>
                </a:cubicBezTo>
                <a:cubicBezTo>
                  <a:pt x="211" y="481"/>
                  <a:pt x="211" y="481"/>
                  <a:pt x="211" y="481"/>
                </a:cubicBezTo>
                <a:cubicBezTo>
                  <a:pt x="210" y="478"/>
                  <a:pt x="210" y="478"/>
                  <a:pt x="210" y="478"/>
                </a:cubicBezTo>
                <a:cubicBezTo>
                  <a:pt x="211" y="475"/>
                  <a:pt x="211" y="475"/>
                  <a:pt x="211" y="475"/>
                </a:cubicBezTo>
                <a:cubicBezTo>
                  <a:pt x="213" y="473"/>
                  <a:pt x="213" y="473"/>
                  <a:pt x="213" y="473"/>
                </a:cubicBezTo>
                <a:cubicBezTo>
                  <a:pt x="216" y="474"/>
                  <a:pt x="216" y="474"/>
                  <a:pt x="216" y="474"/>
                </a:cubicBezTo>
                <a:cubicBezTo>
                  <a:pt x="219" y="477"/>
                  <a:pt x="219" y="477"/>
                  <a:pt x="219" y="477"/>
                </a:cubicBezTo>
                <a:cubicBezTo>
                  <a:pt x="226" y="483"/>
                  <a:pt x="226" y="483"/>
                  <a:pt x="226" y="483"/>
                </a:cubicBezTo>
                <a:cubicBezTo>
                  <a:pt x="227" y="486"/>
                  <a:pt x="227" y="486"/>
                  <a:pt x="227" y="486"/>
                </a:cubicBezTo>
                <a:cubicBezTo>
                  <a:pt x="230" y="491"/>
                  <a:pt x="230" y="491"/>
                  <a:pt x="230" y="491"/>
                </a:cubicBezTo>
                <a:cubicBezTo>
                  <a:pt x="235" y="493"/>
                  <a:pt x="235" y="493"/>
                  <a:pt x="235" y="493"/>
                </a:cubicBezTo>
                <a:cubicBezTo>
                  <a:pt x="243" y="493"/>
                  <a:pt x="243" y="493"/>
                  <a:pt x="243" y="493"/>
                </a:cubicBezTo>
                <a:cubicBezTo>
                  <a:pt x="250" y="486"/>
                  <a:pt x="250" y="486"/>
                  <a:pt x="250" y="486"/>
                </a:cubicBezTo>
                <a:cubicBezTo>
                  <a:pt x="254" y="487"/>
                  <a:pt x="254" y="487"/>
                  <a:pt x="254" y="487"/>
                </a:cubicBezTo>
                <a:cubicBezTo>
                  <a:pt x="259" y="491"/>
                  <a:pt x="259" y="491"/>
                  <a:pt x="259" y="491"/>
                </a:cubicBezTo>
                <a:cubicBezTo>
                  <a:pt x="264" y="492"/>
                  <a:pt x="264" y="492"/>
                  <a:pt x="264" y="492"/>
                </a:cubicBezTo>
                <a:cubicBezTo>
                  <a:pt x="265" y="487"/>
                  <a:pt x="265" y="487"/>
                  <a:pt x="265" y="487"/>
                </a:cubicBezTo>
                <a:cubicBezTo>
                  <a:pt x="268" y="486"/>
                  <a:pt x="268" y="486"/>
                  <a:pt x="268" y="486"/>
                </a:cubicBezTo>
                <a:cubicBezTo>
                  <a:pt x="269" y="484"/>
                  <a:pt x="269" y="484"/>
                  <a:pt x="269" y="484"/>
                </a:cubicBezTo>
                <a:cubicBezTo>
                  <a:pt x="273" y="484"/>
                  <a:pt x="273" y="484"/>
                  <a:pt x="273" y="484"/>
                </a:cubicBezTo>
                <a:cubicBezTo>
                  <a:pt x="276" y="483"/>
                  <a:pt x="276" y="483"/>
                  <a:pt x="276" y="483"/>
                </a:cubicBezTo>
                <a:cubicBezTo>
                  <a:pt x="277" y="480"/>
                  <a:pt x="277" y="480"/>
                  <a:pt x="277" y="480"/>
                </a:cubicBezTo>
                <a:cubicBezTo>
                  <a:pt x="274" y="472"/>
                  <a:pt x="274" y="472"/>
                  <a:pt x="274" y="472"/>
                </a:cubicBezTo>
                <a:cubicBezTo>
                  <a:pt x="275" y="462"/>
                  <a:pt x="275" y="462"/>
                  <a:pt x="275" y="462"/>
                </a:cubicBezTo>
                <a:cubicBezTo>
                  <a:pt x="276" y="460"/>
                  <a:pt x="276" y="460"/>
                  <a:pt x="276" y="460"/>
                </a:cubicBezTo>
                <a:cubicBezTo>
                  <a:pt x="275" y="457"/>
                  <a:pt x="275" y="457"/>
                  <a:pt x="275" y="457"/>
                </a:cubicBezTo>
                <a:cubicBezTo>
                  <a:pt x="276" y="457"/>
                  <a:pt x="276" y="457"/>
                  <a:pt x="276" y="457"/>
                </a:cubicBezTo>
                <a:cubicBezTo>
                  <a:pt x="279" y="452"/>
                  <a:pt x="279" y="452"/>
                  <a:pt x="279" y="452"/>
                </a:cubicBezTo>
                <a:cubicBezTo>
                  <a:pt x="279" y="451"/>
                  <a:pt x="279" y="451"/>
                  <a:pt x="279" y="451"/>
                </a:cubicBezTo>
                <a:cubicBezTo>
                  <a:pt x="283" y="449"/>
                  <a:pt x="283" y="449"/>
                  <a:pt x="283" y="449"/>
                </a:cubicBezTo>
                <a:cubicBezTo>
                  <a:pt x="287" y="450"/>
                  <a:pt x="287" y="450"/>
                  <a:pt x="287" y="450"/>
                </a:cubicBezTo>
                <a:cubicBezTo>
                  <a:pt x="290" y="449"/>
                  <a:pt x="290" y="449"/>
                  <a:pt x="290" y="449"/>
                </a:cubicBezTo>
                <a:cubicBezTo>
                  <a:pt x="290" y="447"/>
                  <a:pt x="290" y="447"/>
                  <a:pt x="290" y="447"/>
                </a:cubicBezTo>
                <a:cubicBezTo>
                  <a:pt x="292" y="444"/>
                  <a:pt x="292" y="444"/>
                  <a:pt x="292" y="444"/>
                </a:cubicBezTo>
                <a:cubicBezTo>
                  <a:pt x="300" y="445"/>
                  <a:pt x="300" y="445"/>
                  <a:pt x="300" y="445"/>
                </a:cubicBezTo>
                <a:cubicBezTo>
                  <a:pt x="303" y="446"/>
                  <a:pt x="303" y="446"/>
                  <a:pt x="303" y="446"/>
                </a:cubicBezTo>
                <a:cubicBezTo>
                  <a:pt x="309" y="454"/>
                  <a:pt x="309" y="454"/>
                  <a:pt x="309" y="454"/>
                </a:cubicBezTo>
                <a:cubicBezTo>
                  <a:pt x="313" y="456"/>
                  <a:pt x="313" y="456"/>
                  <a:pt x="313" y="456"/>
                </a:cubicBezTo>
                <a:cubicBezTo>
                  <a:pt x="319" y="456"/>
                  <a:pt x="319" y="456"/>
                  <a:pt x="319" y="456"/>
                </a:cubicBezTo>
                <a:cubicBezTo>
                  <a:pt x="320" y="459"/>
                  <a:pt x="320" y="459"/>
                  <a:pt x="320" y="459"/>
                </a:cubicBezTo>
                <a:cubicBezTo>
                  <a:pt x="323" y="463"/>
                  <a:pt x="323" y="463"/>
                  <a:pt x="323" y="463"/>
                </a:cubicBezTo>
                <a:cubicBezTo>
                  <a:pt x="323" y="466"/>
                  <a:pt x="323" y="466"/>
                  <a:pt x="323" y="466"/>
                </a:cubicBezTo>
                <a:cubicBezTo>
                  <a:pt x="320" y="471"/>
                  <a:pt x="320" y="471"/>
                  <a:pt x="320" y="471"/>
                </a:cubicBezTo>
                <a:cubicBezTo>
                  <a:pt x="320" y="478"/>
                  <a:pt x="320" y="478"/>
                  <a:pt x="320" y="478"/>
                </a:cubicBezTo>
                <a:cubicBezTo>
                  <a:pt x="322" y="478"/>
                  <a:pt x="322" y="478"/>
                  <a:pt x="322" y="478"/>
                </a:cubicBezTo>
                <a:cubicBezTo>
                  <a:pt x="323" y="472"/>
                  <a:pt x="323" y="472"/>
                  <a:pt x="323" y="472"/>
                </a:cubicBezTo>
                <a:cubicBezTo>
                  <a:pt x="327" y="467"/>
                  <a:pt x="327" y="467"/>
                  <a:pt x="327" y="467"/>
                </a:cubicBezTo>
                <a:cubicBezTo>
                  <a:pt x="331" y="467"/>
                  <a:pt x="331" y="467"/>
                  <a:pt x="331" y="467"/>
                </a:cubicBezTo>
                <a:cubicBezTo>
                  <a:pt x="334" y="463"/>
                  <a:pt x="334" y="463"/>
                  <a:pt x="334" y="463"/>
                </a:cubicBezTo>
                <a:cubicBezTo>
                  <a:pt x="333" y="459"/>
                  <a:pt x="333" y="459"/>
                  <a:pt x="333" y="459"/>
                </a:cubicBezTo>
                <a:cubicBezTo>
                  <a:pt x="336" y="458"/>
                  <a:pt x="336" y="458"/>
                  <a:pt x="336" y="458"/>
                </a:cubicBezTo>
                <a:cubicBezTo>
                  <a:pt x="340" y="460"/>
                  <a:pt x="340" y="460"/>
                  <a:pt x="340" y="460"/>
                </a:cubicBezTo>
                <a:cubicBezTo>
                  <a:pt x="342" y="457"/>
                  <a:pt x="342" y="457"/>
                  <a:pt x="342" y="457"/>
                </a:cubicBezTo>
                <a:cubicBezTo>
                  <a:pt x="342" y="453"/>
                  <a:pt x="342" y="453"/>
                  <a:pt x="342" y="453"/>
                </a:cubicBezTo>
                <a:cubicBezTo>
                  <a:pt x="338" y="451"/>
                  <a:pt x="334" y="452"/>
                  <a:pt x="330" y="453"/>
                </a:cubicBezTo>
                <a:cubicBezTo>
                  <a:pt x="328" y="453"/>
                  <a:pt x="326" y="452"/>
                  <a:pt x="325" y="450"/>
                </a:cubicBezTo>
                <a:cubicBezTo>
                  <a:pt x="324" y="450"/>
                  <a:pt x="323" y="448"/>
                  <a:pt x="323" y="447"/>
                </a:cubicBezTo>
                <a:cubicBezTo>
                  <a:pt x="322" y="445"/>
                  <a:pt x="323" y="445"/>
                  <a:pt x="325" y="444"/>
                </a:cubicBezTo>
                <a:close/>
                <a:moveTo>
                  <a:pt x="80" y="658"/>
                </a:moveTo>
                <a:cubicBezTo>
                  <a:pt x="80" y="657"/>
                  <a:pt x="80" y="657"/>
                  <a:pt x="80" y="657"/>
                </a:cubicBezTo>
                <a:cubicBezTo>
                  <a:pt x="81" y="658"/>
                  <a:pt x="81" y="658"/>
                  <a:pt x="81" y="658"/>
                </a:cubicBezTo>
                <a:lnTo>
                  <a:pt x="80" y="658"/>
                </a:lnTo>
                <a:close/>
                <a:moveTo>
                  <a:pt x="214" y="453"/>
                </a:moveTo>
                <a:cubicBezTo>
                  <a:pt x="213" y="453"/>
                  <a:pt x="212" y="454"/>
                  <a:pt x="210" y="454"/>
                </a:cubicBezTo>
                <a:cubicBezTo>
                  <a:pt x="210" y="454"/>
                  <a:pt x="209" y="454"/>
                  <a:pt x="209" y="453"/>
                </a:cubicBezTo>
                <a:cubicBezTo>
                  <a:pt x="208" y="453"/>
                  <a:pt x="207" y="451"/>
                  <a:pt x="207" y="450"/>
                </a:cubicBezTo>
                <a:cubicBezTo>
                  <a:pt x="207" y="450"/>
                  <a:pt x="209" y="449"/>
                  <a:pt x="210" y="449"/>
                </a:cubicBezTo>
                <a:cubicBezTo>
                  <a:pt x="212" y="449"/>
                  <a:pt x="215" y="451"/>
                  <a:pt x="214" y="453"/>
                </a:cubicBezTo>
                <a:close/>
                <a:moveTo>
                  <a:pt x="235" y="440"/>
                </a:moveTo>
                <a:cubicBezTo>
                  <a:pt x="235" y="440"/>
                  <a:pt x="235" y="440"/>
                  <a:pt x="235" y="440"/>
                </a:cubicBezTo>
                <a:cubicBezTo>
                  <a:pt x="234" y="441"/>
                  <a:pt x="234" y="443"/>
                  <a:pt x="232" y="443"/>
                </a:cubicBezTo>
                <a:cubicBezTo>
                  <a:pt x="232" y="443"/>
                  <a:pt x="232" y="441"/>
                  <a:pt x="232" y="441"/>
                </a:cubicBezTo>
                <a:cubicBezTo>
                  <a:pt x="233" y="440"/>
                  <a:pt x="234" y="440"/>
                  <a:pt x="235" y="440"/>
                </a:cubicBezTo>
                <a:cubicBezTo>
                  <a:pt x="235" y="439"/>
                  <a:pt x="235" y="439"/>
                  <a:pt x="235" y="439"/>
                </a:cubicBezTo>
                <a:cubicBezTo>
                  <a:pt x="235" y="438"/>
                  <a:pt x="235" y="438"/>
                  <a:pt x="235" y="438"/>
                </a:cubicBezTo>
                <a:lnTo>
                  <a:pt x="235" y="440"/>
                </a:lnTo>
                <a:close/>
                <a:moveTo>
                  <a:pt x="264" y="430"/>
                </a:moveTo>
                <a:cubicBezTo>
                  <a:pt x="264" y="430"/>
                  <a:pt x="264" y="430"/>
                  <a:pt x="264" y="431"/>
                </a:cubicBezTo>
                <a:cubicBezTo>
                  <a:pt x="264" y="431"/>
                  <a:pt x="264" y="431"/>
                  <a:pt x="263" y="432"/>
                </a:cubicBezTo>
                <a:cubicBezTo>
                  <a:pt x="263" y="434"/>
                  <a:pt x="263" y="437"/>
                  <a:pt x="263" y="440"/>
                </a:cubicBezTo>
                <a:cubicBezTo>
                  <a:pt x="263" y="440"/>
                  <a:pt x="263" y="441"/>
                  <a:pt x="262" y="441"/>
                </a:cubicBezTo>
                <a:cubicBezTo>
                  <a:pt x="262" y="441"/>
                  <a:pt x="261" y="440"/>
                  <a:pt x="261" y="440"/>
                </a:cubicBezTo>
                <a:cubicBezTo>
                  <a:pt x="261" y="437"/>
                  <a:pt x="262" y="434"/>
                  <a:pt x="263" y="432"/>
                </a:cubicBezTo>
                <a:cubicBezTo>
                  <a:pt x="263" y="431"/>
                  <a:pt x="263" y="431"/>
                  <a:pt x="263" y="430"/>
                </a:cubicBezTo>
                <a:cubicBezTo>
                  <a:pt x="264" y="430"/>
                  <a:pt x="264" y="430"/>
                  <a:pt x="264" y="430"/>
                </a:cubicBezTo>
                <a:cubicBezTo>
                  <a:pt x="264" y="429"/>
                  <a:pt x="265" y="429"/>
                  <a:pt x="265" y="429"/>
                </a:cubicBezTo>
                <a:cubicBezTo>
                  <a:pt x="266" y="429"/>
                  <a:pt x="265" y="430"/>
                  <a:pt x="264" y="430"/>
                </a:cubicBezTo>
                <a:close/>
                <a:moveTo>
                  <a:pt x="148" y="1"/>
                </a:moveTo>
                <a:cubicBezTo>
                  <a:pt x="148" y="1"/>
                  <a:pt x="148" y="1"/>
                  <a:pt x="147" y="1"/>
                </a:cubicBezTo>
                <a:cubicBezTo>
                  <a:pt x="146" y="0"/>
                  <a:pt x="146" y="0"/>
                  <a:pt x="146" y="0"/>
                </a:cubicBezTo>
                <a:cubicBezTo>
                  <a:pt x="147" y="1"/>
                  <a:pt x="147" y="1"/>
                  <a:pt x="147" y="1"/>
                </a:cubicBezTo>
                <a:cubicBezTo>
                  <a:pt x="147" y="1"/>
                  <a:pt x="147" y="1"/>
                  <a:pt x="148" y="1"/>
                </a:cubicBezTo>
                <a:close/>
                <a:moveTo>
                  <a:pt x="152" y="2"/>
                </a:moveTo>
                <a:cubicBezTo>
                  <a:pt x="152" y="2"/>
                  <a:pt x="151" y="1"/>
                  <a:pt x="151" y="1"/>
                </a:cubicBezTo>
                <a:cubicBezTo>
                  <a:pt x="150" y="1"/>
                  <a:pt x="149" y="1"/>
                  <a:pt x="148" y="1"/>
                </a:cubicBezTo>
                <a:cubicBezTo>
                  <a:pt x="148" y="2"/>
                  <a:pt x="149" y="3"/>
                  <a:pt x="150" y="4"/>
                </a:cubicBezTo>
                <a:cubicBezTo>
                  <a:pt x="151" y="5"/>
                  <a:pt x="152" y="4"/>
                  <a:pt x="152" y="2"/>
                </a:cubicBezTo>
                <a:close/>
                <a:moveTo>
                  <a:pt x="227" y="100"/>
                </a:moveTo>
                <a:cubicBezTo>
                  <a:pt x="227" y="101"/>
                  <a:pt x="228" y="102"/>
                  <a:pt x="228" y="103"/>
                </a:cubicBezTo>
                <a:cubicBezTo>
                  <a:pt x="229" y="103"/>
                  <a:pt x="230" y="102"/>
                  <a:pt x="230" y="102"/>
                </a:cubicBezTo>
                <a:cubicBezTo>
                  <a:pt x="230" y="100"/>
                  <a:pt x="230" y="99"/>
                  <a:pt x="229" y="99"/>
                </a:cubicBezTo>
                <a:cubicBezTo>
                  <a:pt x="228" y="99"/>
                  <a:pt x="227" y="99"/>
                  <a:pt x="227" y="100"/>
                </a:cubicBezTo>
                <a:close/>
                <a:moveTo>
                  <a:pt x="190" y="447"/>
                </a:moveTo>
                <a:cubicBezTo>
                  <a:pt x="190" y="448"/>
                  <a:pt x="190" y="448"/>
                  <a:pt x="191" y="449"/>
                </a:cubicBezTo>
                <a:cubicBezTo>
                  <a:pt x="191" y="449"/>
                  <a:pt x="191" y="448"/>
                  <a:pt x="192" y="448"/>
                </a:cubicBezTo>
                <a:cubicBezTo>
                  <a:pt x="191" y="446"/>
                  <a:pt x="191" y="446"/>
                  <a:pt x="190" y="447"/>
                </a:cubicBezTo>
                <a:close/>
                <a:moveTo>
                  <a:pt x="54" y="92"/>
                </a:moveTo>
                <a:cubicBezTo>
                  <a:pt x="53" y="98"/>
                  <a:pt x="57" y="103"/>
                  <a:pt x="60" y="107"/>
                </a:cubicBezTo>
                <a:cubicBezTo>
                  <a:pt x="63" y="111"/>
                  <a:pt x="67" y="114"/>
                  <a:pt x="68" y="119"/>
                </a:cubicBezTo>
                <a:cubicBezTo>
                  <a:pt x="73" y="124"/>
                  <a:pt x="77" y="131"/>
                  <a:pt x="84" y="134"/>
                </a:cubicBezTo>
                <a:cubicBezTo>
                  <a:pt x="84" y="134"/>
                  <a:pt x="84" y="134"/>
                  <a:pt x="84" y="134"/>
                </a:cubicBezTo>
                <a:cubicBezTo>
                  <a:pt x="84" y="134"/>
                  <a:pt x="85" y="134"/>
                  <a:pt x="85" y="134"/>
                </a:cubicBezTo>
                <a:cubicBezTo>
                  <a:pt x="87" y="131"/>
                  <a:pt x="90" y="128"/>
                  <a:pt x="92" y="125"/>
                </a:cubicBezTo>
                <a:cubicBezTo>
                  <a:pt x="94" y="122"/>
                  <a:pt x="95" y="119"/>
                  <a:pt x="94" y="115"/>
                </a:cubicBezTo>
                <a:cubicBezTo>
                  <a:pt x="94" y="114"/>
                  <a:pt x="95" y="113"/>
                  <a:pt x="96" y="112"/>
                </a:cubicBezTo>
                <a:cubicBezTo>
                  <a:pt x="98" y="111"/>
                  <a:pt x="99" y="112"/>
                  <a:pt x="100" y="114"/>
                </a:cubicBezTo>
                <a:cubicBezTo>
                  <a:pt x="102" y="119"/>
                  <a:pt x="106" y="118"/>
                  <a:pt x="110" y="117"/>
                </a:cubicBezTo>
                <a:cubicBezTo>
                  <a:pt x="110" y="117"/>
                  <a:pt x="111" y="118"/>
                  <a:pt x="111" y="118"/>
                </a:cubicBezTo>
                <a:cubicBezTo>
                  <a:pt x="112" y="118"/>
                  <a:pt x="112" y="120"/>
                  <a:pt x="112" y="120"/>
                </a:cubicBezTo>
                <a:cubicBezTo>
                  <a:pt x="106" y="122"/>
                  <a:pt x="103" y="126"/>
                  <a:pt x="99" y="130"/>
                </a:cubicBezTo>
                <a:cubicBezTo>
                  <a:pt x="95" y="134"/>
                  <a:pt x="90" y="135"/>
                  <a:pt x="85" y="134"/>
                </a:cubicBezTo>
                <a:cubicBezTo>
                  <a:pt x="85" y="134"/>
                  <a:pt x="85" y="134"/>
                  <a:pt x="84" y="134"/>
                </a:cubicBezTo>
                <a:cubicBezTo>
                  <a:pt x="84" y="134"/>
                  <a:pt x="84" y="134"/>
                  <a:pt x="84" y="134"/>
                </a:cubicBezTo>
                <a:cubicBezTo>
                  <a:pt x="84" y="138"/>
                  <a:pt x="84" y="142"/>
                  <a:pt x="84" y="145"/>
                </a:cubicBezTo>
                <a:cubicBezTo>
                  <a:pt x="84" y="148"/>
                  <a:pt x="86" y="150"/>
                  <a:pt x="89" y="151"/>
                </a:cubicBezTo>
                <a:cubicBezTo>
                  <a:pt x="92" y="152"/>
                  <a:pt x="95" y="152"/>
                  <a:pt x="96" y="155"/>
                </a:cubicBezTo>
                <a:cubicBezTo>
                  <a:pt x="97" y="155"/>
                  <a:pt x="97" y="155"/>
                  <a:pt x="97" y="155"/>
                </a:cubicBezTo>
                <a:cubicBezTo>
                  <a:pt x="97" y="155"/>
                  <a:pt x="97" y="155"/>
                  <a:pt x="98" y="156"/>
                </a:cubicBezTo>
                <a:cubicBezTo>
                  <a:pt x="99" y="156"/>
                  <a:pt x="101" y="156"/>
                  <a:pt x="102" y="156"/>
                </a:cubicBezTo>
                <a:cubicBezTo>
                  <a:pt x="104" y="156"/>
                  <a:pt x="105" y="157"/>
                  <a:pt x="104" y="158"/>
                </a:cubicBezTo>
                <a:cubicBezTo>
                  <a:pt x="103" y="158"/>
                  <a:pt x="102" y="158"/>
                  <a:pt x="102" y="158"/>
                </a:cubicBezTo>
                <a:cubicBezTo>
                  <a:pt x="100" y="158"/>
                  <a:pt x="99" y="157"/>
                  <a:pt x="98" y="156"/>
                </a:cubicBezTo>
                <a:cubicBezTo>
                  <a:pt x="97" y="156"/>
                  <a:pt x="97" y="156"/>
                  <a:pt x="97" y="156"/>
                </a:cubicBezTo>
                <a:cubicBezTo>
                  <a:pt x="97" y="155"/>
                  <a:pt x="96" y="155"/>
                  <a:pt x="96" y="155"/>
                </a:cubicBezTo>
                <a:cubicBezTo>
                  <a:pt x="94" y="156"/>
                  <a:pt x="91" y="156"/>
                  <a:pt x="90" y="159"/>
                </a:cubicBezTo>
                <a:cubicBezTo>
                  <a:pt x="88" y="162"/>
                  <a:pt x="88" y="166"/>
                  <a:pt x="90" y="169"/>
                </a:cubicBezTo>
                <a:cubicBezTo>
                  <a:pt x="96" y="178"/>
                  <a:pt x="103" y="186"/>
                  <a:pt x="114" y="190"/>
                </a:cubicBezTo>
                <a:cubicBezTo>
                  <a:pt x="114" y="189"/>
                  <a:pt x="114" y="189"/>
                  <a:pt x="114" y="189"/>
                </a:cubicBezTo>
                <a:cubicBezTo>
                  <a:pt x="115" y="188"/>
                  <a:pt x="115" y="188"/>
                  <a:pt x="115" y="188"/>
                </a:cubicBezTo>
                <a:cubicBezTo>
                  <a:pt x="114" y="190"/>
                  <a:pt x="114" y="190"/>
                  <a:pt x="114" y="190"/>
                </a:cubicBezTo>
                <a:cubicBezTo>
                  <a:pt x="114" y="190"/>
                  <a:pt x="114" y="190"/>
                  <a:pt x="114" y="190"/>
                </a:cubicBezTo>
                <a:cubicBezTo>
                  <a:pt x="114" y="191"/>
                  <a:pt x="113" y="192"/>
                  <a:pt x="114" y="193"/>
                </a:cubicBezTo>
                <a:cubicBezTo>
                  <a:pt x="115" y="199"/>
                  <a:pt x="119" y="203"/>
                  <a:pt x="123" y="207"/>
                </a:cubicBezTo>
                <a:cubicBezTo>
                  <a:pt x="124" y="208"/>
                  <a:pt x="129" y="207"/>
                  <a:pt x="130" y="205"/>
                </a:cubicBezTo>
                <a:cubicBezTo>
                  <a:pt x="131" y="204"/>
                  <a:pt x="132" y="203"/>
                  <a:pt x="132" y="202"/>
                </a:cubicBezTo>
                <a:cubicBezTo>
                  <a:pt x="131" y="193"/>
                  <a:pt x="135" y="184"/>
                  <a:pt x="135" y="175"/>
                </a:cubicBezTo>
                <a:cubicBezTo>
                  <a:pt x="135" y="170"/>
                  <a:pt x="137" y="166"/>
                  <a:pt x="140" y="161"/>
                </a:cubicBezTo>
                <a:cubicBezTo>
                  <a:pt x="141" y="159"/>
                  <a:pt x="143" y="156"/>
                  <a:pt x="143" y="154"/>
                </a:cubicBezTo>
                <a:cubicBezTo>
                  <a:pt x="142" y="143"/>
                  <a:pt x="149" y="132"/>
                  <a:pt x="148" y="121"/>
                </a:cubicBezTo>
                <a:cubicBezTo>
                  <a:pt x="147" y="120"/>
                  <a:pt x="148" y="118"/>
                  <a:pt x="148" y="117"/>
                </a:cubicBezTo>
                <a:cubicBezTo>
                  <a:pt x="150" y="112"/>
                  <a:pt x="152" y="108"/>
                  <a:pt x="157" y="107"/>
                </a:cubicBezTo>
                <a:cubicBezTo>
                  <a:pt x="159" y="106"/>
                  <a:pt x="161" y="106"/>
                  <a:pt x="161" y="108"/>
                </a:cubicBezTo>
                <a:cubicBezTo>
                  <a:pt x="161" y="111"/>
                  <a:pt x="159" y="114"/>
                  <a:pt x="161" y="116"/>
                </a:cubicBezTo>
                <a:cubicBezTo>
                  <a:pt x="166" y="123"/>
                  <a:pt x="166" y="131"/>
                  <a:pt x="170" y="139"/>
                </a:cubicBezTo>
                <a:cubicBezTo>
                  <a:pt x="172" y="142"/>
                  <a:pt x="173" y="145"/>
                  <a:pt x="172" y="149"/>
                </a:cubicBezTo>
                <a:cubicBezTo>
                  <a:pt x="171" y="152"/>
                  <a:pt x="170" y="155"/>
                  <a:pt x="169" y="159"/>
                </a:cubicBezTo>
                <a:cubicBezTo>
                  <a:pt x="169" y="161"/>
                  <a:pt x="172" y="164"/>
                  <a:pt x="174" y="164"/>
                </a:cubicBezTo>
                <a:cubicBezTo>
                  <a:pt x="177" y="163"/>
                  <a:pt x="181" y="161"/>
                  <a:pt x="184" y="160"/>
                </a:cubicBezTo>
                <a:cubicBezTo>
                  <a:pt x="187" y="158"/>
                  <a:pt x="187" y="158"/>
                  <a:pt x="189" y="163"/>
                </a:cubicBezTo>
                <a:cubicBezTo>
                  <a:pt x="189" y="164"/>
                  <a:pt x="189" y="165"/>
                  <a:pt x="189" y="165"/>
                </a:cubicBezTo>
                <a:cubicBezTo>
                  <a:pt x="190" y="169"/>
                  <a:pt x="193" y="170"/>
                  <a:pt x="195" y="168"/>
                </a:cubicBezTo>
                <a:cubicBezTo>
                  <a:pt x="203" y="161"/>
                  <a:pt x="208" y="153"/>
                  <a:pt x="209" y="143"/>
                </a:cubicBezTo>
                <a:cubicBezTo>
                  <a:pt x="210" y="142"/>
                  <a:pt x="208" y="141"/>
                  <a:pt x="207" y="140"/>
                </a:cubicBezTo>
                <a:cubicBezTo>
                  <a:pt x="206" y="139"/>
                  <a:pt x="205" y="138"/>
                  <a:pt x="204" y="138"/>
                </a:cubicBezTo>
                <a:cubicBezTo>
                  <a:pt x="197" y="138"/>
                  <a:pt x="194" y="135"/>
                  <a:pt x="194" y="128"/>
                </a:cubicBezTo>
                <a:cubicBezTo>
                  <a:pt x="194" y="122"/>
                  <a:pt x="191" y="121"/>
                  <a:pt x="184" y="123"/>
                </a:cubicBezTo>
                <a:cubicBezTo>
                  <a:pt x="180" y="124"/>
                  <a:pt x="180" y="124"/>
                  <a:pt x="181" y="120"/>
                </a:cubicBezTo>
                <a:cubicBezTo>
                  <a:pt x="181" y="118"/>
                  <a:pt x="182" y="116"/>
                  <a:pt x="182" y="114"/>
                </a:cubicBezTo>
                <a:cubicBezTo>
                  <a:pt x="183" y="110"/>
                  <a:pt x="182" y="107"/>
                  <a:pt x="178" y="106"/>
                </a:cubicBezTo>
                <a:cubicBezTo>
                  <a:pt x="174" y="105"/>
                  <a:pt x="170" y="104"/>
                  <a:pt x="168" y="100"/>
                </a:cubicBezTo>
                <a:cubicBezTo>
                  <a:pt x="165" y="95"/>
                  <a:pt x="159" y="92"/>
                  <a:pt x="159" y="86"/>
                </a:cubicBezTo>
                <a:cubicBezTo>
                  <a:pt x="158" y="85"/>
                  <a:pt x="157" y="84"/>
                  <a:pt x="155" y="84"/>
                </a:cubicBezTo>
                <a:cubicBezTo>
                  <a:pt x="153" y="83"/>
                  <a:pt x="150" y="83"/>
                  <a:pt x="147" y="82"/>
                </a:cubicBezTo>
                <a:cubicBezTo>
                  <a:pt x="142" y="80"/>
                  <a:pt x="138" y="77"/>
                  <a:pt x="136" y="71"/>
                </a:cubicBezTo>
                <a:cubicBezTo>
                  <a:pt x="135" y="66"/>
                  <a:pt x="132" y="61"/>
                  <a:pt x="127" y="58"/>
                </a:cubicBezTo>
                <a:cubicBezTo>
                  <a:pt x="125" y="57"/>
                  <a:pt x="124" y="55"/>
                  <a:pt x="123" y="53"/>
                </a:cubicBezTo>
                <a:cubicBezTo>
                  <a:pt x="121" y="49"/>
                  <a:pt x="118" y="47"/>
                  <a:pt x="114" y="45"/>
                </a:cubicBezTo>
                <a:cubicBezTo>
                  <a:pt x="111" y="45"/>
                  <a:pt x="109" y="43"/>
                  <a:pt x="107" y="41"/>
                </a:cubicBezTo>
                <a:cubicBezTo>
                  <a:pt x="104" y="40"/>
                  <a:pt x="101" y="42"/>
                  <a:pt x="100" y="45"/>
                </a:cubicBezTo>
                <a:cubicBezTo>
                  <a:pt x="99" y="49"/>
                  <a:pt x="98" y="54"/>
                  <a:pt x="97" y="59"/>
                </a:cubicBezTo>
                <a:cubicBezTo>
                  <a:pt x="97" y="59"/>
                  <a:pt x="98" y="59"/>
                  <a:pt x="98" y="59"/>
                </a:cubicBezTo>
                <a:cubicBezTo>
                  <a:pt x="98" y="59"/>
                  <a:pt x="98" y="59"/>
                  <a:pt x="98" y="60"/>
                </a:cubicBezTo>
                <a:cubicBezTo>
                  <a:pt x="100" y="62"/>
                  <a:pt x="100" y="65"/>
                  <a:pt x="100" y="68"/>
                </a:cubicBezTo>
                <a:cubicBezTo>
                  <a:pt x="100" y="69"/>
                  <a:pt x="100" y="69"/>
                  <a:pt x="100" y="70"/>
                </a:cubicBezTo>
                <a:cubicBezTo>
                  <a:pt x="99" y="71"/>
                  <a:pt x="98" y="70"/>
                  <a:pt x="98" y="68"/>
                </a:cubicBezTo>
                <a:cubicBezTo>
                  <a:pt x="98" y="65"/>
                  <a:pt x="98" y="63"/>
                  <a:pt x="98" y="60"/>
                </a:cubicBezTo>
                <a:cubicBezTo>
                  <a:pt x="98" y="59"/>
                  <a:pt x="97" y="59"/>
                  <a:pt x="97" y="59"/>
                </a:cubicBezTo>
                <a:cubicBezTo>
                  <a:pt x="97" y="59"/>
                  <a:pt x="97" y="59"/>
                  <a:pt x="97" y="59"/>
                </a:cubicBezTo>
                <a:cubicBezTo>
                  <a:pt x="96" y="59"/>
                  <a:pt x="95" y="59"/>
                  <a:pt x="94" y="58"/>
                </a:cubicBezTo>
                <a:cubicBezTo>
                  <a:pt x="89" y="55"/>
                  <a:pt x="85" y="57"/>
                  <a:pt x="80" y="58"/>
                </a:cubicBezTo>
                <a:cubicBezTo>
                  <a:pt x="80" y="59"/>
                  <a:pt x="81" y="59"/>
                  <a:pt x="81" y="59"/>
                </a:cubicBezTo>
                <a:cubicBezTo>
                  <a:pt x="80" y="59"/>
                  <a:pt x="80" y="59"/>
                  <a:pt x="80" y="59"/>
                </a:cubicBezTo>
                <a:cubicBezTo>
                  <a:pt x="80" y="60"/>
                  <a:pt x="80" y="61"/>
                  <a:pt x="80" y="62"/>
                </a:cubicBezTo>
                <a:cubicBezTo>
                  <a:pt x="80" y="64"/>
                  <a:pt x="78" y="65"/>
                  <a:pt x="77" y="64"/>
                </a:cubicBezTo>
                <a:cubicBezTo>
                  <a:pt x="76" y="64"/>
                  <a:pt x="76" y="63"/>
                  <a:pt x="76" y="63"/>
                </a:cubicBezTo>
                <a:cubicBezTo>
                  <a:pt x="74" y="62"/>
                  <a:pt x="75" y="61"/>
                  <a:pt x="77" y="60"/>
                </a:cubicBezTo>
                <a:cubicBezTo>
                  <a:pt x="78" y="60"/>
                  <a:pt x="79" y="60"/>
                  <a:pt x="80" y="59"/>
                </a:cubicBezTo>
                <a:cubicBezTo>
                  <a:pt x="80" y="59"/>
                  <a:pt x="80" y="59"/>
                  <a:pt x="80" y="59"/>
                </a:cubicBezTo>
                <a:cubicBezTo>
                  <a:pt x="80" y="59"/>
                  <a:pt x="80" y="59"/>
                  <a:pt x="80" y="58"/>
                </a:cubicBezTo>
                <a:cubicBezTo>
                  <a:pt x="80" y="58"/>
                  <a:pt x="80" y="58"/>
                  <a:pt x="80" y="57"/>
                </a:cubicBezTo>
                <a:cubicBezTo>
                  <a:pt x="79" y="52"/>
                  <a:pt x="76" y="49"/>
                  <a:pt x="72" y="51"/>
                </a:cubicBezTo>
                <a:cubicBezTo>
                  <a:pt x="67" y="53"/>
                  <a:pt x="61" y="54"/>
                  <a:pt x="56" y="55"/>
                </a:cubicBezTo>
                <a:cubicBezTo>
                  <a:pt x="52" y="55"/>
                  <a:pt x="50" y="57"/>
                  <a:pt x="48" y="61"/>
                </a:cubicBezTo>
                <a:cubicBezTo>
                  <a:pt x="48" y="63"/>
                  <a:pt x="47" y="65"/>
                  <a:pt x="46" y="67"/>
                </a:cubicBezTo>
                <a:cubicBezTo>
                  <a:pt x="43" y="75"/>
                  <a:pt x="45" y="82"/>
                  <a:pt x="51" y="87"/>
                </a:cubicBezTo>
                <a:cubicBezTo>
                  <a:pt x="52" y="89"/>
                  <a:pt x="54" y="90"/>
                  <a:pt x="54" y="92"/>
                </a:cubicBezTo>
                <a:close/>
                <a:moveTo>
                  <a:pt x="106" y="149"/>
                </a:moveTo>
                <a:cubicBezTo>
                  <a:pt x="104" y="148"/>
                  <a:pt x="104" y="148"/>
                  <a:pt x="104" y="148"/>
                </a:cubicBezTo>
                <a:cubicBezTo>
                  <a:pt x="106" y="148"/>
                  <a:pt x="106" y="148"/>
                  <a:pt x="106" y="148"/>
                </a:cubicBezTo>
                <a:lnTo>
                  <a:pt x="106" y="149"/>
                </a:lnTo>
                <a:close/>
                <a:moveTo>
                  <a:pt x="101" y="84"/>
                </a:moveTo>
                <a:cubicBezTo>
                  <a:pt x="102" y="85"/>
                  <a:pt x="102" y="85"/>
                  <a:pt x="102" y="85"/>
                </a:cubicBezTo>
                <a:cubicBezTo>
                  <a:pt x="100" y="84"/>
                  <a:pt x="100" y="84"/>
                  <a:pt x="100" y="84"/>
                </a:cubicBezTo>
                <a:cubicBezTo>
                  <a:pt x="100" y="83"/>
                  <a:pt x="100" y="83"/>
                  <a:pt x="100" y="83"/>
                </a:cubicBezTo>
                <a:lnTo>
                  <a:pt x="101" y="84"/>
                </a:lnTo>
                <a:close/>
                <a:moveTo>
                  <a:pt x="227" y="29"/>
                </a:moveTo>
                <a:cubicBezTo>
                  <a:pt x="227" y="29"/>
                  <a:pt x="227" y="29"/>
                  <a:pt x="227" y="30"/>
                </a:cubicBezTo>
                <a:cubicBezTo>
                  <a:pt x="228" y="29"/>
                  <a:pt x="228" y="29"/>
                  <a:pt x="227" y="29"/>
                </a:cubicBezTo>
                <a:close/>
                <a:moveTo>
                  <a:pt x="126" y="43"/>
                </a:moveTo>
                <a:cubicBezTo>
                  <a:pt x="128" y="53"/>
                  <a:pt x="131" y="56"/>
                  <a:pt x="141" y="56"/>
                </a:cubicBezTo>
                <a:cubicBezTo>
                  <a:pt x="144" y="56"/>
                  <a:pt x="147" y="55"/>
                  <a:pt x="150" y="55"/>
                </a:cubicBezTo>
                <a:cubicBezTo>
                  <a:pt x="150" y="55"/>
                  <a:pt x="150" y="55"/>
                  <a:pt x="150" y="54"/>
                </a:cubicBezTo>
                <a:cubicBezTo>
                  <a:pt x="151" y="54"/>
                  <a:pt x="152" y="54"/>
                  <a:pt x="152" y="54"/>
                </a:cubicBezTo>
                <a:cubicBezTo>
                  <a:pt x="154" y="54"/>
                  <a:pt x="155" y="53"/>
                  <a:pt x="156" y="53"/>
                </a:cubicBezTo>
                <a:cubicBezTo>
                  <a:pt x="157" y="52"/>
                  <a:pt x="158" y="52"/>
                  <a:pt x="158" y="53"/>
                </a:cubicBezTo>
                <a:cubicBezTo>
                  <a:pt x="159" y="54"/>
                  <a:pt x="158" y="54"/>
                  <a:pt x="156" y="54"/>
                </a:cubicBezTo>
                <a:cubicBezTo>
                  <a:pt x="155" y="54"/>
                  <a:pt x="154" y="54"/>
                  <a:pt x="152" y="54"/>
                </a:cubicBezTo>
                <a:cubicBezTo>
                  <a:pt x="152" y="54"/>
                  <a:pt x="151" y="55"/>
                  <a:pt x="151" y="55"/>
                </a:cubicBezTo>
                <a:cubicBezTo>
                  <a:pt x="151" y="55"/>
                  <a:pt x="150" y="55"/>
                  <a:pt x="150" y="55"/>
                </a:cubicBezTo>
                <a:cubicBezTo>
                  <a:pt x="149" y="56"/>
                  <a:pt x="147" y="57"/>
                  <a:pt x="146" y="59"/>
                </a:cubicBezTo>
                <a:cubicBezTo>
                  <a:pt x="144" y="61"/>
                  <a:pt x="144" y="64"/>
                  <a:pt x="146" y="65"/>
                </a:cubicBezTo>
                <a:cubicBezTo>
                  <a:pt x="150" y="67"/>
                  <a:pt x="154" y="69"/>
                  <a:pt x="157" y="72"/>
                </a:cubicBezTo>
                <a:cubicBezTo>
                  <a:pt x="160" y="74"/>
                  <a:pt x="164" y="75"/>
                  <a:pt x="168" y="74"/>
                </a:cubicBezTo>
                <a:cubicBezTo>
                  <a:pt x="173" y="72"/>
                  <a:pt x="177" y="73"/>
                  <a:pt x="181" y="78"/>
                </a:cubicBezTo>
                <a:cubicBezTo>
                  <a:pt x="186" y="83"/>
                  <a:pt x="190" y="82"/>
                  <a:pt x="195" y="77"/>
                </a:cubicBezTo>
                <a:cubicBezTo>
                  <a:pt x="198" y="75"/>
                  <a:pt x="199" y="73"/>
                  <a:pt x="202" y="73"/>
                </a:cubicBezTo>
                <a:cubicBezTo>
                  <a:pt x="210" y="73"/>
                  <a:pt x="213" y="70"/>
                  <a:pt x="215" y="62"/>
                </a:cubicBezTo>
                <a:cubicBezTo>
                  <a:pt x="216" y="58"/>
                  <a:pt x="218" y="55"/>
                  <a:pt x="221" y="52"/>
                </a:cubicBezTo>
                <a:cubicBezTo>
                  <a:pt x="226" y="45"/>
                  <a:pt x="227" y="38"/>
                  <a:pt x="226" y="30"/>
                </a:cubicBezTo>
                <a:cubicBezTo>
                  <a:pt x="223" y="29"/>
                  <a:pt x="219" y="26"/>
                  <a:pt x="215" y="26"/>
                </a:cubicBezTo>
                <a:cubicBezTo>
                  <a:pt x="208" y="25"/>
                  <a:pt x="200" y="23"/>
                  <a:pt x="194" y="20"/>
                </a:cubicBezTo>
                <a:cubicBezTo>
                  <a:pt x="190" y="18"/>
                  <a:pt x="187" y="20"/>
                  <a:pt x="184" y="22"/>
                </a:cubicBezTo>
                <a:cubicBezTo>
                  <a:pt x="181" y="25"/>
                  <a:pt x="181" y="24"/>
                  <a:pt x="179" y="20"/>
                </a:cubicBezTo>
                <a:cubicBezTo>
                  <a:pt x="178" y="19"/>
                  <a:pt x="178" y="18"/>
                  <a:pt x="177" y="16"/>
                </a:cubicBezTo>
                <a:cubicBezTo>
                  <a:pt x="176" y="15"/>
                  <a:pt x="174" y="13"/>
                  <a:pt x="172" y="14"/>
                </a:cubicBezTo>
                <a:cubicBezTo>
                  <a:pt x="171" y="15"/>
                  <a:pt x="170" y="16"/>
                  <a:pt x="169" y="17"/>
                </a:cubicBezTo>
                <a:cubicBezTo>
                  <a:pt x="169" y="19"/>
                  <a:pt x="169" y="21"/>
                  <a:pt x="168" y="23"/>
                </a:cubicBezTo>
                <a:cubicBezTo>
                  <a:pt x="168" y="25"/>
                  <a:pt x="168" y="28"/>
                  <a:pt x="167" y="29"/>
                </a:cubicBezTo>
                <a:cubicBezTo>
                  <a:pt x="165" y="31"/>
                  <a:pt x="164" y="28"/>
                  <a:pt x="162" y="27"/>
                </a:cubicBezTo>
                <a:cubicBezTo>
                  <a:pt x="162" y="27"/>
                  <a:pt x="161" y="26"/>
                  <a:pt x="160" y="26"/>
                </a:cubicBezTo>
                <a:cubicBezTo>
                  <a:pt x="153" y="27"/>
                  <a:pt x="149" y="23"/>
                  <a:pt x="145" y="18"/>
                </a:cubicBezTo>
                <a:cubicBezTo>
                  <a:pt x="144" y="17"/>
                  <a:pt x="142" y="16"/>
                  <a:pt x="141" y="15"/>
                </a:cubicBezTo>
                <a:cubicBezTo>
                  <a:pt x="139" y="14"/>
                  <a:pt x="136" y="16"/>
                  <a:pt x="136" y="19"/>
                </a:cubicBezTo>
                <a:cubicBezTo>
                  <a:pt x="135" y="20"/>
                  <a:pt x="136" y="22"/>
                  <a:pt x="136" y="23"/>
                </a:cubicBezTo>
                <a:cubicBezTo>
                  <a:pt x="135" y="24"/>
                  <a:pt x="135" y="26"/>
                  <a:pt x="134" y="26"/>
                </a:cubicBezTo>
                <a:cubicBezTo>
                  <a:pt x="133" y="27"/>
                  <a:pt x="131" y="25"/>
                  <a:pt x="130" y="25"/>
                </a:cubicBezTo>
                <a:cubicBezTo>
                  <a:pt x="129" y="25"/>
                  <a:pt x="127" y="25"/>
                  <a:pt x="127" y="25"/>
                </a:cubicBezTo>
                <a:cubicBezTo>
                  <a:pt x="125" y="28"/>
                  <a:pt x="123" y="31"/>
                  <a:pt x="124" y="35"/>
                </a:cubicBezTo>
                <a:cubicBezTo>
                  <a:pt x="124" y="37"/>
                  <a:pt x="125" y="40"/>
                  <a:pt x="126" y="43"/>
                </a:cubicBezTo>
                <a:close/>
                <a:moveTo>
                  <a:pt x="227" y="30"/>
                </a:moveTo>
                <a:cubicBezTo>
                  <a:pt x="227" y="30"/>
                  <a:pt x="227" y="30"/>
                  <a:pt x="226" y="30"/>
                </a:cubicBezTo>
                <a:cubicBezTo>
                  <a:pt x="226" y="30"/>
                  <a:pt x="226" y="30"/>
                  <a:pt x="226" y="30"/>
                </a:cubicBezTo>
                <a:cubicBezTo>
                  <a:pt x="226" y="31"/>
                  <a:pt x="227" y="31"/>
                  <a:pt x="227" y="31"/>
                </a:cubicBezTo>
                <a:cubicBezTo>
                  <a:pt x="227" y="30"/>
                  <a:pt x="227" y="30"/>
                  <a:pt x="227" y="3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 name="Freeform 120">
            <a:extLst>
              <a:ext uri="{FF2B5EF4-FFF2-40B4-BE49-F238E27FC236}">
                <a16:creationId xmlns:a16="http://schemas.microsoft.com/office/drawing/2014/main" id="{D291F473-6381-1BB2-1EB6-9FB324988EEB}"/>
              </a:ext>
            </a:extLst>
          </p:cNvPr>
          <p:cNvSpPr>
            <a:spLocks/>
          </p:cNvSpPr>
          <p:nvPr/>
        </p:nvSpPr>
        <p:spPr bwMode="auto">
          <a:xfrm>
            <a:off x="21222912" y="5854701"/>
            <a:ext cx="3176"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 name="Freeform 121">
            <a:extLst>
              <a:ext uri="{FF2B5EF4-FFF2-40B4-BE49-F238E27FC236}">
                <a16:creationId xmlns:a16="http://schemas.microsoft.com/office/drawing/2014/main" id="{8DAD0F09-0991-2E7D-60D3-3F53D2FF2A74}"/>
              </a:ext>
            </a:extLst>
          </p:cNvPr>
          <p:cNvSpPr>
            <a:spLocks/>
          </p:cNvSpPr>
          <p:nvPr/>
        </p:nvSpPr>
        <p:spPr bwMode="auto">
          <a:xfrm>
            <a:off x="21408650" y="6137277"/>
            <a:ext cx="15876" cy="19050"/>
          </a:xfrm>
          <a:custGeom>
            <a:avLst/>
            <a:gdLst>
              <a:gd name="T0" fmla="*/ 0 w 5"/>
              <a:gd name="T1" fmla="*/ 2 h 6"/>
              <a:gd name="T2" fmla="*/ 1 w 5"/>
              <a:gd name="T3" fmla="*/ 5 h 6"/>
              <a:gd name="T4" fmla="*/ 4 w 5"/>
              <a:gd name="T5" fmla="*/ 6 h 6"/>
              <a:gd name="T6" fmla="*/ 5 w 5"/>
              <a:gd name="T7" fmla="*/ 5 h 6"/>
              <a:gd name="T8" fmla="*/ 3 w 5"/>
              <a:gd name="T9" fmla="*/ 1 h 6"/>
              <a:gd name="T10" fmla="*/ 0 w 5"/>
              <a:gd name="T11" fmla="*/ 2 h 6"/>
            </a:gdLst>
            <a:ahLst/>
            <a:cxnLst>
              <a:cxn ang="0">
                <a:pos x="T0" y="T1"/>
              </a:cxn>
              <a:cxn ang="0">
                <a:pos x="T2" y="T3"/>
              </a:cxn>
              <a:cxn ang="0">
                <a:pos x="T4" y="T5"/>
              </a:cxn>
              <a:cxn ang="0">
                <a:pos x="T6" y="T7"/>
              </a:cxn>
              <a:cxn ang="0">
                <a:pos x="T8" y="T9"/>
              </a:cxn>
              <a:cxn ang="0">
                <a:pos x="T10" y="T11"/>
              </a:cxn>
            </a:cxnLst>
            <a:rect l="0" t="0" r="r" b="b"/>
            <a:pathLst>
              <a:path w="5" h="6">
                <a:moveTo>
                  <a:pt x="0" y="2"/>
                </a:moveTo>
                <a:cubicBezTo>
                  <a:pt x="0" y="3"/>
                  <a:pt x="0" y="4"/>
                  <a:pt x="1" y="5"/>
                </a:cubicBezTo>
                <a:cubicBezTo>
                  <a:pt x="1" y="6"/>
                  <a:pt x="3" y="6"/>
                  <a:pt x="4" y="6"/>
                </a:cubicBezTo>
                <a:cubicBezTo>
                  <a:pt x="4" y="6"/>
                  <a:pt x="5" y="5"/>
                  <a:pt x="5" y="5"/>
                </a:cubicBezTo>
                <a:cubicBezTo>
                  <a:pt x="4" y="4"/>
                  <a:pt x="4" y="2"/>
                  <a:pt x="3" y="1"/>
                </a:cubicBezTo>
                <a:cubicBezTo>
                  <a:pt x="2" y="0"/>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 name="Freeform 122">
            <a:extLst>
              <a:ext uri="{FF2B5EF4-FFF2-40B4-BE49-F238E27FC236}">
                <a16:creationId xmlns:a16="http://schemas.microsoft.com/office/drawing/2014/main" id="{27834607-6DAF-9897-BA72-3901F642ADD0}"/>
              </a:ext>
            </a:extLst>
          </p:cNvPr>
          <p:cNvSpPr>
            <a:spLocks/>
          </p:cNvSpPr>
          <p:nvPr/>
        </p:nvSpPr>
        <p:spPr bwMode="auto">
          <a:xfrm>
            <a:off x="21508662" y="4832351"/>
            <a:ext cx="25400" cy="9526"/>
          </a:xfrm>
          <a:custGeom>
            <a:avLst/>
            <a:gdLst>
              <a:gd name="T0" fmla="*/ 8 w 8"/>
              <a:gd name="T1" fmla="*/ 0 h 3"/>
              <a:gd name="T2" fmla="*/ 0 w 8"/>
              <a:gd name="T3" fmla="*/ 3 h 3"/>
              <a:gd name="T4" fmla="*/ 8 w 8"/>
              <a:gd name="T5" fmla="*/ 0 h 3"/>
            </a:gdLst>
            <a:ahLst/>
            <a:cxnLst>
              <a:cxn ang="0">
                <a:pos x="T0" y="T1"/>
              </a:cxn>
              <a:cxn ang="0">
                <a:pos x="T2" y="T3"/>
              </a:cxn>
              <a:cxn ang="0">
                <a:pos x="T4" y="T5"/>
              </a:cxn>
            </a:cxnLst>
            <a:rect l="0" t="0" r="r" b="b"/>
            <a:pathLst>
              <a:path w="8" h="3">
                <a:moveTo>
                  <a:pt x="8" y="0"/>
                </a:moveTo>
                <a:cubicBezTo>
                  <a:pt x="5" y="1"/>
                  <a:pt x="2" y="2"/>
                  <a:pt x="0" y="3"/>
                </a:cubicBezTo>
                <a:cubicBezTo>
                  <a:pt x="2" y="2"/>
                  <a:pt x="5" y="1"/>
                  <a:pt x="8"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 name="Freeform 123">
            <a:extLst>
              <a:ext uri="{FF2B5EF4-FFF2-40B4-BE49-F238E27FC236}">
                <a16:creationId xmlns:a16="http://schemas.microsoft.com/office/drawing/2014/main" id="{E1545764-7317-A6BD-FE48-FF71A0BCDCD6}"/>
              </a:ext>
            </a:extLst>
          </p:cNvPr>
          <p:cNvSpPr>
            <a:spLocks/>
          </p:cNvSpPr>
          <p:nvPr/>
        </p:nvSpPr>
        <p:spPr bwMode="auto">
          <a:xfrm>
            <a:off x="21556288" y="5938839"/>
            <a:ext cx="42864" cy="73026"/>
          </a:xfrm>
          <a:custGeom>
            <a:avLst/>
            <a:gdLst>
              <a:gd name="T0" fmla="*/ 1 w 14"/>
              <a:gd name="T1" fmla="*/ 15 h 23"/>
              <a:gd name="T2" fmla="*/ 2 w 14"/>
              <a:gd name="T3" fmla="*/ 18 h 23"/>
              <a:gd name="T4" fmla="*/ 5 w 14"/>
              <a:gd name="T5" fmla="*/ 22 h 23"/>
              <a:gd name="T6" fmla="*/ 10 w 14"/>
              <a:gd name="T7" fmla="*/ 19 h 23"/>
              <a:gd name="T8" fmla="*/ 13 w 14"/>
              <a:gd name="T9" fmla="*/ 0 h 23"/>
              <a:gd name="T10" fmla="*/ 5 w 14"/>
              <a:gd name="T11" fmla="*/ 3 h 23"/>
              <a:gd name="T12" fmla="*/ 1 w 14"/>
              <a:gd name="T13" fmla="*/ 15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1" y="15"/>
                </a:moveTo>
                <a:cubicBezTo>
                  <a:pt x="1" y="16"/>
                  <a:pt x="1" y="17"/>
                  <a:pt x="2" y="18"/>
                </a:cubicBezTo>
                <a:cubicBezTo>
                  <a:pt x="3" y="20"/>
                  <a:pt x="4" y="21"/>
                  <a:pt x="5" y="22"/>
                </a:cubicBezTo>
                <a:cubicBezTo>
                  <a:pt x="6" y="23"/>
                  <a:pt x="8" y="21"/>
                  <a:pt x="10" y="19"/>
                </a:cubicBezTo>
                <a:cubicBezTo>
                  <a:pt x="14" y="13"/>
                  <a:pt x="14" y="7"/>
                  <a:pt x="13" y="0"/>
                </a:cubicBezTo>
                <a:cubicBezTo>
                  <a:pt x="10" y="0"/>
                  <a:pt x="7" y="0"/>
                  <a:pt x="5" y="3"/>
                </a:cubicBezTo>
                <a:cubicBezTo>
                  <a:pt x="2" y="6"/>
                  <a:pt x="0" y="10"/>
                  <a:pt x="1" y="1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 name="Freeform 124">
            <a:extLst>
              <a:ext uri="{FF2B5EF4-FFF2-40B4-BE49-F238E27FC236}">
                <a16:creationId xmlns:a16="http://schemas.microsoft.com/office/drawing/2014/main" id="{B31A001D-99D9-A889-B203-37F59172124A}"/>
              </a:ext>
            </a:extLst>
          </p:cNvPr>
          <p:cNvSpPr>
            <a:spLocks/>
          </p:cNvSpPr>
          <p:nvPr/>
        </p:nvSpPr>
        <p:spPr bwMode="auto">
          <a:xfrm>
            <a:off x="21595976" y="5935664"/>
            <a:ext cx="3176" cy="3176"/>
          </a:xfrm>
          <a:custGeom>
            <a:avLst/>
            <a:gdLst>
              <a:gd name="T0" fmla="*/ 1 w 1"/>
              <a:gd name="T1" fmla="*/ 0 h 1"/>
              <a:gd name="T2" fmla="*/ 0 w 1"/>
              <a:gd name="T3" fmla="*/ 1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0" y="1"/>
                  <a:pt x="0" y="1"/>
                  <a:pt x="0" y="1"/>
                </a:cubicBezTo>
                <a:cubicBezTo>
                  <a:pt x="1" y="1"/>
                  <a:pt x="1" y="1"/>
                  <a:pt x="1" y="1"/>
                </a:cubicBezTo>
                <a:lnTo>
                  <a:pt x="1"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 name="Freeform 125">
            <a:extLst>
              <a:ext uri="{FF2B5EF4-FFF2-40B4-BE49-F238E27FC236}">
                <a16:creationId xmlns:a16="http://schemas.microsoft.com/office/drawing/2014/main" id="{2ED42BCE-D6A7-6259-5E38-41506B90B35B}"/>
              </a:ext>
            </a:extLst>
          </p:cNvPr>
          <p:cNvSpPr>
            <a:spLocks noEditPoints="1"/>
          </p:cNvSpPr>
          <p:nvPr/>
        </p:nvSpPr>
        <p:spPr bwMode="auto">
          <a:xfrm>
            <a:off x="21226088" y="4906964"/>
            <a:ext cx="536576" cy="1233488"/>
          </a:xfrm>
          <a:custGeom>
            <a:avLst/>
            <a:gdLst>
              <a:gd name="T0" fmla="*/ 161 w 171"/>
              <a:gd name="T1" fmla="*/ 83 h 393"/>
              <a:gd name="T2" fmla="*/ 162 w 171"/>
              <a:gd name="T3" fmla="*/ 72 h 393"/>
              <a:gd name="T4" fmla="*/ 160 w 171"/>
              <a:gd name="T5" fmla="*/ 60 h 393"/>
              <a:gd name="T6" fmla="*/ 159 w 171"/>
              <a:gd name="T7" fmla="*/ 49 h 393"/>
              <a:gd name="T8" fmla="*/ 155 w 171"/>
              <a:gd name="T9" fmla="*/ 45 h 393"/>
              <a:gd name="T10" fmla="*/ 156 w 171"/>
              <a:gd name="T11" fmla="*/ 34 h 393"/>
              <a:gd name="T12" fmla="*/ 149 w 171"/>
              <a:gd name="T13" fmla="*/ 27 h 393"/>
              <a:gd name="T14" fmla="*/ 142 w 171"/>
              <a:gd name="T15" fmla="*/ 19 h 393"/>
              <a:gd name="T16" fmla="*/ 131 w 171"/>
              <a:gd name="T17" fmla="*/ 17 h 393"/>
              <a:gd name="T18" fmla="*/ 115 w 171"/>
              <a:gd name="T19" fmla="*/ 4 h 393"/>
              <a:gd name="T20" fmla="*/ 108 w 171"/>
              <a:gd name="T21" fmla="*/ 2 h 393"/>
              <a:gd name="T22" fmla="*/ 107 w 171"/>
              <a:gd name="T23" fmla="*/ 6 h 393"/>
              <a:gd name="T24" fmla="*/ 104 w 171"/>
              <a:gd name="T25" fmla="*/ 16 h 393"/>
              <a:gd name="T26" fmla="*/ 104 w 171"/>
              <a:gd name="T27" fmla="*/ 22 h 393"/>
              <a:gd name="T28" fmla="*/ 96 w 171"/>
              <a:gd name="T29" fmla="*/ 21 h 393"/>
              <a:gd name="T30" fmla="*/ 83 w 171"/>
              <a:gd name="T31" fmla="*/ 19 h 393"/>
              <a:gd name="T32" fmla="*/ 80 w 171"/>
              <a:gd name="T33" fmla="*/ 25 h 393"/>
              <a:gd name="T34" fmla="*/ 78 w 171"/>
              <a:gd name="T35" fmla="*/ 33 h 393"/>
              <a:gd name="T36" fmla="*/ 68 w 171"/>
              <a:gd name="T37" fmla="*/ 33 h 393"/>
              <a:gd name="T38" fmla="*/ 60 w 171"/>
              <a:gd name="T39" fmla="*/ 42 h 393"/>
              <a:gd name="T40" fmla="*/ 55 w 171"/>
              <a:gd name="T41" fmla="*/ 51 h 393"/>
              <a:gd name="T42" fmla="*/ 59 w 171"/>
              <a:gd name="T43" fmla="*/ 66 h 393"/>
              <a:gd name="T44" fmla="*/ 47 w 171"/>
              <a:gd name="T45" fmla="*/ 88 h 393"/>
              <a:gd name="T46" fmla="*/ 34 w 171"/>
              <a:gd name="T47" fmla="*/ 95 h 393"/>
              <a:gd name="T48" fmla="*/ 36 w 171"/>
              <a:gd name="T49" fmla="*/ 104 h 393"/>
              <a:gd name="T50" fmla="*/ 32 w 171"/>
              <a:gd name="T51" fmla="*/ 127 h 393"/>
              <a:gd name="T52" fmla="*/ 28 w 171"/>
              <a:gd name="T53" fmla="*/ 147 h 393"/>
              <a:gd name="T54" fmla="*/ 14 w 171"/>
              <a:gd name="T55" fmla="*/ 157 h 393"/>
              <a:gd name="T56" fmla="*/ 6 w 171"/>
              <a:gd name="T57" fmla="*/ 173 h 393"/>
              <a:gd name="T58" fmla="*/ 9 w 171"/>
              <a:gd name="T59" fmla="*/ 201 h 393"/>
              <a:gd name="T60" fmla="*/ 9 w 171"/>
              <a:gd name="T61" fmla="*/ 220 h 393"/>
              <a:gd name="T62" fmla="*/ 18 w 171"/>
              <a:gd name="T63" fmla="*/ 233 h 393"/>
              <a:gd name="T64" fmla="*/ 10 w 171"/>
              <a:gd name="T65" fmla="*/ 244 h 393"/>
              <a:gd name="T66" fmla="*/ 17 w 171"/>
              <a:gd name="T67" fmla="*/ 262 h 393"/>
              <a:gd name="T68" fmla="*/ 12 w 171"/>
              <a:gd name="T69" fmla="*/ 274 h 393"/>
              <a:gd name="T70" fmla="*/ 8 w 171"/>
              <a:gd name="T71" fmla="*/ 277 h 393"/>
              <a:gd name="T72" fmla="*/ 8 w 171"/>
              <a:gd name="T73" fmla="*/ 288 h 393"/>
              <a:gd name="T74" fmla="*/ 0 w 171"/>
              <a:gd name="T75" fmla="*/ 307 h 393"/>
              <a:gd name="T76" fmla="*/ 14 w 171"/>
              <a:gd name="T77" fmla="*/ 345 h 393"/>
              <a:gd name="T78" fmla="*/ 23 w 171"/>
              <a:gd name="T79" fmla="*/ 374 h 393"/>
              <a:gd name="T80" fmla="*/ 26 w 171"/>
              <a:gd name="T81" fmla="*/ 379 h 393"/>
              <a:gd name="T82" fmla="*/ 59 w 171"/>
              <a:gd name="T83" fmla="*/ 375 h 393"/>
              <a:gd name="T84" fmla="*/ 89 w 171"/>
              <a:gd name="T85" fmla="*/ 355 h 393"/>
              <a:gd name="T86" fmla="*/ 83 w 171"/>
              <a:gd name="T87" fmla="*/ 348 h 393"/>
              <a:gd name="T88" fmla="*/ 86 w 171"/>
              <a:gd name="T89" fmla="*/ 316 h 393"/>
              <a:gd name="T90" fmla="*/ 110 w 171"/>
              <a:gd name="T91" fmla="*/ 283 h 393"/>
              <a:gd name="T92" fmla="*/ 91 w 171"/>
              <a:gd name="T93" fmla="*/ 252 h 393"/>
              <a:gd name="T94" fmla="*/ 89 w 171"/>
              <a:gd name="T95" fmla="*/ 203 h 393"/>
              <a:gd name="T96" fmla="*/ 135 w 171"/>
              <a:gd name="T97" fmla="*/ 149 h 393"/>
              <a:gd name="T98" fmla="*/ 155 w 171"/>
              <a:gd name="T99" fmla="*/ 105 h 393"/>
              <a:gd name="T100" fmla="*/ 171 w 171"/>
              <a:gd name="T101" fmla="*/ 99 h 393"/>
              <a:gd name="T102" fmla="*/ 39 w 171"/>
              <a:gd name="T103" fmla="*/ 304 h 393"/>
              <a:gd name="T104" fmla="*/ 23 w 171"/>
              <a:gd name="T105" fmla="*/ 312 h 393"/>
              <a:gd name="T106" fmla="*/ 23 w 171"/>
              <a:gd name="T107" fmla="*/ 311 h 393"/>
              <a:gd name="T108" fmla="*/ 36 w 171"/>
              <a:gd name="T109" fmla="*/ 293 h 393"/>
              <a:gd name="T110" fmla="*/ 52 w 171"/>
              <a:gd name="T111" fmla="*/ 315 h 393"/>
              <a:gd name="T112" fmla="*/ 51 w 171"/>
              <a:gd name="T113" fmla="*/ 319 h 393"/>
              <a:gd name="T114" fmla="*/ 54 w 171"/>
              <a:gd name="T115" fmla="*/ 311 h 393"/>
              <a:gd name="T116" fmla="*/ 86 w 171"/>
              <a:gd name="T117" fmla="*/ 284 h 393"/>
              <a:gd name="T118" fmla="*/ 92 w 171"/>
              <a:gd name="T119" fmla="*/ 28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 h="393">
                <a:moveTo>
                  <a:pt x="166" y="90"/>
                </a:moveTo>
                <a:cubicBezTo>
                  <a:pt x="163" y="89"/>
                  <a:pt x="163" y="89"/>
                  <a:pt x="163" y="89"/>
                </a:cubicBezTo>
                <a:cubicBezTo>
                  <a:pt x="161" y="83"/>
                  <a:pt x="161" y="83"/>
                  <a:pt x="161" y="83"/>
                </a:cubicBezTo>
                <a:cubicBezTo>
                  <a:pt x="163" y="81"/>
                  <a:pt x="163" y="81"/>
                  <a:pt x="163" y="81"/>
                </a:cubicBezTo>
                <a:cubicBezTo>
                  <a:pt x="163" y="74"/>
                  <a:pt x="163" y="74"/>
                  <a:pt x="163" y="74"/>
                </a:cubicBezTo>
                <a:cubicBezTo>
                  <a:pt x="162" y="72"/>
                  <a:pt x="162" y="72"/>
                  <a:pt x="162" y="72"/>
                </a:cubicBezTo>
                <a:cubicBezTo>
                  <a:pt x="163" y="69"/>
                  <a:pt x="163" y="69"/>
                  <a:pt x="163" y="69"/>
                </a:cubicBezTo>
                <a:cubicBezTo>
                  <a:pt x="161" y="63"/>
                  <a:pt x="161" y="63"/>
                  <a:pt x="161" y="63"/>
                </a:cubicBezTo>
                <a:cubicBezTo>
                  <a:pt x="160" y="60"/>
                  <a:pt x="160" y="60"/>
                  <a:pt x="160" y="60"/>
                </a:cubicBezTo>
                <a:cubicBezTo>
                  <a:pt x="159" y="55"/>
                  <a:pt x="159" y="55"/>
                  <a:pt x="159" y="55"/>
                </a:cubicBezTo>
                <a:cubicBezTo>
                  <a:pt x="161" y="53"/>
                  <a:pt x="161" y="53"/>
                  <a:pt x="161" y="53"/>
                </a:cubicBezTo>
                <a:cubicBezTo>
                  <a:pt x="159" y="49"/>
                  <a:pt x="159" y="49"/>
                  <a:pt x="159" y="49"/>
                </a:cubicBezTo>
                <a:cubicBezTo>
                  <a:pt x="157" y="48"/>
                  <a:pt x="157" y="48"/>
                  <a:pt x="157" y="48"/>
                </a:cubicBezTo>
                <a:cubicBezTo>
                  <a:pt x="155" y="48"/>
                  <a:pt x="155" y="48"/>
                  <a:pt x="155" y="48"/>
                </a:cubicBezTo>
                <a:cubicBezTo>
                  <a:pt x="155" y="45"/>
                  <a:pt x="155" y="45"/>
                  <a:pt x="155" y="45"/>
                </a:cubicBezTo>
                <a:cubicBezTo>
                  <a:pt x="156" y="41"/>
                  <a:pt x="156" y="41"/>
                  <a:pt x="156" y="41"/>
                </a:cubicBezTo>
                <a:cubicBezTo>
                  <a:pt x="155" y="37"/>
                  <a:pt x="155" y="37"/>
                  <a:pt x="155" y="37"/>
                </a:cubicBezTo>
                <a:cubicBezTo>
                  <a:pt x="156" y="34"/>
                  <a:pt x="156" y="34"/>
                  <a:pt x="156" y="34"/>
                </a:cubicBezTo>
                <a:cubicBezTo>
                  <a:pt x="155" y="31"/>
                  <a:pt x="155" y="31"/>
                  <a:pt x="155" y="31"/>
                </a:cubicBezTo>
                <a:cubicBezTo>
                  <a:pt x="153" y="30"/>
                  <a:pt x="153" y="30"/>
                  <a:pt x="153" y="30"/>
                </a:cubicBezTo>
                <a:cubicBezTo>
                  <a:pt x="149" y="27"/>
                  <a:pt x="149" y="27"/>
                  <a:pt x="149" y="27"/>
                </a:cubicBezTo>
                <a:cubicBezTo>
                  <a:pt x="147" y="27"/>
                  <a:pt x="147" y="27"/>
                  <a:pt x="147" y="27"/>
                </a:cubicBezTo>
                <a:cubicBezTo>
                  <a:pt x="146" y="24"/>
                  <a:pt x="146" y="24"/>
                  <a:pt x="146" y="24"/>
                </a:cubicBezTo>
                <a:cubicBezTo>
                  <a:pt x="142" y="19"/>
                  <a:pt x="142" y="19"/>
                  <a:pt x="142" y="19"/>
                </a:cubicBezTo>
                <a:cubicBezTo>
                  <a:pt x="139" y="18"/>
                  <a:pt x="139" y="18"/>
                  <a:pt x="139" y="18"/>
                </a:cubicBezTo>
                <a:cubicBezTo>
                  <a:pt x="135" y="17"/>
                  <a:pt x="135" y="17"/>
                  <a:pt x="135" y="17"/>
                </a:cubicBezTo>
                <a:cubicBezTo>
                  <a:pt x="131" y="17"/>
                  <a:pt x="131" y="17"/>
                  <a:pt x="131" y="17"/>
                </a:cubicBezTo>
                <a:cubicBezTo>
                  <a:pt x="126" y="13"/>
                  <a:pt x="126" y="13"/>
                  <a:pt x="126" y="13"/>
                </a:cubicBezTo>
                <a:cubicBezTo>
                  <a:pt x="120" y="7"/>
                  <a:pt x="120" y="7"/>
                  <a:pt x="120" y="7"/>
                </a:cubicBezTo>
                <a:cubicBezTo>
                  <a:pt x="115" y="4"/>
                  <a:pt x="115" y="4"/>
                  <a:pt x="115" y="4"/>
                </a:cubicBezTo>
                <a:cubicBezTo>
                  <a:pt x="113" y="0"/>
                  <a:pt x="113" y="0"/>
                  <a:pt x="113" y="0"/>
                </a:cubicBezTo>
                <a:cubicBezTo>
                  <a:pt x="113" y="1"/>
                  <a:pt x="113" y="1"/>
                  <a:pt x="113" y="1"/>
                </a:cubicBezTo>
                <a:cubicBezTo>
                  <a:pt x="108" y="2"/>
                  <a:pt x="108" y="2"/>
                  <a:pt x="108" y="2"/>
                </a:cubicBezTo>
                <a:cubicBezTo>
                  <a:pt x="104" y="1"/>
                  <a:pt x="104" y="1"/>
                  <a:pt x="104" y="1"/>
                </a:cubicBezTo>
                <a:cubicBezTo>
                  <a:pt x="104" y="4"/>
                  <a:pt x="104" y="4"/>
                  <a:pt x="104" y="4"/>
                </a:cubicBezTo>
                <a:cubicBezTo>
                  <a:pt x="107" y="6"/>
                  <a:pt x="107" y="6"/>
                  <a:pt x="107" y="6"/>
                </a:cubicBezTo>
                <a:cubicBezTo>
                  <a:pt x="108" y="9"/>
                  <a:pt x="108" y="9"/>
                  <a:pt x="108" y="9"/>
                </a:cubicBezTo>
                <a:cubicBezTo>
                  <a:pt x="105" y="12"/>
                  <a:pt x="105" y="12"/>
                  <a:pt x="105" y="12"/>
                </a:cubicBezTo>
                <a:cubicBezTo>
                  <a:pt x="104" y="16"/>
                  <a:pt x="104" y="16"/>
                  <a:pt x="104" y="16"/>
                </a:cubicBezTo>
                <a:cubicBezTo>
                  <a:pt x="106" y="19"/>
                  <a:pt x="106" y="19"/>
                  <a:pt x="106" y="19"/>
                </a:cubicBezTo>
                <a:cubicBezTo>
                  <a:pt x="106" y="23"/>
                  <a:pt x="106" y="23"/>
                  <a:pt x="106" y="23"/>
                </a:cubicBezTo>
                <a:cubicBezTo>
                  <a:pt x="104" y="22"/>
                  <a:pt x="104" y="22"/>
                  <a:pt x="104" y="22"/>
                </a:cubicBezTo>
                <a:cubicBezTo>
                  <a:pt x="103" y="23"/>
                  <a:pt x="103" y="23"/>
                  <a:pt x="103" y="23"/>
                </a:cubicBezTo>
                <a:cubicBezTo>
                  <a:pt x="101" y="21"/>
                  <a:pt x="101" y="21"/>
                  <a:pt x="101" y="21"/>
                </a:cubicBezTo>
                <a:cubicBezTo>
                  <a:pt x="96" y="21"/>
                  <a:pt x="96" y="21"/>
                  <a:pt x="96" y="21"/>
                </a:cubicBezTo>
                <a:cubicBezTo>
                  <a:pt x="93" y="18"/>
                  <a:pt x="93" y="18"/>
                  <a:pt x="93" y="18"/>
                </a:cubicBezTo>
                <a:cubicBezTo>
                  <a:pt x="87" y="17"/>
                  <a:pt x="87" y="17"/>
                  <a:pt x="87" y="17"/>
                </a:cubicBezTo>
                <a:cubicBezTo>
                  <a:pt x="83" y="19"/>
                  <a:pt x="83" y="19"/>
                  <a:pt x="83" y="19"/>
                </a:cubicBezTo>
                <a:cubicBezTo>
                  <a:pt x="80" y="18"/>
                  <a:pt x="80" y="18"/>
                  <a:pt x="80" y="18"/>
                </a:cubicBezTo>
                <a:cubicBezTo>
                  <a:pt x="77" y="20"/>
                  <a:pt x="77" y="20"/>
                  <a:pt x="77" y="20"/>
                </a:cubicBezTo>
                <a:cubicBezTo>
                  <a:pt x="80" y="25"/>
                  <a:pt x="80" y="25"/>
                  <a:pt x="80" y="25"/>
                </a:cubicBezTo>
                <a:cubicBezTo>
                  <a:pt x="79" y="29"/>
                  <a:pt x="79" y="29"/>
                  <a:pt x="79" y="29"/>
                </a:cubicBezTo>
                <a:cubicBezTo>
                  <a:pt x="77" y="30"/>
                  <a:pt x="77" y="30"/>
                  <a:pt x="77" y="30"/>
                </a:cubicBezTo>
                <a:cubicBezTo>
                  <a:pt x="78" y="33"/>
                  <a:pt x="78" y="33"/>
                  <a:pt x="78" y="33"/>
                </a:cubicBezTo>
                <a:cubicBezTo>
                  <a:pt x="76" y="36"/>
                  <a:pt x="76" y="36"/>
                  <a:pt x="76" y="36"/>
                </a:cubicBezTo>
                <a:cubicBezTo>
                  <a:pt x="73" y="36"/>
                  <a:pt x="73" y="36"/>
                  <a:pt x="73" y="36"/>
                </a:cubicBezTo>
                <a:cubicBezTo>
                  <a:pt x="68" y="33"/>
                  <a:pt x="68" y="33"/>
                  <a:pt x="68" y="33"/>
                </a:cubicBezTo>
                <a:cubicBezTo>
                  <a:pt x="65" y="36"/>
                  <a:pt x="65" y="36"/>
                  <a:pt x="65" y="36"/>
                </a:cubicBezTo>
                <a:cubicBezTo>
                  <a:pt x="63" y="40"/>
                  <a:pt x="63" y="40"/>
                  <a:pt x="63" y="40"/>
                </a:cubicBezTo>
                <a:cubicBezTo>
                  <a:pt x="60" y="42"/>
                  <a:pt x="60" y="42"/>
                  <a:pt x="60" y="42"/>
                </a:cubicBezTo>
                <a:cubicBezTo>
                  <a:pt x="59" y="44"/>
                  <a:pt x="59" y="44"/>
                  <a:pt x="59" y="44"/>
                </a:cubicBezTo>
                <a:cubicBezTo>
                  <a:pt x="58" y="47"/>
                  <a:pt x="58" y="47"/>
                  <a:pt x="58" y="47"/>
                </a:cubicBezTo>
                <a:cubicBezTo>
                  <a:pt x="55" y="51"/>
                  <a:pt x="55" y="51"/>
                  <a:pt x="55" y="51"/>
                </a:cubicBezTo>
                <a:cubicBezTo>
                  <a:pt x="54" y="58"/>
                  <a:pt x="54" y="58"/>
                  <a:pt x="54" y="58"/>
                </a:cubicBezTo>
                <a:cubicBezTo>
                  <a:pt x="57" y="60"/>
                  <a:pt x="57" y="60"/>
                  <a:pt x="57" y="60"/>
                </a:cubicBezTo>
                <a:cubicBezTo>
                  <a:pt x="59" y="66"/>
                  <a:pt x="59" y="66"/>
                  <a:pt x="59" y="66"/>
                </a:cubicBezTo>
                <a:cubicBezTo>
                  <a:pt x="57" y="70"/>
                  <a:pt x="57" y="70"/>
                  <a:pt x="57" y="70"/>
                </a:cubicBezTo>
                <a:cubicBezTo>
                  <a:pt x="49" y="83"/>
                  <a:pt x="49" y="83"/>
                  <a:pt x="49" y="83"/>
                </a:cubicBezTo>
                <a:cubicBezTo>
                  <a:pt x="47" y="88"/>
                  <a:pt x="47" y="88"/>
                  <a:pt x="47" y="88"/>
                </a:cubicBezTo>
                <a:cubicBezTo>
                  <a:pt x="44" y="91"/>
                  <a:pt x="44" y="91"/>
                  <a:pt x="44" y="91"/>
                </a:cubicBezTo>
                <a:cubicBezTo>
                  <a:pt x="41" y="91"/>
                  <a:pt x="41" y="91"/>
                  <a:pt x="41" y="91"/>
                </a:cubicBezTo>
                <a:cubicBezTo>
                  <a:pt x="34" y="95"/>
                  <a:pt x="34" y="95"/>
                  <a:pt x="34" y="95"/>
                </a:cubicBezTo>
                <a:cubicBezTo>
                  <a:pt x="34" y="98"/>
                  <a:pt x="34" y="98"/>
                  <a:pt x="34" y="98"/>
                </a:cubicBezTo>
                <a:cubicBezTo>
                  <a:pt x="36" y="100"/>
                  <a:pt x="36" y="100"/>
                  <a:pt x="36" y="100"/>
                </a:cubicBezTo>
                <a:cubicBezTo>
                  <a:pt x="36" y="104"/>
                  <a:pt x="36" y="104"/>
                  <a:pt x="36" y="104"/>
                </a:cubicBezTo>
                <a:cubicBezTo>
                  <a:pt x="35" y="108"/>
                  <a:pt x="35" y="108"/>
                  <a:pt x="35" y="108"/>
                </a:cubicBezTo>
                <a:cubicBezTo>
                  <a:pt x="33" y="117"/>
                  <a:pt x="33" y="117"/>
                  <a:pt x="33" y="117"/>
                </a:cubicBezTo>
                <a:cubicBezTo>
                  <a:pt x="32" y="127"/>
                  <a:pt x="32" y="127"/>
                  <a:pt x="32" y="127"/>
                </a:cubicBezTo>
                <a:cubicBezTo>
                  <a:pt x="27" y="141"/>
                  <a:pt x="27" y="141"/>
                  <a:pt x="27" y="141"/>
                </a:cubicBezTo>
                <a:cubicBezTo>
                  <a:pt x="26" y="145"/>
                  <a:pt x="26" y="145"/>
                  <a:pt x="26" y="145"/>
                </a:cubicBezTo>
                <a:cubicBezTo>
                  <a:pt x="28" y="147"/>
                  <a:pt x="28" y="147"/>
                  <a:pt x="28" y="147"/>
                </a:cubicBezTo>
                <a:cubicBezTo>
                  <a:pt x="27" y="154"/>
                  <a:pt x="27" y="154"/>
                  <a:pt x="27" y="154"/>
                </a:cubicBezTo>
                <a:cubicBezTo>
                  <a:pt x="25" y="158"/>
                  <a:pt x="25" y="158"/>
                  <a:pt x="25" y="158"/>
                </a:cubicBezTo>
                <a:cubicBezTo>
                  <a:pt x="14" y="157"/>
                  <a:pt x="14" y="157"/>
                  <a:pt x="14" y="157"/>
                </a:cubicBezTo>
                <a:cubicBezTo>
                  <a:pt x="11" y="158"/>
                  <a:pt x="11" y="158"/>
                  <a:pt x="11" y="158"/>
                </a:cubicBezTo>
                <a:cubicBezTo>
                  <a:pt x="7" y="165"/>
                  <a:pt x="7" y="165"/>
                  <a:pt x="7" y="165"/>
                </a:cubicBezTo>
                <a:cubicBezTo>
                  <a:pt x="6" y="173"/>
                  <a:pt x="6" y="173"/>
                  <a:pt x="6" y="173"/>
                </a:cubicBezTo>
                <a:cubicBezTo>
                  <a:pt x="9" y="190"/>
                  <a:pt x="9" y="190"/>
                  <a:pt x="9" y="190"/>
                </a:cubicBezTo>
                <a:cubicBezTo>
                  <a:pt x="7" y="196"/>
                  <a:pt x="7" y="196"/>
                  <a:pt x="7" y="196"/>
                </a:cubicBezTo>
                <a:cubicBezTo>
                  <a:pt x="9" y="201"/>
                  <a:pt x="9" y="201"/>
                  <a:pt x="9" y="201"/>
                </a:cubicBezTo>
                <a:cubicBezTo>
                  <a:pt x="10" y="207"/>
                  <a:pt x="10" y="207"/>
                  <a:pt x="10" y="207"/>
                </a:cubicBezTo>
                <a:cubicBezTo>
                  <a:pt x="9" y="214"/>
                  <a:pt x="9" y="214"/>
                  <a:pt x="9" y="214"/>
                </a:cubicBezTo>
                <a:cubicBezTo>
                  <a:pt x="9" y="220"/>
                  <a:pt x="9" y="220"/>
                  <a:pt x="9" y="220"/>
                </a:cubicBezTo>
                <a:cubicBezTo>
                  <a:pt x="12" y="222"/>
                  <a:pt x="12" y="222"/>
                  <a:pt x="12" y="222"/>
                </a:cubicBezTo>
                <a:cubicBezTo>
                  <a:pt x="20" y="229"/>
                  <a:pt x="20" y="229"/>
                  <a:pt x="20" y="229"/>
                </a:cubicBezTo>
                <a:cubicBezTo>
                  <a:pt x="18" y="233"/>
                  <a:pt x="18" y="233"/>
                  <a:pt x="18" y="233"/>
                </a:cubicBezTo>
                <a:cubicBezTo>
                  <a:pt x="18" y="239"/>
                  <a:pt x="18" y="239"/>
                  <a:pt x="18" y="239"/>
                </a:cubicBezTo>
                <a:cubicBezTo>
                  <a:pt x="10" y="242"/>
                  <a:pt x="10" y="242"/>
                  <a:pt x="10" y="242"/>
                </a:cubicBezTo>
                <a:cubicBezTo>
                  <a:pt x="10" y="244"/>
                  <a:pt x="10" y="244"/>
                  <a:pt x="10" y="244"/>
                </a:cubicBezTo>
                <a:cubicBezTo>
                  <a:pt x="13" y="251"/>
                  <a:pt x="13" y="251"/>
                  <a:pt x="13" y="251"/>
                </a:cubicBezTo>
                <a:cubicBezTo>
                  <a:pt x="14" y="259"/>
                  <a:pt x="14" y="259"/>
                  <a:pt x="14" y="259"/>
                </a:cubicBezTo>
                <a:cubicBezTo>
                  <a:pt x="17" y="262"/>
                  <a:pt x="17" y="262"/>
                  <a:pt x="17" y="262"/>
                </a:cubicBezTo>
                <a:cubicBezTo>
                  <a:pt x="15" y="268"/>
                  <a:pt x="15" y="268"/>
                  <a:pt x="15" y="268"/>
                </a:cubicBezTo>
                <a:cubicBezTo>
                  <a:pt x="15" y="271"/>
                  <a:pt x="15" y="271"/>
                  <a:pt x="15" y="271"/>
                </a:cubicBezTo>
                <a:cubicBezTo>
                  <a:pt x="12" y="274"/>
                  <a:pt x="12" y="274"/>
                  <a:pt x="12" y="274"/>
                </a:cubicBezTo>
                <a:cubicBezTo>
                  <a:pt x="9" y="274"/>
                  <a:pt x="9" y="274"/>
                  <a:pt x="9" y="274"/>
                </a:cubicBezTo>
                <a:cubicBezTo>
                  <a:pt x="7" y="275"/>
                  <a:pt x="7" y="275"/>
                  <a:pt x="7" y="275"/>
                </a:cubicBezTo>
                <a:cubicBezTo>
                  <a:pt x="8" y="277"/>
                  <a:pt x="8" y="277"/>
                  <a:pt x="8" y="277"/>
                </a:cubicBezTo>
                <a:cubicBezTo>
                  <a:pt x="8" y="280"/>
                  <a:pt x="8" y="280"/>
                  <a:pt x="8" y="280"/>
                </a:cubicBezTo>
                <a:cubicBezTo>
                  <a:pt x="6" y="282"/>
                  <a:pt x="6" y="282"/>
                  <a:pt x="6" y="282"/>
                </a:cubicBezTo>
                <a:cubicBezTo>
                  <a:pt x="8" y="288"/>
                  <a:pt x="8" y="288"/>
                  <a:pt x="8" y="288"/>
                </a:cubicBezTo>
                <a:cubicBezTo>
                  <a:pt x="8" y="298"/>
                  <a:pt x="8" y="298"/>
                  <a:pt x="8" y="298"/>
                </a:cubicBezTo>
                <a:cubicBezTo>
                  <a:pt x="4" y="303"/>
                  <a:pt x="4" y="303"/>
                  <a:pt x="4" y="303"/>
                </a:cubicBezTo>
                <a:cubicBezTo>
                  <a:pt x="0" y="307"/>
                  <a:pt x="0" y="307"/>
                  <a:pt x="0" y="307"/>
                </a:cubicBezTo>
                <a:cubicBezTo>
                  <a:pt x="0" y="308"/>
                  <a:pt x="0" y="309"/>
                  <a:pt x="1" y="310"/>
                </a:cubicBezTo>
                <a:cubicBezTo>
                  <a:pt x="2" y="315"/>
                  <a:pt x="5" y="319"/>
                  <a:pt x="5" y="324"/>
                </a:cubicBezTo>
                <a:cubicBezTo>
                  <a:pt x="6" y="332"/>
                  <a:pt x="10" y="338"/>
                  <a:pt x="14" y="345"/>
                </a:cubicBezTo>
                <a:cubicBezTo>
                  <a:pt x="17" y="351"/>
                  <a:pt x="20" y="357"/>
                  <a:pt x="25" y="362"/>
                </a:cubicBezTo>
                <a:cubicBezTo>
                  <a:pt x="26" y="364"/>
                  <a:pt x="25" y="366"/>
                  <a:pt x="25" y="368"/>
                </a:cubicBezTo>
                <a:cubicBezTo>
                  <a:pt x="24" y="370"/>
                  <a:pt x="23" y="372"/>
                  <a:pt x="23" y="374"/>
                </a:cubicBezTo>
                <a:cubicBezTo>
                  <a:pt x="23" y="374"/>
                  <a:pt x="23" y="374"/>
                  <a:pt x="23" y="374"/>
                </a:cubicBezTo>
                <a:cubicBezTo>
                  <a:pt x="23" y="374"/>
                  <a:pt x="23" y="375"/>
                  <a:pt x="23" y="375"/>
                </a:cubicBezTo>
                <a:cubicBezTo>
                  <a:pt x="25" y="376"/>
                  <a:pt x="26" y="378"/>
                  <a:pt x="26" y="379"/>
                </a:cubicBezTo>
                <a:cubicBezTo>
                  <a:pt x="32" y="393"/>
                  <a:pt x="34" y="389"/>
                  <a:pt x="45" y="388"/>
                </a:cubicBezTo>
                <a:cubicBezTo>
                  <a:pt x="49" y="388"/>
                  <a:pt x="50" y="385"/>
                  <a:pt x="51" y="382"/>
                </a:cubicBezTo>
                <a:cubicBezTo>
                  <a:pt x="52" y="378"/>
                  <a:pt x="55" y="375"/>
                  <a:pt x="59" y="375"/>
                </a:cubicBezTo>
                <a:cubicBezTo>
                  <a:pt x="61" y="374"/>
                  <a:pt x="63" y="374"/>
                  <a:pt x="65" y="374"/>
                </a:cubicBezTo>
                <a:cubicBezTo>
                  <a:pt x="71" y="374"/>
                  <a:pt x="76" y="373"/>
                  <a:pt x="79" y="367"/>
                </a:cubicBezTo>
                <a:cubicBezTo>
                  <a:pt x="88" y="369"/>
                  <a:pt x="88" y="361"/>
                  <a:pt x="89" y="355"/>
                </a:cubicBezTo>
                <a:cubicBezTo>
                  <a:pt x="90" y="354"/>
                  <a:pt x="90" y="353"/>
                  <a:pt x="90" y="351"/>
                </a:cubicBezTo>
                <a:cubicBezTo>
                  <a:pt x="89" y="349"/>
                  <a:pt x="88" y="348"/>
                  <a:pt x="85" y="348"/>
                </a:cubicBezTo>
                <a:cubicBezTo>
                  <a:pt x="85" y="349"/>
                  <a:pt x="84" y="349"/>
                  <a:pt x="83" y="348"/>
                </a:cubicBezTo>
                <a:cubicBezTo>
                  <a:pt x="83" y="348"/>
                  <a:pt x="83" y="347"/>
                  <a:pt x="83" y="347"/>
                </a:cubicBezTo>
                <a:cubicBezTo>
                  <a:pt x="83" y="340"/>
                  <a:pt x="82" y="333"/>
                  <a:pt x="84" y="326"/>
                </a:cubicBezTo>
                <a:cubicBezTo>
                  <a:pt x="85" y="323"/>
                  <a:pt x="86" y="319"/>
                  <a:pt x="86" y="316"/>
                </a:cubicBezTo>
                <a:cubicBezTo>
                  <a:pt x="86" y="310"/>
                  <a:pt x="89" y="306"/>
                  <a:pt x="94" y="302"/>
                </a:cubicBezTo>
                <a:cubicBezTo>
                  <a:pt x="97" y="300"/>
                  <a:pt x="101" y="298"/>
                  <a:pt x="104" y="296"/>
                </a:cubicBezTo>
                <a:cubicBezTo>
                  <a:pt x="108" y="292"/>
                  <a:pt x="111" y="288"/>
                  <a:pt x="110" y="283"/>
                </a:cubicBezTo>
                <a:cubicBezTo>
                  <a:pt x="110" y="280"/>
                  <a:pt x="111" y="277"/>
                  <a:pt x="111" y="275"/>
                </a:cubicBezTo>
                <a:cubicBezTo>
                  <a:pt x="111" y="273"/>
                  <a:pt x="110" y="271"/>
                  <a:pt x="109" y="269"/>
                </a:cubicBezTo>
                <a:cubicBezTo>
                  <a:pt x="104" y="262"/>
                  <a:pt x="100" y="255"/>
                  <a:pt x="91" y="252"/>
                </a:cubicBezTo>
                <a:cubicBezTo>
                  <a:pt x="87" y="250"/>
                  <a:pt x="85" y="246"/>
                  <a:pt x="86" y="242"/>
                </a:cubicBezTo>
                <a:cubicBezTo>
                  <a:pt x="86" y="231"/>
                  <a:pt x="86" y="220"/>
                  <a:pt x="86" y="209"/>
                </a:cubicBezTo>
                <a:cubicBezTo>
                  <a:pt x="86" y="207"/>
                  <a:pt x="87" y="205"/>
                  <a:pt x="89" y="203"/>
                </a:cubicBezTo>
                <a:cubicBezTo>
                  <a:pt x="94" y="193"/>
                  <a:pt x="101" y="185"/>
                  <a:pt x="110" y="178"/>
                </a:cubicBezTo>
                <a:cubicBezTo>
                  <a:pt x="115" y="175"/>
                  <a:pt x="119" y="171"/>
                  <a:pt x="123" y="168"/>
                </a:cubicBezTo>
                <a:cubicBezTo>
                  <a:pt x="130" y="160"/>
                  <a:pt x="130" y="160"/>
                  <a:pt x="135" y="149"/>
                </a:cubicBezTo>
                <a:cubicBezTo>
                  <a:pt x="136" y="145"/>
                  <a:pt x="136" y="142"/>
                  <a:pt x="136" y="139"/>
                </a:cubicBezTo>
                <a:cubicBezTo>
                  <a:pt x="134" y="131"/>
                  <a:pt x="136" y="121"/>
                  <a:pt x="139" y="115"/>
                </a:cubicBezTo>
                <a:cubicBezTo>
                  <a:pt x="143" y="109"/>
                  <a:pt x="147" y="103"/>
                  <a:pt x="155" y="105"/>
                </a:cubicBezTo>
                <a:cubicBezTo>
                  <a:pt x="159" y="105"/>
                  <a:pt x="163" y="105"/>
                  <a:pt x="166" y="105"/>
                </a:cubicBezTo>
                <a:cubicBezTo>
                  <a:pt x="171" y="102"/>
                  <a:pt x="171" y="102"/>
                  <a:pt x="171" y="102"/>
                </a:cubicBezTo>
                <a:cubicBezTo>
                  <a:pt x="171" y="99"/>
                  <a:pt x="171" y="99"/>
                  <a:pt x="171" y="99"/>
                </a:cubicBezTo>
                <a:cubicBezTo>
                  <a:pt x="169" y="96"/>
                  <a:pt x="169" y="96"/>
                  <a:pt x="169" y="96"/>
                </a:cubicBezTo>
                <a:lnTo>
                  <a:pt x="166" y="90"/>
                </a:lnTo>
                <a:close/>
                <a:moveTo>
                  <a:pt x="39" y="304"/>
                </a:moveTo>
                <a:cubicBezTo>
                  <a:pt x="39" y="308"/>
                  <a:pt x="36" y="310"/>
                  <a:pt x="33" y="311"/>
                </a:cubicBezTo>
                <a:cubicBezTo>
                  <a:pt x="30" y="311"/>
                  <a:pt x="26" y="311"/>
                  <a:pt x="23" y="311"/>
                </a:cubicBezTo>
                <a:cubicBezTo>
                  <a:pt x="23" y="312"/>
                  <a:pt x="23" y="312"/>
                  <a:pt x="23" y="312"/>
                </a:cubicBezTo>
                <a:cubicBezTo>
                  <a:pt x="23" y="312"/>
                  <a:pt x="23" y="313"/>
                  <a:pt x="22" y="313"/>
                </a:cubicBezTo>
                <a:cubicBezTo>
                  <a:pt x="23" y="312"/>
                  <a:pt x="23" y="312"/>
                  <a:pt x="23" y="311"/>
                </a:cubicBezTo>
                <a:cubicBezTo>
                  <a:pt x="23" y="311"/>
                  <a:pt x="23" y="311"/>
                  <a:pt x="23" y="311"/>
                </a:cubicBezTo>
                <a:cubicBezTo>
                  <a:pt x="23" y="307"/>
                  <a:pt x="23" y="302"/>
                  <a:pt x="29" y="300"/>
                </a:cubicBezTo>
                <a:cubicBezTo>
                  <a:pt x="30" y="300"/>
                  <a:pt x="31" y="297"/>
                  <a:pt x="32" y="295"/>
                </a:cubicBezTo>
                <a:cubicBezTo>
                  <a:pt x="33" y="293"/>
                  <a:pt x="35" y="292"/>
                  <a:pt x="36" y="293"/>
                </a:cubicBezTo>
                <a:cubicBezTo>
                  <a:pt x="38" y="294"/>
                  <a:pt x="39" y="296"/>
                  <a:pt x="39" y="298"/>
                </a:cubicBezTo>
                <a:cubicBezTo>
                  <a:pt x="40" y="300"/>
                  <a:pt x="39" y="302"/>
                  <a:pt x="39" y="304"/>
                </a:cubicBezTo>
                <a:close/>
                <a:moveTo>
                  <a:pt x="52" y="315"/>
                </a:moveTo>
                <a:cubicBezTo>
                  <a:pt x="52" y="315"/>
                  <a:pt x="52" y="316"/>
                  <a:pt x="52" y="316"/>
                </a:cubicBezTo>
                <a:cubicBezTo>
                  <a:pt x="52" y="316"/>
                  <a:pt x="52" y="317"/>
                  <a:pt x="52" y="317"/>
                </a:cubicBezTo>
                <a:cubicBezTo>
                  <a:pt x="51" y="318"/>
                  <a:pt x="51" y="318"/>
                  <a:pt x="51" y="319"/>
                </a:cubicBezTo>
                <a:cubicBezTo>
                  <a:pt x="51" y="318"/>
                  <a:pt x="52" y="317"/>
                  <a:pt x="52" y="315"/>
                </a:cubicBezTo>
                <a:cubicBezTo>
                  <a:pt x="52" y="315"/>
                  <a:pt x="52" y="315"/>
                  <a:pt x="52" y="315"/>
                </a:cubicBezTo>
                <a:cubicBezTo>
                  <a:pt x="52" y="314"/>
                  <a:pt x="52" y="312"/>
                  <a:pt x="54" y="311"/>
                </a:cubicBezTo>
                <a:cubicBezTo>
                  <a:pt x="54" y="312"/>
                  <a:pt x="54" y="313"/>
                  <a:pt x="54" y="313"/>
                </a:cubicBezTo>
                <a:cubicBezTo>
                  <a:pt x="54" y="314"/>
                  <a:pt x="53" y="314"/>
                  <a:pt x="52" y="315"/>
                </a:cubicBezTo>
                <a:close/>
                <a:moveTo>
                  <a:pt x="86" y="284"/>
                </a:moveTo>
                <a:cubicBezTo>
                  <a:pt x="87" y="284"/>
                  <a:pt x="88" y="284"/>
                  <a:pt x="88" y="284"/>
                </a:cubicBezTo>
                <a:cubicBezTo>
                  <a:pt x="89" y="284"/>
                  <a:pt x="91" y="284"/>
                  <a:pt x="92" y="285"/>
                </a:cubicBezTo>
                <a:cubicBezTo>
                  <a:pt x="92" y="285"/>
                  <a:pt x="92" y="287"/>
                  <a:pt x="92" y="287"/>
                </a:cubicBezTo>
                <a:cubicBezTo>
                  <a:pt x="90" y="287"/>
                  <a:pt x="89" y="287"/>
                  <a:pt x="88" y="287"/>
                </a:cubicBezTo>
                <a:cubicBezTo>
                  <a:pt x="86" y="286"/>
                  <a:pt x="85" y="285"/>
                  <a:pt x="86" y="28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 name="Freeform 126">
            <a:extLst>
              <a:ext uri="{FF2B5EF4-FFF2-40B4-BE49-F238E27FC236}">
                <a16:creationId xmlns:a16="http://schemas.microsoft.com/office/drawing/2014/main" id="{4C0E469D-F004-7272-E74D-CC310A772B2A}"/>
              </a:ext>
            </a:extLst>
          </p:cNvPr>
          <p:cNvSpPr>
            <a:spLocks/>
          </p:cNvSpPr>
          <p:nvPr/>
        </p:nvSpPr>
        <p:spPr bwMode="auto">
          <a:xfrm>
            <a:off x="21299112" y="6083300"/>
            <a:ext cx="0" cy="3176"/>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 name="Freeform 127">
            <a:extLst>
              <a:ext uri="{FF2B5EF4-FFF2-40B4-BE49-F238E27FC236}">
                <a16:creationId xmlns:a16="http://schemas.microsoft.com/office/drawing/2014/main" id="{C7B1AC99-F3E8-9F03-CDAE-2FD0DA22D150}"/>
              </a:ext>
            </a:extLst>
          </p:cNvPr>
          <p:cNvSpPr>
            <a:spLocks/>
          </p:cNvSpPr>
          <p:nvPr/>
        </p:nvSpPr>
        <p:spPr bwMode="auto">
          <a:xfrm>
            <a:off x="21299112" y="6080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0" name="Freeform 128">
            <a:extLst>
              <a:ext uri="{FF2B5EF4-FFF2-40B4-BE49-F238E27FC236}">
                <a16:creationId xmlns:a16="http://schemas.microsoft.com/office/drawing/2014/main" id="{68BC79AB-42A6-BE91-778E-8D8C7F6AF2F2}"/>
              </a:ext>
            </a:extLst>
          </p:cNvPr>
          <p:cNvSpPr>
            <a:spLocks/>
          </p:cNvSpPr>
          <p:nvPr/>
        </p:nvSpPr>
        <p:spPr bwMode="auto">
          <a:xfrm>
            <a:off x="21938877" y="4884739"/>
            <a:ext cx="6350" cy="9526"/>
          </a:xfrm>
          <a:custGeom>
            <a:avLst/>
            <a:gdLst>
              <a:gd name="T0" fmla="*/ 2 w 4"/>
              <a:gd name="T1" fmla="*/ 0 h 6"/>
              <a:gd name="T2" fmla="*/ 0 w 4"/>
              <a:gd name="T3" fmla="*/ 6 h 6"/>
              <a:gd name="T4" fmla="*/ 4 w 4"/>
              <a:gd name="T5" fmla="*/ 6 h 6"/>
              <a:gd name="T6" fmla="*/ 2 w 4"/>
              <a:gd name="T7" fmla="*/ 0 h 6"/>
            </a:gdLst>
            <a:ahLst/>
            <a:cxnLst>
              <a:cxn ang="0">
                <a:pos x="T0" y="T1"/>
              </a:cxn>
              <a:cxn ang="0">
                <a:pos x="T2" y="T3"/>
              </a:cxn>
              <a:cxn ang="0">
                <a:pos x="T4" y="T5"/>
              </a:cxn>
              <a:cxn ang="0">
                <a:pos x="T6" y="T7"/>
              </a:cxn>
            </a:cxnLst>
            <a:rect l="0" t="0" r="r" b="b"/>
            <a:pathLst>
              <a:path w="4" h="6">
                <a:moveTo>
                  <a:pt x="2" y="0"/>
                </a:moveTo>
                <a:lnTo>
                  <a:pt x="0" y="6"/>
                </a:lnTo>
                <a:lnTo>
                  <a:pt x="4" y="6"/>
                </a:lnTo>
                <a:lnTo>
                  <a:pt x="2"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1" name="Freeform 129">
            <a:extLst>
              <a:ext uri="{FF2B5EF4-FFF2-40B4-BE49-F238E27FC236}">
                <a16:creationId xmlns:a16="http://schemas.microsoft.com/office/drawing/2014/main" id="{63B6A5C9-FCD9-34BB-F585-E58CB344CF9A}"/>
              </a:ext>
            </a:extLst>
          </p:cNvPr>
          <p:cNvSpPr>
            <a:spLocks/>
          </p:cNvSpPr>
          <p:nvPr/>
        </p:nvSpPr>
        <p:spPr bwMode="auto">
          <a:xfrm>
            <a:off x="21964276" y="4816476"/>
            <a:ext cx="3176" cy="3176"/>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1"/>
                  <a:pt x="0" y="1"/>
                </a:cubicBezTo>
                <a:cubicBezTo>
                  <a:pt x="0" y="1"/>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2" name="Freeform 130">
            <a:extLst>
              <a:ext uri="{FF2B5EF4-FFF2-40B4-BE49-F238E27FC236}">
                <a16:creationId xmlns:a16="http://schemas.microsoft.com/office/drawing/2014/main" id="{4ED01F09-2468-B859-07AF-EFD1883B40AD}"/>
              </a:ext>
            </a:extLst>
          </p:cNvPr>
          <p:cNvSpPr>
            <a:spLocks/>
          </p:cNvSpPr>
          <p:nvPr/>
        </p:nvSpPr>
        <p:spPr bwMode="auto">
          <a:xfrm>
            <a:off x="22042062" y="4800600"/>
            <a:ext cx="15876" cy="3176"/>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3" y="0"/>
                  <a:pt x="1"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 name="Freeform 131">
            <a:extLst>
              <a:ext uri="{FF2B5EF4-FFF2-40B4-BE49-F238E27FC236}">
                <a16:creationId xmlns:a16="http://schemas.microsoft.com/office/drawing/2014/main" id="{4BCA6D51-190C-3C23-C4F0-C00E776DCC21}"/>
              </a:ext>
            </a:extLst>
          </p:cNvPr>
          <p:cNvSpPr>
            <a:spLocks/>
          </p:cNvSpPr>
          <p:nvPr/>
        </p:nvSpPr>
        <p:spPr bwMode="auto">
          <a:xfrm>
            <a:off x="21210212" y="5324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 name="Freeform 132">
            <a:extLst>
              <a:ext uri="{FF2B5EF4-FFF2-40B4-BE49-F238E27FC236}">
                <a16:creationId xmlns:a16="http://schemas.microsoft.com/office/drawing/2014/main" id="{462C5C9D-EA61-5839-5FCA-3D402C67FBF1}"/>
              </a:ext>
            </a:extLst>
          </p:cNvPr>
          <p:cNvSpPr>
            <a:spLocks noEditPoints="1"/>
          </p:cNvSpPr>
          <p:nvPr/>
        </p:nvSpPr>
        <p:spPr bwMode="auto">
          <a:xfrm>
            <a:off x="21580100" y="4791077"/>
            <a:ext cx="536576" cy="963614"/>
          </a:xfrm>
          <a:custGeom>
            <a:avLst/>
            <a:gdLst>
              <a:gd name="T0" fmla="*/ 152 w 171"/>
              <a:gd name="T1" fmla="*/ 197 h 307"/>
              <a:gd name="T2" fmla="*/ 149 w 171"/>
              <a:gd name="T3" fmla="*/ 168 h 307"/>
              <a:gd name="T4" fmla="*/ 143 w 171"/>
              <a:gd name="T5" fmla="*/ 152 h 307"/>
              <a:gd name="T6" fmla="*/ 129 w 171"/>
              <a:gd name="T7" fmla="*/ 101 h 307"/>
              <a:gd name="T8" fmla="*/ 117 w 171"/>
              <a:gd name="T9" fmla="*/ 62 h 307"/>
              <a:gd name="T10" fmla="*/ 102 w 171"/>
              <a:gd name="T11" fmla="*/ 37 h 307"/>
              <a:gd name="T12" fmla="*/ 115 w 171"/>
              <a:gd name="T13" fmla="*/ 22 h 307"/>
              <a:gd name="T14" fmla="*/ 105 w 171"/>
              <a:gd name="T15" fmla="*/ 12 h 307"/>
              <a:gd name="T16" fmla="*/ 84 w 171"/>
              <a:gd name="T17" fmla="*/ 0 h 307"/>
              <a:gd name="T18" fmla="*/ 75 w 171"/>
              <a:gd name="T19" fmla="*/ 5 h 307"/>
              <a:gd name="T20" fmla="*/ 67 w 171"/>
              <a:gd name="T21" fmla="*/ 13 h 307"/>
              <a:gd name="T22" fmla="*/ 69 w 171"/>
              <a:gd name="T23" fmla="*/ 36 h 307"/>
              <a:gd name="T24" fmla="*/ 60 w 171"/>
              <a:gd name="T25" fmla="*/ 42 h 307"/>
              <a:gd name="T26" fmla="*/ 46 w 171"/>
              <a:gd name="T27" fmla="*/ 43 h 307"/>
              <a:gd name="T28" fmla="*/ 22 w 171"/>
              <a:gd name="T29" fmla="*/ 47 h 307"/>
              <a:gd name="T30" fmla="*/ 8 w 171"/>
              <a:gd name="T31" fmla="*/ 30 h 307"/>
              <a:gd name="T32" fmla="*/ 3 w 171"/>
              <a:gd name="T33" fmla="*/ 37 h 307"/>
              <a:gd name="T34" fmla="*/ 0 w 171"/>
              <a:gd name="T35" fmla="*/ 37 h 307"/>
              <a:gd name="T36" fmla="*/ 18 w 171"/>
              <a:gd name="T37" fmla="*/ 54 h 307"/>
              <a:gd name="T38" fmla="*/ 33 w 171"/>
              <a:gd name="T39" fmla="*/ 61 h 307"/>
              <a:gd name="T40" fmla="*/ 42 w 171"/>
              <a:gd name="T41" fmla="*/ 68 h 307"/>
              <a:gd name="T42" fmla="*/ 42 w 171"/>
              <a:gd name="T43" fmla="*/ 82 h 307"/>
              <a:gd name="T44" fmla="*/ 48 w 171"/>
              <a:gd name="T45" fmla="*/ 90 h 307"/>
              <a:gd name="T46" fmla="*/ 50 w 171"/>
              <a:gd name="T47" fmla="*/ 106 h 307"/>
              <a:gd name="T48" fmla="*/ 48 w 171"/>
              <a:gd name="T49" fmla="*/ 120 h 307"/>
              <a:gd name="T50" fmla="*/ 58 w 171"/>
              <a:gd name="T51" fmla="*/ 136 h 307"/>
              <a:gd name="T52" fmla="*/ 72 w 171"/>
              <a:gd name="T53" fmla="*/ 156 h 307"/>
              <a:gd name="T54" fmla="*/ 38 w 171"/>
              <a:gd name="T55" fmla="*/ 209 h 307"/>
              <a:gd name="T56" fmla="*/ 24 w 171"/>
              <a:gd name="T57" fmla="*/ 236 h 307"/>
              <a:gd name="T58" fmla="*/ 36 w 171"/>
              <a:gd name="T59" fmla="*/ 291 h 307"/>
              <a:gd name="T60" fmla="*/ 44 w 171"/>
              <a:gd name="T61" fmla="*/ 294 h 307"/>
              <a:gd name="T62" fmla="*/ 69 w 171"/>
              <a:gd name="T63" fmla="*/ 306 h 307"/>
              <a:gd name="T64" fmla="*/ 137 w 171"/>
              <a:gd name="T65" fmla="*/ 284 h 307"/>
              <a:gd name="T66" fmla="*/ 151 w 171"/>
              <a:gd name="T67" fmla="*/ 264 h 307"/>
              <a:gd name="T68" fmla="*/ 170 w 171"/>
              <a:gd name="T69" fmla="*/ 219 h 307"/>
              <a:gd name="T70" fmla="*/ 91 w 171"/>
              <a:gd name="T71" fmla="*/ 257 h 307"/>
              <a:gd name="T72" fmla="*/ 99 w 171"/>
              <a:gd name="T73" fmla="*/ 31 h 307"/>
              <a:gd name="T74" fmla="*/ 97 w 171"/>
              <a:gd name="T75" fmla="*/ 41 h 307"/>
              <a:gd name="T76" fmla="*/ 100 w 171"/>
              <a:gd name="T77" fmla="*/ 227 h 307"/>
              <a:gd name="T78" fmla="*/ 103 w 171"/>
              <a:gd name="T79" fmla="*/ 226 h 307"/>
              <a:gd name="T80" fmla="*/ 109 w 171"/>
              <a:gd name="T81" fmla="*/ 184 h 307"/>
              <a:gd name="T82" fmla="*/ 112 w 171"/>
              <a:gd name="T83" fmla="*/ 183 h 307"/>
              <a:gd name="T84" fmla="*/ 133 w 171"/>
              <a:gd name="T85" fmla="*/ 242 h 307"/>
              <a:gd name="T86" fmla="*/ 131 w 171"/>
              <a:gd name="T87" fmla="*/ 268 h 307"/>
              <a:gd name="T88" fmla="*/ 140 w 171"/>
              <a:gd name="T89" fmla="*/ 256 h 307"/>
              <a:gd name="T90" fmla="*/ 148 w 171"/>
              <a:gd name="T91" fmla="*/ 210 h 307"/>
              <a:gd name="T92" fmla="*/ 149 w 171"/>
              <a:gd name="T93" fmla="*/ 237 h 307"/>
              <a:gd name="T94" fmla="*/ 149 w 171"/>
              <a:gd name="T95" fmla="*/ 23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 h="307">
                <a:moveTo>
                  <a:pt x="170" y="219"/>
                </a:moveTo>
                <a:cubicBezTo>
                  <a:pt x="163" y="210"/>
                  <a:pt x="163" y="210"/>
                  <a:pt x="163" y="210"/>
                </a:cubicBezTo>
                <a:cubicBezTo>
                  <a:pt x="158" y="207"/>
                  <a:pt x="158" y="207"/>
                  <a:pt x="158" y="207"/>
                </a:cubicBezTo>
                <a:cubicBezTo>
                  <a:pt x="152" y="197"/>
                  <a:pt x="152" y="197"/>
                  <a:pt x="152" y="197"/>
                </a:cubicBezTo>
                <a:cubicBezTo>
                  <a:pt x="153" y="189"/>
                  <a:pt x="153" y="189"/>
                  <a:pt x="153" y="189"/>
                </a:cubicBezTo>
                <a:cubicBezTo>
                  <a:pt x="155" y="183"/>
                  <a:pt x="155" y="183"/>
                  <a:pt x="155" y="183"/>
                </a:cubicBezTo>
                <a:cubicBezTo>
                  <a:pt x="148" y="176"/>
                  <a:pt x="148" y="176"/>
                  <a:pt x="148" y="176"/>
                </a:cubicBezTo>
                <a:cubicBezTo>
                  <a:pt x="149" y="168"/>
                  <a:pt x="149" y="168"/>
                  <a:pt x="149" y="168"/>
                </a:cubicBezTo>
                <a:cubicBezTo>
                  <a:pt x="148" y="164"/>
                  <a:pt x="148" y="164"/>
                  <a:pt x="148" y="164"/>
                </a:cubicBezTo>
                <a:cubicBezTo>
                  <a:pt x="144" y="163"/>
                  <a:pt x="144" y="163"/>
                  <a:pt x="144" y="163"/>
                </a:cubicBezTo>
                <a:cubicBezTo>
                  <a:pt x="142" y="153"/>
                  <a:pt x="142" y="153"/>
                  <a:pt x="142" y="153"/>
                </a:cubicBezTo>
                <a:cubicBezTo>
                  <a:pt x="143" y="152"/>
                  <a:pt x="143" y="152"/>
                  <a:pt x="143" y="152"/>
                </a:cubicBezTo>
                <a:cubicBezTo>
                  <a:pt x="140" y="149"/>
                  <a:pt x="140" y="149"/>
                  <a:pt x="140" y="149"/>
                </a:cubicBezTo>
                <a:cubicBezTo>
                  <a:pt x="141" y="136"/>
                  <a:pt x="141" y="136"/>
                  <a:pt x="141" y="136"/>
                </a:cubicBezTo>
                <a:cubicBezTo>
                  <a:pt x="143" y="136"/>
                  <a:pt x="143" y="136"/>
                  <a:pt x="143" y="136"/>
                </a:cubicBezTo>
                <a:cubicBezTo>
                  <a:pt x="129" y="101"/>
                  <a:pt x="129" y="101"/>
                  <a:pt x="129" y="101"/>
                </a:cubicBezTo>
                <a:cubicBezTo>
                  <a:pt x="123" y="95"/>
                  <a:pt x="123" y="95"/>
                  <a:pt x="123" y="95"/>
                </a:cubicBezTo>
                <a:cubicBezTo>
                  <a:pt x="131" y="77"/>
                  <a:pt x="131" y="77"/>
                  <a:pt x="131" y="77"/>
                </a:cubicBezTo>
                <a:cubicBezTo>
                  <a:pt x="122" y="71"/>
                  <a:pt x="122" y="71"/>
                  <a:pt x="122" y="71"/>
                </a:cubicBezTo>
                <a:cubicBezTo>
                  <a:pt x="117" y="62"/>
                  <a:pt x="117" y="62"/>
                  <a:pt x="117" y="62"/>
                </a:cubicBezTo>
                <a:cubicBezTo>
                  <a:pt x="112" y="60"/>
                  <a:pt x="112" y="60"/>
                  <a:pt x="112" y="60"/>
                </a:cubicBezTo>
                <a:cubicBezTo>
                  <a:pt x="106" y="49"/>
                  <a:pt x="106" y="49"/>
                  <a:pt x="106" y="49"/>
                </a:cubicBezTo>
                <a:cubicBezTo>
                  <a:pt x="107" y="38"/>
                  <a:pt x="107" y="38"/>
                  <a:pt x="107" y="38"/>
                </a:cubicBezTo>
                <a:cubicBezTo>
                  <a:pt x="102" y="37"/>
                  <a:pt x="102" y="37"/>
                  <a:pt x="102" y="37"/>
                </a:cubicBezTo>
                <a:cubicBezTo>
                  <a:pt x="105" y="35"/>
                  <a:pt x="105" y="35"/>
                  <a:pt x="105" y="35"/>
                </a:cubicBezTo>
                <a:cubicBezTo>
                  <a:pt x="112" y="34"/>
                  <a:pt x="112" y="34"/>
                  <a:pt x="112" y="34"/>
                </a:cubicBezTo>
                <a:cubicBezTo>
                  <a:pt x="112" y="27"/>
                  <a:pt x="112" y="27"/>
                  <a:pt x="112" y="27"/>
                </a:cubicBezTo>
                <a:cubicBezTo>
                  <a:pt x="115" y="22"/>
                  <a:pt x="115" y="22"/>
                  <a:pt x="115" y="22"/>
                </a:cubicBezTo>
                <a:cubicBezTo>
                  <a:pt x="115" y="19"/>
                  <a:pt x="115" y="19"/>
                  <a:pt x="115" y="19"/>
                </a:cubicBezTo>
                <a:cubicBezTo>
                  <a:pt x="112" y="15"/>
                  <a:pt x="112" y="15"/>
                  <a:pt x="112" y="15"/>
                </a:cubicBezTo>
                <a:cubicBezTo>
                  <a:pt x="111" y="12"/>
                  <a:pt x="111" y="12"/>
                  <a:pt x="111" y="12"/>
                </a:cubicBezTo>
                <a:cubicBezTo>
                  <a:pt x="105" y="12"/>
                  <a:pt x="105" y="12"/>
                  <a:pt x="105" y="12"/>
                </a:cubicBezTo>
                <a:cubicBezTo>
                  <a:pt x="101" y="10"/>
                  <a:pt x="101" y="10"/>
                  <a:pt x="101" y="10"/>
                </a:cubicBezTo>
                <a:cubicBezTo>
                  <a:pt x="95" y="2"/>
                  <a:pt x="95" y="2"/>
                  <a:pt x="95" y="2"/>
                </a:cubicBezTo>
                <a:cubicBezTo>
                  <a:pt x="92" y="1"/>
                  <a:pt x="92" y="1"/>
                  <a:pt x="92" y="1"/>
                </a:cubicBezTo>
                <a:cubicBezTo>
                  <a:pt x="84" y="0"/>
                  <a:pt x="84" y="0"/>
                  <a:pt x="84" y="0"/>
                </a:cubicBezTo>
                <a:cubicBezTo>
                  <a:pt x="82" y="3"/>
                  <a:pt x="82" y="3"/>
                  <a:pt x="82" y="3"/>
                </a:cubicBezTo>
                <a:cubicBezTo>
                  <a:pt x="82" y="5"/>
                  <a:pt x="82" y="5"/>
                  <a:pt x="82" y="5"/>
                </a:cubicBezTo>
                <a:cubicBezTo>
                  <a:pt x="79" y="6"/>
                  <a:pt x="79" y="6"/>
                  <a:pt x="79" y="6"/>
                </a:cubicBezTo>
                <a:cubicBezTo>
                  <a:pt x="75" y="5"/>
                  <a:pt x="75" y="5"/>
                  <a:pt x="75" y="5"/>
                </a:cubicBezTo>
                <a:cubicBezTo>
                  <a:pt x="71" y="7"/>
                  <a:pt x="71" y="7"/>
                  <a:pt x="71" y="7"/>
                </a:cubicBezTo>
                <a:cubicBezTo>
                  <a:pt x="71" y="8"/>
                  <a:pt x="71" y="8"/>
                  <a:pt x="71" y="8"/>
                </a:cubicBezTo>
                <a:cubicBezTo>
                  <a:pt x="68" y="13"/>
                  <a:pt x="68" y="13"/>
                  <a:pt x="68" y="13"/>
                </a:cubicBezTo>
                <a:cubicBezTo>
                  <a:pt x="67" y="13"/>
                  <a:pt x="67" y="13"/>
                  <a:pt x="67" y="13"/>
                </a:cubicBezTo>
                <a:cubicBezTo>
                  <a:pt x="68" y="16"/>
                  <a:pt x="68" y="16"/>
                  <a:pt x="68" y="16"/>
                </a:cubicBezTo>
                <a:cubicBezTo>
                  <a:pt x="67" y="18"/>
                  <a:pt x="67" y="18"/>
                  <a:pt x="67" y="18"/>
                </a:cubicBezTo>
                <a:cubicBezTo>
                  <a:pt x="66" y="28"/>
                  <a:pt x="66" y="28"/>
                  <a:pt x="66" y="28"/>
                </a:cubicBezTo>
                <a:cubicBezTo>
                  <a:pt x="69" y="36"/>
                  <a:pt x="69" y="36"/>
                  <a:pt x="69" y="36"/>
                </a:cubicBezTo>
                <a:cubicBezTo>
                  <a:pt x="68" y="39"/>
                  <a:pt x="68" y="39"/>
                  <a:pt x="68" y="39"/>
                </a:cubicBezTo>
                <a:cubicBezTo>
                  <a:pt x="65" y="40"/>
                  <a:pt x="65" y="40"/>
                  <a:pt x="65" y="40"/>
                </a:cubicBezTo>
                <a:cubicBezTo>
                  <a:pt x="61" y="40"/>
                  <a:pt x="61" y="40"/>
                  <a:pt x="61" y="40"/>
                </a:cubicBezTo>
                <a:cubicBezTo>
                  <a:pt x="60" y="42"/>
                  <a:pt x="60" y="42"/>
                  <a:pt x="60" y="42"/>
                </a:cubicBezTo>
                <a:cubicBezTo>
                  <a:pt x="57" y="43"/>
                  <a:pt x="57" y="43"/>
                  <a:pt x="57" y="43"/>
                </a:cubicBezTo>
                <a:cubicBezTo>
                  <a:pt x="56" y="48"/>
                  <a:pt x="56" y="48"/>
                  <a:pt x="56" y="48"/>
                </a:cubicBezTo>
                <a:cubicBezTo>
                  <a:pt x="51" y="47"/>
                  <a:pt x="51" y="47"/>
                  <a:pt x="51" y="47"/>
                </a:cubicBezTo>
                <a:cubicBezTo>
                  <a:pt x="46" y="43"/>
                  <a:pt x="46" y="43"/>
                  <a:pt x="46" y="43"/>
                </a:cubicBezTo>
                <a:cubicBezTo>
                  <a:pt x="42" y="42"/>
                  <a:pt x="42" y="42"/>
                  <a:pt x="42" y="42"/>
                </a:cubicBezTo>
                <a:cubicBezTo>
                  <a:pt x="35" y="49"/>
                  <a:pt x="35" y="49"/>
                  <a:pt x="35" y="49"/>
                </a:cubicBezTo>
                <a:cubicBezTo>
                  <a:pt x="27" y="49"/>
                  <a:pt x="27" y="49"/>
                  <a:pt x="27" y="49"/>
                </a:cubicBezTo>
                <a:cubicBezTo>
                  <a:pt x="22" y="47"/>
                  <a:pt x="22" y="47"/>
                  <a:pt x="22" y="47"/>
                </a:cubicBezTo>
                <a:cubicBezTo>
                  <a:pt x="19" y="42"/>
                  <a:pt x="19" y="42"/>
                  <a:pt x="19" y="42"/>
                </a:cubicBezTo>
                <a:cubicBezTo>
                  <a:pt x="18" y="39"/>
                  <a:pt x="18" y="39"/>
                  <a:pt x="18" y="39"/>
                </a:cubicBezTo>
                <a:cubicBezTo>
                  <a:pt x="11" y="33"/>
                  <a:pt x="11" y="33"/>
                  <a:pt x="11" y="33"/>
                </a:cubicBezTo>
                <a:cubicBezTo>
                  <a:pt x="8" y="30"/>
                  <a:pt x="8" y="30"/>
                  <a:pt x="8" y="30"/>
                </a:cubicBezTo>
                <a:cubicBezTo>
                  <a:pt x="5" y="29"/>
                  <a:pt x="5" y="29"/>
                  <a:pt x="5" y="29"/>
                </a:cubicBezTo>
                <a:cubicBezTo>
                  <a:pt x="3" y="31"/>
                  <a:pt x="3" y="31"/>
                  <a:pt x="3" y="31"/>
                </a:cubicBezTo>
                <a:cubicBezTo>
                  <a:pt x="2" y="34"/>
                  <a:pt x="2" y="34"/>
                  <a:pt x="2" y="34"/>
                </a:cubicBezTo>
                <a:cubicBezTo>
                  <a:pt x="3" y="37"/>
                  <a:pt x="3" y="37"/>
                  <a:pt x="3" y="37"/>
                </a:cubicBezTo>
                <a:cubicBezTo>
                  <a:pt x="2" y="37"/>
                  <a:pt x="2" y="37"/>
                  <a:pt x="2" y="37"/>
                </a:cubicBezTo>
                <a:cubicBezTo>
                  <a:pt x="1" y="37"/>
                  <a:pt x="1" y="37"/>
                  <a:pt x="1" y="37"/>
                </a:cubicBezTo>
                <a:cubicBezTo>
                  <a:pt x="0" y="38"/>
                  <a:pt x="0" y="38"/>
                  <a:pt x="0" y="38"/>
                </a:cubicBezTo>
                <a:cubicBezTo>
                  <a:pt x="0" y="37"/>
                  <a:pt x="0" y="37"/>
                  <a:pt x="0" y="37"/>
                </a:cubicBezTo>
                <a:cubicBezTo>
                  <a:pt x="2" y="41"/>
                  <a:pt x="2" y="41"/>
                  <a:pt x="2" y="41"/>
                </a:cubicBezTo>
                <a:cubicBezTo>
                  <a:pt x="7" y="44"/>
                  <a:pt x="7" y="44"/>
                  <a:pt x="7" y="44"/>
                </a:cubicBezTo>
                <a:cubicBezTo>
                  <a:pt x="13" y="50"/>
                  <a:pt x="13" y="50"/>
                  <a:pt x="13" y="50"/>
                </a:cubicBezTo>
                <a:cubicBezTo>
                  <a:pt x="18" y="54"/>
                  <a:pt x="18" y="54"/>
                  <a:pt x="18" y="54"/>
                </a:cubicBezTo>
                <a:cubicBezTo>
                  <a:pt x="22" y="54"/>
                  <a:pt x="22" y="54"/>
                  <a:pt x="22" y="54"/>
                </a:cubicBezTo>
                <a:cubicBezTo>
                  <a:pt x="26" y="55"/>
                  <a:pt x="26" y="55"/>
                  <a:pt x="26" y="55"/>
                </a:cubicBezTo>
                <a:cubicBezTo>
                  <a:pt x="29" y="56"/>
                  <a:pt x="29" y="56"/>
                  <a:pt x="29" y="56"/>
                </a:cubicBezTo>
                <a:cubicBezTo>
                  <a:pt x="33" y="61"/>
                  <a:pt x="33" y="61"/>
                  <a:pt x="33" y="61"/>
                </a:cubicBezTo>
                <a:cubicBezTo>
                  <a:pt x="34" y="64"/>
                  <a:pt x="34" y="64"/>
                  <a:pt x="34" y="64"/>
                </a:cubicBezTo>
                <a:cubicBezTo>
                  <a:pt x="36" y="64"/>
                  <a:pt x="36" y="64"/>
                  <a:pt x="36" y="64"/>
                </a:cubicBezTo>
                <a:cubicBezTo>
                  <a:pt x="40" y="67"/>
                  <a:pt x="40" y="67"/>
                  <a:pt x="40" y="67"/>
                </a:cubicBezTo>
                <a:cubicBezTo>
                  <a:pt x="42" y="68"/>
                  <a:pt x="42" y="68"/>
                  <a:pt x="42" y="68"/>
                </a:cubicBezTo>
                <a:cubicBezTo>
                  <a:pt x="43" y="71"/>
                  <a:pt x="43" y="71"/>
                  <a:pt x="43" y="71"/>
                </a:cubicBezTo>
                <a:cubicBezTo>
                  <a:pt x="42" y="74"/>
                  <a:pt x="42" y="74"/>
                  <a:pt x="42" y="74"/>
                </a:cubicBezTo>
                <a:cubicBezTo>
                  <a:pt x="43" y="78"/>
                  <a:pt x="43" y="78"/>
                  <a:pt x="43" y="78"/>
                </a:cubicBezTo>
                <a:cubicBezTo>
                  <a:pt x="42" y="82"/>
                  <a:pt x="42" y="82"/>
                  <a:pt x="42" y="82"/>
                </a:cubicBezTo>
                <a:cubicBezTo>
                  <a:pt x="42" y="85"/>
                  <a:pt x="42" y="85"/>
                  <a:pt x="42" y="85"/>
                </a:cubicBezTo>
                <a:cubicBezTo>
                  <a:pt x="44" y="85"/>
                  <a:pt x="44" y="85"/>
                  <a:pt x="44" y="85"/>
                </a:cubicBezTo>
                <a:cubicBezTo>
                  <a:pt x="46" y="86"/>
                  <a:pt x="46" y="86"/>
                  <a:pt x="46" y="86"/>
                </a:cubicBezTo>
                <a:cubicBezTo>
                  <a:pt x="48" y="90"/>
                  <a:pt x="48" y="90"/>
                  <a:pt x="48" y="90"/>
                </a:cubicBezTo>
                <a:cubicBezTo>
                  <a:pt x="46" y="92"/>
                  <a:pt x="46" y="92"/>
                  <a:pt x="46" y="92"/>
                </a:cubicBezTo>
                <a:cubicBezTo>
                  <a:pt x="47" y="97"/>
                  <a:pt x="47" y="97"/>
                  <a:pt x="47" y="97"/>
                </a:cubicBezTo>
                <a:cubicBezTo>
                  <a:pt x="48" y="100"/>
                  <a:pt x="48" y="100"/>
                  <a:pt x="48" y="100"/>
                </a:cubicBezTo>
                <a:cubicBezTo>
                  <a:pt x="50" y="106"/>
                  <a:pt x="50" y="106"/>
                  <a:pt x="50" y="106"/>
                </a:cubicBezTo>
                <a:cubicBezTo>
                  <a:pt x="49" y="109"/>
                  <a:pt x="49" y="109"/>
                  <a:pt x="49" y="109"/>
                </a:cubicBezTo>
                <a:cubicBezTo>
                  <a:pt x="50" y="111"/>
                  <a:pt x="50" y="111"/>
                  <a:pt x="50" y="111"/>
                </a:cubicBezTo>
                <a:cubicBezTo>
                  <a:pt x="50" y="118"/>
                  <a:pt x="50" y="118"/>
                  <a:pt x="50" y="118"/>
                </a:cubicBezTo>
                <a:cubicBezTo>
                  <a:pt x="48" y="120"/>
                  <a:pt x="48" y="120"/>
                  <a:pt x="48" y="120"/>
                </a:cubicBezTo>
                <a:cubicBezTo>
                  <a:pt x="50" y="126"/>
                  <a:pt x="50" y="126"/>
                  <a:pt x="50" y="126"/>
                </a:cubicBezTo>
                <a:cubicBezTo>
                  <a:pt x="53" y="127"/>
                  <a:pt x="53" y="127"/>
                  <a:pt x="53" y="127"/>
                </a:cubicBezTo>
                <a:cubicBezTo>
                  <a:pt x="56" y="133"/>
                  <a:pt x="56" y="133"/>
                  <a:pt x="56" y="133"/>
                </a:cubicBezTo>
                <a:cubicBezTo>
                  <a:pt x="58" y="136"/>
                  <a:pt x="58" y="136"/>
                  <a:pt x="58" y="136"/>
                </a:cubicBezTo>
                <a:cubicBezTo>
                  <a:pt x="58" y="139"/>
                  <a:pt x="58" y="139"/>
                  <a:pt x="58" y="139"/>
                </a:cubicBezTo>
                <a:cubicBezTo>
                  <a:pt x="53" y="142"/>
                  <a:pt x="53" y="142"/>
                  <a:pt x="53" y="142"/>
                </a:cubicBezTo>
                <a:cubicBezTo>
                  <a:pt x="59" y="143"/>
                  <a:pt x="65" y="144"/>
                  <a:pt x="70" y="147"/>
                </a:cubicBezTo>
                <a:cubicBezTo>
                  <a:pt x="73" y="148"/>
                  <a:pt x="74" y="155"/>
                  <a:pt x="72" y="156"/>
                </a:cubicBezTo>
                <a:cubicBezTo>
                  <a:pt x="69" y="158"/>
                  <a:pt x="67" y="159"/>
                  <a:pt x="67" y="164"/>
                </a:cubicBezTo>
                <a:cubicBezTo>
                  <a:pt x="67" y="166"/>
                  <a:pt x="65" y="169"/>
                  <a:pt x="64" y="171"/>
                </a:cubicBezTo>
                <a:cubicBezTo>
                  <a:pt x="57" y="181"/>
                  <a:pt x="51" y="191"/>
                  <a:pt x="44" y="200"/>
                </a:cubicBezTo>
                <a:cubicBezTo>
                  <a:pt x="41" y="203"/>
                  <a:pt x="39" y="205"/>
                  <a:pt x="38" y="209"/>
                </a:cubicBezTo>
                <a:cubicBezTo>
                  <a:pt x="36" y="213"/>
                  <a:pt x="33" y="215"/>
                  <a:pt x="28" y="214"/>
                </a:cubicBezTo>
                <a:cubicBezTo>
                  <a:pt x="26" y="214"/>
                  <a:pt x="24" y="216"/>
                  <a:pt x="24" y="218"/>
                </a:cubicBezTo>
                <a:cubicBezTo>
                  <a:pt x="25" y="222"/>
                  <a:pt x="24" y="225"/>
                  <a:pt x="23" y="228"/>
                </a:cubicBezTo>
                <a:cubicBezTo>
                  <a:pt x="23" y="231"/>
                  <a:pt x="23" y="234"/>
                  <a:pt x="24" y="236"/>
                </a:cubicBezTo>
                <a:cubicBezTo>
                  <a:pt x="24" y="239"/>
                  <a:pt x="25" y="242"/>
                  <a:pt x="26" y="244"/>
                </a:cubicBezTo>
                <a:cubicBezTo>
                  <a:pt x="28" y="255"/>
                  <a:pt x="32" y="266"/>
                  <a:pt x="30" y="277"/>
                </a:cubicBezTo>
                <a:cubicBezTo>
                  <a:pt x="30" y="279"/>
                  <a:pt x="30" y="281"/>
                  <a:pt x="31" y="283"/>
                </a:cubicBezTo>
                <a:cubicBezTo>
                  <a:pt x="31" y="287"/>
                  <a:pt x="33" y="289"/>
                  <a:pt x="36" y="291"/>
                </a:cubicBezTo>
                <a:cubicBezTo>
                  <a:pt x="39" y="292"/>
                  <a:pt x="41" y="294"/>
                  <a:pt x="43" y="295"/>
                </a:cubicBezTo>
                <a:cubicBezTo>
                  <a:pt x="44" y="295"/>
                  <a:pt x="44" y="295"/>
                  <a:pt x="44" y="295"/>
                </a:cubicBezTo>
                <a:cubicBezTo>
                  <a:pt x="43" y="295"/>
                  <a:pt x="43" y="295"/>
                  <a:pt x="43" y="295"/>
                </a:cubicBezTo>
                <a:cubicBezTo>
                  <a:pt x="44" y="294"/>
                  <a:pt x="44" y="294"/>
                  <a:pt x="44" y="294"/>
                </a:cubicBezTo>
                <a:cubicBezTo>
                  <a:pt x="44" y="295"/>
                  <a:pt x="44" y="295"/>
                  <a:pt x="44" y="295"/>
                </a:cubicBezTo>
                <a:cubicBezTo>
                  <a:pt x="45" y="296"/>
                  <a:pt x="47" y="298"/>
                  <a:pt x="48" y="297"/>
                </a:cubicBezTo>
                <a:cubicBezTo>
                  <a:pt x="53" y="297"/>
                  <a:pt x="56" y="299"/>
                  <a:pt x="58" y="303"/>
                </a:cubicBezTo>
                <a:cubicBezTo>
                  <a:pt x="61" y="307"/>
                  <a:pt x="65" y="307"/>
                  <a:pt x="69" y="306"/>
                </a:cubicBezTo>
                <a:cubicBezTo>
                  <a:pt x="73" y="305"/>
                  <a:pt x="77" y="303"/>
                  <a:pt x="81" y="301"/>
                </a:cubicBezTo>
                <a:cubicBezTo>
                  <a:pt x="93" y="295"/>
                  <a:pt x="106" y="291"/>
                  <a:pt x="120" y="291"/>
                </a:cubicBezTo>
                <a:cubicBezTo>
                  <a:pt x="125" y="291"/>
                  <a:pt x="129" y="290"/>
                  <a:pt x="133" y="290"/>
                </a:cubicBezTo>
                <a:cubicBezTo>
                  <a:pt x="135" y="287"/>
                  <a:pt x="137" y="284"/>
                  <a:pt x="137" y="284"/>
                </a:cubicBezTo>
                <a:cubicBezTo>
                  <a:pt x="135" y="281"/>
                  <a:pt x="135" y="281"/>
                  <a:pt x="135" y="281"/>
                </a:cubicBezTo>
                <a:cubicBezTo>
                  <a:pt x="143" y="274"/>
                  <a:pt x="143" y="274"/>
                  <a:pt x="143" y="274"/>
                </a:cubicBezTo>
                <a:cubicBezTo>
                  <a:pt x="150" y="270"/>
                  <a:pt x="150" y="270"/>
                  <a:pt x="150" y="270"/>
                </a:cubicBezTo>
                <a:cubicBezTo>
                  <a:pt x="151" y="264"/>
                  <a:pt x="151" y="264"/>
                  <a:pt x="151" y="264"/>
                </a:cubicBezTo>
                <a:cubicBezTo>
                  <a:pt x="159" y="250"/>
                  <a:pt x="159" y="250"/>
                  <a:pt x="159" y="250"/>
                </a:cubicBezTo>
                <a:cubicBezTo>
                  <a:pt x="167" y="233"/>
                  <a:pt x="167" y="233"/>
                  <a:pt x="167" y="233"/>
                </a:cubicBezTo>
                <a:cubicBezTo>
                  <a:pt x="171" y="224"/>
                  <a:pt x="171" y="224"/>
                  <a:pt x="171" y="224"/>
                </a:cubicBezTo>
                <a:lnTo>
                  <a:pt x="170" y="219"/>
                </a:lnTo>
                <a:close/>
                <a:moveTo>
                  <a:pt x="91" y="257"/>
                </a:moveTo>
                <a:cubicBezTo>
                  <a:pt x="92" y="256"/>
                  <a:pt x="92" y="256"/>
                  <a:pt x="92" y="256"/>
                </a:cubicBezTo>
                <a:cubicBezTo>
                  <a:pt x="92" y="258"/>
                  <a:pt x="92" y="258"/>
                  <a:pt x="92" y="258"/>
                </a:cubicBezTo>
                <a:lnTo>
                  <a:pt x="91" y="257"/>
                </a:lnTo>
                <a:close/>
                <a:moveTo>
                  <a:pt x="94" y="37"/>
                </a:moveTo>
                <a:cubicBezTo>
                  <a:pt x="95" y="36"/>
                  <a:pt x="96" y="34"/>
                  <a:pt x="98" y="33"/>
                </a:cubicBezTo>
                <a:cubicBezTo>
                  <a:pt x="97" y="33"/>
                  <a:pt x="97" y="32"/>
                  <a:pt x="97" y="32"/>
                </a:cubicBezTo>
                <a:cubicBezTo>
                  <a:pt x="99" y="31"/>
                  <a:pt x="99" y="31"/>
                  <a:pt x="99" y="31"/>
                </a:cubicBezTo>
                <a:cubicBezTo>
                  <a:pt x="98" y="33"/>
                  <a:pt x="98" y="33"/>
                  <a:pt x="98" y="33"/>
                </a:cubicBezTo>
                <a:cubicBezTo>
                  <a:pt x="98" y="33"/>
                  <a:pt x="98" y="33"/>
                  <a:pt x="98" y="33"/>
                </a:cubicBezTo>
                <a:cubicBezTo>
                  <a:pt x="98" y="34"/>
                  <a:pt x="99" y="36"/>
                  <a:pt x="99" y="38"/>
                </a:cubicBezTo>
                <a:cubicBezTo>
                  <a:pt x="99" y="39"/>
                  <a:pt x="98" y="40"/>
                  <a:pt x="97" y="41"/>
                </a:cubicBezTo>
                <a:cubicBezTo>
                  <a:pt x="97" y="41"/>
                  <a:pt x="95" y="41"/>
                  <a:pt x="95" y="41"/>
                </a:cubicBezTo>
                <a:cubicBezTo>
                  <a:pt x="95" y="40"/>
                  <a:pt x="94" y="38"/>
                  <a:pt x="94" y="37"/>
                </a:cubicBezTo>
                <a:close/>
                <a:moveTo>
                  <a:pt x="102" y="228"/>
                </a:moveTo>
                <a:cubicBezTo>
                  <a:pt x="101" y="228"/>
                  <a:pt x="100" y="227"/>
                  <a:pt x="100" y="227"/>
                </a:cubicBezTo>
                <a:cubicBezTo>
                  <a:pt x="98" y="227"/>
                  <a:pt x="96" y="227"/>
                  <a:pt x="96" y="224"/>
                </a:cubicBezTo>
                <a:cubicBezTo>
                  <a:pt x="96" y="224"/>
                  <a:pt x="97" y="223"/>
                  <a:pt x="97" y="223"/>
                </a:cubicBezTo>
                <a:cubicBezTo>
                  <a:pt x="98" y="224"/>
                  <a:pt x="100" y="225"/>
                  <a:pt x="101" y="225"/>
                </a:cubicBezTo>
                <a:cubicBezTo>
                  <a:pt x="101" y="225"/>
                  <a:pt x="102" y="225"/>
                  <a:pt x="103" y="226"/>
                </a:cubicBezTo>
                <a:cubicBezTo>
                  <a:pt x="103" y="226"/>
                  <a:pt x="103" y="227"/>
                  <a:pt x="104" y="227"/>
                </a:cubicBezTo>
                <a:cubicBezTo>
                  <a:pt x="103" y="227"/>
                  <a:pt x="102" y="228"/>
                  <a:pt x="102" y="228"/>
                </a:cubicBezTo>
                <a:close/>
                <a:moveTo>
                  <a:pt x="112" y="183"/>
                </a:moveTo>
                <a:cubicBezTo>
                  <a:pt x="111" y="183"/>
                  <a:pt x="109" y="184"/>
                  <a:pt x="109" y="184"/>
                </a:cubicBezTo>
                <a:cubicBezTo>
                  <a:pt x="107" y="183"/>
                  <a:pt x="106" y="181"/>
                  <a:pt x="105" y="180"/>
                </a:cubicBezTo>
                <a:cubicBezTo>
                  <a:pt x="105" y="179"/>
                  <a:pt x="106" y="178"/>
                  <a:pt x="106" y="177"/>
                </a:cubicBezTo>
                <a:cubicBezTo>
                  <a:pt x="109" y="176"/>
                  <a:pt x="111" y="179"/>
                  <a:pt x="112" y="181"/>
                </a:cubicBezTo>
                <a:cubicBezTo>
                  <a:pt x="113" y="181"/>
                  <a:pt x="113" y="182"/>
                  <a:pt x="112" y="183"/>
                </a:cubicBezTo>
                <a:close/>
                <a:moveTo>
                  <a:pt x="133" y="242"/>
                </a:moveTo>
                <a:cubicBezTo>
                  <a:pt x="132" y="243"/>
                  <a:pt x="132" y="243"/>
                  <a:pt x="132" y="243"/>
                </a:cubicBezTo>
                <a:cubicBezTo>
                  <a:pt x="131" y="242"/>
                  <a:pt x="131" y="242"/>
                  <a:pt x="131" y="242"/>
                </a:cubicBezTo>
                <a:lnTo>
                  <a:pt x="133" y="242"/>
                </a:lnTo>
                <a:close/>
                <a:moveTo>
                  <a:pt x="138" y="260"/>
                </a:moveTo>
                <a:cubicBezTo>
                  <a:pt x="137" y="261"/>
                  <a:pt x="136" y="263"/>
                  <a:pt x="137" y="265"/>
                </a:cubicBezTo>
                <a:cubicBezTo>
                  <a:pt x="138" y="267"/>
                  <a:pt x="139" y="270"/>
                  <a:pt x="136" y="270"/>
                </a:cubicBezTo>
                <a:cubicBezTo>
                  <a:pt x="134" y="271"/>
                  <a:pt x="132" y="269"/>
                  <a:pt x="131" y="268"/>
                </a:cubicBezTo>
                <a:cubicBezTo>
                  <a:pt x="128" y="267"/>
                  <a:pt x="128" y="263"/>
                  <a:pt x="129" y="261"/>
                </a:cubicBezTo>
                <a:cubicBezTo>
                  <a:pt x="132" y="259"/>
                  <a:pt x="134" y="257"/>
                  <a:pt x="137" y="255"/>
                </a:cubicBezTo>
                <a:cubicBezTo>
                  <a:pt x="137" y="254"/>
                  <a:pt x="138" y="255"/>
                  <a:pt x="139" y="255"/>
                </a:cubicBezTo>
                <a:cubicBezTo>
                  <a:pt x="140" y="255"/>
                  <a:pt x="140" y="256"/>
                  <a:pt x="140" y="256"/>
                </a:cubicBezTo>
                <a:cubicBezTo>
                  <a:pt x="140" y="257"/>
                  <a:pt x="139" y="259"/>
                  <a:pt x="138" y="260"/>
                </a:cubicBezTo>
                <a:close/>
                <a:moveTo>
                  <a:pt x="144" y="210"/>
                </a:moveTo>
                <a:cubicBezTo>
                  <a:pt x="144" y="210"/>
                  <a:pt x="144" y="209"/>
                  <a:pt x="145" y="209"/>
                </a:cubicBezTo>
                <a:cubicBezTo>
                  <a:pt x="146" y="209"/>
                  <a:pt x="147" y="209"/>
                  <a:pt x="148" y="210"/>
                </a:cubicBezTo>
                <a:cubicBezTo>
                  <a:pt x="149" y="210"/>
                  <a:pt x="149" y="211"/>
                  <a:pt x="149" y="211"/>
                </a:cubicBezTo>
                <a:cubicBezTo>
                  <a:pt x="149" y="212"/>
                  <a:pt x="149" y="213"/>
                  <a:pt x="149" y="213"/>
                </a:cubicBezTo>
                <a:cubicBezTo>
                  <a:pt x="147" y="212"/>
                  <a:pt x="145" y="211"/>
                  <a:pt x="144" y="210"/>
                </a:cubicBezTo>
                <a:close/>
                <a:moveTo>
                  <a:pt x="149" y="237"/>
                </a:moveTo>
                <a:cubicBezTo>
                  <a:pt x="149" y="237"/>
                  <a:pt x="149" y="236"/>
                  <a:pt x="149" y="236"/>
                </a:cubicBezTo>
                <a:cubicBezTo>
                  <a:pt x="149" y="235"/>
                  <a:pt x="149" y="235"/>
                  <a:pt x="150" y="234"/>
                </a:cubicBezTo>
                <a:cubicBezTo>
                  <a:pt x="150" y="235"/>
                  <a:pt x="150" y="236"/>
                  <a:pt x="150" y="236"/>
                </a:cubicBezTo>
                <a:cubicBezTo>
                  <a:pt x="150" y="237"/>
                  <a:pt x="150" y="237"/>
                  <a:pt x="149" y="237"/>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5" name="Freeform 133">
            <a:extLst>
              <a:ext uri="{FF2B5EF4-FFF2-40B4-BE49-F238E27FC236}">
                <a16:creationId xmlns:a16="http://schemas.microsoft.com/office/drawing/2014/main" id="{3C952653-D09B-BD34-0062-05F71C1CE858}"/>
              </a:ext>
            </a:extLst>
          </p:cNvPr>
          <p:cNvSpPr>
            <a:spLocks/>
          </p:cNvSpPr>
          <p:nvPr/>
        </p:nvSpPr>
        <p:spPr bwMode="auto">
          <a:xfrm>
            <a:off x="21572162" y="5794376"/>
            <a:ext cx="0" cy="3176"/>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6" name="Freeform 134">
            <a:extLst>
              <a:ext uri="{FF2B5EF4-FFF2-40B4-BE49-F238E27FC236}">
                <a16:creationId xmlns:a16="http://schemas.microsoft.com/office/drawing/2014/main" id="{1A8CFA34-0F17-491D-0668-F42DBBE86492}"/>
              </a:ext>
            </a:extLst>
          </p:cNvPr>
          <p:cNvSpPr>
            <a:spLocks/>
          </p:cNvSpPr>
          <p:nvPr/>
        </p:nvSpPr>
        <p:spPr bwMode="auto">
          <a:xfrm>
            <a:off x="21711863" y="5237164"/>
            <a:ext cx="19050"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7" name="Freeform 135">
            <a:extLst>
              <a:ext uri="{FF2B5EF4-FFF2-40B4-BE49-F238E27FC236}">
                <a16:creationId xmlns:a16="http://schemas.microsoft.com/office/drawing/2014/main" id="{A9929515-8A1D-D8AC-68C4-8B8F06BDCBFF}"/>
              </a:ext>
            </a:extLst>
          </p:cNvPr>
          <p:cNvSpPr>
            <a:spLocks/>
          </p:cNvSpPr>
          <p:nvPr/>
        </p:nvSpPr>
        <p:spPr bwMode="auto">
          <a:xfrm>
            <a:off x="21608676" y="5713415"/>
            <a:ext cx="28576" cy="31750"/>
          </a:xfrm>
          <a:custGeom>
            <a:avLst/>
            <a:gdLst>
              <a:gd name="T0" fmla="*/ 5 w 9"/>
              <a:gd name="T1" fmla="*/ 0 h 10"/>
              <a:gd name="T2" fmla="*/ 3 w 9"/>
              <a:gd name="T3" fmla="*/ 1 h 10"/>
              <a:gd name="T4" fmla="*/ 1 w 9"/>
              <a:gd name="T5" fmla="*/ 6 h 10"/>
              <a:gd name="T6" fmla="*/ 5 w 9"/>
              <a:gd name="T7" fmla="*/ 10 h 10"/>
              <a:gd name="T8" fmla="*/ 7 w 9"/>
              <a:gd name="T9" fmla="*/ 9 h 10"/>
              <a:gd name="T10" fmla="*/ 8 w 9"/>
              <a:gd name="T11" fmla="*/ 4 h 10"/>
              <a:gd name="T12" fmla="*/ 5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5" y="0"/>
                </a:moveTo>
                <a:cubicBezTo>
                  <a:pt x="4" y="0"/>
                  <a:pt x="3" y="0"/>
                  <a:pt x="3" y="1"/>
                </a:cubicBezTo>
                <a:cubicBezTo>
                  <a:pt x="1" y="2"/>
                  <a:pt x="0" y="4"/>
                  <a:pt x="1" y="6"/>
                </a:cubicBezTo>
                <a:cubicBezTo>
                  <a:pt x="2" y="8"/>
                  <a:pt x="3" y="9"/>
                  <a:pt x="5" y="10"/>
                </a:cubicBezTo>
                <a:cubicBezTo>
                  <a:pt x="6" y="10"/>
                  <a:pt x="7" y="9"/>
                  <a:pt x="7" y="9"/>
                </a:cubicBezTo>
                <a:cubicBezTo>
                  <a:pt x="9" y="8"/>
                  <a:pt x="9" y="5"/>
                  <a:pt x="8" y="4"/>
                </a:cubicBezTo>
                <a:cubicBezTo>
                  <a:pt x="8" y="2"/>
                  <a:pt x="6" y="1"/>
                  <a:pt x="5"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8" name="Freeform 136">
            <a:extLst>
              <a:ext uri="{FF2B5EF4-FFF2-40B4-BE49-F238E27FC236}">
                <a16:creationId xmlns:a16="http://schemas.microsoft.com/office/drawing/2014/main" id="{45B18BAD-17B1-F3D2-6FB5-8F4BE296EE9B}"/>
              </a:ext>
            </a:extLst>
          </p:cNvPr>
          <p:cNvSpPr>
            <a:spLocks/>
          </p:cNvSpPr>
          <p:nvPr/>
        </p:nvSpPr>
        <p:spPr bwMode="auto">
          <a:xfrm>
            <a:off x="21084800" y="5957889"/>
            <a:ext cx="217488" cy="238126"/>
          </a:xfrm>
          <a:custGeom>
            <a:avLst/>
            <a:gdLst>
              <a:gd name="T0" fmla="*/ 22 w 69"/>
              <a:gd name="T1" fmla="*/ 67 h 76"/>
              <a:gd name="T2" fmla="*/ 28 w 69"/>
              <a:gd name="T3" fmla="*/ 66 h 76"/>
              <a:gd name="T4" fmla="*/ 29 w 69"/>
              <a:gd name="T5" fmla="*/ 64 h 76"/>
              <a:gd name="T6" fmla="*/ 31 w 69"/>
              <a:gd name="T7" fmla="*/ 64 h 76"/>
              <a:gd name="T8" fmla="*/ 48 w 69"/>
              <a:gd name="T9" fmla="*/ 71 h 76"/>
              <a:gd name="T10" fmla="*/ 63 w 69"/>
              <a:gd name="T11" fmla="*/ 67 h 76"/>
              <a:gd name="T12" fmla="*/ 68 w 69"/>
              <a:gd name="T13" fmla="*/ 41 h 76"/>
              <a:gd name="T14" fmla="*/ 67 w 69"/>
              <a:gd name="T15" fmla="*/ 39 h 76"/>
              <a:gd name="T16" fmla="*/ 50 w 69"/>
              <a:gd name="T17" fmla="*/ 47 h 76"/>
              <a:gd name="T18" fmla="*/ 49 w 69"/>
              <a:gd name="T19" fmla="*/ 54 h 76"/>
              <a:gd name="T20" fmla="*/ 54 w 69"/>
              <a:gd name="T21" fmla="*/ 61 h 76"/>
              <a:gd name="T22" fmla="*/ 53 w 69"/>
              <a:gd name="T23" fmla="*/ 65 h 76"/>
              <a:gd name="T24" fmla="*/ 50 w 69"/>
              <a:gd name="T25" fmla="*/ 64 h 76"/>
              <a:gd name="T26" fmla="*/ 48 w 69"/>
              <a:gd name="T27" fmla="*/ 63 h 76"/>
              <a:gd name="T28" fmla="*/ 35 w 69"/>
              <a:gd name="T29" fmla="*/ 50 h 76"/>
              <a:gd name="T30" fmla="*/ 35 w 69"/>
              <a:gd name="T31" fmla="*/ 46 h 76"/>
              <a:gd name="T32" fmla="*/ 43 w 69"/>
              <a:gd name="T33" fmla="*/ 35 h 76"/>
              <a:gd name="T34" fmla="*/ 43 w 69"/>
              <a:gd name="T35" fmla="*/ 32 h 76"/>
              <a:gd name="T36" fmla="*/ 42 w 69"/>
              <a:gd name="T37" fmla="*/ 30 h 76"/>
              <a:gd name="T38" fmla="*/ 36 w 69"/>
              <a:gd name="T39" fmla="*/ 15 h 76"/>
              <a:gd name="T40" fmla="*/ 38 w 69"/>
              <a:gd name="T41" fmla="*/ 4 h 76"/>
              <a:gd name="T42" fmla="*/ 34 w 69"/>
              <a:gd name="T43" fmla="*/ 1 h 76"/>
              <a:gd name="T44" fmla="*/ 30 w 69"/>
              <a:gd name="T45" fmla="*/ 2 h 76"/>
              <a:gd name="T46" fmla="*/ 8 w 69"/>
              <a:gd name="T47" fmla="*/ 17 h 76"/>
              <a:gd name="T48" fmla="*/ 6 w 69"/>
              <a:gd name="T49" fmla="*/ 20 h 76"/>
              <a:gd name="T50" fmla="*/ 3 w 69"/>
              <a:gd name="T51" fmla="*/ 44 h 76"/>
              <a:gd name="T52" fmla="*/ 2 w 69"/>
              <a:gd name="T53" fmla="*/ 48 h 76"/>
              <a:gd name="T54" fmla="*/ 4 w 69"/>
              <a:gd name="T55" fmla="*/ 55 h 76"/>
              <a:gd name="T56" fmla="*/ 8 w 69"/>
              <a:gd name="T57" fmla="*/ 60 h 76"/>
              <a:gd name="T58" fmla="*/ 9 w 69"/>
              <a:gd name="T59" fmla="*/ 64 h 76"/>
              <a:gd name="T60" fmla="*/ 12 w 69"/>
              <a:gd name="T61" fmla="*/ 65 h 76"/>
              <a:gd name="T62" fmla="*/ 15 w 69"/>
              <a:gd name="T63" fmla="*/ 64 h 76"/>
              <a:gd name="T64" fmla="*/ 22 w 69"/>
              <a:gd name="T6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76">
                <a:moveTo>
                  <a:pt x="22" y="67"/>
                </a:moveTo>
                <a:cubicBezTo>
                  <a:pt x="28" y="66"/>
                  <a:pt x="28" y="66"/>
                  <a:pt x="28" y="66"/>
                </a:cubicBezTo>
                <a:cubicBezTo>
                  <a:pt x="28" y="66"/>
                  <a:pt x="29" y="65"/>
                  <a:pt x="29" y="64"/>
                </a:cubicBezTo>
                <a:cubicBezTo>
                  <a:pt x="29" y="64"/>
                  <a:pt x="30" y="63"/>
                  <a:pt x="31" y="64"/>
                </a:cubicBezTo>
                <a:cubicBezTo>
                  <a:pt x="36" y="66"/>
                  <a:pt x="42" y="67"/>
                  <a:pt x="48" y="71"/>
                </a:cubicBezTo>
                <a:cubicBezTo>
                  <a:pt x="53" y="76"/>
                  <a:pt x="59" y="73"/>
                  <a:pt x="63" y="67"/>
                </a:cubicBezTo>
                <a:cubicBezTo>
                  <a:pt x="67" y="59"/>
                  <a:pt x="69" y="50"/>
                  <a:pt x="68" y="41"/>
                </a:cubicBezTo>
                <a:cubicBezTo>
                  <a:pt x="67" y="39"/>
                  <a:pt x="67" y="39"/>
                  <a:pt x="67" y="39"/>
                </a:cubicBezTo>
                <a:cubicBezTo>
                  <a:pt x="60" y="39"/>
                  <a:pt x="55" y="42"/>
                  <a:pt x="50" y="47"/>
                </a:cubicBezTo>
                <a:cubicBezTo>
                  <a:pt x="48" y="48"/>
                  <a:pt x="48" y="52"/>
                  <a:pt x="49" y="54"/>
                </a:cubicBezTo>
                <a:cubicBezTo>
                  <a:pt x="51" y="57"/>
                  <a:pt x="52" y="59"/>
                  <a:pt x="54" y="61"/>
                </a:cubicBezTo>
                <a:cubicBezTo>
                  <a:pt x="54" y="62"/>
                  <a:pt x="54" y="64"/>
                  <a:pt x="53" y="65"/>
                </a:cubicBezTo>
                <a:cubicBezTo>
                  <a:pt x="52" y="65"/>
                  <a:pt x="51" y="65"/>
                  <a:pt x="50" y="64"/>
                </a:cubicBezTo>
                <a:cubicBezTo>
                  <a:pt x="49" y="64"/>
                  <a:pt x="48" y="64"/>
                  <a:pt x="48" y="63"/>
                </a:cubicBezTo>
                <a:cubicBezTo>
                  <a:pt x="43" y="60"/>
                  <a:pt x="42" y="52"/>
                  <a:pt x="35" y="50"/>
                </a:cubicBezTo>
                <a:cubicBezTo>
                  <a:pt x="35" y="50"/>
                  <a:pt x="35" y="47"/>
                  <a:pt x="35" y="46"/>
                </a:cubicBezTo>
                <a:cubicBezTo>
                  <a:pt x="36" y="41"/>
                  <a:pt x="38" y="37"/>
                  <a:pt x="43" y="35"/>
                </a:cubicBezTo>
                <a:cubicBezTo>
                  <a:pt x="45" y="35"/>
                  <a:pt x="44" y="33"/>
                  <a:pt x="43" y="32"/>
                </a:cubicBezTo>
                <a:cubicBezTo>
                  <a:pt x="43" y="31"/>
                  <a:pt x="42" y="31"/>
                  <a:pt x="42" y="30"/>
                </a:cubicBezTo>
                <a:cubicBezTo>
                  <a:pt x="35" y="27"/>
                  <a:pt x="34" y="21"/>
                  <a:pt x="36" y="15"/>
                </a:cubicBezTo>
                <a:cubicBezTo>
                  <a:pt x="38" y="11"/>
                  <a:pt x="38" y="8"/>
                  <a:pt x="38" y="4"/>
                </a:cubicBezTo>
                <a:cubicBezTo>
                  <a:pt x="38" y="3"/>
                  <a:pt x="36" y="0"/>
                  <a:pt x="34" y="1"/>
                </a:cubicBezTo>
                <a:cubicBezTo>
                  <a:pt x="33" y="1"/>
                  <a:pt x="31" y="1"/>
                  <a:pt x="30" y="2"/>
                </a:cubicBezTo>
                <a:cubicBezTo>
                  <a:pt x="22" y="6"/>
                  <a:pt x="17" y="14"/>
                  <a:pt x="8" y="17"/>
                </a:cubicBezTo>
                <a:cubicBezTo>
                  <a:pt x="7" y="17"/>
                  <a:pt x="6" y="19"/>
                  <a:pt x="6" y="20"/>
                </a:cubicBezTo>
                <a:cubicBezTo>
                  <a:pt x="6" y="28"/>
                  <a:pt x="0" y="36"/>
                  <a:pt x="3" y="44"/>
                </a:cubicBezTo>
                <a:cubicBezTo>
                  <a:pt x="4" y="45"/>
                  <a:pt x="3" y="47"/>
                  <a:pt x="2" y="48"/>
                </a:cubicBezTo>
                <a:cubicBezTo>
                  <a:pt x="1" y="51"/>
                  <a:pt x="2" y="53"/>
                  <a:pt x="4" y="55"/>
                </a:cubicBezTo>
                <a:cubicBezTo>
                  <a:pt x="5" y="57"/>
                  <a:pt x="7" y="59"/>
                  <a:pt x="8" y="60"/>
                </a:cubicBezTo>
                <a:cubicBezTo>
                  <a:pt x="8" y="62"/>
                  <a:pt x="8" y="63"/>
                  <a:pt x="9" y="64"/>
                </a:cubicBezTo>
                <a:cubicBezTo>
                  <a:pt x="12" y="65"/>
                  <a:pt x="12" y="65"/>
                  <a:pt x="12" y="65"/>
                </a:cubicBezTo>
                <a:cubicBezTo>
                  <a:pt x="15" y="64"/>
                  <a:pt x="15" y="64"/>
                  <a:pt x="15" y="64"/>
                </a:cubicBezTo>
                <a:lnTo>
                  <a:pt x="22" y="6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9" name="Freeform 137">
            <a:extLst>
              <a:ext uri="{FF2B5EF4-FFF2-40B4-BE49-F238E27FC236}">
                <a16:creationId xmlns:a16="http://schemas.microsoft.com/office/drawing/2014/main" id="{D1A47E27-B267-1957-12AF-561FFF6A8BB2}"/>
              </a:ext>
            </a:extLst>
          </p:cNvPr>
          <p:cNvSpPr>
            <a:spLocks/>
          </p:cNvSpPr>
          <p:nvPr/>
        </p:nvSpPr>
        <p:spPr bwMode="auto">
          <a:xfrm>
            <a:off x="20868900" y="6269039"/>
            <a:ext cx="193676" cy="185738"/>
          </a:xfrm>
          <a:custGeom>
            <a:avLst/>
            <a:gdLst>
              <a:gd name="T0" fmla="*/ 2 w 62"/>
              <a:gd name="T1" fmla="*/ 51 h 59"/>
              <a:gd name="T2" fmla="*/ 4 w 62"/>
              <a:gd name="T3" fmla="*/ 53 h 59"/>
              <a:gd name="T4" fmla="*/ 6 w 62"/>
              <a:gd name="T5" fmla="*/ 54 h 59"/>
              <a:gd name="T6" fmla="*/ 8 w 62"/>
              <a:gd name="T7" fmla="*/ 55 h 59"/>
              <a:gd name="T8" fmla="*/ 10 w 62"/>
              <a:gd name="T9" fmla="*/ 54 h 59"/>
              <a:gd name="T10" fmla="*/ 13 w 62"/>
              <a:gd name="T11" fmla="*/ 53 h 59"/>
              <a:gd name="T12" fmla="*/ 14 w 62"/>
              <a:gd name="T13" fmla="*/ 52 h 59"/>
              <a:gd name="T14" fmla="*/ 16 w 62"/>
              <a:gd name="T15" fmla="*/ 52 h 59"/>
              <a:gd name="T16" fmla="*/ 17 w 62"/>
              <a:gd name="T17" fmla="*/ 49 h 59"/>
              <a:gd name="T18" fmla="*/ 23 w 62"/>
              <a:gd name="T19" fmla="*/ 49 h 59"/>
              <a:gd name="T20" fmla="*/ 25 w 62"/>
              <a:gd name="T21" fmla="*/ 51 h 59"/>
              <a:gd name="T22" fmla="*/ 28 w 62"/>
              <a:gd name="T23" fmla="*/ 51 h 59"/>
              <a:gd name="T24" fmla="*/ 30 w 62"/>
              <a:gd name="T25" fmla="*/ 54 h 59"/>
              <a:gd name="T26" fmla="*/ 31 w 62"/>
              <a:gd name="T27" fmla="*/ 53 h 59"/>
              <a:gd name="T28" fmla="*/ 35 w 62"/>
              <a:gd name="T29" fmla="*/ 53 h 59"/>
              <a:gd name="T30" fmla="*/ 36 w 62"/>
              <a:gd name="T31" fmla="*/ 56 h 59"/>
              <a:gd name="T32" fmla="*/ 36 w 62"/>
              <a:gd name="T33" fmla="*/ 58 h 59"/>
              <a:gd name="T34" fmla="*/ 38 w 62"/>
              <a:gd name="T35" fmla="*/ 59 h 59"/>
              <a:gd name="T36" fmla="*/ 41 w 62"/>
              <a:gd name="T37" fmla="*/ 50 h 59"/>
              <a:gd name="T38" fmla="*/ 40 w 62"/>
              <a:gd name="T39" fmla="*/ 44 h 59"/>
              <a:gd name="T40" fmla="*/ 44 w 62"/>
              <a:gd name="T41" fmla="*/ 39 h 59"/>
              <a:gd name="T42" fmla="*/ 49 w 62"/>
              <a:gd name="T43" fmla="*/ 38 h 59"/>
              <a:gd name="T44" fmla="*/ 54 w 62"/>
              <a:gd name="T45" fmla="*/ 38 h 59"/>
              <a:gd name="T46" fmla="*/ 56 w 62"/>
              <a:gd name="T47" fmla="*/ 37 h 59"/>
              <a:gd name="T48" fmla="*/ 55 w 62"/>
              <a:gd name="T49" fmla="*/ 34 h 59"/>
              <a:gd name="T50" fmla="*/ 56 w 62"/>
              <a:gd name="T51" fmla="*/ 32 h 59"/>
              <a:gd name="T52" fmla="*/ 56 w 62"/>
              <a:gd name="T53" fmla="*/ 29 h 59"/>
              <a:gd name="T54" fmla="*/ 59 w 62"/>
              <a:gd name="T55" fmla="*/ 28 h 59"/>
              <a:gd name="T56" fmla="*/ 57 w 62"/>
              <a:gd name="T57" fmla="*/ 25 h 59"/>
              <a:gd name="T58" fmla="*/ 52 w 62"/>
              <a:gd name="T59" fmla="*/ 25 h 59"/>
              <a:gd name="T60" fmla="*/ 51 w 62"/>
              <a:gd name="T61" fmla="*/ 23 h 59"/>
              <a:gd name="T62" fmla="*/ 53 w 62"/>
              <a:gd name="T63" fmla="*/ 19 h 59"/>
              <a:gd name="T64" fmla="*/ 56 w 62"/>
              <a:gd name="T65" fmla="*/ 21 h 59"/>
              <a:gd name="T66" fmla="*/ 58 w 62"/>
              <a:gd name="T67" fmla="*/ 20 h 59"/>
              <a:gd name="T68" fmla="*/ 59 w 62"/>
              <a:gd name="T69" fmla="*/ 16 h 59"/>
              <a:gd name="T70" fmla="*/ 60 w 62"/>
              <a:gd name="T71" fmla="*/ 13 h 59"/>
              <a:gd name="T72" fmla="*/ 60 w 62"/>
              <a:gd name="T73" fmla="*/ 11 h 59"/>
              <a:gd name="T74" fmla="*/ 62 w 62"/>
              <a:gd name="T75" fmla="*/ 9 h 59"/>
              <a:gd name="T76" fmla="*/ 60 w 62"/>
              <a:gd name="T77" fmla="*/ 6 h 59"/>
              <a:gd name="T78" fmla="*/ 56 w 62"/>
              <a:gd name="T79" fmla="*/ 4 h 59"/>
              <a:gd name="T80" fmla="*/ 55 w 62"/>
              <a:gd name="T81" fmla="*/ 0 h 59"/>
              <a:gd name="T82" fmla="*/ 42 w 62"/>
              <a:gd name="T83" fmla="*/ 5 h 59"/>
              <a:gd name="T84" fmla="*/ 25 w 62"/>
              <a:gd name="T85" fmla="*/ 12 h 59"/>
              <a:gd name="T86" fmla="*/ 15 w 62"/>
              <a:gd name="T87" fmla="*/ 25 h 59"/>
              <a:gd name="T88" fmla="*/ 0 w 62"/>
              <a:gd name="T89" fmla="*/ 50 h 59"/>
              <a:gd name="T90" fmla="*/ 2 w 62"/>
              <a:gd name="T91"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59">
                <a:moveTo>
                  <a:pt x="2" y="51"/>
                </a:moveTo>
                <a:cubicBezTo>
                  <a:pt x="4" y="53"/>
                  <a:pt x="4" y="53"/>
                  <a:pt x="4" y="53"/>
                </a:cubicBezTo>
                <a:cubicBezTo>
                  <a:pt x="6" y="54"/>
                  <a:pt x="6" y="54"/>
                  <a:pt x="6" y="54"/>
                </a:cubicBezTo>
                <a:cubicBezTo>
                  <a:pt x="8" y="55"/>
                  <a:pt x="8" y="55"/>
                  <a:pt x="8" y="55"/>
                </a:cubicBezTo>
                <a:cubicBezTo>
                  <a:pt x="10" y="54"/>
                  <a:pt x="10" y="54"/>
                  <a:pt x="10" y="54"/>
                </a:cubicBezTo>
                <a:cubicBezTo>
                  <a:pt x="13" y="53"/>
                  <a:pt x="13" y="53"/>
                  <a:pt x="13" y="53"/>
                </a:cubicBezTo>
                <a:cubicBezTo>
                  <a:pt x="14" y="52"/>
                  <a:pt x="14" y="52"/>
                  <a:pt x="14" y="52"/>
                </a:cubicBezTo>
                <a:cubicBezTo>
                  <a:pt x="16" y="52"/>
                  <a:pt x="16" y="52"/>
                  <a:pt x="16" y="52"/>
                </a:cubicBezTo>
                <a:cubicBezTo>
                  <a:pt x="17" y="49"/>
                  <a:pt x="17" y="49"/>
                  <a:pt x="17" y="49"/>
                </a:cubicBezTo>
                <a:cubicBezTo>
                  <a:pt x="23" y="49"/>
                  <a:pt x="23" y="49"/>
                  <a:pt x="23" y="49"/>
                </a:cubicBezTo>
                <a:cubicBezTo>
                  <a:pt x="25" y="51"/>
                  <a:pt x="25" y="51"/>
                  <a:pt x="25" y="51"/>
                </a:cubicBezTo>
                <a:cubicBezTo>
                  <a:pt x="28" y="51"/>
                  <a:pt x="28" y="51"/>
                  <a:pt x="28" y="51"/>
                </a:cubicBezTo>
                <a:cubicBezTo>
                  <a:pt x="30" y="54"/>
                  <a:pt x="30" y="54"/>
                  <a:pt x="30" y="54"/>
                </a:cubicBezTo>
                <a:cubicBezTo>
                  <a:pt x="31" y="53"/>
                  <a:pt x="31" y="53"/>
                  <a:pt x="31" y="53"/>
                </a:cubicBezTo>
                <a:cubicBezTo>
                  <a:pt x="35" y="53"/>
                  <a:pt x="35" y="53"/>
                  <a:pt x="35" y="53"/>
                </a:cubicBezTo>
                <a:cubicBezTo>
                  <a:pt x="36" y="56"/>
                  <a:pt x="36" y="56"/>
                  <a:pt x="36" y="56"/>
                </a:cubicBezTo>
                <a:cubicBezTo>
                  <a:pt x="36" y="58"/>
                  <a:pt x="36" y="58"/>
                  <a:pt x="36" y="58"/>
                </a:cubicBezTo>
                <a:cubicBezTo>
                  <a:pt x="38" y="59"/>
                  <a:pt x="38" y="59"/>
                  <a:pt x="38" y="59"/>
                </a:cubicBezTo>
                <a:cubicBezTo>
                  <a:pt x="41" y="50"/>
                  <a:pt x="41" y="50"/>
                  <a:pt x="41" y="50"/>
                </a:cubicBezTo>
                <a:cubicBezTo>
                  <a:pt x="40" y="44"/>
                  <a:pt x="40" y="44"/>
                  <a:pt x="40" y="44"/>
                </a:cubicBezTo>
                <a:cubicBezTo>
                  <a:pt x="44" y="39"/>
                  <a:pt x="44" y="39"/>
                  <a:pt x="44" y="39"/>
                </a:cubicBezTo>
                <a:cubicBezTo>
                  <a:pt x="49" y="38"/>
                  <a:pt x="49" y="38"/>
                  <a:pt x="49" y="38"/>
                </a:cubicBezTo>
                <a:cubicBezTo>
                  <a:pt x="54" y="38"/>
                  <a:pt x="54" y="38"/>
                  <a:pt x="54" y="38"/>
                </a:cubicBezTo>
                <a:cubicBezTo>
                  <a:pt x="56" y="37"/>
                  <a:pt x="56" y="37"/>
                  <a:pt x="56" y="37"/>
                </a:cubicBezTo>
                <a:cubicBezTo>
                  <a:pt x="55" y="34"/>
                  <a:pt x="55" y="34"/>
                  <a:pt x="55" y="34"/>
                </a:cubicBezTo>
                <a:cubicBezTo>
                  <a:pt x="56" y="32"/>
                  <a:pt x="56" y="32"/>
                  <a:pt x="56" y="32"/>
                </a:cubicBezTo>
                <a:cubicBezTo>
                  <a:pt x="56" y="29"/>
                  <a:pt x="56" y="29"/>
                  <a:pt x="56" y="29"/>
                </a:cubicBezTo>
                <a:cubicBezTo>
                  <a:pt x="59" y="28"/>
                  <a:pt x="59" y="28"/>
                  <a:pt x="59" y="28"/>
                </a:cubicBezTo>
                <a:cubicBezTo>
                  <a:pt x="57" y="25"/>
                  <a:pt x="57" y="25"/>
                  <a:pt x="57" y="25"/>
                </a:cubicBezTo>
                <a:cubicBezTo>
                  <a:pt x="52" y="25"/>
                  <a:pt x="52" y="25"/>
                  <a:pt x="52" y="25"/>
                </a:cubicBezTo>
                <a:cubicBezTo>
                  <a:pt x="51" y="23"/>
                  <a:pt x="51" y="23"/>
                  <a:pt x="51" y="23"/>
                </a:cubicBezTo>
                <a:cubicBezTo>
                  <a:pt x="53" y="19"/>
                  <a:pt x="53" y="19"/>
                  <a:pt x="53" y="19"/>
                </a:cubicBezTo>
                <a:cubicBezTo>
                  <a:pt x="56" y="21"/>
                  <a:pt x="56" y="21"/>
                  <a:pt x="56" y="21"/>
                </a:cubicBezTo>
                <a:cubicBezTo>
                  <a:pt x="58" y="20"/>
                  <a:pt x="58" y="20"/>
                  <a:pt x="58" y="20"/>
                </a:cubicBezTo>
                <a:cubicBezTo>
                  <a:pt x="59" y="16"/>
                  <a:pt x="59" y="16"/>
                  <a:pt x="59" y="16"/>
                </a:cubicBezTo>
                <a:cubicBezTo>
                  <a:pt x="60" y="13"/>
                  <a:pt x="60" y="13"/>
                  <a:pt x="60" y="13"/>
                </a:cubicBezTo>
                <a:cubicBezTo>
                  <a:pt x="60" y="11"/>
                  <a:pt x="60" y="11"/>
                  <a:pt x="60" y="11"/>
                </a:cubicBezTo>
                <a:cubicBezTo>
                  <a:pt x="62" y="9"/>
                  <a:pt x="62" y="9"/>
                  <a:pt x="62" y="9"/>
                </a:cubicBezTo>
                <a:cubicBezTo>
                  <a:pt x="60" y="6"/>
                  <a:pt x="60" y="6"/>
                  <a:pt x="60" y="6"/>
                </a:cubicBezTo>
                <a:cubicBezTo>
                  <a:pt x="56" y="4"/>
                  <a:pt x="56" y="4"/>
                  <a:pt x="56" y="4"/>
                </a:cubicBezTo>
                <a:cubicBezTo>
                  <a:pt x="55" y="0"/>
                  <a:pt x="55" y="0"/>
                  <a:pt x="55" y="0"/>
                </a:cubicBezTo>
                <a:cubicBezTo>
                  <a:pt x="51" y="2"/>
                  <a:pt x="47" y="4"/>
                  <a:pt x="42" y="5"/>
                </a:cubicBezTo>
                <a:cubicBezTo>
                  <a:pt x="36" y="6"/>
                  <a:pt x="31" y="10"/>
                  <a:pt x="25" y="12"/>
                </a:cubicBezTo>
                <a:cubicBezTo>
                  <a:pt x="20" y="15"/>
                  <a:pt x="17" y="19"/>
                  <a:pt x="15" y="25"/>
                </a:cubicBezTo>
                <a:cubicBezTo>
                  <a:pt x="10" y="41"/>
                  <a:pt x="9" y="43"/>
                  <a:pt x="0" y="50"/>
                </a:cubicBezTo>
                <a:lnTo>
                  <a:pt x="2" y="5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0" name="Freeform 138">
            <a:extLst>
              <a:ext uri="{FF2B5EF4-FFF2-40B4-BE49-F238E27FC236}">
                <a16:creationId xmlns:a16="http://schemas.microsoft.com/office/drawing/2014/main" id="{302F5DF8-82AA-BE4B-88F3-FA9A17F475C0}"/>
              </a:ext>
            </a:extLst>
          </p:cNvPr>
          <p:cNvSpPr>
            <a:spLocks/>
          </p:cNvSpPr>
          <p:nvPr/>
        </p:nvSpPr>
        <p:spPr bwMode="auto">
          <a:xfrm>
            <a:off x="20903826" y="6375401"/>
            <a:ext cx="3176"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2"/>
                  <a:pt x="1" y="1"/>
                  <a:pt x="1" y="0"/>
                </a:cubicBezTo>
                <a:cubicBezTo>
                  <a:pt x="1" y="1"/>
                  <a:pt x="1" y="2"/>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1" name="Freeform 139">
            <a:extLst>
              <a:ext uri="{FF2B5EF4-FFF2-40B4-BE49-F238E27FC236}">
                <a16:creationId xmlns:a16="http://schemas.microsoft.com/office/drawing/2014/main" id="{7AFC2F00-3496-C045-61AF-BF9BA3070313}"/>
              </a:ext>
            </a:extLst>
          </p:cNvPr>
          <p:cNvSpPr>
            <a:spLocks/>
          </p:cNvSpPr>
          <p:nvPr/>
        </p:nvSpPr>
        <p:spPr bwMode="auto">
          <a:xfrm>
            <a:off x="20846676" y="6423026"/>
            <a:ext cx="153988" cy="128588"/>
          </a:xfrm>
          <a:custGeom>
            <a:avLst/>
            <a:gdLst>
              <a:gd name="T0" fmla="*/ 47 w 49"/>
              <a:gd name="T1" fmla="*/ 18 h 41"/>
              <a:gd name="T2" fmla="*/ 45 w 49"/>
              <a:gd name="T3" fmla="*/ 13 h 41"/>
              <a:gd name="T4" fmla="*/ 47 w 49"/>
              <a:gd name="T5" fmla="*/ 6 h 41"/>
              <a:gd name="T6" fmla="*/ 47 w 49"/>
              <a:gd name="T7" fmla="*/ 6 h 41"/>
              <a:gd name="T8" fmla="*/ 45 w 49"/>
              <a:gd name="T9" fmla="*/ 10 h 41"/>
              <a:gd name="T10" fmla="*/ 43 w 49"/>
              <a:gd name="T11" fmla="*/ 9 h 41"/>
              <a:gd name="T12" fmla="*/ 43 w 49"/>
              <a:gd name="T13" fmla="*/ 7 h 41"/>
              <a:gd name="T14" fmla="*/ 42 w 49"/>
              <a:gd name="T15" fmla="*/ 4 h 41"/>
              <a:gd name="T16" fmla="*/ 38 w 49"/>
              <a:gd name="T17" fmla="*/ 4 h 41"/>
              <a:gd name="T18" fmla="*/ 37 w 49"/>
              <a:gd name="T19" fmla="*/ 5 h 41"/>
              <a:gd name="T20" fmla="*/ 35 w 49"/>
              <a:gd name="T21" fmla="*/ 2 h 41"/>
              <a:gd name="T22" fmla="*/ 32 w 49"/>
              <a:gd name="T23" fmla="*/ 2 h 41"/>
              <a:gd name="T24" fmla="*/ 30 w 49"/>
              <a:gd name="T25" fmla="*/ 0 h 41"/>
              <a:gd name="T26" fmla="*/ 24 w 49"/>
              <a:gd name="T27" fmla="*/ 0 h 41"/>
              <a:gd name="T28" fmla="*/ 23 w 49"/>
              <a:gd name="T29" fmla="*/ 3 h 41"/>
              <a:gd name="T30" fmla="*/ 21 w 49"/>
              <a:gd name="T31" fmla="*/ 3 h 41"/>
              <a:gd name="T32" fmla="*/ 20 w 49"/>
              <a:gd name="T33" fmla="*/ 4 h 41"/>
              <a:gd name="T34" fmla="*/ 17 w 49"/>
              <a:gd name="T35" fmla="*/ 5 h 41"/>
              <a:gd name="T36" fmla="*/ 15 w 49"/>
              <a:gd name="T37" fmla="*/ 6 h 41"/>
              <a:gd name="T38" fmla="*/ 13 w 49"/>
              <a:gd name="T39" fmla="*/ 5 h 41"/>
              <a:gd name="T40" fmla="*/ 11 w 49"/>
              <a:gd name="T41" fmla="*/ 4 h 41"/>
              <a:gd name="T42" fmla="*/ 9 w 49"/>
              <a:gd name="T43" fmla="*/ 2 h 41"/>
              <a:gd name="T44" fmla="*/ 7 w 49"/>
              <a:gd name="T45" fmla="*/ 1 h 41"/>
              <a:gd name="T46" fmla="*/ 8 w 49"/>
              <a:gd name="T47" fmla="*/ 0 h 41"/>
              <a:gd name="T48" fmla="*/ 2 w 49"/>
              <a:gd name="T49" fmla="*/ 6 h 41"/>
              <a:gd name="T50" fmla="*/ 0 w 49"/>
              <a:gd name="T51" fmla="*/ 7 h 41"/>
              <a:gd name="T52" fmla="*/ 3 w 49"/>
              <a:gd name="T53" fmla="*/ 9 h 41"/>
              <a:gd name="T54" fmla="*/ 4 w 49"/>
              <a:gd name="T55" fmla="*/ 15 h 41"/>
              <a:gd name="T56" fmla="*/ 8 w 49"/>
              <a:gd name="T57" fmla="*/ 17 h 41"/>
              <a:gd name="T58" fmla="*/ 9 w 49"/>
              <a:gd name="T59" fmla="*/ 20 h 41"/>
              <a:gd name="T60" fmla="*/ 13 w 49"/>
              <a:gd name="T61" fmla="*/ 24 h 41"/>
              <a:gd name="T62" fmla="*/ 16 w 49"/>
              <a:gd name="T63" fmla="*/ 24 h 41"/>
              <a:gd name="T64" fmla="*/ 20 w 49"/>
              <a:gd name="T65" fmla="*/ 27 h 41"/>
              <a:gd name="T66" fmla="*/ 20 w 49"/>
              <a:gd name="T67" fmla="*/ 31 h 41"/>
              <a:gd name="T68" fmla="*/ 24 w 49"/>
              <a:gd name="T69" fmla="*/ 33 h 41"/>
              <a:gd name="T70" fmla="*/ 26 w 49"/>
              <a:gd name="T71" fmla="*/ 32 h 41"/>
              <a:gd name="T72" fmla="*/ 28 w 49"/>
              <a:gd name="T73" fmla="*/ 32 h 41"/>
              <a:gd name="T74" fmla="*/ 29 w 49"/>
              <a:gd name="T75" fmla="*/ 34 h 41"/>
              <a:gd name="T76" fmla="*/ 31 w 49"/>
              <a:gd name="T77" fmla="*/ 34 h 41"/>
              <a:gd name="T78" fmla="*/ 36 w 49"/>
              <a:gd name="T79" fmla="*/ 39 h 41"/>
              <a:gd name="T80" fmla="*/ 39 w 49"/>
              <a:gd name="T81" fmla="*/ 39 h 41"/>
              <a:gd name="T82" fmla="*/ 42 w 49"/>
              <a:gd name="T83" fmla="*/ 41 h 41"/>
              <a:gd name="T84" fmla="*/ 44 w 49"/>
              <a:gd name="T85" fmla="*/ 41 h 41"/>
              <a:gd name="T86" fmla="*/ 46 w 49"/>
              <a:gd name="T87" fmla="*/ 41 h 41"/>
              <a:gd name="T88" fmla="*/ 45 w 49"/>
              <a:gd name="T89" fmla="*/ 38 h 41"/>
              <a:gd name="T90" fmla="*/ 45 w 49"/>
              <a:gd name="T91" fmla="*/ 35 h 41"/>
              <a:gd name="T92" fmla="*/ 44 w 49"/>
              <a:gd name="T93" fmla="*/ 34 h 41"/>
              <a:gd name="T94" fmla="*/ 45 w 49"/>
              <a:gd name="T95" fmla="*/ 31 h 41"/>
              <a:gd name="T96" fmla="*/ 46 w 49"/>
              <a:gd name="T97" fmla="*/ 28 h 41"/>
              <a:gd name="T98" fmla="*/ 48 w 49"/>
              <a:gd name="T99" fmla="*/ 28 h 41"/>
              <a:gd name="T100" fmla="*/ 49 w 49"/>
              <a:gd name="T101" fmla="*/ 24 h 41"/>
              <a:gd name="T102" fmla="*/ 47 w 49"/>
              <a:gd name="T103" fmla="*/ 21 h 41"/>
              <a:gd name="T104" fmla="*/ 47 w 49"/>
              <a:gd name="T10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41">
                <a:moveTo>
                  <a:pt x="47" y="18"/>
                </a:moveTo>
                <a:cubicBezTo>
                  <a:pt x="45" y="13"/>
                  <a:pt x="45" y="13"/>
                  <a:pt x="45" y="13"/>
                </a:cubicBezTo>
                <a:cubicBezTo>
                  <a:pt x="47" y="6"/>
                  <a:pt x="47" y="6"/>
                  <a:pt x="47" y="6"/>
                </a:cubicBezTo>
                <a:cubicBezTo>
                  <a:pt x="47" y="6"/>
                  <a:pt x="47" y="6"/>
                  <a:pt x="47" y="6"/>
                </a:cubicBezTo>
                <a:cubicBezTo>
                  <a:pt x="45" y="10"/>
                  <a:pt x="45" y="10"/>
                  <a:pt x="45" y="10"/>
                </a:cubicBezTo>
                <a:cubicBezTo>
                  <a:pt x="43" y="9"/>
                  <a:pt x="43" y="9"/>
                  <a:pt x="43" y="9"/>
                </a:cubicBezTo>
                <a:cubicBezTo>
                  <a:pt x="43" y="7"/>
                  <a:pt x="43" y="7"/>
                  <a:pt x="43" y="7"/>
                </a:cubicBezTo>
                <a:cubicBezTo>
                  <a:pt x="42" y="4"/>
                  <a:pt x="42" y="4"/>
                  <a:pt x="42" y="4"/>
                </a:cubicBezTo>
                <a:cubicBezTo>
                  <a:pt x="38" y="4"/>
                  <a:pt x="38" y="4"/>
                  <a:pt x="38" y="4"/>
                </a:cubicBezTo>
                <a:cubicBezTo>
                  <a:pt x="37" y="5"/>
                  <a:pt x="37" y="5"/>
                  <a:pt x="37" y="5"/>
                </a:cubicBezTo>
                <a:cubicBezTo>
                  <a:pt x="35" y="2"/>
                  <a:pt x="35" y="2"/>
                  <a:pt x="35" y="2"/>
                </a:cubicBezTo>
                <a:cubicBezTo>
                  <a:pt x="32" y="2"/>
                  <a:pt x="32" y="2"/>
                  <a:pt x="32" y="2"/>
                </a:cubicBezTo>
                <a:cubicBezTo>
                  <a:pt x="30" y="0"/>
                  <a:pt x="30" y="0"/>
                  <a:pt x="30" y="0"/>
                </a:cubicBezTo>
                <a:cubicBezTo>
                  <a:pt x="24" y="0"/>
                  <a:pt x="24" y="0"/>
                  <a:pt x="24" y="0"/>
                </a:cubicBezTo>
                <a:cubicBezTo>
                  <a:pt x="23" y="3"/>
                  <a:pt x="23" y="3"/>
                  <a:pt x="23" y="3"/>
                </a:cubicBezTo>
                <a:cubicBezTo>
                  <a:pt x="21" y="3"/>
                  <a:pt x="21" y="3"/>
                  <a:pt x="21" y="3"/>
                </a:cubicBezTo>
                <a:cubicBezTo>
                  <a:pt x="20" y="4"/>
                  <a:pt x="20" y="4"/>
                  <a:pt x="20" y="4"/>
                </a:cubicBezTo>
                <a:cubicBezTo>
                  <a:pt x="17" y="5"/>
                  <a:pt x="17" y="5"/>
                  <a:pt x="17" y="5"/>
                </a:cubicBezTo>
                <a:cubicBezTo>
                  <a:pt x="15" y="6"/>
                  <a:pt x="15" y="6"/>
                  <a:pt x="15" y="6"/>
                </a:cubicBezTo>
                <a:cubicBezTo>
                  <a:pt x="13" y="5"/>
                  <a:pt x="13" y="5"/>
                  <a:pt x="13" y="5"/>
                </a:cubicBezTo>
                <a:cubicBezTo>
                  <a:pt x="11" y="4"/>
                  <a:pt x="11" y="4"/>
                  <a:pt x="11" y="4"/>
                </a:cubicBezTo>
                <a:cubicBezTo>
                  <a:pt x="9" y="2"/>
                  <a:pt x="9" y="2"/>
                  <a:pt x="9" y="2"/>
                </a:cubicBezTo>
                <a:cubicBezTo>
                  <a:pt x="7" y="1"/>
                  <a:pt x="7" y="1"/>
                  <a:pt x="7" y="1"/>
                </a:cubicBezTo>
                <a:cubicBezTo>
                  <a:pt x="8" y="1"/>
                  <a:pt x="8" y="1"/>
                  <a:pt x="8" y="0"/>
                </a:cubicBezTo>
                <a:cubicBezTo>
                  <a:pt x="7" y="2"/>
                  <a:pt x="5" y="4"/>
                  <a:pt x="2" y="6"/>
                </a:cubicBezTo>
                <a:cubicBezTo>
                  <a:pt x="1" y="6"/>
                  <a:pt x="1" y="7"/>
                  <a:pt x="0" y="7"/>
                </a:cubicBezTo>
                <a:cubicBezTo>
                  <a:pt x="3" y="9"/>
                  <a:pt x="3" y="9"/>
                  <a:pt x="3" y="9"/>
                </a:cubicBezTo>
                <a:cubicBezTo>
                  <a:pt x="4" y="15"/>
                  <a:pt x="4" y="15"/>
                  <a:pt x="4" y="15"/>
                </a:cubicBezTo>
                <a:cubicBezTo>
                  <a:pt x="8" y="17"/>
                  <a:pt x="8" y="17"/>
                  <a:pt x="8" y="17"/>
                </a:cubicBezTo>
                <a:cubicBezTo>
                  <a:pt x="9" y="20"/>
                  <a:pt x="9" y="20"/>
                  <a:pt x="9" y="20"/>
                </a:cubicBezTo>
                <a:cubicBezTo>
                  <a:pt x="13" y="24"/>
                  <a:pt x="13" y="24"/>
                  <a:pt x="13" y="24"/>
                </a:cubicBezTo>
                <a:cubicBezTo>
                  <a:pt x="16" y="24"/>
                  <a:pt x="16" y="24"/>
                  <a:pt x="16" y="24"/>
                </a:cubicBezTo>
                <a:cubicBezTo>
                  <a:pt x="20" y="27"/>
                  <a:pt x="20" y="27"/>
                  <a:pt x="20" y="27"/>
                </a:cubicBezTo>
                <a:cubicBezTo>
                  <a:pt x="20" y="31"/>
                  <a:pt x="20" y="31"/>
                  <a:pt x="20" y="31"/>
                </a:cubicBezTo>
                <a:cubicBezTo>
                  <a:pt x="24" y="33"/>
                  <a:pt x="24" y="33"/>
                  <a:pt x="24" y="33"/>
                </a:cubicBezTo>
                <a:cubicBezTo>
                  <a:pt x="26" y="32"/>
                  <a:pt x="26" y="32"/>
                  <a:pt x="26" y="32"/>
                </a:cubicBezTo>
                <a:cubicBezTo>
                  <a:pt x="28" y="32"/>
                  <a:pt x="28" y="32"/>
                  <a:pt x="28" y="32"/>
                </a:cubicBezTo>
                <a:cubicBezTo>
                  <a:pt x="29" y="34"/>
                  <a:pt x="29" y="34"/>
                  <a:pt x="29" y="34"/>
                </a:cubicBezTo>
                <a:cubicBezTo>
                  <a:pt x="31" y="34"/>
                  <a:pt x="31" y="34"/>
                  <a:pt x="31" y="34"/>
                </a:cubicBezTo>
                <a:cubicBezTo>
                  <a:pt x="36" y="39"/>
                  <a:pt x="36" y="39"/>
                  <a:pt x="36" y="39"/>
                </a:cubicBezTo>
                <a:cubicBezTo>
                  <a:pt x="39" y="39"/>
                  <a:pt x="39" y="39"/>
                  <a:pt x="39" y="39"/>
                </a:cubicBezTo>
                <a:cubicBezTo>
                  <a:pt x="42" y="41"/>
                  <a:pt x="42" y="41"/>
                  <a:pt x="42" y="41"/>
                </a:cubicBezTo>
                <a:cubicBezTo>
                  <a:pt x="44" y="41"/>
                  <a:pt x="44" y="41"/>
                  <a:pt x="44" y="41"/>
                </a:cubicBezTo>
                <a:cubicBezTo>
                  <a:pt x="46" y="41"/>
                  <a:pt x="46" y="41"/>
                  <a:pt x="46" y="41"/>
                </a:cubicBezTo>
                <a:cubicBezTo>
                  <a:pt x="45" y="38"/>
                  <a:pt x="45" y="38"/>
                  <a:pt x="45" y="38"/>
                </a:cubicBezTo>
                <a:cubicBezTo>
                  <a:pt x="45" y="35"/>
                  <a:pt x="45" y="35"/>
                  <a:pt x="45" y="35"/>
                </a:cubicBezTo>
                <a:cubicBezTo>
                  <a:pt x="44" y="34"/>
                  <a:pt x="44" y="34"/>
                  <a:pt x="44" y="34"/>
                </a:cubicBezTo>
                <a:cubicBezTo>
                  <a:pt x="45" y="31"/>
                  <a:pt x="45" y="31"/>
                  <a:pt x="45" y="31"/>
                </a:cubicBezTo>
                <a:cubicBezTo>
                  <a:pt x="46" y="28"/>
                  <a:pt x="46" y="28"/>
                  <a:pt x="46" y="28"/>
                </a:cubicBezTo>
                <a:cubicBezTo>
                  <a:pt x="48" y="28"/>
                  <a:pt x="48" y="28"/>
                  <a:pt x="48" y="28"/>
                </a:cubicBezTo>
                <a:cubicBezTo>
                  <a:pt x="49" y="24"/>
                  <a:pt x="49" y="24"/>
                  <a:pt x="49" y="24"/>
                </a:cubicBezTo>
                <a:cubicBezTo>
                  <a:pt x="47" y="21"/>
                  <a:pt x="47" y="21"/>
                  <a:pt x="47" y="21"/>
                </a:cubicBezTo>
                <a:lnTo>
                  <a:pt x="47" y="1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2" name="Freeform 140">
            <a:extLst>
              <a:ext uri="{FF2B5EF4-FFF2-40B4-BE49-F238E27FC236}">
                <a16:creationId xmlns:a16="http://schemas.microsoft.com/office/drawing/2014/main" id="{0052FB1A-FDE1-958F-C541-A07E0458FB83}"/>
              </a:ext>
            </a:extLst>
          </p:cNvPr>
          <p:cNvSpPr>
            <a:spLocks/>
          </p:cNvSpPr>
          <p:nvPr/>
        </p:nvSpPr>
        <p:spPr bwMode="auto">
          <a:xfrm>
            <a:off x="20908588" y="6356350"/>
            <a:ext cx="3176" cy="12700"/>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0" y="3"/>
                  <a:pt x="1" y="2"/>
                  <a:pt x="1" y="0"/>
                </a:cubicBezTo>
                <a:cubicBezTo>
                  <a:pt x="0" y="2"/>
                  <a:pt x="0" y="3"/>
                  <a:pt x="0"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3" name="Freeform 141">
            <a:extLst>
              <a:ext uri="{FF2B5EF4-FFF2-40B4-BE49-F238E27FC236}">
                <a16:creationId xmlns:a16="http://schemas.microsoft.com/office/drawing/2014/main" id="{4CCEEEED-AB9D-BC20-7041-6E8CF51E14C2}"/>
              </a:ext>
            </a:extLst>
          </p:cNvPr>
          <p:cNvSpPr>
            <a:spLocks/>
          </p:cNvSpPr>
          <p:nvPr/>
        </p:nvSpPr>
        <p:spPr bwMode="auto">
          <a:xfrm>
            <a:off x="20900650" y="6384927"/>
            <a:ext cx="3176" cy="952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 name="Freeform 142">
            <a:extLst>
              <a:ext uri="{FF2B5EF4-FFF2-40B4-BE49-F238E27FC236}">
                <a16:creationId xmlns:a16="http://schemas.microsoft.com/office/drawing/2014/main" id="{EDCC00B1-7670-B0C2-E312-E6C36A903E0A}"/>
              </a:ext>
            </a:extLst>
          </p:cNvPr>
          <p:cNvSpPr>
            <a:spLocks/>
          </p:cNvSpPr>
          <p:nvPr/>
        </p:nvSpPr>
        <p:spPr bwMode="auto">
          <a:xfrm>
            <a:off x="20878427" y="6413501"/>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 name="Freeform 143">
            <a:extLst>
              <a:ext uri="{FF2B5EF4-FFF2-40B4-BE49-F238E27FC236}">
                <a16:creationId xmlns:a16="http://schemas.microsoft.com/office/drawing/2014/main" id="{051CC91E-2338-FCF8-99D3-5FA8D0DECD60}"/>
              </a:ext>
            </a:extLst>
          </p:cNvPr>
          <p:cNvSpPr>
            <a:spLocks/>
          </p:cNvSpPr>
          <p:nvPr/>
        </p:nvSpPr>
        <p:spPr bwMode="auto">
          <a:xfrm>
            <a:off x="20887951" y="6394451"/>
            <a:ext cx="9526" cy="19050"/>
          </a:xfrm>
          <a:custGeom>
            <a:avLst/>
            <a:gdLst>
              <a:gd name="T0" fmla="*/ 3 w 3"/>
              <a:gd name="T1" fmla="*/ 0 h 6"/>
              <a:gd name="T2" fmla="*/ 0 w 3"/>
              <a:gd name="T3" fmla="*/ 6 h 6"/>
              <a:gd name="T4" fmla="*/ 3 w 3"/>
              <a:gd name="T5" fmla="*/ 0 h 6"/>
            </a:gdLst>
            <a:ahLst/>
            <a:cxnLst>
              <a:cxn ang="0">
                <a:pos x="T0" y="T1"/>
              </a:cxn>
              <a:cxn ang="0">
                <a:pos x="T2" y="T3"/>
              </a:cxn>
              <a:cxn ang="0">
                <a:pos x="T4" y="T5"/>
              </a:cxn>
            </a:cxnLst>
            <a:rect l="0" t="0" r="r" b="b"/>
            <a:pathLst>
              <a:path w="3" h="6">
                <a:moveTo>
                  <a:pt x="3" y="0"/>
                </a:moveTo>
                <a:cubicBezTo>
                  <a:pt x="2" y="2"/>
                  <a:pt x="1" y="4"/>
                  <a:pt x="0" y="6"/>
                </a:cubicBezTo>
                <a:cubicBezTo>
                  <a:pt x="1" y="4"/>
                  <a:pt x="2" y="2"/>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 name="Freeform 144">
            <a:extLst>
              <a:ext uri="{FF2B5EF4-FFF2-40B4-BE49-F238E27FC236}">
                <a16:creationId xmlns:a16="http://schemas.microsoft.com/office/drawing/2014/main" id="{A8FC7CDA-9BDC-18AD-64FF-91F44DB737E3}"/>
              </a:ext>
            </a:extLst>
          </p:cNvPr>
          <p:cNvSpPr>
            <a:spLocks/>
          </p:cNvSpPr>
          <p:nvPr/>
        </p:nvSpPr>
        <p:spPr bwMode="auto">
          <a:xfrm>
            <a:off x="20984789" y="6510338"/>
            <a:ext cx="34926" cy="53976"/>
          </a:xfrm>
          <a:custGeom>
            <a:avLst/>
            <a:gdLst>
              <a:gd name="T0" fmla="*/ 18 w 22"/>
              <a:gd name="T1" fmla="*/ 16 h 34"/>
              <a:gd name="T2" fmla="*/ 16 w 22"/>
              <a:gd name="T3" fmla="*/ 10 h 34"/>
              <a:gd name="T4" fmla="*/ 10 w 22"/>
              <a:gd name="T5" fmla="*/ 0 h 34"/>
              <a:gd name="T6" fmla="*/ 8 w 22"/>
              <a:gd name="T7" fmla="*/ 0 h 34"/>
              <a:gd name="T8" fmla="*/ 8 w 22"/>
              <a:gd name="T9" fmla="*/ 0 h 34"/>
              <a:gd name="T10" fmla="*/ 4 w 22"/>
              <a:gd name="T11" fmla="*/ 0 h 34"/>
              <a:gd name="T12" fmla="*/ 2 w 22"/>
              <a:gd name="T13" fmla="*/ 6 h 34"/>
              <a:gd name="T14" fmla="*/ 0 w 22"/>
              <a:gd name="T15" fmla="*/ 12 h 34"/>
              <a:gd name="T16" fmla="*/ 2 w 22"/>
              <a:gd name="T17" fmla="*/ 14 h 34"/>
              <a:gd name="T18" fmla="*/ 2 w 22"/>
              <a:gd name="T19" fmla="*/ 20 h 34"/>
              <a:gd name="T20" fmla="*/ 4 w 22"/>
              <a:gd name="T21" fmla="*/ 26 h 34"/>
              <a:gd name="T22" fmla="*/ 8 w 22"/>
              <a:gd name="T23" fmla="*/ 32 h 34"/>
              <a:gd name="T24" fmla="*/ 16 w 22"/>
              <a:gd name="T25" fmla="*/ 34 h 34"/>
              <a:gd name="T26" fmla="*/ 22 w 22"/>
              <a:gd name="T27" fmla="*/ 32 h 34"/>
              <a:gd name="T28" fmla="*/ 22 w 22"/>
              <a:gd name="T29" fmla="*/ 22 h 34"/>
              <a:gd name="T30" fmla="*/ 18 w 22"/>
              <a:gd name="T3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4">
                <a:moveTo>
                  <a:pt x="18" y="16"/>
                </a:moveTo>
                <a:lnTo>
                  <a:pt x="16" y="10"/>
                </a:lnTo>
                <a:lnTo>
                  <a:pt x="10" y="0"/>
                </a:lnTo>
                <a:lnTo>
                  <a:pt x="8" y="0"/>
                </a:lnTo>
                <a:lnTo>
                  <a:pt x="8" y="0"/>
                </a:lnTo>
                <a:lnTo>
                  <a:pt x="4" y="0"/>
                </a:lnTo>
                <a:lnTo>
                  <a:pt x="2" y="6"/>
                </a:lnTo>
                <a:lnTo>
                  <a:pt x="0" y="12"/>
                </a:lnTo>
                <a:lnTo>
                  <a:pt x="2" y="14"/>
                </a:lnTo>
                <a:lnTo>
                  <a:pt x="2" y="20"/>
                </a:lnTo>
                <a:lnTo>
                  <a:pt x="4" y="26"/>
                </a:lnTo>
                <a:lnTo>
                  <a:pt x="8" y="32"/>
                </a:lnTo>
                <a:lnTo>
                  <a:pt x="16" y="34"/>
                </a:lnTo>
                <a:lnTo>
                  <a:pt x="22" y="32"/>
                </a:lnTo>
                <a:lnTo>
                  <a:pt x="22" y="22"/>
                </a:lnTo>
                <a:lnTo>
                  <a:pt x="18" y="1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 name="Freeform 145">
            <a:extLst>
              <a:ext uri="{FF2B5EF4-FFF2-40B4-BE49-F238E27FC236}">
                <a16:creationId xmlns:a16="http://schemas.microsoft.com/office/drawing/2014/main" id="{3448CFA7-DE66-667D-F54C-8AB19B928DBE}"/>
              </a:ext>
            </a:extLst>
          </p:cNvPr>
          <p:cNvSpPr>
            <a:spLocks/>
          </p:cNvSpPr>
          <p:nvPr/>
        </p:nvSpPr>
        <p:spPr bwMode="auto">
          <a:xfrm>
            <a:off x="20246600" y="7050089"/>
            <a:ext cx="166688" cy="339726"/>
          </a:xfrm>
          <a:custGeom>
            <a:avLst/>
            <a:gdLst>
              <a:gd name="T0" fmla="*/ 35 w 53"/>
              <a:gd name="T1" fmla="*/ 98 h 108"/>
              <a:gd name="T2" fmla="*/ 32 w 53"/>
              <a:gd name="T3" fmla="*/ 94 h 108"/>
              <a:gd name="T4" fmla="*/ 36 w 53"/>
              <a:gd name="T5" fmla="*/ 86 h 108"/>
              <a:gd name="T6" fmla="*/ 40 w 53"/>
              <a:gd name="T7" fmla="*/ 83 h 108"/>
              <a:gd name="T8" fmla="*/ 40 w 53"/>
              <a:gd name="T9" fmla="*/ 80 h 108"/>
              <a:gd name="T10" fmla="*/ 37 w 53"/>
              <a:gd name="T11" fmla="*/ 80 h 108"/>
              <a:gd name="T12" fmla="*/ 34 w 53"/>
              <a:gd name="T13" fmla="*/ 75 h 108"/>
              <a:gd name="T14" fmla="*/ 39 w 53"/>
              <a:gd name="T15" fmla="*/ 70 h 108"/>
              <a:gd name="T16" fmla="*/ 39 w 53"/>
              <a:gd name="T17" fmla="*/ 62 h 108"/>
              <a:gd name="T18" fmla="*/ 36 w 53"/>
              <a:gd name="T19" fmla="*/ 60 h 108"/>
              <a:gd name="T20" fmla="*/ 31 w 53"/>
              <a:gd name="T21" fmla="*/ 52 h 108"/>
              <a:gd name="T22" fmla="*/ 34 w 53"/>
              <a:gd name="T23" fmla="*/ 50 h 108"/>
              <a:gd name="T24" fmla="*/ 37 w 53"/>
              <a:gd name="T25" fmla="*/ 51 h 108"/>
              <a:gd name="T26" fmla="*/ 42 w 53"/>
              <a:gd name="T27" fmla="*/ 45 h 108"/>
              <a:gd name="T28" fmla="*/ 40 w 53"/>
              <a:gd name="T29" fmla="*/ 42 h 108"/>
              <a:gd name="T30" fmla="*/ 43 w 53"/>
              <a:gd name="T31" fmla="*/ 39 h 108"/>
              <a:gd name="T32" fmla="*/ 44 w 53"/>
              <a:gd name="T33" fmla="*/ 29 h 108"/>
              <a:gd name="T34" fmla="*/ 43 w 53"/>
              <a:gd name="T35" fmla="*/ 23 h 108"/>
              <a:gd name="T36" fmla="*/ 49 w 53"/>
              <a:gd name="T37" fmla="*/ 17 h 108"/>
              <a:gd name="T38" fmla="*/ 52 w 53"/>
              <a:gd name="T39" fmla="*/ 17 h 108"/>
              <a:gd name="T40" fmla="*/ 53 w 53"/>
              <a:gd name="T41" fmla="*/ 13 h 108"/>
              <a:gd name="T42" fmla="*/ 49 w 53"/>
              <a:gd name="T43" fmla="*/ 8 h 108"/>
              <a:gd name="T44" fmla="*/ 49 w 53"/>
              <a:gd name="T45" fmla="*/ 4 h 108"/>
              <a:gd name="T46" fmla="*/ 41 w 53"/>
              <a:gd name="T47" fmla="*/ 3 h 108"/>
              <a:gd name="T48" fmla="*/ 38 w 53"/>
              <a:gd name="T49" fmla="*/ 6 h 108"/>
              <a:gd name="T50" fmla="*/ 28 w 53"/>
              <a:gd name="T51" fmla="*/ 4 h 108"/>
              <a:gd name="T52" fmla="*/ 22 w 53"/>
              <a:gd name="T53" fmla="*/ 7 h 108"/>
              <a:gd name="T54" fmla="*/ 21 w 53"/>
              <a:gd name="T55" fmla="*/ 5 h 108"/>
              <a:gd name="T56" fmla="*/ 22 w 53"/>
              <a:gd name="T57" fmla="*/ 1 h 108"/>
              <a:gd name="T58" fmla="*/ 18 w 53"/>
              <a:gd name="T59" fmla="*/ 0 h 108"/>
              <a:gd name="T60" fmla="*/ 12 w 53"/>
              <a:gd name="T61" fmla="*/ 1 h 108"/>
              <a:gd name="T62" fmla="*/ 11 w 53"/>
              <a:gd name="T63" fmla="*/ 6 h 108"/>
              <a:gd name="T64" fmla="*/ 12 w 53"/>
              <a:gd name="T65" fmla="*/ 8 h 108"/>
              <a:gd name="T66" fmla="*/ 5 w 53"/>
              <a:gd name="T67" fmla="*/ 52 h 108"/>
              <a:gd name="T68" fmla="*/ 1 w 53"/>
              <a:gd name="T69" fmla="*/ 64 h 108"/>
              <a:gd name="T70" fmla="*/ 1 w 53"/>
              <a:gd name="T71" fmla="*/ 71 h 108"/>
              <a:gd name="T72" fmla="*/ 9 w 53"/>
              <a:gd name="T73" fmla="*/ 96 h 108"/>
              <a:gd name="T74" fmla="*/ 10 w 53"/>
              <a:gd name="T75" fmla="*/ 100 h 108"/>
              <a:gd name="T76" fmla="*/ 12 w 53"/>
              <a:gd name="T77" fmla="*/ 104 h 108"/>
              <a:gd name="T78" fmla="*/ 28 w 53"/>
              <a:gd name="T79" fmla="*/ 106 h 108"/>
              <a:gd name="T80" fmla="*/ 31 w 53"/>
              <a:gd name="T81" fmla="*/ 106 h 108"/>
              <a:gd name="T82" fmla="*/ 34 w 53"/>
              <a:gd name="T83" fmla="*/ 103 h 108"/>
              <a:gd name="T84" fmla="*/ 35 w 53"/>
              <a:gd name="T8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108">
                <a:moveTo>
                  <a:pt x="35" y="98"/>
                </a:moveTo>
                <a:cubicBezTo>
                  <a:pt x="32" y="94"/>
                  <a:pt x="32" y="94"/>
                  <a:pt x="32" y="94"/>
                </a:cubicBezTo>
                <a:cubicBezTo>
                  <a:pt x="36" y="86"/>
                  <a:pt x="36" y="86"/>
                  <a:pt x="36" y="86"/>
                </a:cubicBezTo>
                <a:cubicBezTo>
                  <a:pt x="40" y="83"/>
                  <a:pt x="40" y="83"/>
                  <a:pt x="40" y="83"/>
                </a:cubicBezTo>
                <a:cubicBezTo>
                  <a:pt x="40" y="80"/>
                  <a:pt x="40" y="80"/>
                  <a:pt x="40" y="80"/>
                </a:cubicBezTo>
                <a:cubicBezTo>
                  <a:pt x="37" y="80"/>
                  <a:pt x="37" y="80"/>
                  <a:pt x="37" y="80"/>
                </a:cubicBezTo>
                <a:cubicBezTo>
                  <a:pt x="34" y="75"/>
                  <a:pt x="34" y="75"/>
                  <a:pt x="34" y="75"/>
                </a:cubicBezTo>
                <a:cubicBezTo>
                  <a:pt x="39" y="70"/>
                  <a:pt x="39" y="70"/>
                  <a:pt x="39" y="70"/>
                </a:cubicBezTo>
                <a:cubicBezTo>
                  <a:pt x="39" y="62"/>
                  <a:pt x="39" y="62"/>
                  <a:pt x="39" y="62"/>
                </a:cubicBezTo>
                <a:cubicBezTo>
                  <a:pt x="36" y="60"/>
                  <a:pt x="36" y="60"/>
                  <a:pt x="36" y="60"/>
                </a:cubicBezTo>
                <a:cubicBezTo>
                  <a:pt x="31" y="52"/>
                  <a:pt x="31" y="52"/>
                  <a:pt x="31" y="52"/>
                </a:cubicBezTo>
                <a:cubicBezTo>
                  <a:pt x="34" y="50"/>
                  <a:pt x="34" y="50"/>
                  <a:pt x="34" y="50"/>
                </a:cubicBezTo>
                <a:cubicBezTo>
                  <a:pt x="37" y="51"/>
                  <a:pt x="37" y="51"/>
                  <a:pt x="37" y="51"/>
                </a:cubicBezTo>
                <a:cubicBezTo>
                  <a:pt x="42" y="45"/>
                  <a:pt x="42" y="45"/>
                  <a:pt x="42" y="45"/>
                </a:cubicBezTo>
                <a:cubicBezTo>
                  <a:pt x="40" y="42"/>
                  <a:pt x="40" y="42"/>
                  <a:pt x="40" y="42"/>
                </a:cubicBezTo>
                <a:cubicBezTo>
                  <a:pt x="43" y="39"/>
                  <a:pt x="43" y="39"/>
                  <a:pt x="43" y="39"/>
                </a:cubicBezTo>
                <a:cubicBezTo>
                  <a:pt x="44" y="29"/>
                  <a:pt x="44" y="29"/>
                  <a:pt x="44" y="29"/>
                </a:cubicBezTo>
                <a:cubicBezTo>
                  <a:pt x="43" y="23"/>
                  <a:pt x="43" y="23"/>
                  <a:pt x="43" y="23"/>
                </a:cubicBezTo>
                <a:cubicBezTo>
                  <a:pt x="49" y="17"/>
                  <a:pt x="49" y="17"/>
                  <a:pt x="49" y="17"/>
                </a:cubicBezTo>
                <a:cubicBezTo>
                  <a:pt x="52" y="17"/>
                  <a:pt x="52" y="17"/>
                  <a:pt x="52" y="17"/>
                </a:cubicBezTo>
                <a:cubicBezTo>
                  <a:pt x="53" y="13"/>
                  <a:pt x="53" y="13"/>
                  <a:pt x="53" y="13"/>
                </a:cubicBezTo>
                <a:cubicBezTo>
                  <a:pt x="49" y="8"/>
                  <a:pt x="49" y="8"/>
                  <a:pt x="49" y="8"/>
                </a:cubicBezTo>
                <a:cubicBezTo>
                  <a:pt x="49" y="4"/>
                  <a:pt x="49" y="4"/>
                  <a:pt x="49" y="4"/>
                </a:cubicBezTo>
                <a:cubicBezTo>
                  <a:pt x="41" y="3"/>
                  <a:pt x="41" y="3"/>
                  <a:pt x="41" y="3"/>
                </a:cubicBezTo>
                <a:cubicBezTo>
                  <a:pt x="38" y="6"/>
                  <a:pt x="38" y="6"/>
                  <a:pt x="38" y="6"/>
                </a:cubicBezTo>
                <a:cubicBezTo>
                  <a:pt x="28" y="4"/>
                  <a:pt x="28" y="4"/>
                  <a:pt x="28" y="4"/>
                </a:cubicBezTo>
                <a:cubicBezTo>
                  <a:pt x="22" y="7"/>
                  <a:pt x="22" y="7"/>
                  <a:pt x="22" y="7"/>
                </a:cubicBezTo>
                <a:cubicBezTo>
                  <a:pt x="21" y="5"/>
                  <a:pt x="21" y="5"/>
                  <a:pt x="21" y="5"/>
                </a:cubicBezTo>
                <a:cubicBezTo>
                  <a:pt x="22" y="1"/>
                  <a:pt x="22" y="1"/>
                  <a:pt x="22" y="1"/>
                </a:cubicBezTo>
                <a:cubicBezTo>
                  <a:pt x="18" y="0"/>
                  <a:pt x="18" y="0"/>
                  <a:pt x="18" y="0"/>
                </a:cubicBezTo>
                <a:cubicBezTo>
                  <a:pt x="12" y="1"/>
                  <a:pt x="12" y="1"/>
                  <a:pt x="12" y="1"/>
                </a:cubicBezTo>
                <a:cubicBezTo>
                  <a:pt x="12" y="2"/>
                  <a:pt x="11" y="4"/>
                  <a:pt x="11" y="6"/>
                </a:cubicBezTo>
                <a:cubicBezTo>
                  <a:pt x="11" y="6"/>
                  <a:pt x="11" y="7"/>
                  <a:pt x="12" y="8"/>
                </a:cubicBezTo>
                <a:cubicBezTo>
                  <a:pt x="15" y="23"/>
                  <a:pt x="12" y="38"/>
                  <a:pt x="5" y="52"/>
                </a:cubicBezTo>
                <a:cubicBezTo>
                  <a:pt x="3" y="56"/>
                  <a:pt x="2" y="60"/>
                  <a:pt x="1" y="64"/>
                </a:cubicBezTo>
                <a:cubicBezTo>
                  <a:pt x="0" y="66"/>
                  <a:pt x="0" y="69"/>
                  <a:pt x="1" y="71"/>
                </a:cubicBezTo>
                <a:cubicBezTo>
                  <a:pt x="8" y="79"/>
                  <a:pt x="10" y="87"/>
                  <a:pt x="9" y="96"/>
                </a:cubicBezTo>
                <a:cubicBezTo>
                  <a:pt x="9" y="98"/>
                  <a:pt x="9" y="99"/>
                  <a:pt x="10" y="100"/>
                </a:cubicBezTo>
                <a:cubicBezTo>
                  <a:pt x="10" y="102"/>
                  <a:pt x="11" y="103"/>
                  <a:pt x="12" y="104"/>
                </a:cubicBezTo>
                <a:cubicBezTo>
                  <a:pt x="17" y="105"/>
                  <a:pt x="22" y="108"/>
                  <a:pt x="28" y="106"/>
                </a:cubicBezTo>
                <a:cubicBezTo>
                  <a:pt x="29" y="106"/>
                  <a:pt x="30" y="106"/>
                  <a:pt x="31" y="106"/>
                </a:cubicBezTo>
                <a:cubicBezTo>
                  <a:pt x="34" y="103"/>
                  <a:pt x="34" y="103"/>
                  <a:pt x="34" y="103"/>
                </a:cubicBezTo>
                <a:lnTo>
                  <a:pt x="35" y="9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Freeform 146">
            <a:extLst>
              <a:ext uri="{FF2B5EF4-FFF2-40B4-BE49-F238E27FC236}">
                <a16:creationId xmlns:a16="http://schemas.microsoft.com/office/drawing/2014/main" id="{490AC903-E7D2-B413-CA5E-7FD48C30C787}"/>
              </a:ext>
            </a:extLst>
          </p:cNvPr>
          <p:cNvSpPr>
            <a:spLocks/>
          </p:cNvSpPr>
          <p:nvPr/>
        </p:nvSpPr>
        <p:spPr bwMode="auto">
          <a:xfrm>
            <a:off x="20805401" y="7264400"/>
            <a:ext cx="6350" cy="3176"/>
          </a:xfrm>
          <a:custGeom>
            <a:avLst/>
            <a:gdLst>
              <a:gd name="T0" fmla="*/ 0 w 4"/>
              <a:gd name="T1" fmla="*/ 2 h 2"/>
              <a:gd name="T2" fmla="*/ 4 w 4"/>
              <a:gd name="T3" fmla="*/ 2 h 2"/>
              <a:gd name="T4" fmla="*/ 0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4" y="2"/>
                </a:lnTo>
                <a:lnTo>
                  <a:pt x="0" y="0"/>
                </a:lnTo>
                <a:lnTo>
                  <a:pt x="0" y="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147">
            <a:extLst>
              <a:ext uri="{FF2B5EF4-FFF2-40B4-BE49-F238E27FC236}">
                <a16:creationId xmlns:a16="http://schemas.microsoft.com/office/drawing/2014/main" id="{4AB2CE74-C907-6A7E-9294-8E52B8A8A658}"/>
              </a:ext>
            </a:extLst>
          </p:cNvPr>
          <p:cNvSpPr>
            <a:spLocks/>
          </p:cNvSpPr>
          <p:nvPr/>
        </p:nvSpPr>
        <p:spPr bwMode="auto">
          <a:xfrm>
            <a:off x="20856201" y="7216776"/>
            <a:ext cx="22226" cy="15876"/>
          </a:xfrm>
          <a:custGeom>
            <a:avLst/>
            <a:gdLst>
              <a:gd name="T0" fmla="*/ 4 w 7"/>
              <a:gd name="T1" fmla="*/ 0 h 5"/>
              <a:gd name="T2" fmla="*/ 1 w 7"/>
              <a:gd name="T3" fmla="*/ 4 h 5"/>
              <a:gd name="T4" fmla="*/ 5 w 7"/>
              <a:gd name="T5" fmla="*/ 5 h 5"/>
              <a:gd name="T6" fmla="*/ 7 w 7"/>
              <a:gd name="T7" fmla="*/ 2 h 5"/>
              <a:gd name="T8" fmla="*/ 4 w 7"/>
              <a:gd name="T9" fmla="*/ 0 h 5"/>
            </a:gdLst>
            <a:ahLst/>
            <a:cxnLst>
              <a:cxn ang="0">
                <a:pos x="T0" y="T1"/>
              </a:cxn>
              <a:cxn ang="0">
                <a:pos x="T2" y="T3"/>
              </a:cxn>
              <a:cxn ang="0">
                <a:pos x="T4" y="T5"/>
              </a:cxn>
              <a:cxn ang="0">
                <a:pos x="T6" y="T7"/>
              </a:cxn>
              <a:cxn ang="0">
                <a:pos x="T8" y="T9"/>
              </a:cxn>
            </a:cxnLst>
            <a:rect l="0" t="0" r="r" b="b"/>
            <a:pathLst>
              <a:path w="7" h="5">
                <a:moveTo>
                  <a:pt x="4" y="0"/>
                </a:moveTo>
                <a:cubicBezTo>
                  <a:pt x="2" y="0"/>
                  <a:pt x="0" y="3"/>
                  <a:pt x="1" y="4"/>
                </a:cubicBezTo>
                <a:cubicBezTo>
                  <a:pt x="2" y="5"/>
                  <a:pt x="4" y="5"/>
                  <a:pt x="5" y="5"/>
                </a:cubicBezTo>
                <a:cubicBezTo>
                  <a:pt x="6" y="5"/>
                  <a:pt x="7" y="3"/>
                  <a:pt x="7" y="2"/>
                </a:cubicBezTo>
                <a:cubicBezTo>
                  <a:pt x="6" y="1"/>
                  <a:pt x="5" y="1"/>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148">
            <a:extLst>
              <a:ext uri="{FF2B5EF4-FFF2-40B4-BE49-F238E27FC236}">
                <a16:creationId xmlns:a16="http://schemas.microsoft.com/office/drawing/2014/main" id="{26A49DAF-0F41-8A9C-DAE0-EF59154DCFBA}"/>
              </a:ext>
            </a:extLst>
          </p:cNvPr>
          <p:cNvSpPr>
            <a:spLocks/>
          </p:cNvSpPr>
          <p:nvPr/>
        </p:nvSpPr>
        <p:spPr bwMode="auto">
          <a:xfrm>
            <a:off x="20265650" y="6940550"/>
            <a:ext cx="612776" cy="508000"/>
          </a:xfrm>
          <a:custGeom>
            <a:avLst/>
            <a:gdLst>
              <a:gd name="T0" fmla="*/ 173 w 195"/>
              <a:gd name="T1" fmla="*/ 24 h 162"/>
              <a:gd name="T2" fmla="*/ 166 w 195"/>
              <a:gd name="T3" fmla="*/ 23 h 162"/>
              <a:gd name="T4" fmla="*/ 154 w 195"/>
              <a:gd name="T5" fmla="*/ 26 h 162"/>
              <a:gd name="T6" fmla="*/ 148 w 195"/>
              <a:gd name="T7" fmla="*/ 26 h 162"/>
              <a:gd name="T8" fmla="*/ 140 w 195"/>
              <a:gd name="T9" fmla="*/ 24 h 162"/>
              <a:gd name="T10" fmla="*/ 132 w 195"/>
              <a:gd name="T11" fmla="*/ 18 h 162"/>
              <a:gd name="T12" fmla="*/ 126 w 195"/>
              <a:gd name="T13" fmla="*/ 14 h 162"/>
              <a:gd name="T14" fmla="*/ 123 w 195"/>
              <a:gd name="T15" fmla="*/ 10 h 162"/>
              <a:gd name="T16" fmla="*/ 113 w 195"/>
              <a:gd name="T17" fmla="*/ 9 h 162"/>
              <a:gd name="T18" fmla="*/ 85 w 195"/>
              <a:gd name="T19" fmla="*/ 6 h 162"/>
              <a:gd name="T20" fmla="*/ 42 w 195"/>
              <a:gd name="T21" fmla="*/ 4 h 162"/>
              <a:gd name="T22" fmla="*/ 13 w 195"/>
              <a:gd name="T23" fmla="*/ 8 h 162"/>
              <a:gd name="T24" fmla="*/ 4 w 195"/>
              <a:gd name="T25" fmla="*/ 12 h 162"/>
              <a:gd name="T26" fmla="*/ 6 w 195"/>
              <a:gd name="T27" fmla="*/ 36 h 162"/>
              <a:gd name="T28" fmla="*/ 16 w 195"/>
              <a:gd name="T29" fmla="*/ 36 h 162"/>
              <a:gd name="T30" fmla="*/ 16 w 195"/>
              <a:gd name="T31" fmla="*/ 42 h 162"/>
              <a:gd name="T32" fmla="*/ 32 w 195"/>
              <a:gd name="T33" fmla="*/ 41 h 162"/>
              <a:gd name="T34" fmla="*/ 43 w 195"/>
              <a:gd name="T35" fmla="*/ 39 h 162"/>
              <a:gd name="T36" fmla="*/ 47 w 195"/>
              <a:gd name="T37" fmla="*/ 48 h 162"/>
              <a:gd name="T38" fmla="*/ 43 w 195"/>
              <a:gd name="T39" fmla="*/ 52 h 162"/>
              <a:gd name="T40" fmla="*/ 38 w 195"/>
              <a:gd name="T41" fmla="*/ 64 h 162"/>
              <a:gd name="T42" fmla="*/ 34 w 195"/>
              <a:gd name="T43" fmla="*/ 77 h 162"/>
              <a:gd name="T44" fmla="*/ 31 w 195"/>
              <a:gd name="T45" fmla="*/ 86 h 162"/>
              <a:gd name="T46" fmla="*/ 25 w 195"/>
              <a:gd name="T47" fmla="*/ 87 h 162"/>
              <a:gd name="T48" fmla="*/ 33 w 195"/>
              <a:gd name="T49" fmla="*/ 97 h 162"/>
              <a:gd name="T50" fmla="*/ 28 w 195"/>
              <a:gd name="T51" fmla="*/ 110 h 162"/>
              <a:gd name="T52" fmla="*/ 34 w 195"/>
              <a:gd name="T53" fmla="*/ 115 h 162"/>
              <a:gd name="T54" fmla="*/ 30 w 195"/>
              <a:gd name="T55" fmla="*/ 121 h 162"/>
              <a:gd name="T56" fmla="*/ 29 w 195"/>
              <a:gd name="T57" fmla="*/ 133 h 162"/>
              <a:gd name="T58" fmla="*/ 25 w 195"/>
              <a:gd name="T59" fmla="*/ 141 h 162"/>
              <a:gd name="T60" fmla="*/ 30 w 195"/>
              <a:gd name="T61" fmla="*/ 140 h 162"/>
              <a:gd name="T62" fmla="*/ 47 w 195"/>
              <a:gd name="T63" fmla="*/ 157 h 162"/>
              <a:gd name="T64" fmla="*/ 69 w 195"/>
              <a:gd name="T65" fmla="*/ 154 h 162"/>
              <a:gd name="T66" fmla="*/ 111 w 195"/>
              <a:gd name="T67" fmla="*/ 147 h 162"/>
              <a:gd name="T68" fmla="*/ 130 w 195"/>
              <a:gd name="T69" fmla="*/ 135 h 162"/>
              <a:gd name="T70" fmla="*/ 148 w 195"/>
              <a:gd name="T71" fmla="*/ 111 h 162"/>
              <a:gd name="T72" fmla="*/ 152 w 195"/>
              <a:gd name="T73" fmla="*/ 78 h 162"/>
              <a:gd name="T74" fmla="*/ 178 w 195"/>
              <a:gd name="T75" fmla="*/ 58 h 162"/>
              <a:gd name="T76" fmla="*/ 195 w 195"/>
              <a:gd name="T77" fmla="*/ 31 h 162"/>
              <a:gd name="T78" fmla="*/ 178 w 195"/>
              <a:gd name="T79" fmla="*/ 2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162">
                <a:moveTo>
                  <a:pt x="178" y="27"/>
                </a:moveTo>
                <a:cubicBezTo>
                  <a:pt x="173" y="24"/>
                  <a:pt x="173" y="24"/>
                  <a:pt x="173" y="24"/>
                </a:cubicBezTo>
                <a:cubicBezTo>
                  <a:pt x="169" y="25"/>
                  <a:pt x="169" y="25"/>
                  <a:pt x="169" y="25"/>
                </a:cubicBezTo>
                <a:cubicBezTo>
                  <a:pt x="166" y="23"/>
                  <a:pt x="166" y="23"/>
                  <a:pt x="166" y="23"/>
                </a:cubicBezTo>
                <a:cubicBezTo>
                  <a:pt x="157" y="24"/>
                  <a:pt x="157" y="24"/>
                  <a:pt x="157" y="24"/>
                </a:cubicBezTo>
                <a:cubicBezTo>
                  <a:pt x="154" y="26"/>
                  <a:pt x="154" y="26"/>
                  <a:pt x="154" y="26"/>
                </a:cubicBezTo>
                <a:cubicBezTo>
                  <a:pt x="152" y="25"/>
                  <a:pt x="152" y="25"/>
                  <a:pt x="152" y="25"/>
                </a:cubicBezTo>
                <a:cubicBezTo>
                  <a:pt x="148" y="26"/>
                  <a:pt x="148" y="26"/>
                  <a:pt x="148" y="26"/>
                </a:cubicBezTo>
                <a:cubicBezTo>
                  <a:pt x="144" y="22"/>
                  <a:pt x="144" y="22"/>
                  <a:pt x="144" y="22"/>
                </a:cubicBezTo>
                <a:cubicBezTo>
                  <a:pt x="140" y="24"/>
                  <a:pt x="140" y="24"/>
                  <a:pt x="140" y="24"/>
                </a:cubicBezTo>
                <a:cubicBezTo>
                  <a:pt x="138" y="20"/>
                  <a:pt x="138" y="20"/>
                  <a:pt x="138" y="20"/>
                </a:cubicBezTo>
                <a:cubicBezTo>
                  <a:pt x="132" y="18"/>
                  <a:pt x="132" y="18"/>
                  <a:pt x="132" y="18"/>
                </a:cubicBezTo>
                <a:cubicBezTo>
                  <a:pt x="125" y="18"/>
                  <a:pt x="125" y="18"/>
                  <a:pt x="125" y="18"/>
                </a:cubicBezTo>
                <a:cubicBezTo>
                  <a:pt x="126" y="14"/>
                  <a:pt x="126" y="14"/>
                  <a:pt x="126" y="14"/>
                </a:cubicBezTo>
                <a:cubicBezTo>
                  <a:pt x="125" y="12"/>
                  <a:pt x="125" y="12"/>
                  <a:pt x="125" y="12"/>
                </a:cubicBezTo>
                <a:cubicBezTo>
                  <a:pt x="123" y="10"/>
                  <a:pt x="123" y="10"/>
                  <a:pt x="123" y="10"/>
                </a:cubicBezTo>
                <a:cubicBezTo>
                  <a:pt x="119" y="8"/>
                  <a:pt x="119" y="8"/>
                  <a:pt x="119" y="8"/>
                </a:cubicBezTo>
                <a:cubicBezTo>
                  <a:pt x="117" y="9"/>
                  <a:pt x="115" y="10"/>
                  <a:pt x="113" y="9"/>
                </a:cubicBezTo>
                <a:cubicBezTo>
                  <a:pt x="106" y="6"/>
                  <a:pt x="98" y="10"/>
                  <a:pt x="91" y="6"/>
                </a:cubicBezTo>
                <a:cubicBezTo>
                  <a:pt x="89" y="5"/>
                  <a:pt x="86" y="5"/>
                  <a:pt x="85" y="6"/>
                </a:cubicBezTo>
                <a:cubicBezTo>
                  <a:pt x="78" y="8"/>
                  <a:pt x="71" y="7"/>
                  <a:pt x="64" y="5"/>
                </a:cubicBezTo>
                <a:cubicBezTo>
                  <a:pt x="57" y="3"/>
                  <a:pt x="50" y="2"/>
                  <a:pt x="42" y="4"/>
                </a:cubicBezTo>
                <a:cubicBezTo>
                  <a:pt x="40" y="4"/>
                  <a:pt x="38" y="4"/>
                  <a:pt x="36" y="3"/>
                </a:cubicBezTo>
                <a:cubicBezTo>
                  <a:pt x="27" y="0"/>
                  <a:pt x="20" y="0"/>
                  <a:pt x="13" y="8"/>
                </a:cubicBezTo>
                <a:cubicBezTo>
                  <a:pt x="12" y="10"/>
                  <a:pt x="10" y="10"/>
                  <a:pt x="8" y="10"/>
                </a:cubicBezTo>
                <a:cubicBezTo>
                  <a:pt x="6" y="11"/>
                  <a:pt x="5" y="11"/>
                  <a:pt x="4" y="12"/>
                </a:cubicBezTo>
                <a:cubicBezTo>
                  <a:pt x="2" y="13"/>
                  <a:pt x="0" y="17"/>
                  <a:pt x="1" y="19"/>
                </a:cubicBezTo>
                <a:cubicBezTo>
                  <a:pt x="4" y="24"/>
                  <a:pt x="6" y="30"/>
                  <a:pt x="6" y="36"/>
                </a:cubicBezTo>
                <a:cubicBezTo>
                  <a:pt x="12" y="35"/>
                  <a:pt x="12" y="35"/>
                  <a:pt x="12" y="35"/>
                </a:cubicBezTo>
                <a:cubicBezTo>
                  <a:pt x="16" y="36"/>
                  <a:pt x="16" y="36"/>
                  <a:pt x="16" y="36"/>
                </a:cubicBezTo>
                <a:cubicBezTo>
                  <a:pt x="15" y="40"/>
                  <a:pt x="15" y="40"/>
                  <a:pt x="15" y="40"/>
                </a:cubicBezTo>
                <a:cubicBezTo>
                  <a:pt x="16" y="42"/>
                  <a:pt x="16" y="42"/>
                  <a:pt x="16" y="42"/>
                </a:cubicBezTo>
                <a:cubicBezTo>
                  <a:pt x="22" y="39"/>
                  <a:pt x="22" y="39"/>
                  <a:pt x="22" y="39"/>
                </a:cubicBezTo>
                <a:cubicBezTo>
                  <a:pt x="32" y="41"/>
                  <a:pt x="32" y="41"/>
                  <a:pt x="32" y="41"/>
                </a:cubicBezTo>
                <a:cubicBezTo>
                  <a:pt x="35" y="38"/>
                  <a:pt x="35" y="38"/>
                  <a:pt x="35" y="38"/>
                </a:cubicBezTo>
                <a:cubicBezTo>
                  <a:pt x="43" y="39"/>
                  <a:pt x="43" y="39"/>
                  <a:pt x="43" y="39"/>
                </a:cubicBezTo>
                <a:cubicBezTo>
                  <a:pt x="43" y="43"/>
                  <a:pt x="43" y="43"/>
                  <a:pt x="43" y="43"/>
                </a:cubicBezTo>
                <a:cubicBezTo>
                  <a:pt x="47" y="48"/>
                  <a:pt x="47" y="48"/>
                  <a:pt x="47" y="48"/>
                </a:cubicBezTo>
                <a:cubicBezTo>
                  <a:pt x="46" y="52"/>
                  <a:pt x="46" y="52"/>
                  <a:pt x="46" y="52"/>
                </a:cubicBezTo>
                <a:cubicBezTo>
                  <a:pt x="43" y="52"/>
                  <a:pt x="43" y="52"/>
                  <a:pt x="43" y="52"/>
                </a:cubicBezTo>
                <a:cubicBezTo>
                  <a:pt x="37" y="58"/>
                  <a:pt x="37" y="58"/>
                  <a:pt x="37" y="58"/>
                </a:cubicBezTo>
                <a:cubicBezTo>
                  <a:pt x="38" y="64"/>
                  <a:pt x="38" y="64"/>
                  <a:pt x="38" y="64"/>
                </a:cubicBezTo>
                <a:cubicBezTo>
                  <a:pt x="37" y="74"/>
                  <a:pt x="37" y="74"/>
                  <a:pt x="37" y="74"/>
                </a:cubicBezTo>
                <a:cubicBezTo>
                  <a:pt x="34" y="77"/>
                  <a:pt x="34" y="77"/>
                  <a:pt x="34" y="77"/>
                </a:cubicBezTo>
                <a:cubicBezTo>
                  <a:pt x="36" y="80"/>
                  <a:pt x="36" y="80"/>
                  <a:pt x="36" y="80"/>
                </a:cubicBezTo>
                <a:cubicBezTo>
                  <a:pt x="31" y="86"/>
                  <a:pt x="31" y="86"/>
                  <a:pt x="31" y="86"/>
                </a:cubicBezTo>
                <a:cubicBezTo>
                  <a:pt x="28" y="85"/>
                  <a:pt x="28" y="85"/>
                  <a:pt x="28" y="85"/>
                </a:cubicBezTo>
                <a:cubicBezTo>
                  <a:pt x="25" y="87"/>
                  <a:pt x="25" y="87"/>
                  <a:pt x="25" y="87"/>
                </a:cubicBezTo>
                <a:cubicBezTo>
                  <a:pt x="30" y="95"/>
                  <a:pt x="30" y="95"/>
                  <a:pt x="30" y="95"/>
                </a:cubicBezTo>
                <a:cubicBezTo>
                  <a:pt x="33" y="97"/>
                  <a:pt x="33" y="97"/>
                  <a:pt x="33" y="97"/>
                </a:cubicBezTo>
                <a:cubicBezTo>
                  <a:pt x="33" y="105"/>
                  <a:pt x="33" y="105"/>
                  <a:pt x="33" y="105"/>
                </a:cubicBezTo>
                <a:cubicBezTo>
                  <a:pt x="28" y="110"/>
                  <a:pt x="28" y="110"/>
                  <a:pt x="28" y="110"/>
                </a:cubicBezTo>
                <a:cubicBezTo>
                  <a:pt x="31" y="115"/>
                  <a:pt x="31" y="115"/>
                  <a:pt x="31" y="115"/>
                </a:cubicBezTo>
                <a:cubicBezTo>
                  <a:pt x="34" y="115"/>
                  <a:pt x="34" y="115"/>
                  <a:pt x="34" y="115"/>
                </a:cubicBezTo>
                <a:cubicBezTo>
                  <a:pt x="34" y="118"/>
                  <a:pt x="34" y="118"/>
                  <a:pt x="34" y="118"/>
                </a:cubicBezTo>
                <a:cubicBezTo>
                  <a:pt x="30" y="121"/>
                  <a:pt x="30" y="121"/>
                  <a:pt x="30" y="121"/>
                </a:cubicBezTo>
                <a:cubicBezTo>
                  <a:pt x="26" y="129"/>
                  <a:pt x="26" y="129"/>
                  <a:pt x="26" y="129"/>
                </a:cubicBezTo>
                <a:cubicBezTo>
                  <a:pt x="29" y="133"/>
                  <a:pt x="29" y="133"/>
                  <a:pt x="29" y="133"/>
                </a:cubicBezTo>
                <a:cubicBezTo>
                  <a:pt x="28" y="138"/>
                  <a:pt x="28" y="138"/>
                  <a:pt x="28" y="138"/>
                </a:cubicBezTo>
                <a:cubicBezTo>
                  <a:pt x="25" y="141"/>
                  <a:pt x="25" y="141"/>
                  <a:pt x="25" y="141"/>
                </a:cubicBezTo>
                <a:cubicBezTo>
                  <a:pt x="24" y="141"/>
                  <a:pt x="23" y="141"/>
                  <a:pt x="22" y="141"/>
                </a:cubicBezTo>
                <a:cubicBezTo>
                  <a:pt x="25" y="141"/>
                  <a:pt x="28" y="140"/>
                  <a:pt x="30" y="140"/>
                </a:cubicBezTo>
                <a:cubicBezTo>
                  <a:pt x="34" y="140"/>
                  <a:pt x="37" y="142"/>
                  <a:pt x="39" y="145"/>
                </a:cubicBezTo>
                <a:cubicBezTo>
                  <a:pt x="42" y="149"/>
                  <a:pt x="44" y="153"/>
                  <a:pt x="47" y="157"/>
                </a:cubicBezTo>
                <a:cubicBezTo>
                  <a:pt x="50" y="161"/>
                  <a:pt x="56" y="162"/>
                  <a:pt x="60" y="160"/>
                </a:cubicBezTo>
                <a:cubicBezTo>
                  <a:pt x="63" y="158"/>
                  <a:pt x="66" y="156"/>
                  <a:pt x="69" y="154"/>
                </a:cubicBezTo>
                <a:cubicBezTo>
                  <a:pt x="76" y="149"/>
                  <a:pt x="84" y="147"/>
                  <a:pt x="93" y="148"/>
                </a:cubicBezTo>
                <a:cubicBezTo>
                  <a:pt x="99" y="149"/>
                  <a:pt x="105" y="148"/>
                  <a:pt x="111" y="147"/>
                </a:cubicBezTo>
                <a:cubicBezTo>
                  <a:pt x="115" y="147"/>
                  <a:pt x="118" y="146"/>
                  <a:pt x="120" y="142"/>
                </a:cubicBezTo>
                <a:cubicBezTo>
                  <a:pt x="122" y="139"/>
                  <a:pt x="126" y="136"/>
                  <a:pt x="130" y="135"/>
                </a:cubicBezTo>
                <a:cubicBezTo>
                  <a:pt x="134" y="134"/>
                  <a:pt x="137" y="131"/>
                  <a:pt x="138" y="127"/>
                </a:cubicBezTo>
                <a:cubicBezTo>
                  <a:pt x="140" y="121"/>
                  <a:pt x="143" y="115"/>
                  <a:pt x="148" y="111"/>
                </a:cubicBezTo>
                <a:cubicBezTo>
                  <a:pt x="150" y="109"/>
                  <a:pt x="151" y="106"/>
                  <a:pt x="149" y="103"/>
                </a:cubicBezTo>
                <a:cubicBezTo>
                  <a:pt x="141" y="94"/>
                  <a:pt x="145" y="86"/>
                  <a:pt x="152" y="78"/>
                </a:cubicBezTo>
                <a:cubicBezTo>
                  <a:pt x="154" y="76"/>
                  <a:pt x="156" y="74"/>
                  <a:pt x="158" y="72"/>
                </a:cubicBezTo>
                <a:cubicBezTo>
                  <a:pt x="163" y="65"/>
                  <a:pt x="168" y="58"/>
                  <a:pt x="178" y="58"/>
                </a:cubicBezTo>
                <a:cubicBezTo>
                  <a:pt x="187" y="53"/>
                  <a:pt x="194" y="48"/>
                  <a:pt x="194" y="36"/>
                </a:cubicBezTo>
                <a:cubicBezTo>
                  <a:pt x="194" y="34"/>
                  <a:pt x="194" y="33"/>
                  <a:pt x="195" y="31"/>
                </a:cubicBezTo>
                <a:cubicBezTo>
                  <a:pt x="186" y="27"/>
                  <a:pt x="186" y="27"/>
                  <a:pt x="186" y="27"/>
                </a:cubicBezTo>
                <a:lnTo>
                  <a:pt x="178" y="2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149">
            <a:extLst>
              <a:ext uri="{FF2B5EF4-FFF2-40B4-BE49-F238E27FC236}">
                <a16:creationId xmlns:a16="http://schemas.microsoft.com/office/drawing/2014/main" id="{584A8AA0-63B0-1332-2E9A-0FEF4E1D3C73}"/>
              </a:ext>
            </a:extLst>
          </p:cNvPr>
          <p:cNvSpPr>
            <a:spLocks/>
          </p:cNvSpPr>
          <p:nvPr/>
        </p:nvSpPr>
        <p:spPr bwMode="auto">
          <a:xfrm>
            <a:off x="20908588" y="7197727"/>
            <a:ext cx="12700" cy="6350"/>
          </a:xfrm>
          <a:custGeom>
            <a:avLst/>
            <a:gdLst>
              <a:gd name="T0" fmla="*/ 4 w 4"/>
              <a:gd name="T1" fmla="*/ 0 h 2"/>
              <a:gd name="T2" fmla="*/ 2 w 4"/>
              <a:gd name="T3" fmla="*/ 0 h 2"/>
              <a:gd name="T4" fmla="*/ 2 w 4"/>
              <a:gd name="T5" fmla="*/ 2 h 2"/>
              <a:gd name="T6" fmla="*/ 4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0"/>
                  <a:pt x="2" y="0"/>
                  <a:pt x="2" y="0"/>
                </a:cubicBezTo>
                <a:cubicBezTo>
                  <a:pt x="0" y="1"/>
                  <a:pt x="1" y="2"/>
                  <a:pt x="2" y="2"/>
                </a:cubicBezTo>
                <a:cubicBezTo>
                  <a:pt x="3" y="2"/>
                  <a:pt x="4" y="2"/>
                  <a:pt x="4" y="2"/>
                </a:cubicBezTo>
                <a:cubicBezTo>
                  <a:pt x="4" y="1"/>
                  <a:pt x="4" y="0"/>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150">
            <a:extLst>
              <a:ext uri="{FF2B5EF4-FFF2-40B4-BE49-F238E27FC236}">
                <a16:creationId xmlns:a16="http://schemas.microsoft.com/office/drawing/2014/main" id="{5BE838E1-0A75-0F79-A4C3-71DFDF8AF4FF}"/>
              </a:ext>
            </a:extLst>
          </p:cNvPr>
          <p:cNvSpPr>
            <a:spLocks noEditPoints="1"/>
          </p:cNvSpPr>
          <p:nvPr/>
        </p:nvSpPr>
        <p:spPr bwMode="auto">
          <a:xfrm>
            <a:off x="20987963" y="6149976"/>
            <a:ext cx="452438" cy="549276"/>
          </a:xfrm>
          <a:custGeom>
            <a:avLst/>
            <a:gdLst>
              <a:gd name="T0" fmla="*/ 39 w 144"/>
              <a:gd name="T1" fmla="*/ 1 h 175"/>
              <a:gd name="T2" fmla="*/ 139 w 144"/>
              <a:gd name="T3" fmla="*/ 81 h 175"/>
              <a:gd name="T4" fmla="*/ 136 w 144"/>
              <a:gd name="T5" fmla="*/ 67 h 175"/>
              <a:gd name="T6" fmla="*/ 134 w 144"/>
              <a:gd name="T7" fmla="*/ 58 h 175"/>
              <a:gd name="T8" fmla="*/ 134 w 144"/>
              <a:gd name="T9" fmla="*/ 47 h 175"/>
              <a:gd name="T10" fmla="*/ 133 w 144"/>
              <a:gd name="T11" fmla="*/ 31 h 175"/>
              <a:gd name="T12" fmla="*/ 117 w 144"/>
              <a:gd name="T13" fmla="*/ 15 h 175"/>
              <a:gd name="T14" fmla="*/ 85 w 144"/>
              <a:gd name="T15" fmla="*/ 26 h 175"/>
              <a:gd name="T16" fmla="*/ 64 w 144"/>
              <a:gd name="T17" fmla="*/ 16 h 175"/>
              <a:gd name="T18" fmla="*/ 53 w 144"/>
              <a:gd name="T19" fmla="*/ 6 h 175"/>
              <a:gd name="T20" fmla="*/ 40 w 144"/>
              <a:gd name="T21" fmla="*/ 3 h 175"/>
              <a:gd name="T22" fmla="*/ 18 w 144"/>
              <a:gd name="T23" fmla="*/ 38 h 175"/>
              <a:gd name="T24" fmla="*/ 18 w 144"/>
              <a:gd name="T25" fmla="*/ 42 h 175"/>
              <a:gd name="T26" fmla="*/ 22 w 144"/>
              <a:gd name="T27" fmla="*/ 49 h 175"/>
              <a:gd name="T28" fmla="*/ 20 w 144"/>
              <a:gd name="T29" fmla="*/ 58 h 175"/>
              <a:gd name="T30" fmla="*/ 13 w 144"/>
              <a:gd name="T31" fmla="*/ 61 h 175"/>
              <a:gd name="T32" fmla="*/ 21 w 144"/>
              <a:gd name="T33" fmla="*/ 66 h 175"/>
              <a:gd name="T34" fmla="*/ 17 w 144"/>
              <a:gd name="T35" fmla="*/ 72 h 175"/>
              <a:gd name="T36" fmla="*/ 11 w 144"/>
              <a:gd name="T37" fmla="*/ 76 h 175"/>
              <a:gd name="T38" fmla="*/ 3 w 144"/>
              <a:gd name="T39" fmla="*/ 88 h 175"/>
              <a:gd name="T40" fmla="*/ 0 w 144"/>
              <a:gd name="T41" fmla="*/ 100 h 175"/>
              <a:gd name="T42" fmla="*/ 4 w 144"/>
              <a:gd name="T43" fmla="*/ 111 h 175"/>
              <a:gd name="T44" fmla="*/ 7 w 144"/>
              <a:gd name="T45" fmla="*/ 120 h 175"/>
              <a:gd name="T46" fmla="*/ 10 w 144"/>
              <a:gd name="T47" fmla="*/ 131 h 175"/>
              <a:gd name="T48" fmla="*/ 13 w 144"/>
              <a:gd name="T49" fmla="*/ 136 h 175"/>
              <a:gd name="T50" fmla="*/ 22 w 144"/>
              <a:gd name="T51" fmla="*/ 137 h 175"/>
              <a:gd name="T52" fmla="*/ 31 w 144"/>
              <a:gd name="T53" fmla="*/ 139 h 175"/>
              <a:gd name="T54" fmla="*/ 34 w 144"/>
              <a:gd name="T55" fmla="*/ 146 h 175"/>
              <a:gd name="T56" fmla="*/ 30 w 144"/>
              <a:gd name="T57" fmla="*/ 155 h 175"/>
              <a:gd name="T58" fmla="*/ 28 w 144"/>
              <a:gd name="T59" fmla="*/ 166 h 175"/>
              <a:gd name="T60" fmla="*/ 36 w 144"/>
              <a:gd name="T61" fmla="*/ 172 h 175"/>
              <a:gd name="T62" fmla="*/ 44 w 144"/>
              <a:gd name="T63" fmla="*/ 170 h 175"/>
              <a:gd name="T64" fmla="*/ 48 w 144"/>
              <a:gd name="T65" fmla="*/ 170 h 175"/>
              <a:gd name="T66" fmla="*/ 55 w 144"/>
              <a:gd name="T67" fmla="*/ 169 h 175"/>
              <a:gd name="T68" fmla="*/ 64 w 144"/>
              <a:gd name="T69" fmla="*/ 173 h 175"/>
              <a:gd name="T70" fmla="*/ 74 w 144"/>
              <a:gd name="T71" fmla="*/ 175 h 175"/>
              <a:gd name="T72" fmla="*/ 79 w 144"/>
              <a:gd name="T73" fmla="*/ 170 h 175"/>
              <a:gd name="T74" fmla="*/ 89 w 144"/>
              <a:gd name="T75" fmla="*/ 172 h 175"/>
              <a:gd name="T76" fmla="*/ 100 w 144"/>
              <a:gd name="T77" fmla="*/ 169 h 175"/>
              <a:gd name="T78" fmla="*/ 111 w 144"/>
              <a:gd name="T79" fmla="*/ 168 h 175"/>
              <a:gd name="T80" fmla="*/ 116 w 144"/>
              <a:gd name="T81" fmla="*/ 166 h 175"/>
              <a:gd name="T82" fmla="*/ 116 w 144"/>
              <a:gd name="T83" fmla="*/ 157 h 175"/>
              <a:gd name="T84" fmla="*/ 125 w 144"/>
              <a:gd name="T85" fmla="*/ 151 h 175"/>
              <a:gd name="T86" fmla="*/ 107 w 144"/>
              <a:gd name="T87" fmla="*/ 129 h 175"/>
              <a:gd name="T88" fmla="*/ 101 w 144"/>
              <a:gd name="T89" fmla="*/ 115 h 175"/>
              <a:gd name="T90" fmla="*/ 99 w 144"/>
              <a:gd name="T91" fmla="*/ 109 h 175"/>
              <a:gd name="T92" fmla="*/ 112 w 144"/>
              <a:gd name="T93" fmla="*/ 107 h 175"/>
              <a:gd name="T94" fmla="*/ 121 w 144"/>
              <a:gd name="T95" fmla="*/ 99 h 175"/>
              <a:gd name="T96" fmla="*/ 132 w 144"/>
              <a:gd name="T97" fmla="*/ 99 h 175"/>
              <a:gd name="T98" fmla="*/ 140 w 144"/>
              <a:gd name="T99" fmla="*/ 95 h 175"/>
              <a:gd name="T100" fmla="*/ 144 w 144"/>
              <a:gd name="T101" fmla="*/ 8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75">
                <a:moveTo>
                  <a:pt x="39" y="0"/>
                </a:moveTo>
                <a:cubicBezTo>
                  <a:pt x="39" y="0"/>
                  <a:pt x="39" y="0"/>
                  <a:pt x="39" y="0"/>
                </a:cubicBezTo>
                <a:cubicBezTo>
                  <a:pt x="39" y="1"/>
                  <a:pt x="39" y="1"/>
                  <a:pt x="39" y="1"/>
                </a:cubicBezTo>
                <a:cubicBezTo>
                  <a:pt x="39" y="1"/>
                  <a:pt x="39" y="1"/>
                  <a:pt x="39" y="0"/>
                </a:cubicBezTo>
                <a:close/>
                <a:moveTo>
                  <a:pt x="144" y="84"/>
                </a:moveTo>
                <a:cubicBezTo>
                  <a:pt x="139" y="81"/>
                  <a:pt x="139" y="81"/>
                  <a:pt x="139" y="81"/>
                </a:cubicBezTo>
                <a:cubicBezTo>
                  <a:pt x="136" y="74"/>
                  <a:pt x="136" y="74"/>
                  <a:pt x="136" y="74"/>
                </a:cubicBezTo>
                <a:cubicBezTo>
                  <a:pt x="137" y="70"/>
                  <a:pt x="137" y="70"/>
                  <a:pt x="137" y="70"/>
                </a:cubicBezTo>
                <a:cubicBezTo>
                  <a:pt x="136" y="67"/>
                  <a:pt x="136" y="67"/>
                  <a:pt x="136" y="67"/>
                </a:cubicBezTo>
                <a:cubicBezTo>
                  <a:pt x="136" y="64"/>
                  <a:pt x="136" y="64"/>
                  <a:pt x="136" y="64"/>
                </a:cubicBezTo>
                <a:cubicBezTo>
                  <a:pt x="133" y="61"/>
                  <a:pt x="133" y="61"/>
                  <a:pt x="133" y="61"/>
                </a:cubicBezTo>
                <a:cubicBezTo>
                  <a:pt x="134" y="58"/>
                  <a:pt x="134" y="58"/>
                  <a:pt x="134" y="58"/>
                </a:cubicBezTo>
                <a:cubicBezTo>
                  <a:pt x="129" y="52"/>
                  <a:pt x="129" y="52"/>
                  <a:pt x="129" y="52"/>
                </a:cubicBezTo>
                <a:cubicBezTo>
                  <a:pt x="129" y="50"/>
                  <a:pt x="129" y="50"/>
                  <a:pt x="129" y="50"/>
                </a:cubicBezTo>
                <a:cubicBezTo>
                  <a:pt x="134" y="47"/>
                  <a:pt x="134" y="47"/>
                  <a:pt x="134" y="47"/>
                </a:cubicBezTo>
                <a:cubicBezTo>
                  <a:pt x="134" y="41"/>
                  <a:pt x="134" y="41"/>
                  <a:pt x="134" y="41"/>
                </a:cubicBezTo>
                <a:cubicBezTo>
                  <a:pt x="132" y="34"/>
                  <a:pt x="132" y="34"/>
                  <a:pt x="132" y="34"/>
                </a:cubicBezTo>
                <a:cubicBezTo>
                  <a:pt x="133" y="31"/>
                  <a:pt x="133" y="31"/>
                  <a:pt x="133" y="31"/>
                </a:cubicBezTo>
                <a:cubicBezTo>
                  <a:pt x="131" y="31"/>
                  <a:pt x="128" y="32"/>
                  <a:pt x="127" y="31"/>
                </a:cubicBezTo>
                <a:cubicBezTo>
                  <a:pt x="123" y="28"/>
                  <a:pt x="120" y="24"/>
                  <a:pt x="117" y="21"/>
                </a:cubicBezTo>
                <a:cubicBezTo>
                  <a:pt x="116" y="19"/>
                  <a:pt x="117" y="17"/>
                  <a:pt x="117" y="15"/>
                </a:cubicBezTo>
                <a:cubicBezTo>
                  <a:pt x="117" y="13"/>
                  <a:pt x="114" y="11"/>
                  <a:pt x="112" y="12"/>
                </a:cubicBezTo>
                <a:cubicBezTo>
                  <a:pt x="109" y="15"/>
                  <a:pt x="106" y="17"/>
                  <a:pt x="101" y="18"/>
                </a:cubicBezTo>
                <a:cubicBezTo>
                  <a:pt x="95" y="18"/>
                  <a:pt x="90" y="23"/>
                  <a:pt x="85" y="26"/>
                </a:cubicBezTo>
                <a:cubicBezTo>
                  <a:pt x="84" y="26"/>
                  <a:pt x="82" y="26"/>
                  <a:pt x="81" y="25"/>
                </a:cubicBezTo>
                <a:cubicBezTo>
                  <a:pt x="79" y="22"/>
                  <a:pt x="77" y="20"/>
                  <a:pt x="73" y="19"/>
                </a:cubicBezTo>
                <a:cubicBezTo>
                  <a:pt x="70" y="18"/>
                  <a:pt x="66" y="18"/>
                  <a:pt x="64" y="16"/>
                </a:cubicBezTo>
                <a:cubicBezTo>
                  <a:pt x="61" y="14"/>
                  <a:pt x="60" y="10"/>
                  <a:pt x="59" y="6"/>
                </a:cubicBezTo>
                <a:cubicBezTo>
                  <a:pt x="59" y="6"/>
                  <a:pt x="59" y="6"/>
                  <a:pt x="59" y="5"/>
                </a:cubicBezTo>
                <a:cubicBezTo>
                  <a:pt x="53" y="6"/>
                  <a:pt x="53" y="6"/>
                  <a:pt x="53" y="6"/>
                </a:cubicBezTo>
                <a:cubicBezTo>
                  <a:pt x="46" y="3"/>
                  <a:pt x="46" y="3"/>
                  <a:pt x="46" y="3"/>
                </a:cubicBezTo>
                <a:cubicBezTo>
                  <a:pt x="43" y="4"/>
                  <a:pt x="43" y="4"/>
                  <a:pt x="43" y="4"/>
                </a:cubicBezTo>
                <a:cubicBezTo>
                  <a:pt x="40" y="3"/>
                  <a:pt x="40" y="3"/>
                  <a:pt x="40" y="3"/>
                </a:cubicBezTo>
                <a:cubicBezTo>
                  <a:pt x="41" y="11"/>
                  <a:pt x="44" y="18"/>
                  <a:pt x="44" y="26"/>
                </a:cubicBezTo>
                <a:cubicBezTo>
                  <a:pt x="44" y="30"/>
                  <a:pt x="38" y="37"/>
                  <a:pt x="34" y="36"/>
                </a:cubicBezTo>
                <a:cubicBezTo>
                  <a:pt x="28" y="35"/>
                  <a:pt x="23" y="35"/>
                  <a:pt x="18" y="38"/>
                </a:cubicBezTo>
                <a:cubicBezTo>
                  <a:pt x="17" y="38"/>
                  <a:pt x="17" y="38"/>
                  <a:pt x="17" y="38"/>
                </a:cubicBezTo>
                <a:cubicBezTo>
                  <a:pt x="17" y="38"/>
                  <a:pt x="17" y="38"/>
                  <a:pt x="17" y="38"/>
                </a:cubicBezTo>
                <a:cubicBezTo>
                  <a:pt x="18" y="42"/>
                  <a:pt x="18" y="42"/>
                  <a:pt x="18" y="42"/>
                </a:cubicBezTo>
                <a:cubicBezTo>
                  <a:pt x="22" y="44"/>
                  <a:pt x="22" y="44"/>
                  <a:pt x="22" y="44"/>
                </a:cubicBezTo>
                <a:cubicBezTo>
                  <a:pt x="24" y="47"/>
                  <a:pt x="24" y="47"/>
                  <a:pt x="24" y="47"/>
                </a:cubicBezTo>
                <a:cubicBezTo>
                  <a:pt x="22" y="49"/>
                  <a:pt x="22" y="49"/>
                  <a:pt x="22" y="49"/>
                </a:cubicBezTo>
                <a:cubicBezTo>
                  <a:pt x="22" y="51"/>
                  <a:pt x="22" y="51"/>
                  <a:pt x="22" y="51"/>
                </a:cubicBezTo>
                <a:cubicBezTo>
                  <a:pt x="21" y="54"/>
                  <a:pt x="21" y="54"/>
                  <a:pt x="21" y="54"/>
                </a:cubicBezTo>
                <a:cubicBezTo>
                  <a:pt x="20" y="58"/>
                  <a:pt x="20" y="58"/>
                  <a:pt x="20" y="58"/>
                </a:cubicBezTo>
                <a:cubicBezTo>
                  <a:pt x="18" y="59"/>
                  <a:pt x="18" y="59"/>
                  <a:pt x="18" y="59"/>
                </a:cubicBezTo>
                <a:cubicBezTo>
                  <a:pt x="15" y="57"/>
                  <a:pt x="15" y="57"/>
                  <a:pt x="15" y="57"/>
                </a:cubicBezTo>
                <a:cubicBezTo>
                  <a:pt x="13" y="61"/>
                  <a:pt x="13" y="61"/>
                  <a:pt x="13" y="61"/>
                </a:cubicBezTo>
                <a:cubicBezTo>
                  <a:pt x="14" y="63"/>
                  <a:pt x="14" y="63"/>
                  <a:pt x="14" y="63"/>
                </a:cubicBezTo>
                <a:cubicBezTo>
                  <a:pt x="19" y="63"/>
                  <a:pt x="19" y="63"/>
                  <a:pt x="19" y="63"/>
                </a:cubicBezTo>
                <a:cubicBezTo>
                  <a:pt x="21" y="66"/>
                  <a:pt x="21" y="66"/>
                  <a:pt x="21" y="66"/>
                </a:cubicBezTo>
                <a:cubicBezTo>
                  <a:pt x="18" y="67"/>
                  <a:pt x="18" y="67"/>
                  <a:pt x="18" y="67"/>
                </a:cubicBezTo>
                <a:cubicBezTo>
                  <a:pt x="18" y="70"/>
                  <a:pt x="18" y="70"/>
                  <a:pt x="18" y="70"/>
                </a:cubicBezTo>
                <a:cubicBezTo>
                  <a:pt x="17" y="72"/>
                  <a:pt x="17" y="72"/>
                  <a:pt x="17" y="72"/>
                </a:cubicBezTo>
                <a:cubicBezTo>
                  <a:pt x="18" y="75"/>
                  <a:pt x="18" y="75"/>
                  <a:pt x="18" y="75"/>
                </a:cubicBezTo>
                <a:cubicBezTo>
                  <a:pt x="16" y="76"/>
                  <a:pt x="16" y="76"/>
                  <a:pt x="16" y="76"/>
                </a:cubicBezTo>
                <a:cubicBezTo>
                  <a:pt x="11" y="76"/>
                  <a:pt x="11" y="76"/>
                  <a:pt x="11" y="76"/>
                </a:cubicBezTo>
                <a:cubicBezTo>
                  <a:pt x="6" y="77"/>
                  <a:pt x="6" y="77"/>
                  <a:pt x="6" y="77"/>
                </a:cubicBezTo>
                <a:cubicBezTo>
                  <a:pt x="2" y="82"/>
                  <a:pt x="2" y="82"/>
                  <a:pt x="2" y="82"/>
                </a:cubicBezTo>
                <a:cubicBezTo>
                  <a:pt x="3" y="88"/>
                  <a:pt x="3" y="88"/>
                  <a:pt x="3" y="88"/>
                </a:cubicBezTo>
                <a:cubicBezTo>
                  <a:pt x="2" y="93"/>
                  <a:pt x="2" y="93"/>
                  <a:pt x="2" y="93"/>
                </a:cubicBezTo>
                <a:cubicBezTo>
                  <a:pt x="2" y="93"/>
                  <a:pt x="2" y="93"/>
                  <a:pt x="2" y="93"/>
                </a:cubicBezTo>
                <a:cubicBezTo>
                  <a:pt x="0" y="100"/>
                  <a:pt x="0" y="100"/>
                  <a:pt x="0" y="100"/>
                </a:cubicBezTo>
                <a:cubicBezTo>
                  <a:pt x="2" y="105"/>
                  <a:pt x="2" y="105"/>
                  <a:pt x="2" y="105"/>
                </a:cubicBezTo>
                <a:cubicBezTo>
                  <a:pt x="2" y="108"/>
                  <a:pt x="2" y="108"/>
                  <a:pt x="2" y="108"/>
                </a:cubicBezTo>
                <a:cubicBezTo>
                  <a:pt x="4" y="111"/>
                  <a:pt x="4" y="111"/>
                  <a:pt x="4" y="111"/>
                </a:cubicBezTo>
                <a:cubicBezTo>
                  <a:pt x="3" y="115"/>
                  <a:pt x="3" y="115"/>
                  <a:pt x="3" y="115"/>
                </a:cubicBezTo>
                <a:cubicBezTo>
                  <a:pt x="4" y="115"/>
                  <a:pt x="4" y="115"/>
                  <a:pt x="4" y="115"/>
                </a:cubicBezTo>
                <a:cubicBezTo>
                  <a:pt x="7" y="120"/>
                  <a:pt x="7" y="120"/>
                  <a:pt x="7" y="120"/>
                </a:cubicBezTo>
                <a:cubicBezTo>
                  <a:pt x="8" y="123"/>
                  <a:pt x="8" y="123"/>
                  <a:pt x="8" y="123"/>
                </a:cubicBezTo>
                <a:cubicBezTo>
                  <a:pt x="10" y="126"/>
                  <a:pt x="10" y="126"/>
                  <a:pt x="10" y="126"/>
                </a:cubicBezTo>
                <a:cubicBezTo>
                  <a:pt x="10" y="131"/>
                  <a:pt x="10" y="131"/>
                  <a:pt x="10" y="131"/>
                </a:cubicBezTo>
                <a:cubicBezTo>
                  <a:pt x="10" y="131"/>
                  <a:pt x="10" y="131"/>
                  <a:pt x="10" y="131"/>
                </a:cubicBezTo>
                <a:cubicBezTo>
                  <a:pt x="13" y="133"/>
                  <a:pt x="13" y="133"/>
                  <a:pt x="13" y="133"/>
                </a:cubicBezTo>
                <a:cubicBezTo>
                  <a:pt x="13" y="136"/>
                  <a:pt x="13" y="136"/>
                  <a:pt x="13" y="136"/>
                </a:cubicBezTo>
                <a:cubicBezTo>
                  <a:pt x="16" y="138"/>
                  <a:pt x="16" y="138"/>
                  <a:pt x="16" y="138"/>
                </a:cubicBezTo>
                <a:cubicBezTo>
                  <a:pt x="19" y="137"/>
                  <a:pt x="19" y="137"/>
                  <a:pt x="19" y="137"/>
                </a:cubicBezTo>
                <a:cubicBezTo>
                  <a:pt x="22" y="137"/>
                  <a:pt x="22" y="137"/>
                  <a:pt x="22" y="137"/>
                </a:cubicBezTo>
                <a:cubicBezTo>
                  <a:pt x="24" y="138"/>
                  <a:pt x="24" y="138"/>
                  <a:pt x="24" y="138"/>
                </a:cubicBezTo>
                <a:cubicBezTo>
                  <a:pt x="27" y="137"/>
                  <a:pt x="27" y="137"/>
                  <a:pt x="27" y="137"/>
                </a:cubicBezTo>
                <a:cubicBezTo>
                  <a:pt x="31" y="139"/>
                  <a:pt x="31" y="139"/>
                  <a:pt x="31" y="139"/>
                </a:cubicBezTo>
                <a:cubicBezTo>
                  <a:pt x="35" y="139"/>
                  <a:pt x="35" y="139"/>
                  <a:pt x="35" y="139"/>
                </a:cubicBezTo>
                <a:cubicBezTo>
                  <a:pt x="38" y="141"/>
                  <a:pt x="38" y="141"/>
                  <a:pt x="38" y="141"/>
                </a:cubicBezTo>
                <a:cubicBezTo>
                  <a:pt x="34" y="146"/>
                  <a:pt x="34" y="146"/>
                  <a:pt x="34" y="146"/>
                </a:cubicBezTo>
                <a:cubicBezTo>
                  <a:pt x="32" y="150"/>
                  <a:pt x="32" y="150"/>
                  <a:pt x="32" y="150"/>
                </a:cubicBezTo>
                <a:cubicBezTo>
                  <a:pt x="32" y="153"/>
                  <a:pt x="32" y="153"/>
                  <a:pt x="32" y="153"/>
                </a:cubicBezTo>
                <a:cubicBezTo>
                  <a:pt x="30" y="155"/>
                  <a:pt x="30" y="155"/>
                  <a:pt x="30" y="155"/>
                </a:cubicBezTo>
                <a:cubicBezTo>
                  <a:pt x="28" y="162"/>
                  <a:pt x="28" y="162"/>
                  <a:pt x="28" y="162"/>
                </a:cubicBezTo>
                <a:cubicBezTo>
                  <a:pt x="28" y="163"/>
                  <a:pt x="28" y="163"/>
                  <a:pt x="28" y="163"/>
                </a:cubicBezTo>
                <a:cubicBezTo>
                  <a:pt x="28" y="166"/>
                  <a:pt x="28" y="166"/>
                  <a:pt x="28" y="166"/>
                </a:cubicBezTo>
                <a:cubicBezTo>
                  <a:pt x="31" y="168"/>
                  <a:pt x="31" y="168"/>
                  <a:pt x="31" y="168"/>
                </a:cubicBezTo>
                <a:cubicBezTo>
                  <a:pt x="33" y="171"/>
                  <a:pt x="33" y="171"/>
                  <a:pt x="33" y="171"/>
                </a:cubicBezTo>
                <a:cubicBezTo>
                  <a:pt x="36" y="172"/>
                  <a:pt x="36" y="172"/>
                  <a:pt x="36" y="172"/>
                </a:cubicBezTo>
                <a:cubicBezTo>
                  <a:pt x="39" y="170"/>
                  <a:pt x="39" y="170"/>
                  <a:pt x="39" y="170"/>
                </a:cubicBezTo>
                <a:cubicBezTo>
                  <a:pt x="43" y="172"/>
                  <a:pt x="43" y="172"/>
                  <a:pt x="43" y="172"/>
                </a:cubicBezTo>
                <a:cubicBezTo>
                  <a:pt x="44" y="170"/>
                  <a:pt x="44" y="170"/>
                  <a:pt x="44" y="170"/>
                </a:cubicBezTo>
                <a:cubicBezTo>
                  <a:pt x="44" y="168"/>
                  <a:pt x="44" y="168"/>
                  <a:pt x="44" y="168"/>
                </a:cubicBezTo>
                <a:cubicBezTo>
                  <a:pt x="47" y="167"/>
                  <a:pt x="47" y="167"/>
                  <a:pt x="47" y="167"/>
                </a:cubicBezTo>
                <a:cubicBezTo>
                  <a:pt x="48" y="170"/>
                  <a:pt x="48" y="170"/>
                  <a:pt x="48" y="170"/>
                </a:cubicBezTo>
                <a:cubicBezTo>
                  <a:pt x="51" y="170"/>
                  <a:pt x="51" y="170"/>
                  <a:pt x="51" y="170"/>
                </a:cubicBezTo>
                <a:cubicBezTo>
                  <a:pt x="53" y="169"/>
                  <a:pt x="53" y="169"/>
                  <a:pt x="53" y="169"/>
                </a:cubicBezTo>
                <a:cubicBezTo>
                  <a:pt x="55" y="169"/>
                  <a:pt x="55" y="169"/>
                  <a:pt x="55" y="169"/>
                </a:cubicBezTo>
                <a:cubicBezTo>
                  <a:pt x="57" y="170"/>
                  <a:pt x="57" y="170"/>
                  <a:pt x="57" y="170"/>
                </a:cubicBezTo>
                <a:cubicBezTo>
                  <a:pt x="62" y="172"/>
                  <a:pt x="62" y="172"/>
                  <a:pt x="62" y="172"/>
                </a:cubicBezTo>
                <a:cubicBezTo>
                  <a:pt x="64" y="173"/>
                  <a:pt x="64" y="173"/>
                  <a:pt x="64" y="173"/>
                </a:cubicBezTo>
                <a:cubicBezTo>
                  <a:pt x="68" y="172"/>
                  <a:pt x="68" y="172"/>
                  <a:pt x="68" y="172"/>
                </a:cubicBezTo>
                <a:cubicBezTo>
                  <a:pt x="69" y="175"/>
                  <a:pt x="69" y="175"/>
                  <a:pt x="69" y="175"/>
                </a:cubicBezTo>
                <a:cubicBezTo>
                  <a:pt x="74" y="175"/>
                  <a:pt x="74" y="175"/>
                  <a:pt x="74" y="175"/>
                </a:cubicBezTo>
                <a:cubicBezTo>
                  <a:pt x="75" y="174"/>
                  <a:pt x="75" y="174"/>
                  <a:pt x="75" y="174"/>
                </a:cubicBezTo>
                <a:cubicBezTo>
                  <a:pt x="75" y="171"/>
                  <a:pt x="75" y="171"/>
                  <a:pt x="75" y="171"/>
                </a:cubicBezTo>
                <a:cubicBezTo>
                  <a:pt x="79" y="170"/>
                  <a:pt x="79" y="170"/>
                  <a:pt x="79" y="170"/>
                </a:cubicBezTo>
                <a:cubicBezTo>
                  <a:pt x="84" y="172"/>
                  <a:pt x="84" y="172"/>
                  <a:pt x="84" y="172"/>
                </a:cubicBezTo>
                <a:cubicBezTo>
                  <a:pt x="86" y="173"/>
                  <a:pt x="86" y="173"/>
                  <a:pt x="86" y="173"/>
                </a:cubicBezTo>
                <a:cubicBezTo>
                  <a:pt x="89" y="172"/>
                  <a:pt x="89" y="172"/>
                  <a:pt x="89" y="172"/>
                </a:cubicBezTo>
                <a:cubicBezTo>
                  <a:pt x="89" y="172"/>
                  <a:pt x="91" y="173"/>
                  <a:pt x="92" y="173"/>
                </a:cubicBezTo>
                <a:cubicBezTo>
                  <a:pt x="92" y="173"/>
                  <a:pt x="95" y="173"/>
                  <a:pt x="95" y="173"/>
                </a:cubicBezTo>
                <a:cubicBezTo>
                  <a:pt x="100" y="169"/>
                  <a:pt x="100" y="169"/>
                  <a:pt x="100" y="169"/>
                </a:cubicBezTo>
                <a:cubicBezTo>
                  <a:pt x="103" y="169"/>
                  <a:pt x="103" y="169"/>
                  <a:pt x="103" y="169"/>
                </a:cubicBezTo>
                <a:cubicBezTo>
                  <a:pt x="107" y="170"/>
                  <a:pt x="107" y="170"/>
                  <a:pt x="107" y="170"/>
                </a:cubicBezTo>
                <a:cubicBezTo>
                  <a:pt x="111" y="168"/>
                  <a:pt x="111" y="168"/>
                  <a:pt x="111" y="168"/>
                </a:cubicBezTo>
                <a:cubicBezTo>
                  <a:pt x="115" y="171"/>
                  <a:pt x="115" y="171"/>
                  <a:pt x="115" y="171"/>
                </a:cubicBezTo>
                <a:cubicBezTo>
                  <a:pt x="117" y="169"/>
                  <a:pt x="117" y="169"/>
                  <a:pt x="117" y="169"/>
                </a:cubicBezTo>
                <a:cubicBezTo>
                  <a:pt x="116" y="166"/>
                  <a:pt x="116" y="166"/>
                  <a:pt x="116" y="166"/>
                </a:cubicBezTo>
                <a:cubicBezTo>
                  <a:pt x="112" y="164"/>
                  <a:pt x="112" y="164"/>
                  <a:pt x="112" y="164"/>
                </a:cubicBezTo>
                <a:cubicBezTo>
                  <a:pt x="112" y="162"/>
                  <a:pt x="112" y="162"/>
                  <a:pt x="112" y="162"/>
                </a:cubicBezTo>
                <a:cubicBezTo>
                  <a:pt x="116" y="157"/>
                  <a:pt x="116" y="157"/>
                  <a:pt x="116" y="157"/>
                </a:cubicBezTo>
                <a:cubicBezTo>
                  <a:pt x="121" y="154"/>
                  <a:pt x="121" y="154"/>
                  <a:pt x="121" y="154"/>
                </a:cubicBezTo>
                <a:cubicBezTo>
                  <a:pt x="123" y="151"/>
                  <a:pt x="123" y="151"/>
                  <a:pt x="123" y="151"/>
                </a:cubicBezTo>
                <a:cubicBezTo>
                  <a:pt x="125" y="151"/>
                  <a:pt x="125" y="151"/>
                  <a:pt x="125" y="151"/>
                </a:cubicBezTo>
                <a:cubicBezTo>
                  <a:pt x="126" y="145"/>
                  <a:pt x="126" y="145"/>
                  <a:pt x="126" y="145"/>
                </a:cubicBezTo>
                <a:cubicBezTo>
                  <a:pt x="118" y="135"/>
                  <a:pt x="118" y="135"/>
                  <a:pt x="118" y="135"/>
                </a:cubicBezTo>
                <a:cubicBezTo>
                  <a:pt x="107" y="129"/>
                  <a:pt x="107" y="129"/>
                  <a:pt x="107" y="129"/>
                </a:cubicBezTo>
                <a:cubicBezTo>
                  <a:pt x="105" y="125"/>
                  <a:pt x="105" y="125"/>
                  <a:pt x="105" y="125"/>
                </a:cubicBezTo>
                <a:cubicBezTo>
                  <a:pt x="105" y="121"/>
                  <a:pt x="105" y="121"/>
                  <a:pt x="105" y="121"/>
                </a:cubicBezTo>
                <a:cubicBezTo>
                  <a:pt x="101" y="115"/>
                  <a:pt x="101" y="115"/>
                  <a:pt x="101" y="115"/>
                </a:cubicBezTo>
                <a:cubicBezTo>
                  <a:pt x="97" y="112"/>
                  <a:pt x="97" y="112"/>
                  <a:pt x="97" y="112"/>
                </a:cubicBezTo>
                <a:cubicBezTo>
                  <a:pt x="97" y="111"/>
                  <a:pt x="97" y="111"/>
                  <a:pt x="97" y="111"/>
                </a:cubicBezTo>
                <a:cubicBezTo>
                  <a:pt x="99" y="109"/>
                  <a:pt x="99" y="109"/>
                  <a:pt x="99" y="109"/>
                </a:cubicBezTo>
                <a:cubicBezTo>
                  <a:pt x="103" y="112"/>
                  <a:pt x="103" y="112"/>
                  <a:pt x="103" y="112"/>
                </a:cubicBezTo>
                <a:cubicBezTo>
                  <a:pt x="109" y="107"/>
                  <a:pt x="109" y="107"/>
                  <a:pt x="109" y="107"/>
                </a:cubicBezTo>
                <a:cubicBezTo>
                  <a:pt x="112" y="107"/>
                  <a:pt x="112" y="107"/>
                  <a:pt x="112" y="107"/>
                </a:cubicBezTo>
                <a:cubicBezTo>
                  <a:pt x="115" y="103"/>
                  <a:pt x="115" y="103"/>
                  <a:pt x="115" y="103"/>
                </a:cubicBezTo>
                <a:cubicBezTo>
                  <a:pt x="119" y="103"/>
                  <a:pt x="119" y="103"/>
                  <a:pt x="119" y="103"/>
                </a:cubicBezTo>
                <a:cubicBezTo>
                  <a:pt x="121" y="99"/>
                  <a:pt x="121" y="99"/>
                  <a:pt x="121" y="99"/>
                </a:cubicBezTo>
                <a:cubicBezTo>
                  <a:pt x="126" y="99"/>
                  <a:pt x="126" y="99"/>
                  <a:pt x="126" y="99"/>
                </a:cubicBezTo>
                <a:cubicBezTo>
                  <a:pt x="129" y="100"/>
                  <a:pt x="129" y="100"/>
                  <a:pt x="129" y="100"/>
                </a:cubicBezTo>
                <a:cubicBezTo>
                  <a:pt x="132" y="99"/>
                  <a:pt x="132" y="99"/>
                  <a:pt x="132" y="99"/>
                </a:cubicBezTo>
                <a:cubicBezTo>
                  <a:pt x="132" y="95"/>
                  <a:pt x="132" y="95"/>
                  <a:pt x="132" y="95"/>
                </a:cubicBezTo>
                <a:cubicBezTo>
                  <a:pt x="138" y="97"/>
                  <a:pt x="138" y="97"/>
                  <a:pt x="138" y="97"/>
                </a:cubicBezTo>
                <a:cubicBezTo>
                  <a:pt x="140" y="95"/>
                  <a:pt x="140" y="95"/>
                  <a:pt x="140" y="95"/>
                </a:cubicBezTo>
                <a:cubicBezTo>
                  <a:pt x="142" y="96"/>
                  <a:pt x="142" y="96"/>
                  <a:pt x="142" y="96"/>
                </a:cubicBezTo>
                <a:cubicBezTo>
                  <a:pt x="144" y="94"/>
                  <a:pt x="144" y="94"/>
                  <a:pt x="144" y="94"/>
                </a:cubicBezTo>
                <a:lnTo>
                  <a:pt x="144" y="8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151">
            <a:extLst>
              <a:ext uri="{FF2B5EF4-FFF2-40B4-BE49-F238E27FC236}">
                <a16:creationId xmlns:a16="http://schemas.microsoft.com/office/drawing/2014/main" id="{01746C3F-28F0-AA6B-E81E-4D3CB7E10821}"/>
              </a:ext>
            </a:extLst>
          </p:cNvPr>
          <p:cNvSpPr>
            <a:spLocks noChangeArrowheads="1"/>
          </p:cNvSpPr>
          <p:nvPr/>
        </p:nvSpPr>
        <p:spPr bwMode="auto">
          <a:xfrm>
            <a:off x="21019712" y="6542088"/>
            <a:ext cx="1588" cy="3176"/>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52">
            <a:extLst>
              <a:ext uri="{FF2B5EF4-FFF2-40B4-BE49-F238E27FC236}">
                <a16:creationId xmlns:a16="http://schemas.microsoft.com/office/drawing/2014/main" id="{490E13A8-D643-1DED-0C21-0BCD3AD4A8C3}"/>
              </a:ext>
            </a:extLst>
          </p:cNvPr>
          <p:cNvSpPr>
            <a:spLocks/>
          </p:cNvSpPr>
          <p:nvPr/>
        </p:nvSpPr>
        <p:spPr bwMode="auto">
          <a:xfrm>
            <a:off x="20772062" y="7146927"/>
            <a:ext cx="4764"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2"/>
                  <a:pt x="1" y="1"/>
                  <a:pt x="2" y="0"/>
                </a:cubicBezTo>
                <a:cubicBezTo>
                  <a:pt x="1" y="1"/>
                  <a:pt x="0" y="2"/>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53">
            <a:extLst>
              <a:ext uri="{FF2B5EF4-FFF2-40B4-BE49-F238E27FC236}">
                <a16:creationId xmlns:a16="http://schemas.microsoft.com/office/drawing/2014/main" id="{207FC932-24C6-AF8F-B749-0E5A1F35A5C2}"/>
              </a:ext>
            </a:extLst>
          </p:cNvPr>
          <p:cNvSpPr>
            <a:spLocks/>
          </p:cNvSpPr>
          <p:nvPr/>
        </p:nvSpPr>
        <p:spPr bwMode="auto">
          <a:xfrm>
            <a:off x="20502189" y="6442077"/>
            <a:ext cx="604838" cy="595314"/>
          </a:xfrm>
          <a:custGeom>
            <a:avLst/>
            <a:gdLst>
              <a:gd name="T0" fmla="*/ 177 w 193"/>
              <a:gd name="T1" fmla="*/ 147 h 190"/>
              <a:gd name="T2" fmla="*/ 172 w 193"/>
              <a:gd name="T3" fmla="*/ 134 h 190"/>
              <a:gd name="T4" fmla="*/ 179 w 193"/>
              <a:gd name="T5" fmla="*/ 130 h 190"/>
              <a:gd name="T6" fmla="*/ 177 w 193"/>
              <a:gd name="T7" fmla="*/ 122 h 190"/>
              <a:gd name="T8" fmla="*/ 177 w 193"/>
              <a:gd name="T9" fmla="*/ 116 h 190"/>
              <a:gd name="T10" fmla="*/ 175 w 193"/>
              <a:gd name="T11" fmla="*/ 111 h 190"/>
              <a:gd name="T12" fmla="*/ 172 w 193"/>
              <a:gd name="T13" fmla="*/ 104 h 190"/>
              <a:gd name="T14" fmla="*/ 165 w 193"/>
              <a:gd name="T15" fmla="*/ 106 h 190"/>
              <a:gd name="T16" fmla="*/ 162 w 193"/>
              <a:gd name="T17" fmla="*/ 112 h 190"/>
              <a:gd name="T18" fmla="*/ 158 w 193"/>
              <a:gd name="T19" fmla="*/ 109 h 190"/>
              <a:gd name="T20" fmla="*/ 162 w 193"/>
              <a:gd name="T21" fmla="*/ 108 h 190"/>
              <a:gd name="T22" fmla="*/ 167 w 193"/>
              <a:gd name="T23" fmla="*/ 92 h 190"/>
              <a:gd name="T24" fmla="*/ 173 w 193"/>
              <a:gd name="T25" fmla="*/ 87 h 190"/>
              <a:gd name="T26" fmla="*/ 176 w 193"/>
              <a:gd name="T27" fmla="*/ 82 h 190"/>
              <a:gd name="T28" fmla="*/ 174 w 193"/>
              <a:gd name="T29" fmla="*/ 78 h 190"/>
              <a:gd name="T30" fmla="*/ 179 w 193"/>
              <a:gd name="T31" fmla="*/ 79 h 190"/>
              <a:gd name="T32" fmla="*/ 188 w 193"/>
              <a:gd name="T33" fmla="*/ 78 h 190"/>
              <a:gd name="T34" fmla="*/ 183 w 193"/>
              <a:gd name="T35" fmla="*/ 73 h 190"/>
              <a:gd name="T36" fmla="*/ 183 w 193"/>
              <a:gd name="T37" fmla="*/ 69 h 190"/>
              <a:gd name="T38" fmla="*/ 187 w 193"/>
              <a:gd name="T39" fmla="*/ 60 h 190"/>
              <a:gd name="T40" fmla="*/ 189 w 193"/>
              <a:gd name="T41" fmla="*/ 53 h 190"/>
              <a:gd name="T42" fmla="*/ 190 w 193"/>
              <a:gd name="T43" fmla="*/ 46 h 190"/>
              <a:gd name="T44" fmla="*/ 182 w 193"/>
              <a:gd name="T45" fmla="*/ 44 h 190"/>
              <a:gd name="T46" fmla="*/ 177 w 193"/>
              <a:gd name="T47" fmla="*/ 44 h 190"/>
              <a:gd name="T48" fmla="*/ 171 w 193"/>
              <a:gd name="T49" fmla="*/ 45 h 190"/>
              <a:gd name="T50" fmla="*/ 168 w 193"/>
              <a:gd name="T51" fmla="*/ 40 h 190"/>
              <a:gd name="T52" fmla="*/ 165 w 193"/>
              <a:gd name="T53" fmla="*/ 38 h 190"/>
              <a:gd name="T54" fmla="*/ 158 w 193"/>
              <a:gd name="T55" fmla="*/ 38 h 190"/>
              <a:gd name="T56" fmla="*/ 154 w 193"/>
              <a:gd name="T57" fmla="*/ 35 h 190"/>
              <a:gd name="T58" fmla="*/ 149 w 193"/>
              <a:gd name="T59" fmla="*/ 33 h 190"/>
              <a:gd name="T60" fmla="*/ 141 w 193"/>
              <a:gd name="T61" fmla="*/ 28 h 190"/>
              <a:gd name="T62" fmla="*/ 138 w 193"/>
              <a:gd name="T63" fmla="*/ 26 h 190"/>
              <a:gd name="T64" fmla="*/ 134 w 193"/>
              <a:gd name="T65" fmla="*/ 27 h 190"/>
              <a:gd name="T66" fmla="*/ 130 w 193"/>
              <a:gd name="T67" fmla="*/ 21 h 190"/>
              <a:gd name="T68" fmla="*/ 123 w 193"/>
              <a:gd name="T69" fmla="*/ 18 h 190"/>
              <a:gd name="T70" fmla="*/ 118 w 193"/>
              <a:gd name="T71" fmla="*/ 11 h 190"/>
              <a:gd name="T72" fmla="*/ 113 w 193"/>
              <a:gd name="T73" fmla="*/ 3 h 190"/>
              <a:gd name="T74" fmla="*/ 112 w 193"/>
              <a:gd name="T75" fmla="*/ 0 h 190"/>
              <a:gd name="T76" fmla="*/ 97 w 193"/>
              <a:gd name="T77" fmla="*/ 11 h 190"/>
              <a:gd name="T78" fmla="*/ 87 w 193"/>
              <a:gd name="T79" fmla="*/ 27 h 190"/>
              <a:gd name="T80" fmla="*/ 73 w 193"/>
              <a:gd name="T81" fmla="*/ 35 h 190"/>
              <a:gd name="T82" fmla="*/ 53 w 193"/>
              <a:gd name="T83" fmla="*/ 35 h 190"/>
              <a:gd name="T84" fmla="*/ 43 w 193"/>
              <a:gd name="T85" fmla="*/ 38 h 190"/>
              <a:gd name="T86" fmla="*/ 41 w 193"/>
              <a:gd name="T87" fmla="*/ 55 h 190"/>
              <a:gd name="T88" fmla="*/ 19 w 193"/>
              <a:gd name="T89" fmla="*/ 52 h 190"/>
              <a:gd name="T90" fmla="*/ 0 w 193"/>
              <a:gd name="T91" fmla="*/ 62 h 190"/>
              <a:gd name="T92" fmla="*/ 23 w 193"/>
              <a:gd name="T93" fmla="*/ 80 h 190"/>
              <a:gd name="T94" fmla="*/ 48 w 193"/>
              <a:gd name="T95" fmla="*/ 107 h 190"/>
              <a:gd name="T96" fmla="*/ 51 w 193"/>
              <a:gd name="T97" fmla="*/ 150 h 190"/>
              <a:gd name="T98" fmla="*/ 44 w 193"/>
              <a:gd name="T99" fmla="*/ 167 h 190"/>
              <a:gd name="T100" fmla="*/ 50 w 193"/>
              <a:gd name="T101" fmla="*/ 171 h 190"/>
              <a:gd name="T102" fmla="*/ 50 w 193"/>
              <a:gd name="T103" fmla="*/ 177 h 190"/>
              <a:gd name="T104" fmla="*/ 63 w 193"/>
              <a:gd name="T105" fmla="*/ 179 h 190"/>
              <a:gd name="T106" fmla="*/ 69 w 193"/>
              <a:gd name="T107" fmla="*/ 181 h 190"/>
              <a:gd name="T108" fmla="*/ 77 w 193"/>
              <a:gd name="T109" fmla="*/ 184 h 190"/>
              <a:gd name="T110" fmla="*/ 82 w 193"/>
              <a:gd name="T111" fmla="*/ 183 h 190"/>
              <a:gd name="T112" fmla="*/ 94 w 193"/>
              <a:gd name="T113" fmla="*/ 184 h 190"/>
              <a:gd name="T114" fmla="*/ 103 w 193"/>
              <a:gd name="T115" fmla="*/ 186 h 190"/>
              <a:gd name="T116" fmla="*/ 120 w 193"/>
              <a:gd name="T117" fmla="*/ 190 h 190"/>
              <a:gd name="T118" fmla="*/ 122 w 193"/>
              <a:gd name="T119" fmla="*/ 177 h 190"/>
              <a:gd name="T120" fmla="*/ 162 w 193"/>
              <a:gd name="T121" fmla="*/ 176 h 190"/>
              <a:gd name="T122" fmla="*/ 188 w 193"/>
              <a:gd name="T123" fmla="*/ 162 h 190"/>
              <a:gd name="T124" fmla="*/ 188 w 193"/>
              <a:gd name="T12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3" h="190">
                <a:moveTo>
                  <a:pt x="183" y="150"/>
                </a:moveTo>
                <a:cubicBezTo>
                  <a:pt x="177" y="147"/>
                  <a:pt x="177" y="147"/>
                  <a:pt x="177" y="147"/>
                </a:cubicBezTo>
                <a:cubicBezTo>
                  <a:pt x="176" y="138"/>
                  <a:pt x="176" y="138"/>
                  <a:pt x="176" y="138"/>
                </a:cubicBezTo>
                <a:cubicBezTo>
                  <a:pt x="172" y="134"/>
                  <a:pt x="172" y="134"/>
                  <a:pt x="172" y="134"/>
                </a:cubicBezTo>
                <a:cubicBezTo>
                  <a:pt x="175" y="131"/>
                  <a:pt x="175" y="131"/>
                  <a:pt x="175" y="131"/>
                </a:cubicBezTo>
                <a:cubicBezTo>
                  <a:pt x="179" y="130"/>
                  <a:pt x="179" y="130"/>
                  <a:pt x="179" y="130"/>
                </a:cubicBezTo>
                <a:cubicBezTo>
                  <a:pt x="180" y="124"/>
                  <a:pt x="180" y="124"/>
                  <a:pt x="180" y="124"/>
                </a:cubicBezTo>
                <a:cubicBezTo>
                  <a:pt x="177" y="122"/>
                  <a:pt x="177" y="122"/>
                  <a:pt x="177" y="122"/>
                </a:cubicBezTo>
                <a:cubicBezTo>
                  <a:pt x="176" y="118"/>
                  <a:pt x="176" y="118"/>
                  <a:pt x="176" y="118"/>
                </a:cubicBezTo>
                <a:cubicBezTo>
                  <a:pt x="177" y="116"/>
                  <a:pt x="177" y="116"/>
                  <a:pt x="177" y="116"/>
                </a:cubicBezTo>
                <a:cubicBezTo>
                  <a:pt x="177" y="113"/>
                  <a:pt x="177" y="113"/>
                  <a:pt x="177" y="113"/>
                </a:cubicBezTo>
                <a:cubicBezTo>
                  <a:pt x="175" y="111"/>
                  <a:pt x="175" y="111"/>
                  <a:pt x="175" y="111"/>
                </a:cubicBezTo>
                <a:cubicBezTo>
                  <a:pt x="173" y="106"/>
                  <a:pt x="173" y="106"/>
                  <a:pt x="173" y="106"/>
                </a:cubicBezTo>
                <a:cubicBezTo>
                  <a:pt x="172" y="104"/>
                  <a:pt x="172" y="104"/>
                  <a:pt x="172" y="104"/>
                </a:cubicBezTo>
                <a:cubicBezTo>
                  <a:pt x="168" y="103"/>
                  <a:pt x="168" y="103"/>
                  <a:pt x="168" y="103"/>
                </a:cubicBezTo>
                <a:cubicBezTo>
                  <a:pt x="165" y="106"/>
                  <a:pt x="165" y="106"/>
                  <a:pt x="165" y="106"/>
                </a:cubicBezTo>
                <a:cubicBezTo>
                  <a:pt x="166" y="110"/>
                  <a:pt x="166" y="110"/>
                  <a:pt x="166" y="110"/>
                </a:cubicBezTo>
                <a:cubicBezTo>
                  <a:pt x="162" y="112"/>
                  <a:pt x="162" y="112"/>
                  <a:pt x="162" y="112"/>
                </a:cubicBezTo>
                <a:cubicBezTo>
                  <a:pt x="158" y="111"/>
                  <a:pt x="158" y="111"/>
                  <a:pt x="158" y="111"/>
                </a:cubicBezTo>
                <a:cubicBezTo>
                  <a:pt x="158" y="109"/>
                  <a:pt x="158" y="109"/>
                  <a:pt x="158" y="109"/>
                </a:cubicBezTo>
                <a:cubicBezTo>
                  <a:pt x="160" y="108"/>
                  <a:pt x="160" y="108"/>
                  <a:pt x="160" y="108"/>
                </a:cubicBezTo>
                <a:cubicBezTo>
                  <a:pt x="162" y="108"/>
                  <a:pt x="162" y="108"/>
                  <a:pt x="162" y="108"/>
                </a:cubicBezTo>
                <a:cubicBezTo>
                  <a:pt x="163" y="100"/>
                  <a:pt x="163" y="100"/>
                  <a:pt x="163" y="100"/>
                </a:cubicBezTo>
                <a:cubicBezTo>
                  <a:pt x="167" y="92"/>
                  <a:pt x="167" y="92"/>
                  <a:pt x="167" y="92"/>
                </a:cubicBezTo>
                <a:cubicBezTo>
                  <a:pt x="170" y="91"/>
                  <a:pt x="170" y="91"/>
                  <a:pt x="170" y="91"/>
                </a:cubicBezTo>
                <a:cubicBezTo>
                  <a:pt x="173" y="87"/>
                  <a:pt x="173" y="87"/>
                  <a:pt x="173" y="87"/>
                </a:cubicBezTo>
                <a:cubicBezTo>
                  <a:pt x="177" y="85"/>
                  <a:pt x="177" y="85"/>
                  <a:pt x="177" y="85"/>
                </a:cubicBezTo>
                <a:cubicBezTo>
                  <a:pt x="176" y="82"/>
                  <a:pt x="176" y="82"/>
                  <a:pt x="176" y="82"/>
                </a:cubicBezTo>
                <a:cubicBezTo>
                  <a:pt x="172" y="80"/>
                  <a:pt x="172" y="80"/>
                  <a:pt x="172" y="80"/>
                </a:cubicBezTo>
                <a:cubicBezTo>
                  <a:pt x="174" y="78"/>
                  <a:pt x="174" y="78"/>
                  <a:pt x="174" y="78"/>
                </a:cubicBezTo>
                <a:cubicBezTo>
                  <a:pt x="178" y="77"/>
                  <a:pt x="178" y="77"/>
                  <a:pt x="178" y="77"/>
                </a:cubicBezTo>
                <a:cubicBezTo>
                  <a:pt x="179" y="79"/>
                  <a:pt x="179" y="79"/>
                  <a:pt x="179" y="79"/>
                </a:cubicBezTo>
                <a:cubicBezTo>
                  <a:pt x="183" y="80"/>
                  <a:pt x="183" y="80"/>
                  <a:pt x="183" y="80"/>
                </a:cubicBezTo>
                <a:cubicBezTo>
                  <a:pt x="188" y="78"/>
                  <a:pt x="188" y="78"/>
                  <a:pt x="188" y="78"/>
                </a:cubicBezTo>
                <a:cubicBezTo>
                  <a:pt x="186" y="75"/>
                  <a:pt x="186" y="75"/>
                  <a:pt x="186" y="75"/>
                </a:cubicBezTo>
                <a:cubicBezTo>
                  <a:pt x="183" y="73"/>
                  <a:pt x="183" y="73"/>
                  <a:pt x="183" y="73"/>
                </a:cubicBezTo>
                <a:cubicBezTo>
                  <a:pt x="183" y="70"/>
                  <a:pt x="183" y="70"/>
                  <a:pt x="183" y="70"/>
                </a:cubicBezTo>
                <a:cubicBezTo>
                  <a:pt x="183" y="69"/>
                  <a:pt x="183" y="69"/>
                  <a:pt x="183" y="69"/>
                </a:cubicBezTo>
                <a:cubicBezTo>
                  <a:pt x="185" y="62"/>
                  <a:pt x="185" y="62"/>
                  <a:pt x="185" y="62"/>
                </a:cubicBezTo>
                <a:cubicBezTo>
                  <a:pt x="187" y="60"/>
                  <a:pt x="187" y="60"/>
                  <a:pt x="187" y="60"/>
                </a:cubicBezTo>
                <a:cubicBezTo>
                  <a:pt x="187" y="57"/>
                  <a:pt x="187" y="57"/>
                  <a:pt x="187" y="57"/>
                </a:cubicBezTo>
                <a:cubicBezTo>
                  <a:pt x="189" y="53"/>
                  <a:pt x="189" y="53"/>
                  <a:pt x="189" y="53"/>
                </a:cubicBezTo>
                <a:cubicBezTo>
                  <a:pt x="193" y="48"/>
                  <a:pt x="193" y="48"/>
                  <a:pt x="193" y="48"/>
                </a:cubicBezTo>
                <a:cubicBezTo>
                  <a:pt x="190" y="46"/>
                  <a:pt x="190" y="46"/>
                  <a:pt x="190" y="46"/>
                </a:cubicBezTo>
                <a:cubicBezTo>
                  <a:pt x="186" y="46"/>
                  <a:pt x="186" y="46"/>
                  <a:pt x="186" y="46"/>
                </a:cubicBezTo>
                <a:cubicBezTo>
                  <a:pt x="182" y="44"/>
                  <a:pt x="182" y="44"/>
                  <a:pt x="182" y="44"/>
                </a:cubicBezTo>
                <a:cubicBezTo>
                  <a:pt x="179" y="45"/>
                  <a:pt x="179" y="45"/>
                  <a:pt x="179" y="45"/>
                </a:cubicBezTo>
                <a:cubicBezTo>
                  <a:pt x="177" y="44"/>
                  <a:pt x="177" y="44"/>
                  <a:pt x="177" y="44"/>
                </a:cubicBezTo>
                <a:cubicBezTo>
                  <a:pt x="174" y="44"/>
                  <a:pt x="174" y="44"/>
                  <a:pt x="174" y="44"/>
                </a:cubicBezTo>
                <a:cubicBezTo>
                  <a:pt x="171" y="45"/>
                  <a:pt x="171" y="45"/>
                  <a:pt x="171" y="45"/>
                </a:cubicBezTo>
                <a:cubicBezTo>
                  <a:pt x="168" y="43"/>
                  <a:pt x="168" y="43"/>
                  <a:pt x="168" y="43"/>
                </a:cubicBezTo>
                <a:cubicBezTo>
                  <a:pt x="168" y="40"/>
                  <a:pt x="168" y="40"/>
                  <a:pt x="168" y="40"/>
                </a:cubicBezTo>
                <a:cubicBezTo>
                  <a:pt x="165" y="38"/>
                  <a:pt x="165" y="38"/>
                  <a:pt x="165" y="38"/>
                </a:cubicBezTo>
                <a:cubicBezTo>
                  <a:pt x="165" y="38"/>
                  <a:pt x="165" y="38"/>
                  <a:pt x="165" y="38"/>
                </a:cubicBezTo>
                <a:cubicBezTo>
                  <a:pt x="162" y="39"/>
                  <a:pt x="162" y="39"/>
                  <a:pt x="162" y="39"/>
                </a:cubicBezTo>
                <a:cubicBezTo>
                  <a:pt x="158" y="38"/>
                  <a:pt x="158" y="38"/>
                  <a:pt x="158" y="38"/>
                </a:cubicBezTo>
                <a:cubicBezTo>
                  <a:pt x="156" y="35"/>
                  <a:pt x="156" y="35"/>
                  <a:pt x="156" y="35"/>
                </a:cubicBezTo>
                <a:cubicBezTo>
                  <a:pt x="154" y="35"/>
                  <a:pt x="154" y="35"/>
                  <a:pt x="154" y="35"/>
                </a:cubicBezTo>
                <a:cubicBezTo>
                  <a:pt x="152" y="35"/>
                  <a:pt x="152" y="35"/>
                  <a:pt x="152" y="35"/>
                </a:cubicBezTo>
                <a:cubicBezTo>
                  <a:pt x="149" y="33"/>
                  <a:pt x="149" y="33"/>
                  <a:pt x="149" y="33"/>
                </a:cubicBezTo>
                <a:cubicBezTo>
                  <a:pt x="146" y="33"/>
                  <a:pt x="146" y="33"/>
                  <a:pt x="146" y="33"/>
                </a:cubicBezTo>
                <a:cubicBezTo>
                  <a:pt x="141" y="28"/>
                  <a:pt x="141" y="28"/>
                  <a:pt x="141" y="28"/>
                </a:cubicBezTo>
                <a:cubicBezTo>
                  <a:pt x="139" y="28"/>
                  <a:pt x="139" y="28"/>
                  <a:pt x="139" y="28"/>
                </a:cubicBezTo>
                <a:cubicBezTo>
                  <a:pt x="138" y="26"/>
                  <a:pt x="138" y="26"/>
                  <a:pt x="138" y="26"/>
                </a:cubicBezTo>
                <a:cubicBezTo>
                  <a:pt x="136" y="26"/>
                  <a:pt x="136" y="26"/>
                  <a:pt x="136" y="26"/>
                </a:cubicBezTo>
                <a:cubicBezTo>
                  <a:pt x="134" y="27"/>
                  <a:pt x="134" y="27"/>
                  <a:pt x="134" y="27"/>
                </a:cubicBezTo>
                <a:cubicBezTo>
                  <a:pt x="130" y="25"/>
                  <a:pt x="130" y="25"/>
                  <a:pt x="130" y="25"/>
                </a:cubicBezTo>
                <a:cubicBezTo>
                  <a:pt x="130" y="21"/>
                  <a:pt x="130" y="21"/>
                  <a:pt x="130" y="21"/>
                </a:cubicBezTo>
                <a:cubicBezTo>
                  <a:pt x="126" y="18"/>
                  <a:pt x="126" y="18"/>
                  <a:pt x="126" y="18"/>
                </a:cubicBezTo>
                <a:cubicBezTo>
                  <a:pt x="123" y="18"/>
                  <a:pt x="123" y="18"/>
                  <a:pt x="123" y="18"/>
                </a:cubicBezTo>
                <a:cubicBezTo>
                  <a:pt x="119" y="14"/>
                  <a:pt x="119" y="14"/>
                  <a:pt x="119" y="14"/>
                </a:cubicBezTo>
                <a:cubicBezTo>
                  <a:pt x="118" y="11"/>
                  <a:pt x="118" y="11"/>
                  <a:pt x="118" y="11"/>
                </a:cubicBezTo>
                <a:cubicBezTo>
                  <a:pt x="114" y="9"/>
                  <a:pt x="114" y="9"/>
                  <a:pt x="114" y="9"/>
                </a:cubicBezTo>
                <a:cubicBezTo>
                  <a:pt x="113" y="3"/>
                  <a:pt x="113" y="3"/>
                  <a:pt x="113" y="3"/>
                </a:cubicBezTo>
                <a:cubicBezTo>
                  <a:pt x="110" y="1"/>
                  <a:pt x="110" y="1"/>
                  <a:pt x="110" y="1"/>
                </a:cubicBezTo>
                <a:cubicBezTo>
                  <a:pt x="111" y="1"/>
                  <a:pt x="111" y="0"/>
                  <a:pt x="112" y="0"/>
                </a:cubicBezTo>
                <a:cubicBezTo>
                  <a:pt x="109" y="2"/>
                  <a:pt x="105" y="4"/>
                  <a:pt x="101" y="6"/>
                </a:cubicBezTo>
                <a:cubicBezTo>
                  <a:pt x="100" y="7"/>
                  <a:pt x="98" y="9"/>
                  <a:pt x="97" y="11"/>
                </a:cubicBezTo>
                <a:cubicBezTo>
                  <a:pt x="96" y="13"/>
                  <a:pt x="96" y="16"/>
                  <a:pt x="95" y="19"/>
                </a:cubicBezTo>
                <a:cubicBezTo>
                  <a:pt x="94" y="23"/>
                  <a:pt x="91" y="26"/>
                  <a:pt x="87" y="27"/>
                </a:cubicBezTo>
                <a:cubicBezTo>
                  <a:pt x="85" y="28"/>
                  <a:pt x="83" y="28"/>
                  <a:pt x="81" y="29"/>
                </a:cubicBezTo>
                <a:cubicBezTo>
                  <a:pt x="77" y="30"/>
                  <a:pt x="75" y="32"/>
                  <a:pt x="73" y="35"/>
                </a:cubicBezTo>
                <a:cubicBezTo>
                  <a:pt x="71" y="40"/>
                  <a:pt x="67" y="40"/>
                  <a:pt x="62" y="39"/>
                </a:cubicBezTo>
                <a:cubicBezTo>
                  <a:pt x="59" y="39"/>
                  <a:pt x="56" y="37"/>
                  <a:pt x="53" y="35"/>
                </a:cubicBezTo>
                <a:cubicBezTo>
                  <a:pt x="52" y="34"/>
                  <a:pt x="49" y="34"/>
                  <a:pt x="47" y="34"/>
                </a:cubicBezTo>
                <a:cubicBezTo>
                  <a:pt x="45" y="34"/>
                  <a:pt x="43" y="36"/>
                  <a:pt x="43" y="38"/>
                </a:cubicBezTo>
                <a:cubicBezTo>
                  <a:pt x="44" y="42"/>
                  <a:pt x="45" y="46"/>
                  <a:pt x="46" y="50"/>
                </a:cubicBezTo>
                <a:cubicBezTo>
                  <a:pt x="47" y="53"/>
                  <a:pt x="44" y="55"/>
                  <a:pt x="41" y="55"/>
                </a:cubicBezTo>
                <a:cubicBezTo>
                  <a:pt x="36" y="56"/>
                  <a:pt x="32" y="55"/>
                  <a:pt x="27" y="53"/>
                </a:cubicBezTo>
                <a:cubicBezTo>
                  <a:pt x="25" y="52"/>
                  <a:pt x="22" y="52"/>
                  <a:pt x="19" y="52"/>
                </a:cubicBezTo>
                <a:cubicBezTo>
                  <a:pt x="14" y="53"/>
                  <a:pt x="8" y="55"/>
                  <a:pt x="3" y="57"/>
                </a:cubicBezTo>
                <a:cubicBezTo>
                  <a:pt x="1" y="57"/>
                  <a:pt x="0" y="60"/>
                  <a:pt x="0" y="62"/>
                </a:cubicBezTo>
                <a:cubicBezTo>
                  <a:pt x="1" y="69"/>
                  <a:pt x="2" y="76"/>
                  <a:pt x="12" y="76"/>
                </a:cubicBezTo>
                <a:cubicBezTo>
                  <a:pt x="16" y="76"/>
                  <a:pt x="19" y="79"/>
                  <a:pt x="23" y="80"/>
                </a:cubicBezTo>
                <a:cubicBezTo>
                  <a:pt x="30" y="82"/>
                  <a:pt x="35" y="86"/>
                  <a:pt x="37" y="92"/>
                </a:cubicBezTo>
                <a:cubicBezTo>
                  <a:pt x="39" y="99"/>
                  <a:pt x="42" y="103"/>
                  <a:pt x="48" y="107"/>
                </a:cubicBezTo>
                <a:cubicBezTo>
                  <a:pt x="52" y="109"/>
                  <a:pt x="53" y="113"/>
                  <a:pt x="53" y="117"/>
                </a:cubicBezTo>
                <a:cubicBezTo>
                  <a:pt x="53" y="128"/>
                  <a:pt x="52" y="139"/>
                  <a:pt x="51" y="150"/>
                </a:cubicBezTo>
                <a:cubicBezTo>
                  <a:pt x="51" y="154"/>
                  <a:pt x="49" y="158"/>
                  <a:pt x="48" y="162"/>
                </a:cubicBezTo>
                <a:cubicBezTo>
                  <a:pt x="47" y="164"/>
                  <a:pt x="46" y="166"/>
                  <a:pt x="44" y="167"/>
                </a:cubicBezTo>
                <a:cubicBezTo>
                  <a:pt x="48" y="169"/>
                  <a:pt x="48" y="169"/>
                  <a:pt x="48" y="169"/>
                </a:cubicBezTo>
                <a:cubicBezTo>
                  <a:pt x="50" y="171"/>
                  <a:pt x="50" y="171"/>
                  <a:pt x="50" y="171"/>
                </a:cubicBezTo>
                <a:cubicBezTo>
                  <a:pt x="51" y="173"/>
                  <a:pt x="51" y="173"/>
                  <a:pt x="51" y="173"/>
                </a:cubicBezTo>
                <a:cubicBezTo>
                  <a:pt x="50" y="177"/>
                  <a:pt x="50" y="177"/>
                  <a:pt x="50" y="177"/>
                </a:cubicBezTo>
                <a:cubicBezTo>
                  <a:pt x="57" y="177"/>
                  <a:pt x="57" y="177"/>
                  <a:pt x="57" y="177"/>
                </a:cubicBezTo>
                <a:cubicBezTo>
                  <a:pt x="63" y="179"/>
                  <a:pt x="63" y="179"/>
                  <a:pt x="63" y="179"/>
                </a:cubicBezTo>
                <a:cubicBezTo>
                  <a:pt x="65" y="183"/>
                  <a:pt x="65" y="183"/>
                  <a:pt x="65" y="183"/>
                </a:cubicBezTo>
                <a:cubicBezTo>
                  <a:pt x="69" y="181"/>
                  <a:pt x="69" y="181"/>
                  <a:pt x="69" y="181"/>
                </a:cubicBezTo>
                <a:cubicBezTo>
                  <a:pt x="73" y="185"/>
                  <a:pt x="73" y="185"/>
                  <a:pt x="73" y="185"/>
                </a:cubicBezTo>
                <a:cubicBezTo>
                  <a:pt x="77" y="184"/>
                  <a:pt x="77" y="184"/>
                  <a:pt x="77" y="184"/>
                </a:cubicBezTo>
                <a:cubicBezTo>
                  <a:pt x="79" y="185"/>
                  <a:pt x="79" y="185"/>
                  <a:pt x="79" y="185"/>
                </a:cubicBezTo>
                <a:cubicBezTo>
                  <a:pt x="82" y="183"/>
                  <a:pt x="82" y="183"/>
                  <a:pt x="82" y="183"/>
                </a:cubicBezTo>
                <a:cubicBezTo>
                  <a:pt x="91" y="182"/>
                  <a:pt x="91" y="182"/>
                  <a:pt x="91" y="182"/>
                </a:cubicBezTo>
                <a:cubicBezTo>
                  <a:pt x="94" y="184"/>
                  <a:pt x="94" y="184"/>
                  <a:pt x="94" y="184"/>
                </a:cubicBezTo>
                <a:cubicBezTo>
                  <a:pt x="98" y="183"/>
                  <a:pt x="98" y="183"/>
                  <a:pt x="98" y="183"/>
                </a:cubicBezTo>
                <a:cubicBezTo>
                  <a:pt x="103" y="186"/>
                  <a:pt x="103" y="186"/>
                  <a:pt x="103" y="186"/>
                </a:cubicBezTo>
                <a:cubicBezTo>
                  <a:pt x="111" y="186"/>
                  <a:pt x="111" y="186"/>
                  <a:pt x="111" y="186"/>
                </a:cubicBezTo>
                <a:cubicBezTo>
                  <a:pt x="120" y="190"/>
                  <a:pt x="120" y="190"/>
                  <a:pt x="120" y="190"/>
                </a:cubicBezTo>
                <a:cubicBezTo>
                  <a:pt x="120" y="188"/>
                  <a:pt x="120" y="185"/>
                  <a:pt x="120" y="183"/>
                </a:cubicBezTo>
                <a:cubicBezTo>
                  <a:pt x="121" y="181"/>
                  <a:pt x="121" y="179"/>
                  <a:pt x="122" y="177"/>
                </a:cubicBezTo>
                <a:cubicBezTo>
                  <a:pt x="123" y="172"/>
                  <a:pt x="130" y="167"/>
                  <a:pt x="134" y="168"/>
                </a:cubicBezTo>
                <a:cubicBezTo>
                  <a:pt x="144" y="170"/>
                  <a:pt x="154" y="170"/>
                  <a:pt x="162" y="176"/>
                </a:cubicBezTo>
                <a:cubicBezTo>
                  <a:pt x="166" y="179"/>
                  <a:pt x="171" y="177"/>
                  <a:pt x="173" y="174"/>
                </a:cubicBezTo>
                <a:cubicBezTo>
                  <a:pt x="177" y="169"/>
                  <a:pt x="182" y="165"/>
                  <a:pt x="188" y="162"/>
                </a:cubicBezTo>
                <a:cubicBezTo>
                  <a:pt x="187" y="160"/>
                  <a:pt x="186" y="156"/>
                  <a:pt x="186" y="156"/>
                </a:cubicBezTo>
                <a:cubicBezTo>
                  <a:pt x="188" y="151"/>
                  <a:pt x="188" y="151"/>
                  <a:pt x="188" y="151"/>
                </a:cubicBezTo>
                <a:lnTo>
                  <a:pt x="183" y="15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54">
            <a:extLst>
              <a:ext uri="{FF2B5EF4-FFF2-40B4-BE49-F238E27FC236}">
                <a16:creationId xmlns:a16="http://schemas.microsoft.com/office/drawing/2014/main" id="{0280B574-8E6D-86F6-96FD-1BFD44587573}"/>
              </a:ext>
            </a:extLst>
          </p:cNvPr>
          <p:cNvSpPr>
            <a:spLocks/>
          </p:cNvSpPr>
          <p:nvPr/>
        </p:nvSpPr>
        <p:spPr bwMode="auto">
          <a:xfrm>
            <a:off x="20997488" y="6673851"/>
            <a:ext cx="244476" cy="134938"/>
          </a:xfrm>
          <a:custGeom>
            <a:avLst/>
            <a:gdLst>
              <a:gd name="T0" fmla="*/ 150 w 154"/>
              <a:gd name="T1" fmla="*/ 30 h 85"/>
              <a:gd name="T2" fmla="*/ 146 w 154"/>
              <a:gd name="T3" fmla="*/ 30 h 85"/>
              <a:gd name="T4" fmla="*/ 140 w 154"/>
              <a:gd name="T5" fmla="*/ 36 h 85"/>
              <a:gd name="T6" fmla="*/ 132 w 154"/>
              <a:gd name="T7" fmla="*/ 30 h 85"/>
              <a:gd name="T8" fmla="*/ 122 w 154"/>
              <a:gd name="T9" fmla="*/ 30 h 85"/>
              <a:gd name="T10" fmla="*/ 122 w 154"/>
              <a:gd name="T11" fmla="*/ 22 h 85"/>
              <a:gd name="T12" fmla="*/ 118 w 154"/>
              <a:gd name="T13" fmla="*/ 20 h 85"/>
              <a:gd name="T14" fmla="*/ 116 w 154"/>
              <a:gd name="T15" fmla="*/ 10 h 85"/>
              <a:gd name="T16" fmla="*/ 107 w 154"/>
              <a:gd name="T17" fmla="*/ 6 h 85"/>
              <a:gd name="T18" fmla="*/ 103 w 154"/>
              <a:gd name="T19" fmla="*/ 4 h 85"/>
              <a:gd name="T20" fmla="*/ 99 w 154"/>
              <a:gd name="T21" fmla="*/ 4 h 85"/>
              <a:gd name="T22" fmla="*/ 95 w 154"/>
              <a:gd name="T23" fmla="*/ 6 h 85"/>
              <a:gd name="T24" fmla="*/ 89 w 154"/>
              <a:gd name="T25" fmla="*/ 6 h 85"/>
              <a:gd name="T26" fmla="*/ 87 w 154"/>
              <a:gd name="T27" fmla="*/ 0 h 85"/>
              <a:gd name="T28" fmla="*/ 81 w 154"/>
              <a:gd name="T29" fmla="*/ 2 h 85"/>
              <a:gd name="T30" fmla="*/ 81 w 154"/>
              <a:gd name="T31" fmla="*/ 6 h 85"/>
              <a:gd name="T32" fmla="*/ 79 w 154"/>
              <a:gd name="T33" fmla="*/ 10 h 85"/>
              <a:gd name="T34" fmla="*/ 71 w 154"/>
              <a:gd name="T35" fmla="*/ 6 h 85"/>
              <a:gd name="T36" fmla="*/ 65 w 154"/>
              <a:gd name="T37" fmla="*/ 10 h 85"/>
              <a:gd name="T38" fmla="*/ 59 w 154"/>
              <a:gd name="T39" fmla="*/ 8 h 85"/>
              <a:gd name="T40" fmla="*/ 59 w 154"/>
              <a:gd name="T41" fmla="*/ 8 h 85"/>
              <a:gd name="T42" fmla="*/ 49 w 154"/>
              <a:gd name="T43" fmla="*/ 12 h 85"/>
              <a:gd name="T44" fmla="*/ 41 w 154"/>
              <a:gd name="T45" fmla="*/ 10 h 85"/>
              <a:gd name="T46" fmla="*/ 39 w 154"/>
              <a:gd name="T47" fmla="*/ 6 h 85"/>
              <a:gd name="T48" fmla="*/ 31 w 154"/>
              <a:gd name="T49" fmla="*/ 8 h 85"/>
              <a:gd name="T50" fmla="*/ 27 w 154"/>
              <a:gd name="T51" fmla="*/ 12 h 85"/>
              <a:gd name="T52" fmla="*/ 35 w 154"/>
              <a:gd name="T53" fmla="*/ 16 h 85"/>
              <a:gd name="T54" fmla="*/ 37 w 154"/>
              <a:gd name="T55" fmla="*/ 22 h 85"/>
              <a:gd name="T56" fmla="*/ 29 w 154"/>
              <a:gd name="T57" fmla="*/ 26 h 85"/>
              <a:gd name="T58" fmla="*/ 24 w 154"/>
              <a:gd name="T59" fmla="*/ 34 h 85"/>
              <a:gd name="T60" fmla="*/ 18 w 154"/>
              <a:gd name="T61" fmla="*/ 36 h 85"/>
              <a:gd name="T62" fmla="*/ 10 w 154"/>
              <a:gd name="T63" fmla="*/ 51 h 85"/>
              <a:gd name="T64" fmla="*/ 8 w 154"/>
              <a:gd name="T65" fmla="*/ 67 h 85"/>
              <a:gd name="T66" fmla="*/ 4 w 154"/>
              <a:gd name="T67" fmla="*/ 67 h 85"/>
              <a:gd name="T68" fmla="*/ 0 w 154"/>
              <a:gd name="T69" fmla="*/ 69 h 85"/>
              <a:gd name="T70" fmla="*/ 0 w 154"/>
              <a:gd name="T71" fmla="*/ 73 h 85"/>
              <a:gd name="T72" fmla="*/ 8 w 154"/>
              <a:gd name="T73" fmla="*/ 75 h 85"/>
              <a:gd name="T74" fmla="*/ 16 w 154"/>
              <a:gd name="T75" fmla="*/ 71 h 85"/>
              <a:gd name="T76" fmla="*/ 14 w 154"/>
              <a:gd name="T77" fmla="*/ 63 h 85"/>
              <a:gd name="T78" fmla="*/ 20 w 154"/>
              <a:gd name="T79" fmla="*/ 57 h 85"/>
              <a:gd name="T80" fmla="*/ 27 w 154"/>
              <a:gd name="T81" fmla="*/ 59 h 85"/>
              <a:gd name="T82" fmla="*/ 29 w 154"/>
              <a:gd name="T83" fmla="*/ 63 h 85"/>
              <a:gd name="T84" fmla="*/ 33 w 154"/>
              <a:gd name="T85" fmla="*/ 73 h 85"/>
              <a:gd name="T86" fmla="*/ 37 w 154"/>
              <a:gd name="T87" fmla="*/ 77 h 85"/>
              <a:gd name="T88" fmla="*/ 37 w 154"/>
              <a:gd name="T89" fmla="*/ 83 h 85"/>
              <a:gd name="T90" fmla="*/ 47 w 154"/>
              <a:gd name="T91" fmla="*/ 85 h 85"/>
              <a:gd name="T92" fmla="*/ 59 w 154"/>
              <a:gd name="T93" fmla="*/ 75 h 85"/>
              <a:gd name="T94" fmla="*/ 69 w 154"/>
              <a:gd name="T95" fmla="*/ 79 h 85"/>
              <a:gd name="T96" fmla="*/ 81 w 154"/>
              <a:gd name="T97" fmla="*/ 59 h 85"/>
              <a:gd name="T98" fmla="*/ 89 w 154"/>
              <a:gd name="T99" fmla="*/ 63 h 85"/>
              <a:gd name="T100" fmla="*/ 89 w 154"/>
              <a:gd name="T101" fmla="*/ 71 h 85"/>
              <a:gd name="T102" fmla="*/ 99 w 154"/>
              <a:gd name="T103" fmla="*/ 75 h 85"/>
              <a:gd name="T104" fmla="*/ 103 w 154"/>
              <a:gd name="T105" fmla="*/ 83 h 85"/>
              <a:gd name="T106" fmla="*/ 109 w 154"/>
              <a:gd name="T107" fmla="*/ 71 h 85"/>
              <a:gd name="T108" fmla="*/ 109 w 154"/>
              <a:gd name="T109" fmla="*/ 61 h 85"/>
              <a:gd name="T110" fmla="*/ 124 w 154"/>
              <a:gd name="T111" fmla="*/ 65 h 85"/>
              <a:gd name="T112" fmla="*/ 128 w 154"/>
              <a:gd name="T113" fmla="*/ 65 h 85"/>
              <a:gd name="T114" fmla="*/ 134 w 154"/>
              <a:gd name="T115" fmla="*/ 69 h 85"/>
              <a:gd name="T116" fmla="*/ 136 w 154"/>
              <a:gd name="T117" fmla="*/ 57 h 85"/>
              <a:gd name="T118" fmla="*/ 150 w 154"/>
              <a:gd name="T119" fmla="*/ 55 h 85"/>
              <a:gd name="T120" fmla="*/ 146 w 154"/>
              <a:gd name="T121" fmla="*/ 43 h 85"/>
              <a:gd name="T122" fmla="*/ 154 w 154"/>
              <a:gd name="T123" fmla="*/ 36 h 85"/>
              <a:gd name="T124" fmla="*/ 150 w 154"/>
              <a:gd name="T125"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85">
                <a:moveTo>
                  <a:pt x="150" y="30"/>
                </a:moveTo>
                <a:lnTo>
                  <a:pt x="146" y="30"/>
                </a:lnTo>
                <a:lnTo>
                  <a:pt x="140" y="36"/>
                </a:lnTo>
                <a:lnTo>
                  <a:pt x="132" y="30"/>
                </a:lnTo>
                <a:lnTo>
                  <a:pt x="122" y="30"/>
                </a:lnTo>
                <a:lnTo>
                  <a:pt x="122" y="22"/>
                </a:lnTo>
                <a:lnTo>
                  <a:pt x="118" y="20"/>
                </a:lnTo>
                <a:lnTo>
                  <a:pt x="116" y="10"/>
                </a:lnTo>
                <a:lnTo>
                  <a:pt x="107" y="6"/>
                </a:lnTo>
                <a:lnTo>
                  <a:pt x="103" y="4"/>
                </a:lnTo>
                <a:lnTo>
                  <a:pt x="99" y="4"/>
                </a:lnTo>
                <a:lnTo>
                  <a:pt x="95" y="6"/>
                </a:lnTo>
                <a:lnTo>
                  <a:pt x="89" y="6"/>
                </a:lnTo>
                <a:lnTo>
                  <a:pt x="87" y="0"/>
                </a:lnTo>
                <a:lnTo>
                  <a:pt x="81" y="2"/>
                </a:lnTo>
                <a:lnTo>
                  <a:pt x="81" y="6"/>
                </a:lnTo>
                <a:lnTo>
                  <a:pt x="79" y="10"/>
                </a:lnTo>
                <a:lnTo>
                  <a:pt x="71" y="6"/>
                </a:lnTo>
                <a:lnTo>
                  <a:pt x="65" y="10"/>
                </a:lnTo>
                <a:lnTo>
                  <a:pt x="59" y="8"/>
                </a:lnTo>
                <a:lnTo>
                  <a:pt x="59" y="8"/>
                </a:lnTo>
                <a:lnTo>
                  <a:pt x="49" y="12"/>
                </a:lnTo>
                <a:lnTo>
                  <a:pt x="41" y="10"/>
                </a:lnTo>
                <a:lnTo>
                  <a:pt x="39" y="6"/>
                </a:lnTo>
                <a:lnTo>
                  <a:pt x="31" y="8"/>
                </a:lnTo>
                <a:lnTo>
                  <a:pt x="27" y="12"/>
                </a:lnTo>
                <a:lnTo>
                  <a:pt x="35" y="16"/>
                </a:lnTo>
                <a:lnTo>
                  <a:pt x="37" y="22"/>
                </a:lnTo>
                <a:lnTo>
                  <a:pt x="29" y="26"/>
                </a:lnTo>
                <a:lnTo>
                  <a:pt x="24" y="34"/>
                </a:lnTo>
                <a:lnTo>
                  <a:pt x="18" y="36"/>
                </a:lnTo>
                <a:lnTo>
                  <a:pt x="10" y="51"/>
                </a:lnTo>
                <a:lnTo>
                  <a:pt x="8" y="67"/>
                </a:lnTo>
                <a:lnTo>
                  <a:pt x="4" y="67"/>
                </a:lnTo>
                <a:lnTo>
                  <a:pt x="0" y="69"/>
                </a:lnTo>
                <a:lnTo>
                  <a:pt x="0" y="73"/>
                </a:lnTo>
                <a:lnTo>
                  <a:pt x="8" y="75"/>
                </a:lnTo>
                <a:lnTo>
                  <a:pt x="16" y="71"/>
                </a:lnTo>
                <a:lnTo>
                  <a:pt x="14" y="63"/>
                </a:lnTo>
                <a:lnTo>
                  <a:pt x="20" y="57"/>
                </a:lnTo>
                <a:lnTo>
                  <a:pt x="27" y="59"/>
                </a:lnTo>
                <a:lnTo>
                  <a:pt x="29" y="63"/>
                </a:lnTo>
                <a:lnTo>
                  <a:pt x="33" y="73"/>
                </a:lnTo>
                <a:lnTo>
                  <a:pt x="37" y="77"/>
                </a:lnTo>
                <a:lnTo>
                  <a:pt x="37" y="83"/>
                </a:lnTo>
                <a:lnTo>
                  <a:pt x="47" y="85"/>
                </a:lnTo>
                <a:lnTo>
                  <a:pt x="59" y="75"/>
                </a:lnTo>
                <a:lnTo>
                  <a:pt x="69" y="79"/>
                </a:lnTo>
                <a:lnTo>
                  <a:pt x="81" y="59"/>
                </a:lnTo>
                <a:lnTo>
                  <a:pt x="89" y="63"/>
                </a:lnTo>
                <a:lnTo>
                  <a:pt x="89" y="71"/>
                </a:lnTo>
                <a:lnTo>
                  <a:pt x="99" y="75"/>
                </a:lnTo>
                <a:lnTo>
                  <a:pt x="103" y="83"/>
                </a:lnTo>
                <a:lnTo>
                  <a:pt x="109" y="71"/>
                </a:lnTo>
                <a:lnTo>
                  <a:pt x="109" y="61"/>
                </a:lnTo>
                <a:lnTo>
                  <a:pt x="124" y="65"/>
                </a:lnTo>
                <a:lnTo>
                  <a:pt x="128" y="65"/>
                </a:lnTo>
                <a:lnTo>
                  <a:pt x="134" y="69"/>
                </a:lnTo>
                <a:lnTo>
                  <a:pt x="136" y="57"/>
                </a:lnTo>
                <a:lnTo>
                  <a:pt x="150" y="55"/>
                </a:lnTo>
                <a:lnTo>
                  <a:pt x="146" y="43"/>
                </a:lnTo>
                <a:lnTo>
                  <a:pt x="154" y="36"/>
                </a:lnTo>
                <a:lnTo>
                  <a:pt x="150" y="3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55">
            <a:extLst>
              <a:ext uri="{FF2B5EF4-FFF2-40B4-BE49-F238E27FC236}">
                <a16:creationId xmlns:a16="http://schemas.microsoft.com/office/drawing/2014/main" id="{541FAC83-E19D-144A-C59F-637DF14A1A96}"/>
              </a:ext>
            </a:extLst>
          </p:cNvPr>
          <p:cNvSpPr>
            <a:spLocks/>
          </p:cNvSpPr>
          <p:nvPr/>
        </p:nvSpPr>
        <p:spPr bwMode="auto">
          <a:xfrm>
            <a:off x="21232438" y="7000876"/>
            <a:ext cx="12700" cy="4764"/>
          </a:xfrm>
          <a:custGeom>
            <a:avLst/>
            <a:gdLst>
              <a:gd name="T0" fmla="*/ 2 w 4"/>
              <a:gd name="T1" fmla="*/ 2 h 2"/>
              <a:gd name="T2" fmla="*/ 4 w 4"/>
              <a:gd name="T3" fmla="*/ 0 h 2"/>
              <a:gd name="T4" fmla="*/ 0 w 4"/>
              <a:gd name="T5" fmla="*/ 1 h 2"/>
              <a:gd name="T6" fmla="*/ 2 w 4"/>
              <a:gd name="T7" fmla="*/ 2 h 2"/>
            </a:gdLst>
            <a:ahLst/>
            <a:cxnLst>
              <a:cxn ang="0">
                <a:pos x="T0" y="T1"/>
              </a:cxn>
              <a:cxn ang="0">
                <a:pos x="T2" y="T3"/>
              </a:cxn>
              <a:cxn ang="0">
                <a:pos x="T4" y="T5"/>
              </a:cxn>
              <a:cxn ang="0">
                <a:pos x="T6" y="T7"/>
              </a:cxn>
            </a:cxnLst>
            <a:rect l="0" t="0" r="r" b="b"/>
            <a:pathLst>
              <a:path w="4" h="2">
                <a:moveTo>
                  <a:pt x="2" y="2"/>
                </a:moveTo>
                <a:cubicBezTo>
                  <a:pt x="3" y="1"/>
                  <a:pt x="3" y="0"/>
                  <a:pt x="4" y="0"/>
                </a:cubicBezTo>
                <a:cubicBezTo>
                  <a:pt x="3" y="0"/>
                  <a:pt x="1" y="0"/>
                  <a:pt x="0" y="1"/>
                </a:cubicBezTo>
                <a:cubicBezTo>
                  <a:pt x="1" y="1"/>
                  <a:pt x="2" y="2"/>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56">
            <a:extLst>
              <a:ext uri="{FF2B5EF4-FFF2-40B4-BE49-F238E27FC236}">
                <a16:creationId xmlns:a16="http://schemas.microsoft.com/office/drawing/2014/main" id="{A3B57408-5D81-8E2C-1713-3BFBA4218898}"/>
              </a:ext>
            </a:extLst>
          </p:cNvPr>
          <p:cNvSpPr>
            <a:spLocks/>
          </p:cNvSpPr>
          <p:nvPr/>
        </p:nvSpPr>
        <p:spPr bwMode="auto">
          <a:xfrm>
            <a:off x="21065751" y="6959601"/>
            <a:ext cx="9526" cy="6350"/>
          </a:xfrm>
          <a:custGeom>
            <a:avLst/>
            <a:gdLst>
              <a:gd name="T0" fmla="*/ 0 w 3"/>
              <a:gd name="T1" fmla="*/ 2 h 2"/>
              <a:gd name="T2" fmla="*/ 0 w 3"/>
              <a:gd name="T3" fmla="*/ 2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0" y="2"/>
                  <a:pt x="0" y="2"/>
                </a:cubicBezTo>
                <a:cubicBezTo>
                  <a:pt x="1" y="1"/>
                  <a:pt x="2" y="1"/>
                  <a:pt x="3" y="0"/>
                </a:cubicBezTo>
                <a:cubicBezTo>
                  <a:pt x="2" y="1"/>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7">
            <a:extLst>
              <a:ext uri="{FF2B5EF4-FFF2-40B4-BE49-F238E27FC236}">
                <a16:creationId xmlns:a16="http://schemas.microsoft.com/office/drawing/2014/main" id="{7AC99E09-00D7-1999-29D4-AB36DC5E84D1}"/>
              </a:ext>
            </a:extLst>
          </p:cNvPr>
          <p:cNvSpPr>
            <a:spLocks/>
          </p:cNvSpPr>
          <p:nvPr/>
        </p:nvSpPr>
        <p:spPr bwMode="auto">
          <a:xfrm>
            <a:off x="21245138" y="6997700"/>
            <a:ext cx="3176" cy="3176"/>
          </a:xfrm>
          <a:custGeom>
            <a:avLst/>
            <a:gdLst>
              <a:gd name="T0" fmla="*/ 0 w 1"/>
              <a:gd name="T1" fmla="*/ 1 h 1"/>
              <a:gd name="T2" fmla="*/ 1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1"/>
                  <a:pt x="1" y="1"/>
                  <a:pt x="1" y="1"/>
                </a:cubicBezTo>
                <a:cubicBezTo>
                  <a:pt x="1" y="0"/>
                  <a:pt x="1" y="0"/>
                  <a:pt x="0" y="0"/>
                </a:cubicBezTo>
                <a:cubicBezTo>
                  <a:pt x="0" y="0"/>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58">
            <a:extLst>
              <a:ext uri="{FF2B5EF4-FFF2-40B4-BE49-F238E27FC236}">
                <a16:creationId xmlns:a16="http://schemas.microsoft.com/office/drawing/2014/main" id="{23A72D47-3AD4-CC1B-4BEC-3667AA0DE3B9}"/>
              </a:ext>
            </a:extLst>
          </p:cNvPr>
          <p:cNvSpPr>
            <a:spLocks/>
          </p:cNvSpPr>
          <p:nvPr/>
        </p:nvSpPr>
        <p:spPr bwMode="auto">
          <a:xfrm>
            <a:off x="21040351" y="6721477"/>
            <a:ext cx="619126" cy="692150"/>
          </a:xfrm>
          <a:custGeom>
            <a:avLst/>
            <a:gdLst>
              <a:gd name="T0" fmla="*/ 161 w 197"/>
              <a:gd name="T1" fmla="*/ 121 h 221"/>
              <a:gd name="T2" fmla="*/ 154 w 197"/>
              <a:gd name="T3" fmla="*/ 110 h 221"/>
              <a:gd name="T4" fmla="*/ 130 w 197"/>
              <a:gd name="T5" fmla="*/ 100 h 221"/>
              <a:gd name="T6" fmla="*/ 106 w 197"/>
              <a:gd name="T7" fmla="*/ 69 h 221"/>
              <a:gd name="T8" fmla="*/ 92 w 197"/>
              <a:gd name="T9" fmla="*/ 52 h 221"/>
              <a:gd name="T10" fmla="*/ 96 w 197"/>
              <a:gd name="T11" fmla="*/ 37 h 221"/>
              <a:gd name="T12" fmla="*/ 109 w 197"/>
              <a:gd name="T13" fmla="*/ 35 h 221"/>
              <a:gd name="T14" fmla="*/ 111 w 197"/>
              <a:gd name="T15" fmla="*/ 30 h 221"/>
              <a:gd name="T16" fmla="*/ 112 w 197"/>
              <a:gd name="T17" fmla="*/ 22 h 221"/>
              <a:gd name="T18" fmla="*/ 114 w 197"/>
              <a:gd name="T19" fmla="*/ 12 h 221"/>
              <a:gd name="T20" fmla="*/ 107 w 197"/>
              <a:gd name="T21" fmla="*/ 11 h 221"/>
              <a:gd name="T22" fmla="*/ 88 w 197"/>
              <a:gd name="T23" fmla="*/ 4 h 221"/>
              <a:gd name="T24" fmla="*/ 82 w 197"/>
              <a:gd name="T25" fmla="*/ 1 h 221"/>
              <a:gd name="T26" fmla="*/ 69 w 197"/>
              <a:gd name="T27" fmla="*/ 5 h 221"/>
              <a:gd name="T28" fmla="*/ 60 w 197"/>
              <a:gd name="T29" fmla="*/ 7 h 221"/>
              <a:gd name="T30" fmla="*/ 55 w 197"/>
              <a:gd name="T31" fmla="*/ 14 h 221"/>
              <a:gd name="T32" fmla="*/ 51 w 197"/>
              <a:gd name="T33" fmla="*/ 18 h 221"/>
              <a:gd name="T34" fmla="*/ 41 w 197"/>
              <a:gd name="T35" fmla="*/ 16 h 221"/>
              <a:gd name="T36" fmla="*/ 38 w 197"/>
              <a:gd name="T37" fmla="*/ 27 h 221"/>
              <a:gd name="T38" fmla="*/ 31 w 197"/>
              <a:gd name="T39" fmla="*/ 21 h 221"/>
              <a:gd name="T40" fmla="*/ 27 w 197"/>
              <a:gd name="T41" fmla="*/ 15 h 221"/>
              <a:gd name="T42" fmla="*/ 16 w 197"/>
              <a:gd name="T43" fmla="*/ 23 h 221"/>
              <a:gd name="T44" fmla="*/ 5 w 197"/>
              <a:gd name="T45" fmla="*/ 27 h 221"/>
              <a:gd name="T46" fmla="*/ 5 w 197"/>
              <a:gd name="T47" fmla="*/ 33 h 221"/>
              <a:gd name="T48" fmla="*/ 7 w 197"/>
              <a:gd name="T49" fmla="*/ 41 h 221"/>
              <a:gd name="T50" fmla="*/ 0 w 197"/>
              <a:gd name="T51" fmla="*/ 45 h 221"/>
              <a:gd name="T52" fmla="*/ 5 w 197"/>
              <a:gd name="T53" fmla="*/ 58 h 221"/>
              <a:gd name="T54" fmla="*/ 16 w 197"/>
              <a:gd name="T55" fmla="*/ 62 h 221"/>
              <a:gd name="T56" fmla="*/ 16 w 197"/>
              <a:gd name="T57" fmla="*/ 73 h 221"/>
              <a:gd name="T58" fmla="*/ 21 w 197"/>
              <a:gd name="T59" fmla="*/ 71 h 221"/>
              <a:gd name="T60" fmla="*/ 45 w 197"/>
              <a:gd name="T61" fmla="*/ 62 h 221"/>
              <a:gd name="T62" fmla="*/ 66 w 197"/>
              <a:gd name="T63" fmla="*/ 89 h 221"/>
              <a:gd name="T64" fmla="*/ 111 w 197"/>
              <a:gd name="T65" fmla="*/ 126 h 221"/>
              <a:gd name="T66" fmla="*/ 148 w 197"/>
              <a:gd name="T67" fmla="*/ 152 h 221"/>
              <a:gd name="T68" fmla="*/ 158 w 197"/>
              <a:gd name="T69" fmla="*/ 172 h 221"/>
              <a:gd name="T70" fmla="*/ 146 w 197"/>
              <a:gd name="T71" fmla="*/ 188 h 221"/>
              <a:gd name="T72" fmla="*/ 103 w 197"/>
              <a:gd name="T73" fmla="*/ 193 h 221"/>
              <a:gd name="T74" fmla="*/ 102 w 197"/>
              <a:gd name="T75" fmla="*/ 200 h 221"/>
              <a:gd name="T76" fmla="*/ 140 w 197"/>
              <a:gd name="T77" fmla="*/ 221 h 221"/>
              <a:gd name="T78" fmla="*/ 147 w 197"/>
              <a:gd name="T79" fmla="*/ 212 h 221"/>
              <a:gd name="T80" fmla="*/ 154 w 197"/>
              <a:gd name="T81" fmla="*/ 197 h 221"/>
              <a:gd name="T82" fmla="*/ 174 w 197"/>
              <a:gd name="T83" fmla="*/ 173 h 221"/>
              <a:gd name="T84" fmla="*/ 170 w 197"/>
              <a:gd name="T85" fmla="*/ 156 h 221"/>
              <a:gd name="T86" fmla="*/ 181 w 197"/>
              <a:gd name="T87" fmla="*/ 144 h 221"/>
              <a:gd name="T88" fmla="*/ 194 w 197"/>
              <a:gd name="T89" fmla="*/ 15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221">
                <a:moveTo>
                  <a:pt x="194" y="140"/>
                </a:moveTo>
                <a:cubicBezTo>
                  <a:pt x="183" y="134"/>
                  <a:pt x="174" y="124"/>
                  <a:pt x="161" y="121"/>
                </a:cubicBezTo>
                <a:cubicBezTo>
                  <a:pt x="157" y="120"/>
                  <a:pt x="156" y="117"/>
                  <a:pt x="156" y="114"/>
                </a:cubicBezTo>
                <a:cubicBezTo>
                  <a:pt x="156" y="112"/>
                  <a:pt x="155" y="111"/>
                  <a:pt x="154" y="110"/>
                </a:cubicBezTo>
                <a:cubicBezTo>
                  <a:pt x="151" y="110"/>
                  <a:pt x="149" y="109"/>
                  <a:pt x="146" y="109"/>
                </a:cubicBezTo>
                <a:cubicBezTo>
                  <a:pt x="139" y="109"/>
                  <a:pt x="134" y="105"/>
                  <a:pt x="130" y="100"/>
                </a:cubicBezTo>
                <a:cubicBezTo>
                  <a:pt x="127" y="97"/>
                  <a:pt x="123" y="93"/>
                  <a:pt x="121" y="89"/>
                </a:cubicBezTo>
                <a:cubicBezTo>
                  <a:pt x="118" y="80"/>
                  <a:pt x="112" y="75"/>
                  <a:pt x="106" y="69"/>
                </a:cubicBezTo>
                <a:cubicBezTo>
                  <a:pt x="103" y="67"/>
                  <a:pt x="100" y="66"/>
                  <a:pt x="97" y="63"/>
                </a:cubicBezTo>
                <a:cubicBezTo>
                  <a:pt x="94" y="61"/>
                  <a:pt x="92" y="57"/>
                  <a:pt x="92" y="52"/>
                </a:cubicBezTo>
                <a:cubicBezTo>
                  <a:pt x="93" y="49"/>
                  <a:pt x="93" y="46"/>
                  <a:pt x="93" y="42"/>
                </a:cubicBezTo>
                <a:cubicBezTo>
                  <a:pt x="93" y="40"/>
                  <a:pt x="95" y="38"/>
                  <a:pt x="96" y="37"/>
                </a:cubicBezTo>
                <a:cubicBezTo>
                  <a:pt x="99" y="36"/>
                  <a:pt x="103" y="34"/>
                  <a:pt x="106" y="33"/>
                </a:cubicBezTo>
                <a:cubicBezTo>
                  <a:pt x="107" y="33"/>
                  <a:pt x="109" y="34"/>
                  <a:pt x="109" y="35"/>
                </a:cubicBezTo>
                <a:cubicBezTo>
                  <a:pt x="109" y="35"/>
                  <a:pt x="109" y="35"/>
                  <a:pt x="109" y="35"/>
                </a:cubicBezTo>
                <a:cubicBezTo>
                  <a:pt x="111" y="30"/>
                  <a:pt x="111" y="30"/>
                  <a:pt x="111" y="30"/>
                </a:cubicBezTo>
                <a:cubicBezTo>
                  <a:pt x="110" y="25"/>
                  <a:pt x="110" y="25"/>
                  <a:pt x="110" y="25"/>
                </a:cubicBezTo>
                <a:cubicBezTo>
                  <a:pt x="112" y="22"/>
                  <a:pt x="112" y="22"/>
                  <a:pt x="112" y="22"/>
                </a:cubicBezTo>
                <a:cubicBezTo>
                  <a:pt x="111" y="19"/>
                  <a:pt x="111" y="19"/>
                  <a:pt x="111" y="19"/>
                </a:cubicBezTo>
                <a:cubicBezTo>
                  <a:pt x="114" y="12"/>
                  <a:pt x="114" y="12"/>
                  <a:pt x="114" y="12"/>
                </a:cubicBezTo>
                <a:cubicBezTo>
                  <a:pt x="112" y="10"/>
                  <a:pt x="112" y="10"/>
                  <a:pt x="112" y="10"/>
                </a:cubicBezTo>
                <a:cubicBezTo>
                  <a:pt x="107" y="11"/>
                  <a:pt x="107" y="11"/>
                  <a:pt x="107" y="11"/>
                </a:cubicBezTo>
                <a:cubicBezTo>
                  <a:pt x="95" y="9"/>
                  <a:pt x="95" y="9"/>
                  <a:pt x="95" y="9"/>
                </a:cubicBezTo>
                <a:cubicBezTo>
                  <a:pt x="88" y="4"/>
                  <a:pt x="88" y="4"/>
                  <a:pt x="88" y="4"/>
                </a:cubicBezTo>
                <a:cubicBezTo>
                  <a:pt x="88" y="1"/>
                  <a:pt x="88" y="1"/>
                  <a:pt x="88" y="1"/>
                </a:cubicBezTo>
                <a:cubicBezTo>
                  <a:pt x="82" y="1"/>
                  <a:pt x="82" y="1"/>
                  <a:pt x="82" y="1"/>
                </a:cubicBezTo>
                <a:cubicBezTo>
                  <a:pt x="78" y="0"/>
                  <a:pt x="78" y="0"/>
                  <a:pt x="78" y="0"/>
                </a:cubicBezTo>
                <a:cubicBezTo>
                  <a:pt x="69" y="5"/>
                  <a:pt x="69" y="5"/>
                  <a:pt x="69" y="5"/>
                </a:cubicBezTo>
                <a:cubicBezTo>
                  <a:pt x="64" y="3"/>
                  <a:pt x="64" y="3"/>
                  <a:pt x="64" y="3"/>
                </a:cubicBezTo>
                <a:cubicBezTo>
                  <a:pt x="60" y="7"/>
                  <a:pt x="60" y="7"/>
                  <a:pt x="60" y="7"/>
                </a:cubicBezTo>
                <a:cubicBezTo>
                  <a:pt x="62" y="13"/>
                  <a:pt x="62" y="13"/>
                  <a:pt x="62" y="13"/>
                </a:cubicBezTo>
                <a:cubicBezTo>
                  <a:pt x="55" y="14"/>
                  <a:pt x="55" y="14"/>
                  <a:pt x="55" y="14"/>
                </a:cubicBezTo>
                <a:cubicBezTo>
                  <a:pt x="54" y="20"/>
                  <a:pt x="54" y="20"/>
                  <a:pt x="54" y="20"/>
                </a:cubicBezTo>
                <a:cubicBezTo>
                  <a:pt x="51" y="18"/>
                  <a:pt x="51" y="18"/>
                  <a:pt x="51" y="18"/>
                </a:cubicBezTo>
                <a:cubicBezTo>
                  <a:pt x="49" y="18"/>
                  <a:pt x="49" y="18"/>
                  <a:pt x="49" y="18"/>
                </a:cubicBezTo>
                <a:cubicBezTo>
                  <a:pt x="41" y="16"/>
                  <a:pt x="41" y="16"/>
                  <a:pt x="41" y="16"/>
                </a:cubicBezTo>
                <a:cubicBezTo>
                  <a:pt x="41" y="21"/>
                  <a:pt x="41" y="21"/>
                  <a:pt x="41" y="21"/>
                </a:cubicBezTo>
                <a:cubicBezTo>
                  <a:pt x="38" y="27"/>
                  <a:pt x="38" y="27"/>
                  <a:pt x="38" y="27"/>
                </a:cubicBezTo>
                <a:cubicBezTo>
                  <a:pt x="36" y="23"/>
                  <a:pt x="36" y="23"/>
                  <a:pt x="36" y="23"/>
                </a:cubicBezTo>
                <a:cubicBezTo>
                  <a:pt x="31" y="21"/>
                  <a:pt x="31" y="21"/>
                  <a:pt x="31" y="21"/>
                </a:cubicBezTo>
                <a:cubicBezTo>
                  <a:pt x="31" y="17"/>
                  <a:pt x="31" y="17"/>
                  <a:pt x="31" y="17"/>
                </a:cubicBezTo>
                <a:cubicBezTo>
                  <a:pt x="27" y="15"/>
                  <a:pt x="27" y="15"/>
                  <a:pt x="27" y="15"/>
                </a:cubicBezTo>
                <a:cubicBezTo>
                  <a:pt x="21" y="25"/>
                  <a:pt x="21" y="25"/>
                  <a:pt x="21" y="25"/>
                </a:cubicBezTo>
                <a:cubicBezTo>
                  <a:pt x="16" y="23"/>
                  <a:pt x="16" y="23"/>
                  <a:pt x="16" y="23"/>
                </a:cubicBezTo>
                <a:cubicBezTo>
                  <a:pt x="10" y="28"/>
                  <a:pt x="10" y="28"/>
                  <a:pt x="10" y="28"/>
                </a:cubicBezTo>
                <a:cubicBezTo>
                  <a:pt x="5" y="27"/>
                  <a:pt x="5" y="27"/>
                  <a:pt x="5" y="27"/>
                </a:cubicBezTo>
                <a:cubicBezTo>
                  <a:pt x="4" y="29"/>
                  <a:pt x="4" y="29"/>
                  <a:pt x="4" y="29"/>
                </a:cubicBezTo>
                <a:cubicBezTo>
                  <a:pt x="5" y="33"/>
                  <a:pt x="5" y="33"/>
                  <a:pt x="5" y="33"/>
                </a:cubicBezTo>
                <a:cubicBezTo>
                  <a:pt x="8" y="35"/>
                  <a:pt x="8" y="35"/>
                  <a:pt x="8" y="35"/>
                </a:cubicBezTo>
                <a:cubicBezTo>
                  <a:pt x="7" y="41"/>
                  <a:pt x="7" y="41"/>
                  <a:pt x="7" y="41"/>
                </a:cubicBezTo>
                <a:cubicBezTo>
                  <a:pt x="3" y="42"/>
                  <a:pt x="3" y="42"/>
                  <a:pt x="3" y="42"/>
                </a:cubicBezTo>
                <a:cubicBezTo>
                  <a:pt x="0" y="45"/>
                  <a:pt x="0" y="45"/>
                  <a:pt x="0" y="45"/>
                </a:cubicBezTo>
                <a:cubicBezTo>
                  <a:pt x="4" y="49"/>
                  <a:pt x="4" y="49"/>
                  <a:pt x="4" y="49"/>
                </a:cubicBezTo>
                <a:cubicBezTo>
                  <a:pt x="5" y="58"/>
                  <a:pt x="5" y="58"/>
                  <a:pt x="5" y="58"/>
                </a:cubicBezTo>
                <a:cubicBezTo>
                  <a:pt x="11" y="61"/>
                  <a:pt x="11" y="61"/>
                  <a:pt x="11" y="61"/>
                </a:cubicBezTo>
                <a:cubicBezTo>
                  <a:pt x="16" y="62"/>
                  <a:pt x="16" y="62"/>
                  <a:pt x="16" y="62"/>
                </a:cubicBezTo>
                <a:cubicBezTo>
                  <a:pt x="14" y="67"/>
                  <a:pt x="14" y="67"/>
                  <a:pt x="14" y="67"/>
                </a:cubicBezTo>
                <a:cubicBezTo>
                  <a:pt x="14" y="67"/>
                  <a:pt x="15" y="71"/>
                  <a:pt x="16" y="73"/>
                </a:cubicBezTo>
                <a:cubicBezTo>
                  <a:pt x="15" y="73"/>
                  <a:pt x="15" y="73"/>
                  <a:pt x="15" y="74"/>
                </a:cubicBezTo>
                <a:cubicBezTo>
                  <a:pt x="17" y="72"/>
                  <a:pt x="19" y="71"/>
                  <a:pt x="21" y="71"/>
                </a:cubicBezTo>
                <a:cubicBezTo>
                  <a:pt x="24" y="70"/>
                  <a:pt x="26" y="68"/>
                  <a:pt x="28" y="66"/>
                </a:cubicBezTo>
                <a:cubicBezTo>
                  <a:pt x="33" y="60"/>
                  <a:pt x="38" y="60"/>
                  <a:pt x="45" y="62"/>
                </a:cubicBezTo>
                <a:cubicBezTo>
                  <a:pt x="51" y="64"/>
                  <a:pt x="56" y="68"/>
                  <a:pt x="58" y="74"/>
                </a:cubicBezTo>
                <a:cubicBezTo>
                  <a:pt x="61" y="79"/>
                  <a:pt x="63" y="84"/>
                  <a:pt x="66" y="89"/>
                </a:cubicBezTo>
                <a:cubicBezTo>
                  <a:pt x="74" y="96"/>
                  <a:pt x="83" y="104"/>
                  <a:pt x="91" y="113"/>
                </a:cubicBezTo>
                <a:cubicBezTo>
                  <a:pt x="96" y="120"/>
                  <a:pt x="103" y="124"/>
                  <a:pt x="111" y="126"/>
                </a:cubicBezTo>
                <a:cubicBezTo>
                  <a:pt x="121" y="129"/>
                  <a:pt x="128" y="136"/>
                  <a:pt x="136" y="141"/>
                </a:cubicBezTo>
                <a:cubicBezTo>
                  <a:pt x="138" y="146"/>
                  <a:pt x="143" y="149"/>
                  <a:pt x="148" y="152"/>
                </a:cubicBezTo>
                <a:cubicBezTo>
                  <a:pt x="150" y="153"/>
                  <a:pt x="152" y="154"/>
                  <a:pt x="152" y="156"/>
                </a:cubicBezTo>
                <a:cubicBezTo>
                  <a:pt x="154" y="161"/>
                  <a:pt x="156" y="166"/>
                  <a:pt x="158" y="172"/>
                </a:cubicBezTo>
                <a:cubicBezTo>
                  <a:pt x="158" y="173"/>
                  <a:pt x="158" y="174"/>
                  <a:pt x="158" y="176"/>
                </a:cubicBezTo>
                <a:cubicBezTo>
                  <a:pt x="156" y="181"/>
                  <a:pt x="154" y="187"/>
                  <a:pt x="146" y="188"/>
                </a:cubicBezTo>
                <a:cubicBezTo>
                  <a:pt x="134" y="190"/>
                  <a:pt x="122" y="193"/>
                  <a:pt x="109" y="192"/>
                </a:cubicBezTo>
                <a:cubicBezTo>
                  <a:pt x="107" y="191"/>
                  <a:pt x="105" y="192"/>
                  <a:pt x="103" y="193"/>
                </a:cubicBezTo>
                <a:cubicBezTo>
                  <a:pt x="102" y="194"/>
                  <a:pt x="101" y="195"/>
                  <a:pt x="101" y="197"/>
                </a:cubicBezTo>
                <a:cubicBezTo>
                  <a:pt x="101" y="198"/>
                  <a:pt x="101" y="200"/>
                  <a:pt x="102" y="200"/>
                </a:cubicBezTo>
                <a:cubicBezTo>
                  <a:pt x="106" y="203"/>
                  <a:pt x="110" y="205"/>
                  <a:pt x="114" y="208"/>
                </a:cubicBezTo>
                <a:cubicBezTo>
                  <a:pt x="123" y="212"/>
                  <a:pt x="131" y="216"/>
                  <a:pt x="140" y="221"/>
                </a:cubicBezTo>
                <a:cubicBezTo>
                  <a:pt x="142" y="221"/>
                  <a:pt x="145" y="220"/>
                  <a:pt x="145" y="218"/>
                </a:cubicBezTo>
                <a:cubicBezTo>
                  <a:pt x="146" y="216"/>
                  <a:pt x="147" y="214"/>
                  <a:pt x="147" y="212"/>
                </a:cubicBezTo>
                <a:cubicBezTo>
                  <a:pt x="147" y="210"/>
                  <a:pt x="146" y="207"/>
                  <a:pt x="146" y="204"/>
                </a:cubicBezTo>
                <a:cubicBezTo>
                  <a:pt x="146" y="200"/>
                  <a:pt x="149" y="196"/>
                  <a:pt x="154" y="197"/>
                </a:cubicBezTo>
                <a:cubicBezTo>
                  <a:pt x="159" y="197"/>
                  <a:pt x="162" y="195"/>
                  <a:pt x="164" y="191"/>
                </a:cubicBezTo>
                <a:cubicBezTo>
                  <a:pt x="168" y="185"/>
                  <a:pt x="171" y="179"/>
                  <a:pt x="174" y="173"/>
                </a:cubicBezTo>
                <a:cubicBezTo>
                  <a:pt x="176" y="169"/>
                  <a:pt x="176" y="165"/>
                  <a:pt x="174" y="161"/>
                </a:cubicBezTo>
                <a:cubicBezTo>
                  <a:pt x="173" y="160"/>
                  <a:pt x="171" y="158"/>
                  <a:pt x="170" y="156"/>
                </a:cubicBezTo>
                <a:cubicBezTo>
                  <a:pt x="170" y="154"/>
                  <a:pt x="170" y="151"/>
                  <a:pt x="171" y="148"/>
                </a:cubicBezTo>
                <a:cubicBezTo>
                  <a:pt x="172" y="144"/>
                  <a:pt x="178" y="142"/>
                  <a:pt x="181" y="144"/>
                </a:cubicBezTo>
                <a:cubicBezTo>
                  <a:pt x="185" y="147"/>
                  <a:pt x="187" y="150"/>
                  <a:pt x="191" y="152"/>
                </a:cubicBezTo>
                <a:cubicBezTo>
                  <a:pt x="191" y="153"/>
                  <a:pt x="194" y="152"/>
                  <a:pt x="194" y="151"/>
                </a:cubicBezTo>
                <a:cubicBezTo>
                  <a:pt x="197" y="147"/>
                  <a:pt x="197" y="142"/>
                  <a:pt x="194" y="14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59">
            <a:extLst>
              <a:ext uri="{FF2B5EF4-FFF2-40B4-BE49-F238E27FC236}">
                <a16:creationId xmlns:a16="http://schemas.microsoft.com/office/drawing/2014/main" id="{E9212A4C-BD31-3FD0-E445-E1A42FE0DD5A}"/>
              </a:ext>
            </a:extLst>
          </p:cNvPr>
          <p:cNvSpPr>
            <a:spLocks/>
          </p:cNvSpPr>
          <p:nvPr/>
        </p:nvSpPr>
        <p:spPr bwMode="auto">
          <a:xfrm>
            <a:off x="21141950" y="7005639"/>
            <a:ext cx="55564" cy="95250"/>
          </a:xfrm>
          <a:custGeom>
            <a:avLst/>
            <a:gdLst>
              <a:gd name="T0" fmla="*/ 11 w 18"/>
              <a:gd name="T1" fmla="*/ 1 h 30"/>
              <a:gd name="T2" fmla="*/ 4 w 18"/>
              <a:gd name="T3" fmla="*/ 4 h 30"/>
              <a:gd name="T4" fmla="*/ 0 w 18"/>
              <a:gd name="T5" fmla="*/ 13 h 30"/>
              <a:gd name="T6" fmla="*/ 6 w 18"/>
              <a:gd name="T7" fmla="*/ 28 h 30"/>
              <a:gd name="T8" fmla="*/ 13 w 18"/>
              <a:gd name="T9" fmla="*/ 28 h 30"/>
              <a:gd name="T10" fmla="*/ 16 w 18"/>
              <a:gd name="T11" fmla="*/ 23 h 30"/>
              <a:gd name="T12" fmla="*/ 18 w 18"/>
              <a:gd name="T13" fmla="*/ 12 h 30"/>
              <a:gd name="T14" fmla="*/ 17 w 18"/>
              <a:gd name="T15" fmla="*/ 7 h 30"/>
              <a:gd name="T16" fmla="*/ 17 w 18"/>
              <a:gd name="T17" fmla="*/ 5 h 30"/>
              <a:gd name="T18" fmla="*/ 11 w 18"/>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0">
                <a:moveTo>
                  <a:pt x="11" y="1"/>
                </a:moveTo>
                <a:cubicBezTo>
                  <a:pt x="8" y="2"/>
                  <a:pt x="6" y="3"/>
                  <a:pt x="4" y="4"/>
                </a:cubicBezTo>
                <a:cubicBezTo>
                  <a:pt x="0" y="7"/>
                  <a:pt x="0" y="10"/>
                  <a:pt x="0" y="13"/>
                </a:cubicBezTo>
                <a:cubicBezTo>
                  <a:pt x="0" y="19"/>
                  <a:pt x="3" y="24"/>
                  <a:pt x="6" y="28"/>
                </a:cubicBezTo>
                <a:cubicBezTo>
                  <a:pt x="7" y="30"/>
                  <a:pt x="12" y="30"/>
                  <a:pt x="13" y="28"/>
                </a:cubicBezTo>
                <a:cubicBezTo>
                  <a:pt x="14" y="27"/>
                  <a:pt x="15" y="25"/>
                  <a:pt x="16" y="23"/>
                </a:cubicBezTo>
                <a:cubicBezTo>
                  <a:pt x="17" y="19"/>
                  <a:pt x="17" y="15"/>
                  <a:pt x="18" y="12"/>
                </a:cubicBezTo>
                <a:cubicBezTo>
                  <a:pt x="17" y="9"/>
                  <a:pt x="17" y="8"/>
                  <a:pt x="17" y="7"/>
                </a:cubicBezTo>
                <a:cubicBezTo>
                  <a:pt x="17" y="6"/>
                  <a:pt x="17" y="5"/>
                  <a:pt x="17" y="5"/>
                </a:cubicBezTo>
                <a:cubicBezTo>
                  <a:pt x="16" y="1"/>
                  <a:pt x="14" y="0"/>
                  <a:pt x="1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60">
            <a:extLst>
              <a:ext uri="{FF2B5EF4-FFF2-40B4-BE49-F238E27FC236}">
                <a16:creationId xmlns:a16="http://schemas.microsoft.com/office/drawing/2014/main" id="{24984CAE-B9E9-A10D-F4F1-0A6901191CDB}"/>
              </a:ext>
            </a:extLst>
          </p:cNvPr>
          <p:cNvSpPr>
            <a:spLocks/>
          </p:cNvSpPr>
          <p:nvPr/>
        </p:nvSpPr>
        <p:spPr bwMode="auto">
          <a:xfrm>
            <a:off x="21126077" y="7104065"/>
            <a:ext cx="84138" cy="171450"/>
          </a:xfrm>
          <a:custGeom>
            <a:avLst/>
            <a:gdLst>
              <a:gd name="T0" fmla="*/ 26 w 27"/>
              <a:gd name="T1" fmla="*/ 21 h 55"/>
              <a:gd name="T2" fmla="*/ 26 w 27"/>
              <a:gd name="T3" fmla="*/ 15 h 55"/>
              <a:gd name="T4" fmla="*/ 10 w 27"/>
              <a:gd name="T5" fmla="*/ 6 h 55"/>
              <a:gd name="T6" fmla="*/ 3 w 27"/>
              <a:gd name="T7" fmla="*/ 11 h 55"/>
              <a:gd name="T8" fmla="*/ 1 w 27"/>
              <a:gd name="T9" fmla="*/ 16 h 55"/>
              <a:gd name="T10" fmla="*/ 4 w 27"/>
              <a:gd name="T11" fmla="*/ 40 h 55"/>
              <a:gd name="T12" fmla="*/ 22 w 27"/>
              <a:gd name="T13" fmla="*/ 48 h 55"/>
              <a:gd name="T14" fmla="*/ 26 w 27"/>
              <a:gd name="T15" fmla="*/ 42 h 55"/>
              <a:gd name="T16" fmla="*/ 26 w 27"/>
              <a:gd name="T17" fmla="*/ 29 h 55"/>
              <a:gd name="T18" fmla="*/ 27 w 27"/>
              <a:gd name="T19" fmla="*/ 29 h 55"/>
              <a:gd name="T20" fmla="*/ 26 w 27"/>
              <a:gd name="T21"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5">
                <a:moveTo>
                  <a:pt x="26" y="21"/>
                </a:moveTo>
                <a:cubicBezTo>
                  <a:pt x="26" y="19"/>
                  <a:pt x="26" y="17"/>
                  <a:pt x="26" y="15"/>
                </a:cubicBezTo>
                <a:cubicBezTo>
                  <a:pt x="25" y="8"/>
                  <a:pt x="18" y="0"/>
                  <a:pt x="10" y="6"/>
                </a:cubicBezTo>
                <a:cubicBezTo>
                  <a:pt x="8" y="8"/>
                  <a:pt x="5" y="9"/>
                  <a:pt x="3" y="11"/>
                </a:cubicBezTo>
                <a:cubicBezTo>
                  <a:pt x="1" y="12"/>
                  <a:pt x="0" y="14"/>
                  <a:pt x="1" y="16"/>
                </a:cubicBezTo>
                <a:cubicBezTo>
                  <a:pt x="4" y="24"/>
                  <a:pt x="4" y="32"/>
                  <a:pt x="4" y="40"/>
                </a:cubicBezTo>
                <a:cubicBezTo>
                  <a:pt x="5" y="53"/>
                  <a:pt x="11" y="55"/>
                  <a:pt x="22" y="48"/>
                </a:cubicBezTo>
                <a:cubicBezTo>
                  <a:pt x="24" y="47"/>
                  <a:pt x="26" y="45"/>
                  <a:pt x="26" y="42"/>
                </a:cubicBezTo>
                <a:cubicBezTo>
                  <a:pt x="26" y="38"/>
                  <a:pt x="26" y="33"/>
                  <a:pt x="26" y="29"/>
                </a:cubicBezTo>
                <a:cubicBezTo>
                  <a:pt x="27" y="29"/>
                  <a:pt x="27" y="29"/>
                  <a:pt x="27" y="29"/>
                </a:cubicBezTo>
                <a:cubicBezTo>
                  <a:pt x="26" y="27"/>
                  <a:pt x="26" y="24"/>
                  <a:pt x="26" y="2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61">
            <a:extLst>
              <a:ext uri="{FF2B5EF4-FFF2-40B4-BE49-F238E27FC236}">
                <a16:creationId xmlns:a16="http://schemas.microsoft.com/office/drawing/2014/main" id="{C41A9955-DD5B-B581-85DE-985F0601E8EA}"/>
              </a:ext>
            </a:extLst>
          </p:cNvPr>
          <p:cNvSpPr>
            <a:spLocks/>
          </p:cNvSpPr>
          <p:nvPr/>
        </p:nvSpPr>
        <p:spPr bwMode="auto">
          <a:xfrm>
            <a:off x="21656300" y="6108700"/>
            <a:ext cx="144464" cy="76200"/>
          </a:xfrm>
          <a:custGeom>
            <a:avLst/>
            <a:gdLst>
              <a:gd name="T0" fmla="*/ 45 w 46"/>
              <a:gd name="T1" fmla="*/ 22 h 24"/>
              <a:gd name="T2" fmla="*/ 44 w 46"/>
              <a:gd name="T3" fmla="*/ 16 h 24"/>
              <a:gd name="T4" fmla="*/ 46 w 46"/>
              <a:gd name="T5" fmla="*/ 14 h 24"/>
              <a:gd name="T6" fmla="*/ 44 w 46"/>
              <a:gd name="T7" fmla="*/ 12 h 24"/>
              <a:gd name="T8" fmla="*/ 42 w 46"/>
              <a:gd name="T9" fmla="*/ 11 h 24"/>
              <a:gd name="T10" fmla="*/ 42 w 46"/>
              <a:gd name="T11" fmla="*/ 8 h 24"/>
              <a:gd name="T12" fmla="*/ 40 w 46"/>
              <a:gd name="T13" fmla="*/ 7 h 24"/>
              <a:gd name="T14" fmla="*/ 33 w 46"/>
              <a:gd name="T15" fmla="*/ 8 h 24"/>
              <a:gd name="T16" fmla="*/ 28 w 46"/>
              <a:gd name="T17" fmla="*/ 6 h 24"/>
              <a:gd name="T18" fmla="*/ 24 w 46"/>
              <a:gd name="T19" fmla="*/ 0 h 24"/>
              <a:gd name="T20" fmla="*/ 17 w 46"/>
              <a:gd name="T21" fmla="*/ 1 h 24"/>
              <a:gd name="T22" fmla="*/ 17 w 46"/>
              <a:gd name="T23" fmla="*/ 7 h 24"/>
              <a:gd name="T24" fmla="*/ 16 w 46"/>
              <a:gd name="T25" fmla="*/ 10 h 24"/>
              <a:gd name="T26" fmla="*/ 6 w 46"/>
              <a:gd name="T27" fmla="*/ 14 h 24"/>
              <a:gd name="T28" fmla="*/ 0 w 46"/>
              <a:gd name="T29" fmla="*/ 22 h 24"/>
              <a:gd name="T30" fmla="*/ 0 w 46"/>
              <a:gd name="T31" fmla="*/ 22 h 24"/>
              <a:gd name="T32" fmla="*/ 1 w 46"/>
              <a:gd name="T33" fmla="*/ 24 h 24"/>
              <a:gd name="T34" fmla="*/ 3 w 46"/>
              <a:gd name="T35" fmla="*/ 23 h 24"/>
              <a:gd name="T36" fmla="*/ 26 w 46"/>
              <a:gd name="T37" fmla="*/ 24 h 24"/>
              <a:gd name="T38" fmla="*/ 45 w 46"/>
              <a:gd name="T3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24">
                <a:moveTo>
                  <a:pt x="45" y="22"/>
                </a:moveTo>
                <a:cubicBezTo>
                  <a:pt x="44" y="16"/>
                  <a:pt x="44" y="16"/>
                  <a:pt x="44" y="16"/>
                </a:cubicBezTo>
                <a:cubicBezTo>
                  <a:pt x="46" y="14"/>
                  <a:pt x="46" y="14"/>
                  <a:pt x="46" y="14"/>
                </a:cubicBezTo>
                <a:cubicBezTo>
                  <a:pt x="44" y="12"/>
                  <a:pt x="44" y="12"/>
                  <a:pt x="44" y="12"/>
                </a:cubicBezTo>
                <a:cubicBezTo>
                  <a:pt x="42" y="11"/>
                  <a:pt x="42" y="11"/>
                  <a:pt x="42" y="11"/>
                </a:cubicBezTo>
                <a:cubicBezTo>
                  <a:pt x="42" y="8"/>
                  <a:pt x="42" y="8"/>
                  <a:pt x="42" y="8"/>
                </a:cubicBezTo>
                <a:cubicBezTo>
                  <a:pt x="40" y="7"/>
                  <a:pt x="40" y="7"/>
                  <a:pt x="40" y="7"/>
                </a:cubicBezTo>
                <a:cubicBezTo>
                  <a:pt x="33" y="8"/>
                  <a:pt x="33" y="8"/>
                  <a:pt x="33" y="8"/>
                </a:cubicBezTo>
                <a:cubicBezTo>
                  <a:pt x="28" y="6"/>
                  <a:pt x="28" y="6"/>
                  <a:pt x="28" y="6"/>
                </a:cubicBezTo>
                <a:cubicBezTo>
                  <a:pt x="24" y="0"/>
                  <a:pt x="24" y="0"/>
                  <a:pt x="24" y="0"/>
                </a:cubicBezTo>
                <a:cubicBezTo>
                  <a:pt x="17" y="1"/>
                  <a:pt x="17" y="1"/>
                  <a:pt x="17" y="1"/>
                </a:cubicBezTo>
                <a:cubicBezTo>
                  <a:pt x="17" y="3"/>
                  <a:pt x="17" y="5"/>
                  <a:pt x="17" y="7"/>
                </a:cubicBezTo>
                <a:cubicBezTo>
                  <a:pt x="18" y="8"/>
                  <a:pt x="17" y="10"/>
                  <a:pt x="16" y="10"/>
                </a:cubicBezTo>
                <a:cubicBezTo>
                  <a:pt x="12" y="12"/>
                  <a:pt x="9" y="13"/>
                  <a:pt x="6" y="14"/>
                </a:cubicBezTo>
                <a:cubicBezTo>
                  <a:pt x="2" y="15"/>
                  <a:pt x="1" y="18"/>
                  <a:pt x="0" y="22"/>
                </a:cubicBezTo>
                <a:cubicBezTo>
                  <a:pt x="0" y="22"/>
                  <a:pt x="0" y="22"/>
                  <a:pt x="0" y="22"/>
                </a:cubicBezTo>
                <a:cubicBezTo>
                  <a:pt x="1" y="24"/>
                  <a:pt x="1" y="24"/>
                  <a:pt x="1" y="24"/>
                </a:cubicBezTo>
                <a:cubicBezTo>
                  <a:pt x="3" y="23"/>
                  <a:pt x="3" y="23"/>
                  <a:pt x="3" y="23"/>
                </a:cubicBezTo>
                <a:cubicBezTo>
                  <a:pt x="26" y="24"/>
                  <a:pt x="26" y="24"/>
                  <a:pt x="26" y="24"/>
                </a:cubicBezTo>
                <a:lnTo>
                  <a:pt x="45" y="2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162">
            <a:extLst>
              <a:ext uri="{FF2B5EF4-FFF2-40B4-BE49-F238E27FC236}">
                <a16:creationId xmlns:a16="http://schemas.microsoft.com/office/drawing/2014/main" id="{D157C5F4-9FCC-A560-7EB9-BC50CDD49AEC}"/>
              </a:ext>
            </a:extLst>
          </p:cNvPr>
          <p:cNvSpPr>
            <a:spLocks/>
          </p:cNvSpPr>
          <p:nvPr/>
        </p:nvSpPr>
        <p:spPr bwMode="auto">
          <a:xfrm>
            <a:off x="21292762" y="6448426"/>
            <a:ext cx="398464" cy="168276"/>
          </a:xfrm>
          <a:custGeom>
            <a:avLst/>
            <a:gdLst>
              <a:gd name="T0" fmla="*/ 243 w 251"/>
              <a:gd name="T1" fmla="*/ 65 h 106"/>
              <a:gd name="T2" fmla="*/ 231 w 251"/>
              <a:gd name="T3" fmla="*/ 69 h 106"/>
              <a:gd name="T4" fmla="*/ 219 w 251"/>
              <a:gd name="T5" fmla="*/ 57 h 106"/>
              <a:gd name="T6" fmla="*/ 187 w 251"/>
              <a:gd name="T7" fmla="*/ 37 h 106"/>
              <a:gd name="T8" fmla="*/ 168 w 251"/>
              <a:gd name="T9" fmla="*/ 35 h 106"/>
              <a:gd name="T10" fmla="*/ 160 w 251"/>
              <a:gd name="T11" fmla="*/ 31 h 106"/>
              <a:gd name="T12" fmla="*/ 140 w 251"/>
              <a:gd name="T13" fmla="*/ 23 h 106"/>
              <a:gd name="T14" fmla="*/ 144 w 251"/>
              <a:gd name="T15" fmla="*/ 35 h 106"/>
              <a:gd name="T16" fmla="*/ 136 w 251"/>
              <a:gd name="T17" fmla="*/ 35 h 106"/>
              <a:gd name="T18" fmla="*/ 132 w 251"/>
              <a:gd name="T19" fmla="*/ 25 h 106"/>
              <a:gd name="T20" fmla="*/ 130 w 251"/>
              <a:gd name="T21" fmla="*/ 11 h 106"/>
              <a:gd name="T22" fmla="*/ 118 w 251"/>
              <a:gd name="T23" fmla="*/ 8 h 106"/>
              <a:gd name="T24" fmla="*/ 106 w 251"/>
              <a:gd name="T25" fmla="*/ 2 h 106"/>
              <a:gd name="T26" fmla="*/ 96 w 251"/>
              <a:gd name="T27" fmla="*/ 2 h 106"/>
              <a:gd name="T28" fmla="*/ 91 w 251"/>
              <a:gd name="T29" fmla="*/ 0 h 106"/>
              <a:gd name="T30" fmla="*/ 85 w 251"/>
              <a:gd name="T31" fmla="*/ 0 h 106"/>
              <a:gd name="T32" fmla="*/ 69 w 251"/>
              <a:gd name="T33" fmla="*/ 0 h 106"/>
              <a:gd name="T34" fmla="*/ 63 w 251"/>
              <a:gd name="T35" fmla="*/ 9 h 106"/>
              <a:gd name="T36" fmla="*/ 47 w 251"/>
              <a:gd name="T37" fmla="*/ 8 h 106"/>
              <a:gd name="T38" fmla="*/ 35 w 251"/>
              <a:gd name="T39" fmla="*/ 15 h 106"/>
              <a:gd name="T40" fmla="*/ 23 w 251"/>
              <a:gd name="T41" fmla="*/ 23 h 106"/>
              <a:gd name="T42" fmla="*/ 4 w 251"/>
              <a:gd name="T43" fmla="*/ 27 h 106"/>
              <a:gd name="T44" fmla="*/ 0 w 251"/>
              <a:gd name="T45" fmla="*/ 33 h 106"/>
              <a:gd name="T46" fmla="*/ 15 w 251"/>
              <a:gd name="T47" fmla="*/ 51 h 106"/>
              <a:gd name="T48" fmla="*/ 19 w 251"/>
              <a:gd name="T49" fmla="*/ 67 h 106"/>
              <a:gd name="T50" fmla="*/ 57 w 251"/>
              <a:gd name="T51" fmla="*/ 96 h 106"/>
              <a:gd name="T52" fmla="*/ 79 w 251"/>
              <a:gd name="T53" fmla="*/ 106 h 106"/>
              <a:gd name="T54" fmla="*/ 91 w 251"/>
              <a:gd name="T55" fmla="*/ 102 h 106"/>
              <a:gd name="T56" fmla="*/ 94 w 251"/>
              <a:gd name="T57" fmla="*/ 94 h 106"/>
              <a:gd name="T58" fmla="*/ 104 w 251"/>
              <a:gd name="T59" fmla="*/ 93 h 106"/>
              <a:gd name="T60" fmla="*/ 124 w 251"/>
              <a:gd name="T61" fmla="*/ 96 h 106"/>
              <a:gd name="T62" fmla="*/ 142 w 251"/>
              <a:gd name="T63" fmla="*/ 96 h 106"/>
              <a:gd name="T64" fmla="*/ 164 w 251"/>
              <a:gd name="T65" fmla="*/ 104 h 106"/>
              <a:gd name="T66" fmla="*/ 179 w 251"/>
              <a:gd name="T67" fmla="*/ 98 h 106"/>
              <a:gd name="T68" fmla="*/ 195 w 251"/>
              <a:gd name="T69" fmla="*/ 96 h 106"/>
              <a:gd name="T70" fmla="*/ 219 w 251"/>
              <a:gd name="T71" fmla="*/ 85 h 106"/>
              <a:gd name="T72" fmla="*/ 235 w 251"/>
              <a:gd name="T73" fmla="*/ 79 h 106"/>
              <a:gd name="T74" fmla="*/ 249 w 251"/>
              <a:gd name="T75" fmla="*/ 6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 h="106">
                <a:moveTo>
                  <a:pt x="249" y="69"/>
                </a:moveTo>
                <a:lnTo>
                  <a:pt x="243" y="65"/>
                </a:lnTo>
                <a:lnTo>
                  <a:pt x="233" y="65"/>
                </a:lnTo>
                <a:lnTo>
                  <a:pt x="231" y="69"/>
                </a:lnTo>
                <a:lnTo>
                  <a:pt x="225" y="69"/>
                </a:lnTo>
                <a:lnTo>
                  <a:pt x="219" y="57"/>
                </a:lnTo>
                <a:lnTo>
                  <a:pt x="197" y="41"/>
                </a:lnTo>
                <a:lnTo>
                  <a:pt x="187" y="37"/>
                </a:lnTo>
                <a:lnTo>
                  <a:pt x="176" y="43"/>
                </a:lnTo>
                <a:lnTo>
                  <a:pt x="168" y="35"/>
                </a:lnTo>
                <a:lnTo>
                  <a:pt x="172" y="29"/>
                </a:lnTo>
                <a:lnTo>
                  <a:pt x="160" y="31"/>
                </a:lnTo>
                <a:lnTo>
                  <a:pt x="144" y="23"/>
                </a:lnTo>
                <a:lnTo>
                  <a:pt x="140" y="23"/>
                </a:lnTo>
                <a:lnTo>
                  <a:pt x="148" y="35"/>
                </a:lnTo>
                <a:lnTo>
                  <a:pt x="144" y="35"/>
                </a:lnTo>
                <a:lnTo>
                  <a:pt x="142" y="37"/>
                </a:lnTo>
                <a:lnTo>
                  <a:pt x="136" y="35"/>
                </a:lnTo>
                <a:lnTo>
                  <a:pt x="136" y="31"/>
                </a:lnTo>
                <a:lnTo>
                  <a:pt x="132" y="25"/>
                </a:lnTo>
                <a:lnTo>
                  <a:pt x="134" y="17"/>
                </a:lnTo>
                <a:lnTo>
                  <a:pt x="130" y="11"/>
                </a:lnTo>
                <a:lnTo>
                  <a:pt x="124" y="13"/>
                </a:lnTo>
                <a:lnTo>
                  <a:pt x="118" y="8"/>
                </a:lnTo>
                <a:lnTo>
                  <a:pt x="118" y="4"/>
                </a:lnTo>
                <a:lnTo>
                  <a:pt x="106" y="2"/>
                </a:lnTo>
                <a:lnTo>
                  <a:pt x="102" y="4"/>
                </a:lnTo>
                <a:lnTo>
                  <a:pt x="96" y="2"/>
                </a:lnTo>
                <a:lnTo>
                  <a:pt x="93" y="6"/>
                </a:lnTo>
                <a:lnTo>
                  <a:pt x="91" y="0"/>
                </a:lnTo>
                <a:lnTo>
                  <a:pt x="89" y="2"/>
                </a:lnTo>
                <a:lnTo>
                  <a:pt x="85" y="0"/>
                </a:lnTo>
                <a:lnTo>
                  <a:pt x="81" y="4"/>
                </a:lnTo>
                <a:lnTo>
                  <a:pt x="69" y="0"/>
                </a:lnTo>
                <a:lnTo>
                  <a:pt x="69" y="8"/>
                </a:lnTo>
                <a:lnTo>
                  <a:pt x="63" y="9"/>
                </a:lnTo>
                <a:lnTo>
                  <a:pt x="57" y="8"/>
                </a:lnTo>
                <a:lnTo>
                  <a:pt x="47" y="8"/>
                </a:lnTo>
                <a:lnTo>
                  <a:pt x="43" y="15"/>
                </a:lnTo>
                <a:lnTo>
                  <a:pt x="35" y="15"/>
                </a:lnTo>
                <a:lnTo>
                  <a:pt x="29" y="23"/>
                </a:lnTo>
                <a:lnTo>
                  <a:pt x="23" y="23"/>
                </a:lnTo>
                <a:lnTo>
                  <a:pt x="11" y="33"/>
                </a:lnTo>
                <a:lnTo>
                  <a:pt x="4" y="27"/>
                </a:lnTo>
                <a:lnTo>
                  <a:pt x="0" y="31"/>
                </a:lnTo>
                <a:lnTo>
                  <a:pt x="0" y="33"/>
                </a:lnTo>
                <a:lnTo>
                  <a:pt x="8" y="39"/>
                </a:lnTo>
                <a:lnTo>
                  <a:pt x="15" y="51"/>
                </a:lnTo>
                <a:lnTo>
                  <a:pt x="15" y="59"/>
                </a:lnTo>
                <a:lnTo>
                  <a:pt x="19" y="67"/>
                </a:lnTo>
                <a:lnTo>
                  <a:pt x="41" y="79"/>
                </a:lnTo>
                <a:lnTo>
                  <a:pt x="57" y="96"/>
                </a:lnTo>
                <a:lnTo>
                  <a:pt x="61" y="96"/>
                </a:lnTo>
                <a:lnTo>
                  <a:pt x="79" y="106"/>
                </a:lnTo>
                <a:lnTo>
                  <a:pt x="81" y="104"/>
                </a:lnTo>
                <a:lnTo>
                  <a:pt x="91" y="102"/>
                </a:lnTo>
                <a:lnTo>
                  <a:pt x="91" y="98"/>
                </a:lnTo>
                <a:lnTo>
                  <a:pt x="94" y="94"/>
                </a:lnTo>
                <a:lnTo>
                  <a:pt x="96" y="89"/>
                </a:lnTo>
                <a:lnTo>
                  <a:pt x="104" y="93"/>
                </a:lnTo>
                <a:lnTo>
                  <a:pt x="118" y="93"/>
                </a:lnTo>
                <a:lnTo>
                  <a:pt x="124" y="96"/>
                </a:lnTo>
                <a:lnTo>
                  <a:pt x="134" y="98"/>
                </a:lnTo>
                <a:lnTo>
                  <a:pt x="142" y="96"/>
                </a:lnTo>
                <a:lnTo>
                  <a:pt x="150" y="100"/>
                </a:lnTo>
                <a:lnTo>
                  <a:pt x="164" y="104"/>
                </a:lnTo>
                <a:lnTo>
                  <a:pt x="174" y="98"/>
                </a:lnTo>
                <a:lnTo>
                  <a:pt x="179" y="98"/>
                </a:lnTo>
                <a:lnTo>
                  <a:pt x="183" y="102"/>
                </a:lnTo>
                <a:lnTo>
                  <a:pt x="195" y="96"/>
                </a:lnTo>
                <a:lnTo>
                  <a:pt x="209" y="94"/>
                </a:lnTo>
                <a:lnTo>
                  <a:pt x="219" y="85"/>
                </a:lnTo>
                <a:lnTo>
                  <a:pt x="227" y="85"/>
                </a:lnTo>
                <a:lnTo>
                  <a:pt x="235" y="79"/>
                </a:lnTo>
                <a:lnTo>
                  <a:pt x="251" y="79"/>
                </a:lnTo>
                <a:lnTo>
                  <a:pt x="249" y="6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163">
            <a:extLst>
              <a:ext uri="{FF2B5EF4-FFF2-40B4-BE49-F238E27FC236}">
                <a16:creationId xmlns:a16="http://schemas.microsoft.com/office/drawing/2014/main" id="{C4C61EE3-1A80-B789-6C32-B5BFF8ECD3A1}"/>
              </a:ext>
            </a:extLst>
          </p:cNvPr>
          <p:cNvSpPr>
            <a:spLocks/>
          </p:cNvSpPr>
          <p:nvPr/>
        </p:nvSpPr>
        <p:spPr bwMode="auto">
          <a:xfrm>
            <a:off x="21181639" y="6573839"/>
            <a:ext cx="374650" cy="196850"/>
          </a:xfrm>
          <a:custGeom>
            <a:avLst/>
            <a:gdLst>
              <a:gd name="T0" fmla="*/ 86 w 119"/>
              <a:gd name="T1" fmla="*/ 61 h 63"/>
              <a:gd name="T2" fmla="*/ 96 w 119"/>
              <a:gd name="T3" fmla="*/ 59 h 63"/>
              <a:gd name="T4" fmla="*/ 107 w 119"/>
              <a:gd name="T5" fmla="*/ 54 h 63"/>
              <a:gd name="T6" fmla="*/ 113 w 119"/>
              <a:gd name="T7" fmla="*/ 50 h 63"/>
              <a:gd name="T8" fmla="*/ 113 w 119"/>
              <a:gd name="T9" fmla="*/ 40 h 63"/>
              <a:gd name="T10" fmla="*/ 111 w 119"/>
              <a:gd name="T11" fmla="*/ 34 h 63"/>
              <a:gd name="T12" fmla="*/ 119 w 119"/>
              <a:gd name="T13" fmla="*/ 31 h 63"/>
              <a:gd name="T14" fmla="*/ 117 w 119"/>
              <a:gd name="T15" fmla="*/ 17 h 63"/>
              <a:gd name="T16" fmla="*/ 111 w 119"/>
              <a:gd name="T17" fmla="*/ 11 h 63"/>
              <a:gd name="T18" fmla="*/ 103 w 119"/>
              <a:gd name="T19" fmla="*/ 10 h 63"/>
              <a:gd name="T20" fmla="*/ 95 w 119"/>
              <a:gd name="T21" fmla="*/ 7 h 63"/>
              <a:gd name="T22" fmla="*/ 84 w 119"/>
              <a:gd name="T23" fmla="*/ 5 h 63"/>
              <a:gd name="T24" fmla="*/ 81 w 119"/>
              <a:gd name="T25" fmla="*/ 10 h 63"/>
              <a:gd name="T26" fmla="*/ 76 w 119"/>
              <a:gd name="T27" fmla="*/ 13 h 63"/>
              <a:gd name="T28" fmla="*/ 66 w 119"/>
              <a:gd name="T29" fmla="*/ 9 h 63"/>
              <a:gd name="T30" fmla="*/ 56 w 119"/>
              <a:gd name="T31" fmla="*/ 0 h 63"/>
              <a:gd name="T32" fmla="*/ 63 w 119"/>
              <a:gd name="T33" fmla="*/ 16 h 63"/>
              <a:gd name="T34" fmla="*/ 59 w 119"/>
              <a:gd name="T35" fmla="*/ 19 h 63"/>
              <a:gd name="T36" fmla="*/ 50 w 119"/>
              <a:gd name="T37" fmla="*/ 27 h 63"/>
              <a:gd name="T38" fmla="*/ 54 w 119"/>
              <a:gd name="T39" fmla="*/ 31 h 63"/>
              <a:gd name="T40" fmla="*/ 53 w 119"/>
              <a:gd name="T41" fmla="*/ 36 h 63"/>
              <a:gd name="T42" fmla="*/ 45 w 119"/>
              <a:gd name="T43" fmla="*/ 35 h 63"/>
              <a:gd name="T44" fmla="*/ 38 w 119"/>
              <a:gd name="T45" fmla="*/ 34 h 63"/>
              <a:gd name="T46" fmla="*/ 30 w 119"/>
              <a:gd name="T47" fmla="*/ 38 h 63"/>
              <a:gd name="T48" fmla="*/ 24 w 119"/>
              <a:gd name="T49" fmla="*/ 38 h 63"/>
              <a:gd name="T50" fmla="*/ 17 w 119"/>
              <a:gd name="T51" fmla="*/ 35 h 63"/>
              <a:gd name="T52" fmla="*/ 13 w 119"/>
              <a:gd name="T53" fmla="*/ 39 h 63"/>
              <a:gd name="T54" fmla="*/ 7 w 119"/>
              <a:gd name="T55" fmla="*/ 40 h 63"/>
              <a:gd name="T56" fmla="*/ 2 w 119"/>
              <a:gd name="T57" fmla="*/ 38 h 63"/>
              <a:gd name="T58" fmla="*/ 0 w 119"/>
              <a:gd name="T59" fmla="*/ 37 h 63"/>
              <a:gd name="T60" fmla="*/ 3 w 119"/>
              <a:gd name="T61" fmla="*/ 43 h 63"/>
              <a:gd name="T62" fmla="*/ 8 w 119"/>
              <a:gd name="T63" fmla="*/ 47 h 63"/>
              <a:gd name="T64" fmla="*/ 15 w 119"/>
              <a:gd name="T65" fmla="*/ 47 h 63"/>
              <a:gd name="T66" fmla="*/ 19 w 119"/>
              <a:gd name="T67" fmla="*/ 50 h 63"/>
              <a:gd name="T68" fmla="*/ 24 w 119"/>
              <a:gd name="T69" fmla="*/ 52 h 63"/>
              <a:gd name="T70" fmla="*/ 37 w 119"/>
              <a:gd name="T71" fmla="*/ 48 h 63"/>
              <a:gd name="T72" fmla="*/ 43 w 119"/>
              <a:gd name="T73" fmla="*/ 51 h 63"/>
              <a:gd name="T74" fmla="*/ 62 w 119"/>
              <a:gd name="T75" fmla="*/ 58 h 63"/>
              <a:gd name="T76" fmla="*/ 69 w 119"/>
              <a:gd name="T77" fmla="*/ 59 h 63"/>
              <a:gd name="T78" fmla="*/ 82 w 119"/>
              <a:gd name="T7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63">
                <a:moveTo>
                  <a:pt x="82" y="63"/>
                </a:moveTo>
                <a:cubicBezTo>
                  <a:pt x="86" y="61"/>
                  <a:pt x="86" y="61"/>
                  <a:pt x="86" y="61"/>
                </a:cubicBezTo>
                <a:cubicBezTo>
                  <a:pt x="90" y="61"/>
                  <a:pt x="90" y="61"/>
                  <a:pt x="90" y="61"/>
                </a:cubicBezTo>
                <a:cubicBezTo>
                  <a:pt x="96" y="59"/>
                  <a:pt x="96" y="59"/>
                  <a:pt x="96" y="59"/>
                </a:cubicBezTo>
                <a:cubicBezTo>
                  <a:pt x="98" y="59"/>
                  <a:pt x="98" y="59"/>
                  <a:pt x="98" y="59"/>
                </a:cubicBezTo>
                <a:cubicBezTo>
                  <a:pt x="107" y="54"/>
                  <a:pt x="107" y="54"/>
                  <a:pt x="107" y="54"/>
                </a:cubicBezTo>
                <a:cubicBezTo>
                  <a:pt x="110" y="54"/>
                  <a:pt x="110" y="54"/>
                  <a:pt x="110" y="54"/>
                </a:cubicBezTo>
                <a:cubicBezTo>
                  <a:pt x="113" y="50"/>
                  <a:pt x="113" y="50"/>
                  <a:pt x="113" y="50"/>
                </a:cubicBezTo>
                <a:cubicBezTo>
                  <a:pt x="111" y="47"/>
                  <a:pt x="111" y="47"/>
                  <a:pt x="111" y="47"/>
                </a:cubicBezTo>
                <a:cubicBezTo>
                  <a:pt x="113" y="40"/>
                  <a:pt x="113" y="40"/>
                  <a:pt x="113" y="40"/>
                </a:cubicBezTo>
                <a:cubicBezTo>
                  <a:pt x="110" y="36"/>
                  <a:pt x="110" y="36"/>
                  <a:pt x="110" y="36"/>
                </a:cubicBezTo>
                <a:cubicBezTo>
                  <a:pt x="111" y="34"/>
                  <a:pt x="111" y="34"/>
                  <a:pt x="111" y="34"/>
                </a:cubicBezTo>
                <a:cubicBezTo>
                  <a:pt x="118" y="34"/>
                  <a:pt x="118" y="34"/>
                  <a:pt x="118" y="34"/>
                </a:cubicBezTo>
                <a:cubicBezTo>
                  <a:pt x="119" y="31"/>
                  <a:pt x="119" y="31"/>
                  <a:pt x="119" y="31"/>
                </a:cubicBezTo>
                <a:cubicBezTo>
                  <a:pt x="118" y="25"/>
                  <a:pt x="118" y="25"/>
                  <a:pt x="118" y="25"/>
                </a:cubicBezTo>
                <a:cubicBezTo>
                  <a:pt x="117" y="17"/>
                  <a:pt x="117" y="17"/>
                  <a:pt x="117" y="17"/>
                </a:cubicBezTo>
                <a:cubicBezTo>
                  <a:pt x="118" y="13"/>
                  <a:pt x="118" y="13"/>
                  <a:pt x="118" y="13"/>
                </a:cubicBezTo>
                <a:cubicBezTo>
                  <a:pt x="111" y="11"/>
                  <a:pt x="111" y="11"/>
                  <a:pt x="111" y="11"/>
                </a:cubicBezTo>
                <a:cubicBezTo>
                  <a:pt x="107" y="9"/>
                  <a:pt x="107" y="9"/>
                  <a:pt x="107" y="9"/>
                </a:cubicBezTo>
                <a:cubicBezTo>
                  <a:pt x="103" y="10"/>
                  <a:pt x="103" y="10"/>
                  <a:pt x="103" y="10"/>
                </a:cubicBezTo>
                <a:cubicBezTo>
                  <a:pt x="98" y="9"/>
                  <a:pt x="98" y="9"/>
                  <a:pt x="98" y="9"/>
                </a:cubicBezTo>
                <a:cubicBezTo>
                  <a:pt x="95" y="7"/>
                  <a:pt x="95" y="7"/>
                  <a:pt x="95" y="7"/>
                </a:cubicBezTo>
                <a:cubicBezTo>
                  <a:pt x="88" y="7"/>
                  <a:pt x="88" y="7"/>
                  <a:pt x="88" y="7"/>
                </a:cubicBezTo>
                <a:cubicBezTo>
                  <a:pt x="84" y="5"/>
                  <a:pt x="84" y="5"/>
                  <a:pt x="84" y="5"/>
                </a:cubicBezTo>
                <a:cubicBezTo>
                  <a:pt x="83" y="8"/>
                  <a:pt x="83" y="8"/>
                  <a:pt x="83" y="8"/>
                </a:cubicBezTo>
                <a:cubicBezTo>
                  <a:pt x="81" y="10"/>
                  <a:pt x="81" y="10"/>
                  <a:pt x="81" y="10"/>
                </a:cubicBezTo>
                <a:cubicBezTo>
                  <a:pt x="81" y="12"/>
                  <a:pt x="81" y="12"/>
                  <a:pt x="81" y="12"/>
                </a:cubicBezTo>
                <a:cubicBezTo>
                  <a:pt x="76" y="13"/>
                  <a:pt x="76" y="13"/>
                  <a:pt x="76" y="13"/>
                </a:cubicBezTo>
                <a:cubicBezTo>
                  <a:pt x="75" y="14"/>
                  <a:pt x="75" y="14"/>
                  <a:pt x="75" y="14"/>
                </a:cubicBezTo>
                <a:cubicBezTo>
                  <a:pt x="66" y="9"/>
                  <a:pt x="66" y="9"/>
                  <a:pt x="66" y="9"/>
                </a:cubicBezTo>
                <a:cubicBezTo>
                  <a:pt x="64" y="9"/>
                  <a:pt x="64" y="9"/>
                  <a:pt x="64" y="9"/>
                </a:cubicBezTo>
                <a:cubicBezTo>
                  <a:pt x="56" y="0"/>
                  <a:pt x="56" y="0"/>
                  <a:pt x="56" y="0"/>
                </a:cubicBezTo>
                <a:cubicBezTo>
                  <a:pt x="64" y="10"/>
                  <a:pt x="64" y="10"/>
                  <a:pt x="64" y="10"/>
                </a:cubicBezTo>
                <a:cubicBezTo>
                  <a:pt x="63" y="16"/>
                  <a:pt x="63" y="16"/>
                  <a:pt x="63" y="16"/>
                </a:cubicBezTo>
                <a:cubicBezTo>
                  <a:pt x="61" y="16"/>
                  <a:pt x="61" y="16"/>
                  <a:pt x="61" y="16"/>
                </a:cubicBezTo>
                <a:cubicBezTo>
                  <a:pt x="59" y="19"/>
                  <a:pt x="59" y="19"/>
                  <a:pt x="59" y="19"/>
                </a:cubicBezTo>
                <a:cubicBezTo>
                  <a:pt x="54" y="22"/>
                  <a:pt x="54" y="22"/>
                  <a:pt x="54" y="22"/>
                </a:cubicBezTo>
                <a:cubicBezTo>
                  <a:pt x="50" y="27"/>
                  <a:pt x="50" y="27"/>
                  <a:pt x="50" y="27"/>
                </a:cubicBezTo>
                <a:cubicBezTo>
                  <a:pt x="50" y="29"/>
                  <a:pt x="50" y="29"/>
                  <a:pt x="50" y="29"/>
                </a:cubicBezTo>
                <a:cubicBezTo>
                  <a:pt x="54" y="31"/>
                  <a:pt x="54" y="31"/>
                  <a:pt x="54" y="31"/>
                </a:cubicBezTo>
                <a:cubicBezTo>
                  <a:pt x="55" y="34"/>
                  <a:pt x="55" y="34"/>
                  <a:pt x="55" y="34"/>
                </a:cubicBezTo>
                <a:cubicBezTo>
                  <a:pt x="53" y="36"/>
                  <a:pt x="53" y="36"/>
                  <a:pt x="53" y="36"/>
                </a:cubicBezTo>
                <a:cubicBezTo>
                  <a:pt x="49" y="33"/>
                  <a:pt x="49" y="33"/>
                  <a:pt x="49" y="33"/>
                </a:cubicBezTo>
                <a:cubicBezTo>
                  <a:pt x="45" y="35"/>
                  <a:pt x="45" y="35"/>
                  <a:pt x="45" y="35"/>
                </a:cubicBezTo>
                <a:cubicBezTo>
                  <a:pt x="41" y="34"/>
                  <a:pt x="41" y="34"/>
                  <a:pt x="41" y="34"/>
                </a:cubicBezTo>
                <a:cubicBezTo>
                  <a:pt x="38" y="34"/>
                  <a:pt x="38" y="34"/>
                  <a:pt x="38" y="34"/>
                </a:cubicBezTo>
                <a:cubicBezTo>
                  <a:pt x="33" y="38"/>
                  <a:pt x="33" y="38"/>
                  <a:pt x="33" y="38"/>
                </a:cubicBezTo>
                <a:cubicBezTo>
                  <a:pt x="33" y="38"/>
                  <a:pt x="30" y="38"/>
                  <a:pt x="30" y="38"/>
                </a:cubicBezTo>
                <a:cubicBezTo>
                  <a:pt x="29" y="38"/>
                  <a:pt x="27" y="37"/>
                  <a:pt x="27" y="37"/>
                </a:cubicBezTo>
                <a:cubicBezTo>
                  <a:pt x="24" y="38"/>
                  <a:pt x="24" y="38"/>
                  <a:pt x="24" y="38"/>
                </a:cubicBezTo>
                <a:cubicBezTo>
                  <a:pt x="22" y="37"/>
                  <a:pt x="22" y="37"/>
                  <a:pt x="22" y="37"/>
                </a:cubicBezTo>
                <a:cubicBezTo>
                  <a:pt x="17" y="35"/>
                  <a:pt x="17" y="35"/>
                  <a:pt x="17" y="35"/>
                </a:cubicBezTo>
                <a:cubicBezTo>
                  <a:pt x="13" y="36"/>
                  <a:pt x="13" y="36"/>
                  <a:pt x="13" y="36"/>
                </a:cubicBezTo>
                <a:cubicBezTo>
                  <a:pt x="13" y="39"/>
                  <a:pt x="13" y="39"/>
                  <a:pt x="13" y="39"/>
                </a:cubicBezTo>
                <a:cubicBezTo>
                  <a:pt x="12" y="40"/>
                  <a:pt x="12" y="40"/>
                  <a:pt x="12" y="40"/>
                </a:cubicBezTo>
                <a:cubicBezTo>
                  <a:pt x="7" y="40"/>
                  <a:pt x="7" y="40"/>
                  <a:pt x="7" y="40"/>
                </a:cubicBezTo>
                <a:cubicBezTo>
                  <a:pt x="6" y="37"/>
                  <a:pt x="6" y="37"/>
                  <a:pt x="6" y="37"/>
                </a:cubicBezTo>
                <a:cubicBezTo>
                  <a:pt x="2" y="38"/>
                  <a:pt x="2" y="38"/>
                  <a:pt x="2" y="38"/>
                </a:cubicBezTo>
                <a:cubicBezTo>
                  <a:pt x="0" y="37"/>
                  <a:pt x="0" y="37"/>
                  <a:pt x="0" y="37"/>
                </a:cubicBezTo>
                <a:cubicBezTo>
                  <a:pt x="0" y="37"/>
                  <a:pt x="0" y="37"/>
                  <a:pt x="0" y="37"/>
                </a:cubicBezTo>
                <a:cubicBezTo>
                  <a:pt x="1" y="42"/>
                  <a:pt x="1" y="42"/>
                  <a:pt x="1" y="42"/>
                </a:cubicBezTo>
                <a:cubicBezTo>
                  <a:pt x="3" y="43"/>
                  <a:pt x="3" y="43"/>
                  <a:pt x="3" y="43"/>
                </a:cubicBezTo>
                <a:cubicBezTo>
                  <a:pt x="3" y="47"/>
                  <a:pt x="3" y="47"/>
                  <a:pt x="3" y="47"/>
                </a:cubicBezTo>
                <a:cubicBezTo>
                  <a:pt x="8" y="47"/>
                  <a:pt x="8" y="47"/>
                  <a:pt x="8" y="47"/>
                </a:cubicBezTo>
                <a:cubicBezTo>
                  <a:pt x="12" y="50"/>
                  <a:pt x="12" y="50"/>
                  <a:pt x="12" y="50"/>
                </a:cubicBezTo>
                <a:cubicBezTo>
                  <a:pt x="15" y="47"/>
                  <a:pt x="15" y="47"/>
                  <a:pt x="15" y="47"/>
                </a:cubicBezTo>
                <a:cubicBezTo>
                  <a:pt x="17" y="47"/>
                  <a:pt x="17" y="47"/>
                  <a:pt x="17" y="47"/>
                </a:cubicBezTo>
                <a:cubicBezTo>
                  <a:pt x="19" y="50"/>
                  <a:pt x="19" y="50"/>
                  <a:pt x="19" y="50"/>
                </a:cubicBezTo>
                <a:cubicBezTo>
                  <a:pt x="19" y="50"/>
                  <a:pt x="19" y="50"/>
                  <a:pt x="19" y="50"/>
                </a:cubicBezTo>
                <a:cubicBezTo>
                  <a:pt x="24" y="52"/>
                  <a:pt x="24" y="52"/>
                  <a:pt x="24" y="52"/>
                </a:cubicBezTo>
                <a:cubicBezTo>
                  <a:pt x="33" y="47"/>
                  <a:pt x="33" y="47"/>
                  <a:pt x="33" y="47"/>
                </a:cubicBezTo>
                <a:cubicBezTo>
                  <a:pt x="37" y="48"/>
                  <a:pt x="37" y="48"/>
                  <a:pt x="37" y="48"/>
                </a:cubicBezTo>
                <a:cubicBezTo>
                  <a:pt x="43" y="48"/>
                  <a:pt x="43" y="48"/>
                  <a:pt x="43" y="48"/>
                </a:cubicBezTo>
                <a:cubicBezTo>
                  <a:pt x="43" y="51"/>
                  <a:pt x="43" y="51"/>
                  <a:pt x="43" y="51"/>
                </a:cubicBezTo>
                <a:cubicBezTo>
                  <a:pt x="50" y="56"/>
                  <a:pt x="50" y="56"/>
                  <a:pt x="50" y="56"/>
                </a:cubicBezTo>
                <a:cubicBezTo>
                  <a:pt x="62" y="58"/>
                  <a:pt x="62" y="58"/>
                  <a:pt x="62" y="58"/>
                </a:cubicBezTo>
                <a:cubicBezTo>
                  <a:pt x="67" y="57"/>
                  <a:pt x="67" y="57"/>
                  <a:pt x="67" y="57"/>
                </a:cubicBezTo>
                <a:cubicBezTo>
                  <a:pt x="69" y="59"/>
                  <a:pt x="69" y="59"/>
                  <a:pt x="69" y="59"/>
                </a:cubicBezTo>
                <a:cubicBezTo>
                  <a:pt x="80" y="60"/>
                  <a:pt x="80" y="60"/>
                  <a:pt x="80" y="60"/>
                </a:cubicBezTo>
                <a:lnTo>
                  <a:pt x="82" y="6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164">
            <a:extLst>
              <a:ext uri="{FF2B5EF4-FFF2-40B4-BE49-F238E27FC236}">
                <a16:creationId xmlns:a16="http://schemas.microsoft.com/office/drawing/2014/main" id="{E2DBAA5D-69C9-CC36-2A1D-287625156A0F}"/>
              </a:ext>
            </a:extLst>
          </p:cNvPr>
          <p:cNvSpPr>
            <a:spLocks/>
          </p:cNvSpPr>
          <p:nvPr/>
        </p:nvSpPr>
        <p:spPr bwMode="auto">
          <a:xfrm>
            <a:off x="21364200" y="6742114"/>
            <a:ext cx="179388" cy="101600"/>
          </a:xfrm>
          <a:custGeom>
            <a:avLst/>
            <a:gdLst>
              <a:gd name="T0" fmla="*/ 14 w 57"/>
              <a:gd name="T1" fmla="*/ 31 h 32"/>
              <a:gd name="T2" fmla="*/ 18 w 57"/>
              <a:gd name="T3" fmla="*/ 28 h 32"/>
              <a:gd name="T4" fmla="*/ 22 w 57"/>
              <a:gd name="T5" fmla="*/ 27 h 32"/>
              <a:gd name="T6" fmla="*/ 28 w 57"/>
              <a:gd name="T7" fmla="*/ 30 h 32"/>
              <a:gd name="T8" fmla="*/ 32 w 57"/>
              <a:gd name="T9" fmla="*/ 29 h 32"/>
              <a:gd name="T10" fmla="*/ 33 w 57"/>
              <a:gd name="T11" fmla="*/ 24 h 32"/>
              <a:gd name="T12" fmla="*/ 38 w 57"/>
              <a:gd name="T13" fmla="*/ 21 h 32"/>
              <a:gd name="T14" fmla="*/ 39 w 57"/>
              <a:gd name="T15" fmla="*/ 16 h 32"/>
              <a:gd name="T16" fmla="*/ 49 w 57"/>
              <a:gd name="T17" fmla="*/ 11 h 32"/>
              <a:gd name="T18" fmla="*/ 57 w 57"/>
              <a:gd name="T19" fmla="*/ 11 h 32"/>
              <a:gd name="T20" fmla="*/ 56 w 57"/>
              <a:gd name="T21" fmla="*/ 5 h 32"/>
              <a:gd name="T22" fmla="*/ 52 w 57"/>
              <a:gd name="T23" fmla="*/ 0 h 32"/>
              <a:gd name="T24" fmla="*/ 52 w 57"/>
              <a:gd name="T25" fmla="*/ 0 h 32"/>
              <a:gd name="T26" fmla="*/ 49 w 57"/>
              <a:gd name="T27" fmla="*/ 0 h 32"/>
              <a:gd name="T28" fmla="*/ 40 w 57"/>
              <a:gd name="T29" fmla="*/ 5 h 32"/>
              <a:gd name="T30" fmla="*/ 38 w 57"/>
              <a:gd name="T31" fmla="*/ 5 h 32"/>
              <a:gd name="T32" fmla="*/ 32 w 57"/>
              <a:gd name="T33" fmla="*/ 7 h 32"/>
              <a:gd name="T34" fmla="*/ 28 w 57"/>
              <a:gd name="T35" fmla="*/ 7 h 32"/>
              <a:gd name="T36" fmla="*/ 24 w 57"/>
              <a:gd name="T37" fmla="*/ 9 h 32"/>
              <a:gd name="T38" fmla="*/ 22 w 57"/>
              <a:gd name="T39" fmla="*/ 6 h 32"/>
              <a:gd name="T40" fmla="*/ 11 w 57"/>
              <a:gd name="T41" fmla="*/ 5 h 32"/>
              <a:gd name="T42" fmla="*/ 8 w 57"/>
              <a:gd name="T43" fmla="*/ 12 h 32"/>
              <a:gd name="T44" fmla="*/ 9 w 57"/>
              <a:gd name="T45" fmla="*/ 15 h 32"/>
              <a:gd name="T46" fmla="*/ 7 w 57"/>
              <a:gd name="T47" fmla="*/ 18 h 32"/>
              <a:gd name="T48" fmla="*/ 8 w 57"/>
              <a:gd name="T49" fmla="*/ 23 h 32"/>
              <a:gd name="T50" fmla="*/ 6 w 57"/>
              <a:gd name="T51" fmla="*/ 28 h 32"/>
              <a:gd name="T52" fmla="*/ 6 w 57"/>
              <a:gd name="T53" fmla="*/ 28 h 32"/>
              <a:gd name="T54" fmla="*/ 3 w 57"/>
              <a:gd name="T55" fmla="*/ 26 h 32"/>
              <a:gd name="T56" fmla="*/ 0 w 57"/>
              <a:gd name="T57" fmla="*/ 28 h 32"/>
              <a:gd name="T58" fmla="*/ 4 w 57"/>
              <a:gd name="T59" fmla="*/ 32 h 32"/>
              <a:gd name="T60" fmla="*/ 14 w 57"/>
              <a:gd name="T6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 h="32">
                <a:moveTo>
                  <a:pt x="14" y="31"/>
                </a:moveTo>
                <a:cubicBezTo>
                  <a:pt x="18" y="28"/>
                  <a:pt x="18" y="28"/>
                  <a:pt x="18" y="28"/>
                </a:cubicBezTo>
                <a:cubicBezTo>
                  <a:pt x="22" y="27"/>
                  <a:pt x="22" y="27"/>
                  <a:pt x="22" y="27"/>
                </a:cubicBezTo>
                <a:cubicBezTo>
                  <a:pt x="28" y="30"/>
                  <a:pt x="28" y="30"/>
                  <a:pt x="28" y="30"/>
                </a:cubicBezTo>
                <a:cubicBezTo>
                  <a:pt x="32" y="29"/>
                  <a:pt x="32" y="29"/>
                  <a:pt x="32" y="29"/>
                </a:cubicBezTo>
                <a:cubicBezTo>
                  <a:pt x="33" y="24"/>
                  <a:pt x="33" y="24"/>
                  <a:pt x="33" y="24"/>
                </a:cubicBezTo>
                <a:cubicBezTo>
                  <a:pt x="38" y="21"/>
                  <a:pt x="38" y="21"/>
                  <a:pt x="38" y="21"/>
                </a:cubicBezTo>
                <a:cubicBezTo>
                  <a:pt x="39" y="16"/>
                  <a:pt x="39" y="16"/>
                  <a:pt x="39" y="16"/>
                </a:cubicBezTo>
                <a:cubicBezTo>
                  <a:pt x="49" y="11"/>
                  <a:pt x="49" y="11"/>
                  <a:pt x="49" y="11"/>
                </a:cubicBezTo>
                <a:cubicBezTo>
                  <a:pt x="57" y="11"/>
                  <a:pt x="57" y="11"/>
                  <a:pt x="57" y="11"/>
                </a:cubicBezTo>
                <a:cubicBezTo>
                  <a:pt x="56" y="5"/>
                  <a:pt x="56" y="5"/>
                  <a:pt x="56" y="5"/>
                </a:cubicBezTo>
                <a:cubicBezTo>
                  <a:pt x="52" y="0"/>
                  <a:pt x="52" y="0"/>
                  <a:pt x="52" y="0"/>
                </a:cubicBezTo>
                <a:cubicBezTo>
                  <a:pt x="52" y="0"/>
                  <a:pt x="52" y="0"/>
                  <a:pt x="52" y="0"/>
                </a:cubicBezTo>
                <a:cubicBezTo>
                  <a:pt x="49" y="0"/>
                  <a:pt x="49" y="0"/>
                  <a:pt x="49" y="0"/>
                </a:cubicBezTo>
                <a:cubicBezTo>
                  <a:pt x="40" y="5"/>
                  <a:pt x="40" y="5"/>
                  <a:pt x="40" y="5"/>
                </a:cubicBezTo>
                <a:cubicBezTo>
                  <a:pt x="38" y="5"/>
                  <a:pt x="38" y="5"/>
                  <a:pt x="38" y="5"/>
                </a:cubicBezTo>
                <a:cubicBezTo>
                  <a:pt x="32" y="7"/>
                  <a:pt x="32" y="7"/>
                  <a:pt x="32" y="7"/>
                </a:cubicBezTo>
                <a:cubicBezTo>
                  <a:pt x="28" y="7"/>
                  <a:pt x="28" y="7"/>
                  <a:pt x="28" y="7"/>
                </a:cubicBezTo>
                <a:cubicBezTo>
                  <a:pt x="24" y="9"/>
                  <a:pt x="24" y="9"/>
                  <a:pt x="24" y="9"/>
                </a:cubicBezTo>
                <a:cubicBezTo>
                  <a:pt x="22" y="6"/>
                  <a:pt x="22" y="6"/>
                  <a:pt x="22" y="6"/>
                </a:cubicBezTo>
                <a:cubicBezTo>
                  <a:pt x="11" y="5"/>
                  <a:pt x="11" y="5"/>
                  <a:pt x="11" y="5"/>
                </a:cubicBezTo>
                <a:cubicBezTo>
                  <a:pt x="8" y="12"/>
                  <a:pt x="8" y="12"/>
                  <a:pt x="8" y="12"/>
                </a:cubicBezTo>
                <a:cubicBezTo>
                  <a:pt x="9" y="15"/>
                  <a:pt x="9" y="15"/>
                  <a:pt x="9" y="15"/>
                </a:cubicBezTo>
                <a:cubicBezTo>
                  <a:pt x="7" y="18"/>
                  <a:pt x="7" y="18"/>
                  <a:pt x="7" y="18"/>
                </a:cubicBezTo>
                <a:cubicBezTo>
                  <a:pt x="8" y="23"/>
                  <a:pt x="8" y="23"/>
                  <a:pt x="8" y="23"/>
                </a:cubicBezTo>
                <a:cubicBezTo>
                  <a:pt x="6" y="28"/>
                  <a:pt x="6" y="28"/>
                  <a:pt x="6" y="28"/>
                </a:cubicBezTo>
                <a:cubicBezTo>
                  <a:pt x="6" y="28"/>
                  <a:pt x="6" y="28"/>
                  <a:pt x="6" y="28"/>
                </a:cubicBezTo>
                <a:cubicBezTo>
                  <a:pt x="6" y="27"/>
                  <a:pt x="4" y="26"/>
                  <a:pt x="3" y="26"/>
                </a:cubicBezTo>
                <a:cubicBezTo>
                  <a:pt x="2" y="27"/>
                  <a:pt x="1" y="27"/>
                  <a:pt x="0" y="28"/>
                </a:cubicBezTo>
                <a:cubicBezTo>
                  <a:pt x="4" y="32"/>
                  <a:pt x="4" y="32"/>
                  <a:pt x="4" y="32"/>
                </a:cubicBezTo>
                <a:lnTo>
                  <a:pt x="14" y="3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165">
            <a:extLst>
              <a:ext uri="{FF2B5EF4-FFF2-40B4-BE49-F238E27FC236}">
                <a16:creationId xmlns:a16="http://schemas.microsoft.com/office/drawing/2014/main" id="{4256B1A1-AC6A-086D-199C-6E72C1398ED8}"/>
              </a:ext>
            </a:extLst>
          </p:cNvPr>
          <p:cNvSpPr>
            <a:spLocks/>
          </p:cNvSpPr>
          <p:nvPr/>
        </p:nvSpPr>
        <p:spPr bwMode="auto">
          <a:xfrm>
            <a:off x="21348326" y="6831015"/>
            <a:ext cx="15876" cy="6350"/>
          </a:xfrm>
          <a:custGeom>
            <a:avLst/>
            <a:gdLst>
              <a:gd name="T0" fmla="*/ 0 w 5"/>
              <a:gd name="T1" fmla="*/ 2 h 2"/>
              <a:gd name="T2" fmla="*/ 5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cubicBezTo>
                  <a:pt x="1" y="1"/>
                  <a:pt x="3" y="0"/>
                  <a:pt x="5" y="0"/>
                </a:cubicBezTo>
                <a:cubicBezTo>
                  <a:pt x="5" y="0"/>
                  <a:pt x="5" y="0"/>
                  <a:pt x="5" y="0"/>
                </a:cubicBezTo>
                <a:cubicBezTo>
                  <a:pt x="3" y="0"/>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166">
            <a:extLst>
              <a:ext uri="{FF2B5EF4-FFF2-40B4-BE49-F238E27FC236}">
                <a16:creationId xmlns:a16="http://schemas.microsoft.com/office/drawing/2014/main" id="{78993A85-667D-C3BD-1BC6-E63CE281CB9A}"/>
              </a:ext>
            </a:extLst>
          </p:cNvPr>
          <p:cNvSpPr>
            <a:spLocks/>
          </p:cNvSpPr>
          <p:nvPr/>
        </p:nvSpPr>
        <p:spPr bwMode="auto">
          <a:xfrm>
            <a:off x="21386427" y="6773864"/>
            <a:ext cx="298450" cy="228600"/>
          </a:xfrm>
          <a:custGeom>
            <a:avLst/>
            <a:gdLst>
              <a:gd name="T0" fmla="*/ 91 w 95"/>
              <a:gd name="T1" fmla="*/ 24 h 73"/>
              <a:gd name="T2" fmla="*/ 86 w 95"/>
              <a:gd name="T3" fmla="*/ 12 h 73"/>
              <a:gd name="T4" fmla="*/ 81 w 95"/>
              <a:gd name="T5" fmla="*/ 15 h 73"/>
              <a:gd name="T6" fmla="*/ 64 w 95"/>
              <a:gd name="T7" fmla="*/ 9 h 73"/>
              <a:gd name="T8" fmla="*/ 53 w 95"/>
              <a:gd name="T9" fmla="*/ 1 h 73"/>
              <a:gd name="T10" fmla="*/ 50 w 95"/>
              <a:gd name="T11" fmla="*/ 1 h 73"/>
              <a:gd name="T12" fmla="*/ 32 w 95"/>
              <a:gd name="T13" fmla="*/ 6 h 73"/>
              <a:gd name="T14" fmla="*/ 26 w 95"/>
              <a:gd name="T15" fmla="*/ 14 h 73"/>
              <a:gd name="T16" fmla="*/ 21 w 95"/>
              <a:gd name="T17" fmla="*/ 20 h 73"/>
              <a:gd name="T18" fmla="*/ 11 w 95"/>
              <a:gd name="T19" fmla="*/ 18 h 73"/>
              <a:gd name="T20" fmla="*/ 0 w 95"/>
              <a:gd name="T21" fmla="*/ 22 h 73"/>
              <a:gd name="T22" fmla="*/ 8 w 95"/>
              <a:gd name="T23" fmla="*/ 33 h 73"/>
              <a:gd name="T24" fmla="*/ 26 w 95"/>
              <a:gd name="T25" fmla="*/ 40 h 73"/>
              <a:gd name="T26" fmla="*/ 63 w 95"/>
              <a:gd name="T27" fmla="*/ 70 h 73"/>
              <a:gd name="T28" fmla="*/ 69 w 95"/>
              <a:gd name="T29" fmla="*/ 70 h 73"/>
              <a:gd name="T30" fmla="*/ 44 w 95"/>
              <a:gd name="T31" fmla="*/ 44 h 73"/>
              <a:gd name="T32" fmla="*/ 44 w 95"/>
              <a:gd name="T33" fmla="*/ 41 h 73"/>
              <a:gd name="T34" fmla="*/ 41 w 95"/>
              <a:gd name="T35" fmla="*/ 36 h 73"/>
              <a:gd name="T36" fmla="*/ 36 w 95"/>
              <a:gd name="T37" fmla="*/ 31 h 73"/>
              <a:gd name="T38" fmla="*/ 37 w 95"/>
              <a:gd name="T39" fmla="*/ 27 h 73"/>
              <a:gd name="T40" fmla="*/ 38 w 95"/>
              <a:gd name="T41" fmla="*/ 21 h 73"/>
              <a:gd name="T42" fmla="*/ 44 w 95"/>
              <a:gd name="T43" fmla="*/ 27 h 73"/>
              <a:gd name="T44" fmla="*/ 46 w 95"/>
              <a:gd name="T45" fmla="*/ 24 h 73"/>
              <a:gd name="T46" fmla="*/ 51 w 95"/>
              <a:gd name="T47" fmla="*/ 24 h 73"/>
              <a:gd name="T48" fmla="*/ 56 w 95"/>
              <a:gd name="T49" fmla="*/ 23 h 73"/>
              <a:gd name="T50" fmla="*/ 60 w 95"/>
              <a:gd name="T51" fmla="*/ 23 h 73"/>
              <a:gd name="T52" fmla="*/ 64 w 95"/>
              <a:gd name="T53" fmla="*/ 24 h 73"/>
              <a:gd name="T54" fmla="*/ 70 w 95"/>
              <a:gd name="T55" fmla="*/ 24 h 73"/>
              <a:gd name="T56" fmla="*/ 75 w 95"/>
              <a:gd name="T57" fmla="*/ 25 h 73"/>
              <a:gd name="T58" fmla="*/ 81 w 95"/>
              <a:gd name="T59" fmla="*/ 26 h 73"/>
              <a:gd name="T60" fmla="*/ 89 w 95"/>
              <a:gd name="T61" fmla="*/ 29 h 73"/>
              <a:gd name="T62" fmla="*/ 93 w 95"/>
              <a:gd name="T63" fmla="*/ 26 h 73"/>
              <a:gd name="T64" fmla="*/ 94 w 95"/>
              <a:gd name="T65"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73">
                <a:moveTo>
                  <a:pt x="94" y="24"/>
                </a:moveTo>
                <a:cubicBezTo>
                  <a:pt x="91" y="24"/>
                  <a:pt x="91" y="24"/>
                  <a:pt x="91" y="24"/>
                </a:cubicBezTo>
                <a:cubicBezTo>
                  <a:pt x="90" y="22"/>
                  <a:pt x="90" y="22"/>
                  <a:pt x="90" y="22"/>
                </a:cubicBezTo>
                <a:cubicBezTo>
                  <a:pt x="86" y="12"/>
                  <a:pt x="86" y="12"/>
                  <a:pt x="86" y="12"/>
                </a:cubicBezTo>
                <a:cubicBezTo>
                  <a:pt x="84" y="11"/>
                  <a:pt x="84" y="11"/>
                  <a:pt x="84" y="11"/>
                </a:cubicBezTo>
                <a:cubicBezTo>
                  <a:pt x="81" y="15"/>
                  <a:pt x="81" y="15"/>
                  <a:pt x="81" y="15"/>
                </a:cubicBezTo>
                <a:cubicBezTo>
                  <a:pt x="67" y="11"/>
                  <a:pt x="67" y="11"/>
                  <a:pt x="67" y="11"/>
                </a:cubicBezTo>
                <a:cubicBezTo>
                  <a:pt x="64" y="9"/>
                  <a:pt x="64" y="9"/>
                  <a:pt x="64" y="9"/>
                </a:cubicBezTo>
                <a:cubicBezTo>
                  <a:pt x="60" y="8"/>
                  <a:pt x="60" y="8"/>
                  <a:pt x="60" y="8"/>
                </a:cubicBezTo>
                <a:cubicBezTo>
                  <a:pt x="53" y="1"/>
                  <a:pt x="53" y="1"/>
                  <a:pt x="53" y="1"/>
                </a:cubicBezTo>
                <a:cubicBezTo>
                  <a:pt x="49" y="0"/>
                  <a:pt x="49" y="0"/>
                  <a:pt x="49" y="0"/>
                </a:cubicBezTo>
                <a:cubicBezTo>
                  <a:pt x="50" y="1"/>
                  <a:pt x="50" y="1"/>
                  <a:pt x="50" y="1"/>
                </a:cubicBezTo>
                <a:cubicBezTo>
                  <a:pt x="42" y="1"/>
                  <a:pt x="42" y="1"/>
                  <a:pt x="42" y="1"/>
                </a:cubicBezTo>
                <a:cubicBezTo>
                  <a:pt x="32" y="6"/>
                  <a:pt x="32" y="6"/>
                  <a:pt x="32" y="6"/>
                </a:cubicBezTo>
                <a:cubicBezTo>
                  <a:pt x="31" y="11"/>
                  <a:pt x="31" y="11"/>
                  <a:pt x="31" y="11"/>
                </a:cubicBezTo>
                <a:cubicBezTo>
                  <a:pt x="26" y="14"/>
                  <a:pt x="26" y="14"/>
                  <a:pt x="26" y="14"/>
                </a:cubicBezTo>
                <a:cubicBezTo>
                  <a:pt x="25" y="19"/>
                  <a:pt x="25" y="19"/>
                  <a:pt x="25" y="19"/>
                </a:cubicBezTo>
                <a:cubicBezTo>
                  <a:pt x="21" y="20"/>
                  <a:pt x="21" y="20"/>
                  <a:pt x="21" y="20"/>
                </a:cubicBezTo>
                <a:cubicBezTo>
                  <a:pt x="15" y="17"/>
                  <a:pt x="15" y="17"/>
                  <a:pt x="15" y="17"/>
                </a:cubicBezTo>
                <a:cubicBezTo>
                  <a:pt x="11" y="18"/>
                  <a:pt x="11" y="18"/>
                  <a:pt x="11" y="18"/>
                </a:cubicBezTo>
                <a:cubicBezTo>
                  <a:pt x="7" y="21"/>
                  <a:pt x="7" y="21"/>
                  <a:pt x="7" y="21"/>
                </a:cubicBezTo>
                <a:cubicBezTo>
                  <a:pt x="0" y="22"/>
                  <a:pt x="0" y="22"/>
                  <a:pt x="0" y="22"/>
                </a:cubicBezTo>
                <a:cubicBezTo>
                  <a:pt x="1" y="24"/>
                  <a:pt x="1" y="26"/>
                  <a:pt x="2" y="28"/>
                </a:cubicBezTo>
                <a:cubicBezTo>
                  <a:pt x="3" y="31"/>
                  <a:pt x="5" y="34"/>
                  <a:pt x="8" y="33"/>
                </a:cubicBezTo>
                <a:cubicBezTo>
                  <a:pt x="12" y="31"/>
                  <a:pt x="15" y="36"/>
                  <a:pt x="19" y="35"/>
                </a:cubicBezTo>
                <a:cubicBezTo>
                  <a:pt x="23" y="35"/>
                  <a:pt x="25" y="37"/>
                  <a:pt x="26" y="40"/>
                </a:cubicBezTo>
                <a:cubicBezTo>
                  <a:pt x="28" y="49"/>
                  <a:pt x="35" y="55"/>
                  <a:pt x="43" y="60"/>
                </a:cubicBezTo>
                <a:cubicBezTo>
                  <a:pt x="49" y="64"/>
                  <a:pt x="55" y="69"/>
                  <a:pt x="63" y="70"/>
                </a:cubicBezTo>
                <a:cubicBezTo>
                  <a:pt x="64" y="71"/>
                  <a:pt x="66" y="72"/>
                  <a:pt x="68" y="73"/>
                </a:cubicBezTo>
                <a:cubicBezTo>
                  <a:pt x="69" y="70"/>
                  <a:pt x="69" y="70"/>
                  <a:pt x="69" y="70"/>
                </a:cubicBezTo>
                <a:cubicBezTo>
                  <a:pt x="57" y="56"/>
                  <a:pt x="57" y="56"/>
                  <a:pt x="57" y="56"/>
                </a:cubicBezTo>
                <a:cubicBezTo>
                  <a:pt x="44" y="44"/>
                  <a:pt x="44" y="44"/>
                  <a:pt x="44" y="44"/>
                </a:cubicBezTo>
                <a:cubicBezTo>
                  <a:pt x="43" y="42"/>
                  <a:pt x="43" y="42"/>
                  <a:pt x="43" y="42"/>
                </a:cubicBezTo>
                <a:cubicBezTo>
                  <a:pt x="44" y="41"/>
                  <a:pt x="44" y="41"/>
                  <a:pt x="44" y="41"/>
                </a:cubicBezTo>
                <a:cubicBezTo>
                  <a:pt x="42" y="38"/>
                  <a:pt x="42" y="38"/>
                  <a:pt x="42" y="38"/>
                </a:cubicBezTo>
                <a:cubicBezTo>
                  <a:pt x="41" y="36"/>
                  <a:pt x="41" y="36"/>
                  <a:pt x="41" y="36"/>
                </a:cubicBezTo>
                <a:cubicBezTo>
                  <a:pt x="38" y="32"/>
                  <a:pt x="38" y="32"/>
                  <a:pt x="38" y="32"/>
                </a:cubicBezTo>
                <a:cubicBezTo>
                  <a:pt x="36" y="31"/>
                  <a:pt x="36" y="31"/>
                  <a:pt x="36" y="31"/>
                </a:cubicBezTo>
                <a:cubicBezTo>
                  <a:pt x="36" y="29"/>
                  <a:pt x="36" y="29"/>
                  <a:pt x="36" y="29"/>
                </a:cubicBezTo>
                <a:cubicBezTo>
                  <a:pt x="37" y="27"/>
                  <a:pt x="37" y="27"/>
                  <a:pt x="37" y="27"/>
                </a:cubicBezTo>
                <a:cubicBezTo>
                  <a:pt x="37" y="23"/>
                  <a:pt x="37" y="23"/>
                  <a:pt x="37" y="23"/>
                </a:cubicBezTo>
                <a:cubicBezTo>
                  <a:pt x="38" y="21"/>
                  <a:pt x="38" y="21"/>
                  <a:pt x="38" y="21"/>
                </a:cubicBezTo>
                <a:cubicBezTo>
                  <a:pt x="42" y="24"/>
                  <a:pt x="42" y="24"/>
                  <a:pt x="42" y="24"/>
                </a:cubicBezTo>
                <a:cubicBezTo>
                  <a:pt x="44" y="27"/>
                  <a:pt x="44" y="27"/>
                  <a:pt x="44" y="27"/>
                </a:cubicBezTo>
                <a:cubicBezTo>
                  <a:pt x="46" y="27"/>
                  <a:pt x="46" y="27"/>
                  <a:pt x="46" y="27"/>
                </a:cubicBezTo>
                <a:cubicBezTo>
                  <a:pt x="46" y="24"/>
                  <a:pt x="46" y="24"/>
                  <a:pt x="46" y="24"/>
                </a:cubicBezTo>
                <a:cubicBezTo>
                  <a:pt x="49" y="24"/>
                  <a:pt x="49" y="24"/>
                  <a:pt x="49" y="24"/>
                </a:cubicBezTo>
                <a:cubicBezTo>
                  <a:pt x="51" y="24"/>
                  <a:pt x="51" y="24"/>
                  <a:pt x="51" y="24"/>
                </a:cubicBezTo>
                <a:cubicBezTo>
                  <a:pt x="53" y="22"/>
                  <a:pt x="53" y="22"/>
                  <a:pt x="53" y="22"/>
                </a:cubicBezTo>
                <a:cubicBezTo>
                  <a:pt x="56" y="23"/>
                  <a:pt x="56" y="23"/>
                  <a:pt x="56" y="23"/>
                </a:cubicBezTo>
                <a:cubicBezTo>
                  <a:pt x="56" y="23"/>
                  <a:pt x="57" y="22"/>
                  <a:pt x="57" y="22"/>
                </a:cubicBezTo>
                <a:cubicBezTo>
                  <a:pt x="58" y="22"/>
                  <a:pt x="60" y="23"/>
                  <a:pt x="60" y="23"/>
                </a:cubicBezTo>
                <a:cubicBezTo>
                  <a:pt x="62" y="26"/>
                  <a:pt x="62" y="26"/>
                  <a:pt x="62" y="26"/>
                </a:cubicBezTo>
                <a:cubicBezTo>
                  <a:pt x="64" y="24"/>
                  <a:pt x="64" y="24"/>
                  <a:pt x="64" y="24"/>
                </a:cubicBezTo>
                <a:cubicBezTo>
                  <a:pt x="67" y="25"/>
                  <a:pt x="67" y="25"/>
                  <a:pt x="67" y="25"/>
                </a:cubicBezTo>
                <a:cubicBezTo>
                  <a:pt x="70" y="24"/>
                  <a:pt x="70" y="24"/>
                  <a:pt x="70" y="24"/>
                </a:cubicBezTo>
                <a:cubicBezTo>
                  <a:pt x="71" y="26"/>
                  <a:pt x="71" y="26"/>
                  <a:pt x="71" y="26"/>
                </a:cubicBezTo>
                <a:cubicBezTo>
                  <a:pt x="75" y="25"/>
                  <a:pt x="75" y="25"/>
                  <a:pt x="75" y="25"/>
                </a:cubicBezTo>
                <a:cubicBezTo>
                  <a:pt x="80" y="27"/>
                  <a:pt x="80" y="27"/>
                  <a:pt x="80" y="27"/>
                </a:cubicBezTo>
                <a:cubicBezTo>
                  <a:pt x="81" y="26"/>
                  <a:pt x="81" y="26"/>
                  <a:pt x="81" y="26"/>
                </a:cubicBezTo>
                <a:cubicBezTo>
                  <a:pt x="85" y="29"/>
                  <a:pt x="85" y="29"/>
                  <a:pt x="85" y="29"/>
                </a:cubicBezTo>
                <a:cubicBezTo>
                  <a:pt x="89" y="29"/>
                  <a:pt x="89" y="29"/>
                  <a:pt x="89" y="29"/>
                </a:cubicBezTo>
                <a:cubicBezTo>
                  <a:pt x="90" y="27"/>
                  <a:pt x="90" y="27"/>
                  <a:pt x="90" y="27"/>
                </a:cubicBezTo>
                <a:cubicBezTo>
                  <a:pt x="93" y="26"/>
                  <a:pt x="93" y="26"/>
                  <a:pt x="93" y="26"/>
                </a:cubicBezTo>
                <a:cubicBezTo>
                  <a:pt x="95" y="25"/>
                  <a:pt x="95" y="25"/>
                  <a:pt x="95" y="25"/>
                </a:cubicBezTo>
                <a:lnTo>
                  <a:pt x="94" y="2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167">
            <a:extLst>
              <a:ext uri="{FF2B5EF4-FFF2-40B4-BE49-F238E27FC236}">
                <a16:creationId xmlns:a16="http://schemas.microsoft.com/office/drawing/2014/main" id="{4890B5E4-D1F6-048C-622C-52751F30BED0}"/>
              </a:ext>
            </a:extLst>
          </p:cNvPr>
          <p:cNvSpPr>
            <a:spLocks/>
          </p:cNvSpPr>
          <p:nvPr/>
        </p:nvSpPr>
        <p:spPr bwMode="auto">
          <a:xfrm>
            <a:off x="21568988" y="6991350"/>
            <a:ext cx="14288" cy="3176"/>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1" y="0"/>
                  <a:pt x="0" y="0"/>
                </a:cubicBezTo>
                <a:cubicBezTo>
                  <a:pt x="1" y="0"/>
                  <a:pt x="3" y="0"/>
                  <a:pt x="5"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168">
            <a:extLst>
              <a:ext uri="{FF2B5EF4-FFF2-40B4-BE49-F238E27FC236}">
                <a16:creationId xmlns:a16="http://schemas.microsoft.com/office/drawing/2014/main" id="{3EA9DB62-B9CE-9539-B169-A3D66D16D510}"/>
              </a:ext>
            </a:extLst>
          </p:cNvPr>
          <p:cNvSpPr>
            <a:spLocks/>
          </p:cNvSpPr>
          <p:nvPr/>
        </p:nvSpPr>
        <p:spPr bwMode="auto">
          <a:xfrm>
            <a:off x="21553112" y="6985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169">
            <a:extLst>
              <a:ext uri="{FF2B5EF4-FFF2-40B4-BE49-F238E27FC236}">
                <a16:creationId xmlns:a16="http://schemas.microsoft.com/office/drawing/2014/main" id="{7880E681-0E32-17F5-DAB0-6EC602B63605}"/>
              </a:ext>
            </a:extLst>
          </p:cNvPr>
          <p:cNvSpPr>
            <a:spLocks/>
          </p:cNvSpPr>
          <p:nvPr/>
        </p:nvSpPr>
        <p:spPr bwMode="auto">
          <a:xfrm>
            <a:off x="21583276" y="6994527"/>
            <a:ext cx="15876" cy="7938"/>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170">
            <a:extLst>
              <a:ext uri="{FF2B5EF4-FFF2-40B4-BE49-F238E27FC236}">
                <a16:creationId xmlns:a16="http://schemas.microsoft.com/office/drawing/2014/main" id="{EB253A2B-7A91-9A40-2A85-443BE9AA3B9E}"/>
              </a:ext>
            </a:extLst>
          </p:cNvPr>
          <p:cNvSpPr>
            <a:spLocks/>
          </p:cNvSpPr>
          <p:nvPr/>
        </p:nvSpPr>
        <p:spPr bwMode="auto">
          <a:xfrm>
            <a:off x="21499139" y="6840538"/>
            <a:ext cx="201614" cy="180976"/>
          </a:xfrm>
          <a:custGeom>
            <a:avLst/>
            <a:gdLst>
              <a:gd name="T0" fmla="*/ 64 w 64"/>
              <a:gd name="T1" fmla="*/ 27 h 58"/>
              <a:gd name="T2" fmla="*/ 60 w 64"/>
              <a:gd name="T3" fmla="*/ 25 h 58"/>
              <a:gd name="T4" fmla="*/ 54 w 64"/>
              <a:gd name="T5" fmla="*/ 19 h 58"/>
              <a:gd name="T6" fmla="*/ 59 w 64"/>
              <a:gd name="T7" fmla="*/ 9 h 58"/>
              <a:gd name="T8" fmla="*/ 55 w 64"/>
              <a:gd name="T9" fmla="*/ 10 h 58"/>
              <a:gd name="T10" fmla="*/ 53 w 64"/>
              <a:gd name="T11" fmla="*/ 8 h 58"/>
              <a:gd name="T12" fmla="*/ 45 w 64"/>
              <a:gd name="T13" fmla="*/ 5 h 58"/>
              <a:gd name="T14" fmla="*/ 39 w 64"/>
              <a:gd name="T15" fmla="*/ 4 h 58"/>
              <a:gd name="T16" fmla="*/ 34 w 64"/>
              <a:gd name="T17" fmla="*/ 3 h 58"/>
              <a:gd name="T18" fmla="*/ 28 w 64"/>
              <a:gd name="T19" fmla="*/ 3 h 58"/>
              <a:gd name="T20" fmla="*/ 24 w 64"/>
              <a:gd name="T21" fmla="*/ 2 h 58"/>
              <a:gd name="T22" fmla="*/ 20 w 64"/>
              <a:gd name="T23" fmla="*/ 2 h 58"/>
              <a:gd name="T24" fmla="*/ 15 w 64"/>
              <a:gd name="T25" fmla="*/ 3 h 58"/>
              <a:gd name="T26" fmla="*/ 10 w 64"/>
              <a:gd name="T27" fmla="*/ 3 h 58"/>
              <a:gd name="T28" fmla="*/ 8 w 64"/>
              <a:gd name="T29" fmla="*/ 6 h 58"/>
              <a:gd name="T30" fmla="*/ 2 w 64"/>
              <a:gd name="T31" fmla="*/ 0 h 58"/>
              <a:gd name="T32" fmla="*/ 1 w 64"/>
              <a:gd name="T33" fmla="*/ 6 h 58"/>
              <a:gd name="T34" fmla="*/ 0 w 64"/>
              <a:gd name="T35" fmla="*/ 10 h 58"/>
              <a:gd name="T36" fmla="*/ 5 w 64"/>
              <a:gd name="T37" fmla="*/ 15 h 58"/>
              <a:gd name="T38" fmla="*/ 8 w 64"/>
              <a:gd name="T39" fmla="*/ 20 h 58"/>
              <a:gd name="T40" fmla="*/ 8 w 64"/>
              <a:gd name="T41" fmla="*/ 23 h 58"/>
              <a:gd name="T42" fmla="*/ 33 w 64"/>
              <a:gd name="T43" fmla="*/ 49 h 58"/>
              <a:gd name="T44" fmla="*/ 37 w 64"/>
              <a:gd name="T45" fmla="*/ 55 h 58"/>
              <a:gd name="T46" fmla="*/ 48 w 64"/>
              <a:gd name="T47" fmla="*/ 57 h 58"/>
              <a:gd name="T48" fmla="*/ 50 w 64"/>
              <a:gd name="T49" fmla="*/ 48 h 58"/>
              <a:gd name="T50" fmla="*/ 55 w 64"/>
              <a:gd name="T51" fmla="*/ 44 h 58"/>
              <a:gd name="T52" fmla="*/ 55 w 64"/>
              <a:gd name="T53" fmla="*/ 41 h 58"/>
              <a:gd name="T54" fmla="*/ 52 w 64"/>
              <a:gd name="T55" fmla="*/ 37 h 58"/>
              <a:gd name="T56" fmla="*/ 57 w 64"/>
              <a:gd name="T57" fmla="*/ 37 h 58"/>
              <a:gd name="T58" fmla="*/ 62 w 64"/>
              <a:gd name="T59" fmla="*/ 37 h 58"/>
              <a:gd name="T60" fmla="*/ 58 w 64"/>
              <a:gd name="T61" fmla="*/ 29 h 58"/>
              <a:gd name="T62" fmla="*/ 63 w 64"/>
              <a:gd name="T63"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58">
                <a:moveTo>
                  <a:pt x="63" y="29"/>
                </a:moveTo>
                <a:cubicBezTo>
                  <a:pt x="64" y="27"/>
                  <a:pt x="64" y="27"/>
                  <a:pt x="64" y="27"/>
                </a:cubicBezTo>
                <a:cubicBezTo>
                  <a:pt x="62" y="25"/>
                  <a:pt x="62" y="25"/>
                  <a:pt x="62" y="25"/>
                </a:cubicBezTo>
                <a:cubicBezTo>
                  <a:pt x="60" y="25"/>
                  <a:pt x="60" y="25"/>
                  <a:pt x="60" y="25"/>
                </a:cubicBezTo>
                <a:cubicBezTo>
                  <a:pt x="54" y="21"/>
                  <a:pt x="54" y="21"/>
                  <a:pt x="54" y="21"/>
                </a:cubicBezTo>
                <a:cubicBezTo>
                  <a:pt x="54" y="19"/>
                  <a:pt x="54" y="19"/>
                  <a:pt x="54" y="19"/>
                </a:cubicBezTo>
                <a:cubicBezTo>
                  <a:pt x="58" y="13"/>
                  <a:pt x="58" y="13"/>
                  <a:pt x="58" y="13"/>
                </a:cubicBezTo>
                <a:cubicBezTo>
                  <a:pt x="59" y="9"/>
                  <a:pt x="59" y="9"/>
                  <a:pt x="59" y="9"/>
                </a:cubicBezTo>
                <a:cubicBezTo>
                  <a:pt x="56" y="9"/>
                  <a:pt x="56" y="9"/>
                  <a:pt x="56" y="9"/>
                </a:cubicBezTo>
                <a:cubicBezTo>
                  <a:pt x="55" y="10"/>
                  <a:pt x="55" y="10"/>
                  <a:pt x="55" y="10"/>
                </a:cubicBezTo>
                <a:cubicBezTo>
                  <a:pt x="53" y="8"/>
                  <a:pt x="53" y="8"/>
                  <a:pt x="53" y="8"/>
                </a:cubicBezTo>
                <a:cubicBezTo>
                  <a:pt x="53" y="8"/>
                  <a:pt x="53" y="8"/>
                  <a:pt x="53" y="8"/>
                </a:cubicBezTo>
                <a:cubicBezTo>
                  <a:pt x="49" y="8"/>
                  <a:pt x="49" y="8"/>
                  <a:pt x="49" y="8"/>
                </a:cubicBezTo>
                <a:cubicBezTo>
                  <a:pt x="45" y="5"/>
                  <a:pt x="45" y="5"/>
                  <a:pt x="45" y="5"/>
                </a:cubicBezTo>
                <a:cubicBezTo>
                  <a:pt x="44" y="6"/>
                  <a:pt x="44" y="6"/>
                  <a:pt x="44" y="6"/>
                </a:cubicBezTo>
                <a:cubicBezTo>
                  <a:pt x="39" y="4"/>
                  <a:pt x="39" y="4"/>
                  <a:pt x="39" y="4"/>
                </a:cubicBezTo>
                <a:cubicBezTo>
                  <a:pt x="35" y="5"/>
                  <a:pt x="35" y="5"/>
                  <a:pt x="35" y="5"/>
                </a:cubicBezTo>
                <a:cubicBezTo>
                  <a:pt x="34" y="3"/>
                  <a:pt x="34" y="3"/>
                  <a:pt x="34" y="3"/>
                </a:cubicBezTo>
                <a:cubicBezTo>
                  <a:pt x="31" y="4"/>
                  <a:pt x="31" y="4"/>
                  <a:pt x="31" y="4"/>
                </a:cubicBezTo>
                <a:cubicBezTo>
                  <a:pt x="28" y="3"/>
                  <a:pt x="28" y="3"/>
                  <a:pt x="28" y="3"/>
                </a:cubicBezTo>
                <a:cubicBezTo>
                  <a:pt x="26" y="5"/>
                  <a:pt x="26" y="5"/>
                  <a:pt x="26" y="5"/>
                </a:cubicBezTo>
                <a:cubicBezTo>
                  <a:pt x="24" y="2"/>
                  <a:pt x="24" y="2"/>
                  <a:pt x="24" y="2"/>
                </a:cubicBezTo>
                <a:cubicBezTo>
                  <a:pt x="24" y="2"/>
                  <a:pt x="22" y="1"/>
                  <a:pt x="21" y="1"/>
                </a:cubicBezTo>
                <a:cubicBezTo>
                  <a:pt x="21" y="1"/>
                  <a:pt x="20" y="2"/>
                  <a:pt x="20" y="2"/>
                </a:cubicBezTo>
                <a:cubicBezTo>
                  <a:pt x="17" y="1"/>
                  <a:pt x="17" y="1"/>
                  <a:pt x="17" y="1"/>
                </a:cubicBezTo>
                <a:cubicBezTo>
                  <a:pt x="15" y="3"/>
                  <a:pt x="15" y="3"/>
                  <a:pt x="15" y="3"/>
                </a:cubicBezTo>
                <a:cubicBezTo>
                  <a:pt x="13" y="3"/>
                  <a:pt x="13" y="3"/>
                  <a:pt x="13" y="3"/>
                </a:cubicBezTo>
                <a:cubicBezTo>
                  <a:pt x="10" y="3"/>
                  <a:pt x="10" y="3"/>
                  <a:pt x="10" y="3"/>
                </a:cubicBezTo>
                <a:cubicBezTo>
                  <a:pt x="10" y="6"/>
                  <a:pt x="10" y="6"/>
                  <a:pt x="10" y="6"/>
                </a:cubicBezTo>
                <a:cubicBezTo>
                  <a:pt x="8" y="6"/>
                  <a:pt x="8" y="6"/>
                  <a:pt x="8" y="6"/>
                </a:cubicBezTo>
                <a:cubicBezTo>
                  <a:pt x="6" y="3"/>
                  <a:pt x="6" y="3"/>
                  <a:pt x="6" y="3"/>
                </a:cubicBezTo>
                <a:cubicBezTo>
                  <a:pt x="2" y="0"/>
                  <a:pt x="2" y="0"/>
                  <a:pt x="2" y="0"/>
                </a:cubicBezTo>
                <a:cubicBezTo>
                  <a:pt x="1" y="2"/>
                  <a:pt x="1" y="2"/>
                  <a:pt x="1" y="2"/>
                </a:cubicBezTo>
                <a:cubicBezTo>
                  <a:pt x="1" y="6"/>
                  <a:pt x="1" y="6"/>
                  <a:pt x="1" y="6"/>
                </a:cubicBezTo>
                <a:cubicBezTo>
                  <a:pt x="0" y="8"/>
                  <a:pt x="0" y="8"/>
                  <a:pt x="0" y="8"/>
                </a:cubicBezTo>
                <a:cubicBezTo>
                  <a:pt x="0" y="10"/>
                  <a:pt x="0" y="10"/>
                  <a:pt x="0" y="10"/>
                </a:cubicBezTo>
                <a:cubicBezTo>
                  <a:pt x="2" y="11"/>
                  <a:pt x="2" y="11"/>
                  <a:pt x="2" y="11"/>
                </a:cubicBezTo>
                <a:cubicBezTo>
                  <a:pt x="5" y="15"/>
                  <a:pt x="5" y="15"/>
                  <a:pt x="5" y="15"/>
                </a:cubicBezTo>
                <a:cubicBezTo>
                  <a:pt x="6" y="17"/>
                  <a:pt x="6" y="17"/>
                  <a:pt x="6" y="17"/>
                </a:cubicBezTo>
                <a:cubicBezTo>
                  <a:pt x="8" y="20"/>
                  <a:pt x="8" y="20"/>
                  <a:pt x="8" y="20"/>
                </a:cubicBezTo>
                <a:cubicBezTo>
                  <a:pt x="7" y="21"/>
                  <a:pt x="7" y="21"/>
                  <a:pt x="7" y="21"/>
                </a:cubicBezTo>
                <a:cubicBezTo>
                  <a:pt x="8" y="23"/>
                  <a:pt x="8" y="23"/>
                  <a:pt x="8" y="23"/>
                </a:cubicBezTo>
                <a:cubicBezTo>
                  <a:pt x="21" y="35"/>
                  <a:pt x="21" y="35"/>
                  <a:pt x="21" y="35"/>
                </a:cubicBezTo>
                <a:cubicBezTo>
                  <a:pt x="33" y="49"/>
                  <a:pt x="33" y="49"/>
                  <a:pt x="33" y="49"/>
                </a:cubicBezTo>
                <a:cubicBezTo>
                  <a:pt x="32" y="52"/>
                  <a:pt x="32" y="52"/>
                  <a:pt x="32" y="52"/>
                </a:cubicBezTo>
                <a:cubicBezTo>
                  <a:pt x="33" y="54"/>
                  <a:pt x="35" y="55"/>
                  <a:pt x="37" y="55"/>
                </a:cubicBezTo>
                <a:cubicBezTo>
                  <a:pt x="40" y="55"/>
                  <a:pt x="43" y="57"/>
                  <a:pt x="45" y="58"/>
                </a:cubicBezTo>
                <a:cubicBezTo>
                  <a:pt x="48" y="57"/>
                  <a:pt x="48" y="57"/>
                  <a:pt x="48" y="57"/>
                </a:cubicBezTo>
                <a:cubicBezTo>
                  <a:pt x="50" y="53"/>
                  <a:pt x="50" y="53"/>
                  <a:pt x="50" y="53"/>
                </a:cubicBezTo>
                <a:cubicBezTo>
                  <a:pt x="50" y="48"/>
                  <a:pt x="50" y="48"/>
                  <a:pt x="50" y="48"/>
                </a:cubicBezTo>
                <a:cubicBezTo>
                  <a:pt x="51" y="45"/>
                  <a:pt x="51" y="45"/>
                  <a:pt x="51" y="45"/>
                </a:cubicBezTo>
                <a:cubicBezTo>
                  <a:pt x="55" y="44"/>
                  <a:pt x="55" y="44"/>
                  <a:pt x="55" y="44"/>
                </a:cubicBezTo>
                <a:cubicBezTo>
                  <a:pt x="56" y="43"/>
                  <a:pt x="56" y="43"/>
                  <a:pt x="56" y="43"/>
                </a:cubicBezTo>
                <a:cubicBezTo>
                  <a:pt x="55" y="41"/>
                  <a:pt x="55" y="41"/>
                  <a:pt x="55" y="41"/>
                </a:cubicBezTo>
                <a:cubicBezTo>
                  <a:pt x="53" y="39"/>
                  <a:pt x="53" y="39"/>
                  <a:pt x="53" y="39"/>
                </a:cubicBezTo>
                <a:cubicBezTo>
                  <a:pt x="52" y="37"/>
                  <a:pt x="52" y="37"/>
                  <a:pt x="52" y="37"/>
                </a:cubicBezTo>
                <a:cubicBezTo>
                  <a:pt x="54" y="35"/>
                  <a:pt x="54" y="35"/>
                  <a:pt x="54" y="35"/>
                </a:cubicBezTo>
                <a:cubicBezTo>
                  <a:pt x="57" y="37"/>
                  <a:pt x="57" y="37"/>
                  <a:pt x="57" y="37"/>
                </a:cubicBezTo>
                <a:cubicBezTo>
                  <a:pt x="61" y="38"/>
                  <a:pt x="61" y="38"/>
                  <a:pt x="61" y="38"/>
                </a:cubicBezTo>
                <a:cubicBezTo>
                  <a:pt x="62" y="37"/>
                  <a:pt x="62" y="37"/>
                  <a:pt x="62" y="37"/>
                </a:cubicBezTo>
                <a:cubicBezTo>
                  <a:pt x="59" y="32"/>
                  <a:pt x="59" y="32"/>
                  <a:pt x="59" y="32"/>
                </a:cubicBezTo>
                <a:cubicBezTo>
                  <a:pt x="58" y="29"/>
                  <a:pt x="58" y="29"/>
                  <a:pt x="58" y="29"/>
                </a:cubicBezTo>
                <a:cubicBezTo>
                  <a:pt x="59" y="28"/>
                  <a:pt x="59" y="28"/>
                  <a:pt x="59" y="28"/>
                </a:cubicBezTo>
                <a:lnTo>
                  <a:pt x="63" y="2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171">
            <a:extLst>
              <a:ext uri="{FF2B5EF4-FFF2-40B4-BE49-F238E27FC236}">
                <a16:creationId xmlns:a16="http://schemas.microsoft.com/office/drawing/2014/main" id="{3FE29DF6-6990-3391-8D99-29CFBBCDBCE6}"/>
              </a:ext>
            </a:extLst>
          </p:cNvPr>
          <p:cNvSpPr>
            <a:spLocks/>
          </p:cNvSpPr>
          <p:nvPr/>
        </p:nvSpPr>
        <p:spPr bwMode="auto">
          <a:xfrm>
            <a:off x="21527712" y="6619877"/>
            <a:ext cx="307976" cy="201614"/>
          </a:xfrm>
          <a:custGeom>
            <a:avLst/>
            <a:gdLst>
              <a:gd name="T0" fmla="*/ 192 w 194"/>
              <a:gd name="T1" fmla="*/ 12 h 127"/>
              <a:gd name="T2" fmla="*/ 176 w 194"/>
              <a:gd name="T3" fmla="*/ 0 h 127"/>
              <a:gd name="T4" fmla="*/ 168 w 194"/>
              <a:gd name="T5" fmla="*/ 4 h 127"/>
              <a:gd name="T6" fmla="*/ 158 w 194"/>
              <a:gd name="T7" fmla="*/ 2 h 127"/>
              <a:gd name="T8" fmla="*/ 142 w 194"/>
              <a:gd name="T9" fmla="*/ 2 h 127"/>
              <a:gd name="T10" fmla="*/ 136 w 194"/>
              <a:gd name="T11" fmla="*/ 0 h 127"/>
              <a:gd name="T12" fmla="*/ 122 w 194"/>
              <a:gd name="T13" fmla="*/ 2 h 127"/>
              <a:gd name="T14" fmla="*/ 118 w 194"/>
              <a:gd name="T15" fmla="*/ 10 h 127"/>
              <a:gd name="T16" fmla="*/ 113 w 194"/>
              <a:gd name="T17" fmla="*/ 14 h 127"/>
              <a:gd name="T18" fmla="*/ 113 w 194"/>
              <a:gd name="T19" fmla="*/ 22 h 127"/>
              <a:gd name="T20" fmla="*/ 103 w 194"/>
              <a:gd name="T21" fmla="*/ 12 h 127"/>
              <a:gd name="T22" fmla="*/ 93 w 194"/>
              <a:gd name="T23" fmla="*/ 20 h 127"/>
              <a:gd name="T24" fmla="*/ 81 w 194"/>
              <a:gd name="T25" fmla="*/ 24 h 127"/>
              <a:gd name="T26" fmla="*/ 81 w 194"/>
              <a:gd name="T27" fmla="*/ 30 h 127"/>
              <a:gd name="T28" fmla="*/ 61 w 194"/>
              <a:gd name="T29" fmla="*/ 32 h 127"/>
              <a:gd name="T30" fmla="*/ 51 w 194"/>
              <a:gd name="T31" fmla="*/ 36 h 127"/>
              <a:gd name="T32" fmla="*/ 39 w 194"/>
              <a:gd name="T33" fmla="*/ 34 h 127"/>
              <a:gd name="T34" fmla="*/ 16 w 194"/>
              <a:gd name="T35" fmla="*/ 22 h 127"/>
              <a:gd name="T36" fmla="*/ 18 w 194"/>
              <a:gd name="T37" fmla="*/ 32 h 127"/>
              <a:gd name="T38" fmla="*/ 16 w 194"/>
              <a:gd name="T39" fmla="*/ 38 h 127"/>
              <a:gd name="T40" fmla="*/ 2 w 194"/>
              <a:gd name="T41" fmla="*/ 38 h 127"/>
              <a:gd name="T42" fmla="*/ 0 w 194"/>
              <a:gd name="T43" fmla="*/ 42 h 127"/>
              <a:gd name="T44" fmla="*/ 6 w 194"/>
              <a:gd name="T45" fmla="*/ 50 h 127"/>
              <a:gd name="T46" fmla="*/ 2 w 194"/>
              <a:gd name="T47" fmla="*/ 64 h 127"/>
              <a:gd name="T48" fmla="*/ 6 w 194"/>
              <a:gd name="T49" fmla="*/ 70 h 127"/>
              <a:gd name="T50" fmla="*/ 0 w 194"/>
              <a:gd name="T51" fmla="*/ 77 h 127"/>
              <a:gd name="T52" fmla="*/ 8 w 194"/>
              <a:gd name="T53" fmla="*/ 87 h 127"/>
              <a:gd name="T54" fmla="*/ 10 w 194"/>
              <a:gd name="T55" fmla="*/ 99 h 127"/>
              <a:gd name="T56" fmla="*/ 8 w 194"/>
              <a:gd name="T57" fmla="*/ 97 h 127"/>
              <a:gd name="T58" fmla="*/ 16 w 194"/>
              <a:gd name="T59" fmla="*/ 99 h 127"/>
              <a:gd name="T60" fmla="*/ 29 w 194"/>
              <a:gd name="T61" fmla="*/ 113 h 127"/>
              <a:gd name="T62" fmla="*/ 37 w 194"/>
              <a:gd name="T63" fmla="*/ 115 h 127"/>
              <a:gd name="T64" fmla="*/ 43 w 194"/>
              <a:gd name="T65" fmla="*/ 119 h 127"/>
              <a:gd name="T66" fmla="*/ 71 w 194"/>
              <a:gd name="T67" fmla="*/ 127 h 127"/>
              <a:gd name="T68" fmla="*/ 77 w 194"/>
              <a:gd name="T69" fmla="*/ 119 h 127"/>
              <a:gd name="T70" fmla="*/ 81 w 194"/>
              <a:gd name="T71" fmla="*/ 121 h 127"/>
              <a:gd name="T72" fmla="*/ 81 w 194"/>
              <a:gd name="T73" fmla="*/ 123 h 127"/>
              <a:gd name="T74" fmla="*/ 87 w 194"/>
              <a:gd name="T75" fmla="*/ 117 h 127"/>
              <a:gd name="T76" fmla="*/ 95 w 194"/>
              <a:gd name="T77" fmla="*/ 113 h 127"/>
              <a:gd name="T78" fmla="*/ 99 w 194"/>
              <a:gd name="T79" fmla="*/ 113 h 127"/>
              <a:gd name="T80" fmla="*/ 101 w 194"/>
              <a:gd name="T81" fmla="*/ 111 h 127"/>
              <a:gd name="T82" fmla="*/ 109 w 194"/>
              <a:gd name="T83" fmla="*/ 103 h 127"/>
              <a:gd name="T84" fmla="*/ 126 w 194"/>
              <a:gd name="T85" fmla="*/ 107 h 127"/>
              <a:gd name="T86" fmla="*/ 132 w 194"/>
              <a:gd name="T87" fmla="*/ 101 h 127"/>
              <a:gd name="T88" fmla="*/ 140 w 194"/>
              <a:gd name="T89" fmla="*/ 99 h 127"/>
              <a:gd name="T90" fmla="*/ 142 w 194"/>
              <a:gd name="T91" fmla="*/ 93 h 127"/>
              <a:gd name="T92" fmla="*/ 152 w 194"/>
              <a:gd name="T93" fmla="*/ 93 h 127"/>
              <a:gd name="T94" fmla="*/ 158 w 194"/>
              <a:gd name="T95" fmla="*/ 89 h 127"/>
              <a:gd name="T96" fmla="*/ 156 w 194"/>
              <a:gd name="T97" fmla="*/ 81 h 127"/>
              <a:gd name="T98" fmla="*/ 168 w 194"/>
              <a:gd name="T99" fmla="*/ 64 h 127"/>
              <a:gd name="T100" fmla="*/ 176 w 194"/>
              <a:gd name="T101" fmla="*/ 44 h 127"/>
              <a:gd name="T102" fmla="*/ 184 w 194"/>
              <a:gd name="T103" fmla="*/ 30 h 127"/>
              <a:gd name="T104" fmla="*/ 192 w 194"/>
              <a:gd name="T105" fmla="*/ 28 h 127"/>
              <a:gd name="T106" fmla="*/ 194 w 194"/>
              <a:gd name="T107" fmla="*/ 22 h 127"/>
              <a:gd name="T108" fmla="*/ 192 w 194"/>
              <a:gd name="T109" fmla="*/ 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27">
                <a:moveTo>
                  <a:pt x="192" y="12"/>
                </a:moveTo>
                <a:lnTo>
                  <a:pt x="176" y="0"/>
                </a:lnTo>
                <a:lnTo>
                  <a:pt x="168" y="4"/>
                </a:lnTo>
                <a:lnTo>
                  <a:pt x="158" y="2"/>
                </a:lnTo>
                <a:lnTo>
                  <a:pt x="142" y="2"/>
                </a:lnTo>
                <a:lnTo>
                  <a:pt x="136" y="0"/>
                </a:lnTo>
                <a:lnTo>
                  <a:pt x="122" y="2"/>
                </a:lnTo>
                <a:lnTo>
                  <a:pt x="118" y="10"/>
                </a:lnTo>
                <a:lnTo>
                  <a:pt x="113" y="14"/>
                </a:lnTo>
                <a:lnTo>
                  <a:pt x="113" y="22"/>
                </a:lnTo>
                <a:lnTo>
                  <a:pt x="103" y="12"/>
                </a:lnTo>
                <a:lnTo>
                  <a:pt x="93" y="20"/>
                </a:lnTo>
                <a:lnTo>
                  <a:pt x="81" y="24"/>
                </a:lnTo>
                <a:lnTo>
                  <a:pt x="81" y="30"/>
                </a:lnTo>
                <a:lnTo>
                  <a:pt x="61" y="32"/>
                </a:lnTo>
                <a:lnTo>
                  <a:pt x="51" y="36"/>
                </a:lnTo>
                <a:lnTo>
                  <a:pt x="39" y="34"/>
                </a:lnTo>
                <a:lnTo>
                  <a:pt x="16" y="22"/>
                </a:lnTo>
                <a:lnTo>
                  <a:pt x="18" y="32"/>
                </a:lnTo>
                <a:lnTo>
                  <a:pt x="16" y="38"/>
                </a:lnTo>
                <a:lnTo>
                  <a:pt x="2" y="38"/>
                </a:lnTo>
                <a:lnTo>
                  <a:pt x="0" y="42"/>
                </a:lnTo>
                <a:lnTo>
                  <a:pt x="6" y="50"/>
                </a:lnTo>
                <a:lnTo>
                  <a:pt x="2" y="64"/>
                </a:lnTo>
                <a:lnTo>
                  <a:pt x="6" y="70"/>
                </a:lnTo>
                <a:lnTo>
                  <a:pt x="0" y="77"/>
                </a:lnTo>
                <a:lnTo>
                  <a:pt x="8" y="87"/>
                </a:lnTo>
                <a:lnTo>
                  <a:pt x="10" y="99"/>
                </a:lnTo>
                <a:lnTo>
                  <a:pt x="8" y="97"/>
                </a:lnTo>
                <a:lnTo>
                  <a:pt x="16" y="99"/>
                </a:lnTo>
                <a:lnTo>
                  <a:pt x="29" y="113"/>
                </a:lnTo>
                <a:lnTo>
                  <a:pt x="37" y="115"/>
                </a:lnTo>
                <a:lnTo>
                  <a:pt x="43" y="119"/>
                </a:lnTo>
                <a:lnTo>
                  <a:pt x="71" y="127"/>
                </a:lnTo>
                <a:lnTo>
                  <a:pt x="77" y="119"/>
                </a:lnTo>
                <a:lnTo>
                  <a:pt x="81" y="121"/>
                </a:lnTo>
                <a:lnTo>
                  <a:pt x="81" y="123"/>
                </a:lnTo>
                <a:lnTo>
                  <a:pt x="87" y="117"/>
                </a:lnTo>
                <a:lnTo>
                  <a:pt x="95" y="113"/>
                </a:lnTo>
                <a:lnTo>
                  <a:pt x="99" y="113"/>
                </a:lnTo>
                <a:lnTo>
                  <a:pt x="101" y="111"/>
                </a:lnTo>
                <a:lnTo>
                  <a:pt x="109" y="103"/>
                </a:lnTo>
                <a:lnTo>
                  <a:pt x="126" y="107"/>
                </a:lnTo>
                <a:lnTo>
                  <a:pt x="132" y="101"/>
                </a:lnTo>
                <a:lnTo>
                  <a:pt x="140" y="99"/>
                </a:lnTo>
                <a:lnTo>
                  <a:pt x="142" y="93"/>
                </a:lnTo>
                <a:lnTo>
                  <a:pt x="152" y="93"/>
                </a:lnTo>
                <a:lnTo>
                  <a:pt x="158" y="89"/>
                </a:lnTo>
                <a:lnTo>
                  <a:pt x="156" y="81"/>
                </a:lnTo>
                <a:lnTo>
                  <a:pt x="168" y="64"/>
                </a:lnTo>
                <a:lnTo>
                  <a:pt x="176" y="44"/>
                </a:lnTo>
                <a:lnTo>
                  <a:pt x="184" y="30"/>
                </a:lnTo>
                <a:lnTo>
                  <a:pt x="192" y="28"/>
                </a:lnTo>
                <a:lnTo>
                  <a:pt x="194" y="22"/>
                </a:lnTo>
                <a:lnTo>
                  <a:pt x="192" y="1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172">
            <a:extLst>
              <a:ext uri="{FF2B5EF4-FFF2-40B4-BE49-F238E27FC236}">
                <a16:creationId xmlns:a16="http://schemas.microsoft.com/office/drawing/2014/main" id="{7B11F40B-DD35-CF44-33C5-3F73F4A59BF4}"/>
              </a:ext>
            </a:extLst>
          </p:cNvPr>
          <p:cNvSpPr>
            <a:spLocks/>
          </p:cNvSpPr>
          <p:nvPr/>
        </p:nvSpPr>
        <p:spPr bwMode="auto">
          <a:xfrm>
            <a:off x="21549939" y="6561138"/>
            <a:ext cx="273050" cy="115888"/>
          </a:xfrm>
          <a:custGeom>
            <a:avLst/>
            <a:gdLst>
              <a:gd name="T0" fmla="*/ 37 w 87"/>
              <a:gd name="T1" fmla="*/ 4 h 37"/>
              <a:gd name="T2" fmla="*/ 33 w 87"/>
              <a:gd name="T3" fmla="*/ 7 h 37"/>
              <a:gd name="T4" fmla="*/ 29 w 87"/>
              <a:gd name="T5" fmla="*/ 7 h 37"/>
              <a:gd name="T6" fmla="*/ 24 w 87"/>
              <a:gd name="T7" fmla="*/ 12 h 37"/>
              <a:gd name="T8" fmla="*/ 17 w 87"/>
              <a:gd name="T9" fmla="*/ 13 h 37"/>
              <a:gd name="T10" fmla="*/ 11 w 87"/>
              <a:gd name="T11" fmla="*/ 16 h 37"/>
              <a:gd name="T12" fmla="*/ 9 w 87"/>
              <a:gd name="T13" fmla="*/ 14 h 37"/>
              <a:gd name="T14" fmla="*/ 6 w 87"/>
              <a:gd name="T15" fmla="*/ 14 h 37"/>
              <a:gd name="T16" fmla="*/ 1 w 87"/>
              <a:gd name="T17" fmla="*/ 17 h 37"/>
              <a:gd name="T18" fmla="*/ 1 w 87"/>
              <a:gd name="T19" fmla="*/ 17 h 37"/>
              <a:gd name="T20" fmla="*/ 1 w 87"/>
              <a:gd name="T21" fmla="*/ 17 h 37"/>
              <a:gd name="T22" fmla="*/ 0 w 87"/>
              <a:gd name="T23" fmla="*/ 21 h 37"/>
              <a:gd name="T24" fmla="*/ 1 w 87"/>
              <a:gd name="T25" fmla="*/ 29 h 37"/>
              <a:gd name="T26" fmla="*/ 1 w 87"/>
              <a:gd name="T27" fmla="*/ 30 h 37"/>
              <a:gd name="T28" fmla="*/ 1 w 87"/>
              <a:gd name="T29" fmla="*/ 30 h 37"/>
              <a:gd name="T30" fmla="*/ 1 w 87"/>
              <a:gd name="T31" fmla="*/ 30 h 37"/>
              <a:gd name="T32" fmla="*/ 1 w 87"/>
              <a:gd name="T33" fmla="*/ 30 h 37"/>
              <a:gd name="T34" fmla="*/ 1 w 87"/>
              <a:gd name="T35" fmla="*/ 30 h 37"/>
              <a:gd name="T36" fmla="*/ 13 w 87"/>
              <a:gd name="T37" fmla="*/ 36 h 37"/>
              <a:gd name="T38" fmla="*/ 19 w 87"/>
              <a:gd name="T39" fmla="*/ 37 h 37"/>
              <a:gd name="T40" fmla="*/ 24 w 87"/>
              <a:gd name="T41" fmla="*/ 35 h 37"/>
              <a:gd name="T42" fmla="*/ 34 w 87"/>
              <a:gd name="T43" fmla="*/ 34 h 37"/>
              <a:gd name="T44" fmla="*/ 34 w 87"/>
              <a:gd name="T45" fmla="*/ 31 h 37"/>
              <a:gd name="T46" fmla="*/ 40 w 87"/>
              <a:gd name="T47" fmla="*/ 29 h 37"/>
              <a:gd name="T48" fmla="*/ 45 w 87"/>
              <a:gd name="T49" fmla="*/ 25 h 37"/>
              <a:gd name="T50" fmla="*/ 50 w 87"/>
              <a:gd name="T51" fmla="*/ 30 h 37"/>
              <a:gd name="T52" fmla="*/ 50 w 87"/>
              <a:gd name="T53" fmla="*/ 26 h 37"/>
              <a:gd name="T54" fmla="*/ 53 w 87"/>
              <a:gd name="T55" fmla="*/ 24 h 37"/>
              <a:gd name="T56" fmla="*/ 55 w 87"/>
              <a:gd name="T57" fmla="*/ 20 h 37"/>
              <a:gd name="T58" fmla="*/ 62 w 87"/>
              <a:gd name="T59" fmla="*/ 19 h 37"/>
              <a:gd name="T60" fmla="*/ 65 w 87"/>
              <a:gd name="T61" fmla="*/ 20 h 37"/>
              <a:gd name="T62" fmla="*/ 73 w 87"/>
              <a:gd name="T63" fmla="*/ 20 h 37"/>
              <a:gd name="T64" fmla="*/ 78 w 87"/>
              <a:gd name="T65" fmla="*/ 21 h 37"/>
              <a:gd name="T66" fmla="*/ 82 w 87"/>
              <a:gd name="T67" fmla="*/ 19 h 37"/>
              <a:gd name="T68" fmla="*/ 83 w 87"/>
              <a:gd name="T69" fmla="*/ 12 h 37"/>
              <a:gd name="T70" fmla="*/ 87 w 87"/>
              <a:gd name="T71" fmla="*/ 4 h 37"/>
              <a:gd name="T72" fmla="*/ 79 w 87"/>
              <a:gd name="T73" fmla="*/ 0 h 37"/>
              <a:gd name="T74" fmla="*/ 73 w 87"/>
              <a:gd name="T75" fmla="*/ 0 h 37"/>
              <a:gd name="T76" fmla="*/ 70 w 87"/>
              <a:gd name="T77" fmla="*/ 1 h 37"/>
              <a:gd name="T78" fmla="*/ 68 w 87"/>
              <a:gd name="T79" fmla="*/ 0 h 37"/>
              <a:gd name="T80" fmla="*/ 65 w 87"/>
              <a:gd name="T81" fmla="*/ 0 h 37"/>
              <a:gd name="T82" fmla="*/ 63 w 87"/>
              <a:gd name="T83" fmla="*/ 2 h 37"/>
              <a:gd name="T84" fmla="*/ 61 w 87"/>
              <a:gd name="T85" fmla="*/ 1 h 37"/>
              <a:gd name="T86" fmla="*/ 54 w 87"/>
              <a:gd name="T87" fmla="*/ 0 h 37"/>
              <a:gd name="T88" fmla="*/ 51 w 87"/>
              <a:gd name="T89" fmla="*/ 2 h 37"/>
              <a:gd name="T90" fmla="*/ 49 w 87"/>
              <a:gd name="T91" fmla="*/ 4 h 37"/>
              <a:gd name="T92" fmla="*/ 45 w 87"/>
              <a:gd name="T93" fmla="*/ 5 h 37"/>
              <a:gd name="T94" fmla="*/ 45 w 87"/>
              <a:gd name="T95" fmla="*/ 4 h 37"/>
              <a:gd name="T96" fmla="*/ 45 w 87"/>
              <a:gd name="T97" fmla="*/ 4 h 37"/>
              <a:gd name="T98" fmla="*/ 37 w 87"/>
              <a:gd name="T9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37">
                <a:moveTo>
                  <a:pt x="37" y="4"/>
                </a:moveTo>
                <a:cubicBezTo>
                  <a:pt x="33" y="7"/>
                  <a:pt x="33" y="7"/>
                  <a:pt x="33" y="7"/>
                </a:cubicBezTo>
                <a:cubicBezTo>
                  <a:pt x="29" y="7"/>
                  <a:pt x="29" y="7"/>
                  <a:pt x="29" y="7"/>
                </a:cubicBezTo>
                <a:cubicBezTo>
                  <a:pt x="24" y="12"/>
                  <a:pt x="24" y="12"/>
                  <a:pt x="24" y="12"/>
                </a:cubicBezTo>
                <a:cubicBezTo>
                  <a:pt x="17" y="13"/>
                  <a:pt x="17" y="13"/>
                  <a:pt x="17" y="13"/>
                </a:cubicBezTo>
                <a:cubicBezTo>
                  <a:pt x="11" y="16"/>
                  <a:pt x="11" y="16"/>
                  <a:pt x="11" y="16"/>
                </a:cubicBezTo>
                <a:cubicBezTo>
                  <a:pt x="9" y="14"/>
                  <a:pt x="9" y="14"/>
                  <a:pt x="9" y="14"/>
                </a:cubicBezTo>
                <a:cubicBezTo>
                  <a:pt x="6" y="14"/>
                  <a:pt x="6" y="14"/>
                  <a:pt x="6" y="14"/>
                </a:cubicBezTo>
                <a:cubicBezTo>
                  <a:pt x="1" y="17"/>
                  <a:pt x="1" y="17"/>
                  <a:pt x="1" y="17"/>
                </a:cubicBezTo>
                <a:cubicBezTo>
                  <a:pt x="1" y="17"/>
                  <a:pt x="1" y="17"/>
                  <a:pt x="1" y="17"/>
                </a:cubicBezTo>
                <a:cubicBezTo>
                  <a:pt x="1" y="17"/>
                  <a:pt x="1" y="17"/>
                  <a:pt x="1" y="17"/>
                </a:cubicBezTo>
                <a:cubicBezTo>
                  <a:pt x="0" y="21"/>
                  <a:pt x="0" y="21"/>
                  <a:pt x="0" y="21"/>
                </a:cubicBezTo>
                <a:cubicBezTo>
                  <a:pt x="1" y="29"/>
                  <a:pt x="1" y="29"/>
                  <a:pt x="1" y="29"/>
                </a:cubicBezTo>
                <a:cubicBezTo>
                  <a:pt x="1" y="30"/>
                  <a:pt x="1" y="30"/>
                  <a:pt x="1" y="30"/>
                </a:cubicBezTo>
                <a:cubicBezTo>
                  <a:pt x="1" y="30"/>
                  <a:pt x="1" y="30"/>
                  <a:pt x="1" y="30"/>
                </a:cubicBezTo>
                <a:cubicBezTo>
                  <a:pt x="1" y="30"/>
                  <a:pt x="1" y="30"/>
                  <a:pt x="1" y="30"/>
                </a:cubicBezTo>
                <a:cubicBezTo>
                  <a:pt x="1" y="30"/>
                  <a:pt x="1" y="30"/>
                  <a:pt x="1" y="30"/>
                </a:cubicBezTo>
                <a:cubicBezTo>
                  <a:pt x="1" y="30"/>
                  <a:pt x="1" y="30"/>
                  <a:pt x="1" y="30"/>
                </a:cubicBezTo>
                <a:cubicBezTo>
                  <a:pt x="13" y="36"/>
                  <a:pt x="13" y="36"/>
                  <a:pt x="13" y="36"/>
                </a:cubicBezTo>
                <a:cubicBezTo>
                  <a:pt x="19" y="37"/>
                  <a:pt x="19" y="37"/>
                  <a:pt x="19" y="37"/>
                </a:cubicBezTo>
                <a:cubicBezTo>
                  <a:pt x="24" y="35"/>
                  <a:pt x="24" y="35"/>
                  <a:pt x="24" y="35"/>
                </a:cubicBezTo>
                <a:cubicBezTo>
                  <a:pt x="34" y="34"/>
                  <a:pt x="34" y="34"/>
                  <a:pt x="34" y="34"/>
                </a:cubicBezTo>
                <a:cubicBezTo>
                  <a:pt x="34" y="31"/>
                  <a:pt x="34" y="31"/>
                  <a:pt x="34" y="31"/>
                </a:cubicBezTo>
                <a:cubicBezTo>
                  <a:pt x="40" y="29"/>
                  <a:pt x="40" y="29"/>
                  <a:pt x="40" y="29"/>
                </a:cubicBezTo>
                <a:cubicBezTo>
                  <a:pt x="45" y="25"/>
                  <a:pt x="45" y="25"/>
                  <a:pt x="45" y="25"/>
                </a:cubicBezTo>
                <a:cubicBezTo>
                  <a:pt x="50" y="30"/>
                  <a:pt x="50" y="30"/>
                  <a:pt x="50" y="30"/>
                </a:cubicBezTo>
                <a:cubicBezTo>
                  <a:pt x="50" y="26"/>
                  <a:pt x="50" y="26"/>
                  <a:pt x="50" y="26"/>
                </a:cubicBezTo>
                <a:cubicBezTo>
                  <a:pt x="53" y="24"/>
                  <a:pt x="53" y="24"/>
                  <a:pt x="53" y="24"/>
                </a:cubicBezTo>
                <a:cubicBezTo>
                  <a:pt x="55" y="20"/>
                  <a:pt x="55" y="20"/>
                  <a:pt x="55" y="20"/>
                </a:cubicBezTo>
                <a:cubicBezTo>
                  <a:pt x="62" y="19"/>
                  <a:pt x="62" y="19"/>
                  <a:pt x="62" y="19"/>
                </a:cubicBezTo>
                <a:cubicBezTo>
                  <a:pt x="65" y="20"/>
                  <a:pt x="65" y="20"/>
                  <a:pt x="65" y="20"/>
                </a:cubicBezTo>
                <a:cubicBezTo>
                  <a:pt x="73" y="20"/>
                  <a:pt x="73" y="20"/>
                  <a:pt x="73" y="20"/>
                </a:cubicBezTo>
                <a:cubicBezTo>
                  <a:pt x="78" y="21"/>
                  <a:pt x="78" y="21"/>
                  <a:pt x="78" y="21"/>
                </a:cubicBezTo>
                <a:cubicBezTo>
                  <a:pt x="82" y="19"/>
                  <a:pt x="82" y="19"/>
                  <a:pt x="82" y="19"/>
                </a:cubicBezTo>
                <a:cubicBezTo>
                  <a:pt x="83" y="12"/>
                  <a:pt x="83" y="12"/>
                  <a:pt x="83" y="12"/>
                </a:cubicBezTo>
                <a:cubicBezTo>
                  <a:pt x="87" y="4"/>
                  <a:pt x="87" y="4"/>
                  <a:pt x="87" y="4"/>
                </a:cubicBezTo>
                <a:cubicBezTo>
                  <a:pt x="79" y="0"/>
                  <a:pt x="79" y="0"/>
                  <a:pt x="79" y="0"/>
                </a:cubicBezTo>
                <a:cubicBezTo>
                  <a:pt x="73" y="0"/>
                  <a:pt x="73" y="0"/>
                  <a:pt x="73" y="0"/>
                </a:cubicBezTo>
                <a:cubicBezTo>
                  <a:pt x="70" y="1"/>
                  <a:pt x="70" y="1"/>
                  <a:pt x="70" y="1"/>
                </a:cubicBezTo>
                <a:cubicBezTo>
                  <a:pt x="68" y="0"/>
                  <a:pt x="68" y="0"/>
                  <a:pt x="68" y="0"/>
                </a:cubicBezTo>
                <a:cubicBezTo>
                  <a:pt x="65" y="0"/>
                  <a:pt x="65" y="0"/>
                  <a:pt x="65" y="0"/>
                </a:cubicBezTo>
                <a:cubicBezTo>
                  <a:pt x="63" y="2"/>
                  <a:pt x="63" y="2"/>
                  <a:pt x="63" y="2"/>
                </a:cubicBezTo>
                <a:cubicBezTo>
                  <a:pt x="61" y="1"/>
                  <a:pt x="61" y="1"/>
                  <a:pt x="61" y="1"/>
                </a:cubicBezTo>
                <a:cubicBezTo>
                  <a:pt x="54" y="0"/>
                  <a:pt x="54" y="0"/>
                  <a:pt x="54" y="0"/>
                </a:cubicBezTo>
                <a:cubicBezTo>
                  <a:pt x="51" y="2"/>
                  <a:pt x="51" y="2"/>
                  <a:pt x="51" y="2"/>
                </a:cubicBezTo>
                <a:cubicBezTo>
                  <a:pt x="49" y="4"/>
                  <a:pt x="49" y="4"/>
                  <a:pt x="49" y="4"/>
                </a:cubicBezTo>
                <a:cubicBezTo>
                  <a:pt x="45" y="5"/>
                  <a:pt x="45" y="5"/>
                  <a:pt x="45" y="5"/>
                </a:cubicBezTo>
                <a:cubicBezTo>
                  <a:pt x="45" y="4"/>
                  <a:pt x="45" y="4"/>
                  <a:pt x="45" y="4"/>
                </a:cubicBezTo>
                <a:cubicBezTo>
                  <a:pt x="45" y="4"/>
                  <a:pt x="45" y="4"/>
                  <a:pt x="45" y="4"/>
                </a:cubicBezTo>
                <a:lnTo>
                  <a:pt x="37" y="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173">
            <a:extLst>
              <a:ext uri="{FF2B5EF4-FFF2-40B4-BE49-F238E27FC236}">
                <a16:creationId xmlns:a16="http://schemas.microsoft.com/office/drawing/2014/main" id="{E416B659-4E4A-A1F8-662B-BB8C2B5FE6E4}"/>
              </a:ext>
            </a:extLst>
          </p:cNvPr>
          <p:cNvSpPr>
            <a:spLocks/>
          </p:cNvSpPr>
          <p:nvPr/>
        </p:nvSpPr>
        <p:spPr bwMode="auto">
          <a:xfrm>
            <a:off x="21392776" y="6159501"/>
            <a:ext cx="495300" cy="417514"/>
          </a:xfrm>
          <a:custGeom>
            <a:avLst/>
            <a:gdLst>
              <a:gd name="T0" fmla="*/ 157 w 158"/>
              <a:gd name="T1" fmla="*/ 92 h 133"/>
              <a:gd name="T2" fmla="*/ 151 w 158"/>
              <a:gd name="T3" fmla="*/ 83 h 133"/>
              <a:gd name="T4" fmla="*/ 149 w 158"/>
              <a:gd name="T5" fmla="*/ 71 h 133"/>
              <a:gd name="T6" fmla="*/ 146 w 158"/>
              <a:gd name="T7" fmla="*/ 64 h 133"/>
              <a:gd name="T8" fmla="*/ 147 w 158"/>
              <a:gd name="T9" fmla="*/ 54 h 133"/>
              <a:gd name="T10" fmla="*/ 150 w 158"/>
              <a:gd name="T11" fmla="*/ 42 h 133"/>
              <a:gd name="T12" fmla="*/ 148 w 158"/>
              <a:gd name="T13" fmla="*/ 36 h 133"/>
              <a:gd name="T14" fmla="*/ 143 w 158"/>
              <a:gd name="T15" fmla="*/ 24 h 133"/>
              <a:gd name="T16" fmla="*/ 140 w 158"/>
              <a:gd name="T17" fmla="*/ 16 h 133"/>
              <a:gd name="T18" fmla="*/ 136 w 158"/>
              <a:gd name="T19" fmla="*/ 9 h 133"/>
              <a:gd name="T20" fmla="*/ 129 w 158"/>
              <a:gd name="T21" fmla="*/ 6 h 133"/>
              <a:gd name="T22" fmla="*/ 110 w 158"/>
              <a:gd name="T23" fmla="*/ 8 h 133"/>
              <a:gd name="T24" fmla="*/ 85 w 158"/>
              <a:gd name="T25" fmla="*/ 8 h 133"/>
              <a:gd name="T26" fmla="*/ 67 w 158"/>
              <a:gd name="T27" fmla="*/ 8 h 133"/>
              <a:gd name="T28" fmla="*/ 56 w 158"/>
              <a:gd name="T29" fmla="*/ 0 h 133"/>
              <a:gd name="T30" fmla="*/ 11 w 158"/>
              <a:gd name="T31" fmla="*/ 21 h 133"/>
              <a:gd name="T32" fmla="*/ 4 w 158"/>
              <a:gd name="T33" fmla="*/ 28 h 133"/>
              <a:gd name="T34" fmla="*/ 5 w 158"/>
              <a:gd name="T35" fmla="*/ 38 h 133"/>
              <a:gd name="T36" fmla="*/ 0 w 158"/>
              <a:gd name="T37" fmla="*/ 47 h 133"/>
              <a:gd name="T38" fmla="*/ 5 w 158"/>
              <a:gd name="T39" fmla="*/ 55 h 133"/>
              <a:gd name="T40" fmla="*/ 7 w 158"/>
              <a:gd name="T41" fmla="*/ 61 h 133"/>
              <a:gd name="T42" fmla="*/ 8 w 158"/>
              <a:gd name="T43" fmla="*/ 67 h 133"/>
              <a:gd name="T44" fmla="*/ 10 w 158"/>
              <a:gd name="T45" fmla="*/ 78 h 133"/>
              <a:gd name="T46" fmla="*/ 15 w 158"/>
              <a:gd name="T47" fmla="*/ 91 h 133"/>
              <a:gd name="T48" fmla="*/ 15 w 158"/>
              <a:gd name="T49" fmla="*/ 95 h 133"/>
              <a:gd name="T50" fmla="*/ 20 w 158"/>
              <a:gd name="T51" fmla="*/ 94 h 133"/>
              <a:gd name="T52" fmla="*/ 28 w 158"/>
              <a:gd name="T53" fmla="*/ 94 h 133"/>
              <a:gd name="T54" fmla="*/ 31 w 158"/>
              <a:gd name="T55" fmla="*/ 99 h 133"/>
              <a:gd name="T56" fmla="*/ 36 w 158"/>
              <a:gd name="T57" fmla="*/ 101 h 133"/>
              <a:gd name="T58" fmla="*/ 37 w 158"/>
              <a:gd name="T59" fmla="*/ 108 h 133"/>
              <a:gd name="T60" fmla="*/ 40 w 158"/>
              <a:gd name="T61" fmla="*/ 111 h 133"/>
              <a:gd name="T62" fmla="*/ 43 w 158"/>
              <a:gd name="T63" fmla="*/ 110 h 133"/>
              <a:gd name="T64" fmla="*/ 41 w 158"/>
              <a:gd name="T65" fmla="*/ 104 h 133"/>
              <a:gd name="T66" fmla="*/ 55 w 158"/>
              <a:gd name="T67" fmla="*/ 107 h 133"/>
              <a:gd name="T68" fmla="*/ 57 w 158"/>
              <a:gd name="T69" fmla="*/ 114 h 133"/>
              <a:gd name="T70" fmla="*/ 68 w 158"/>
              <a:gd name="T71" fmla="*/ 113 h 133"/>
              <a:gd name="T72" fmla="*/ 82 w 158"/>
              <a:gd name="T73" fmla="*/ 127 h 133"/>
              <a:gd name="T74" fmla="*/ 86 w 158"/>
              <a:gd name="T75" fmla="*/ 125 h 133"/>
              <a:gd name="T76" fmla="*/ 94 w 158"/>
              <a:gd name="T77" fmla="*/ 127 h 133"/>
              <a:gd name="T78" fmla="*/ 95 w 158"/>
              <a:gd name="T79" fmla="*/ 132 h 133"/>
              <a:gd name="T80" fmla="*/ 99 w 158"/>
              <a:gd name="T81" fmla="*/ 132 h 133"/>
              <a:gd name="T82" fmla="*/ 104 w 158"/>
              <a:gd name="T83" fmla="*/ 128 h 133"/>
              <a:gd name="T84" fmla="*/ 113 w 158"/>
              <a:gd name="T85" fmla="*/ 130 h 133"/>
              <a:gd name="T86" fmla="*/ 118 w 158"/>
              <a:gd name="T87" fmla="*/ 128 h 133"/>
              <a:gd name="T88" fmla="*/ 123 w 158"/>
              <a:gd name="T89" fmla="*/ 128 h 133"/>
              <a:gd name="T90" fmla="*/ 136 w 158"/>
              <a:gd name="T91" fmla="*/ 132 h 133"/>
              <a:gd name="T92" fmla="*/ 140 w 158"/>
              <a:gd name="T93" fmla="*/ 126 h 133"/>
              <a:gd name="T94" fmla="*/ 140 w 158"/>
              <a:gd name="T95" fmla="*/ 122 h 133"/>
              <a:gd name="T96" fmla="*/ 151 w 158"/>
              <a:gd name="T97" fmla="*/ 107 h 133"/>
              <a:gd name="T98" fmla="*/ 157 w 158"/>
              <a:gd name="T99" fmla="*/ 103 h 133"/>
              <a:gd name="T100" fmla="*/ 156 w 158"/>
              <a:gd name="T101" fmla="*/ 9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33">
                <a:moveTo>
                  <a:pt x="156" y="94"/>
                </a:moveTo>
                <a:cubicBezTo>
                  <a:pt x="157" y="92"/>
                  <a:pt x="157" y="92"/>
                  <a:pt x="157" y="92"/>
                </a:cubicBezTo>
                <a:cubicBezTo>
                  <a:pt x="154" y="89"/>
                  <a:pt x="154" y="89"/>
                  <a:pt x="154" y="89"/>
                </a:cubicBezTo>
                <a:cubicBezTo>
                  <a:pt x="151" y="83"/>
                  <a:pt x="151" y="83"/>
                  <a:pt x="151" y="83"/>
                </a:cubicBezTo>
                <a:cubicBezTo>
                  <a:pt x="149" y="81"/>
                  <a:pt x="149" y="81"/>
                  <a:pt x="149" y="81"/>
                </a:cubicBezTo>
                <a:cubicBezTo>
                  <a:pt x="149" y="71"/>
                  <a:pt x="149" y="71"/>
                  <a:pt x="149" y="71"/>
                </a:cubicBezTo>
                <a:cubicBezTo>
                  <a:pt x="149" y="69"/>
                  <a:pt x="149" y="69"/>
                  <a:pt x="149" y="69"/>
                </a:cubicBezTo>
                <a:cubicBezTo>
                  <a:pt x="146" y="64"/>
                  <a:pt x="146" y="64"/>
                  <a:pt x="146" y="64"/>
                </a:cubicBezTo>
                <a:cubicBezTo>
                  <a:pt x="145" y="58"/>
                  <a:pt x="145" y="58"/>
                  <a:pt x="145" y="58"/>
                </a:cubicBezTo>
                <a:cubicBezTo>
                  <a:pt x="147" y="54"/>
                  <a:pt x="147" y="54"/>
                  <a:pt x="147" y="54"/>
                </a:cubicBezTo>
                <a:cubicBezTo>
                  <a:pt x="150" y="53"/>
                  <a:pt x="150" y="53"/>
                  <a:pt x="150" y="53"/>
                </a:cubicBezTo>
                <a:cubicBezTo>
                  <a:pt x="150" y="42"/>
                  <a:pt x="150" y="42"/>
                  <a:pt x="150" y="42"/>
                </a:cubicBezTo>
                <a:cubicBezTo>
                  <a:pt x="148" y="40"/>
                  <a:pt x="148" y="40"/>
                  <a:pt x="148" y="40"/>
                </a:cubicBezTo>
                <a:cubicBezTo>
                  <a:pt x="148" y="36"/>
                  <a:pt x="148" y="36"/>
                  <a:pt x="148" y="36"/>
                </a:cubicBezTo>
                <a:cubicBezTo>
                  <a:pt x="145" y="31"/>
                  <a:pt x="145" y="31"/>
                  <a:pt x="145" y="31"/>
                </a:cubicBezTo>
                <a:cubicBezTo>
                  <a:pt x="143" y="24"/>
                  <a:pt x="143" y="24"/>
                  <a:pt x="143" y="24"/>
                </a:cubicBezTo>
                <a:cubicBezTo>
                  <a:pt x="140" y="20"/>
                  <a:pt x="140" y="20"/>
                  <a:pt x="140" y="20"/>
                </a:cubicBezTo>
                <a:cubicBezTo>
                  <a:pt x="140" y="16"/>
                  <a:pt x="140" y="16"/>
                  <a:pt x="140" y="16"/>
                </a:cubicBezTo>
                <a:cubicBezTo>
                  <a:pt x="138" y="9"/>
                  <a:pt x="138" y="9"/>
                  <a:pt x="138" y="9"/>
                </a:cubicBezTo>
                <a:cubicBezTo>
                  <a:pt x="136" y="9"/>
                  <a:pt x="136" y="9"/>
                  <a:pt x="136" y="9"/>
                </a:cubicBezTo>
                <a:cubicBezTo>
                  <a:pt x="132" y="6"/>
                  <a:pt x="132" y="6"/>
                  <a:pt x="132" y="6"/>
                </a:cubicBezTo>
                <a:cubicBezTo>
                  <a:pt x="129" y="6"/>
                  <a:pt x="129" y="6"/>
                  <a:pt x="129" y="6"/>
                </a:cubicBezTo>
                <a:cubicBezTo>
                  <a:pt x="129" y="6"/>
                  <a:pt x="129" y="6"/>
                  <a:pt x="129" y="6"/>
                </a:cubicBezTo>
                <a:cubicBezTo>
                  <a:pt x="110" y="8"/>
                  <a:pt x="110" y="8"/>
                  <a:pt x="110" y="8"/>
                </a:cubicBezTo>
                <a:cubicBezTo>
                  <a:pt x="87" y="7"/>
                  <a:pt x="87" y="7"/>
                  <a:pt x="87" y="7"/>
                </a:cubicBezTo>
                <a:cubicBezTo>
                  <a:pt x="85" y="8"/>
                  <a:pt x="85" y="8"/>
                  <a:pt x="85" y="8"/>
                </a:cubicBezTo>
                <a:cubicBezTo>
                  <a:pt x="84" y="6"/>
                  <a:pt x="84" y="6"/>
                  <a:pt x="84" y="6"/>
                </a:cubicBezTo>
                <a:cubicBezTo>
                  <a:pt x="82" y="12"/>
                  <a:pt x="70" y="13"/>
                  <a:pt x="67" y="8"/>
                </a:cubicBezTo>
                <a:cubicBezTo>
                  <a:pt x="66" y="7"/>
                  <a:pt x="66" y="6"/>
                  <a:pt x="65" y="5"/>
                </a:cubicBezTo>
                <a:cubicBezTo>
                  <a:pt x="63" y="1"/>
                  <a:pt x="60" y="0"/>
                  <a:pt x="56" y="0"/>
                </a:cubicBezTo>
                <a:cubicBezTo>
                  <a:pt x="49" y="1"/>
                  <a:pt x="43" y="3"/>
                  <a:pt x="37" y="6"/>
                </a:cubicBezTo>
                <a:cubicBezTo>
                  <a:pt x="28" y="11"/>
                  <a:pt x="20" y="17"/>
                  <a:pt x="11" y="21"/>
                </a:cubicBezTo>
                <a:cubicBezTo>
                  <a:pt x="8" y="22"/>
                  <a:pt x="7" y="26"/>
                  <a:pt x="4" y="27"/>
                </a:cubicBezTo>
                <a:cubicBezTo>
                  <a:pt x="4" y="27"/>
                  <a:pt x="4" y="27"/>
                  <a:pt x="4" y="28"/>
                </a:cubicBezTo>
                <a:cubicBezTo>
                  <a:pt x="3" y="31"/>
                  <a:pt x="3" y="31"/>
                  <a:pt x="3" y="31"/>
                </a:cubicBezTo>
                <a:cubicBezTo>
                  <a:pt x="5" y="38"/>
                  <a:pt x="5" y="38"/>
                  <a:pt x="5" y="38"/>
                </a:cubicBezTo>
                <a:cubicBezTo>
                  <a:pt x="5" y="44"/>
                  <a:pt x="5" y="44"/>
                  <a:pt x="5" y="44"/>
                </a:cubicBezTo>
                <a:cubicBezTo>
                  <a:pt x="0" y="47"/>
                  <a:pt x="0" y="47"/>
                  <a:pt x="0" y="47"/>
                </a:cubicBezTo>
                <a:cubicBezTo>
                  <a:pt x="0" y="49"/>
                  <a:pt x="0" y="49"/>
                  <a:pt x="0" y="49"/>
                </a:cubicBezTo>
                <a:cubicBezTo>
                  <a:pt x="5" y="55"/>
                  <a:pt x="5" y="55"/>
                  <a:pt x="5" y="55"/>
                </a:cubicBezTo>
                <a:cubicBezTo>
                  <a:pt x="4" y="58"/>
                  <a:pt x="4" y="58"/>
                  <a:pt x="4" y="58"/>
                </a:cubicBezTo>
                <a:cubicBezTo>
                  <a:pt x="7" y="61"/>
                  <a:pt x="7" y="61"/>
                  <a:pt x="7" y="61"/>
                </a:cubicBezTo>
                <a:cubicBezTo>
                  <a:pt x="7" y="64"/>
                  <a:pt x="7" y="64"/>
                  <a:pt x="7" y="64"/>
                </a:cubicBezTo>
                <a:cubicBezTo>
                  <a:pt x="8" y="67"/>
                  <a:pt x="8" y="67"/>
                  <a:pt x="8" y="67"/>
                </a:cubicBezTo>
                <a:cubicBezTo>
                  <a:pt x="7" y="71"/>
                  <a:pt x="7" y="71"/>
                  <a:pt x="7" y="71"/>
                </a:cubicBezTo>
                <a:cubicBezTo>
                  <a:pt x="10" y="78"/>
                  <a:pt x="10" y="78"/>
                  <a:pt x="10" y="78"/>
                </a:cubicBezTo>
                <a:cubicBezTo>
                  <a:pt x="15" y="81"/>
                  <a:pt x="15" y="81"/>
                  <a:pt x="15" y="81"/>
                </a:cubicBezTo>
                <a:cubicBezTo>
                  <a:pt x="15" y="91"/>
                  <a:pt x="15" y="91"/>
                  <a:pt x="15" y="91"/>
                </a:cubicBezTo>
                <a:cubicBezTo>
                  <a:pt x="14" y="92"/>
                  <a:pt x="14" y="92"/>
                  <a:pt x="14" y="92"/>
                </a:cubicBezTo>
                <a:cubicBezTo>
                  <a:pt x="15" y="95"/>
                  <a:pt x="15" y="95"/>
                  <a:pt x="15" y="95"/>
                </a:cubicBezTo>
                <a:cubicBezTo>
                  <a:pt x="17" y="93"/>
                  <a:pt x="17" y="93"/>
                  <a:pt x="17" y="93"/>
                </a:cubicBezTo>
                <a:cubicBezTo>
                  <a:pt x="20" y="94"/>
                  <a:pt x="20" y="94"/>
                  <a:pt x="20" y="94"/>
                </a:cubicBezTo>
                <a:cubicBezTo>
                  <a:pt x="22" y="93"/>
                  <a:pt x="22" y="93"/>
                  <a:pt x="22" y="93"/>
                </a:cubicBezTo>
                <a:cubicBezTo>
                  <a:pt x="28" y="94"/>
                  <a:pt x="28" y="94"/>
                  <a:pt x="28" y="94"/>
                </a:cubicBezTo>
                <a:cubicBezTo>
                  <a:pt x="28" y="96"/>
                  <a:pt x="28" y="96"/>
                  <a:pt x="28" y="96"/>
                </a:cubicBezTo>
                <a:cubicBezTo>
                  <a:pt x="31" y="99"/>
                  <a:pt x="31" y="99"/>
                  <a:pt x="31" y="99"/>
                </a:cubicBezTo>
                <a:cubicBezTo>
                  <a:pt x="34" y="98"/>
                  <a:pt x="34" y="98"/>
                  <a:pt x="34" y="98"/>
                </a:cubicBezTo>
                <a:cubicBezTo>
                  <a:pt x="36" y="101"/>
                  <a:pt x="36" y="101"/>
                  <a:pt x="36" y="101"/>
                </a:cubicBezTo>
                <a:cubicBezTo>
                  <a:pt x="35" y="105"/>
                  <a:pt x="35" y="105"/>
                  <a:pt x="35" y="105"/>
                </a:cubicBezTo>
                <a:cubicBezTo>
                  <a:pt x="37" y="108"/>
                  <a:pt x="37" y="108"/>
                  <a:pt x="37" y="108"/>
                </a:cubicBezTo>
                <a:cubicBezTo>
                  <a:pt x="37" y="110"/>
                  <a:pt x="37" y="110"/>
                  <a:pt x="37" y="110"/>
                </a:cubicBezTo>
                <a:cubicBezTo>
                  <a:pt x="40" y="111"/>
                  <a:pt x="40" y="111"/>
                  <a:pt x="40" y="111"/>
                </a:cubicBezTo>
                <a:cubicBezTo>
                  <a:pt x="41" y="110"/>
                  <a:pt x="41" y="110"/>
                  <a:pt x="41" y="110"/>
                </a:cubicBezTo>
                <a:cubicBezTo>
                  <a:pt x="43" y="110"/>
                  <a:pt x="43" y="110"/>
                  <a:pt x="43" y="110"/>
                </a:cubicBezTo>
                <a:cubicBezTo>
                  <a:pt x="39" y="104"/>
                  <a:pt x="39" y="104"/>
                  <a:pt x="39" y="104"/>
                </a:cubicBezTo>
                <a:cubicBezTo>
                  <a:pt x="41" y="104"/>
                  <a:pt x="41" y="104"/>
                  <a:pt x="41" y="104"/>
                </a:cubicBezTo>
                <a:cubicBezTo>
                  <a:pt x="49" y="108"/>
                  <a:pt x="49" y="108"/>
                  <a:pt x="49" y="108"/>
                </a:cubicBezTo>
                <a:cubicBezTo>
                  <a:pt x="55" y="107"/>
                  <a:pt x="55" y="107"/>
                  <a:pt x="55" y="107"/>
                </a:cubicBezTo>
                <a:cubicBezTo>
                  <a:pt x="53" y="110"/>
                  <a:pt x="53" y="110"/>
                  <a:pt x="53" y="110"/>
                </a:cubicBezTo>
                <a:cubicBezTo>
                  <a:pt x="57" y="114"/>
                  <a:pt x="57" y="114"/>
                  <a:pt x="57" y="114"/>
                </a:cubicBezTo>
                <a:cubicBezTo>
                  <a:pt x="63" y="111"/>
                  <a:pt x="63" y="111"/>
                  <a:pt x="63" y="111"/>
                </a:cubicBezTo>
                <a:cubicBezTo>
                  <a:pt x="68" y="113"/>
                  <a:pt x="68" y="113"/>
                  <a:pt x="68" y="113"/>
                </a:cubicBezTo>
                <a:cubicBezTo>
                  <a:pt x="79" y="121"/>
                  <a:pt x="79" y="121"/>
                  <a:pt x="79" y="121"/>
                </a:cubicBezTo>
                <a:cubicBezTo>
                  <a:pt x="82" y="127"/>
                  <a:pt x="82" y="127"/>
                  <a:pt x="82" y="127"/>
                </a:cubicBezTo>
                <a:cubicBezTo>
                  <a:pt x="85" y="127"/>
                  <a:pt x="85" y="127"/>
                  <a:pt x="85" y="127"/>
                </a:cubicBezTo>
                <a:cubicBezTo>
                  <a:pt x="86" y="125"/>
                  <a:pt x="86" y="125"/>
                  <a:pt x="86" y="125"/>
                </a:cubicBezTo>
                <a:cubicBezTo>
                  <a:pt x="91" y="125"/>
                  <a:pt x="91" y="125"/>
                  <a:pt x="91" y="125"/>
                </a:cubicBezTo>
                <a:cubicBezTo>
                  <a:pt x="94" y="127"/>
                  <a:pt x="94" y="127"/>
                  <a:pt x="94" y="127"/>
                </a:cubicBezTo>
                <a:cubicBezTo>
                  <a:pt x="95" y="132"/>
                  <a:pt x="95" y="132"/>
                  <a:pt x="95" y="132"/>
                </a:cubicBezTo>
                <a:cubicBezTo>
                  <a:pt x="95" y="132"/>
                  <a:pt x="95" y="132"/>
                  <a:pt x="95" y="132"/>
                </a:cubicBezTo>
                <a:cubicBezTo>
                  <a:pt x="95" y="133"/>
                  <a:pt x="95" y="133"/>
                  <a:pt x="95" y="133"/>
                </a:cubicBezTo>
                <a:cubicBezTo>
                  <a:pt x="99" y="132"/>
                  <a:pt x="99" y="132"/>
                  <a:pt x="99" y="132"/>
                </a:cubicBezTo>
                <a:cubicBezTo>
                  <a:pt x="101" y="130"/>
                  <a:pt x="101" y="130"/>
                  <a:pt x="101" y="130"/>
                </a:cubicBezTo>
                <a:cubicBezTo>
                  <a:pt x="104" y="128"/>
                  <a:pt x="104" y="128"/>
                  <a:pt x="104" y="128"/>
                </a:cubicBezTo>
                <a:cubicBezTo>
                  <a:pt x="111" y="129"/>
                  <a:pt x="111" y="129"/>
                  <a:pt x="111" y="129"/>
                </a:cubicBezTo>
                <a:cubicBezTo>
                  <a:pt x="113" y="130"/>
                  <a:pt x="113" y="130"/>
                  <a:pt x="113" y="130"/>
                </a:cubicBezTo>
                <a:cubicBezTo>
                  <a:pt x="115" y="128"/>
                  <a:pt x="115" y="128"/>
                  <a:pt x="115" y="128"/>
                </a:cubicBezTo>
                <a:cubicBezTo>
                  <a:pt x="118" y="128"/>
                  <a:pt x="118" y="128"/>
                  <a:pt x="118" y="128"/>
                </a:cubicBezTo>
                <a:cubicBezTo>
                  <a:pt x="120" y="129"/>
                  <a:pt x="120" y="129"/>
                  <a:pt x="120" y="129"/>
                </a:cubicBezTo>
                <a:cubicBezTo>
                  <a:pt x="123" y="128"/>
                  <a:pt x="123" y="128"/>
                  <a:pt x="123" y="128"/>
                </a:cubicBezTo>
                <a:cubicBezTo>
                  <a:pt x="129" y="128"/>
                  <a:pt x="129" y="128"/>
                  <a:pt x="129" y="128"/>
                </a:cubicBezTo>
                <a:cubicBezTo>
                  <a:pt x="136" y="132"/>
                  <a:pt x="136" y="132"/>
                  <a:pt x="136" y="132"/>
                </a:cubicBezTo>
                <a:cubicBezTo>
                  <a:pt x="140" y="132"/>
                  <a:pt x="140" y="132"/>
                  <a:pt x="140" y="132"/>
                </a:cubicBezTo>
                <a:cubicBezTo>
                  <a:pt x="140" y="126"/>
                  <a:pt x="140" y="126"/>
                  <a:pt x="140" y="126"/>
                </a:cubicBezTo>
                <a:cubicBezTo>
                  <a:pt x="139" y="123"/>
                  <a:pt x="139" y="123"/>
                  <a:pt x="139" y="123"/>
                </a:cubicBezTo>
                <a:cubicBezTo>
                  <a:pt x="140" y="122"/>
                  <a:pt x="140" y="122"/>
                  <a:pt x="140" y="122"/>
                </a:cubicBezTo>
                <a:cubicBezTo>
                  <a:pt x="150" y="112"/>
                  <a:pt x="150" y="112"/>
                  <a:pt x="150" y="112"/>
                </a:cubicBezTo>
                <a:cubicBezTo>
                  <a:pt x="151" y="107"/>
                  <a:pt x="151" y="107"/>
                  <a:pt x="151" y="107"/>
                </a:cubicBezTo>
                <a:cubicBezTo>
                  <a:pt x="154" y="103"/>
                  <a:pt x="154" y="103"/>
                  <a:pt x="154" y="103"/>
                </a:cubicBezTo>
                <a:cubicBezTo>
                  <a:pt x="157" y="103"/>
                  <a:pt x="157" y="103"/>
                  <a:pt x="157" y="103"/>
                </a:cubicBezTo>
                <a:cubicBezTo>
                  <a:pt x="158" y="98"/>
                  <a:pt x="158" y="98"/>
                  <a:pt x="158" y="98"/>
                </a:cubicBezTo>
                <a:lnTo>
                  <a:pt x="156" y="9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174">
            <a:extLst>
              <a:ext uri="{FF2B5EF4-FFF2-40B4-BE49-F238E27FC236}">
                <a16:creationId xmlns:a16="http://schemas.microsoft.com/office/drawing/2014/main" id="{C6CB948E-407B-B929-860C-36E3CE1C1D77}"/>
              </a:ext>
            </a:extLst>
          </p:cNvPr>
          <p:cNvSpPr>
            <a:spLocks noEditPoints="1"/>
          </p:cNvSpPr>
          <p:nvPr/>
        </p:nvSpPr>
        <p:spPr bwMode="auto">
          <a:xfrm>
            <a:off x="21727739" y="5773738"/>
            <a:ext cx="285750" cy="190500"/>
          </a:xfrm>
          <a:custGeom>
            <a:avLst/>
            <a:gdLst>
              <a:gd name="T0" fmla="*/ 91 w 91"/>
              <a:gd name="T1" fmla="*/ 48 h 61"/>
              <a:gd name="T2" fmla="*/ 90 w 91"/>
              <a:gd name="T3" fmla="*/ 47 h 61"/>
              <a:gd name="T4" fmla="*/ 90 w 91"/>
              <a:gd name="T5" fmla="*/ 45 h 61"/>
              <a:gd name="T6" fmla="*/ 84 w 91"/>
              <a:gd name="T7" fmla="*/ 35 h 61"/>
              <a:gd name="T8" fmla="*/ 81 w 91"/>
              <a:gd name="T9" fmla="*/ 33 h 61"/>
              <a:gd name="T10" fmla="*/ 80 w 91"/>
              <a:gd name="T11" fmla="*/ 33 h 61"/>
              <a:gd name="T12" fmla="*/ 80 w 91"/>
              <a:gd name="T13" fmla="*/ 31 h 61"/>
              <a:gd name="T14" fmla="*/ 76 w 91"/>
              <a:gd name="T15" fmla="*/ 21 h 61"/>
              <a:gd name="T16" fmla="*/ 77 w 91"/>
              <a:gd name="T17" fmla="*/ 19 h 61"/>
              <a:gd name="T18" fmla="*/ 86 w 91"/>
              <a:gd name="T19" fmla="*/ 17 h 61"/>
              <a:gd name="T20" fmla="*/ 87 w 91"/>
              <a:gd name="T21" fmla="*/ 13 h 61"/>
              <a:gd name="T22" fmla="*/ 86 w 91"/>
              <a:gd name="T23" fmla="*/ 12 h 61"/>
              <a:gd name="T24" fmla="*/ 87 w 91"/>
              <a:gd name="T25" fmla="*/ 10 h 61"/>
              <a:gd name="T26" fmla="*/ 90 w 91"/>
              <a:gd name="T27" fmla="*/ 9 h 61"/>
              <a:gd name="T28" fmla="*/ 90 w 91"/>
              <a:gd name="T29" fmla="*/ 7 h 61"/>
              <a:gd name="T30" fmla="*/ 88 w 91"/>
              <a:gd name="T31" fmla="*/ 2 h 61"/>
              <a:gd name="T32" fmla="*/ 72 w 91"/>
              <a:gd name="T33" fmla="*/ 4 h 61"/>
              <a:gd name="T34" fmla="*/ 58 w 91"/>
              <a:gd name="T35" fmla="*/ 1 h 61"/>
              <a:gd name="T36" fmla="*/ 52 w 91"/>
              <a:gd name="T37" fmla="*/ 1 h 61"/>
              <a:gd name="T38" fmla="*/ 33 w 91"/>
              <a:gd name="T39" fmla="*/ 7 h 61"/>
              <a:gd name="T40" fmla="*/ 20 w 91"/>
              <a:gd name="T41" fmla="*/ 22 h 61"/>
              <a:gd name="T42" fmla="*/ 14 w 91"/>
              <a:gd name="T43" fmla="*/ 29 h 61"/>
              <a:gd name="T44" fmla="*/ 6 w 91"/>
              <a:gd name="T45" fmla="*/ 31 h 61"/>
              <a:gd name="T46" fmla="*/ 4 w 91"/>
              <a:gd name="T47" fmla="*/ 43 h 61"/>
              <a:gd name="T48" fmla="*/ 5 w 91"/>
              <a:gd name="T49" fmla="*/ 44 h 61"/>
              <a:gd name="T50" fmla="*/ 19 w 91"/>
              <a:gd name="T51" fmla="*/ 36 h 61"/>
              <a:gd name="T52" fmla="*/ 26 w 91"/>
              <a:gd name="T53" fmla="*/ 36 h 61"/>
              <a:gd name="T54" fmla="*/ 33 w 91"/>
              <a:gd name="T55" fmla="*/ 41 h 61"/>
              <a:gd name="T56" fmla="*/ 36 w 91"/>
              <a:gd name="T57" fmla="*/ 46 h 61"/>
              <a:gd name="T58" fmla="*/ 36 w 91"/>
              <a:gd name="T59" fmla="*/ 49 h 61"/>
              <a:gd name="T60" fmla="*/ 40 w 91"/>
              <a:gd name="T61" fmla="*/ 48 h 61"/>
              <a:gd name="T62" fmla="*/ 45 w 91"/>
              <a:gd name="T63" fmla="*/ 45 h 61"/>
              <a:gd name="T64" fmla="*/ 49 w 91"/>
              <a:gd name="T65" fmla="*/ 44 h 61"/>
              <a:gd name="T66" fmla="*/ 54 w 91"/>
              <a:gd name="T67" fmla="*/ 47 h 61"/>
              <a:gd name="T68" fmla="*/ 56 w 91"/>
              <a:gd name="T69" fmla="*/ 46 h 61"/>
              <a:gd name="T70" fmla="*/ 57 w 91"/>
              <a:gd name="T71" fmla="*/ 44 h 61"/>
              <a:gd name="T72" fmla="*/ 59 w 91"/>
              <a:gd name="T73" fmla="*/ 46 h 61"/>
              <a:gd name="T74" fmla="*/ 61 w 91"/>
              <a:gd name="T75" fmla="*/ 48 h 61"/>
              <a:gd name="T76" fmla="*/ 62 w 91"/>
              <a:gd name="T77" fmla="*/ 48 h 61"/>
              <a:gd name="T78" fmla="*/ 68 w 91"/>
              <a:gd name="T79" fmla="*/ 51 h 61"/>
              <a:gd name="T80" fmla="*/ 70 w 91"/>
              <a:gd name="T81" fmla="*/ 56 h 61"/>
              <a:gd name="T82" fmla="*/ 72 w 91"/>
              <a:gd name="T83" fmla="*/ 57 h 61"/>
              <a:gd name="T84" fmla="*/ 75 w 91"/>
              <a:gd name="T85" fmla="*/ 61 h 61"/>
              <a:gd name="T86" fmla="*/ 81 w 91"/>
              <a:gd name="T87" fmla="*/ 58 h 61"/>
              <a:gd name="T88" fmla="*/ 87 w 91"/>
              <a:gd name="T89" fmla="*/ 59 h 61"/>
              <a:gd name="T90" fmla="*/ 89 w 91"/>
              <a:gd name="T91" fmla="*/ 55 h 61"/>
              <a:gd name="T92" fmla="*/ 88 w 91"/>
              <a:gd name="T93" fmla="*/ 52 h 61"/>
              <a:gd name="T94" fmla="*/ 91 w 91"/>
              <a:gd name="T95" fmla="*/ 50 h 61"/>
              <a:gd name="T96" fmla="*/ 91 w 91"/>
              <a:gd name="T97" fmla="*/ 48 h 61"/>
              <a:gd name="T98" fmla="*/ 4 w 91"/>
              <a:gd name="T99" fmla="*/ 45 h 61"/>
              <a:gd name="T100" fmla="*/ 5 w 91"/>
              <a:gd name="T101" fmla="*/ 44 h 61"/>
              <a:gd name="T102" fmla="*/ 5 w 91"/>
              <a:gd name="T103" fmla="*/ 44 h 61"/>
              <a:gd name="T104" fmla="*/ 5 w 91"/>
              <a:gd name="T105" fmla="*/ 44 h 61"/>
              <a:gd name="T106" fmla="*/ 4 w 91"/>
              <a:gd name="T107" fmla="*/ 45 h 61"/>
              <a:gd name="T108" fmla="*/ 10 w 91"/>
              <a:gd name="T109" fmla="*/ 26 h 61"/>
              <a:gd name="T110" fmla="*/ 14 w 91"/>
              <a:gd name="T111" fmla="*/ 23 h 61"/>
              <a:gd name="T112" fmla="*/ 15 w 91"/>
              <a:gd name="T113" fmla="*/ 21 h 61"/>
              <a:gd name="T114" fmla="*/ 10 w 91"/>
              <a:gd name="T115" fmla="*/ 20 h 61"/>
              <a:gd name="T116" fmla="*/ 8 w 91"/>
              <a:gd name="T117" fmla="*/ 23 h 61"/>
              <a:gd name="T118" fmla="*/ 10 w 91"/>
              <a:gd name="T119"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61">
                <a:moveTo>
                  <a:pt x="91" y="48"/>
                </a:moveTo>
                <a:cubicBezTo>
                  <a:pt x="90" y="47"/>
                  <a:pt x="90" y="47"/>
                  <a:pt x="90" y="47"/>
                </a:cubicBezTo>
                <a:cubicBezTo>
                  <a:pt x="90" y="45"/>
                  <a:pt x="90" y="45"/>
                  <a:pt x="90" y="45"/>
                </a:cubicBezTo>
                <a:cubicBezTo>
                  <a:pt x="84" y="35"/>
                  <a:pt x="84" y="35"/>
                  <a:pt x="84" y="35"/>
                </a:cubicBezTo>
                <a:cubicBezTo>
                  <a:pt x="81" y="33"/>
                  <a:pt x="81" y="33"/>
                  <a:pt x="81" y="33"/>
                </a:cubicBezTo>
                <a:cubicBezTo>
                  <a:pt x="80" y="33"/>
                  <a:pt x="80" y="33"/>
                  <a:pt x="80" y="33"/>
                </a:cubicBezTo>
                <a:cubicBezTo>
                  <a:pt x="80" y="31"/>
                  <a:pt x="80" y="31"/>
                  <a:pt x="80" y="31"/>
                </a:cubicBezTo>
                <a:cubicBezTo>
                  <a:pt x="76" y="21"/>
                  <a:pt x="76" y="21"/>
                  <a:pt x="76" y="21"/>
                </a:cubicBezTo>
                <a:cubicBezTo>
                  <a:pt x="77" y="19"/>
                  <a:pt x="77" y="19"/>
                  <a:pt x="77" y="19"/>
                </a:cubicBezTo>
                <a:cubicBezTo>
                  <a:pt x="86" y="17"/>
                  <a:pt x="86" y="17"/>
                  <a:pt x="86" y="17"/>
                </a:cubicBezTo>
                <a:cubicBezTo>
                  <a:pt x="87" y="13"/>
                  <a:pt x="87" y="13"/>
                  <a:pt x="87" y="13"/>
                </a:cubicBezTo>
                <a:cubicBezTo>
                  <a:pt x="86" y="12"/>
                  <a:pt x="86" y="12"/>
                  <a:pt x="86" y="12"/>
                </a:cubicBezTo>
                <a:cubicBezTo>
                  <a:pt x="87" y="10"/>
                  <a:pt x="87" y="10"/>
                  <a:pt x="87" y="10"/>
                </a:cubicBezTo>
                <a:cubicBezTo>
                  <a:pt x="90" y="9"/>
                  <a:pt x="90" y="9"/>
                  <a:pt x="90" y="9"/>
                </a:cubicBezTo>
                <a:cubicBezTo>
                  <a:pt x="90" y="7"/>
                  <a:pt x="90" y="7"/>
                  <a:pt x="90" y="7"/>
                </a:cubicBezTo>
                <a:cubicBezTo>
                  <a:pt x="88" y="2"/>
                  <a:pt x="88" y="2"/>
                  <a:pt x="88" y="2"/>
                </a:cubicBezTo>
                <a:cubicBezTo>
                  <a:pt x="84" y="7"/>
                  <a:pt x="79" y="6"/>
                  <a:pt x="72" y="4"/>
                </a:cubicBezTo>
                <a:cubicBezTo>
                  <a:pt x="68" y="2"/>
                  <a:pt x="63" y="2"/>
                  <a:pt x="58" y="1"/>
                </a:cubicBezTo>
                <a:cubicBezTo>
                  <a:pt x="56" y="0"/>
                  <a:pt x="54" y="0"/>
                  <a:pt x="52" y="1"/>
                </a:cubicBezTo>
                <a:cubicBezTo>
                  <a:pt x="45" y="2"/>
                  <a:pt x="39" y="5"/>
                  <a:pt x="33" y="7"/>
                </a:cubicBezTo>
                <a:cubicBezTo>
                  <a:pt x="26" y="10"/>
                  <a:pt x="21" y="14"/>
                  <a:pt x="20" y="22"/>
                </a:cubicBezTo>
                <a:cubicBezTo>
                  <a:pt x="20" y="26"/>
                  <a:pt x="18" y="28"/>
                  <a:pt x="14" y="29"/>
                </a:cubicBezTo>
                <a:cubicBezTo>
                  <a:pt x="11" y="30"/>
                  <a:pt x="9" y="31"/>
                  <a:pt x="6" y="31"/>
                </a:cubicBezTo>
                <a:cubicBezTo>
                  <a:pt x="1" y="33"/>
                  <a:pt x="0" y="37"/>
                  <a:pt x="4" y="43"/>
                </a:cubicBezTo>
                <a:cubicBezTo>
                  <a:pt x="4" y="43"/>
                  <a:pt x="4" y="44"/>
                  <a:pt x="5" y="44"/>
                </a:cubicBezTo>
                <a:cubicBezTo>
                  <a:pt x="11" y="44"/>
                  <a:pt x="15" y="40"/>
                  <a:pt x="19" y="36"/>
                </a:cubicBezTo>
                <a:cubicBezTo>
                  <a:pt x="22" y="34"/>
                  <a:pt x="23" y="34"/>
                  <a:pt x="26" y="36"/>
                </a:cubicBezTo>
                <a:cubicBezTo>
                  <a:pt x="28" y="38"/>
                  <a:pt x="30" y="40"/>
                  <a:pt x="33" y="41"/>
                </a:cubicBezTo>
                <a:cubicBezTo>
                  <a:pt x="35" y="42"/>
                  <a:pt x="36" y="44"/>
                  <a:pt x="36" y="46"/>
                </a:cubicBezTo>
                <a:cubicBezTo>
                  <a:pt x="36" y="47"/>
                  <a:pt x="36" y="48"/>
                  <a:pt x="36" y="49"/>
                </a:cubicBezTo>
                <a:cubicBezTo>
                  <a:pt x="40" y="48"/>
                  <a:pt x="40" y="48"/>
                  <a:pt x="40" y="48"/>
                </a:cubicBezTo>
                <a:cubicBezTo>
                  <a:pt x="45" y="45"/>
                  <a:pt x="45" y="45"/>
                  <a:pt x="45" y="45"/>
                </a:cubicBezTo>
                <a:cubicBezTo>
                  <a:pt x="49" y="44"/>
                  <a:pt x="49" y="44"/>
                  <a:pt x="49" y="44"/>
                </a:cubicBezTo>
                <a:cubicBezTo>
                  <a:pt x="54" y="47"/>
                  <a:pt x="54" y="47"/>
                  <a:pt x="54" y="47"/>
                </a:cubicBezTo>
                <a:cubicBezTo>
                  <a:pt x="56" y="46"/>
                  <a:pt x="56" y="46"/>
                  <a:pt x="56" y="46"/>
                </a:cubicBezTo>
                <a:cubicBezTo>
                  <a:pt x="57" y="44"/>
                  <a:pt x="57" y="44"/>
                  <a:pt x="57" y="44"/>
                </a:cubicBezTo>
                <a:cubicBezTo>
                  <a:pt x="59" y="46"/>
                  <a:pt x="59" y="46"/>
                  <a:pt x="59" y="46"/>
                </a:cubicBezTo>
                <a:cubicBezTo>
                  <a:pt x="61" y="48"/>
                  <a:pt x="61" y="48"/>
                  <a:pt x="61" y="48"/>
                </a:cubicBezTo>
                <a:cubicBezTo>
                  <a:pt x="62" y="48"/>
                  <a:pt x="62" y="48"/>
                  <a:pt x="62" y="48"/>
                </a:cubicBezTo>
                <a:cubicBezTo>
                  <a:pt x="68" y="51"/>
                  <a:pt x="68" y="51"/>
                  <a:pt x="68" y="51"/>
                </a:cubicBezTo>
                <a:cubicBezTo>
                  <a:pt x="70" y="56"/>
                  <a:pt x="70" y="56"/>
                  <a:pt x="70" y="56"/>
                </a:cubicBezTo>
                <a:cubicBezTo>
                  <a:pt x="72" y="57"/>
                  <a:pt x="72" y="57"/>
                  <a:pt x="72" y="57"/>
                </a:cubicBezTo>
                <a:cubicBezTo>
                  <a:pt x="75" y="61"/>
                  <a:pt x="75" y="61"/>
                  <a:pt x="75" y="61"/>
                </a:cubicBezTo>
                <a:cubicBezTo>
                  <a:pt x="81" y="58"/>
                  <a:pt x="81" y="58"/>
                  <a:pt x="81" y="58"/>
                </a:cubicBezTo>
                <a:cubicBezTo>
                  <a:pt x="87" y="59"/>
                  <a:pt x="87" y="59"/>
                  <a:pt x="87" y="59"/>
                </a:cubicBezTo>
                <a:cubicBezTo>
                  <a:pt x="89" y="55"/>
                  <a:pt x="89" y="55"/>
                  <a:pt x="89" y="55"/>
                </a:cubicBezTo>
                <a:cubicBezTo>
                  <a:pt x="88" y="52"/>
                  <a:pt x="88" y="52"/>
                  <a:pt x="88" y="52"/>
                </a:cubicBezTo>
                <a:cubicBezTo>
                  <a:pt x="91" y="50"/>
                  <a:pt x="91" y="50"/>
                  <a:pt x="91" y="50"/>
                </a:cubicBezTo>
                <a:lnTo>
                  <a:pt x="91" y="48"/>
                </a:lnTo>
                <a:close/>
                <a:moveTo>
                  <a:pt x="4" y="45"/>
                </a:moveTo>
                <a:cubicBezTo>
                  <a:pt x="5" y="44"/>
                  <a:pt x="5" y="44"/>
                  <a:pt x="5" y="44"/>
                </a:cubicBezTo>
                <a:cubicBezTo>
                  <a:pt x="5" y="44"/>
                  <a:pt x="5" y="44"/>
                  <a:pt x="5" y="44"/>
                </a:cubicBezTo>
                <a:cubicBezTo>
                  <a:pt x="5" y="44"/>
                  <a:pt x="5" y="44"/>
                  <a:pt x="5" y="44"/>
                </a:cubicBezTo>
                <a:lnTo>
                  <a:pt x="4" y="45"/>
                </a:lnTo>
                <a:close/>
                <a:moveTo>
                  <a:pt x="10" y="26"/>
                </a:moveTo>
                <a:cubicBezTo>
                  <a:pt x="12" y="27"/>
                  <a:pt x="13" y="25"/>
                  <a:pt x="14" y="23"/>
                </a:cubicBezTo>
                <a:cubicBezTo>
                  <a:pt x="14" y="23"/>
                  <a:pt x="15" y="22"/>
                  <a:pt x="15" y="21"/>
                </a:cubicBezTo>
                <a:cubicBezTo>
                  <a:pt x="14" y="20"/>
                  <a:pt x="12" y="19"/>
                  <a:pt x="10" y="20"/>
                </a:cubicBezTo>
                <a:cubicBezTo>
                  <a:pt x="9" y="20"/>
                  <a:pt x="8" y="22"/>
                  <a:pt x="8" y="23"/>
                </a:cubicBezTo>
                <a:cubicBezTo>
                  <a:pt x="8" y="24"/>
                  <a:pt x="9" y="25"/>
                  <a:pt x="10" y="2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175">
            <a:extLst>
              <a:ext uri="{FF2B5EF4-FFF2-40B4-BE49-F238E27FC236}">
                <a16:creationId xmlns:a16="http://schemas.microsoft.com/office/drawing/2014/main" id="{021BF698-F838-00D3-520B-D5844C568300}"/>
              </a:ext>
            </a:extLst>
          </p:cNvPr>
          <p:cNvSpPr>
            <a:spLocks/>
          </p:cNvSpPr>
          <p:nvPr/>
        </p:nvSpPr>
        <p:spPr bwMode="auto">
          <a:xfrm>
            <a:off x="21832513" y="5902327"/>
            <a:ext cx="6350" cy="6350"/>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0" y="0"/>
                </a:cubicBezTo>
                <a:cubicBezTo>
                  <a:pt x="0" y="0"/>
                  <a:pt x="0" y="0"/>
                  <a:pt x="0" y="0"/>
                </a:cubicBezTo>
                <a:cubicBezTo>
                  <a:pt x="1" y="1"/>
                  <a:pt x="2" y="1"/>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176">
            <a:extLst>
              <a:ext uri="{FF2B5EF4-FFF2-40B4-BE49-F238E27FC236}">
                <a16:creationId xmlns:a16="http://schemas.microsoft.com/office/drawing/2014/main" id="{67E80FA2-81CF-AEBC-02FA-372BE30E7BC6}"/>
              </a:ext>
            </a:extLst>
          </p:cNvPr>
          <p:cNvSpPr>
            <a:spLocks/>
          </p:cNvSpPr>
          <p:nvPr/>
        </p:nvSpPr>
        <p:spPr bwMode="auto">
          <a:xfrm>
            <a:off x="21697576" y="5911851"/>
            <a:ext cx="344488" cy="184150"/>
          </a:xfrm>
          <a:custGeom>
            <a:avLst/>
            <a:gdLst>
              <a:gd name="T0" fmla="*/ 107 w 110"/>
              <a:gd name="T1" fmla="*/ 37 h 59"/>
              <a:gd name="T2" fmla="*/ 102 w 110"/>
              <a:gd name="T3" fmla="*/ 26 h 59"/>
              <a:gd name="T4" fmla="*/ 101 w 110"/>
              <a:gd name="T5" fmla="*/ 21 h 59"/>
              <a:gd name="T6" fmla="*/ 100 w 110"/>
              <a:gd name="T7" fmla="*/ 18 h 59"/>
              <a:gd name="T8" fmla="*/ 98 w 110"/>
              <a:gd name="T9" fmla="*/ 14 h 59"/>
              <a:gd name="T10" fmla="*/ 91 w 110"/>
              <a:gd name="T11" fmla="*/ 14 h 59"/>
              <a:gd name="T12" fmla="*/ 82 w 110"/>
              <a:gd name="T13" fmla="*/ 13 h 59"/>
              <a:gd name="T14" fmla="*/ 78 w 110"/>
              <a:gd name="T15" fmla="*/ 7 h 59"/>
              <a:gd name="T16" fmla="*/ 71 w 110"/>
              <a:gd name="T17" fmla="*/ 4 h 59"/>
              <a:gd name="T18" fmla="*/ 67 w 110"/>
              <a:gd name="T19" fmla="*/ 0 h 59"/>
              <a:gd name="T20" fmla="*/ 64 w 110"/>
              <a:gd name="T21" fmla="*/ 3 h 59"/>
              <a:gd name="T22" fmla="*/ 55 w 110"/>
              <a:gd name="T23" fmla="*/ 1 h 59"/>
              <a:gd name="T24" fmla="*/ 46 w 110"/>
              <a:gd name="T25" fmla="*/ 5 h 59"/>
              <a:gd name="T26" fmla="*/ 42 w 110"/>
              <a:gd name="T27" fmla="*/ 24 h 59"/>
              <a:gd name="T28" fmla="*/ 28 w 110"/>
              <a:gd name="T29" fmla="*/ 13 h 59"/>
              <a:gd name="T30" fmla="*/ 7 w 110"/>
              <a:gd name="T31" fmla="*/ 21 h 59"/>
              <a:gd name="T32" fmla="*/ 1 w 110"/>
              <a:gd name="T33" fmla="*/ 49 h 59"/>
              <a:gd name="T34" fmla="*/ 7 w 110"/>
              <a:gd name="T35" fmla="*/ 51 h 59"/>
              <a:gd name="T36" fmla="*/ 13 w 110"/>
              <a:gd name="T37" fmla="*/ 42 h 59"/>
              <a:gd name="T38" fmla="*/ 27 w 110"/>
              <a:gd name="T39" fmla="*/ 41 h 59"/>
              <a:gd name="T40" fmla="*/ 33 w 110"/>
              <a:gd name="T41" fmla="*/ 43 h 59"/>
              <a:gd name="T42" fmla="*/ 40 w 110"/>
              <a:gd name="T43" fmla="*/ 40 h 59"/>
              <a:gd name="T44" fmla="*/ 44 w 110"/>
              <a:gd name="T45" fmla="*/ 42 h 59"/>
              <a:gd name="T46" fmla="*/ 52 w 110"/>
              <a:gd name="T47" fmla="*/ 45 h 59"/>
              <a:gd name="T48" fmla="*/ 59 w 110"/>
              <a:gd name="T49" fmla="*/ 42 h 59"/>
              <a:gd name="T50" fmla="*/ 71 w 110"/>
              <a:gd name="T51" fmla="*/ 46 h 59"/>
              <a:gd name="T52" fmla="*/ 79 w 110"/>
              <a:gd name="T53" fmla="*/ 52 h 59"/>
              <a:gd name="T54" fmla="*/ 88 w 110"/>
              <a:gd name="T55" fmla="*/ 57 h 59"/>
              <a:gd name="T56" fmla="*/ 95 w 110"/>
              <a:gd name="T57" fmla="*/ 56 h 59"/>
              <a:gd name="T58" fmla="*/ 103 w 110"/>
              <a:gd name="T59" fmla="*/ 51 h 59"/>
              <a:gd name="T60" fmla="*/ 107 w 110"/>
              <a:gd name="T61" fmla="*/ 46 h 59"/>
              <a:gd name="T62" fmla="*/ 109 w 110"/>
              <a:gd name="T63"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59">
                <a:moveTo>
                  <a:pt x="109" y="40"/>
                </a:moveTo>
                <a:cubicBezTo>
                  <a:pt x="107" y="37"/>
                  <a:pt x="107" y="37"/>
                  <a:pt x="107" y="37"/>
                </a:cubicBezTo>
                <a:cubicBezTo>
                  <a:pt x="104" y="31"/>
                  <a:pt x="104" y="31"/>
                  <a:pt x="104" y="31"/>
                </a:cubicBezTo>
                <a:cubicBezTo>
                  <a:pt x="102" y="26"/>
                  <a:pt x="102" y="26"/>
                  <a:pt x="102" y="26"/>
                </a:cubicBezTo>
                <a:cubicBezTo>
                  <a:pt x="102" y="24"/>
                  <a:pt x="102" y="24"/>
                  <a:pt x="102" y="24"/>
                </a:cubicBezTo>
                <a:cubicBezTo>
                  <a:pt x="101" y="21"/>
                  <a:pt x="101" y="21"/>
                  <a:pt x="101" y="21"/>
                </a:cubicBezTo>
                <a:cubicBezTo>
                  <a:pt x="99" y="20"/>
                  <a:pt x="99" y="20"/>
                  <a:pt x="99" y="20"/>
                </a:cubicBezTo>
                <a:cubicBezTo>
                  <a:pt x="100" y="18"/>
                  <a:pt x="100" y="18"/>
                  <a:pt x="100" y="18"/>
                </a:cubicBezTo>
                <a:cubicBezTo>
                  <a:pt x="100" y="15"/>
                  <a:pt x="100" y="15"/>
                  <a:pt x="100" y="15"/>
                </a:cubicBezTo>
                <a:cubicBezTo>
                  <a:pt x="98" y="14"/>
                  <a:pt x="98" y="14"/>
                  <a:pt x="98" y="14"/>
                </a:cubicBezTo>
                <a:cubicBezTo>
                  <a:pt x="97" y="15"/>
                  <a:pt x="97" y="15"/>
                  <a:pt x="97" y="15"/>
                </a:cubicBezTo>
                <a:cubicBezTo>
                  <a:pt x="91" y="14"/>
                  <a:pt x="91" y="14"/>
                  <a:pt x="91" y="14"/>
                </a:cubicBezTo>
                <a:cubicBezTo>
                  <a:pt x="85" y="17"/>
                  <a:pt x="85" y="17"/>
                  <a:pt x="85" y="17"/>
                </a:cubicBezTo>
                <a:cubicBezTo>
                  <a:pt x="82" y="13"/>
                  <a:pt x="82" y="13"/>
                  <a:pt x="82" y="13"/>
                </a:cubicBezTo>
                <a:cubicBezTo>
                  <a:pt x="80" y="12"/>
                  <a:pt x="80" y="12"/>
                  <a:pt x="80" y="12"/>
                </a:cubicBezTo>
                <a:cubicBezTo>
                  <a:pt x="78" y="7"/>
                  <a:pt x="78" y="7"/>
                  <a:pt x="78" y="7"/>
                </a:cubicBezTo>
                <a:cubicBezTo>
                  <a:pt x="72" y="4"/>
                  <a:pt x="72" y="4"/>
                  <a:pt x="72" y="4"/>
                </a:cubicBezTo>
                <a:cubicBezTo>
                  <a:pt x="71" y="4"/>
                  <a:pt x="71" y="4"/>
                  <a:pt x="71" y="4"/>
                </a:cubicBezTo>
                <a:cubicBezTo>
                  <a:pt x="69" y="2"/>
                  <a:pt x="69" y="2"/>
                  <a:pt x="69" y="2"/>
                </a:cubicBezTo>
                <a:cubicBezTo>
                  <a:pt x="67" y="0"/>
                  <a:pt x="67" y="0"/>
                  <a:pt x="67" y="0"/>
                </a:cubicBezTo>
                <a:cubicBezTo>
                  <a:pt x="66" y="2"/>
                  <a:pt x="66" y="2"/>
                  <a:pt x="66" y="2"/>
                </a:cubicBezTo>
                <a:cubicBezTo>
                  <a:pt x="64" y="3"/>
                  <a:pt x="64" y="3"/>
                  <a:pt x="64" y="3"/>
                </a:cubicBezTo>
                <a:cubicBezTo>
                  <a:pt x="59" y="0"/>
                  <a:pt x="59" y="0"/>
                  <a:pt x="59" y="0"/>
                </a:cubicBezTo>
                <a:cubicBezTo>
                  <a:pt x="55" y="1"/>
                  <a:pt x="55" y="1"/>
                  <a:pt x="55" y="1"/>
                </a:cubicBezTo>
                <a:cubicBezTo>
                  <a:pt x="50" y="4"/>
                  <a:pt x="50" y="4"/>
                  <a:pt x="50" y="4"/>
                </a:cubicBezTo>
                <a:cubicBezTo>
                  <a:pt x="46" y="5"/>
                  <a:pt x="46" y="5"/>
                  <a:pt x="46" y="5"/>
                </a:cubicBezTo>
                <a:cubicBezTo>
                  <a:pt x="47" y="9"/>
                  <a:pt x="47" y="14"/>
                  <a:pt x="47" y="18"/>
                </a:cubicBezTo>
                <a:cubicBezTo>
                  <a:pt x="47" y="21"/>
                  <a:pt x="44" y="24"/>
                  <a:pt x="42" y="24"/>
                </a:cubicBezTo>
                <a:cubicBezTo>
                  <a:pt x="40" y="25"/>
                  <a:pt x="37" y="24"/>
                  <a:pt x="36" y="23"/>
                </a:cubicBezTo>
                <a:cubicBezTo>
                  <a:pt x="33" y="20"/>
                  <a:pt x="30" y="17"/>
                  <a:pt x="28" y="13"/>
                </a:cubicBezTo>
                <a:cubicBezTo>
                  <a:pt x="25" y="10"/>
                  <a:pt x="23" y="10"/>
                  <a:pt x="19" y="11"/>
                </a:cubicBezTo>
                <a:cubicBezTo>
                  <a:pt x="13" y="12"/>
                  <a:pt x="9" y="15"/>
                  <a:pt x="7" y="21"/>
                </a:cubicBezTo>
                <a:cubicBezTo>
                  <a:pt x="5" y="25"/>
                  <a:pt x="4" y="29"/>
                  <a:pt x="2" y="33"/>
                </a:cubicBezTo>
                <a:cubicBezTo>
                  <a:pt x="1" y="38"/>
                  <a:pt x="0" y="44"/>
                  <a:pt x="1" y="49"/>
                </a:cubicBezTo>
                <a:cubicBezTo>
                  <a:pt x="1" y="50"/>
                  <a:pt x="1" y="51"/>
                  <a:pt x="1" y="52"/>
                </a:cubicBezTo>
                <a:cubicBezTo>
                  <a:pt x="7" y="51"/>
                  <a:pt x="7" y="51"/>
                  <a:pt x="7" y="51"/>
                </a:cubicBezTo>
                <a:cubicBezTo>
                  <a:pt x="8" y="47"/>
                  <a:pt x="8" y="47"/>
                  <a:pt x="8" y="47"/>
                </a:cubicBezTo>
                <a:cubicBezTo>
                  <a:pt x="13" y="42"/>
                  <a:pt x="13" y="42"/>
                  <a:pt x="13" y="42"/>
                </a:cubicBezTo>
                <a:cubicBezTo>
                  <a:pt x="20" y="41"/>
                  <a:pt x="20" y="41"/>
                  <a:pt x="20" y="41"/>
                </a:cubicBezTo>
                <a:cubicBezTo>
                  <a:pt x="27" y="41"/>
                  <a:pt x="27" y="41"/>
                  <a:pt x="27" y="41"/>
                </a:cubicBezTo>
                <a:cubicBezTo>
                  <a:pt x="31" y="41"/>
                  <a:pt x="31" y="41"/>
                  <a:pt x="31" y="41"/>
                </a:cubicBezTo>
                <a:cubicBezTo>
                  <a:pt x="33" y="43"/>
                  <a:pt x="33" y="43"/>
                  <a:pt x="33" y="43"/>
                </a:cubicBezTo>
                <a:cubicBezTo>
                  <a:pt x="37" y="40"/>
                  <a:pt x="37" y="40"/>
                  <a:pt x="37" y="40"/>
                </a:cubicBezTo>
                <a:cubicBezTo>
                  <a:pt x="40" y="40"/>
                  <a:pt x="40" y="40"/>
                  <a:pt x="40" y="40"/>
                </a:cubicBezTo>
                <a:cubicBezTo>
                  <a:pt x="41" y="42"/>
                  <a:pt x="41" y="42"/>
                  <a:pt x="41" y="42"/>
                </a:cubicBezTo>
                <a:cubicBezTo>
                  <a:pt x="44" y="42"/>
                  <a:pt x="44" y="42"/>
                  <a:pt x="44" y="42"/>
                </a:cubicBezTo>
                <a:cubicBezTo>
                  <a:pt x="47" y="45"/>
                  <a:pt x="47" y="45"/>
                  <a:pt x="47" y="45"/>
                </a:cubicBezTo>
                <a:cubicBezTo>
                  <a:pt x="52" y="45"/>
                  <a:pt x="52" y="45"/>
                  <a:pt x="52" y="45"/>
                </a:cubicBezTo>
                <a:cubicBezTo>
                  <a:pt x="53" y="46"/>
                  <a:pt x="53" y="46"/>
                  <a:pt x="53" y="46"/>
                </a:cubicBezTo>
                <a:cubicBezTo>
                  <a:pt x="59" y="42"/>
                  <a:pt x="59" y="42"/>
                  <a:pt x="59" y="42"/>
                </a:cubicBezTo>
                <a:cubicBezTo>
                  <a:pt x="65" y="45"/>
                  <a:pt x="65" y="45"/>
                  <a:pt x="65" y="45"/>
                </a:cubicBezTo>
                <a:cubicBezTo>
                  <a:pt x="71" y="46"/>
                  <a:pt x="71" y="46"/>
                  <a:pt x="71" y="46"/>
                </a:cubicBezTo>
                <a:cubicBezTo>
                  <a:pt x="75" y="51"/>
                  <a:pt x="75" y="51"/>
                  <a:pt x="75" y="51"/>
                </a:cubicBezTo>
                <a:cubicBezTo>
                  <a:pt x="79" y="52"/>
                  <a:pt x="79" y="52"/>
                  <a:pt x="79" y="52"/>
                </a:cubicBezTo>
                <a:cubicBezTo>
                  <a:pt x="82" y="57"/>
                  <a:pt x="82" y="57"/>
                  <a:pt x="82" y="57"/>
                </a:cubicBezTo>
                <a:cubicBezTo>
                  <a:pt x="88" y="57"/>
                  <a:pt x="88" y="57"/>
                  <a:pt x="88" y="57"/>
                </a:cubicBezTo>
                <a:cubicBezTo>
                  <a:pt x="89" y="59"/>
                  <a:pt x="89" y="59"/>
                  <a:pt x="89" y="59"/>
                </a:cubicBezTo>
                <a:cubicBezTo>
                  <a:pt x="95" y="56"/>
                  <a:pt x="95" y="56"/>
                  <a:pt x="95" y="56"/>
                </a:cubicBezTo>
                <a:cubicBezTo>
                  <a:pt x="102" y="55"/>
                  <a:pt x="102" y="55"/>
                  <a:pt x="102" y="55"/>
                </a:cubicBezTo>
                <a:cubicBezTo>
                  <a:pt x="103" y="51"/>
                  <a:pt x="103" y="51"/>
                  <a:pt x="103" y="51"/>
                </a:cubicBezTo>
                <a:cubicBezTo>
                  <a:pt x="106" y="49"/>
                  <a:pt x="106" y="49"/>
                  <a:pt x="106" y="49"/>
                </a:cubicBezTo>
                <a:cubicBezTo>
                  <a:pt x="107" y="46"/>
                  <a:pt x="107" y="46"/>
                  <a:pt x="107" y="46"/>
                </a:cubicBezTo>
                <a:cubicBezTo>
                  <a:pt x="110" y="45"/>
                  <a:pt x="110" y="45"/>
                  <a:pt x="110" y="45"/>
                </a:cubicBezTo>
                <a:lnTo>
                  <a:pt x="109" y="4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177">
            <a:extLst>
              <a:ext uri="{FF2B5EF4-FFF2-40B4-BE49-F238E27FC236}">
                <a16:creationId xmlns:a16="http://schemas.microsoft.com/office/drawing/2014/main" id="{C6EC5AF7-8133-45C2-FA4E-66306BCF8383}"/>
              </a:ext>
            </a:extLst>
          </p:cNvPr>
          <p:cNvSpPr>
            <a:spLocks/>
          </p:cNvSpPr>
          <p:nvPr/>
        </p:nvSpPr>
        <p:spPr bwMode="auto">
          <a:xfrm>
            <a:off x="21681700" y="6140451"/>
            <a:ext cx="25400" cy="9526"/>
          </a:xfrm>
          <a:custGeom>
            <a:avLst/>
            <a:gdLst>
              <a:gd name="T0" fmla="*/ 8 w 8"/>
              <a:gd name="T1" fmla="*/ 0 h 3"/>
              <a:gd name="T2" fmla="*/ 0 w 8"/>
              <a:gd name="T3" fmla="*/ 3 h 3"/>
              <a:gd name="T4" fmla="*/ 8 w 8"/>
              <a:gd name="T5" fmla="*/ 0 h 3"/>
            </a:gdLst>
            <a:ahLst/>
            <a:cxnLst>
              <a:cxn ang="0">
                <a:pos x="T0" y="T1"/>
              </a:cxn>
              <a:cxn ang="0">
                <a:pos x="T2" y="T3"/>
              </a:cxn>
              <a:cxn ang="0">
                <a:pos x="T4" y="T5"/>
              </a:cxn>
            </a:cxnLst>
            <a:rect l="0" t="0" r="r" b="b"/>
            <a:pathLst>
              <a:path w="8" h="3">
                <a:moveTo>
                  <a:pt x="8" y="0"/>
                </a:moveTo>
                <a:cubicBezTo>
                  <a:pt x="5" y="1"/>
                  <a:pt x="3" y="2"/>
                  <a:pt x="0" y="3"/>
                </a:cubicBezTo>
                <a:cubicBezTo>
                  <a:pt x="3" y="2"/>
                  <a:pt x="5" y="1"/>
                  <a:pt x="8"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178">
            <a:extLst>
              <a:ext uri="{FF2B5EF4-FFF2-40B4-BE49-F238E27FC236}">
                <a16:creationId xmlns:a16="http://schemas.microsoft.com/office/drawing/2014/main" id="{C7C836FE-A8E7-1C43-3196-761638BAFB8B}"/>
              </a:ext>
            </a:extLst>
          </p:cNvPr>
          <p:cNvSpPr>
            <a:spLocks/>
          </p:cNvSpPr>
          <p:nvPr/>
        </p:nvSpPr>
        <p:spPr bwMode="auto">
          <a:xfrm>
            <a:off x="21700751" y="6037264"/>
            <a:ext cx="274638" cy="193676"/>
          </a:xfrm>
          <a:custGeom>
            <a:avLst/>
            <a:gdLst>
              <a:gd name="T0" fmla="*/ 88 w 88"/>
              <a:gd name="T1" fmla="*/ 19 h 62"/>
              <a:gd name="T2" fmla="*/ 81 w 88"/>
              <a:gd name="T3" fmla="*/ 17 h 62"/>
              <a:gd name="T4" fmla="*/ 74 w 88"/>
              <a:gd name="T5" fmla="*/ 11 h 62"/>
              <a:gd name="T6" fmla="*/ 64 w 88"/>
              <a:gd name="T7" fmla="*/ 5 h 62"/>
              <a:gd name="T8" fmla="*/ 52 w 88"/>
              <a:gd name="T9" fmla="*/ 6 h 62"/>
              <a:gd name="T10" fmla="*/ 46 w 88"/>
              <a:gd name="T11" fmla="*/ 5 h 62"/>
              <a:gd name="T12" fmla="*/ 40 w 88"/>
              <a:gd name="T13" fmla="*/ 2 h 62"/>
              <a:gd name="T14" fmla="*/ 36 w 88"/>
              <a:gd name="T15" fmla="*/ 0 h 62"/>
              <a:gd name="T16" fmla="*/ 30 w 88"/>
              <a:gd name="T17" fmla="*/ 1 h 62"/>
              <a:gd name="T18" fmla="*/ 19 w 88"/>
              <a:gd name="T19" fmla="*/ 1 h 62"/>
              <a:gd name="T20" fmla="*/ 7 w 88"/>
              <a:gd name="T21" fmla="*/ 7 h 62"/>
              <a:gd name="T22" fmla="*/ 0 w 88"/>
              <a:gd name="T23" fmla="*/ 12 h 62"/>
              <a:gd name="T24" fmla="*/ 3 w 88"/>
              <a:gd name="T25" fmla="*/ 30 h 62"/>
              <a:gd name="T26" fmla="*/ 10 w 88"/>
              <a:gd name="T27" fmla="*/ 23 h 62"/>
              <a:gd name="T28" fmla="*/ 19 w 88"/>
              <a:gd name="T29" fmla="*/ 31 h 62"/>
              <a:gd name="T30" fmla="*/ 28 w 88"/>
              <a:gd name="T31" fmla="*/ 31 h 62"/>
              <a:gd name="T32" fmla="*/ 30 w 88"/>
              <a:gd name="T33" fmla="*/ 35 h 62"/>
              <a:gd name="T34" fmla="*/ 30 w 88"/>
              <a:gd name="T35" fmla="*/ 39 h 62"/>
              <a:gd name="T36" fmla="*/ 31 w 88"/>
              <a:gd name="T37" fmla="*/ 45 h 62"/>
              <a:gd name="T38" fmla="*/ 38 w 88"/>
              <a:gd name="T39" fmla="*/ 48 h 62"/>
              <a:gd name="T40" fmla="*/ 42 w 88"/>
              <a:gd name="T41" fmla="*/ 55 h 62"/>
              <a:gd name="T42" fmla="*/ 44 w 88"/>
              <a:gd name="T43" fmla="*/ 62 h 62"/>
              <a:gd name="T44" fmla="*/ 54 w 88"/>
              <a:gd name="T45" fmla="*/ 58 h 62"/>
              <a:gd name="T46" fmla="*/ 63 w 88"/>
              <a:gd name="T47" fmla="*/ 58 h 62"/>
              <a:gd name="T48" fmla="*/ 64 w 88"/>
              <a:gd name="T49" fmla="*/ 53 h 62"/>
              <a:gd name="T50" fmla="*/ 71 w 88"/>
              <a:gd name="T51" fmla="*/ 48 h 62"/>
              <a:gd name="T52" fmla="*/ 75 w 88"/>
              <a:gd name="T53" fmla="*/ 49 h 62"/>
              <a:gd name="T54" fmla="*/ 79 w 88"/>
              <a:gd name="T55" fmla="*/ 45 h 62"/>
              <a:gd name="T56" fmla="*/ 75 w 88"/>
              <a:gd name="T57" fmla="*/ 38 h 62"/>
              <a:gd name="T58" fmla="*/ 81 w 88"/>
              <a:gd name="T59" fmla="*/ 31 h 62"/>
              <a:gd name="T60" fmla="*/ 87 w 88"/>
              <a:gd name="T61" fmla="*/ 25 h 62"/>
              <a:gd name="T62" fmla="*/ 88 w 88"/>
              <a:gd name="T63"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62">
                <a:moveTo>
                  <a:pt x="88" y="19"/>
                </a:moveTo>
                <a:cubicBezTo>
                  <a:pt x="88" y="19"/>
                  <a:pt x="88" y="19"/>
                  <a:pt x="88" y="19"/>
                </a:cubicBezTo>
                <a:cubicBezTo>
                  <a:pt x="87" y="17"/>
                  <a:pt x="87" y="17"/>
                  <a:pt x="87" y="17"/>
                </a:cubicBezTo>
                <a:cubicBezTo>
                  <a:pt x="81" y="17"/>
                  <a:pt x="81" y="17"/>
                  <a:pt x="81" y="17"/>
                </a:cubicBezTo>
                <a:cubicBezTo>
                  <a:pt x="78" y="12"/>
                  <a:pt x="78" y="12"/>
                  <a:pt x="78" y="12"/>
                </a:cubicBezTo>
                <a:cubicBezTo>
                  <a:pt x="74" y="11"/>
                  <a:pt x="74" y="11"/>
                  <a:pt x="74" y="11"/>
                </a:cubicBezTo>
                <a:cubicBezTo>
                  <a:pt x="70" y="6"/>
                  <a:pt x="70" y="6"/>
                  <a:pt x="70" y="6"/>
                </a:cubicBezTo>
                <a:cubicBezTo>
                  <a:pt x="64" y="5"/>
                  <a:pt x="64" y="5"/>
                  <a:pt x="64" y="5"/>
                </a:cubicBezTo>
                <a:cubicBezTo>
                  <a:pt x="58" y="2"/>
                  <a:pt x="58" y="2"/>
                  <a:pt x="58" y="2"/>
                </a:cubicBezTo>
                <a:cubicBezTo>
                  <a:pt x="52" y="6"/>
                  <a:pt x="52" y="6"/>
                  <a:pt x="52" y="6"/>
                </a:cubicBezTo>
                <a:cubicBezTo>
                  <a:pt x="51" y="5"/>
                  <a:pt x="51" y="5"/>
                  <a:pt x="51" y="5"/>
                </a:cubicBezTo>
                <a:cubicBezTo>
                  <a:pt x="46" y="5"/>
                  <a:pt x="46" y="5"/>
                  <a:pt x="46" y="5"/>
                </a:cubicBezTo>
                <a:cubicBezTo>
                  <a:pt x="43" y="2"/>
                  <a:pt x="43" y="2"/>
                  <a:pt x="43" y="2"/>
                </a:cubicBezTo>
                <a:cubicBezTo>
                  <a:pt x="40" y="2"/>
                  <a:pt x="40" y="2"/>
                  <a:pt x="40" y="2"/>
                </a:cubicBezTo>
                <a:cubicBezTo>
                  <a:pt x="39" y="0"/>
                  <a:pt x="39" y="0"/>
                  <a:pt x="39" y="0"/>
                </a:cubicBezTo>
                <a:cubicBezTo>
                  <a:pt x="36" y="0"/>
                  <a:pt x="36" y="0"/>
                  <a:pt x="36" y="0"/>
                </a:cubicBezTo>
                <a:cubicBezTo>
                  <a:pt x="32" y="3"/>
                  <a:pt x="32" y="3"/>
                  <a:pt x="32" y="3"/>
                </a:cubicBezTo>
                <a:cubicBezTo>
                  <a:pt x="30" y="1"/>
                  <a:pt x="30" y="1"/>
                  <a:pt x="30" y="1"/>
                </a:cubicBezTo>
                <a:cubicBezTo>
                  <a:pt x="26" y="1"/>
                  <a:pt x="26" y="1"/>
                  <a:pt x="26" y="1"/>
                </a:cubicBezTo>
                <a:cubicBezTo>
                  <a:pt x="19" y="1"/>
                  <a:pt x="19" y="1"/>
                  <a:pt x="19" y="1"/>
                </a:cubicBezTo>
                <a:cubicBezTo>
                  <a:pt x="12" y="2"/>
                  <a:pt x="12" y="2"/>
                  <a:pt x="12" y="2"/>
                </a:cubicBezTo>
                <a:cubicBezTo>
                  <a:pt x="7" y="7"/>
                  <a:pt x="7" y="7"/>
                  <a:pt x="7" y="7"/>
                </a:cubicBezTo>
                <a:cubicBezTo>
                  <a:pt x="6" y="11"/>
                  <a:pt x="6" y="11"/>
                  <a:pt x="6" y="11"/>
                </a:cubicBezTo>
                <a:cubicBezTo>
                  <a:pt x="0" y="12"/>
                  <a:pt x="0" y="12"/>
                  <a:pt x="0" y="12"/>
                </a:cubicBezTo>
                <a:cubicBezTo>
                  <a:pt x="0" y="11"/>
                  <a:pt x="0" y="10"/>
                  <a:pt x="0" y="9"/>
                </a:cubicBezTo>
                <a:cubicBezTo>
                  <a:pt x="2" y="16"/>
                  <a:pt x="3" y="23"/>
                  <a:pt x="3" y="30"/>
                </a:cubicBezTo>
                <a:cubicBezTo>
                  <a:pt x="3" y="28"/>
                  <a:pt x="3" y="26"/>
                  <a:pt x="3" y="24"/>
                </a:cubicBezTo>
                <a:cubicBezTo>
                  <a:pt x="10" y="23"/>
                  <a:pt x="10" y="23"/>
                  <a:pt x="10" y="23"/>
                </a:cubicBezTo>
                <a:cubicBezTo>
                  <a:pt x="14" y="29"/>
                  <a:pt x="14" y="29"/>
                  <a:pt x="14" y="29"/>
                </a:cubicBezTo>
                <a:cubicBezTo>
                  <a:pt x="19" y="31"/>
                  <a:pt x="19" y="31"/>
                  <a:pt x="19" y="31"/>
                </a:cubicBezTo>
                <a:cubicBezTo>
                  <a:pt x="26" y="30"/>
                  <a:pt x="26" y="30"/>
                  <a:pt x="26" y="30"/>
                </a:cubicBezTo>
                <a:cubicBezTo>
                  <a:pt x="28" y="31"/>
                  <a:pt x="28" y="31"/>
                  <a:pt x="28" y="31"/>
                </a:cubicBezTo>
                <a:cubicBezTo>
                  <a:pt x="28" y="34"/>
                  <a:pt x="28" y="34"/>
                  <a:pt x="28" y="34"/>
                </a:cubicBezTo>
                <a:cubicBezTo>
                  <a:pt x="30" y="35"/>
                  <a:pt x="30" y="35"/>
                  <a:pt x="30" y="35"/>
                </a:cubicBezTo>
                <a:cubicBezTo>
                  <a:pt x="32" y="37"/>
                  <a:pt x="32" y="37"/>
                  <a:pt x="32" y="37"/>
                </a:cubicBezTo>
                <a:cubicBezTo>
                  <a:pt x="30" y="39"/>
                  <a:pt x="30" y="39"/>
                  <a:pt x="30" y="39"/>
                </a:cubicBezTo>
                <a:cubicBezTo>
                  <a:pt x="31" y="45"/>
                  <a:pt x="31" y="45"/>
                  <a:pt x="31" y="45"/>
                </a:cubicBezTo>
                <a:cubicBezTo>
                  <a:pt x="31" y="45"/>
                  <a:pt x="31" y="45"/>
                  <a:pt x="31" y="45"/>
                </a:cubicBezTo>
                <a:cubicBezTo>
                  <a:pt x="34" y="45"/>
                  <a:pt x="34" y="45"/>
                  <a:pt x="34" y="45"/>
                </a:cubicBezTo>
                <a:cubicBezTo>
                  <a:pt x="38" y="48"/>
                  <a:pt x="38" y="48"/>
                  <a:pt x="38" y="48"/>
                </a:cubicBezTo>
                <a:cubicBezTo>
                  <a:pt x="40" y="48"/>
                  <a:pt x="40" y="48"/>
                  <a:pt x="40" y="48"/>
                </a:cubicBezTo>
                <a:cubicBezTo>
                  <a:pt x="42" y="55"/>
                  <a:pt x="42" y="55"/>
                  <a:pt x="42" y="55"/>
                </a:cubicBezTo>
                <a:cubicBezTo>
                  <a:pt x="42" y="59"/>
                  <a:pt x="42" y="59"/>
                  <a:pt x="42" y="59"/>
                </a:cubicBezTo>
                <a:cubicBezTo>
                  <a:pt x="44" y="62"/>
                  <a:pt x="44" y="62"/>
                  <a:pt x="44" y="62"/>
                </a:cubicBezTo>
                <a:cubicBezTo>
                  <a:pt x="48" y="60"/>
                  <a:pt x="48" y="60"/>
                  <a:pt x="48" y="60"/>
                </a:cubicBezTo>
                <a:cubicBezTo>
                  <a:pt x="54" y="58"/>
                  <a:pt x="54" y="58"/>
                  <a:pt x="54" y="58"/>
                </a:cubicBezTo>
                <a:cubicBezTo>
                  <a:pt x="58" y="60"/>
                  <a:pt x="58" y="60"/>
                  <a:pt x="58" y="60"/>
                </a:cubicBezTo>
                <a:cubicBezTo>
                  <a:pt x="63" y="58"/>
                  <a:pt x="63" y="58"/>
                  <a:pt x="63" y="58"/>
                </a:cubicBezTo>
                <a:cubicBezTo>
                  <a:pt x="66" y="57"/>
                  <a:pt x="66" y="57"/>
                  <a:pt x="66" y="57"/>
                </a:cubicBezTo>
                <a:cubicBezTo>
                  <a:pt x="64" y="53"/>
                  <a:pt x="64" y="53"/>
                  <a:pt x="64" y="53"/>
                </a:cubicBezTo>
                <a:cubicBezTo>
                  <a:pt x="69" y="52"/>
                  <a:pt x="69" y="52"/>
                  <a:pt x="69" y="52"/>
                </a:cubicBezTo>
                <a:cubicBezTo>
                  <a:pt x="71" y="48"/>
                  <a:pt x="71" y="48"/>
                  <a:pt x="71" y="48"/>
                </a:cubicBezTo>
                <a:cubicBezTo>
                  <a:pt x="74" y="47"/>
                  <a:pt x="74" y="47"/>
                  <a:pt x="74" y="47"/>
                </a:cubicBezTo>
                <a:cubicBezTo>
                  <a:pt x="75" y="49"/>
                  <a:pt x="75" y="49"/>
                  <a:pt x="75" y="49"/>
                </a:cubicBezTo>
                <a:cubicBezTo>
                  <a:pt x="79" y="49"/>
                  <a:pt x="79" y="49"/>
                  <a:pt x="79" y="49"/>
                </a:cubicBezTo>
                <a:cubicBezTo>
                  <a:pt x="79" y="45"/>
                  <a:pt x="79" y="45"/>
                  <a:pt x="79" y="45"/>
                </a:cubicBezTo>
                <a:cubicBezTo>
                  <a:pt x="75" y="43"/>
                  <a:pt x="75" y="43"/>
                  <a:pt x="75" y="43"/>
                </a:cubicBezTo>
                <a:cubicBezTo>
                  <a:pt x="75" y="38"/>
                  <a:pt x="75" y="38"/>
                  <a:pt x="75" y="38"/>
                </a:cubicBezTo>
                <a:cubicBezTo>
                  <a:pt x="78" y="37"/>
                  <a:pt x="78" y="37"/>
                  <a:pt x="78" y="37"/>
                </a:cubicBezTo>
                <a:cubicBezTo>
                  <a:pt x="81" y="31"/>
                  <a:pt x="81" y="31"/>
                  <a:pt x="81" y="31"/>
                </a:cubicBezTo>
                <a:cubicBezTo>
                  <a:pt x="87" y="28"/>
                  <a:pt x="87" y="28"/>
                  <a:pt x="87" y="28"/>
                </a:cubicBezTo>
                <a:cubicBezTo>
                  <a:pt x="87" y="25"/>
                  <a:pt x="87" y="25"/>
                  <a:pt x="87" y="25"/>
                </a:cubicBezTo>
                <a:cubicBezTo>
                  <a:pt x="85" y="24"/>
                  <a:pt x="85" y="24"/>
                  <a:pt x="85" y="24"/>
                </a:cubicBezTo>
                <a:lnTo>
                  <a:pt x="88" y="1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179">
            <a:extLst>
              <a:ext uri="{FF2B5EF4-FFF2-40B4-BE49-F238E27FC236}">
                <a16:creationId xmlns:a16="http://schemas.microsoft.com/office/drawing/2014/main" id="{26E88159-ADFA-C95D-07EC-AA7F9A9A94B9}"/>
              </a:ext>
            </a:extLst>
          </p:cNvPr>
          <p:cNvSpPr>
            <a:spLocks/>
          </p:cNvSpPr>
          <p:nvPr/>
        </p:nvSpPr>
        <p:spPr bwMode="auto">
          <a:xfrm>
            <a:off x="21838862" y="6053138"/>
            <a:ext cx="447676" cy="344488"/>
          </a:xfrm>
          <a:custGeom>
            <a:avLst/>
            <a:gdLst>
              <a:gd name="T0" fmla="*/ 140 w 143"/>
              <a:gd name="T1" fmla="*/ 57 h 110"/>
              <a:gd name="T2" fmla="*/ 127 w 143"/>
              <a:gd name="T3" fmla="*/ 49 h 110"/>
              <a:gd name="T4" fmla="*/ 118 w 143"/>
              <a:gd name="T5" fmla="*/ 37 h 110"/>
              <a:gd name="T6" fmla="*/ 111 w 143"/>
              <a:gd name="T7" fmla="*/ 22 h 110"/>
              <a:gd name="T8" fmla="*/ 110 w 143"/>
              <a:gd name="T9" fmla="*/ 14 h 110"/>
              <a:gd name="T10" fmla="*/ 101 w 143"/>
              <a:gd name="T11" fmla="*/ 7 h 110"/>
              <a:gd name="T12" fmla="*/ 97 w 143"/>
              <a:gd name="T13" fmla="*/ 4 h 110"/>
              <a:gd name="T14" fmla="*/ 87 w 143"/>
              <a:gd name="T15" fmla="*/ 9 h 110"/>
              <a:gd name="T16" fmla="*/ 80 w 143"/>
              <a:gd name="T17" fmla="*/ 3 h 110"/>
              <a:gd name="T18" fmla="*/ 73 w 143"/>
              <a:gd name="T19" fmla="*/ 0 h 110"/>
              <a:gd name="T20" fmla="*/ 66 w 143"/>
              <a:gd name="T21" fmla="*/ 0 h 110"/>
              <a:gd name="T22" fmla="*/ 65 w 143"/>
              <a:gd name="T23" fmla="*/ 0 h 110"/>
              <a:gd name="T24" fmla="*/ 61 w 143"/>
              <a:gd name="T25" fmla="*/ 4 h 110"/>
              <a:gd name="T26" fmla="*/ 57 w 143"/>
              <a:gd name="T27" fmla="*/ 10 h 110"/>
              <a:gd name="T28" fmla="*/ 44 w 143"/>
              <a:gd name="T29" fmla="*/ 14 h 110"/>
              <a:gd name="T30" fmla="*/ 43 w 143"/>
              <a:gd name="T31" fmla="*/ 20 h 110"/>
              <a:gd name="T32" fmla="*/ 37 w 143"/>
              <a:gd name="T33" fmla="*/ 26 h 110"/>
              <a:gd name="T34" fmla="*/ 31 w 143"/>
              <a:gd name="T35" fmla="*/ 33 h 110"/>
              <a:gd name="T36" fmla="*/ 35 w 143"/>
              <a:gd name="T37" fmla="*/ 40 h 110"/>
              <a:gd name="T38" fmla="*/ 31 w 143"/>
              <a:gd name="T39" fmla="*/ 44 h 110"/>
              <a:gd name="T40" fmla="*/ 27 w 143"/>
              <a:gd name="T41" fmla="*/ 43 h 110"/>
              <a:gd name="T42" fmla="*/ 20 w 143"/>
              <a:gd name="T43" fmla="*/ 48 h 110"/>
              <a:gd name="T44" fmla="*/ 19 w 143"/>
              <a:gd name="T45" fmla="*/ 53 h 110"/>
              <a:gd name="T46" fmla="*/ 10 w 143"/>
              <a:gd name="T47" fmla="*/ 53 h 110"/>
              <a:gd name="T48" fmla="*/ 0 w 143"/>
              <a:gd name="T49" fmla="*/ 57 h 110"/>
              <a:gd name="T50" fmla="*/ 3 w 143"/>
              <a:gd name="T51" fmla="*/ 65 h 110"/>
              <a:gd name="T52" fmla="*/ 6 w 143"/>
              <a:gd name="T53" fmla="*/ 74 h 110"/>
              <a:gd name="T54" fmla="*/ 8 w 143"/>
              <a:gd name="T55" fmla="*/ 87 h 110"/>
              <a:gd name="T56" fmla="*/ 3 w 143"/>
              <a:gd name="T57" fmla="*/ 92 h 110"/>
              <a:gd name="T58" fmla="*/ 7 w 143"/>
              <a:gd name="T59" fmla="*/ 103 h 110"/>
              <a:gd name="T60" fmla="*/ 10 w 143"/>
              <a:gd name="T61" fmla="*/ 104 h 110"/>
              <a:gd name="T62" fmla="*/ 18 w 143"/>
              <a:gd name="T63" fmla="*/ 105 h 110"/>
              <a:gd name="T64" fmla="*/ 39 w 143"/>
              <a:gd name="T65" fmla="*/ 100 h 110"/>
              <a:gd name="T66" fmla="*/ 57 w 143"/>
              <a:gd name="T67" fmla="*/ 106 h 110"/>
              <a:gd name="T68" fmla="*/ 66 w 143"/>
              <a:gd name="T69" fmla="*/ 106 h 110"/>
              <a:gd name="T70" fmla="*/ 75 w 143"/>
              <a:gd name="T71" fmla="*/ 107 h 110"/>
              <a:gd name="T72" fmla="*/ 85 w 143"/>
              <a:gd name="T73" fmla="*/ 107 h 110"/>
              <a:gd name="T74" fmla="*/ 91 w 143"/>
              <a:gd name="T75" fmla="*/ 110 h 110"/>
              <a:gd name="T76" fmla="*/ 100 w 143"/>
              <a:gd name="T77" fmla="*/ 106 h 110"/>
              <a:gd name="T78" fmla="*/ 109 w 143"/>
              <a:gd name="T79" fmla="*/ 106 h 110"/>
              <a:gd name="T80" fmla="*/ 115 w 143"/>
              <a:gd name="T81" fmla="*/ 110 h 110"/>
              <a:gd name="T82" fmla="*/ 118 w 143"/>
              <a:gd name="T83" fmla="*/ 98 h 110"/>
              <a:gd name="T84" fmla="*/ 132 w 143"/>
              <a:gd name="T85" fmla="*/ 95 h 110"/>
              <a:gd name="T86" fmla="*/ 127 w 143"/>
              <a:gd name="T87" fmla="*/ 82 h 110"/>
              <a:gd name="T88" fmla="*/ 124 w 143"/>
              <a:gd name="T89" fmla="*/ 74 h 110"/>
              <a:gd name="T90" fmla="*/ 129 w 143"/>
              <a:gd name="T91" fmla="*/ 72 h 110"/>
              <a:gd name="T92" fmla="*/ 141 w 143"/>
              <a:gd name="T93" fmla="*/ 67 h 110"/>
              <a:gd name="T94" fmla="*/ 140 w 143"/>
              <a:gd name="T95"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10">
                <a:moveTo>
                  <a:pt x="140" y="61"/>
                </a:moveTo>
                <a:cubicBezTo>
                  <a:pt x="140" y="57"/>
                  <a:pt x="140" y="57"/>
                  <a:pt x="140" y="57"/>
                </a:cubicBezTo>
                <a:cubicBezTo>
                  <a:pt x="133" y="52"/>
                  <a:pt x="133" y="52"/>
                  <a:pt x="133" y="52"/>
                </a:cubicBezTo>
                <a:cubicBezTo>
                  <a:pt x="127" y="49"/>
                  <a:pt x="127" y="49"/>
                  <a:pt x="127" y="49"/>
                </a:cubicBezTo>
                <a:cubicBezTo>
                  <a:pt x="126" y="44"/>
                  <a:pt x="126" y="44"/>
                  <a:pt x="126" y="44"/>
                </a:cubicBezTo>
                <a:cubicBezTo>
                  <a:pt x="118" y="37"/>
                  <a:pt x="118" y="37"/>
                  <a:pt x="118" y="37"/>
                </a:cubicBezTo>
                <a:cubicBezTo>
                  <a:pt x="112" y="27"/>
                  <a:pt x="112" y="27"/>
                  <a:pt x="112" y="27"/>
                </a:cubicBezTo>
                <a:cubicBezTo>
                  <a:pt x="111" y="22"/>
                  <a:pt x="111" y="22"/>
                  <a:pt x="111" y="22"/>
                </a:cubicBezTo>
                <a:cubicBezTo>
                  <a:pt x="109" y="18"/>
                  <a:pt x="109" y="18"/>
                  <a:pt x="109" y="18"/>
                </a:cubicBezTo>
                <a:cubicBezTo>
                  <a:pt x="110" y="14"/>
                  <a:pt x="110" y="14"/>
                  <a:pt x="110" y="14"/>
                </a:cubicBezTo>
                <a:cubicBezTo>
                  <a:pt x="108" y="9"/>
                  <a:pt x="108" y="9"/>
                  <a:pt x="108" y="9"/>
                </a:cubicBezTo>
                <a:cubicBezTo>
                  <a:pt x="101" y="7"/>
                  <a:pt x="101" y="7"/>
                  <a:pt x="101" y="7"/>
                </a:cubicBezTo>
                <a:cubicBezTo>
                  <a:pt x="99" y="7"/>
                  <a:pt x="99" y="7"/>
                  <a:pt x="99" y="7"/>
                </a:cubicBezTo>
                <a:cubicBezTo>
                  <a:pt x="97" y="4"/>
                  <a:pt x="97" y="4"/>
                  <a:pt x="97" y="4"/>
                </a:cubicBezTo>
                <a:cubicBezTo>
                  <a:pt x="92" y="6"/>
                  <a:pt x="92" y="6"/>
                  <a:pt x="92" y="6"/>
                </a:cubicBezTo>
                <a:cubicBezTo>
                  <a:pt x="87" y="9"/>
                  <a:pt x="87" y="9"/>
                  <a:pt x="87" y="9"/>
                </a:cubicBezTo>
                <a:cubicBezTo>
                  <a:pt x="85" y="4"/>
                  <a:pt x="85" y="4"/>
                  <a:pt x="85" y="4"/>
                </a:cubicBezTo>
                <a:cubicBezTo>
                  <a:pt x="80" y="3"/>
                  <a:pt x="80" y="3"/>
                  <a:pt x="80" y="3"/>
                </a:cubicBezTo>
                <a:cubicBezTo>
                  <a:pt x="76" y="5"/>
                  <a:pt x="76" y="5"/>
                  <a:pt x="76" y="5"/>
                </a:cubicBezTo>
                <a:cubicBezTo>
                  <a:pt x="73" y="0"/>
                  <a:pt x="73" y="0"/>
                  <a:pt x="73" y="0"/>
                </a:cubicBezTo>
                <a:cubicBezTo>
                  <a:pt x="69" y="1"/>
                  <a:pt x="69" y="1"/>
                  <a:pt x="69" y="1"/>
                </a:cubicBezTo>
                <a:cubicBezTo>
                  <a:pt x="66" y="0"/>
                  <a:pt x="66" y="0"/>
                  <a:pt x="66" y="0"/>
                </a:cubicBezTo>
                <a:cubicBezTo>
                  <a:pt x="65" y="0"/>
                  <a:pt x="65" y="0"/>
                  <a:pt x="65" y="0"/>
                </a:cubicBezTo>
                <a:cubicBezTo>
                  <a:pt x="65" y="0"/>
                  <a:pt x="65" y="0"/>
                  <a:pt x="65" y="0"/>
                </a:cubicBezTo>
                <a:cubicBezTo>
                  <a:pt x="62" y="1"/>
                  <a:pt x="62" y="1"/>
                  <a:pt x="62" y="1"/>
                </a:cubicBezTo>
                <a:cubicBezTo>
                  <a:pt x="61" y="4"/>
                  <a:pt x="61" y="4"/>
                  <a:pt x="61" y="4"/>
                </a:cubicBezTo>
                <a:cubicBezTo>
                  <a:pt x="58" y="6"/>
                  <a:pt x="58" y="6"/>
                  <a:pt x="58" y="6"/>
                </a:cubicBezTo>
                <a:cubicBezTo>
                  <a:pt x="57" y="10"/>
                  <a:pt x="57" y="10"/>
                  <a:pt x="57" y="10"/>
                </a:cubicBezTo>
                <a:cubicBezTo>
                  <a:pt x="50" y="11"/>
                  <a:pt x="50" y="11"/>
                  <a:pt x="50" y="11"/>
                </a:cubicBezTo>
                <a:cubicBezTo>
                  <a:pt x="44" y="14"/>
                  <a:pt x="44" y="14"/>
                  <a:pt x="44" y="14"/>
                </a:cubicBezTo>
                <a:cubicBezTo>
                  <a:pt x="41" y="19"/>
                  <a:pt x="41" y="19"/>
                  <a:pt x="41" y="19"/>
                </a:cubicBezTo>
                <a:cubicBezTo>
                  <a:pt x="43" y="20"/>
                  <a:pt x="43" y="20"/>
                  <a:pt x="43" y="20"/>
                </a:cubicBezTo>
                <a:cubicBezTo>
                  <a:pt x="43" y="23"/>
                  <a:pt x="43" y="23"/>
                  <a:pt x="43" y="23"/>
                </a:cubicBezTo>
                <a:cubicBezTo>
                  <a:pt x="37" y="26"/>
                  <a:pt x="37" y="26"/>
                  <a:pt x="37" y="26"/>
                </a:cubicBezTo>
                <a:cubicBezTo>
                  <a:pt x="34" y="32"/>
                  <a:pt x="34" y="32"/>
                  <a:pt x="34" y="32"/>
                </a:cubicBezTo>
                <a:cubicBezTo>
                  <a:pt x="31" y="33"/>
                  <a:pt x="31" y="33"/>
                  <a:pt x="31" y="33"/>
                </a:cubicBezTo>
                <a:cubicBezTo>
                  <a:pt x="31" y="38"/>
                  <a:pt x="31" y="38"/>
                  <a:pt x="31" y="38"/>
                </a:cubicBezTo>
                <a:cubicBezTo>
                  <a:pt x="35" y="40"/>
                  <a:pt x="35" y="40"/>
                  <a:pt x="35" y="40"/>
                </a:cubicBezTo>
                <a:cubicBezTo>
                  <a:pt x="35" y="44"/>
                  <a:pt x="35" y="44"/>
                  <a:pt x="35" y="44"/>
                </a:cubicBezTo>
                <a:cubicBezTo>
                  <a:pt x="31" y="44"/>
                  <a:pt x="31" y="44"/>
                  <a:pt x="31" y="44"/>
                </a:cubicBezTo>
                <a:cubicBezTo>
                  <a:pt x="30" y="42"/>
                  <a:pt x="30" y="42"/>
                  <a:pt x="30" y="42"/>
                </a:cubicBezTo>
                <a:cubicBezTo>
                  <a:pt x="27" y="43"/>
                  <a:pt x="27" y="43"/>
                  <a:pt x="27" y="43"/>
                </a:cubicBezTo>
                <a:cubicBezTo>
                  <a:pt x="25" y="47"/>
                  <a:pt x="25" y="47"/>
                  <a:pt x="25" y="47"/>
                </a:cubicBezTo>
                <a:cubicBezTo>
                  <a:pt x="20" y="48"/>
                  <a:pt x="20" y="48"/>
                  <a:pt x="20" y="48"/>
                </a:cubicBezTo>
                <a:cubicBezTo>
                  <a:pt x="22" y="52"/>
                  <a:pt x="22" y="52"/>
                  <a:pt x="22" y="52"/>
                </a:cubicBezTo>
                <a:cubicBezTo>
                  <a:pt x="19" y="53"/>
                  <a:pt x="19" y="53"/>
                  <a:pt x="19" y="53"/>
                </a:cubicBezTo>
                <a:cubicBezTo>
                  <a:pt x="14" y="55"/>
                  <a:pt x="14" y="55"/>
                  <a:pt x="14" y="55"/>
                </a:cubicBezTo>
                <a:cubicBezTo>
                  <a:pt x="10" y="53"/>
                  <a:pt x="10" y="53"/>
                  <a:pt x="10" y="53"/>
                </a:cubicBezTo>
                <a:cubicBezTo>
                  <a:pt x="4" y="55"/>
                  <a:pt x="4" y="55"/>
                  <a:pt x="4" y="55"/>
                </a:cubicBezTo>
                <a:cubicBezTo>
                  <a:pt x="0" y="57"/>
                  <a:pt x="0" y="57"/>
                  <a:pt x="0" y="57"/>
                </a:cubicBezTo>
                <a:cubicBezTo>
                  <a:pt x="1" y="58"/>
                  <a:pt x="1" y="58"/>
                  <a:pt x="1" y="58"/>
                </a:cubicBezTo>
                <a:cubicBezTo>
                  <a:pt x="3" y="65"/>
                  <a:pt x="3" y="65"/>
                  <a:pt x="3" y="65"/>
                </a:cubicBezTo>
                <a:cubicBezTo>
                  <a:pt x="6" y="70"/>
                  <a:pt x="6" y="70"/>
                  <a:pt x="6" y="70"/>
                </a:cubicBezTo>
                <a:cubicBezTo>
                  <a:pt x="6" y="74"/>
                  <a:pt x="6" y="74"/>
                  <a:pt x="6" y="74"/>
                </a:cubicBezTo>
                <a:cubicBezTo>
                  <a:pt x="8" y="76"/>
                  <a:pt x="8" y="76"/>
                  <a:pt x="8" y="76"/>
                </a:cubicBezTo>
                <a:cubicBezTo>
                  <a:pt x="8" y="87"/>
                  <a:pt x="8" y="87"/>
                  <a:pt x="8" y="87"/>
                </a:cubicBezTo>
                <a:cubicBezTo>
                  <a:pt x="5" y="88"/>
                  <a:pt x="5" y="88"/>
                  <a:pt x="5" y="88"/>
                </a:cubicBezTo>
                <a:cubicBezTo>
                  <a:pt x="3" y="92"/>
                  <a:pt x="3" y="92"/>
                  <a:pt x="3" y="92"/>
                </a:cubicBezTo>
                <a:cubicBezTo>
                  <a:pt x="4" y="98"/>
                  <a:pt x="4" y="98"/>
                  <a:pt x="4" y="98"/>
                </a:cubicBezTo>
                <a:cubicBezTo>
                  <a:pt x="7" y="103"/>
                  <a:pt x="7" y="103"/>
                  <a:pt x="7" y="103"/>
                </a:cubicBezTo>
                <a:cubicBezTo>
                  <a:pt x="7" y="104"/>
                  <a:pt x="7" y="104"/>
                  <a:pt x="7" y="104"/>
                </a:cubicBezTo>
                <a:cubicBezTo>
                  <a:pt x="10" y="104"/>
                  <a:pt x="10" y="104"/>
                  <a:pt x="10" y="104"/>
                </a:cubicBezTo>
                <a:cubicBezTo>
                  <a:pt x="15" y="108"/>
                  <a:pt x="15" y="108"/>
                  <a:pt x="15" y="108"/>
                </a:cubicBezTo>
                <a:cubicBezTo>
                  <a:pt x="18" y="105"/>
                  <a:pt x="18" y="105"/>
                  <a:pt x="18" y="105"/>
                </a:cubicBezTo>
                <a:cubicBezTo>
                  <a:pt x="31" y="103"/>
                  <a:pt x="31" y="103"/>
                  <a:pt x="31" y="103"/>
                </a:cubicBezTo>
                <a:cubicBezTo>
                  <a:pt x="39" y="100"/>
                  <a:pt x="39" y="100"/>
                  <a:pt x="39" y="100"/>
                </a:cubicBezTo>
                <a:cubicBezTo>
                  <a:pt x="45" y="103"/>
                  <a:pt x="45" y="103"/>
                  <a:pt x="45" y="103"/>
                </a:cubicBezTo>
                <a:cubicBezTo>
                  <a:pt x="57" y="106"/>
                  <a:pt x="57" y="106"/>
                  <a:pt x="57" y="106"/>
                </a:cubicBezTo>
                <a:cubicBezTo>
                  <a:pt x="61" y="108"/>
                  <a:pt x="61" y="108"/>
                  <a:pt x="61" y="108"/>
                </a:cubicBezTo>
                <a:cubicBezTo>
                  <a:pt x="66" y="106"/>
                  <a:pt x="66" y="106"/>
                  <a:pt x="66" y="106"/>
                </a:cubicBezTo>
                <a:cubicBezTo>
                  <a:pt x="70" y="109"/>
                  <a:pt x="70" y="109"/>
                  <a:pt x="70" y="109"/>
                </a:cubicBezTo>
                <a:cubicBezTo>
                  <a:pt x="75" y="107"/>
                  <a:pt x="75" y="107"/>
                  <a:pt x="75" y="107"/>
                </a:cubicBezTo>
                <a:cubicBezTo>
                  <a:pt x="81" y="108"/>
                  <a:pt x="81" y="108"/>
                  <a:pt x="81" y="108"/>
                </a:cubicBezTo>
                <a:cubicBezTo>
                  <a:pt x="85" y="107"/>
                  <a:pt x="85" y="107"/>
                  <a:pt x="85" y="107"/>
                </a:cubicBezTo>
                <a:cubicBezTo>
                  <a:pt x="90" y="107"/>
                  <a:pt x="90" y="107"/>
                  <a:pt x="90" y="107"/>
                </a:cubicBezTo>
                <a:cubicBezTo>
                  <a:pt x="91" y="110"/>
                  <a:pt x="91" y="110"/>
                  <a:pt x="91" y="110"/>
                </a:cubicBezTo>
                <a:cubicBezTo>
                  <a:pt x="96" y="109"/>
                  <a:pt x="96" y="109"/>
                  <a:pt x="96" y="109"/>
                </a:cubicBezTo>
                <a:cubicBezTo>
                  <a:pt x="100" y="106"/>
                  <a:pt x="100" y="106"/>
                  <a:pt x="100" y="106"/>
                </a:cubicBezTo>
                <a:cubicBezTo>
                  <a:pt x="105" y="108"/>
                  <a:pt x="105" y="108"/>
                  <a:pt x="105" y="108"/>
                </a:cubicBezTo>
                <a:cubicBezTo>
                  <a:pt x="109" y="106"/>
                  <a:pt x="109" y="106"/>
                  <a:pt x="109" y="106"/>
                </a:cubicBezTo>
                <a:cubicBezTo>
                  <a:pt x="111" y="110"/>
                  <a:pt x="111" y="110"/>
                  <a:pt x="111" y="110"/>
                </a:cubicBezTo>
                <a:cubicBezTo>
                  <a:pt x="115" y="110"/>
                  <a:pt x="115" y="110"/>
                  <a:pt x="115" y="110"/>
                </a:cubicBezTo>
                <a:cubicBezTo>
                  <a:pt x="116" y="106"/>
                  <a:pt x="116" y="106"/>
                  <a:pt x="116" y="106"/>
                </a:cubicBezTo>
                <a:cubicBezTo>
                  <a:pt x="118" y="98"/>
                  <a:pt x="118" y="98"/>
                  <a:pt x="118" y="98"/>
                </a:cubicBezTo>
                <a:cubicBezTo>
                  <a:pt x="123" y="96"/>
                  <a:pt x="123" y="96"/>
                  <a:pt x="123" y="96"/>
                </a:cubicBezTo>
                <a:cubicBezTo>
                  <a:pt x="132" y="95"/>
                  <a:pt x="132" y="95"/>
                  <a:pt x="132" y="95"/>
                </a:cubicBezTo>
                <a:cubicBezTo>
                  <a:pt x="130" y="89"/>
                  <a:pt x="130" y="89"/>
                  <a:pt x="130" y="89"/>
                </a:cubicBezTo>
                <a:cubicBezTo>
                  <a:pt x="127" y="82"/>
                  <a:pt x="127" y="82"/>
                  <a:pt x="127" y="82"/>
                </a:cubicBezTo>
                <a:cubicBezTo>
                  <a:pt x="125" y="77"/>
                  <a:pt x="125" y="77"/>
                  <a:pt x="125" y="77"/>
                </a:cubicBezTo>
                <a:cubicBezTo>
                  <a:pt x="124" y="74"/>
                  <a:pt x="124" y="74"/>
                  <a:pt x="124" y="74"/>
                </a:cubicBezTo>
                <a:cubicBezTo>
                  <a:pt x="127" y="69"/>
                  <a:pt x="127" y="69"/>
                  <a:pt x="127" y="69"/>
                </a:cubicBezTo>
                <a:cubicBezTo>
                  <a:pt x="129" y="72"/>
                  <a:pt x="129" y="72"/>
                  <a:pt x="129" y="72"/>
                </a:cubicBezTo>
                <a:cubicBezTo>
                  <a:pt x="129" y="72"/>
                  <a:pt x="137" y="71"/>
                  <a:pt x="137" y="71"/>
                </a:cubicBezTo>
                <a:cubicBezTo>
                  <a:pt x="138" y="71"/>
                  <a:pt x="141" y="67"/>
                  <a:pt x="141" y="67"/>
                </a:cubicBezTo>
                <a:cubicBezTo>
                  <a:pt x="143" y="63"/>
                  <a:pt x="143" y="63"/>
                  <a:pt x="143" y="63"/>
                </a:cubicBezTo>
                <a:lnTo>
                  <a:pt x="140" y="6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180">
            <a:extLst>
              <a:ext uri="{FF2B5EF4-FFF2-40B4-BE49-F238E27FC236}">
                <a16:creationId xmlns:a16="http://schemas.microsoft.com/office/drawing/2014/main" id="{51FDAB8F-DCA2-1EAD-D44D-9695F0754F36}"/>
              </a:ext>
            </a:extLst>
          </p:cNvPr>
          <p:cNvSpPr>
            <a:spLocks noEditPoints="1"/>
          </p:cNvSpPr>
          <p:nvPr/>
        </p:nvSpPr>
        <p:spPr bwMode="auto">
          <a:xfrm>
            <a:off x="21807113" y="6327776"/>
            <a:ext cx="887414" cy="558800"/>
          </a:xfrm>
          <a:custGeom>
            <a:avLst/>
            <a:gdLst>
              <a:gd name="T0" fmla="*/ 280 w 283"/>
              <a:gd name="T1" fmla="*/ 70 h 178"/>
              <a:gd name="T2" fmla="*/ 272 w 283"/>
              <a:gd name="T3" fmla="*/ 58 h 178"/>
              <a:gd name="T4" fmla="*/ 246 w 283"/>
              <a:gd name="T5" fmla="*/ 54 h 178"/>
              <a:gd name="T6" fmla="*/ 228 w 283"/>
              <a:gd name="T7" fmla="*/ 44 h 178"/>
              <a:gd name="T8" fmla="*/ 214 w 283"/>
              <a:gd name="T9" fmla="*/ 42 h 178"/>
              <a:gd name="T10" fmla="*/ 200 w 283"/>
              <a:gd name="T11" fmla="*/ 28 h 178"/>
              <a:gd name="T12" fmla="*/ 187 w 283"/>
              <a:gd name="T13" fmla="*/ 22 h 178"/>
              <a:gd name="T14" fmla="*/ 179 w 283"/>
              <a:gd name="T15" fmla="*/ 10 h 178"/>
              <a:gd name="T16" fmla="*/ 150 w 283"/>
              <a:gd name="T17" fmla="*/ 0 h 178"/>
              <a:gd name="T18" fmla="*/ 145 w 283"/>
              <a:gd name="T19" fmla="*/ 7 h 178"/>
              <a:gd name="T20" fmla="*/ 133 w 283"/>
              <a:gd name="T21" fmla="*/ 8 h 178"/>
              <a:gd name="T22" fmla="*/ 125 w 283"/>
              <a:gd name="T23" fmla="*/ 22 h 178"/>
              <a:gd name="T24" fmla="*/ 115 w 283"/>
              <a:gd name="T25" fmla="*/ 20 h 178"/>
              <a:gd name="T26" fmla="*/ 101 w 283"/>
              <a:gd name="T27" fmla="*/ 22 h 178"/>
              <a:gd name="T28" fmla="*/ 91 w 283"/>
              <a:gd name="T29" fmla="*/ 20 h 178"/>
              <a:gd name="T30" fmla="*/ 76 w 283"/>
              <a:gd name="T31" fmla="*/ 18 h 178"/>
              <a:gd name="T32" fmla="*/ 55 w 283"/>
              <a:gd name="T33" fmla="*/ 15 h 178"/>
              <a:gd name="T34" fmla="*/ 28 w 283"/>
              <a:gd name="T35" fmla="*/ 17 h 178"/>
              <a:gd name="T36" fmla="*/ 17 w 283"/>
              <a:gd name="T37" fmla="*/ 16 h 178"/>
              <a:gd name="T38" fmla="*/ 17 w 283"/>
              <a:gd name="T39" fmla="*/ 27 h 178"/>
              <a:gd name="T40" fmla="*/ 25 w 283"/>
              <a:gd name="T41" fmla="*/ 38 h 178"/>
              <a:gd name="T42" fmla="*/ 25 w 283"/>
              <a:gd name="T43" fmla="*/ 49 h 178"/>
              <a:gd name="T44" fmla="*/ 18 w 283"/>
              <a:gd name="T45" fmla="*/ 58 h 178"/>
              <a:gd name="T46" fmla="*/ 8 w 283"/>
              <a:gd name="T47" fmla="*/ 72 h 178"/>
              <a:gd name="T48" fmla="*/ 5 w 283"/>
              <a:gd name="T49" fmla="*/ 78 h 178"/>
              <a:gd name="T50" fmla="*/ 0 w 283"/>
              <a:gd name="T51" fmla="*/ 93 h 178"/>
              <a:gd name="T52" fmla="*/ 13 w 283"/>
              <a:gd name="T53" fmla="*/ 102 h 178"/>
              <a:gd name="T54" fmla="*/ 24 w 283"/>
              <a:gd name="T55" fmla="*/ 104 h 178"/>
              <a:gd name="T56" fmla="*/ 35 w 283"/>
              <a:gd name="T57" fmla="*/ 109 h 178"/>
              <a:gd name="T58" fmla="*/ 49 w 283"/>
              <a:gd name="T59" fmla="*/ 108 h 178"/>
              <a:gd name="T60" fmla="*/ 70 w 283"/>
              <a:gd name="T61" fmla="*/ 99 h 178"/>
              <a:gd name="T62" fmla="*/ 73 w 283"/>
              <a:gd name="T63" fmla="*/ 89 h 178"/>
              <a:gd name="T64" fmla="*/ 81 w 283"/>
              <a:gd name="T65" fmla="*/ 89 h 178"/>
              <a:gd name="T66" fmla="*/ 90 w 283"/>
              <a:gd name="T67" fmla="*/ 92 h 178"/>
              <a:gd name="T68" fmla="*/ 101 w 283"/>
              <a:gd name="T69" fmla="*/ 95 h 178"/>
              <a:gd name="T70" fmla="*/ 112 w 283"/>
              <a:gd name="T71" fmla="*/ 103 h 178"/>
              <a:gd name="T72" fmla="*/ 121 w 283"/>
              <a:gd name="T73" fmla="*/ 120 h 178"/>
              <a:gd name="T74" fmla="*/ 127 w 283"/>
              <a:gd name="T75" fmla="*/ 129 h 178"/>
              <a:gd name="T76" fmla="*/ 123 w 283"/>
              <a:gd name="T77" fmla="*/ 135 h 178"/>
              <a:gd name="T78" fmla="*/ 113 w 283"/>
              <a:gd name="T79" fmla="*/ 134 h 178"/>
              <a:gd name="T80" fmla="*/ 107 w 283"/>
              <a:gd name="T81" fmla="*/ 150 h 178"/>
              <a:gd name="T82" fmla="*/ 102 w 283"/>
              <a:gd name="T83" fmla="*/ 154 h 178"/>
              <a:gd name="T84" fmla="*/ 118 w 283"/>
              <a:gd name="T85" fmla="*/ 158 h 178"/>
              <a:gd name="T86" fmla="*/ 126 w 283"/>
              <a:gd name="T87" fmla="*/ 162 h 178"/>
              <a:gd name="T88" fmla="*/ 130 w 283"/>
              <a:gd name="T89" fmla="*/ 154 h 178"/>
              <a:gd name="T90" fmla="*/ 155 w 283"/>
              <a:gd name="T91" fmla="*/ 134 h 178"/>
              <a:gd name="T92" fmla="*/ 176 w 283"/>
              <a:gd name="T93" fmla="*/ 154 h 178"/>
              <a:gd name="T94" fmla="*/ 188 w 283"/>
              <a:gd name="T95" fmla="*/ 170 h 178"/>
              <a:gd name="T96" fmla="*/ 215 w 283"/>
              <a:gd name="T97" fmla="*/ 168 h 178"/>
              <a:gd name="T98" fmla="*/ 237 w 283"/>
              <a:gd name="T99" fmla="*/ 157 h 178"/>
              <a:gd name="T100" fmla="*/ 205 w 283"/>
              <a:gd name="T101" fmla="*/ 143 h 178"/>
              <a:gd name="T102" fmla="*/ 205 w 283"/>
              <a:gd name="T103" fmla="*/ 143 h 178"/>
              <a:gd name="T104" fmla="*/ 239 w 283"/>
              <a:gd name="T105" fmla="*/ 124 h 178"/>
              <a:gd name="T106" fmla="*/ 263 w 283"/>
              <a:gd name="T107" fmla="*/ 106 h 178"/>
              <a:gd name="T108" fmla="*/ 279 w 283"/>
              <a:gd name="T109" fmla="*/ 97 h 178"/>
              <a:gd name="T110" fmla="*/ 280 w 283"/>
              <a:gd name="T111" fmla="*/ 81 h 178"/>
              <a:gd name="T112" fmla="*/ 165 w 283"/>
              <a:gd name="T113" fmla="*/ 72 h 178"/>
              <a:gd name="T114" fmla="*/ 166 w 283"/>
              <a:gd name="T115" fmla="*/ 73 h 178"/>
              <a:gd name="T116" fmla="*/ 205 w 283"/>
              <a:gd name="T117" fmla="*/ 10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 h="178">
                <a:moveTo>
                  <a:pt x="276" y="78"/>
                </a:moveTo>
                <a:cubicBezTo>
                  <a:pt x="277" y="71"/>
                  <a:pt x="277" y="71"/>
                  <a:pt x="277" y="71"/>
                </a:cubicBezTo>
                <a:cubicBezTo>
                  <a:pt x="280" y="70"/>
                  <a:pt x="280" y="70"/>
                  <a:pt x="280" y="70"/>
                </a:cubicBezTo>
                <a:cubicBezTo>
                  <a:pt x="283" y="65"/>
                  <a:pt x="283" y="65"/>
                  <a:pt x="283" y="65"/>
                </a:cubicBezTo>
                <a:cubicBezTo>
                  <a:pt x="280" y="56"/>
                  <a:pt x="280" y="56"/>
                  <a:pt x="280" y="56"/>
                </a:cubicBezTo>
                <a:cubicBezTo>
                  <a:pt x="272" y="58"/>
                  <a:pt x="272" y="58"/>
                  <a:pt x="272" y="58"/>
                </a:cubicBezTo>
                <a:cubicBezTo>
                  <a:pt x="264" y="56"/>
                  <a:pt x="264" y="56"/>
                  <a:pt x="264" y="56"/>
                </a:cubicBezTo>
                <a:cubicBezTo>
                  <a:pt x="251" y="53"/>
                  <a:pt x="251" y="53"/>
                  <a:pt x="251" y="53"/>
                </a:cubicBezTo>
                <a:cubicBezTo>
                  <a:pt x="246" y="54"/>
                  <a:pt x="246" y="54"/>
                  <a:pt x="246" y="54"/>
                </a:cubicBezTo>
                <a:cubicBezTo>
                  <a:pt x="240" y="48"/>
                  <a:pt x="240" y="48"/>
                  <a:pt x="240" y="48"/>
                </a:cubicBezTo>
                <a:cubicBezTo>
                  <a:pt x="235" y="40"/>
                  <a:pt x="235" y="40"/>
                  <a:pt x="235" y="40"/>
                </a:cubicBezTo>
                <a:cubicBezTo>
                  <a:pt x="228" y="44"/>
                  <a:pt x="228" y="44"/>
                  <a:pt x="228" y="44"/>
                </a:cubicBezTo>
                <a:cubicBezTo>
                  <a:pt x="224" y="44"/>
                  <a:pt x="224" y="44"/>
                  <a:pt x="224" y="44"/>
                </a:cubicBezTo>
                <a:cubicBezTo>
                  <a:pt x="221" y="44"/>
                  <a:pt x="221" y="44"/>
                  <a:pt x="221" y="44"/>
                </a:cubicBezTo>
                <a:cubicBezTo>
                  <a:pt x="214" y="42"/>
                  <a:pt x="214" y="42"/>
                  <a:pt x="214" y="42"/>
                </a:cubicBezTo>
                <a:cubicBezTo>
                  <a:pt x="211" y="45"/>
                  <a:pt x="211" y="45"/>
                  <a:pt x="211" y="45"/>
                </a:cubicBezTo>
                <a:cubicBezTo>
                  <a:pt x="205" y="38"/>
                  <a:pt x="205" y="38"/>
                  <a:pt x="205" y="38"/>
                </a:cubicBezTo>
                <a:cubicBezTo>
                  <a:pt x="200" y="28"/>
                  <a:pt x="200" y="28"/>
                  <a:pt x="200" y="28"/>
                </a:cubicBezTo>
                <a:cubicBezTo>
                  <a:pt x="197" y="24"/>
                  <a:pt x="197" y="24"/>
                  <a:pt x="197" y="24"/>
                </a:cubicBezTo>
                <a:cubicBezTo>
                  <a:pt x="194" y="20"/>
                  <a:pt x="194" y="20"/>
                  <a:pt x="194" y="20"/>
                </a:cubicBezTo>
                <a:cubicBezTo>
                  <a:pt x="187" y="22"/>
                  <a:pt x="187" y="22"/>
                  <a:pt x="187" y="22"/>
                </a:cubicBezTo>
                <a:cubicBezTo>
                  <a:pt x="182" y="17"/>
                  <a:pt x="182" y="17"/>
                  <a:pt x="182" y="17"/>
                </a:cubicBezTo>
                <a:cubicBezTo>
                  <a:pt x="184" y="13"/>
                  <a:pt x="184" y="13"/>
                  <a:pt x="184" y="13"/>
                </a:cubicBezTo>
                <a:cubicBezTo>
                  <a:pt x="179" y="10"/>
                  <a:pt x="179" y="10"/>
                  <a:pt x="179" y="10"/>
                </a:cubicBezTo>
                <a:cubicBezTo>
                  <a:pt x="175" y="0"/>
                  <a:pt x="175" y="0"/>
                  <a:pt x="175" y="0"/>
                </a:cubicBezTo>
                <a:cubicBezTo>
                  <a:pt x="160" y="3"/>
                  <a:pt x="160" y="3"/>
                  <a:pt x="160" y="3"/>
                </a:cubicBezTo>
                <a:cubicBezTo>
                  <a:pt x="150" y="0"/>
                  <a:pt x="150" y="0"/>
                  <a:pt x="150" y="0"/>
                </a:cubicBezTo>
                <a:cubicBezTo>
                  <a:pt x="148" y="2"/>
                  <a:pt x="148" y="2"/>
                  <a:pt x="148" y="2"/>
                </a:cubicBezTo>
                <a:cubicBezTo>
                  <a:pt x="148" y="6"/>
                  <a:pt x="148" y="6"/>
                  <a:pt x="148" y="6"/>
                </a:cubicBezTo>
                <a:cubicBezTo>
                  <a:pt x="145" y="7"/>
                  <a:pt x="145" y="7"/>
                  <a:pt x="145" y="7"/>
                </a:cubicBezTo>
                <a:cubicBezTo>
                  <a:pt x="142" y="7"/>
                  <a:pt x="142" y="7"/>
                  <a:pt x="142" y="7"/>
                </a:cubicBezTo>
                <a:cubicBezTo>
                  <a:pt x="142" y="7"/>
                  <a:pt x="142" y="7"/>
                  <a:pt x="142" y="7"/>
                </a:cubicBezTo>
                <a:cubicBezTo>
                  <a:pt x="133" y="8"/>
                  <a:pt x="133" y="8"/>
                  <a:pt x="133" y="8"/>
                </a:cubicBezTo>
                <a:cubicBezTo>
                  <a:pt x="128" y="10"/>
                  <a:pt x="128" y="10"/>
                  <a:pt x="128" y="10"/>
                </a:cubicBezTo>
                <a:cubicBezTo>
                  <a:pt x="126" y="18"/>
                  <a:pt x="126" y="18"/>
                  <a:pt x="126" y="18"/>
                </a:cubicBezTo>
                <a:cubicBezTo>
                  <a:pt x="125" y="22"/>
                  <a:pt x="125" y="22"/>
                  <a:pt x="125" y="22"/>
                </a:cubicBezTo>
                <a:cubicBezTo>
                  <a:pt x="121" y="22"/>
                  <a:pt x="121" y="22"/>
                  <a:pt x="121" y="22"/>
                </a:cubicBezTo>
                <a:cubicBezTo>
                  <a:pt x="119" y="18"/>
                  <a:pt x="119" y="18"/>
                  <a:pt x="119" y="18"/>
                </a:cubicBezTo>
                <a:cubicBezTo>
                  <a:pt x="115" y="20"/>
                  <a:pt x="115" y="20"/>
                  <a:pt x="115" y="20"/>
                </a:cubicBezTo>
                <a:cubicBezTo>
                  <a:pt x="110" y="18"/>
                  <a:pt x="110" y="18"/>
                  <a:pt x="110" y="18"/>
                </a:cubicBezTo>
                <a:cubicBezTo>
                  <a:pt x="106" y="21"/>
                  <a:pt x="106" y="21"/>
                  <a:pt x="106" y="21"/>
                </a:cubicBezTo>
                <a:cubicBezTo>
                  <a:pt x="101" y="22"/>
                  <a:pt x="101" y="22"/>
                  <a:pt x="101" y="22"/>
                </a:cubicBezTo>
                <a:cubicBezTo>
                  <a:pt x="100" y="19"/>
                  <a:pt x="100" y="19"/>
                  <a:pt x="100" y="19"/>
                </a:cubicBezTo>
                <a:cubicBezTo>
                  <a:pt x="95" y="19"/>
                  <a:pt x="95" y="19"/>
                  <a:pt x="95" y="19"/>
                </a:cubicBezTo>
                <a:cubicBezTo>
                  <a:pt x="91" y="20"/>
                  <a:pt x="91" y="20"/>
                  <a:pt x="91" y="20"/>
                </a:cubicBezTo>
                <a:cubicBezTo>
                  <a:pt x="85" y="19"/>
                  <a:pt x="85" y="19"/>
                  <a:pt x="85" y="19"/>
                </a:cubicBezTo>
                <a:cubicBezTo>
                  <a:pt x="80" y="21"/>
                  <a:pt x="80" y="21"/>
                  <a:pt x="80" y="21"/>
                </a:cubicBezTo>
                <a:cubicBezTo>
                  <a:pt x="76" y="18"/>
                  <a:pt x="76" y="18"/>
                  <a:pt x="76" y="18"/>
                </a:cubicBezTo>
                <a:cubicBezTo>
                  <a:pt x="71" y="20"/>
                  <a:pt x="71" y="20"/>
                  <a:pt x="71" y="20"/>
                </a:cubicBezTo>
                <a:cubicBezTo>
                  <a:pt x="67" y="18"/>
                  <a:pt x="67" y="18"/>
                  <a:pt x="67" y="18"/>
                </a:cubicBezTo>
                <a:cubicBezTo>
                  <a:pt x="55" y="15"/>
                  <a:pt x="55" y="15"/>
                  <a:pt x="55" y="15"/>
                </a:cubicBezTo>
                <a:cubicBezTo>
                  <a:pt x="49" y="12"/>
                  <a:pt x="49" y="12"/>
                  <a:pt x="49" y="12"/>
                </a:cubicBezTo>
                <a:cubicBezTo>
                  <a:pt x="41" y="15"/>
                  <a:pt x="41" y="15"/>
                  <a:pt x="41" y="15"/>
                </a:cubicBezTo>
                <a:cubicBezTo>
                  <a:pt x="28" y="17"/>
                  <a:pt x="28" y="17"/>
                  <a:pt x="28" y="17"/>
                </a:cubicBezTo>
                <a:cubicBezTo>
                  <a:pt x="25" y="20"/>
                  <a:pt x="25" y="20"/>
                  <a:pt x="25" y="20"/>
                </a:cubicBezTo>
                <a:cubicBezTo>
                  <a:pt x="20" y="16"/>
                  <a:pt x="20" y="16"/>
                  <a:pt x="20" y="16"/>
                </a:cubicBezTo>
                <a:cubicBezTo>
                  <a:pt x="17" y="16"/>
                  <a:pt x="17" y="16"/>
                  <a:pt x="17" y="16"/>
                </a:cubicBezTo>
                <a:cubicBezTo>
                  <a:pt x="17" y="15"/>
                  <a:pt x="17" y="15"/>
                  <a:pt x="17" y="15"/>
                </a:cubicBezTo>
                <a:cubicBezTo>
                  <a:pt x="17" y="17"/>
                  <a:pt x="17" y="17"/>
                  <a:pt x="17" y="17"/>
                </a:cubicBezTo>
                <a:cubicBezTo>
                  <a:pt x="17" y="27"/>
                  <a:pt x="17" y="27"/>
                  <a:pt x="17" y="27"/>
                </a:cubicBezTo>
                <a:cubicBezTo>
                  <a:pt x="19" y="29"/>
                  <a:pt x="19" y="29"/>
                  <a:pt x="19" y="29"/>
                </a:cubicBezTo>
                <a:cubicBezTo>
                  <a:pt x="22" y="35"/>
                  <a:pt x="22" y="35"/>
                  <a:pt x="22" y="35"/>
                </a:cubicBezTo>
                <a:cubicBezTo>
                  <a:pt x="25" y="38"/>
                  <a:pt x="25" y="38"/>
                  <a:pt x="25" y="38"/>
                </a:cubicBezTo>
                <a:cubicBezTo>
                  <a:pt x="24" y="40"/>
                  <a:pt x="24" y="40"/>
                  <a:pt x="24" y="40"/>
                </a:cubicBezTo>
                <a:cubicBezTo>
                  <a:pt x="26" y="44"/>
                  <a:pt x="26" y="44"/>
                  <a:pt x="26" y="44"/>
                </a:cubicBezTo>
                <a:cubicBezTo>
                  <a:pt x="25" y="49"/>
                  <a:pt x="25" y="49"/>
                  <a:pt x="25" y="49"/>
                </a:cubicBezTo>
                <a:cubicBezTo>
                  <a:pt x="22" y="49"/>
                  <a:pt x="22" y="49"/>
                  <a:pt x="22" y="49"/>
                </a:cubicBezTo>
                <a:cubicBezTo>
                  <a:pt x="19" y="53"/>
                  <a:pt x="19" y="53"/>
                  <a:pt x="19" y="53"/>
                </a:cubicBezTo>
                <a:cubicBezTo>
                  <a:pt x="18" y="58"/>
                  <a:pt x="18" y="58"/>
                  <a:pt x="18" y="58"/>
                </a:cubicBezTo>
                <a:cubicBezTo>
                  <a:pt x="8" y="68"/>
                  <a:pt x="8" y="68"/>
                  <a:pt x="8" y="68"/>
                </a:cubicBezTo>
                <a:cubicBezTo>
                  <a:pt x="7" y="69"/>
                  <a:pt x="7" y="69"/>
                  <a:pt x="7" y="69"/>
                </a:cubicBezTo>
                <a:cubicBezTo>
                  <a:pt x="8" y="72"/>
                  <a:pt x="8" y="72"/>
                  <a:pt x="8" y="72"/>
                </a:cubicBezTo>
                <a:cubicBezTo>
                  <a:pt x="8" y="78"/>
                  <a:pt x="8" y="78"/>
                  <a:pt x="8" y="78"/>
                </a:cubicBezTo>
                <a:cubicBezTo>
                  <a:pt x="4" y="78"/>
                  <a:pt x="4" y="78"/>
                  <a:pt x="4" y="78"/>
                </a:cubicBezTo>
                <a:cubicBezTo>
                  <a:pt x="5" y="78"/>
                  <a:pt x="5" y="78"/>
                  <a:pt x="5" y="78"/>
                </a:cubicBezTo>
                <a:cubicBezTo>
                  <a:pt x="1" y="86"/>
                  <a:pt x="1" y="86"/>
                  <a:pt x="1" y="86"/>
                </a:cubicBezTo>
                <a:cubicBezTo>
                  <a:pt x="0" y="93"/>
                  <a:pt x="0" y="93"/>
                  <a:pt x="0" y="93"/>
                </a:cubicBezTo>
                <a:cubicBezTo>
                  <a:pt x="0" y="93"/>
                  <a:pt x="0" y="93"/>
                  <a:pt x="0" y="93"/>
                </a:cubicBezTo>
                <a:cubicBezTo>
                  <a:pt x="8" y="99"/>
                  <a:pt x="8" y="99"/>
                  <a:pt x="8" y="99"/>
                </a:cubicBezTo>
                <a:cubicBezTo>
                  <a:pt x="9" y="103"/>
                  <a:pt x="9" y="103"/>
                  <a:pt x="9" y="103"/>
                </a:cubicBezTo>
                <a:cubicBezTo>
                  <a:pt x="13" y="102"/>
                  <a:pt x="13" y="102"/>
                  <a:pt x="13" y="102"/>
                </a:cubicBezTo>
                <a:cubicBezTo>
                  <a:pt x="14" y="100"/>
                  <a:pt x="14" y="100"/>
                  <a:pt x="14" y="100"/>
                </a:cubicBezTo>
                <a:cubicBezTo>
                  <a:pt x="18" y="100"/>
                  <a:pt x="18" y="100"/>
                  <a:pt x="18" y="100"/>
                </a:cubicBezTo>
                <a:cubicBezTo>
                  <a:pt x="24" y="104"/>
                  <a:pt x="24" y="104"/>
                  <a:pt x="24" y="104"/>
                </a:cubicBezTo>
                <a:cubicBezTo>
                  <a:pt x="27" y="104"/>
                  <a:pt x="27" y="104"/>
                  <a:pt x="27" y="104"/>
                </a:cubicBezTo>
                <a:cubicBezTo>
                  <a:pt x="31" y="105"/>
                  <a:pt x="31" y="105"/>
                  <a:pt x="31" y="105"/>
                </a:cubicBezTo>
                <a:cubicBezTo>
                  <a:pt x="35" y="109"/>
                  <a:pt x="35" y="109"/>
                  <a:pt x="35" y="109"/>
                </a:cubicBezTo>
                <a:cubicBezTo>
                  <a:pt x="38" y="110"/>
                  <a:pt x="38" y="110"/>
                  <a:pt x="38" y="110"/>
                </a:cubicBezTo>
                <a:cubicBezTo>
                  <a:pt x="44" y="110"/>
                  <a:pt x="44" y="110"/>
                  <a:pt x="44" y="110"/>
                </a:cubicBezTo>
                <a:cubicBezTo>
                  <a:pt x="49" y="108"/>
                  <a:pt x="49" y="108"/>
                  <a:pt x="49" y="108"/>
                </a:cubicBezTo>
                <a:cubicBezTo>
                  <a:pt x="52" y="105"/>
                  <a:pt x="52" y="105"/>
                  <a:pt x="52" y="105"/>
                </a:cubicBezTo>
                <a:cubicBezTo>
                  <a:pt x="62" y="103"/>
                  <a:pt x="62" y="103"/>
                  <a:pt x="62" y="103"/>
                </a:cubicBezTo>
                <a:cubicBezTo>
                  <a:pt x="70" y="99"/>
                  <a:pt x="70" y="99"/>
                  <a:pt x="70" y="99"/>
                </a:cubicBezTo>
                <a:cubicBezTo>
                  <a:pt x="70" y="94"/>
                  <a:pt x="70" y="94"/>
                  <a:pt x="70" y="94"/>
                </a:cubicBezTo>
                <a:cubicBezTo>
                  <a:pt x="70" y="89"/>
                  <a:pt x="70" y="89"/>
                  <a:pt x="70" y="89"/>
                </a:cubicBezTo>
                <a:cubicBezTo>
                  <a:pt x="73" y="89"/>
                  <a:pt x="73" y="89"/>
                  <a:pt x="73" y="89"/>
                </a:cubicBezTo>
                <a:cubicBezTo>
                  <a:pt x="76" y="91"/>
                  <a:pt x="76" y="91"/>
                  <a:pt x="76" y="91"/>
                </a:cubicBezTo>
                <a:cubicBezTo>
                  <a:pt x="76" y="89"/>
                  <a:pt x="76" y="89"/>
                  <a:pt x="76" y="89"/>
                </a:cubicBezTo>
                <a:cubicBezTo>
                  <a:pt x="81" y="89"/>
                  <a:pt x="81" y="89"/>
                  <a:pt x="81" y="89"/>
                </a:cubicBezTo>
                <a:cubicBezTo>
                  <a:pt x="83" y="89"/>
                  <a:pt x="83" y="89"/>
                  <a:pt x="83" y="89"/>
                </a:cubicBezTo>
                <a:cubicBezTo>
                  <a:pt x="85" y="92"/>
                  <a:pt x="85" y="92"/>
                  <a:pt x="85" y="92"/>
                </a:cubicBezTo>
                <a:cubicBezTo>
                  <a:pt x="90" y="92"/>
                  <a:pt x="90" y="92"/>
                  <a:pt x="90" y="92"/>
                </a:cubicBezTo>
                <a:cubicBezTo>
                  <a:pt x="94" y="96"/>
                  <a:pt x="94" y="96"/>
                  <a:pt x="94" y="96"/>
                </a:cubicBezTo>
                <a:cubicBezTo>
                  <a:pt x="101" y="97"/>
                  <a:pt x="101" y="97"/>
                  <a:pt x="101" y="97"/>
                </a:cubicBezTo>
                <a:cubicBezTo>
                  <a:pt x="101" y="95"/>
                  <a:pt x="101" y="95"/>
                  <a:pt x="101" y="95"/>
                </a:cubicBezTo>
                <a:cubicBezTo>
                  <a:pt x="103" y="95"/>
                  <a:pt x="103" y="95"/>
                  <a:pt x="103" y="95"/>
                </a:cubicBezTo>
                <a:cubicBezTo>
                  <a:pt x="108" y="101"/>
                  <a:pt x="108" y="101"/>
                  <a:pt x="108" y="101"/>
                </a:cubicBezTo>
                <a:cubicBezTo>
                  <a:pt x="112" y="103"/>
                  <a:pt x="112" y="103"/>
                  <a:pt x="112" y="103"/>
                </a:cubicBezTo>
                <a:cubicBezTo>
                  <a:pt x="114" y="110"/>
                  <a:pt x="114" y="110"/>
                  <a:pt x="114" y="110"/>
                </a:cubicBezTo>
                <a:cubicBezTo>
                  <a:pt x="117" y="114"/>
                  <a:pt x="117" y="114"/>
                  <a:pt x="117" y="114"/>
                </a:cubicBezTo>
                <a:cubicBezTo>
                  <a:pt x="121" y="120"/>
                  <a:pt x="121" y="120"/>
                  <a:pt x="121" y="120"/>
                </a:cubicBezTo>
                <a:cubicBezTo>
                  <a:pt x="127" y="124"/>
                  <a:pt x="127" y="124"/>
                  <a:pt x="127" y="124"/>
                </a:cubicBezTo>
                <a:cubicBezTo>
                  <a:pt x="127" y="127"/>
                  <a:pt x="127" y="127"/>
                  <a:pt x="127" y="127"/>
                </a:cubicBezTo>
                <a:cubicBezTo>
                  <a:pt x="127" y="129"/>
                  <a:pt x="127" y="129"/>
                  <a:pt x="127" y="129"/>
                </a:cubicBezTo>
                <a:cubicBezTo>
                  <a:pt x="129" y="132"/>
                  <a:pt x="129" y="132"/>
                  <a:pt x="129" y="132"/>
                </a:cubicBezTo>
                <a:cubicBezTo>
                  <a:pt x="128" y="135"/>
                  <a:pt x="128" y="135"/>
                  <a:pt x="128" y="135"/>
                </a:cubicBezTo>
                <a:cubicBezTo>
                  <a:pt x="123" y="135"/>
                  <a:pt x="123" y="135"/>
                  <a:pt x="123" y="135"/>
                </a:cubicBezTo>
                <a:cubicBezTo>
                  <a:pt x="120" y="132"/>
                  <a:pt x="120" y="132"/>
                  <a:pt x="120" y="132"/>
                </a:cubicBezTo>
                <a:cubicBezTo>
                  <a:pt x="116" y="134"/>
                  <a:pt x="116" y="134"/>
                  <a:pt x="116" y="134"/>
                </a:cubicBezTo>
                <a:cubicBezTo>
                  <a:pt x="113" y="134"/>
                  <a:pt x="113" y="134"/>
                  <a:pt x="113" y="134"/>
                </a:cubicBezTo>
                <a:cubicBezTo>
                  <a:pt x="112" y="144"/>
                  <a:pt x="112" y="144"/>
                  <a:pt x="112" y="144"/>
                </a:cubicBezTo>
                <a:cubicBezTo>
                  <a:pt x="111" y="144"/>
                  <a:pt x="111" y="144"/>
                  <a:pt x="111" y="144"/>
                </a:cubicBezTo>
                <a:cubicBezTo>
                  <a:pt x="107" y="150"/>
                  <a:pt x="107" y="150"/>
                  <a:pt x="107" y="150"/>
                </a:cubicBezTo>
                <a:cubicBezTo>
                  <a:pt x="106" y="153"/>
                  <a:pt x="106" y="153"/>
                  <a:pt x="106" y="153"/>
                </a:cubicBezTo>
                <a:cubicBezTo>
                  <a:pt x="104" y="152"/>
                  <a:pt x="104" y="152"/>
                  <a:pt x="104" y="152"/>
                </a:cubicBezTo>
                <a:cubicBezTo>
                  <a:pt x="102" y="154"/>
                  <a:pt x="102" y="154"/>
                  <a:pt x="102" y="154"/>
                </a:cubicBezTo>
                <a:cubicBezTo>
                  <a:pt x="104" y="159"/>
                  <a:pt x="104" y="159"/>
                  <a:pt x="104" y="159"/>
                </a:cubicBezTo>
                <a:cubicBezTo>
                  <a:pt x="117" y="160"/>
                  <a:pt x="117" y="160"/>
                  <a:pt x="117" y="160"/>
                </a:cubicBezTo>
                <a:cubicBezTo>
                  <a:pt x="118" y="158"/>
                  <a:pt x="118" y="158"/>
                  <a:pt x="118" y="158"/>
                </a:cubicBezTo>
                <a:cubicBezTo>
                  <a:pt x="123" y="158"/>
                  <a:pt x="123" y="158"/>
                  <a:pt x="123" y="158"/>
                </a:cubicBezTo>
                <a:cubicBezTo>
                  <a:pt x="126" y="160"/>
                  <a:pt x="126" y="160"/>
                  <a:pt x="126" y="160"/>
                </a:cubicBezTo>
                <a:cubicBezTo>
                  <a:pt x="126" y="162"/>
                  <a:pt x="126" y="162"/>
                  <a:pt x="126" y="162"/>
                </a:cubicBezTo>
                <a:cubicBezTo>
                  <a:pt x="127" y="163"/>
                  <a:pt x="127" y="163"/>
                  <a:pt x="127" y="163"/>
                </a:cubicBezTo>
                <a:cubicBezTo>
                  <a:pt x="127" y="163"/>
                  <a:pt x="127" y="162"/>
                  <a:pt x="127" y="162"/>
                </a:cubicBezTo>
                <a:cubicBezTo>
                  <a:pt x="128" y="159"/>
                  <a:pt x="129" y="156"/>
                  <a:pt x="130" y="154"/>
                </a:cubicBezTo>
                <a:cubicBezTo>
                  <a:pt x="134" y="148"/>
                  <a:pt x="139" y="142"/>
                  <a:pt x="144" y="136"/>
                </a:cubicBezTo>
                <a:cubicBezTo>
                  <a:pt x="146" y="133"/>
                  <a:pt x="150" y="132"/>
                  <a:pt x="153" y="134"/>
                </a:cubicBezTo>
                <a:cubicBezTo>
                  <a:pt x="154" y="134"/>
                  <a:pt x="155" y="134"/>
                  <a:pt x="155" y="134"/>
                </a:cubicBezTo>
                <a:cubicBezTo>
                  <a:pt x="162" y="141"/>
                  <a:pt x="170" y="144"/>
                  <a:pt x="179" y="144"/>
                </a:cubicBezTo>
                <a:cubicBezTo>
                  <a:pt x="181" y="144"/>
                  <a:pt x="183" y="147"/>
                  <a:pt x="181" y="148"/>
                </a:cubicBezTo>
                <a:cubicBezTo>
                  <a:pt x="179" y="150"/>
                  <a:pt x="177" y="152"/>
                  <a:pt x="176" y="154"/>
                </a:cubicBezTo>
                <a:cubicBezTo>
                  <a:pt x="174" y="156"/>
                  <a:pt x="175" y="158"/>
                  <a:pt x="177" y="159"/>
                </a:cubicBezTo>
                <a:cubicBezTo>
                  <a:pt x="178" y="160"/>
                  <a:pt x="179" y="160"/>
                  <a:pt x="181" y="161"/>
                </a:cubicBezTo>
                <a:cubicBezTo>
                  <a:pt x="185" y="163"/>
                  <a:pt x="187" y="166"/>
                  <a:pt x="188" y="170"/>
                </a:cubicBezTo>
                <a:cubicBezTo>
                  <a:pt x="189" y="176"/>
                  <a:pt x="193" y="178"/>
                  <a:pt x="198" y="176"/>
                </a:cubicBezTo>
                <a:cubicBezTo>
                  <a:pt x="200" y="176"/>
                  <a:pt x="202" y="175"/>
                  <a:pt x="204" y="174"/>
                </a:cubicBezTo>
                <a:cubicBezTo>
                  <a:pt x="208" y="172"/>
                  <a:pt x="212" y="170"/>
                  <a:pt x="215" y="168"/>
                </a:cubicBezTo>
                <a:cubicBezTo>
                  <a:pt x="220" y="165"/>
                  <a:pt x="225" y="164"/>
                  <a:pt x="231" y="164"/>
                </a:cubicBezTo>
                <a:cubicBezTo>
                  <a:pt x="232" y="164"/>
                  <a:pt x="233" y="163"/>
                  <a:pt x="235" y="162"/>
                </a:cubicBezTo>
                <a:cubicBezTo>
                  <a:pt x="236" y="161"/>
                  <a:pt x="237" y="159"/>
                  <a:pt x="237" y="157"/>
                </a:cubicBezTo>
                <a:cubicBezTo>
                  <a:pt x="236" y="154"/>
                  <a:pt x="234" y="153"/>
                  <a:pt x="232" y="153"/>
                </a:cubicBezTo>
                <a:cubicBezTo>
                  <a:pt x="231" y="153"/>
                  <a:pt x="231" y="153"/>
                  <a:pt x="230" y="153"/>
                </a:cubicBezTo>
                <a:cubicBezTo>
                  <a:pt x="215" y="155"/>
                  <a:pt x="214" y="155"/>
                  <a:pt x="205" y="143"/>
                </a:cubicBezTo>
                <a:cubicBezTo>
                  <a:pt x="204" y="143"/>
                  <a:pt x="204" y="143"/>
                  <a:pt x="204" y="143"/>
                </a:cubicBezTo>
                <a:cubicBezTo>
                  <a:pt x="205" y="142"/>
                  <a:pt x="205" y="142"/>
                  <a:pt x="205" y="142"/>
                </a:cubicBezTo>
                <a:cubicBezTo>
                  <a:pt x="205" y="142"/>
                  <a:pt x="205" y="143"/>
                  <a:pt x="205" y="143"/>
                </a:cubicBezTo>
                <a:cubicBezTo>
                  <a:pt x="205" y="143"/>
                  <a:pt x="205" y="143"/>
                  <a:pt x="205" y="143"/>
                </a:cubicBezTo>
                <a:cubicBezTo>
                  <a:pt x="211" y="136"/>
                  <a:pt x="217" y="131"/>
                  <a:pt x="226" y="130"/>
                </a:cubicBezTo>
                <a:cubicBezTo>
                  <a:pt x="231" y="130"/>
                  <a:pt x="235" y="128"/>
                  <a:pt x="239" y="124"/>
                </a:cubicBezTo>
                <a:cubicBezTo>
                  <a:pt x="245" y="119"/>
                  <a:pt x="252" y="117"/>
                  <a:pt x="260" y="118"/>
                </a:cubicBezTo>
                <a:cubicBezTo>
                  <a:pt x="262" y="115"/>
                  <a:pt x="262" y="115"/>
                  <a:pt x="262" y="115"/>
                </a:cubicBezTo>
                <a:cubicBezTo>
                  <a:pt x="263" y="106"/>
                  <a:pt x="263" y="106"/>
                  <a:pt x="263" y="106"/>
                </a:cubicBezTo>
                <a:cubicBezTo>
                  <a:pt x="268" y="100"/>
                  <a:pt x="268" y="100"/>
                  <a:pt x="268" y="100"/>
                </a:cubicBezTo>
                <a:cubicBezTo>
                  <a:pt x="273" y="99"/>
                  <a:pt x="273" y="99"/>
                  <a:pt x="273" y="99"/>
                </a:cubicBezTo>
                <a:cubicBezTo>
                  <a:pt x="279" y="97"/>
                  <a:pt x="279" y="97"/>
                  <a:pt x="279" y="97"/>
                </a:cubicBezTo>
                <a:cubicBezTo>
                  <a:pt x="279" y="93"/>
                  <a:pt x="279" y="93"/>
                  <a:pt x="279" y="93"/>
                </a:cubicBezTo>
                <a:cubicBezTo>
                  <a:pt x="280" y="86"/>
                  <a:pt x="280" y="86"/>
                  <a:pt x="280" y="86"/>
                </a:cubicBezTo>
                <a:cubicBezTo>
                  <a:pt x="280" y="81"/>
                  <a:pt x="280" y="81"/>
                  <a:pt x="280" y="81"/>
                </a:cubicBezTo>
                <a:lnTo>
                  <a:pt x="276" y="78"/>
                </a:lnTo>
                <a:close/>
                <a:moveTo>
                  <a:pt x="166" y="73"/>
                </a:moveTo>
                <a:cubicBezTo>
                  <a:pt x="166" y="73"/>
                  <a:pt x="166" y="72"/>
                  <a:pt x="165" y="72"/>
                </a:cubicBezTo>
                <a:cubicBezTo>
                  <a:pt x="166" y="72"/>
                  <a:pt x="166" y="72"/>
                  <a:pt x="167" y="72"/>
                </a:cubicBezTo>
                <a:cubicBezTo>
                  <a:pt x="167" y="72"/>
                  <a:pt x="167" y="73"/>
                  <a:pt x="168" y="73"/>
                </a:cubicBezTo>
                <a:cubicBezTo>
                  <a:pt x="167" y="73"/>
                  <a:pt x="167" y="74"/>
                  <a:pt x="166" y="73"/>
                </a:cubicBezTo>
                <a:close/>
                <a:moveTo>
                  <a:pt x="206" y="108"/>
                </a:moveTo>
                <a:cubicBezTo>
                  <a:pt x="206" y="108"/>
                  <a:pt x="205" y="108"/>
                  <a:pt x="205" y="107"/>
                </a:cubicBezTo>
                <a:cubicBezTo>
                  <a:pt x="205" y="107"/>
                  <a:pt x="205" y="106"/>
                  <a:pt x="205" y="106"/>
                </a:cubicBezTo>
                <a:cubicBezTo>
                  <a:pt x="206" y="106"/>
                  <a:pt x="206" y="107"/>
                  <a:pt x="207" y="107"/>
                </a:cubicBezTo>
                <a:cubicBezTo>
                  <a:pt x="206" y="107"/>
                  <a:pt x="206" y="108"/>
                  <a:pt x="206" y="10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181">
            <a:extLst>
              <a:ext uri="{FF2B5EF4-FFF2-40B4-BE49-F238E27FC236}">
                <a16:creationId xmlns:a16="http://schemas.microsoft.com/office/drawing/2014/main" id="{662C5FB7-714A-C47B-9314-03D312706850}"/>
              </a:ext>
            </a:extLst>
          </p:cNvPr>
          <p:cNvSpPr>
            <a:spLocks/>
          </p:cNvSpPr>
          <p:nvPr/>
        </p:nvSpPr>
        <p:spPr bwMode="auto">
          <a:xfrm>
            <a:off x="22023013" y="6607176"/>
            <a:ext cx="188914" cy="204788"/>
          </a:xfrm>
          <a:custGeom>
            <a:avLst/>
            <a:gdLst>
              <a:gd name="T0" fmla="*/ 73 w 119"/>
              <a:gd name="T1" fmla="*/ 127 h 129"/>
              <a:gd name="T2" fmla="*/ 75 w 119"/>
              <a:gd name="T3" fmla="*/ 121 h 129"/>
              <a:gd name="T4" fmla="*/ 83 w 119"/>
              <a:gd name="T5" fmla="*/ 109 h 129"/>
              <a:gd name="T6" fmla="*/ 85 w 119"/>
              <a:gd name="T7" fmla="*/ 109 h 129"/>
              <a:gd name="T8" fmla="*/ 87 w 119"/>
              <a:gd name="T9" fmla="*/ 89 h 129"/>
              <a:gd name="T10" fmla="*/ 93 w 119"/>
              <a:gd name="T11" fmla="*/ 89 h 129"/>
              <a:gd name="T12" fmla="*/ 101 w 119"/>
              <a:gd name="T13" fmla="*/ 85 h 129"/>
              <a:gd name="T14" fmla="*/ 107 w 119"/>
              <a:gd name="T15" fmla="*/ 91 h 129"/>
              <a:gd name="T16" fmla="*/ 117 w 119"/>
              <a:gd name="T17" fmla="*/ 91 h 129"/>
              <a:gd name="T18" fmla="*/ 119 w 119"/>
              <a:gd name="T19" fmla="*/ 85 h 129"/>
              <a:gd name="T20" fmla="*/ 115 w 119"/>
              <a:gd name="T21" fmla="*/ 79 h 129"/>
              <a:gd name="T22" fmla="*/ 115 w 119"/>
              <a:gd name="T23" fmla="*/ 76 h 129"/>
              <a:gd name="T24" fmla="*/ 115 w 119"/>
              <a:gd name="T25" fmla="*/ 70 h 129"/>
              <a:gd name="T26" fmla="*/ 103 w 119"/>
              <a:gd name="T27" fmla="*/ 62 h 129"/>
              <a:gd name="T28" fmla="*/ 95 w 119"/>
              <a:gd name="T29" fmla="*/ 50 h 129"/>
              <a:gd name="T30" fmla="*/ 89 w 119"/>
              <a:gd name="T31" fmla="*/ 42 h 129"/>
              <a:gd name="T32" fmla="*/ 85 w 119"/>
              <a:gd name="T33" fmla="*/ 28 h 129"/>
              <a:gd name="T34" fmla="*/ 77 w 119"/>
              <a:gd name="T35" fmla="*/ 24 h 129"/>
              <a:gd name="T36" fmla="*/ 67 w 119"/>
              <a:gd name="T37" fmla="*/ 12 h 129"/>
              <a:gd name="T38" fmla="*/ 63 w 119"/>
              <a:gd name="T39" fmla="*/ 12 h 129"/>
              <a:gd name="T40" fmla="*/ 63 w 119"/>
              <a:gd name="T41" fmla="*/ 16 h 129"/>
              <a:gd name="T42" fmla="*/ 50 w 119"/>
              <a:gd name="T43" fmla="*/ 14 h 129"/>
              <a:gd name="T44" fmla="*/ 42 w 119"/>
              <a:gd name="T45" fmla="*/ 6 h 129"/>
              <a:gd name="T46" fmla="*/ 32 w 119"/>
              <a:gd name="T47" fmla="*/ 6 h 129"/>
              <a:gd name="T48" fmla="*/ 28 w 119"/>
              <a:gd name="T49" fmla="*/ 0 h 129"/>
              <a:gd name="T50" fmla="*/ 24 w 119"/>
              <a:gd name="T51" fmla="*/ 0 h 129"/>
              <a:gd name="T52" fmla="*/ 14 w 119"/>
              <a:gd name="T53" fmla="*/ 0 h 129"/>
              <a:gd name="T54" fmla="*/ 14 w 119"/>
              <a:gd name="T55" fmla="*/ 4 h 129"/>
              <a:gd name="T56" fmla="*/ 8 w 119"/>
              <a:gd name="T57" fmla="*/ 0 h 129"/>
              <a:gd name="T58" fmla="*/ 2 w 119"/>
              <a:gd name="T59" fmla="*/ 0 h 129"/>
              <a:gd name="T60" fmla="*/ 2 w 119"/>
              <a:gd name="T61" fmla="*/ 10 h 129"/>
              <a:gd name="T62" fmla="*/ 2 w 119"/>
              <a:gd name="T63" fmla="*/ 20 h 129"/>
              <a:gd name="T64" fmla="*/ 0 w 119"/>
              <a:gd name="T65" fmla="*/ 22 h 129"/>
              <a:gd name="T66" fmla="*/ 16 w 119"/>
              <a:gd name="T67" fmla="*/ 20 h 129"/>
              <a:gd name="T68" fmla="*/ 20 w 119"/>
              <a:gd name="T69" fmla="*/ 34 h 129"/>
              <a:gd name="T70" fmla="*/ 34 w 119"/>
              <a:gd name="T71" fmla="*/ 48 h 129"/>
              <a:gd name="T72" fmla="*/ 36 w 119"/>
              <a:gd name="T73" fmla="*/ 54 h 129"/>
              <a:gd name="T74" fmla="*/ 54 w 119"/>
              <a:gd name="T75" fmla="*/ 68 h 129"/>
              <a:gd name="T76" fmla="*/ 55 w 119"/>
              <a:gd name="T77" fmla="*/ 78 h 129"/>
              <a:gd name="T78" fmla="*/ 61 w 119"/>
              <a:gd name="T79" fmla="*/ 87 h 129"/>
              <a:gd name="T80" fmla="*/ 59 w 119"/>
              <a:gd name="T81" fmla="*/ 119 h 129"/>
              <a:gd name="T82" fmla="*/ 65 w 119"/>
              <a:gd name="T83" fmla="*/ 129 h 129"/>
              <a:gd name="T84" fmla="*/ 69 w 119"/>
              <a:gd name="T85" fmla="*/ 125 h 129"/>
              <a:gd name="T86" fmla="*/ 73 w 119"/>
              <a:gd name="T87" fmla="*/ 1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29">
                <a:moveTo>
                  <a:pt x="73" y="127"/>
                </a:moveTo>
                <a:lnTo>
                  <a:pt x="75" y="121"/>
                </a:lnTo>
                <a:lnTo>
                  <a:pt x="83" y="109"/>
                </a:lnTo>
                <a:lnTo>
                  <a:pt x="85" y="109"/>
                </a:lnTo>
                <a:lnTo>
                  <a:pt x="87" y="89"/>
                </a:lnTo>
                <a:lnTo>
                  <a:pt x="93" y="89"/>
                </a:lnTo>
                <a:lnTo>
                  <a:pt x="101" y="85"/>
                </a:lnTo>
                <a:lnTo>
                  <a:pt x="107" y="91"/>
                </a:lnTo>
                <a:lnTo>
                  <a:pt x="117" y="91"/>
                </a:lnTo>
                <a:lnTo>
                  <a:pt x="119" y="85"/>
                </a:lnTo>
                <a:lnTo>
                  <a:pt x="115" y="79"/>
                </a:lnTo>
                <a:lnTo>
                  <a:pt x="115" y="76"/>
                </a:lnTo>
                <a:lnTo>
                  <a:pt x="115" y="70"/>
                </a:lnTo>
                <a:lnTo>
                  <a:pt x="103" y="62"/>
                </a:lnTo>
                <a:lnTo>
                  <a:pt x="95" y="50"/>
                </a:lnTo>
                <a:lnTo>
                  <a:pt x="89" y="42"/>
                </a:lnTo>
                <a:lnTo>
                  <a:pt x="85" y="28"/>
                </a:lnTo>
                <a:lnTo>
                  <a:pt x="77" y="24"/>
                </a:lnTo>
                <a:lnTo>
                  <a:pt x="67" y="12"/>
                </a:lnTo>
                <a:lnTo>
                  <a:pt x="63" y="12"/>
                </a:lnTo>
                <a:lnTo>
                  <a:pt x="63" y="16"/>
                </a:lnTo>
                <a:lnTo>
                  <a:pt x="50" y="14"/>
                </a:lnTo>
                <a:lnTo>
                  <a:pt x="42" y="6"/>
                </a:lnTo>
                <a:lnTo>
                  <a:pt x="32" y="6"/>
                </a:lnTo>
                <a:lnTo>
                  <a:pt x="28" y="0"/>
                </a:lnTo>
                <a:lnTo>
                  <a:pt x="24" y="0"/>
                </a:lnTo>
                <a:lnTo>
                  <a:pt x="14" y="0"/>
                </a:lnTo>
                <a:lnTo>
                  <a:pt x="14" y="4"/>
                </a:lnTo>
                <a:lnTo>
                  <a:pt x="8" y="0"/>
                </a:lnTo>
                <a:lnTo>
                  <a:pt x="2" y="0"/>
                </a:lnTo>
                <a:lnTo>
                  <a:pt x="2" y="10"/>
                </a:lnTo>
                <a:lnTo>
                  <a:pt x="2" y="20"/>
                </a:lnTo>
                <a:lnTo>
                  <a:pt x="0" y="22"/>
                </a:lnTo>
                <a:lnTo>
                  <a:pt x="16" y="20"/>
                </a:lnTo>
                <a:lnTo>
                  <a:pt x="20" y="34"/>
                </a:lnTo>
                <a:lnTo>
                  <a:pt x="34" y="48"/>
                </a:lnTo>
                <a:lnTo>
                  <a:pt x="36" y="54"/>
                </a:lnTo>
                <a:lnTo>
                  <a:pt x="54" y="68"/>
                </a:lnTo>
                <a:lnTo>
                  <a:pt x="55" y="78"/>
                </a:lnTo>
                <a:lnTo>
                  <a:pt x="61" y="87"/>
                </a:lnTo>
                <a:lnTo>
                  <a:pt x="59" y="119"/>
                </a:lnTo>
                <a:lnTo>
                  <a:pt x="65" y="129"/>
                </a:lnTo>
                <a:lnTo>
                  <a:pt x="69" y="125"/>
                </a:lnTo>
                <a:lnTo>
                  <a:pt x="73" y="12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182">
            <a:extLst>
              <a:ext uri="{FF2B5EF4-FFF2-40B4-BE49-F238E27FC236}">
                <a16:creationId xmlns:a16="http://schemas.microsoft.com/office/drawing/2014/main" id="{AAA63685-3AE8-12FA-E20A-0241825F2048}"/>
              </a:ext>
            </a:extLst>
          </p:cNvPr>
          <p:cNvSpPr>
            <a:spLocks/>
          </p:cNvSpPr>
          <p:nvPr/>
        </p:nvSpPr>
        <p:spPr bwMode="auto">
          <a:xfrm>
            <a:off x="21627726" y="7015164"/>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183">
            <a:extLst>
              <a:ext uri="{FF2B5EF4-FFF2-40B4-BE49-F238E27FC236}">
                <a16:creationId xmlns:a16="http://schemas.microsoft.com/office/drawing/2014/main" id="{D099E9DE-DC88-1A9E-4025-855F397DE650}"/>
              </a:ext>
            </a:extLst>
          </p:cNvPr>
          <p:cNvSpPr>
            <a:spLocks/>
          </p:cNvSpPr>
          <p:nvPr/>
        </p:nvSpPr>
        <p:spPr bwMode="auto">
          <a:xfrm>
            <a:off x="21608677" y="7008814"/>
            <a:ext cx="6350" cy="3176"/>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184">
            <a:extLst>
              <a:ext uri="{FF2B5EF4-FFF2-40B4-BE49-F238E27FC236}">
                <a16:creationId xmlns:a16="http://schemas.microsoft.com/office/drawing/2014/main" id="{66781502-3BDB-EE95-11AA-ACF6CB801A82}"/>
              </a:ext>
            </a:extLst>
          </p:cNvPr>
          <p:cNvSpPr>
            <a:spLocks/>
          </p:cNvSpPr>
          <p:nvPr/>
        </p:nvSpPr>
        <p:spPr bwMode="auto">
          <a:xfrm>
            <a:off x="21640427" y="6950077"/>
            <a:ext cx="100014" cy="122238"/>
          </a:xfrm>
          <a:custGeom>
            <a:avLst/>
            <a:gdLst>
              <a:gd name="T0" fmla="*/ 32 w 32"/>
              <a:gd name="T1" fmla="*/ 14 h 39"/>
              <a:gd name="T2" fmla="*/ 28 w 32"/>
              <a:gd name="T3" fmla="*/ 14 h 39"/>
              <a:gd name="T4" fmla="*/ 25 w 32"/>
              <a:gd name="T5" fmla="*/ 11 h 39"/>
              <a:gd name="T6" fmla="*/ 21 w 32"/>
              <a:gd name="T7" fmla="*/ 11 h 39"/>
              <a:gd name="T8" fmla="*/ 20 w 32"/>
              <a:gd name="T9" fmla="*/ 9 h 39"/>
              <a:gd name="T10" fmla="*/ 19 w 32"/>
              <a:gd name="T11" fmla="*/ 7 h 39"/>
              <a:gd name="T12" fmla="*/ 16 w 32"/>
              <a:gd name="T13" fmla="*/ 3 h 39"/>
              <a:gd name="T14" fmla="*/ 16 w 32"/>
              <a:gd name="T15" fmla="*/ 3 h 39"/>
              <a:gd name="T16" fmla="*/ 12 w 32"/>
              <a:gd name="T17" fmla="*/ 2 h 39"/>
              <a:gd name="T18" fmla="*/ 9 w 32"/>
              <a:gd name="T19" fmla="*/ 0 h 39"/>
              <a:gd name="T20" fmla="*/ 7 w 32"/>
              <a:gd name="T21" fmla="*/ 2 h 39"/>
              <a:gd name="T22" fmla="*/ 8 w 32"/>
              <a:gd name="T23" fmla="*/ 4 h 39"/>
              <a:gd name="T24" fmla="*/ 10 w 32"/>
              <a:gd name="T25" fmla="*/ 6 h 39"/>
              <a:gd name="T26" fmla="*/ 11 w 32"/>
              <a:gd name="T27" fmla="*/ 8 h 39"/>
              <a:gd name="T28" fmla="*/ 10 w 32"/>
              <a:gd name="T29" fmla="*/ 9 h 39"/>
              <a:gd name="T30" fmla="*/ 6 w 32"/>
              <a:gd name="T31" fmla="*/ 10 h 39"/>
              <a:gd name="T32" fmla="*/ 5 w 32"/>
              <a:gd name="T33" fmla="*/ 13 h 39"/>
              <a:gd name="T34" fmla="*/ 5 w 32"/>
              <a:gd name="T35" fmla="*/ 18 h 39"/>
              <a:gd name="T36" fmla="*/ 3 w 32"/>
              <a:gd name="T37" fmla="*/ 22 h 39"/>
              <a:gd name="T38" fmla="*/ 0 w 32"/>
              <a:gd name="T39" fmla="*/ 23 h 39"/>
              <a:gd name="T40" fmla="*/ 0 w 32"/>
              <a:gd name="T41" fmla="*/ 23 h 39"/>
              <a:gd name="T42" fmla="*/ 5 w 32"/>
              <a:gd name="T43" fmla="*/ 27 h 39"/>
              <a:gd name="T44" fmla="*/ 16 w 32"/>
              <a:gd name="T45" fmla="*/ 39 h 39"/>
              <a:gd name="T46" fmla="*/ 17 w 32"/>
              <a:gd name="T47" fmla="*/ 34 h 39"/>
              <a:gd name="T48" fmla="*/ 17 w 32"/>
              <a:gd name="T49" fmla="*/ 31 h 39"/>
              <a:gd name="T50" fmla="*/ 19 w 32"/>
              <a:gd name="T51" fmla="*/ 27 h 39"/>
              <a:gd name="T52" fmla="*/ 23 w 32"/>
              <a:gd name="T53" fmla="*/ 23 h 39"/>
              <a:gd name="T54" fmla="*/ 26 w 32"/>
              <a:gd name="T55" fmla="*/ 26 h 39"/>
              <a:gd name="T56" fmla="*/ 29 w 32"/>
              <a:gd name="T57" fmla="*/ 22 h 39"/>
              <a:gd name="T58" fmla="*/ 30 w 32"/>
              <a:gd name="T59" fmla="*/ 20 h 39"/>
              <a:gd name="T60" fmla="*/ 32 w 32"/>
              <a:gd name="T61" fmla="*/ 18 h 39"/>
              <a:gd name="T62" fmla="*/ 32 w 32"/>
              <a:gd name="T6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39">
                <a:moveTo>
                  <a:pt x="32" y="14"/>
                </a:moveTo>
                <a:cubicBezTo>
                  <a:pt x="28" y="14"/>
                  <a:pt x="28" y="14"/>
                  <a:pt x="28" y="14"/>
                </a:cubicBezTo>
                <a:cubicBezTo>
                  <a:pt x="25" y="11"/>
                  <a:pt x="25" y="11"/>
                  <a:pt x="25" y="11"/>
                </a:cubicBezTo>
                <a:cubicBezTo>
                  <a:pt x="21" y="11"/>
                  <a:pt x="21" y="11"/>
                  <a:pt x="21" y="11"/>
                </a:cubicBezTo>
                <a:cubicBezTo>
                  <a:pt x="20" y="9"/>
                  <a:pt x="20" y="9"/>
                  <a:pt x="20" y="9"/>
                </a:cubicBezTo>
                <a:cubicBezTo>
                  <a:pt x="19" y="7"/>
                  <a:pt x="19" y="7"/>
                  <a:pt x="19" y="7"/>
                </a:cubicBezTo>
                <a:cubicBezTo>
                  <a:pt x="16" y="3"/>
                  <a:pt x="16" y="3"/>
                  <a:pt x="16" y="3"/>
                </a:cubicBezTo>
                <a:cubicBezTo>
                  <a:pt x="16" y="3"/>
                  <a:pt x="16" y="3"/>
                  <a:pt x="16" y="3"/>
                </a:cubicBezTo>
                <a:cubicBezTo>
                  <a:pt x="12" y="2"/>
                  <a:pt x="12" y="2"/>
                  <a:pt x="12" y="2"/>
                </a:cubicBezTo>
                <a:cubicBezTo>
                  <a:pt x="9" y="0"/>
                  <a:pt x="9" y="0"/>
                  <a:pt x="9" y="0"/>
                </a:cubicBezTo>
                <a:cubicBezTo>
                  <a:pt x="7" y="2"/>
                  <a:pt x="7" y="2"/>
                  <a:pt x="7" y="2"/>
                </a:cubicBezTo>
                <a:cubicBezTo>
                  <a:pt x="8" y="4"/>
                  <a:pt x="8" y="4"/>
                  <a:pt x="8" y="4"/>
                </a:cubicBezTo>
                <a:cubicBezTo>
                  <a:pt x="10" y="6"/>
                  <a:pt x="10" y="6"/>
                  <a:pt x="10" y="6"/>
                </a:cubicBezTo>
                <a:cubicBezTo>
                  <a:pt x="11" y="8"/>
                  <a:pt x="11" y="8"/>
                  <a:pt x="11" y="8"/>
                </a:cubicBezTo>
                <a:cubicBezTo>
                  <a:pt x="10" y="9"/>
                  <a:pt x="10" y="9"/>
                  <a:pt x="10" y="9"/>
                </a:cubicBezTo>
                <a:cubicBezTo>
                  <a:pt x="6" y="10"/>
                  <a:pt x="6" y="10"/>
                  <a:pt x="6" y="10"/>
                </a:cubicBezTo>
                <a:cubicBezTo>
                  <a:pt x="5" y="13"/>
                  <a:pt x="5" y="13"/>
                  <a:pt x="5" y="13"/>
                </a:cubicBezTo>
                <a:cubicBezTo>
                  <a:pt x="5" y="18"/>
                  <a:pt x="5" y="18"/>
                  <a:pt x="5" y="18"/>
                </a:cubicBezTo>
                <a:cubicBezTo>
                  <a:pt x="3" y="22"/>
                  <a:pt x="3" y="22"/>
                  <a:pt x="3" y="22"/>
                </a:cubicBezTo>
                <a:cubicBezTo>
                  <a:pt x="0" y="23"/>
                  <a:pt x="0" y="23"/>
                  <a:pt x="0" y="23"/>
                </a:cubicBezTo>
                <a:cubicBezTo>
                  <a:pt x="0" y="23"/>
                  <a:pt x="0" y="23"/>
                  <a:pt x="0" y="23"/>
                </a:cubicBezTo>
                <a:cubicBezTo>
                  <a:pt x="1" y="24"/>
                  <a:pt x="3" y="26"/>
                  <a:pt x="5" y="27"/>
                </a:cubicBezTo>
                <a:cubicBezTo>
                  <a:pt x="8" y="31"/>
                  <a:pt x="12" y="36"/>
                  <a:pt x="16" y="39"/>
                </a:cubicBezTo>
                <a:cubicBezTo>
                  <a:pt x="17" y="34"/>
                  <a:pt x="17" y="34"/>
                  <a:pt x="17" y="34"/>
                </a:cubicBezTo>
                <a:cubicBezTo>
                  <a:pt x="17" y="31"/>
                  <a:pt x="17" y="31"/>
                  <a:pt x="17" y="31"/>
                </a:cubicBezTo>
                <a:cubicBezTo>
                  <a:pt x="19" y="27"/>
                  <a:pt x="19" y="27"/>
                  <a:pt x="19" y="27"/>
                </a:cubicBezTo>
                <a:cubicBezTo>
                  <a:pt x="23" y="23"/>
                  <a:pt x="23" y="23"/>
                  <a:pt x="23" y="23"/>
                </a:cubicBezTo>
                <a:cubicBezTo>
                  <a:pt x="26" y="26"/>
                  <a:pt x="26" y="26"/>
                  <a:pt x="26" y="26"/>
                </a:cubicBezTo>
                <a:cubicBezTo>
                  <a:pt x="29" y="22"/>
                  <a:pt x="29" y="22"/>
                  <a:pt x="29" y="22"/>
                </a:cubicBezTo>
                <a:cubicBezTo>
                  <a:pt x="30" y="20"/>
                  <a:pt x="30" y="20"/>
                  <a:pt x="30" y="20"/>
                </a:cubicBezTo>
                <a:cubicBezTo>
                  <a:pt x="32" y="18"/>
                  <a:pt x="32" y="18"/>
                  <a:pt x="32" y="18"/>
                </a:cubicBezTo>
                <a:lnTo>
                  <a:pt x="32" y="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185">
            <a:extLst>
              <a:ext uri="{FF2B5EF4-FFF2-40B4-BE49-F238E27FC236}">
                <a16:creationId xmlns:a16="http://schemas.microsoft.com/office/drawing/2014/main" id="{7A1B79C6-D59E-A5C2-EB26-A6656C4B6517}"/>
              </a:ext>
            </a:extLst>
          </p:cNvPr>
          <p:cNvSpPr>
            <a:spLocks/>
          </p:cNvSpPr>
          <p:nvPr/>
        </p:nvSpPr>
        <p:spPr bwMode="auto">
          <a:xfrm>
            <a:off x="21669001" y="7050089"/>
            <a:ext cx="19050" cy="22226"/>
          </a:xfrm>
          <a:custGeom>
            <a:avLst/>
            <a:gdLst>
              <a:gd name="T0" fmla="*/ 0 w 6"/>
              <a:gd name="T1" fmla="*/ 0 h 7"/>
              <a:gd name="T2" fmla="*/ 0 w 6"/>
              <a:gd name="T3" fmla="*/ 0 h 7"/>
              <a:gd name="T4" fmla="*/ 6 w 6"/>
              <a:gd name="T5" fmla="*/ 7 h 7"/>
              <a:gd name="T6" fmla="*/ 0 w 6"/>
              <a:gd name="T7" fmla="*/ 0 h 7"/>
            </a:gdLst>
            <a:ahLst/>
            <a:cxnLst>
              <a:cxn ang="0">
                <a:pos x="T0" y="T1"/>
              </a:cxn>
              <a:cxn ang="0">
                <a:pos x="T2" y="T3"/>
              </a:cxn>
              <a:cxn ang="0">
                <a:pos x="T4" y="T5"/>
              </a:cxn>
              <a:cxn ang="0">
                <a:pos x="T6" y="T7"/>
              </a:cxn>
            </a:cxnLst>
            <a:rect l="0" t="0" r="r" b="b"/>
            <a:pathLst>
              <a:path w="6" h="7">
                <a:moveTo>
                  <a:pt x="0" y="0"/>
                </a:moveTo>
                <a:cubicBezTo>
                  <a:pt x="0" y="0"/>
                  <a:pt x="0" y="0"/>
                  <a:pt x="0" y="0"/>
                </a:cubicBezTo>
                <a:cubicBezTo>
                  <a:pt x="2" y="2"/>
                  <a:pt x="4" y="5"/>
                  <a:pt x="6" y="7"/>
                </a:cubicBezTo>
                <a:cubicBezTo>
                  <a:pt x="4" y="5"/>
                  <a:pt x="2"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186">
            <a:extLst>
              <a:ext uri="{FF2B5EF4-FFF2-40B4-BE49-F238E27FC236}">
                <a16:creationId xmlns:a16="http://schemas.microsoft.com/office/drawing/2014/main" id="{6D8457F6-752B-885F-95EC-ED9F2A1279BE}"/>
              </a:ext>
            </a:extLst>
          </p:cNvPr>
          <p:cNvSpPr>
            <a:spLocks/>
          </p:cNvSpPr>
          <p:nvPr/>
        </p:nvSpPr>
        <p:spPr bwMode="auto">
          <a:xfrm>
            <a:off x="21691226" y="7018339"/>
            <a:ext cx="103188" cy="198438"/>
          </a:xfrm>
          <a:custGeom>
            <a:avLst/>
            <a:gdLst>
              <a:gd name="T0" fmla="*/ 29 w 33"/>
              <a:gd name="T1" fmla="*/ 38 h 63"/>
              <a:gd name="T2" fmla="*/ 24 w 33"/>
              <a:gd name="T3" fmla="*/ 29 h 63"/>
              <a:gd name="T4" fmla="*/ 23 w 33"/>
              <a:gd name="T5" fmla="*/ 20 h 63"/>
              <a:gd name="T6" fmla="*/ 24 w 33"/>
              <a:gd name="T7" fmla="*/ 17 h 63"/>
              <a:gd name="T8" fmla="*/ 23 w 33"/>
              <a:gd name="T9" fmla="*/ 15 h 63"/>
              <a:gd name="T10" fmla="*/ 23 w 33"/>
              <a:gd name="T11" fmla="*/ 10 h 63"/>
              <a:gd name="T12" fmla="*/ 22 w 33"/>
              <a:gd name="T13" fmla="*/ 7 h 63"/>
              <a:gd name="T14" fmla="*/ 16 w 33"/>
              <a:gd name="T15" fmla="*/ 4 h 63"/>
              <a:gd name="T16" fmla="*/ 15 w 33"/>
              <a:gd name="T17" fmla="*/ 1 h 63"/>
              <a:gd name="T18" fmla="*/ 13 w 33"/>
              <a:gd name="T19" fmla="*/ 0 h 63"/>
              <a:gd name="T20" fmla="*/ 13 w 33"/>
              <a:gd name="T21" fmla="*/ 0 h 63"/>
              <a:gd name="T22" fmla="*/ 10 w 33"/>
              <a:gd name="T23" fmla="*/ 4 h 63"/>
              <a:gd name="T24" fmla="*/ 7 w 33"/>
              <a:gd name="T25" fmla="*/ 1 h 63"/>
              <a:gd name="T26" fmla="*/ 3 w 33"/>
              <a:gd name="T27" fmla="*/ 5 h 63"/>
              <a:gd name="T28" fmla="*/ 1 w 33"/>
              <a:gd name="T29" fmla="*/ 9 h 63"/>
              <a:gd name="T30" fmla="*/ 1 w 33"/>
              <a:gd name="T31" fmla="*/ 12 h 63"/>
              <a:gd name="T32" fmla="*/ 0 w 33"/>
              <a:gd name="T33" fmla="*/ 17 h 63"/>
              <a:gd name="T34" fmla="*/ 0 w 33"/>
              <a:gd name="T35" fmla="*/ 18 h 63"/>
              <a:gd name="T36" fmla="*/ 2 w 33"/>
              <a:gd name="T37" fmla="*/ 25 h 63"/>
              <a:gd name="T38" fmla="*/ 2 w 33"/>
              <a:gd name="T39" fmla="*/ 38 h 63"/>
              <a:gd name="T40" fmla="*/ 9 w 33"/>
              <a:gd name="T41" fmla="*/ 56 h 63"/>
              <a:gd name="T42" fmla="*/ 10 w 33"/>
              <a:gd name="T43" fmla="*/ 58 h 63"/>
              <a:gd name="T44" fmla="*/ 10 w 33"/>
              <a:gd name="T45" fmla="*/ 61 h 63"/>
              <a:gd name="T46" fmla="*/ 17 w 33"/>
              <a:gd name="T47" fmla="*/ 63 h 63"/>
              <a:gd name="T48" fmla="*/ 20 w 33"/>
              <a:gd name="T49" fmla="*/ 62 h 63"/>
              <a:gd name="T50" fmla="*/ 22 w 33"/>
              <a:gd name="T51" fmla="*/ 56 h 63"/>
              <a:gd name="T52" fmla="*/ 21 w 33"/>
              <a:gd name="T53" fmla="*/ 52 h 63"/>
              <a:gd name="T54" fmla="*/ 29 w 33"/>
              <a:gd name="T55" fmla="*/ 50 h 63"/>
              <a:gd name="T56" fmla="*/ 32 w 33"/>
              <a:gd name="T57" fmla="*/ 45 h 63"/>
              <a:gd name="T58" fmla="*/ 33 w 33"/>
              <a:gd name="T59" fmla="*/ 41 h 63"/>
              <a:gd name="T60" fmla="*/ 29 w 33"/>
              <a:gd name="T61"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63">
                <a:moveTo>
                  <a:pt x="29" y="38"/>
                </a:moveTo>
                <a:cubicBezTo>
                  <a:pt x="24" y="29"/>
                  <a:pt x="24" y="29"/>
                  <a:pt x="24" y="29"/>
                </a:cubicBezTo>
                <a:cubicBezTo>
                  <a:pt x="23" y="20"/>
                  <a:pt x="23" y="20"/>
                  <a:pt x="23" y="20"/>
                </a:cubicBezTo>
                <a:cubicBezTo>
                  <a:pt x="24" y="17"/>
                  <a:pt x="24" y="17"/>
                  <a:pt x="24" y="17"/>
                </a:cubicBezTo>
                <a:cubicBezTo>
                  <a:pt x="23" y="15"/>
                  <a:pt x="23" y="15"/>
                  <a:pt x="23" y="15"/>
                </a:cubicBezTo>
                <a:cubicBezTo>
                  <a:pt x="23" y="10"/>
                  <a:pt x="23" y="10"/>
                  <a:pt x="23" y="10"/>
                </a:cubicBezTo>
                <a:cubicBezTo>
                  <a:pt x="22" y="7"/>
                  <a:pt x="22" y="7"/>
                  <a:pt x="22" y="7"/>
                </a:cubicBezTo>
                <a:cubicBezTo>
                  <a:pt x="16" y="4"/>
                  <a:pt x="16" y="4"/>
                  <a:pt x="16" y="4"/>
                </a:cubicBezTo>
                <a:cubicBezTo>
                  <a:pt x="15" y="1"/>
                  <a:pt x="15" y="1"/>
                  <a:pt x="15" y="1"/>
                </a:cubicBezTo>
                <a:cubicBezTo>
                  <a:pt x="13" y="0"/>
                  <a:pt x="13" y="0"/>
                  <a:pt x="13" y="0"/>
                </a:cubicBezTo>
                <a:cubicBezTo>
                  <a:pt x="13" y="0"/>
                  <a:pt x="13" y="0"/>
                  <a:pt x="13" y="0"/>
                </a:cubicBezTo>
                <a:cubicBezTo>
                  <a:pt x="10" y="4"/>
                  <a:pt x="10" y="4"/>
                  <a:pt x="10" y="4"/>
                </a:cubicBezTo>
                <a:cubicBezTo>
                  <a:pt x="7" y="1"/>
                  <a:pt x="7" y="1"/>
                  <a:pt x="7" y="1"/>
                </a:cubicBezTo>
                <a:cubicBezTo>
                  <a:pt x="3" y="5"/>
                  <a:pt x="3" y="5"/>
                  <a:pt x="3" y="5"/>
                </a:cubicBezTo>
                <a:cubicBezTo>
                  <a:pt x="1" y="9"/>
                  <a:pt x="1" y="9"/>
                  <a:pt x="1" y="9"/>
                </a:cubicBezTo>
                <a:cubicBezTo>
                  <a:pt x="1" y="12"/>
                  <a:pt x="1" y="12"/>
                  <a:pt x="1" y="12"/>
                </a:cubicBezTo>
                <a:cubicBezTo>
                  <a:pt x="0" y="17"/>
                  <a:pt x="0" y="17"/>
                  <a:pt x="0" y="17"/>
                </a:cubicBezTo>
                <a:cubicBezTo>
                  <a:pt x="0" y="18"/>
                  <a:pt x="0" y="18"/>
                  <a:pt x="0" y="18"/>
                </a:cubicBezTo>
                <a:cubicBezTo>
                  <a:pt x="2" y="20"/>
                  <a:pt x="3" y="22"/>
                  <a:pt x="2" y="25"/>
                </a:cubicBezTo>
                <a:cubicBezTo>
                  <a:pt x="2" y="29"/>
                  <a:pt x="3" y="33"/>
                  <a:pt x="2" y="38"/>
                </a:cubicBezTo>
                <a:cubicBezTo>
                  <a:pt x="2" y="45"/>
                  <a:pt x="3" y="51"/>
                  <a:pt x="9" y="56"/>
                </a:cubicBezTo>
                <a:cubicBezTo>
                  <a:pt x="10" y="56"/>
                  <a:pt x="11" y="57"/>
                  <a:pt x="10" y="58"/>
                </a:cubicBezTo>
                <a:cubicBezTo>
                  <a:pt x="10" y="59"/>
                  <a:pt x="10" y="60"/>
                  <a:pt x="10" y="61"/>
                </a:cubicBezTo>
                <a:cubicBezTo>
                  <a:pt x="17" y="63"/>
                  <a:pt x="17" y="63"/>
                  <a:pt x="17" y="63"/>
                </a:cubicBezTo>
                <a:cubicBezTo>
                  <a:pt x="20" y="62"/>
                  <a:pt x="20" y="62"/>
                  <a:pt x="20" y="62"/>
                </a:cubicBezTo>
                <a:cubicBezTo>
                  <a:pt x="22" y="56"/>
                  <a:pt x="22" y="56"/>
                  <a:pt x="22" y="56"/>
                </a:cubicBezTo>
                <a:cubicBezTo>
                  <a:pt x="21" y="52"/>
                  <a:pt x="21" y="52"/>
                  <a:pt x="21" y="52"/>
                </a:cubicBezTo>
                <a:cubicBezTo>
                  <a:pt x="29" y="50"/>
                  <a:pt x="29" y="50"/>
                  <a:pt x="29" y="50"/>
                </a:cubicBezTo>
                <a:cubicBezTo>
                  <a:pt x="32" y="45"/>
                  <a:pt x="32" y="45"/>
                  <a:pt x="32" y="45"/>
                </a:cubicBezTo>
                <a:cubicBezTo>
                  <a:pt x="33" y="41"/>
                  <a:pt x="33" y="41"/>
                  <a:pt x="33" y="41"/>
                </a:cubicBezTo>
                <a:lnTo>
                  <a:pt x="29" y="3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187">
            <a:extLst>
              <a:ext uri="{FF2B5EF4-FFF2-40B4-BE49-F238E27FC236}">
                <a16:creationId xmlns:a16="http://schemas.microsoft.com/office/drawing/2014/main" id="{CF596F41-0C59-2BF3-C33A-931B893D5F67}"/>
              </a:ext>
            </a:extLst>
          </p:cNvPr>
          <p:cNvSpPr>
            <a:spLocks/>
          </p:cNvSpPr>
          <p:nvPr/>
        </p:nvSpPr>
        <p:spPr bwMode="auto">
          <a:xfrm>
            <a:off x="21656300" y="6783389"/>
            <a:ext cx="219076" cy="288926"/>
          </a:xfrm>
          <a:custGeom>
            <a:avLst/>
            <a:gdLst>
              <a:gd name="T0" fmla="*/ 67 w 70"/>
              <a:gd name="T1" fmla="*/ 57 h 92"/>
              <a:gd name="T2" fmla="*/ 61 w 70"/>
              <a:gd name="T3" fmla="*/ 45 h 92"/>
              <a:gd name="T4" fmla="*/ 61 w 70"/>
              <a:gd name="T5" fmla="*/ 33 h 92"/>
              <a:gd name="T6" fmla="*/ 58 w 70"/>
              <a:gd name="T7" fmla="*/ 29 h 92"/>
              <a:gd name="T8" fmla="*/ 53 w 70"/>
              <a:gd name="T9" fmla="*/ 31 h 92"/>
              <a:gd name="T10" fmla="*/ 47 w 70"/>
              <a:gd name="T11" fmla="*/ 29 h 92"/>
              <a:gd name="T12" fmla="*/ 41 w 70"/>
              <a:gd name="T13" fmla="*/ 25 h 92"/>
              <a:gd name="T14" fmla="*/ 34 w 70"/>
              <a:gd name="T15" fmla="*/ 15 h 92"/>
              <a:gd name="T16" fmla="*/ 26 w 70"/>
              <a:gd name="T17" fmla="*/ 4 h 92"/>
              <a:gd name="T18" fmla="*/ 14 w 70"/>
              <a:gd name="T19" fmla="*/ 0 h 92"/>
              <a:gd name="T20" fmla="*/ 9 w 70"/>
              <a:gd name="T21" fmla="*/ 5 h 92"/>
              <a:gd name="T22" fmla="*/ 3 w 70"/>
              <a:gd name="T23" fmla="*/ 7 h 92"/>
              <a:gd name="T24" fmla="*/ 4 w 70"/>
              <a:gd name="T25" fmla="*/ 19 h 92"/>
              <a:gd name="T26" fmla="*/ 8 w 70"/>
              <a:gd name="T27" fmla="*/ 21 h 92"/>
              <a:gd name="T28" fmla="*/ 7 w 70"/>
              <a:gd name="T29" fmla="*/ 23 h 92"/>
              <a:gd name="T30" fmla="*/ 3 w 70"/>
              <a:gd name="T31" fmla="*/ 26 h 92"/>
              <a:gd name="T32" fmla="*/ 6 w 70"/>
              <a:gd name="T33" fmla="*/ 27 h 92"/>
              <a:gd name="T34" fmla="*/ 8 w 70"/>
              <a:gd name="T35" fmla="*/ 31 h 92"/>
              <a:gd name="T36" fmla="*/ 4 w 70"/>
              <a:gd name="T37" fmla="*/ 39 h 92"/>
              <a:gd name="T38" fmla="*/ 12 w 70"/>
              <a:gd name="T39" fmla="*/ 43 h 92"/>
              <a:gd name="T40" fmla="*/ 13 w 70"/>
              <a:gd name="T41" fmla="*/ 47 h 92"/>
              <a:gd name="T42" fmla="*/ 8 w 70"/>
              <a:gd name="T43" fmla="*/ 47 h 92"/>
              <a:gd name="T44" fmla="*/ 12 w 70"/>
              <a:gd name="T45" fmla="*/ 55 h 92"/>
              <a:gd name="T46" fmla="*/ 14 w 70"/>
              <a:gd name="T47" fmla="*/ 60 h 92"/>
              <a:gd name="T48" fmla="*/ 16 w 70"/>
              <a:gd name="T49" fmla="*/ 64 h 92"/>
              <a:gd name="T50" fmla="*/ 23 w 70"/>
              <a:gd name="T51" fmla="*/ 67 h 92"/>
              <a:gd name="T52" fmla="*/ 27 w 70"/>
              <a:gd name="T53" fmla="*/ 71 h 92"/>
              <a:gd name="T54" fmla="*/ 24 w 70"/>
              <a:gd name="T55" fmla="*/ 75 h 92"/>
              <a:gd name="T56" fmla="*/ 27 w 70"/>
              <a:gd name="T57" fmla="*/ 79 h 92"/>
              <a:gd name="T58" fmla="*/ 34 w 70"/>
              <a:gd name="T59" fmla="*/ 85 h 92"/>
              <a:gd name="T60" fmla="*/ 35 w 70"/>
              <a:gd name="T61" fmla="*/ 92 h 92"/>
              <a:gd name="T62" fmla="*/ 36 w 70"/>
              <a:gd name="T63" fmla="*/ 89 h 92"/>
              <a:gd name="T64" fmla="*/ 44 w 70"/>
              <a:gd name="T65" fmla="*/ 85 h 92"/>
              <a:gd name="T66" fmla="*/ 53 w 70"/>
              <a:gd name="T67" fmla="*/ 81 h 92"/>
              <a:gd name="T68" fmla="*/ 64 w 70"/>
              <a:gd name="T69" fmla="*/ 80 h 92"/>
              <a:gd name="T70" fmla="*/ 63 w 70"/>
              <a:gd name="T71" fmla="*/ 75 h 92"/>
              <a:gd name="T72" fmla="*/ 68 w 70"/>
              <a:gd name="T73" fmla="*/ 6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92">
                <a:moveTo>
                  <a:pt x="70" y="62"/>
                </a:moveTo>
                <a:cubicBezTo>
                  <a:pt x="67" y="57"/>
                  <a:pt x="67" y="57"/>
                  <a:pt x="67" y="57"/>
                </a:cubicBezTo>
                <a:cubicBezTo>
                  <a:pt x="62" y="52"/>
                  <a:pt x="62" y="52"/>
                  <a:pt x="62" y="52"/>
                </a:cubicBezTo>
                <a:cubicBezTo>
                  <a:pt x="61" y="45"/>
                  <a:pt x="61" y="45"/>
                  <a:pt x="61" y="45"/>
                </a:cubicBezTo>
                <a:cubicBezTo>
                  <a:pt x="64" y="42"/>
                  <a:pt x="64" y="42"/>
                  <a:pt x="64" y="42"/>
                </a:cubicBezTo>
                <a:cubicBezTo>
                  <a:pt x="64" y="42"/>
                  <a:pt x="61" y="34"/>
                  <a:pt x="61" y="33"/>
                </a:cubicBezTo>
                <a:cubicBezTo>
                  <a:pt x="61" y="33"/>
                  <a:pt x="64" y="30"/>
                  <a:pt x="64" y="30"/>
                </a:cubicBezTo>
                <a:cubicBezTo>
                  <a:pt x="58" y="29"/>
                  <a:pt x="58" y="29"/>
                  <a:pt x="58" y="29"/>
                </a:cubicBezTo>
                <a:cubicBezTo>
                  <a:pt x="55" y="33"/>
                  <a:pt x="55" y="33"/>
                  <a:pt x="55" y="33"/>
                </a:cubicBezTo>
                <a:cubicBezTo>
                  <a:pt x="53" y="31"/>
                  <a:pt x="53" y="31"/>
                  <a:pt x="53" y="31"/>
                </a:cubicBezTo>
                <a:cubicBezTo>
                  <a:pt x="49" y="32"/>
                  <a:pt x="49" y="32"/>
                  <a:pt x="49" y="32"/>
                </a:cubicBezTo>
                <a:cubicBezTo>
                  <a:pt x="47" y="29"/>
                  <a:pt x="47" y="29"/>
                  <a:pt x="47" y="29"/>
                </a:cubicBezTo>
                <a:cubicBezTo>
                  <a:pt x="41" y="27"/>
                  <a:pt x="41" y="27"/>
                  <a:pt x="41" y="27"/>
                </a:cubicBezTo>
                <a:cubicBezTo>
                  <a:pt x="41" y="25"/>
                  <a:pt x="41" y="25"/>
                  <a:pt x="41" y="25"/>
                </a:cubicBezTo>
                <a:cubicBezTo>
                  <a:pt x="43" y="22"/>
                  <a:pt x="43" y="22"/>
                  <a:pt x="43" y="22"/>
                </a:cubicBezTo>
                <a:cubicBezTo>
                  <a:pt x="34" y="15"/>
                  <a:pt x="34" y="15"/>
                  <a:pt x="34" y="15"/>
                </a:cubicBezTo>
                <a:cubicBezTo>
                  <a:pt x="32" y="11"/>
                  <a:pt x="32" y="11"/>
                  <a:pt x="32" y="11"/>
                </a:cubicBezTo>
                <a:cubicBezTo>
                  <a:pt x="26" y="4"/>
                  <a:pt x="26" y="4"/>
                  <a:pt x="26" y="4"/>
                </a:cubicBezTo>
                <a:cubicBezTo>
                  <a:pt x="23" y="2"/>
                  <a:pt x="23" y="2"/>
                  <a:pt x="23" y="2"/>
                </a:cubicBezTo>
                <a:cubicBezTo>
                  <a:pt x="14" y="0"/>
                  <a:pt x="14" y="0"/>
                  <a:pt x="14" y="0"/>
                </a:cubicBezTo>
                <a:cubicBezTo>
                  <a:pt x="10" y="4"/>
                  <a:pt x="10" y="4"/>
                  <a:pt x="10" y="4"/>
                </a:cubicBezTo>
                <a:cubicBezTo>
                  <a:pt x="9" y="5"/>
                  <a:pt x="9" y="5"/>
                  <a:pt x="9" y="5"/>
                </a:cubicBezTo>
                <a:cubicBezTo>
                  <a:pt x="7" y="5"/>
                  <a:pt x="7" y="5"/>
                  <a:pt x="7" y="5"/>
                </a:cubicBezTo>
                <a:cubicBezTo>
                  <a:pt x="3" y="7"/>
                  <a:pt x="3" y="7"/>
                  <a:pt x="3" y="7"/>
                </a:cubicBezTo>
                <a:cubicBezTo>
                  <a:pt x="0" y="10"/>
                  <a:pt x="0" y="10"/>
                  <a:pt x="0" y="10"/>
                </a:cubicBezTo>
                <a:cubicBezTo>
                  <a:pt x="4" y="19"/>
                  <a:pt x="4" y="19"/>
                  <a:pt x="4" y="19"/>
                </a:cubicBezTo>
                <a:cubicBezTo>
                  <a:pt x="5" y="21"/>
                  <a:pt x="5" y="21"/>
                  <a:pt x="5" y="21"/>
                </a:cubicBezTo>
                <a:cubicBezTo>
                  <a:pt x="8" y="21"/>
                  <a:pt x="8" y="21"/>
                  <a:pt x="8" y="21"/>
                </a:cubicBezTo>
                <a:cubicBezTo>
                  <a:pt x="9" y="22"/>
                  <a:pt x="9" y="22"/>
                  <a:pt x="9" y="22"/>
                </a:cubicBezTo>
                <a:cubicBezTo>
                  <a:pt x="7" y="23"/>
                  <a:pt x="7" y="23"/>
                  <a:pt x="7" y="23"/>
                </a:cubicBezTo>
                <a:cubicBezTo>
                  <a:pt x="4" y="24"/>
                  <a:pt x="4" y="24"/>
                  <a:pt x="4" y="24"/>
                </a:cubicBezTo>
                <a:cubicBezTo>
                  <a:pt x="3" y="26"/>
                  <a:pt x="3" y="26"/>
                  <a:pt x="3" y="26"/>
                </a:cubicBezTo>
                <a:cubicBezTo>
                  <a:pt x="5" y="28"/>
                  <a:pt x="5" y="28"/>
                  <a:pt x="5" y="28"/>
                </a:cubicBezTo>
                <a:cubicBezTo>
                  <a:pt x="6" y="27"/>
                  <a:pt x="6" y="27"/>
                  <a:pt x="6" y="27"/>
                </a:cubicBezTo>
                <a:cubicBezTo>
                  <a:pt x="9" y="27"/>
                  <a:pt x="9" y="27"/>
                  <a:pt x="9" y="27"/>
                </a:cubicBezTo>
                <a:cubicBezTo>
                  <a:pt x="8" y="31"/>
                  <a:pt x="8" y="31"/>
                  <a:pt x="8" y="31"/>
                </a:cubicBezTo>
                <a:cubicBezTo>
                  <a:pt x="4" y="37"/>
                  <a:pt x="4" y="37"/>
                  <a:pt x="4" y="37"/>
                </a:cubicBezTo>
                <a:cubicBezTo>
                  <a:pt x="4" y="39"/>
                  <a:pt x="4" y="39"/>
                  <a:pt x="4" y="39"/>
                </a:cubicBezTo>
                <a:cubicBezTo>
                  <a:pt x="10" y="43"/>
                  <a:pt x="10" y="43"/>
                  <a:pt x="10" y="43"/>
                </a:cubicBezTo>
                <a:cubicBezTo>
                  <a:pt x="12" y="43"/>
                  <a:pt x="12" y="43"/>
                  <a:pt x="12" y="43"/>
                </a:cubicBezTo>
                <a:cubicBezTo>
                  <a:pt x="14" y="45"/>
                  <a:pt x="14" y="45"/>
                  <a:pt x="14" y="45"/>
                </a:cubicBezTo>
                <a:cubicBezTo>
                  <a:pt x="13" y="47"/>
                  <a:pt x="13" y="47"/>
                  <a:pt x="13" y="47"/>
                </a:cubicBezTo>
                <a:cubicBezTo>
                  <a:pt x="9" y="46"/>
                  <a:pt x="9" y="46"/>
                  <a:pt x="9" y="46"/>
                </a:cubicBezTo>
                <a:cubicBezTo>
                  <a:pt x="8" y="47"/>
                  <a:pt x="8" y="47"/>
                  <a:pt x="8" y="47"/>
                </a:cubicBezTo>
                <a:cubicBezTo>
                  <a:pt x="9" y="50"/>
                  <a:pt x="9" y="50"/>
                  <a:pt x="9" y="50"/>
                </a:cubicBezTo>
                <a:cubicBezTo>
                  <a:pt x="12" y="55"/>
                  <a:pt x="12" y="55"/>
                  <a:pt x="12" y="55"/>
                </a:cubicBezTo>
                <a:cubicBezTo>
                  <a:pt x="11" y="56"/>
                  <a:pt x="11" y="56"/>
                  <a:pt x="11" y="56"/>
                </a:cubicBezTo>
                <a:cubicBezTo>
                  <a:pt x="14" y="60"/>
                  <a:pt x="14" y="60"/>
                  <a:pt x="14" y="60"/>
                </a:cubicBezTo>
                <a:cubicBezTo>
                  <a:pt x="15" y="62"/>
                  <a:pt x="15" y="62"/>
                  <a:pt x="15" y="62"/>
                </a:cubicBezTo>
                <a:cubicBezTo>
                  <a:pt x="16" y="64"/>
                  <a:pt x="16" y="64"/>
                  <a:pt x="16" y="64"/>
                </a:cubicBezTo>
                <a:cubicBezTo>
                  <a:pt x="20" y="64"/>
                  <a:pt x="20" y="64"/>
                  <a:pt x="20" y="64"/>
                </a:cubicBezTo>
                <a:cubicBezTo>
                  <a:pt x="23" y="67"/>
                  <a:pt x="23" y="67"/>
                  <a:pt x="23" y="67"/>
                </a:cubicBezTo>
                <a:cubicBezTo>
                  <a:pt x="27" y="67"/>
                  <a:pt x="27" y="67"/>
                  <a:pt x="27" y="67"/>
                </a:cubicBezTo>
                <a:cubicBezTo>
                  <a:pt x="27" y="71"/>
                  <a:pt x="27" y="71"/>
                  <a:pt x="27" y="71"/>
                </a:cubicBezTo>
                <a:cubicBezTo>
                  <a:pt x="25" y="73"/>
                  <a:pt x="25" y="73"/>
                  <a:pt x="25" y="73"/>
                </a:cubicBezTo>
                <a:cubicBezTo>
                  <a:pt x="24" y="75"/>
                  <a:pt x="24" y="75"/>
                  <a:pt x="24" y="75"/>
                </a:cubicBezTo>
                <a:cubicBezTo>
                  <a:pt x="26" y="76"/>
                  <a:pt x="26" y="76"/>
                  <a:pt x="26" y="76"/>
                </a:cubicBezTo>
                <a:cubicBezTo>
                  <a:pt x="27" y="79"/>
                  <a:pt x="27" y="79"/>
                  <a:pt x="27" y="79"/>
                </a:cubicBezTo>
                <a:cubicBezTo>
                  <a:pt x="33" y="82"/>
                  <a:pt x="33" y="82"/>
                  <a:pt x="33" y="82"/>
                </a:cubicBezTo>
                <a:cubicBezTo>
                  <a:pt x="34" y="85"/>
                  <a:pt x="34" y="85"/>
                  <a:pt x="34" y="85"/>
                </a:cubicBezTo>
                <a:cubicBezTo>
                  <a:pt x="34" y="90"/>
                  <a:pt x="34" y="90"/>
                  <a:pt x="34" y="90"/>
                </a:cubicBezTo>
                <a:cubicBezTo>
                  <a:pt x="35" y="92"/>
                  <a:pt x="35" y="92"/>
                  <a:pt x="35" y="92"/>
                </a:cubicBezTo>
                <a:cubicBezTo>
                  <a:pt x="36" y="90"/>
                  <a:pt x="36" y="90"/>
                  <a:pt x="36" y="90"/>
                </a:cubicBezTo>
                <a:cubicBezTo>
                  <a:pt x="36" y="89"/>
                  <a:pt x="36" y="89"/>
                  <a:pt x="36" y="89"/>
                </a:cubicBezTo>
                <a:cubicBezTo>
                  <a:pt x="40" y="87"/>
                  <a:pt x="40" y="87"/>
                  <a:pt x="40" y="87"/>
                </a:cubicBezTo>
                <a:cubicBezTo>
                  <a:pt x="44" y="85"/>
                  <a:pt x="44" y="85"/>
                  <a:pt x="44" y="85"/>
                </a:cubicBezTo>
                <a:cubicBezTo>
                  <a:pt x="47" y="83"/>
                  <a:pt x="47" y="83"/>
                  <a:pt x="47" y="83"/>
                </a:cubicBezTo>
                <a:cubicBezTo>
                  <a:pt x="53" y="81"/>
                  <a:pt x="53" y="81"/>
                  <a:pt x="53" y="81"/>
                </a:cubicBezTo>
                <a:cubicBezTo>
                  <a:pt x="57" y="81"/>
                  <a:pt x="57" y="81"/>
                  <a:pt x="57" y="81"/>
                </a:cubicBezTo>
                <a:cubicBezTo>
                  <a:pt x="64" y="80"/>
                  <a:pt x="64" y="80"/>
                  <a:pt x="64" y="80"/>
                </a:cubicBezTo>
                <a:cubicBezTo>
                  <a:pt x="65" y="78"/>
                  <a:pt x="65" y="78"/>
                  <a:pt x="65" y="78"/>
                </a:cubicBezTo>
                <a:cubicBezTo>
                  <a:pt x="63" y="75"/>
                  <a:pt x="63" y="75"/>
                  <a:pt x="63" y="75"/>
                </a:cubicBezTo>
                <a:cubicBezTo>
                  <a:pt x="63" y="71"/>
                  <a:pt x="63" y="71"/>
                  <a:pt x="63" y="71"/>
                </a:cubicBezTo>
                <a:cubicBezTo>
                  <a:pt x="68" y="66"/>
                  <a:pt x="68" y="66"/>
                  <a:pt x="68" y="66"/>
                </a:cubicBezTo>
                <a:lnTo>
                  <a:pt x="70" y="6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188">
            <a:extLst>
              <a:ext uri="{FF2B5EF4-FFF2-40B4-BE49-F238E27FC236}">
                <a16:creationId xmlns:a16="http://schemas.microsoft.com/office/drawing/2014/main" id="{61F3B47B-6B84-4714-77F0-BB8DAA4EBA6D}"/>
              </a:ext>
            </a:extLst>
          </p:cNvPr>
          <p:cNvSpPr>
            <a:spLocks/>
          </p:cNvSpPr>
          <p:nvPr/>
        </p:nvSpPr>
        <p:spPr bwMode="auto">
          <a:xfrm>
            <a:off x="21707101" y="6786564"/>
            <a:ext cx="20638" cy="3176"/>
          </a:xfrm>
          <a:custGeom>
            <a:avLst/>
            <a:gdLst>
              <a:gd name="T0" fmla="*/ 0 w 13"/>
              <a:gd name="T1" fmla="*/ 0 h 2"/>
              <a:gd name="T2" fmla="*/ 13 w 13"/>
              <a:gd name="T3" fmla="*/ 2 h 2"/>
              <a:gd name="T4" fmla="*/ 0 w 13"/>
              <a:gd name="T5" fmla="*/ 0 h 2"/>
              <a:gd name="T6" fmla="*/ 0 w 13"/>
              <a:gd name="T7" fmla="*/ 0 h 2"/>
            </a:gdLst>
            <a:ahLst/>
            <a:cxnLst>
              <a:cxn ang="0">
                <a:pos x="T0" y="T1"/>
              </a:cxn>
              <a:cxn ang="0">
                <a:pos x="T2" y="T3"/>
              </a:cxn>
              <a:cxn ang="0">
                <a:pos x="T4" y="T5"/>
              </a:cxn>
              <a:cxn ang="0">
                <a:pos x="T6" y="T7"/>
              </a:cxn>
            </a:cxnLst>
            <a:rect l="0" t="0" r="r" b="b"/>
            <a:pathLst>
              <a:path w="13" h="2">
                <a:moveTo>
                  <a:pt x="0" y="0"/>
                </a:moveTo>
                <a:lnTo>
                  <a:pt x="13" y="2"/>
                </a:lnTo>
                <a:lnTo>
                  <a:pt x="0" y="0"/>
                </a:lnTo>
                <a:lnTo>
                  <a:pt x="0"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189">
            <a:extLst>
              <a:ext uri="{FF2B5EF4-FFF2-40B4-BE49-F238E27FC236}">
                <a16:creationId xmlns:a16="http://schemas.microsoft.com/office/drawing/2014/main" id="{B6484F3B-BE79-2CBB-CC46-D8149E2FD14D}"/>
              </a:ext>
            </a:extLst>
          </p:cNvPr>
          <p:cNvSpPr>
            <a:spLocks/>
          </p:cNvSpPr>
          <p:nvPr/>
        </p:nvSpPr>
        <p:spPr bwMode="auto">
          <a:xfrm>
            <a:off x="21727739" y="6638926"/>
            <a:ext cx="477838" cy="304800"/>
          </a:xfrm>
          <a:custGeom>
            <a:avLst/>
            <a:gdLst>
              <a:gd name="T0" fmla="*/ 151 w 152"/>
              <a:gd name="T1" fmla="*/ 61 h 97"/>
              <a:gd name="T2" fmla="*/ 143 w 152"/>
              <a:gd name="T3" fmla="*/ 59 h 97"/>
              <a:gd name="T4" fmla="*/ 129 w 152"/>
              <a:gd name="T5" fmla="*/ 60 h 97"/>
              <a:gd name="T6" fmla="*/ 124 w 152"/>
              <a:gd name="T7" fmla="*/ 50 h 97"/>
              <a:gd name="T8" fmla="*/ 122 w 152"/>
              <a:gd name="T9" fmla="*/ 29 h 97"/>
              <a:gd name="T10" fmla="*/ 112 w 152"/>
              <a:gd name="T11" fmla="*/ 17 h 97"/>
              <a:gd name="T12" fmla="*/ 104 w 152"/>
              <a:gd name="T13" fmla="*/ 7 h 97"/>
              <a:gd name="T14" fmla="*/ 94 w 152"/>
              <a:gd name="T15" fmla="*/ 1 h 97"/>
              <a:gd name="T16" fmla="*/ 77 w 152"/>
              <a:gd name="T17" fmla="*/ 6 h 97"/>
              <a:gd name="T18" fmla="*/ 69 w 152"/>
              <a:gd name="T19" fmla="*/ 11 h 97"/>
              <a:gd name="T20" fmla="*/ 60 w 152"/>
              <a:gd name="T21" fmla="*/ 10 h 97"/>
              <a:gd name="T22" fmla="*/ 52 w 152"/>
              <a:gd name="T23" fmla="*/ 5 h 97"/>
              <a:gd name="T24" fmla="*/ 43 w 152"/>
              <a:gd name="T25" fmla="*/ 1 h 97"/>
              <a:gd name="T26" fmla="*/ 38 w 152"/>
              <a:gd name="T27" fmla="*/ 3 h 97"/>
              <a:gd name="T28" fmla="*/ 34 w 152"/>
              <a:gd name="T29" fmla="*/ 5 h 97"/>
              <a:gd name="T30" fmla="*/ 29 w 152"/>
              <a:gd name="T31" fmla="*/ 9 h 97"/>
              <a:gd name="T32" fmla="*/ 21 w 152"/>
              <a:gd name="T33" fmla="*/ 26 h 97"/>
              <a:gd name="T34" fmla="*/ 16 w 152"/>
              <a:gd name="T35" fmla="*/ 39 h 97"/>
              <a:gd name="T36" fmla="*/ 8 w 152"/>
              <a:gd name="T37" fmla="*/ 41 h 97"/>
              <a:gd name="T38" fmla="*/ 3 w 152"/>
              <a:gd name="T39" fmla="*/ 45 h 97"/>
              <a:gd name="T40" fmla="*/ 3 w 152"/>
              <a:gd name="T41" fmla="*/ 50 h 97"/>
              <a:gd name="T42" fmla="*/ 11 w 152"/>
              <a:gd name="T43" fmla="*/ 61 h 97"/>
              <a:gd name="T44" fmla="*/ 18 w 152"/>
              <a:gd name="T45" fmla="*/ 71 h 97"/>
              <a:gd name="T46" fmla="*/ 24 w 152"/>
              <a:gd name="T47" fmla="*/ 75 h 97"/>
              <a:gd name="T48" fmla="*/ 30 w 152"/>
              <a:gd name="T49" fmla="*/ 77 h 97"/>
              <a:gd name="T50" fmla="*/ 35 w 152"/>
              <a:gd name="T51" fmla="*/ 75 h 97"/>
              <a:gd name="T52" fmla="*/ 38 w 152"/>
              <a:gd name="T53" fmla="*/ 79 h 97"/>
              <a:gd name="T54" fmla="*/ 44 w 152"/>
              <a:gd name="T55" fmla="*/ 86 h 97"/>
              <a:gd name="T56" fmla="*/ 45 w 152"/>
              <a:gd name="T57" fmla="*/ 92 h 97"/>
              <a:gd name="T58" fmla="*/ 51 w 152"/>
              <a:gd name="T59" fmla="*/ 93 h 97"/>
              <a:gd name="T60" fmla="*/ 58 w 152"/>
              <a:gd name="T61" fmla="*/ 95 h 97"/>
              <a:gd name="T62" fmla="*/ 65 w 152"/>
              <a:gd name="T63" fmla="*/ 97 h 97"/>
              <a:gd name="T64" fmla="*/ 73 w 152"/>
              <a:gd name="T65" fmla="*/ 96 h 97"/>
              <a:gd name="T66" fmla="*/ 79 w 152"/>
              <a:gd name="T67" fmla="*/ 96 h 97"/>
              <a:gd name="T68" fmla="*/ 91 w 152"/>
              <a:gd name="T69" fmla="*/ 95 h 97"/>
              <a:gd name="T70" fmla="*/ 97 w 152"/>
              <a:gd name="T71" fmla="*/ 91 h 97"/>
              <a:gd name="T72" fmla="*/ 116 w 152"/>
              <a:gd name="T73" fmla="*/ 86 h 97"/>
              <a:gd name="T74" fmla="*/ 124 w 152"/>
              <a:gd name="T75" fmla="*/ 90 h 97"/>
              <a:gd name="T76" fmla="*/ 132 w 152"/>
              <a:gd name="T77" fmla="*/ 91 h 97"/>
              <a:gd name="T78" fmla="*/ 138 w 152"/>
              <a:gd name="T79" fmla="*/ 92 h 97"/>
              <a:gd name="T80" fmla="*/ 139 w 152"/>
              <a:gd name="T81" fmla="*/ 80 h 97"/>
              <a:gd name="T82" fmla="*/ 152 w 152"/>
              <a:gd name="T83"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97">
                <a:moveTo>
                  <a:pt x="151" y="63"/>
                </a:moveTo>
                <a:cubicBezTo>
                  <a:pt x="151" y="61"/>
                  <a:pt x="151" y="61"/>
                  <a:pt x="151" y="61"/>
                </a:cubicBezTo>
                <a:cubicBezTo>
                  <a:pt x="148" y="59"/>
                  <a:pt x="148" y="59"/>
                  <a:pt x="148" y="59"/>
                </a:cubicBezTo>
                <a:cubicBezTo>
                  <a:pt x="143" y="59"/>
                  <a:pt x="143" y="59"/>
                  <a:pt x="143" y="59"/>
                </a:cubicBezTo>
                <a:cubicBezTo>
                  <a:pt x="142" y="61"/>
                  <a:pt x="142" y="61"/>
                  <a:pt x="142" y="61"/>
                </a:cubicBezTo>
                <a:cubicBezTo>
                  <a:pt x="129" y="60"/>
                  <a:pt x="129" y="60"/>
                  <a:pt x="129" y="60"/>
                </a:cubicBezTo>
                <a:cubicBezTo>
                  <a:pt x="127" y="55"/>
                  <a:pt x="127" y="55"/>
                  <a:pt x="127" y="55"/>
                </a:cubicBezTo>
                <a:cubicBezTo>
                  <a:pt x="124" y="50"/>
                  <a:pt x="124" y="50"/>
                  <a:pt x="124" y="50"/>
                </a:cubicBezTo>
                <a:cubicBezTo>
                  <a:pt x="125" y="34"/>
                  <a:pt x="125" y="34"/>
                  <a:pt x="125" y="34"/>
                </a:cubicBezTo>
                <a:cubicBezTo>
                  <a:pt x="122" y="29"/>
                  <a:pt x="122" y="29"/>
                  <a:pt x="122" y="29"/>
                </a:cubicBezTo>
                <a:cubicBezTo>
                  <a:pt x="121" y="24"/>
                  <a:pt x="121" y="24"/>
                  <a:pt x="121" y="24"/>
                </a:cubicBezTo>
                <a:cubicBezTo>
                  <a:pt x="112" y="17"/>
                  <a:pt x="112" y="17"/>
                  <a:pt x="112" y="17"/>
                </a:cubicBezTo>
                <a:cubicBezTo>
                  <a:pt x="111" y="14"/>
                  <a:pt x="111" y="14"/>
                  <a:pt x="111" y="14"/>
                </a:cubicBezTo>
                <a:cubicBezTo>
                  <a:pt x="104" y="7"/>
                  <a:pt x="104" y="7"/>
                  <a:pt x="104" y="7"/>
                </a:cubicBezTo>
                <a:cubicBezTo>
                  <a:pt x="102" y="0"/>
                  <a:pt x="102" y="0"/>
                  <a:pt x="102" y="0"/>
                </a:cubicBezTo>
                <a:cubicBezTo>
                  <a:pt x="94" y="1"/>
                  <a:pt x="94" y="1"/>
                  <a:pt x="94" y="1"/>
                </a:cubicBezTo>
                <a:cubicBezTo>
                  <a:pt x="87" y="4"/>
                  <a:pt x="87" y="4"/>
                  <a:pt x="87" y="4"/>
                </a:cubicBezTo>
                <a:cubicBezTo>
                  <a:pt x="77" y="6"/>
                  <a:pt x="77" y="6"/>
                  <a:pt x="77" y="6"/>
                </a:cubicBezTo>
                <a:cubicBezTo>
                  <a:pt x="74" y="9"/>
                  <a:pt x="74" y="9"/>
                  <a:pt x="74" y="9"/>
                </a:cubicBezTo>
                <a:cubicBezTo>
                  <a:pt x="69" y="11"/>
                  <a:pt x="69" y="11"/>
                  <a:pt x="69" y="11"/>
                </a:cubicBezTo>
                <a:cubicBezTo>
                  <a:pt x="63" y="11"/>
                  <a:pt x="63" y="11"/>
                  <a:pt x="63" y="11"/>
                </a:cubicBezTo>
                <a:cubicBezTo>
                  <a:pt x="60" y="10"/>
                  <a:pt x="60" y="10"/>
                  <a:pt x="60" y="10"/>
                </a:cubicBezTo>
                <a:cubicBezTo>
                  <a:pt x="56" y="6"/>
                  <a:pt x="56" y="6"/>
                  <a:pt x="56" y="6"/>
                </a:cubicBezTo>
                <a:cubicBezTo>
                  <a:pt x="52" y="5"/>
                  <a:pt x="52" y="5"/>
                  <a:pt x="52" y="5"/>
                </a:cubicBezTo>
                <a:cubicBezTo>
                  <a:pt x="49" y="5"/>
                  <a:pt x="49" y="5"/>
                  <a:pt x="49" y="5"/>
                </a:cubicBezTo>
                <a:cubicBezTo>
                  <a:pt x="43" y="1"/>
                  <a:pt x="43" y="1"/>
                  <a:pt x="43" y="1"/>
                </a:cubicBezTo>
                <a:cubicBezTo>
                  <a:pt x="39" y="1"/>
                  <a:pt x="39" y="1"/>
                  <a:pt x="39" y="1"/>
                </a:cubicBezTo>
                <a:cubicBezTo>
                  <a:pt x="38" y="3"/>
                  <a:pt x="38" y="3"/>
                  <a:pt x="38" y="3"/>
                </a:cubicBezTo>
                <a:cubicBezTo>
                  <a:pt x="34" y="4"/>
                  <a:pt x="34" y="4"/>
                  <a:pt x="34" y="4"/>
                </a:cubicBezTo>
                <a:cubicBezTo>
                  <a:pt x="34" y="5"/>
                  <a:pt x="34" y="5"/>
                  <a:pt x="34" y="5"/>
                </a:cubicBezTo>
                <a:cubicBezTo>
                  <a:pt x="33" y="8"/>
                  <a:pt x="33" y="8"/>
                  <a:pt x="33" y="8"/>
                </a:cubicBezTo>
                <a:cubicBezTo>
                  <a:pt x="29" y="9"/>
                  <a:pt x="29" y="9"/>
                  <a:pt x="29" y="9"/>
                </a:cubicBezTo>
                <a:cubicBezTo>
                  <a:pt x="25" y="16"/>
                  <a:pt x="25" y="16"/>
                  <a:pt x="25" y="16"/>
                </a:cubicBezTo>
                <a:cubicBezTo>
                  <a:pt x="21" y="26"/>
                  <a:pt x="21" y="26"/>
                  <a:pt x="21" y="26"/>
                </a:cubicBezTo>
                <a:cubicBezTo>
                  <a:pt x="15" y="35"/>
                  <a:pt x="15" y="35"/>
                  <a:pt x="15" y="35"/>
                </a:cubicBezTo>
                <a:cubicBezTo>
                  <a:pt x="16" y="39"/>
                  <a:pt x="16" y="39"/>
                  <a:pt x="16" y="39"/>
                </a:cubicBezTo>
                <a:cubicBezTo>
                  <a:pt x="13" y="41"/>
                  <a:pt x="13" y="41"/>
                  <a:pt x="13" y="41"/>
                </a:cubicBezTo>
                <a:cubicBezTo>
                  <a:pt x="8" y="41"/>
                  <a:pt x="8" y="41"/>
                  <a:pt x="8" y="41"/>
                </a:cubicBezTo>
                <a:cubicBezTo>
                  <a:pt x="7" y="44"/>
                  <a:pt x="7" y="44"/>
                  <a:pt x="7" y="44"/>
                </a:cubicBezTo>
                <a:cubicBezTo>
                  <a:pt x="3" y="45"/>
                  <a:pt x="3" y="45"/>
                  <a:pt x="3" y="45"/>
                </a:cubicBezTo>
                <a:cubicBezTo>
                  <a:pt x="0" y="48"/>
                  <a:pt x="0" y="48"/>
                  <a:pt x="0" y="48"/>
                </a:cubicBezTo>
                <a:cubicBezTo>
                  <a:pt x="3" y="50"/>
                  <a:pt x="3" y="50"/>
                  <a:pt x="3" y="50"/>
                </a:cubicBezTo>
                <a:cubicBezTo>
                  <a:pt x="9" y="57"/>
                  <a:pt x="9" y="57"/>
                  <a:pt x="9" y="57"/>
                </a:cubicBezTo>
                <a:cubicBezTo>
                  <a:pt x="11" y="61"/>
                  <a:pt x="11" y="61"/>
                  <a:pt x="11" y="61"/>
                </a:cubicBezTo>
                <a:cubicBezTo>
                  <a:pt x="20" y="68"/>
                  <a:pt x="20" y="68"/>
                  <a:pt x="20" y="68"/>
                </a:cubicBezTo>
                <a:cubicBezTo>
                  <a:pt x="18" y="71"/>
                  <a:pt x="18" y="71"/>
                  <a:pt x="18" y="71"/>
                </a:cubicBezTo>
                <a:cubicBezTo>
                  <a:pt x="18" y="73"/>
                  <a:pt x="18" y="73"/>
                  <a:pt x="18" y="73"/>
                </a:cubicBezTo>
                <a:cubicBezTo>
                  <a:pt x="24" y="75"/>
                  <a:pt x="24" y="75"/>
                  <a:pt x="24" y="75"/>
                </a:cubicBezTo>
                <a:cubicBezTo>
                  <a:pt x="26" y="78"/>
                  <a:pt x="26" y="78"/>
                  <a:pt x="26" y="78"/>
                </a:cubicBezTo>
                <a:cubicBezTo>
                  <a:pt x="30" y="77"/>
                  <a:pt x="30" y="77"/>
                  <a:pt x="30" y="77"/>
                </a:cubicBezTo>
                <a:cubicBezTo>
                  <a:pt x="32" y="79"/>
                  <a:pt x="32" y="79"/>
                  <a:pt x="32" y="79"/>
                </a:cubicBezTo>
                <a:cubicBezTo>
                  <a:pt x="35" y="75"/>
                  <a:pt x="35" y="75"/>
                  <a:pt x="35" y="75"/>
                </a:cubicBezTo>
                <a:cubicBezTo>
                  <a:pt x="41" y="76"/>
                  <a:pt x="41" y="76"/>
                  <a:pt x="41" y="76"/>
                </a:cubicBezTo>
                <a:cubicBezTo>
                  <a:pt x="41" y="76"/>
                  <a:pt x="38" y="79"/>
                  <a:pt x="38" y="79"/>
                </a:cubicBezTo>
                <a:cubicBezTo>
                  <a:pt x="38" y="80"/>
                  <a:pt x="39" y="84"/>
                  <a:pt x="40" y="86"/>
                </a:cubicBezTo>
                <a:cubicBezTo>
                  <a:pt x="44" y="86"/>
                  <a:pt x="44" y="86"/>
                  <a:pt x="44" y="86"/>
                </a:cubicBezTo>
                <a:cubicBezTo>
                  <a:pt x="46" y="89"/>
                  <a:pt x="46" y="89"/>
                  <a:pt x="46" y="89"/>
                </a:cubicBezTo>
                <a:cubicBezTo>
                  <a:pt x="45" y="92"/>
                  <a:pt x="45" y="92"/>
                  <a:pt x="45" y="92"/>
                </a:cubicBezTo>
                <a:cubicBezTo>
                  <a:pt x="47" y="95"/>
                  <a:pt x="47" y="95"/>
                  <a:pt x="47" y="95"/>
                </a:cubicBezTo>
                <a:cubicBezTo>
                  <a:pt x="51" y="93"/>
                  <a:pt x="51" y="93"/>
                  <a:pt x="51" y="93"/>
                </a:cubicBezTo>
                <a:cubicBezTo>
                  <a:pt x="55" y="93"/>
                  <a:pt x="55" y="93"/>
                  <a:pt x="55" y="93"/>
                </a:cubicBezTo>
                <a:cubicBezTo>
                  <a:pt x="58" y="95"/>
                  <a:pt x="58" y="95"/>
                  <a:pt x="58" y="95"/>
                </a:cubicBezTo>
                <a:cubicBezTo>
                  <a:pt x="59" y="95"/>
                  <a:pt x="59" y="95"/>
                  <a:pt x="59" y="95"/>
                </a:cubicBezTo>
                <a:cubicBezTo>
                  <a:pt x="65" y="97"/>
                  <a:pt x="65" y="97"/>
                  <a:pt x="65" y="97"/>
                </a:cubicBezTo>
                <a:cubicBezTo>
                  <a:pt x="70" y="95"/>
                  <a:pt x="70" y="95"/>
                  <a:pt x="70" y="95"/>
                </a:cubicBezTo>
                <a:cubicBezTo>
                  <a:pt x="73" y="96"/>
                  <a:pt x="73" y="96"/>
                  <a:pt x="73" y="96"/>
                </a:cubicBezTo>
                <a:cubicBezTo>
                  <a:pt x="76" y="95"/>
                  <a:pt x="76" y="95"/>
                  <a:pt x="76" y="95"/>
                </a:cubicBezTo>
                <a:cubicBezTo>
                  <a:pt x="79" y="96"/>
                  <a:pt x="79" y="96"/>
                  <a:pt x="79" y="96"/>
                </a:cubicBezTo>
                <a:cubicBezTo>
                  <a:pt x="90" y="96"/>
                  <a:pt x="90" y="96"/>
                  <a:pt x="90" y="96"/>
                </a:cubicBezTo>
                <a:cubicBezTo>
                  <a:pt x="91" y="95"/>
                  <a:pt x="91" y="95"/>
                  <a:pt x="91" y="95"/>
                </a:cubicBezTo>
                <a:cubicBezTo>
                  <a:pt x="96" y="93"/>
                  <a:pt x="96" y="93"/>
                  <a:pt x="96" y="93"/>
                </a:cubicBezTo>
                <a:cubicBezTo>
                  <a:pt x="97" y="91"/>
                  <a:pt x="97" y="91"/>
                  <a:pt x="97" y="91"/>
                </a:cubicBezTo>
                <a:cubicBezTo>
                  <a:pt x="108" y="86"/>
                  <a:pt x="108" y="86"/>
                  <a:pt x="108" y="86"/>
                </a:cubicBezTo>
                <a:cubicBezTo>
                  <a:pt x="116" y="86"/>
                  <a:pt x="116" y="86"/>
                  <a:pt x="116" y="86"/>
                </a:cubicBezTo>
                <a:cubicBezTo>
                  <a:pt x="122" y="88"/>
                  <a:pt x="122" y="88"/>
                  <a:pt x="122" y="88"/>
                </a:cubicBezTo>
                <a:cubicBezTo>
                  <a:pt x="124" y="90"/>
                  <a:pt x="124" y="90"/>
                  <a:pt x="124" y="90"/>
                </a:cubicBezTo>
                <a:cubicBezTo>
                  <a:pt x="127" y="89"/>
                  <a:pt x="127" y="89"/>
                  <a:pt x="127" y="89"/>
                </a:cubicBezTo>
                <a:cubicBezTo>
                  <a:pt x="132" y="91"/>
                  <a:pt x="132" y="91"/>
                  <a:pt x="132" y="91"/>
                </a:cubicBezTo>
                <a:cubicBezTo>
                  <a:pt x="133" y="92"/>
                  <a:pt x="133" y="92"/>
                  <a:pt x="133" y="92"/>
                </a:cubicBezTo>
                <a:cubicBezTo>
                  <a:pt x="133" y="92"/>
                  <a:pt x="136" y="92"/>
                  <a:pt x="138" y="92"/>
                </a:cubicBezTo>
                <a:cubicBezTo>
                  <a:pt x="138" y="92"/>
                  <a:pt x="138" y="92"/>
                  <a:pt x="138" y="92"/>
                </a:cubicBezTo>
                <a:cubicBezTo>
                  <a:pt x="138" y="88"/>
                  <a:pt x="139" y="84"/>
                  <a:pt x="139" y="80"/>
                </a:cubicBezTo>
                <a:cubicBezTo>
                  <a:pt x="140" y="77"/>
                  <a:pt x="141" y="74"/>
                  <a:pt x="144" y="73"/>
                </a:cubicBezTo>
                <a:cubicBezTo>
                  <a:pt x="149" y="72"/>
                  <a:pt x="151" y="69"/>
                  <a:pt x="152" y="64"/>
                </a:cubicBezTo>
                <a:lnTo>
                  <a:pt x="151" y="6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190">
            <a:extLst>
              <a:ext uri="{FF2B5EF4-FFF2-40B4-BE49-F238E27FC236}">
                <a16:creationId xmlns:a16="http://schemas.microsoft.com/office/drawing/2014/main" id="{402335C8-BFFD-0D1F-7A99-AD1764B7351F}"/>
              </a:ext>
            </a:extLst>
          </p:cNvPr>
          <p:cNvSpPr>
            <a:spLocks/>
          </p:cNvSpPr>
          <p:nvPr/>
        </p:nvSpPr>
        <p:spPr bwMode="auto">
          <a:xfrm>
            <a:off x="21846801" y="6908801"/>
            <a:ext cx="314326" cy="198438"/>
          </a:xfrm>
          <a:custGeom>
            <a:avLst/>
            <a:gdLst>
              <a:gd name="T0" fmla="*/ 100 w 100"/>
              <a:gd name="T1" fmla="*/ 6 h 63"/>
              <a:gd name="T2" fmla="*/ 94 w 100"/>
              <a:gd name="T3" fmla="*/ 5 h 63"/>
              <a:gd name="T4" fmla="*/ 86 w 100"/>
              <a:gd name="T5" fmla="*/ 4 h 63"/>
              <a:gd name="T6" fmla="*/ 78 w 100"/>
              <a:gd name="T7" fmla="*/ 0 h 63"/>
              <a:gd name="T8" fmla="*/ 59 w 100"/>
              <a:gd name="T9" fmla="*/ 5 h 63"/>
              <a:gd name="T10" fmla="*/ 53 w 100"/>
              <a:gd name="T11" fmla="*/ 9 h 63"/>
              <a:gd name="T12" fmla="*/ 41 w 100"/>
              <a:gd name="T13" fmla="*/ 10 h 63"/>
              <a:gd name="T14" fmla="*/ 35 w 100"/>
              <a:gd name="T15" fmla="*/ 10 h 63"/>
              <a:gd name="T16" fmla="*/ 27 w 100"/>
              <a:gd name="T17" fmla="*/ 11 h 63"/>
              <a:gd name="T18" fmla="*/ 20 w 100"/>
              <a:gd name="T19" fmla="*/ 9 h 63"/>
              <a:gd name="T20" fmla="*/ 13 w 100"/>
              <a:gd name="T21" fmla="*/ 7 h 63"/>
              <a:gd name="T22" fmla="*/ 7 w 100"/>
              <a:gd name="T23" fmla="*/ 6 h 63"/>
              <a:gd name="T24" fmla="*/ 6 w 100"/>
              <a:gd name="T25" fmla="*/ 0 h 63"/>
              <a:gd name="T26" fmla="*/ 3 w 100"/>
              <a:gd name="T27" fmla="*/ 2 h 63"/>
              <a:gd name="T28" fmla="*/ 1 w 100"/>
              <a:gd name="T29" fmla="*/ 12 h 63"/>
              <a:gd name="T30" fmla="*/ 9 w 100"/>
              <a:gd name="T31" fmla="*/ 22 h 63"/>
              <a:gd name="T32" fmla="*/ 2 w 100"/>
              <a:gd name="T33" fmla="*/ 31 h 63"/>
              <a:gd name="T34" fmla="*/ 4 w 100"/>
              <a:gd name="T35" fmla="*/ 38 h 63"/>
              <a:gd name="T36" fmla="*/ 2 w 100"/>
              <a:gd name="T37" fmla="*/ 41 h 63"/>
              <a:gd name="T38" fmla="*/ 14 w 100"/>
              <a:gd name="T39" fmla="*/ 54 h 63"/>
              <a:gd name="T40" fmla="*/ 17 w 100"/>
              <a:gd name="T41" fmla="*/ 63 h 63"/>
              <a:gd name="T42" fmla="*/ 28 w 100"/>
              <a:gd name="T43" fmla="*/ 61 h 63"/>
              <a:gd name="T44" fmla="*/ 35 w 100"/>
              <a:gd name="T45" fmla="*/ 60 h 63"/>
              <a:gd name="T46" fmla="*/ 40 w 100"/>
              <a:gd name="T47" fmla="*/ 62 h 63"/>
              <a:gd name="T48" fmla="*/ 45 w 100"/>
              <a:gd name="T49" fmla="*/ 60 h 63"/>
              <a:gd name="T50" fmla="*/ 51 w 100"/>
              <a:gd name="T51" fmla="*/ 62 h 63"/>
              <a:gd name="T52" fmla="*/ 62 w 100"/>
              <a:gd name="T53" fmla="*/ 61 h 63"/>
              <a:gd name="T54" fmla="*/ 63 w 100"/>
              <a:gd name="T55" fmla="*/ 56 h 63"/>
              <a:gd name="T56" fmla="*/ 68 w 100"/>
              <a:gd name="T57" fmla="*/ 49 h 63"/>
              <a:gd name="T58" fmla="*/ 73 w 100"/>
              <a:gd name="T59" fmla="*/ 46 h 63"/>
              <a:gd name="T60" fmla="*/ 77 w 100"/>
              <a:gd name="T61" fmla="*/ 44 h 63"/>
              <a:gd name="T62" fmla="*/ 86 w 100"/>
              <a:gd name="T63" fmla="*/ 47 h 63"/>
              <a:gd name="T64" fmla="*/ 93 w 100"/>
              <a:gd name="T65" fmla="*/ 46 h 63"/>
              <a:gd name="T66" fmla="*/ 89 w 100"/>
              <a:gd name="T6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63">
                <a:moveTo>
                  <a:pt x="95" y="19"/>
                </a:moveTo>
                <a:cubicBezTo>
                  <a:pt x="98" y="15"/>
                  <a:pt x="100" y="11"/>
                  <a:pt x="100" y="6"/>
                </a:cubicBezTo>
                <a:cubicBezTo>
                  <a:pt x="98" y="6"/>
                  <a:pt x="95" y="6"/>
                  <a:pt x="95" y="6"/>
                </a:cubicBezTo>
                <a:cubicBezTo>
                  <a:pt x="94" y="5"/>
                  <a:pt x="94" y="5"/>
                  <a:pt x="94" y="5"/>
                </a:cubicBezTo>
                <a:cubicBezTo>
                  <a:pt x="89" y="3"/>
                  <a:pt x="89" y="3"/>
                  <a:pt x="89" y="3"/>
                </a:cubicBezTo>
                <a:cubicBezTo>
                  <a:pt x="86" y="4"/>
                  <a:pt x="86" y="4"/>
                  <a:pt x="86" y="4"/>
                </a:cubicBezTo>
                <a:cubicBezTo>
                  <a:pt x="84" y="2"/>
                  <a:pt x="84" y="2"/>
                  <a:pt x="84" y="2"/>
                </a:cubicBezTo>
                <a:cubicBezTo>
                  <a:pt x="78" y="0"/>
                  <a:pt x="78" y="0"/>
                  <a:pt x="78" y="0"/>
                </a:cubicBezTo>
                <a:cubicBezTo>
                  <a:pt x="70" y="0"/>
                  <a:pt x="70" y="0"/>
                  <a:pt x="70" y="0"/>
                </a:cubicBezTo>
                <a:cubicBezTo>
                  <a:pt x="59" y="5"/>
                  <a:pt x="59" y="5"/>
                  <a:pt x="59" y="5"/>
                </a:cubicBezTo>
                <a:cubicBezTo>
                  <a:pt x="58" y="7"/>
                  <a:pt x="58" y="7"/>
                  <a:pt x="58" y="7"/>
                </a:cubicBezTo>
                <a:cubicBezTo>
                  <a:pt x="53" y="9"/>
                  <a:pt x="53" y="9"/>
                  <a:pt x="53" y="9"/>
                </a:cubicBezTo>
                <a:cubicBezTo>
                  <a:pt x="52" y="10"/>
                  <a:pt x="52" y="10"/>
                  <a:pt x="52" y="10"/>
                </a:cubicBezTo>
                <a:cubicBezTo>
                  <a:pt x="41" y="10"/>
                  <a:pt x="41" y="10"/>
                  <a:pt x="41" y="10"/>
                </a:cubicBezTo>
                <a:cubicBezTo>
                  <a:pt x="38" y="9"/>
                  <a:pt x="38" y="9"/>
                  <a:pt x="38" y="9"/>
                </a:cubicBezTo>
                <a:cubicBezTo>
                  <a:pt x="35" y="10"/>
                  <a:pt x="35" y="10"/>
                  <a:pt x="35" y="10"/>
                </a:cubicBezTo>
                <a:cubicBezTo>
                  <a:pt x="32" y="9"/>
                  <a:pt x="32" y="9"/>
                  <a:pt x="32" y="9"/>
                </a:cubicBezTo>
                <a:cubicBezTo>
                  <a:pt x="27" y="11"/>
                  <a:pt x="27" y="11"/>
                  <a:pt x="27" y="11"/>
                </a:cubicBezTo>
                <a:cubicBezTo>
                  <a:pt x="21" y="9"/>
                  <a:pt x="21" y="9"/>
                  <a:pt x="21" y="9"/>
                </a:cubicBezTo>
                <a:cubicBezTo>
                  <a:pt x="20" y="9"/>
                  <a:pt x="20" y="9"/>
                  <a:pt x="20" y="9"/>
                </a:cubicBezTo>
                <a:cubicBezTo>
                  <a:pt x="17" y="7"/>
                  <a:pt x="17" y="7"/>
                  <a:pt x="17" y="7"/>
                </a:cubicBezTo>
                <a:cubicBezTo>
                  <a:pt x="13" y="7"/>
                  <a:pt x="13" y="7"/>
                  <a:pt x="13" y="7"/>
                </a:cubicBezTo>
                <a:cubicBezTo>
                  <a:pt x="9" y="9"/>
                  <a:pt x="9" y="9"/>
                  <a:pt x="9" y="9"/>
                </a:cubicBezTo>
                <a:cubicBezTo>
                  <a:pt x="7" y="6"/>
                  <a:pt x="7" y="6"/>
                  <a:pt x="7" y="6"/>
                </a:cubicBezTo>
                <a:cubicBezTo>
                  <a:pt x="8" y="3"/>
                  <a:pt x="8" y="3"/>
                  <a:pt x="8" y="3"/>
                </a:cubicBezTo>
                <a:cubicBezTo>
                  <a:pt x="6" y="0"/>
                  <a:pt x="6" y="0"/>
                  <a:pt x="6" y="0"/>
                </a:cubicBezTo>
                <a:cubicBezTo>
                  <a:pt x="2" y="0"/>
                  <a:pt x="2" y="0"/>
                  <a:pt x="2" y="0"/>
                </a:cubicBezTo>
                <a:cubicBezTo>
                  <a:pt x="2" y="2"/>
                  <a:pt x="3" y="2"/>
                  <a:pt x="3" y="2"/>
                </a:cubicBezTo>
                <a:cubicBezTo>
                  <a:pt x="0" y="5"/>
                  <a:pt x="0" y="5"/>
                  <a:pt x="0" y="5"/>
                </a:cubicBezTo>
                <a:cubicBezTo>
                  <a:pt x="1" y="12"/>
                  <a:pt x="1" y="12"/>
                  <a:pt x="1" y="12"/>
                </a:cubicBezTo>
                <a:cubicBezTo>
                  <a:pt x="6" y="17"/>
                  <a:pt x="6" y="17"/>
                  <a:pt x="6" y="17"/>
                </a:cubicBezTo>
                <a:cubicBezTo>
                  <a:pt x="9" y="22"/>
                  <a:pt x="9" y="22"/>
                  <a:pt x="9" y="22"/>
                </a:cubicBezTo>
                <a:cubicBezTo>
                  <a:pt x="7" y="26"/>
                  <a:pt x="7" y="26"/>
                  <a:pt x="7" y="26"/>
                </a:cubicBezTo>
                <a:cubicBezTo>
                  <a:pt x="2" y="31"/>
                  <a:pt x="2" y="31"/>
                  <a:pt x="2" y="31"/>
                </a:cubicBezTo>
                <a:cubicBezTo>
                  <a:pt x="2" y="35"/>
                  <a:pt x="2" y="35"/>
                  <a:pt x="2" y="35"/>
                </a:cubicBezTo>
                <a:cubicBezTo>
                  <a:pt x="4" y="38"/>
                  <a:pt x="4" y="38"/>
                  <a:pt x="4" y="38"/>
                </a:cubicBezTo>
                <a:cubicBezTo>
                  <a:pt x="3" y="40"/>
                  <a:pt x="3" y="40"/>
                  <a:pt x="3" y="40"/>
                </a:cubicBezTo>
                <a:cubicBezTo>
                  <a:pt x="2" y="41"/>
                  <a:pt x="2" y="41"/>
                  <a:pt x="2" y="41"/>
                </a:cubicBezTo>
                <a:cubicBezTo>
                  <a:pt x="10" y="46"/>
                  <a:pt x="10" y="46"/>
                  <a:pt x="10" y="46"/>
                </a:cubicBezTo>
                <a:cubicBezTo>
                  <a:pt x="14" y="54"/>
                  <a:pt x="14" y="54"/>
                  <a:pt x="14" y="54"/>
                </a:cubicBezTo>
                <a:cubicBezTo>
                  <a:pt x="16" y="62"/>
                  <a:pt x="16" y="62"/>
                  <a:pt x="16" y="62"/>
                </a:cubicBezTo>
                <a:cubicBezTo>
                  <a:pt x="17" y="63"/>
                  <a:pt x="17" y="63"/>
                  <a:pt x="17" y="63"/>
                </a:cubicBezTo>
                <a:cubicBezTo>
                  <a:pt x="25" y="62"/>
                  <a:pt x="25" y="62"/>
                  <a:pt x="25" y="62"/>
                </a:cubicBezTo>
                <a:cubicBezTo>
                  <a:pt x="28" y="61"/>
                  <a:pt x="28" y="61"/>
                  <a:pt x="28" y="61"/>
                </a:cubicBezTo>
                <a:cubicBezTo>
                  <a:pt x="30" y="59"/>
                  <a:pt x="30" y="59"/>
                  <a:pt x="30" y="59"/>
                </a:cubicBezTo>
                <a:cubicBezTo>
                  <a:pt x="35" y="60"/>
                  <a:pt x="35" y="60"/>
                  <a:pt x="35" y="60"/>
                </a:cubicBezTo>
                <a:cubicBezTo>
                  <a:pt x="39" y="60"/>
                  <a:pt x="39" y="60"/>
                  <a:pt x="39" y="60"/>
                </a:cubicBezTo>
                <a:cubicBezTo>
                  <a:pt x="40" y="62"/>
                  <a:pt x="40" y="62"/>
                  <a:pt x="40" y="62"/>
                </a:cubicBezTo>
                <a:cubicBezTo>
                  <a:pt x="43" y="62"/>
                  <a:pt x="43" y="62"/>
                  <a:pt x="43" y="62"/>
                </a:cubicBezTo>
                <a:cubicBezTo>
                  <a:pt x="45" y="60"/>
                  <a:pt x="45" y="60"/>
                  <a:pt x="45" y="60"/>
                </a:cubicBezTo>
                <a:cubicBezTo>
                  <a:pt x="48" y="60"/>
                  <a:pt x="48" y="60"/>
                  <a:pt x="48" y="60"/>
                </a:cubicBezTo>
                <a:cubicBezTo>
                  <a:pt x="51" y="62"/>
                  <a:pt x="51" y="62"/>
                  <a:pt x="51" y="62"/>
                </a:cubicBezTo>
                <a:cubicBezTo>
                  <a:pt x="55" y="61"/>
                  <a:pt x="55" y="61"/>
                  <a:pt x="55" y="61"/>
                </a:cubicBezTo>
                <a:cubicBezTo>
                  <a:pt x="62" y="61"/>
                  <a:pt x="62" y="61"/>
                  <a:pt x="62" y="61"/>
                </a:cubicBezTo>
                <a:cubicBezTo>
                  <a:pt x="65" y="60"/>
                  <a:pt x="65" y="60"/>
                  <a:pt x="65" y="60"/>
                </a:cubicBezTo>
                <a:cubicBezTo>
                  <a:pt x="63" y="56"/>
                  <a:pt x="63" y="56"/>
                  <a:pt x="63" y="56"/>
                </a:cubicBezTo>
                <a:cubicBezTo>
                  <a:pt x="63" y="56"/>
                  <a:pt x="63" y="53"/>
                  <a:pt x="63" y="52"/>
                </a:cubicBezTo>
                <a:cubicBezTo>
                  <a:pt x="63" y="52"/>
                  <a:pt x="68" y="49"/>
                  <a:pt x="68" y="49"/>
                </a:cubicBezTo>
                <a:cubicBezTo>
                  <a:pt x="70" y="49"/>
                  <a:pt x="70" y="49"/>
                  <a:pt x="70" y="49"/>
                </a:cubicBezTo>
                <a:cubicBezTo>
                  <a:pt x="73" y="46"/>
                  <a:pt x="73" y="46"/>
                  <a:pt x="73" y="46"/>
                </a:cubicBezTo>
                <a:cubicBezTo>
                  <a:pt x="75" y="46"/>
                  <a:pt x="75" y="46"/>
                  <a:pt x="75" y="46"/>
                </a:cubicBezTo>
                <a:cubicBezTo>
                  <a:pt x="77" y="44"/>
                  <a:pt x="77" y="44"/>
                  <a:pt x="77" y="44"/>
                </a:cubicBezTo>
                <a:cubicBezTo>
                  <a:pt x="81" y="44"/>
                  <a:pt x="81" y="44"/>
                  <a:pt x="81" y="44"/>
                </a:cubicBezTo>
                <a:cubicBezTo>
                  <a:pt x="86" y="47"/>
                  <a:pt x="86" y="47"/>
                  <a:pt x="86" y="47"/>
                </a:cubicBezTo>
                <a:cubicBezTo>
                  <a:pt x="89" y="45"/>
                  <a:pt x="89" y="45"/>
                  <a:pt x="89" y="45"/>
                </a:cubicBezTo>
                <a:cubicBezTo>
                  <a:pt x="93" y="46"/>
                  <a:pt x="93" y="46"/>
                  <a:pt x="93" y="46"/>
                </a:cubicBezTo>
                <a:cubicBezTo>
                  <a:pt x="92" y="43"/>
                  <a:pt x="90" y="41"/>
                  <a:pt x="89" y="38"/>
                </a:cubicBezTo>
                <a:cubicBezTo>
                  <a:pt x="89" y="36"/>
                  <a:pt x="89" y="34"/>
                  <a:pt x="89" y="32"/>
                </a:cubicBezTo>
                <a:cubicBezTo>
                  <a:pt x="90" y="27"/>
                  <a:pt x="91" y="22"/>
                  <a:pt x="95" y="1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191">
            <a:extLst>
              <a:ext uri="{FF2B5EF4-FFF2-40B4-BE49-F238E27FC236}">
                <a16:creationId xmlns:a16="http://schemas.microsoft.com/office/drawing/2014/main" id="{908C9EF1-46FE-8804-1AD1-82D8E335B2B7}"/>
              </a:ext>
            </a:extLst>
          </p:cNvPr>
          <p:cNvSpPr>
            <a:spLocks/>
          </p:cNvSpPr>
          <p:nvPr/>
        </p:nvSpPr>
        <p:spPr bwMode="auto">
          <a:xfrm>
            <a:off x="21762663" y="7034215"/>
            <a:ext cx="134938" cy="109538"/>
          </a:xfrm>
          <a:custGeom>
            <a:avLst/>
            <a:gdLst>
              <a:gd name="T0" fmla="*/ 81 w 85"/>
              <a:gd name="T1" fmla="*/ 28 h 69"/>
              <a:gd name="T2" fmla="*/ 73 w 85"/>
              <a:gd name="T3" fmla="*/ 12 h 69"/>
              <a:gd name="T4" fmla="*/ 57 w 85"/>
              <a:gd name="T5" fmla="*/ 2 h 69"/>
              <a:gd name="T6" fmla="*/ 59 w 85"/>
              <a:gd name="T7" fmla="*/ 0 h 69"/>
              <a:gd name="T8" fmla="*/ 46 w 85"/>
              <a:gd name="T9" fmla="*/ 2 h 69"/>
              <a:gd name="T10" fmla="*/ 38 w 85"/>
              <a:gd name="T11" fmla="*/ 2 h 69"/>
              <a:gd name="T12" fmla="*/ 26 w 85"/>
              <a:gd name="T13" fmla="*/ 6 h 69"/>
              <a:gd name="T14" fmla="*/ 20 w 85"/>
              <a:gd name="T15" fmla="*/ 10 h 69"/>
              <a:gd name="T16" fmla="*/ 12 w 85"/>
              <a:gd name="T17" fmla="*/ 14 h 69"/>
              <a:gd name="T18" fmla="*/ 4 w 85"/>
              <a:gd name="T19" fmla="*/ 18 h 69"/>
              <a:gd name="T20" fmla="*/ 4 w 85"/>
              <a:gd name="T21" fmla="*/ 20 h 69"/>
              <a:gd name="T22" fmla="*/ 2 w 85"/>
              <a:gd name="T23" fmla="*/ 24 h 69"/>
              <a:gd name="T24" fmla="*/ 0 w 85"/>
              <a:gd name="T25" fmla="*/ 20 h 69"/>
              <a:gd name="T26" fmla="*/ 2 w 85"/>
              <a:gd name="T27" fmla="*/ 24 h 69"/>
              <a:gd name="T28" fmla="*/ 0 w 85"/>
              <a:gd name="T29" fmla="*/ 30 h 69"/>
              <a:gd name="T30" fmla="*/ 2 w 85"/>
              <a:gd name="T31" fmla="*/ 48 h 69"/>
              <a:gd name="T32" fmla="*/ 12 w 85"/>
              <a:gd name="T33" fmla="*/ 66 h 69"/>
              <a:gd name="T34" fmla="*/ 18 w 85"/>
              <a:gd name="T35" fmla="*/ 69 h 69"/>
              <a:gd name="T36" fmla="*/ 32 w 85"/>
              <a:gd name="T37" fmla="*/ 62 h 69"/>
              <a:gd name="T38" fmla="*/ 42 w 85"/>
              <a:gd name="T39" fmla="*/ 58 h 69"/>
              <a:gd name="T40" fmla="*/ 44 w 85"/>
              <a:gd name="T41" fmla="*/ 56 h 69"/>
              <a:gd name="T42" fmla="*/ 50 w 85"/>
              <a:gd name="T43" fmla="*/ 52 h 69"/>
              <a:gd name="T44" fmla="*/ 65 w 85"/>
              <a:gd name="T45" fmla="*/ 52 h 69"/>
              <a:gd name="T46" fmla="*/ 75 w 85"/>
              <a:gd name="T47" fmla="*/ 48 h 69"/>
              <a:gd name="T48" fmla="*/ 79 w 85"/>
              <a:gd name="T49" fmla="*/ 48 h 69"/>
              <a:gd name="T50" fmla="*/ 85 w 85"/>
              <a:gd name="T51" fmla="*/ 42 h 69"/>
              <a:gd name="T52" fmla="*/ 81 w 85"/>
              <a:gd name="T5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69">
                <a:moveTo>
                  <a:pt x="81" y="28"/>
                </a:moveTo>
                <a:lnTo>
                  <a:pt x="73" y="12"/>
                </a:lnTo>
                <a:lnTo>
                  <a:pt x="57" y="2"/>
                </a:lnTo>
                <a:lnTo>
                  <a:pt x="59" y="0"/>
                </a:lnTo>
                <a:lnTo>
                  <a:pt x="46" y="2"/>
                </a:lnTo>
                <a:lnTo>
                  <a:pt x="38" y="2"/>
                </a:lnTo>
                <a:lnTo>
                  <a:pt x="26" y="6"/>
                </a:lnTo>
                <a:lnTo>
                  <a:pt x="20" y="10"/>
                </a:lnTo>
                <a:lnTo>
                  <a:pt x="12" y="14"/>
                </a:lnTo>
                <a:lnTo>
                  <a:pt x="4" y="18"/>
                </a:lnTo>
                <a:lnTo>
                  <a:pt x="4" y="20"/>
                </a:lnTo>
                <a:lnTo>
                  <a:pt x="2" y="24"/>
                </a:lnTo>
                <a:lnTo>
                  <a:pt x="0" y="20"/>
                </a:lnTo>
                <a:lnTo>
                  <a:pt x="2" y="24"/>
                </a:lnTo>
                <a:lnTo>
                  <a:pt x="0" y="30"/>
                </a:lnTo>
                <a:lnTo>
                  <a:pt x="2" y="48"/>
                </a:lnTo>
                <a:lnTo>
                  <a:pt x="12" y="66"/>
                </a:lnTo>
                <a:lnTo>
                  <a:pt x="18" y="69"/>
                </a:lnTo>
                <a:lnTo>
                  <a:pt x="32" y="62"/>
                </a:lnTo>
                <a:lnTo>
                  <a:pt x="42" y="58"/>
                </a:lnTo>
                <a:lnTo>
                  <a:pt x="44" y="56"/>
                </a:lnTo>
                <a:lnTo>
                  <a:pt x="50" y="52"/>
                </a:lnTo>
                <a:lnTo>
                  <a:pt x="65" y="52"/>
                </a:lnTo>
                <a:lnTo>
                  <a:pt x="75" y="48"/>
                </a:lnTo>
                <a:lnTo>
                  <a:pt x="79" y="48"/>
                </a:lnTo>
                <a:lnTo>
                  <a:pt x="85" y="42"/>
                </a:lnTo>
                <a:lnTo>
                  <a:pt x="81" y="2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192">
            <a:extLst>
              <a:ext uri="{FF2B5EF4-FFF2-40B4-BE49-F238E27FC236}">
                <a16:creationId xmlns:a16="http://schemas.microsoft.com/office/drawing/2014/main" id="{C7ED4C4C-DD53-F3B9-EDB6-7008009A8BB9}"/>
              </a:ext>
            </a:extLst>
          </p:cNvPr>
          <p:cNvSpPr>
            <a:spLocks noEditPoints="1"/>
          </p:cNvSpPr>
          <p:nvPr/>
        </p:nvSpPr>
        <p:spPr bwMode="auto">
          <a:xfrm>
            <a:off x="21715038" y="7062788"/>
            <a:ext cx="358776" cy="347664"/>
          </a:xfrm>
          <a:custGeom>
            <a:avLst/>
            <a:gdLst>
              <a:gd name="T0" fmla="*/ 26 w 114"/>
              <a:gd name="T1" fmla="*/ 88 h 111"/>
              <a:gd name="T2" fmla="*/ 26 w 114"/>
              <a:gd name="T3" fmla="*/ 88 h 111"/>
              <a:gd name="T4" fmla="*/ 22 w 114"/>
              <a:gd name="T5" fmla="*/ 78 h 111"/>
              <a:gd name="T6" fmla="*/ 17 w 114"/>
              <a:gd name="T7" fmla="*/ 77 h 111"/>
              <a:gd name="T8" fmla="*/ 18 w 114"/>
              <a:gd name="T9" fmla="*/ 83 h 111"/>
              <a:gd name="T10" fmla="*/ 25 w 114"/>
              <a:gd name="T11" fmla="*/ 79 h 111"/>
              <a:gd name="T12" fmla="*/ 22 w 114"/>
              <a:gd name="T13" fmla="*/ 90 h 111"/>
              <a:gd name="T14" fmla="*/ 25 w 114"/>
              <a:gd name="T15" fmla="*/ 88 h 111"/>
              <a:gd name="T16" fmla="*/ 114 w 114"/>
              <a:gd name="T17" fmla="*/ 6 h 111"/>
              <a:gd name="T18" fmla="*/ 111 w 114"/>
              <a:gd name="T19" fmla="*/ 0 h 111"/>
              <a:gd name="T20" fmla="*/ 105 w 114"/>
              <a:gd name="T21" fmla="*/ 3 h 111"/>
              <a:gd name="T22" fmla="*/ 107 w 114"/>
              <a:gd name="T23" fmla="*/ 11 h 111"/>
              <a:gd name="T24" fmla="*/ 97 w 114"/>
              <a:gd name="T25" fmla="*/ 12 h 111"/>
              <a:gd name="T26" fmla="*/ 90 w 114"/>
              <a:gd name="T27" fmla="*/ 11 h 111"/>
              <a:gd name="T28" fmla="*/ 85 w 114"/>
              <a:gd name="T29" fmla="*/ 13 h 111"/>
              <a:gd name="T30" fmla="*/ 81 w 114"/>
              <a:gd name="T31" fmla="*/ 11 h 111"/>
              <a:gd name="T32" fmla="*/ 72 w 114"/>
              <a:gd name="T33" fmla="*/ 10 h 111"/>
              <a:gd name="T34" fmla="*/ 67 w 114"/>
              <a:gd name="T35" fmla="*/ 13 h 111"/>
              <a:gd name="T36" fmla="*/ 58 w 114"/>
              <a:gd name="T37" fmla="*/ 13 h 111"/>
              <a:gd name="T38" fmla="*/ 55 w 114"/>
              <a:gd name="T39" fmla="*/ 15 h 111"/>
              <a:gd name="T40" fmla="*/ 48 w 114"/>
              <a:gd name="T41" fmla="*/ 17 h 111"/>
              <a:gd name="T42" fmla="*/ 37 w 114"/>
              <a:gd name="T43" fmla="*/ 19 h 111"/>
              <a:gd name="T44" fmla="*/ 31 w 114"/>
              <a:gd name="T45" fmla="*/ 22 h 111"/>
              <a:gd name="T46" fmla="*/ 21 w 114"/>
              <a:gd name="T47" fmla="*/ 24 h 111"/>
              <a:gd name="T48" fmla="*/ 24 w 114"/>
              <a:gd name="T49" fmla="*/ 31 h 111"/>
              <a:gd name="T50" fmla="*/ 13 w 114"/>
              <a:gd name="T51" fmla="*/ 38 h 111"/>
              <a:gd name="T52" fmla="*/ 12 w 114"/>
              <a:gd name="T53" fmla="*/ 48 h 111"/>
              <a:gd name="T54" fmla="*/ 2 w 114"/>
              <a:gd name="T55" fmla="*/ 47 h 111"/>
              <a:gd name="T56" fmla="*/ 9 w 114"/>
              <a:gd name="T57" fmla="*/ 55 h 111"/>
              <a:gd name="T58" fmla="*/ 26 w 114"/>
              <a:gd name="T59" fmla="*/ 80 h 111"/>
              <a:gd name="T60" fmla="*/ 26 w 114"/>
              <a:gd name="T61" fmla="*/ 88 h 111"/>
              <a:gd name="T62" fmla="*/ 42 w 114"/>
              <a:gd name="T63" fmla="*/ 107 h 111"/>
              <a:gd name="T64" fmla="*/ 62 w 114"/>
              <a:gd name="T65" fmla="*/ 107 h 111"/>
              <a:gd name="T66" fmla="*/ 67 w 114"/>
              <a:gd name="T67" fmla="*/ 89 h 111"/>
              <a:gd name="T68" fmla="*/ 82 w 114"/>
              <a:gd name="T69" fmla="*/ 82 h 111"/>
              <a:gd name="T70" fmla="*/ 66 w 114"/>
              <a:gd name="T71" fmla="*/ 64 h 111"/>
              <a:gd name="T72" fmla="*/ 51 w 114"/>
              <a:gd name="T73" fmla="*/ 37 h 111"/>
              <a:gd name="T74" fmla="*/ 55 w 114"/>
              <a:gd name="T75" fmla="*/ 35 h 111"/>
              <a:gd name="T76" fmla="*/ 72 w 114"/>
              <a:gd name="T77" fmla="*/ 34 h 111"/>
              <a:gd name="T78" fmla="*/ 78 w 114"/>
              <a:gd name="T79" fmla="*/ 25 h 111"/>
              <a:gd name="T80" fmla="*/ 98 w 114"/>
              <a:gd name="T81" fmla="*/ 22 h 111"/>
              <a:gd name="T82" fmla="*/ 104 w 114"/>
              <a:gd name="T83" fmla="*/ 22 h 111"/>
              <a:gd name="T84" fmla="*/ 111 w 114"/>
              <a:gd name="T85" fmla="*/ 17 h 111"/>
              <a:gd name="T86" fmla="*/ 114 w 114"/>
              <a:gd name="T87" fmla="*/ 11 h 111"/>
              <a:gd name="T88" fmla="*/ 25 w 114"/>
              <a:gd name="T89" fmla="*/ 83 h 111"/>
              <a:gd name="T90" fmla="*/ 26 w 114"/>
              <a:gd name="T91" fmla="*/ 83 h 111"/>
              <a:gd name="T92" fmla="*/ 25 w 114"/>
              <a:gd name="T93" fmla="*/ 83 h 111"/>
              <a:gd name="T94" fmla="*/ 25 w 114"/>
              <a:gd name="T95" fmla="*/ 79 h 111"/>
              <a:gd name="T96" fmla="*/ 26 w 114"/>
              <a:gd name="T97"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11">
                <a:moveTo>
                  <a:pt x="25" y="88"/>
                </a:moveTo>
                <a:cubicBezTo>
                  <a:pt x="25" y="88"/>
                  <a:pt x="26" y="88"/>
                  <a:pt x="26" y="88"/>
                </a:cubicBezTo>
                <a:cubicBezTo>
                  <a:pt x="26" y="88"/>
                  <a:pt x="26" y="88"/>
                  <a:pt x="26" y="88"/>
                </a:cubicBezTo>
                <a:cubicBezTo>
                  <a:pt x="26" y="88"/>
                  <a:pt x="26" y="88"/>
                  <a:pt x="26" y="88"/>
                </a:cubicBezTo>
                <a:cubicBezTo>
                  <a:pt x="25" y="88"/>
                  <a:pt x="25" y="88"/>
                  <a:pt x="25" y="88"/>
                </a:cubicBezTo>
                <a:close/>
                <a:moveTo>
                  <a:pt x="22" y="78"/>
                </a:moveTo>
                <a:cubicBezTo>
                  <a:pt x="22" y="78"/>
                  <a:pt x="21" y="77"/>
                  <a:pt x="21" y="77"/>
                </a:cubicBezTo>
                <a:cubicBezTo>
                  <a:pt x="20" y="76"/>
                  <a:pt x="18" y="76"/>
                  <a:pt x="17" y="77"/>
                </a:cubicBezTo>
                <a:cubicBezTo>
                  <a:pt x="16" y="78"/>
                  <a:pt x="16" y="79"/>
                  <a:pt x="16" y="80"/>
                </a:cubicBezTo>
                <a:cubicBezTo>
                  <a:pt x="16" y="81"/>
                  <a:pt x="17" y="83"/>
                  <a:pt x="18" y="83"/>
                </a:cubicBezTo>
                <a:cubicBezTo>
                  <a:pt x="20" y="83"/>
                  <a:pt x="23" y="83"/>
                  <a:pt x="25" y="83"/>
                </a:cubicBezTo>
                <a:cubicBezTo>
                  <a:pt x="25" y="82"/>
                  <a:pt x="25" y="81"/>
                  <a:pt x="25" y="79"/>
                </a:cubicBezTo>
                <a:cubicBezTo>
                  <a:pt x="24" y="79"/>
                  <a:pt x="23" y="79"/>
                  <a:pt x="22" y="78"/>
                </a:cubicBezTo>
                <a:close/>
                <a:moveTo>
                  <a:pt x="22" y="90"/>
                </a:moveTo>
                <a:cubicBezTo>
                  <a:pt x="22" y="90"/>
                  <a:pt x="23" y="90"/>
                  <a:pt x="23" y="90"/>
                </a:cubicBezTo>
                <a:cubicBezTo>
                  <a:pt x="24" y="90"/>
                  <a:pt x="24" y="89"/>
                  <a:pt x="25" y="88"/>
                </a:cubicBezTo>
                <a:cubicBezTo>
                  <a:pt x="24" y="88"/>
                  <a:pt x="22" y="88"/>
                  <a:pt x="22" y="90"/>
                </a:cubicBezTo>
                <a:close/>
                <a:moveTo>
                  <a:pt x="114" y="6"/>
                </a:moveTo>
                <a:cubicBezTo>
                  <a:pt x="111" y="5"/>
                  <a:pt x="111" y="5"/>
                  <a:pt x="111" y="5"/>
                </a:cubicBezTo>
                <a:cubicBezTo>
                  <a:pt x="111" y="0"/>
                  <a:pt x="111" y="0"/>
                  <a:pt x="111" y="0"/>
                </a:cubicBezTo>
                <a:cubicBezTo>
                  <a:pt x="110" y="0"/>
                  <a:pt x="110" y="0"/>
                  <a:pt x="110" y="0"/>
                </a:cubicBezTo>
                <a:cubicBezTo>
                  <a:pt x="110" y="0"/>
                  <a:pt x="105" y="3"/>
                  <a:pt x="105" y="3"/>
                </a:cubicBezTo>
                <a:cubicBezTo>
                  <a:pt x="105" y="4"/>
                  <a:pt x="105" y="7"/>
                  <a:pt x="105" y="7"/>
                </a:cubicBezTo>
                <a:cubicBezTo>
                  <a:pt x="107" y="11"/>
                  <a:pt x="107" y="11"/>
                  <a:pt x="107" y="11"/>
                </a:cubicBezTo>
                <a:cubicBezTo>
                  <a:pt x="104" y="12"/>
                  <a:pt x="104" y="12"/>
                  <a:pt x="104" y="12"/>
                </a:cubicBezTo>
                <a:cubicBezTo>
                  <a:pt x="97" y="12"/>
                  <a:pt x="97" y="12"/>
                  <a:pt x="97" y="12"/>
                </a:cubicBezTo>
                <a:cubicBezTo>
                  <a:pt x="93" y="13"/>
                  <a:pt x="93" y="13"/>
                  <a:pt x="93" y="13"/>
                </a:cubicBezTo>
                <a:cubicBezTo>
                  <a:pt x="90" y="11"/>
                  <a:pt x="90" y="11"/>
                  <a:pt x="90" y="11"/>
                </a:cubicBezTo>
                <a:cubicBezTo>
                  <a:pt x="87" y="11"/>
                  <a:pt x="87" y="11"/>
                  <a:pt x="87" y="11"/>
                </a:cubicBezTo>
                <a:cubicBezTo>
                  <a:pt x="85" y="13"/>
                  <a:pt x="85" y="13"/>
                  <a:pt x="85" y="13"/>
                </a:cubicBezTo>
                <a:cubicBezTo>
                  <a:pt x="82" y="13"/>
                  <a:pt x="82" y="13"/>
                  <a:pt x="82" y="13"/>
                </a:cubicBezTo>
                <a:cubicBezTo>
                  <a:pt x="81" y="11"/>
                  <a:pt x="81" y="11"/>
                  <a:pt x="81" y="11"/>
                </a:cubicBezTo>
                <a:cubicBezTo>
                  <a:pt x="77" y="11"/>
                  <a:pt x="77" y="11"/>
                  <a:pt x="77" y="11"/>
                </a:cubicBezTo>
                <a:cubicBezTo>
                  <a:pt x="72" y="10"/>
                  <a:pt x="72" y="10"/>
                  <a:pt x="72" y="10"/>
                </a:cubicBezTo>
                <a:cubicBezTo>
                  <a:pt x="70" y="12"/>
                  <a:pt x="70" y="12"/>
                  <a:pt x="70" y="12"/>
                </a:cubicBezTo>
                <a:cubicBezTo>
                  <a:pt x="67" y="13"/>
                  <a:pt x="67" y="13"/>
                  <a:pt x="67" y="13"/>
                </a:cubicBezTo>
                <a:cubicBezTo>
                  <a:pt x="59" y="14"/>
                  <a:pt x="59" y="14"/>
                  <a:pt x="59" y="14"/>
                </a:cubicBezTo>
                <a:cubicBezTo>
                  <a:pt x="58" y="13"/>
                  <a:pt x="58" y="13"/>
                  <a:pt x="58" y="13"/>
                </a:cubicBezTo>
                <a:cubicBezTo>
                  <a:pt x="58" y="12"/>
                  <a:pt x="58" y="12"/>
                  <a:pt x="58" y="12"/>
                </a:cubicBezTo>
                <a:cubicBezTo>
                  <a:pt x="55" y="15"/>
                  <a:pt x="55" y="15"/>
                  <a:pt x="55" y="15"/>
                </a:cubicBezTo>
                <a:cubicBezTo>
                  <a:pt x="53" y="15"/>
                  <a:pt x="53" y="15"/>
                  <a:pt x="53" y="15"/>
                </a:cubicBezTo>
                <a:cubicBezTo>
                  <a:pt x="48" y="17"/>
                  <a:pt x="48" y="17"/>
                  <a:pt x="48" y="17"/>
                </a:cubicBezTo>
                <a:cubicBezTo>
                  <a:pt x="40" y="17"/>
                  <a:pt x="40" y="17"/>
                  <a:pt x="40" y="17"/>
                </a:cubicBezTo>
                <a:cubicBezTo>
                  <a:pt x="37" y="19"/>
                  <a:pt x="37" y="19"/>
                  <a:pt x="37" y="19"/>
                </a:cubicBezTo>
                <a:cubicBezTo>
                  <a:pt x="36" y="20"/>
                  <a:pt x="36" y="20"/>
                  <a:pt x="36" y="20"/>
                </a:cubicBezTo>
                <a:cubicBezTo>
                  <a:pt x="31" y="22"/>
                  <a:pt x="31" y="22"/>
                  <a:pt x="31" y="22"/>
                </a:cubicBezTo>
                <a:cubicBezTo>
                  <a:pt x="24" y="26"/>
                  <a:pt x="24" y="26"/>
                  <a:pt x="24" y="26"/>
                </a:cubicBezTo>
                <a:cubicBezTo>
                  <a:pt x="21" y="24"/>
                  <a:pt x="21" y="24"/>
                  <a:pt x="21" y="24"/>
                </a:cubicBezTo>
                <a:cubicBezTo>
                  <a:pt x="25" y="27"/>
                  <a:pt x="25" y="27"/>
                  <a:pt x="25" y="27"/>
                </a:cubicBezTo>
                <a:cubicBezTo>
                  <a:pt x="24" y="31"/>
                  <a:pt x="24" y="31"/>
                  <a:pt x="24" y="31"/>
                </a:cubicBezTo>
                <a:cubicBezTo>
                  <a:pt x="21" y="36"/>
                  <a:pt x="21" y="36"/>
                  <a:pt x="21" y="36"/>
                </a:cubicBezTo>
                <a:cubicBezTo>
                  <a:pt x="13" y="38"/>
                  <a:pt x="13" y="38"/>
                  <a:pt x="13" y="38"/>
                </a:cubicBezTo>
                <a:cubicBezTo>
                  <a:pt x="14" y="42"/>
                  <a:pt x="14" y="42"/>
                  <a:pt x="14" y="42"/>
                </a:cubicBezTo>
                <a:cubicBezTo>
                  <a:pt x="12" y="48"/>
                  <a:pt x="12" y="48"/>
                  <a:pt x="12" y="48"/>
                </a:cubicBezTo>
                <a:cubicBezTo>
                  <a:pt x="9" y="49"/>
                  <a:pt x="9" y="49"/>
                  <a:pt x="9" y="49"/>
                </a:cubicBezTo>
                <a:cubicBezTo>
                  <a:pt x="2" y="47"/>
                  <a:pt x="2" y="47"/>
                  <a:pt x="2" y="47"/>
                </a:cubicBezTo>
                <a:cubicBezTo>
                  <a:pt x="2" y="46"/>
                  <a:pt x="2" y="45"/>
                  <a:pt x="2" y="44"/>
                </a:cubicBezTo>
                <a:cubicBezTo>
                  <a:pt x="0" y="50"/>
                  <a:pt x="5" y="52"/>
                  <a:pt x="9" y="55"/>
                </a:cubicBezTo>
                <a:cubicBezTo>
                  <a:pt x="12" y="57"/>
                  <a:pt x="15" y="61"/>
                  <a:pt x="18" y="63"/>
                </a:cubicBezTo>
                <a:cubicBezTo>
                  <a:pt x="19" y="70"/>
                  <a:pt x="25" y="73"/>
                  <a:pt x="26" y="80"/>
                </a:cubicBezTo>
                <a:cubicBezTo>
                  <a:pt x="28" y="81"/>
                  <a:pt x="28" y="82"/>
                  <a:pt x="26" y="83"/>
                </a:cubicBezTo>
                <a:cubicBezTo>
                  <a:pt x="26" y="85"/>
                  <a:pt x="26" y="86"/>
                  <a:pt x="26" y="88"/>
                </a:cubicBezTo>
                <a:cubicBezTo>
                  <a:pt x="32" y="92"/>
                  <a:pt x="37" y="96"/>
                  <a:pt x="38" y="103"/>
                </a:cubicBezTo>
                <a:cubicBezTo>
                  <a:pt x="38" y="105"/>
                  <a:pt x="40" y="107"/>
                  <a:pt x="42" y="107"/>
                </a:cubicBezTo>
                <a:cubicBezTo>
                  <a:pt x="47" y="110"/>
                  <a:pt x="53" y="111"/>
                  <a:pt x="58" y="111"/>
                </a:cubicBezTo>
                <a:cubicBezTo>
                  <a:pt x="61" y="110"/>
                  <a:pt x="63" y="109"/>
                  <a:pt x="62" y="107"/>
                </a:cubicBezTo>
                <a:cubicBezTo>
                  <a:pt x="58" y="100"/>
                  <a:pt x="66" y="96"/>
                  <a:pt x="65" y="90"/>
                </a:cubicBezTo>
                <a:cubicBezTo>
                  <a:pt x="65" y="89"/>
                  <a:pt x="67" y="89"/>
                  <a:pt x="67" y="89"/>
                </a:cubicBezTo>
                <a:cubicBezTo>
                  <a:pt x="72" y="91"/>
                  <a:pt x="76" y="86"/>
                  <a:pt x="80" y="85"/>
                </a:cubicBezTo>
                <a:cubicBezTo>
                  <a:pt x="82" y="85"/>
                  <a:pt x="82" y="83"/>
                  <a:pt x="82" y="82"/>
                </a:cubicBezTo>
                <a:cubicBezTo>
                  <a:pt x="80" y="77"/>
                  <a:pt x="78" y="71"/>
                  <a:pt x="73" y="68"/>
                </a:cubicBezTo>
                <a:cubicBezTo>
                  <a:pt x="71" y="67"/>
                  <a:pt x="68" y="66"/>
                  <a:pt x="66" y="64"/>
                </a:cubicBezTo>
                <a:cubicBezTo>
                  <a:pt x="61" y="56"/>
                  <a:pt x="56" y="49"/>
                  <a:pt x="51" y="41"/>
                </a:cubicBezTo>
                <a:cubicBezTo>
                  <a:pt x="51" y="40"/>
                  <a:pt x="51" y="39"/>
                  <a:pt x="51" y="37"/>
                </a:cubicBezTo>
                <a:cubicBezTo>
                  <a:pt x="51" y="37"/>
                  <a:pt x="51" y="36"/>
                  <a:pt x="51" y="35"/>
                </a:cubicBezTo>
                <a:cubicBezTo>
                  <a:pt x="52" y="34"/>
                  <a:pt x="53" y="34"/>
                  <a:pt x="55" y="35"/>
                </a:cubicBezTo>
                <a:cubicBezTo>
                  <a:pt x="56" y="36"/>
                  <a:pt x="57" y="37"/>
                  <a:pt x="58" y="38"/>
                </a:cubicBezTo>
                <a:cubicBezTo>
                  <a:pt x="64" y="43"/>
                  <a:pt x="69" y="41"/>
                  <a:pt x="72" y="34"/>
                </a:cubicBezTo>
                <a:cubicBezTo>
                  <a:pt x="73" y="31"/>
                  <a:pt x="74" y="29"/>
                  <a:pt x="75" y="26"/>
                </a:cubicBezTo>
                <a:cubicBezTo>
                  <a:pt x="75" y="25"/>
                  <a:pt x="78" y="25"/>
                  <a:pt x="78" y="25"/>
                </a:cubicBezTo>
                <a:cubicBezTo>
                  <a:pt x="81" y="26"/>
                  <a:pt x="84" y="27"/>
                  <a:pt x="86" y="25"/>
                </a:cubicBezTo>
                <a:cubicBezTo>
                  <a:pt x="90" y="21"/>
                  <a:pt x="94" y="22"/>
                  <a:pt x="98" y="22"/>
                </a:cubicBezTo>
                <a:cubicBezTo>
                  <a:pt x="99" y="22"/>
                  <a:pt x="100" y="23"/>
                  <a:pt x="101" y="23"/>
                </a:cubicBezTo>
                <a:cubicBezTo>
                  <a:pt x="104" y="22"/>
                  <a:pt x="104" y="22"/>
                  <a:pt x="104" y="22"/>
                </a:cubicBezTo>
                <a:cubicBezTo>
                  <a:pt x="109" y="21"/>
                  <a:pt x="109" y="21"/>
                  <a:pt x="109" y="21"/>
                </a:cubicBezTo>
                <a:cubicBezTo>
                  <a:pt x="111" y="17"/>
                  <a:pt x="111" y="17"/>
                  <a:pt x="111" y="17"/>
                </a:cubicBezTo>
                <a:cubicBezTo>
                  <a:pt x="109" y="13"/>
                  <a:pt x="109" y="13"/>
                  <a:pt x="109" y="13"/>
                </a:cubicBezTo>
                <a:cubicBezTo>
                  <a:pt x="114" y="11"/>
                  <a:pt x="114" y="11"/>
                  <a:pt x="114" y="11"/>
                </a:cubicBezTo>
                <a:lnTo>
                  <a:pt x="114" y="6"/>
                </a:lnTo>
                <a:close/>
                <a:moveTo>
                  <a:pt x="25" y="83"/>
                </a:moveTo>
                <a:cubicBezTo>
                  <a:pt x="25" y="84"/>
                  <a:pt x="25" y="84"/>
                  <a:pt x="25" y="84"/>
                </a:cubicBezTo>
                <a:cubicBezTo>
                  <a:pt x="26" y="84"/>
                  <a:pt x="26" y="84"/>
                  <a:pt x="26" y="83"/>
                </a:cubicBezTo>
                <a:cubicBezTo>
                  <a:pt x="26" y="83"/>
                  <a:pt x="26" y="83"/>
                  <a:pt x="26" y="83"/>
                </a:cubicBezTo>
                <a:cubicBezTo>
                  <a:pt x="26" y="83"/>
                  <a:pt x="25" y="83"/>
                  <a:pt x="25" y="83"/>
                </a:cubicBezTo>
                <a:close/>
                <a:moveTo>
                  <a:pt x="26" y="80"/>
                </a:moveTo>
                <a:cubicBezTo>
                  <a:pt x="26" y="79"/>
                  <a:pt x="25" y="79"/>
                  <a:pt x="25" y="79"/>
                </a:cubicBezTo>
                <a:cubicBezTo>
                  <a:pt x="25" y="79"/>
                  <a:pt x="25" y="79"/>
                  <a:pt x="25" y="79"/>
                </a:cubicBezTo>
                <a:cubicBezTo>
                  <a:pt x="25" y="80"/>
                  <a:pt x="26" y="80"/>
                  <a:pt x="26" y="80"/>
                </a:cubicBezTo>
                <a:cubicBezTo>
                  <a:pt x="26" y="80"/>
                  <a:pt x="26" y="80"/>
                  <a:pt x="26" y="8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193">
            <a:extLst>
              <a:ext uri="{FF2B5EF4-FFF2-40B4-BE49-F238E27FC236}">
                <a16:creationId xmlns:a16="http://schemas.microsoft.com/office/drawing/2014/main" id="{8BA40DFC-7E34-70C8-C1CB-F72A054F2F6C}"/>
              </a:ext>
            </a:extLst>
          </p:cNvPr>
          <p:cNvSpPr>
            <a:spLocks/>
          </p:cNvSpPr>
          <p:nvPr/>
        </p:nvSpPr>
        <p:spPr bwMode="auto">
          <a:xfrm>
            <a:off x="21942050" y="7473951"/>
            <a:ext cx="128588" cy="44450"/>
          </a:xfrm>
          <a:custGeom>
            <a:avLst/>
            <a:gdLst>
              <a:gd name="T0" fmla="*/ 6 w 41"/>
              <a:gd name="T1" fmla="*/ 1 h 14"/>
              <a:gd name="T2" fmla="*/ 2 w 41"/>
              <a:gd name="T3" fmla="*/ 2 h 14"/>
              <a:gd name="T4" fmla="*/ 0 w 41"/>
              <a:gd name="T5" fmla="*/ 5 h 14"/>
              <a:gd name="T6" fmla="*/ 2 w 41"/>
              <a:gd name="T7" fmla="*/ 8 h 14"/>
              <a:gd name="T8" fmla="*/ 22 w 41"/>
              <a:gd name="T9" fmla="*/ 14 h 14"/>
              <a:gd name="T10" fmla="*/ 23 w 41"/>
              <a:gd name="T11" fmla="*/ 14 h 14"/>
              <a:gd name="T12" fmla="*/ 40 w 41"/>
              <a:gd name="T13" fmla="*/ 11 h 14"/>
              <a:gd name="T14" fmla="*/ 41 w 41"/>
              <a:gd name="T15" fmla="*/ 10 h 14"/>
              <a:gd name="T16" fmla="*/ 40 w 41"/>
              <a:gd name="T17" fmla="*/ 7 h 14"/>
              <a:gd name="T18" fmla="*/ 25 w 41"/>
              <a:gd name="T19" fmla="*/ 2 h 14"/>
              <a:gd name="T20" fmla="*/ 6 w 4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4">
                <a:moveTo>
                  <a:pt x="6" y="1"/>
                </a:moveTo>
                <a:cubicBezTo>
                  <a:pt x="5" y="0"/>
                  <a:pt x="4" y="1"/>
                  <a:pt x="2" y="2"/>
                </a:cubicBezTo>
                <a:cubicBezTo>
                  <a:pt x="1" y="3"/>
                  <a:pt x="0" y="4"/>
                  <a:pt x="0" y="5"/>
                </a:cubicBezTo>
                <a:cubicBezTo>
                  <a:pt x="0" y="6"/>
                  <a:pt x="1" y="8"/>
                  <a:pt x="2" y="8"/>
                </a:cubicBezTo>
                <a:cubicBezTo>
                  <a:pt x="8" y="10"/>
                  <a:pt x="15" y="12"/>
                  <a:pt x="22" y="14"/>
                </a:cubicBezTo>
                <a:cubicBezTo>
                  <a:pt x="22" y="14"/>
                  <a:pt x="23" y="14"/>
                  <a:pt x="23" y="14"/>
                </a:cubicBezTo>
                <a:cubicBezTo>
                  <a:pt x="29" y="13"/>
                  <a:pt x="34" y="12"/>
                  <a:pt x="40" y="11"/>
                </a:cubicBezTo>
                <a:cubicBezTo>
                  <a:pt x="40" y="11"/>
                  <a:pt x="41" y="10"/>
                  <a:pt x="41" y="10"/>
                </a:cubicBezTo>
                <a:cubicBezTo>
                  <a:pt x="41" y="9"/>
                  <a:pt x="41" y="7"/>
                  <a:pt x="40" y="7"/>
                </a:cubicBezTo>
                <a:cubicBezTo>
                  <a:pt x="36" y="3"/>
                  <a:pt x="30" y="1"/>
                  <a:pt x="25" y="2"/>
                </a:cubicBezTo>
                <a:cubicBezTo>
                  <a:pt x="18" y="2"/>
                  <a:pt x="12" y="2"/>
                  <a:pt x="6"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194">
            <a:extLst>
              <a:ext uri="{FF2B5EF4-FFF2-40B4-BE49-F238E27FC236}">
                <a16:creationId xmlns:a16="http://schemas.microsoft.com/office/drawing/2014/main" id="{42ACD606-5D30-49A5-793B-AE25F0B2D1B6}"/>
              </a:ext>
            </a:extLst>
          </p:cNvPr>
          <p:cNvSpPr>
            <a:spLocks/>
          </p:cNvSpPr>
          <p:nvPr/>
        </p:nvSpPr>
        <p:spPr bwMode="auto">
          <a:xfrm>
            <a:off x="21994438" y="7132638"/>
            <a:ext cx="12700" cy="3176"/>
          </a:xfrm>
          <a:custGeom>
            <a:avLst/>
            <a:gdLst>
              <a:gd name="T0" fmla="*/ 0 w 4"/>
              <a:gd name="T1" fmla="*/ 1 h 1"/>
              <a:gd name="T2" fmla="*/ 0 w 4"/>
              <a:gd name="T3" fmla="*/ 1 h 1"/>
              <a:gd name="T4" fmla="*/ 4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0" y="1"/>
                  <a:pt x="0" y="1"/>
                  <a:pt x="0" y="1"/>
                </a:cubicBezTo>
                <a:cubicBezTo>
                  <a:pt x="1" y="0"/>
                  <a:pt x="3" y="0"/>
                  <a:pt x="4" y="0"/>
                </a:cubicBezTo>
                <a:cubicBezTo>
                  <a:pt x="3" y="0"/>
                  <a:pt x="1"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195">
            <a:extLst>
              <a:ext uri="{FF2B5EF4-FFF2-40B4-BE49-F238E27FC236}">
                <a16:creationId xmlns:a16="http://schemas.microsoft.com/office/drawing/2014/main" id="{A3D45194-B6A3-DFED-F50F-614AF5DA0153}"/>
              </a:ext>
            </a:extLst>
          </p:cNvPr>
          <p:cNvSpPr>
            <a:spLocks/>
          </p:cNvSpPr>
          <p:nvPr/>
        </p:nvSpPr>
        <p:spPr bwMode="auto">
          <a:xfrm>
            <a:off x="22126200" y="7005638"/>
            <a:ext cx="0" cy="317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196">
            <a:extLst>
              <a:ext uri="{FF2B5EF4-FFF2-40B4-BE49-F238E27FC236}">
                <a16:creationId xmlns:a16="http://schemas.microsoft.com/office/drawing/2014/main" id="{AEA9AB05-160F-53AB-F2B3-86882230BF92}"/>
              </a:ext>
            </a:extLst>
          </p:cNvPr>
          <p:cNvSpPr>
            <a:spLocks/>
          </p:cNvSpPr>
          <p:nvPr/>
        </p:nvSpPr>
        <p:spPr bwMode="auto">
          <a:xfrm>
            <a:off x="21997612" y="7188200"/>
            <a:ext cx="15876" cy="12700"/>
          </a:xfrm>
          <a:custGeom>
            <a:avLst/>
            <a:gdLst>
              <a:gd name="T0" fmla="*/ 1 w 5"/>
              <a:gd name="T1" fmla="*/ 3 h 4"/>
              <a:gd name="T2" fmla="*/ 4 w 5"/>
              <a:gd name="T3" fmla="*/ 3 h 4"/>
              <a:gd name="T4" fmla="*/ 3 w 5"/>
              <a:gd name="T5" fmla="*/ 0 h 4"/>
              <a:gd name="T6" fmla="*/ 1 w 5"/>
              <a:gd name="T7" fmla="*/ 0 h 4"/>
              <a:gd name="T8" fmla="*/ 1 w 5"/>
              <a:gd name="T9" fmla="*/ 3 h 4"/>
            </a:gdLst>
            <a:ahLst/>
            <a:cxnLst>
              <a:cxn ang="0">
                <a:pos x="T0" y="T1"/>
              </a:cxn>
              <a:cxn ang="0">
                <a:pos x="T2" y="T3"/>
              </a:cxn>
              <a:cxn ang="0">
                <a:pos x="T4" y="T5"/>
              </a:cxn>
              <a:cxn ang="0">
                <a:pos x="T6" y="T7"/>
              </a:cxn>
              <a:cxn ang="0">
                <a:pos x="T8" y="T9"/>
              </a:cxn>
            </a:cxnLst>
            <a:rect l="0" t="0" r="r" b="b"/>
            <a:pathLst>
              <a:path w="5" h="4">
                <a:moveTo>
                  <a:pt x="1" y="3"/>
                </a:moveTo>
                <a:cubicBezTo>
                  <a:pt x="2" y="4"/>
                  <a:pt x="3" y="4"/>
                  <a:pt x="4" y="3"/>
                </a:cubicBezTo>
                <a:cubicBezTo>
                  <a:pt x="5" y="2"/>
                  <a:pt x="4" y="0"/>
                  <a:pt x="3" y="0"/>
                </a:cubicBezTo>
                <a:cubicBezTo>
                  <a:pt x="2" y="0"/>
                  <a:pt x="2" y="0"/>
                  <a:pt x="1" y="0"/>
                </a:cubicBezTo>
                <a:cubicBezTo>
                  <a:pt x="0" y="1"/>
                  <a:pt x="0" y="2"/>
                  <a:pt x="1"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197">
            <a:extLst>
              <a:ext uri="{FF2B5EF4-FFF2-40B4-BE49-F238E27FC236}">
                <a16:creationId xmlns:a16="http://schemas.microsoft.com/office/drawing/2014/main" id="{A1B035D2-8CFD-257F-B615-553EF7326103}"/>
              </a:ext>
            </a:extLst>
          </p:cNvPr>
          <p:cNvSpPr>
            <a:spLocks noEditPoints="1"/>
          </p:cNvSpPr>
          <p:nvPr/>
        </p:nvSpPr>
        <p:spPr bwMode="auto">
          <a:xfrm>
            <a:off x="22032538" y="7027865"/>
            <a:ext cx="995364" cy="417514"/>
          </a:xfrm>
          <a:custGeom>
            <a:avLst/>
            <a:gdLst>
              <a:gd name="T0" fmla="*/ 309 w 317"/>
              <a:gd name="T1" fmla="*/ 91 h 133"/>
              <a:gd name="T2" fmla="*/ 310 w 317"/>
              <a:gd name="T3" fmla="*/ 80 h 133"/>
              <a:gd name="T4" fmla="*/ 305 w 317"/>
              <a:gd name="T5" fmla="*/ 64 h 133"/>
              <a:gd name="T6" fmla="*/ 305 w 317"/>
              <a:gd name="T7" fmla="*/ 57 h 133"/>
              <a:gd name="T8" fmla="*/ 305 w 317"/>
              <a:gd name="T9" fmla="*/ 45 h 133"/>
              <a:gd name="T10" fmla="*/ 292 w 317"/>
              <a:gd name="T11" fmla="*/ 43 h 133"/>
              <a:gd name="T12" fmla="*/ 287 w 317"/>
              <a:gd name="T13" fmla="*/ 25 h 133"/>
              <a:gd name="T14" fmla="*/ 280 w 317"/>
              <a:gd name="T15" fmla="*/ 19 h 133"/>
              <a:gd name="T16" fmla="*/ 270 w 317"/>
              <a:gd name="T17" fmla="*/ 14 h 133"/>
              <a:gd name="T18" fmla="*/ 261 w 317"/>
              <a:gd name="T19" fmla="*/ 15 h 133"/>
              <a:gd name="T20" fmla="*/ 253 w 317"/>
              <a:gd name="T21" fmla="*/ 9 h 133"/>
              <a:gd name="T22" fmla="*/ 241 w 317"/>
              <a:gd name="T23" fmla="*/ 23 h 133"/>
              <a:gd name="T24" fmla="*/ 209 w 317"/>
              <a:gd name="T25" fmla="*/ 26 h 133"/>
              <a:gd name="T26" fmla="*/ 173 w 317"/>
              <a:gd name="T27" fmla="*/ 18 h 133"/>
              <a:gd name="T28" fmla="*/ 165 w 317"/>
              <a:gd name="T29" fmla="*/ 12 h 133"/>
              <a:gd name="T30" fmla="*/ 103 w 317"/>
              <a:gd name="T31" fmla="*/ 12 h 133"/>
              <a:gd name="T32" fmla="*/ 80 w 317"/>
              <a:gd name="T33" fmla="*/ 25 h 133"/>
              <a:gd name="T34" fmla="*/ 35 w 317"/>
              <a:gd name="T35" fmla="*/ 9 h 133"/>
              <a:gd name="T36" fmla="*/ 34 w 317"/>
              <a:gd name="T37" fmla="*/ 8 h 133"/>
              <a:gd name="T38" fmla="*/ 27 w 317"/>
              <a:gd name="T39" fmla="*/ 9 h 133"/>
              <a:gd name="T40" fmla="*/ 18 w 317"/>
              <a:gd name="T41" fmla="*/ 6 h 133"/>
              <a:gd name="T42" fmla="*/ 14 w 317"/>
              <a:gd name="T43" fmla="*/ 8 h 133"/>
              <a:gd name="T44" fmla="*/ 10 w 317"/>
              <a:gd name="T45" fmla="*/ 11 h 133"/>
              <a:gd name="T46" fmla="*/ 13 w 317"/>
              <a:gd name="T47" fmla="*/ 17 h 133"/>
              <a:gd name="T48" fmla="*/ 8 w 317"/>
              <a:gd name="T49" fmla="*/ 24 h 133"/>
              <a:gd name="T50" fmla="*/ 8 w 317"/>
              <a:gd name="T51" fmla="*/ 32 h 133"/>
              <a:gd name="T52" fmla="*/ 0 w 317"/>
              <a:gd name="T53" fmla="*/ 34 h 133"/>
              <a:gd name="T54" fmla="*/ 5 w 317"/>
              <a:gd name="T55" fmla="*/ 69 h 133"/>
              <a:gd name="T56" fmla="*/ 15 w 317"/>
              <a:gd name="T57" fmla="*/ 73 h 133"/>
              <a:gd name="T58" fmla="*/ 18 w 317"/>
              <a:gd name="T59" fmla="*/ 74 h 133"/>
              <a:gd name="T60" fmla="*/ 7 w 317"/>
              <a:gd name="T61" fmla="*/ 84 h 133"/>
              <a:gd name="T62" fmla="*/ 7 w 317"/>
              <a:gd name="T63" fmla="*/ 89 h 133"/>
              <a:gd name="T64" fmla="*/ 20 w 317"/>
              <a:gd name="T65" fmla="*/ 96 h 133"/>
              <a:gd name="T66" fmla="*/ 28 w 317"/>
              <a:gd name="T67" fmla="*/ 111 h 133"/>
              <a:gd name="T68" fmla="*/ 45 w 317"/>
              <a:gd name="T69" fmla="*/ 121 h 133"/>
              <a:gd name="T70" fmla="*/ 64 w 317"/>
              <a:gd name="T71" fmla="*/ 130 h 133"/>
              <a:gd name="T72" fmla="*/ 87 w 317"/>
              <a:gd name="T73" fmla="*/ 124 h 133"/>
              <a:gd name="T74" fmla="*/ 112 w 317"/>
              <a:gd name="T75" fmla="*/ 127 h 133"/>
              <a:gd name="T76" fmla="*/ 151 w 317"/>
              <a:gd name="T77" fmla="*/ 121 h 133"/>
              <a:gd name="T78" fmla="*/ 174 w 317"/>
              <a:gd name="T79" fmla="*/ 120 h 133"/>
              <a:gd name="T80" fmla="*/ 175 w 317"/>
              <a:gd name="T81" fmla="*/ 119 h 133"/>
              <a:gd name="T82" fmla="*/ 174 w 317"/>
              <a:gd name="T83" fmla="*/ 120 h 133"/>
              <a:gd name="T84" fmla="*/ 179 w 317"/>
              <a:gd name="T85" fmla="*/ 132 h 133"/>
              <a:gd name="T86" fmla="*/ 186 w 317"/>
              <a:gd name="T87" fmla="*/ 126 h 133"/>
              <a:gd name="T88" fmla="*/ 188 w 317"/>
              <a:gd name="T89" fmla="*/ 116 h 133"/>
              <a:gd name="T90" fmla="*/ 219 w 317"/>
              <a:gd name="T91" fmla="*/ 112 h 133"/>
              <a:gd name="T92" fmla="*/ 235 w 317"/>
              <a:gd name="T93" fmla="*/ 116 h 133"/>
              <a:gd name="T94" fmla="*/ 255 w 317"/>
              <a:gd name="T95" fmla="*/ 108 h 133"/>
              <a:gd name="T96" fmla="*/ 280 w 317"/>
              <a:gd name="T97" fmla="*/ 107 h 133"/>
              <a:gd name="T98" fmla="*/ 297 w 317"/>
              <a:gd name="T99" fmla="*/ 102 h 133"/>
              <a:gd name="T100" fmla="*/ 309 w 317"/>
              <a:gd name="T101" fmla="*/ 103 h 133"/>
              <a:gd name="T102" fmla="*/ 316 w 317"/>
              <a:gd name="T103" fmla="*/ 107 h 133"/>
              <a:gd name="T104" fmla="*/ 313 w 317"/>
              <a:gd name="T105" fmla="*/ 93 h 133"/>
              <a:gd name="T106" fmla="*/ 44 w 317"/>
              <a:gd name="T107" fmla="*/ 43 h 133"/>
              <a:gd name="T108" fmla="*/ 36 w 317"/>
              <a:gd name="T109" fmla="*/ 43 h 133"/>
              <a:gd name="T110" fmla="*/ 26 w 317"/>
              <a:gd name="T111" fmla="*/ 39 h 133"/>
              <a:gd name="T112" fmla="*/ 47 w 317"/>
              <a:gd name="T113"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7" h="133">
                <a:moveTo>
                  <a:pt x="313" y="93"/>
                </a:moveTo>
                <a:cubicBezTo>
                  <a:pt x="312" y="93"/>
                  <a:pt x="309" y="93"/>
                  <a:pt x="309" y="91"/>
                </a:cubicBezTo>
                <a:cubicBezTo>
                  <a:pt x="309" y="89"/>
                  <a:pt x="308" y="84"/>
                  <a:pt x="308" y="84"/>
                </a:cubicBezTo>
                <a:cubicBezTo>
                  <a:pt x="310" y="80"/>
                  <a:pt x="310" y="80"/>
                  <a:pt x="310" y="80"/>
                </a:cubicBezTo>
                <a:cubicBezTo>
                  <a:pt x="305" y="78"/>
                  <a:pt x="305" y="78"/>
                  <a:pt x="305" y="78"/>
                </a:cubicBezTo>
                <a:cubicBezTo>
                  <a:pt x="305" y="64"/>
                  <a:pt x="305" y="64"/>
                  <a:pt x="305" y="64"/>
                </a:cubicBezTo>
                <a:cubicBezTo>
                  <a:pt x="301" y="59"/>
                  <a:pt x="301" y="59"/>
                  <a:pt x="301" y="59"/>
                </a:cubicBezTo>
                <a:cubicBezTo>
                  <a:pt x="305" y="57"/>
                  <a:pt x="305" y="57"/>
                  <a:pt x="305" y="57"/>
                </a:cubicBezTo>
                <a:cubicBezTo>
                  <a:pt x="311" y="51"/>
                  <a:pt x="311" y="51"/>
                  <a:pt x="311" y="51"/>
                </a:cubicBezTo>
                <a:cubicBezTo>
                  <a:pt x="305" y="45"/>
                  <a:pt x="305" y="45"/>
                  <a:pt x="305" y="45"/>
                </a:cubicBezTo>
                <a:cubicBezTo>
                  <a:pt x="296" y="46"/>
                  <a:pt x="296" y="46"/>
                  <a:pt x="296" y="46"/>
                </a:cubicBezTo>
                <a:cubicBezTo>
                  <a:pt x="292" y="43"/>
                  <a:pt x="292" y="43"/>
                  <a:pt x="292" y="43"/>
                </a:cubicBezTo>
                <a:cubicBezTo>
                  <a:pt x="292" y="28"/>
                  <a:pt x="292" y="28"/>
                  <a:pt x="292" y="28"/>
                </a:cubicBezTo>
                <a:cubicBezTo>
                  <a:pt x="287" y="25"/>
                  <a:pt x="287" y="25"/>
                  <a:pt x="287" y="25"/>
                </a:cubicBezTo>
                <a:cubicBezTo>
                  <a:pt x="284" y="21"/>
                  <a:pt x="284" y="21"/>
                  <a:pt x="284" y="21"/>
                </a:cubicBezTo>
                <a:cubicBezTo>
                  <a:pt x="280" y="19"/>
                  <a:pt x="280" y="19"/>
                  <a:pt x="280" y="19"/>
                </a:cubicBezTo>
                <a:cubicBezTo>
                  <a:pt x="273" y="14"/>
                  <a:pt x="273" y="14"/>
                  <a:pt x="273" y="14"/>
                </a:cubicBezTo>
                <a:cubicBezTo>
                  <a:pt x="270" y="14"/>
                  <a:pt x="270" y="14"/>
                  <a:pt x="270" y="14"/>
                </a:cubicBezTo>
                <a:cubicBezTo>
                  <a:pt x="268" y="15"/>
                  <a:pt x="268" y="15"/>
                  <a:pt x="268" y="15"/>
                </a:cubicBezTo>
                <a:cubicBezTo>
                  <a:pt x="261" y="15"/>
                  <a:pt x="261" y="15"/>
                  <a:pt x="261" y="15"/>
                </a:cubicBezTo>
                <a:cubicBezTo>
                  <a:pt x="258" y="13"/>
                  <a:pt x="258" y="13"/>
                  <a:pt x="258" y="13"/>
                </a:cubicBezTo>
                <a:cubicBezTo>
                  <a:pt x="253" y="9"/>
                  <a:pt x="253" y="9"/>
                  <a:pt x="253" y="9"/>
                </a:cubicBezTo>
                <a:cubicBezTo>
                  <a:pt x="253" y="13"/>
                  <a:pt x="252" y="16"/>
                  <a:pt x="248" y="18"/>
                </a:cubicBezTo>
                <a:cubicBezTo>
                  <a:pt x="246" y="20"/>
                  <a:pt x="244" y="21"/>
                  <a:pt x="241" y="23"/>
                </a:cubicBezTo>
                <a:cubicBezTo>
                  <a:pt x="237" y="25"/>
                  <a:pt x="233" y="27"/>
                  <a:pt x="228" y="25"/>
                </a:cubicBezTo>
                <a:cubicBezTo>
                  <a:pt x="221" y="23"/>
                  <a:pt x="215" y="24"/>
                  <a:pt x="209" y="26"/>
                </a:cubicBezTo>
                <a:cubicBezTo>
                  <a:pt x="205" y="27"/>
                  <a:pt x="201" y="27"/>
                  <a:pt x="197" y="26"/>
                </a:cubicBezTo>
                <a:cubicBezTo>
                  <a:pt x="189" y="23"/>
                  <a:pt x="181" y="21"/>
                  <a:pt x="173" y="18"/>
                </a:cubicBezTo>
                <a:cubicBezTo>
                  <a:pt x="172" y="17"/>
                  <a:pt x="170" y="16"/>
                  <a:pt x="168" y="14"/>
                </a:cubicBezTo>
                <a:cubicBezTo>
                  <a:pt x="167" y="14"/>
                  <a:pt x="166" y="12"/>
                  <a:pt x="165" y="12"/>
                </a:cubicBezTo>
                <a:cubicBezTo>
                  <a:pt x="158" y="11"/>
                  <a:pt x="151" y="8"/>
                  <a:pt x="143" y="7"/>
                </a:cubicBezTo>
                <a:cubicBezTo>
                  <a:pt x="130" y="4"/>
                  <a:pt x="116" y="7"/>
                  <a:pt x="103" y="12"/>
                </a:cubicBezTo>
                <a:cubicBezTo>
                  <a:pt x="97" y="14"/>
                  <a:pt x="93" y="17"/>
                  <a:pt x="90" y="22"/>
                </a:cubicBezTo>
                <a:cubicBezTo>
                  <a:pt x="87" y="25"/>
                  <a:pt x="84" y="26"/>
                  <a:pt x="80" y="25"/>
                </a:cubicBezTo>
                <a:cubicBezTo>
                  <a:pt x="73" y="22"/>
                  <a:pt x="65" y="24"/>
                  <a:pt x="58" y="24"/>
                </a:cubicBezTo>
                <a:cubicBezTo>
                  <a:pt x="47" y="24"/>
                  <a:pt x="39" y="19"/>
                  <a:pt x="35" y="9"/>
                </a:cubicBezTo>
                <a:cubicBezTo>
                  <a:pt x="33" y="6"/>
                  <a:pt x="31" y="3"/>
                  <a:pt x="30" y="0"/>
                </a:cubicBezTo>
                <a:cubicBezTo>
                  <a:pt x="31" y="3"/>
                  <a:pt x="33" y="5"/>
                  <a:pt x="34" y="8"/>
                </a:cubicBezTo>
                <a:cubicBezTo>
                  <a:pt x="30" y="7"/>
                  <a:pt x="30" y="7"/>
                  <a:pt x="30" y="7"/>
                </a:cubicBezTo>
                <a:cubicBezTo>
                  <a:pt x="27" y="9"/>
                  <a:pt x="27" y="9"/>
                  <a:pt x="27" y="9"/>
                </a:cubicBezTo>
                <a:cubicBezTo>
                  <a:pt x="22" y="6"/>
                  <a:pt x="22" y="6"/>
                  <a:pt x="22" y="6"/>
                </a:cubicBezTo>
                <a:cubicBezTo>
                  <a:pt x="18" y="6"/>
                  <a:pt x="18" y="6"/>
                  <a:pt x="18" y="6"/>
                </a:cubicBezTo>
                <a:cubicBezTo>
                  <a:pt x="16" y="8"/>
                  <a:pt x="16" y="8"/>
                  <a:pt x="16" y="8"/>
                </a:cubicBezTo>
                <a:cubicBezTo>
                  <a:pt x="14" y="8"/>
                  <a:pt x="14" y="8"/>
                  <a:pt x="14" y="8"/>
                </a:cubicBezTo>
                <a:cubicBezTo>
                  <a:pt x="11" y="11"/>
                  <a:pt x="11" y="11"/>
                  <a:pt x="11" y="11"/>
                </a:cubicBezTo>
                <a:cubicBezTo>
                  <a:pt x="10" y="11"/>
                  <a:pt x="10" y="11"/>
                  <a:pt x="10" y="11"/>
                </a:cubicBezTo>
                <a:cubicBezTo>
                  <a:pt x="10" y="16"/>
                  <a:pt x="10" y="16"/>
                  <a:pt x="10" y="16"/>
                </a:cubicBezTo>
                <a:cubicBezTo>
                  <a:pt x="13" y="17"/>
                  <a:pt x="13" y="17"/>
                  <a:pt x="13" y="17"/>
                </a:cubicBezTo>
                <a:cubicBezTo>
                  <a:pt x="13" y="22"/>
                  <a:pt x="13" y="22"/>
                  <a:pt x="13" y="22"/>
                </a:cubicBezTo>
                <a:cubicBezTo>
                  <a:pt x="8" y="24"/>
                  <a:pt x="8" y="24"/>
                  <a:pt x="8" y="24"/>
                </a:cubicBezTo>
                <a:cubicBezTo>
                  <a:pt x="10" y="28"/>
                  <a:pt x="10" y="28"/>
                  <a:pt x="10" y="28"/>
                </a:cubicBezTo>
                <a:cubicBezTo>
                  <a:pt x="8" y="32"/>
                  <a:pt x="8" y="32"/>
                  <a:pt x="8" y="32"/>
                </a:cubicBezTo>
                <a:cubicBezTo>
                  <a:pt x="3" y="33"/>
                  <a:pt x="3" y="33"/>
                  <a:pt x="3" y="33"/>
                </a:cubicBezTo>
                <a:cubicBezTo>
                  <a:pt x="0" y="34"/>
                  <a:pt x="0" y="34"/>
                  <a:pt x="0" y="34"/>
                </a:cubicBezTo>
                <a:cubicBezTo>
                  <a:pt x="4" y="36"/>
                  <a:pt x="7" y="40"/>
                  <a:pt x="7" y="44"/>
                </a:cubicBezTo>
                <a:cubicBezTo>
                  <a:pt x="7" y="53"/>
                  <a:pt x="7" y="61"/>
                  <a:pt x="5" y="69"/>
                </a:cubicBezTo>
                <a:cubicBezTo>
                  <a:pt x="5" y="71"/>
                  <a:pt x="7" y="73"/>
                  <a:pt x="9" y="73"/>
                </a:cubicBezTo>
                <a:cubicBezTo>
                  <a:pt x="11" y="73"/>
                  <a:pt x="13" y="73"/>
                  <a:pt x="15" y="73"/>
                </a:cubicBezTo>
                <a:cubicBezTo>
                  <a:pt x="16" y="73"/>
                  <a:pt x="16" y="73"/>
                  <a:pt x="17" y="73"/>
                </a:cubicBezTo>
                <a:cubicBezTo>
                  <a:pt x="18" y="73"/>
                  <a:pt x="18" y="74"/>
                  <a:pt x="18" y="74"/>
                </a:cubicBezTo>
                <a:cubicBezTo>
                  <a:pt x="19" y="76"/>
                  <a:pt x="19" y="77"/>
                  <a:pt x="18" y="78"/>
                </a:cubicBezTo>
                <a:cubicBezTo>
                  <a:pt x="16" y="82"/>
                  <a:pt x="11" y="82"/>
                  <a:pt x="7" y="84"/>
                </a:cubicBezTo>
                <a:cubicBezTo>
                  <a:pt x="7" y="84"/>
                  <a:pt x="6" y="85"/>
                  <a:pt x="6" y="85"/>
                </a:cubicBezTo>
                <a:cubicBezTo>
                  <a:pt x="5" y="87"/>
                  <a:pt x="6" y="88"/>
                  <a:pt x="7" y="89"/>
                </a:cubicBezTo>
                <a:cubicBezTo>
                  <a:pt x="10" y="90"/>
                  <a:pt x="12" y="91"/>
                  <a:pt x="15" y="93"/>
                </a:cubicBezTo>
                <a:cubicBezTo>
                  <a:pt x="16" y="93"/>
                  <a:pt x="19" y="94"/>
                  <a:pt x="20" y="96"/>
                </a:cubicBezTo>
                <a:cubicBezTo>
                  <a:pt x="22" y="98"/>
                  <a:pt x="17" y="100"/>
                  <a:pt x="20" y="102"/>
                </a:cubicBezTo>
                <a:cubicBezTo>
                  <a:pt x="23" y="104"/>
                  <a:pt x="27" y="107"/>
                  <a:pt x="28" y="111"/>
                </a:cubicBezTo>
                <a:cubicBezTo>
                  <a:pt x="30" y="115"/>
                  <a:pt x="34" y="117"/>
                  <a:pt x="37" y="119"/>
                </a:cubicBezTo>
                <a:cubicBezTo>
                  <a:pt x="39" y="122"/>
                  <a:pt x="42" y="122"/>
                  <a:pt x="45" y="121"/>
                </a:cubicBezTo>
                <a:cubicBezTo>
                  <a:pt x="51" y="120"/>
                  <a:pt x="55" y="121"/>
                  <a:pt x="59" y="126"/>
                </a:cubicBezTo>
                <a:cubicBezTo>
                  <a:pt x="60" y="128"/>
                  <a:pt x="62" y="129"/>
                  <a:pt x="64" y="130"/>
                </a:cubicBezTo>
                <a:cubicBezTo>
                  <a:pt x="65" y="131"/>
                  <a:pt x="67" y="131"/>
                  <a:pt x="68" y="131"/>
                </a:cubicBezTo>
                <a:cubicBezTo>
                  <a:pt x="75" y="130"/>
                  <a:pt x="82" y="130"/>
                  <a:pt x="87" y="124"/>
                </a:cubicBezTo>
                <a:cubicBezTo>
                  <a:pt x="90" y="119"/>
                  <a:pt x="95" y="119"/>
                  <a:pt x="100" y="120"/>
                </a:cubicBezTo>
                <a:cubicBezTo>
                  <a:pt x="105" y="121"/>
                  <a:pt x="109" y="124"/>
                  <a:pt x="112" y="127"/>
                </a:cubicBezTo>
                <a:cubicBezTo>
                  <a:pt x="118" y="133"/>
                  <a:pt x="125" y="133"/>
                  <a:pt x="132" y="132"/>
                </a:cubicBezTo>
                <a:cubicBezTo>
                  <a:pt x="139" y="130"/>
                  <a:pt x="146" y="127"/>
                  <a:pt x="151" y="121"/>
                </a:cubicBezTo>
                <a:cubicBezTo>
                  <a:pt x="153" y="118"/>
                  <a:pt x="156" y="117"/>
                  <a:pt x="159" y="119"/>
                </a:cubicBezTo>
                <a:cubicBezTo>
                  <a:pt x="164" y="121"/>
                  <a:pt x="169" y="120"/>
                  <a:pt x="174" y="120"/>
                </a:cubicBezTo>
                <a:cubicBezTo>
                  <a:pt x="175" y="120"/>
                  <a:pt x="175" y="120"/>
                  <a:pt x="175" y="120"/>
                </a:cubicBezTo>
                <a:cubicBezTo>
                  <a:pt x="175" y="119"/>
                  <a:pt x="175" y="119"/>
                  <a:pt x="175" y="119"/>
                </a:cubicBezTo>
                <a:cubicBezTo>
                  <a:pt x="175" y="120"/>
                  <a:pt x="175" y="120"/>
                  <a:pt x="175" y="120"/>
                </a:cubicBezTo>
                <a:cubicBezTo>
                  <a:pt x="175" y="120"/>
                  <a:pt x="175" y="120"/>
                  <a:pt x="174" y="120"/>
                </a:cubicBezTo>
                <a:cubicBezTo>
                  <a:pt x="173" y="124"/>
                  <a:pt x="173" y="128"/>
                  <a:pt x="173" y="132"/>
                </a:cubicBezTo>
                <a:cubicBezTo>
                  <a:pt x="179" y="132"/>
                  <a:pt x="179" y="132"/>
                  <a:pt x="179" y="132"/>
                </a:cubicBezTo>
                <a:cubicBezTo>
                  <a:pt x="186" y="130"/>
                  <a:pt x="186" y="130"/>
                  <a:pt x="186" y="130"/>
                </a:cubicBezTo>
                <a:cubicBezTo>
                  <a:pt x="186" y="126"/>
                  <a:pt x="186" y="126"/>
                  <a:pt x="186" y="126"/>
                </a:cubicBezTo>
                <a:cubicBezTo>
                  <a:pt x="188" y="126"/>
                  <a:pt x="188" y="126"/>
                  <a:pt x="188" y="126"/>
                </a:cubicBezTo>
                <a:cubicBezTo>
                  <a:pt x="188" y="116"/>
                  <a:pt x="188" y="116"/>
                  <a:pt x="188" y="116"/>
                </a:cubicBezTo>
                <a:cubicBezTo>
                  <a:pt x="196" y="118"/>
                  <a:pt x="196" y="118"/>
                  <a:pt x="196" y="118"/>
                </a:cubicBezTo>
                <a:cubicBezTo>
                  <a:pt x="219" y="112"/>
                  <a:pt x="219" y="112"/>
                  <a:pt x="219" y="112"/>
                </a:cubicBezTo>
                <a:cubicBezTo>
                  <a:pt x="225" y="115"/>
                  <a:pt x="225" y="115"/>
                  <a:pt x="225" y="115"/>
                </a:cubicBezTo>
                <a:cubicBezTo>
                  <a:pt x="235" y="116"/>
                  <a:pt x="235" y="116"/>
                  <a:pt x="235" y="116"/>
                </a:cubicBezTo>
                <a:cubicBezTo>
                  <a:pt x="244" y="111"/>
                  <a:pt x="244" y="111"/>
                  <a:pt x="244" y="111"/>
                </a:cubicBezTo>
                <a:cubicBezTo>
                  <a:pt x="255" y="108"/>
                  <a:pt x="255" y="108"/>
                  <a:pt x="255" y="108"/>
                </a:cubicBezTo>
                <a:cubicBezTo>
                  <a:pt x="269" y="109"/>
                  <a:pt x="269" y="109"/>
                  <a:pt x="269" y="109"/>
                </a:cubicBezTo>
                <a:cubicBezTo>
                  <a:pt x="280" y="107"/>
                  <a:pt x="280" y="107"/>
                  <a:pt x="280" y="107"/>
                </a:cubicBezTo>
                <a:cubicBezTo>
                  <a:pt x="285" y="104"/>
                  <a:pt x="285" y="104"/>
                  <a:pt x="285" y="104"/>
                </a:cubicBezTo>
                <a:cubicBezTo>
                  <a:pt x="297" y="102"/>
                  <a:pt x="297" y="102"/>
                  <a:pt x="297" y="102"/>
                </a:cubicBezTo>
                <a:cubicBezTo>
                  <a:pt x="303" y="104"/>
                  <a:pt x="303" y="104"/>
                  <a:pt x="303" y="104"/>
                </a:cubicBezTo>
                <a:cubicBezTo>
                  <a:pt x="309" y="103"/>
                  <a:pt x="309" y="103"/>
                  <a:pt x="309" y="103"/>
                </a:cubicBezTo>
                <a:cubicBezTo>
                  <a:pt x="311" y="108"/>
                  <a:pt x="311" y="108"/>
                  <a:pt x="311" y="108"/>
                </a:cubicBezTo>
                <a:cubicBezTo>
                  <a:pt x="316" y="107"/>
                  <a:pt x="316" y="107"/>
                  <a:pt x="316" y="107"/>
                </a:cubicBezTo>
                <a:cubicBezTo>
                  <a:pt x="317" y="104"/>
                  <a:pt x="317" y="104"/>
                  <a:pt x="317" y="104"/>
                </a:cubicBezTo>
                <a:cubicBezTo>
                  <a:pt x="317" y="104"/>
                  <a:pt x="314" y="93"/>
                  <a:pt x="313" y="93"/>
                </a:cubicBezTo>
                <a:close/>
                <a:moveTo>
                  <a:pt x="49" y="40"/>
                </a:moveTo>
                <a:cubicBezTo>
                  <a:pt x="48" y="41"/>
                  <a:pt x="46" y="42"/>
                  <a:pt x="44" y="43"/>
                </a:cubicBezTo>
                <a:cubicBezTo>
                  <a:pt x="43" y="43"/>
                  <a:pt x="41" y="43"/>
                  <a:pt x="40" y="43"/>
                </a:cubicBezTo>
                <a:cubicBezTo>
                  <a:pt x="39" y="43"/>
                  <a:pt x="37" y="43"/>
                  <a:pt x="36" y="43"/>
                </a:cubicBezTo>
                <a:cubicBezTo>
                  <a:pt x="34" y="43"/>
                  <a:pt x="32" y="43"/>
                  <a:pt x="30" y="42"/>
                </a:cubicBezTo>
                <a:cubicBezTo>
                  <a:pt x="27" y="42"/>
                  <a:pt x="25" y="41"/>
                  <a:pt x="26" y="39"/>
                </a:cubicBezTo>
                <a:cubicBezTo>
                  <a:pt x="26" y="37"/>
                  <a:pt x="27" y="35"/>
                  <a:pt x="29" y="34"/>
                </a:cubicBezTo>
                <a:cubicBezTo>
                  <a:pt x="35" y="31"/>
                  <a:pt x="41" y="32"/>
                  <a:pt x="47" y="32"/>
                </a:cubicBezTo>
                <a:cubicBezTo>
                  <a:pt x="51" y="33"/>
                  <a:pt x="52" y="36"/>
                  <a:pt x="49" y="4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198">
            <a:extLst>
              <a:ext uri="{FF2B5EF4-FFF2-40B4-BE49-F238E27FC236}">
                <a16:creationId xmlns:a16="http://schemas.microsoft.com/office/drawing/2014/main" id="{DFEC3EED-A627-13A0-3EE8-9BB7BF0A056B}"/>
              </a:ext>
            </a:extLst>
          </p:cNvPr>
          <p:cNvSpPr>
            <a:spLocks/>
          </p:cNvSpPr>
          <p:nvPr/>
        </p:nvSpPr>
        <p:spPr bwMode="auto">
          <a:xfrm>
            <a:off x="22029362" y="7165976"/>
            <a:ext cx="3176" cy="3176"/>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1" y="1"/>
                  <a:pt x="0" y="0"/>
                </a:cubicBezTo>
                <a:lnTo>
                  <a:pt x="0" y="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199">
            <a:extLst>
              <a:ext uri="{FF2B5EF4-FFF2-40B4-BE49-F238E27FC236}">
                <a16:creationId xmlns:a16="http://schemas.microsoft.com/office/drawing/2014/main" id="{EDF27130-47E8-EF8A-D084-4B1157AC37B0}"/>
              </a:ext>
            </a:extLst>
          </p:cNvPr>
          <p:cNvSpPr>
            <a:spLocks/>
          </p:cNvSpPr>
          <p:nvPr/>
        </p:nvSpPr>
        <p:spPr bwMode="auto">
          <a:xfrm>
            <a:off x="22151601" y="7432676"/>
            <a:ext cx="19050" cy="15876"/>
          </a:xfrm>
          <a:custGeom>
            <a:avLst/>
            <a:gdLst>
              <a:gd name="T0" fmla="*/ 1 w 6"/>
              <a:gd name="T1" fmla="*/ 4 h 5"/>
              <a:gd name="T2" fmla="*/ 2 w 6"/>
              <a:gd name="T3" fmla="*/ 5 h 5"/>
              <a:gd name="T4" fmla="*/ 4 w 6"/>
              <a:gd name="T5" fmla="*/ 5 h 5"/>
              <a:gd name="T6" fmla="*/ 6 w 6"/>
              <a:gd name="T7" fmla="*/ 2 h 5"/>
              <a:gd name="T8" fmla="*/ 3 w 6"/>
              <a:gd name="T9" fmla="*/ 0 h 5"/>
              <a:gd name="T10" fmla="*/ 1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1" y="4"/>
                </a:moveTo>
                <a:cubicBezTo>
                  <a:pt x="1" y="5"/>
                  <a:pt x="2" y="5"/>
                  <a:pt x="2" y="5"/>
                </a:cubicBezTo>
                <a:cubicBezTo>
                  <a:pt x="3" y="5"/>
                  <a:pt x="4" y="5"/>
                  <a:pt x="4" y="5"/>
                </a:cubicBezTo>
                <a:cubicBezTo>
                  <a:pt x="5" y="4"/>
                  <a:pt x="6" y="3"/>
                  <a:pt x="6" y="2"/>
                </a:cubicBezTo>
                <a:cubicBezTo>
                  <a:pt x="5" y="1"/>
                  <a:pt x="4" y="0"/>
                  <a:pt x="3" y="0"/>
                </a:cubicBezTo>
                <a:cubicBezTo>
                  <a:pt x="1" y="0"/>
                  <a:pt x="0" y="2"/>
                  <a:pt x="1"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200">
            <a:extLst>
              <a:ext uri="{FF2B5EF4-FFF2-40B4-BE49-F238E27FC236}">
                <a16:creationId xmlns:a16="http://schemas.microsoft.com/office/drawing/2014/main" id="{A69944B6-EB83-81C9-2DEC-5782D3644CD8}"/>
              </a:ext>
            </a:extLst>
          </p:cNvPr>
          <p:cNvSpPr>
            <a:spLocks/>
          </p:cNvSpPr>
          <p:nvPr/>
        </p:nvSpPr>
        <p:spPr bwMode="auto">
          <a:xfrm>
            <a:off x="22010312" y="7132638"/>
            <a:ext cx="12700"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3" y="0"/>
                  <a:pt x="4" y="0"/>
                </a:cubicBezTo>
                <a:cubicBezTo>
                  <a:pt x="3"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201">
            <a:extLst>
              <a:ext uri="{FF2B5EF4-FFF2-40B4-BE49-F238E27FC236}">
                <a16:creationId xmlns:a16="http://schemas.microsoft.com/office/drawing/2014/main" id="{6EDF22C7-3BA6-BD50-1400-A316E1A25411}"/>
              </a:ext>
            </a:extLst>
          </p:cNvPr>
          <p:cNvSpPr>
            <a:spLocks/>
          </p:cNvSpPr>
          <p:nvPr/>
        </p:nvSpPr>
        <p:spPr bwMode="auto">
          <a:xfrm>
            <a:off x="22919951" y="7081838"/>
            <a:ext cx="198438" cy="166688"/>
          </a:xfrm>
          <a:custGeom>
            <a:avLst/>
            <a:gdLst>
              <a:gd name="T0" fmla="*/ 125 w 125"/>
              <a:gd name="T1" fmla="*/ 81 h 105"/>
              <a:gd name="T2" fmla="*/ 117 w 125"/>
              <a:gd name="T3" fmla="*/ 73 h 105"/>
              <a:gd name="T4" fmla="*/ 107 w 125"/>
              <a:gd name="T5" fmla="*/ 73 h 105"/>
              <a:gd name="T6" fmla="*/ 93 w 125"/>
              <a:gd name="T7" fmla="*/ 65 h 105"/>
              <a:gd name="T8" fmla="*/ 87 w 125"/>
              <a:gd name="T9" fmla="*/ 55 h 105"/>
              <a:gd name="T10" fmla="*/ 91 w 125"/>
              <a:gd name="T11" fmla="*/ 49 h 105"/>
              <a:gd name="T12" fmla="*/ 91 w 125"/>
              <a:gd name="T13" fmla="*/ 41 h 105"/>
              <a:gd name="T14" fmla="*/ 79 w 125"/>
              <a:gd name="T15" fmla="*/ 32 h 105"/>
              <a:gd name="T16" fmla="*/ 79 w 125"/>
              <a:gd name="T17" fmla="*/ 16 h 105"/>
              <a:gd name="T18" fmla="*/ 74 w 125"/>
              <a:gd name="T19" fmla="*/ 10 h 105"/>
              <a:gd name="T20" fmla="*/ 62 w 125"/>
              <a:gd name="T21" fmla="*/ 8 h 105"/>
              <a:gd name="T22" fmla="*/ 52 w 125"/>
              <a:gd name="T23" fmla="*/ 2 h 105"/>
              <a:gd name="T24" fmla="*/ 34 w 125"/>
              <a:gd name="T25" fmla="*/ 2 h 105"/>
              <a:gd name="T26" fmla="*/ 28 w 125"/>
              <a:gd name="T27" fmla="*/ 0 h 105"/>
              <a:gd name="T28" fmla="*/ 0 w 125"/>
              <a:gd name="T29" fmla="*/ 6 h 105"/>
              <a:gd name="T30" fmla="*/ 2 w 125"/>
              <a:gd name="T31" fmla="*/ 8 h 105"/>
              <a:gd name="T32" fmla="*/ 8 w 125"/>
              <a:gd name="T33" fmla="*/ 16 h 105"/>
              <a:gd name="T34" fmla="*/ 18 w 125"/>
              <a:gd name="T35" fmla="*/ 22 h 105"/>
              <a:gd name="T36" fmla="*/ 18 w 125"/>
              <a:gd name="T37" fmla="*/ 51 h 105"/>
              <a:gd name="T38" fmla="*/ 26 w 125"/>
              <a:gd name="T39" fmla="*/ 57 h 105"/>
              <a:gd name="T40" fmla="*/ 44 w 125"/>
              <a:gd name="T41" fmla="*/ 55 h 105"/>
              <a:gd name="T42" fmla="*/ 54 w 125"/>
              <a:gd name="T43" fmla="*/ 65 h 105"/>
              <a:gd name="T44" fmla="*/ 64 w 125"/>
              <a:gd name="T45" fmla="*/ 63 h 105"/>
              <a:gd name="T46" fmla="*/ 74 w 125"/>
              <a:gd name="T47" fmla="*/ 69 h 105"/>
              <a:gd name="T48" fmla="*/ 76 w 125"/>
              <a:gd name="T49" fmla="*/ 67 h 105"/>
              <a:gd name="T50" fmla="*/ 81 w 125"/>
              <a:gd name="T51" fmla="*/ 67 h 105"/>
              <a:gd name="T52" fmla="*/ 87 w 125"/>
              <a:gd name="T53" fmla="*/ 79 h 105"/>
              <a:gd name="T54" fmla="*/ 95 w 125"/>
              <a:gd name="T55" fmla="*/ 81 h 105"/>
              <a:gd name="T56" fmla="*/ 111 w 125"/>
              <a:gd name="T57" fmla="*/ 105 h 105"/>
              <a:gd name="T58" fmla="*/ 119 w 125"/>
              <a:gd name="T59" fmla="*/ 103 h 105"/>
              <a:gd name="T60" fmla="*/ 119 w 125"/>
              <a:gd name="T61" fmla="*/ 95 h 105"/>
              <a:gd name="T62" fmla="*/ 121 w 125"/>
              <a:gd name="T63" fmla="*/ 93 h 105"/>
              <a:gd name="T64" fmla="*/ 117 w 125"/>
              <a:gd name="T65" fmla="*/ 83 h 105"/>
              <a:gd name="T66" fmla="*/ 125 w 125"/>
              <a:gd name="T67"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05">
                <a:moveTo>
                  <a:pt x="125" y="81"/>
                </a:moveTo>
                <a:lnTo>
                  <a:pt x="117" y="73"/>
                </a:lnTo>
                <a:lnTo>
                  <a:pt x="107" y="73"/>
                </a:lnTo>
                <a:lnTo>
                  <a:pt x="93" y="65"/>
                </a:lnTo>
                <a:lnTo>
                  <a:pt x="87" y="55"/>
                </a:lnTo>
                <a:lnTo>
                  <a:pt x="91" y="49"/>
                </a:lnTo>
                <a:lnTo>
                  <a:pt x="91" y="41"/>
                </a:lnTo>
                <a:lnTo>
                  <a:pt x="79" y="32"/>
                </a:lnTo>
                <a:lnTo>
                  <a:pt x="79" y="16"/>
                </a:lnTo>
                <a:lnTo>
                  <a:pt x="74" y="10"/>
                </a:lnTo>
                <a:lnTo>
                  <a:pt x="62" y="8"/>
                </a:lnTo>
                <a:lnTo>
                  <a:pt x="52" y="2"/>
                </a:lnTo>
                <a:lnTo>
                  <a:pt x="34" y="2"/>
                </a:lnTo>
                <a:lnTo>
                  <a:pt x="28" y="0"/>
                </a:lnTo>
                <a:lnTo>
                  <a:pt x="0" y="6"/>
                </a:lnTo>
                <a:lnTo>
                  <a:pt x="2" y="8"/>
                </a:lnTo>
                <a:lnTo>
                  <a:pt x="8" y="16"/>
                </a:lnTo>
                <a:lnTo>
                  <a:pt x="18" y="22"/>
                </a:lnTo>
                <a:lnTo>
                  <a:pt x="18" y="51"/>
                </a:lnTo>
                <a:lnTo>
                  <a:pt x="26" y="57"/>
                </a:lnTo>
                <a:lnTo>
                  <a:pt x="44" y="55"/>
                </a:lnTo>
                <a:lnTo>
                  <a:pt x="54" y="65"/>
                </a:lnTo>
                <a:lnTo>
                  <a:pt x="64" y="63"/>
                </a:lnTo>
                <a:lnTo>
                  <a:pt x="74" y="69"/>
                </a:lnTo>
                <a:lnTo>
                  <a:pt x="76" y="67"/>
                </a:lnTo>
                <a:lnTo>
                  <a:pt x="81" y="67"/>
                </a:lnTo>
                <a:lnTo>
                  <a:pt x="87" y="79"/>
                </a:lnTo>
                <a:lnTo>
                  <a:pt x="95" y="81"/>
                </a:lnTo>
                <a:lnTo>
                  <a:pt x="111" y="105"/>
                </a:lnTo>
                <a:lnTo>
                  <a:pt x="119" y="103"/>
                </a:lnTo>
                <a:lnTo>
                  <a:pt x="119" y="95"/>
                </a:lnTo>
                <a:lnTo>
                  <a:pt x="121" y="93"/>
                </a:lnTo>
                <a:lnTo>
                  <a:pt x="117" y="83"/>
                </a:lnTo>
                <a:lnTo>
                  <a:pt x="125" y="8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202">
            <a:extLst>
              <a:ext uri="{FF2B5EF4-FFF2-40B4-BE49-F238E27FC236}">
                <a16:creationId xmlns:a16="http://schemas.microsoft.com/office/drawing/2014/main" id="{0CECC81E-344C-C390-F10F-A7110625209C}"/>
              </a:ext>
            </a:extLst>
          </p:cNvPr>
          <p:cNvSpPr>
            <a:spLocks/>
          </p:cNvSpPr>
          <p:nvPr/>
        </p:nvSpPr>
        <p:spPr bwMode="auto">
          <a:xfrm>
            <a:off x="23005676" y="7181851"/>
            <a:ext cx="90488" cy="73026"/>
          </a:xfrm>
          <a:custGeom>
            <a:avLst/>
            <a:gdLst>
              <a:gd name="T0" fmla="*/ 41 w 57"/>
              <a:gd name="T1" fmla="*/ 18 h 46"/>
              <a:gd name="T2" fmla="*/ 33 w 57"/>
              <a:gd name="T3" fmla="*/ 16 h 46"/>
              <a:gd name="T4" fmla="*/ 27 w 57"/>
              <a:gd name="T5" fmla="*/ 4 h 46"/>
              <a:gd name="T6" fmla="*/ 22 w 57"/>
              <a:gd name="T7" fmla="*/ 4 h 46"/>
              <a:gd name="T8" fmla="*/ 20 w 57"/>
              <a:gd name="T9" fmla="*/ 6 h 46"/>
              <a:gd name="T10" fmla="*/ 10 w 57"/>
              <a:gd name="T11" fmla="*/ 0 h 46"/>
              <a:gd name="T12" fmla="*/ 0 w 57"/>
              <a:gd name="T13" fmla="*/ 2 h 46"/>
              <a:gd name="T14" fmla="*/ 2 w 57"/>
              <a:gd name="T15" fmla="*/ 4 h 46"/>
              <a:gd name="T16" fmla="*/ 0 w 57"/>
              <a:gd name="T17" fmla="*/ 6 h 46"/>
              <a:gd name="T18" fmla="*/ 4 w 57"/>
              <a:gd name="T19" fmla="*/ 8 h 46"/>
              <a:gd name="T20" fmla="*/ 8 w 57"/>
              <a:gd name="T21" fmla="*/ 12 h 46"/>
              <a:gd name="T22" fmla="*/ 10 w 57"/>
              <a:gd name="T23" fmla="*/ 12 h 46"/>
              <a:gd name="T24" fmla="*/ 14 w 57"/>
              <a:gd name="T25" fmla="*/ 16 h 46"/>
              <a:gd name="T26" fmla="*/ 14 w 57"/>
              <a:gd name="T27" fmla="*/ 20 h 46"/>
              <a:gd name="T28" fmla="*/ 27 w 57"/>
              <a:gd name="T29" fmla="*/ 28 h 46"/>
              <a:gd name="T30" fmla="*/ 29 w 57"/>
              <a:gd name="T31" fmla="*/ 36 h 46"/>
              <a:gd name="T32" fmla="*/ 37 w 57"/>
              <a:gd name="T33" fmla="*/ 40 h 46"/>
              <a:gd name="T34" fmla="*/ 45 w 57"/>
              <a:gd name="T35" fmla="*/ 42 h 46"/>
              <a:gd name="T36" fmla="*/ 55 w 57"/>
              <a:gd name="T37" fmla="*/ 46 h 46"/>
              <a:gd name="T38" fmla="*/ 57 w 57"/>
              <a:gd name="T39" fmla="*/ 42 h 46"/>
              <a:gd name="T40" fmla="*/ 41 w 57"/>
              <a:gd name="T41"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6">
                <a:moveTo>
                  <a:pt x="41" y="18"/>
                </a:moveTo>
                <a:lnTo>
                  <a:pt x="33" y="16"/>
                </a:lnTo>
                <a:lnTo>
                  <a:pt x="27" y="4"/>
                </a:lnTo>
                <a:lnTo>
                  <a:pt x="22" y="4"/>
                </a:lnTo>
                <a:lnTo>
                  <a:pt x="20" y="6"/>
                </a:lnTo>
                <a:lnTo>
                  <a:pt x="10" y="0"/>
                </a:lnTo>
                <a:lnTo>
                  <a:pt x="0" y="2"/>
                </a:lnTo>
                <a:lnTo>
                  <a:pt x="2" y="4"/>
                </a:lnTo>
                <a:lnTo>
                  <a:pt x="0" y="6"/>
                </a:lnTo>
                <a:lnTo>
                  <a:pt x="4" y="8"/>
                </a:lnTo>
                <a:lnTo>
                  <a:pt x="8" y="12"/>
                </a:lnTo>
                <a:lnTo>
                  <a:pt x="10" y="12"/>
                </a:lnTo>
                <a:lnTo>
                  <a:pt x="14" y="16"/>
                </a:lnTo>
                <a:lnTo>
                  <a:pt x="14" y="20"/>
                </a:lnTo>
                <a:lnTo>
                  <a:pt x="27" y="28"/>
                </a:lnTo>
                <a:lnTo>
                  <a:pt x="29" y="36"/>
                </a:lnTo>
                <a:lnTo>
                  <a:pt x="37" y="40"/>
                </a:lnTo>
                <a:lnTo>
                  <a:pt x="45" y="42"/>
                </a:lnTo>
                <a:lnTo>
                  <a:pt x="55" y="46"/>
                </a:lnTo>
                <a:lnTo>
                  <a:pt x="57" y="42"/>
                </a:lnTo>
                <a:lnTo>
                  <a:pt x="41" y="1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203">
            <a:extLst>
              <a:ext uri="{FF2B5EF4-FFF2-40B4-BE49-F238E27FC236}">
                <a16:creationId xmlns:a16="http://schemas.microsoft.com/office/drawing/2014/main" id="{DD86B03A-5414-B6F3-CED8-C74C8F1B35DE}"/>
              </a:ext>
            </a:extLst>
          </p:cNvPr>
          <p:cNvSpPr>
            <a:spLocks/>
          </p:cNvSpPr>
          <p:nvPr/>
        </p:nvSpPr>
        <p:spPr bwMode="auto">
          <a:xfrm>
            <a:off x="23005677" y="7034214"/>
            <a:ext cx="285750" cy="244476"/>
          </a:xfrm>
          <a:custGeom>
            <a:avLst/>
            <a:gdLst>
              <a:gd name="T0" fmla="*/ 90 w 91"/>
              <a:gd name="T1" fmla="*/ 30 h 78"/>
              <a:gd name="T2" fmla="*/ 87 w 91"/>
              <a:gd name="T3" fmla="*/ 27 h 78"/>
              <a:gd name="T4" fmla="*/ 72 w 91"/>
              <a:gd name="T5" fmla="*/ 14 h 78"/>
              <a:gd name="T6" fmla="*/ 61 w 91"/>
              <a:gd name="T7" fmla="*/ 0 h 78"/>
              <a:gd name="T8" fmla="*/ 54 w 91"/>
              <a:gd name="T9" fmla="*/ 8 h 78"/>
              <a:gd name="T10" fmla="*/ 50 w 91"/>
              <a:gd name="T11" fmla="*/ 10 h 78"/>
              <a:gd name="T12" fmla="*/ 48 w 91"/>
              <a:gd name="T13" fmla="*/ 13 h 78"/>
              <a:gd name="T14" fmla="*/ 40 w 91"/>
              <a:gd name="T15" fmla="*/ 13 h 78"/>
              <a:gd name="T16" fmla="*/ 38 w 91"/>
              <a:gd name="T17" fmla="*/ 9 h 78"/>
              <a:gd name="T18" fmla="*/ 30 w 91"/>
              <a:gd name="T19" fmla="*/ 2 h 78"/>
              <a:gd name="T20" fmla="*/ 25 w 91"/>
              <a:gd name="T21" fmla="*/ 1 h 78"/>
              <a:gd name="T22" fmla="*/ 23 w 91"/>
              <a:gd name="T23" fmla="*/ 8 h 78"/>
              <a:gd name="T24" fmla="*/ 27 w 91"/>
              <a:gd name="T25" fmla="*/ 10 h 78"/>
              <a:gd name="T26" fmla="*/ 30 w 91"/>
              <a:gd name="T27" fmla="*/ 14 h 78"/>
              <a:gd name="T28" fmla="*/ 29 w 91"/>
              <a:gd name="T29" fmla="*/ 20 h 78"/>
              <a:gd name="T30" fmla="*/ 23 w 91"/>
              <a:gd name="T31" fmla="*/ 17 h 78"/>
              <a:gd name="T32" fmla="*/ 17 w 91"/>
              <a:gd name="T33" fmla="*/ 16 h 78"/>
              <a:gd name="T34" fmla="*/ 7 w 91"/>
              <a:gd name="T35" fmla="*/ 11 h 78"/>
              <a:gd name="T36" fmla="*/ 1 w 91"/>
              <a:gd name="T37" fmla="*/ 13 h 78"/>
              <a:gd name="T38" fmla="*/ 0 w 91"/>
              <a:gd name="T39" fmla="*/ 16 h 78"/>
              <a:gd name="T40" fmla="*/ 4 w 91"/>
              <a:gd name="T41" fmla="*/ 19 h 78"/>
              <a:gd name="T42" fmla="*/ 10 w 91"/>
              <a:gd name="T43" fmla="*/ 20 h 78"/>
              <a:gd name="T44" fmla="*/ 13 w 91"/>
              <a:gd name="T45" fmla="*/ 23 h 78"/>
              <a:gd name="T46" fmla="*/ 13 w 91"/>
              <a:gd name="T47" fmla="*/ 31 h 78"/>
              <a:gd name="T48" fmla="*/ 19 w 91"/>
              <a:gd name="T49" fmla="*/ 36 h 78"/>
              <a:gd name="T50" fmla="*/ 19 w 91"/>
              <a:gd name="T51" fmla="*/ 40 h 78"/>
              <a:gd name="T52" fmla="*/ 17 w 91"/>
              <a:gd name="T53" fmla="*/ 43 h 78"/>
              <a:gd name="T54" fmla="*/ 20 w 91"/>
              <a:gd name="T55" fmla="*/ 48 h 78"/>
              <a:gd name="T56" fmla="*/ 27 w 91"/>
              <a:gd name="T57" fmla="*/ 52 h 78"/>
              <a:gd name="T58" fmla="*/ 32 w 91"/>
              <a:gd name="T59" fmla="*/ 52 h 78"/>
              <a:gd name="T60" fmla="*/ 36 w 91"/>
              <a:gd name="T61" fmla="*/ 56 h 78"/>
              <a:gd name="T62" fmla="*/ 32 w 91"/>
              <a:gd name="T63" fmla="*/ 57 h 78"/>
              <a:gd name="T64" fmla="*/ 34 w 91"/>
              <a:gd name="T65" fmla="*/ 62 h 78"/>
              <a:gd name="T66" fmla="*/ 33 w 91"/>
              <a:gd name="T67" fmla="*/ 63 h 78"/>
              <a:gd name="T68" fmla="*/ 33 w 91"/>
              <a:gd name="T69" fmla="*/ 66 h 78"/>
              <a:gd name="T70" fmla="*/ 35 w 91"/>
              <a:gd name="T71" fmla="*/ 68 h 78"/>
              <a:gd name="T72" fmla="*/ 38 w 91"/>
              <a:gd name="T73" fmla="*/ 66 h 78"/>
              <a:gd name="T74" fmla="*/ 41 w 91"/>
              <a:gd name="T75" fmla="*/ 63 h 78"/>
              <a:gd name="T76" fmla="*/ 46 w 91"/>
              <a:gd name="T77" fmla="*/ 58 h 78"/>
              <a:gd name="T78" fmla="*/ 49 w 91"/>
              <a:gd name="T79" fmla="*/ 55 h 78"/>
              <a:gd name="T80" fmla="*/ 52 w 91"/>
              <a:gd name="T81" fmla="*/ 54 h 78"/>
              <a:gd name="T82" fmla="*/ 55 w 91"/>
              <a:gd name="T83" fmla="*/ 52 h 78"/>
              <a:gd name="T84" fmla="*/ 57 w 91"/>
              <a:gd name="T85" fmla="*/ 52 h 78"/>
              <a:gd name="T86" fmla="*/ 59 w 91"/>
              <a:gd name="T87" fmla="*/ 54 h 78"/>
              <a:gd name="T88" fmla="*/ 62 w 91"/>
              <a:gd name="T89" fmla="*/ 58 h 78"/>
              <a:gd name="T90" fmla="*/ 60 w 91"/>
              <a:gd name="T91" fmla="*/ 60 h 78"/>
              <a:gd name="T92" fmla="*/ 61 w 91"/>
              <a:gd name="T93" fmla="*/ 62 h 78"/>
              <a:gd name="T94" fmla="*/ 65 w 91"/>
              <a:gd name="T95" fmla="*/ 64 h 78"/>
              <a:gd name="T96" fmla="*/ 60 w 91"/>
              <a:gd name="T97" fmla="*/ 67 h 78"/>
              <a:gd name="T98" fmla="*/ 66 w 91"/>
              <a:gd name="T99" fmla="*/ 75 h 78"/>
              <a:gd name="T100" fmla="*/ 69 w 91"/>
              <a:gd name="T101" fmla="*/ 76 h 78"/>
              <a:gd name="T102" fmla="*/ 72 w 91"/>
              <a:gd name="T103" fmla="*/ 78 h 78"/>
              <a:gd name="T104" fmla="*/ 75 w 91"/>
              <a:gd name="T105" fmla="*/ 77 h 78"/>
              <a:gd name="T106" fmla="*/ 76 w 91"/>
              <a:gd name="T107" fmla="*/ 62 h 78"/>
              <a:gd name="T108" fmla="*/ 80 w 91"/>
              <a:gd name="T109" fmla="*/ 48 h 78"/>
              <a:gd name="T110" fmla="*/ 90 w 91"/>
              <a:gd name="T111" fmla="*/ 33 h 78"/>
              <a:gd name="T112" fmla="*/ 90 w 91"/>
              <a:gd name="T113"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 h="78">
                <a:moveTo>
                  <a:pt x="90" y="30"/>
                </a:moveTo>
                <a:cubicBezTo>
                  <a:pt x="89" y="29"/>
                  <a:pt x="88" y="28"/>
                  <a:pt x="87" y="27"/>
                </a:cubicBezTo>
                <a:cubicBezTo>
                  <a:pt x="80" y="25"/>
                  <a:pt x="74" y="20"/>
                  <a:pt x="72" y="14"/>
                </a:cubicBezTo>
                <a:cubicBezTo>
                  <a:pt x="69" y="8"/>
                  <a:pt x="65" y="4"/>
                  <a:pt x="61" y="0"/>
                </a:cubicBezTo>
                <a:cubicBezTo>
                  <a:pt x="54" y="8"/>
                  <a:pt x="54" y="8"/>
                  <a:pt x="54" y="8"/>
                </a:cubicBezTo>
                <a:cubicBezTo>
                  <a:pt x="50" y="10"/>
                  <a:pt x="50" y="10"/>
                  <a:pt x="50" y="10"/>
                </a:cubicBezTo>
                <a:cubicBezTo>
                  <a:pt x="48" y="13"/>
                  <a:pt x="48" y="13"/>
                  <a:pt x="48" y="13"/>
                </a:cubicBezTo>
                <a:cubicBezTo>
                  <a:pt x="40" y="13"/>
                  <a:pt x="40" y="13"/>
                  <a:pt x="40" y="13"/>
                </a:cubicBezTo>
                <a:cubicBezTo>
                  <a:pt x="38" y="9"/>
                  <a:pt x="38" y="9"/>
                  <a:pt x="38" y="9"/>
                </a:cubicBezTo>
                <a:cubicBezTo>
                  <a:pt x="30" y="2"/>
                  <a:pt x="30" y="2"/>
                  <a:pt x="30" y="2"/>
                </a:cubicBezTo>
                <a:cubicBezTo>
                  <a:pt x="25" y="1"/>
                  <a:pt x="25" y="1"/>
                  <a:pt x="25" y="1"/>
                </a:cubicBezTo>
                <a:cubicBezTo>
                  <a:pt x="23" y="8"/>
                  <a:pt x="23" y="8"/>
                  <a:pt x="23" y="8"/>
                </a:cubicBezTo>
                <a:cubicBezTo>
                  <a:pt x="27" y="10"/>
                  <a:pt x="27" y="10"/>
                  <a:pt x="27" y="10"/>
                </a:cubicBezTo>
                <a:cubicBezTo>
                  <a:pt x="30" y="14"/>
                  <a:pt x="30" y="14"/>
                  <a:pt x="30" y="14"/>
                </a:cubicBezTo>
                <a:cubicBezTo>
                  <a:pt x="29" y="20"/>
                  <a:pt x="29" y="20"/>
                  <a:pt x="29" y="20"/>
                </a:cubicBezTo>
                <a:cubicBezTo>
                  <a:pt x="23" y="17"/>
                  <a:pt x="23" y="17"/>
                  <a:pt x="23" y="17"/>
                </a:cubicBezTo>
                <a:cubicBezTo>
                  <a:pt x="17" y="16"/>
                  <a:pt x="17" y="16"/>
                  <a:pt x="17" y="16"/>
                </a:cubicBezTo>
                <a:cubicBezTo>
                  <a:pt x="7" y="11"/>
                  <a:pt x="7" y="11"/>
                  <a:pt x="7" y="11"/>
                </a:cubicBezTo>
                <a:cubicBezTo>
                  <a:pt x="1" y="13"/>
                  <a:pt x="1" y="13"/>
                  <a:pt x="1" y="13"/>
                </a:cubicBezTo>
                <a:cubicBezTo>
                  <a:pt x="0" y="16"/>
                  <a:pt x="0" y="16"/>
                  <a:pt x="0" y="16"/>
                </a:cubicBezTo>
                <a:cubicBezTo>
                  <a:pt x="4" y="19"/>
                  <a:pt x="4" y="19"/>
                  <a:pt x="4" y="19"/>
                </a:cubicBezTo>
                <a:cubicBezTo>
                  <a:pt x="10" y="20"/>
                  <a:pt x="10" y="20"/>
                  <a:pt x="10" y="20"/>
                </a:cubicBezTo>
                <a:cubicBezTo>
                  <a:pt x="13" y="23"/>
                  <a:pt x="13" y="23"/>
                  <a:pt x="13" y="23"/>
                </a:cubicBezTo>
                <a:cubicBezTo>
                  <a:pt x="13" y="31"/>
                  <a:pt x="13" y="31"/>
                  <a:pt x="13" y="31"/>
                </a:cubicBezTo>
                <a:cubicBezTo>
                  <a:pt x="19" y="36"/>
                  <a:pt x="19" y="36"/>
                  <a:pt x="19" y="36"/>
                </a:cubicBezTo>
                <a:cubicBezTo>
                  <a:pt x="19" y="40"/>
                  <a:pt x="19" y="40"/>
                  <a:pt x="19" y="40"/>
                </a:cubicBezTo>
                <a:cubicBezTo>
                  <a:pt x="17" y="43"/>
                  <a:pt x="17" y="43"/>
                  <a:pt x="17" y="43"/>
                </a:cubicBezTo>
                <a:cubicBezTo>
                  <a:pt x="20" y="48"/>
                  <a:pt x="20" y="48"/>
                  <a:pt x="20" y="48"/>
                </a:cubicBezTo>
                <a:cubicBezTo>
                  <a:pt x="27" y="52"/>
                  <a:pt x="27" y="52"/>
                  <a:pt x="27" y="52"/>
                </a:cubicBezTo>
                <a:cubicBezTo>
                  <a:pt x="32" y="52"/>
                  <a:pt x="32" y="52"/>
                  <a:pt x="32" y="52"/>
                </a:cubicBezTo>
                <a:cubicBezTo>
                  <a:pt x="36" y="56"/>
                  <a:pt x="36" y="56"/>
                  <a:pt x="36" y="56"/>
                </a:cubicBezTo>
                <a:cubicBezTo>
                  <a:pt x="32" y="57"/>
                  <a:pt x="32" y="57"/>
                  <a:pt x="32" y="57"/>
                </a:cubicBezTo>
                <a:cubicBezTo>
                  <a:pt x="34" y="62"/>
                  <a:pt x="34" y="62"/>
                  <a:pt x="34" y="62"/>
                </a:cubicBezTo>
                <a:cubicBezTo>
                  <a:pt x="33" y="63"/>
                  <a:pt x="33" y="63"/>
                  <a:pt x="33" y="63"/>
                </a:cubicBezTo>
                <a:cubicBezTo>
                  <a:pt x="33" y="66"/>
                  <a:pt x="33" y="66"/>
                  <a:pt x="33" y="66"/>
                </a:cubicBezTo>
                <a:cubicBezTo>
                  <a:pt x="35" y="68"/>
                  <a:pt x="35" y="68"/>
                  <a:pt x="35" y="68"/>
                </a:cubicBezTo>
                <a:cubicBezTo>
                  <a:pt x="38" y="66"/>
                  <a:pt x="38" y="66"/>
                  <a:pt x="38" y="66"/>
                </a:cubicBezTo>
                <a:cubicBezTo>
                  <a:pt x="41" y="63"/>
                  <a:pt x="41" y="63"/>
                  <a:pt x="41" y="63"/>
                </a:cubicBezTo>
                <a:cubicBezTo>
                  <a:pt x="46" y="58"/>
                  <a:pt x="46" y="58"/>
                  <a:pt x="46" y="58"/>
                </a:cubicBezTo>
                <a:cubicBezTo>
                  <a:pt x="49" y="55"/>
                  <a:pt x="49" y="55"/>
                  <a:pt x="49" y="55"/>
                </a:cubicBezTo>
                <a:cubicBezTo>
                  <a:pt x="49" y="55"/>
                  <a:pt x="51" y="54"/>
                  <a:pt x="52" y="54"/>
                </a:cubicBezTo>
                <a:cubicBezTo>
                  <a:pt x="52" y="54"/>
                  <a:pt x="55" y="52"/>
                  <a:pt x="55" y="52"/>
                </a:cubicBezTo>
                <a:cubicBezTo>
                  <a:pt x="57" y="52"/>
                  <a:pt x="57" y="52"/>
                  <a:pt x="57" y="52"/>
                </a:cubicBezTo>
                <a:cubicBezTo>
                  <a:pt x="59" y="54"/>
                  <a:pt x="59" y="54"/>
                  <a:pt x="59" y="54"/>
                </a:cubicBezTo>
                <a:cubicBezTo>
                  <a:pt x="62" y="58"/>
                  <a:pt x="62" y="58"/>
                  <a:pt x="62" y="58"/>
                </a:cubicBezTo>
                <a:cubicBezTo>
                  <a:pt x="60" y="60"/>
                  <a:pt x="60" y="60"/>
                  <a:pt x="60" y="60"/>
                </a:cubicBezTo>
                <a:cubicBezTo>
                  <a:pt x="61" y="62"/>
                  <a:pt x="61" y="62"/>
                  <a:pt x="61" y="62"/>
                </a:cubicBezTo>
                <a:cubicBezTo>
                  <a:pt x="65" y="64"/>
                  <a:pt x="65" y="64"/>
                  <a:pt x="65" y="64"/>
                </a:cubicBezTo>
                <a:cubicBezTo>
                  <a:pt x="60" y="67"/>
                  <a:pt x="60" y="67"/>
                  <a:pt x="60" y="67"/>
                </a:cubicBezTo>
                <a:cubicBezTo>
                  <a:pt x="66" y="75"/>
                  <a:pt x="66" y="75"/>
                  <a:pt x="66" y="75"/>
                </a:cubicBezTo>
                <a:cubicBezTo>
                  <a:pt x="69" y="76"/>
                  <a:pt x="69" y="76"/>
                  <a:pt x="69" y="76"/>
                </a:cubicBezTo>
                <a:cubicBezTo>
                  <a:pt x="72" y="78"/>
                  <a:pt x="72" y="78"/>
                  <a:pt x="72" y="78"/>
                </a:cubicBezTo>
                <a:cubicBezTo>
                  <a:pt x="75" y="77"/>
                  <a:pt x="75" y="77"/>
                  <a:pt x="75" y="77"/>
                </a:cubicBezTo>
                <a:cubicBezTo>
                  <a:pt x="74" y="72"/>
                  <a:pt x="74" y="67"/>
                  <a:pt x="76" y="62"/>
                </a:cubicBezTo>
                <a:cubicBezTo>
                  <a:pt x="78" y="58"/>
                  <a:pt x="80" y="53"/>
                  <a:pt x="80" y="48"/>
                </a:cubicBezTo>
                <a:cubicBezTo>
                  <a:pt x="81" y="41"/>
                  <a:pt x="85" y="37"/>
                  <a:pt x="90" y="33"/>
                </a:cubicBezTo>
                <a:cubicBezTo>
                  <a:pt x="91" y="33"/>
                  <a:pt x="91" y="31"/>
                  <a:pt x="90" y="3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204">
            <a:extLst>
              <a:ext uri="{FF2B5EF4-FFF2-40B4-BE49-F238E27FC236}">
                <a16:creationId xmlns:a16="http://schemas.microsoft.com/office/drawing/2014/main" id="{85BF9AC4-38E6-CABB-B9C1-43C165FC4635}"/>
              </a:ext>
            </a:extLst>
          </p:cNvPr>
          <p:cNvSpPr>
            <a:spLocks/>
          </p:cNvSpPr>
          <p:nvPr/>
        </p:nvSpPr>
        <p:spPr bwMode="auto">
          <a:xfrm>
            <a:off x="22396077" y="7473950"/>
            <a:ext cx="107950" cy="63500"/>
          </a:xfrm>
          <a:custGeom>
            <a:avLst/>
            <a:gdLst>
              <a:gd name="T0" fmla="*/ 13 w 34"/>
              <a:gd name="T1" fmla="*/ 19 h 20"/>
              <a:gd name="T2" fmla="*/ 25 w 34"/>
              <a:gd name="T3" fmla="*/ 15 h 20"/>
              <a:gd name="T4" fmla="*/ 34 w 34"/>
              <a:gd name="T5" fmla="*/ 1 h 20"/>
              <a:gd name="T6" fmla="*/ 32 w 34"/>
              <a:gd name="T7" fmla="*/ 0 h 20"/>
              <a:gd name="T8" fmla="*/ 16 w 34"/>
              <a:gd name="T9" fmla="*/ 2 h 20"/>
              <a:gd name="T10" fmla="*/ 3 w 34"/>
              <a:gd name="T11" fmla="*/ 8 h 20"/>
              <a:gd name="T12" fmla="*/ 2 w 34"/>
              <a:gd name="T13" fmla="*/ 15 h 20"/>
              <a:gd name="T14" fmla="*/ 13 w 34"/>
              <a:gd name="T15" fmla="*/ 1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13" y="19"/>
                </a:moveTo>
                <a:cubicBezTo>
                  <a:pt x="17" y="18"/>
                  <a:pt x="21" y="16"/>
                  <a:pt x="25" y="15"/>
                </a:cubicBezTo>
                <a:cubicBezTo>
                  <a:pt x="30" y="12"/>
                  <a:pt x="32" y="6"/>
                  <a:pt x="34" y="1"/>
                </a:cubicBezTo>
                <a:cubicBezTo>
                  <a:pt x="33" y="1"/>
                  <a:pt x="33" y="0"/>
                  <a:pt x="32" y="0"/>
                </a:cubicBezTo>
                <a:cubicBezTo>
                  <a:pt x="27" y="1"/>
                  <a:pt x="21" y="1"/>
                  <a:pt x="16" y="2"/>
                </a:cubicBezTo>
                <a:cubicBezTo>
                  <a:pt x="11" y="3"/>
                  <a:pt x="7" y="5"/>
                  <a:pt x="3" y="8"/>
                </a:cubicBezTo>
                <a:cubicBezTo>
                  <a:pt x="1" y="9"/>
                  <a:pt x="0" y="13"/>
                  <a:pt x="2" y="15"/>
                </a:cubicBezTo>
                <a:cubicBezTo>
                  <a:pt x="5" y="19"/>
                  <a:pt x="9" y="20"/>
                  <a:pt x="13" y="1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206">
            <a:extLst>
              <a:ext uri="{FF2B5EF4-FFF2-40B4-BE49-F238E27FC236}">
                <a16:creationId xmlns:a16="http://schemas.microsoft.com/office/drawing/2014/main" id="{5EF5E887-9157-701C-21C2-33439F41F82A}"/>
              </a:ext>
            </a:extLst>
          </p:cNvPr>
          <p:cNvSpPr>
            <a:spLocks/>
          </p:cNvSpPr>
          <p:nvPr/>
        </p:nvSpPr>
        <p:spPr bwMode="auto">
          <a:xfrm>
            <a:off x="22575462" y="7364415"/>
            <a:ext cx="334964" cy="298450"/>
          </a:xfrm>
          <a:custGeom>
            <a:avLst/>
            <a:gdLst>
              <a:gd name="T0" fmla="*/ 96 w 107"/>
              <a:gd name="T1" fmla="*/ 2 h 95"/>
              <a:gd name="T2" fmla="*/ 82 w 107"/>
              <a:gd name="T3" fmla="*/ 1 h 95"/>
              <a:gd name="T4" fmla="*/ 71 w 107"/>
              <a:gd name="T5" fmla="*/ 4 h 95"/>
              <a:gd name="T6" fmla="*/ 62 w 107"/>
              <a:gd name="T7" fmla="*/ 9 h 95"/>
              <a:gd name="T8" fmla="*/ 52 w 107"/>
              <a:gd name="T9" fmla="*/ 8 h 95"/>
              <a:gd name="T10" fmla="*/ 46 w 107"/>
              <a:gd name="T11" fmla="*/ 5 h 95"/>
              <a:gd name="T12" fmla="*/ 23 w 107"/>
              <a:gd name="T13" fmla="*/ 11 h 95"/>
              <a:gd name="T14" fmla="*/ 15 w 107"/>
              <a:gd name="T15" fmla="*/ 9 h 95"/>
              <a:gd name="T16" fmla="*/ 15 w 107"/>
              <a:gd name="T17" fmla="*/ 19 h 95"/>
              <a:gd name="T18" fmla="*/ 13 w 107"/>
              <a:gd name="T19" fmla="*/ 19 h 95"/>
              <a:gd name="T20" fmla="*/ 13 w 107"/>
              <a:gd name="T21" fmla="*/ 23 h 95"/>
              <a:gd name="T22" fmla="*/ 6 w 107"/>
              <a:gd name="T23" fmla="*/ 25 h 95"/>
              <a:gd name="T24" fmla="*/ 0 w 107"/>
              <a:gd name="T25" fmla="*/ 25 h 95"/>
              <a:gd name="T26" fmla="*/ 1 w 107"/>
              <a:gd name="T27" fmla="*/ 35 h 95"/>
              <a:gd name="T28" fmla="*/ 1 w 107"/>
              <a:gd name="T29" fmla="*/ 52 h 95"/>
              <a:gd name="T30" fmla="*/ 11 w 107"/>
              <a:gd name="T31" fmla="*/ 53 h 95"/>
              <a:gd name="T32" fmla="*/ 13 w 107"/>
              <a:gd name="T33" fmla="*/ 56 h 95"/>
              <a:gd name="T34" fmla="*/ 15 w 107"/>
              <a:gd name="T35" fmla="*/ 57 h 95"/>
              <a:gd name="T36" fmla="*/ 15 w 107"/>
              <a:gd name="T37" fmla="*/ 61 h 95"/>
              <a:gd name="T38" fmla="*/ 16 w 107"/>
              <a:gd name="T39" fmla="*/ 64 h 95"/>
              <a:gd name="T40" fmla="*/ 15 w 107"/>
              <a:gd name="T41" fmla="*/ 66 h 95"/>
              <a:gd name="T42" fmla="*/ 13 w 107"/>
              <a:gd name="T43" fmla="*/ 66 h 95"/>
              <a:gd name="T44" fmla="*/ 9 w 107"/>
              <a:gd name="T45" fmla="*/ 67 h 95"/>
              <a:gd name="T46" fmla="*/ 6 w 107"/>
              <a:gd name="T47" fmla="*/ 77 h 95"/>
              <a:gd name="T48" fmla="*/ 8 w 107"/>
              <a:gd name="T49" fmla="*/ 80 h 95"/>
              <a:gd name="T50" fmla="*/ 9 w 107"/>
              <a:gd name="T51" fmla="*/ 86 h 95"/>
              <a:gd name="T52" fmla="*/ 8 w 107"/>
              <a:gd name="T53" fmla="*/ 89 h 95"/>
              <a:gd name="T54" fmla="*/ 14 w 107"/>
              <a:gd name="T55" fmla="*/ 91 h 95"/>
              <a:gd name="T56" fmla="*/ 18 w 107"/>
              <a:gd name="T57" fmla="*/ 94 h 95"/>
              <a:gd name="T58" fmla="*/ 22 w 107"/>
              <a:gd name="T59" fmla="*/ 95 h 95"/>
              <a:gd name="T60" fmla="*/ 56 w 107"/>
              <a:gd name="T61" fmla="*/ 74 h 95"/>
              <a:gd name="T62" fmla="*/ 87 w 107"/>
              <a:gd name="T63" fmla="*/ 52 h 95"/>
              <a:gd name="T64" fmla="*/ 91 w 107"/>
              <a:gd name="T65" fmla="*/ 46 h 95"/>
              <a:gd name="T66" fmla="*/ 91 w 107"/>
              <a:gd name="T67" fmla="*/ 42 h 95"/>
              <a:gd name="T68" fmla="*/ 91 w 107"/>
              <a:gd name="T69" fmla="*/ 39 h 95"/>
              <a:gd name="T70" fmla="*/ 93 w 107"/>
              <a:gd name="T71" fmla="*/ 32 h 95"/>
              <a:gd name="T72" fmla="*/ 93 w 107"/>
              <a:gd name="T73" fmla="*/ 28 h 95"/>
              <a:gd name="T74" fmla="*/ 90 w 107"/>
              <a:gd name="T75" fmla="*/ 20 h 95"/>
              <a:gd name="T76" fmla="*/ 90 w 107"/>
              <a:gd name="T77" fmla="*/ 16 h 95"/>
              <a:gd name="T78" fmla="*/ 93 w 107"/>
              <a:gd name="T79" fmla="*/ 9 h 95"/>
              <a:gd name="T80" fmla="*/ 100 w 107"/>
              <a:gd name="T81" fmla="*/ 8 h 95"/>
              <a:gd name="T82" fmla="*/ 103 w 107"/>
              <a:gd name="T83" fmla="*/ 4 h 95"/>
              <a:gd name="T84" fmla="*/ 105 w 107"/>
              <a:gd name="T85" fmla="*/ 5 h 95"/>
              <a:gd name="T86" fmla="*/ 107 w 107"/>
              <a:gd name="T87" fmla="*/ 0 h 95"/>
              <a:gd name="T88" fmla="*/ 96 w 107"/>
              <a:gd name="T8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95">
                <a:moveTo>
                  <a:pt x="96" y="2"/>
                </a:moveTo>
                <a:cubicBezTo>
                  <a:pt x="82" y="1"/>
                  <a:pt x="82" y="1"/>
                  <a:pt x="82" y="1"/>
                </a:cubicBezTo>
                <a:cubicBezTo>
                  <a:pt x="71" y="4"/>
                  <a:pt x="71" y="4"/>
                  <a:pt x="71" y="4"/>
                </a:cubicBezTo>
                <a:cubicBezTo>
                  <a:pt x="62" y="9"/>
                  <a:pt x="62" y="9"/>
                  <a:pt x="62" y="9"/>
                </a:cubicBezTo>
                <a:cubicBezTo>
                  <a:pt x="52" y="8"/>
                  <a:pt x="52" y="8"/>
                  <a:pt x="52" y="8"/>
                </a:cubicBezTo>
                <a:cubicBezTo>
                  <a:pt x="46" y="5"/>
                  <a:pt x="46" y="5"/>
                  <a:pt x="46" y="5"/>
                </a:cubicBezTo>
                <a:cubicBezTo>
                  <a:pt x="23" y="11"/>
                  <a:pt x="23" y="11"/>
                  <a:pt x="23" y="11"/>
                </a:cubicBezTo>
                <a:cubicBezTo>
                  <a:pt x="15" y="9"/>
                  <a:pt x="15" y="9"/>
                  <a:pt x="15" y="9"/>
                </a:cubicBezTo>
                <a:cubicBezTo>
                  <a:pt x="15" y="19"/>
                  <a:pt x="15" y="19"/>
                  <a:pt x="15" y="19"/>
                </a:cubicBezTo>
                <a:cubicBezTo>
                  <a:pt x="13" y="19"/>
                  <a:pt x="13" y="19"/>
                  <a:pt x="13" y="19"/>
                </a:cubicBezTo>
                <a:cubicBezTo>
                  <a:pt x="13" y="23"/>
                  <a:pt x="13" y="23"/>
                  <a:pt x="13" y="23"/>
                </a:cubicBezTo>
                <a:cubicBezTo>
                  <a:pt x="6" y="25"/>
                  <a:pt x="6" y="25"/>
                  <a:pt x="6" y="25"/>
                </a:cubicBezTo>
                <a:cubicBezTo>
                  <a:pt x="0" y="25"/>
                  <a:pt x="0" y="25"/>
                  <a:pt x="0" y="25"/>
                </a:cubicBezTo>
                <a:cubicBezTo>
                  <a:pt x="0" y="28"/>
                  <a:pt x="0" y="32"/>
                  <a:pt x="1" y="35"/>
                </a:cubicBezTo>
                <a:cubicBezTo>
                  <a:pt x="2" y="41"/>
                  <a:pt x="2" y="46"/>
                  <a:pt x="1" y="52"/>
                </a:cubicBezTo>
                <a:cubicBezTo>
                  <a:pt x="11" y="53"/>
                  <a:pt x="11" y="53"/>
                  <a:pt x="11" y="53"/>
                </a:cubicBezTo>
                <a:cubicBezTo>
                  <a:pt x="13" y="56"/>
                  <a:pt x="13" y="56"/>
                  <a:pt x="13" y="56"/>
                </a:cubicBezTo>
                <a:cubicBezTo>
                  <a:pt x="15" y="57"/>
                  <a:pt x="15" y="57"/>
                  <a:pt x="15" y="57"/>
                </a:cubicBezTo>
                <a:cubicBezTo>
                  <a:pt x="15" y="61"/>
                  <a:pt x="15" y="61"/>
                  <a:pt x="15" y="61"/>
                </a:cubicBezTo>
                <a:cubicBezTo>
                  <a:pt x="16" y="64"/>
                  <a:pt x="16" y="64"/>
                  <a:pt x="16" y="64"/>
                </a:cubicBezTo>
                <a:cubicBezTo>
                  <a:pt x="15" y="66"/>
                  <a:pt x="15" y="66"/>
                  <a:pt x="15" y="66"/>
                </a:cubicBezTo>
                <a:cubicBezTo>
                  <a:pt x="13" y="66"/>
                  <a:pt x="13" y="66"/>
                  <a:pt x="13" y="66"/>
                </a:cubicBezTo>
                <a:cubicBezTo>
                  <a:pt x="9" y="67"/>
                  <a:pt x="9" y="67"/>
                  <a:pt x="9" y="67"/>
                </a:cubicBezTo>
                <a:cubicBezTo>
                  <a:pt x="6" y="77"/>
                  <a:pt x="6" y="77"/>
                  <a:pt x="6" y="77"/>
                </a:cubicBezTo>
                <a:cubicBezTo>
                  <a:pt x="8" y="80"/>
                  <a:pt x="8" y="80"/>
                  <a:pt x="8" y="80"/>
                </a:cubicBezTo>
                <a:cubicBezTo>
                  <a:pt x="9" y="86"/>
                  <a:pt x="9" y="86"/>
                  <a:pt x="9" y="86"/>
                </a:cubicBezTo>
                <a:cubicBezTo>
                  <a:pt x="8" y="89"/>
                  <a:pt x="8" y="89"/>
                  <a:pt x="8" y="89"/>
                </a:cubicBezTo>
                <a:cubicBezTo>
                  <a:pt x="14" y="91"/>
                  <a:pt x="14" y="91"/>
                  <a:pt x="14" y="91"/>
                </a:cubicBezTo>
                <a:cubicBezTo>
                  <a:pt x="18" y="94"/>
                  <a:pt x="18" y="94"/>
                  <a:pt x="18" y="94"/>
                </a:cubicBezTo>
                <a:cubicBezTo>
                  <a:pt x="22" y="95"/>
                  <a:pt x="22" y="95"/>
                  <a:pt x="22" y="95"/>
                </a:cubicBezTo>
                <a:cubicBezTo>
                  <a:pt x="56" y="74"/>
                  <a:pt x="56" y="74"/>
                  <a:pt x="56" y="74"/>
                </a:cubicBezTo>
                <a:cubicBezTo>
                  <a:pt x="87" y="52"/>
                  <a:pt x="87" y="52"/>
                  <a:pt x="87" y="52"/>
                </a:cubicBezTo>
                <a:cubicBezTo>
                  <a:pt x="91" y="46"/>
                  <a:pt x="91" y="46"/>
                  <a:pt x="91" y="46"/>
                </a:cubicBezTo>
                <a:cubicBezTo>
                  <a:pt x="91" y="42"/>
                  <a:pt x="91" y="42"/>
                  <a:pt x="91" y="42"/>
                </a:cubicBezTo>
                <a:cubicBezTo>
                  <a:pt x="91" y="39"/>
                  <a:pt x="91" y="39"/>
                  <a:pt x="91" y="39"/>
                </a:cubicBezTo>
                <a:cubicBezTo>
                  <a:pt x="93" y="32"/>
                  <a:pt x="93" y="32"/>
                  <a:pt x="93" y="32"/>
                </a:cubicBezTo>
                <a:cubicBezTo>
                  <a:pt x="93" y="28"/>
                  <a:pt x="93" y="28"/>
                  <a:pt x="93" y="28"/>
                </a:cubicBezTo>
                <a:cubicBezTo>
                  <a:pt x="90" y="20"/>
                  <a:pt x="90" y="20"/>
                  <a:pt x="90" y="20"/>
                </a:cubicBezTo>
                <a:cubicBezTo>
                  <a:pt x="90" y="16"/>
                  <a:pt x="90" y="16"/>
                  <a:pt x="90" y="16"/>
                </a:cubicBezTo>
                <a:cubicBezTo>
                  <a:pt x="93" y="9"/>
                  <a:pt x="93" y="9"/>
                  <a:pt x="93" y="9"/>
                </a:cubicBezTo>
                <a:cubicBezTo>
                  <a:pt x="100" y="8"/>
                  <a:pt x="100" y="8"/>
                  <a:pt x="100" y="8"/>
                </a:cubicBezTo>
                <a:cubicBezTo>
                  <a:pt x="103" y="4"/>
                  <a:pt x="103" y="4"/>
                  <a:pt x="103" y="4"/>
                </a:cubicBezTo>
                <a:cubicBezTo>
                  <a:pt x="105" y="5"/>
                  <a:pt x="105" y="5"/>
                  <a:pt x="105" y="5"/>
                </a:cubicBezTo>
                <a:cubicBezTo>
                  <a:pt x="107" y="0"/>
                  <a:pt x="107" y="0"/>
                  <a:pt x="107" y="0"/>
                </a:cubicBezTo>
                <a:lnTo>
                  <a:pt x="96" y="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207">
            <a:extLst>
              <a:ext uri="{FF2B5EF4-FFF2-40B4-BE49-F238E27FC236}">
                <a16:creationId xmlns:a16="http://schemas.microsoft.com/office/drawing/2014/main" id="{AAC246F4-29DC-4AB2-C0F0-EC4431408FAA}"/>
              </a:ext>
            </a:extLst>
          </p:cNvPr>
          <p:cNvSpPr>
            <a:spLocks/>
          </p:cNvSpPr>
          <p:nvPr/>
        </p:nvSpPr>
        <p:spPr bwMode="auto">
          <a:xfrm>
            <a:off x="22550062" y="7527927"/>
            <a:ext cx="76200" cy="87314"/>
          </a:xfrm>
          <a:custGeom>
            <a:avLst/>
            <a:gdLst>
              <a:gd name="T0" fmla="*/ 21 w 24"/>
              <a:gd name="T1" fmla="*/ 14 h 28"/>
              <a:gd name="T2" fmla="*/ 23 w 24"/>
              <a:gd name="T3" fmla="*/ 14 h 28"/>
              <a:gd name="T4" fmla="*/ 24 w 24"/>
              <a:gd name="T5" fmla="*/ 12 h 28"/>
              <a:gd name="T6" fmla="*/ 23 w 24"/>
              <a:gd name="T7" fmla="*/ 9 h 28"/>
              <a:gd name="T8" fmla="*/ 23 w 24"/>
              <a:gd name="T9" fmla="*/ 5 h 28"/>
              <a:gd name="T10" fmla="*/ 21 w 24"/>
              <a:gd name="T11" fmla="*/ 4 h 28"/>
              <a:gd name="T12" fmla="*/ 19 w 24"/>
              <a:gd name="T13" fmla="*/ 1 h 28"/>
              <a:gd name="T14" fmla="*/ 19 w 24"/>
              <a:gd name="T15" fmla="*/ 1 h 28"/>
              <a:gd name="T16" fmla="*/ 9 w 24"/>
              <a:gd name="T17" fmla="*/ 0 h 28"/>
              <a:gd name="T18" fmla="*/ 8 w 24"/>
              <a:gd name="T19" fmla="*/ 4 h 28"/>
              <a:gd name="T20" fmla="*/ 3 w 24"/>
              <a:gd name="T21" fmla="*/ 20 h 28"/>
              <a:gd name="T22" fmla="*/ 0 w 24"/>
              <a:gd name="T23" fmla="*/ 28 h 28"/>
              <a:gd name="T24" fmla="*/ 9 w 24"/>
              <a:gd name="T25" fmla="*/ 28 h 28"/>
              <a:gd name="T26" fmla="*/ 11 w 24"/>
              <a:gd name="T27" fmla="*/ 25 h 28"/>
              <a:gd name="T28" fmla="*/ 14 w 24"/>
              <a:gd name="T29" fmla="*/ 25 h 28"/>
              <a:gd name="T30" fmla="*/ 17 w 24"/>
              <a:gd name="T31" fmla="*/ 15 h 28"/>
              <a:gd name="T32" fmla="*/ 21 w 24"/>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8">
                <a:moveTo>
                  <a:pt x="21" y="14"/>
                </a:moveTo>
                <a:cubicBezTo>
                  <a:pt x="23" y="14"/>
                  <a:pt x="23" y="14"/>
                  <a:pt x="23" y="14"/>
                </a:cubicBezTo>
                <a:cubicBezTo>
                  <a:pt x="24" y="12"/>
                  <a:pt x="24" y="12"/>
                  <a:pt x="24" y="12"/>
                </a:cubicBezTo>
                <a:cubicBezTo>
                  <a:pt x="23" y="9"/>
                  <a:pt x="23" y="9"/>
                  <a:pt x="23" y="9"/>
                </a:cubicBezTo>
                <a:cubicBezTo>
                  <a:pt x="23" y="5"/>
                  <a:pt x="23" y="5"/>
                  <a:pt x="23" y="5"/>
                </a:cubicBezTo>
                <a:cubicBezTo>
                  <a:pt x="21" y="4"/>
                  <a:pt x="21" y="4"/>
                  <a:pt x="21" y="4"/>
                </a:cubicBezTo>
                <a:cubicBezTo>
                  <a:pt x="19" y="1"/>
                  <a:pt x="19" y="1"/>
                  <a:pt x="19" y="1"/>
                </a:cubicBezTo>
                <a:cubicBezTo>
                  <a:pt x="19" y="1"/>
                  <a:pt x="19" y="1"/>
                  <a:pt x="19" y="1"/>
                </a:cubicBezTo>
                <a:cubicBezTo>
                  <a:pt x="9" y="0"/>
                  <a:pt x="9" y="0"/>
                  <a:pt x="9" y="0"/>
                </a:cubicBezTo>
                <a:cubicBezTo>
                  <a:pt x="9" y="1"/>
                  <a:pt x="8" y="3"/>
                  <a:pt x="8" y="4"/>
                </a:cubicBezTo>
                <a:cubicBezTo>
                  <a:pt x="7" y="9"/>
                  <a:pt x="5" y="15"/>
                  <a:pt x="3" y="20"/>
                </a:cubicBezTo>
                <a:cubicBezTo>
                  <a:pt x="2" y="23"/>
                  <a:pt x="1" y="25"/>
                  <a:pt x="0" y="28"/>
                </a:cubicBezTo>
                <a:cubicBezTo>
                  <a:pt x="9" y="28"/>
                  <a:pt x="9" y="28"/>
                  <a:pt x="9" y="28"/>
                </a:cubicBezTo>
                <a:cubicBezTo>
                  <a:pt x="11" y="25"/>
                  <a:pt x="11" y="25"/>
                  <a:pt x="11" y="25"/>
                </a:cubicBezTo>
                <a:cubicBezTo>
                  <a:pt x="14" y="25"/>
                  <a:pt x="14" y="25"/>
                  <a:pt x="14" y="25"/>
                </a:cubicBezTo>
                <a:cubicBezTo>
                  <a:pt x="17" y="15"/>
                  <a:pt x="17" y="15"/>
                  <a:pt x="17" y="15"/>
                </a:cubicBezTo>
                <a:lnTo>
                  <a:pt x="21" y="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208">
            <a:extLst>
              <a:ext uri="{FF2B5EF4-FFF2-40B4-BE49-F238E27FC236}">
                <a16:creationId xmlns:a16="http://schemas.microsoft.com/office/drawing/2014/main" id="{07EC28D8-1742-7B79-C095-ECAC691840C3}"/>
              </a:ext>
            </a:extLst>
          </p:cNvPr>
          <p:cNvSpPr>
            <a:spLocks/>
          </p:cNvSpPr>
          <p:nvPr/>
        </p:nvSpPr>
        <p:spPr bwMode="auto">
          <a:xfrm>
            <a:off x="22504027" y="7605714"/>
            <a:ext cx="87314" cy="231776"/>
          </a:xfrm>
          <a:custGeom>
            <a:avLst/>
            <a:gdLst>
              <a:gd name="T0" fmla="*/ 7 w 28"/>
              <a:gd name="T1" fmla="*/ 42 h 74"/>
              <a:gd name="T2" fmla="*/ 8 w 28"/>
              <a:gd name="T3" fmla="*/ 49 h 74"/>
              <a:gd name="T4" fmla="*/ 13 w 28"/>
              <a:gd name="T5" fmla="*/ 56 h 74"/>
              <a:gd name="T6" fmla="*/ 17 w 28"/>
              <a:gd name="T7" fmla="*/ 64 h 74"/>
              <a:gd name="T8" fmla="*/ 16 w 28"/>
              <a:gd name="T9" fmla="*/ 69 h 74"/>
              <a:gd name="T10" fmla="*/ 18 w 28"/>
              <a:gd name="T11" fmla="*/ 74 h 74"/>
              <a:gd name="T12" fmla="*/ 20 w 28"/>
              <a:gd name="T13" fmla="*/ 72 h 74"/>
              <a:gd name="T14" fmla="*/ 20 w 28"/>
              <a:gd name="T15" fmla="*/ 69 h 74"/>
              <a:gd name="T16" fmla="*/ 21 w 28"/>
              <a:gd name="T17" fmla="*/ 67 h 74"/>
              <a:gd name="T18" fmla="*/ 21 w 28"/>
              <a:gd name="T19" fmla="*/ 64 h 74"/>
              <a:gd name="T20" fmla="*/ 23 w 28"/>
              <a:gd name="T21" fmla="*/ 58 h 74"/>
              <a:gd name="T22" fmla="*/ 23 w 28"/>
              <a:gd name="T23" fmla="*/ 54 h 74"/>
              <a:gd name="T24" fmla="*/ 24 w 28"/>
              <a:gd name="T25" fmla="*/ 53 h 74"/>
              <a:gd name="T26" fmla="*/ 24 w 28"/>
              <a:gd name="T27" fmla="*/ 49 h 74"/>
              <a:gd name="T28" fmla="*/ 25 w 28"/>
              <a:gd name="T29" fmla="*/ 43 h 74"/>
              <a:gd name="T30" fmla="*/ 23 w 28"/>
              <a:gd name="T31" fmla="*/ 39 h 74"/>
              <a:gd name="T32" fmla="*/ 23 w 28"/>
              <a:gd name="T33" fmla="*/ 36 h 74"/>
              <a:gd name="T34" fmla="*/ 22 w 28"/>
              <a:gd name="T35" fmla="*/ 36 h 74"/>
              <a:gd name="T36" fmla="*/ 19 w 28"/>
              <a:gd name="T37" fmla="*/ 37 h 74"/>
              <a:gd name="T38" fmla="*/ 18 w 28"/>
              <a:gd name="T39" fmla="*/ 36 h 74"/>
              <a:gd name="T40" fmla="*/ 18 w 28"/>
              <a:gd name="T41" fmla="*/ 23 h 74"/>
              <a:gd name="T42" fmla="*/ 18 w 28"/>
              <a:gd name="T43" fmla="*/ 21 h 74"/>
              <a:gd name="T44" fmla="*/ 18 w 28"/>
              <a:gd name="T45" fmla="*/ 16 h 74"/>
              <a:gd name="T46" fmla="*/ 22 w 28"/>
              <a:gd name="T47" fmla="*/ 17 h 74"/>
              <a:gd name="T48" fmla="*/ 22 w 28"/>
              <a:gd name="T49" fmla="*/ 19 h 74"/>
              <a:gd name="T50" fmla="*/ 24 w 28"/>
              <a:gd name="T51" fmla="*/ 19 h 74"/>
              <a:gd name="T52" fmla="*/ 26 w 28"/>
              <a:gd name="T53" fmla="*/ 17 h 74"/>
              <a:gd name="T54" fmla="*/ 26 w 28"/>
              <a:gd name="T55" fmla="*/ 15 h 74"/>
              <a:gd name="T56" fmla="*/ 25 w 28"/>
              <a:gd name="T57" fmla="*/ 13 h 74"/>
              <a:gd name="T58" fmla="*/ 25 w 28"/>
              <a:gd name="T59" fmla="*/ 9 h 74"/>
              <a:gd name="T60" fmla="*/ 26 w 28"/>
              <a:gd name="T61" fmla="*/ 7 h 74"/>
              <a:gd name="T62" fmla="*/ 28 w 28"/>
              <a:gd name="T63" fmla="*/ 0 h 74"/>
              <a:gd name="T64" fmla="*/ 26 w 28"/>
              <a:gd name="T65" fmla="*/ 0 h 74"/>
              <a:gd name="T66" fmla="*/ 24 w 28"/>
              <a:gd name="T67" fmla="*/ 3 h 74"/>
              <a:gd name="T68" fmla="*/ 15 w 28"/>
              <a:gd name="T69" fmla="*/ 3 h 74"/>
              <a:gd name="T70" fmla="*/ 10 w 28"/>
              <a:gd name="T71" fmla="*/ 16 h 74"/>
              <a:gd name="T72" fmla="*/ 1 w 28"/>
              <a:gd name="T73" fmla="*/ 35 h 74"/>
              <a:gd name="T74" fmla="*/ 0 w 28"/>
              <a:gd name="T75" fmla="*/ 36 h 74"/>
              <a:gd name="T76" fmla="*/ 3 w 28"/>
              <a:gd name="T77" fmla="*/ 38 h 74"/>
              <a:gd name="T78" fmla="*/ 7 w 28"/>
              <a:gd name="T79"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74">
                <a:moveTo>
                  <a:pt x="7" y="42"/>
                </a:moveTo>
                <a:cubicBezTo>
                  <a:pt x="8" y="49"/>
                  <a:pt x="8" y="49"/>
                  <a:pt x="8" y="49"/>
                </a:cubicBezTo>
                <a:cubicBezTo>
                  <a:pt x="13" y="56"/>
                  <a:pt x="13" y="56"/>
                  <a:pt x="13" y="56"/>
                </a:cubicBezTo>
                <a:cubicBezTo>
                  <a:pt x="17" y="64"/>
                  <a:pt x="17" y="64"/>
                  <a:pt x="17" y="64"/>
                </a:cubicBezTo>
                <a:cubicBezTo>
                  <a:pt x="16" y="69"/>
                  <a:pt x="16" y="69"/>
                  <a:pt x="16" y="69"/>
                </a:cubicBezTo>
                <a:cubicBezTo>
                  <a:pt x="18" y="74"/>
                  <a:pt x="18" y="74"/>
                  <a:pt x="18" y="74"/>
                </a:cubicBezTo>
                <a:cubicBezTo>
                  <a:pt x="20" y="72"/>
                  <a:pt x="20" y="72"/>
                  <a:pt x="20" y="72"/>
                </a:cubicBezTo>
                <a:cubicBezTo>
                  <a:pt x="20" y="69"/>
                  <a:pt x="20" y="69"/>
                  <a:pt x="20" y="69"/>
                </a:cubicBezTo>
                <a:cubicBezTo>
                  <a:pt x="21" y="67"/>
                  <a:pt x="21" y="67"/>
                  <a:pt x="21" y="67"/>
                </a:cubicBezTo>
                <a:cubicBezTo>
                  <a:pt x="21" y="64"/>
                  <a:pt x="21" y="64"/>
                  <a:pt x="21" y="64"/>
                </a:cubicBezTo>
                <a:cubicBezTo>
                  <a:pt x="23" y="58"/>
                  <a:pt x="23" y="58"/>
                  <a:pt x="23" y="58"/>
                </a:cubicBezTo>
                <a:cubicBezTo>
                  <a:pt x="23" y="54"/>
                  <a:pt x="23" y="54"/>
                  <a:pt x="23" y="54"/>
                </a:cubicBezTo>
                <a:cubicBezTo>
                  <a:pt x="24" y="53"/>
                  <a:pt x="24" y="53"/>
                  <a:pt x="24" y="53"/>
                </a:cubicBezTo>
                <a:cubicBezTo>
                  <a:pt x="24" y="49"/>
                  <a:pt x="24" y="49"/>
                  <a:pt x="24" y="49"/>
                </a:cubicBezTo>
                <a:cubicBezTo>
                  <a:pt x="25" y="43"/>
                  <a:pt x="25" y="43"/>
                  <a:pt x="25" y="43"/>
                </a:cubicBezTo>
                <a:cubicBezTo>
                  <a:pt x="23" y="39"/>
                  <a:pt x="23" y="39"/>
                  <a:pt x="23" y="39"/>
                </a:cubicBezTo>
                <a:cubicBezTo>
                  <a:pt x="23" y="36"/>
                  <a:pt x="23" y="36"/>
                  <a:pt x="23" y="36"/>
                </a:cubicBezTo>
                <a:cubicBezTo>
                  <a:pt x="22" y="36"/>
                  <a:pt x="22" y="36"/>
                  <a:pt x="22" y="36"/>
                </a:cubicBezTo>
                <a:cubicBezTo>
                  <a:pt x="19" y="37"/>
                  <a:pt x="19" y="37"/>
                  <a:pt x="19" y="37"/>
                </a:cubicBezTo>
                <a:cubicBezTo>
                  <a:pt x="18" y="36"/>
                  <a:pt x="18" y="36"/>
                  <a:pt x="18" y="36"/>
                </a:cubicBezTo>
                <a:cubicBezTo>
                  <a:pt x="18" y="23"/>
                  <a:pt x="18" y="23"/>
                  <a:pt x="18" y="23"/>
                </a:cubicBezTo>
                <a:cubicBezTo>
                  <a:pt x="18" y="21"/>
                  <a:pt x="18" y="21"/>
                  <a:pt x="18" y="21"/>
                </a:cubicBezTo>
                <a:cubicBezTo>
                  <a:pt x="18" y="16"/>
                  <a:pt x="18" y="16"/>
                  <a:pt x="18" y="16"/>
                </a:cubicBezTo>
                <a:cubicBezTo>
                  <a:pt x="18" y="16"/>
                  <a:pt x="21" y="16"/>
                  <a:pt x="22" y="17"/>
                </a:cubicBezTo>
                <a:cubicBezTo>
                  <a:pt x="23" y="17"/>
                  <a:pt x="22" y="19"/>
                  <a:pt x="22" y="19"/>
                </a:cubicBezTo>
                <a:cubicBezTo>
                  <a:pt x="24" y="19"/>
                  <a:pt x="24" y="19"/>
                  <a:pt x="24" y="19"/>
                </a:cubicBezTo>
                <a:cubicBezTo>
                  <a:pt x="26" y="17"/>
                  <a:pt x="26" y="17"/>
                  <a:pt x="26" y="17"/>
                </a:cubicBezTo>
                <a:cubicBezTo>
                  <a:pt x="26" y="15"/>
                  <a:pt x="26" y="15"/>
                  <a:pt x="26" y="15"/>
                </a:cubicBezTo>
                <a:cubicBezTo>
                  <a:pt x="25" y="13"/>
                  <a:pt x="25" y="13"/>
                  <a:pt x="25" y="13"/>
                </a:cubicBezTo>
                <a:cubicBezTo>
                  <a:pt x="25" y="9"/>
                  <a:pt x="25" y="9"/>
                  <a:pt x="25" y="9"/>
                </a:cubicBezTo>
                <a:cubicBezTo>
                  <a:pt x="26" y="7"/>
                  <a:pt x="26" y="7"/>
                  <a:pt x="26" y="7"/>
                </a:cubicBezTo>
                <a:cubicBezTo>
                  <a:pt x="28" y="0"/>
                  <a:pt x="28" y="0"/>
                  <a:pt x="28" y="0"/>
                </a:cubicBezTo>
                <a:cubicBezTo>
                  <a:pt x="26" y="0"/>
                  <a:pt x="26" y="0"/>
                  <a:pt x="26" y="0"/>
                </a:cubicBezTo>
                <a:cubicBezTo>
                  <a:pt x="24" y="3"/>
                  <a:pt x="24" y="3"/>
                  <a:pt x="24" y="3"/>
                </a:cubicBezTo>
                <a:cubicBezTo>
                  <a:pt x="15" y="3"/>
                  <a:pt x="15" y="3"/>
                  <a:pt x="15" y="3"/>
                </a:cubicBezTo>
                <a:cubicBezTo>
                  <a:pt x="13" y="7"/>
                  <a:pt x="11" y="12"/>
                  <a:pt x="10" y="16"/>
                </a:cubicBezTo>
                <a:cubicBezTo>
                  <a:pt x="9" y="23"/>
                  <a:pt x="5" y="29"/>
                  <a:pt x="1" y="35"/>
                </a:cubicBezTo>
                <a:cubicBezTo>
                  <a:pt x="1" y="35"/>
                  <a:pt x="0" y="36"/>
                  <a:pt x="0" y="36"/>
                </a:cubicBezTo>
                <a:cubicBezTo>
                  <a:pt x="3" y="38"/>
                  <a:pt x="3" y="38"/>
                  <a:pt x="3" y="38"/>
                </a:cubicBezTo>
                <a:lnTo>
                  <a:pt x="7" y="4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209">
            <a:extLst>
              <a:ext uri="{FF2B5EF4-FFF2-40B4-BE49-F238E27FC236}">
                <a16:creationId xmlns:a16="http://schemas.microsoft.com/office/drawing/2014/main" id="{4E7DB413-B32A-C2E8-0A32-7601A31652FB}"/>
              </a:ext>
            </a:extLst>
          </p:cNvPr>
          <p:cNvSpPr>
            <a:spLocks noEditPoints="1"/>
          </p:cNvSpPr>
          <p:nvPr/>
        </p:nvSpPr>
        <p:spPr bwMode="auto">
          <a:xfrm>
            <a:off x="22559589" y="7605714"/>
            <a:ext cx="44450" cy="119064"/>
          </a:xfrm>
          <a:custGeom>
            <a:avLst/>
            <a:gdLst>
              <a:gd name="T0" fmla="*/ 6 w 14"/>
              <a:gd name="T1" fmla="*/ 19 h 38"/>
              <a:gd name="T2" fmla="*/ 4 w 14"/>
              <a:gd name="T3" fmla="*/ 19 h 38"/>
              <a:gd name="T4" fmla="*/ 4 w 14"/>
              <a:gd name="T5" fmla="*/ 17 h 38"/>
              <a:gd name="T6" fmla="*/ 0 w 14"/>
              <a:gd name="T7" fmla="*/ 16 h 38"/>
              <a:gd name="T8" fmla="*/ 0 w 14"/>
              <a:gd name="T9" fmla="*/ 21 h 38"/>
              <a:gd name="T10" fmla="*/ 0 w 14"/>
              <a:gd name="T11" fmla="*/ 23 h 38"/>
              <a:gd name="T12" fmla="*/ 0 w 14"/>
              <a:gd name="T13" fmla="*/ 36 h 38"/>
              <a:gd name="T14" fmla="*/ 1 w 14"/>
              <a:gd name="T15" fmla="*/ 37 h 38"/>
              <a:gd name="T16" fmla="*/ 4 w 14"/>
              <a:gd name="T17" fmla="*/ 36 h 38"/>
              <a:gd name="T18" fmla="*/ 5 w 14"/>
              <a:gd name="T19" fmla="*/ 36 h 38"/>
              <a:gd name="T20" fmla="*/ 5 w 14"/>
              <a:gd name="T21" fmla="*/ 38 h 38"/>
              <a:gd name="T22" fmla="*/ 6 w 14"/>
              <a:gd name="T23" fmla="*/ 38 h 38"/>
              <a:gd name="T24" fmla="*/ 6 w 14"/>
              <a:gd name="T25" fmla="*/ 30 h 38"/>
              <a:gd name="T26" fmla="*/ 8 w 14"/>
              <a:gd name="T27" fmla="*/ 29 h 38"/>
              <a:gd name="T28" fmla="*/ 8 w 14"/>
              <a:gd name="T29" fmla="*/ 23 h 38"/>
              <a:gd name="T30" fmla="*/ 8 w 14"/>
              <a:gd name="T31" fmla="*/ 20 h 38"/>
              <a:gd name="T32" fmla="*/ 8 w 14"/>
              <a:gd name="T33" fmla="*/ 17 h 38"/>
              <a:gd name="T34" fmla="*/ 6 w 14"/>
              <a:gd name="T35" fmla="*/ 19 h 38"/>
              <a:gd name="T36" fmla="*/ 13 w 14"/>
              <a:gd name="T37" fmla="*/ 3 h 38"/>
              <a:gd name="T38" fmla="*/ 11 w 14"/>
              <a:gd name="T39" fmla="*/ 0 h 38"/>
              <a:gd name="T40" fmla="*/ 8 w 14"/>
              <a:gd name="T41" fmla="*/ 0 h 38"/>
              <a:gd name="T42" fmla="*/ 10 w 14"/>
              <a:gd name="T43" fmla="*/ 0 h 38"/>
              <a:gd name="T44" fmla="*/ 8 w 14"/>
              <a:gd name="T45" fmla="*/ 7 h 38"/>
              <a:gd name="T46" fmla="*/ 7 w 14"/>
              <a:gd name="T47" fmla="*/ 9 h 38"/>
              <a:gd name="T48" fmla="*/ 7 w 14"/>
              <a:gd name="T49" fmla="*/ 13 h 38"/>
              <a:gd name="T50" fmla="*/ 8 w 14"/>
              <a:gd name="T51" fmla="*/ 15 h 38"/>
              <a:gd name="T52" fmla="*/ 8 w 14"/>
              <a:gd name="T53" fmla="*/ 15 h 38"/>
              <a:gd name="T54" fmla="*/ 9 w 14"/>
              <a:gd name="T55" fmla="*/ 15 h 38"/>
              <a:gd name="T56" fmla="*/ 11 w 14"/>
              <a:gd name="T57" fmla="*/ 13 h 38"/>
              <a:gd name="T58" fmla="*/ 13 w 14"/>
              <a:gd name="T59" fmla="*/ 12 h 38"/>
              <a:gd name="T60" fmla="*/ 14 w 14"/>
              <a:gd name="T61" fmla="*/ 9 h 38"/>
              <a:gd name="T62" fmla="*/ 13 w 14"/>
              <a:gd name="T6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38">
                <a:moveTo>
                  <a:pt x="6" y="19"/>
                </a:moveTo>
                <a:cubicBezTo>
                  <a:pt x="4" y="19"/>
                  <a:pt x="4" y="19"/>
                  <a:pt x="4" y="19"/>
                </a:cubicBezTo>
                <a:cubicBezTo>
                  <a:pt x="4" y="19"/>
                  <a:pt x="5" y="17"/>
                  <a:pt x="4" y="17"/>
                </a:cubicBezTo>
                <a:cubicBezTo>
                  <a:pt x="3" y="16"/>
                  <a:pt x="0" y="16"/>
                  <a:pt x="0" y="16"/>
                </a:cubicBezTo>
                <a:cubicBezTo>
                  <a:pt x="0" y="21"/>
                  <a:pt x="0" y="21"/>
                  <a:pt x="0" y="21"/>
                </a:cubicBezTo>
                <a:cubicBezTo>
                  <a:pt x="0" y="23"/>
                  <a:pt x="0" y="23"/>
                  <a:pt x="0" y="23"/>
                </a:cubicBezTo>
                <a:cubicBezTo>
                  <a:pt x="0" y="36"/>
                  <a:pt x="0" y="36"/>
                  <a:pt x="0" y="36"/>
                </a:cubicBezTo>
                <a:cubicBezTo>
                  <a:pt x="1" y="37"/>
                  <a:pt x="1" y="37"/>
                  <a:pt x="1" y="37"/>
                </a:cubicBezTo>
                <a:cubicBezTo>
                  <a:pt x="4" y="36"/>
                  <a:pt x="4" y="36"/>
                  <a:pt x="4" y="36"/>
                </a:cubicBezTo>
                <a:cubicBezTo>
                  <a:pt x="5" y="36"/>
                  <a:pt x="5" y="36"/>
                  <a:pt x="5" y="36"/>
                </a:cubicBezTo>
                <a:cubicBezTo>
                  <a:pt x="5" y="38"/>
                  <a:pt x="5" y="38"/>
                  <a:pt x="5" y="38"/>
                </a:cubicBezTo>
                <a:cubicBezTo>
                  <a:pt x="6" y="38"/>
                  <a:pt x="6" y="38"/>
                  <a:pt x="6" y="38"/>
                </a:cubicBezTo>
                <a:cubicBezTo>
                  <a:pt x="6" y="30"/>
                  <a:pt x="6" y="30"/>
                  <a:pt x="6" y="30"/>
                </a:cubicBezTo>
                <a:cubicBezTo>
                  <a:pt x="8" y="29"/>
                  <a:pt x="8" y="29"/>
                  <a:pt x="8" y="29"/>
                </a:cubicBezTo>
                <a:cubicBezTo>
                  <a:pt x="8" y="23"/>
                  <a:pt x="8" y="23"/>
                  <a:pt x="8" y="23"/>
                </a:cubicBezTo>
                <a:cubicBezTo>
                  <a:pt x="8" y="20"/>
                  <a:pt x="8" y="20"/>
                  <a:pt x="8" y="20"/>
                </a:cubicBezTo>
                <a:cubicBezTo>
                  <a:pt x="8" y="17"/>
                  <a:pt x="8" y="17"/>
                  <a:pt x="8" y="17"/>
                </a:cubicBezTo>
                <a:lnTo>
                  <a:pt x="6" y="19"/>
                </a:lnTo>
                <a:close/>
                <a:moveTo>
                  <a:pt x="13" y="3"/>
                </a:moveTo>
                <a:cubicBezTo>
                  <a:pt x="11" y="0"/>
                  <a:pt x="11" y="0"/>
                  <a:pt x="11" y="0"/>
                </a:cubicBezTo>
                <a:cubicBezTo>
                  <a:pt x="8" y="0"/>
                  <a:pt x="8" y="0"/>
                  <a:pt x="8" y="0"/>
                </a:cubicBezTo>
                <a:cubicBezTo>
                  <a:pt x="10" y="0"/>
                  <a:pt x="10" y="0"/>
                  <a:pt x="10" y="0"/>
                </a:cubicBezTo>
                <a:cubicBezTo>
                  <a:pt x="8" y="7"/>
                  <a:pt x="8" y="7"/>
                  <a:pt x="8" y="7"/>
                </a:cubicBezTo>
                <a:cubicBezTo>
                  <a:pt x="7" y="9"/>
                  <a:pt x="7" y="9"/>
                  <a:pt x="7" y="9"/>
                </a:cubicBezTo>
                <a:cubicBezTo>
                  <a:pt x="7" y="13"/>
                  <a:pt x="7" y="13"/>
                  <a:pt x="7" y="13"/>
                </a:cubicBezTo>
                <a:cubicBezTo>
                  <a:pt x="8" y="15"/>
                  <a:pt x="8" y="15"/>
                  <a:pt x="8" y="15"/>
                </a:cubicBezTo>
                <a:cubicBezTo>
                  <a:pt x="8" y="15"/>
                  <a:pt x="8" y="15"/>
                  <a:pt x="8" y="15"/>
                </a:cubicBezTo>
                <a:cubicBezTo>
                  <a:pt x="9" y="15"/>
                  <a:pt x="9" y="15"/>
                  <a:pt x="9" y="15"/>
                </a:cubicBezTo>
                <a:cubicBezTo>
                  <a:pt x="11" y="13"/>
                  <a:pt x="11" y="13"/>
                  <a:pt x="11" y="13"/>
                </a:cubicBezTo>
                <a:cubicBezTo>
                  <a:pt x="13" y="12"/>
                  <a:pt x="13" y="12"/>
                  <a:pt x="13" y="12"/>
                </a:cubicBezTo>
                <a:cubicBezTo>
                  <a:pt x="14" y="9"/>
                  <a:pt x="14" y="9"/>
                  <a:pt x="14" y="9"/>
                </a:cubicBezTo>
                <a:lnTo>
                  <a:pt x="13" y="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210">
            <a:extLst>
              <a:ext uri="{FF2B5EF4-FFF2-40B4-BE49-F238E27FC236}">
                <a16:creationId xmlns:a16="http://schemas.microsoft.com/office/drawing/2014/main" id="{2F0DAB65-2420-7F83-459A-95E115F54188}"/>
              </a:ext>
            </a:extLst>
          </p:cNvPr>
          <p:cNvSpPr>
            <a:spLocks/>
          </p:cNvSpPr>
          <p:nvPr/>
        </p:nvSpPr>
        <p:spPr bwMode="auto">
          <a:xfrm>
            <a:off x="23388262" y="6965950"/>
            <a:ext cx="777876" cy="485776"/>
          </a:xfrm>
          <a:custGeom>
            <a:avLst/>
            <a:gdLst>
              <a:gd name="T0" fmla="*/ 248 w 248"/>
              <a:gd name="T1" fmla="*/ 100 h 155"/>
              <a:gd name="T2" fmla="*/ 241 w 248"/>
              <a:gd name="T3" fmla="*/ 92 h 155"/>
              <a:gd name="T4" fmla="*/ 236 w 248"/>
              <a:gd name="T5" fmla="*/ 90 h 155"/>
              <a:gd name="T6" fmla="*/ 214 w 248"/>
              <a:gd name="T7" fmla="*/ 79 h 155"/>
              <a:gd name="T8" fmla="*/ 173 w 248"/>
              <a:gd name="T9" fmla="*/ 55 h 155"/>
              <a:gd name="T10" fmla="*/ 166 w 248"/>
              <a:gd name="T11" fmla="*/ 43 h 155"/>
              <a:gd name="T12" fmla="*/ 152 w 248"/>
              <a:gd name="T13" fmla="*/ 27 h 155"/>
              <a:gd name="T14" fmla="*/ 126 w 248"/>
              <a:gd name="T15" fmla="*/ 16 h 155"/>
              <a:gd name="T16" fmla="*/ 102 w 248"/>
              <a:gd name="T17" fmla="*/ 0 h 155"/>
              <a:gd name="T18" fmla="*/ 98 w 248"/>
              <a:gd name="T19" fmla="*/ 4 h 155"/>
              <a:gd name="T20" fmla="*/ 93 w 248"/>
              <a:gd name="T21" fmla="*/ 3 h 155"/>
              <a:gd name="T22" fmla="*/ 85 w 248"/>
              <a:gd name="T23" fmla="*/ 9 h 155"/>
              <a:gd name="T24" fmla="*/ 76 w 248"/>
              <a:gd name="T25" fmla="*/ 18 h 155"/>
              <a:gd name="T26" fmla="*/ 80 w 248"/>
              <a:gd name="T27" fmla="*/ 26 h 155"/>
              <a:gd name="T28" fmla="*/ 72 w 248"/>
              <a:gd name="T29" fmla="*/ 28 h 155"/>
              <a:gd name="T30" fmla="*/ 44 w 248"/>
              <a:gd name="T31" fmla="*/ 19 h 155"/>
              <a:gd name="T32" fmla="*/ 20 w 248"/>
              <a:gd name="T33" fmla="*/ 10 h 155"/>
              <a:gd name="T34" fmla="*/ 0 w 248"/>
              <a:gd name="T35" fmla="*/ 23 h 155"/>
              <a:gd name="T36" fmla="*/ 9 w 248"/>
              <a:gd name="T37" fmla="*/ 50 h 155"/>
              <a:gd name="T38" fmla="*/ 18 w 248"/>
              <a:gd name="T39" fmla="*/ 66 h 155"/>
              <a:gd name="T40" fmla="*/ 23 w 248"/>
              <a:gd name="T41" fmla="*/ 74 h 155"/>
              <a:gd name="T42" fmla="*/ 27 w 248"/>
              <a:gd name="T43" fmla="*/ 80 h 155"/>
              <a:gd name="T44" fmla="*/ 39 w 248"/>
              <a:gd name="T45" fmla="*/ 118 h 155"/>
              <a:gd name="T46" fmla="*/ 53 w 248"/>
              <a:gd name="T47" fmla="*/ 116 h 155"/>
              <a:gd name="T48" fmla="*/ 59 w 248"/>
              <a:gd name="T49" fmla="*/ 107 h 155"/>
              <a:gd name="T50" fmla="*/ 73 w 248"/>
              <a:gd name="T51" fmla="*/ 100 h 155"/>
              <a:gd name="T52" fmla="*/ 81 w 248"/>
              <a:gd name="T53" fmla="*/ 98 h 155"/>
              <a:gd name="T54" fmla="*/ 88 w 248"/>
              <a:gd name="T55" fmla="*/ 98 h 155"/>
              <a:gd name="T56" fmla="*/ 97 w 248"/>
              <a:gd name="T57" fmla="*/ 103 h 155"/>
              <a:gd name="T58" fmla="*/ 113 w 248"/>
              <a:gd name="T59" fmla="*/ 111 h 155"/>
              <a:gd name="T60" fmla="*/ 119 w 248"/>
              <a:gd name="T61" fmla="*/ 109 h 155"/>
              <a:gd name="T62" fmla="*/ 129 w 248"/>
              <a:gd name="T63" fmla="*/ 112 h 155"/>
              <a:gd name="T64" fmla="*/ 131 w 248"/>
              <a:gd name="T65" fmla="*/ 118 h 155"/>
              <a:gd name="T66" fmla="*/ 142 w 248"/>
              <a:gd name="T67" fmla="*/ 119 h 155"/>
              <a:gd name="T68" fmla="*/ 156 w 248"/>
              <a:gd name="T69" fmla="*/ 129 h 155"/>
              <a:gd name="T70" fmla="*/ 164 w 248"/>
              <a:gd name="T71" fmla="*/ 136 h 155"/>
              <a:gd name="T72" fmla="*/ 165 w 248"/>
              <a:gd name="T73" fmla="*/ 149 h 155"/>
              <a:gd name="T74" fmla="*/ 170 w 248"/>
              <a:gd name="T75" fmla="*/ 148 h 155"/>
              <a:gd name="T76" fmla="*/ 176 w 248"/>
              <a:gd name="T77" fmla="*/ 151 h 155"/>
              <a:gd name="T78" fmla="*/ 181 w 248"/>
              <a:gd name="T79" fmla="*/ 148 h 155"/>
              <a:gd name="T80" fmla="*/ 188 w 248"/>
              <a:gd name="T81" fmla="*/ 155 h 155"/>
              <a:gd name="T82" fmla="*/ 195 w 248"/>
              <a:gd name="T83" fmla="*/ 152 h 155"/>
              <a:gd name="T84" fmla="*/ 199 w 248"/>
              <a:gd name="T85" fmla="*/ 144 h 155"/>
              <a:gd name="T86" fmla="*/ 210 w 248"/>
              <a:gd name="T87" fmla="*/ 140 h 155"/>
              <a:gd name="T88" fmla="*/ 217 w 248"/>
              <a:gd name="T89" fmla="*/ 133 h 155"/>
              <a:gd name="T90" fmla="*/ 218 w 248"/>
              <a:gd name="T91" fmla="*/ 125 h 155"/>
              <a:gd name="T92" fmla="*/ 222 w 248"/>
              <a:gd name="T93" fmla="*/ 118 h 155"/>
              <a:gd name="T94" fmla="*/ 221 w 248"/>
              <a:gd name="T95" fmla="*/ 114 h 155"/>
              <a:gd name="T96" fmla="*/ 236 w 248"/>
              <a:gd name="T97" fmla="*/ 107 h 155"/>
              <a:gd name="T98" fmla="*/ 241 w 248"/>
              <a:gd name="T99" fmla="*/ 108 h 155"/>
              <a:gd name="T100" fmla="*/ 248 w 248"/>
              <a:gd name="T101" fmla="*/ 10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55">
                <a:moveTo>
                  <a:pt x="248" y="109"/>
                </a:moveTo>
                <a:cubicBezTo>
                  <a:pt x="248" y="100"/>
                  <a:pt x="248" y="100"/>
                  <a:pt x="248" y="100"/>
                </a:cubicBezTo>
                <a:cubicBezTo>
                  <a:pt x="248" y="97"/>
                  <a:pt x="248" y="97"/>
                  <a:pt x="248" y="97"/>
                </a:cubicBezTo>
                <a:cubicBezTo>
                  <a:pt x="241" y="92"/>
                  <a:pt x="241" y="92"/>
                  <a:pt x="241" y="92"/>
                </a:cubicBezTo>
                <a:cubicBezTo>
                  <a:pt x="239" y="92"/>
                  <a:pt x="239" y="92"/>
                  <a:pt x="239" y="92"/>
                </a:cubicBezTo>
                <a:cubicBezTo>
                  <a:pt x="236" y="90"/>
                  <a:pt x="236" y="90"/>
                  <a:pt x="236" y="90"/>
                </a:cubicBezTo>
                <a:cubicBezTo>
                  <a:pt x="227" y="89"/>
                  <a:pt x="227" y="89"/>
                  <a:pt x="227" y="89"/>
                </a:cubicBezTo>
                <a:cubicBezTo>
                  <a:pt x="214" y="79"/>
                  <a:pt x="214" y="79"/>
                  <a:pt x="214" y="79"/>
                </a:cubicBezTo>
                <a:cubicBezTo>
                  <a:pt x="183" y="62"/>
                  <a:pt x="183" y="62"/>
                  <a:pt x="183" y="62"/>
                </a:cubicBezTo>
                <a:cubicBezTo>
                  <a:pt x="173" y="55"/>
                  <a:pt x="173" y="55"/>
                  <a:pt x="173" y="55"/>
                </a:cubicBezTo>
                <a:cubicBezTo>
                  <a:pt x="169" y="45"/>
                  <a:pt x="169" y="45"/>
                  <a:pt x="169" y="45"/>
                </a:cubicBezTo>
                <a:cubicBezTo>
                  <a:pt x="166" y="43"/>
                  <a:pt x="166" y="43"/>
                  <a:pt x="166" y="43"/>
                </a:cubicBezTo>
                <a:cubicBezTo>
                  <a:pt x="162" y="32"/>
                  <a:pt x="162" y="32"/>
                  <a:pt x="162" y="32"/>
                </a:cubicBezTo>
                <a:cubicBezTo>
                  <a:pt x="152" y="27"/>
                  <a:pt x="152" y="27"/>
                  <a:pt x="152" y="27"/>
                </a:cubicBezTo>
                <a:cubicBezTo>
                  <a:pt x="149" y="28"/>
                  <a:pt x="149" y="28"/>
                  <a:pt x="149" y="28"/>
                </a:cubicBezTo>
                <a:cubicBezTo>
                  <a:pt x="126" y="16"/>
                  <a:pt x="126" y="16"/>
                  <a:pt x="126" y="16"/>
                </a:cubicBezTo>
                <a:cubicBezTo>
                  <a:pt x="125" y="12"/>
                  <a:pt x="125" y="12"/>
                  <a:pt x="125" y="12"/>
                </a:cubicBezTo>
                <a:cubicBezTo>
                  <a:pt x="102" y="0"/>
                  <a:pt x="102" y="0"/>
                  <a:pt x="102" y="0"/>
                </a:cubicBezTo>
                <a:cubicBezTo>
                  <a:pt x="96" y="0"/>
                  <a:pt x="96" y="0"/>
                  <a:pt x="96" y="0"/>
                </a:cubicBezTo>
                <a:cubicBezTo>
                  <a:pt x="98" y="4"/>
                  <a:pt x="98" y="4"/>
                  <a:pt x="98" y="4"/>
                </a:cubicBezTo>
                <a:cubicBezTo>
                  <a:pt x="96" y="6"/>
                  <a:pt x="96" y="6"/>
                  <a:pt x="96" y="6"/>
                </a:cubicBezTo>
                <a:cubicBezTo>
                  <a:pt x="93" y="3"/>
                  <a:pt x="93" y="3"/>
                  <a:pt x="93" y="3"/>
                </a:cubicBezTo>
                <a:cubicBezTo>
                  <a:pt x="87" y="6"/>
                  <a:pt x="87" y="6"/>
                  <a:pt x="87" y="6"/>
                </a:cubicBezTo>
                <a:cubicBezTo>
                  <a:pt x="85" y="9"/>
                  <a:pt x="85" y="9"/>
                  <a:pt x="85" y="9"/>
                </a:cubicBezTo>
                <a:cubicBezTo>
                  <a:pt x="81" y="9"/>
                  <a:pt x="81" y="9"/>
                  <a:pt x="81" y="9"/>
                </a:cubicBezTo>
                <a:cubicBezTo>
                  <a:pt x="76" y="18"/>
                  <a:pt x="76" y="18"/>
                  <a:pt x="76" y="18"/>
                </a:cubicBezTo>
                <a:cubicBezTo>
                  <a:pt x="78" y="24"/>
                  <a:pt x="78" y="24"/>
                  <a:pt x="78" y="24"/>
                </a:cubicBezTo>
                <a:cubicBezTo>
                  <a:pt x="80" y="26"/>
                  <a:pt x="80" y="26"/>
                  <a:pt x="80" y="26"/>
                </a:cubicBezTo>
                <a:cubicBezTo>
                  <a:pt x="79" y="31"/>
                  <a:pt x="79" y="31"/>
                  <a:pt x="79" y="31"/>
                </a:cubicBezTo>
                <a:cubicBezTo>
                  <a:pt x="72" y="28"/>
                  <a:pt x="72" y="28"/>
                  <a:pt x="72" y="28"/>
                </a:cubicBezTo>
                <a:cubicBezTo>
                  <a:pt x="54" y="32"/>
                  <a:pt x="54" y="32"/>
                  <a:pt x="54" y="32"/>
                </a:cubicBezTo>
                <a:cubicBezTo>
                  <a:pt x="44" y="19"/>
                  <a:pt x="44" y="19"/>
                  <a:pt x="44" y="19"/>
                </a:cubicBezTo>
                <a:cubicBezTo>
                  <a:pt x="31" y="13"/>
                  <a:pt x="31" y="13"/>
                  <a:pt x="31" y="13"/>
                </a:cubicBezTo>
                <a:cubicBezTo>
                  <a:pt x="20" y="10"/>
                  <a:pt x="20" y="10"/>
                  <a:pt x="20" y="10"/>
                </a:cubicBezTo>
                <a:cubicBezTo>
                  <a:pt x="12" y="14"/>
                  <a:pt x="12" y="14"/>
                  <a:pt x="12" y="14"/>
                </a:cubicBezTo>
                <a:cubicBezTo>
                  <a:pt x="0" y="23"/>
                  <a:pt x="0" y="23"/>
                  <a:pt x="0" y="23"/>
                </a:cubicBezTo>
                <a:cubicBezTo>
                  <a:pt x="0" y="25"/>
                  <a:pt x="2" y="28"/>
                  <a:pt x="4" y="31"/>
                </a:cubicBezTo>
                <a:cubicBezTo>
                  <a:pt x="8" y="36"/>
                  <a:pt x="10" y="43"/>
                  <a:pt x="9" y="50"/>
                </a:cubicBezTo>
                <a:cubicBezTo>
                  <a:pt x="8" y="53"/>
                  <a:pt x="9" y="56"/>
                  <a:pt x="9" y="58"/>
                </a:cubicBezTo>
                <a:cubicBezTo>
                  <a:pt x="11" y="62"/>
                  <a:pt x="13" y="66"/>
                  <a:pt x="18" y="66"/>
                </a:cubicBezTo>
                <a:cubicBezTo>
                  <a:pt x="20" y="66"/>
                  <a:pt x="22" y="66"/>
                  <a:pt x="23" y="68"/>
                </a:cubicBezTo>
                <a:cubicBezTo>
                  <a:pt x="25" y="70"/>
                  <a:pt x="24" y="72"/>
                  <a:pt x="23" y="74"/>
                </a:cubicBezTo>
                <a:cubicBezTo>
                  <a:pt x="23" y="74"/>
                  <a:pt x="22" y="75"/>
                  <a:pt x="23" y="76"/>
                </a:cubicBezTo>
                <a:cubicBezTo>
                  <a:pt x="24" y="77"/>
                  <a:pt x="25" y="79"/>
                  <a:pt x="27" y="80"/>
                </a:cubicBezTo>
                <a:cubicBezTo>
                  <a:pt x="32" y="84"/>
                  <a:pt x="34" y="89"/>
                  <a:pt x="34" y="95"/>
                </a:cubicBezTo>
                <a:cubicBezTo>
                  <a:pt x="33" y="103"/>
                  <a:pt x="36" y="111"/>
                  <a:pt x="39" y="118"/>
                </a:cubicBezTo>
                <a:cubicBezTo>
                  <a:pt x="44" y="116"/>
                  <a:pt x="44" y="116"/>
                  <a:pt x="44" y="116"/>
                </a:cubicBezTo>
                <a:cubicBezTo>
                  <a:pt x="53" y="116"/>
                  <a:pt x="53" y="116"/>
                  <a:pt x="53" y="116"/>
                </a:cubicBezTo>
                <a:cubicBezTo>
                  <a:pt x="57" y="107"/>
                  <a:pt x="57" y="107"/>
                  <a:pt x="57" y="107"/>
                </a:cubicBezTo>
                <a:cubicBezTo>
                  <a:pt x="59" y="107"/>
                  <a:pt x="59" y="107"/>
                  <a:pt x="59" y="107"/>
                </a:cubicBezTo>
                <a:cubicBezTo>
                  <a:pt x="67" y="101"/>
                  <a:pt x="67" y="101"/>
                  <a:pt x="67" y="101"/>
                </a:cubicBezTo>
                <a:cubicBezTo>
                  <a:pt x="73" y="100"/>
                  <a:pt x="73" y="100"/>
                  <a:pt x="73" y="100"/>
                </a:cubicBezTo>
                <a:cubicBezTo>
                  <a:pt x="80" y="102"/>
                  <a:pt x="80" y="102"/>
                  <a:pt x="80" y="102"/>
                </a:cubicBezTo>
                <a:cubicBezTo>
                  <a:pt x="81" y="98"/>
                  <a:pt x="81" y="98"/>
                  <a:pt x="81" y="98"/>
                </a:cubicBezTo>
                <a:cubicBezTo>
                  <a:pt x="86" y="97"/>
                  <a:pt x="86" y="97"/>
                  <a:pt x="86" y="97"/>
                </a:cubicBezTo>
                <a:cubicBezTo>
                  <a:pt x="88" y="98"/>
                  <a:pt x="88" y="98"/>
                  <a:pt x="88" y="98"/>
                </a:cubicBezTo>
                <a:cubicBezTo>
                  <a:pt x="92" y="98"/>
                  <a:pt x="92" y="98"/>
                  <a:pt x="92" y="98"/>
                </a:cubicBezTo>
                <a:cubicBezTo>
                  <a:pt x="97" y="103"/>
                  <a:pt x="97" y="103"/>
                  <a:pt x="97" y="103"/>
                </a:cubicBezTo>
                <a:cubicBezTo>
                  <a:pt x="103" y="104"/>
                  <a:pt x="103" y="104"/>
                  <a:pt x="103" y="104"/>
                </a:cubicBezTo>
                <a:cubicBezTo>
                  <a:pt x="113" y="111"/>
                  <a:pt x="113" y="111"/>
                  <a:pt x="113" y="111"/>
                </a:cubicBezTo>
                <a:cubicBezTo>
                  <a:pt x="115" y="111"/>
                  <a:pt x="115" y="111"/>
                  <a:pt x="115" y="111"/>
                </a:cubicBezTo>
                <a:cubicBezTo>
                  <a:pt x="119" y="109"/>
                  <a:pt x="119" y="109"/>
                  <a:pt x="119" y="109"/>
                </a:cubicBezTo>
                <a:cubicBezTo>
                  <a:pt x="126" y="112"/>
                  <a:pt x="126" y="112"/>
                  <a:pt x="126" y="112"/>
                </a:cubicBezTo>
                <a:cubicBezTo>
                  <a:pt x="129" y="112"/>
                  <a:pt x="129" y="112"/>
                  <a:pt x="129" y="112"/>
                </a:cubicBezTo>
                <a:cubicBezTo>
                  <a:pt x="130" y="116"/>
                  <a:pt x="130" y="116"/>
                  <a:pt x="130" y="116"/>
                </a:cubicBezTo>
                <a:cubicBezTo>
                  <a:pt x="131" y="118"/>
                  <a:pt x="131" y="118"/>
                  <a:pt x="131" y="118"/>
                </a:cubicBezTo>
                <a:cubicBezTo>
                  <a:pt x="137" y="118"/>
                  <a:pt x="137" y="118"/>
                  <a:pt x="137" y="118"/>
                </a:cubicBezTo>
                <a:cubicBezTo>
                  <a:pt x="142" y="119"/>
                  <a:pt x="142" y="119"/>
                  <a:pt x="142" y="119"/>
                </a:cubicBezTo>
                <a:cubicBezTo>
                  <a:pt x="149" y="129"/>
                  <a:pt x="149" y="129"/>
                  <a:pt x="149" y="129"/>
                </a:cubicBezTo>
                <a:cubicBezTo>
                  <a:pt x="156" y="129"/>
                  <a:pt x="156" y="129"/>
                  <a:pt x="156" y="129"/>
                </a:cubicBezTo>
                <a:cubicBezTo>
                  <a:pt x="161" y="132"/>
                  <a:pt x="161" y="132"/>
                  <a:pt x="161" y="132"/>
                </a:cubicBezTo>
                <a:cubicBezTo>
                  <a:pt x="164" y="136"/>
                  <a:pt x="164" y="136"/>
                  <a:pt x="164" y="136"/>
                </a:cubicBezTo>
                <a:cubicBezTo>
                  <a:pt x="163" y="139"/>
                  <a:pt x="163" y="139"/>
                  <a:pt x="163" y="139"/>
                </a:cubicBezTo>
                <a:cubicBezTo>
                  <a:pt x="165" y="149"/>
                  <a:pt x="165" y="149"/>
                  <a:pt x="165" y="149"/>
                </a:cubicBezTo>
                <a:cubicBezTo>
                  <a:pt x="167" y="148"/>
                  <a:pt x="167" y="148"/>
                  <a:pt x="167" y="148"/>
                </a:cubicBezTo>
                <a:cubicBezTo>
                  <a:pt x="170" y="148"/>
                  <a:pt x="170" y="148"/>
                  <a:pt x="170" y="148"/>
                </a:cubicBezTo>
                <a:cubicBezTo>
                  <a:pt x="173" y="150"/>
                  <a:pt x="173" y="150"/>
                  <a:pt x="173" y="150"/>
                </a:cubicBezTo>
                <a:cubicBezTo>
                  <a:pt x="176" y="151"/>
                  <a:pt x="176" y="151"/>
                  <a:pt x="176" y="151"/>
                </a:cubicBezTo>
                <a:cubicBezTo>
                  <a:pt x="178" y="148"/>
                  <a:pt x="178" y="148"/>
                  <a:pt x="178" y="148"/>
                </a:cubicBezTo>
                <a:cubicBezTo>
                  <a:pt x="181" y="148"/>
                  <a:pt x="181" y="148"/>
                  <a:pt x="181" y="148"/>
                </a:cubicBezTo>
                <a:cubicBezTo>
                  <a:pt x="186" y="151"/>
                  <a:pt x="186" y="151"/>
                  <a:pt x="186" y="151"/>
                </a:cubicBezTo>
                <a:cubicBezTo>
                  <a:pt x="188" y="155"/>
                  <a:pt x="188" y="155"/>
                  <a:pt x="188" y="155"/>
                </a:cubicBezTo>
                <a:cubicBezTo>
                  <a:pt x="190" y="154"/>
                  <a:pt x="190" y="154"/>
                  <a:pt x="190" y="154"/>
                </a:cubicBezTo>
                <a:cubicBezTo>
                  <a:pt x="195" y="152"/>
                  <a:pt x="195" y="152"/>
                  <a:pt x="195" y="152"/>
                </a:cubicBezTo>
                <a:cubicBezTo>
                  <a:pt x="197" y="149"/>
                  <a:pt x="197" y="149"/>
                  <a:pt x="197" y="149"/>
                </a:cubicBezTo>
                <a:cubicBezTo>
                  <a:pt x="199" y="144"/>
                  <a:pt x="199" y="144"/>
                  <a:pt x="199" y="144"/>
                </a:cubicBezTo>
                <a:cubicBezTo>
                  <a:pt x="206" y="139"/>
                  <a:pt x="206" y="139"/>
                  <a:pt x="206" y="139"/>
                </a:cubicBezTo>
                <a:cubicBezTo>
                  <a:pt x="210" y="140"/>
                  <a:pt x="210" y="140"/>
                  <a:pt x="210" y="140"/>
                </a:cubicBezTo>
                <a:cubicBezTo>
                  <a:pt x="213" y="135"/>
                  <a:pt x="213" y="135"/>
                  <a:pt x="213" y="135"/>
                </a:cubicBezTo>
                <a:cubicBezTo>
                  <a:pt x="217" y="133"/>
                  <a:pt x="217" y="133"/>
                  <a:pt x="217" y="133"/>
                </a:cubicBezTo>
                <a:cubicBezTo>
                  <a:pt x="218" y="129"/>
                  <a:pt x="218" y="129"/>
                  <a:pt x="218" y="129"/>
                </a:cubicBezTo>
                <a:cubicBezTo>
                  <a:pt x="218" y="125"/>
                  <a:pt x="218" y="125"/>
                  <a:pt x="218" y="125"/>
                </a:cubicBezTo>
                <a:cubicBezTo>
                  <a:pt x="223" y="121"/>
                  <a:pt x="223" y="121"/>
                  <a:pt x="223" y="121"/>
                </a:cubicBezTo>
                <a:cubicBezTo>
                  <a:pt x="222" y="118"/>
                  <a:pt x="222" y="118"/>
                  <a:pt x="222" y="118"/>
                </a:cubicBezTo>
                <a:cubicBezTo>
                  <a:pt x="221" y="116"/>
                  <a:pt x="221" y="116"/>
                  <a:pt x="221" y="116"/>
                </a:cubicBezTo>
                <a:cubicBezTo>
                  <a:pt x="221" y="114"/>
                  <a:pt x="221" y="114"/>
                  <a:pt x="221" y="114"/>
                </a:cubicBezTo>
                <a:cubicBezTo>
                  <a:pt x="229" y="111"/>
                  <a:pt x="229" y="111"/>
                  <a:pt x="229" y="111"/>
                </a:cubicBezTo>
                <a:cubicBezTo>
                  <a:pt x="236" y="107"/>
                  <a:pt x="236" y="107"/>
                  <a:pt x="236" y="107"/>
                </a:cubicBezTo>
                <a:cubicBezTo>
                  <a:pt x="240" y="106"/>
                  <a:pt x="240" y="106"/>
                  <a:pt x="240" y="106"/>
                </a:cubicBezTo>
                <a:cubicBezTo>
                  <a:pt x="241" y="108"/>
                  <a:pt x="241" y="108"/>
                  <a:pt x="241" y="108"/>
                </a:cubicBezTo>
                <a:cubicBezTo>
                  <a:pt x="247" y="107"/>
                  <a:pt x="247" y="107"/>
                  <a:pt x="247" y="107"/>
                </a:cubicBezTo>
                <a:lnTo>
                  <a:pt x="248" y="10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211">
            <a:extLst>
              <a:ext uri="{FF2B5EF4-FFF2-40B4-BE49-F238E27FC236}">
                <a16:creationId xmlns:a16="http://schemas.microsoft.com/office/drawing/2014/main" id="{0B71661B-58ED-1E80-39A1-492B1BF27446}"/>
              </a:ext>
            </a:extLst>
          </p:cNvPr>
          <p:cNvSpPr>
            <a:spLocks/>
          </p:cNvSpPr>
          <p:nvPr/>
        </p:nvSpPr>
        <p:spPr bwMode="auto">
          <a:xfrm>
            <a:off x="23545426" y="6777039"/>
            <a:ext cx="868364" cy="539750"/>
          </a:xfrm>
          <a:custGeom>
            <a:avLst/>
            <a:gdLst>
              <a:gd name="T0" fmla="*/ 277 w 277"/>
              <a:gd name="T1" fmla="*/ 85 h 172"/>
              <a:gd name="T2" fmla="*/ 267 w 277"/>
              <a:gd name="T3" fmla="*/ 89 h 172"/>
              <a:gd name="T4" fmla="*/ 254 w 277"/>
              <a:gd name="T5" fmla="*/ 85 h 172"/>
              <a:gd name="T6" fmla="*/ 235 w 277"/>
              <a:gd name="T7" fmla="*/ 96 h 172"/>
              <a:gd name="T8" fmla="*/ 240 w 277"/>
              <a:gd name="T9" fmla="*/ 104 h 172"/>
              <a:gd name="T10" fmla="*/ 229 w 277"/>
              <a:gd name="T11" fmla="*/ 114 h 172"/>
              <a:gd name="T12" fmla="*/ 208 w 277"/>
              <a:gd name="T13" fmla="*/ 123 h 172"/>
              <a:gd name="T14" fmla="*/ 220 w 277"/>
              <a:gd name="T15" fmla="*/ 132 h 172"/>
              <a:gd name="T16" fmla="*/ 225 w 277"/>
              <a:gd name="T17" fmla="*/ 146 h 172"/>
              <a:gd name="T18" fmla="*/ 220 w 277"/>
              <a:gd name="T19" fmla="*/ 160 h 172"/>
              <a:gd name="T20" fmla="*/ 219 w 277"/>
              <a:gd name="T21" fmla="*/ 172 h 172"/>
              <a:gd name="T22" fmla="*/ 210 w 277"/>
              <a:gd name="T23" fmla="*/ 172 h 172"/>
              <a:gd name="T24" fmla="*/ 203 w 277"/>
              <a:gd name="T25" fmla="*/ 167 h 172"/>
              <a:gd name="T26" fmla="*/ 198 w 277"/>
              <a:gd name="T27" fmla="*/ 168 h 172"/>
              <a:gd name="T28" fmla="*/ 197 w 277"/>
              <a:gd name="T29" fmla="*/ 157 h 172"/>
              <a:gd name="T30" fmla="*/ 189 w 277"/>
              <a:gd name="T31" fmla="*/ 152 h 172"/>
              <a:gd name="T32" fmla="*/ 177 w 277"/>
              <a:gd name="T33" fmla="*/ 149 h 172"/>
              <a:gd name="T34" fmla="*/ 133 w 277"/>
              <a:gd name="T35" fmla="*/ 122 h 172"/>
              <a:gd name="T36" fmla="*/ 119 w 277"/>
              <a:gd name="T37" fmla="*/ 105 h 172"/>
              <a:gd name="T38" fmla="*/ 112 w 277"/>
              <a:gd name="T39" fmla="*/ 92 h 172"/>
              <a:gd name="T40" fmla="*/ 99 w 277"/>
              <a:gd name="T41" fmla="*/ 88 h 172"/>
              <a:gd name="T42" fmla="*/ 75 w 277"/>
              <a:gd name="T43" fmla="*/ 72 h 172"/>
              <a:gd name="T44" fmla="*/ 46 w 277"/>
              <a:gd name="T45" fmla="*/ 60 h 172"/>
              <a:gd name="T46" fmla="*/ 46 w 277"/>
              <a:gd name="T47" fmla="*/ 66 h 172"/>
              <a:gd name="T48" fmla="*/ 37 w 277"/>
              <a:gd name="T49" fmla="*/ 66 h 172"/>
              <a:gd name="T50" fmla="*/ 31 w 277"/>
              <a:gd name="T51" fmla="*/ 69 h 172"/>
              <a:gd name="T52" fmla="*/ 27 w 277"/>
              <a:gd name="T53" fmla="*/ 84 h 172"/>
              <a:gd name="T54" fmla="*/ 29 w 277"/>
              <a:gd name="T55" fmla="*/ 91 h 172"/>
              <a:gd name="T56" fmla="*/ 14 w 277"/>
              <a:gd name="T57" fmla="*/ 90 h 172"/>
              <a:gd name="T58" fmla="*/ 41 w 277"/>
              <a:gd name="T59" fmla="*/ 0 h 172"/>
              <a:gd name="T60" fmla="*/ 70 w 277"/>
              <a:gd name="T61" fmla="*/ 18 h 172"/>
              <a:gd name="T62" fmla="*/ 97 w 277"/>
              <a:gd name="T63" fmla="*/ 32 h 172"/>
              <a:gd name="T64" fmla="*/ 151 w 277"/>
              <a:gd name="T65" fmla="*/ 28 h 172"/>
              <a:gd name="T66" fmla="*/ 164 w 277"/>
              <a:gd name="T67" fmla="*/ 46 h 172"/>
              <a:gd name="T68" fmla="*/ 171 w 277"/>
              <a:gd name="T69" fmla="*/ 68 h 172"/>
              <a:gd name="T70" fmla="*/ 187 w 277"/>
              <a:gd name="T71" fmla="*/ 81 h 172"/>
              <a:gd name="T72" fmla="*/ 197 w 277"/>
              <a:gd name="T73" fmla="*/ 96 h 172"/>
              <a:gd name="T74" fmla="*/ 198 w 277"/>
              <a:gd name="T75" fmla="*/ 92 h 172"/>
              <a:gd name="T76" fmla="*/ 205 w 277"/>
              <a:gd name="T77" fmla="*/ 88 h 172"/>
              <a:gd name="T78" fmla="*/ 207 w 277"/>
              <a:gd name="T79" fmla="*/ 86 h 172"/>
              <a:gd name="T80" fmla="*/ 229 w 277"/>
              <a:gd name="T81" fmla="*/ 84 h 172"/>
              <a:gd name="T82" fmla="*/ 244 w 277"/>
              <a:gd name="T83" fmla="*/ 62 h 172"/>
              <a:gd name="T84" fmla="*/ 251 w 277"/>
              <a:gd name="T85" fmla="*/ 58 h 172"/>
              <a:gd name="T86" fmla="*/ 245 w 277"/>
              <a:gd name="T87" fmla="*/ 74 h 172"/>
              <a:gd name="T88" fmla="*/ 266 w 277"/>
              <a:gd name="T89" fmla="*/ 74 h 172"/>
              <a:gd name="T90" fmla="*/ 277 w 277"/>
              <a:gd name="T91" fmla="*/ 8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72">
                <a:moveTo>
                  <a:pt x="277" y="85"/>
                </a:moveTo>
                <a:cubicBezTo>
                  <a:pt x="277" y="85"/>
                  <a:pt x="277" y="85"/>
                  <a:pt x="277" y="85"/>
                </a:cubicBezTo>
                <a:cubicBezTo>
                  <a:pt x="272" y="90"/>
                  <a:pt x="272" y="90"/>
                  <a:pt x="272" y="90"/>
                </a:cubicBezTo>
                <a:cubicBezTo>
                  <a:pt x="267" y="89"/>
                  <a:pt x="267" y="89"/>
                  <a:pt x="267" y="89"/>
                </a:cubicBezTo>
                <a:cubicBezTo>
                  <a:pt x="259" y="91"/>
                  <a:pt x="259" y="91"/>
                  <a:pt x="259" y="91"/>
                </a:cubicBezTo>
                <a:cubicBezTo>
                  <a:pt x="254" y="85"/>
                  <a:pt x="254" y="85"/>
                  <a:pt x="254" y="85"/>
                </a:cubicBezTo>
                <a:cubicBezTo>
                  <a:pt x="245" y="89"/>
                  <a:pt x="245" y="89"/>
                  <a:pt x="245" y="89"/>
                </a:cubicBezTo>
                <a:cubicBezTo>
                  <a:pt x="235" y="96"/>
                  <a:pt x="235" y="96"/>
                  <a:pt x="235" y="96"/>
                </a:cubicBezTo>
                <a:cubicBezTo>
                  <a:pt x="235" y="99"/>
                  <a:pt x="235" y="99"/>
                  <a:pt x="235" y="99"/>
                </a:cubicBezTo>
                <a:cubicBezTo>
                  <a:pt x="240" y="104"/>
                  <a:pt x="240" y="104"/>
                  <a:pt x="240" y="104"/>
                </a:cubicBezTo>
                <a:cubicBezTo>
                  <a:pt x="228" y="109"/>
                  <a:pt x="228" y="109"/>
                  <a:pt x="228" y="109"/>
                </a:cubicBezTo>
                <a:cubicBezTo>
                  <a:pt x="229" y="114"/>
                  <a:pt x="229" y="114"/>
                  <a:pt x="229" y="114"/>
                </a:cubicBezTo>
                <a:cubicBezTo>
                  <a:pt x="229" y="114"/>
                  <a:pt x="220" y="120"/>
                  <a:pt x="219" y="120"/>
                </a:cubicBezTo>
                <a:cubicBezTo>
                  <a:pt x="218" y="120"/>
                  <a:pt x="208" y="123"/>
                  <a:pt x="208" y="123"/>
                </a:cubicBezTo>
                <a:cubicBezTo>
                  <a:pt x="212" y="134"/>
                  <a:pt x="212" y="134"/>
                  <a:pt x="212" y="134"/>
                </a:cubicBezTo>
                <a:cubicBezTo>
                  <a:pt x="220" y="132"/>
                  <a:pt x="220" y="132"/>
                  <a:pt x="220" y="132"/>
                </a:cubicBezTo>
                <a:cubicBezTo>
                  <a:pt x="220" y="140"/>
                  <a:pt x="220" y="140"/>
                  <a:pt x="220" y="140"/>
                </a:cubicBezTo>
                <a:cubicBezTo>
                  <a:pt x="225" y="146"/>
                  <a:pt x="225" y="146"/>
                  <a:pt x="225" y="146"/>
                </a:cubicBezTo>
                <a:cubicBezTo>
                  <a:pt x="225" y="150"/>
                  <a:pt x="225" y="150"/>
                  <a:pt x="225" y="150"/>
                </a:cubicBezTo>
                <a:cubicBezTo>
                  <a:pt x="220" y="160"/>
                  <a:pt x="220" y="160"/>
                  <a:pt x="220" y="160"/>
                </a:cubicBezTo>
                <a:cubicBezTo>
                  <a:pt x="219" y="171"/>
                  <a:pt x="219" y="171"/>
                  <a:pt x="219" y="171"/>
                </a:cubicBezTo>
                <a:cubicBezTo>
                  <a:pt x="219" y="172"/>
                  <a:pt x="219" y="172"/>
                  <a:pt x="219" y="172"/>
                </a:cubicBezTo>
                <a:cubicBezTo>
                  <a:pt x="215" y="170"/>
                  <a:pt x="215" y="170"/>
                  <a:pt x="215" y="170"/>
                </a:cubicBezTo>
                <a:cubicBezTo>
                  <a:pt x="210" y="172"/>
                  <a:pt x="210" y="172"/>
                  <a:pt x="210" y="172"/>
                </a:cubicBezTo>
                <a:cubicBezTo>
                  <a:pt x="208" y="169"/>
                  <a:pt x="208" y="169"/>
                  <a:pt x="208" y="169"/>
                </a:cubicBezTo>
                <a:cubicBezTo>
                  <a:pt x="203" y="167"/>
                  <a:pt x="203" y="167"/>
                  <a:pt x="203" y="167"/>
                </a:cubicBezTo>
                <a:cubicBezTo>
                  <a:pt x="199" y="168"/>
                  <a:pt x="199" y="168"/>
                  <a:pt x="199" y="168"/>
                </a:cubicBezTo>
                <a:cubicBezTo>
                  <a:pt x="198" y="168"/>
                  <a:pt x="198" y="168"/>
                  <a:pt x="198" y="168"/>
                </a:cubicBezTo>
                <a:cubicBezTo>
                  <a:pt x="198" y="160"/>
                  <a:pt x="198" y="160"/>
                  <a:pt x="198" y="160"/>
                </a:cubicBezTo>
                <a:cubicBezTo>
                  <a:pt x="197" y="157"/>
                  <a:pt x="197" y="157"/>
                  <a:pt x="197" y="157"/>
                </a:cubicBezTo>
                <a:cubicBezTo>
                  <a:pt x="191" y="152"/>
                  <a:pt x="191" y="152"/>
                  <a:pt x="191" y="152"/>
                </a:cubicBezTo>
                <a:cubicBezTo>
                  <a:pt x="189" y="152"/>
                  <a:pt x="189" y="152"/>
                  <a:pt x="189" y="152"/>
                </a:cubicBezTo>
                <a:cubicBezTo>
                  <a:pt x="186" y="150"/>
                  <a:pt x="186" y="150"/>
                  <a:pt x="186" y="150"/>
                </a:cubicBezTo>
                <a:cubicBezTo>
                  <a:pt x="177" y="149"/>
                  <a:pt x="177" y="149"/>
                  <a:pt x="177" y="149"/>
                </a:cubicBezTo>
                <a:cubicBezTo>
                  <a:pt x="163" y="140"/>
                  <a:pt x="163" y="140"/>
                  <a:pt x="163" y="140"/>
                </a:cubicBezTo>
                <a:cubicBezTo>
                  <a:pt x="133" y="122"/>
                  <a:pt x="133" y="122"/>
                  <a:pt x="133" y="122"/>
                </a:cubicBezTo>
                <a:cubicBezTo>
                  <a:pt x="123" y="116"/>
                  <a:pt x="123" y="116"/>
                  <a:pt x="123" y="116"/>
                </a:cubicBezTo>
                <a:cubicBezTo>
                  <a:pt x="119" y="105"/>
                  <a:pt x="119" y="105"/>
                  <a:pt x="119" y="105"/>
                </a:cubicBezTo>
                <a:cubicBezTo>
                  <a:pt x="116" y="103"/>
                  <a:pt x="116" y="103"/>
                  <a:pt x="116" y="103"/>
                </a:cubicBezTo>
                <a:cubicBezTo>
                  <a:pt x="112" y="92"/>
                  <a:pt x="112" y="92"/>
                  <a:pt x="112" y="92"/>
                </a:cubicBezTo>
                <a:cubicBezTo>
                  <a:pt x="101" y="87"/>
                  <a:pt x="101" y="87"/>
                  <a:pt x="101" y="87"/>
                </a:cubicBezTo>
                <a:cubicBezTo>
                  <a:pt x="99" y="88"/>
                  <a:pt x="99" y="88"/>
                  <a:pt x="99" y="88"/>
                </a:cubicBezTo>
                <a:cubicBezTo>
                  <a:pt x="76" y="76"/>
                  <a:pt x="76" y="76"/>
                  <a:pt x="76" y="76"/>
                </a:cubicBezTo>
                <a:cubicBezTo>
                  <a:pt x="75" y="72"/>
                  <a:pt x="75" y="72"/>
                  <a:pt x="75" y="72"/>
                </a:cubicBezTo>
                <a:cubicBezTo>
                  <a:pt x="53" y="60"/>
                  <a:pt x="53" y="60"/>
                  <a:pt x="53" y="60"/>
                </a:cubicBezTo>
                <a:cubicBezTo>
                  <a:pt x="46" y="60"/>
                  <a:pt x="46" y="60"/>
                  <a:pt x="46" y="60"/>
                </a:cubicBezTo>
                <a:cubicBezTo>
                  <a:pt x="48" y="64"/>
                  <a:pt x="48" y="64"/>
                  <a:pt x="48" y="64"/>
                </a:cubicBezTo>
                <a:cubicBezTo>
                  <a:pt x="46" y="66"/>
                  <a:pt x="46" y="66"/>
                  <a:pt x="46" y="66"/>
                </a:cubicBezTo>
                <a:cubicBezTo>
                  <a:pt x="43" y="64"/>
                  <a:pt x="43" y="64"/>
                  <a:pt x="43" y="64"/>
                </a:cubicBezTo>
                <a:cubicBezTo>
                  <a:pt x="37" y="66"/>
                  <a:pt x="37" y="66"/>
                  <a:pt x="37" y="66"/>
                </a:cubicBezTo>
                <a:cubicBezTo>
                  <a:pt x="35" y="69"/>
                  <a:pt x="35" y="69"/>
                  <a:pt x="35" y="69"/>
                </a:cubicBezTo>
                <a:cubicBezTo>
                  <a:pt x="31" y="69"/>
                  <a:pt x="31" y="69"/>
                  <a:pt x="31" y="69"/>
                </a:cubicBezTo>
                <a:cubicBezTo>
                  <a:pt x="26" y="78"/>
                  <a:pt x="26" y="78"/>
                  <a:pt x="26" y="78"/>
                </a:cubicBezTo>
                <a:cubicBezTo>
                  <a:pt x="27" y="84"/>
                  <a:pt x="27" y="84"/>
                  <a:pt x="27" y="84"/>
                </a:cubicBezTo>
                <a:cubicBezTo>
                  <a:pt x="30" y="86"/>
                  <a:pt x="30" y="86"/>
                  <a:pt x="30" y="86"/>
                </a:cubicBezTo>
                <a:cubicBezTo>
                  <a:pt x="29" y="91"/>
                  <a:pt x="29" y="91"/>
                  <a:pt x="29" y="91"/>
                </a:cubicBezTo>
                <a:cubicBezTo>
                  <a:pt x="22" y="88"/>
                  <a:pt x="22" y="88"/>
                  <a:pt x="22" y="88"/>
                </a:cubicBezTo>
                <a:cubicBezTo>
                  <a:pt x="14" y="90"/>
                  <a:pt x="14" y="90"/>
                  <a:pt x="14" y="90"/>
                </a:cubicBezTo>
                <a:cubicBezTo>
                  <a:pt x="0" y="8"/>
                  <a:pt x="0" y="8"/>
                  <a:pt x="0" y="8"/>
                </a:cubicBezTo>
                <a:cubicBezTo>
                  <a:pt x="41" y="0"/>
                  <a:pt x="41" y="0"/>
                  <a:pt x="41" y="0"/>
                </a:cubicBezTo>
                <a:cubicBezTo>
                  <a:pt x="43" y="1"/>
                  <a:pt x="43" y="1"/>
                  <a:pt x="43" y="1"/>
                </a:cubicBezTo>
                <a:cubicBezTo>
                  <a:pt x="70" y="18"/>
                  <a:pt x="70" y="18"/>
                  <a:pt x="70" y="18"/>
                </a:cubicBezTo>
                <a:cubicBezTo>
                  <a:pt x="73" y="19"/>
                  <a:pt x="73" y="19"/>
                  <a:pt x="73" y="19"/>
                </a:cubicBezTo>
                <a:cubicBezTo>
                  <a:pt x="97" y="32"/>
                  <a:pt x="97" y="32"/>
                  <a:pt x="97" y="32"/>
                </a:cubicBezTo>
                <a:cubicBezTo>
                  <a:pt x="123" y="29"/>
                  <a:pt x="123" y="29"/>
                  <a:pt x="123" y="29"/>
                </a:cubicBezTo>
                <a:cubicBezTo>
                  <a:pt x="151" y="28"/>
                  <a:pt x="151" y="28"/>
                  <a:pt x="151" y="28"/>
                </a:cubicBezTo>
                <a:cubicBezTo>
                  <a:pt x="161" y="36"/>
                  <a:pt x="161" y="36"/>
                  <a:pt x="161" y="36"/>
                </a:cubicBezTo>
                <a:cubicBezTo>
                  <a:pt x="164" y="46"/>
                  <a:pt x="164" y="46"/>
                  <a:pt x="164" y="46"/>
                </a:cubicBezTo>
                <a:cubicBezTo>
                  <a:pt x="171" y="44"/>
                  <a:pt x="171" y="44"/>
                  <a:pt x="171" y="44"/>
                </a:cubicBezTo>
                <a:cubicBezTo>
                  <a:pt x="171" y="68"/>
                  <a:pt x="171" y="68"/>
                  <a:pt x="171" y="68"/>
                </a:cubicBezTo>
                <a:cubicBezTo>
                  <a:pt x="183" y="70"/>
                  <a:pt x="183" y="70"/>
                  <a:pt x="183" y="70"/>
                </a:cubicBezTo>
                <a:cubicBezTo>
                  <a:pt x="187" y="81"/>
                  <a:pt x="187" y="81"/>
                  <a:pt x="187" y="81"/>
                </a:cubicBezTo>
                <a:cubicBezTo>
                  <a:pt x="191" y="93"/>
                  <a:pt x="191" y="93"/>
                  <a:pt x="191" y="93"/>
                </a:cubicBezTo>
                <a:cubicBezTo>
                  <a:pt x="197" y="96"/>
                  <a:pt x="197" y="96"/>
                  <a:pt x="197" y="96"/>
                </a:cubicBezTo>
                <a:cubicBezTo>
                  <a:pt x="200" y="95"/>
                  <a:pt x="200" y="95"/>
                  <a:pt x="200" y="95"/>
                </a:cubicBezTo>
                <a:cubicBezTo>
                  <a:pt x="198" y="92"/>
                  <a:pt x="198" y="92"/>
                  <a:pt x="198" y="92"/>
                </a:cubicBezTo>
                <a:cubicBezTo>
                  <a:pt x="199" y="89"/>
                  <a:pt x="199" y="89"/>
                  <a:pt x="199" y="89"/>
                </a:cubicBezTo>
                <a:cubicBezTo>
                  <a:pt x="205" y="88"/>
                  <a:pt x="205" y="88"/>
                  <a:pt x="205" y="88"/>
                </a:cubicBezTo>
                <a:cubicBezTo>
                  <a:pt x="203" y="85"/>
                  <a:pt x="203" y="85"/>
                  <a:pt x="203" y="85"/>
                </a:cubicBezTo>
                <a:cubicBezTo>
                  <a:pt x="207" y="86"/>
                  <a:pt x="207" y="86"/>
                  <a:pt x="207" y="86"/>
                </a:cubicBezTo>
                <a:cubicBezTo>
                  <a:pt x="221" y="90"/>
                  <a:pt x="221" y="90"/>
                  <a:pt x="221" y="90"/>
                </a:cubicBezTo>
                <a:cubicBezTo>
                  <a:pt x="229" y="84"/>
                  <a:pt x="229" y="84"/>
                  <a:pt x="229" y="84"/>
                </a:cubicBezTo>
                <a:cubicBezTo>
                  <a:pt x="236" y="71"/>
                  <a:pt x="236" y="71"/>
                  <a:pt x="236" y="71"/>
                </a:cubicBezTo>
                <a:cubicBezTo>
                  <a:pt x="244" y="62"/>
                  <a:pt x="244" y="62"/>
                  <a:pt x="244" y="62"/>
                </a:cubicBezTo>
                <a:cubicBezTo>
                  <a:pt x="251" y="57"/>
                  <a:pt x="251" y="57"/>
                  <a:pt x="251" y="57"/>
                </a:cubicBezTo>
                <a:cubicBezTo>
                  <a:pt x="251" y="58"/>
                  <a:pt x="251" y="58"/>
                  <a:pt x="251" y="58"/>
                </a:cubicBezTo>
                <a:cubicBezTo>
                  <a:pt x="253" y="62"/>
                  <a:pt x="253" y="62"/>
                  <a:pt x="253" y="62"/>
                </a:cubicBezTo>
                <a:cubicBezTo>
                  <a:pt x="245" y="74"/>
                  <a:pt x="245" y="74"/>
                  <a:pt x="245" y="74"/>
                </a:cubicBezTo>
                <a:cubicBezTo>
                  <a:pt x="262" y="82"/>
                  <a:pt x="262" y="82"/>
                  <a:pt x="262" y="82"/>
                </a:cubicBezTo>
                <a:cubicBezTo>
                  <a:pt x="266" y="74"/>
                  <a:pt x="266" y="74"/>
                  <a:pt x="266" y="74"/>
                </a:cubicBezTo>
                <a:cubicBezTo>
                  <a:pt x="277" y="81"/>
                  <a:pt x="277" y="81"/>
                  <a:pt x="277" y="81"/>
                </a:cubicBezTo>
                <a:lnTo>
                  <a:pt x="277" y="85"/>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212">
            <a:extLst>
              <a:ext uri="{FF2B5EF4-FFF2-40B4-BE49-F238E27FC236}">
                <a16:creationId xmlns:a16="http://schemas.microsoft.com/office/drawing/2014/main" id="{4DDB0CA1-9D96-9A6E-5D52-C223F69E384A}"/>
              </a:ext>
            </a:extLst>
          </p:cNvPr>
          <p:cNvSpPr>
            <a:spLocks noEditPoints="1"/>
          </p:cNvSpPr>
          <p:nvPr/>
        </p:nvSpPr>
        <p:spPr bwMode="auto">
          <a:xfrm>
            <a:off x="23021551" y="5989639"/>
            <a:ext cx="1392238" cy="1089026"/>
          </a:xfrm>
          <a:custGeom>
            <a:avLst/>
            <a:gdLst>
              <a:gd name="T0" fmla="*/ 427 w 444"/>
              <a:gd name="T1" fmla="*/ 36 h 347"/>
              <a:gd name="T2" fmla="*/ 410 w 444"/>
              <a:gd name="T3" fmla="*/ 40 h 347"/>
              <a:gd name="T4" fmla="*/ 404 w 444"/>
              <a:gd name="T5" fmla="*/ 33 h 347"/>
              <a:gd name="T6" fmla="*/ 387 w 444"/>
              <a:gd name="T7" fmla="*/ 31 h 347"/>
              <a:gd name="T8" fmla="*/ 381 w 444"/>
              <a:gd name="T9" fmla="*/ 27 h 347"/>
              <a:gd name="T10" fmla="*/ 374 w 444"/>
              <a:gd name="T11" fmla="*/ 27 h 347"/>
              <a:gd name="T12" fmla="*/ 369 w 444"/>
              <a:gd name="T13" fmla="*/ 30 h 347"/>
              <a:gd name="T14" fmla="*/ 361 w 444"/>
              <a:gd name="T15" fmla="*/ 24 h 347"/>
              <a:gd name="T16" fmla="*/ 345 w 444"/>
              <a:gd name="T17" fmla="*/ 4 h 347"/>
              <a:gd name="T18" fmla="*/ 318 w 444"/>
              <a:gd name="T19" fmla="*/ 6 h 347"/>
              <a:gd name="T20" fmla="*/ 305 w 444"/>
              <a:gd name="T21" fmla="*/ 14 h 347"/>
              <a:gd name="T22" fmla="*/ 276 w 444"/>
              <a:gd name="T23" fmla="*/ 26 h 347"/>
              <a:gd name="T24" fmla="*/ 263 w 444"/>
              <a:gd name="T25" fmla="*/ 34 h 347"/>
              <a:gd name="T26" fmla="*/ 245 w 444"/>
              <a:gd name="T27" fmla="*/ 41 h 347"/>
              <a:gd name="T28" fmla="*/ 224 w 444"/>
              <a:gd name="T29" fmla="*/ 48 h 347"/>
              <a:gd name="T30" fmla="*/ 212 w 444"/>
              <a:gd name="T31" fmla="*/ 47 h 347"/>
              <a:gd name="T32" fmla="*/ 211 w 444"/>
              <a:gd name="T33" fmla="*/ 61 h 347"/>
              <a:gd name="T34" fmla="*/ 220 w 444"/>
              <a:gd name="T35" fmla="*/ 65 h 347"/>
              <a:gd name="T36" fmla="*/ 214 w 444"/>
              <a:gd name="T37" fmla="*/ 73 h 347"/>
              <a:gd name="T38" fmla="*/ 208 w 444"/>
              <a:gd name="T39" fmla="*/ 92 h 347"/>
              <a:gd name="T40" fmla="*/ 214 w 444"/>
              <a:gd name="T41" fmla="*/ 105 h 347"/>
              <a:gd name="T42" fmla="*/ 216 w 444"/>
              <a:gd name="T43" fmla="*/ 129 h 347"/>
              <a:gd name="T44" fmla="*/ 206 w 444"/>
              <a:gd name="T45" fmla="*/ 135 h 347"/>
              <a:gd name="T46" fmla="*/ 181 w 444"/>
              <a:gd name="T47" fmla="*/ 127 h 347"/>
              <a:gd name="T48" fmla="*/ 169 w 444"/>
              <a:gd name="T49" fmla="*/ 123 h 347"/>
              <a:gd name="T50" fmla="*/ 156 w 444"/>
              <a:gd name="T51" fmla="*/ 121 h 347"/>
              <a:gd name="T52" fmla="*/ 143 w 444"/>
              <a:gd name="T53" fmla="*/ 133 h 347"/>
              <a:gd name="T54" fmla="*/ 126 w 444"/>
              <a:gd name="T55" fmla="*/ 126 h 347"/>
              <a:gd name="T56" fmla="*/ 115 w 444"/>
              <a:gd name="T57" fmla="*/ 129 h 347"/>
              <a:gd name="T58" fmla="*/ 88 w 444"/>
              <a:gd name="T59" fmla="*/ 117 h 347"/>
              <a:gd name="T60" fmla="*/ 66 w 444"/>
              <a:gd name="T61" fmla="*/ 118 h 347"/>
              <a:gd name="T62" fmla="*/ 54 w 444"/>
              <a:gd name="T63" fmla="*/ 117 h 347"/>
              <a:gd name="T64" fmla="*/ 37 w 444"/>
              <a:gd name="T65" fmla="*/ 129 h 347"/>
              <a:gd name="T66" fmla="*/ 32 w 444"/>
              <a:gd name="T67" fmla="*/ 151 h 347"/>
              <a:gd name="T68" fmla="*/ 12 w 444"/>
              <a:gd name="T69" fmla="*/ 144 h 347"/>
              <a:gd name="T70" fmla="*/ 2 w 444"/>
              <a:gd name="T71" fmla="*/ 172 h 347"/>
              <a:gd name="T72" fmla="*/ 14 w 444"/>
              <a:gd name="T73" fmla="*/ 202 h 347"/>
              <a:gd name="T74" fmla="*/ 41 w 444"/>
              <a:gd name="T75" fmla="*/ 222 h 347"/>
              <a:gd name="T76" fmla="*/ 45 w 444"/>
              <a:gd name="T77" fmla="*/ 227 h 347"/>
              <a:gd name="T78" fmla="*/ 102 w 444"/>
              <a:gd name="T79" fmla="*/ 222 h 347"/>
              <a:gd name="T80" fmla="*/ 106 w 444"/>
              <a:gd name="T81" fmla="*/ 253 h 347"/>
              <a:gd name="T82" fmla="*/ 80 w 444"/>
              <a:gd name="T83" fmla="*/ 274 h 347"/>
              <a:gd name="T84" fmla="*/ 116 w 444"/>
              <a:gd name="T85" fmla="*/ 320 h 347"/>
              <a:gd name="T86" fmla="*/ 137 w 444"/>
              <a:gd name="T87" fmla="*/ 321 h 347"/>
              <a:gd name="T88" fmla="*/ 181 w 444"/>
              <a:gd name="T89" fmla="*/ 341 h 347"/>
              <a:gd name="T90" fmla="*/ 232 w 444"/>
              <a:gd name="T91" fmla="*/ 239 h 347"/>
              <a:gd name="T92" fmla="*/ 240 w 444"/>
              <a:gd name="T93" fmla="*/ 270 h 347"/>
              <a:gd name="T94" fmla="*/ 328 w 444"/>
              <a:gd name="T95" fmla="*/ 287 h 347"/>
              <a:gd name="T96" fmla="*/ 350 w 444"/>
              <a:gd name="T97" fmla="*/ 321 h 347"/>
              <a:gd name="T98" fmla="*/ 367 w 444"/>
              <a:gd name="T99" fmla="*/ 346 h 347"/>
              <a:gd name="T100" fmla="*/ 370 w 444"/>
              <a:gd name="T101" fmla="*/ 336 h 347"/>
              <a:gd name="T102" fmla="*/ 403 w 444"/>
              <a:gd name="T103" fmla="*/ 322 h 347"/>
              <a:gd name="T104" fmla="*/ 420 w 444"/>
              <a:gd name="T105" fmla="*/ 306 h 347"/>
              <a:gd name="T106" fmla="*/ 444 w 444"/>
              <a:gd name="T107" fmla="*/ 21 h 347"/>
              <a:gd name="T108" fmla="*/ 362 w 444"/>
              <a:gd name="T10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347">
                <a:moveTo>
                  <a:pt x="440" y="23"/>
                </a:moveTo>
                <a:cubicBezTo>
                  <a:pt x="437" y="28"/>
                  <a:pt x="437" y="28"/>
                  <a:pt x="437" y="28"/>
                </a:cubicBezTo>
                <a:cubicBezTo>
                  <a:pt x="434" y="33"/>
                  <a:pt x="434" y="33"/>
                  <a:pt x="434" y="33"/>
                </a:cubicBezTo>
                <a:cubicBezTo>
                  <a:pt x="427" y="36"/>
                  <a:pt x="427" y="36"/>
                  <a:pt x="427" y="36"/>
                </a:cubicBezTo>
                <a:cubicBezTo>
                  <a:pt x="421" y="38"/>
                  <a:pt x="421" y="38"/>
                  <a:pt x="421" y="38"/>
                </a:cubicBezTo>
                <a:cubicBezTo>
                  <a:pt x="422" y="41"/>
                  <a:pt x="422" y="41"/>
                  <a:pt x="422" y="41"/>
                </a:cubicBezTo>
                <a:cubicBezTo>
                  <a:pt x="420" y="43"/>
                  <a:pt x="420" y="43"/>
                  <a:pt x="420" y="43"/>
                </a:cubicBezTo>
                <a:cubicBezTo>
                  <a:pt x="410" y="40"/>
                  <a:pt x="410" y="40"/>
                  <a:pt x="410" y="40"/>
                </a:cubicBezTo>
                <a:cubicBezTo>
                  <a:pt x="404" y="43"/>
                  <a:pt x="404" y="43"/>
                  <a:pt x="404" y="43"/>
                </a:cubicBezTo>
                <a:cubicBezTo>
                  <a:pt x="400" y="43"/>
                  <a:pt x="400" y="43"/>
                  <a:pt x="400" y="43"/>
                </a:cubicBezTo>
                <a:cubicBezTo>
                  <a:pt x="401" y="37"/>
                  <a:pt x="401" y="37"/>
                  <a:pt x="401" y="37"/>
                </a:cubicBezTo>
                <a:cubicBezTo>
                  <a:pt x="404" y="33"/>
                  <a:pt x="404" y="33"/>
                  <a:pt x="404" y="33"/>
                </a:cubicBezTo>
                <a:cubicBezTo>
                  <a:pt x="402" y="31"/>
                  <a:pt x="402" y="31"/>
                  <a:pt x="402" y="31"/>
                </a:cubicBezTo>
                <a:cubicBezTo>
                  <a:pt x="397" y="32"/>
                  <a:pt x="397" y="32"/>
                  <a:pt x="397" y="32"/>
                </a:cubicBezTo>
                <a:cubicBezTo>
                  <a:pt x="390" y="29"/>
                  <a:pt x="390" y="29"/>
                  <a:pt x="390" y="29"/>
                </a:cubicBezTo>
                <a:cubicBezTo>
                  <a:pt x="387" y="31"/>
                  <a:pt x="387" y="31"/>
                  <a:pt x="387" y="31"/>
                </a:cubicBezTo>
                <a:cubicBezTo>
                  <a:pt x="389" y="34"/>
                  <a:pt x="389" y="34"/>
                  <a:pt x="389" y="34"/>
                </a:cubicBezTo>
                <a:cubicBezTo>
                  <a:pt x="386" y="36"/>
                  <a:pt x="386" y="36"/>
                  <a:pt x="386" y="36"/>
                </a:cubicBezTo>
                <a:cubicBezTo>
                  <a:pt x="384" y="33"/>
                  <a:pt x="384" y="33"/>
                  <a:pt x="384" y="33"/>
                </a:cubicBezTo>
                <a:cubicBezTo>
                  <a:pt x="381" y="27"/>
                  <a:pt x="381" y="27"/>
                  <a:pt x="381" y="27"/>
                </a:cubicBezTo>
                <a:cubicBezTo>
                  <a:pt x="377" y="22"/>
                  <a:pt x="377" y="22"/>
                  <a:pt x="377" y="22"/>
                </a:cubicBezTo>
                <a:cubicBezTo>
                  <a:pt x="376" y="24"/>
                  <a:pt x="376" y="24"/>
                  <a:pt x="376" y="24"/>
                </a:cubicBezTo>
                <a:cubicBezTo>
                  <a:pt x="376" y="27"/>
                  <a:pt x="376" y="27"/>
                  <a:pt x="376" y="27"/>
                </a:cubicBezTo>
                <a:cubicBezTo>
                  <a:pt x="374" y="27"/>
                  <a:pt x="374" y="27"/>
                  <a:pt x="374" y="27"/>
                </a:cubicBezTo>
                <a:cubicBezTo>
                  <a:pt x="373" y="25"/>
                  <a:pt x="373" y="25"/>
                  <a:pt x="373" y="25"/>
                </a:cubicBezTo>
                <a:cubicBezTo>
                  <a:pt x="371" y="26"/>
                  <a:pt x="371" y="26"/>
                  <a:pt x="371" y="26"/>
                </a:cubicBezTo>
                <a:cubicBezTo>
                  <a:pt x="371" y="29"/>
                  <a:pt x="371" y="29"/>
                  <a:pt x="371" y="29"/>
                </a:cubicBezTo>
                <a:cubicBezTo>
                  <a:pt x="369" y="30"/>
                  <a:pt x="369" y="30"/>
                  <a:pt x="369" y="30"/>
                </a:cubicBezTo>
                <a:cubicBezTo>
                  <a:pt x="366" y="29"/>
                  <a:pt x="366" y="29"/>
                  <a:pt x="366" y="29"/>
                </a:cubicBezTo>
                <a:cubicBezTo>
                  <a:pt x="362" y="29"/>
                  <a:pt x="362" y="29"/>
                  <a:pt x="362" y="29"/>
                </a:cubicBezTo>
                <a:cubicBezTo>
                  <a:pt x="360" y="27"/>
                  <a:pt x="360" y="27"/>
                  <a:pt x="360" y="27"/>
                </a:cubicBezTo>
                <a:cubicBezTo>
                  <a:pt x="361" y="24"/>
                  <a:pt x="361" y="24"/>
                  <a:pt x="361" y="24"/>
                </a:cubicBezTo>
                <a:cubicBezTo>
                  <a:pt x="362" y="16"/>
                  <a:pt x="362" y="16"/>
                  <a:pt x="362" y="16"/>
                </a:cubicBezTo>
                <a:cubicBezTo>
                  <a:pt x="356" y="9"/>
                  <a:pt x="356" y="9"/>
                  <a:pt x="356" y="9"/>
                </a:cubicBezTo>
                <a:cubicBezTo>
                  <a:pt x="351" y="1"/>
                  <a:pt x="351" y="1"/>
                  <a:pt x="351" y="1"/>
                </a:cubicBezTo>
                <a:cubicBezTo>
                  <a:pt x="345" y="4"/>
                  <a:pt x="345" y="4"/>
                  <a:pt x="345" y="4"/>
                </a:cubicBezTo>
                <a:cubicBezTo>
                  <a:pt x="336" y="1"/>
                  <a:pt x="336" y="1"/>
                  <a:pt x="336" y="1"/>
                </a:cubicBezTo>
                <a:cubicBezTo>
                  <a:pt x="329" y="0"/>
                  <a:pt x="329" y="0"/>
                  <a:pt x="329" y="0"/>
                </a:cubicBezTo>
                <a:cubicBezTo>
                  <a:pt x="320" y="1"/>
                  <a:pt x="320" y="1"/>
                  <a:pt x="320" y="1"/>
                </a:cubicBezTo>
                <a:cubicBezTo>
                  <a:pt x="318" y="6"/>
                  <a:pt x="318" y="6"/>
                  <a:pt x="318" y="6"/>
                </a:cubicBezTo>
                <a:cubicBezTo>
                  <a:pt x="313" y="7"/>
                  <a:pt x="313" y="7"/>
                  <a:pt x="313" y="7"/>
                </a:cubicBezTo>
                <a:cubicBezTo>
                  <a:pt x="314" y="12"/>
                  <a:pt x="314" y="12"/>
                  <a:pt x="314" y="12"/>
                </a:cubicBezTo>
                <a:cubicBezTo>
                  <a:pt x="308" y="11"/>
                  <a:pt x="308" y="11"/>
                  <a:pt x="308" y="11"/>
                </a:cubicBezTo>
                <a:cubicBezTo>
                  <a:pt x="305" y="14"/>
                  <a:pt x="305" y="14"/>
                  <a:pt x="305" y="14"/>
                </a:cubicBezTo>
                <a:cubicBezTo>
                  <a:pt x="296" y="18"/>
                  <a:pt x="296" y="18"/>
                  <a:pt x="296" y="18"/>
                </a:cubicBezTo>
                <a:cubicBezTo>
                  <a:pt x="283" y="25"/>
                  <a:pt x="283" y="25"/>
                  <a:pt x="283" y="25"/>
                </a:cubicBezTo>
                <a:cubicBezTo>
                  <a:pt x="280" y="23"/>
                  <a:pt x="280" y="23"/>
                  <a:pt x="280" y="23"/>
                </a:cubicBezTo>
                <a:cubicBezTo>
                  <a:pt x="276" y="26"/>
                  <a:pt x="276" y="26"/>
                  <a:pt x="276" y="26"/>
                </a:cubicBezTo>
                <a:cubicBezTo>
                  <a:pt x="272" y="28"/>
                  <a:pt x="272" y="28"/>
                  <a:pt x="272" y="28"/>
                </a:cubicBezTo>
                <a:cubicBezTo>
                  <a:pt x="270" y="34"/>
                  <a:pt x="270" y="34"/>
                  <a:pt x="270" y="34"/>
                </a:cubicBezTo>
                <a:cubicBezTo>
                  <a:pt x="268" y="32"/>
                  <a:pt x="268" y="32"/>
                  <a:pt x="268" y="32"/>
                </a:cubicBezTo>
                <a:cubicBezTo>
                  <a:pt x="263" y="34"/>
                  <a:pt x="263" y="34"/>
                  <a:pt x="263" y="34"/>
                </a:cubicBezTo>
                <a:cubicBezTo>
                  <a:pt x="258" y="35"/>
                  <a:pt x="258" y="35"/>
                  <a:pt x="258" y="35"/>
                </a:cubicBezTo>
                <a:cubicBezTo>
                  <a:pt x="253" y="39"/>
                  <a:pt x="253" y="39"/>
                  <a:pt x="253" y="39"/>
                </a:cubicBezTo>
                <a:cubicBezTo>
                  <a:pt x="250" y="39"/>
                  <a:pt x="250" y="39"/>
                  <a:pt x="250" y="39"/>
                </a:cubicBezTo>
                <a:cubicBezTo>
                  <a:pt x="245" y="41"/>
                  <a:pt x="245" y="41"/>
                  <a:pt x="245" y="41"/>
                </a:cubicBezTo>
                <a:cubicBezTo>
                  <a:pt x="232" y="44"/>
                  <a:pt x="232" y="44"/>
                  <a:pt x="232" y="44"/>
                </a:cubicBezTo>
                <a:cubicBezTo>
                  <a:pt x="232" y="48"/>
                  <a:pt x="232" y="48"/>
                  <a:pt x="232" y="48"/>
                </a:cubicBezTo>
                <a:cubicBezTo>
                  <a:pt x="227" y="44"/>
                  <a:pt x="227" y="44"/>
                  <a:pt x="227" y="44"/>
                </a:cubicBezTo>
                <a:cubicBezTo>
                  <a:pt x="224" y="48"/>
                  <a:pt x="224" y="48"/>
                  <a:pt x="224" y="48"/>
                </a:cubicBezTo>
                <a:cubicBezTo>
                  <a:pt x="221" y="50"/>
                  <a:pt x="221" y="50"/>
                  <a:pt x="221" y="50"/>
                </a:cubicBezTo>
                <a:cubicBezTo>
                  <a:pt x="219" y="49"/>
                  <a:pt x="219" y="49"/>
                  <a:pt x="219" y="49"/>
                </a:cubicBezTo>
                <a:cubicBezTo>
                  <a:pt x="216" y="49"/>
                  <a:pt x="216" y="49"/>
                  <a:pt x="216" y="49"/>
                </a:cubicBezTo>
                <a:cubicBezTo>
                  <a:pt x="212" y="47"/>
                  <a:pt x="212" y="47"/>
                  <a:pt x="212" y="47"/>
                </a:cubicBezTo>
                <a:cubicBezTo>
                  <a:pt x="208" y="49"/>
                  <a:pt x="208" y="49"/>
                  <a:pt x="208" y="49"/>
                </a:cubicBezTo>
                <a:cubicBezTo>
                  <a:pt x="205" y="51"/>
                  <a:pt x="205" y="51"/>
                  <a:pt x="205" y="51"/>
                </a:cubicBezTo>
                <a:cubicBezTo>
                  <a:pt x="206" y="57"/>
                  <a:pt x="206" y="57"/>
                  <a:pt x="206" y="57"/>
                </a:cubicBezTo>
                <a:cubicBezTo>
                  <a:pt x="211" y="61"/>
                  <a:pt x="211" y="61"/>
                  <a:pt x="211" y="61"/>
                </a:cubicBezTo>
                <a:cubicBezTo>
                  <a:pt x="208" y="60"/>
                  <a:pt x="208" y="60"/>
                  <a:pt x="208" y="60"/>
                </a:cubicBezTo>
                <a:cubicBezTo>
                  <a:pt x="207" y="63"/>
                  <a:pt x="207" y="63"/>
                  <a:pt x="207" y="63"/>
                </a:cubicBezTo>
                <a:cubicBezTo>
                  <a:pt x="216" y="65"/>
                  <a:pt x="216" y="65"/>
                  <a:pt x="216" y="65"/>
                </a:cubicBezTo>
                <a:cubicBezTo>
                  <a:pt x="220" y="65"/>
                  <a:pt x="220" y="65"/>
                  <a:pt x="220" y="65"/>
                </a:cubicBezTo>
                <a:cubicBezTo>
                  <a:pt x="226" y="69"/>
                  <a:pt x="226" y="69"/>
                  <a:pt x="226" y="69"/>
                </a:cubicBezTo>
                <a:cubicBezTo>
                  <a:pt x="226" y="73"/>
                  <a:pt x="226" y="73"/>
                  <a:pt x="226" y="73"/>
                </a:cubicBezTo>
                <a:cubicBezTo>
                  <a:pt x="220" y="72"/>
                  <a:pt x="220" y="72"/>
                  <a:pt x="220" y="72"/>
                </a:cubicBezTo>
                <a:cubicBezTo>
                  <a:pt x="214" y="73"/>
                  <a:pt x="214" y="73"/>
                  <a:pt x="214" y="73"/>
                </a:cubicBezTo>
                <a:cubicBezTo>
                  <a:pt x="206" y="83"/>
                  <a:pt x="206" y="83"/>
                  <a:pt x="206" y="83"/>
                </a:cubicBezTo>
                <a:cubicBezTo>
                  <a:pt x="209" y="86"/>
                  <a:pt x="209" y="86"/>
                  <a:pt x="209" y="86"/>
                </a:cubicBezTo>
                <a:cubicBezTo>
                  <a:pt x="210" y="89"/>
                  <a:pt x="210" y="89"/>
                  <a:pt x="210" y="89"/>
                </a:cubicBezTo>
                <a:cubicBezTo>
                  <a:pt x="208" y="92"/>
                  <a:pt x="208" y="92"/>
                  <a:pt x="208" y="92"/>
                </a:cubicBezTo>
                <a:cubicBezTo>
                  <a:pt x="206" y="96"/>
                  <a:pt x="206" y="96"/>
                  <a:pt x="206" y="96"/>
                </a:cubicBezTo>
                <a:cubicBezTo>
                  <a:pt x="204" y="97"/>
                  <a:pt x="204" y="97"/>
                  <a:pt x="204" y="97"/>
                </a:cubicBezTo>
                <a:cubicBezTo>
                  <a:pt x="206" y="103"/>
                  <a:pt x="206" y="103"/>
                  <a:pt x="206" y="103"/>
                </a:cubicBezTo>
                <a:cubicBezTo>
                  <a:pt x="214" y="105"/>
                  <a:pt x="214" y="105"/>
                  <a:pt x="214" y="105"/>
                </a:cubicBezTo>
                <a:cubicBezTo>
                  <a:pt x="218" y="110"/>
                  <a:pt x="218" y="110"/>
                  <a:pt x="218" y="110"/>
                </a:cubicBezTo>
                <a:cubicBezTo>
                  <a:pt x="224" y="111"/>
                  <a:pt x="224" y="111"/>
                  <a:pt x="224" y="111"/>
                </a:cubicBezTo>
                <a:cubicBezTo>
                  <a:pt x="226" y="127"/>
                  <a:pt x="226" y="127"/>
                  <a:pt x="226" y="127"/>
                </a:cubicBezTo>
                <a:cubicBezTo>
                  <a:pt x="216" y="129"/>
                  <a:pt x="216" y="129"/>
                  <a:pt x="216" y="129"/>
                </a:cubicBezTo>
                <a:cubicBezTo>
                  <a:pt x="211" y="127"/>
                  <a:pt x="211" y="127"/>
                  <a:pt x="211" y="127"/>
                </a:cubicBezTo>
                <a:cubicBezTo>
                  <a:pt x="208" y="127"/>
                  <a:pt x="208" y="127"/>
                  <a:pt x="208" y="127"/>
                </a:cubicBezTo>
                <a:cubicBezTo>
                  <a:pt x="207" y="130"/>
                  <a:pt x="207" y="130"/>
                  <a:pt x="207" y="130"/>
                </a:cubicBezTo>
                <a:cubicBezTo>
                  <a:pt x="206" y="135"/>
                  <a:pt x="206" y="135"/>
                  <a:pt x="206" y="135"/>
                </a:cubicBezTo>
                <a:cubicBezTo>
                  <a:pt x="202" y="135"/>
                  <a:pt x="202" y="135"/>
                  <a:pt x="202" y="135"/>
                </a:cubicBezTo>
                <a:cubicBezTo>
                  <a:pt x="196" y="133"/>
                  <a:pt x="196" y="133"/>
                  <a:pt x="196" y="133"/>
                </a:cubicBezTo>
                <a:cubicBezTo>
                  <a:pt x="186" y="132"/>
                  <a:pt x="186" y="132"/>
                  <a:pt x="186" y="132"/>
                </a:cubicBezTo>
                <a:cubicBezTo>
                  <a:pt x="181" y="127"/>
                  <a:pt x="181" y="127"/>
                  <a:pt x="181" y="127"/>
                </a:cubicBezTo>
                <a:cubicBezTo>
                  <a:pt x="184" y="123"/>
                  <a:pt x="184" y="123"/>
                  <a:pt x="184" y="123"/>
                </a:cubicBezTo>
                <a:cubicBezTo>
                  <a:pt x="177" y="121"/>
                  <a:pt x="177" y="121"/>
                  <a:pt x="177" y="121"/>
                </a:cubicBezTo>
                <a:cubicBezTo>
                  <a:pt x="172" y="122"/>
                  <a:pt x="172" y="122"/>
                  <a:pt x="172" y="122"/>
                </a:cubicBezTo>
                <a:cubicBezTo>
                  <a:pt x="169" y="123"/>
                  <a:pt x="169" y="123"/>
                  <a:pt x="169" y="123"/>
                </a:cubicBezTo>
                <a:cubicBezTo>
                  <a:pt x="168" y="127"/>
                  <a:pt x="168" y="127"/>
                  <a:pt x="168" y="127"/>
                </a:cubicBezTo>
                <a:cubicBezTo>
                  <a:pt x="164" y="127"/>
                  <a:pt x="164" y="127"/>
                  <a:pt x="164" y="127"/>
                </a:cubicBezTo>
                <a:cubicBezTo>
                  <a:pt x="160" y="120"/>
                  <a:pt x="160" y="120"/>
                  <a:pt x="160" y="120"/>
                </a:cubicBezTo>
                <a:cubicBezTo>
                  <a:pt x="156" y="121"/>
                  <a:pt x="156" y="121"/>
                  <a:pt x="156" y="121"/>
                </a:cubicBezTo>
                <a:cubicBezTo>
                  <a:pt x="154" y="123"/>
                  <a:pt x="154" y="123"/>
                  <a:pt x="154" y="123"/>
                </a:cubicBezTo>
                <a:cubicBezTo>
                  <a:pt x="150" y="123"/>
                  <a:pt x="150" y="123"/>
                  <a:pt x="150" y="123"/>
                </a:cubicBezTo>
                <a:cubicBezTo>
                  <a:pt x="144" y="126"/>
                  <a:pt x="144" y="126"/>
                  <a:pt x="144" y="126"/>
                </a:cubicBezTo>
                <a:cubicBezTo>
                  <a:pt x="143" y="133"/>
                  <a:pt x="143" y="133"/>
                  <a:pt x="143" y="133"/>
                </a:cubicBezTo>
                <a:cubicBezTo>
                  <a:pt x="139" y="136"/>
                  <a:pt x="139" y="136"/>
                  <a:pt x="139" y="136"/>
                </a:cubicBezTo>
                <a:cubicBezTo>
                  <a:pt x="136" y="133"/>
                  <a:pt x="136" y="133"/>
                  <a:pt x="136" y="133"/>
                </a:cubicBezTo>
                <a:cubicBezTo>
                  <a:pt x="131" y="131"/>
                  <a:pt x="131" y="131"/>
                  <a:pt x="131" y="131"/>
                </a:cubicBezTo>
                <a:cubicBezTo>
                  <a:pt x="126" y="126"/>
                  <a:pt x="126" y="126"/>
                  <a:pt x="126" y="126"/>
                </a:cubicBezTo>
                <a:cubicBezTo>
                  <a:pt x="124" y="129"/>
                  <a:pt x="124" y="129"/>
                  <a:pt x="124" y="129"/>
                </a:cubicBezTo>
                <a:cubicBezTo>
                  <a:pt x="121" y="137"/>
                  <a:pt x="121" y="137"/>
                  <a:pt x="121" y="137"/>
                </a:cubicBezTo>
                <a:cubicBezTo>
                  <a:pt x="119" y="132"/>
                  <a:pt x="119" y="132"/>
                  <a:pt x="119" y="132"/>
                </a:cubicBezTo>
                <a:cubicBezTo>
                  <a:pt x="115" y="129"/>
                  <a:pt x="115" y="129"/>
                  <a:pt x="115" y="129"/>
                </a:cubicBezTo>
                <a:cubicBezTo>
                  <a:pt x="108" y="123"/>
                  <a:pt x="108" y="123"/>
                  <a:pt x="108" y="123"/>
                </a:cubicBezTo>
                <a:cubicBezTo>
                  <a:pt x="100" y="119"/>
                  <a:pt x="100" y="119"/>
                  <a:pt x="100" y="119"/>
                </a:cubicBezTo>
                <a:cubicBezTo>
                  <a:pt x="94" y="114"/>
                  <a:pt x="94" y="114"/>
                  <a:pt x="94" y="114"/>
                </a:cubicBezTo>
                <a:cubicBezTo>
                  <a:pt x="88" y="117"/>
                  <a:pt x="88" y="117"/>
                  <a:pt x="88" y="117"/>
                </a:cubicBezTo>
                <a:cubicBezTo>
                  <a:pt x="84" y="115"/>
                  <a:pt x="84" y="115"/>
                  <a:pt x="84" y="115"/>
                </a:cubicBezTo>
                <a:cubicBezTo>
                  <a:pt x="80" y="110"/>
                  <a:pt x="80" y="110"/>
                  <a:pt x="80" y="110"/>
                </a:cubicBezTo>
                <a:cubicBezTo>
                  <a:pt x="72" y="114"/>
                  <a:pt x="72" y="114"/>
                  <a:pt x="72" y="114"/>
                </a:cubicBezTo>
                <a:cubicBezTo>
                  <a:pt x="66" y="118"/>
                  <a:pt x="66" y="118"/>
                  <a:pt x="66" y="118"/>
                </a:cubicBezTo>
                <a:cubicBezTo>
                  <a:pt x="60" y="119"/>
                  <a:pt x="60" y="119"/>
                  <a:pt x="60" y="119"/>
                </a:cubicBezTo>
                <a:cubicBezTo>
                  <a:pt x="65" y="113"/>
                  <a:pt x="65" y="113"/>
                  <a:pt x="65" y="113"/>
                </a:cubicBezTo>
                <a:cubicBezTo>
                  <a:pt x="54" y="109"/>
                  <a:pt x="54" y="109"/>
                  <a:pt x="54" y="109"/>
                </a:cubicBezTo>
                <a:cubicBezTo>
                  <a:pt x="54" y="117"/>
                  <a:pt x="54" y="117"/>
                  <a:pt x="54" y="117"/>
                </a:cubicBezTo>
                <a:cubicBezTo>
                  <a:pt x="49" y="117"/>
                  <a:pt x="49" y="117"/>
                  <a:pt x="49" y="117"/>
                </a:cubicBezTo>
                <a:cubicBezTo>
                  <a:pt x="47" y="123"/>
                  <a:pt x="47" y="123"/>
                  <a:pt x="47" y="123"/>
                </a:cubicBezTo>
                <a:cubicBezTo>
                  <a:pt x="44" y="122"/>
                  <a:pt x="44" y="122"/>
                  <a:pt x="44" y="122"/>
                </a:cubicBezTo>
                <a:cubicBezTo>
                  <a:pt x="37" y="129"/>
                  <a:pt x="37" y="129"/>
                  <a:pt x="37" y="129"/>
                </a:cubicBezTo>
                <a:cubicBezTo>
                  <a:pt x="39" y="132"/>
                  <a:pt x="39" y="132"/>
                  <a:pt x="39" y="132"/>
                </a:cubicBezTo>
                <a:cubicBezTo>
                  <a:pt x="38" y="138"/>
                  <a:pt x="38" y="138"/>
                  <a:pt x="38" y="138"/>
                </a:cubicBezTo>
                <a:cubicBezTo>
                  <a:pt x="28" y="138"/>
                  <a:pt x="28" y="138"/>
                  <a:pt x="28" y="138"/>
                </a:cubicBezTo>
                <a:cubicBezTo>
                  <a:pt x="32" y="151"/>
                  <a:pt x="32" y="151"/>
                  <a:pt x="32" y="151"/>
                </a:cubicBezTo>
                <a:cubicBezTo>
                  <a:pt x="31" y="159"/>
                  <a:pt x="31" y="159"/>
                  <a:pt x="31" y="159"/>
                </a:cubicBezTo>
                <a:cubicBezTo>
                  <a:pt x="21" y="158"/>
                  <a:pt x="21" y="158"/>
                  <a:pt x="21" y="158"/>
                </a:cubicBezTo>
                <a:cubicBezTo>
                  <a:pt x="19" y="151"/>
                  <a:pt x="19" y="151"/>
                  <a:pt x="19" y="151"/>
                </a:cubicBezTo>
                <a:cubicBezTo>
                  <a:pt x="12" y="144"/>
                  <a:pt x="12" y="144"/>
                  <a:pt x="12" y="144"/>
                </a:cubicBezTo>
                <a:cubicBezTo>
                  <a:pt x="7" y="146"/>
                  <a:pt x="7" y="146"/>
                  <a:pt x="7" y="146"/>
                </a:cubicBezTo>
                <a:cubicBezTo>
                  <a:pt x="7" y="152"/>
                  <a:pt x="7" y="152"/>
                  <a:pt x="7" y="152"/>
                </a:cubicBezTo>
                <a:cubicBezTo>
                  <a:pt x="1" y="160"/>
                  <a:pt x="1" y="160"/>
                  <a:pt x="1" y="160"/>
                </a:cubicBezTo>
                <a:cubicBezTo>
                  <a:pt x="2" y="172"/>
                  <a:pt x="2" y="172"/>
                  <a:pt x="2" y="172"/>
                </a:cubicBezTo>
                <a:cubicBezTo>
                  <a:pt x="0" y="187"/>
                  <a:pt x="0" y="187"/>
                  <a:pt x="0" y="187"/>
                </a:cubicBezTo>
                <a:cubicBezTo>
                  <a:pt x="5" y="190"/>
                  <a:pt x="5" y="190"/>
                  <a:pt x="5" y="190"/>
                </a:cubicBezTo>
                <a:cubicBezTo>
                  <a:pt x="8" y="197"/>
                  <a:pt x="8" y="197"/>
                  <a:pt x="8" y="197"/>
                </a:cubicBezTo>
                <a:cubicBezTo>
                  <a:pt x="14" y="202"/>
                  <a:pt x="14" y="202"/>
                  <a:pt x="14" y="202"/>
                </a:cubicBezTo>
                <a:cubicBezTo>
                  <a:pt x="15" y="199"/>
                  <a:pt x="15" y="199"/>
                  <a:pt x="15" y="199"/>
                </a:cubicBezTo>
                <a:cubicBezTo>
                  <a:pt x="15" y="199"/>
                  <a:pt x="19" y="201"/>
                  <a:pt x="22" y="201"/>
                </a:cubicBezTo>
                <a:cubicBezTo>
                  <a:pt x="24" y="201"/>
                  <a:pt x="29" y="205"/>
                  <a:pt x="29" y="205"/>
                </a:cubicBezTo>
                <a:cubicBezTo>
                  <a:pt x="41" y="222"/>
                  <a:pt x="41" y="222"/>
                  <a:pt x="41" y="222"/>
                </a:cubicBezTo>
                <a:cubicBezTo>
                  <a:pt x="34" y="221"/>
                  <a:pt x="34" y="221"/>
                  <a:pt x="34" y="221"/>
                </a:cubicBezTo>
                <a:cubicBezTo>
                  <a:pt x="36" y="225"/>
                  <a:pt x="36" y="225"/>
                  <a:pt x="36" y="225"/>
                </a:cubicBezTo>
                <a:cubicBezTo>
                  <a:pt x="41" y="228"/>
                  <a:pt x="41" y="228"/>
                  <a:pt x="41" y="228"/>
                </a:cubicBezTo>
                <a:cubicBezTo>
                  <a:pt x="45" y="227"/>
                  <a:pt x="45" y="227"/>
                  <a:pt x="45" y="227"/>
                </a:cubicBezTo>
                <a:cubicBezTo>
                  <a:pt x="52" y="234"/>
                  <a:pt x="52" y="234"/>
                  <a:pt x="52" y="234"/>
                </a:cubicBezTo>
                <a:cubicBezTo>
                  <a:pt x="60" y="229"/>
                  <a:pt x="68" y="225"/>
                  <a:pt x="76" y="221"/>
                </a:cubicBezTo>
                <a:cubicBezTo>
                  <a:pt x="78" y="219"/>
                  <a:pt x="80" y="219"/>
                  <a:pt x="82" y="219"/>
                </a:cubicBezTo>
                <a:cubicBezTo>
                  <a:pt x="88" y="223"/>
                  <a:pt x="95" y="223"/>
                  <a:pt x="102" y="222"/>
                </a:cubicBezTo>
                <a:cubicBezTo>
                  <a:pt x="105" y="221"/>
                  <a:pt x="108" y="224"/>
                  <a:pt x="110" y="227"/>
                </a:cubicBezTo>
                <a:cubicBezTo>
                  <a:pt x="111" y="230"/>
                  <a:pt x="112" y="233"/>
                  <a:pt x="112" y="237"/>
                </a:cubicBezTo>
                <a:cubicBezTo>
                  <a:pt x="112" y="241"/>
                  <a:pt x="111" y="245"/>
                  <a:pt x="110" y="249"/>
                </a:cubicBezTo>
                <a:cubicBezTo>
                  <a:pt x="110" y="252"/>
                  <a:pt x="109" y="253"/>
                  <a:pt x="106" y="253"/>
                </a:cubicBezTo>
                <a:cubicBezTo>
                  <a:pt x="103" y="254"/>
                  <a:pt x="100" y="253"/>
                  <a:pt x="96" y="254"/>
                </a:cubicBezTo>
                <a:cubicBezTo>
                  <a:pt x="87" y="255"/>
                  <a:pt x="85" y="258"/>
                  <a:pt x="86" y="268"/>
                </a:cubicBezTo>
                <a:cubicBezTo>
                  <a:pt x="86" y="273"/>
                  <a:pt x="86" y="273"/>
                  <a:pt x="82" y="274"/>
                </a:cubicBezTo>
                <a:cubicBezTo>
                  <a:pt x="82" y="274"/>
                  <a:pt x="81" y="274"/>
                  <a:pt x="80" y="274"/>
                </a:cubicBezTo>
                <a:cubicBezTo>
                  <a:pt x="74" y="276"/>
                  <a:pt x="74" y="277"/>
                  <a:pt x="77" y="281"/>
                </a:cubicBezTo>
                <a:cubicBezTo>
                  <a:pt x="82" y="285"/>
                  <a:pt x="86" y="289"/>
                  <a:pt x="89" y="295"/>
                </a:cubicBezTo>
                <a:cubicBezTo>
                  <a:pt x="94" y="305"/>
                  <a:pt x="102" y="311"/>
                  <a:pt x="112" y="314"/>
                </a:cubicBezTo>
                <a:cubicBezTo>
                  <a:pt x="115" y="315"/>
                  <a:pt x="116" y="317"/>
                  <a:pt x="116" y="320"/>
                </a:cubicBezTo>
                <a:cubicBezTo>
                  <a:pt x="116" y="321"/>
                  <a:pt x="116" y="323"/>
                  <a:pt x="116" y="324"/>
                </a:cubicBezTo>
                <a:cubicBezTo>
                  <a:pt x="116" y="327"/>
                  <a:pt x="116" y="331"/>
                  <a:pt x="117" y="334"/>
                </a:cubicBezTo>
                <a:cubicBezTo>
                  <a:pt x="129" y="325"/>
                  <a:pt x="129" y="325"/>
                  <a:pt x="129" y="325"/>
                </a:cubicBezTo>
                <a:cubicBezTo>
                  <a:pt x="137" y="321"/>
                  <a:pt x="137" y="321"/>
                  <a:pt x="137" y="321"/>
                </a:cubicBezTo>
                <a:cubicBezTo>
                  <a:pt x="148" y="324"/>
                  <a:pt x="148" y="324"/>
                  <a:pt x="148" y="324"/>
                </a:cubicBezTo>
                <a:cubicBezTo>
                  <a:pt x="161" y="330"/>
                  <a:pt x="161" y="330"/>
                  <a:pt x="161" y="330"/>
                </a:cubicBezTo>
                <a:cubicBezTo>
                  <a:pt x="171" y="343"/>
                  <a:pt x="171" y="343"/>
                  <a:pt x="171" y="343"/>
                </a:cubicBezTo>
                <a:cubicBezTo>
                  <a:pt x="181" y="341"/>
                  <a:pt x="181" y="341"/>
                  <a:pt x="181" y="341"/>
                </a:cubicBezTo>
                <a:cubicBezTo>
                  <a:pt x="167" y="259"/>
                  <a:pt x="167" y="259"/>
                  <a:pt x="167" y="259"/>
                </a:cubicBezTo>
                <a:cubicBezTo>
                  <a:pt x="208" y="251"/>
                  <a:pt x="208" y="251"/>
                  <a:pt x="208" y="251"/>
                </a:cubicBezTo>
                <a:cubicBezTo>
                  <a:pt x="210" y="252"/>
                  <a:pt x="210" y="252"/>
                  <a:pt x="210" y="252"/>
                </a:cubicBezTo>
                <a:cubicBezTo>
                  <a:pt x="214" y="244"/>
                  <a:pt x="224" y="238"/>
                  <a:pt x="232" y="239"/>
                </a:cubicBezTo>
                <a:cubicBezTo>
                  <a:pt x="235" y="239"/>
                  <a:pt x="237" y="240"/>
                  <a:pt x="238" y="243"/>
                </a:cubicBezTo>
                <a:cubicBezTo>
                  <a:pt x="240" y="246"/>
                  <a:pt x="241" y="249"/>
                  <a:pt x="242" y="253"/>
                </a:cubicBezTo>
                <a:cubicBezTo>
                  <a:pt x="240" y="258"/>
                  <a:pt x="239" y="263"/>
                  <a:pt x="237" y="269"/>
                </a:cubicBezTo>
                <a:cubicBezTo>
                  <a:pt x="240" y="270"/>
                  <a:pt x="240" y="270"/>
                  <a:pt x="240" y="270"/>
                </a:cubicBezTo>
                <a:cubicBezTo>
                  <a:pt x="264" y="283"/>
                  <a:pt x="264" y="283"/>
                  <a:pt x="264" y="283"/>
                </a:cubicBezTo>
                <a:cubicBezTo>
                  <a:pt x="290" y="280"/>
                  <a:pt x="290" y="280"/>
                  <a:pt x="290" y="280"/>
                </a:cubicBezTo>
                <a:cubicBezTo>
                  <a:pt x="318" y="279"/>
                  <a:pt x="318" y="279"/>
                  <a:pt x="318" y="279"/>
                </a:cubicBezTo>
                <a:cubicBezTo>
                  <a:pt x="328" y="287"/>
                  <a:pt x="328" y="287"/>
                  <a:pt x="328" y="287"/>
                </a:cubicBezTo>
                <a:cubicBezTo>
                  <a:pt x="331" y="297"/>
                  <a:pt x="331" y="297"/>
                  <a:pt x="331" y="297"/>
                </a:cubicBezTo>
                <a:cubicBezTo>
                  <a:pt x="338" y="295"/>
                  <a:pt x="338" y="295"/>
                  <a:pt x="338" y="295"/>
                </a:cubicBezTo>
                <a:cubicBezTo>
                  <a:pt x="338" y="319"/>
                  <a:pt x="338" y="319"/>
                  <a:pt x="338" y="319"/>
                </a:cubicBezTo>
                <a:cubicBezTo>
                  <a:pt x="350" y="321"/>
                  <a:pt x="350" y="321"/>
                  <a:pt x="350" y="321"/>
                </a:cubicBezTo>
                <a:cubicBezTo>
                  <a:pt x="354" y="332"/>
                  <a:pt x="354" y="332"/>
                  <a:pt x="354" y="332"/>
                </a:cubicBezTo>
                <a:cubicBezTo>
                  <a:pt x="358" y="344"/>
                  <a:pt x="358" y="344"/>
                  <a:pt x="358" y="344"/>
                </a:cubicBezTo>
                <a:cubicBezTo>
                  <a:pt x="364" y="347"/>
                  <a:pt x="364" y="347"/>
                  <a:pt x="364" y="347"/>
                </a:cubicBezTo>
                <a:cubicBezTo>
                  <a:pt x="367" y="346"/>
                  <a:pt x="367" y="346"/>
                  <a:pt x="367" y="346"/>
                </a:cubicBezTo>
                <a:cubicBezTo>
                  <a:pt x="365" y="343"/>
                  <a:pt x="365" y="343"/>
                  <a:pt x="365" y="343"/>
                </a:cubicBezTo>
                <a:cubicBezTo>
                  <a:pt x="366" y="340"/>
                  <a:pt x="366" y="340"/>
                  <a:pt x="366" y="340"/>
                </a:cubicBezTo>
                <a:cubicBezTo>
                  <a:pt x="372" y="339"/>
                  <a:pt x="372" y="339"/>
                  <a:pt x="372" y="339"/>
                </a:cubicBezTo>
                <a:cubicBezTo>
                  <a:pt x="370" y="336"/>
                  <a:pt x="370" y="336"/>
                  <a:pt x="370" y="336"/>
                </a:cubicBezTo>
                <a:cubicBezTo>
                  <a:pt x="374" y="337"/>
                  <a:pt x="374" y="337"/>
                  <a:pt x="374" y="337"/>
                </a:cubicBezTo>
                <a:cubicBezTo>
                  <a:pt x="388" y="341"/>
                  <a:pt x="388" y="341"/>
                  <a:pt x="388" y="341"/>
                </a:cubicBezTo>
                <a:cubicBezTo>
                  <a:pt x="396" y="335"/>
                  <a:pt x="396" y="335"/>
                  <a:pt x="396" y="335"/>
                </a:cubicBezTo>
                <a:cubicBezTo>
                  <a:pt x="403" y="322"/>
                  <a:pt x="403" y="322"/>
                  <a:pt x="403" y="322"/>
                </a:cubicBezTo>
                <a:cubicBezTo>
                  <a:pt x="411" y="313"/>
                  <a:pt x="411" y="313"/>
                  <a:pt x="411" y="313"/>
                </a:cubicBezTo>
                <a:cubicBezTo>
                  <a:pt x="418" y="308"/>
                  <a:pt x="418" y="308"/>
                  <a:pt x="418" y="308"/>
                </a:cubicBezTo>
                <a:cubicBezTo>
                  <a:pt x="418" y="309"/>
                  <a:pt x="418" y="309"/>
                  <a:pt x="418" y="309"/>
                </a:cubicBezTo>
                <a:cubicBezTo>
                  <a:pt x="420" y="306"/>
                  <a:pt x="420" y="306"/>
                  <a:pt x="420" y="306"/>
                </a:cubicBezTo>
                <a:cubicBezTo>
                  <a:pt x="424" y="300"/>
                  <a:pt x="424" y="300"/>
                  <a:pt x="424" y="300"/>
                </a:cubicBezTo>
                <a:cubicBezTo>
                  <a:pt x="437" y="301"/>
                  <a:pt x="437" y="301"/>
                  <a:pt x="437" y="301"/>
                </a:cubicBezTo>
                <a:cubicBezTo>
                  <a:pt x="444" y="301"/>
                  <a:pt x="444" y="301"/>
                  <a:pt x="444" y="301"/>
                </a:cubicBezTo>
                <a:cubicBezTo>
                  <a:pt x="444" y="21"/>
                  <a:pt x="444" y="21"/>
                  <a:pt x="444" y="21"/>
                </a:cubicBezTo>
                <a:lnTo>
                  <a:pt x="440" y="23"/>
                </a:lnTo>
                <a:close/>
                <a:moveTo>
                  <a:pt x="362" y="344"/>
                </a:moveTo>
                <a:cubicBezTo>
                  <a:pt x="361" y="342"/>
                  <a:pt x="361" y="342"/>
                  <a:pt x="361" y="342"/>
                </a:cubicBezTo>
                <a:cubicBezTo>
                  <a:pt x="362" y="343"/>
                  <a:pt x="362" y="343"/>
                  <a:pt x="362" y="343"/>
                </a:cubicBezTo>
                <a:lnTo>
                  <a:pt x="362" y="34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213">
            <a:extLst>
              <a:ext uri="{FF2B5EF4-FFF2-40B4-BE49-F238E27FC236}">
                <a16:creationId xmlns:a16="http://schemas.microsoft.com/office/drawing/2014/main" id="{5702FD6D-8A09-19EE-2456-7A42BDC65C85}"/>
              </a:ext>
            </a:extLst>
          </p:cNvPr>
          <p:cNvSpPr>
            <a:spLocks noEditPoints="1"/>
          </p:cNvSpPr>
          <p:nvPr/>
        </p:nvSpPr>
        <p:spPr bwMode="auto">
          <a:xfrm>
            <a:off x="21900776" y="2819401"/>
            <a:ext cx="2532064" cy="4278314"/>
          </a:xfrm>
          <a:custGeom>
            <a:avLst/>
            <a:gdLst>
              <a:gd name="T0" fmla="*/ 649 w 807"/>
              <a:gd name="T1" fmla="*/ 383 h 1363"/>
              <a:gd name="T2" fmla="*/ 711 w 807"/>
              <a:gd name="T3" fmla="*/ 75 h 1363"/>
              <a:gd name="T4" fmla="*/ 601 w 807"/>
              <a:gd name="T5" fmla="*/ 4 h 1363"/>
              <a:gd name="T6" fmla="*/ 639 w 807"/>
              <a:gd name="T7" fmla="*/ 96 h 1363"/>
              <a:gd name="T8" fmla="*/ 574 w 807"/>
              <a:gd name="T9" fmla="*/ 427 h 1363"/>
              <a:gd name="T10" fmla="*/ 295 w 807"/>
              <a:gd name="T11" fmla="*/ 97 h 1363"/>
              <a:gd name="T12" fmla="*/ 271 w 807"/>
              <a:gd name="T13" fmla="*/ 133 h 1363"/>
              <a:gd name="T14" fmla="*/ 567 w 807"/>
              <a:gd name="T15" fmla="*/ 447 h 1363"/>
              <a:gd name="T16" fmla="*/ 367 w 807"/>
              <a:gd name="T17" fmla="*/ 335 h 1363"/>
              <a:gd name="T18" fmla="*/ 295 w 807"/>
              <a:gd name="T19" fmla="*/ 507 h 1363"/>
              <a:gd name="T20" fmla="*/ 366 w 807"/>
              <a:gd name="T21" fmla="*/ 558 h 1363"/>
              <a:gd name="T22" fmla="*/ 417 w 807"/>
              <a:gd name="T23" fmla="*/ 616 h 1363"/>
              <a:gd name="T24" fmla="*/ 789 w 807"/>
              <a:gd name="T25" fmla="*/ 136 h 1363"/>
              <a:gd name="T26" fmla="*/ 739 w 807"/>
              <a:gd name="T27" fmla="*/ 217 h 1363"/>
              <a:gd name="T28" fmla="*/ 741 w 807"/>
              <a:gd name="T29" fmla="*/ 277 h 1363"/>
              <a:gd name="T30" fmla="*/ 648 w 807"/>
              <a:gd name="T31" fmla="*/ 407 h 1363"/>
              <a:gd name="T32" fmla="*/ 708 w 807"/>
              <a:gd name="T33" fmla="*/ 491 h 1363"/>
              <a:gd name="T34" fmla="*/ 621 w 807"/>
              <a:gd name="T35" fmla="*/ 485 h 1363"/>
              <a:gd name="T36" fmla="*/ 584 w 807"/>
              <a:gd name="T37" fmla="*/ 488 h 1363"/>
              <a:gd name="T38" fmla="*/ 639 w 807"/>
              <a:gd name="T39" fmla="*/ 674 h 1363"/>
              <a:gd name="T40" fmla="*/ 563 w 807"/>
              <a:gd name="T41" fmla="*/ 513 h 1363"/>
              <a:gd name="T42" fmla="*/ 556 w 807"/>
              <a:gd name="T43" fmla="*/ 631 h 1363"/>
              <a:gd name="T44" fmla="*/ 431 w 807"/>
              <a:gd name="T45" fmla="*/ 645 h 1363"/>
              <a:gd name="T46" fmla="*/ 278 w 807"/>
              <a:gd name="T47" fmla="*/ 695 h 1363"/>
              <a:gd name="T48" fmla="*/ 215 w 807"/>
              <a:gd name="T49" fmla="*/ 732 h 1363"/>
              <a:gd name="T50" fmla="*/ 115 w 807"/>
              <a:gd name="T51" fmla="*/ 796 h 1363"/>
              <a:gd name="T52" fmla="*/ 137 w 807"/>
              <a:gd name="T53" fmla="*/ 670 h 1363"/>
              <a:gd name="T54" fmla="*/ 13 w 807"/>
              <a:gd name="T55" fmla="*/ 655 h 1363"/>
              <a:gd name="T56" fmla="*/ 38 w 807"/>
              <a:gd name="T57" fmla="*/ 777 h 1363"/>
              <a:gd name="T58" fmla="*/ 33 w 807"/>
              <a:gd name="T59" fmla="*/ 909 h 1363"/>
              <a:gd name="T60" fmla="*/ 25 w 807"/>
              <a:gd name="T61" fmla="*/ 972 h 1363"/>
              <a:gd name="T62" fmla="*/ 45 w 807"/>
              <a:gd name="T63" fmla="*/ 1025 h 1363"/>
              <a:gd name="T64" fmla="*/ 106 w 807"/>
              <a:gd name="T65" fmla="*/ 1074 h 1363"/>
              <a:gd name="T66" fmla="*/ 130 w 807"/>
              <a:gd name="T67" fmla="*/ 1121 h 1363"/>
              <a:gd name="T68" fmla="*/ 234 w 807"/>
              <a:gd name="T69" fmla="*/ 1174 h 1363"/>
              <a:gd name="T70" fmla="*/ 238 w 807"/>
              <a:gd name="T71" fmla="*/ 1235 h 1363"/>
              <a:gd name="T72" fmla="*/ 325 w 807"/>
              <a:gd name="T73" fmla="*/ 1361 h 1363"/>
              <a:gd name="T74" fmla="*/ 407 w 807"/>
              <a:gd name="T75" fmla="*/ 1351 h 1363"/>
              <a:gd name="T76" fmla="*/ 365 w 807"/>
              <a:gd name="T77" fmla="*/ 1207 h 1363"/>
              <a:gd name="T78" fmla="*/ 411 w 807"/>
              <a:gd name="T79" fmla="*/ 1127 h 1363"/>
              <a:gd name="T80" fmla="*/ 496 w 807"/>
              <a:gd name="T81" fmla="*/ 1146 h 1363"/>
              <a:gd name="T82" fmla="*/ 565 w 807"/>
              <a:gd name="T83" fmla="*/ 1137 h 1363"/>
              <a:gd name="T84" fmla="*/ 573 w 807"/>
              <a:gd name="T85" fmla="*/ 1075 h 1363"/>
              <a:gd name="T86" fmla="*/ 620 w 807"/>
              <a:gd name="T87" fmla="*/ 1044 h 1363"/>
              <a:gd name="T88" fmla="*/ 719 w 807"/>
              <a:gd name="T89" fmla="*/ 1026 h 1363"/>
              <a:gd name="T90" fmla="*/ 754 w 807"/>
              <a:gd name="T91" fmla="*/ 1042 h 1363"/>
              <a:gd name="T92" fmla="*/ 67 w 807"/>
              <a:gd name="T93" fmla="*/ 764 h 1363"/>
              <a:gd name="T94" fmla="*/ 71 w 807"/>
              <a:gd name="T95" fmla="*/ 705 h 1363"/>
              <a:gd name="T96" fmla="*/ 119 w 807"/>
              <a:gd name="T97" fmla="*/ 826 h 1363"/>
              <a:gd name="T98" fmla="*/ 197 w 807"/>
              <a:gd name="T99" fmla="*/ 971 h 1363"/>
              <a:gd name="T100" fmla="*/ 558 w 807"/>
              <a:gd name="T101" fmla="*/ 566 h 1363"/>
              <a:gd name="T102" fmla="*/ 730 w 807"/>
              <a:gd name="T103" fmla="*/ 533 h 1363"/>
              <a:gd name="T104" fmla="*/ 121 w 807"/>
              <a:gd name="T105" fmla="*/ 180 h 1363"/>
              <a:gd name="T106" fmla="*/ 132 w 807"/>
              <a:gd name="T107" fmla="*/ 152 h 1363"/>
              <a:gd name="T108" fmla="*/ 200 w 807"/>
              <a:gd name="T109" fmla="*/ 89 h 1363"/>
              <a:gd name="T110" fmla="*/ 231 w 807"/>
              <a:gd name="T111" fmla="*/ 120 h 1363"/>
              <a:gd name="T112" fmla="*/ 261 w 807"/>
              <a:gd name="T113" fmla="*/ 168 h 1363"/>
              <a:gd name="T114" fmla="*/ 232 w 807"/>
              <a:gd name="T115" fmla="*/ 141 h 1363"/>
              <a:gd name="T116" fmla="*/ 174 w 807"/>
              <a:gd name="T117" fmla="*/ 191 h 1363"/>
              <a:gd name="T118" fmla="*/ 204 w 807"/>
              <a:gd name="T119" fmla="*/ 163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7" h="1363">
                <a:moveTo>
                  <a:pt x="619" y="324"/>
                </a:moveTo>
                <a:cubicBezTo>
                  <a:pt x="617" y="323"/>
                  <a:pt x="613" y="326"/>
                  <a:pt x="613" y="328"/>
                </a:cubicBezTo>
                <a:cubicBezTo>
                  <a:pt x="613" y="331"/>
                  <a:pt x="615" y="332"/>
                  <a:pt x="617" y="333"/>
                </a:cubicBezTo>
                <a:cubicBezTo>
                  <a:pt x="619" y="333"/>
                  <a:pt x="621" y="331"/>
                  <a:pt x="621" y="328"/>
                </a:cubicBezTo>
                <a:cubicBezTo>
                  <a:pt x="621" y="327"/>
                  <a:pt x="620" y="325"/>
                  <a:pt x="619" y="324"/>
                </a:cubicBezTo>
                <a:close/>
                <a:moveTo>
                  <a:pt x="631" y="433"/>
                </a:moveTo>
                <a:cubicBezTo>
                  <a:pt x="630" y="432"/>
                  <a:pt x="628" y="432"/>
                  <a:pt x="627" y="432"/>
                </a:cubicBezTo>
                <a:cubicBezTo>
                  <a:pt x="623" y="434"/>
                  <a:pt x="622" y="441"/>
                  <a:pt x="625" y="445"/>
                </a:cubicBezTo>
                <a:cubicBezTo>
                  <a:pt x="627" y="447"/>
                  <a:pt x="631" y="448"/>
                  <a:pt x="634" y="447"/>
                </a:cubicBezTo>
                <a:cubicBezTo>
                  <a:pt x="635" y="447"/>
                  <a:pt x="636" y="446"/>
                  <a:pt x="637" y="445"/>
                </a:cubicBezTo>
                <a:cubicBezTo>
                  <a:pt x="637" y="440"/>
                  <a:pt x="635" y="435"/>
                  <a:pt x="631" y="433"/>
                </a:cubicBezTo>
                <a:close/>
                <a:moveTo>
                  <a:pt x="617" y="303"/>
                </a:moveTo>
                <a:cubicBezTo>
                  <a:pt x="617" y="302"/>
                  <a:pt x="616" y="302"/>
                  <a:pt x="615" y="302"/>
                </a:cubicBezTo>
                <a:cubicBezTo>
                  <a:pt x="614" y="303"/>
                  <a:pt x="614" y="304"/>
                  <a:pt x="616" y="305"/>
                </a:cubicBezTo>
                <a:cubicBezTo>
                  <a:pt x="617" y="305"/>
                  <a:pt x="617" y="304"/>
                  <a:pt x="618" y="304"/>
                </a:cubicBezTo>
                <a:cubicBezTo>
                  <a:pt x="618" y="303"/>
                  <a:pt x="618" y="303"/>
                  <a:pt x="617" y="303"/>
                </a:cubicBezTo>
                <a:close/>
                <a:moveTo>
                  <a:pt x="647" y="383"/>
                </a:moveTo>
                <a:cubicBezTo>
                  <a:pt x="649" y="384"/>
                  <a:pt x="649" y="384"/>
                  <a:pt x="649" y="384"/>
                </a:cubicBezTo>
                <a:cubicBezTo>
                  <a:pt x="649" y="383"/>
                  <a:pt x="649" y="383"/>
                  <a:pt x="649" y="383"/>
                </a:cubicBezTo>
                <a:lnTo>
                  <a:pt x="647" y="383"/>
                </a:lnTo>
                <a:close/>
                <a:moveTo>
                  <a:pt x="663" y="219"/>
                </a:moveTo>
                <a:cubicBezTo>
                  <a:pt x="661" y="219"/>
                  <a:pt x="660" y="219"/>
                  <a:pt x="659" y="221"/>
                </a:cubicBezTo>
                <a:cubicBezTo>
                  <a:pt x="659" y="223"/>
                  <a:pt x="659" y="225"/>
                  <a:pt x="661" y="225"/>
                </a:cubicBezTo>
                <a:cubicBezTo>
                  <a:pt x="662" y="225"/>
                  <a:pt x="664" y="225"/>
                  <a:pt x="665" y="224"/>
                </a:cubicBezTo>
                <a:cubicBezTo>
                  <a:pt x="666" y="222"/>
                  <a:pt x="665" y="220"/>
                  <a:pt x="663" y="219"/>
                </a:cubicBezTo>
                <a:close/>
                <a:moveTo>
                  <a:pt x="658" y="383"/>
                </a:moveTo>
                <a:cubicBezTo>
                  <a:pt x="658" y="383"/>
                  <a:pt x="659" y="383"/>
                  <a:pt x="659" y="383"/>
                </a:cubicBezTo>
                <a:cubicBezTo>
                  <a:pt x="659" y="383"/>
                  <a:pt x="659" y="383"/>
                  <a:pt x="660" y="382"/>
                </a:cubicBezTo>
                <a:cubicBezTo>
                  <a:pt x="659" y="381"/>
                  <a:pt x="658" y="382"/>
                  <a:pt x="658" y="383"/>
                </a:cubicBezTo>
                <a:close/>
                <a:moveTo>
                  <a:pt x="673" y="347"/>
                </a:moveTo>
                <a:cubicBezTo>
                  <a:pt x="673" y="347"/>
                  <a:pt x="672" y="347"/>
                  <a:pt x="672" y="348"/>
                </a:cubicBezTo>
                <a:cubicBezTo>
                  <a:pt x="672" y="348"/>
                  <a:pt x="673" y="348"/>
                  <a:pt x="673" y="349"/>
                </a:cubicBezTo>
                <a:cubicBezTo>
                  <a:pt x="674" y="347"/>
                  <a:pt x="674" y="347"/>
                  <a:pt x="673" y="347"/>
                </a:cubicBezTo>
                <a:close/>
                <a:moveTo>
                  <a:pt x="729" y="105"/>
                </a:moveTo>
                <a:cubicBezTo>
                  <a:pt x="728" y="105"/>
                  <a:pt x="727" y="103"/>
                  <a:pt x="726" y="102"/>
                </a:cubicBezTo>
                <a:cubicBezTo>
                  <a:pt x="724" y="101"/>
                  <a:pt x="722" y="99"/>
                  <a:pt x="719" y="97"/>
                </a:cubicBezTo>
                <a:cubicBezTo>
                  <a:pt x="717" y="96"/>
                  <a:pt x="716" y="93"/>
                  <a:pt x="717" y="90"/>
                </a:cubicBezTo>
                <a:cubicBezTo>
                  <a:pt x="718" y="84"/>
                  <a:pt x="712" y="81"/>
                  <a:pt x="711" y="75"/>
                </a:cubicBezTo>
                <a:cubicBezTo>
                  <a:pt x="709" y="65"/>
                  <a:pt x="701" y="59"/>
                  <a:pt x="693" y="54"/>
                </a:cubicBezTo>
                <a:cubicBezTo>
                  <a:pt x="689" y="51"/>
                  <a:pt x="684" y="51"/>
                  <a:pt x="681" y="53"/>
                </a:cubicBezTo>
                <a:cubicBezTo>
                  <a:pt x="677" y="56"/>
                  <a:pt x="675" y="55"/>
                  <a:pt x="671" y="53"/>
                </a:cubicBezTo>
                <a:cubicBezTo>
                  <a:pt x="667" y="50"/>
                  <a:pt x="663" y="51"/>
                  <a:pt x="658" y="54"/>
                </a:cubicBezTo>
                <a:cubicBezTo>
                  <a:pt x="657" y="54"/>
                  <a:pt x="656" y="55"/>
                  <a:pt x="655" y="55"/>
                </a:cubicBezTo>
                <a:cubicBezTo>
                  <a:pt x="655" y="55"/>
                  <a:pt x="655" y="56"/>
                  <a:pt x="655" y="56"/>
                </a:cubicBezTo>
                <a:cubicBezTo>
                  <a:pt x="654" y="56"/>
                  <a:pt x="654" y="56"/>
                  <a:pt x="654" y="56"/>
                </a:cubicBezTo>
                <a:cubicBezTo>
                  <a:pt x="651" y="59"/>
                  <a:pt x="648" y="62"/>
                  <a:pt x="645" y="65"/>
                </a:cubicBezTo>
                <a:cubicBezTo>
                  <a:pt x="643" y="67"/>
                  <a:pt x="642" y="66"/>
                  <a:pt x="641" y="65"/>
                </a:cubicBezTo>
                <a:cubicBezTo>
                  <a:pt x="641" y="65"/>
                  <a:pt x="641" y="63"/>
                  <a:pt x="642" y="63"/>
                </a:cubicBezTo>
                <a:cubicBezTo>
                  <a:pt x="645" y="59"/>
                  <a:pt x="649" y="56"/>
                  <a:pt x="654" y="56"/>
                </a:cubicBezTo>
                <a:cubicBezTo>
                  <a:pt x="654" y="56"/>
                  <a:pt x="654" y="56"/>
                  <a:pt x="655" y="56"/>
                </a:cubicBezTo>
                <a:cubicBezTo>
                  <a:pt x="655" y="55"/>
                  <a:pt x="655" y="55"/>
                  <a:pt x="655" y="55"/>
                </a:cubicBezTo>
                <a:cubicBezTo>
                  <a:pt x="655" y="49"/>
                  <a:pt x="655" y="44"/>
                  <a:pt x="649" y="39"/>
                </a:cubicBezTo>
                <a:cubicBezTo>
                  <a:pt x="644" y="36"/>
                  <a:pt x="643" y="31"/>
                  <a:pt x="643" y="25"/>
                </a:cubicBezTo>
                <a:cubicBezTo>
                  <a:pt x="643" y="22"/>
                  <a:pt x="640" y="20"/>
                  <a:pt x="637" y="19"/>
                </a:cubicBezTo>
                <a:cubicBezTo>
                  <a:pt x="628" y="19"/>
                  <a:pt x="622" y="13"/>
                  <a:pt x="617" y="7"/>
                </a:cubicBezTo>
                <a:cubicBezTo>
                  <a:pt x="614" y="5"/>
                  <a:pt x="611" y="3"/>
                  <a:pt x="608" y="1"/>
                </a:cubicBezTo>
                <a:cubicBezTo>
                  <a:pt x="606" y="0"/>
                  <a:pt x="601" y="2"/>
                  <a:pt x="601" y="4"/>
                </a:cubicBezTo>
                <a:cubicBezTo>
                  <a:pt x="599" y="9"/>
                  <a:pt x="598" y="15"/>
                  <a:pt x="595" y="19"/>
                </a:cubicBezTo>
                <a:cubicBezTo>
                  <a:pt x="589" y="27"/>
                  <a:pt x="589" y="35"/>
                  <a:pt x="592" y="43"/>
                </a:cubicBezTo>
                <a:cubicBezTo>
                  <a:pt x="595" y="50"/>
                  <a:pt x="595" y="56"/>
                  <a:pt x="594" y="63"/>
                </a:cubicBezTo>
                <a:cubicBezTo>
                  <a:pt x="594" y="65"/>
                  <a:pt x="595" y="67"/>
                  <a:pt x="598" y="67"/>
                </a:cubicBezTo>
                <a:cubicBezTo>
                  <a:pt x="600" y="67"/>
                  <a:pt x="602" y="67"/>
                  <a:pt x="604" y="68"/>
                </a:cubicBezTo>
                <a:cubicBezTo>
                  <a:pt x="608" y="71"/>
                  <a:pt x="612" y="73"/>
                  <a:pt x="617" y="73"/>
                </a:cubicBezTo>
                <a:cubicBezTo>
                  <a:pt x="618" y="73"/>
                  <a:pt x="619" y="73"/>
                  <a:pt x="619" y="74"/>
                </a:cubicBezTo>
                <a:cubicBezTo>
                  <a:pt x="620" y="75"/>
                  <a:pt x="619" y="75"/>
                  <a:pt x="617" y="76"/>
                </a:cubicBezTo>
                <a:cubicBezTo>
                  <a:pt x="615" y="76"/>
                  <a:pt x="612" y="77"/>
                  <a:pt x="609" y="77"/>
                </a:cubicBezTo>
                <a:cubicBezTo>
                  <a:pt x="606" y="77"/>
                  <a:pt x="604" y="79"/>
                  <a:pt x="602" y="81"/>
                </a:cubicBezTo>
                <a:cubicBezTo>
                  <a:pt x="601" y="83"/>
                  <a:pt x="602" y="85"/>
                  <a:pt x="605" y="88"/>
                </a:cubicBezTo>
                <a:cubicBezTo>
                  <a:pt x="609" y="92"/>
                  <a:pt x="613" y="95"/>
                  <a:pt x="617" y="99"/>
                </a:cubicBezTo>
                <a:cubicBezTo>
                  <a:pt x="618" y="100"/>
                  <a:pt x="620" y="101"/>
                  <a:pt x="621" y="100"/>
                </a:cubicBezTo>
                <a:cubicBezTo>
                  <a:pt x="629" y="99"/>
                  <a:pt x="635" y="90"/>
                  <a:pt x="633" y="81"/>
                </a:cubicBezTo>
                <a:cubicBezTo>
                  <a:pt x="633" y="80"/>
                  <a:pt x="631" y="78"/>
                  <a:pt x="632" y="76"/>
                </a:cubicBezTo>
                <a:cubicBezTo>
                  <a:pt x="632" y="75"/>
                  <a:pt x="633" y="75"/>
                  <a:pt x="633" y="75"/>
                </a:cubicBezTo>
                <a:cubicBezTo>
                  <a:pt x="634" y="74"/>
                  <a:pt x="635" y="74"/>
                  <a:pt x="635" y="75"/>
                </a:cubicBezTo>
                <a:cubicBezTo>
                  <a:pt x="638" y="78"/>
                  <a:pt x="641" y="82"/>
                  <a:pt x="641" y="87"/>
                </a:cubicBezTo>
                <a:cubicBezTo>
                  <a:pt x="640" y="90"/>
                  <a:pt x="640" y="93"/>
                  <a:pt x="639" y="96"/>
                </a:cubicBezTo>
                <a:cubicBezTo>
                  <a:pt x="639" y="103"/>
                  <a:pt x="638" y="103"/>
                  <a:pt x="645" y="103"/>
                </a:cubicBezTo>
                <a:cubicBezTo>
                  <a:pt x="650" y="103"/>
                  <a:pt x="654" y="105"/>
                  <a:pt x="657" y="109"/>
                </a:cubicBezTo>
                <a:cubicBezTo>
                  <a:pt x="661" y="116"/>
                  <a:pt x="667" y="119"/>
                  <a:pt x="674" y="119"/>
                </a:cubicBezTo>
                <a:cubicBezTo>
                  <a:pt x="686" y="119"/>
                  <a:pt x="698" y="119"/>
                  <a:pt x="709" y="123"/>
                </a:cubicBezTo>
                <a:cubicBezTo>
                  <a:pt x="711" y="123"/>
                  <a:pt x="713" y="123"/>
                  <a:pt x="715" y="123"/>
                </a:cubicBezTo>
                <a:cubicBezTo>
                  <a:pt x="720" y="121"/>
                  <a:pt x="725" y="118"/>
                  <a:pt x="729" y="113"/>
                </a:cubicBezTo>
                <a:cubicBezTo>
                  <a:pt x="730" y="112"/>
                  <a:pt x="730" y="107"/>
                  <a:pt x="729" y="105"/>
                </a:cubicBezTo>
                <a:close/>
                <a:moveTo>
                  <a:pt x="604" y="308"/>
                </a:moveTo>
                <a:cubicBezTo>
                  <a:pt x="604" y="308"/>
                  <a:pt x="605" y="309"/>
                  <a:pt x="605" y="309"/>
                </a:cubicBezTo>
                <a:cubicBezTo>
                  <a:pt x="606" y="309"/>
                  <a:pt x="606" y="308"/>
                  <a:pt x="606" y="307"/>
                </a:cubicBezTo>
                <a:cubicBezTo>
                  <a:pt x="605" y="306"/>
                  <a:pt x="604" y="307"/>
                  <a:pt x="604" y="308"/>
                </a:cubicBezTo>
                <a:close/>
                <a:moveTo>
                  <a:pt x="671" y="361"/>
                </a:moveTo>
                <a:cubicBezTo>
                  <a:pt x="671" y="363"/>
                  <a:pt x="671" y="363"/>
                  <a:pt x="671" y="363"/>
                </a:cubicBezTo>
                <a:cubicBezTo>
                  <a:pt x="672" y="362"/>
                  <a:pt x="672" y="362"/>
                  <a:pt x="672" y="362"/>
                </a:cubicBezTo>
                <a:lnTo>
                  <a:pt x="671" y="361"/>
                </a:lnTo>
                <a:close/>
                <a:moveTo>
                  <a:pt x="573" y="423"/>
                </a:moveTo>
                <a:cubicBezTo>
                  <a:pt x="572" y="424"/>
                  <a:pt x="571" y="425"/>
                  <a:pt x="570" y="425"/>
                </a:cubicBezTo>
                <a:cubicBezTo>
                  <a:pt x="569" y="427"/>
                  <a:pt x="570" y="428"/>
                  <a:pt x="571" y="429"/>
                </a:cubicBezTo>
                <a:cubicBezTo>
                  <a:pt x="572" y="429"/>
                  <a:pt x="573" y="427"/>
                  <a:pt x="574" y="427"/>
                </a:cubicBezTo>
                <a:cubicBezTo>
                  <a:pt x="575" y="426"/>
                  <a:pt x="575" y="425"/>
                  <a:pt x="575" y="425"/>
                </a:cubicBezTo>
                <a:cubicBezTo>
                  <a:pt x="574" y="424"/>
                  <a:pt x="573" y="423"/>
                  <a:pt x="573" y="423"/>
                </a:cubicBezTo>
                <a:close/>
                <a:moveTo>
                  <a:pt x="295" y="633"/>
                </a:moveTo>
                <a:cubicBezTo>
                  <a:pt x="290" y="628"/>
                  <a:pt x="285" y="626"/>
                  <a:pt x="278" y="626"/>
                </a:cubicBezTo>
                <a:cubicBezTo>
                  <a:pt x="275" y="626"/>
                  <a:pt x="271" y="629"/>
                  <a:pt x="271" y="632"/>
                </a:cubicBezTo>
                <a:cubicBezTo>
                  <a:pt x="270" y="634"/>
                  <a:pt x="270" y="637"/>
                  <a:pt x="269" y="639"/>
                </a:cubicBezTo>
                <a:cubicBezTo>
                  <a:pt x="270" y="642"/>
                  <a:pt x="271" y="645"/>
                  <a:pt x="272" y="649"/>
                </a:cubicBezTo>
                <a:cubicBezTo>
                  <a:pt x="273" y="653"/>
                  <a:pt x="278" y="654"/>
                  <a:pt x="282" y="653"/>
                </a:cubicBezTo>
                <a:cubicBezTo>
                  <a:pt x="291" y="651"/>
                  <a:pt x="294" y="644"/>
                  <a:pt x="296" y="637"/>
                </a:cubicBezTo>
                <a:cubicBezTo>
                  <a:pt x="296" y="635"/>
                  <a:pt x="295" y="633"/>
                  <a:pt x="295" y="633"/>
                </a:cubicBezTo>
                <a:close/>
                <a:moveTo>
                  <a:pt x="295" y="97"/>
                </a:moveTo>
                <a:cubicBezTo>
                  <a:pt x="292" y="92"/>
                  <a:pt x="289" y="85"/>
                  <a:pt x="285" y="81"/>
                </a:cubicBezTo>
                <a:cubicBezTo>
                  <a:pt x="284" y="79"/>
                  <a:pt x="280" y="79"/>
                  <a:pt x="279" y="81"/>
                </a:cubicBezTo>
                <a:cubicBezTo>
                  <a:pt x="277" y="83"/>
                  <a:pt x="274" y="87"/>
                  <a:pt x="272" y="90"/>
                </a:cubicBezTo>
                <a:cubicBezTo>
                  <a:pt x="271" y="92"/>
                  <a:pt x="271" y="94"/>
                  <a:pt x="270" y="95"/>
                </a:cubicBezTo>
                <a:cubicBezTo>
                  <a:pt x="270" y="106"/>
                  <a:pt x="273" y="111"/>
                  <a:pt x="282" y="115"/>
                </a:cubicBezTo>
                <a:cubicBezTo>
                  <a:pt x="283" y="116"/>
                  <a:pt x="285" y="115"/>
                  <a:pt x="285" y="115"/>
                </a:cubicBezTo>
                <a:cubicBezTo>
                  <a:pt x="289" y="110"/>
                  <a:pt x="289" y="104"/>
                  <a:pt x="294" y="101"/>
                </a:cubicBezTo>
                <a:cubicBezTo>
                  <a:pt x="295" y="101"/>
                  <a:pt x="296" y="98"/>
                  <a:pt x="295" y="97"/>
                </a:cubicBezTo>
                <a:close/>
                <a:moveTo>
                  <a:pt x="260" y="65"/>
                </a:moveTo>
                <a:cubicBezTo>
                  <a:pt x="258" y="65"/>
                  <a:pt x="256" y="67"/>
                  <a:pt x="257" y="69"/>
                </a:cubicBezTo>
                <a:cubicBezTo>
                  <a:pt x="258" y="70"/>
                  <a:pt x="259" y="71"/>
                  <a:pt x="260" y="71"/>
                </a:cubicBezTo>
                <a:cubicBezTo>
                  <a:pt x="263" y="71"/>
                  <a:pt x="265" y="69"/>
                  <a:pt x="264" y="67"/>
                </a:cubicBezTo>
                <a:cubicBezTo>
                  <a:pt x="263" y="65"/>
                  <a:pt x="262" y="65"/>
                  <a:pt x="260" y="65"/>
                </a:cubicBezTo>
                <a:close/>
                <a:moveTo>
                  <a:pt x="602" y="366"/>
                </a:moveTo>
                <a:cubicBezTo>
                  <a:pt x="602" y="366"/>
                  <a:pt x="601" y="367"/>
                  <a:pt x="601" y="367"/>
                </a:cubicBezTo>
                <a:cubicBezTo>
                  <a:pt x="600" y="369"/>
                  <a:pt x="601" y="370"/>
                  <a:pt x="602" y="371"/>
                </a:cubicBezTo>
                <a:cubicBezTo>
                  <a:pt x="603" y="370"/>
                  <a:pt x="603" y="370"/>
                  <a:pt x="603" y="369"/>
                </a:cubicBezTo>
                <a:cubicBezTo>
                  <a:pt x="604" y="368"/>
                  <a:pt x="603" y="367"/>
                  <a:pt x="602" y="366"/>
                </a:cubicBezTo>
                <a:close/>
                <a:moveTo>
                  <a:pt x="319" y="560"/>
                </a:moveTo>
                <a:cubicBezTo>
                  <a:pt x="318" y="558"/>
                  <a:pt x="316" y="556"/>
                  <a:pt x="313" y="556"/>
                </a:cubicBezTo>
                <a:cubicBezTo>
                  <a:pt x="312" y="557"/>
                  <a:pt x="311" y="557"/>
                  <a:pt x="309" y="558"/>
                </a:cubicBezTo>
                <a:cubicBezTo>
                  <a:pt x="309" y="558"/>
                  <a:pt x="309" y="559"/>
                  <a:pt x="310" y="559"/>
                </a:cubicBezTo>
                <a:cubicBezTo>
                  <a:pt x="312" y="561"/>
                  <a:pt x="313" y="563"/>
                  <a:pt x="315" y="565"/>
                </a:cubicBezTo>
                <a:cubicBezTo>
                  <a:pt x="316" y="565"/>
                  <a:pt x="318" y="565"/>
                  <a:pt x="319" y="565"/>
                </a:cubicBezTo>
                <a:cubicBezTo>
                  <a:pt x="321" y="565"/>
                  <a:pt x="321" y="562"/>
                  <a:pt x="319" y="560"/>
                </a:cubicBezTo>
                <a:close/>
                <a:moveTo>
                  <a:pt x="273" y="137"/>
                </a:moveTo>
                <a:cubicBezTo>
                  <a:pt x="273" y="135"/>
                  <a:pt x="271" y="134"/>
                  <a:pt x="271" y="133"/>
                </a:cubicBezTo>
                <a:cubicBezTo>
                  <a:pt x="269" y="130"/>
                  <a:pt x="269" y="130"/>
                  <a:pt x="272" y="126"/>
                </a:cubicBezTo>
                <a:cubicBezTo>
                  <a:pt x="275" y="122"/>
                  <a:pt x="275" y="120"/>
                  <a:pt x="273" y="117"/>
                </a:cubicBezTo>
                <a:cubicBezTo>
                  <a:pt x="271" y="114"/>
                  <a:pt x="267" y="115"/>
                  <a:pt x="264" y="116"/>
                </a:cubicBezTo>
                <a:cubicBezTo>
                  <a:pt x="262" y="117"/>
                  <a:pt x="260" y="117"/>
                  <a:pt x="258" y="118"/>
                </a:cubicBezTo>
                <a:cubicBezTo>
                  <a:pt x="256" y="119"/>
                  <a:pt x="253" y="121"/>
                  <a:pt x="251" y="122"/>
                </a:cubicBezTo>
                <a:cubicBezTo>
                  <a:pt x="250" y="123"/>
                  <a:pt x="249" y="124"/>
                  <a:pt x="249" y="125"/>
                </a:cubicBezTo>
                <a:cubicBezTo>
                  <a:pt x="248" y="131"/>
                  <a:pt x="247" y="137"/>
                  <a:pt x="250" y="143"/>
                </a:cubicBezTo>
                <a:cubicBezTo>
                  <a:pt x="251" y="145"/>
                  <a:pt x="254" y="148"/>
                  <a:pt x="256" y="148"/>
                </a:cubicBezTo>
                <a:cubicBezTo>
                  <a:pt x="262" y="149"/>
                  <a:pt x="268" y="148"/>
                  <a:pt x="273" y="144"/>
                </a:cubicBezTo>
                <a:cubicBezTo>
                  <a:pt x="275" y="143"/>
                  <a:pt x="275" y="140"/>
                  <a:pt x="274" y="138"/>
                </a:cubicBezTo>
                <a:cubicBezTo>
                  <a:pt x="274" y="137"/>
                  <a:pt x="274" y="137"/>
                  <a:pt x="273" y="137"/>
                </a:cubicBezTo>
                <a:close/>
                <a:moveTo>
                  <a:pt x="588" y="436"/>
                </a:moveTo>
                <a:cubicBezTo>
                  <a:pt x="588" y="436"/>
                  <a:pt x="587" y="437"/>
                  <a:pt x="587" y="437"/>
                </a:cubicBezTo>
                <a:cubicBezTo>
                  <a:pt x="587" y="437"/>
                  <a:pt x="587" y="438"/>
                  <a:pt x="588" y="438"/>
                </a:cubicBezTo>
                <a:cubicBezTo>
                  <a:pt x="589" y="438"/>
                  <a:pt x="590" y="438"/>
                  <a:pt x="590" y="437"/>
                </a:cubicBezTo>
                <a:cubicBezTo>
                  <a:pt x="589" y="437"/>
                  <a:pt x="589" y="436"/>
                  <a:pt x="588" y="436"/>
                </a:cubicBezTo>
                <a:close/>
                <a:moveTo>
                  <a:pt x="572" y="447"/>
                </a:moveTo>
                <a:cubicBezTo>
                  <a:pt x="572" y="446"/>
                  <a:pt x="571" y="445"/>
                  <a:pt x="569" y="445"/>
                </a:cubicBezTo>
                <a:cubicBezTo>
                  <a:pt x="569" y="445"/>
                  <a:pt x="567" y="446"/>
                  <a:pt x="567" y="447"/>
                </a:cubicBezTo>
                <a:cubicBezTo>
                  <a:pt x="565" y="449"/>
                  <a:pt x="566" y="452"/>
                  <a:pt x="569" y="454"/>
                </a:cubicBezTo>
                <a:cubicBezTo>
                  <a:pt x="569" y="454"/>
                  <a:pt x="571" y="454"/>
                  <a:pt x="572" y="454"/>
                </a:cubicBezTo>
                <a:cubicBezTo>
                  <a:pt x="573" y="454"/>
                  <a:pt x="573" y="453"/>
                  <a:pt x="573" y="452"/>
                </a:cubicBezTo>
                <a:cubicBezTo>
                  <a:pt x="573" y="451"/>
                  <a:pt x="573" y="449"/>
                  <a:pt x="572" y="447"/>
                </a:cubicBezTo>
                <a:close/>
                <a:moveTo>
                  <a:pt x="519" y="436"/>
                </a:moveTo>
                <a:cubicBezTo>
                  <a:pt x="518" y="435"/>
                  <a:pt x="517" y="435"/>
                  <a:pt x="515" y="435"/>
                </a:cubicBezTo>
                <a:cubicBezTo>
                  <a:pt x="507" y="437"/>
                  <a:pt x="505" y="443"/>
                  <a:pt x="507" y="451"/>
                </a:cubicBezTo>
                <a:cubicBezTo>
                  <a:pt x="508" y="453"/>
                  <a:pt x="509" y="455"/>
                  <a:pt x="511" y="455"/>
                </a:cubicBezTo>
                <a:cubicBezTo>
                  <a:pt x="516" y="459"/>
                  <a:pt x="525" y="455"/>
                  <a:pt x="528" y="449"/>
                </a:cubicBezTo>
                <a:cubicBezTo>
                  <a:pt x="528" y="447"/>
                  <a:pt x="528" y="447"/>
                  <a:pt x="528" y="447"/>
                </a:cubicBezTo>
                <a:cubicBezTo>
                  <a:pt x="527" y="442"/>
                  <a:pt x="523" y="439"/>
                  <a:pt x="519" y="436"/>
                </a:cubicBezTo>
                <a:close/>
                <a:moveTo>
                  <a:pt x="439" y="313"/>
                </a:moveTo>
                <a:cubicBezTo>
                  <a:pt x="439" y="311"/>
                  <a:pt x="438" y="309"/>
                  <a:pt x="437" y="307"/>
                </a:cubicBezTo>
                <a:cubicBezTo>
                  <a:pt x="437" y="304"/>
                  <a:pt x="435" y="302"/>
                  <a:pt x="433" y="301"/>
                </a:cubicBezTo>
                <a:cubicBezTo>
                  <a:pt x="431" y="299"/>
                  <a:pt x="430" y="298"/>
                  <a:pt x="428" y="297"/>
                </a:cubicBezTo>
                <a:cubicBezTo>
                  <a:pt x="423" y="293"/>
                  <a:pt x="417" y="293"/>
                  <a:pt x="413" y="295"/>
                </a:cubicBezTo>
                <a:cubicBezTo>
                  <a:pt x="405" y="299"/>
                  <a:pt x="399" y="305"/>
                  <a:pt x="397" y="314"/>
                </a:cubicBezTo>
                <a:cubicBezTo>
                  <a:pt x="397" y="320"/>
                  <a:pt x="393" y="324"/>
                  <a:pt x="388" y="327"/>
                </a:cubicBezTo>
                <a:cubicBezTo>
                  <a:pt x="381" y="331"/>
                  <a:pt x="375" y="335"/>
                  <a:pt x="367" y="335"/>
                </a:cubicBezTo>
                <a:cubicBezTo>
                  <a:pt x="354" y="335"/>
                  <a:pt x="347" y="343"/>
                  <a:pt x="340" y="352"/>
                </a:cubicBezTo>
                <a:cubicBezTo>
                  <a:pt x="340" y="353"/>
                  <a:pt x="339" y="353"/>
                  <a:pt x="339" y="354"/>
                </a:cubicBezTo>
                <a:cubicBezTo>
                  <a:pt x="337" y="357"/>
                  <a:pt x="335" y="359"/>
                  <a:pt x="331" y="360"/>
                </a:cubicBezTo>
                <a:cubicBezTo>
                  <a:pt x="328" y="361"/>
                  <a:pt x="327" y="363"/>
                  <a:pt x="326" y="366"/>
                </a:cubicBezTo>
                <a:cubicBezTo>
                  <a:pt x="325" y="369"/>
                  <a:pt x="324" y="373"/>
                  <a:pt x="322" y="375"/>
                </a:cubicBezTo>
                <a:cubicBezTo>
                  <a:pt x="321" y="379"/>
                  <a:pt x="320" y="382"/>
                  <a:pt x="321" y="385"/>
                </a:cubicBezTo>
                <a:cubicBezTo>
                  <a:pt x="321" y="386"/>
                  <a:pt x="320" y="388"/>
                  <a:pt x="319" y="389"/>
                </a:cubicBezTo>
                <a:cubicBezTo>
                  <a:pt x="319" y="389"/>
                  <a:pt x="318" y="389"/>
                  <a:pt x="317" y="390"/>
                </a:cubicBezTo>
                <a:cubicBezTo>
                  <a:pt x="314" y="391"/>
                  <a:pt x="312" y="394"/>
                  <a:pt x="310" y="397"/>
                </a:cubicBezTo>
                <a:cubicBezTo>
                  <a:pt x="308" y="399"/>
                  <a:pt x="305" y="399"/>
                  <a:pt x="303" y="400"/>
                </a:cubicBezTo>
                <a:cubicBezTo>
                  <a:pt x="301" y="400"/>
                  <a:pt x="299" y="403"/>
                  <a:pt x="300" y="405"/>
                </a:cubicBezTo>
                <a:cubicBezTo>
                  <a:pt x="303" y="409"/>
                  <a:pt x="307" y="413"/>
                  <a:pt x="307" y="417"/>
                </a:cubicBezTo>
                <a:cubicBezTo>
                  <a:pt x="308" y="422"/>
                  <a:pt x="306" y="428"/>
                  <a:pt x="306" y="433"/>
                </a:cubicBezTo>
                <a:cubicBezTo>
                  <a:pt x="306" y="437"/>
                  <a:pt x="305" y="440"/>
                  <a:pt x="303" y="443"/>
                </a:cubicBezTo>
                <a:cubicBezTo>
                  <a:pt x="301" y="447"/>
                  <a:pt x="299" y="452"/>
                  <a:pt x="297" y="456"/>
                </a:cubicBezTo>
                <a:cubicBezTo>
                  <a:pt x="295" y="459"/>
                  <a:pt x="296" y="462"/>
                  <a:pt x="299" y="465"/>
                </a:cubicBezTo>
                <a:cubicBezTo>
                  <a:pt x="304" y="471"/>
                  <a:pt x="305" y="473"/>
                  <a:pt x="301" y="477"/>
                </a:cubicBezTo>
                <a:cubicBezTo>
                  <a:pt x="296" y="483"/>
                  <a:pt x="297" y="492"/>
                  <a:pt x="293" y="498"/>
                </a:cubicBezTo>
                <a:cubicBezTo>
                  <a:pt x="291" y="502"/>
                  <a:pt x="292" y="505"/>
                  <a:pt x="295" y="507"/>
                </a:cubicBezTo>
                <a:cubicBezTo>
                  <a:pt x="296" y="509"/>
                  <a:pt x="297" y="511"/>
                  <a:pt x="298" y="513"/>
                </a:cubicBezTo>
                <a:cubicBezTo>
                  <a:pt x="301" y="517"/>
                  <a:pt x="299" y="523"/>
                  <a:pt x="295" y="525"/>
                </a:cubicBezTo>
                <a:cubicBezTo>
                  <a:pt x="292" y="527"/>
                  <a:pt x="289" y="528"/>
                  <a:pt x="288" y="532"/>
                </a:cubicBezTo>
                <a:cubicBezTo>
                  <a:pt x="287" y="536"/>
                  <a:pt x="287" y="540"/>
                  <a:pt x="289" y="544"/>
                </a:cubicBezTo>
                <a:cubicBezTo>
                  <a:pt x="290" y="548"/>
                  <a:pt x="293" y="551"/>
                  <a:pt x="297" y="553"/>
                </a:cubicBezTo>
                <a:cubicBezTo>
                  <a:pt x="298" y="554"/>
                  <a:pt x="301" y="555"/>
                  <a:pt x="302" y="555"/>
                </a:cubicBezTo>
                <a:cubicBezTo>
                  <a:pt x="305" y="555"/>
                  <a:pt x="308" y="553"/>
                  <a:pt x="311" y="553"/>
                </a:cubicBezTo>
                <a:cubicBezTo>
                  <a:pt x="315" y="552"/>
                  <a:pt x="319" y="554"/>
                  <a:pt x="321" y="557"/>
                </a:cubicBezTo>
                <a:cubicBezTo>
                  <a:pt x="323" y="560"/>
                  <a:pt x="324" y="563"/>
                  <a:pt x="325" y="565"/>
                </a:cubicBezTo>
                <a:cubicBezTo>
                  <a:pt x="325" y="572"/>
                  <a:pt x="330" y="574"/>
                  <a:pt x="335" y="576"/>
                </a:cubicBezTo>
                <a:cubicBezTo>
                  <a:pt x="339" y="577"/>
                  <a:pt x="342" y="578"/>
                  <a:pt x="345" y="579"/>
                </a:cubicBezTo>
                <a:cubicBezTo>
                  <a:pt x="348" y="581"/>
                  <a:pt x="351" y="582"/>
                  <a:pt x="355" y="581"/>
                </a:cubicBezTo>
                <a:cubicBezTo>
                  <a:pt x="358" y="581"/>
                  <a:pt x="361" y="581"/>
                  <a:pt x="363" y="581"/>
                </a:cubicBezTo>
                <a:cubicBezTo>
                  <a:pt x="363" y="581"/>
                  <a:pt x="363" y="581"/>
                  <a:pt x="363" y="581"/>
                </a:cubicBezTo>
                <a:cubicBezTo>
                  <a:pt x="367" y="581"/>
                  <a:pt x="372" y="582"/>
                  <a:pt x="376" y="581"/>
                </a:cubicBezTo>
                <a:cubicBezTo>
                  <a:pt x="377" y="581"/>
                  <a:pt x="378" y="580"/>
                  <a:pt x="379" y="579"/>
                </a:cubicBezTo>
                <a:cubicBezTo>
                  <a:pt x="380" y="577"/>
                  <a:pt x="380" y="575"/>
                  <a:pt x="381" y="573"/>
                </a:cubicBezTo>
                <a:cubicBezTo>
                  <a:pt x="381" y="570"/>
                  <a:pt x="380" y="567"/>
                  <a:pt x="378" y="566"/>
                </a:cubicBezTo>
                <a:cubicBezTo>
                  <a:pt x="374" y="563"/>
                  <a:pt x="370" y="561"/>
                  <a:pt x="366" y="558"/>
                </a:cubicBezTo>
                <a:cubicBezTo>
                  <a:pt x="354" y="551"/>
                  <a:pt x="347" y="540"/>
                  <a:pt x="343" y="527"/>
                </a:cubicBezTo>
                <a:cubicBezTo>
                  <a:pt x="341" y="521"/>
                  <a:pt x="340" y="515"/>
                  <a:pt x="338" y="509"/>
                </a:cubicBezTo>
                <a:cubicBezTo>
                  <a:pt x="336" y="500"/>
                  <a:pt x="339" y="491"/>
                  <a:pt x="339" y="482"/>
                </a:cubicBezTo>
                <a:cubicBezTo>
                  <a:pt x="339" y="478"/>
                  <a:pt x="341" y="475"/>
                  <a:pt x="343" y="471"/>
                </a:cubicBezTo>
                <a:cubicBezTo>
                  <a:pt x="345" y="469"/>
                  <a:pt x="346" y="466"/>
                  <a:pt x="346" y="463"/>
                </a:cubicBezTo>
                <a:cubicBezTo>
                  <a:pt x="348" y="451"/>
                  <a:pt x="350" y="440"/>
                  <a:pt x="351" y="428"/>
                </a:cubicBezTo>
                <a:cubicBezTo>
                  <a:pt x="352" y="423"/>
                  <a:pt x="353" y="418"/>
                  <a:pt x="357" y="416"/>
                </a:cubicBezTo>
                <a:cubicBezTo>
                  <a:pt x="364" y="412"/>
                  <a:pt x="368" y="407"/>
                  <a:pt x="370" y="400"/>
                </a:cubicBezTo>
                <a:cubicBezTo>
                  <a:pt x="373" y="391"/>
                  <a:pt x="379" y="385"/>
                  <a:pt x="384" y="377"/>
                </a:cubicBezTo>
                <a:cubicBezTo>
                  <a:pt x="388" y="370"/>
                  <a:pt x="393" y="363"/>
                  <a:pt x="400" y="358"/>
                </a:cubicBezTo>
                <a:cubicBezTo>
                  <a:pt x="407" y="352"/>
                  <a:pt x="414" y="345"/>
                  <a:pt x="423" y="340"/>
                </a:cubicBezTo>
                <a:cubicBezTo>
                  <a:pt x="427" y="339"/>
                  <a:pt x="429" y="335"/>
                  <a:pt x="433" y="333"/>
                </a:cubicBezTo>
                <a:cubicBezTo>
                  <a:pt x="440" y="328"/>
                  <a:pt x="443" y="321"/>
                  <a:pt x="439" y="313"/>
                </a:cubicBezTo>
                <a:close/>
                <a:moveTo>
                  <a:pt x="120" y="779"/>
                </a:moveTo>
                <a:cubicBezTo>
                  <a:pt x="120" y="779"/>
                  <a:pt x="119" y="779"/>
                  <a:pt x="119" y="779"/>
                </a:cubicBezTo>
                <a:cubicBezTo>
                  <a:pt x="119" y="780"/>
                  <a:pt x="120" y="781"/>
                  <a:pt x="121" y="782"/>
                </a:cubicBezTo>
                <a:cubicBezTo>
                  <a:pt x="121" y="781"/>
                  <a:pt x="123" y="781"/>
                  <a:pt x="123" y="781"/>
                </a:cubicBezTo>
                <a:cubicBezTo>
                  <a:pt x="123" y="779"/>
                  <a:pt x="122" y="779"/>
                  <a:pt x="120" y="779"/>
                </a:cubicBezTo>
                <a:close/>
                <a:moveTo>
                  <a:pt x="417" y="616"/>
                </a:moveTo>
                <a:cubicBezTo>
                  <a:pt x="417" y="617"/>
                  <a:pt x="417" y="617"/>
                  <a:pt x="417" y="617"/>
                </a:cubicBezTo>
                <a:cubicBezTo>
                  <a:pt x="418" y="616"/>
                  <a:pt x="418" y="616"/>
                  <a:pt x="418" y="616"/>
                </a:cubicBezTo>
                <a:lnTo>
                  <a:pt x="417" y="616"/>
                </a:lnTo>
                <a:close/>
                <a:moveTo>
                  <a:pt x="802" y="103"/>
                </a:moveTo>
                <a:cubicBezTo>
                  <a:pt x="801" y="102"/>
                  <a:pt x="801" y="101"/>
                  <a:pt x="801" y="101"/>
                </a:cubicBezTo>
                <a:cubicBezTo>
                  <a:pt x="799" y="97"/>
                  <a:pt x="795" y="95"/>
                  <a:pt x="791" y="93"/>
                </a:cubicBezTo>
                <a:cubicBezTo>
                  <a:pt x="784" y="92"/>
                  <a:pt x="779" y="87"/>
                  <a:pt x="772" y="85"/>
                </a:cubicBezTo>
                <a:cubicBezTo>
                  <a:pt x="766" y="82"/>
                  <a:pt x="759" y="81"/>
                  <a:pt x="754" y="77"/>
                </a:cubicBezTo>
                <a:cubicBezTo>
                  <a:pt x="752" y="75"/>
                  <a:pt x="749" y="75"/>
                  <a:pt x="746" y="74"/>
                </a:cubicBezTo>
                <a:cubicBezTo>
                  <a:pt x="745" y="74"/>
                  <a:pt x="743" y="75"/>
                  <a:pt x="742" y="76"/>
                </a:cubicBezTo>
                <a:cubicBezTo>
                  <a:pt x="739" y="82"/>
                  <a:pt x="736" y="88"/>
                  <a:pt x="741" y="95"/>
                </a:cubicBezTo>
                <a:cubicBezTo>
                  <a:pt x="743" y="99"/>
                  <a:pt x="745" y="104"/>
                  <a:pt x="747" y="109"/>
                </a:cubicBezTo>
                <a:cubicBezTo>
                  <a:pt x="747" y="110"/>
                  <a:pt x="747" y="112"/>
                  <a:pt x="747" y="112"/>
                </a:cubicBezTo>
                <a:cubicBezTo>
                  <a:pt x="747" y="117"/>
                  <a:pt x="746" y="119"/>
                  <a:pt x="747" y="121"/>
                </a:cubicBezTo>
                <a:cubicBezTo>
                  <a:pt x="748" y="128"/>
                  <a:pt x="749" y="136"/>
                  <a:pt x="752" y="143"/>
                </a:cubicBezTo>
                <a:cubicBezTo>
                  <a:pt x="753" y="148"/>
                  <a:pt x="755" y="153"/>
                  <a:pt x="760" y="157"/>
                </a:cubicBezTo>
                <a:cubicBezTo>
                  <a:pt x="761" y="158"/>
                  <a:pt x="762" y="158"/>
                  <a:pt x="763" y="158"/>
                </a:cubicBezTo>
                <a:cubicBezTo>
                  <a:pt x="765" y="157"/>
                  <a:pt x="766" y="157"/>
                  <a:pt x="767" y="155"/>
                </a:cubicBezTo>
                <a:cubicBezTo>
                  <a:pt x="775" y="145"/>
                  <a:pt x="775" y="145"/>
                  <a:pt x="789" y="136"/>
                </a:cubicBezTo>
                <a:cubicBezTo>
                  <a:pt x="793" y="133"/>
                  <a:pt x="797" y="130"/>
                  <a:pt x="801" y="126"/>
                </a:cubicBezTo>
                <a:cubicBezTo>
                  <a:pt x="803" y="124"/>
                  <a:pt x="805" y="121"/>
                  <a:pt x="806" y="118"/>
                </a:cubicBezTo>
                <a:cubicBezTo>
                  <a:pt x="807" y="116"/>
                  <a:pt x="807" y="113"/>
                  <a:pt x="807" y="112"/>
                </a:cubicBezTo>
                <a:cubicBezTo>
                  <a:pt x="805" y="109"/>
                  <a:pt x="803" y="106"/>
                  <a:pt x="802" y="103"/>
                </a:cubicBezTo>
                <a:close/>
                <a:moveTo>
                  <a:pt x="759" y="230"/>
                </a:moveTo>
                <a:cubicBezTo>
                  <a:pt x="759" y="230"/>
                  <a:pt x="758" y="231"/>
                  <a:pt x="758" y="231"/>
                </a:cubicBezTo>
                <a:cubicBezTo>
                  <a:pt x="757" y="233"/>
                  <a:pt x="758" y="234"/>
                  <a:pt x="760" y="234"/>
                </a:cubicBezTo>
                <a:cubicBezTo>
                  <a:pt x="761" y="234"/>
                  <a:pt x="762" y="233"/>
                  <a:pt x="762" y="232"/>
                </a:cubicBezTo>
                <a:cubicBezTo>
                  <a:pt x="761" y="230"/>
                  <a:pt x="761" y="229"/>
                  <a:pt x="759" y="230"/>
                </a:cubicBezTo>
                <a:close/>
                <a:moveTo>
                  <a:pt x="771" y="222"/>
                </a:moveTo>
                <a:cubicBezTo>
                  <a:pt x="770" y="222"/>
                  <a:pt x="770" y="222"/>
                  <a:pt x="770" y="222"/>
                </a:cubicBezTo>
                <a:cubicBezTo>
                  <a:pt x="770" y="223"/>
                  <a:pt x="770" y="223"/>
                  <a:pt x="770" y="223"/>
                </a:cubicBezTo>
                <a:cubicBezTo>
                  <a:pt x="772" y="223"/>
                  <a:pt x="772" y="223"/>
                  <a:pt x="772" y="223"/>
                </a:cubicBezTo>
                <a:lnTo>
                  <a:pt x="771" y="222"/>
                </a:lnTo>
                <a:close/>
                <a:moveTo>
                  <a:pt x="749" y="205"/>
                </a:moveTo>
                <a:cubicBezTo>
                  <a:pt x="748" y="205"/>
                  <a:pt x="747" y="205"/>
                  <a:pt x="747" y="205"/>
                </a:cubicBezTo>
                <a:cubicBezTo>
                  <a:pt x="744" y="207"/>
                  <a:pt x="741" y="209"/>
                  <a:pt x="739" y="211"/>
                </a:cubicBezTo>
                <a:cubicBezTo>
                  <a:pt x="737" y="212"/>
                  <a:pt x="737" y="213"/>
                  <a:pt x="737" y="215"/>
                </a:cubicBezTo>
                <a:cubicBezTo>
                  <a:pt x="737" y="216"/>
                  <a:pt x="738" y="217"/>
                  <a:pt x="739" y="217"/>
                </a:cubicBezTo>
                <a:cubicBezTo>
                  <a:pt x="745" y="218"/>
                  <a:pt x="750" y="214"/>
                  <a:pt x="751" y="209"/>
                </a:cubicBezTo>
                <a:cubicBezTo>
                  <a:pt x="750" y="207"/>
                  <a:pt x="749" y="206"/>
                  <a:pt x="749" y="205"/>
                </a:cubicBezTo>
                <a:close/>
                <a:moveTo>
                  <a:pt x="257" y="105"/>
                </a:moveTo>
                <a:cubicBezTo>
                  <a:pt x="255" y="105"/>
                  <a:pt x="252" y="105"/>
                  <a:pt x="249" y="107"/>
                </a:cubicBezTo>
                <a:cubicBezTo>
                  <a:pt x="246" y="109"/>
                  <a:pt x="246" y="113"/>
                  <a:pt x="249" y="115"/>
                </a:cubicBezTo>
                <a:cubicBezTo>
                  <a:pt x="252" y="118"/>
                  <a:pt x="255" y="119"/>
                  <a:pt x="258" y="118"/>
                </a:cubicBezTo>
                <a:cubicBezTo>
                  <a:pt x="259" y="117"/>
                  <a:pt x="261" y="115"/>
                  <a:pt x="262" y="113"/>
                </a:cubicBezTo>
                <a:cubicBezTo>
                  <a:pt x="263" y="110"/>
                  <a:pt x="261" y="106"/>
                  <a:pt x="257" y="105"/>
                </a:cubicBezTo>
                <a:close/>
                <a:moveTo>
                  <a:pt x="795" y="256"/>
                </a:moveTo>
                <a:cubicBezTo>
                  <a:pt x="794" y="257"/>
                  <a:pt x="793" y="258"/>
                  <a:pt x="792" y="259"/>
                </a:cubicBezTo>
                <a:cubicBezTo>
                  <a:pt x="787" y="260"/>
                  <a:pt x="783" y="262"/>
                  <a:pt x="778" y="263"/>
                </a:cubicBezTo>
                <a:cubicBezTo>
                  <a:pt x="777" y="264"/>
                  <a:pt x="776" y="262"/>
                  <a:pt x="777" y="261"/>
                </a:cubicBezTo>
                <a:cubicBezTo>
                  <a:pt x="777" y="258"/>
                  <a:pt x="778" y="255"/>
                  <a:pt x="779" y="253"/>
                </a:cubicBezTo>
                <a:cubicBezTo>
                  <a:pt x="779" y="250"/>
                  <a:pt x="777" y="247"/>
                  <a:pt x="774" y="248"/>
                </a:cubicBezTo>
                <a:cubicBezTo>
                  <a:pt x="769" y="248"/>
                  <a:pt x="765" y="249"/>
                  <a:pt x="764" y="254"/>
                </a:cubicBezTo>
                <a:cubicBezTo>
                  <a:pt x="763" y="257"/>
                  <a:pt x="763" y="259"/>
                  <a:pt x="759" y="259"/>
                </a:cubicBezTo>
                <a:cubicBezTo>
                  <a:pt x="757" y="259"/>
                  <a:pt x="754" y="260"/>
                  <a:pt x="751" y="261"/>
                </a:cubicBezTo>
                <a:cubicBezTo>
                  <a:pt x="747" y="261"/>
                  <a:pt x="744" y="264"/>
                  <a:pt x="741" y="267"/>
                </a:cubicBezTo>
                <a:cubicBezTo>
                  <a:pt x="737" y="271"/>
                  <a:pt x="737" y="273"/>
                  <a:pt x="741" y="277"/>
                </a:cubicBezTo>
                <a:cubicBezTo>
                  <a:pt x="743" y="279"/>
                  <a:pt x="742" y="282"/>
                  <a:pt x="741" y="283"/>
                </a:cubicBezTo>
                <a:cubicBezTo>
                  <a:pt x="735" y="286"/>
                  <a:pt x="731" y="290"/>
                  <a:pt x="725" y="292"/>
                </a:cubicBezTo>
                <a:cubicBezTo>
                  <a:pt x="720" y="295"/>
                  <a:pt x="715" y="297"/>
                  <a:pt x="711" y="301"/>
                </a:cubicBezTo>
                <a:cubicBezTo>
                  <a:pt x="708" y="306"/>
                  <a:pt x="703" y="309"/>
                  <a:pt x="701" y="315"/>
                </a:cubicBezTo>
                <a:cubicBezTo>
                  <a:pt x="700" y="319"/>
                  <a:pt x="698" y="322"/>
                  <a:pt x="693" y="323"/>
                </a:cubicBezTo>
                <a:cubicBezTo>
                  <a:pt x="688" y="325"/>
                  <a:pt x="689" y="332"/>
                  <a:pt x="685" y="334"/>
                </a:cubicBezTo>
                <a:cubicBezTo>
                  <a:pt x="683" y="336"/>
                  <a:pt x="681" y="339"/>
                  <a:pt x="680" y="341"/>
                </a:cubicBezTo>
                <a:cubicBezTo>
                  <a:pt x="678" y="346"/>
                  <a:pt x="679" y="350"/>
                  <a:pt x="681" y="355"/>
                </a:cubicBezTo>
                <a:cubicBezTo>
                  <a:pt x="681" y="358"/>
                  <a:pt x="683" y="359"/>
                  <a:pt x="685" y="361"/>
                </a:cubicBezTo>
                <a:cubicBezTo>
                  <a:pt x="690" y="365"/>
                  <a:pt x="695" y="369"/>
                  <a:pt x="701" y="371"/>
                </a:cubicBezTo>
                <a:cubicBezTo>
                  <a:pt x="707" y="373"/>
                  <a:pt x="714" y="376"/>
                  <a:pt x="719" y="381"/>
                </a:cubicBezTo>
                <a:cubicBezTo>
                  <a:pt x="719" y="383"/>
                  <a:pt x="720" y="384"/>
                  <a:pt x="719" y="385"/>
                </a:cubicBezTo>
                <a:cubicBezTo>
                  <a:pt x="719" y="387"/>
                  <a:pt x="718" y="388"/>
                  <a:pt x="717" y="389"/>
                </a:cubicBezTo>
                <a:cubicBezTo>
                  <a:pt x="714" y="390"/>
                  <a:pt x="714" y="388"/>
                  <a:pt x="713" y="386"/>
                </a:cubicBezTo>
                <a:cubicBezTo>
                  <a:pt x="713" y="384"/>
                  <a:pt x="711" y="382"/>
                  <a:pt x="709" y="383"/>
                </a:cubicBezTo>
                <a:cubicBezTo>
                  <a:pt x="706" y="383"/>
                  <a:pt x="703" y="383"/>
                  <a:pt x="701" y="384"/>
                </a:cubicBezTo>
                <a:cubicBezTo>
                  <a:pt x="694" y="390"/>
                  <a:pt x="687" y="392"/>
                  <a:pt x="679" y="395"/>
                </a:cubicBezTo>
                <a:cubicBezTo>
                  <a:pt x="671" y="399"/>
                  <a:pt x="663" y="402"/>
                  <a:pt x="656" y="404"/>
                </a:cubicBezTo>
                <a:cubicBezTo>
                  <a:pt x="653" y="405"/>
                  <a:pt x="650" y="405"/>
                  <a:pt x="648" y="407"/>
                </a:cubicBezTo>
                <a:cubicBezTo>
                  <a:pt x="640" y="409"/>
                  <a:pt x="638" y="415"/>
                  <a:pt x="642" y="423"/>
                </a:cubicBezTo>
                <a:cubicBezTo>
                  <a:pt x="643" y="426"/>
                  <a:pt x="645" y="429"/>
                  <a:pt x="648" y="432"/>
                </a:cubicBezTo>
                <a:cubicBezTo>
                  <a:pt x="651" y="435"/>
                  <a:pt x="653" y="439"/>
                  <a:pt x="654" y="444"/>
                </a:cubicBezTo>
                <a:cubicBezTo>
                  <a:pt x="655" y="447"/>
                  <a:pt x="656" y="450"/>
                  <a:pt x="657" y="452"/>
                </a:cubicBezTo>
                <a:cubicBezTo>
                  <a:pt x="659" y="454"/>
                  <a:pt x="661" y="456"/>
                  <a:pt x="663" y="457"/>
                </a:cubicBezTo>
                <a:cubicBezTo>
                  <a:pt x="669" y="460"/>
                  <a:pt x="674" y="459"/>
                  <a:pt x="680" y="459"/>
                </a:cubicBezTo>
                <a:cubicBezTo>
                  <a:pt x="684" y="463"/>
                  <a:pt x="689" y="468"/>
                  <a:pt x="693" y="472"/>
                </a:cubicBezTo>
                <a:cubicBezTo>
                  <a:pt x="694" y="473"/>
                  <a:pt x="696" y="473"/>
                  <a:pt x="697" y="473"/>
                </a:cubicBezTo>
                <a:cubicBezTo>
                  <a:pt x="700" y="475"/>
                  <a:pt x="703" y="476"/>
                  <a:pt x="707" y="477"/>
                </a:cubicBezTo>
                <a:cubicBezTo>
                  <a:pt x="709" y="479"/>
                  <a:pt x="711" y="481"/>
                  <a:pt x="712" y="483"/>
                </a:cubicBezTo>
                <a:cubicBezTo>
                  <a:pt x="713" y="492"/>
                  <a:pt x="716" y="501"/>
                  <a:pt x="721" y="509"/>
                </a:cubicBezTo>
                <a:cubicBezTo>
                  <a:pt x="723" y="510"/>
                  <a:pt x="721" y="512"/>
                  <a:pt x="719" y="513"/>
                </a:cubicBezTo>
                <a:cubicBezTo>
                  <a:pt x="717" y="515"/>
                  <a:pt x="715" y="516"/>
                  <a:pt x="713" y="517"/>
                </a:cubicBezTo>
                <a:cubicBezTo>
                  <a:pt x="713" y="518"/>
                  <a:pt x="713" y="518"/>
                  <a:pt x="713" y="518"/>
                </a:cubicBezTo>
                <a:cubicBezTo>
                  <a:pt x="713" y="519"/>
                  <a:pt x="712" y="519"/>
                  <a:pt x="712" y="520"/>
                </a:cubicBezTo>
                <a:cubicBezTo>
                  <a:pt x="712" y="519"/>
                  <a:pt x="712" y="518"/>
                  <a:pt x="712" y="518"/>
                </a:cubicBezTo>
                <a:cubicBezTo>
                  <a:pt x="713" y="517"/>
                  <a:pt x="713" y="517"/>
                  <a:pt x="713" y="517"/>
                </a:cubicBezTo>
                <a:cubicBezTo>
                  <a:pt x="712" y="517"/>
                  <a:pt x="711" y="515"/>
                  <a:pt x="711" y="515"/>
                </a:cubicBezTo>
                <a:cubicBezTo>
                  <a:pt x="705" y="507"/>
                  <a:pt x="703" y="500"/>
                  <a:pt x="708" y="491"/>
                </a:cubicBezTo>
                <a:cubicBezTo>
                  <a:pt x="708" y="491"/>
                  <a:pt x="708" y="489"/>
                  <a:pt x="708" y="487"/>
                </a:cubicBezTo>
                <a:cubicBezTo>
                  <a:pt x="709" y="483"/>
                  <a:pt x="705" y="479"/>
                  <a:pt x="701" y="479"/>
                </a:cubicBezTo>
                <a:cubicBezTo>
                  <a:pt x="697" y="479"/>
                  <a:pt x="694" y="480"/>
                  <a:pt x="691" y="481"/>
                </a:cubicBezTo>
                <a:cubicBezTo>
                  <a:pt x="684" y="482"/>
                  <a:pt x="678" y="481"/>
                  <a:pt x="673" y="477"/>
                </a:cubicBezTo>
                <a:cubicBezTo>
                  <a:pt x="670" y="474"/>
                  <a:pt x="667" y="471"/>
                  <a:pt x="663" y="469"/>
                </a:cubicBezTo>
                <a:cubicBezTo>
                  <a:pt x="657" y="467"/>
                  <a:pt x="651" y="463"/>
                  <a:pt x="644" y="462"/>
                </a:cubicBezTo>
                <a:cubicBezTo>
                  <a:pt x="637" y="460"/>
                  <a:pt x="631" y="458"/>
                  <a:pt x="624" y="456"/>
                </a:cubicBezTo>
                <a:cubicBezTo>
                  <a:pt x="623" y="455"/>
                  <a:pt x="620" y="456"/>
                  <a:pt x="619" y="458"/>
                </a:cubicBezTo>
                <a:cubicBezTo>
                  <a:pt x="615" y="460"/>
                  <a:pt x="613" y="464"/>
                  <a:pt x="613" y="469"/>
                </a:cubicBezTo>
                <a:cubicBezTo>
                  <a:pt x="613" y="469"/>
                  <a:pt x="615" y="471"/>
                  <a:pt x="615" y="472"/>
                </a:cubicBezTo>
                <a:cubicBezTo>
                  <a:pt x="617" y="473"/>
                  <a:pt x="619" y="473"/>
                  <a:pt x="621" y="473"/>
                </a:cubicBezTo>
                <a:cubicBezTo>
                  <a:pt x="621" y="473"/>
                  <a:pt x="621" y="473"/>
                  <a:pt x="621" y="473"/>
                </a:cubicBezTo>
                <a:cubicBezTo>
                  <a:pt x="622" y="472"/>
                  <a:pt x="622" y="472"/>
                  <a:pt x="622" y="472"/>
                </a:cubicBezTo>
                <a:cubicBezTo>
                  <a:pt x="621" y="473"/>
                  <a:pt x="621" y="473"/>
                  <a:pt x="621" y="473"/>
                </a:cubicBezTo>
                <a:cubicBezTo>
                  <a:pt x="623" y="475"/>
                  <a:pt x="624" y="476"/>
                  <a:pt x="625" y="477"/>
                </a:cubicBezTo>
                <a:cubicBezTo>
                  <a:pt x="627" y="477"/>
                  <a:pt x="629" y="478"/>
                  <a:pt x="631" y="478"/>
                </a:cubicBezTo>
                <a:cubicBezTo>
                  <a:pt x="634" y="479"/>
                  <a:pt x="635" y="483"/>
                  <a:pt x="633" y="485"/>
                </a:cubicBezTo>
                <a:cubicBezTo>
                  <a:pt x="632" y="487"/>
                  <a:pt x="630" y="489"/>
                  <a:pt x="628" y="488"/>
                </a:cubicBezTo>
                <a:cubicBezTo>
                  <a:pt x="626" y="487"/>
                  <a:pt x="623" y="486"/>
                  <a:pt x="621" y="485"/>
                </a:cubicBezTo>
                <a:cubicBezTo>
                  <a:pt x="619" y="484"/>
                  <a:pt x="617" y="483"/>
                  <a:pt x="615" y="482"/>
                </a:cubicBezTo>
                <a:cubicBezTo>
                  <a:pt x="612" y="482"/>
                  <a:pt x="609" y="483"/>
                  <a:pt x="608" y="486"/>
                </a:cubicBezTo>
                <a:cubicBezTo>
                  <a:pt x="607" y="487"/>
                  <a:pt x="606" y="490"/>
                  <a:pt x="607" y="491"/>
                </a:cubicBezTo>
                <a:cubicBezTo>
                  <a:pt x="610" y="499"/>
                  <a:pt x="615" y="505"/>
                  <a:pt x="624" y="508"/>
                </a:cubicBezTo>
                <a:cubicBezTo>
                  <a:pt x="629" y="509"/>
                  <a:pt x="633" y="511"/>
                  <a:pt x="639" y="511"/>
                </a:cubicBezTo>
                <a:cubicBezTo>
                  <a:pt x="641" y="511"/>
                  <a:pt x="643" y="512"/>
                  <a:pt x="644" y="513"/>
                </a:cubicBezTo>
                <a:cubicBezTo>
                  <a:pt x="645" y="513"/>
                  <a:pt x="645" y="513"/>
                  <a:pt x="646" y="514"/>
                </a:cubicBezTo>
                <a:cubicBezTo>
                  <a:pt x="646" y="515"/>
                  <a:pt x="645" y="517"/>
                  <a:pt x="644" y="516"/>
                </a:cubicBezTo>
                <a:cubicBezTo>
                  <a:pt x="641" y="515"/>
                  <a:pt x="637" y="513"/>
                  <a:pt x="634" y="514"/>
                </a:cubicBezTo>
                <a:cubicBezTo>
                  <a:pt x="627" y="515"/>
                  <a:pt x="621" y="514"/>
                  <a:pt x="615" y="513"/>
                </a:cubicBezTo>
                <a:cubicBezTo>
                  <a:pt x="611" y="513"/>
                  <a:pt x="608" y="512"/>
                  <a:pt x="607" y="509"/>
                </a:cubicBezTo>
                <a:cubicBezTo>
                  <a:pt x="606" y="507"/>
                  <a:pt x="605" y="506"/>
                  <a:pt x="605" y="505"/>
                </a:cubicBezTo>
                <a:cubicBezTo>
                  <a:pt x="600" y="498"/>
                  <a:pt x="596" y="491"/>
                  <a:pt x="596" y="482"/>
                </a:cubicBezTo>
                <a:cubicBezTo>
                  <a:pt x="595" y="475"/>
                  <a:pt x="592" y="469"/>
                  <a:pt x="588" y="463"/>
                </a:cubicBezTo>
                <a:cubicBezTo>
                  <a:pt x="587" y="461"/>
                  <a:pt x="585" y="460"/>
                  <a:pt x="583" y="459"/>
                </a:cubicBezTo>
                <a:cubicBezTo>
                  <a:pt x="583" y="459"/>
                  <a:pt x="582" y="459"/>
                  <a:pt x="581" y="459"/>
                </a:cubicBezTo>
                <a:cubicBezTo>
                  <a:pt x="581" y="459"/>
                  <a:pt x="580" y="460"/>
                  <a:pt x="580" y="461"/>
                </a:cubicBezTo>
                <a:cubicBezTo>
                  <a:pt x="582" y="466"/>
                  <a:pt x="584" y="471"/>
                  <a:pt x="585" y="476"/>
                </a:cubicBezTo>
                <a:cubicBezTo>
                  <a:pt x="587" y="481"/>
                  <a:pt x="586" y="485"/>
                  <a:pt x="584" y="488"/>
                </a:cubicBezTo>
                <a:cubicBezTo>
                  <a:pt x="583" y="489"/>
                  <a:pt x="583" y="491"/>
                  <a:pt x="581" y="492"/>
                </a:cubicBezTo>
                <a:cubicBezTo>
                  <a:pt x="578" y="496"/>
                  <a:pt x="576" y="500"/>
                  <a:pt x="578" y="505"/>
                </a:cubicBezTo>
                <a:cubicBezTo>
                  <a:pt x="579" y="510"/>
                  <a:pt x="577" y="515"/>
                  <a:pt x="579" y="519"/>
                </a:cubicBezTo>
                <a:cubicBezTo>
                  <a:pt x="582" y="523"/>
                  <a:pt x="586" y="526"/>
                  <a:pt x="590" y="529"/>
                </a:cubicBezTo>
                <a:cubicBezTo>
                  <a:pt x="593" y="532"/>
                  <a:pt x="595" y="534"/>
                  <a:pt x="597" y="536"/>
                </a:cubicBezTo>
                <a:cubicBezTo>
                  <a:pt x="601" y="540"/>
                  <a:pt x="604" y="544"/>
                  <a:pt x="604" y="549"/>
                </a:cubicBezTo>
                <a:cubicBezTo>
                  <a:pt x="604" y="555"/>
                  <a:pt x="604" y="560"/>
                  <a:pt x="605" y="565"/>
                </a:cubicBezTo>
                <a:cubicBezTo>
                  <a:pt x="606" y="576"/>
                  <a:pt x="613" y="585"/>
                  <a:pt x="617" y="594"/>
                </a:cubicBezTo>
                <a:cubicBezTo>
                  <a:pt x="618" y="597"/>
                  <a:pt x="621" y="597"/>
                  <a:pt x="624" y="597"/>
                </a:cubicBezTo>
                <a:cubicBezTo>
                  <a:pt x="630" y="597"/>
                  <a:pt x="635" y="596"/>
                  <a:pt x="639" y="591"/>
                </a:cubicBezTo>
                <a:cubicBezTo>
                  <a:pt x="643" y="585"/>
                  <a:pt x="649" y="587"/>
                  <a:pt x="654" y="590"/>
                </a:cubicBezTo>
                <a:cubicBezTo>
                  <a:pt x="654" y="590"/>
                  <a:pt x="655" y="591"/>
                  <a:pt x="655" y="591"/>
                </a:cubicBezTo>
                <a:cubicBezTo>
                  <a:pt x="655" y="592"/>
                  <a:pt x="654" y="593"/>
                  <a:pt x="654" y="593"/>
                </a:cubicBezTo>
                <a:cubicBezTo>
                  <a:pt x="648" y="597"/>
                  <a:pt x="643" y="601"/>
                  <a:pt x="637" y="605"/>
                </a:cubicBezTo>
                <a:cubicBezTo>
                  <a:pt x="632" y="609"/>
                  <a:pt x="631" y="617"/>
                  <a:pt x="635" y="623"/>
                </a:cubicBezTo>
                <a:cubicBezTo>
                  <a:pt x="637" y="625"/>
                  <a:pt x="640" y="627"/>
                  <a:pt x="642" y="630"/>
                </a:cubicBezTo>
                <a:cubicBezTo>
                  <a:pt x="645" y="634"/>
                  <a:pt x="647" y="639"/>
                  <a:pt x="645" y="644"/>
                </a:cubicBezTo>
                <a:cubicBezTo>
                  <a:pt x="642" y="651"/>
                  <a:pt x="641" y="657"/>
                  <a:pt x="641" y="664"/>
                </a:cubicBezTo>
                <a:cubicBezTo>
                  <a:pt x="641" y="667"/>
                  <a:pt x="640" y="671"/>
                  <a:pt x="639" y="674"/>
                </a:cubicBezTo>
                <a:cubicBezTo>
                  <a:pt x="634" y="681"/>
                  <a:pt x="629" y="686"/>
                  <a:pt x="628" y="694"/>
                </a:cubicBezTo>
                <a:cubicBezTo>
                  <a:pt x="628" y="695"/>
                  <a:pt x="626" y="696"/>
                  <a:pt x="625" y="696"/>
                </a:cubicBezTo>
                <a:cubicBezTo>
                  <a:pt x="617" y="695"/>
                  <a:pt x="608" y="694"/>
                  <a:pt x="600" y="693"/>
                </a:cubicBezTo>
                <a:cubicBezTo>
                  <a:pt x="599" y="693"/>
                  <a:pt x="597" y="692"/>
                  <a:pt x="597" y="691"/>
                </a:cubicBezTo>
                <a:cubicBezTo>
                  <a:pt x="596" y="689"/>
                  <a:pt x="596" y="687"/>
                  <a:pt x="597" y="685"/>
                </a:cubicBezTo>
                <a:cubicBezTo>
                  <a:pt x="596" y="685"/>
                  <a:pt x="596" y="685"/>
                  <a:pt x="596" y="685"/>
                </a:cubicBezTo>
                <a:cubicBezTo>
                  <a:pt x="595" y="685"/>
                  <a:pt x="595" y="685"/>
                  <a:pt x="596" y="684"/>
                </a:cubicBezTo>
                <a:cubicBezTo>
                  <a:pt x="596" y="685"/>
                  <a:pt x="596" y="685"/>
                  <a:pt x="597" y="685"/>
                </a:cubicBezTo>
                <a:cubicBezTo>
                  <a:pt x="598" y="687"/>
                  <a:pt x="600" y="687"/>
                  <a:pt x="602" y="688"/>
                </a:cubicBezTo>
                <a:cubicBezTo>
                  <a:pt x="609" y="691"/>
                  <a:pt x="614" y="689"/>
                  <a:pt x="617" y="682"/>
                </a:cubicBezTo>
                <a:cubicBezTo>
                  <a:pt x="622" y="670"/>
                  <a:pt x="624" y="657"/>
                  <a:pt x="627" y="644"/>
                </a:cubicBezTo>
                <a:cubicBezTo>
                  <a:pt x="627" y="642"/>
                  <a:pt x="627" y="639"/>
                  <a:pt x="626" y="638"/>
                </a:cubicBezTo>
                <a:cubicBezTo>
                  <a:pt x="623" y="633"/>
                  <a:pt x="621" y="628"/>
                  <a:pt x="623" y="622"/>
                </a:cubicBezTo>
                <a:cubicBezTo>
                  <a:pt x="623" y="618"/>
                  <a:pt x="621" y="615"/>
                  <a:pt x="618" y="613"/>
                </a:cubicBezTo>
                <a:cubicBezTo>
                  <a:pt x="615" y="611"/>
                  <a:pt x="613" y="609"/>
                  <a:pt x="610" y="607"/>
                </a:cubicBezTo>
                <a:cubicBezTo>
                  <a:pt x="605" y="604"/>
                  <a:pt x="603" y="600"/>
                  <a:pt x="601" y="595"/>
                </a:cubicBezTo>
                <a:cubicBezTo>
                  <a:pt x="596" y="580"/>
                  <a:pt x="590" y="564"/>
                  <a:pt x="585" y="548"/>
                </a:cubicBezTo>
                <a:cubicBezTo>
                  <a:pt x="582" y="539"/>
                  <a:pt x="577" y="531"/>
                  <a:pt x="569" y="525"/>
                </a:cubicBezTo>
                <a:cubicBezTo>
                  <a:pt x="565" y="522"/>
                  <a:pt x="563" y="518"/>
                  <a:pt x="563" y="513"/>
                </a:cubicBezTo>
                <a:cubicBezTo>
                  <a:pt x="563" y="499"/>
                  <a:pt x="561" y="485"/>
                  <a:pt x="557" y="471"/>
                </a:cubicBezTo>
                <a:cubicBezTo>
                  <a:pt x="557" y="469"/>
                  <a:pt x="555" y="466"/>
                  <a:pt x="552" y="465"/>
                </a:cubicBezTo>
                <a:cubicBezTo>
                  <a:pt x="541" y="461"/>
                  <a:pt x="531" y="459"/>
                  <a:pt x="519" y="463"/>
                </a:cubicBezTo>
                <a:cubicBezTo>
                  <a:pt x="517" y="463"/>
                  <a:pt x="514" y="462"/>
                  <a:pt x="511" y="463"/>
                </a:cubicBezTo>
                <a:cubicBezTo>
                  <a:pt x="509" y="463"/>
                  <a:pt x="507" y="465"/>
                  <a:pt x="507" y="467"/>
                </a:cubicBezTo>
                <a:cubicBezTo>
                  <a:pt x="507" y="470"/>
                  <a:pt x="507" y="473"/>
                  <a:pt x="507" y="477"/>
                </a:cubicBezTo>
                <a:cubicBezTo>
                  <a:pt x="507" y="488"/>
                  <a:pt x="508" y="499"/>
                  <a:pt x="508" y="510"/>
                </a:cubicBezTo>
                <a:cubicBezTo>
                  <a:pt x="509" y="516"/>
                  <a:pt x="507" y="521"/>
                  <a:pt x="503" y="526"/>
                </a:cubicBezTo>
                <a:cubicBezTo>
                  <a:pt x="499" y="531"/>
                  <a:pt x="498" y="537"/>
                  <a:pt x="498" y="543"/>
                </a:cubicBezTo>
                <a:cubicBezTo>
                  <a:pt x="499" y="547"/>
                  <a:pt x="499" y="551"/>
                  <a:pt x="503" y="554"/>
                </a:cubicBezTo>
                <a:cubicBezTo>
                  <a:pt x="507" y="556"/>
                  <a:pt x="510" y="559"/>
                  <a:pt x="511" y="563"/>
                </a:cubicBezTo>
                <a:cubicBezTo>
                  <a:pt x="512" y="569"/>
                  <a:pt x="516" y="575"/>
                  <a:pt x="513" y="581"/>
                </a:cubicBezTo>
                <a:cubicBezTo>
                  <a:pt x="512" y="583"/>
                  <a:pt x="513" y="585"/>
                  <a:pt x="513" y="585"/>
                </a:cubicBezTo>
                <a:cubicBezTo>
                  <a:pt x="516" y="591"/>
                  <a:pt x="519" y="596"/>
                  <a:pt x="522" y="602"/>
                </a:cubicBezTo>
                <a:cubicBezTo>
                  <a:pt x="523" y="602"/>
                  <a:pt x="525" y="602"/>
                  <a:pt x="526" y="601"/>
                </a:cubicBezTo>
                <a:cubicBezTo>
                  <a:pt x="529" y="599"/>
                  <a:pt x="532" y="599"/>
                  <a:pt x="535" y="602"/>
                </a:cubicBezTo>
                <a:cubicBezTo>
                  <a:pt x="541" y="608"/>
                  <a:pt x="546" y="614"/>
                  <a:pt x="555" y="617"/>
                </a:cubicBezTo>
                <a:cubicBezTo>
                  <a:pt x="555" y="617"/>
                  <a:pt x="556" y="619"/>
                  <a:pt x="556" y="620"/>
                </a:cubicBezTo>
                <a:cubicBezTo>
                  <a:pt x="557" y="624"/>
                  <a:pt x="556" y="627"/>
                  <a:pt x="556" y="631"/>
                </a:cubicBezTo>
                <a:cubicBezTo>
                  <a:pt x="556" y="633"/>
                  <a:pt x="553" y="634"/>
                  <a:pt x="551" y="633"/>
                </a:cubicBezTo>
                <a:cubicBezTo>
                  <a:pt x="547" y="630"/>
                  <a:pt x="543" y="627"/>
                  <a:pt x="539" y="625"/>
                </a:cubicBezTo>
                <a:cubicBezTo>
                  <a:pt x="536" y="623"/>
                  <a:pt x="534" y="621"/>
                  <a:pt x="531" y="619"/>
                </a:cubicBezTo>
                <a:cubicBezTo>
                  <a:pt x="525" y="617"/>
                  <a:pt x="520" y="615"/>
                  <a:pt x="515" y="613"/>
                </a:cubicBezTo>
                <a:cubicBezTo>
                  <a:pt x="511" y="612"/>
                  <a:pt x="506" y="610"/>
                  <a:pt x="502" y="608"/>
                </a:cubicBezTo>
                <a:cubicBezTo>
                  <a:pt x="495" y="609"/>
                  <a:pt x="492" y="603"/>
                  <a:pt x="487" y="601"/>
                </a:cubicBezTo>
                <a:cubicBezTo>
                  <a:pt x="477" y="596"/>
                  <a:pt x="468" y="593"/>
                  <a:pt x="457" y="595"/>
                </a:cubicBezTo>
                <a:cubicBezTo>
                  <a:pt x="456" y="596"/>
                  <a:pt x="454" y="596"/>
                  <a:pt x="453" y="596"/>
                </a:cubicBezTo>
                <a:cubicBezTo>
                  <a:pt x="441" y="596"/>
                  <a:pt x="429" y="595"/>
                  <a:pt x="420" y="586"/>
                </a:cubicBezTo>
                <a:cubicBezTo>
                  <a:pt x="415" y="582"/>
                  <a:pt x="410" y="579"/>
                  <a:pt x="405" y="576"/>
                </a:cubicBezTo>
                <a:cubicBezTo>
                  <a:pt x="403" y="575"/>
                  <a:pt x="400" y="576"/>
                  <a:pt x="399" y="577"/>
                </a:cubicBezTo>
                <a:cubicBezTo>
                  <a:pt x="399" y="578"/>
                  <a:pt x="398" y="579"/>
                  <a:pt x="398" y="579"/>
                </a:cubicBezTo>
                <a:cubicBezTo>
                  <a:pt x="396" y="585"/>
                  <a:pt x="398" y="590"/>
                  <a:pt x="403" y="594"/>
                </a:cubicBezTo>
                <a:cubicBezTo>
                  <a:pt x="408" y="599"/>
                  <a:pt x="416" y="599"/>
                  <a:pt x="420" y="605"/>
                </a:cubicBezTo>
                <a:cubicBezTo>
                  <a:pt x="421" y="606"/>
                  <a:pt x="423" y="606"/>
                  <a:pt x="424" y="606"/>
                </a:cubicBezTo>
                <a:cubicBezTo>
                  <a:pt x="427" y="607"/>
                  <a:pt x="429" y="608"/>
                  <a:pt x="431" y="610"/>
                </a:cubicBezTo>
                <a:cubicBezTo>
                  <a:pt x="435" y="615"/>
                  <a:pt x="439" y="620"/>
                  <a:pt x="443" y="625"/>
                </a:cubicBezTo>
                <a:cubicBezTo>
                  <a:pt x="445" y="627"/>
                  <a:pt x="444" y="631"/>
                  <a:pt x="442" y="633"/>
                </a:cubicBezTo>
                <a:cubicBezTo>
                  <a:pt x="438" y="636"/>
                  <a:pt x="433" y="639"/>
                  <a:pt x="431" y="645"/>
                </a:cubicBezTo>
                <a:cubicBezTo>
                  <a:pt x="431" y="645"/>
                  <a:pt x="430" y="645"/>
                  <a:pt x="430" y="645"/>
                </a:cubicBezTo>
                <a:cubicBezTo>
                  <a:pt x="429" y="645"/>
                  <a:pt x="427" y="644"/>
                  <a:pt x="427" y="643"/>
                </a:cubicBezTo>
                <a:cubicBezTo>
                  <a:pt x="426" y="641"/>
                  <a:pt x="426" y="638"/>
                  <a:pt x="425" y="635"/>
                </a:cubicBezTo>
                <a:cubicBezTo>
                  <a:pt x="423" y="632"/>
                  <a:pt x="419" y="630"/>
                  <a:pt x="416" y="631"/>
                </a:cubicBezTo>
                <a:cubicBezTo>
                  <a:pt x="411" y="633"/>
                  <a:pt x="407" y="637"/>
                  <a:pt x="401" y="637"/>
                </a:cubicBezTo>
                <a:cubicBezTo>
                  <a:pt x="401" y="637"/>
                  <a:pt x="399" y="637"/>
                  <a:pt x="399" y="637"/>
                </a:cubicBezTo>
                <a:cubicBezTo>
                  <a:pt x="397" y="643"/>
                  <a:pt x="393" y="644"/>
                  <a:pt x="388" y="644"/>
                </a:cubicBezTo>
                <a:cubicBezTo>
                  <a:pt x="383" y="643"/>
                  <a:pt x="377" y="645"/>
                  <a:pt x="375" y="649"/>
                </a:cubicBezTo>
                <a:cubicBezTo>
                  <a:pt x="371" y="653"/>
                  <a:pt x="365" y="655"/>
                  <a:pt x="361" y="657"/>
                </a:cubicBezTo>
                <a:cubicBezTo>
                  <a:pt x="359" y="659"/>
                  <a:pt x="357" y="658"/>
                  <a:pt x="355" y="658"/>
                </a:cubicBezTo>
                <a:cubicBezTo>
                  <a:pt x="355" y="654"/>
                  <a:pt x="355" y="654"/>
                  <a:pt x="355" y="654"/>
                </a:cubicBezTo>
                <a:cubicBezTo>
                  <a:pt x="356" y="648"/>
                  <a:pt x="354" y="644"/>
                  <a:pt x="350" y="639"/>
                </a:cubicBezTo>
                <a:cubicBezTo>
                  <a:pt x="345" y="639"/>
                  <a:pt x="342" y="640"/>
                  <a:pt x="340" y="645"/>
                </a:cubicBezTo>
                <a:cubicBezTo>
                  <a:pt x="340" y="646"/>
                  <a:pt x="339" y="648"/>
                  <a:pt x="338" y="647"/>
                </a:cubicBezTo>
                <a:cubicBezTo>
                  <a:pt x="333" y="647"/>
                  <a:pt x="333" y="652"/>
                  <a:pt x="329" y="653"/>
                </a:cubicBezTo>
                <a:cubicBezTo>
                  <a:pt x="327" y="655"/>
                  <a:pt x="323" y="655"/>
                  <a:pt x="319" y="656"/>
                </a:cubicBezTo>
                <a:cubicBezTo>
                  <a:pt x="315" y="657"/>
                  <a:pt x="311" y="660"/>
                  <a:pt x="308" y="664"/>
                </a:cubicBezTo>
                <a:cubicBezTo>
                  <a:pt x="300" y="673"/>
                  <a:pt x="293" y="682"/>
                  <a:pt x="282" y="688"/>
                </a:cubicBezTo>
                <a:cubicBezTo>
                  <a:pt x="280" y="690"/>
                  <a:pt x="279" y="692"/>
                  <a:pt x="278" y="695"/>
                </a:cubicBezTo>
                <a:cubicBezTo>
                  <a:pt x="278" y="698"/>
                  <a:pt x="277" y="702"/>
                  <a:pt x="277" y="705"/>
                </a:cubicBezTo>
                <a:cubicBezTo>
                  <a:pt x="276" y="706"/>
                  <a:pt x="275" y="707"/>
                  <a:pt x="274" y="709"/>
                </a:cubicBezTo>
                <a:cubicBezTo>
                  <a:pt x="269" y="714"/>
                  <a:pt x="258" y="715"/>
                  <a:pt x="253" y="710"/>
                </a:cubicBezTo>
                <a:cubicBezTo>
                  <a:pt x="251" y="707"/>
                  <a:pt x="248" y="704"/>
                  <a:pt x="245" y="701"/>
                </a:cubicBezTo>
                <a:cubicBezTo>
                  <a:pt x="242" y="698"/>
                  <a:pt x="242" y="694"/>
                  <a:pt x="245" y="692"/>
                </a:cubicBezTo>
                <a:cubicBezTo>
                  <a:pt x="248" y="689"/>
                  <a:pt x="252" y="687"/>
                  <a:pt x="255" y="685"/>
                </a:cubicBezTo>
                <a:cubicBezTo>
                  <a:pt x="257" y="684"/>
                  <a:pt x="258" y="680"/>
                  <a:pt x="256" y="677"/>
                </a:cubicBezTo>
                <a:cubicBezTo>
                  <a:pt x="253" y="675"/>
                  <a:pt x="250" y="672"/>
                  <a:pt x="248" y="668"/>
                </a:cubicBezTo>
                <a:cubicBezTo>
                  <a:pt x="243" y="662"/>
                  <a:pt x="237" y="659"/>
                  <a:pt x="230" y="661"/>
                </a:cubicBezTo>
                <a:cubicBezTo>
                  <a:pt x="224" y="662"/>
                  <a:pt x="219" y="662"/>
                  <a:pt x="213" y="661"/>
                </a:cubicBezTo>
                <a:cubicBezTo>
                  <a:pt x="213" y="661"/>
                  <a:pt x="212" y="661"/>
                  <a:pt x="212" y="661"/>
                </a:cubicBezTo>
                <a:cubicBezTo>
                  <a:pt x="211" y="663"/>
                  <a:pt x="211" y="664"/>
                  <a:pt x="212" y="665"/>
                </a:cubicBezTo>
                <a:cubicBezTo>
                  <a:pt x="222" y="673"/>
                  <a:pt x="225" y="683"/>
                  <a:pt x="223" y="694"/>
                </a:cubicBezTo>
                <a:cubicBezTo>
                  <a:pt x="223" y="697"/>
                  <a:pt x="223" y="700"/>
                  <a:pt x="223" y="703"/>
                </a:cubicBezTo>
                <a:cubicBezTo>
                  <a:pt x="223" y="705"/>
                  <a:pt x="224" y="708"/>
                  <a:pt x="227" y="710"/>
                </a:cubicBezTo>
                <a:cubicBezTo>
                  <a:pt x="232" y="712"/>
                  <a:pt x="233" y="716"/>
                  <a:pt x="233" y="721"/>
                </a:cubicBezTo>
                <a:cubicBezTo>
                  <a:pt x="233" y="724"/>
                  <a:pt x="233" y="727"/>
                  <a:pt x="233" y="730"/>
                </a:cubicBezTo>
                <a:cubicBezTo>
                  <a:pt x="232" y="732"/>
                  <a:pt x="229" y="735"/>
                  <a:pt x="227" y="735"/>
                </a:cubicBezTo>
                <a:cubicBezTo>
                  <a:pt x="223" y="734"/>
                  <a:pt x="219" y="733"/>
                  <a:pt x="215" y="732"/>
                </a:cubicBezTo>
                <a:cubicBezTo>
                  <a:pt x="209" y="730"/>
                  <a:pt x="204" y="731"/>
                  <a:pt x="200" y="737"/>
                </a:cubicBezTo>
                <a:cubicBezTo>
                  <a:pt x="198" y="739"/>
                  <a:pt x="196" y="742"/>
                  <a:pt x="193" y="744"/>
                </a:cubicBezTo>
                <a:cubicBezTo>
                  <a:pt x="189" y="747"/>
                  <a:pt x="186" y="751"/>
                  <a:pt x="183" y="755"/>
                </a:cubicBezTo>
                <a:cubicBezTo>
                  <a:pt x="177" y="763"/>
                  <a:pt x="173" y="766"/>
                  <a:pt x="184" y="777"/>
                </a:cubicBezTo>
                <a:cubicBezTo>
                  <a:pt x="185" y="779"/>
                  <a:pt x="185" y="780"/>
                  <a:pt x="186" y="781"/>
                </a:cubicBezTo>
                <a:cubicBezTo>
                  <a:pt x="187" y="784"/>
                  <a:pt x="186" y="787"/>
                  <a:pt x="185" y="789"/>
                </a:cubicBezTo>
                <a:cubicBezTo>
                  <a:pt x="183" y="791"/>
                  <a:pt x="180" y="793"/>
                  <a:pt x="178" y="792"/>
                </a:cubicBezTo>
                <a:cubicBezTo>
                  <a:pt x="168" y="787"/>
                  <a:pt x="157" y="785"/>
                  <a:pt x="148" y="777"/>
                </a:cubicBezTo>
                <a:cubicBezTo>
                  <a:pt x="146" y="776"/>
                  <a:pt x="144" y="776"/>
                  <a:pt x="142" y="775"/>
                </a:cubicBezTo>
                <a:cubicBezTo>
                  <a:pt x="140" y="775"/>
                  <a:pt x="137" y="776"/>
                  <a:pt x="137" y="778"/>
                </a:cubicBezTo>
                <a:cubicBezTo>
                  <a:pt x="136" y="781"/>
                  <a:pt x="135" y="783"/>
                  <a:pt x="134" y="786"/>
                </a:cubicBezTo>
                <a:cubicBezTo>
                  <a:pt x="133" y="789"/>
                  <a:pt x="133" y="791"/>
                  <a:pt x="135" y="793"/>
                </a:cubicBezTo>
                <a:cubicBezTo>
                  <a:pt x="139" y="798"/>
                  <a:pt x="144" y="802"/>
                  <a:pt x="151" y="803"/>
                </a:cubicBezTo>
                <a:cubicBezTo>
                  <a:pt x="152" y="803"/>
                  <a:pt x="153" y="803"/>
                  <a:pt x="155" y="804"/>
                </a:cubicBezTo>
                <a:cubicBezTo>
                  <a:pt x="157" y="805"/>
                  <a:pt x="157" y="807"/>
                  <a:pt x="157" y="809"/>
                </a:cubicBezTo>
                <a:cubicBezTo>
                  <a:pt x="157" y="812"/>
                  <a:pt x="153" y="816"/>
                  <a:pt x="151" y="815"/>
                </a:cubicBezTo>
                <a:cubicBezTo>
                  <a:pt x="143" y="814"/>
                  <a:pt x="137" y="813"/>
                  <a:pt x="132" y="807"/>
                </a:cubicBezTo>
                <a:cubicBezTo>
                  <a:pt x="129" y="803"/>
                  <a:pt x="125" y="803"/>
                  <a:pt x="121" y="802"/>
                </a:cubicBezTo>
                <a:cubicBezTo>
                  <a:pt x="118" y="801"/>
                  <a:pt x="116" y="799"/>
                  <a:pt x="115" y="796"/>
                </a:cubicBezTo>
                <a:cubicBezTo>
                  <a:pt x="114" y="790"/>
                  <a:pt x="112" y="784"/>
                  <a:pt x="108" y="779"/>
                </a:cubicBezTo>
                <a:cubicBezTo>
                  <a:pt x="106" y="775"/>
                  <a:pt x="106" y="771"/>
                  <a:pt x="107" y="767"/>
                </a:cubicBezTo>
                <a:cubicBezTo>
                  <a:pt x="108" y="757"/>
                  <a:pt x="105" y="752"/>
                  <a:pt x="95" y="748"/>
                </a:cubicBezTo>
                <a:cubicBezTo>
                  <a:pt x="91" y="746"/>
                  <a:pt x="88" y="745"/>
                  <a:pt x="85" y="741"/>
                </a:cubicBezTo>
                <a:cubicBezTo>
                  <a:pt x="82" y="738"/>
                  <a:pt x="77" y="736"/>
                  <a:pt x="75" y="731"/>
                </a:cubicBezTo>
                <a:cubicBezTo>
                  <a:pt x="75" y="731"/>
                  <a:pt x="75" y="731"/>
                  <a:pt x="75" y="731"/>
                </a:cubicBezTo>
                <a:cubicBezTo>
                  <a:pt x="75" y="731"/>
                  <a:pt x="74" y="731"/>
                  <a:pt x="74" y="731"/>
                </a:cubicBezTo>
                <a:cubicBezTo>
                  <a:pt x="75" y="731"/>
                  <a:pt x="75" y="731"/>
                  <a:pt x="75" y="731"/>
                </a:cubicBezTo>
                <a:cubicBezTo>
                  <a:pt x="75" y="731"/>
                  <a:pt x="75" y="731"/>
                  <a:pt x="75" y="731"/>
                </a:cubicBezTo>
                <a:cubicBezTo>
                  <a:pt x="81" y="731"/>
                  <a:pt x="87" y="734"/>
                  <a:pt x="93" y="736"/>
                </a:cubicBezTo>
                <a:cubicBezTo>
                  <a:pt x="107" y="742"/>
                  <a:pt x="123" y="746"/>
                  <a:pt x="138" y="749"/>
                </a:cubicBezTo>
                <a:cubicBezTo>
                  <a:pt x="150" y="751"/>
                  <a:pt x="162" y="749"/>
                  <a:pt x="173" y="744"/>
                </a:cubicBezTo>
                <a:cubicBezTo>
                  <a:pt x="175" y="743"/>
                  <a:pt x="177" y="742"/>
                  <a:pt x="178" y="741"/>
                </a:cubicBezTo>
                <a:cubicBezTo>
                  <a:pt x="185" y="733"/>
                  <a:pt x="190" y="725"/>
                  <a:pt x="191" y="715"/>
                </a:cubicBezTo>
                <a:cubicBezTo>
                  <a:pt x="191" y="713"/>
                  <a:pt x="191" y="709"/>
                  <a:pt x="189" y="707"/>
                </a:cubicBezTo>
                <a:cubicBezTo>
                  <a:pt x="185" y="701"/>
                  <a:pt x="182" y="694"/>
                  <a:pt x="175" y="691"/>
                </a:cubicBezTo>
                <a:cubicBezTo>
                  <a:pt x="171" y="689"/>
                  <a:pt x="169" y="686"/>
                  <a:pt x="167" y="684"/>
                </a:cubicBezTo>
                <a:cubicBezTo>
                  <a:pt x="163" y="681"/>
                  <a:pt x="160" y="679"/>
                  <a:pt x="156" y="679"/>
                </a:cubicBezTo>
                <a:cubicBezTo>
                  <a:pt x="149" y="677"/>
                  <a:pt x="143" y="675"/>
                  <a:pt x="137" y="670"/>
                </a:cubicBezTo>
                <a:cubicBezTo>
                  <a:pt x="132" y="665"/>
                  <a:pt x="126" y="662"/>
                  <a:pt x="120" y="658"/>
                </a:cubicBezTo>
                <a:cubicBezTo>
                  <a:pt x="103" y="648"/>
                  <a:pt x="98" y="647"/>
                  <a:pt x="79" y="647"/>
                </a:cubicBezTo>
                <a:cubicBezTo>
                  <a:pt x="76" y="647"/>
                  <a:pt x="73" y="648"/>
                  <a:pt x="71" y="648"/>
                </a:cubicBezTo>
                <a:cubicBezTo>
                  <a:pt x="67" y="648"/>
                  <a:pt x="64" y="647"/>
                  <a:pt x="61" y="647"/>
                </a:cubicBezTo>
                <a:cubicBezTo>
                  <a:pt x="57" y="646"/>
                  <a:pt x="59" y="644"/>
                  <a:pt x="59" y="642"/>
                </a:cubicBezTo>
                <a:cubicBezTo>
                  <a:pt x="60" y="640"/>
                  <a:pt x="60" y="638"/>
                  <a:pt x="58" y="637"/>
                </a:cubicBezTo>
                <a:cubicBezTo>
                  <a:pt x="56" y="635"/>
                  <a:pt x="53" y="634"/>
                  <a:pt x="51" y="633"/>
                </a:cubicBezTo>
                <a:cubicBezTo>
                  <a:pt x="50" y="632"/>
                  <a:pt x="50" y="632"/>
                  <a:pt x="50" y="632"/>
                </a:cubicBezTo>
                <a:cubicBezTo>
                  <a:pt x="45" y="632"/>
                  <a:pt x="45" y="632"/>
                  <a:pt x="45" y="632"/>
                </a:cubicBezTo>
                <a:cubicBezTo>
                  <a:pt x="44" y="633"/>
                  <a:pt x="44" y="633"/>
                  <a:pt x="43" y="633"/>
                </a:cubicBezTo>
                <a:cubicBezTo>
                  <a:pt x="40" y="637"/>
                  <a:pt x="37" y="639"/>
                  <a:pt x="32" y="637"/>
                </a:cubicBezTo>
                <a:cubicBezTo>
                  <a:pt x="32" y="641"/>
                  <a:pt x="32" y="641"/>
                  <a:pt x="32" y="641"/>
                </a:cubicBezTo>
                <a:cubicBezTo>
                  <a:pt x="30" y="644"/>
                  <a:pt x="30" y="644"/>
                  <a:pt x="30" y="644"/>
                </a:cubicBezTo>
                <a:cubicBezTo>
                  <a:pt x="26" y="641"/>
                  <a:pt x="26" y="641"/>
                  <a:pt x="26" y="641"/>
                </a:cubicBezTo>
                <a:cubicBezTo>
                  <a:pt x="23" y="643"/>
                  <a:pt x="23" y="643"/>
                  <a:pt x="23" y="643"/>
                </a:cubicBezTo>
                <a:cubicBezTo>
                  <a:pt x="23" y="647"/>
                  <a:pt x="23" y="647"/>
                  <a:pt x="23" y="647"/>
                </a:cubicBezTo>
                <a:cubicBezTo>
                  <a:pt x="21" y="651"/>
                  <a:pt x="21" y="651"/>
                  <a:pt x="21" y="651"/>
                </a:cubicBezTo>
                <a:cubicBezTo>
                  <a:pt x="17" y="651"/>
                  <a:pt x="17" y="651"/>
                  <a:pt x="17" y="651"/>
                </a:cubicBezTo>
                <a:cubicBezTo>
                  <a:pt x="13" y="655"/>
                  <a:pt x="13" y="655"/>
                  <a:pt x="13" y="655"/>
                </a:cubicBezTo>
                <a:cubicBezTo>
                  <a:pt x="13" y="659"/>
                  <a:pt x="13" y="659"/>
                  <a:pt x="13" y="659"/>
                </a:cubicBezTo>
                <a:cubicBezTo>
                  <a:pt x="14" y="661"/>
                  <a:pt x="14" y="661"/>
                  <a:pt x="14" y="661"/>
                </a:cubicBezTo>
                <a:cubicBezTo>
                  <a:pt x="13" y="661"/>
                  <a:pt x="13" y="661"/>
                  <a:pt x="13" y="661"/>
                </a:cubicBezTo>
                <a:cubicBezTo>
                  <a:pt x="11" y="662"/>
                  <a:pt x="11" y="662"/>
                  <a:pt x="11" y="662"/>
                </a:cubicBezTo>
                <a:cubicBezTo>
                  <a:pt x="10" y="655"/>
                  <a:pt x="10" y="655"/>
                  <a:pt x="10" y="655"/>
                </a:cubicBezTo>
                <a:cubicBezTo>
                  <a:pt x="10" y="662"/>
                  <a:pt x="10" y="662"/>
                  <a:pt x="10" y="662"/>
                </a:cubicBezTo>
                <a:cubicBezTo>
                  <a:pt x="3" y="663"/>
                  <a:pt x="3" y="663"/>
                  <a:pt x="3" y="663"/>
                </a:cubicBezTo>
                <a:cubicBezTo>
                  <a:pt x="0" y="665"/>
                  <a:pt x="0" y="665"/>
                  <a:pt x="0" y="665"/>
                </a:cubicBezTo>
                <a:cubicBezTo>
                  <a:pt x="5" y="666"/>
                  <a:pt x="5" y="666"/>
                  <a:pt x="5" y="666"/>
                </a:cubicBezTo>
                <a:cubicBezTo>
                  <a:pt x="4" y="677"/>
                  <a:pt x="4" y="677"/>
                  <a:pt x="4" y="677"/>
                </a:cubicBezTo>
                <a:cubicBezTo>
                  <a:pt x="9" y="688"/>
                  <a:pt x="9" y="688"/>
                  <a:pt x="9" y="688"/>
                </a:cubicBezTo>
                <a:cubicBezTo>
                  <a:pt x="15" y="690"/>
                  <a:pt x="15" y="690"/>
                  <a:pt x="15" y="690"/>
                </a:cubicBezTo>
                <a:cubicBezTo>
                  <a:pt x="20" y="699"/>
                  <a:pt x="20" y="699"/>
                  <a:pt x="20" y="699"/>
                </a:cubicBezTo>
                <a:cubicBezTo>
                  <a:pt x="29" y="705"/>
                  <a:pt x="29" y="705"/>
                  <a:pt x="29" y="705"/>
                </a:cubicBezTo>
                <a:cubicBezTo>
                  <a:pt x="21" y="723"/>
                  <a:pt x="21" y="723"/>
                  <a:pt x="21" y="723"/>
                </a:cubicBezTo>
                <a:cubicBezTo>
                  <a:pt x="27" y="729"/>
                  <a:pt x="27" y="729"/>
                  <a:pt x="27" y="729"/>
                </a:cubicBezTo>
                <a:cubicBezTo>
                  <a:pt x="41" y="764"/>
                  <a:pt x="41" y="764"/>
                  <a:pt x="41" y="764"/>
                </a:cubicBezTo>
                <a:cubicBezTo>
                  <a:pt x="39" y="764"/>
                  <a:pt x="39" y="764"/>
                  <a:pt x="39" y="764"/>
                </a:cubicBezTo>
                <a:cubicBezTo>
                  <a:pt x="38" y="777"/>
                  <a:pt x="38" y="777"/>
                  <a:pt x="38" y="777"/>
                </a:cubicBezTo>
                <a:cubicBezTo>
                  <a:pt x="41" y="781"/>
                  <a:pt x="41" y="781"/>
                  <a:pt x="41" y="781"/>
                </a:cubicBezTo>
                <a:cubicBezTo>
                  <a:pt x="40" y="781"/>
                  <a:pt x="40" y="781"/>
                  <a:pt x="40" y="781"/>
                </a:cubicBezTo>
                <a:cubicBezTo>
                  <a:pt x="42" y="791"/>
                  <a:pt x="42" y="791"/>
                  <a:pt x="42" y="791"/>
                </a:cubicBezTo>
                <a:cubicBezTo>
                  <a:pt x="46" y="792"/>
                  <a:pt x="46" y="792"/>
                  <a:pt x="46" y="792"/>
                </a:cubicBezTo>
                <a:cubicBezTo>
                  <a:pt x="47" y="795"/>
                  <a:pt x="47" y="795"/>
                  <a:pt x="47" y="795"/>
                </a:cubicBezTo>
                <a:cubicBezTo>
                  <a:pt x="46" y="804"/>
                  <a:pt x="46" y="804"/>
                  <a:pt x="46" y="804"/>
                </a:cubicBezTo>
                <a:cubicBezTo>
                  <a:pt x="53" y="811"/>
                  <a:pt x="53" y="811"/>
                  <a:pt x="53" y="811"/>
                </a:cubicBezTo>
                <a:cubicBezTo>
                  <a:pt x="51" y="817"/>
                  <a:pt x="51" y="817"/>
                  <a:pt x="51" y="817"/>
                </a:cubicBezTo>
                <a:cubicBezTo>
                  <a:pt x="50" y="825"/>
                  <a:pt x="50" y="825"/>
                  <a:pt x="50" y="825"/>
                </a:cubicBezTo>
                <a:cubicBezTo>
                  <a:pt x="57" y="835"/>
                  <a:pt x="57" y="835"/>
                  <a:pt x="57" y="835"/>
                </a:cubicBezTo>
                <a:cubicBezTo>
                  <a:pt x="61" y="838"/>
                  <a:pt x="61" y="838"/>
                  <a:pt x="61" y="838"/>
                </a:cubicBezTo>
                <a:cubicBezTo>
                  <a:pt x="68" y="847"/>
                  <a:pt x="68" y="847"/>
                  <a:pt x="68" y="847"/>
                </a:cubicBezTo>
                <a:cubicBezTo>
                  <a:pt x="69" y="852"/>
                  <a:pt x="69" y="852"/>
                  <a:pt x="69" y="852"/>
                </a:cubicBezTo>
                <a:cubicBezTo>
                  <a:pt x="65" y="861"/>
                  <a:pt x="65" y="861"/>
                  <a:pt x="65" y="861"/>
                </a:cubicBezTo>
                <a:cubicBezTo>
                  <a:pt x="57" y="878"/>
                  <a:pt x="57" y="878"/>
                  <a:pt x="57" y="878"/>
                </a:cubicBezTo>
                <a:cubicBezTo>
                  <a:pt x="49" y="892"/>
                  <a:pt x="49" y="892"/>
                  <a:pt x="49" y="892"/>
                </a:cubicBezTo>
                <a:cubicBezTo>
                  <a:pt x="48" y="898"/>
                  <a:pt x="48" y="898"/>
                  <a:pt x="48" y="898"/>
                </a:cubicBezTo>
                <a:cubicBezTo>
                  <a:pt x="41" y="902"/>
                  <a:pt x="41" y="902"/>
                  <a:pt x="41" y="902"/>
                </a:cubicBezTo>
                <a:cubicBezTo>
                  <a:pt x="33" y="909"/>
                  <a:pt x="33" y="909"/>
                  <a:pt x="33" y="909"/>
                </a:cubicBezTo>
                <a:cubicBezTo>
                  <a:pt x="35" y="911"/>
                  <a:pt x="35" y="911"/>
                  <a:pt x="35" y="911"/>
                </a:cubicBezTo>
                <a:cubicBezTo>
                  <a:pt x="35" y="911"/>
                  <a:pt x="33" y="915"/>
                  <a:pt x="31" y="918"/>
                </a:cubicBezTo>
                <a:cubicBezTo>
                  <a:pt x="31" y="918"/>
                  <a:pt x="32" y="918"/>
                  <a:pt x="33" y="918"/>
                </a:cubicBezTo>
                <a:cubicBezTo>
                  <a:pt x="34" y="918"/>
                  <a:pt x="36" y="918"/>
                  <a:pt x="36" y="919"/>
                </a:cubicBezTo>
                <a:cubicBezTo>
                  <a:pt x="39" y="925"/>
                  <a:pt x="46" y="924"/>
                  <a:pt x="50" y="927"/>
                </a:cubicBezTo>
                <a:cubicBezTo>
                  <a:pt x="51" y="927"/>
                  <a:pt x="51" y="927"/>
                  <a:pt x="52" y="928"/>
                </a:cubicBezTo>
                <a:cubicBezTo>
                  <a:pt x="52" y="928"/>
                  <a:pt x="52" y="929"/>
                  <a:pt x="52" y="929"/>
                </a:cubicBezTo>
                <a:cubicBezTo>
                  <a:pt x="50" y="931"/>
                  <a:pt x="48" y="933"/>
                  <a:pt x="45" y="933"/>
                </a:cubicBezTo>
                <a:cubicBezTo>
                  <a:pt x="41" y="935"/>
                  <a:pt x="37" y="937"/>
                  <a:pt x="35" y="940"/>
                </a:cubicBezTo>
                <a:cubicBezTo>
                  <a:pt x="34" y="941"/>
                  <a:pt x="34" y="942"/>
                  <a:pt x="33" y="943"/>
                </a:cubicBezTo>
                <a:cubicBezTo>
                  <a:pt x="35" y="948"/>
                  <a:pt x="35" y="948"/>
                  <a:pt x="35" y="948"/>
                </a:cubicBezTo>
                <a:cubicBezTo>
                  <a:pt x="35" y="950"/>
                  <a:pt x="35" y="950"/>
                  <a:pt x="35" y="950"/>
                </a:cubicBezTo>
                <a:cubicBezTo>
                  <a:pt x="32" y="951"/>
                  <a:pt x="32" y="951"/>
                  <a:pt x="32" y="951"/>
                </a:cubicBezTo>
                <a:cubicBezTo>
                  <a:pt x="31" y="953"/>
                  <a:pt x="31" y="953"/>
                  <a:pt x="31" y="953"/>
                </a:cubicBezTo>
                <a:cubicBezTo>
                  <a:pt x="31" y="954"/>
                  <a:pt x="31" y="954"/>
                  <a:pt x="31" y="954"/>
                </a:cubicBezTo>
                <a:cubicBezTo>
                  <a:pt x="31" y="958"/>
                  <a:pt x="31" y="958"/>
                  <a:pt x="31" y="958"/>
                </a:cubicBezTo>
                <a:cubicBezTo>
                  <a:pt x="23" y="960"/>
                  <a:pt x="23" y="960"/>
                  <a:pt x="23" y="960"/>
                </a:cubicBezTo>
                <a:cubicBezTo>
                  <a:pt x="21" y="962"/>
                  <a:pt x="21" y="962"/>
                  <a:pt x="21" y="962"/>
                </a:cubicBezTo>
                <a:cubicBezTo>
                  <a:pt x="25" y="972"/>
                  <a:pt x="25" y="972"/>
                  <a:pt x="25" y="972"/>
                </a:cubicBezTo>
                <a:cubicBezTo>
                  <a:pt x="25" y="974"/>
                  <a:pt x="25" y="974"/>
                  <a:pt x="25" y="974"/>
                </a:cubicBezTo>
                <a:cubicBezTo>
                  <a:pt x="26" y="974"/>
                  <a:pt x="26" y="974"/>
                  <a:pt x="26" y="974"/>
                </a:cubicBezTo>
                <a:cubicBezTo>
                  <a:pt x="29" y="975"/>
                  <a:pt x="29" y="975"/>
                  <a:pt x="29" y="975"/>
                </a:cubicBezTo>
                <a:cubicBezTo>
                  <a:pt x="35" y="987"/>
                  <a:pt x="35" y="987"/>
                  <a:pt x="35" y="987"/>
                </a:cubicBezTo>
                <a:cubicBezTo>
                  <a:pt x="35" y="988"/>
                  <a:pt x="35" y="988"/>
                  <a:pt x="35" y="988"/>
                </a:cubicBezTo>
                <a:cubicBezTo>
                  <a:pt x="36" y="989"/>
                  <a:pt x="36" y="989"/>
                  <a:pt x="36" y="989"/>
                </a:cubicBezTo>
                <a:cubicBezTo>
                  <a:pt x="36" y="991"/>
                  <a:pt x="36" y="991"/>
                  <a:pt x="36" y="991"/>
                </a:cubicBezTo>
                <a:cubicBezTo>
                  <a:pt x="33" y="993"/>
                  <a:pt x="33" y="993"/>
                  <a:pt x="33" y="993"/>
                </a:cubicBezTo>
                <a:cubicBezTo>
                  <a:pt x="34" y="996"/>
                  <a:pt x="34" y="996"/>
                  <a:pt x="34" y="996"/>
                </a:cubicBezTo>
                <a:cubicBezTo>
                  <a:pt x="33" y="999"/>
                  <a:pt x="33" y="999"/>
                  <a:pt x="33" y="999"/>
                </a:cubicBezTo>
                <a:cubicBezTo>
                  <a:pt x="35" y="1000"/>
                  <a:pt x="35" y="1000"/>
                  <a:pt x="35" y="1000"/>
                </a:cubicBezTo>
                <a:cubicBezTo>
                  <a:pt x="35" y="1003"/>
                  <a:pt x="35" y="1003"/>
                  <a:pt x="35" y="1003"/>
                </a:cubicBezTo>
                <a:cubicBezTo>
                  <a:pt x="34" y="1005"/>
                  <a:pt x="34" y="1005"/>
                  <a:pt x="34" y="1005"/>
                </a:cubicBezTo>
                <a:cubicBezTo>
                  <a:pt x="36" y="1006"/>
                  <a:pt x="36" y="1006"/>
                  <a:pt x="36" y="1006"/>
                </a:cubicBezTo>
                <a:cubicBezTo>
                  <a:pt x="37" y="1009"/>
                  <a:pt x="37" y="1009"/>
                  <a:pt x="37" y="1009"/>
                </a:cubicBezTo>
                <a:cubicBezTo>
                  <a:pt x="37" y="1011"/>
                  <a:pt x="37" y="1011"/>
                  <a:pt x="37" y="1011"/>
                </a:cubicBezTo>
                <a:cubicBezTo>
                  <a:pt x="39" y="1016"/>
                  <a:pt x="39" y="1016"/>
                  <a:pt x="39" y="1016"/>
                </a:cubicBezTo>
                <a:cubicBezTo>
                  <a:pt x="42" y="1022"/>
                  <a:pt x="42" y="1022"/>
                  <a:pt x="42" y="1022"/>
                </a:cubicBezTo>
                <a:cubicBezTo>
                  <a:pt x="45" y="1025"/>
                  <a:pt x="45" y="1025"/>
                  <a:pt x="45" y="1025"/>
                </a:cubicBezTo>
                <a:cubicBezTo>
                  <a:pt x="45" y="1030"/>
                  <a:pt x="45" y="1030"/>
                  <a:pt x="45" y="1030"/>
                </a:cubicBezTo>
                <a:cubicBezTo>
                  <a:pt x="46" y="1030"/>
                  <a:pt x="46" y="1030"/>
                  <a:pt x="46" y="1030"/>
                </a:cubicBezTo>
                <a:cubicBezTo>
                  <a:pt x="49" y="1031"/>
                  <a:pt x="49" y="1031"/>
                  <a:pt x="49" y="1031"/>
                </a:cubicBezTo>
                <a:cubicBezTo>
                  <a:pt x="53" y="1030"/>
                  <a:pt x="53" y="1030"/>
                  <a:pt x="53" y="1030"/>
                </a:cubicBezTo>
                <a:cubicBezTo>
                  <a:pt x="56" y="1035"/>
                  <a:pt x="56" y="1035"/>
                  <a:pt x="56" y="1035"/>
                </a:cubicBezTo>
                <a:cubicBezTo>
                  <a:pt x="60" y="1033"/>
                  <a:pt x="60" y="1033"/>
                  <a:pt x="60" y="1033"/>
                </a:cubicBezTo>
                <a:cubicBezTo>
                  <a:pt x="65" y="1033"/>
                  <a:pt x="65" y="1033"/>
                  <a:pt x="65" y="1033"/>
                </a:cubicBezTo>
                <a:cubicBezTo>
                  <a:pt x="67" y="1039"/>
                  <a:pt x="67" y="1039"/>
                  <a:pt x="67" y="1039"/>
                </a:cubicBezTo>
                <a:cubicBezTo>
                  <a:pt x="72" y="1036"/>
                  <a:pt x="72" y="1036"/>
                  <a:pt x="72" y="1036"/>
                </a:cubicBezTo>
                <a:cubicBezTo>
                  <a:pt x="77" y="1034"/>
                  <a:pt x="77" y="1034"/>
                  <a:pt x="77" y="1034"/>
                </a:cubicBezTo>
                <a:cubicBezTo>
                  <a:pt x="79" y="1037"/>
                  <a:pt x="79" y="1037"/>
                  <a:pt x="79" y="1037"/>
                </a:cubicBezTo>
                <a:cubicBezTo>
                  <a:pt x="81" y="1037"/>
                  <a:pt x="81" y="1037"/>
                  <a:pt x="81" y="1037"/>
                </a:cubicBezTo>
                <a:cubicBezTo>
                  <a:pt x="88" y="1039"/>
                  <a:pt x="88" y="1039"/>
                  <a:pt x="88" y="1039"/>
                </a:cubicBezTo>
                <a:cubicBezTo>
                  <a:pt x="91" y="1043"/>
                  <a:pt x="91" y="1043"/>
                  <a:pt x="91" y="1043"/>
                </a:cubicBezTo>
                <a:cubicBezTo>
                  <a:pt x="89" y="1048"/>
                  <a:pt x="89" y="1048"/>
                  <a:pt x="89" y="1048"/>
                </a:cubicBezTo>
                <a:cubicBezTo>
                  <a:pt x="91" y="1052"/>
                  <a:pt x="91" y="1052"/>
                  <a:pt x="91" y="1052"/>
                </a:cubicBezTo>
                <a:cubicBezTo>
                  <a:pt x="92" y="1057"/>
                  <a:pt x="92" y="1057"/>
                  <a:pt x="92" y="1057"/>
                </a:cubicBezTo>
                <a:cubicBezTo>
                  <a:pt x="99" y="1067"/>
                  <a:pt x="99" y="1067"/>
                  <a:pt x="99" y="1067"/>
                </a:cubicBezTo>
                <a:cubicBezTo>
                  <a:pt x="106" y="1074"/>
                  <a:pt x="106" y="1074"/>
                  <a:pt x="106" y="1074"/>
                </a:cubicBezTo>
                <a:cubicBezTo>
                  <a:pt x="107" y="1079"/>
                  <a:pt x="107" y="1079"/>
                  <a:pt x="107" y="1079"/>
                </a:cubicBezTo>
                <a:cubicBezTo>
                  <a:pt x="113" y="1082"/>
                  <a:pt x="113" y="1082"/>
                  <a:pt x="113" y="1082"/>
                </a:cubicBezTo>
                <a:cubicBezTo>
                  <a:pt x="120" y="1087"/>
                  <a:pt x="120" y="1087"/>
                  <a:pt x="120" y="1087"/>
                </a:cubicBezTo>
                <a:cubicBezTo>
                  <a:pt x="120" y="1091"/>
                  <a:pt x="120" y="1091"/>
                  <a:pt x="120" y="1091"/>
                </a:cubicBezTo>
                <a:cubicBezTo>
                  <a:pt x="123" y="1093"/>
                  <a:pt x="123" y="1093"/>
                  <a:pt x="123" y="1093"/>
                </a:cubicBezTo>
                <a:cubicBezTo>
                  <a:pt x="121" y="1097"/>
                  <a:pt x="121" y="1097"/>
                  <a:pt x="121" y="1097"/>
                </a:cubicBezTo>
                <a:cubicBezTo>
                  <a:pt x="121" y="1097"/>
                  <a:pt x="118" y="1101"/>
                  <a:pt x="117" y="1101"/>
                </a:cubicBezTo>
                <a:cubicBezTo>
                  <a:pt x="117" y="1101"/>
                  <a:pt x="109" y="1101"/>
                  <a:pt x="109" y="1101"/>
                </a:cubicBezTo>
                <a:cubicBezTo>
                  <a:pt x="107" y="1099"/>
                  <a:pt x="107" y="1099"/>
                  <a:pt x="107" y="1099"/>
                </a:cubicBezTo>
                <a:cubicBezTo>
                  <a:pt x="104" y="1103"/>
                  <a:pt x="104" y="1103"/>
                  <a:pt x="104" y="1103"/>
                </a:cubicBezTo>
                <a:cubicBezTo>
                  <a:pt x="105" y="1107"/>
                  <a:pt x="105" y="1107"/>
                  <a:pt x="105" y="1107"/>
                </a:cubicBezTo>
                <a:cubicBezTo>
                  <a:pt x="107" y="1112"/>
                  <a:pt x="107" y="1112"/>
                  <a:pt x="107" y="1112"/>
                </a:cubicBezTo>
                <a:cubicBezTo>
                  <a:pt x="111" y="1119"/>
                  <a:pt x="111" y="1119"/>
                  <a:pt x="111" y="1119"/>
                </a:cubicBezTo>
                <a:cubicBezTo>
                  <a:pt x="112" y="1125"/>
                  <a:pt x="112" y="1125"/>
                  <a:pt x="112" y="1125"/>
                </a:cubicBezTo>
                <a:cubicBezTo>
                  <a:pt x="115" y="1125"/>
                  <a:pt x="115" y="1125"/>
                  <a:pt x="115" y="1125"/>
                </a:cubicBezTo>
                <a:cubicBezTo>
                  <a:pt x="118" y="1124"/>
                  <a:pt x="118" y="1124"/>
                  <a:pt x="118" y="1124"/>
                </a:cubicBezTo>
                <a:cubicBezTo>
                  <a:pt x="118" y="1120"/>
                  <a:pt x="118" y="1120"/>
                  <a:pt x="118" y="1120"/>
                </a:cubicBezTo>
                <a:cubicBezTo>
                  <a:pt x="121" y="1118"/>
                  <a:pt x="121" y="1118"/>
                  <a:pt x="121" y="1118"/>
                </a:cubicBezTo>
                <a:cubicBezTo>
                  <a:pt x="130" y="1121"/>
                  <a:pt x="130" y="1121"/>
                  <a:pt x="130" y="1121"/>
                </a:cubicBezTo>
                <a:cubicBezTo>
                  <a:pt x="145" y="1119"/>
                  <a:pt x="145" y="1119"/>
                  <a:pt x="145" y="1119"/>
                </a:cubicBezTo>
                <a:cubicBezTo>
                  <a:pt x="149" y="1128"/>
                  <a:pt x="149" y="1128"/>
                  <a:pt x="149" y="1128"/>
                </a:cubicBezTo>
                <a:cubicBezTo>
                  <a:pt x="154" y="1131"/>
                  <a:pt x="154" y="1131"/>
                  <a:pt x="154" y="1131"/>
                </a:cubicBezTo>
                <a:cubicBezTo>
                  <a:pt x="151" y="1135"/>
                  <a:pt x="151" y="1135"/>
                  <a:pt x="151" y="1135"/>
                </a:cubicBezTo>
                <a:cubicBezTo>
                  <a:pt x="157" y="1140"/>
                  <a:pt x="157" y="1140"/>
                  <a:pt x="157" y="1140"/>
                </a:cubicBezTo>
                <a:cubicBezTo>
                  <a:pt x="164" y="1138"/>
                  <a:pt x="164" y="1138"/>
                  <a:pt x="164" y="1138"/>
                </a:cubicBezTo>
                <a:cubicBezTo>
                  <a:pt x="167" y="1142"/>
                  <a:pt x="167" y="1142"/>
                  <a:pt x="167" y="1142"/>
                </a:cubicBezTo>
                <a:cubicBezTo>
                  <a:pt x="170" y="1146"/>
                  <a:pt x="170" y="1146"/>
                  <a:pt x="170" y="1146"/>
                </a:cubicBezTo>
                <a:cubicBezTo>
                  <a:pt x="175" y="1156"/>
                  <a:pt x="175" y="1156"/>
                  <a:pt x="175" y="1156"/>
                </a:cubicBezTo>
                <a:cubicBezTo>
                  <a:pt x="181" y="1163"/>
                  <a:pt x="181" y="1163"/>
                  <a:pt x="181" y="1163"/>
                </a:cubicBezTo>
                <a:cubicBezTo>
                  <a:pt x="185" y="1160"/>
                  <a:pt x="185" y="1160"/>
                  <a:pt x="185" y="1160"/>
                </a:cubicBezTo>
                <a:cubicBezTo>
                  <a:pt x="191" y="1162"/>
                  <a:pt x="191" y="1162"/>
                  <a:pt x="191" y="1162"/>
                </a:cubicBezTo>
                <a:cubicBezTo>
                  <a:pt x="194" y="1162"/>
                  <a:pt x="194" y="1162"/>
                  <a:pt x="194" y="1162"/>
                </a:cubicBezTo>
                <a:cubicBezTo>
                  <a:pt x="198" y="1162"/>
                  <a:pt x="198" y="1162"/>
                  <a:pt x="198" y="1162"/>
                </a:cubicBezTo>
                <a:cubicBezTo>
                  <a:pt x="205" y="1158"/>
                  <a:pt x="205" y="1158"/>
                  <a:pt x="205" y="1158"/>
                </a:cubicBezTo>
                <a:cubicBezTo>
                  <a:pt x="210" y="1166"/>
                  <a:pt x="210" y="1166"/>
                  <a:pt x="210" y="1166"/>
                </a:cubicBezTo>
                <a:cubicBezTo>
                  <a:pt x="216" y="1172"/>
                  <a:pt x="216" y="1172"/>
                  <a:pt x="216" y="1172"/>
                </a:cubicBezTo>
                <a:cubicBezTo>
                  <a:pt x="221" y="1171"/>
                  <a:pt x="221" y="1171"/>
                  <a:pt x="221" y="1171"/>
                </a:cubicBezTo>
                <a:cubicBezTo>
                  <a:pt x="234" y="1174"/>
                  <a:pt x="234" y="1174"/>
                  <a:pt x="234" y="1174"/>
                </a:cubicBezTo>
                <a:cubicBezTo>
                  <a:pt x="242" y="1176"/>
                  <a:pt x="242" y="1176"/>
                  <a:pt x="242" y="1176"/>
                </a:cubicBezTo>
                <a:cubicBezTo>
                  <a:pt x="250" y="1174"/>
                  <a:pt x="250" y="1174"/>
                  <a:pt x="250" y="1174"/>
                </a:cubicBezTo>
                <a:cubicBezTo>
                  <a:pt x="253" y="1183"/>
                  <a:pt x="253" y="1183"/>
                  <a:pt x="253" y="1183"/>
                </a:cubicBezTo>
                <a:cubicBezTo>
                  <a:pt x="250" y="1188"/>
                  <a:pt x="250" y="1188"/>
                  <a:pt x="250" y="1188"/>
                </a:cubicBezTo>
                <a:cubicBezTo>
                  <a:pt x="247" y="1189"/>
                  <a:pt x="247" y="1189"/>
                  <a:pt x="247" y="1189"/>
                </a:cubicBezTo>
                <a:cubicBezTo>
                  <a:pt x="246" y="1196"/>
                  <a:pt x="246" y="1196"/>
                  <a:pt x="246" y="1196"/>
                </a:cubicBezTo>
                <a:cubicBezTo>
                  <a:pt x="250" y="1199"/>
                  <a:pt x="250" y="1199"/>
                  <a:pt x="250" y="1199"/>
                </a:cubicBezTo>
                <a:cubicBezTo>
                  <a:pt x="251" y="1204"/>
                  <a:pt x="251" y="1204"/>
                  <a:pt x="251" y="1204"/>
                </a:cubicBezTo>
                <a:cubicBezTo>
                  <a:pt x="249" y="1211"/>
                  <a:pt x="249" y="1211"/>
                  <a:pt x="249" y="1211"/>
                </a:cubicBezTo>
                <a:cubicBezTo>
                  <a:pt x="249" y="1215"/>
                  <a:pt x="249" y="1215"/>
                  <a:pt x="249" y="1215"/>
                </a:cubicBezTo>
                <a:cubicBezTo>
                  <a:pt x="243" y="1217"/>
                  <a:pt x="243" y="1217"/>
                  <a:pt x="243" y="1217"/>
                </a:cubicBezTo>
                <a:cubicBezTo>
                  <a:pt x="239" y="1218"/>
                  <a:pt x="239" y="1218"/>
                  <a:pt x="239" y="1218"/>
                </a:cubicBezTo>
                <a:cubicBezTo>
                  <a:pt x="233" y="1224"/>
                  <a:pt x="233" y="1224"/>
                  <a:pt x="233" y="1224"/>
                </a:cubicBezTo>
                <a:cubicBezTo>
                  <a:pt x="232" y="1233"/>
                  <a:pt x="232" y="1233"/>
                  <a:pt x="232" y="1233"/>
                </a:cubicBezTo>
                <a:cubicBezTo>
                  <a:pt x="230" y="1235"/>
                  <a:pt x="230" y="1235"/>
                  <a:pt x="230" y="1235"/>
                </a:cubicBezTo>
                <a:cubicBezTo>
                  <a:pt x="231" y="1236"/>
                  <a:pt x="232" y="1235"/>
                  <a:pt x="233" y="1236"/>
                </a:cubicBezTo>
                <a:cubicBezTo>
                  <a:pt x="237" y="1236"/>
                  <a:pt x="237" y="1236"/>
                  <a:pt x="237" y="1236"/>
                </a:cubicBezTo>
                <a:cubicBezTo>
                  <a:pt x="237" y="1235"/>
                  <a:pt x="237" y="1235"/>
                  <a:pt x="237" y="1235"/>
                </a:cubicBezTo>
                <a:cubicBezTo>
                  <a:pt x="238" y="1235"/>
                  <a:pt x="238" y="1235"/>
                  <a:pt x="238" y="1235"/>
                </a:cubicBezTo>
                <a:cubicBezTo>
                  <a:pt x="237" y="1236"/>
                  <a:pt x="237" y="1236"/>
                  <a:pt x="237" y="1236"/>
                </a:cubicBezTo>
                <a:cubicBezTo>
                  <a:pt x="237" y="1236"/>
                  <a:pt x="237" y="1236"/>
                  <a:pt x="237" y="1236"/>
                </a:cubicBezTo>
                <a:cubicBezTo>
                  <a:pt x="233" y="1239"/>
                  <a:pt x="230" y="1243"/>
                  <a:pt x="227" y="1246"/>
                </a:cubicBezTo>
                <a:cubicBezTo>
                  <a:pt x="225" y="1248"/>
                  <a:pt x="225" y="1251"/>
                  <a:pt x="226" y="1253"/>
                </a:cubicBezTo>
                <a:cubicBezTo>
                  <a:pt x="227" y="1255"/>
                  <a:pt x="227" y="1257"/>
                  <a:pt x="226" y="1259"/>
                </a:cubicBezTo>
                <a:cubicBezTo>
                  <a:pt x="223" y="1265"/>
                  <a:pt x="220" y="1271"/>
                  <a:pt x="214" y="1275"/>
                </a:cubicBezTo>
                <a:cubicBezTo>
                  <a:pt x="213" y="1276"/>
                  <a:pt x="213" y="1278"/>
                  <a:pt x="213" y="1279"/>
                </a:cubicBezTo>
                <a:cubicBezTo>
                  <a:pt x="217" y="1285"/>
                  <a:pt x="222" y="1289"/>
                  <a:pt x="229" y="1291"/>
                </a:cubicBezTo>
                <a:cubicBezTo>
                  <a:pt x="238" y="1294"/>
                  <a:pt x="245" y="1299"/>
                  <a:pt x="252" y="1305"/>
                </a:cubicBezTo>
                <a:cubicBezTo>
                  <a:pt x="260" y="1313"/>
                  <a:pt x="269" y="1319"/>
                  <a:pt x="279" y="1323"/>
                </a:cubicBezTo>
                <a:cubicBezTo>
                  <a:pt x="290" y="1329"/>
                  <a:pt x="295" y="1337"/>
                  <a:pt x="295" y="1349"/>
                </a:cubicBezTo>
                <a:cubicBezTo>
                  <a:pt x="295" y="1351"/>
                  <a:pt x="295" y="1351"/>
                  <a:pt x="295" y="1351"/>
                </a:cubicBezTo>
                <a:cubicBezTo>
                  <a:pt x="300" y="1353"/>
                  <a:pt x="300" y="1353"/>
                  <a:pt x="300" y="1353"/>
                </a:cubicBezTo>
                <a:cubicBezTo>
                  <a:pt x="303" y="1356"/>
                  <a:pt x="303" y="1356"/>
                  <a:pt x="303" y="1356"/>
                </a:cubicBezTo>
                <a:cubicBezTo>
                  <a:pt x="310" y="1356"/>
                  <a:pt x="310" y="1356"/>
                  <a:pt x="310" y="1356"/>
                </a:cubicBezTo>
                <a:cubicBezTo>
                  <a:pt x="312" y="1355"/>
                  <a:pt x="312" y="1355"/>
                  <a:pt x="312" y="1355"/>
                </a:cubicBezTo>
                <a:cubicBezTo>
                  <a:pt x="315" y="1355"/>
                  <a:pt x="315" y="1355"/>
                  <a:pt x="315" y="1355"/>
                </a:cubicBezTo>
                <a:cubicBezTo>
                  <a:pt x="322" y="1360"/>
                  <a:pt x="322" y="1360"/>
                  <a:pt x="322" y="1360"/>
                </a:cubicBezTo>
                <a:cubicBezTo>
                  <a:pt x="325" y="1361"/>
                  <a:pt x="325" y="1361"/>
                  <a:pt x="325" y="1361"/>
                </a:cubicBezTo>
                <a:cubicBezTo>
                  <a:pt x="339" y="1358"/>
                  <a:pt x="339" y="1358"/>
                  <a:pt x="339" y="1358"/>
                </a:cubicBezTo>
                <a:cubicBezTo>
                  <a:pt x="342" y="1359"/>
                  <a:pt x="342" y="1359"/>
                  <a:pt x="342" y="1359"/>
                </a:cubicBezTo>
                <a:cubicBezTo>
                  <a:pt x="351" y="1359"/>
                  <a:pt x="351" y="1359"/>
                  <a:pt x="351" y="1359"/>
                </a:cubicBezTo>
                <a:cubicBezTo>
                  <a:pt x="352" y="1359"/>
                  <a:pt x="352" y="1359"/>
                  <a:pt x="352" y="1359"/>
                </a:cubicBezTo>
                <a:cubicBezTo>
                  <a:pt x="353" y="1356"/>
                  <a:pt x="353" y="1356"/>
                  <a:pt x="353" y="1356"/>
                </a:cubicBezTo>
                <a:cubicBezTo>
                  <a:pt x="359" y="1354"/>
                  <a:pt x="359" y="1354"/>
                  <a:pt x="359" y="1354"/>
                </a:cubicBezTo>
                <a:cubicBezTo>
                  <a:pt x="369" y="1359"/>
                  <a:pt x="369" y="1359"/>
                  <a:pt x="369" y="1359"/>
                </a:cubicBezTo>
                <a:cubicBezTo>
                  <a:pt x="375" y="1360"/>
                  <a:pt x="375" y="1360"/>
                  <a:pt x="375" y="1360"/>
                </a:cubicBezTo>
                <a:cubicBezTo>
                  <a:pt x="381" y="1363"/>
                  <a:pt x="381" y="1363"/>
                  <a:pt x="381" y="1363"/>
                </a:cubicBezTo>
                <a:cubicBezTo>
                  <a:pt x="383" y="1357"/>
                  <a:pt x="383" y="1357"/>
                  <a:pt x="383" y="1357"/>
                </a:cubicBezTo>
                <a:cubicBezTo>
                  <a:pt x="379" y="1353"/>
                  <a:pt x="379" y="1353"/>
                  <a:pt x="379" y="1353"/>
                </a:cubicBezTo>
                <a:cubicBezTo>
                  <a:pt x="375" y="1351"/>
                  <a:pt x="375" y="1351"/>
                  <a:pt x="375" y="1351"/>
                </a:cubicBezTo>
                <a:cubicBezTo>
                  <a:pt x="377" y="1344"/>
                  <a:pt x="377" y="1344"/>
                  <a:pt x="377" y="1344"/>
                </a:cubicBezTo>
                <a:cubicBezTo>
                  <a:pt x="382" y="1345"/>
                  <a:pt x="382" y="1345"/>
                  <a:pt x="382" y="1345"/>
                </a:cubicBezTo>
                <a:cubicBezTo>
                  <a:pt x="390" y="1351"/>
                  <a:pt x="390" y="1351"/>
                  <a:pt x="390" y="1351"/>
                </a:cubicBezTo>
                <a:cubicBezTo>
                  <a:pt x="392" y="1356"/>
                  <a:pt x="392" y="1356"/>
                  <a:pt x="392" y="1356"/>
                </a:cubicBezTo>
                <a:cubicBezTo>
                  <a:pt x="401" y="1356"/>
                  <a:pt x="401" y="1356"/>
                  <a:pt x="401" y="1356"/>
                </a:cubicBezTo>
                <a:cubicBezTo>
                  <a:pt x="402" y="1353"/>
                  <a:pt x="402" y="1353"/>
                  <a:pt x="402" y="1353"/>
                </a:cubicBezTo>
                <a:cubicBezTo>
                  <a:pt x="407" y="1351"/>
                  <a:pt x="407" y="1351"/>
                  <a:pt x="407" y="1351"/>
                </a:cubicBezTo>
                <a:cubicBezTo>
                  <a:pt x="413" y="1343"/>
                  <a:pt x="413" y="1343"/>
                  <a:pt x="413" y="1343"/>
                </a:cubicBezTo>
                <a:cubicBezTo>
                  <a:pt x="412" y="1342"/>
                  <a:pt x="411" y="1341"/>
                  <a:pt x="409" y="1340"/>
                </a:cubicBezTo>
                <a:cubicBezTo>
                  <a:pt x="400" y="1333"/>
                  <a:pt x="395" y="1325"/>
                  <a:pt x="392" y="1314"/>
                </a:cubicBezTo>
                <a:cubicBezTo>
                  <a:pt x="391" y="1305"/>
                  <a:pt x="386" y="1297"/>
                  <a:pt x="379" y="1292"/>
                </a:cubicBezTo>
                <a:cubicBezTo>
                  <a:pt x="375" y="1289"/>
                  <a:pt x="375" y="1285"/>
                  <a:pt x="376" y="1280"/>
                </a:cubicBezTo>
                <a:cubicBezTo>
                  <a:pt x="377" y="1276"/>
                  <a:pt x="378" y="1273"/>
                  <a:pt x="380" y="1269"/>
                </a:cubicBezTo>
                <a:cubicBezTo>
                  <a:pt x="381" y="1265"/>
                  <a:pt x="383" y="1263"/>
                  <a:pt x="387" y="1261"/>
                </a:cubicBezTo>
                <a:cubicBezTo>
                  <a:pt x="394" y="1259"/>
                  <a:pt x="401" y="1255"/>
                  <a:pt x="405" y="1248"/>
                </a:cubicBezTo>
                <a:cubicBezTo>
                  <a:pt x="406" y="1247"/>
                  <a:pt x="408" y="1245"/>
                  <a:pt x="409" y="1244"/>
                </a:cubicBezTo>
                <a:cubicBezTo>
                  <a:pt x="402" y="1237"/>
                  <a:pt x="402" y="1237"/>
                  <a:pt x="402" y="1237"/>
                </a:cubicBezTo>
                <a:cubicBezTo>
                  <a:pt x="398" y="1238"/>
                  <a:pt x="398" y="1238"/>
                  <a:pt x="398" y="1238"/>
                </a:cubicBezTo>
                <a:cubicBezTo>
                  <a:pt x="393" y="1235"/>
                  <a:pt x="393" y="1235"/>
                  <a:pt x="393" y="1235"/>
                </a:cubicBezTo>
                <a:cubicBezTo>
                  <a:pt x="391" y="1231"/>
                  <a:pt x="391" y="1231"/>
                  <a:pt x="391" y="1231"/>
                </a:cubicBezTo>
                <a:cubicBezTo>
                  <a:pt x="398" y="1232"/>
                  <a:pt x="398" y="1232"/>
                  <a:pt x="398" y="1232"/>
                </a:cubicBezTo>
                <a:cubicBezTo>
                  <a:pt x="386" y="1215"/>
                  <a:pt x="386" y="1215"/>
                  <a:pt x="386" y="1215"/>
                </a:cubicBezTo>
                <a:cubicBezTo>
                  <a:pt x="386" y="1215"/>
                  <a:pt x="381" y="1211"/>
                  <a:pt x="379" y="1211"/>
                </a:cubicBezTo>
                <a:cubicBezTo>
                  <a:pt x="376" y="1211"/>
                  <a:pt x="372" y="1209"/>
                  <a:pt x="372" y="1209"/>
                </a:cubicBezTo>
                <a:cubicBezTo>
                  <a:pt x="371" y="1212"/>
                  <a:pt x="371" y="1212"/>
                  <a:pt x="371" y="1212"/>
                </a:cubicBezTo>
                <a:cubicBezTo>
                  <a:pt x="365" y="1207"/>
                  <a:pt x="365" y="1207"/>
                  <a:pt x="365" y="1207"/>
                </a:cubicBezTo>
                <a:cubicBezTo>
                  <a:pt x="362" y="1200"/>
                  <a:pt x="362" y="1200"/>
                  <a:pt x="362" y="1200"/>
                </a:cubicBezTo>
                <a:cubicBezTo>
                  <a:pt x="357" y="1197"/>
                  <a:pt x="357" y="1197"/>
                  <a:pt x="357" y="1197"/>
                </a:cubicBezTo>
                <a:cubicBezTo>
                  <a:pt x="359" y="1182"/>
                  <a:pt x="359" y="1182"/>
                  <a:pt x="359" y="1182"/>
                </a:cubicBezTo>
                <a:cubicBezTo>
                  <a:pt x="358" y="1170"/>
                  <a:pt x="358" y="1170"/>
                  <a:pt x="358" y="1170"/>
                </a:cubicBezTo>
                <a:cubicBezTo>
                  <a:pt x="364" y="1162"/>
                  <a:pt x="364" y="1162"/>
                  <a:pt x="364" y="1162"/>
                </a:cubicBezTo>
                <a:cubicBezTo>
                  <a:pt x="364" y="1156"/>
                  <a:pt x="364" y="1156"/>
                  <a:pt x="364" y="1156"/>
                </a:cubicBezTo>
                <a:cubicBezTo>
                  <a:pt x="369" y="1154"/>
                  <a:pt x="369" y="1154"/>
                  <a:pt x="369" y="1154"/>
                </a:cubicBezTo>
                <a:cubicBezTo>
                  <a:pt x="376" y="1161"/>
                  <a:pt x="376" y="1161"/>
                  <a:pt x="376" y="1161"/>
                </a:cubicBezTo>
                <a:cubicBezTo>
                  <a:pt x="378" y="1168"/>
                  <a:pt x="378" y="1168"/>
                  <a:pt x="378" y="1168"/>
                </a:cubicBezTo>
                <a:cubicBezTo>
                  <a:pt x="388" y="1169"/>
                  <a:pt x="388" y="1169"/>
                  <a:pt x="388" y="1169"/>
                </a:cubicBezTo>
                <a:cubicBezTo>
                  <a:pt x="389" y="1161"/>
                  <a:pt x="389" y="1161"/>
                  <a:pt x="389" y="1161"/>
                </a:cubicBezTo>
                <a:cubicBezTo>
                  <a:pt x="385" y="1148"/>
                  <a:pt x="385" y="1148"/>
                  <a:pt x="385" y="1148"/>
                </a:cubicBezTo>
                <a:cubicBezTo>
                  <a:pt x="395" y="1148"/>
                  <a:pt x="395" y="1148"/>
                  <a:pt x="395" y="1148"/>
                </a:cubicBezTo>
                <a:cubicBezTo>
                  <a:pt x="396" y="1142"/>
                  <a:pt x="396" y="1142"/>
                  <a:pt x="396" y="1142"/>
                </a:cubicBezTo>
                <a:cubicBezTo>
                  <a:pt x="394" y="1139"/>
                  <a:pt x="394" y="1139"/>
                  <a:pt x="394" y="1139"/>
                </a:cubicBezTo>
                <a:cubicBezTo>
                  <a:pt x="401" y="1132"/>
                  <a:pt x="401" y="1132"/>
                  <a:pt x="401" y="1132"/>
                </a:cubicBezTo>
                <a:cubicBezTo>
                  <a:pt x="404" y="1133"/>
                  <a:pt x="404" y="1133"/>
                  <a:pt x="404" y="1133"/>
                </a:cubicBezTo>
                <a:cubicBezTo>
                  <a:pt x="406" y="1127"/>
                  <a:pt x="406" y="1127"/>
                  <a:pt x="406" y="1127"/>
                </a:cubicBezTo>
                <a:cubicBezTo>
                  <a:pt x="411" y="1127"/>
                  <a:pt x="411" y="1127"/>
                  <a:pt x="411" y="1127"/>
                </a:cubicBezTo>
                <a:cubicBezTo>
                  <a:pt x="411" y="1119"/>
                  <a:pt x="411" y="1119"/>
                  <a:pt x="411" y="1119"/>
                </a:cubicBezTo>
                <a:cubicBezTo>
                  <a:pt x="422" y="1123"/>
                  <a:pt x="422" y="1123"/>
                  <a:pt x="422" y="1123"/>
                </a:cubicBezTo>
                <a:cubicBezTo>
                  <a:pt x="417" y="1129"/>
                  <a:pt x="417" y="1129"/>
                  <a:pt x="417" y="1129"/>
                </a:cubicBezTo>
                <a:cubicBezTo>
                  <a:pt x="423" y="1128"/>
                  <a:pt x="423" y="1128"/>
                  <a:pt x="423" y="1128"/>
                </a:cubicBezTo>
                <a:cubicBezTo>
                  <a:pt x="429" y="1124"/>
                  <a:pt x="429" y="1124"/>
                  <a:pt x="429" y="1124"/>
                </a:cubicBezTo>
                <a:cubicBezTo>
                  <a:pt x="437" y="1120"/>
                  <a:pt x="437" y="1120"/>
                  <a:pt x="437" y="1120"/>
                </a:cubicBezTo>
                <a:cubicBezTo>
                  <a:pt x="441" y="1125"/>
                  <a:pt x="441" y="1125"/>
                  <a:pt x="441" y="1125"/>
                </a:cubicBezTo>
                <a:cubicBezTo>
                  <a:pt x="445" y="1127"/>
                  <a:pt x="445" y="1127"/>
                  <a:pt x="445" y="1127"/>
                </a:cubicBezTo>
                <a:cubicBezTo>
                  <a:pt x="451" y="1124"/>
                  <a:pt x="451" y="1124"/>
                  <a:pt x="451" y="1124"/>
                </a:cubicBezTo>
                <a:cubicBezTo>
                  <a:pt x="457" y="1129"/>
                  <a:pt x="457" y="1129"/>
                  <a:pt x="457" y="1129"/>
                </a:cubicBezTo>
                <a:cubicBezTo>
                  <a:pt x="465" y="1133"/>
                  <a:pt x="465" y="1133"/>
                  <a:pt x="465" y="1133"/>
                </a:cubicBezTo>
                <a:cubicBezTo>
                  <a:pt x="472" y="1139"/>
                  <a:pt x="472" y="1139"/>
                  <a:pt x="472" y="1139"/>
                </a:cubicBezTo>
                <a:cubicBezTo>
                  <a:pt x="476" y="1142"/>
                  <a:pt x="476" y="1142"/>
                  <a:pt x="476" y="1142"/>
                </a:cubicBezTo>
                <a:cubicBezTo>
                  <a:pt x="478" y="1147"/>
                  <a:pt x="478" y="1147"/>
                  <a:pt x="478" y="1147"/>
                </a:cubicBezTo>
                <a:cubicBezTo>
                  <a:pt x="481" y="1139"/>
                  <a:pt x="481" y="1139"/>
                  <a:pt x="481" y="1139"/>
                </a:cubicBezTo>
                <a:cubicBezTo>
                  <a:pt x="483" y="1136"/>
                  <a:pt x="483" y="1136"/>
                  <a:pt x="483" y="1136"/>
                </a:cubicBezTo>
                <a:cubicBezTo>
                  <a:pt x="488" y="1141"/>
                  <a:pt x="488" y="1141"/>
                  <a:pt x="488" y="1141"/>
                </a:cubicBezTo>
                <a:cubicBezTo>
                  <a:pt x="493" y="1143"/>
                  <a:pt x="493" y="1143"/>
                  <a:pt x="493" y="1143"/>
                </a:cubicBezTo>
                <a:cubicBezTo>
                  <a:pt x="496" y="1146"/>
                  <a:pt x="496" y="1146"/>
                  <a:pt x="496" y="1146"/>
                </a:cubicBezTo>
                <a:cubicBezTo>
                  <a:pt x="500" y="1143"/>
                  <a:pt x="500" y="1143"/>
                  <a:pt x="500" y="1143"/>
                </a:cubicBezTo>
                <a:cubicBezTo>
                  <a:pt x="501" y="1136"/>
                  <a:pt x="501" y="1136"/>
                  <a:pt x="501" y="1136"/>
                </a:cubicBezTo>
                <a:cubicBezTo>
                  <a:pt x="507" y="1133"/>
                  <a:pt x="507" y="1133"/>
                  <a:pt x="507" y="1133"/>
                </a:cubicBezTo>
                <a:cubicBezTo>
                  <a:pt x="511" y="1133"/>
                  <a:pt x="511" y="1133"/>
                  <a:pt x="511" y="1133"/>
                </a:cubicBezTo>
                <a:cubicBezTo>
                  <a:pt x="513" y="1131"/>
                  <a:pt x="513" y="1131"/>
                  <a:pt x="513" y="1131"/>
                </a:cubicBezTo>
                <a:cubicBezTo>
                  <a:pt x="517" y="1130"/>
                  <a:pt x="517" y="1130"/>
                  <a:pt x="517" y="1130"/>
                </a:cubicBezTo>
                <a:cubicBezTo>
                  <a:pt x="521" y="1137"/>
                  <a:pt x="521" y="1137"/>
                  <a:pt x="521" y="1137"/>
                </a:cubicBezTo>
                <a:cubicBezTo>
                  <a:pt x="525" y="1137"/>
                  <a:pt x="525" y="1137"/>
                  <a:pt x="525" y="1137"/>
                </a:cubicBezTo>
                <a:cubicBezTo>
                  <a:pt x="526" y="1133"/>
                  <a:pt x="526" y="1133"/>
                  <a:pt x="526" y="1133"/>
                </a:cubicBezTo>
                <a:cubicBezTo>
                  <a:pt x="529" y="1132"/>
                  <a:pt x="529" y="1132"/>
                  <a:pt x="529" y="1132"/>
                </a:cubicBezTo>
                <a:cubicBezTo>
                  <a:pt x="534" y="1131"/>
                  <a:pt x="534" y="1131"/>
                  <a:pt x="534" y="1131"/>
                </a:cubicBezTo>
                <a:cubicBezTo>
                  <a:pt x="541" y="1133"/>
                  <a:pt x="541" y="1133"/>
                  <a:pt x="541" y="1133"/>
                </a:cubicBezTo>
                <a:cubicBezTo>
                  <a:pt x="538" y="1137"/>
                  <a:pt x="538" y="1137"/>
                  <a:pt x="538" y="1137"/>
                </a:cubicBezTo>
                <a:cubicBezTo>
                  <a:pt x="543" y="1142"/>
                  <a:pt x="543" y="1142"/>
                  <a:pt x="543" y="1142"/>
                </a:cubicBezTo>
                <a:cubicBezTo>
                  <a:pt x="553" y="1143"/>
                  <a:pt x="553" y="1143"/>
                  <a:pt x="553" y="1143"/>
                </a:cubicBezTo>
                <a:cubicBezTo>
                  <a:pt x="559" y="1145"/>
                  <a:pt x="559" y="1145"/>
                  <a:pt x="559" y="1145"/>
                </a:cubicBezTo>
                <a:cubicBezTo>
                  <a:pt x="563" y="1145"/>
                  <a:pt x="563" y="1145"/>
                  <a:pt x="563" y="1145"/>
                </a:cubicBezTo>
                <a:cubicBezTo>
                  <a:pt x="564" y="1140"/>
                  <a:pt x="564" y="1140"/>
                  <a:pt x="564" y="1140"/>
                </a:cubicBezTo>
                <a:cubicBezTo>
                  <a:pt x="565" y="1137"/>
                  <a:pt x="565" y="1137"/>
                  <a:pt x="565" y="1137"/>
                </a:cubicBezTo>
                <a:cubicBezTo>
                  <a:pt x="568" y="1137"/>
                  <a:pt x="568" y="1137"/>
                  <a:pt x="568" y="1137"/>
                </a:cubicBezTo>
                <a:cubicBezTo>
                  <a:pt x="573" y="1139"/>
                  <a:pt x="573" y="1139"/>
                  <a:pt x="573" y="1139"/>
                </a:cubicBezTo>
                <a:cubicBezTo>
                  <a:pt x="583" y="1137"/>
                  <a:pt x="583" y="1137"/>
                  <a:pt x="583" y="1137"/>
                </a:cubicBezTo>
                <a:cubicBezTo>
                  <a:pt x="581" y="1121"/>
                  <a:pt x="581" y="1121"/>
                  <a:pt x="581" y="1121"/>
                </a:cubicBezTo>
                <a:cubicBezTo>
                  <a:pt x="575" y="1120"/>
                  <a:pt x="575" y="1120"/>
                  <a:pt x="575" y="1120"/>
                </a:cubicBezTo>
                <a:cubicBezTo>
                  <a:pt x="571" y="1115"/>
                  <a:pt x="571" y="1115"/>
                  <a:pt x="571" y="1115"/>
                </a:cubicBezTo>
                <a:cubicBezTo>
                  <a:pt x="563" y="1113"/>
                  <a:pt x="563" y="1113"/>
                  <a:pt x="563" y="1113"/>
                </a:cubicBezTo>
                <a:cubicBezTo>
                  <a:pt x="561" y="1107"/>
                  <a:pt x="561" y="1107"/>
                  <a:pt x="561" y="1107"/>
                </a:cubicBezTo>
                <a:cubicBezTo>
                  <a:pt x="563" y="1106"/>
                  <a:pt x="563" y="1106"/>
                  <a:pt x="563" y="1106"/>
                </a:cubicBezTo>
                <a:cubicBezTo>
                  <a:pt x="565" y="1102"/>
                  <a:pt x="565" y="1102"/>
                  <a:pt x="565" y="1102"/>
                </a:cubicBezTo>
                <a:cubicBezTo>
                  <a:pt x="567" y="1099"/>
                  <a:pt x="567" y="1099"/>
                  <a:pt x="567" y="1099"/>
                </a:cubicBezTo>
                <a:cubicBezTo>
                  <a:pt x="566" y="1096"/>
                  <a:pt x="566" y="1096"/>
                  <a:pt x="566" y="1096"/>
                </a:cubicBezTo>
                <a:cubicBezTo>
                  <a:pt x="563" y="1093"/>
                  <a:pt x="563" y="1093"/>
                  <a:pt x="563" y="1093"/>
                </a:cubicBezTo>
                <a:cubicBezTo>
                  <a:pt x="571" y="1083"/>
                  <a:pt x="571" y="1083"/>
                  <a:pt x="571" y="1083"/>
                </a:cubicBezTo>
                <a:cubicBezTo>
                  <a:pt x="577" y="1082"/>
                  <a:pt x="577" y="1082"/>
                  <a:pt x="577" y="1082"/>
                </a:cubicBezTo>
                <a:cubicBezTo>
                  <a:pt x="583" y="1083"/>
                  <a:pt x="583" y="1083"/>
                  <a:pt x="583" y="1083"/>
                </a:cubicBezTo>
                <a:cubicBezTo>
                  <a:pt x="583" y="1079"/>
                  <a:pt x="583" y="1079"/>
                  <a:pt x="583" y="1079"/>
                </a:cubicBezTo>
                <a:cubicBezTo>
                  <a:pt x="577" y="1075"/>
                  <a:pt x="577" y="1075"/>
                  <a:pt x="577" y="1075"/>
                </a:cubicBezTo>
                <a:cubicBezTo>
                  <a:pt x="573" y="1075"/>
                  <a:pt x="573" y="1075"/>
                  <a:pt x="573" y="1075"/>
                </a:cubicBezTo>
                <a:cubicBezTo>
                  <a:pt x="564" y="1073"/>
                  <a:pt x="564" y="1073"/>
                  <a:pt x="564" y="1073"/>
                </a:cubicBezTo>
                <a:cubicBezTo>
                  <a:pt x="565" y="1070"/>
                  <a:pt x="565" y="1070"/>
                  <a:pt x="565" y="1070"/>
                </a:cubicBezTo>
                <a:cubicBezTo>
                  <a:pt x="568" y="1071"/>
                  <a:pt x="568" y="1071"/>
                  <a:pt x="568" y="1071"/>
                </a:cubicBezTo>
                <a:cubicBezTo>
                  <a:pt x="563" y="1067"/>
                  <a:pt x="563" y="1067"/>
                  <a:pt x="563" y="1067"/>
                </a:cubicBezTo>
                <a:cubicBezTo>
                  <a:pt x="562" y="1061"/>
                  <a:pt x="562" y="1061"/>
                  <a:pt x="562" y="1061"/>
                </a:cubicBezTo>
                <a:cubicBezTo>
                  <a:pt x="565" y="1059"/>
                  <a:pt x="565" y="1059"/>
                  <a:pt x="565" y="1059"/>
                </a:cubicBezTo>
                <a:cubicBezTo>
                  <a:pt x="569" y="1057"/>
                  <a:pt x="569" y="1057"/>
                  <a:pt x="569" y="1057"/>
                </a:cubicBezTo>
                <a:cubicBezTo>
                  <a:pt x="573" y="1059"/>
                  <a:pt x="573" y="1059"/>
                  <a:pt x="573" y="1059"/>
                </a:cubicBezTo>
                <a:cubicBezTo>
                  <a:pt x="576" y="1059"/>
                  <a:pt x="576" y="1059"/>
                  <a:pt x="576" y="1059"/>
                </a:cubicBezTo>
                <a:cubicBezTo>
                  <a:pt x="578" y="1060"/>
                  <a:pt x="578" y="1060"/>
                  <a:pt x="578" y="1060"/>
                </a:cubicBezTo>
                <a:cubicBezTo>
                  <a:pt x="581" y="1058"/>
                  <a:pt x="581" y="1058"/>
                  <a:pt x="581" y="1058"/>
                </a:cubicBezTo>
                <a:cubicBezTo>
                  <a:pt x="584" y="1054"/>
                  <a:pt x="584" y="1054"/>
                  <a:pt x="584" y="1054"/>
                </a:cubicBezTo>
                <a:cubicBezTo>
                  <a:pt x="589" y="1058"/>
                  <a:pt x="589" y="1058"/>
                  <a:pt x="589" y="1058"/>
                </a:cubicBezTo>
                <a:cubicBezTo>
                  <a:pt x="589" y="1054"/>
                  <a:pt x="589" y="1054"/>
                  <a:pt x="589" y="1054"/>
                </a:cubicBezTo>
                <a:cubicBezTo>
                  <a:pt x="602" y="1051"/>
                  <a:pt x="602" y="1051"/>
                  <a:pt x="602" y="1051"/>
                </a:cubicBezTo>
                <a:cubicBezTo>
                  <a:pt x="607" y="1049"/>
                  <a:pt x="607" y="1049"/>
                  <a:pt x="607" y="1049"/>
                </a:cubicBezTo>
                <a:cubicBezTo>
                  <a:pt x="610" y="1049"/>
                  <a:pt x="610" y="1049"/>
                  <a:pt x="610" y="1049"/>
                </a:cubicBezTo>
                <a:cubicBezTo>
                  <a:pt x="615" y="1045"/>
                  <a:pt x="615" y="1045"/>
                  <a:pt x="615" y="1045"/>
                </a:cubicBezTo>
                <a:cubicBezTo>
                  <a:pt x="620" y="1044"/>
                  <a:pt x="620" y="1044"/>
                  <a:pt x="620" y="1044"/>
                </a:cubicBezTo>
                <a:cubicBezTo>
                  <a:pt x="625" y="1042"/>
                  <a:pt x="625" y="1042"/>
                  <a:pt x="625" y="1042"/>
                </a:cubicBezTo>
                <a:cubicBezTo>
                  <a:pt x="627" y="1044"/>
                  <a:pt x="627" y="1044"/>
                  <a:pt x="627" y="1044"/>
                </a:cubicBezTo>
                <a:cubicBezTo>
                  <a:pt x="629" y="1038"/>
                  <a:pt x="629" y="1038"/>
                  <a:pt x="629" y="1038"/>
                </a:cubicBezTo>
                <a:cubicBezTo>
                  <a:pt x="633" y="1036"/>
                  <a:pt x="633" y="1036"/>
                  <a:pt x="633" y="1036"/>
                </a:cubicBezTo>
                <a:cubicBezTo>
                  <a:pt x="637" y="1033"/>
                  <a:pt x="637" y="1033"/>
                  <a:pt x="637" y="1033"/>
                </a:cubicBezTo>
                <a:cubicBezTo>
                  <a:pt x="640" y="1035"/>
                  <a:pt x="640" y="1035"/>
                  <a:pt x="640" y="1035"/>
                </a:cubicBezTo>
                <a:cubicBezTo>
                  <a:pt x="653" y="1028"/>
                  <a:pt x="653" y="1028"/>
                  <a:pt x="653" y="1028"/>
                </a:cubicBezTo>
                <a:cubicBezTo>
                  <a:pt x="662" y="1024"/>
                  <a:pt x="662" y="1024"/>
                  <a:pt x="662" y="1024"/>
                </a:cubicBezTo>
                <a:cubicBezTo>
                  <a:pt x="665" y="1021"/>
                  <a:pt x="665" y="1021"/>
                  <a:pt x="665" y="1021"/>
                </a:cubicBezTo>
                <a:cubicBezTo>
                  <a:pt x="671" y="1022"/>
                  <a:pt x="671" y="1022"/>
                  <a:pt x="671" y="1022"/>
                </a:cubicBezTo>
                <a:cubicBezTo>
                  <a:pt x="670" y="1017"/>
                  <a:pt x="670" y="1017"/>
                  <a:pt x="670" y="1017"/>
                </a:cubicBezTo>
                <a:cubicBezTo>
                  <a:pt x="675" y="1016"/>
                  <a:pt x="675" y="1016"/>
                  <a:pt x="675" y="1016"/>
                </a:cubicBezTo>
                <a:cubicBezTo>
                  <a:pt x="677" y="1011"/>
                  <a:pt x="677" y="1011"/>
                  <a:pt x="677" y="1011"/>
                </a:cubicBezTo>
                <a:cubicBezTo>
                  <a:pt x="686" y="1010"/>
                  <a:pt x="686" y="1010"/>
                  <a:pt x="686" y="1010"/>
                </a:cubicBezTo>
                <a:cubicBezTo>
                  <a:pt x="693" y="1011"/>
                  <a:pt x="693" y="1011"/>
                  <a:pt x="693" y="1011"/>
                </a:cubicBezTo>
                <a:cubicBezTo>
                  <a:pt x="702" y="1014"/>
                  <a:pt x="702" y="1014"/>
                  <a:pt x="702" y="1014"/>
                </a:cubicBezTo>
                <a:cubicBezTo>
                  <a:pt x="708" y="1011"/>
                  <a:pt x="708" y="1011"/>
                  <a:pt x="708" y="1011"/>
                </a:cubicBezTo>
                <a:cubicBezTo>
                  <a:pt x="713" y="1019"/>
                  <a:pt x="713" y="1019"/>
                  <a:pt x="713" y="1019"/>
                </a:cubicBezTo>
                <a:cubicBezTo>
                  <a:pt x="719" y="1026"/>
                  <a:pt x="719" y="1026"/>
                  <a:pt x="719" y="1026"/>
                </a:cubicBezTo>
                <a:cubicBezTo>
                  <a:pt x="718" y="1034"/>
                  <a:pt x="718" y="1034"/>
                  <a:pt x="718" y="1034"/>
                </a:cubicBezTo>
                <a:cubicBezTo>
                  <a:pt x="717" y="1037"/>
                  <a:pt x="717" y="1037"/>
                  <a:pt x="717" y="1037"/>
                </a:cubicBezTo>
                <a:cubicBezTo>
                  <a:pt x="719" y="1039"/>
                  <a:pt x="719" y="1039"/>
                  <a:pt x="719" y="1039"/>
                </a:cubicBezTo>
                <a:cubicBezTo>
                  <a:pt x="723" y="1039"/>
                  <a:pt x="723" y="1039"/>
                  <a:pt x="723" y="1039"/>
                </a:cubicBezTo>
                <a:cubicBezTo>
                  <a:pt x="726" y="1040"/>
                  <a:pt x="726" y="1040"/>
                  <a:pt x="726" y="1040"/>
                </a:cubicBezTo>
                <a:cubicBezTo>
                  <a:pt x="728" y="1039"/>
                  <a:pt x="728" y="1039"/>
                  <a:pt x="728" y="1039"/>
                </a:cubicBezTo>
                <a:cubicBezTo>
                  <a:pt x="728" y="1036"/>
                  <a:pt x="728" y="1036"/>
                  <a:pt x="728" y="1036"/>
                </a:cubicBezTo>
                <a:cubicBezTo>
                  <a:pt x="730" y="1035"/>
                  <a:pt x="730" y="1035"/>
                  <a:pt x="730" y="1035"/>
                </a:cubicBezTo>
                <a:cubicBezTo>
                  <a:pt x="731" y="1037"/>
                  <a:pt x="731" y="1037"/>
                  <a:pt x="731" y="1037"/>
                </a:cubicBezTo>
                <a:cubicBezTo>
                  <a:pt x="733" y="1037"/>
                  <a:pt x="733" y="1037"/>
                  <a:pt x="733" y="1037"/>
                </a:cubicBezTo>
                <a:cubicBezTo>
                  <a:pt x="733" y="1034"/>
                  <a:pt x="733" y="1034"/>
                  <a:pt x="733" y="1034"/>
                </a:cubicBezTo>
                <a:cubicBezTo>
                  <a:pt x="734" y="1032"/>
                  <a:pt x="734" y="1032"/>
                  <a:pt x="734" y="1032"/>
                </a:cubicBezTo>
                <a:cubicBezTo>
                  <a:pt x="738" y="1037"/>
                  <a:pt x="738" y="1037"/>
                  <a:pt x="738" y="1037"/>
                </a:cubicBezTo>
                <a:cubicBezTo>
                  <a:pt x="741" y="1043"/>
                  <a:pt x="741" y="1043"/>
                  <a:pt x="741" y="1043"/>
                </a:cubicBezTo>
                <a:cubicBezTo>
                  <a:pt x="743" y="1046"/>
                  <a:pt x="743" y="1046"/>
                  <a:pt x="743" y="1046"/>
                </a:cubicBezTo>
                <a:cubicBezTo>
                  <a:pt x="746" y="1044"/>
                  <a:pt x="746" y="1044"/>
                  <a:pt x="746" y="1044"/>
                </a:cubicBezTo>
                <a:cubicBezTo>
                  <a:pt x="744" y="1041"/>
                  <a:pt x="744" y="1041"/>
                  <a:pt x="744" y="1041"/>
                </a:cubicBezTo>
                <a:cubicBezTo>
                  <a:pt x="747" y="1039"/>
                  <a:pt x="747" y="1039"/>
                  <a:pt x="747" y="1039"/>
                </a:cubicBezTo>
                <a:cubicBezTo>
                  <a:pt x="754" y="1042"/>
                  <a:pt x="754" y="1042"/>
                  <a:pt x="754" y="1042"/>
                </a:cubicBezTo>
                <a:cubicBezTo>
                  <a:pt x="759" y="1041"/>
                  <a:pt x="759" y="1041"/>
                  <a:pt x="759" y="1041"/>
                </a:cubicBezTo>
                <a:cubicBezTo>
                  <a:pt x="761" y="1043"/>
                  <a:pt x="761" y="1043"/>
                  <a:pt x="761" y="1043"/>
                </a:cubicBezTo>
                <a:cubicBezTo>
                  <a:pt x="758" y="1047"/>
                  <a:pt x="758" y="1047"/>
                  <a:pt x="758" y="1047"/>
                </a:cubicBezTo>
                <a:cubicBezTo>
                  <a:pt x="757" y="1053"/>
                  <a:pt x="757" y="1053"/>
                  <a:pt x="757" y="1053"/>
                </a:cubicBezTo>
                <a:cubicBezTo>
                  <a:pt x="761" y="1053"/>
                  <a:pt x="761" y="1053"/>
                  <a:pt x="761" y="1053"/>
                </a:cubicBezTo>
                <a:cubicBezTo>
                  <a:pt x="767" y="1050"/>
                  <a:pt x="767" y="1050"/>
                  <a:pt x="767" y="1050"/>
                </a:cubicBezTo>
                <a:cubicBezTo>
                  <a:pt x="777" y="1053"/>
                  <a:pt x="777" y="1053"/>
                  <a:pt x="777" y="1053"/>
                </a:cubicBezTo>
                <a:cubicBezTo>
                  <a:pt x="779" y="1051"/>
                  <a:pt x="779" y="1051"/>
                  <a:pt x="779" y="1051"/>
                </a:cubicBezTo>
                <a:cubicBezTo>
                  <a:pt x="778" y="1048"/>
                  <a:pt x="778" y="1048"/>
                  <a:pt x="778" y="1048"/>
                </a:cubicBezTo>
                <a:cubicBezTo>
                  <a:pt x="784" y="1046"/>
                  <a:pt x="784" y="1046"/>
                  <a:pt x="784" y="1046"/>
                </a:cubicBezTo>
                <a:cubicBezTo>
                  <a:pt x="791" y="1043"/>
                  <a:pt x="791" y="1043"/>
                  <a:pt x="791" y="1043"/>
                </a:cubicBezTo>
                <a:cubicBezTo>
                  <a:pt x="794" y="1038"/>
                  <a:pt x="794" y="1038"/>
                  <a:pt x="794" y="1038"/>
                </a:cubicBezTo>
                <a:cubicBezTo>
                  <a:pt x="797" y="1033"/>
                  <a:pt x="797" y="1033"/>
                  <a:pt x="797" y="1033"/>
                </a:cubicBezTo>
                <a:cubicBezTo>
                  <a:pt x="801" y="1031"/>
                  <a:pt x="801" y="1031"/>
                  <a:pt x="801" y="1031"/>
                </a:cubicBezTo>
                <a:cubicBezTo>
                  <a:pt x="801" y="246"/>
                  <a:pt x="801" y="246"/>
                  <a:pt x="801" y="246"/>
                </a:cubicBezTo>
                <a:cubicBezTo>
                  <a:pt x="799" y="250"/>
                  <a:pt x="797" y="253"/>
                  <a:pt x="795" y="256"/>
                </a:cubicBezTo>
                <a:close/>
                <a:moveTo>
                  <a:pt x="67" y="765"/>
                </a:moveTo>
                <a:cubicBezTo>
                  <a:pt x="66" y="764"/>
                  <a:pt x="66" y="764"/>
                  <a:pt x="66" y="764"/>
                </a:cubicBezTo>
                <a:cubicBezTo>
                  <a:pt x="67" y="764"/>
                  <a:pt x="67" y="764"/>
                  <a:pt x="67" y="764"/>
                </a:cubicBezTo>
                <a:cubicBezTo>
                  <a:pt x="67" y="765"/>
                  <a:pt x="67" y="765"/>
                  <a:pt x="67" y="765"/>
                </a:cubicBezTo>
                <a:cubicBezTo>
                  <a:pt x="67" y="765"/>
                  <a:pt x="67" y="765"/>
                  <a:pt x="67" y="765"/>
                </a:cubicBezTo>
                <a:close/>
                <a:moveTo>
                  <a:pt x="31" y="970"/>
                </a:moveTo>
                <a:cubicBezTo>
                  <a:pt x="30" y="970"/>
                  <a:pt x="29" y="971"/>
                  <a:pt x="29" y="971"/>
                </a:cubicBezTo>
                <a:cubicBezTo>
                  <a:pt x="27" y="971"/>
                  <a:pt x="26" y="971"/>
                  <a:pt x="26" y="969"/>
                </a:cubicBezTo>
                <a:cubicBezTo>
                  <a:pt x="25" y="967"/>
                  <a:pt x="25" y="965"/>
                  <a:pt x="27" y="963"/>
                </a:cubicBezTo>
                <a:cubicBezTo>
                  <a:pt x="27" y="963"/>
                  <a:pt x="28" y="963"/>
                  <a:pt x="28" y="963"/>
                </a:cubicBezTo>
                <a:cubicBezTo>
                  <a:pt x="31" y="964"/>
                  <a:pt x="32" y="967"/>
                  <a:pt x="31" y="970"/>
                </a:cubicBezTo>
                <a:close/>
                <a:moveTo>
                  <a:pt x="37" y="986"/>
                </a:moveTo>
                <a:cubicBezTo>
                  <a:pt x="36" y="984"/>
                  <a:pt x="36" y="984"/>
                  <a:pt x="36" y="984"/>
                </a:cubicBezTo>
                <a:cubicBezTo>
                  <a:pt x="38" y="985"/>
                  <a:pt x="38" y="985"/>
                  <a:pt x="38" y="985"/>
                </a:cubicBezTo>
                <a:cubicBezTo>
                  <a:pt x="39" y="987"/>
                  <a:pt x="39" y="987"/>
                  <a:pt x="39" y="987"/>
                </a:cubicBezTo>
                <a:lnTo>
                  <a:pt x="37" y="986"/>
                </a:lnTo>
                <a:close/>
                <a:moveTo>
                  <a:pt x="71" y="727"/>
                </a:moveTo>
                <a:cubicBezTo>
                  <a:pt x="71" y="727"/>
                  <a:pt x="71" y="727"/>
                  <a:pt x="71" y="728"/>
                </a:cubicBezTo>
                <a:cubicBezTo>
                  <a:pt x="71" y="728"/>
                  <a:pt x="71" y="727"/>
                  <a:pt x="70" y="727"/>
                </a:cubicBezTo>
                <a:cubicBezTo>
                  <a:pt x="70" y="727"/>
                  <a:pt x="70" y="727"/>
                  <a:pt x="70" y="727"/>
                </a:cubicBezTo>
                <a:lnTo>
                  <a:pt x="71" y="727"/>
                </a:lnTo>
                <a:close/>
                <a:moveTo>
                  <a:pt x="71" y="705"/>
                </a:moveTo>
                <a:cubicBezTo>
                  <a:pt x="71" y="705"/>
                  <a:pt x="71" y="705"/>
                  <a:pt x="71" y="705"/>
                </a:cubicBezTo>
                <a:cubicBezTo>
                  <a:pt x="71" y="707"/>
                  <a:pt x="71" y="707"/>
                  <a:pt x="69" y="706"/>
                </a:cubicBezTo>
                <a:cubicBezTo>
                  <a:pt x="69" y="706"/>
                  <a:pt x="70" y="705"/>
                  <a:pt x="71" y="705"/>
                </a:cubicBezTo>
                <a:close/>
                <a:moveTo>
                  <a:pt x="89" y="923"/>
                </a:moveTo>
                <a:cubicBezTo>
                  <a:pt x="88" y="923"/>
                  <a:pt x="88" y="923"/>
                  <a:pt x="87" y="923"/>
                </a:cubicBezTo>
                <a:cubicBezTo>
                  <a:pt x="84" y="925"/>
                  <a:pt x="82" y="925"/>
                  <a:pt x="80" y="923"/>
                </a:cubicBezTo>
                <a:cubicBezTo>
                  <a:pt x="73" y="916"/>
                  <a:pt x="69" y="907"/>
                  <a:pt x="64" y="899"/>
                </a:cubicBezTo>
                <a:cubicBezTo>
                  <a:pt x="63" y="898"/>
                  <a:pt x="63" y="897"/>
                  <a:pt x="63" y="895"/>
                </a:cubicBezTo>
                <a:cubicBezTo>
                  <a:pt x="64" y="891"/>
                  <a:pt x="66" y="886"/>
                  <a:pt x="71" y="884"/>
                </a:cubicBezTo>
                <a:cubicBezTo>
                  <a:pt x="71" y="883"/>
                  <a:pt x="72" y="883"/>
                  <a:pt x="73" y="883"/>
                </a:cubicBezTo>
                <a:cubicBezTo>
                  <a:pt x="74" y="884"/>
                  <a:pt x="75" y="884"/>
                  <a:pt x="77" y="885"/>
                </a:cubicBezTo>
                <a:cubicBezTo>
                  <a:pt x="81" y="888"/>
                  <a:pt x="85" y="892"/>
                  <a:pt x="89" y="895"/>
                </a:cubicBezTo>
                <a:cubicBezTo>
                  <a:pt x="91" y="896"/>
                  <a:pt x="92" y="897"/>
                  <a:pt x="93" y="898"/>
                </a:cubicBezTo>
                <a:cubicBezTo>
                  <a:pt x="102" y="907"/>
                  <a:pt x="100" y="916"/>
                  <a:pt x="89" y="923"/>
                </a:cubicBezTo>
                <a:close/>
                <a:moveTo>
                  <a:pt x="117" y="827"/>
                </a:moveTo>
                <a:cubicBezTo>
                  <a:pt x="117" y="827"/>
                  <a:pt x="115" y="826"/>
                  <a:pt x="115" y="825"/>
                </a:cubicBezTo>
                <a:cubicBezTo>
                  <a:pt x="114" y="824"/>
                  <a:pt x="115" y="823"/>
                  <a:pt x="115" y="822"/>
                </a:cubicBezTo>
                <a:cubicBezTo>
                  <a:pt x="116" y="822"/>
                  <a:pt x="117" y="822"/>
                  <a:pt x="117" y="823"/>
                </a:cubicBezTo>
                <a:cubicBezTo>
                  <a:pt x="118" y="824"/>
                  <a:pt x="119" y="825"/>
                  <a:pt x="119" y="826"/>
                </a:cubicBezTo>
                <a:cubicBezTo>
                  <a:pt x="119" y="827"/>
                  <a:pt x="118" y="827"/>
                  <a:pt x="117" y="827"/>
                </a:cubicBezTo>
                <a:close/>
                <a:moveTo>
                  <a:pt x="146" y="897"/>
                </a:moveTo>
                <a:cubicBezTo>
                  <a:pt x="145" y="898"/>
                  <a:pt x="144" y="899"/>
                  <a:pt x="143" y="899"/>
                </a:cubicBezTo>
                <a:cubicBezTo>
                  <a:pt x="141" y="900"/>
                  <a:pt x="140" y="899"/>
                  <a:pt x="140" y="897"/>
                </a:cubicBezTo>
                <a:cubicBezTo>
                  <a:pt x="140" y="891"/>
                  <a:pt x="137" y="887"/>
                  <a:pt x="131" y="884"/>
                </a:cubicBezTo>
                <a:cubicBezTo>
                  <a:pt x="126" y="882"/>
                  <a:pt x="124" y="878"/>
                  <a:pt x="122" y="873"/>
                </a:cubicBezTo>
                <a:cubicBezTo>
                  <a:pt x="121" y="870"/>
                  <a:pt x="122" y="868"/>
                  <a:pt x="125" y="867"/>
                </a:cubicBezTo>
                <a:cubicBezTo>
                  <a:pt x="128" y="867"/>
                  <a:pt x="131" y="867"/>
                  <a:pt x="133" y="865"/>
                </a:cubicBezTo>
                <a:cubicBezTo>
                  <a:pt x="134" y="863"/>
                  <a:pt x="135" y="863"/>
                  <a:pt x="136" y="862"/>
                </a:cubicBezTo>
                <a:cubicBezTo>
                  <a:pt x="136" y="862"/>
                  <a:pt x="136" y="863"/>
                  <a:pt x="136" y="864"/>
                </a:cubicBezTo>
                <a:cubicBezTo>
                  <a:pt x="138" y="871"/>
                  <a:pt x="142" y="877"/>
                  <a:pt x="146" y="884"/>
                </a:cubicBezTo>
                <a:cubicBezTo>
                  <a:pt x="148" y="886"/>
                  <a:pt x="148" y="889"/>
                  <a:pt x="149" y="891"/>
                </a:cubicBezTo>
                <a:cubicBezTo>
                  <a:pt x="148" y="894"/>
                  <a:pt x="147" y="895"/>
                  <a:pt x="146" y="897"/>
                </a:cubicBezTo>
                <a:close/>
                <a:moveTo>
                  <a:pt x="175" y="921"/>
                </a:moveTo>
                <a:cubicBezTo>
                  <a:pt x="174" y="921"/>
                  <a:pt x="173" y="920"/>
                  <a:pt x="173" y="920"/>
                </a:cubicBezTo>
                <a:cubicBezTo>
                  <a:pt x="173" y="919"/>
                  <a:pt x="173" y="919"/>
                  <a:pt x="173" y="918"/>
                </a:cubicBezTo>
                <a:cubicBezTo>
                  <a:pt x="174" y="918"/>
                  <a:pt x="175" y="918"/>
                  <a:pt x="175" y="918"/>
                </a:cubicBezTo>
                <a:cubicBezTo>
                  <a:pt x="177" y="919"/>
                  <a:pt x="177" y="921"/>
                  <a:pt x="175" y="921"/>
                </a:cubicBezTo>
                <a:close/>
                <a:moveTo>
                  <a:pt x="197" y="971"/>
                </a:moveTo>
                <a:cubicBezTo>
                  <a:pt x="193" y="973"/>
                  <a:pt x="190" y="971"/>
                  <a:pt x="188" y="969"/>
                </a:cubicBezTo>
                <a:cubicBezTo>
                  <a:pt x="186" y="967"/>
                  <a:pt x="186" y="965"/>
                  <a:pt x="187" y="963"/>
                </a:cubicBezTo>
                <a:cubicBezTo>
                  <a:pt x="187" y="963"/>
                  <a:pt x="187" y="962"/>
                  <a:pt x="187" y="961"/>
                </a:cubicBezTo>
                <a:cubicBezTo>
                  <a:pt x="188" y="960"/>
                  <a:pt x="188" y="958"/>
                  <a:pt x="188" y="956"/>
                </a:cubicBezTo>
                <a:cubicBezTo>
                  <a:pt x="188" y="956"/>
                  <a:pt x="188" y="956"/>
                  <a:pt x="188" y="956"/>
                </a:cubicBezTo>
                <a:cubicBezTo>
                  <a:pt x="188" y="956"/>
                  <a:pt x="187" y="955"/>
                  <a:pt x="187" y="955"/>
                </a:cubicBezTo>
                <a:cubicBezTo>
                  <a:pt x="186" y="955"/>
                  <a:pt x="185" y="955"/>
                  <a:pt x="185" y="955"/>
                </a:cubicBezTo>
                <a:cubicBezTo>
                  <a:pt x="184" y="954"/>
                  <a:pt x="185" y="954"/>
                  <a:pt x="186" y="955"/>
                </a:cubicBezTo>
                <a:cubicBezTo>
                  <a:pt x="186" y="955"/>
                  <a:pt x="187" y="955"/>
                  <a:pt x="187" y="955"/>
                </a:cubicBezTo>
                <a:cubicBezTo>
                  <a:pt x="189" y="955"/>
                  <a:pt x="189" y="955"/>
                  <a:pt x="189" y="955"/>
                </a:cubicBezTo>
                <a:cubicBezTo>
                  <a:pt x="189" y="956"/>
                  <a:pt x="189" y="956"/>
                  <a:pt x="188" y="956"/>
                </a:cubicBezTo>
                <a:cubicBezTo>
                  <a:pt x="191" y="960"/>
                  <a:pt x="195" y="963"/>
                  <a:pt x="198" y="966"/>
                </a:cubicBezTo>
                <a:cubicBezTo>
                  <a:pt x="199" y="968"/>
                  <a:pt x="199" y="971"/>
                  <a:pt x="197" y="971"/>
                </a:cubicBezTo>
                <a:close/>
                <a:moveTo>
                  <a:pt x="374" y="1036"/>
                </a:moveTo>
                <a:cubicBezTo>
                  <a:pt x="375" y="1035"/>
                  <a:pt x="375" y="1035"/>
                  <a:pt x="375" y="1035"/>
                </a:cubicBezTo>
                <a:cubicBezTo>
                  <a:pt x="375" y="1035"/>
                  <a:pt x="375" y="1035"/>
                  <a:pt x="375" y="1035"/>
                </a:cubicBezTo>
                <a:lnTo>
                  <a:pt x="374" y="1036"/>
                </a:lnTo>
                <a:close/>
                <a:moveTo>
                  <a:pt x="559" y="567"/>
                </a:moveTo>
                <a:cubicBezTo>
                  <a:pt x="558" y="566"/>
                  <a:pt x="558" y="566"/>
                  <a:pt x="558" y="566"/>
                </a:cubicBezTo>
                <a:cubicBezTo>
                  <a:pt x="559" y="566"/>
                  <a:pt x="559" y="566"/>
                  <a:pt x="559" y="566"/>
                </a:cubicBezTo>
                <a:lnTo>
                  <a:pt x="559" y="567"/>
                </a:lnTo>
                <a:close/>
                <a:moveTo>
                  <a:pt x="682" y="621"/>
                </a:moveTo>
                <a:cubicBezTo>
                  <a:pt x="682" y="621"/>
                  <a:pt x="681" y="621"/>
                  <a:pt x="681" y="621"/>
                </a:cubicBezTo>
                <a:cubicBezTo>
                  <a:pt x="676" y="613"/>
                  <a:pt x="670" y="607"/>
                  <a:pt x="665" y="600"/>
                </a:cubicBezTo>
                <a:cubicBezTo>
                  <a:pt x="664" y="600"/>
                  <a:pt x="664" y="598"/>
                  <a:pt x="665" y="598"/>
                </a:cubicBezTo>
                <a:cubicBezTo>
                  <a:pt x="665" y="597"/>
                  <a:pt x="667" y="596"/>
                  <a:pt x="668" y="597"/>
                </a:cubicBezTo>
                <a:cubicBezTo>
                  <a:pt x="670" y="597"/>
                  <a:pt x="673" y="598"/>
                  <a:pt x="675" y="600"/>
                </a:cubicBezTo>
                <a:cubicBezTo>
                  <a:pt x="678" y="603"/>
                  <a:pt x="681" y="606"/>
                  <a:pt x="683" y="609"/>
                </a:cubicBezTo>
                <a:cubicBezTo>
                  <a:pt x="685" y="611"/>
                  <a:pt x="685" y="617"/>
                  <a:pt x="682" y="621"/>
                </a:cubicBezTo>
                <a:close/>
                <a:moveTo>
                  <a:pt x="688" y="637"/>
                </a:moveTo>
                <a:cubicBezTo>
                  <a:pt x="687" y="637"/>
                  <a:pt x="686" y="637"/>
                  <a:pt x="686" y="637"/>
                </a:cubicBezTo>
                <a:cubicBezTo>
                  <a:pt x="686" y="635"/>
                  <a:pt x="687" y="635"/>
                  <a:pt x="688" y="636"/>
                </a:cubicBezTo>
                <a:cubicBezTo>
                  <a:pt x="688" y="637"/>
                  <a:pt x="688" y="637"/>
                  <a:pt x="688" y="637"/>
                </a:cubicBezTo>
                <a:close/>
                <a:moveTo>
                  <a:pt x="729" y="535"/>
                </a:moveTo>
                <a:cubicBezTo>
                  <a:pt x="727" y="537"/>
                  <a:pt x="725" y="538"/>
                  <a:pt x="725" y="537"/>
                </a:cubicBezTo>
                <a:cubicBezTo>
                  <a:pt x="725" y="535"/>
                  <a:pt x="725" y="535"/>
                  <a:pt x="725" y="535"/>
                </a:cubicBezTo>
                <a:cubicBezTo>
                  <a:pt x="725" y="533"/>
                  <a:pt x="727" y="531"/>
                  <a:pt x="729" y="532"/>
                </a:cubicBezTo>
                <a:cubicBezTo>
                  <a:pt x="729" y="532"/>
                  <a:pt x="729" y="533"/>
                  <a:pt x="730" y="533"/>
                </a:cubicBezTo>
                <a:cubicBezTo>
                  <a:pt x="729" y="534"/>
                  <a:pt x="729" y="535"/>
                  <a:pt x="729" y="535"/>
                </a:cubicBezTo>
                <a:close/>
                <a:moveTo>
                  <a:pt x="349" y="639"/>
                </a:moveTo>
                <a:cubicBezTo>
                  <a:pt x="350" y="639"/>
                  <a:pt x="350" y="639"/>
                  <a:pt x="350" y="639"/>
                </a:cubicBezTo>
                <a:cubicBezTo>
                  <a:pt x="350" y="639"/>
                  <a:pt x="350" y="639"/>
                  <a:pt x="350" y="639"/>
                </a:cubicBezTo>
                <a:cubicBezTo>
                  <a:pt x="350" y="639"/>
                  <a:pt x="350" y="639"/>
                  <a:pt x="349" y="639"/>
                </a:cubicBezTo>
                <a:close/>
                <a:moveTo>
                  <a:pt x="354" y="637"/>
                </a:moveTo>
                <a:cubicBezTo>
                  <a:pt x="353" y="636"/>
                  <a:pt x="353" y="636"/>
                  <a:pt x="352" y="637"/>
                </a:cubicBezTo>
                <a:cubicBezTo>
                  <a:pt x="351" y="637"/>
                  <a:pt x="351" y="638"/>
                  <a:pt x="350" y="639"/>
                </a:cubicBezTo>
                <a:cubicBezTo>
                  <a:pt x="353" y="639"/>
                  <a:pt x="353" y="639"/>
                  <a:pt x="353" y="639"/>
                </a:cubicBezTo>
                <a:cubicBezTo>
                  <a:pt x="355" y="639"/>
                  <a:pt x="355" y="638"/>
                  <a:pt x="354" y="637"/>
                </a:cubicBezTo>
                <a:close/>
                <a:moveTo>
                  <a:pt x="161" y="147"/>
                </a:moveTo>
                <a:cubicBezTo>
                  <a:pt x="159" y="143"/>
                  <a:pt x="156" y="139"/>
                  <a:pt x="153" y="135"/>
                </a:cubicBezTo>
                <a:cubicBezTo>
                  <a:pt x="152" y="135"/>
                  <a:pt x="150" y="134"/>
                  <a:pt x="149" y="135"/>
                </a:cubicBezTo>
                <a:cubicBezTo>
                  <a:pt x="142" y="136"/>
                  <a:pt x="141" y="138"/>
                  <a:pt x="141" y="145"/>
                </a:cubicBezTo>
                <a:cubicBezTo>
                  <a:pt x="140" y="150"/>
                  <a:pt x="138" y="153"/>
                  <a:pt x="133" y="156"/>
                </a:cubicBezTo>
                <a:cubicBezTo>
                  <a:pt x="131" y="158"/>
                  <a:pt x="128" y="159"/>
                  <a:pt x="124" y="159"/>
                </a:cubicBezTo>
                <a:cubicBezTo>
                  <a:pt x="118" y="159"/>
                  <a:pt x="117" y="163"/>
                  <a:pt x="117" y="168"/>
                </a:cubicBezTo>
                <a:cubicBezTo>
                  <a:pt x="122" y="169"/>
                  <a:pt x="122" y="169"/>
                  <a:pt x="122" y="174"/>
                </a:cubicBezTo>
                <a:cubicBezTo>
                  <a:pt x="121" y="176"/>
                  <a:pt x="121" y="178"/>
                  <a:pt x="121" y="180"/>
                </a:cubicBezTo>
                <a:cubicBezTo>
                  <a:pt x="121" y="185"/>
                  <a:pt x="124" y="189"/>
                  <a:pt x="129" y="190"/>
                </a:cubicBezTo>
                <a:cubicBezTo>
                  <a:pt x="131" y="190"/>
                  <a:pt x="133" y="191"/>
                  <a:pt x="135" y="191"/>
                </a:cubicBezTo>
                <a:cubicBezTo>
                  <a:pt x="139" y="191"/>
                  <a:pt x="141" y="190"/>
                  <a:pt x="143" y="188"/>
                </a:cubicBezTo>
                <a:cubicBezTo>
                  <a:pt x="145" y="185"/>
                  <a:pt x="147" y="182"/>
                  <a:pt x="147" y="178"/>
                </a:cubicBezTo>
                <a:cubicBezTo>
                  <a:pt x="147" y="175"/>
                  <a:pt x="147" y="173"/>
                  <a:pt x="150" y="171"/>
                </a:cubicBezTo>
                <a:cubicBezTo>
                  <a:pt x="155" y="167"/>
                  <a:pt x="155" y="160"/>
                  <a:pt x="161" y="156"/>
                </a:cubicBezTo>
                <a:cubicBezTo>
                  <a:pt x="163" y="154"/>
                  <a:pt x="163" y="149"/>
                  <a:pt x="161" y="147"/>
                </a:cubicBezTo>
                <a:close/>
                <a:moveTo>
                  <a:pt x="132" y="152"/>
                </a:moveTo>
                <a:cubicBezTo>
                  <a:pt x="128" y="147"/>
                  <a:pt x="122" y="145"/>
                  <a:pt x="116" y="144"/>
                </a:cubicBezTo>
                <a:cubicBezTo>
                  <a:pt x="113" y="143"/>
                  <a:pt x="110" y="144"/>
                  <a:pt x="108" y="145"/>
                </a:cubicBezTo>
                <a:cubicBezTo>
                  <a:pt x="101" y="149"/>
                  <a:pt x="96" y="154"/>
                  <a:pt x="92" y="160"/>
                </a:cubicBezTo>
                <a:cubicBezTo>
                  <a:pt x="89" y="163"/>
                  <a:pt x="92" y="169"/>
                  <a:pt x="96" y="170"/>
                </a:cubicBezTo>
                <a:cubicBezTo>
                  <a:pt x="101" y="171"/>
                  <a:pt x="107" y="173"/>
                  <a:pt x="112" y="173"/>
                </a:cubicBezTo>
                <a:cubicBezTo>
                  <a:pt x="116" y="174"/>
                  <a:pt x="115" y="171"/>
                  <a:pt x="116" y="168"/>
                </a:cubicBezTo>
                <a:cubicBezTo>
                  <a:pt x="115" y="167"/>
                  <a:pt x="115" y="167"/>
                  <a:pt x="114" y="165"/>
                </a:cubicBezTo>
                <a:cubicBezTo>
                  <a:pt x="112" y="162"/>
                  <a:pt x="113" y="158"/>
                  <a:pt x="115" y="156"/>
                </a:cubicBezTo>
                <a:cubicBezTo>
                  <a:pt x="117" y="154"/>
                  <a:pt x="120" y="153"/>
                  <a:pt x="124" y="155"/>
                </a:cubicBezTo>
                <a:cubicBezTo>
                  <a:pt x="127" y="156"/>
                  <a:pt x="130" y="157"/>
                  <a:pt x="133" y="156"/>
                </a:cubicBezTo>
                <a:cubicBezTo>
                  <a:pt x="133" y="154"/>
                  <a:pt x="133" y="153"/>
                  <a:pt x="132" y="152"/>
                </a:cubicBezTo>
                <a:close/>
                <a:moveTo>
                  <a:pt x="210" y="63"/>
                </a:moveTo>
                <a:cubicBezTo>
                  <a:pt x="207" y="63"/>
                  <a:pt x="204" y="66"/>
                  <a:pt x="205" y="68"/>
                </a:cubicBezTo>
                <a:cubicBezTo>
                  <a:pt x="206" y="70"/>
                  <a:pt x="207" y="71"/>
                  <a:pt x="208" y="72"/>
                </a:cubicBezTo>
                <a:cubicBezTo>
                  <a:pt x="209" y="72"/>
                  <a:pt x="210" y="72"/>
                  <a:pt x="211" y="72"/>
                </a:cubicBezTo>
                <a:cubicBezTo>
                  <a:pt x="213" y="72"/>
                  <a:pt x="216" y="68"/>
                  <a:pt x="215" y="66"/>
                </a:cubicBezTo>
                <a:cubicBezTo>
                  <a:pt x="214" y="65"/>
                  <a:pt x="212" y="64"/>
                  <a:pt x="210" y="63"/>
                </a:cubicBezTo>
                <a:close/>
                <a:moveTo>
                  <a:pt x="229" y="118"/>
                </a:moveTo>
                <a:cubicBezTo>
                  <a:pt x="229" y="118"/>
                  <a:pt x="229" y="118"/>
                  <a:pt x="229" y="118"/>
                </a:cubicBezTo>
                <a:cubicBezTo>
                  <a:pt x="229" y="118"/>
                  <a:pt x="229" y="118"/>
                  <a:pt x="229" y="118"/>
                </a:cubicBezTo>
                <a:close/>
                <a:moveTo>
                  <a:pt x="231" y="120"/>
                </a:moveTo>
                <a:cubicBezTo>
                  <a:pt x="230" y="119"/>
                  <a:pt x="229" y="119"/>
                  <a:pt x="229" y="119"/>
                </a:cubicBezTo>
                <a:cubicBezTo>
                  <a:pt x="229" y="118"/>
                  <a:pt x="229" y="118"/>
                  <a:pt x="229" y="118"/>
                </a:cubicBezTo>
                <a:cubicBezTo>
                  <a:pt x="228" y="119"/>
                  <a:pt x="227" y="119"/>
                  <a:pt x="225" y="118"/>
                </a:cubicBezTo>
                <a:cubicBezTo>
                  <a:pt x="225" y="118"/>
                  <a:pt x="225" y="118"/>
                  <a:pt x="225" y="118"/>
                </a:cubicBezTo>
                <a:cubicBezTo>
                  <a:pt x="222" y="117"/>
                  <a:pt x="220" y="116"/>
                  <a:pt x="218" y="115"/>
                </a:cubicBezTo>
                <a:cubicBezTo>
                  <a:pt x="217" y="114"/>
                  <a:pt x="215" y="113"/>
                  <a:pt x="215" y="112"/>
                </a:cubicBezTo>
                <a:cubicBezTo>
                  <a:pt x="218" y="103"/>
                  <a:pt x="211" y="96"/>
                  <a:pt x="214" y="87"/>
                </a:cubicBezTo>
                <a:cubicBezTo>
                  <a:pt x="214" y="87"/>
                  <a:pt x="213" y="85"/>
                  <a:pt x="212" y="84"/>
                </a:cubicBezTo>
                <a:cubicBezTo>
                  <a:pt x="206" y="81"/>
                  <a:pt x="200" y="83"/>
                  <a:pt x="200" y="89"/>
                </a:cubicBezTo>
                <a:cubicBezTo>
                  <a:pt x="199" y="96"/>
                  <a:pt x="199" y="103"/>
                  <a:pt x="195" y="109"/>
                </a:cubicBezTo>
                <a:cubicBezTo>
                  <a:pt x="194" y="111"/>
                  <a:pt x="195" y="113"/>
                  <a:pt x="197" y="114"/>
                </a:cubicBezTo>
                <a:cubicBezTo>
                  <a:pt x="198" y="115"/>
                  <a:pt x="199" y="115"/>
                  <a:pt x="199" y="115"/>
                </a:cubicBezTo>
                <a:cubicBezTo>
                  <a:pt x="199" y="117"/>
                  <a:pt x="198" y="117"/>
                  <a:pt x="197" y="117"/>
                </a:cubicBezTo>
                <a:cubicBezTo>
                  <a:pt x="193" y="118"/>
                  <a:pt x="189" y="117"/>
                  <a:pt x="188" y="121"/>
                </a:cubicBezTo>
                <a:cubicBezTo>
                  <a:pt x="187" y="127"/>
                  <a:pt x="193" y="127"/>
                  <a:pt x="197" y="128"/>
                </a:cubicBezTo>
                <a:cubicBezTo>
                  <a:pt x="197" y="129"/>
                  <a:pt x="198" y="129"/>
                  <a:pt x="199" y="130"/>
                </a:cubicBezTo>
                <a:cubicBezTo>
                  <a:pt x="199" y="130"/>
                  <a:pt x="200" y="130"/>
                  <a:pt x="200" y="130"/>
                </a:cubicBezTo>
                <a:cubicBezTo>
                  <a:pt x="201" y="131"/>
                  <a:pt x="201" y="131"/>
                  <a:pt x="201" y="131"/>
                </a:cubicBezTo>
                <a:cubicBezTo>
                  <a:pt x="199" y="131"/>
                  <a:pt x="199" y="131"/>
                  <a:pt x="199" y="131"/>
                </a:cubicBezTo>
                <a:cubicBezTo>
                  <a:pt x="199" y="130"/>
                  <a:pt x="199" y="130"/>
                  <a:pt x="199" y="130"/>
                </a:cubicBezTo>
                <a:cubicBezTo>
                  <a:pt x="197" y="131"/>
                  <a:pt x="195" y="132"/>
                  <a:pt x="192" y="133"/>
                </a:cubicBezTo>
                <a:cubicBezTo>
                  <a:pt x="191" y="133"/>
                  <a:pt x="190" y="135"/>
                  <a:pt x="190" y="136"/>
                </a:cubicBezTo>
                <a:cubicBezTo>
                  <a:pt x="190" y="137"/>
                  <a:pt x="191" y="139"/>
                  <a:pt x="192" y="139"/>
                </a:cubicBezTo>
                <a:cubicBezTo>
                  <a:pt x="197" y="143"/>
                  <a:pt x="204" y="141"/>
                  <a:pt x="209" y="145"/>
                </a:cubicBezTo>
                <a:cubicBezTo>
                  <a:pt x="211" y="145"/>
                  <a:pt x="213" y="145"/>
                  <a:pt x="215" y="144"/>
                </a:cubicBezTo>
                <a:cubicBezTo>
                  <a:pt x="217" y="144"/>
                  <a:pt x="219" y="143"/>
                  <a:pt x="219" y="142"/>
                </a:cubicBezTo>
                <a:cubicBezTo>
                  <a:pt x="221" y="135"/>
                  <a:pt x="226" y="133"/>
                  <a:pt x="231" y="129"/>
                </a:cubicBezTo>
                <a:cubicBezTo>
                  <a:pt x="234" y="126"/>
                  <a:pt x="234" y="124"/>
                  <a:pt x="231" y="120"/>
                </a:cubicBezTo>
                <a:close/>
                <a:moveTo>
                  <a:pt x="211" y="123"/>
                </a:moveTo>
                <a:cubicBezTo>
                  <a:pt x="211" y="121"/>
                  <a:pt x="211" y="121"/>
                  <a:pt x="211" y="121"/>
                </a:cubicBezTo>
                <a:cubicBezTo>
                  <a:pt x="212" y="123"/>
                  <a:pt x="212" y="123"/>
                  <a:pt x="212" y="123"/>
                </a:cubicBezTo>
                <a:lnTo>
                  <a:pt x="211" y="123"/>
                </a:lnTo>
                <a:close/>
                <a:moveTo>
                  <a:pt x="116" y="168"/>
                </a:moveTo>
                <a:cubicBezTo>
                  <a:pt x="117" y="168"/>
                  <a:pt x="117" y="169"/>
                  <a:pt x="117" y="169"/>
                </a:cubicBezTo>
                <a:cubicBezTo>
                  <a:pt x="117" y="168"/>
                  <a:pt x="117" y="168"/>
                  <a:pt x="117" y="168"/>
                </a:cubicBezTo>
                <a:cubicBezTo>
                  <a:pt x="117" y="168"/>
                  <a:pt x="117" y="168"/>
                  <a:pt x="116" y="168"/>
                </a:cubicBezTo>
                <a:close/>
                <a:moveTo>
                  <a:pt x="227" y="111"/>
                </a:moveTo>
                <a:cubicBezTo>
                  <a:pt x="227" y="111"/>
                  <a:pt x="225" y="111"/>
                  <a:pt x="224" y="111"/>
                </a:cubicBezTo>
                <a:cubicBezTo>
                  <a:pt x="222" y="111"/>
                  <a:pt x="221" y="112"/>
                  <a:pt x="222" y="113"/>
                </a:cubicBezTo>
                <a:cubicBezTo>
                  <a:pt x="223" y="115"/>
                  <a:pt x="224" y="117"/>
                  <a:pt x="225" y="118"/>
                </a:cubicBezTo>
                <a:cubicBezTo>
                  <a:pt x="226" y="118"/>
                  <a:pt x="228" y="118"/>
                  <a:pt x="229" y="118"/>
                </a:cubicBezTo>
                <a:cubicBezTo>
                  <a:pt x="229" y="116"/>
                  <a:pt x="229" y="113"/>
                  <a:pt x="227" y="111"/>
                </a:cubicBezTo>
                <a:close/>
                <a:moveTo>
                  <a:pt x="261" y="168"/>
                </a:moveTo>
                <a:cubicBezTo>
                  <a:pt x="257" y="168"/>
                  <a:pt x="254" y="171"/>
                  <a:pt x="255" y="174"/>
                </a:cubicBezTo>
                <a:cubicBezTo>
                  <a:pt x="255" y="177"/>
                  <a:pt x="257" y="179"/>
                  <a:pt x="260" y="179"/>
                </a:cubicBezTo>
                <a:cubicBezTo>
                  <a:pt x="263" y="179"/>
                  <a:pt x="266" y="176"/>
                  <a:pt x="266" y="173"/>
                </a:cubicBezTo>
                <a:cubicBezTo>
                  <a:pt x="266" y="170"/>
                  <a:pt x="263" y="168"/>
                  <a:pt x="261" y="168"/>
                </a:cubicBezTo>
                <a:close/>
                <a:moveTo>
                  <a:pt x="244" y="151"/>
                </a:moveTo>
                <a:cubicBezTo>
                  <a:pt x="242" y="150"/>
                  <a:pt x="239" y="149"/>
                  <a:pt x="237" y="148"/>
                </a:cubicBezTo>
                <a:cubicBezTo>
                  <a:pt x="236" y="147"/>
                  <a:pt x="233" y="147"/>
                  <a:pt x="233" y="148"/>
                </a:cubicBezTo>
                <a:cubicBezTo>
                  <a:pt x="229" y="153"/>
                  <a:pt x="223" y="156"/>
                  <a:pt x="217" y="157"/>
                </a:cubicBezTo>
                <a:cubicBezTo>
                  <a:pt x="216" y="157"/>
                  <a:pt x="215" y="159"/>
                  <a:pt x="215" y="161"/>
                </a:cubicBezTo>
                <a:cubicBezTo>
                  <a:pt x="215" y="165"/>
                  <a:pt x="217" y="170"/>
                  <a:pt x="221" y="173"/>
                </a:cubicBezTo>
                <a:cubicBezTo>
                  <a:pt x="222" y="175"/>
                  <a:pt x="226" y="177"/>
                  <a:pt x="228" y="175"/>
                </a:cubicBezTo>
                <a:cubicBezTo>
                  <a:pt x="231" y="174"/>
                  <a:pt x="233" y="172"/>
                  <a:pt x="236" y="172"/>
                </a:cubicBezTo>
                <a:cubicBezTo>
                  <a:pt x="240" y="171"/>
                  <a:pt x="242" y="169"/>
                  <a:pt x="243" y="165"/>
                </a:cubicBezTo>
                <a:cubicBezTo>
                  <a:pt x="244" y="163"/>
                  <a:pt x="245" y="161"/>
                  <a:pt x="246" y="159"/>
                </a:cubicBezTo>
                <a:cubicBezTo>
                  <a:pt x="248" y="155"/>
                  <a:pt x="248" y="153"/>
                  <a:pt x="244" y="151"/>
                </a:cubicBezTo>
                <a:close/>
                <a:moveTo>
                  <a:pt x="223" y="86"/>
                </a:moveTo>
                <a:cubicBezTo>
                  <a:pt x="222" y="87"/>
                  <a:pt x="221" y="87"/>
                  <a:pt x="221" y="87"/>
                </a:cubicBezTo>
                <a:cubicBezTo>
                  <a:pt x="221" y="89"/>
                  <a:pt x="221" y="90"/>
                  <a:pt x="223" y="91"/>
                </a:cubicBezTo>
                <a:cubicBezTo>
                  <a:pt x="223" y="91"/>
                  <a:pt x="224" y="90"/>
                  <a:pt x="224" y="90"/>
                </a:cubicBezTo>
                <a:cubicBezTo>
                  <a:pt x="225" y="88"/>
                  <a:pt x="224" y="87"/>
                  <a:pt x="223" y="86"/>
                </a:cubicBezTo>
                <a:close/>
                <a:moveTo>
                  <a:pt x="230" y="141"/>
                </a:moveTo>
                <a:cubicBezTo>
                  <a:pt x="231" y="142"/>
                  <a:pt x="231" y="142"/>
                  <a:pt x="231" y="142"/>
                </a:cubicBezTo>
                <a:cubicBezTo>
                  <a:pt x="232" y="141"/>
                  <a:pt x="232" y="141"/>
                  <a:pt x="232" y="141"/>
                </a:cubicBezTo>
                <a:lnTo>
                  <a:pt x="230" y="141"/>
                </a:lnTo>
                <a:close/>
                <a:moveTo>
                  <a:pt x="162" y="185"/>
                </a:moveTo>
                <a:cubicBezTo>
                  <a:pt x="162" y="185"/>
                  <a:pt x="162" y="185"/>
                  <a:pt x="162" y="185"/>
                </a:cubicBezTo>
                <a:cubicBezTo>
                  <a:pt x="163" y="185"/>
                  <a:pt x="163" y="185"/>
                  <a:pt x="163" y="185"/>
                </a:cubicBezTo>
                <a:cubicBezTo>
                  <a:pt x="163" y="185"/>
                  <a:pt x="163" y="185"/>
                  <a:pt x="163" y="185"/>
                </a:cubicBezTo>
                <a:cubicBezTo>
                  <a:pt x="163" y="185"/>
                  <a:pt x="162" y="185"/>
                  <a:pt x="162" y="185"/>
                </a:cubicBezTo>
                <a:close/>
                <a:moveTo>
                  <a:pt x="159" y="178"/>
                </a:moveTo>
                <a:cubicBezTo>
                  <a:pt x="159" y="177"/>
                  <a:pt x="157" y="177"/>
                  <a:pt x="156" y="177"/>
                </a:cubicBezTo>
                <a:cubicBezTo>
                  <a:pt x="155" y="177"/>
                  <a:pt x="153" y="178"/>
                  <a:pt x="153" y="179"/>
                </a:cubicBezTo>
                <a:cubicBezTo>
                  <a:pt x="153" y="181"/>
                  <a:pt x="154" y="183"/>
                  <a:pt x="155" y="184"/>
                </a:cubicBezTo>
                <a:cubicBezTo>
                  <a:pt x="157" y="185"/>
                  <a:pt x="160" y="185"/>
                  <a:pt x="162" y="185"/>
                </a:cubicBezTo>
                <a:cubicBezTo>
                  <a:pt x="161" y="182"/>
                  <a:pt x="161" y="180"/>
                  <a:pt x="159" y="178"/>
                </a:cubicBezTo>
                <a:close/>
                <a:moveTo>
                  <a:pt x="169" y="184"/>
                </a:moveTo>
                <a:cubicBezTo>
                  <a:pt x="167" y="182"/>
                  <a:pt x="165" y="184"/>
                  <a:pt x="163" y="185"/>
                </a:cubicBezTo>
                <a:cubicBezTo>
                  <a:pt x="162" y="185"/>
                  <a:pt x="162" y="185"/>
                  <a:pt x="162" y="185"/>
                </a:cubicBezTo>
                <a:cubicBezTo>
                  <a:pt x="162" y="187"/>
                  <a:pt x="161" y="189"/>
                  <a:pt x="161" y="190"/>
                </a:cubicBezTo>
                <a:cubicBezTo>
                  <a:pt x="161" y="191"/>
                  <a:pt x="162" y="193"/>
                  <a:pt x="163" y="194"/>
                </a:cubicBezTo>
                <a:cubicBezTo>
                  <a:pt x="165" y="196"/>
                  <a:pt x="171" y="195"/>
                  <a:pt x="173" y="192"/>
                </a:cubicBezTo>
                <a:cubicBezTo>
                  <a:pt x="173" y="192"/>
                  <a:pt x="174" y="191"/>
                  <a:pt x="174" y="191"/>
                </a:cubicBezTo>
                <a:cubicBezTo>
                  <a:pt x="172" y="188"/>
                  <a:pt x="171" y="185"/>
                  <a:pt x="169" y="184"/>
                </a:cubicBezTo>
                <a:close/>
                <a:moveTo>
                  <a:pt x="199" y="153"/>
                </a:moveTo>
                <a:cubicBezTo>
                  <a:pt x="197" y="153"/>
                  <a:pt x="195" y="152"/>
                  <a:pt x="193" y="152"/>
                </a:cubicBezTo>
                <a:cubicBezTo>
                  <a:pt x="192" y="152"/>
                  <a:pt x="191" y="153"/>
                  <a:pt x="189" y="153"/>
                </a:cubicBezTo>
                <a:cubicBezTo>
                  <a:pt x="189" y="154"/>
                  <a:pt x="188" y="155"/>
                  <a:pt x="187" y="156"/>
                </a:cubicBezTo>
                <a:cubicBezTo>
                  <a:pt x="187" y="157"/>
                  <a:pt x="187" y="159"/>
                  <a:pt x="189" y="159"/>
                </a:cubicBezTo>
                <a:cubicBezTo>
                  <a:pt x="194" y="159"/>
                  <a:pt x="199" y="162"/>
                  <a:pt x="204" y="163"/>
                </a:cubicBezTo>
                <a:cubicBezTo>
                  <a:pt x="204" y="158"/>
                  <a:pt x="204" y="158"/>
                  <a:pt x="204" y="158"/>
                </a:cubicBezTo>
                <a:cubicBezTo>
                  <a:pt x="203" y="154"/>
                  <a:pt x="203" y="154"/>
                  <a:pt x="199" y="153"/>
                </a:cubicBezTo>
                <a:close/>
                <a:moveTo>
                  <a:pt x="146" y="120"/>
                </a:moveTo>
                <a:cubicBezTo>
                  <a:pt x="145" y="120"/>
                  <a:pt x="144" y="121"/>
                  <a:pt x="144" y="123"/>
                </a:cubicBezTo>
                <a:cubicBezTo>
                  <a:pt x="144" y="124"/>
                  <a:pt x="145" y="125"/>
                  <a:pt x="147" y="125"/>
                </a:cubicBezTo>
                <a:cubicBezTo>
                  <a:pt x="147" y="125"/>
                  <a:pt x="148" y="124"/>
                  <a:pt x="148" y="123"/>
                </a:cubicBezTo>
                <a:cubicBezTo>
                  <a:pt x="149" y="121"/>
                  <a:pt x="148" y="120"/>
                  <a:pt x="146" y="120"/>
                </a:cubicBezTo>
                <a:close/>
                <a:moveTo>
                  <a:pt x="204" y="163"/>
                </a:moveTo>
                <a:cubicBezTo>
                  <a:pt x="204" y="163"/>
                  <a:pt x="204" y="164"/>
                  <a:pt x="204" y="164"/>
                </a:cubicBezTo>
                <a:cubicBezTo>
                  <a:pt x="204" y="164"/>
                  <a:pt x="204" y="164"/>
                  <a:pt x="205" y="164"/>
                </a:cubicBezTo>
                <a:cubicBezTo>
                  <a:pt x="205" y="164"/>
                  <a:pt x="205" y="164"/>
                  <a:pt x="205" y="163"/>
                </a:cubicBezTo>
                <a:cubicBezTo>
                  <a:pt x="204" y="163"/>
                  <a:pt x="204" y="163"/>
                  <a:pt x="204" y="163"/>
                </a:cubicBezTo>
                <a:close/>
                <a:moveTo>
                  <a:pt x="208" y="164"/>
                </a:moveTo>
                <a:cubicBezTo>
                  <a:pt x="205" y="164"/>
                  <a:pt x="205" y="164"/>
                  <a:pt x="205" y="164"/>
                </a:cubicBezTo>
                <a:cubicBezTo>
                  <a:pt x="204" y="165"/>
                  <a:pt x="204" y="167"/>
                  <a:pt x="204" y="168"/>
                </a:cubicBezTo>
                <a:cubicBezTo>
                  <a:pt x="205" y="168"/>
                  <a:pt x="207" y="168"/>
                  <a:pt x="208" y="168"/>
                </a:cubicBezTo>
                <a:cubicBezTo>
                  <a:pt x="209" y="167"/>
                  <a:pt x="210" y="167"/>
                  <a:pt x="211" y="166"/>
                </a:cubicBezTo>
                <a:cubicBezTo>
                  <a:pt x="210" y="165"/>
                  <a:pt x="209" y="165"/>
                  <a:pt x="208" y="164"/>
                </a:cubicBezTo>
                <a:close/>
                <a:moveTo>
                  <a:pt x="190" y="168"/>
                </a:moveTo>
                <a:cubicBezTo>
                  <a:pt x="188" y="168"/>
                  <a:pt x="186" y="171"/>
                  <a:pt x="186" y="174"/>
                </a:cubicBezTo>
                <a:cubicBezTo>
                  <a:pt x="186" y="175"/>
                  <a:pt x="187" y="177"/>
                  <a:pt x="188" y="177"/>
                </a:cubicBezTo>
                <a:cubicBezTo>
                  <a:pt x="189" y="178"/>
                  <a:pt x="190" y="179"/>
                  <a:pt x="191" y="178"/>
                </a:cubicBezTo>
                <a:cubicBezTo>
                  <a:pt x="196" y="176"/>
                  <a:pt x="199" y="172"/>
                  <a:pt x="203" y="169"/>
                </a:cubicBezTo>
                <a:cubicBezTo>
                  <a:pt x="199" y="169"/>
                  <a:pt x="195" y="168"/>
                  <a:pt x="190" y="168"/>
                </a:cubicBezTo>
                <a:close/>
                <a:moveTo>
                  <a:pt x="204" y="168"/>
                </a:moveTo>
                <a:cubicBezTo>
                  <a:pt x="203" y="168"/>
                  <a:pt x="203" y="168"/>
                  <a:pt x="203" y="169"/>
                </a:cubicBezTo>
                <a:cubicBezTo>
                  <a:pt x="204" y="169"/>
                  <a:pt x="204" y="169"/>
                  <a:pt x="204" y="169"/>
                </a:cubicBezTo>
                <a:cubicBezTo>
                  <a:pt x="204" y="168"/>
                  <a:pt x="204" y="168"/>
                  <a:pt x="204" y="16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214">
            <a:extLst>
              <a:ext uri="{FF2B5EF4-FFF2-40B4-BE49-F238E27FC236}">
                <a16:creationId xmlns:a16="http://schemas.microsoft.com/office/drawing/2014/main" id="{AEE1A91C-C4F5-C37E-5120-B3161D0AED85}"/>
              </a:ext>
            </a:extLst>
          </p:cNvPr>
          <p:cNvSpPr>
            <a:spLocks noEditPoints="1"/>
          </p:cNvSpPr>
          <p:nvPr/>
        </p:nvSpPr>
        <p:spPr bwMode="auto">
          <a:xfrm>
            <a:off x="24197888" y="6931026"/>
            <a:ext cx="215900" cy="398464"/>
          </a:xfrm>
          <a:custGeom>
            <a:avLst/>
            <a:gdLst>
              <a:gd name="T0" fmla="*/ 62 w 69"/>
              <a:gd name="T1" fmla="*/ 1 h 127"/>
              <a:gd name="T2" fmla="*/ 49 w 69"/>
              <a:gd name="T3" fmla="*/ 0 h 127"/>
              <a:gd name="T4" fmla="*/ 45 w 69"/>
              <a:gd name="T5" fmla="*/ 6 h 127"/>
              <a:gd name="T6" fmla="*/ 43 w 69"/>
              <a:gd name="T7" fmla="*/ 9 h 127"/>
              <a:gd name="T8" fmla="*/ 45 w 69"/>
              <a:gd name="T9" fmla="*/ 13 h 127"/>
              <a:gd name="T10" fmla="*/ 37 w 69"/>
              <a:gd name="T11" fmla="*/ 25 h 127"/>
              <a:gd name="T12" fmla="*/ 54 w 69"/>
              <a:gd name="T13" fmla="*/ 33 h 127"/>
              <a:gd name="T14" fmla="*/ 58 w 69"/>
              <a:gd name="T15" fmla="*/ 25 h 127"/>
              <a:gd name="T16" fmla="*/ 69 w 69"/>
              <a:gd name="T17" fmla="*/ 32 h 127"/>
              <a:gd name="T18" fmla="*/ 69 w 69"/>
              <a:gd name="T19" fmla="*/ 1 h 127"/>
              <a:gd name="T20" fmla="*/ 62 w 69"/>
              <a:gd name="T21" fmla="*/ 1 h 127"/>
              <a:gd name="T22" fmla="*/ 64 w 69"/>
              <a:gd name="T23" fmla="*/ 41 h 127"/>
              <a:gd name="T24" fmla="*/ 59 w 69"/>
              <a:gd name="T25" fmla="*/ 40 h 127"/>
              <a:gd name="T26" fmla="*/ 51 w 69"/>
              <a:gd name="T27" fmla="*/ 42 h 127"/>
              <a:gd name="T28" fmla="*/ 46 w 69"/>
              <a:gd name="T29" fmla="*/ 36 h 127"/>
              <a:gd name="T30" fmla="*/ 37 w 69"/>
              <a:gd name="T31" fmla="*/ 40 h 127"/>
              <a:gd name="T32" fmla="*/ 27 w 69"/>
              <a:gd name="T33" fmla="*/ 47 h 127"/>
              <a:gd name="T34" fmla="*/ 27 w 69"/>
              <a:gd name="T35" fmla="*/ 50 h 127"/>
              <a:gd name="T36" fmla="*/ 32 w 69"/>
              <a:gd name="T37" fmla="*/ 55 h 127"/>
              <a:gd name="T38" fmla="*/ 20 w 69"/>
              <a:gd name="T39" fmla="*/ 60 h 127"/>
              <a:gd name="T40" fmla="*/ 21 w 69"/>
              <a:gd name="T41" fmla="*/ 65 h 127"/>
              <a:gd name="T42" fmla="*/ 11 w 69"/>
              <a:gd name="T43" fmla="*/ 71 h 127"/>
              <a:gd name="T44" fmla="*/ 0 w 69"/>
              <a:gd name="T45" fmla="*/ 74 h 127"/>
              <a:gd name="T46" fmla="*/ 4 w 69"/>
              <a:gd name="T47" fmla="*/ 85 h 127"/>
              <a:gd name="T48" fmla="*/ 12 w 69"/>
              <a:gd name="T49" fmla="*/ 83 h 127"/>
              <a:gd name="T50" fmla="*/ 12 w 69"/>
              <a:gd name="T51" fmla="*/ 91 h 127"/>
              <a:gd name="T52" fmla="*/ 17 w 69"/>
              <a:gd name="T53" fmla="*/ 97 h 127"/>
              <a:gd name="T54" fmla="*/ 17 w 69"/>
              <a:gd name="T55" fmla="*/ 101 h 127"/>
              <a:gd name="T56" fmla="*/ 12 w 69"/>
              <a:gd name="T57" fmla="*/ 111 h 127"/>
              <a:gd name="T58" fmla="*/ 11 w 69"/>
              <a:gd name="T59" fmla="*/ 122 h 127"/>
              <a:gd name="T60" fmla="*/ 11 w 69"/>
              <a:gd name="T61" fmla="*/ 123 h 127"/>
              <a:gd name="T62" fmla="*/ 15 w 69"/>
              <a:gd name="T63" fmla="*/ 127 h 127"/>
              <a:gd name="T64" fmla="*/ 23 w 69"/>
              <a:gd name="T65" fmla="*/ 125 h 127"/>
              <a:gd name="T66" fmla="*/ 31 w 69"/>
              <a:gd name="T67" fmla="*/ 119 h 127"/>
              <a:gd name="T68" fmla="*/ 34 w 69"/>
              <a:gd name="T69" fmla="*/ 123 h 127"/>
              <a:gd name="T70" fmla="*/ 40 w 69"/>
              <a:gd name="T71" fmla="*/ 123 h 127"/>
              <a:gd name="T72" fmla="*/ 39 w 69"/>
              <a:gd name="T73" fmla="*/ 117 h 127"/>
              <a:gd name="T74" fmla="*/ 44 w 69"/>
              <a:gd name="T75" fmla="*/ 113 h 127"/>
              <a:gd name="T76" fmla="*/ 51 w 69"/>
              <a:gd name="T77" fmla="*/ 114 h 127"/>
              <a:gd name="T78" fmla="*/ 54 w 69"/>
              <a:gd name="T79" fmla="*/ 109 h 127"/>
              <a:gd name="T80" fmla="*/ 53 w 69"/>
              <a:gd name="T81" fmla="*/ 104 h 127"/>
              <a:gd name="T82" fmla="*/ 54 w 69"/>
              <a:gd name="T83" fmla="*/ 100 h 127"/>
              <a:gd name="T84" fmla="*/ 59 w 69"/>
              <a:gd name="T85" fmla="*/ 94 h 127"/>
              <a:gd name="T86" fmla="*/ 65 w 69"/>
              <a:gd name="T87" fmla="*/ 97 h 127"/>
              <a:gd name="T88" fmla="*/ 67 w 69"/>
              <a:gd name="T89" fmla="*/ 106 h 127"/>
              <a:gd name="T90" fmla="*/ 69 w 69"/>
              <a:gd name="T91" fmla="*/ 107 h 127"/>
              <a:gd name="T92" fmla="*/ 69 w 69"/>
              <a:gd name="T93" fmla="*/ 36 h 127"/>
              <a:gd name="T94" fmla="*/ 64 w 69"/>
              <a:gd name="T95" fmla="*/ 4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127">
                <a:moveTo>
                  <a:pt x="62" y="1"/>
                </a:moveTo>
                <a:cubicBezTo>
                  <a:pt x="49" y="0"/>
                  <a:pt x="49" y="0"/>
                  <a:pt x="49" y="0"/>
                </a:cubicBezTo>
                <a:cubicBezTo>
                  <a:pt x="45" y="6"/>
                  <a:pt x="45" y="6"/>
                  <a:pt x="45" y="6"/>
                </a:cubicBezTo>
                <a:cubicBezTo>
                  <a:pt x="43" y="9"/>
                  <a:pt x="43" y="9"/>
                  <a:pt x="43" y="9"/>
                </a:cubicBezTo>
                <a:cubicBezTo>
                  <a:pt x="45" y="13"/>
                  <a:pt x="45" y="13"/>
                  <a:pt x="45" y="13"/>
                </a:cubicBezTo>
                <a:cubicBezTo>
                  <a:pt x="37" y="25"/>
                  <a:pt x="37" y="25"/>
                  <a:pt x="37" y="25"/>
                </a:cubicBezTo>
                <a:cubicBezTo>
                  <a:pt x="54" y="33"/>
                  <a:pt x="54" y="33"/>
                  <a:pt x="54" y="33"/>
                </a:cubicBezTo>
                <a:cubicBezTo>
                  <a:pt x="58" y="25"/>
                  <a:pt x="58" y="25"/>
                  <a:pt x="58" y="25"/>
                </a:cubicBezTo>
                <a:cubicBezTo>
                  <a:pt x="69" y="32"/>
                  <a:pt x="69" y="32"/>
                  <a:pt x="69" y="32"/>
                </a:cubicBezTo>
                <a:cubicBezTo>
                  <a:pt x="69" y="1"/>
                  <a:pt x="69" y="1"/>
                  <a:pt x="69" y="1"/>
                </a:cubicBezTo>
                <a:lnTo>
                  <a:pt x="62" y="1"/>
                </a:lnTo>
                <a:close/>
                <a:moveTo>
                  <a:pt x="64" y="41"/>
                </a:moveTo>
                <a:cubicBezTo>
                  <a:pt x="59" y="40"/>
                  <a:pt x="59" y="40"/>
                  <a:pt x="59" y="40"/>
                </a:cubicBezTo>
                <a:cubicBezTo>
                  <a:pt x="51" y="42"/>
                  <a:pt x="51" y="42"/>
                  <a:pt x="51" y="42"/>
                </a:cubicBezTo>
                <a:cubicBezTo>
                  <a:pt x="46" y="36"/>
                  <a:pt x="46" y="36"/>
                  <a:pt x="46" y="36"/>
                </a:cubicBezTo>
                <a:cubicBezTo>
                  <a:pt x="37" y="40"/>
                  <a:pt x="37" y="40"/>
                  <a:pt x="37" y="40"/>
                </a:cubicBezTo>
                <a:cubicBezTo>
                  <a:pt x="27" y="47"/>
                  <a:pt x="27" y="47"/>
                  <a:pt x="27" y="47"/>
                </a:cubicBezTo>
                <a:cubicBezTo>
                  <a:pt x="27" y="50"/>
                  <a:pt x="27" y="50"/>
                  <a:pt x="27" y="50"/>
                </a:cubicBezTo>
                <a:cubicBezTo>
                  <a:pt x="32" y="55"/>
                  <a:pt x="32" y="55"/>
                  <a:pt x="32" y="55"/>
                </a:cubicBezTo>
                <a:cubicBezTo>
                  <a:pt x="20" y="60"/>
                  <a:pt x="20" y="60"/>
                  <a:pt x="20" y="60"/>
                </a:cubicBezTo>
                <a:cubicBezTo>
                  <a:pt x="21" y="65"/>
                  <a:pt x="21" y="65"/>
                  <a:pt x="21" y="65"/>
                </a:cubicBezTo>
                <a:cubicBezTo>
                  <a:pt x="21" y="65"/>
                  <a:pt x="12" y="71"/>
                  <a:pt x="11" y="71"/>
                </a:cubicBezTo>
                <a:cubicBezTo>
                  <a:pt x="10" y="71"/>
                  <a:pt x="0" y="74"/>
                  <a:pt x="0" y="74"/>
                </a:cubicBezTo>
                <a:cubicBezTo>
                  <a:pt x="4" y="85"/>
                  <a:pt x="4" y="85"/>
                  <a:pt x="4" y="85"/>
                </a:cubicBezTo>
                <a:cubicBezTo>
                  <a:pt x="12" y="83"/>
                  <a:pt x="12" y="83"/>
                  <a:pt x="12" y="83"/>
                </a:cubicBezTo>
                <a:cubicBezTo>
                  <a:pt x="12" y="91"/>
                  <a:pt x="12" y="91"/>
                  <a:pt x="12" y="91"/>
                </a:cubicBezTo>
                <a:cubicBezTo>
                  <a:pt x="17" y="97"/>
                  <a:pt x="17" y="97"/>
                  <a:pt x="17" y="97"/>
                </a:cubicBezTo>
                <a:cubicBezTo>
                  <a:pt x="17" y="101"/>
                  <a:pt x="17" y="101"/>
                  <a:pt x="17" y="101"/>
                </a:cubicBezTo>
                <a:cubicBezTo>
                  <a:pt x="12" y="111"/>
                  <a:pt x="12" y="111"/>
                  <a:pt x="12" y="111"/>
                </a:cubicBezTo>
                <a:cubicBezTo>
                  <a:pt x="11" y="122"/>
                  <a:pt x="11" y="122"/>
                  <a:pt x="11" y="122"/>
                </a:cubicBezTo>
                <a:cubicBezTo>
                  <a:pt x="11" y="123"/>
                  <a:pt x="11" y="123"/>
                  <a:pt x="11" y="123"/>
                </a:cubicBezTo>
                <a:cubicBezTo>
                  <a:pt x="15" y="127"/>
                  <a:pt x="15" y="127"/>
                  <a:pt x="15" y="127"/>
                </a:cubicBezTo>
                <a:cubicBezTo>
                  <a:pt x="23" y="125"/>
                  <a:pt x="23" y="125"/>
                  <a:pt x="23" y="125"/>
                </a:cubicBezTo>
                <a:cubicBezTo>
                  <a:pt x="31" y="119"/>
                  <a:pt x="31" y="119"/>
                  <a:pt x="31" y="119"/>
                </a:cubicBezTo>
                <a:cubicBezTo>
                  <a:pt x="34" y="123"/>
                  <a:pt x="34" y="123"/>
                  <a:pt x="34" y="123"/>
                </a:cubicBezTo>
                <a:cubicBezTo>
                  <a:pt x="40" y="123"/>
                  <a:pt x="40" y="123"/>
                  <a:pt x="40" y="123"/>
                </a:cubicBezTo>
                <a:cubicBezTo>
                  <a:pt x="39" y="117"/>
                  <a:pt x="39" y="117"/>
                  <a:pt x="39" y="117"/>
                </a:cubicBezTo>
                <a:cubicBezTo>
                  <a:pt x="44" y="113"/>
                  <a:pt x="44" y="113"/>
                  <a:pt x="44" y="113"/>
                </a:cubicBezTo>
                <a:cubicBezTo>
                  <a:pt x="51" y="114"/>
                  <a:pt x="51" y="114"/>
                  <a:pt x="51" y="114"/>
                </a:cubicBezTo>
                <a:cubicBezTo>
                  <a:pt x="54" y="109"/>
                  <a:pt x="54" y="109"/>
                  <a:pt x="54" y="109"/>
                </a:cubicBezTo>
                <a:cubicBezTo>
                  <a:pt x="53" y="104"/>
                  <a:pt x="53" y="104"/>
                  <a:pt x="53" y="104"/>
                </a:cubicBezTo>
                <a:cubicBezTo>
                  <a:pt x="54" y="100"/>
                  <a:pt x="54" y="100"/>
                  <a:pt x="54" y="100"/>
                </a:cubicBezTo>
                <a:cubicBezTo>
                  <a:pt x="59" y="94"/>
                  <a:pt x="59" y="94"/>
                  <a:pt x="59" y="94"/>
                </a:cubicBezTo>
                <a:cubicBezTo>
                  <a:pt x="65" y="97"/>
                  <a:pt x="65" y="97"/>
                  <a:pt x="65" y="97"/>
                </a:cubicBezTo>
                <a:cubicBezTo>
                  <a:pt x="67" y="106"/>
                  <a:pt x="67" y="106"/>
                  <a:pt x="67" y="106"/>
                </a:cubicBezTo>
                <a:cubicBezTo>
                  <a:pt x="69" y="107"/>
                  <a:pt x="69" y="107"/>
                  <a:pt x="69" y="107"/>
                </a:cubicBezTo>
                <a:cubicBezTo>
                  <a:pt x="69" y="36"/>
                  <a:pt x="69" y="36"/>
                  <a:pt x="69" y="36"/>
                </a:cubicBezTo>
                <a:lnTo>
                  <a:pt x="64" y="4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215">
            <a:extLst>
              <a:ext uri="{FF2B5EF4-FFF2-40B4-BE49-F238E27FC236}">
                <a16:creationId xmlns:a16="http://schemas.microsoft.com/office/drawing/2014/main" id="{9A712E4B-C2B2-E586-2277-528C6BA06D2B}"/>
              </a:ext>
            </a:extLst>
          </p:cNvPr>
          <p:cNvSpPr>
            <a:spLocks/>
          </p:cNvSpPr>
          <p:nvPr/>
        </p:nvSpPr>
        <p:spPr bwMode="auto">
          <a:xfrm>
            <a:off x="24166138" y="7278688"/>
            <a:ext cx="3176" cy="25400"/>
          </a:xfrm>
          <a:custGeom>
            <a:avLst/>
            <a:gdLst>
              <a:gd name="T0" fmla="*/ 0 w 2"/>
              <a:gd name="T1" fmla="*/ 0 h 16"/>
              <a:gd name="T2" fmla="*/ 2 w 2"/>
              <a:gd name="T3" fmla="*/ 16 h 16"/>
              <a:gd name="T4" fmla="*/ 0 w 2"/>
              <a:gd name="T5" fmla="*/ 16 h 16"/>
              <a:gd name="T6" fmla="*/ 0 w 2"/>
              <a:gd name="T7" fmla="*/ 0 h 16"/>
            </a:gdLst>
            <a:ahLst/>
            <a:cxnLst>
              <a:cxn ang="0">
                <a:pos x="T0" y="T1"/>
              </a:cxn>
              <a:cxn ang="0">
                <a:pos x="T2" y="T3"/>
              </a:cxn>
              <a:cxn ang="0">
                <a:pos x="T4" y="T5"/>
              </a:cxn>
              <a:cxn ang="0">
                <a:pos x="T6" y="T7"/>
              </a:cxn>
            </a:cxnLst>
            <a:rect l="0" t="0" r="r" b="b"/>
            <a:pathLst>
              <a:path w="2" h="16">
                <a:moveTo>
                  <a:pt x="0" y="0"/>
                </a:moveTo>
                <a:lnTo>
                  <a:pt x="2" y="16"/>
                </a:lnTo>
                <a:lnTo>
                  <a:pt x="0" y="16"/>
                </a:lnTo>
                <a:lnTo>
                  <a:pt x="0"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216">
            <a:extLst>
              <a:ext uri="{FF2B5EF4-FFF2-40B4-BE49-F238E27FC236}">
                <a16:creationId xmlns:a16="http://schemas.microsoft.com/office/drawing/2014/main" id="{E477E97C-6F58-4754-9C91-1A099F73B2F5}"/>
              </a:ext>
            </a:extLst>
          </p:cNvPr>
          <p:cNvSpPr>
            <a:spLocks/>
          </p:cNvSpPr>
          <p:nvPr/>
        </p:nvSpPr>
        <p:spPr bwMode="auto">
          <a:xfrm>
            <a:off x="23883563" y="7226301"/>
            <a:ext cx="504826" cy="595314"/>
          </a:xfrm>
          <a:custGeom>
            <a:avLst/>
            <a:gdLst>
              <a:gd name="T0" fmla="*/ 303 w 318"/>
              <a:gd name="T1" fmla="*/ 81 h 375"/>
              <a:gd name="T2" fmla="*/ 287 w 318"/>
              <a:gd name="T3" fmla="*/ 101 h 375"/>
              <a:gd name="T4" fmla="*/ 297 w 318"/>
              <a:gd name="T5" fmla="*/ 140 h 375"/>
              <a:gd name="T6" fmla="*/ 293 w 318"/>
              <a:gd name="T7" fmla="*/ 170 h 375"/>
              <a:gd name="T8" fmla="*/ 279 w 318"/>
              <a:gd name="T9" fmla="*/ 186 h 375"/>
              <a:gd name="T10" fmla="*/ 265 w 318"/>
              <a:gd name="T11" fmla="*/ 184 h 375"/>
              <a:gd name="T12" fmla="*/ 261 w 318"/>
              <a:gd name="T13" fmla="*/ 198 h 375"/>
              <a:gd name="T14" fmla="*/ 271 w 318"/>
              <a:gd name="T15" fmla="*/ 209 h 375"/>
              <a:gd name="T16" fmla="*/ 257 w 318"/>
              <a:gd name="T17" fmla="*/ 221 h 375"/>
              <a:gd name="T18" fmla="*/ 251 w 318"/>
              <a:gd name="T19" fmla="*/ 271 h 375"/>
              <a:gd name="T20" fmla="*/ 243 w 318"/>
              <a:gd name="T21" fmla="*/ 271 h 375"/>
              <a:gd name="T22" fmla="*/ 222 w 318"/>
              <a:gd name="T23" fmla="*/ 275 h 375"/>
              <a:gd name="T24" fmla="*/ 208 w 318"/>
              <a:gd name="T25" fmla="*/ 294 h 375"/>
              <a:gd name="T26" fmla="*/ 186 w 318"/>
              <a:gd name="T27" fmla="*/ 300 h 375"/>
              <a:gd name="T28" fmla="*/ 174 w 318"/>
              <a:gd name="T29" fmla="*/ 318 h 375"/>
              <a:gd name="T30" fmla="*/ 178 w 318"/>
              <a:gd name="T31" fmla="*/ 358 h 375"/>
              <a:gd name="T32" fmla="*/ 123 w 318"/>
              <a:gd name="T33" fmla="*/ 370 h 375"/>
              <a:gd name="T34" fmla="*/ 69 w 318"/>
              <a:gd name="T35" fmla="*/ 375 h 375"/>
              <a:gd name="T36" fmla="*/ 52 w 318"/>
              <a:gd name="T37" fmla="*/ 326 h 375"/>
              <a:gd name="T38" fmla="*/ 50 w 318"/>
              <a:gd name="T39" fmla="*/ 302 h 375"/>
              <a:gd name="T40" fmla="*/ 20 w 318"/>
              <a:gd name="T41" fmla="*/ 286 h 375"/>
              <a:gd name="T42" fmla="*/ 12 w 318"/>
              <a:gd name="T43" fmla="*/ 247 h 375"/>
              <a:gd name="T44" fmla="*/ 16 w 318"/>
              <a:gd name="T45" fmla="*/ 211 h 375"/>
              <a:gd name="T46" fmla="*/ 0 w 318"/>
              <a:gd name="T47" fmla="*/ 188 h 375"/>
              <a:gd name="T48" fmla="*/ 0 w 318"/>
              <a:gd name="T49" fmla="*/ 172 h 375"/>
              <a:gd name="T50" fmla="*/ 12 w 318"/>
              <a:gd name="T51" fmla="*/ 148 h 375"/>
              <a:gd name="T52" fmla="*/ 16 w 318"/>
              <a:gd name="T53" fmla="*/ 128 h 375"/>
              <a:gd name="T54" fmla="*/ 24 w 318"/>
              <a:gd name="T55" fmla="*/ 132 h 375"/>
              <a:gd name="T56" fmla="*/ 34 w 318"/>
              <a:gd name="T57" fmla="*/ 128 h 375"/>
              <a:gd name="T58" fmla="*/ 46 w 318"/>
              <a:gd name="T59" fmla="*/ 134 h 375"/>
              <a:gd name="T60" fmla="*/ 54 w 318"/>
              <a:gd name="T61" fmla="*/ 140 h 375"/>
              <a:gd name="T62" fmla="*/ 63 w 318"/>
              <a:gd name="T63" fmla="*/ 130 h 375"/>
              <a:gd name="T64" fmla="*/ 79 w 318"/>
              <a:gd name="T65" fmla="*/ 111 h 375"/>
              <a:gd name="T66" fmla="*/ 91 w 318"/>
              <a:gd name="T67" fmla="*/ 103 h 375"/>
              <a:gd name="T68" fmla="*/ 99 w 318"/>
              <a:gd name="T69" fmla="*/ 91 h 375"/>
              <a:gd name="T70" fmla="*/ 107 w 318"/>
              <a:gd name="T71" fmla="*/ 75 h 375"/>
              <a:gd name="T72" fmla="*/ 103 w 318"/>
              <a:gd name="T73" fmla="*/ 65 h 375"/>
              <a:gd name="T74" fmla="*/ 117 w 318"/>
              <a:gd name="T75" fmla="*/ 55 h 375"/>
              <a:gd name="T76" fmla="*/ 137 w 318"/>
              <a:gd name="T77" fmla="*/ 45 h 375"/>
              <a:gd name="T78" fmla="*/ 146 w 318"/>
              <a:gd name="T79" fmla="*/ 47 h 375"/>
              <a:gd name="T80" fmla="*/ 150 w 318"/>
              <a:gd name="T81" fmla="*/ 49 h 375"/>
              <a:gd name="T82" fmla="*/ 164 w 318"/>
              <a:gd name="T83" fmla="*/ 51 h 375"/>
              <a:gd name="T84" fmla="*/ 176 w 318"/>
              <a:gd name="T85" fmla="*/ 53 h 375"/>
              <a:gd name="T86" fmla="*/ 190 w 318"/>
              <a:gd name="T87" fmla="*/ 65 h 375"/>
              <a:gd name="T88" fmla="*/ 216 w 318"/>
              <a:gd name="T89" fmla="*/ 49 h 375"/>
              <a:gd name="T90" fmla="*/ 231 w 318"/>
              <a:gd name="T91" fmla="*/ 57 h 375"/>
              <a:gd name="T92" fmla="*/ 237 w 318"/>
              <a:gd name="T93" fmla="*/ 37 h 375"/>
              <a:gd name="T94" fmla="*/ 255 w 318"/>
              <a:gd name="T95" fmla="*/ 30 h 375"/>
              <a:gd name="T96" fmla="*/ 253 w 318"/>
              <a:gd name="T97" fmla="*/ 12 h 375"/>
              <a:gd name="T98" fmla="*/ 273 w 318"/>
              <a:gd name="T99" fmla="*/ 6 h 375"/>
              <a:gd name="T100" fmla="*/ 279 w 318"/>
              <a:gd name="T101" fmla="*/ 26 h 375"/>
              <a:gd name="T102" fmla="*/ 283 w 318"/>
              <a:gd name="T103" fmla="*/ 53 h 375"/>
              <a:gd name="T104" fmla="*/ 301 w 318"/>
              <a:gd name="T105" fmla="*/ 77 h 375"/>
              <a:gd name="T106" fmla="*/ 318 w 318"/>
              <a:gd name="T107" fmla="*/ 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8" h="375">
                <a:moveTo>
                  <a:pt x="318" y="75"/>
                </a:moveTo>
                <a:lnTo>
                  <a:pt x="303" y="81"/>
                </a:lnTo>
                <a:lnTo>
                  <a:pt x="293" y="85"/>
                </a:lnTo>
                <a:lnTo>
                  <a:pt x="287" y="101"/>
                </a:lnTo>
                <a:lnTo>
                  <a:pt x="299" y="126"/>
                </a:lnTo>
                <a:lnTo>
                  <a:pt x="297" y="140"/>
                </a:lnTo>
                <a:lnTo>
                  <a:pt x="289" y="160"/>
                </a:lnTo>
                <a:lnTo>
                  <a:pt x="293" y="170"/>
                </a:lnTo>
                <a:lnTo>
                  <a:pt x="285" y="186"/>
                </a:lnTo>
                <a:lnTo>
                  <a:pt x="279" y="186"/>
                </a:lnTo>
                <a:lnTo>
                  <a:pt x="273" y="186"/>
                </a:lnTo>
                <a:lnTo>
                  <a:pt x="265" y="184"/>
                </a:lnTo>
                <a:lnTo>
                  <a:pt x="259" y="192"/>
                </a:lnTo>
                <a:lnTo>
                  <a:pt x="261" y="198"/>
                </a:lnTo>
                <a:lnTo>
                  <a:pt x="265" y="200"/>
                </a:lnTo>
                <a:lnTo>
                  <a:pt x="271" y="209"/>
                </a:lnTo>
                <a:lnTo>
                  <a:pt x="267" y="217"/>
                </a:lnTo>
                <a:lnTo>
                  <a:pt x="257" y="221"/>
                </a:lnTo>
                <a:lnTo>
                  <a:pt x="249" y="255"/>
                </a:lnTo>
                <a:lnTo>
                  <a:pt x="251" y="271"/>
                </a:lnTo>
                <a:lnTo>
                  <a:pt x="245" y="279"/>
                </a:lnTo>
                <a:lnTo>
                  <a:pt x="243" y="271"/>
                </a:lnTo>
                <a:lnTo>
                  <a:pt x="229" y="275"/>
                </a:lnTo>
                <a:lnTo>
                  <a:pt x="222" y="275"/>
                </a:lnTo>
                <a:lnTo>
                  <a:pt x="212" y="286"/>
                </a:lnTo>
                <a:lnTo>
                  <a:pt x="208" y="294"/>
                </a:lnTo>
                <a:lnTo>
                  <a:pt x="198" y="298"/>
                </a:lnTo>
                <a:lnTo>
                  <a:pt x="186" y="300"/>
                </a:lnTo>
                <a:lnTo>
                  <a:pt x="180" y="310"/>
                </a:lnTo>
                <a:lnTo>
                  <a:pt x="174" y="318"/>
                </a:lnTo>
                <a:lnTo>
                  <a:pt x="176" y="338"/>
                </a:lnTo>
                <a:lnTo>
                  <a:pt x="178" y="358"/>
                </a:lnTo>
                <a:lnTo>
                  <a:pt x="156" y="362"/>
                </a:lnTo>
                <a:lnTo>
                  <a:pt x="123" y="370"/>
                </a:lnTo>
                <a:lnTo>
                  <a:pt x="99" y="375"/>
                </a:lnTo>
                <a:lnTo>
                  <a:pt x="69" y="375"/>
                </a:lnTo>
                <a:lnTo>
                  <a:pt x="28" y="362"/>
                </a:lnTo>
                <a:lnTo>
                  <a:pt x="52" y="326"/>
                </a:lnTo>
                <a:lnTo>
                  <a:pt x="50" y="318"/>
                </a:lnTo>
                <a:lnTo>
                  <a:pt x="50" y="302"/>
                </a:lnTo>
                <a:lnTo>
                  <a:pt x="44" y="290"/>
                </a:lnTo>
                <a:lnTo>
                  <a:pt x="20" y="286"/>
                </a:lnTo>
                <a:lnTo>
                  <a:pt x="20" y="281"/>
                </a:lnTo>
                <a:lnTo>
                  <a:pt x="12" y="247"/>
                </a:lnTo>
                <a:lnTo>
                  <a:pt x="6" y="227"/>
                </a:lnTo>
                <a:lnTo>
                  <a:pt x="16" y="211"/>
                </a:lnTo>
                <a:lnTo>
                  <a:pt x="4" y="207"/>
                </a:lnTo>
                <a:lnTo>
                  <a:pt x="0" y="188"/>
                </a:lnTo>
                <a:lnTo>
                  <a:pt x="4" y="180"/>
                </a:lnTo>
                <a:lnTo>
                  <a:pt x="0" y="172"/>
                </a:lnTo>
                <a:lnTo>
                  <a:pt x="12" y="156"/>
                </a:lnTo>
                <a:lnTo>
                  <a:pt x="12" y="148"/>
                </a:lnTo>
                <a:lnTo>
                  <a:pt x="14" y="128"/>
                </a:lnTo>
                <a:lnTo>
                  <a:pt x="16" y="128"/>
                </a:lnTo>
                <a:lnTo>
                  <a:pt x="20" y="128"/>
                </a:lnTo>
                <a:lnTo>
                  <a:pt x="24" y="132"/>
                </a:lnTo>
                <a:lnTo>
                  <a:pt x="30" y="134"/>
                </a:lnTo>
                <a:lnTo>
                  <a:pt x="34" y="128"/>
                </a:lnTo>
                <a:lnTo>
                  <a:pt x="38" y="128"/>
                </a:lnTo>
                <a:lnTo>
                  <a:pt x="46" y="134"/>
                </a:lnTo>
                <a:lnTo>
                  <a:pt x="50" y="142"/>
                </a:lnTo>
                <a:lnTo>
                  <a:pt x="54" y="140"/>
                </a:lnTo>
                <a:lnTo>
                  <a:pt x="61" y="136"/>
                </a:lnTo>
                <a:lnTo>
                  <a:pt x="63" y="130"/>
                </a:lnTo>
                <a:lnTo>
                  <a:pt x="67" y="120"/>
                </a:lnTo>
                <a:lnTo>
                  <a:pt x="79" y="111"/>
                </a:lnTo>
                <a:lnTo>
                  <a:pt x="87" y="113"/>
                </a:lnTo>
                <a:lnTo>
                  <a:pt x="91" y="103"/>
                </a:lnTo>
                <a:lnTo>
                  <a:pt x="97" y="101"/>
                </a:lnTo>
                <a:lnTo>
                  <a:pt x="99" y="91"/>
                </a:lnTo>
                <a:lnTo>
                  <a:pt x="99" y="83"/>
                </a:lnTo>
                <a:lnTo>
                  <a:pt x="107" y="75"/>
                </a:lnTo>
                <a:lnTo>
                  <a:pt x="107" y="69"/>
                </a:lnTo>
                <a:lnTo>
                  <a:pt x="103" y="65"/>
                </a:lnTo>
                <a:lnTo>
                  <a:pt x="103" y="61"/>
                </a:lnTo>
                <a:lnTo>
                  <a:pt x="117" y="55"/>
                </a:lnTo>
                <a:lnTo>
                  <a:pt x="129" y="47"/>
                </a:lnTo>
                <a:lnTo>
                  <a:pt x="137" y="45"/>
                </a:lnTo>
                <a:lnTo>
                  <a:pt x="139" y="49"/>
                </a:lnTo>
                <a:lnTo>
                  <a:pt x="146" y="47"/>
                </a:lnTo>
                <a:lnTo>
                  <a:pt x="150" y="51"/>
                </a:lnTo>
                <a:lnTo>
                  <a:pt x="150" y="49"/>
                </a:lnTo>
                <a:lnTo>
                  <a:pt x="158" y="47"/>
                </a:lnTo>
                <a:lnTo>
                  <a:pt x="164" y="51"/>
                </a:lnTo>
                <a:lnTo>
                  <a:pt x="168" y="57"/>
                </a:lnTo>
                <a:lnTo>
                  <a:pt x="176" y="53"/>
                </a:lnTo>
                <a:lnTo>
                  <a:pt x="184" y="57"/>
                </a:lnTo>
                <a:lnTo>
                  <a:pt x="190" y="65"/>
                </a:lnTo>
                <a:lnTo>
                  <a:pt x="204" y="61"/>
                </a:lnTo>
                <a:lnTo>
                  <a:pt x="216" y="49"/>
                </a:lnTo>
                <a:lnTo>
                  <a:pt x="222" y="57"/>
                </a:lnTo>
                <a:lnTo>
                  <a:pt x="231" y="57"/>
                </a:lnTo>
                <a:lnTo>
                  <a:pt x="229" y="45"/>
                </a:lnTo>
                <a:lnTo>
                  <a:pt x="237" y="37"/>
                </a:lnTo>
                <a:lnTo>
                  <a:pt x="249" y="39"/>
                </a:lnTo>
                <a:lnTo>
                  <a:pt x="255" y="30"/>
                </a:lnTo>
                <a:lnTo>
                  <a:pt x="251" y="20"/>
                </a:lnTo>
                <a:lnTo>
                  <a:pt x="253" y="12"/>
                </a:lnTo>
                <a:lnTo>
                  <a:pt x="261" y="0"/>
                </a:lnTo>
                <a:lnTo>
                  <a:pt x="273" y="6"/>
                </a:lnTo>
                <a:lnTo>
                  <a:pt x="277" y="24"/>
                </a:lnTo>
                <a:lnTo>
                  <a:pt x="279" y="26"/>
                </a:lnTo>
                <a:lnTo>
                  <a:pt x="281" y="31"/>
                </a:lnTo>
                <a:lnTo>
                  <a:pt x="283" y="53"/>
                </a:lnTo>
                <a:lnTo>
                  <a:pt x="289" y="67"/>
                </a:lnTo>
                <a:lnTo>
                  <a:pt x="301" y="77"/>
                </a:lnTo>
                <a:lnTo>
                  <a:pt x="309" y="71"/>
                </a:lnTo>
                <a:lnTo>
                  <a:pt x="318" y="75"/>
                </a:lnTo>
                <a:close/>
              </a:path>
            </a:pathLst>
          </a:custGeom>
          <a:solidFill>
            <a:schemeClr val="tx2">
              <a:alpha val="3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217">
            <a:extLst>
              <a:ext uri="{FF2B5EF4-FFF2-40B4-BE49-F238E27FC236}">
                <a16:creationId xmlns:a16="http://schemas.microsoft.com/office/drawing/2014/main" id="{21527277-D23E-968A-944B-63AF6E3D3DE2}"/>
              </a:ext>
            </a:extLst>
          </p:cNvPr>
          <p:cNvSpPr>
            <a:spLocks/>
          </p:cNvSpPr>
          <p:nvPr/>
        </p:nvSpPr>
        <p:spPr bwMode="auto">
          <a:xfrm>
            <a:off x="23883563" y="7226301"/>
            <a:ext cx="504826" cy="595314"/>
          </a:xfrm>
          <a:custGeom>
            <a:avLst/>
            <a:gdLst>
              <a:gd name="T0" fmla="*/ 303 w 318"/>
              <a:gd name="T1" fmla="*/ 81 h 375"/>
              <a:gd name="T2" fmla="*/ 287 w 318"/>
              <a:gd name="T3" fmla="*/ 101 h 375"/>
              <a:gd name="T4" fmla="*/ 297 w 318"/>
              <a:gd name="T5" fmla="*/ 140 h 375"/>
              <a:gd name="T6" fmla="*/ 293 w 318"/>
              <a:gd name="T7" fmla="*/ 170 h 375"/>
              <a:gd name="T8" fmla="*/ 279 w 318"/>
              <a:gd name="T9" fmla="*/ 186 h 375"/>
              <a:gd name="T10" fmla="*/ 265 w 318"/>
              <a:gd name="T11" fmla="*/ 184 h 375"/>
              <a:gd name="T12" fmla="*/ 261 w 318"/>
              <a:gd name="T13" fmla="*/ 198 h 375"/>
              <a:gd name="T14" fmla="*/ 271 w 318"/>
              <a:gd name="T15" fmla="*/ 209 h 375"/>
              <a:gd name="T16" fmla="*/ 257 w 318"/>
              <a:gd name="T17" fmla="*/ 221 h 375"/>
              <a:gd name="T18" fmla="*/ 251 w 318"/>
              <a:gd name="T19" fmla="*/ 271 h 375"/>
              <a:gd name="T20" fmla="*/ 243 w 318"/>
              <a:gd name="T21" fmla="*/ 271 h 375"/>
              <a:gd name="T22" fmla="*/ 222 w 318"/>
              <a:gd name="T23" fmla="*/ 275 h 375"/>
              <a:gd name="T24" fmla="*/ 208 w 318"/>
              <a:gd name="T25" fmla="*/ 294 h 375"/>
              <a:gd name="T26" fmla="*/ 186 w 318"/>
              <a:gd name="T27" fmla="*/ 300 h 375"/>
              <a:gd name="T28" fmla="*/ 174 w 318"/>
              <a:gd name="T29" fmla="*/ 318 h 375"/>
              <a:gd name="T30" fmla="*/ 178 w 318"/>
              <a:gd name="T31" fmla="*/ 358 h 375"/>
              <a:gd name="T32" fmla="*/ 123 w 318"/>
              <a:gd name="T33" fmla="*/ 370 h 375"/>
              <a:gd name="T34" fmla="*/ 69 w 318"/>
              <a:gd name="T35" fmla="*/ 375 h 375"/>
              <a:gd name="T36" fmla="*/ 52 w 318"/>
              <a:gd name="T37" fmla="*/ 326 h 375"/>
              <a:gd name="T38" fmla="*/ 50 w 318"/>
              <a:gd name="T39" fmla="*/ 302 h 375"/>
              <a:gd name="T40" fmla="*/ 20 w 318"/>
              <a:gd name="T41" fmla="*/ 286 h 375"/>
              <a:gd name="T42" fmla="*/ 12 w 318"/>
              <a:gd name="T43" fmla="*/ 247 h 375"/>
              <a:gd name="T44" fmla="*/ 16 w 318"/>
              <a:gd name="T45" fmla="*/ 211 h 375"/>
              <a:gd name="T46" fmla="*/ 0 w 318"/>
              <a:gd name="T47" fmla="*/ 188 h 375"/>
              <a:gd name="T48" fmla="*/ 0 w 318"/>
              <a:gd name="T49" fmla="*/ 172 h 375"/>
              <a:gd name="T50" fmla="*/ 12 w 318"/>
              <a:gd name="T51" fmla="*/ 148 h 375"/>
              <a:gd name="T52" fmla="*/ 16 w 318"/>
              <a:gd name="T53" fmla="*/ 128 h 375"/>
              <a:gd name="T54" fmla="*/ 24 w 318"/>
              <a:gd name="T55" fmla="*/ 132 h 375"/>
              <a:gd name="T56" fmla="*/ 34 w 318"/>
              <a:gd name="T57" fmla="*/ 128 h 375"/>
              <a:gd name="T58" fmla="*/ 46 w 318"/>
              <a:gd name="T59" fmla="*/ 134 h 375"/>
              <a:gd name="T60" fmla="*/ 54 w 318"/>
              <a:gd name="T61" fmla="*/ 140 h 375"/>
              <a:gd name="T62" fmla="*/ 63 w 318"/>
              <a:gd name="T63" fmla="*/ 130 h 375"/>
              <a:gd name="T64" fmla="*/ 79 w 318"/>
              <a:gd name="T65" fmla="*/ 111 h 375"/>
              <a:gd name="T66" fmla="*/ 91 w 318"/>
              <a:gd name="T67" fmla="*/ 103 h 375"/>
              <a:gd name="T68" fmla="*/ 99 w 318"/>
              <a:gd name="T69" fmla="*/ 91 h 375"/>
              <a:gd name="T70" fmla="*/ 107 w 318"/>
              <a:gd name="T71" fmla="*/ 75 h 375"/>
              <a:gd name="T72" fmla="*/ 103 w 318"/>
              <a:gd name="T73" fmla="*/ 65 h 375"/>
              <a:gd name="T74" fmla="*/ 117 w 318"/>
              <a:gd name="T75" fmla="*/ 55 h 375"/>
              <a:gd name="T76" fmla="*/ 137 w 318"/>
              <a:gd name="T77" fmla="*/ 45 h 375"/>
              <a:gd name="T78" fmla="*/ 146 w 318"/>
              <a:gd name="T79" fmla="*/ 47 h 375"/>
              <a:gd name="T80" fmla="*/ 150 w 318"/>
              <a:gd name="T81" fmla="*/ 49 h 375"/>
              <a:gd name="T82" fmla="*/ 164 w 318"/>
              <a:gd name="T83" fmla="*/ 51 h 375"/>
              <a:gd name="T84" fmla="*/ 176 w 318"/>
              <a:gd name="T85" fmla="*/ 53 h 375"/>
              <a:gd name="T86" fmla="*/ 190 w 318"/>
              <a:gd name="T87" fmla="*/ 65 h 375"/>
              <a:gd name="T88" fmla="*/ 216 w 318"/>
              <a:gd name="T89" fmla="*/ 49 h 375"/>
              <a:gd name="T90" fmla="*/ 231 w 318"/>
              <a:gd name="T91" fmla="*/ 57 h 375"/>
              <a:gd name="T92" fmla="*/ 237 w 318"/>
              <a:gd name="T93" fmla="*/ 37 h 375"/>
              <a:gd name="T94" fmla="*/ 255 w 318"/>
              <a:gd name="T95" fmla="*/ 30 h 375"/>
              <a:gd name="T96" fmla="*/ 253 w 318"/>
              <a:gd name="T97" fmla="*/ 12 h 375"/>
              <a:gd name="T98" fmla="*/ 273 w 318"/>
              <a:gd name="T99" fmla="*/ 6 h 375"/>
              <a:gd name="T100" fmla="*/ 279 w 318"/>
              <a:gd name="T101" fmla="*/ 26 h 375"/>
              <a:gd name="T102" fmla="*/ 283 w 318"/>
              <a:gd name="T103" fmla="*/ 53 h 375"/>
              <a:gd name="T104" fmla="*/ 301 w 318"/>
              <a:gd name="T105" fmla="*/ 7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375">
                <a:moveTo>
                  <a:pt x="318" y="75"/>
                </a:moveTo>
                <a:lnTo>
                  <a:pt x="303" y="81"/>
                </a:lnTo>
                <a:lnTo>
                  <a:pt x="293" y="85"/>
                </a:lnTo>
                <a:lnTo>
                  <a:pt x="287" y="101"/>
                </a:lnTo>
                <a:lnTo>
                  <a:pt x="299" y="126"/>
                </a:lnTo>
                <a:lnTo>
                  <a:pt x="297" y="140"/>
                </a:lnTo>
                <a:lnTo>
                  <a:pt x="289" y="160"/>
                </a:lnTo>
                <a:lnTo>
                  <a:pt x="293" y="170"/>
                </a:lnTo>
                <a:lnTo>
                  <a:pt x="285" y="186"/>
                </a:lnTo>
                <a:lnTo>
                  <a:pt x="279" y="186"/>
                </a:lnTo>
                <a:lnTo>
                  <a:pt x="273" y="186"/>
                </a:lnTo>
                <a:lnTo>
                  <a:pt x="265" y="184"/>
                </a:lnTo>
                <a:lnTo>
                  <a:pt x="259" y="192"/>
                </a:lnTo>
                <a:lnTo>
                  <a:pt x="261" y="198"/>
                </a:lnTo>
                <a:lnTo>
                  <a:pt x="265" y="200"/>
                </a:lnTo>
                <a:lnTo>
                  <a:pt x="271" y="209"/>
                </a:lnTo>
                <a:lnTo>
                  <a:pt x="267" y="217"/>
                </a:lnTo>
                <a:lnTo>
                  <a:pt x="257" y="221"/>
                </a:lnTo>
                <a:lnTo>
                  <a:pt x="249" y="255"/>
                </a:lnTo>
                <a:lnTo>
                  <a:pt x="251" y="271"/>
                </a:lnTo>
                <a:lnTo>
                  <a:pt x="245" y="279"/>
                </a:lnTo>
                <a:lnTo>
                  <a:pt x="243" y="271"/>
                </a:lnTo>
                <a:lnTo>
                  <a:pt x="229" y="275"/>
                </a:lnTo>
                <a:lnTo>
                  <a:pt x="222" y="275"/>
                </a:lnTo>
                <a:lnTo>
                  <a:pt x="212" y="286"/>
                </a:lnTo>
                <a:lnTo>
                  <a:pt x="208" y="294"/>
                </a:lnTo>
                <a:lnTo>
                  <a:pt x="198" y="298"/>
                </a:lnTo>
                <a:lnTo>
                  <a:pt x="186" y="300"/>
                </a:lnTo>
                <a:lnTo>
                  <a:pt x="180" y="310"/>
                </a:lnTo>
                <a:lnTo>
                  <a:pt x="174" y="318"/>
                </a:lnTo>
                <a:lnTo>
                  <a:pt x="176" y="338"/>
                </a:lnTo>
                <a:lnTo>
                  <a:pt x="178" y="358"/>
                </a:lnTo>
                <a:lnTo>
                  <a:pt x="156" y="362"/>
                </a:lnTo>
                <a:lnTo>
                  <a:pt x="123" y="370"/>
                </a:lnTo>
                <a:lnTo>
                  <a:pt x="99" y="375"/>
                </a:lnTo>
                <a:lnTo>
                  <a:pt x="69" y="375"/>
                </a:lnTo>
                <a:lnTo>
                  <a:pt x="28" y="362"/>
                </a:lnTo>
                <a:lnTo>
                  <a:pt x="52" y="326"/>
                </a:lnTo>
                <a:lnTo>
                  <a:pt x="50" y="318"/>
                </a:lnTo>
                <a:lnTo>
                  <a:pt x="50" y="302"/>
                </a:lnTo>
                <a:lnTo>
                  <a:pt x="44" y="290"/>
                </a:lnTo>
                <a:lnTo>
                  <a:pt x="20" y="286"/>
                </a:lnTo>
                <a:lnTo>
                  <a:pt x="20" y="281"/>
                </a:lnTo>
                <a:lnTo>
                  <a:pt x="12" y="247"/>
                </a:lnTo>
                <a:lnTo>
                  <a:pt x="6" y="227"/>
                </a:lnTo>
                <a:lnTo>
                  <a:pt x="16" y="211"/>
                </a:lnTo>
                <a:lnTo>
                  <a:pt x="4" y="207"/>
                </a:lnTo>
                <a:lnTo>
                  <a:pt x="0" y="188"/>
                </a:lnTo>
                <a:lnTo>
                  <a:pt x="4" y="180"/>
                </a:lnTo>
                <a:lnTo>
                  <a:pt x="0" y="172"/>
                </a:lnTo>
                <a:lnTo>
                  <a:pt x="12" y="156"/>
                </a:lnTo>
                <a:lnTo>
                  <a:pt x="12" y="148"/>
                </a:lnTo>
                <a:lnTo>
                  <a:pt x="14" y="128"/>
                </a:lnTo>
                <a:lnTo>
                  <a:pt x="16" y="128"/>
                </a:lnTo>
                <a:lnTo>
                  <a:pt x="20" y="128"/>
                </a:lnTo>
                <a:lnTo>
                  <a:pt x="24" y="132"/>
                </a:lnTo>
                <a:lnTo>
                  <a:pt x="30" y="134"/>
                </a:lnTo>
                <a:lnTo>
                  <a:pt x="34" y="128"/>
                </a:lnTo>
                <a:lnTo>
                  <a:pt x="38" y="128"/>
                </a:lnTo>
                <a:lnTo>
                  <a:pt x="46" y="134"/>
                </a:lnTo>
                <a:lnTo>
                  <a:pt x="50" y="142"/>
                </a:lnTo>
                <a:lnTo>
                  <a:pt x="54" y="140"/>
                </a:lnTo>
                <a:lnTo>
                  <a:pt x="61" y="136"/>
                </a:lnTo>
                <a:lnTo>
                  <a:pt x="63" y="130"/>
                </a:lnTo>
                <a:lnTo>
                  <a:pt x="67" y="120"/>
                </a:lnTo>
                <a:lnTo>
                  <a:pt x="79" y="111"/>
                </a:lnTo>
                <a:lnTo>
                  <a:pt x="87" y="113"/>
                </a:lnTo>
                <a:lnTo>
                  <a:pt x="91" y="103"/>
                </a:lnTo>
                <a:lnTo>
                  <a:pt x="97" y="101"/>
                </a:lnTo>
                <a:lnTo>
                  <a:pt x="99" y="91"/>
                </a:lnTo>
                <a:lnTo>
                  <a:pt x="99" y="83"/>
                </a:lnTo>
                <a:lnTo>
                  <a:pt x="107" y="75"/>
                </a:lnTo>
                <a:lnTo>
                  <a:pt x="107" y="69"/>
                </a:lnTo>
                <a:lnTo>
                  <a:pt x="103" y="65"/>
                </a:lnTo>
                <a:lnTo>
                  <a:pt x="103" y="61"/>
                </a:lnTo>
                <a:lnTo>
                  <a:pt x="117" y="55"/>
                </a:lnTo>
                <a:lnTo>
                  <a:pt x="129" y="47"/>
                </a:lnTo>
                <a:lnTo>
                  <a:pt x="137" y="45"/>
                </a:lnTo>
                <a:lnTo>
                  <a:pt x="139" y="49"/>
                </a:lnTo>
                <a:lnTo>
                  <a:pt x="146" y="47"/>
                </a:lnTo>
                <a:lnTo>
                  <a:pt x="150" y="51"/>
                </a:lnTo>
                <a:lnTo>
                  <a:pt x="150" y="49"/>
                </a:lnTo>
                <a:lnTo>
                  <a:pt x="158" y="47"/>
                </a:lnTo>
                <a:lnTo>
                  <a:pt x="164" y="51"/>
                </a:lnTo>
                <a:lnTo>
                  <a:pt x="168" y="57"/>
                </a:lnTo>
                <a:lnTo>
                  <a:pt x="176" y="53"/>
                </a:lnTo>
                <a:lnTo>
                  <a:pt x="184" y="57"/>
                </a:lnTo>
                <a:lnTo>
                  <a:pt x="190" y="65"/>
                </a:lnTo>
                <a:lnTo>
                  <a:pt x="204" y="61"/>
                </a:lnTo>
                <a:lnTo>
                  <a:pt x="216" y="49"/>
                </a:lnTo>
                <a:lnTo>
                  <a:pt x="222" y="57"/>
                </a:lnTo>
                <a:lnTo>
                  <a:pt x="231" y="57"/>
                </a:lnTo>
                <a:lnTo>
                  <a:pt x="229" y="45"/>
                </a:lnTo>
                <a:lnTo>
                  <a:pt x="237" y="37"/>
                </a:lnTo>
                <a:lnTo>
                  <a:pt x="249" y="39"/>
                </a:lnTo>
                <a:lnTo>
                  <a:pt x="255" y="30"/>
                </a:lnTo>
                <a:lnTo>
                  <a:pt x="251" y="20"/>
                </a:lnTo>
                <a:lnTo>
                  <a:pt x="253" y="12"/>
                </a:lnTo>
                <a:lnTo>
                  <a:pt x="261" y="0"/>
                </a:lnTo>
                <a:lnTo>
                  <a:pt x="273" y="6"/>
                </a:lnTo>
                <a:lnTo>
                  <a:pt x="277" y="24"/>
                </a:lnTo>
                <a:lnTo>
                  <a:pt x="279" y="26"/>
                </a:lnTo>
                <a:lnTo>
                  <a:pt x="281" y="31"/>
                </a:lnTo>
                <a:lnTo>
                  <a:pt x="283" y="53"/>
                </a:lnTo>
                <a:lnTo>
                  <a:pt x="289" y="67"/>
                </a:lnTo>
                <a:lnTo>
                  <a:pt x="301" y="77"/>
                </a:lnTo>
                <a:lnTo>
                  <a:pt x="309" y="71"/>
                </a:lnTo>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218">
            <a:extLst>
              <a:ext uri="{FF2B5EF4-FFF2-40B4-BE49-F238E27FC236}">
                <a16:creationId xmlns:a16="http://schemas.microsoft.com/office/drawing/2014/main" id="{5F664085-2D2D-6C52-E143-DF9882498D50}"/>
              </a:ext>
            </a:extLst>
          </p:cNvPr>
          <p:cNvSpPr>
            <a:spLocks/>
          </p:cNvSpPr>
          <p:nvPr/>
        </p:nvSpPr>
        <p:spPr bwMode="auto">
          <a:xfrm>
            <a:off x="23937539" y="7518400"/>
            <a:ext cx="450850" cy="701676"/>
          </a:xfrm>
          <a:custGeom>
            <a:avLst/>
            <a:gdLst>
              <a:gd name="T0" fmla="*/ 277 w 284"/>
              <a:gd name="T1" fmla="*/ 371 h 442"/>
              <a:gd name="T2" fmla="*/ 243 w 284"/>
              <a:gd name="T3" fmla="*/ 381 h 442"/>
              <a:gd name="T4" fmla="*/ 229 w 284"/>
              <a:gd name="T5" fmla="*/ 383 h 442"/>
              <a:gd name="T6" fmla="*/ 215 w 284"/>
              <a:gd name="T7" fmla="*/ 411 h 442"/>
              <a:gd name="T8" fmla="*/ 33 w 284"/>
              <a:gd name="T9" fmla="*/ 371 h 442"/>
              <a:gd name="T10" fmla="*/ 33 w 284"/>
              <a:gd name="T11" fmla="*/ 340 h 442"/>
              <a:gd name="T12" fmla="*/ 33 w 284"/>
              <a:gd name="T13" fmla="*/ 322 h 442"/>
              <a:gd name="T14" fmla="*/ 37 w 284"/>
              <a:gd name="T15" fmla="*/ 304 h 442"/>
              <a:gd name="T16" fmla="*/ 61 w 284"/>
              <a:gd name="T17" fmla="*/ 288 h 442"/>
              <a:gd name="T18" fmla="*/ 73 w 284"/>
              <a:gd name="T19" fmla="*/ 286 h 442"/>
              <a:gd name="T20" fmla="*/ 65 w 284"/>
              <a:gd name="T21" fmla="*/ 269 h 442"/>
              <a:gd name="T22" fmla="*/ 53 w 284"/>
              <a:gd name="T23" fmla="*/ 235 h 442"/>
              <a:gd name="T24" fmla="*/ 31 w 284"/>
              <a:gd name="T25" fmla="*/ 227 h 442"/>
              <a:gd name="T26" fmla="*/ 0 w 284"/>
              <a:gd name="T27" fmla="*/ 178 h 442"/>
              <a:gd name="T28" fmla="*/ 69 w 284"/>
              <a:gd name="T29" fmla="*/ 191 h 442"/>
              <a:gd name="T30" fmla="*/ 122 w 284"/>
              <a:gd name="T31" fmla="*/ 178 h 442"/>
              <a:gd name="T32" fmla="*/ 140 w 284"/>
              <a:gd name="T33" fmla="*/ 154 h 442"/>
              <a:gd name="T34" fmla="*/ 144 w 284"/>
              <a:gd name="T35" fmla="*/ 126 h 442"/>
              <a:gd name="T36" fmla="*/ 162 w 284"/>
              <a:gd name="T37" fmla="*/ 114 h 442"/>
              <a:gd name="T38" fmla="*/ 176 w 284"/>
              <a:gd name="T39" fmla="*/ 102 h 442"/>
              <a:gd name="T40" fmla="*/ 194 w 284"/>
              <a:gd name="T41" fmla="*/ 91 h 442"/>
              <a:gd name="T42" fmla="*/ 207 w 284"/>
              <a:gd name="T43" fmla="*/ 95 h 442"/>
              <a:gd name="T44" fmla="*/ 211 w 284"/>
              <a:gd name="T45" fmla="*/ 71 h 442"/>
              <a:gd name="T46" fmla="*/ 227 w 284"/>
              <a:gd name="T47" fmla="*/ 33 h 442"/>
              <a:gd name="T48" fmla="*/ 227 w 284"/>
              <a:gd name="T49" fmla="*/ 16 h 442"/>
              <a:gd name="T50" fmla="*/ 221 w 284"/>
              <a:gd name="T51" fmla="*/ 8 h 442"/>
              <a:gd name="T52" fmla="*/ 233 w 284"/>
              <a:gd name="T53" fmla="*/ 2 h 442"/>
              <a:gd name="T54" fmla="*/ 239 w 284"/>
              <a:gd name="T55" fmla="*/ 269 h 442"/>
              <a:gd name="T56" fmla="*/ 237 w 284"/>
              <a:gd name="T57" fmla="*/ 286 h 442"/>
              <a:gd name="T58" fmla="*/ 243 w 284"/>
              <a:gd name="T59" fmla="*/ 288 h 442"/>
              <a:gd name="T60" fmla="*/ 259 w 284"/>
              <a:gd name="T61" fmla="*/ 296 h 442"/>
              <a:gd name="T62" fmla="*/ 273 w 284"/>
              <a:gd name="T63" fmla="*/ 324 h 442"/>
              <a:gd name="T64" fmla="*/ 284 w 284"/>
              <a:gd name="T65" fmla="*/ 36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4" h="442">
                <a:moveTo>
                  <a:pt x="277" y="381"/>
                </a:moveTo>
                <a:lnTo>
                  <a:pt x="277" y="371"/>
                </a:lnTo>
                <a:lnTo>
                  <a:pt x="259" y="381"/>
                </a:lnTo>
                <a:lnTo>
                  <a:pt x="243" y="381"/>
                </a:lnTo>
                <a:lnTo>
                  <a:pt x="239" y="381"/>
                </a:lnTo>
                <a:lnTo>
                  <a:pt x="229" y="383"/>
                </a:lnTo>
                <a:lnTo>
                  <a:pt x="219" y="397"/>
                </a:lnTo>
                <a:lnTo>
                  <a:pt x="215" y="411"/>
                </a:lnTo>
                <a:lnTo>
                  <a:pt x="209" y="442"/>
                </a:lnTo>
                <a:lnTo>
                  <a:pt x="33" y="371"/>
                </a:lnTo>
                <a:lnTo>
                  <a:pt x="33" y="354"/>
                </a:lnTo>
                <a:lnTo>
                  <a:pt x="33" y="340"/>
                </a:lnTo>
                <a:lnTo>
                  <a:pt x="37" y="328"/>
                </a:lnTo>
                <a:lnTo>
                  <a:pt x="33" y="322"/>
                </a:lnTo>
                <a:lnTo>
                  <a:pt x="35" y="316"/>
                </a:lnTo>
                <a:lnTo>
                  <a:pt x="37" y="304"/>
                </a:lnTo>
                <a:lnTo>
                  <a:pt x="47" y="296"/>
                </a:lnTo>
                <a:lnTo>
                  <a:pt x="61" y="288"/>
                </a:lnTo>
                <a:lnTo>
                  <a:pt x="69" y="294"/>
                </a:lnTo>
                <a:lnTo>
                  <a:pt x="73" y="286"/>
                </a:lnTo>
                <a:lnTo>
                  <a:pt x="73" y="276"/>
                </a:lnTo>
                <a:lnTo>
                  <a:pt x="65" y="269"/>
                </a:lnTo>
                <a:lnTo>
                  <a:pt x="61" y="269"/>
                </a:lnTo>
                <a:lnTo>
                  <a:pt x="53" y="235"/>
                </a:lnTo>
                <a:lnTo>
                  <a:pt x="45" y="231"/>
                </a:lnTo>
                <a:lnTo>
                  <a:pt x="31" y="227"/>
                </a:lnTo>
                <a:lnTo>
                  <a:pt x="22" y="219"/>
                </a:lnTo>
                <a:lnTo>
                  <a:pt x="0" y="178"/>
                </a:lnTo>
                <a:lnTo>
                  <a:pt x="39" y="191"/>
                </a:lnTo>
                <a:lnTo>
                  <a:pt x="69" y="191"/>
                </a:lnTo>
                <a:lnTo>
                  <a:pt x="91" y="186"/>
                </a:lnTo>
                <a:lnTo>
                  <a:pt x="122" y="178"/>
                </a:lnTo>
                <a:lnTo>
                  <a:pt x="142" y="174"/>
                </a:lnTo>
                <a:lnTo>
                  <a:pt x="140" y="154"/>
                </a:lnTo>
                <a:lnTo>
                  <a:pt x="138" y="134"/>
                </a:lnTo>
                <a:lnTo>
                  <a:pt x="144" y="126"/>
                </a:lnTo>
                <a:lnTo>
                  <a:pt x="152" y="116"/>
                </a:lnTo>
                <a:lnTo>
                  <a:pt x="162" y="114"/>
                </a:lnTo>
                <a:lnTo>
                  <a:pt x="172" y="110"/>
                </a:lnTo>
                <a:lnTo>
                  <a:pt x="176" y="102"/>
                </a:lnTo>
                <a:lnTo>
                  <a:pt x="186" y="91"/>
                </a:lnTo>
                <a:lnTo>
                  <a:pt x="194" y="91"/>
                </a:lnTo>
                <a:lnTo>
                  <a:pt x="205" y="87"/>
                </a:lnTo>
                <a:lnTo>
                  <a:pt x="207" y="95"/>
                </a:lnTo>
                <a:lnTo>
                  <a:pt x="213" y="87"/>
                </a:lnTo>
                <a:lnTo>
                  <a:pt x="211" y="71"/>
                </a:lnTo>
                <a:lnTo>
                  <a:pt x="219" y="37"/>
                </a:lnTo>
                <a:lnTo>
                  <a:pt x="227" y="33"/>
                </a:lnTo>
                <a:lnTo>
                  <a:pt x="231" y="25"/>
                </a:lnTo>
                <a:lnTo>
                  <a:pt x="227" y="16"/>
                </a:lnTo>
                <a:lnTo>
                  <a:pt x="223" y="14"/>
                </a:lnTo>
                <a:lnTo>
                  <a:pt x="221" y="8"/>
                </a:lnTo>
                <a:lnTo>
                  <a:pt x="225" y="0"/>
                </a:lnTo>
                <a:lnTo>
                  <a:pt x="233" y="2"/>
                </a:lnTo>
                <a:lnTo>
                  <a:pt x="239" y="2"/>
                </a:lnTo>
                <a:lnTo>
                  <a:pt x="239" y="269"/>
                </a:lnTo>
                <a:lnTo>
                  <a:pt x="237" y="274"/>
                </a:lnTo>
                <a:lnTo>
                  <a:pt x="237" y="286"/>
                </a:lnTo>
                <a:lnTo>
                  <a:pt x="239" y="286"/>
                </a:lnTo>
                <a:lnTo>
                  <a:pt x="243" y="288"/>
                </a:lnTo>
                <a:lnTo>
                  <a:pt x="253" y="286"/>
                </a:lnTo>
                <a:lnTo>
                  <a:pt x="259" y="296"/>
                </a:lnTo>
                <a:lnTo>
                  <a:pt x="257" y="316"/>
                </a:lnTo>
                <a:lnTo>
                  <a:pt x="273" y="324"/>
                </a:lnTo>
                <a:lnTo>
                  <a:pt x="280" y="342"/>
                </a:lnTo>
                <a:lnTo>
                  <a:pt x="284" y="367"/>
                </a:lnTo>
                <a:lnTo>
                  <a:pt x="277" y="38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219">
            <a:extLst>
              <a:ext uri="{FF2B5EF4-FFF2-40B4-BE49-F238E27FC236}">
                <a16:creationId xmlns:a16="http://schemas.microsoft.com/office/drawing/2014/main" id="{8D1595B9-AEFC-D2B9-5F77-94419E4FBA7B}"/>
              </a:ext>
            </a:extLst>
          </p:cNvPr>
          <p:cNvSpPr>
            <a:spLocks noEditPoints="1"/>
          </p:cNvSpPr>
          <p:nvPr/>
        </p:nvSpPr>
        <p:spPr bwMode="auto">
          <a:xfrm>
            <a:off x="24367751" y="7945438"/>
            <a:ext cx="46038" cy="306388"/>
          </a:xfrm>
          <a:custGeom>
            <a:avLst/>
            <a:gdLst>
              <a:gd name="T0" fmla="*/ 13 w 15"/>
              <a:gd name="T1" fmla="*/ 3 h 98"/>
              <a:gd name="T2" fmla="*/ 13 w 15"/>
              <a:gd name="T3" fmla="*/ 9 h 98"/>
              <a:gd name="T4" fmla="*/ 15 w 15"/>
              <a:gd name="T5" fmla="*/ 9 h 98"/>
              <a:gd name="T6" fmla="*/ 15 w 15"/>
              <a:gd name="T7" fmla="*/ 0 h 98"/>
              <a:gd name="T8" fmla="*/ 13 w 15"/>
              <a:gd name="T9" fmla="*/ 3 h 98"/>
              <a:gd name="T10" fmla="*/ 8 w 15"/>
              <a:gd name="T11" fmla="*/ 58 h 98"/>
              <a:gd name="T12" fmla="*/ 1 w 15"/>
              <a:gd name="T13" fmla="*/ 65 h 98"/>
              <a:gd name="T14" fmla="*/ 0 w 15"/>
              <a:gd name="T15" fmla="*/ 72 h 98"/>
              <a:gd name="T16" fmla="*/ 3 w 15"/>
              <a:gd name="T17" fmla="*/ 76 h 98"/>
              <a:gd name="T18" fmla="*/ 15 w 15"/>
              <a:gd name="T19" fmla="*/ 84 h 98"/>
              <a:gd name="T20" fmla="*/ 15 w 15"/>
              <a:gd name="T21" fmla="*/ 57 h 98"/>
              <a:gd name="T22" fmla="*/ 8 w 15"/>
              <a:gd name="T23" fmla="*/ 58 h 98"/>
              <a:gd name="T24" fmla="*/ 13 w 15"/>
              <a:gd name="T25" fmla="*/ 93 h 98"/>
              <a:gd name="T26" fmla="*/ 14 w 15"/>
              <a:gd name="T27" fmla="*/ 97 h 98"/>
              <a:gd name="T28" fmla="*/ 15 w 15"/>
              <a:gd name="T29" fmla="*/ 98 h 98"/>
              <a:gd name="T30" fmla="*/ 15 w 15"/>
              <a:gd name="T31" fmla="*/ 92 h 98"/>
              <a:gd name="T32" fmla="*/ 13 w 15"/>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98">
                <a:moveTo>
                  <a:pt x="13" y="3"/>
                </a:moveTo>
                <a:cubicBezTo>
                  <a:pt x="13" y="9"/>
                  <a:pt x="13" y="9"/>
                  <a:pt x="13" y="9"/>
                </a:cubicBezTo>
                <a:cubicBezTo>
                  <a:pt x="15" y="9"/>
                  <a:pt x="15" y="9"/>
                  <a:pt x="15" y="9"/>
                </a:cubicBezTo>
                <a:cubicBezTo>
                  <a:pt x="15" y="0"/>
                  <a:pt x="15" y="0"/>
                  <a:pt x="15" y="0"/>
                </a:cubicBezTo>
                <a:lnTo>
                  <a:pt x="13" y="3"/>
                </a:lnTo>
                <a:close/>
                <a:moveTo>
                  <a:pt x="8" y="58"/>
                </a:moveTo>
                <a:cubicBezTo>
                  <a:pt x="1" y="65"/>
                  <a:pt x="1" y="65"/>
                  <a:pt x="1" y="65"/>
                </a:cubicBezTo>
                <a:cubicBezTo>
                  <a:pt x="0" y="72"/>
                  <a:pt x="0" y="72"/>
                  <a:pt x="0" y="72"/>
                </a:cubicBezTo>
                <a:cubicBezTo>
                  <a:pt x="1" y="73"/>
                  <a:pt x="2" y="74"/>
                  <a:pt x="3" y="76"/>
                </a:cubicBezTo>
                <a:cubicBezTo>
                  <a:pt x="6" y="80"/>
                  <a:pt x="10" y="83"/>
                  <a:pt x="15" y="84"/>
                </a:cubicBezTo>
                <a:cubicBezTo>
                  <a:pt x="15" y="57"/>
                  <a:pt x="15" y="57"/>
                  <a:pt x="15" y="57"/>
                </a:cubicBezTo>
                <a:lnTo>
                  <a:pt x="8" y="58"/>
                </a:lnTo>
                <a:close/>
                <a:moveTo>
                  <a:pt x="13" y="93"/>
                </a:moveTo>
                <a:cubicBezTo>
                  <a:pt x="13" y="94"/>
                  <a:pt x="13" y="96"/>
                  <a:pt x="14" y="97"/>
                </a:cubicBezTo>
                <a:cubicBezTo>
                  <a:pt x="14" y="97"/>
                  <a:pt x="14" y="97"/>
                  <a:pt x="15" y="98"/>
                </a:cubicBezTo>
                <a:cubicBezTo>
                  <a:pt x="15" y="92"/>
                  <a:pt x="15" y="92"/>
                  <a:pt x="15" y="92"/>
                </a:cubicBezTo>
                <a:cubicBezTo>
                  <a:pt x="14" y="92"/>
                  <a:pt x="14" y="93"/>
                  <a:pt x="13" y="9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220">
            <a:extLst>
              <a:ext uri="{FF2B5EF4-FFF2-40B4-BE49-F238E27FC236}">
                <a16:creationId xmlns:a16="http://schemas.microsoft.com/office/drawing/2014/main" id="{92405095-3F8C-9B83-1034-2C2FD60FF160}"/>
              </a:ext>
            </a:extLst>
          </p:cNvPr>
          <p:cNvSpPr>
            <a:spLocks/>
          </p:cNvSpPr>
          <p:nvPr/>
        </p:nvSpPr>
        <p:spPr bwMode="auto">
          <a:xfrm>
            <a:off x="22977100" y="7191376"/>
            <a:ext cx="1108076" cy="889000"/>
          </a:xfrm>
          <a:custGeom>
            <a:avLst/>
            <a:gdLst>
              <a:gd name="T0" fmla="*/ 345 w 353"/>
              <a:gd name="T1" fmla="*/ 240 h 283"/>
              <a:gd name="T2" fmla="*/ 326 w 353"/>
              <a:gd name="T3" fmla="*/ 219 h 283"/>
              <a:gd name="T4" fmla="*/ 320 w 353"/>
              <a:gd name="T5" fmla="*/ 176 h 283"/>
              <a:gd name="T6" fmla="*/ 316 w 353"/>
              <a:gd name="T7" fmla="*/ 158 h 283"/>
              <a:gd name="T8" fmla="*/ 296 w 353"/>
              <a:gd name="T9" fmla="*/ 135 h 283"/>
              <a:gd name="T10" fmla="*/ 292 w 353"/>
              <a:gd name="T11" fmla="*/ 116 h 283"/>
              <a:gd name="T12" fmla="*/ 289 w 353"/>
              <a:gd name="T13" fmla="*/ 98 h 283"/>
              <a:gd name="T14" fmla="*/ 297 w 353"/>
              <a:gd name="T15" fmla="*/ 76 h 283"/>
              <a:gd name="T16" fmla="*/ 295 w 353"/>
              <a:gd name="T17" fmla="*/ 64 h 283"/>
              <a:gd name="T18" fmla="*/ 280 w 353"/>
              <a:gd name="T19" fmla="*/ 57 h 283"/>
              <a:gd name="T20" fmla="*/ 262 w 353"/>
              <a:gd name="T21" fmla="*/ 46 h 283"/>
              <a:gd name="T22" fmla="*/ 257 w 353"/>
              <a:gd name="T23" fmla="*/ 40 h 283"/>
              <a:gd name="T24" fmla="*/ 244 w 353"/>
              <a:gd name="T25" fmla="*/ 39 h 283"/>
              <a:gd name="T26" fmla="*/ 223 w 353"/>
              <a:gd name="T27" fmla="*/ 26 h 283"/>
              <a:gd name="T28" fmla="*/ 212 w 353"/>
              <a:gd name="T29" fmla="*/ 26 h 283"/>
              <a:gd name="T30" fmla="*/ 198 w 353"/>
              <a:gd name="T31" fmla="*/ 29 h 283"/>
              <a:gd name="T32" fmla="*/ 184 w 353"/>
              <a:gd name="T33" fmla="*/ 44 h 283"/>
              <a:gd name="T34" fmla="*/ 172 w 353"/>
              <a:gd name="T35" fmla="*/ 53 h 283"/>
              <a:gd name="T36" fmla="*/ 137 w 353"/>
              <a:gd name="T37" fmla="*/ 60 h 283"/>
              <a:gd name="T38" fmla="*/ 93 w 353"/>
              <a:gd name="T39" fmla="*/ 44 h 283"/>
              <a:gd name="T40" fmla="*/ 81 w 353"/>
              <a:gd name="T41" fmla="*/ 28 h 283"/>
              <a:gd name="T42" fmla="*/ 69 w 353"/>
              <a:gd name="T43" fmla="*/ 17 h 283"/>
              <a:gd name="T44" fmla="*/ 69 w 353"/>
              <a:gd name="T45" fmla="*/ 10 h 283"/>
              <a:gd name="T46" fmla="*/ 66 w 353"/>
              <a:gd name="T47" fmla="*/ 2 h 283"/>
              <a:gd name="T48" fmla="*/ 58 w 353"/>
              <a:gd name="T49" fmla="*/ 5 h 283"/>
              <a:gd name="T50" fmla="*/ 47 w 353"/>
              <a:gd name="T51" fmla="*/ 16 h 283"/>
              <a:gd name="T52" fmla="*/ 42 w 353"/>
              <a:gd name="T53" fmla="*/ 17 h 283"/>
              <a:gd name="T54" fmla="*/ 38 w 353"/>
              <a:gd name="T55" fmla="*/ 18 h 283"/>
              <a:gd name="T56" fmla="*/ 28 w 353"/>
              <a:gd name="T57" fmla="*/ 17 h 283"/>
              <a:gd name="T58" fmla="*/ 16 w 353"/>
              <a:gd name="T59" fmla="*/ 7 h 283"/>
              <a:gd name="T60" fmla="*/ 13 w 353"/>
              <a:gd name="T61" fmla="*/ 3 h 283"/>
              <a:gd name="T62" fmla="*/ 4 w 353"/>
              <a:gd name="T63" fmla="*/ 5 h 283"/>
              <a:gd name="T64" fmla="*/ 4 w 353"/>
              <a:gd name="T65" fmla="*/ 26 h 283"/>
              <a:gd name="T66" fmla="*/ 8 w 353"/>
              <a:gd name="T67" fmla="*/ 39 h 283"/>
              <a:gd name="T68" fmla="*/ 16 w 353"/>
              <a:gd name="T69" fmla="*/ 54 h 283"/>
              <a:gd name="T70" fmla="*/ 50 w 353"/>
              <a:gd name="T71" fmla="*/ 82 h 283"/>
              <a:gd name="T72" fmla="*/ 39 w 353"/>
              <a:gd name="T73" fmla="*/ 98 h 283"/>
              <a:gd name="T74" fmla="*/ 50 w 353"/>
              <a:gd name="T75" fmla="*/ 136 h 283"/>
              <a:gd name="T76" fmla="*/ 77 w 353"/>
              <a:gd name="T77" fmla="*/ 150 h 283"/>
              <a:gd name="T78" fmla="*/ 81 w 353"/>
              <a:gd name="T79" fmla="*/ 172 h 283"/>
              <a:gd name="T80" fmla="*/ 95 w 353"/>
              <a:gd name="T81" fmla="*/ 188 h 283"/>
              <a:gd name="T82" fmla="*/ 93 w 353"/>
              <a:gd name="T83" fmla="*/ 194 h 283"/>
              <a:gd name="T84" fmla="*/ 120 w 353"/>
              <a:gd name="T85" fmla="*/ 193 h 283"/>
              <a:gd name="T86" fmla="*/ 151 w 353"/>
              <a:gd name="T87" fmla="*/ 233 h 283"/>
              <a:gd name="T88" fmla="*/ 178 w 353"/>
              <a:gd name="T89" fmla="*/ 248 h 283"/>
              <a:gd name="T90" fmla="*/ 228 w 353"/>
              <a:gd name="T91" fmla="*/ 248 h 283"/>
              <a:gd name="T92" fmla="*/ 258 w 353"/>
              <a:gd name="T93" fmla="*/ 273 h 283"/>
              <a:gd name="T94" fmla="*/ 327 w 353"/>
              <a:gd name="T95" fmla="*/ 275 h 283"/>
              <a:gd name="T96" fmla="*/ 328 w 353"/>
              <a:gd name="T97" fmla="*/ 264 h 283"/>
              <a:gd name="T98" fmla="*/ 345 w 353"/>
              <a:gd name="T99" fmla="*/ 250 h 283"/>
              <a:gd name="T100" fmla="*/ 352 w 353"/>
              <a:gd name="T101" fmla="*/ 2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3" h="283">
                <a:moveTo>
                  <a:pt x="352" y="244"/>
                </a:moveTo>
                <a:cubicBezTo>
                  <a:pt x="347" y="240"/>
                  <a:pt x="347" y="240"/>
                  <a:pt x="347" y="240"/>
                </a:cubicBezTo>
                <a:cubicBezTo>
                  <a:pt x="345" y="240"/>
                  <a:pt x="345" y="240"/>
                  <a:pt x="345" y="240"/>
                </a:cubicBezTo>
                <a:cubicBezTo>
                  <a:pt x="340" y="223"/>
                  <a:pt x="340" y="223"/>
                  <a:pt x="340" y="223"/>
                </a:cubicBezTo>
                <a:cubicBezTo>
                  <a:pt x="335" y="221"/>
                  <a:pt x="335" y="221"/>
                  <a:pt x="335" y="221"/>
                </a:cubicBezTo>
                <a:cubicBezTo>
                  <a:pt x="326" y="219"/>
                  <a:pt x="326" y="219"/>
                  <a:pt x="326" y="219"/>
                </a:cubicBezTo>
                <a:cubicBezTo>
                  <a:pt x="320" y="215"/>
                  <a:pt x="320" y="215"/>
                  <a:pt x="320" y="215"/>
                </a:cubicBezTo>
                <a:cubicBezTo>
                  <a:pt x="306" y="194"/>
                  <a:pt x="306" y="194"/>
                  <a:pt x="306" y="194"/>
                </a:cubicBezTo>
                <a:cubicBezTo>
                  <a:pt x="320" y="176"/>
                  <a:pt x="320" y="176"/>
                  <a:pt x="320" y="176"/>
                </a:cubicBezTo>
                <a:cubicBezTo>
                  <a:pt x="319" y="171"/>
                  <a:pt x="319" y="171"/>
                  <a:pt x="319" y="171"/>
                </a:cubicBezTo>
                <a:cubicBezTo>
                  <a:pt x="319" y="164"/>
                  <a:pt x="319" y="164"/>
                  <a:pt x="319" y="164"/>
                </a:cubicBezTo>
                <a:cubicBezTo>
                  <a:pt x="316" y="158"/>
                  <a:pt x="316" y="158"/>
                  <a:pt x="316" y="158"/>
                </a:cubicBezTo>
                <a:cubicBezTo>
                  <a:pt x="301" y="156"/>
                  <a:pt x="301" y="156"/>
                  <a:pt x="301" y="156"/>
                </a:cubicBezTo>
                <a:cubicBezTo>
                  <a:pt x="301" y="153"/>
                  <a:pt x="301" y="153"/>
                  <a:pt x="301" y="153"/>
                </a:cubicBezTo>
                <a:cubicBezTo>
                  <a:pt x="296" y="135"/>
                  <a:pt x="296" y="135"/>
                  <a:pt x="296" y="135"/>
                </a:cubicBezTo>
                <a:cubicBezTo>
                  <a:pt x="293" y="126"/>
                  <a:pt x="293" y="126"/>
                  <a:pt x="293" y="126"/>
                </a:cubicBezTo>
                <a:cubicBezTo>
                  <a:pt x="299" y="118"/>
                  <a:pt x="299" y="118"/>
                  <a:pt x="299" y="118"/>
                </a:cubicBezTo>
                <a:cubicBezTo>
                  <a:pt x="292" y="116"/>
                  <a:pt x="292" y="116"/>
                  <a:pt x="292" y="116"/>
                </a:cubicBezTo>
                <a:cubicBezTo>
                  <a:pt x="289" y="106"/>
                  <a:pt x="289" y="106"/>
                  <a:pt x="289" y="106"/>
                </a:cubicBezTo>
                <a:cubicBezTo>
                  <a:pt x="292" y="102"/>
                  <a:pt x="292" y="102"/>
                  <a:pt x="292" y="102"/>
                </a:cubicBezTo>
                <a:cubicBezTo>
                  <a:pt x="289" y="98"/>
                  <a:pt x="289" y="98"/>
                  <a:pt x="289" y="98"/>
                </a:cubicBezTo>
                <a:cubicBezTo>
                  <a:pt x="297" y="90"/>
                  <a:pt x="297" y="90"/>
                  <a:pt x="297" y="90"/>
                </a:cubicBezTo>
                <a:cubicBezTo>
                  <a:pt x="297" y="86"/>
                  <a:pt x="297" y="86"/>
                  <a:pt x="297" y="86"/>
                </a:cubicBezTo>
                <a:cubicBezTo>
                  <a:pt x="297" y="76"/>
                  <a:pt x="297" y="76"/>
                  <a:pt x="297" y="76"/>
                </a:cubicBezTo>
                <a:cubicBezTo>
                  <a:pt x="296" y="77"/>
                  <a:pt x="296" y="77"/>
                  <a:pt x="296" y="77"/>
                </a:cubicBezTo>
                <a:cubicBezTo>
                  <a:pt x="294" y="67"/>
                  <a:pt x="294" y="67"/>
                  <a:pt x="294" y="67"/>
                </a:cubicBezTo>
                <a:cubicBezTo>
                  <a:pt x="295" y="64"/>
                  <a:pt x="295" y="64"/>
                  <a:pt x="295" y="64"/>
                </a:cubicBezTo>
                <a:cubicBezTo>
                  <a:pt x="292" y="60"/>
                  <a:pt x="292" y="60"/>
                  <a:pt x="292" y="60"/>
                </a:cubicBezTo>
                <a:cubicBezTo>
                  <a:pt x="287" y="57"/>
                  <a:pt x="287" y="57"/>
                  <a:pt x="287" y="57"/>
                </a:cubicBezTo>
                <a:cubicBezTo>
                  <a:pt x="280" y="57"/>
                  <a:pt x="280" y="57"/>
                  <a:pt x="280" y="57"/>
                </a:cubicBezTo>
                <a:cubicBezTo>
                  <a:pt x="273" y="47"/>
                  <a:pt x="273" y="47"/>
                  <a:pt x="273" y="47"/>
                </a:cubicBezTo>
                <a:cubicBezTo>
                  <a:pt x="268" y="46"/>
                  <a:pt x="268" y="46"/>
                  <a:pt x="268" y="46"/>
                </a:cubicBezTo>
                <a:cubicBezTo>
                  <a:pt x="262" y="46"/>
                  <a:pt x="262" y="46"/>
                  <a:pt x="262" y="46"/>
                </a:cubicBezTo>
                <a:cubicBezTo>
                  <a:pt x="261" y="44"/>
                  <a:pt x="261" y="44"/>
                  <a:pt x="261" y="44"/>
                </a:cubicBezTo>
                <a:cubicBezTo>
                  <a:pt x="260" y="40"/>
                  <a:pt x="260" y="40"/>
                  <a:pt x="260" y="40"/>
                </a:cubicBezTo>
                <a:cubicBezTo>
                  <a:pt x="257" y="40"/>
                  <a:pt x="257" y="40"/>
                  <a:pt x="257" y="40"/>
                </a:cubicBezTo>
                <a:cubicBezTo>
                  <a:pt x="250" y="37"/>
                  <a:pt x="250" y="37"/>
                  <a:pt x="250" y="37"/>
                </a:cubicBezTo>
                <a:cubicBezTo>
                  <a:pt x="246" y="39"/>
                  <a:pt x="246" y="39"/>
                  <a:pt x="246" y="39"/>
                </a:cubicBezTo>
                <a:cubicBezTo>
                  <a:pt x="244" y="39"/>
                  <a:pt x="244" y="39"/>
                  <a:pt x="244" y="39"/>
                </a:cubicBezTo>
                <a:cubicBezTo>
                  <a:pt x="234" y="32"/>
                  <a:pt x="234" y="32"/>
                  <a:pt x="234" y="32"/>
                </a:cubicBezTo>
                <a:cubicBezTo>
                  <a:pt x="228" y="31"/>
                  <a:pt x="228" y="31"/>
                  <a:pt x="228" y="31"/>
                </a:cubicBezTo>
                <a:cubicBezTo>
                  <a:pt x="223" y="26"/>
                  <a:pt x="223" y="26"/>
                  <a:pt x="223" y="26"/>
                </a:cubicBezTo>
                <a:cubicBezTo>
                  <a:pt x="219" y="26"/>
                  <a:pt x="219" y="26"/>
                  <a:pt x="219" y="26"/>
                </a:cubicBezTo>
                <a:cubicBezTo>
                  <a:pt x="217" y="25"/>
                  <a:pt x="217" y="25"/>
                  <a:pt x="217" y="25"/>
                </a:cubicBezTo>
                <a:cubicBezTo>
                  <a:pt x="212" y="26"/>
                  <a:pt x="212" y="26"/>
                  <a:pt x="212" y="26"/>
                </a:cubicBezTo>
                <a:cubicBezTo>
                  <a:pt x="211" y="30"/>
                  <a:pt x="211" y="30"/>
                  <a:pt x="211" y="30"/>
                </a:cubicBezTo>
                <a:cubicBezTo>
                  <a:pt x="204" y="28"/>
                  <a:pt x="204" y="28"/>
                  <a:pt x="204" y="28"/>
                </a:cubicBezTo>
                <a:cubicBezTo>
                  <a:pt x="198" y="29"/>
                  <a:pt x="198" y="29"/>
                  <a:pt x="198" y="29"/>
                </a:cubicBezTo>
                <a:cubicBezTo>
                  <a:pt x="190" y="35"/>
                  <a:pt x="190" y="35"/>
                  <a:pt x="190" y="35"/>
                </a:cubicBezTo>
                <a:cubicBezTo>
                  <a:pt x="188" y="35"/>
                  <a:pt x="188" y="35"/>
                  <a:pt x="188" y="35"/>
                </a:cubicBezTo>
                <a:cubicBezTo>
                  <a:pt x="184" y="44"/>
                  <a:pt x="184" y="44"/>
                  <a:pt x="184" y="44"/>
                </a:cubicBezTo>
                <a:cubicBezTo>
                  <a:pt x="175" y="44"/>
                  <a:pt x="175" y="44"/>
                  <a:pt x="175" y="44"/>
                </a:cubicBezTo>
                <a:cubicBezTo>
                  <a:pt x="170" y="46"/>
                  <a:pt x="170" y="46"/>
                  <a:pt x="170" y="46"/>
                </a:cubicBezTo>
                <a:cubicBezTo>
                  <a:pt x="170" y="48"/>
                  <a:pt x="171" y="51"/>
                  <a:pt x="172" y="53"/>
                </a:cubicBezTo>
                <a:cubicBezTo>
                  <a:pt x="172" y="54"/>
                  <a:pt x="172" y="56"/>
                  <a:pt x="170" y="56"/>
                </a:cubicBezTo>
                <a:cubicBezTo>
                  <a:pt x="161" y="57"/>
                  <a:pt x="152" y="58"/>
                  <a:pt x="143" y="59"/>
                </a:cubicBezTo>
                <a:cubicBezTo>
                  <a:pt x="141" y="59"/>
                  <a:pt x="139" y="59"/>
                  <a:pt x="137" y="60"/>
                </a:cubicBezTo>
                <a:cubicBezTo>
                  <a:pt x="128" y="59"/>
                  <a:pt x="118" y="58"/>
                  <a:pt x="111" y="50"/>
                </a:cubicBezTo>
                <a:cubicBezTo>
                  <a:pt x="108" y="47"/>
                  <a:pt x="105" y="46"/>
                  <a:pt x="101" y="46"/>
                </a:cubicBezTo>
                <a:cubicBezTo>
                  <a:pt x="99" y="45"/>
                  <a:pt x="96" y="45"/>
                  <a:pt x="93" y="44"/>
                </a:cubicBezTo>
                <a:cubicBezTo>
                  <a:pt x="91" y="43"/>
                  <a:pt x="89" y="42"/>
                  <a:pt x="89" y="40"/>
                </a:cubicBezTo>
                <a:cubicBezTo>
                  <a:pt x="87" y="36"/>
                  <a:pt x="85" y="31"/>
                  <a:pt x="84" y="27"/>
                </a:cubicBezTo>
                <a:cubicBezTo>
                  <a:pt x="81" y="28"/>
                  <a:pt x="81" y="28"/>
                  <a:pt x="81" y="28"/>
                </a:cubicBezTo>
                <a:cubicBezTo>
                  <a:pt x="78" y="26"/>
                  <a:pt x="78" y="26"/>
                  <a:pt x="78" y="26"/>
                </a:cubicBezTo>
                <a:cubicBezTo>
                  <a:pt x="75" y="25"/>
                  <a:pt x="75" y="25"/>
                  <a:pt x="75" y="25"/>
                </a:cubicBezTo>
                <a:cubicBezTo>
                  <a:pt x="69" y="17"/>
                  <a:pt x="69" y="17"/>
                  <a:pt x="69" y="17"/>
                </a:cubicBezTo>
                <a:cubicBezTo>
                  <a:pt x="74" y="14"/>
                  <a:pt x="74" y="14"/>
                  <a:pt x="74" y="14"/>
                </a:cubicBezTo>
                <a:cubicBezTo>
                  <a:pt x="70" y="12"/>
                  <a:pt x="70" y="12"/>
                  <a:pt x="70" y="12"/>
                </a:cubicBezTo>
                <a:cubicBezTo>
                  <a:pt x="69" y="10"/>
                  <a:pt x="69" y="10"/>
                  <a:pt x="69" y="10"/>
                </a:cubicBezTo>
                <a:cubicBezTo>
                  <a:pt x="71" y="8"/>
                  <a:pt x="71" y="8"/>
                  <a:pt x="71" y="8"/>
                </a:cubicBezTo>
                <a:cubicBezTo>
                  <a:pt x="68" y="4"/>
                  <a:pt x="68" y="4"/>
                  <a:pt x="68" y="4"/>
                </a:cubicBezTo>
                <a:cubicBezTo>
                  <a:pt x="66" y="2"/>
                  <a:pt x="66" y="2"/>
                  <a:pt x="66" y="2"/>
                </a:cubicBezTo>
                <a:cubicBezTo>
                  <a:pt x="64" y="2"/>
                  <a:pt x="64" y="2"/>
                  <a:pt x="64" y="2"/>
                </a:cubicBezTo>
                <a:cubicBezTo>
                  <a:pt x="64" y="2"/>
                  <a:pt x="61" y="4"/>
                  <a:pt x="61" y="4"/>
                </a:cubicBezTo>
                <a:cubicBezTo>
                  <a:pt x="60" y="4"/>
                  <a:pt x="58" y="5"/>
                  <a:pt x="58" y="5"/>
                </a:cubicBezTo>
                <a:cubicBezTo>
                  <a:pt x="55" y="8"/>
                  <a:pt x="55" y="8"/>
                  <a:pt x="55" y="8"/>
                </a:cubicBezTo>
                <a:cubicBezTo>
                  <a:pt x="50" y="13"/>
                  <a:pt x="50" y="13"/>
                  <a:pt x="50" y="13"/>
                </a:cubicBezTo>
                <a:cubicBezTo>
                  <a:pt x="47" y="16"/>
                  <a:pt x="47" y="16"/>
                  <a:pt x="47" y="16"/>
                </a:cubicBezTo>
                <a:cubicBezTo>
                  <a:pt x="44" y="18"/>
                  <a:pt x="44" y="18"/>
                  <a:pt x="44" y="18"/>
                </a:cubicBezTo>
                <a:cubicBezTo>
                  <a:pt x="42" y="16"/>
                  <a:pt x="42" y="16"/>
                  <a:pt x="42" y="16"/>
                </a:cubicBezTo>
                <a:cubicBezTo>
                  <a:pt x="42" y="17"/>
                  <a:pt x="42" y="17"/>
                  <a:pt x="42" y="17"/>
                </a:cubicBezTo>
                <a:cubicBezTo>
                  <a:pt x="38" y="18"/>
                  <a:pt x="38" y="18"/>
                  <a:pt x="38" y="18"/>
                </a:cubicBezTo>
                <a:cubicBezTo>
                  <a:pt x="30" y="6"/>
                  <a:pt x="30" y="6"/>
                  <a:pt x="30" y="6"/>
                </a:cubicBezTo>
                <a:cubicBezTo>
                  <a:pt x="38" y="18"/>
                  <a:pt x="38" y="18"/>
                  <a:pt x="38" y="18"/>
                </a:cubicBezTo>
                <a:cubicBezTo>
                  <a:pt x="37" y="20"/>
                  <a:pt x="37" y="20"/>
                  <a:pt x="37" y="20"/>
                </a:cubicBezTo>
                <a:cubicBezTo>
                  <a:pt x="32" y="18"/>
                  <a:pt x="32" y="18"/>
                  <a:pt x="32" y="18"/>
                </a:cubicBezTo>
                <a:cubicBezTo>
                  <a:pt x="28" y="17"/>
                  <a:pt x="28" y="17"/>
                  <a:pt x="28" y="17"/>
                </a:cubicBezTo>
                <a:cubicBezTo>
                  <a:pt x="24" y="15"/>
                  <a:pt x="24" y="15"/>
                  <a:pt x="24" y="15"/>
                </a:cubicBezTo>
                <a:cubicBezTo>
                  <a:pt x="23" y="11"/>
                  <a:pt x="23" y="11"/>
                  <a:pt x="23" y="11"/>
                </a:cubicBezTo>
                <a:cubicBezTo>
                  <a:pt x="16" y="7"/>
                  <a:pt x="16" y="7"/>
                  <a:pt x="16" y="7"/>
                </a:cubicBezTo>
                <a:cubicBezTo>
                  <a:pt x="16" y="5"/>
                  <a:pt x="16" y="5"/>
                  <a:pt x="16" y="5"/>
                </a:cubicBezTo>
                <a:cubicBezTo>
                  <a:pt x="14" y="3"/>
                  <a:pt x="14" y="3"/>
                  <a:pt x="14" y="3"/>
                </a:cubicBezTo>
                <a:cubicBezTo>
                  <a:pt x="13" y="3"/>
                  <a:pt x="13" y="3"/>
                  <a:pt x="13" y="3"/>
                </a:cubicBezTo>
                <a:cubicBezTo>
                  <a:pt x="11" y="1"/>
                  <a:pt x="11" y="1"/>
                  <a:pt x="11" y="1"/>
                </a:cubicBezTo>
                <a:cubicBezTo>
                  <a:pt x="9" y="0"/>
                  <a:pt x="9" y="0"/>
                  <a:pt x="9" y="0"/>
                </a:cubicBezTo>
                <a:cubicBezTo>
                  <a:pt x="4" y="5"/>
                  <a:pt x="4" y="5"/>
                  <a:pt x="4" y="5"/>
                </a:cubicBezTo>
                <a:cubicBezTo>
                  <a:pt x="0" y="7"/>
                  <a:pt x="0" y="7"/>
                  <a:pt x="0" y="7"/>
                </a:cubicBezTo>
                <a:cubicBezTo>
                  <a:pt x="4" y="12"/>
                  <a:pt x="4" y="12"/>
                  <a:pt x="4" y="12"/>
                </a:cubicBezTo>
                <a:cubicBezTo>
                  <a:pt x="4" y="26"/>
                  <a:pt x="4" y="26"/>
                  <a:pt x="4" y="26"/>
                </a:cubicBezTo>
                <a:cubicBezTo>
                  <a:pt x="9" y="28"/>
                  <a:pt x="9" y="28"/>
                  <a:pt x="9" y="28"/>
                </a:cubicBezTo>
                <a:cubicBezTo>
                  <a:pt x="7" y="32"/>
                  <a:pt x="7" y="32"/>
                  <a:pt x="7" y="32"/>
                </a:cubicBezTo>
                <a:cubicBezTo>
                  <a:pt x="7" y="32"/>
                  <a:pt x="8" y="37"/>
                  <a:pt x="8" y="39"/>
                </a:cubicBezTo>
                <a:cubicBezTo>
                  <a:pt x="8" y="41"/>
                  <a:pt x="11" y="41"/>
                  <a:pt x="12" y="41"/>
                </a:cubicBezTo>
                <a:cubicBezTo>
                  <a:pt x="13" y="41"/>
                  <a:pt x="16" y="52"/>
                  <a:pt x="16" y="52"/>
                </a:cubicBezTo>
                <a:cubicBezTo>
                  <a:pt x="16" y="54"/>
                  <a:pt x="16" y="54"/>
                  <a:pt x="16" y="54"/>
                </a:cubicBezTo>
                <a:cubicBezTo>
                  <a:pt x="23" y="66"/>
                  <a:pt x="23" y="66"/>
                  <a:pt x="23" y="66"/>
                </a:cubicBezTo>
                <a:cubicBezTo>
                  <a:pt x="34" y="77"/>
                  <a:pt x="34" y="77"/>
                  <a:pt x="34" y="77"/>
                </a:cubicBezTo>
                <a:cubicBezTo>
                  <a:pt x="50" y="82"/>
                  <a:pt x="50" y="82"/>
                  <a:pt x="50" y="82"/>
                </a:cubicBezTo>
                <a:cubicBezTo>
                  <a:pt x="44" y="85"/>
                  <a:pt x="44" y="85"/>
                  <a:pt x="44" y="85"/>
                </a:cubicBezTo>
                <a:cubicBezTo>
                  <a:pt x="45" y="95"/>
                  <a:pt x="45" y="95"/>
                  <a:pt x="45" y="95"/>
                </a:cubicBezTo>
                <a:cubicBezTo>
                  <a:pt x="39" y="98"/>
                  <a:pt x="39" y="98"/>
                  <a:pt x="39" y="98"/>
                </a:cubicBezTo>
                <a:cubicBezTo>
                  <a:pt x="37" y="118"/>
                  <a:pt x="37" y="118"/>
                  <a:pt x="37" y="118"/>
                </a:cubicBezTo>
                <a:cubicBezTo>
                  <a:pt x="46" y="123"/>
                  <a:pt x="46" y="123"/>
                  <a:pt x="46" y="123"/>
                </a:cubicBezTo>
                <a:cubicBezTo>
                  <a:pt x="50" y="136"/>
                  <a:pt x="50" y="136"/>
                  <a:pt x="50" y="136"/>
                </a:cubicBezTo>
                <a:cubicBezTo>
                  <a:pt x="58" y="135"/>
                  <a:pt x="58" y="135"/>
                  <a:pt x="58" y="135"/>
                </a:cubicBezTo>
                <a:cubicBezTo>
                  <a:pt x="70" y="144"/>
                  <a:pt x="70" y="144"/>
                  <a:pt x="70" y="144"/>
                </a:cubicBezTo>
                <a:cubicBezTo>
                  <a:pt x="77" y="150"/>
                  <a:pt x="77" y="150"/>
                  <a:pt x="77" y="150"/>
                </a:cubicBezTo>
                <a:cubicBezTo>
                  <a:pt x="83" y="159"/>
                  <a:pt x="83" y="159"/>
                  <a:pt x="83" y="159"/>
                </a:cubicBezTo>
                <a:cubicBezTo>
                  <a:pt x="79" y="166"/>
                  <a:pt x="79" y="166"/>
                  <a:pt x="79" y="166"/>
                </a:cubicBezTo>
                <a:cubicBezTo>
                  <a:pt x="81" y="172"/>
                  <a:pt x="81" y="172"/>
                  <a:pt x="81" y="172"/>
                </a:cubicBezTo>
                <a:cubicBezTo>
                  <a:pt x="86" y="172"/>
                  <a:pt x="86" y="172"/>
                  <a:pt x="86" y="172"/>
                </a:cubicBezTo>
                <a:cubicBezTo>
                  <a:pt x="88" y="184"/>
                  <a:pt x="88" y="184"/>
                  <a:pt x="88" y="184"/>
                </a:cubicBezTo>
                <a:cubicBezTo>
                  <a:pt x="95" y="188"/>
                  <a:pt x="95" y="188"/>
                  <a:pt x="95" y="188"/>
                </a:cubicBezTo>
                <a:cubicBezTo>
                  <a:pt x="92" y="193"/>
                  <a:pt x="92" y="193"/>
                  <a:pt x="92" y="193"/>
                </a:cubicBezTo>
                <a:cubicBezTo>
                  <a:pt x="93" y="198"/>
                  <a:pt x="93" y="198"/>
                  <a:pt x="93" y="198"/>
                </a:cubicBezTo>
                <a:cubicBezTo>
                  <a:pt x="93" y="197"/>
                  <a:pt x="93" y="196"/>
                  <a:pt x="93" y="194"/>
                </a:cubicBezTo>
                <a:cubicBezTo>
                  <a:pt x="94" y="193"/>
                  <a:pt x="95" y="192"/>
                  <a:pt x="96" y="192"/>
                </a:cubicBezTo>
                <a:cubicBezTo>
                  <a:pt x="100" y="191"/>
                  <a:pt x="104" y="191"/>
                  <a:pt x="108" y="191"/>
                </a:cubicBezTo>
                <a:cubicBezTo>
                  <a:pt x="112" y="191"/>
                  <a:pt x="117" y="191"/>
                  <a:pt x="120" y="193"/>
                </a:cubicBezTo>
                <a:cubicBezTo>
                  <a:pt x="123" y="194"/>
                  <a:pt x="125" y="198"/>
                  <a:pt x="126" y="201"/>
                </a:cubicBezTo>
                <a:cubicBezTo>
                  <a:pt x="132" y="209"/>
                  <a:pt x="137" y="217"/>
                  <a:pt x="142" y="226"/>
                </a:cubicBezTo>
                <a:cubicBezTo>
                  <a:pt x="144" y="229"/>
                  <a:pt x="147" y="232"/>
                  <a:pt x="151" y="233"/>
                </a:cubicBezTo>
                <a:cubicBezTo>
                  <a:pt x="153" y="233"/>
                  <a:pt x="155" y="234"/>
                  <a:pt x="157" y="234"/>
                </a:cubicBezTo>
                <a:cubicBezTo>
                  <a:pt x="162" y="236"/>
                  <a:pt x="167" y="237"/>
                  <a:pt x="170" y="242"/>
                </a:cubicBezTo>
                <a:cubicBezTo>
                  <a:pt x="172" y="244"/>
                  <a:pt x="175" y="246"/>
                  <a:pt x="178" y="248"/>
                </a:cubicBezTo>
                <a:cubicBezTo>
                  <a:pt x="186" y="253"/>
                  <a:pt x="195" y="254"/>
                  <a:pt x="203" y="256"/>
                </a:cubicBezTo>
                <a:cubicBezTo>
                  <a:pt x="207" y="257"/>
                  <a:pt x="210" y="257"/>
                  <a:pt x="213" y="255"/>
                </a:cubicBezTo>
                <a:cubicBezTo>
                  <a:pt x="218" y="253"/>
                  <a:pt x="223" y="250"/>
                  <a:pt x="228" y="248"/>
                </a:cubicBezTo>
                <a:cubicBezTo>
                  <a:pt x="234" y="245"/>
                  <a:pt x="240" y="248"/>
                  <a:pt x="242" y="253"/>
                </a:cubicBezTo>
                <a:cubicBezTo>
                  <a:pt x="244" y="257"/>
                  <a:pt x="246" y="262"/>
                  <a:pt x="248" y="266"/>
                </a:cubicBezTo>
                <a:cubicBezTo>
                  <a:pt x="250" y="271"/>
                  <a:pt x="253" y="273"/>
                  <a:pt x="258" y="273"/>
                </a:cubicBezTo>
                <a:cubicBezTo>
                  <a:pt x="277" y="274"/>
                  <a:pt x="296" y="279"/>
                  <a:pt x="315" y="282"/>
                </a:cubicBezTo>
                <a:cubicBezTo>
                  <a:pt x="319" y="282"/>
                  <a:pt x="323" y="283"/>
                  <a:pt x="327" y="283"/>
                </a:cubicBezTo>
                <a:cubicBezTo>
                  <a:pt x="327" y="275"/>
                  <a:pt x="327" y="275"/>
                  <a:pt x="327" y="275"/>
                </a:cubicBezTo>
                <a:cubicBezTo>
                  <a:pt x="329" y="270"/>
                  <a:pt x="329" y="270"/>
                  <a:pt x="329" y="270"/>
                </a:cubicBezTo>
                <a:cubicBezTo>
                  <a:pt x="327" y="267"/>
                  <a:pt x="327" y="267"/>
                  <a:pt x="327" y="267"/>
                </a:cubicBezTo>
                <a:cubicBezTo>
                  <a:pt x="328" y="264"/>
                  <a:pt x="328" y="264"/>
                  <a:pt x="328" y="264"/>
                </a:cubicBezTo>
                <a:cubicBezTo>
                  <a:pt x="330" y="258"/>
                  <a:pt x="330" y="258"/>
                  <a:pt x="330" y="258"/>
                </a:cubicBezTo>
                <a:cubicBezTo>
                  <a:pt x="336" y="254"/>
                  <a:pt x="336" y="254"/>
                  <a:pt x="336" y="254"/>
                </a:cubicBezTo>
                <a:cubicBezTo>
                  <a:pt x="345" y="250"/>
                  <a:pt x="345" y="250"/>
                  <a:pt x="345" y="250"/>
                </a:cubicBezTo>
                <a:cubicBezTo>
                  <a:pt x="350" y="253"/>
                  <a:pt x="350" y="253"/>
                  <a:pt x="350" y="253"/>
                </a:cubicBezTo>
                <a:cubicBezTo>
                  <a:pt x="353" y="249"/>
                  <a:pt x="353" y="249"/>
                  <a:pt x="353" y="249"/>
                </a:cubicBezTo>
                <a:lnTo>
                  <a:pt x="352" y="24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221">
            <a:extLst>
              <a:ext uri="{FF2B5EF4-FFF2-40B4-BE49-F238E27FC236}">
                <a16:creationId xmlns:a16="http://schemas.microsoft.com/office/drawing/2014/main" id="{ABA06067-3163-772C-7D69-145E47EEF56D}"/>
              </a:ext>
            </a:extLst>
          </p:cNvPr>
          <p:cNvSpPr>
            <a:spLocks/>
          </p:cNvSpPr>
          <p:nvPr/>
        </p:nvSpPr>
        <p:spPr bwMode="auto">
          <a:xfrm>
            <a:off x="23510500" y="8074026"/>
            <a:ext cx="407988" cy="495300"/>
          </a:xfrm>
          <a:custGeom>
            <a:avLst/>
            <a:gdLst>
              <a:gd name="T0" fmla="*/ 113 w 130"/>
              <a:gd name="T1" fmla="*/ 33 h 158"/>
              <a:gd name="T2" fmla="*/ 103 w 130"/>
              <a:gd name="T3" fmla="*/ 27 h 158"/>
              <a:gd name="T4" fmla="*/ 86 w 130"/>
              <a:gd name="T5" fmla="*/ 25 h 158"/>
              <a:gd name="T6" fmla="*/ 78 w 130"/>
              <a:gd name="T7" fmla="*/ 19 h 158"/>
              <a:gd name="T8" fmla="*/ 68 w 130"/>
              <a:gd name="T9" fmla="*/ 1 h 158"/>
              <a:gd name="T10" fmla="*/ 68 w 130"/>
              <a:gd name="T11" fmla="*/ 0 h 158"/>
              <a:gd name="T12" fmla="*/ 64 w 130"/>
              <a:gd name="T13" fmla="*/ 0 h 158"/>
              <a:gd name="T14" fmla="*/ 50 w 130"/>
              <a:gd name="T15" fmla="*/ 45 h 158"/>
              <a:gd name="T16" fmla="*/ 54 w 130"/>
              <a:gd name="T17" fmla="*/ 56 h 158"/>
              <a:gd name="T18" fmla="*/ 51 w 130"/>
              <a:gd name="T19" fmla="*/ 95 h 158"/>
              <a:gd name="T20" fmla="*/ 2 w 130"/>
              <a:gd name="T21" fmla="*/ 110 h 158"/>
              <a:gd name="T22" fmla="*/ 0 w 130"/>
              <a:gd name="T23" fmla="*/ 119 h 158"/>
              <a:gd name="T24" fmla="*/ 17 w 130"/>
              <a:gd name="T25" fmla="*/ 138 h 158"/>
              <a:gd name="T26" fmla="*/ 16 w 130"/>
              <a:gd name="T27" fmla="*/ 147 h 158"/>
              <a:gd name="T28" fmla="*/ 29 w 130"/>
              <a:gd name="T29" fmla="*/ 158 h 158"/>
              <a:gd name="T30" fmla="*/ 47 w 130"/>
              <a:gd name="T31" fmla="*/ 154 h 158"/>
              <a:gd name="T32" fmla="*/ 59 w 130"/>
              <a:gd name="T33" fmla="*/ 144 h 158"/>
              <a:gd name="T34" fmla="*/ 65 w 130"/>
              <a:gd name="T35" fmla="*/ 137 h 158"/>
              <a:gd name="T36" fmla="*/ 81 w 130"/>
              <a:gd name="T37" fmla="*/ 125 h 158"/>
              <a:gd name="T38" fmla="*/ 88 w 130"/>
              <a:gd name="T39" fmla="*/ 118 h 158"/>
              <a:gd name="T40" fmla="*/ 96 w 130"/>
              <a:gd name="T41" fmla="*/ 116 h 158"/>
              <a:gd name="T42" fmla="*/ 99 w 130"/>
              <a:gd name="T43" fmla="*/ 111 h 158"/>
              <a:gd name="T44" fmla="*/ 100 w 130"/>
              <a:gd name="T45" fmla="*/ 99 h 158"/>
              <a:gd name="T46" fmla="*/ 105 w 130"/>
              <a:gd name="T47" fmla="*/ 90 h 158"/>
              <a:gd name="T48" fmla="*/ 127 w 130"/>
              <a:gd name="T49" fmla="*/ 63 h 158"/>
              <a:gd name="T50" fmla="*/ 123 w 130"/>
              <a:gd name="T51" fmla="*/ 46 h 158"/>
              <a:gd name="T52" fmla="*/ 113 w 130"/>
              <a:gd name="T53" fmla="*/ 3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58">
                <a:moveTo>
                  <a:pt x="113" y="33"/>
                </a:moveTo>
                <a:cubicBezTo>
                  <a:pt x="111" y="30"/>
                  <a:pt x="107" y="27"/>
                  <a:pt x="103" y="27"/>
                </a:cubicBezTo>
                <a:cubicBezTo>
                  <a:pt x="97" y="26"/>
                  <a:pt x="92" y="26"/>
                  <a:pt x="86" y="25"/>
                </a:cubicBezTo>
                <a:cubicBezTo>
                  <a:pt x="83" y="24"/>
                  <a:pt x="80" y="22"/>
                  <a:pt x="78" y="19"/>
                </a:cubicBezTo>
                <a:cubicBezTo>
                  <a:pt x="72" y="15"/>
                  <a:pt x="69" y="9"/>
                  <a:pt x="68" y="1"/>
                </a:cubicBezTo>
                <a:cubicBezTo>
                  <a:pt x="68" y="1"/>
                  <a:pt x="68" y="0"/>
                  <a:pt x="68" y="0"/>
                </a:cubicBezTo>
                <a:cubicBezTo>
                  <a:pt x="64" y="0"/>
                  <a:pt x="64" y="0"/>
                  <a:pt x="64" y="0"/>
                </a:cubicBezTo>
                <a:cubicBezTo>
                  <a:pt x="50" y="45"/>
                  <a:pt x="50" y="45"/>
                  <a:pt x="50" y="45"/>
                </a:cubicBezTo>
                <a:cubicBezTo>
                  <a:pt x="54" y="56"/>
                  <a:pt x="54" y="56"/>
                  <a:pt x="54" y="56"/>
                </a:cubicBezTo>
                <a:cubicBezTo>
                  <a:pt x="51" y="95"/>
                  <a:pt x="51" y="95"/>
                  <a:pt x="51" y="95"/>
                </a:cubicBezTo>
                <a:cubicBezTo>
                  <a:pt x="2" y="110"/>
                  <a:pt x="2" y="110"/>
                  <a:pt x="2" y="110"/>
                </a:cubicBezTo>
                <a:cubicBezTo>
                  <a:pt x="0" y="119"/>
                  <a:pt x="0" y="119"/>
                  <a:pt x="0" y="119"/>
                </a:cubicBezTo>
                <a:cubicBezTo>
                  <a:pt x="17" y="138"/>
                  <a:pt x="17" y="138"/>
                  <a:pt x="17" y="138"/>
                </a:cubicBezTo>
                <a:cubicBezTo>
                  <a:pt x="16" y="147"/>
                  <a:pt x="16" y="147"/>
                  <a:pt x="16" y="147"/>
                </a:cubicBezTo>
                <a:cubicBezTo>
                  <a:pt x="29" y="158"/>
                  <a:pt x="29" y="158"/>
                  <a:pt x="29" y="158"/>
                </a:cubicBezTo>
                <a:cubicBezTo>
                  <a:pt x="35" y="156"/>
                  <a:pt x="41" y="155"/>
                  <a:pt x="47" y="154"/>
                </a:cubicBezTo>
                <a:cubicBezTo>
                  <a:pt x="53" y="152"/>
                  <a:pt x="57" y="150"/>
                  <a:pt x="59" y="144"/>
                </a:cubicBezTo>
                <a:cubicBezTo>
                  <a:pt x="60" y="140"/>
                  <a:pt x="62" y="138"/>
                  <a:pt x="65" y="137"/>
                </a:cubicBezTo>
                <a:cubicBezTo>
                  <a:pt x="73" y="136"/>
                  <a:pt x="78" y="132"/>
                  <a:pt x="81" y="125"/>
                </a:cubicBezTo>
                <a:cubicBezTo>
                  <a:pt x="82" y="121"/>
                  <a:pt x="85" y="119"/>
                  <a:pt x="88" y="118"/>
                </a:cubicBezTo>
                <a:cubicBezTo>
                  <a:pt x="91" y="117"/>
                  <a:pt x="94" y="117"/>
                  <a:pt x="96" y="116"/>
                </a:cubicBezTo>
                <a:cubicBezTo>
                  <a:pt x="98" y="115"/>
                  <a:pt x="99" y="113"/>
                  <a:pt x="99" y="111"/>
                </a:cubicBezTo>
                <a:cubicBezTo>
                  <a:pt x="100" y="107"/>
                  <a:pt x="99" y="103"/>
                  <a:pt x="100" y="99"/>
                </a:cubicBezTo>
                <a:cubicBezTo>
                  <a:pt x="100" y="95"/>
                  <a:pt x="102" y="92"/>
                  <a:pt x="105" y="90"/>
                </a:cubicBezTo>
                <a:cubicBezTo>
                  <a:pt x="115" y="83"/>
                  <a:pt x="121" y="73"/>
                  <a:pt x="127" y="63"/>
                </a:cubicBezTo>
                <a:cubicBezTo>
                  <a:pt x="130" y="56"/>
                  <a:pt x="129" y="52"/>
                  <a:pt x="123" y="46"/>
                </a:cubicBezTo>
                <a:cubicBezTo>
                  <a:pt x="119" y="42"/>
                  <a:pt x="116" y="38"/>
                  <a:pt x="113" y="3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222">
            <a:extLst>
              <a:ext uri="{FF2B5EF4-FFF2-40B4-BE49-F238E27FC236}">
                <a16:creationId xmlns:a16="http://schemas.microsoft.com/office/drawing/2014/main" id="{72D7BA76-7294-4E62-7721-D544A35ABCCB}"/>
              </a:ext>
            </a:extLst>
          </p:cNvPr>
          <p:cNvSpPr>
            <a:spLocks/>
          </p:cNvSpPr>
          <p:nvPr/>
        </p:nvSpPr>
        <p:spPr bwMode="auto">
          <a:xfrm>
            <a:off x="23012026" y="8418515"/>
            <a:ext cx="588964" cy="376238"/>
          </a:xfrm>
          <a:custGeom>
            <a:avLst/>
            <a:gdLst>
              <a:gd name="T0" fmla="*/ 188 w 188"/>
              <a:gd name="T1" fmla="*/ 48 h 120"/>
              <a:gd name="T2" fmla="*/ 175 w 188"/>
              <a:gd name="T3" fmla="*/ 37 h 120"/>
              <a:gd name="T4" fmla="*/ 176 w 188"/>
              <a:gd name="T5" fmla="*/ 28 h 120"/>
              <a:gd name="T6" fmla="*/ 159 w 188"/>
              <a:gd name="T7" fmla="*/ 9 h 120"/>
              <a:gd name="T8" fmla="*/ 161 w 188"/>
              <a:gd name="T9" fmla="*/ 0 h 120"/>
              <a:gd name="T10" fmla="*/ 96 w 188"/>
              <a:gd name="T11" fmla="*/ 20 h 120"/>
              <a:gd name="T12" fmla="*/ 65 w 188"/>
              <a:gd name="T13" fmla="*/ 62 h 120"/>
              <a:gd name="T14" fmla="*/ 64 w 188"/>
              <a:gd name="T15" fmla="*/ 47 h 120"/>
              <a:gd name="T16" fmla="*/ 34 w 188"/>
              <a:gd name="T17" fmla="*/ 33 h 120"/>
              <a:gd name="T18" fmla="*/ 23 w 188"/>
              <a:gd name="T19" fmla="*/ 33 h 120"/>
              <a:gd name="T20" fmla="*/ 18 w 188"/>
              <a:gd name="T21" fmla="*/ 29 h 120"/>
              <a:gd name="T22" fmla="*/ 14 w 188"/>
              <a:gd name="T23" fmla="*/ 31 h 120"/>
              <a:gd name="T24" fmla="*/ 11 w 188"/>
              <a:gd name="T25" fmla="*/ 38 h 120"/>
              <a:gd name="T26" fmla="*/ 14 w 188"/>
              <a:gd name="T27" fmla="*/ 44 h 120"/>
              <a:gd name="T28" fmla="*/ 9 w 188"/>
              <a:gd name="T29" fmla="*/ 48 h 120"/>
              <a:gd name="T30" fmla="*/ 8 w 188"/>
              <a:gd name="T31" fmla="*/ 51 h 120"/>
              <a:gd name="T32" fmla="*/ 0 w 188"/>
              <a:gd name="T33" fmla="*/ 50 h 120"/>
              <a:gd name="T34" fmla="*/ 2 w 188"/>
              <a:gd name="T35" fmla="*/ 65 h 120"/>
              <a:gd name="T36" fmla="*/ 2 w 188"/>
              <a:gd name="T37" fmla="*/ 74 h 120"/>
              <a:gd name="T38" fmla="*/ 12 w 188"/>
              <a:gd name="T39" fmla="*/ 103 h 120"/>
              <a:gd name="T40" fmla="*/ 16 w 188"/>
              <a:gd name="T41" fmla="*/ 115 h 120"/>
              <a:gd name="T42" fmla="*/ 25 w 188"/>
              <a:gd name="T43" fmla="*/ 120 h 120"/>
              <a:gd name="T44" fmla="*/ 35 w 188"/>
              <a:gd name="T45" fmla="*/ 119 h 120"/>
              <a:gd name="T46" fmla="*/ 48 w 188"/>
              <a:gd name="T47" fmla="*/ 113 h 120"/>
              <a:gd name="T48" fmla="*/ 65 w 188"/>
              <a:gd name="T49" fmla="*/ 107 h 120"/>
              <a:gd name="T50" fmla="*/ 87 w 188"/>
              <a:gd name="T51" fmla="*/ 101 h 120"/>
              <a:gd name="T52" fmla="*/ 100 w 188"/>
              <a:gd name="T53" fmla="*/ 97 h 120"/>
              <a:gd name="T54" fmla="*/ 111 w 188"/>
              <a:gd name="T55" fmla="*/ 91 h 120"/>
              <a:gd name="T56" fmla="*/ 123 w 188"/>
              <a:gd name="T57" fmla="*/ 84 h 120"/>
              <a:gd name="T58" fmla="*/ 145 w 188"/>
              <a:gd name="T59" fmla="*/ 77 h 120"/>
              <a:gd name="T60" fmla="*/ 162 w 188"/>
              <a:gd name="T61" fmla="*/ 69 h 120"/>
              <a:gd name="T62" fmla="*/ 167 w 188"/>
              <a:gd name="T63" fmla="*/ 63 h 120"/>
              <a:gd name="T64" fmla="*/ 180 w 188"/>
              <a:gd name="T65" fmla="*/ 50 h 120"/>
              <a:gd name="T66" fmla="*/ 188 w 188"/>
              <a:gd name="T67" fmla="*/ 48 h 120"/>
              <a:gd name="T68" fmla="*/ 188 w 188"/>
              <a:gd name="T69"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8" h="120">
                <a:moveTo>
                  <a:pt x="188" y="48"/>
                </a:moveTo>
                <a:cubicBezTo>
                  <a:pt x="175" y="37"/>
                  <a:pt x="175" y="37"/>
                  <a:pt x="175" y="37"/>
                </a:cubicBezTo>
                <a:cubicBezTo>
                  <a:pt x="176" y="28"/>
                  <a:pt x="176" y="28"/>
                  <a:pt x="176" y="28"/>
                </a:cubicBezTo>
                <a:cubicBezTo>
                  <a:pt x="159" y="9"/>
                  <a:pt x="159" y="9"/>
                  <a:pt x="159" y="9"/>
                </a:cubicBezTo>
                <a:cubicBezTo>
                  <a:pt x="161" y="0"/>
                  <a:pt x="161" y="0"/>
                  <a:pt x="161" y="0"/>
                </a:cubicBezTo>
                <a:cubicBezTo>
                  <a:pt x="96" y="20"/>
                  <a:pt x="96" y="20"/>
                  <a:pt x="96" y="20"/>
                </a:cubicBezTo>
                <a:cubicBezTo>
                  <a:pt x="65" y="62"/>
                  <a:pt x="65" y="62"/>
                  <a:pt x="65" y="62"/>
                </a:cubicBezTo>
                <a:cubicBezTo>
                  <a:pt x="64" y="47"/>
                  <a:pt x="64" y="47"/>
                  <a:pt x="64" y="47"/>
                </a:cubicBezTo>
                <a:cubicBezTo>
                  <a:pt x="34" y="33"/>
                  <a:pt x="34" y="33"/>
                  <a:pt x="34" y="33"/>
                </a:cubicBezTo>
                <a:cubicBezTo>
                  <a:pt x="23" y="33"/>
                  <a:pt x="23" y="33"/>
                  <a:pt x="23" y="33"/>
                </a:cubicBezTo>
                <a:cubicBezTo>
                  <a:pt x="18" y="29"/>
                  <a:pt x="18" y="29"/>
                  <a:pt x="18" y="29"/>
                </a:cubicBezTo>
                <a:cubicBezTo>
                  <a:pt x="14" y="31"/>
                  <a:pt x="14" y="31"/>
                  <a:pt x="14" y="31"/>
                </a:cubicBezTo>
                <a:cubicBezTo>
                  <a:pt x="11" y="38"/>
                  <a:pt x="11" y="38"/>
                  <a:pt x="11" y="38"/>
                </a:cubicBezTo>
                <a:cubicBezTo>
                  <a:pt x="14" y="44"/>
                  <a:pt x="14" y="44"/>
                  <a:pt x="14" y="44"/>
                </a:cubicBezTo>
                <a:cubicBezTo>
                  <a:pt x="9" y="48"/>
                  <a:pt x="9" y="48"/>
                  <a:pt x="9" y="48"/>
                </a:cubicBezTo>
                <a:cubicBezTo>
                  <a:pt x="8" y="51"/>
                  <a:pt x="8" y="51"/>
                  <a:pt x="8" y="51"/>
                </a:cubicBezTo>
                <a:cubicBezTo>
                  <a:pt x="0" y="50"/>
                  <a:pt x="0" y="50"/>
                  <a:pt x="0" y="50"/>
                </a:cubicBezTo>
                <a:cubicBezTo>
                  <a:pt x="2" y="55"/>
                  <a:pt x="3" y="60"/>
                  <a:pt x="2" y="65"/>
                </a:cubicBezTo>
                <a:cubicBezTo>
                  <a:pt x="1" y="68"/>
                  <a:pt x="1" y="71"/>
                  <a:pt x="2" y="74"/>
                </a:cubicBezTo>
                <a:cubicBezTo>
                  <a:pt x="7" y="83"/>
                  <a:pt x="8" y="93"/>
                  <a:pt x="12" y="103"/>
                </a:cubicBezTo>
                <a:cubicBezTo>
                  <a:pt x="13" y="107"/>
                  <a:pt x="14" y="111"/>
                  <a:pt x="16" y="115"/>
                </a:cubicBezTo>
                <a:cubicBezTo>
                  <a:pt x="18" y="118"/>
                  <a:pt x="21" y="119"/>
                  <a:pt x="25" y="120"/>
                </a:cubicBezTo>
                <a:cubicBezTo>
                  <a:pt x="28" y="120"/>
                  <a:pt x="32" y="119"/>
                  <a:pt x="35" y="119"/>
                </a:cubicBezTo>
                <a:cubicBezTo>
                  <a:pt x="40" y="118"/>
                  <a:pt x="45" y="117"/>
                  <a:pt x="48" y="113"/>
                </a:cubicBezTo>
                <a:cubicBezTo>
                  <a:pt x="53" y="107"/>
                  <a:pt x="58" y="106"/>
                  <a:pt x="65" y="107"/>
                </a:cubicBezTo>
                <a:cubicBezTo>
                  <a:pt x="73" y="108"/>
                  <a:pt x="80" y="106"/>
                  <a:pt x="87" y="101"/>
                </a:cubicBezTo>
                <a:cubicBezTo>
                  <a:pt x="91" y="99"/>
                  <a:pt x="95" y="97"/>
                  <a:pt x="100" y="97"/>
                </a:cubicBezTo>
                <a:cubicBezTo>
                  <a:pt x="104" y="96"/>
                  <a:pt x="108" y="94"/>
                  <a:pt x="111" y="91"/>
                </a:cubicBezTo>
                <a:cubicBezTo>
                  <a:pt x="114" y="87"/>
                  <a:pt x="119" y="85"/>
                  <a:pt x="123" y="84"/>
                </a:cubicBezTo>
                <a:cubicBezTo>
                  <a:pt x="131" y="81"/>
                  <a:pt x="138" y="79"/>
                  <a:pt x="145" y="77"/>
                </a:cubicBezTo>
                <a:cubicBezTo>
                  <a:pt x="151" y="75"/>
                  <a:pt x="156" y="72"/>
                  <a:pt x="162" y="69"/>
                </a:cubicBezTo>
                <a:cubicBezTo>
                  <a:pt x="165" y="68"/>
                  <a:pt x="167" y="66"/>
                  <a:pt x="167" y="63"/>
                </a:cubicBezTo>
                <a:cubicBezTo>
                  <a:pt x="169" y="56"/>
                  <a:pt x="173" y="52"/>
                  <a:pt x="180" y="50"/>
                </a:cubicBezTo>
                <a:cubicBezTo>
                  <a:pt x="182" y="49"/>
                  <a:pt x="185" y="49"/>
                  <a:pt x="188" y="48"/>
                </a:cubicBezTo>
                <a:cubicBezTo>
                  <a:pt x="188" y="48"/>
                  <a:pt x="188" y="48"/>
                  <a:pt x="188" y="4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223">
            <a:extLst>
              <a:ext uri="{FF2B5EF4-FFF2-40B4-BE49-F238E27FC236}">
                <a16:creationId xmlns:a16="http://schemas.microsoft.com/office/drawing/2014/main" id="{834A3DC8-05F1-7384-1558-369E021258F2}"/>
              </a:ext>
            </a:extLst>
          </p:cNvPr>
          <p:cNvSpPr>
            <a:spLocks/>
          </p:cNvSpPr>
          <p:nvPr/>
        </p:nvSpPr>
        <p:spPr bwMode="auto">
          <a:xfrm>
            <a:off x="23620038" y="8556627"/>
            <a:ext cx="38100" cy="6350"/>
          </a:xfrm>
          <a:custGeom>
            <a:avLst/>
            <a:gdLst>
              <a:gd name="T0" fmla="*/ 12 w 12"/>
              <a:gd name="T1" fmla="*/ 0 h 2"/>
              <a:gd name="T2" fmla="*/ 0 w 12"/>
              <a:gd name="T3" fmla="*/ 2 h 2"/>
              <a:gd name="T4" fmla="*/ 12 w 12"/>
              <a:gd name="T5" fmla="*/ 0 h 2"/>
            </a:gdLst>
            <a:ahLst/>
            <a:cxnLst>
              <a:cxn ang="0">
                <a:pos x="T0" y="T1"/>
              </a:cxn>
              <a:cxn ang="0">
                <a:pos x="T2" y="T3"/>
              </a:cxn>
              <a:cxn ang="0">
                <a:pos x="T4" y="T5"/>
              </a:cxn>
            </a:cxnLst>
            <a:rect l="0" t="0" r="r" b="b"/>
            <a:pathLst>
              <a:path w="12" h="2">
                <a:moveTo>
                  <a:pt x="12" y="0"/>
                </a:moveTo>
                <a:cubicBezTo>
                  <a:pt x="8" y="0"/>
                  <a:pt x="4" y="1"/>
                  <a:pt x="0" y="2"/>
                </a:cubicBezTo>
                <a:cubicBezTo>
                  <a:pt x="4" y="1"/>
                  <a:pt x="8" y="0"/>
                  <a:pt x="1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224">
            <a:extLst>
              <a:ext uri="{FF2B5EF4-FFF2-40B4-BE49-F238E27FC236}">
                <a16:creationId xmlns:a16="http://schemas.microsoft.com/office/drawing/2014/main" id="{68A70ABE-9299-51B9-1D72-6052E6CD4A6B}"/>
              </a:ext>
            </a:extLst>
          </p:cNvPr>
          <p:cNvSpPr>
            <a:spLocks/>
          </p:cNvSpPr>
          <p:nvPr/>
        </p:nvSpPr>
        <p:spPr bwMode="auto">
          <a:xfrm>
            <a:off x="23462877" y="8023226"/>
            <a:ext cx="260350" cy="206376"/>
          </a:xfrm>
          <a:custGeom>
            <a:avLst/>
            <a:gdLst>
              <a:gd name="T0" fmla="*/ 65 w 83"/>
              <a:gd name="T1" fmla="*/ 60 h 66"/>
              <a:gd name="T2" fmla="*/ 79 w 83"/>
              <a:gd name="T3" fmla="*/ 16 h 66"/>
              <a:gd name="T4" fmla="*/ 83 w 83"/>
              <a:gd name="T5" fmla="*/ 16 h 66"/>
              <a:gd name="T6" fmla="*/ 83 w 83"/>
              <a:gd name="T7" fmla="*/ 17 h 66"/>
              <a:gd name="T8" fmla="*/ 82 w 83"/>
              <a:gd name="T9" fmla="*/ 7 h 66"/>
              <a:gd name="T10" fmla="*/ 78 w 83"/>
              <a:gd name="T11" fmla="*/ 7 h 66"/>
              <a:gd name="T12" fmla="*/ 77 w 83"/>
              <a:gd name="T13" fmla="*/ 1 h 66"/>
              <a:gd name="T14" fmla="*/ 74 w 83"/>
              <a:gd name="T15" fmla="*/ 0 h 66"/>
              <a:gd name="T16" fmla="*/ 52 w 83"/>
              <a:gd name="T17" fmla="*/ 25 h 66"/>
              <a:gd name="T18" fmla="*/ 32 w 83"/>
              <a:gd name="T19" fmla="*/ 36 h 66"/>
              <a:gd name="T20" fmla="*/ 12 w 83"/>
              <a:gd name="T21" fmla="*/ 38 h 66"/>
              <a:gd name="T22" fmla="*/ 4 w 83"/>
              <a:gd name="T23" fmla="*/ 36 h 66"/>
              <a:gd name="T24" fmla="*/ 1 w 83"/>
              <a:gd name="T25" fmla="*/ 32 h 66"/>
              <a:gd name="T26" fmla="*/ 0 w 83"/>
              <a:gd name="T27" fmla="*/ 40 h 66"/>
              <a:gd name="T28" fmla="*/ 4 w 83"/>
              <a:gd name="T29" fmla="*/ 45 h 66"/>
              <a:gd name="T30" fmla="*/ 8 w 83"/>
              <a:gd name="T31" fmla="*/ 58 h 66"/>
              <a:gd name="T32" fmla="*/ 59 w 83"/>
              <a:gd name="T33" fmla="*/ 66 h 66"/>
              <a:gd name="T34" fmla="*/ 65 w 83"/>
              <a:gd name="T35"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66">
                <a:moveTo>
                  <a:pt x="65" y="60"/>
                </a:moveTo>
                <a:cubicBezTo>
                  <a:pt x="79" y="16"/>
                  <a:pt x="79" y="16"/>
                  <a:pt x="79" y="16"/>
                </a:cubicBezTo>
                <a:cubicBezTo>
                  <a:pt x="83" y="16"/>
                  <a:pt x="83" y="16"/>
                  <a:pt x="83" y="16"/>
                </a:cubicBezTo>
                <a:cubicBezTo>
                  <a:pt x="83" y="16"/>
                  <a:pt x="83" y="17"/>
                  <a:pt x="83" y="17"/>
                </a:cubicBezTo>
                <a:cubicBezTo>
                  <a:pt x="83" y="14"/>
                  <a:pt x="82" y="11"/>
                  <a:pt x="82" y="7"/>
                </a:cubicBezTo>
                <a:cubicBezTo>
                  <a:pt x="78" y="7"/>
                  <a:pt x="78" y="7"/>
                  <a:pt x="78" y="7"/>
                </a:cubicBezTo>
                <a:cubicBezTo>
                  <a:pt x="77" y="1"/>
                  <a:pt x="77" y="1"/>
                  <a:pt x="77" y="1"/>
                </a:cubicBezTo>
                <a:cubicBezTo>
                  <a:pt x="74" y="0"/>
                  <a:pt x="74" y="0"/>
                  <a:pt x="74" y="0"/>
                </a:cubicBezTo>
                <a:cubicBezTo>
                  <a:pt x="66" y="8"/>
                  <a:pt x="58" y="16"/>
                  <a:pt x="52" y="25"/>
                </a:cubicBezTo>
                <a:cubicBezTo>
                  <a:pt x="47" y="33"/>
                  <a:pt x="41" y="36"/>
                  <a:pt x="32" y="36"/>
                </a:cubicBezTo>
                <a:cubicBezTo>
                  <a:pt x="25" y="35"/>
                  <a:pt x="18" y="36"/>
                  <a:pt x="12" y="38"/>
                </a:cubicBezTo>
                <a:cubicBezTo>
                  <a:pt x="9" y="40"/>
                  <a:pt x="6" y="38"/>
                  <a:pt x="4" y="36"/>
                </a:cubicBezTo>
                <a:cubicBezTo>
                  <a:pt x="3" y="35"/>
                  <a:pt x="2" y="33"/>
                  <a:pt x="1" y="32"/>
                </a:cubicBezTo>
                <a:cubicBezTo>
                  <a:pt x="0" y="40"/>
                  <a:pt x="0" y="40"/>
                  <a:pt x="0" y="40"/>
                </a:cubicBezTo>
                <a:cubicBezTo>
                  <a:pt x="4" y="45"/>
                  <a:pt x="4" y="45"/>
                  <a:pt x="4" y="45"/>
                </a:cubicBezTo>
                <a:cubicBezTo>
                  <a:pt x="8" y="58"/>
                  <a:pt x="8" y="58"/>
                  <a:pt x="8" y="58"/>
                </a:cubicBezTo>
                <a:cubicBezTo>
                  <a:pt x="59" y="66"/>
                  <a:pt x="59" y="66"/>
                  <a:pt x="59" y="66"/>
                </a:cubicBezTo>
                <a:lnTo>
                  <a:pt x="65" y="6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225">
            <a:extLst>
              <a:ext uri="{FF2B5EF4-FFF2-40B4-BE49-F238E27FC236}">
                <a16:creationId xmlns:a16="http://schemas.microsoft.com/office/drawing/2014/main" id="{3C01A085-49AB-7A5A-5B3C-6B9EA3261625}"/>
              </a:ext>
            </a:extLst>
          </p:cNvPr>
          <p:cNvSpPr>
            <a:spLocks/>
          </p:cNvSpPr>
          <p:nvPr/>
        </p:nvSpPr>
        <p:spPr bwMode="auto">
          <a:xfrm>
            <a:off x="23723226" y="8077200"/>
            <a:ext cx="3176" cy="17464"/>
          </a:xfrm>
          <a:custGeom>
            <a:avLst/>
            <a:gdLst>
              <a:gd name="T0" fmla="*/ 0 w 1"/>
              <a:gd name="T1" fmla="*/ 0 h 6"/>
              <a:gd name="T2" fmla="*/ 1 w 1"/>
              <a:gd name="T3" fmla="*/ 6 h 6"/>
              <a:gd name="T4" fmla="*/ 0 w 1"/>
              <a:gd name="T5" fmla="*/ 0 h 6"/>
            </a:gdLst>
            <a:ahLst/>
            <a:cxnLst>
              <a:cxn ang="0">
                <a:pos x="T0" y="T1"/>
              </a:cxn>
              <a:cxn ang="0">
                <a:pos x="T2" y="T3"/>
              </a:cxn>
              <a:cxn ang="0">
                <a:pos x="T4" y="T5"/>
              </a:cxn>
            </a:cxnLst>
            <a:rect l="0" t="0" r="r" b="b"/>
            <a:pathLst>
              <a:path w="1" h="6">
                <a:moveTo>
                  <a:pt x="0" y="0"/>
                </a:moveTo>
                <a:cubicBezTo>
                  <a:pt x="0" y="2"/>
                  <a:pt x="1" y="4"/>
                  <a:pt x="1" y="6"/>
                </a:cubicBezTo>
                <a:cubicBezTo>
                  <a:pt x="1"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226">
            <a:extLst>
              <a:ext uri="{FF2B5EF4-FFF2-40B4-BE49-F238E27FC236}">
                <a16:creationId xmlns:a16="http://schemas.microsoft.com/office/drawing/2014/main" id="{164B66F9-9671-24CF-4056-F093720B6007}"/>
              </a:ext>
            </a:extLst>
          </p:cNvPr>
          <p:cNvSpPr>
            <a:spLocks/>
          </p:cNvSpPr>
          <p:nvPr/>
        </p:nvSpPr>
        <p:spPr bwMode="auto">
          <a:xfrm>
            <a:off x="23726401" y="8094664"/>
            <a:ext cx="9526" cy="15876"/>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2" y="3"/>
                  <a:pt x="1"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227">
            <a:extLst>
              <a:ext uri="{FF2B5EF4-FFF2-40B4-BE49-F238E27FC236}">
                <a16:creationId xmlns:a16="http://schemas.microsoft.com/office/drawing/2014/main" id="{106052C8-89BE-732E-97D0-8C0038C13DA2}"/>
              </a:ext>
            </a:extLst>
          </p:cNvPr>
          <p:cNvSpPr>
            <a:spLocks/>
          </p:cNvSpPr>
          <p:nvPr/>
        </p:nvSpPr>
        <p:spPr bwMode="auto">
          <a:xfrm>
            <a:off x="23693062" y="8013701"/>
            <a:ext cx="26988" cy="31750"/>
          </a:xfrm>
          <a:custGeom>
            <a:avLst/>
            <a:gdLst>
              <a:gd name="T0" fmla="*/ 1 w 9"/>
              <a:gd name="T1" fmla="*/ 3 h 10"/>
              <a:gd name="T2" fmla="*/ 4 w 9"/>
              <a:gd name="T3" fmla="*/ 4 h 10"/>
              <a:gd name="T4" fmla="*/ 5 w 9"/>
              <a:gd name="T5" fmla="*/ 10 h 10"/>
              <a:gd name="T6" fmla="*/ 9 w 9"/>
              <a:gd name="T7" fmla="*/ 10 h 10"/>
              <a:gd name="T8" fmla="*/ 7 w 9"/>
              <a:gd name="T9" fmla="*/ 2 h 10"/>
              <a:gd name="T10" fmla="*/ 6 w 9"/>
              <a:gd name="T11" fmla="*/ 0 h 10"/>
              <a:gd name="T12" fmla="*/ 3 w 9"/>
              <a:gd name="T13" fmla="*/ 1 h 10"/>
              <a:gd name="T14" fmla="*/ 0 w 9"/>
              <a:gd name="T15" fmla="*/ 4 h 10"/>
              <a:gd name="T16" fmla="*/ 1 w 9"/>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1" y="3"/>
                </a:moveTo>
                <a:cubicBezTo>
                  <a:pt x="4" y="4"/>
                  <a:pt x="4" y="4"/>
                  <a:pt x="4" y="4"/>
                </a:cubicBezTo>
                <a:cubicBezTo>
                  <a:pt x="5" y="10"/>
                  <a:pt x="5" y="10"/>
                  <a:pt x="5" y="10"/>
                </a:cubicBezTo>
                <a:cubicBezTo>
                  <a:pt x="9" y="10"/>
                  <a:pt x="9" y="10"/>
                  <a:pt x="9" y="10"/>
                </a:cubicBezTo>
                <a:cubicBezTo>
                  <a:pt x="8" y="8"/>
                  <a:pt x="8" y="5"/>
                  <a:pt x="7" y="2"/>
                </a:cubicBezTo>
                <a:cubicBezTo>
                  <a:pt x="7" y="1"/>
                  <a:pt x="7" y="0"/>
                  <a:pt x="6" y="0"/>
                </a:cubicBezTo>
                <a:cubicBezTo>
                  <a:pt x="5" y="1"/>
                  <a:pt x="3" y="0"/>
                  <a:pt x="3" y="1"/>
                </a:cubicBezTo>
                <a:cubicBezTo>
                  <a:pt x="2" y="2"/>
                  <a:pt x="1" y="3"/>
                  <a:pt x="0" y="4"/>
                </a:cubicBezTo>
                <a:cubicBezTo>
                  <a:pt x="0" y="3"/>
                  <a:pt x="1" y="3"/>
                  <a:pt x="1"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228">
            <a:extLst>
              <a:ext uri="{FF2B5EF4-FFF2-40B4-BE49-F238E27FC236}">
                <a16:creationId xmlns:a16="http://schemas.microsoft.com/office/drawing/2014/main" id="{14CDB775-9164-E69B-D047-BEEEB37D5E32}"/>
              </a:ext>
            </a:extLst>
          </p:cNvPr>
          <p:cNvSpPr>
            <a:spLocks/>
          </p:cNvSpPr>
          <p:nvPr/>
        </p:nvSpPr>
        <p:spPr bwMode="auto">
          <a:xfrm>
            <a:off x="23410489" y="8023227"/>
            <a:ext cx="49214" cy="87314"/>
          </a:xfrm>
          <a:custGeom>
            <a:avLst/>
            <a:gdLst>
              <a:gd name="T0" fmla="*/ 16 w 16"/>
              <a:gd name="T1" fmla="*/ 27 h 28"/>
              <a:gd name="T2" fmla="*/ 14 w 16"/>
              <a:gd name="T3" fmla="*/ 6 h 28"/>
              <a:gd name="T4" fmla="*/ 13 w 16"/>
              <a:gd name="T5" fmla="*/ 2 h 28"/>
              <a:gd name="T6" fmla="*/ 9 w 16"/>
              <a:gd name="T7" fmla="*/ 0 h 28"/>
              <a:gd name="T8" fmla="*/ 6 w 16"/>
              <a:gd name="T9" fmla="*/ 2 h 28"/>
              <a:gd name="T10" fmla="*/ 2 w 16"/>
              <a:gd name="T11" fmla="*/ 9 h 28"/>
              <a:gd name="T12" fmla="*/ 0 w 16"/>
              <a:gd name="T13" fmla="*/ 11 h 28"/>
              <a:gd name="T14" fmla="*/ 5 w 16"/>
              <a:gd name="T15" fmla="*/ 25 h 28"/>
              <a:gd name="T16" fmla="*/ 11 w 16"/>
              <a:gd name="T17" fmla="*/ 27 h 28"/>
              <a:gd name="T18" fmla="*/ 16 w 16"/>
              <a:gd name="T19" fmla="*/ 28 h 28"/>
              <a:gd name="T20" fmla="*/ 16 w 16"/>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16" y="27"/>
                </a:moveTo>
                <a:cubicBezTo>
                  <a:pt x="16" y="20"/>
                  <a:pt x="15" y="13"/>
                  <a:pt x="14" y="6"/>
                </a:cubicBezTo>
                <a:cubicBezTo>
                  <a:pt x="14" y="5"/>
                  <a:pt x="14" y="4"/>
                  <a:pt x="13" y="2"/>
                </a:cubicBezTo>
                <a:cubicBezTo>
                  <a:pt x="12" y="1"/>
                  <a:pt x="11" y="0"/>
                  <a:pt x="9" y="0"/>
                </a:cubicBezTo>
                <a:cubicBezTo>
                  <a:pt x="8" y="0"/>
                  <a:pt x="7" y="1"/>
                  <a:pt x="6" y="2"/>
                </a:cubicBezTo>
                <a:cubicBezTo>
                  <a:pt x="4" y="4"/>
                  <a:pt x="3" y="7"/>
                  <a:pt x="2" y="9"/>
                </a:cubicBezTo>
                <a:cubicBezTo>
                  <a:pt x="2" y="10"/>
                  <a:pt x="1" y="11"/>
                  <a:pt x="0" y="11"/>
                </a:cubicBezTo>
                <a:cubicBezTo>
                  <a:pt x="5" y="25"/>
                  <a:pt x="5" y="25"/>
                  <a:pt x="5" y="25"/>
                </a:cubicBezTo>
                <a:cubicBezTo>
                  <a:pt x="11" y="27"/>
                  <a:pt x="11" y="27"/>
                  <a:pt x="11" y="27"/>
                </a:cubicBezTo>
                <a:cubicBezTo>
                  <a:pt x="16" y="28"/>
                  <a:pt x="16" y="28"/>
                  <a:pt x="16" y="28"/>
                </a:cubicBezTo>
                <a:cubicBezTo>
                  <a:pt x="16" y="27"/>
                  <a:pt x="16" y="27"/>
                  <a:pt x="16" y="27"/>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229">
            <a:extLst>
              <a:ext uri="{FF2B5EF4-FFF2-40B4-BE49-F238E27FC236}">
                <a16:creationId xmlns:a16="http://schemas.microsoft.com/office/drawing/2014/main" id="{9061F743-FEEA-F619-C6EB-F9C49A7DD347}"/>
              </a:ext>
            </a:extLst>
          </p:cNvPr>
          <p:cNvSpPr>
            <a:spLocks/>
          </p:cNvSpPr>
          <p:nvPr/>
        </p:nvSpPr>
        <p:spPr bwMode="auto">
          <a:xfrm>
            <a:off x="22550062" y="7669214"/>
            <a:ext cx="1130300" cy="944564"/>
          </a:xfrm>
          <a:custGeom>
            <a:avLst/>
            <a:gdLst>
              <a:gd name="T0" fmla="*/ 356 w 360"/>
              <a:gd name="T1" fmla="*/ 174 h 301"/>
              <a:gd name="T2" fmla="*/ 350 w 360"/>
              <a:gd name="T3" fmla="*/ 179 h 301"/>
              <a:gd name="T4" fmla="*/ 299 w 360"/>
              <a:gd name="T5" fmla="*/ 171 h 301"/>
              <a:gd name="T6" fmla="*/ 296 w 360"/>
              <a:gd name="T7" fmla="*/ 158 h 301"/>
              <a:gd name="T8" fmla="*/ 291 w 360"/>
              <a:gd name="T9" fmla="*/ 153 h 301"/>
              <a:gd name="T10" fmla="*/ 292 w 360"/>
              <a:gd name="T11" fmla="*/ 144 h 301"/>
              <a:gd name="T12" fmla="*/ 290 w 360"/>
              <a:gd name="T13" fmla="*/ 141 h 301"/>
              <a:gd name="T14" fmla="*/ 285 w 360"/>
              <a:gd name="T15" fmla="*/ 140 h 301"/>
              <a:gd name="T16" fmla="*/ 279 w 360"/>
              <a:gd name="T17" fmla="*/ 138 h 301"/>
              <a:gd name="T18" fmla="*/ 274 w 360"/>
              <a:gd name="T19" fmla="*/ 124 h 301"/>
              <a:gd name="T20" fmla="*/ 270 w 360"/>
              <a:gd name="T21" fmla="*/ 122 h 301"/>
              <a:gd name="T22" fmla="*/ 265 w 360"/>
              <a:gd name="T23" fmla="*/ 111 h 301"/>
              <a:gd name="T24" fmla="*/ 255 w 360"/>
              <a:gd name="T25" fmla="*/ 93 h 301"/>
              <a:gd name="T26" fmla="*/ 245 w 360"/>
              <a:gd name="T27" fmla="*/ 82 h 301"/>
              <a:gd name="T28" fmla="*/ 240 w 360"/>
              <a:gd name="T29" fmla="*/ 78 h 301"/>
              <a:gd name="T30" fmla="*/ 232 w 360"/>
              <a:gd name="T31" fmla="*/ 63 h 301"/>
              <a:gd name="T32" fmla="*/ 219 w 360"/>
              <a:gd name="T33" fmla="*/ 69 h 301"/>
              <a:gd name="T34" fmla="*/ 220 w 360"/>
              <a:gd name="T35" fmla="*/ 64 h 301"/>
              <a:gd name="T36" fmla="*/ 204 w 360"/>
              <a:gd name="T37" fmla="*/ 57 h 301"/>
              <a:gd name="T38" fmla="*/ 170 w 360"/>
              <a:gd name="T39" fmla="*/ 58 h 301"/>
              <a:gd name="T40" fmla="*/ 88 w 360"/>
              <a:gd name="T41" fmla="*/ 2 h 301"/>
              <a:gd name="T42" fmla="*/ 72 w 360"/>
              <a:gd name="T43" fmla="*/ 0 h 301"/>
              <a:gd name="T44" fmla="*/ 66 w 360"/>
              <a:gd name="T45" fmla="*/ 6 h 301"/>
              <a:gd name="T46" fmla="*/ 40 w 360"/>
              <a:gd name="T47" fmla="*/ 14 h 301"/>
              <a:gd name="T48" fmla="*/ 59 w 360"/>
              <a:gd name="T49" fmla="*/ 36 h 301"/>
              <a:gd name="T50" fmla="*/ 52 w 360"/>
              <a:gd name="T51" fmla="*/ 44 h 301"/>
              <a:gd name="T52" fmla="*/ 52 w 360"/>
              <a:gd name="T53" fmla="*/ 49 h 301"/>
              <a:gd name="T54" fmla="*/ 38 w 360"/>
              <a:gd name="T55" fmla="*/ 51 h 301"/>
              <a:gd name="T56" fmla="*/ 26 w 360"/>
              <a:gd name="T57" fmla="*/ 63 h 301"/>
              <a:gd name="T58" fmla="*/ 2 w 360"/>
              <a:gd name="T59" fmla="*/ 58 h 301"/>
              <a:gd name="T60" fmla="*/ 0 w 360"/>
              <a:gd name="T61" fmla="*/ 81 h 301"/>
              <a:gd name="T62" fmla="*/ 4 w 360"/>
              <a:gd name="T63" fmla="*/ 80 h 301"/>
              <a:gd name="T64" fmla="*/ 12 w 360"/>
              <a:gd name="T65" fmla="*/ 85 h 301"/>
              <a:gd name="T66" fmla="*/ 17 w 360"/>
              <a:gd name="T67" fmla="*/ 92 h 301"/>
              <a:gd name="T68" fmla="*/ 38 w 360"/>
              <a:gd name="T69" fmla="*/ 122 h 301"/>
              <a:gd name="T70" fmla="*/ 47 w 360"/>
              <a:gd name="T71" fmla="*/ 141 h 301"/>
              <a:gd name="T72" fmla="*/ 55 w 360"/>
              <a:gd name="T73" fmla="*/ 150 h 301"/>
              <a:gd name="T74" fmla="*/ 72 w 360"/>
              <a:gd name="T75" fmla="*/ 167 h 301"/>
              <a:gd name="T76" fmla="*/ 76 w 360"/>
              <a:gd name="T77" fmla="*/ 174 h 301"/>
              <a:gd name="T78" fmla="*/ 79 w 360"/>
              <a:gd name="T79" fmla="*/ 188 h 301"/>
              <a:gd name="T80" fmla="*/ 79 w 360"/>
              <a:gd name="T81" fmla="*/ 194 h 301"/>
              <a:gd name="T82" fmla="*/ 94 w 360"/>
              <a:gd name="T83" fmla="*/ 221 h 301"/>
              <a:gd name="T84" fmla="*/ 105 w 360"/>
              <a:gd name="T85" fmla="*/ 228 h 301"/>
              <a:gd name="T86" fmla="*/ 117 w 360"/>
              <a:gd name="T87" fmla="*/ 244 h 301"/>
              <a:gd name="T88" fmla="*/ 130 w 360"/>
              <a:gd name="T89" fmla="*/ 265 h 301"/>
              <a:gd name="T90" fmla="*/ 143 w 360"/>
              <a:gd name="T91" fmla="*/ 281 h 301"/>
              <a:gd name="T92" fmla="*/ 147 w 360"/>
              <a:gd name="T93" fmla="*/ 289 h 301"/>
              <a:gd name="T94" fmla="*/ 155 w 360"/>
              <a:gd name="T95" fmla="*/ 290 h 301"/>
              <a:gd name="T96" fmla="*/ 156 w 360"/>
              <a:gd name="T97" fmla="*/ 286 h 301"/>
              <a:gd name="T98" fmla="*/ 161 w 360"/>
              <a:gd name="T99" fmla="*/ 283 h 301"/>
              <a:gd name="T100" fmla="*/ 158 w 360"/>
              <a:gd name="T101" fmla="*/ 278 h 301"/>
              <a:gd name="T102" fmla="*/ 160 w 360"/>
              <a:gd name="T103" fmla="*/ 270 h 301"/>
              <a:gd name="T104" fmla="*/ 165 w 360"/>
              <a:gd name="T105" fmla="*/ 268 h 301"/>
              <a:gd name="T106" fmla="*/ 170 w 360"/>
              <a:gd name="T107" fmla="*/ 272 h 301"/>
              <a:gd name="T108" fmla="*/ 181 w 360"/>
              <a:gd name="T109" fmla="*/ 272 h 301"/>
              <a:gd name="T110" fmla="*/ 211 w 360"/>
              <a:gd name="T111" fmla="*/ 286 h 301"/>
              <a:gd name="T112" fmla="*/ 212 w 360"/>
              <a:gd name="T113" fmla="*/ 301 h 301"/>
              <a:gd name="T114" fmla="*/ 243 w 360"/>
              <a:gd name="T115" fmla="*/ 259 h 301"/>
              <a:gd name="T116" fmla="*/ 308 w 360"/>
              <a:gd name="T117" fmla="*/ 240 h 301"/>
              <a:gd name="T118" fmla="*/ 357 w 360"/>
              <a:gd name="T119" fmla="*/ 224 h 301"/>
              <a:gd name="T120" fmla="*/ 360 w 360"/>
              <a:gd name="T121" fmla="*/ 186 h 301"/>
              <a:gd name="T122" fmla="*/ 356 w 360"/>
              <a:gd name="T123" fmla="*/ 17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 h="301">
                <a:moveTo>
                  <a:pt x="356" y="174"/>
                </a:moveTo>
                <a:cubicBezTo>
                  <a:pt x="350" y="179"/>
                  <a:pt x="350" y="179"/>
                  <a:pt x="350" y="179"/>
                </a:cubicBezTo>
                <a:cubicBezTo>
                  <a:pt x="299" y="171"/>
                  <a:pt x="299" y="171"/>
                  <a:pt x="299" y="171"/>
                </a:cubicBezTo>
                <a:cubicBezTo>
                  <a:pt x="296" y="158"/>
                  <a:pt x="296" y="158"/>
                  <a:pt x="296" y="158"/>
                </a:cubicBezTo>
                <a:cubicBezTo>
                  <a:pt x="291" y="153"/>
                  <a:pt x="291" y="153"/>
                  <a:pt x="291" y="153"/>
                </a:cubicBezTo>
                <a:cubicBezTo>
                  <a:pt x="292" y="144"/>
                  <a:pt x="292" y="144"/>
                  <a:pt x="292" y="144"/>
                </a:cubicBezTo>
                <a:cubicBezTo>
                  <a:pt x="291" y="143"/>
                  <a:pt x="291" y="142"/>
                  <a:pt x="290" y="141"/>
                </a:cubicBezTo>
                <a:cubicBezTo>
                  <a:pt x="285" y="140"/>
                  <a:pt x="285" y="140"/>
                  <a:pt x="285" y="140"/>
                </a:cubicBezTo>
                <a:cubicBezTo>
                  <a:pt x="279" y="138"/>
                  <a:pt x="279" y="138"/>
                  <a:pt x="279" y="138"/>
                </a:cubicBezTo>
                <a:cubicBezTo>
                  <a:pt x="274" y="124"/>
                  <a:pt x="274" y="124"/>
                  <a:pt x="274" y="124"/>
                </a:cubicBezTo>
                <a:cubicBezTo>
                  <a:pt x="273" y="125"/>
                  <a:pt x="272" y="124"/>
                  <a:pt x="270" y="122"/>
                </a:cubicBezTo>
                <a:cubicBezTo>
                  <a:pt x="267" y="119"/>
                  <a:pt x="265" y="115"/>
                  <a:pt x="265" y="111"/>
                </a:cubicBezTo>
                <a:cubicBezTo>
                  <a:pt x="264" y="104"/>
                  <a:pt x="260" y="98"/>
                  <a:pt x="255" y="93"/>
                </a:cubicBezTo>
                <a:cubicBezTo>
                  <a:pt x="252" y="89"/>
                  <a:pt x="248" y="86"/>
                  <a:pt x="245" y="82"/>
                </a:cubicBezTo>
                <a:cubicBezTo>
                  <a:pt x="243" y="81"/>
                  <a:pt x="241" y="80"/>
                  <a:pt x="240" y="78"/>
                </a:cubicBezTo>
                <a:cubicBezTo>
                  <a:pt x="237" y="73"/>
                  <a:pt x="234" y="68"/>
                  <a:pt x="232" y="63"/>
                </a:cubicBezTo>
                <a:cubicBezTo>
                  <a:pt x="219" y="69"/>
                  <a:pt x="219" y="69"/>
                  <a:pt x="219" y="69"/>
                </a:cubicBezTo>
                <a:cubicBezTo>
                  <a:pt x="220" y="64"/>
                  <a:pt x="220" y="64"/>
                  <a:pt x="220" y="64"/>
                </a:cubicBezTo>
                <a:cubicBezTo>
                  <a:pt x="204" y="57"/>
                  <a:pt x="204" y="57"/>
                  <a:pt x="204" y="57"/>
                </a:cubicBezTo>
                <a:cubicBezTo>
                  <a:pt x="170" y="58"/>
                  <a:pt x="170" y="58"/>
                  <a:pt x="170" y="58"/>
                </a:cubicBezTo>
                <a:cubicBezTo>
                  <a:pt x="88" y="2"/>
                  <a:pt x="88" y="2"/>
                  <a:pt x="88" y="2"/>
                </a:cubicBezTo>
                <a:cubicBezTo>
                  <a:pt x="72" y="0"/>
                  <a:pt x="72" y="0"/>
                  <a:pt x="72" y="0"/>
                </a:cubicBezTo>
                <a:cubicBezTo>
                  <a:pt x="66" y="6"/>
                  <a:pt x="66" y="6"/>
                  <a:pt x="66" y="6"/>
                </a:cubicBezTo>
                <a:cubicBezTo>
                  <a:pt x="40" y="14"/>
                  <a:pt x="40" y="14"/>
                  <a:pt x="40" y="14"/>
                </a:cubicBezTo>
                <a:cubicBezTo>
                  <a:pt x="59" y="36"/>
                  <a:pt x="59" y="36"/>
                  <a:pt x="59" y="36"/>
                </a:cubicBezTo>
                <a:cubicBezTo>
                  <a:pt x="52" y="44"/>
                  <a:pt x="52" y="44"/>
                  <a:pt x="52" y="44"/>
                </a:cubicBezTo>
                <a:cubicBezTo>
                  <a:pt x="52" y="49"/>
                  <a:pt x="52" y="49"/>
                  <a:pt x="52" y="49"/>
                </a:cubicBezTo>
                <a:cubicBezTo>
                  <a:pt x="38" y="51"/>
                  <a:pt x="38" y="51"/>
                  <a:pt x="38" y="51"/>
                </a:cubicBezTo>
                <a:cubicBezTo>
                  <a:pt x="26" y="63"/>
                  <a:pt x="26" y="63"/>
                  <a:pt x="26" y="63"/>
                </a:cubicBezTo>
                <a:cubicBezTo>
                  <a:pt x="2" y="58"/>
                  <a:pt x="2" y="58"/>
                  <a:pt x="2" y="58"/>
                </a:cubicBezTo>
                <a:cubicBezTo>
                  <a:pt x="0" y="81"/>
                  <a:pt x="0" y="81"/>
                  <a:pt x="0" y="81"/>
                </a:cubicBezTo>
                <a:cubicBezTo>
                  <a:pt x="1" y="80"/>
                  <a:pt x="2" y="80"/>
                  <a:pt x="4" y="80"/>
                </a:cubicBezTo>
                <a:cubicBezTo>
                  <a:pt x="8" y="80"/>
                  <a:pt x="10" y="82"/>
                  <a:pt x="12" y="85"/>
                </a:cubicBezTo>
                <a:cubicBezTo>
                  <a:pt x="14" y="87"/>
                  <a:pt x="16" y="90"/>
                  <a:pt x="17" y="92"/>
                </a:cubicBezTo>
                <a:cubicBezTo>
                  <a:pt x="25" y="101"/>
                  <a:pt x="30" y="113"/>
                  <a:pt x="38" y="122"/>
                </a:cubicBezTo>
                <a:cubicBezTo>
                  <a:pt x="42" y="128"/>
                  <a:pt x="46" y="134"/>
                  <a:pt x="47" y="141"/>
                </a:cubicBezTo>
                <a:cubicBezTo>
                  <a:pt x="48" y="145"/>
                  <a:pt x="51" y="148"/>
                  <a:pt x="55" y="150"/>
                </a:cubicBezTo>
                <a:cubicBezTo>
                  <a:pt x="64" y="152"/>
                  <a:pt x="69" y="158"/>
                  <a:pt x="72" y="167"/>
                </a:cubicBezTo>
                <a:cubicBezTo>
                  <a:pt x="73" y="169"/>
                  <a:pt x="74" y="172"/>
                  <a:pt x="76" y="174"/>
                </a:cubicBezTo>
                <a:cubicBezTo>
                  <a:pt x="78" y="179"/>
                  <a:pt x="80" y="183"/>
                  <a:pt x="79" y="188"/>
                </a:cubicBezTo>
                <a:cubicBezTo>
                  <a:pt x="79" y="194"/>
                  <a:pt x="79" y="194"/>
                  <a:pt x="79" y="194"/>
                </a:cubicBezTo>
                <a:cubicBezTo>
                  <a:pt x="80" y="206"/>
                  <a:pt x="86" y="214"/>
                  <a:pt x="94" y="221"/>
                </a:cubicBezTo>
                <a:cubicBezTo>
                  <a:pt x="98" y="223"/>
                  <a:pt x="102" y="225"/>
                  <a:pt x="105" y="228"/>
                </a:cubicBezTo>
                <a:cubicBezTo>
                  <a:pt x="110" y="232"/>
                  <a:pt x="115" y="237"/>
                  <a:pt x="117" y="244"/>
                </a:cubicBezTo>
                <a:cubicBezTo>
                  <a:pt x="119" y="252"/>
                  <a:pt x="124" y="259"/>
                  <a:pt x="130" y="265"/>
                </a:cubicBezTo>
                <a:cubicBezTo>
                  <a:pt x="134" y="270"/>
                  <a:pt x="139" y="275"/>
                  <a:pt x="143" y="281"/>
                </a:cubicBezTo>
                <a:cubicBezTo>
                  <a:pt x="145" y="284"/>
                  <a:pt x="146" y="286"/>
                  <a:pt x="147" y="289"/>
                </a:cubicBezTo>
                <a:cubicBezTo>
                  <a:pt x="155" y="290"/>
                  <a:pt x="155" y="290"/>
                  <a:pt x="155" y="290"/>
                </a:cubicBezTo>
                <a:cubicBezTo>
                  <a:pt x="156" y="286"/>
                  <a:pt x="156" y="286"/>
                  <a:pt x="156" y="286"/>
                </a:cubicBezTo>
                <a:cubicBezTo>
                  <a:pt x="161" y="283"/>
                  <a:pt x="161" y="283"/>
                  <a:pt x="161" y="283"/>
                </a:cubicBezTo>
                <a:cubicBezTo>
                  <a:pt x="158" y="278"/>
                  <a:pt x="158" y="278"/>
                  <a:pt x="158" y="278"/>
                </a:cubicBezTo>
                <a:cubicBezTo>
                  <a:pt x="160" y="270"/>
                  <a:pt x="160" y="270"/>
                  <a:pt x="160" y="270"/>
                </a:cubicBezTo>
                <a:cubicBezTo>
                  <a:pt x="165" y="268"/>
                  <a:pt x="165" y="268"/>
                  <a:pt x="165" y="268"/>
                </a:cubicBezTo>
                <a:cubicBezTo>
                  <a:pt x="170" y="272"/>
                  <a:pt x="170" y="272"/>
                  <a:pt x="170" y="272"/>
                </a:cubicBezTo>
                <a:cubicBezTo>
                  <a:pt x="181" y="272"/>
                  <a:pt x="181" y="272"/>
                  <a:pt x="181" y="272"/>
                </a:cubicBezTo>
                <a:cubicBezTo>
                  <a:pt x="211" y="286"/>
                  <a:pt x="211" y="286"/>
                  <a:pt x="211" y="286"/>
                </a:cubicBezTo>
                <a:cubicBezTo>
                  <a:pt x="212" y="301"/>
                  <a:pt x="212" y="301"/>
                  <a:pt x="212" y="301"/>
                </a:cubicBezTo>
                <a:cubicBezTo>
                  <a:pt x="243" y="259"/>
                  <a:pt x="243" y="259"/>
                  <a:pt x="243" y="259"/>
                </a:cubicBezTo>
                <a:cubicBezTo>
                  <a:pt x="308" y="240"/>
                  <a:pt x="308" y="240"/>
                  <a:pt x="308" y="240"/>
                </a:cubicBezTo>
                <a:cubicBezTo>
                  <a:pt x="357" y="224"/>
                  <a:pt x="357" y="224"/>
                  <a:pt x="357" y="224"/>
                </a:cubicBezTo>
                <a:cubicBezTo>
                  <a:pt x="360" y="186"/>
                  <a:pt x="360" y="186"/>
                  <a:pt x="360" y="186"/>
                </a:cubicBezTo>
                <a:lnTo>
                  <a:pt x="356" y="17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230">
            <a:extLst>
              <a:ext uri="{FF2B5EF4-FFF2-40B4-BE49-F238E27FC236}">
                <a16:creationId xmlns:a16="http://schemas.microsoft.com/office/drawing/2014/main" id="{851C48C6-D44A-64EA-A31D-71CA01E50420}"/>
              </a:ext>
            </a:extLst>
          </p:cNvPr>
          <p:cNvSpPr>
            <a:spLocks/>
          </p:cNvSpPr>
          <p:nvPr/>
        </p:nvSpPr>
        <p:spPr bwMode="auto">
          <a:xfrm>
            <a:off x="23180301" y="7791450"/>
            <a:ext cx="95250" cy="93664"/>
          </a:xfrm>
          <a:custGeom>
            <a:avLst/>
            <a:gdLst>
              <a:gd name="T0" fmla="*/ 30 w 30"/>
              <a:gd name="T1" fmla="*/ 23 h 30"/>
              <a:gd name="T2" fmla="*/ 27 w 30"/>
              <a:gd name="T3" fmla="*/ 18 h 30"/>
              <a:gd name="T4" fmla="*/ 27 w 30"/>
              <a:gd name="T5" fmla="*/ 12 h 30"/>
              <a:gd name="T6" fmla="*/ 28 w 30"/>
              <a:gd name="T7" fmla="*/ 3 h 30"/>
              <a:gd name="T8" fmla="*/ 29 w 30"/>
              <a:gd name="T9" fmla="*/ 2 h 30"/>
              <a:gd name="T10" fmla="*/ 25 w 30"/>
              <a:gd name="T11" fmla="*/ 1 h 30"/>
              <a:gd name="T12" fmla="*/ 21 w 30"/>
              <a:gd name="T13" fmla="*/ 2 h 30"/>
              <a:gd name="T14" fmla="*/ 15 w 30"/>
              <a:gd name="T15" fmla="*/ 0 h 30"/>
              <a:gd name="T16" fmla="*/ 7 w 30"/>
              <a:gd name="T17" fmla="*/ 4 h 30"/>
              <a:gd name="T18" fmla="*/ 0 w 30"/>
              <a:gd name="T19" fmla="*/ 18 h 30"/>
              <a:gd name="T20" fmla="*/ 3 w 30"/>
              <a:gd name="T21" fmla="*/ 18 h 30"/>
              <a:gd name="T22" fmla="*/ 19 w 30"/>
              <a:gd name="T23" fmla="*/ 25 h 30"/>
              <a:gd name="T24" fmla="*/ 18 w 30"/>
              <a:gd name="T25" fmla="*/ 30 h 30"/>
              <a:gd name="T26" fmla="*/ 30 w 30"/>
              <a:gd name="T2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30" y="23"/>
                </a:moveTo>
                <a:cubicBezTo>
                  <a:pt x="29" y="22"/>
                  <a:pt x="28" y="20"/>
                  <a:pt x="27" y="18"/>
                </a:cubicBezTo>
                <a:cubicBezTo>
                  <a:pt x="26" y="16"/>
                  <a:pt x="26" y="14"/>
                  <a:pt x="27" y="12"/>
                </a:cubicBezTo>
                <a:cubicBezTo>
                  <a:pt x="27" y="9"/>
                  <a:pt x="28" y="6"/>
                  <a:pt x="28" y="3"/>
                </a:cubicBezTo>
                <a:cubicBezTo>
                  <a:pt x="29" y="3"/>
                  <a:pt x="29" y="3"/>
                  <a:pt x="29" y="2"/>
                </a:cubicBezTo>
                <a:cubicBezTo>
                  <a:pt x="25" y="1"/>
                  <a:pt x="25" y="1"/>
                  <a:pt x="25" y="1"/>
                </a:cubicBezTo>
                <a:cubicBezTo>
                  <a:pt x="21" y="2"/>
                  <a:pt x="21" y="2"/>
                  <a:pt x="21" y="2"/>
                </a:cubicBezTo>
                <a:cubicBezTo>
                  <a:pt x="15" y="0"/>
                  <a:pt x="15" y="0"/>
                  <a:pt x="15" y="0"/>
                </a:cubicBezTo>
                <a:cubicBezTo>
                  <a:pt x="7" y="4"/>
                  <a:pt x="7" y="4"/>
                  <a:pt x="7" y="4"/>
                </a:cubicBezTo>
                <a:cubicBezTo>
                  <a:pt x="0" y="18"/>
                  <a:pt x="0" y="18"/>
                  <a:pt x="0" y="18"/>
                </a:cubicBezTo>
                <a:cubicBezTo>
                  <a:pt x="3" y="18"/>
                  <a:pt x="3" y="18"/>
                  <a:pt x="3" y="18"/>
                </a:cubicBezTo>
                <a:cubicBezTo>
                  <a:pt x="19" y="25"/>
                  <a:pt x="19" y="25"/>
                  <a:pt x="19" y="25"/>
                </a:cubicBezTo>
                <a:cubicBezTo>
                  <a:pt x="18" y="30"/>
                  <a:pt x="18" y="30"/>
                  <a:pt x="18" y="30"/>
                </a:cubicBezTo>
                <a:lnTo>
                  <a:pt x="30" y="2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231">
            <a:extLst>
              <a:ext uri="{FF2B5EF4-FFF2-40B4-BE49-F238E27FC236}">
                <a16:creationId xmlns:a16="http://schemas.microsoft.com/office/drawing/2014/main" id="{21EE8429-95E3-96FE-A5A5-D87393A6760F}"/>
              </a:ext>
            </a:extLst>
          </p:cNvPr>
          <p:cNvSpPr>
            <a:spLocks/>
          </p:cNvSpPr>
          <p:nvPr/>
        </p:nvSpPr>
        <p:spPr bwMode="auto">
          <a:xfrm>
            <a:off x="22562762" y="7596188"/>
            <a:ext cx="215900" cy="269876"/>
          </a:xfrm>
          <a:custGeom>
            <a:avLst/>
            <a:gdLst>
              <a:gd name="T0" fmla="*/ 119 w 136"/>
              <a:gd name="T1" fmla="*/ 0 h 170"/>
              <a:gd name="T2" fmla="*/ 119 w 136"/>
              <a:gd name="T3" fmla="*/ 0 h 170"/>
              <a:gd name="T4" fmla="*/ 51 w 136"/>
              <a:gd name="T5" fmla="*/ 42 h 170"/>
              <a:gd name="T6" fmla="*/ 44 w 136"/>
              <a:gd name="T7" fmla="*/ 40 h 170"/>
              <a:gd name="T8" fmla="*/ 36 w 136"/>
              <a:gd name="T9" fmla="*/ 34 h 170"/>
              <a:gd name="T10" fmla="*/ 24 w 136"/>
              <a:gd name="T11" fmla="*/ 30 h 170"/>
              <a:gd name="T12" fmla="*/ 26 w 136"/>
              <a:gd name="T13" fmla="*/ 24 h 170"/>
              <a:gd name="T14" fmla="*/ 24 w 136"/>
              <a:gd name="T15" fmla="*/ 30 h 170"/>
              <a:gd name="T16" fmla="*/ 20 w 136"/>
              <a:gd name="T17" fmla="*/ 32 h 170"/>
              <a:gd name="T18" fmla="*/ 16 w 136"/>
              <a:gd name="T19" fmla="*/ 36 h 170"/>
              <a:gd name="T20" fmla="*/ 14 w 136"/>
              <a:gd name="T21" fmla="*/ 36 h 170"/>
              <a:gd name="T22" fmla="*/ 14 w 136"/>
              <a:gd name="T23" fmla="*/ 36 h 170"/>
              <a:gd name="T24" fmla="*/ 14 w 136"/>
              <a:gd name="T25" fmla="*/ 40 h 170"/>
              <a:gd name="T26" fmla="*/ 14 w 136"/>
              <a:gd name="T27" fmla="*/ 46 h 170"/>
              <a:gd name="T28" fmla="*/ 14 w 136"/>
              <a:gd name="T29" fmla="*/ 52 h 170"/>
              <a:gd name="T30" fmla="*/ 14 w 136"/>
              <a:gd name="T31" fmla="*/ 63 h 170"/>
              <a:gd name="T32" fmla="*/ 10 w 136"/>
              <a:gd name="T33" fmla="*/ 65 h 170"/>
              <a:gd name="T34" fmla="*/ 10 w 136"/>
              <a:gd name="T35" fmla="*/ 81 h 170"/>
              <a:gd name="T36" fmla="*/ 8 w 136"/>
              <a:gd name="T37" fmla="*/ 81 h 170"/>
              <a:gd name="T38" fmla="*/ 8 w 136"/>
              <a:gd name="T39" fmla="*/ 83 h 170"/>
              <a:gd name="T40" fmla="*/ 12 w 136"/>
              <a:gd name="T41" fmla="*/ 91 h 170"/>
              <a:gd name="T42" fmla="*/ 10 w 136"/>
              <a:gd name="T43" fmla="*/ 103 h 170"/>
              <a:gd name="T44" fmla="*/ 10 w 136"/>
              <a:gd name="T45" fmla="*/ 111 h 170"/>
              <a:gd name="T46" fmla="*/ 8 w 136"/>
              <a:gd name="T47" fmla="*/ 113 h 170"/>
              <a:gd name="T48" fmla="*/ 8 w 136"/>
              <a:gd name="T49" fmla="*/ 121 h 170"/>
              <a:gd name="T50" fmla="*/ 4 w 136"/>
              <a:gd name="T51" fmla="*/ 133 h 170"/>
              <a:gd name="T52" fmla="*/ 4 w 136"/>
              <a:gd name="T53" fmla="*/ 138 h 170"/>
              <a:gd name="T54" fmla="*/ 2 w 136"/>
              <a:gd name="T55" fmla="*/ 142 h 170"/>
              <a:gd name="T56" fmla="*/ 2 w 136"/>
              <a:gd name="T57" fmla="*/ 148 h 170"/>
              <a:gd name="T58" fmla="*/ 2 w 136"/>
              <a:gd name="T59" fmla="*/ 150 h 170"/>
              <a:gd name="T60" fmla="*/ 2 w 136"/>
              <a:gd name="T61" fmla="*/ 150 h 170"/>
              <a:gd name="T62" fmla="*/ 0 w 136"/>
              <a:gd name="T63" fmla="*/ 158 h 170"/>
              <a:gd name="T64" fmla="*/ 0 w 136"/>
              <a:gd name="T65" fmla="*/ 162 h 170"/>
              <a:gd name="T66" fmla="*/ 44 w 136"/>
              <a:gd name="T67" fmla="*/ 170 h 170"/>
              <a:gd name="T68" fmla="*/ 53 w 136"/>
              <a:gd name="T69" fmla="*/ 160 h 170"/>
              <a:gd name="T70" fmla="*/ 67 w 136"/>
              <a:gd name="T71" fmla="*/ 146 h 170"/>
              <a:gd name="T72" fmla="*/ 89 w 136"/>
              <a:gd name="T73" fmla="*/ 142 h 170"/>
              <a:gd name="T74" fmla="*/ 95 w 136"/>
              <a:gd name="T75" fmla="*/ 140 h 170"/>
              <a:gd name="T76" fmla="*/ 95 w 136"/>
              <a:gd name="T77" fmla="*/ 133 h 170"/>
              <a:gd name="T78" fmla="*/ 109 w 136"/>
              <a:gd name="T79" fmla="*/ 117 h 170"/>
              <a:gd name="T80" fmla="*/ 71 w 136"/>
              <a:gd name="T81" fmla="*/ 73 h 170"/>
              <a:gd name="T82" fmla="*/ 123 w 136"/>
              <a:gd name="T83" fmla="*/ 57 h 170"/>
              <a:gd name="T84" fmla="*/ 134 w 136"/>
              <a:gd name="T85" fmla="*/ 46 h 170"/>
              <a:gd name="T86" fmla="*/ 136 w 136"/>
              <a:gd name="T87" fmla="*/ 46 h 170"/>
              <a:gd name="T88" fmla="*/ 119 w 136"/>
              <a:gd name="T8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70">
                <a:moveTo>
                  <a:pt x="119" y="0"/>
                </a:moveTo>
                <a:lnTo>
                  <a:pt x="119" y="0"/>
                </a:lnTo>
                <a:lnTo>
                  <a:pt x="51" y="42"/>
                </a:lnTo>
                <a:lnTo>
                  <a:pt x="44" y="40"/>
                </a:lnTo>
                <a:lnTo>
                  <a:pt x="36" y="34"/>
                </a:lnTo>
                <a:lnTo>
                  <a:pt x="24" y="30"/>
                </a:lnTo>
                <a:lnTo>
                  <a:pt x="26" y="24"/>
                </a:lnTo>
                <a:lnTo>
                  <a:pt x="24" y="30"/>
                </a:lnTo>
                <a:lnTo>
                  <a:pt x="20" y="32"/>
                </a:lnTo>
                <a:lnTo>
                  <a:pt x="16" y="36"/>
                </a:lnTo>
                <a:lnTo>
                  <a:pt x="14" y="36"/>
                </a:lnTo>
                <a:lnTo>
                  <a:pt x="14" y="36"/>
                </a:lnTo>
                <a:lnTo>
                  <a:pt x="14" y="40"/>
                </a:lnTo>
                <a:lnTo>
                  <a:pt x="14" y="46"/>
                </a:lnTo>
                <a:lnTo>
                  <a:pt x="14" y="52"/>
                </a:lnTo>
                <a:lnTo>
                  <a:pt x="14" y="63"/>
                </a:lnTo>
                <a:lnTo>
                  <a:pt x="10" y="65"/>
                </a:lnTo>
                <a:lnTo>
                  <a:pt x="10" y="81"/>
                </a:lnTo>
                <a:lnTo>
                  <a:pt x="8" y="81"/>
                </a:lnTo>
                <a:lnTo>
                  <a:pt x="8" y="83"/>
                </a:lnTo>
                <a:lnTo>
                  <a:pt x="12" y="91"/>
                </a:lnTo>
                <a:lnTo>
                  <a:pt x="10" y="103"/>
                </a:lnTo>
                <a:lnTo>
                  <a:pt x="10" y="111"/>
                </a:lnTo>
                <a:lnTo>
                  <a:pt x="8" y="113"/>
                </a:lnTo>
                <a:lnTo>
                  <a:pt x="8" y="121"/>
                </a:lnTo>
                <a:lnTo>
                  <a:pt x="4" y="133"/>
                </a:lnTo>
                <a:lnTo>
                  <a:pt x="4" y="138"/>
                </a:lnTo>
                <a:lnTo>
                  <a:pt x="2" y="142"/>
                </a:lnTo>
                <a:lnTo>
                  <a:pt x="2" y="148"/>
                </a:lnTo>
                <a:lnTo>
                  <a:pt x="2" y="150"/>
                </a:lnTo>
                <a:lnTo>
                  <a:pt x="2" y="150"/>
                </a:lnTo>
                <a:lnTo>
                  <a:pt x="0" y="158"/>
                </a:lnTo>
                <a:lnTo>
                  <a:pt x="0" y="162"/>
                </a:lnTo>
                <a:lnTo>
                  <a:pt x="44" y="170"/>
                </a:lnTo>
                <a:lnTo>
                  <a:pt x="53" y="160"/>
                </a:lnTo>
                <a:lnTo>
                  <a:pt x="67" y="146"/>
                </a:lnTo>
                <a:lnTo>
                  <a:pt x="89" y="142"/>
                </a:lnTo>
                <a:lnTo>
                  <a:pt x="95" y="140"/>
                </a:lnTo>
                <a:lnTo>
                  <a:pt x="95" y="133"/>
                </a:lnTo>
                <a:lnTo>
                  <a:pt x="109" y="117"/>
                </a:lnTo>
                <a:lnTo>
                  <a:pt x="71" y="73"/>
                </a:lnTo>
                <a:lnTo>
                  <a:pt x="123" y="57"/>
                </a:lnTo>
                <a:lnTo>
                  <a:pt x="134" y="46"/>
                </a:lnTo>
                <a:lnTo>
                  <a:pt x="136" y="46"/>
                </a:lnTo>
                <a:lnTo>
                  <a:pt x="119"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232">
            <a:extLst>
              <a:ext uri="{FF2B5EF4-FFF2-40B4-BE49-F238E27FC236}">
                <a16:creationId xmlns:a16="http://schemas.microsoft.com/office/drawing/2014/main" id="{BCFB29C5-8129-4C61-C39A-FD189CB79E3A}"/>
              </a:ext>
            </a:extLst>
          </p:cNvPr>
          <p:cNvSpPr>
            <a:spLocks/>
          </p:cNvSpPr>
          <p:nvPr/>
        </p:nvSpPr>
        <p:spPr bwMode="auto">
          <a:xfrm>
            <a:off x="22751676" y="7348539"/>
            <a:ext cx="523876" cy="504826"/>
          </a:xfrm>
          <a:custGeom>
            <a:avLst/>
            <a:gdLst>
              <a:gd name="T0" fmla="*/ 300 w 330"/>
              <a:gd name="T1" fmla="*/ 279 h 318"/>
              <a:gd name="T2" fmla="*/ 312 w 330"/>
              <a:gd name="T3" fmla="*/ 283 h 318"/>
              <a:gd name="T4" fmla="*/ 320 w 330"/>
              <a:gd name="T5" fmla="*/ 281 h 318"/>
              <a:gd name="T6" fmla="*/ 324 w 330"/>
              <a:gd name="T7" fmla="*/ 283 h 318"/>
              <a:gd name="T8" fmla="*/ 330 w 330"/>
              <a:gd name="T9" fmla="*/ 273 h 318"/>
              <a:gd name="T10" fmla="*/ 316 w 330"/>
              <a:gd name="T11" fmla="*/ 265 h 318"/>
              <a:gd name="T12" fmla="*/ 312 w 330"/>
              <a:gd name="T13" fmla="*/ 241 h 318"/>
              <a:gd name="T14" fmla="*/ 302 w 330"/>
              <a:gd name="T15" fmla="*/ 241 h 318"/>
              <a:gd name="T16" fmla="*/ 298 w 330"/>
              <a:gd name="T17" fmla="*/ 229 h 318"/>
              <a:gd name="T18" fmla="*/ 306 w 330"/>
              <a:gd name="T19" fmla="*/ 215 h 318"/>
              <a:gd name="T20" fmla="*/ 294 w 330"/>
              <a:gd name="T21" fmla="*/ 198 h 318"/>
              <a:gd name="T22" fmla="*/ 280 w 330"/>
              <a:gd name="T23" fmla="*/ 186 h 318"/>
              <a:gd name="T24" fmla="*/ 257 w 330"/>
              <a:gd name="T25" fmla="*/ 168 h 318"/>
              <a:gd name="T26" fmla="*/ 241 w 330"/>
              <a:gd name="T27" fmla="*/ 170 h 318"/>
              <a:gd name="T28" fmla="*/ 233 w 330"/>
              <a:gd name="T29" fmla="*/ 144 h 318"/>
              <a:gd name="T30" fmla="*/ 215 w 330"/>
              <a:gd name="T31" fmla="*/ 134 h 318"/>
              <a:gd name="T32" fmla="*/ 219 w 330"/>
              <a:gd name="T33" fmla="*/ 95 h 318"/>
              <a:gd name="T34" fmla="*/ 231 w 330"/>
              <a:gd name="T35" fmla="*/ 89 h 318"/>
              <a:gd name="T36" fmla="*/ 229 w 330"/>
              <a:gd name="T37" fmla="*/ 69 h 318"/>
              <a:gd name="T38" fmla="*/ 241 w 330"/>
              <a:gd name="T39" fmla="*/ 63 h 318"/>
              <a:gd name="T40" fmla="*/ 209 w 330"/>
              <a:gd name="T41" fmla="*/ 53 h 318"/>
              <a:gd name="T42" fmla="*/ 187 w 330"/>
              <a:gd name="T43" fmla="*/ 32 h 318"/>
              <a:gd name="T44" fmla="*/ 174 w 330"/>
              <a:gd name="T45" fmla="*/ 8 h 318"/>
              <a:gd name="T46" fmla="*/ 172 w 330"/>
              <a:gd name="T47" fmla="*/ 10 h 318"/>
              <a:gd name="T48" fmla="*/ 162 w 330"/>
              <a:gd name="T49" fmla="*/ 12 h 318"/>
              <a:gd name="T50" fmla="*/ 158 w 330"/>
              <a:gd name="T51" fmla="*/ 2 h 318"/>
              <a:gd name="T52" fmla="*/ 146 w 330"/>
              <a:gd name="T53" fmla="*/ 4 h 318"/>
              <a:gd name="T54" fmla="*/ 134 w 330"/>
              <a:gd name="T55" fmla="*/ 0 h 318"/>
              <a:gd name="T56" fmla="*/ 110 w 330"/>
              <a:gd name="T57" fmla="*/ 4 h 318"/>
              <a:gd name="T58" fmla="*/ 100 w 330"/>
              <a:gd name="T59" fmla="*/ 10 h 318"/>
              <a:gd name="T60" fmla="*/ 97 w 330"/>
              <a:gd name="T61" fmla="*/ 20 h 318"/>
              <a:gd name="T62" fmla="*/ 93 w 330"/>
              <a:gd name="T63" fmla="*/ 18 h 318"/>
              <a:gd name="T64" fmla="*/ 87 w 330"/>
              <a:gd name="T65" fmla="*/ 26 h 318"/>
              <a:gd name="T66" fmla="*/ 73 w 330"/>
              <a:gd name="T67" fmla="*/ 28 h 318"/>
              <a:gd name="T68" fmla="*/ 67 w 330"/>
              <a:gd name="T69" fmla="*/ 41 h 318"/>
              <a:gd name="T70" fmla="*/ 67 w 330"/>
              <a:gd name="T71" fmla="*/ 49 h 318"/>
              <a:gd name="T72" fmla="*/ 73 w 330"/>
              <a:gd name="T73" fmla="*/ 65 h 318"/>
              <a:gd name="T74" fmla="*/ 73 w 330"/>
              <a:gd name="T75" fmla="*/ 73 h 318"/>
              <a:gd name="T76" fmla="*/ 69 w 330"/>
              <a:gd name="T77" fmla="*/ 87 h 318"/>
              <a:gd name="T78" fmla="*/ 69 w 330"/>
              <a:gd name="T79" fmla="*/ 93 h 318"/>
              <a:gd name="T80" fmla="*/ 69 w 330"/>
              <a:gd name="T81" fmla="*/ 101 h 318"/>
              <a:gd name="T82" fmla="*/ 61 w 330"/>
              <a:gd name="T83" fmla="*/ 113 h 318"/>
              <a:gd name="T84" fmla="*/ 0 w 330"/>
              <a:gd name="T85" fmla="*/ 156 h 318"/>
              <a:gd name="T86" fmla="*/ 17 w 330"/>
              <a:gd name="T87" fmla="*/ 202 h 318"/>
              <a:gd name="T88" fmla="*/ 15 w 330"/>
              <a:gd name="T89" fmla="*/ 202 h 318"/>
              <a:gd name="T90" fmla="*/ 47 w 330"/>
              <a:gd name="T91" fmla="*/ 206 h 318"/>
              <a:gd name="T92" fmla="*/ 207 w 330"/>
              <a:gd name="T93" fmla="*/ 318 h 318"/>
              <a:gd name="T94" fmla="*/ 276 w 330"/>
              <a:gd name="T95" fmla="*/ 314 h 318"/>
              <a:gd name="T96" fmla="*/ 270 w 330"/>
              <a:gd name="T97" fmla="*/ 314 h 318"/>
              <a:gd name="T98" fmla="*/ 284 w 330"/>
              <a:gd name="T99" fmla="*/ 287 h 318"/>
              <a:gd name="T100" fmla="*/ 300 w 330"/>
              <a:gd name="T101" fmla="*/ 27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318">
                <a:moveTo>
                  <a:pt x="300" y="279"/>
                </a:moveTo>
                <a:lnTo>
                  <a:pt x="312" y="283"/>
                </a:lnTo>
                <a:lnTo>
                  <a:pt x="320" y="281"/>
                </a:lnTo>
                <a:lnTo>
                  <a:pt x="324" y="283"/>
                </a:lnTo>
                <a:lnTo>
                  <a:pt x="330" y="273"/>
                </a:lnTo>
                <a:lnTo>
                  <a:pt x="316" y="265"/>
                </a:lnTo>
                <a:lnTo>
                  <a:pt x="312" y="241"/>
                </a:lnTo>
                <a:lnTo>
                  <a:pt x="302" y="241"/>
                </a:lnTo>
                <a:lnTo>
                  <a:pt x="298" y="229"/>
                </a:lnTo>
                <a:lnTo>
                  <a:pt x="306" y="215"/>
                </a:lnTo>
                <a:lnTo>
                  <a:pt x="294" y="198"/>
                </a:lnTo>
                <a:lnTo>
                  <a:pt x="280" y="186"/>
                </a:lnTo>
                <a:lnTo>
                  <a:pt x="257" y="168"/>
                </a:lnTo>
                <a:lnTo>
                  <a:pt x="241" y="170"/>
                </a:lnTo>
                <a:lnTo>
                  <a:pt x="233" y="144"/>
                </a:lnTo>
                <a:lnTo>
                  <a:pt x="215" y="134"/>
                </a:lnTo>
                <a:lnTo>
                  <a:pt x="219" y="95"/>
                </a:lnTo>
                <a:lnTo>
                  <a:pt x="231" y="89"/>
                </a:lnTo>
                <a:lnTo>
                  <a:pt x="229" y="69"/>
                </a:lnTo>
                <a:lnTo>
                  <a:pt x="241" y="63"/>
                </a:lnTo>
                <a:lnTo>
                  <a:pt x="209" y="53"/>
                </a:lnTo>
                <a:lnTo>
                  <a:pt x="187" y="32"/>
                </a:lnTo>
                <a:lnTo>
                  <a:pt x="174" y="8"/>
                </a:lnTo>
                <a:lnTo>
                  <a:pt x="172" y="10"/>
                </a:lnTo>
                <a:lnTo>
                  <a:pt x="162" y="12"/>
                </a:lnTo>
                <a:lnTo>
                  <a:pt x="158" y="2"/>
                </a:lnTo>
                <a:lnTo>
                  <a:pt x="146" y="4"/>
                </a:lnTo>
                <a:lnTo>
                  <a:pt x="134" y="0"/>
                </a:lnTo>
                <a:lnTo>
                  <a:pt x="110" y="4"/>
                </a:lnTo>
                <a:lnTo>
                  <a:pt x="100" y="10"/>
                </a:lnTo>
                <a:lnTo>
                  <a:pt x="97" y="20"/>
                </a:lnTo>
                <a:lnTo>
                  <a:pt x="93" y="18"/>
                </a:lnTo>
                <a:lnTo>
                  <a:pt x="87" y="26"/>
                </a:lnTo>
                <a:lnTo>
                  <a:pt x="73" y="28"/>
                </a:lnTo>
                <a:lnTo>
                  <a:pt x="67" y="41"/>
                </a:lnTo>
                <a:lnTo>
                  <a:pt x="67" y="49"/>
                </a:lnTo>
                <a:lnTo>
                  <a:pt x="73" y="65"/>
                </a:lnTo>
                <a:lnTo>
                  <a:pt x="73" y="73"/>
                </a:lnTo>
                <a:lnTo>
                  <a:pt x="69" y="87"/>
                </a:lnTo>
                <a:lnTo>
                  <a:pt x="69" y="93"/>
                </a:lnTo>
                <a:lnTo>
                  <a:pt x="69" y="101"/>
                </a:lnTo>
                <a:lnTo>
                  <a:pt x="61" y="113"/>
                </a:lnTo>
                <a:lnTo>
                  <a:pt x="0" y="156"/>
                </a:lnTo>
                <a:lnTo>
                  <a:pt x="17" y="202"/>
                </a:lnTo>
                <a:lnTo>
                  <a:pt x="15" y="202"/>
                </a:lnTo>
                <a:lnTo>
                  <a:pt x="47" y="206"/>
                </a:lnTo>
                <a:lnTo>
                  <a:pt x="207" y="318"/>
                </a:lnTo>
                <a:lnTo>
                  <a:pt x="276" y="314"/>
                </a:lnTo>
                <a:lnTo>
                  <a:pt x="270" y="314"/>
                </a:lnTo>
                <a:lnTo>
                  <a:pt x="284" y="287"/>
                </a:lnTo>
                <a:lnTo>
                  <a:pt x="300" y="27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233">
            <a:extLst>
              <a:ext uri="{FF2B5EF4-FFF2-40B4-BE49-F238E27FC236}">
                <a16:creationId xmlns:a16="http://schemas.microsoft.com/office/drawing/2014/main" id="{DA5B4FE2-3B6C-7140-6218-9F1DC29BD310}"/>
              </a:ext>
            </a:extLst>
          </p:cNvPr>
          <p:cNvSpPr>
            <a:spLocks noEditPoints="1"/>
          </p:cNvSpPr>
          <p:nvPr/>
        </p:nvSpPr>
        <p:spPr bwMode="auto">
          <a:xfrm>
            <a:off x="23002500" y="10147300"/>
            <a:ext cx="420688" cy="763588"/>
          </a:xfrm>
          <a:custGeom>
            <a:avLst/>
            <a:gdLst>
              <a:gd name="T0" fmla="*/ 103 w 134"/>
              <a:gd name="T1" fmla="*/ 21 h 243"/>
              <a:gd name="T2" fmla="*/ 103 w 134"/>
              <a:gd name="T3" fmla="*/ 22 h 243"/>
              <a:gd name="T4" fmla="*/ 104 w 134"/>
              <a:gd name="T5" fmla="*/ 22 h 243"/>
              <a:gd name="T6" fmla="*/ 104 w 134"/>
              <a:gd name="T7" fmla="*/ 22 h 243"/>
              <a:gd name="T8" fmla="*/ 103 w 134"/>
              <a:gd name="T9" fmla="*/ 21 h 243"/>
              <a:gd name="T10" fmla="*/ 132 w 134"/>
              <a:gd name="T11" fmla="*/ 38 h 243"/>
              <a:gd name="T12" fmla="*/ 119 w 134"/>
              <a:gd name="T13" fmla="*/ 1 h 243"/>
              <a:gd name="T14" fmla="*/ 116 w 134"/>
              <a:gd name="T15" fmla="*/ 2 h 243"/>
              <a:gd name="T16" fmla="*/ 110 w 134"/>
              <a:gd name="T17" fmla="*/ 12 h 243"/>
              <a:gd name="T18" fmla="*/ 104 w 134"/>
              <a:gd name="T19" fmla="*/ 22 h 243"/>
              <a:gd name="T20" fmla="*/ 102 w 134"/>
              <a:gd name="T21" fmla="*/ 25 h 243"/>
              <a:gd name="T22" fmla="*/ 93 w 134"/>
              <a:gd name="T23" fmla="*/ 35 h 243"/>
              <a:gd name="T24" fmla="*/ 82 w 134"/>
              <a:gd name="T25" fmla="*/ 49 h 243"/>
              <a:gd name="T26" fmla="*/ 67 w 134"/>
              <a:gd name="T27" fmla="*/ 60 h 243"/>
              <a:gd name="T28" fmla="*/ 50 w 134"/>
              <a:gd name="T29" fmla="*/ 66 h 243"/>
              <a:gd name="T30" fmla="*/ 48 w 134"/>
              <a:gd name="T31" fmla="*/ 67 h 243"/>
              <a:gd name="T32" fmla="*/ 31 w 134"/>
              <a:gd name="T33" fmla="*/ 74 h 243"/>
              <a:gd name="T34" fmla="*/ 24 w 134"/>
              <a:gd name="T35" fmla="*/ 87 h 243"/>
              <a:gd name="T36" fmla="*/ 22 w 134"/>
              <a:gd name="T37" fmla="*/ 113 h 243"/>
              <a:gd name="T38" fmla="*/ 25 w 134"/>
              <a:gd name="T39" fmla="*/ 120 h 243"/>
              <a:gd name="T40" fmla="*/ 23 w 134"/>
              <a:gd name="T41" fmla="*/ 142 h 243"/>
              <a:gd name="T42" fmla="*/ 9 w 134"/>
              <a:gd name="T43" fmla="*/ 163 h 243"/>
              <a:gd name="T44" fmla="*/ 5 w 134"/>
              <a:gd name="T45" fmla="*/ 191 h 243"/>
              <a:gd name="T46" fmla="*/ 7 w 134"/>
              <a:gd name="T47" fmla="*/ 205 h 243"/>
              <a:gd name="T48" fmla="*/ 7 w 134"/>
              <a:gd name="T49" fmla="*/ 217 h 243"/>
              <a:gd name="T50" fmla="*/ 10 w 134"/>
              <a:gd name="T51" fmla="*/ 225 h 243"/>
              <a:gd name="T52" fmla="*/ 31 w 134"/>
              <a:gd name="T53" fmla="*/ 241 h 243"/>
              <a:gd name="T54" fmla="*/ 45 w 134"/>
              <a:gd name="T55" fmla="*/ 237 h 243"/>
              <a:gd name="T56" fmla="*/ 55 w 134"/>
              <a:gd name="T57" fmla="*/ 235 h 243"/>
              <a:gd name="T58" fmla="*/ 71 w 134"/>
              <a:gd name="T59" fmla="*/ 223 h 243"/>
              <a:gd name="T60" fmla="*/ 78 w 134"/>
              <a:gd name="T61" fmla="*/ 208 h 243"/>
              <a:gd name="T62" fmla="*/ 92 w 134"/>
              <a:gd name="T63" fmla="*/ 171 h 243"/>
              <a:gd name="T64" fmla="*/ 113 w 134"/>
              <a:gd name="T65" fmla="*/ 117 h 243"/>
              <a:gd name="T66" fmla="*/ 117 w 134"/>
              <a:gd name="T67" fmla="*/ 101 h 243"/>
              <a:gd name="T68" fmla="*/ 123 w 134"/>
              <a:gd name="T69" fmla="*/ 81 h 243"/>
              <a:gd name="T70" fmla="*/ 131 w 134"/>
              <a:gd name="T71" fmla="*/ 66 h 243"/>
              <a:gd name="T72" fmla="*/ 134 w 134"/>
              <a:gd name="T73" fmla="*/ 56 h 243"/>
              <a:gd name="T74" fmla="*/ 132 w 134"/>
              <a:gd name="T75" fmla="*/ 3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243">
                <a:moveTo>
                  <a:pt x="103" y="21"/>
                </a:moveTo>
                <a:cubicBezTo>
                  <a:pt x="103" y="22"/>
                  <a:pt x="103" y="22"/>
                  <a:pt x="103" y="22"/>
                </a:cubicBezTo>
                <a:cubicBezTo>
                  <a:pt x="104" y="22"/>
                  <a:pt x="104" y="22"/>
                  <a:pt x="104" y="22"/>
                </a:cubicBezTo>
                <a:cubicBezTo>
                  <a:pt x="104" y="22"/>
                  <a:pt x="104" y="22"/>
                  <a:pt x="104" y="22"/>
                </a:cubicBezTo>
                <a:lnTo>
                  <a:pt x="103" y="21"/>
                </a:lnTo>
                <a:close/>
                <a:moveTo>
                  <a:pt x="132" y="38"/>
                </a:moveTo>
                <a:cubicBezTo>
                  <a:pt x="132" y="24"/>
                  <a:pt x="128" y="12"/>
                  <a:pt x="119" y="1"/>
                </a:cubicBezTo>
                <a:cubicBezTo>
                  <a:pt x="118" y="0"/>
                  <a:pt x="117" y="0"/>
                  <a:pt x="116" y="2"/>
                </a:cubicBezTo>
                <a:cubicBezTo>
                  <a:pt x="112" y="4"/>
                  <a:pt x="111" y="8"/>
                  <a:pt x="110" y="12"/>
                </a:cubicBezTo>
                <a:cubicBezTo>
                  <a:pt x="110" y="17"/>
                  <a:pt x="108" y="20"/>
                  <a:pt x="104" y="22"/>
                </a:cubicBezTo>
                <a:cubicBezTo>
                  <a:pt x="103" y="23"/>
                  <a:pt x="103" y="25"/>
                  <a:pt x="102" y="25"/>
                </a:cubicBezTo>
                <a:cubicBezTo>
                  <a:pt x="98" y="28"/>
                  <a:pt x="94" y="29"/>
                  <a:pt x="93" y="35"/>
                </a:cubicBezTo>
                <a:cubicBezTo>
                  <a:pt x="92" y="42"/>
                  <a:pt x="88" y="46"/>
                  <a:pt x="82" y="49"/>
                </a:cubicBezTo>
                <a:cubicBezTo>
                  <a:pt x="77" y="52"/>
                  <a:pt x="73" y="58"/>
                  <a:pt x="67" y="60"/>
                </a:cubicBezTo>
                <a:cubicBezTo>
                  <a:pt x="62" y="63"/>
                  <a:pt x="56" y="64"/>
                  <a:pt x="50" y="66"/>
                </a:cubicBezTo>
                <a:cubicBezTo>
                  <a:pt x="49" y="66"/>
                  <a:pt x="48" y="66"/>
                  <a:pt x="48" y="67"/>
                </a:cubicBezTo>
                <a:cubicBezTo>
                  <a:pt x="42" y="69"/>
                  <a:pt x="36" y="71"/>
                  <a:pt x="31" y="74"/>
                </a:cubicBezTo>
                <a:cubicBezTo>
                  <a:pt x="28" y="78"/>
                  <a:pt x="27" y="83"/>
                  <a:pt x="24" y="87"/>
                </a:cubicBezTo>
                <a:cubicBezTo>
                  <a:pt x="19" y="95"/>
                  <a:pt x="19" y="104"/>
                  <a:pt x="22" y="113"/>
                </a:cubicBezTo>
                <a:cubicBezTo>
                  <a:pt x="23" y="115"/>
                  <a:pt x="24" y="118"/>
                  <a:pt x="25" y="120"/>
                </a:cubicBezTo>
                <a:cubicBezTo>
                  <a:pt x="28" y="128"/>
                  <a:pt x="27" y="136"/>
                  <a:pt x="23" y="142"/>
                </a:cubicBezTo>
                <a:cubicBezTo>
                  <a:pt x="17" y="149"/>
                  <a:pt x="14" y="156"/>
                  <a:pt x="9" y="163"/>
                </a:cubicBezTo>
                <a:cubicBezTo>
                  <a:pt x="3" y="171"/>
                  <a:pt x="0" y="181"/>
                  <a:pt x="5" y="191"/>
                </a:cubicBezTo>
                <a:cubicBezTo>
                  <a:pt x="7" y="195"/>
                  <a:pt x="7" y="200"/>
                  <a:pt x="7" y="205"/>
                </a:cubicBezTo>
                <a:cubicBezTo>
                  <a:pt x="7" y="209"/>
                  <a:pt x="7" y="213"/>
                  <a:pt x="7" y="217"/>
                </a:cubicBezTo>
                <a:cubicBezTo>
                  <a:pt x="8" y="220"/>
                  <a:pt x="9" y="223"/>
                  <a:pt x="10" y="225"/>
                </a:cubicBezTo>
                <a:cubicBezTo>
                  <a:pt x="15" y="233"/>
                  <a:pt x="23" y="237"/>
                  <a:pt x="31" y="241"/>
                </a:cubicBezTo>
                <a:cubicBezTo>
                  <a:pt x="36" y="243"/>
                  <a:pt x="41" y="239"/>
                  <a:pt x="45" y="237"/>
                </a:cubicBezTo>
                <a:cubicBezTo>
                  <a:pt x="48" y="236"/>
                  <a:pt x="52" y="235"/>
                  <a:pt x="55" y="235"/>
                </a:cubicBezTo>
                <a:cubicBezTo>
                  <a:pt x="63" y="234"/>
                  <a:pt x="68" y="230"/>
                  <a:pt x="71" y="223"/>
                </a:cubicBezTo>
                <a:cubicBezTo>
                  <a:pt x="74" y="218"/>
                  <a:pt x="76" y="213"/>
                  <a:pt x="78" y="208"/>
                </a:cubicBezTo>
                <a:cubicBezTo>
                  <a:pt x="83" y="196"/>
                  <a:pt x="86" y="183"/>
                  <a:pt x="92" y="171"/>
                </a:cubicBezTo>
                <a:cubicBezTo>
                  <a:pt x="100" y="154"/>
                  <a:pt x="105" y="135"/>
                  <a:pt x="113" y="117"/>
                </a:cubicBezTo>
                <a:cubicBezTo>
                  <a:pt x="115" y="112"/>
                  <a:pt x="116" y="106"/>
                  <a:pt x="117" y="101"/>
                </a:cubicBezTo>
                <a:cubicBezTo>
                  <a:pt x="118" y="94"/>
                  <a:pt x="120" y="88"/>
                  <a:pt x="123" y="81"/>
                </a:cubicBezTo>
                <a:cubicBezTo>
                  <a:pt x="125" y="76"/>
                  <a:pt x="124" y="68"/>
                  <a:pt x="131" y="66"/>
                </a:cubicBezTo>
                <a:cubicBezTo>
                  <a:pt x="133" y="63"/>
                  <a:pt x="134" y="60"/>
                  <a:pt x="134" y="56"/>
                </a:cubicBezTo>
                <a:cubicBezTo>
                  <a:pt x="134" y="50"/>
                  <a:pt x="132" y="44"/>
                  <a:pt x="132" y="3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234">
            <a:extLst>
              <a:ext uri="{FF2B5EF4-FFF2-40B4-BE49-F238E27FC236}">
                <a16:creationId xmlns:a16="http://schemas.microsoft.com/office/drawing/2014/main" id="{E9B13DB2-DF90-6D4B-7851-B054ABE896DF}"/>
              </a:ext>
            </a:extLst>
          </p:cNvPr>
          <p:cNvSpPr>
            <a:spLocks/>
          </p:cNvSpPr>
          <p:nvPr/>
        </p:nvSpPr>
        <p:spPr bwMode="auto">
          <a:xfrm>
            <a:off x="22129377" y="11075988"/>
            <a:ext cx="122238" cy="115888"/>
          </a:xfrm>
          <a:custGeom>
            <a:avLst/>
            <a:gdLst>
              <a:gd name="T0" fmla="*/ 20 w 77"/>
              <a:gd name="T1" fmla="*/ 71 h 73"/>
              <a:gd name="T2" fmla="*/ 28 w 77"/>
              <a:gd name="T3" fmla="*/ 73 h 73"/>
              <a:gd name="T4" fmla="*/ 34 w 77"/>
              <a:gd name="T5" fmla="*/ 73 h 73"/>
              <a:gd name="T6" fmla="*/ 36 w 77"/>
              <a:gd name="T7" fmla="*/ 71 h 73"/>
              <a:gd name="T8" fmla="*/ 42 w 77"/>
              <a:gd name="T9" fmla="*/ 60 h 73"/>
              <a:gd name="T10" fmla="*/ 48 w 77"/>
              <a:gd name="T11" fmla="*/ 58 h 73"/>
              <a:gd name="T12" fmla="*/ 52 w 77"/>
              <a:gd name="T13" fmla="*/ 56 h 73"/>
              <a:gd name="T14" fmla="*/ 58 w 77"/>
              <a:gd name="T15" fmla="*/ 54 h 73"/>
              <a:gd name="T16" fmla="*/ 62 w 77"/>
              <a:gd name="T17" fmla="*/ 54 h 73"/>
              <a:gd name="T18" fmla="*/ 68 w 77"/>
              <a:gd name="T19" fmla="*/ 50 h 73"/>
              <a:gd name="T20" fmla="*/ 70 w 77"/>
              <a:gd name="T21" fmla="*/ 46 h 73"/>
              <a:gd name="T22" fmla="*/ 66 w 77"/>
              <a:gd name="T23" fmla="*/ 42 h 73"/>
              <a:gd name="T24" fmla="*/ 73 w 77"/>
              <a:gd name="T25" fmla="*/ 36 h 73"/>
              <a:gd name="T26" fmla="*/ 77 w 77"/>
              <a:gd name="T27" fmla="*/ 30 h 73"/>
              <a:gd name="T28" fmla="*/ 77 w 77"/>
              <a:gd name="T29" fmla="*/ 22 h 73"/>
              <a:gd name="T30" fmla="*/ 71 w 77"/>
              <a:gd name="T31" fmla="*/ 8 h 73"/>
              <a:gd name="T32" fmla="*/ 66 w 77"/>
              <a:gd name="T33" fmla="*/ 2 h 73"/>
              <a:gd name="T34" fmla="*/ 60 w 77"/>
              <a:gd name="T35" fmla="*/ 4 h 73"/>
              <a:gd name="T36" fmla="*/ 56 w 77"/>
              <a:gd name="T37" fmla="*/ 0 h 73"/>
              <a:gd name="T38" fmla="*/ 54 w 77"/>
              <a:gd name="T39" fmla="*/ 2 h 73"/>
              <a:gd name="T40" fmla="*/ 50 w 77"/>
              <a:gd name="T41" fmla="*/ 0 h 73"/>
              <a:gd name="T42" fmla="*/ 46 w 77"/>
              <a:gd name="T43" fmla="*/ 0 h 73"/>
              <a:gd name="T44" fmla="*/ 44 w 77"/>
              <a:gd name="T45" fmla="*/ 2 h 73"/>
              <a:gd name="T46" fmla="*/ 40 w 77"/>
              <a:gd name="T47" fmla="*/ 4 h 73"/>
              <a:gd name="T48" fmla="*/ 36 w 77"/>
              <a:gd name="T49" fmla="*/ 8 h 73"/>
              <a:gd name="T50" fmla="*/ 26 w 77"/>
              <a:gd name="T51" fmla="*/ 10 h 73"/>
              <a:gd name="T52" fmla="*/ 16 w 77"/>
              <a:gd name="T53" fmla="*/ 16 h 73"/>
              <a:gd name="T54" fmla="*/ 14 w 77"/>
              <a:gd name="T55" fmla="*/ 26 h 73"/>
              <a:gd name="T56" fmla="*/ 0 w 77"/>
              <a:gd name="T57" fmla="*/ 36 h 73"/>
              <a:gd name="T58" fmla="*/ 20 w 77"/>
              <a:gd name="T59" fmla="*/ 7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73">
                <a:moveTo>
                  <a:pt x="20" y="71"/>
                </a:moveTo>
                <a:lnTo>
                  <a:pt x="28" y="73"/>
                </a:lnTo>
                <a:lnTo>
                  <a:pt x="34" y="73"/>
                </a:lnTo>
                <a:lnTo>
                  <a:pt x="36" y="71"/>
                </a:lnTo>
                <a:lnTo>
                  <a:pt x="42" y="60"/>
                </a:lnTo>
                <a:lnTo>
                  <a:pt x="48" y="58"/>
                </a:lnTo>
                <a:lnTo>
                  <a:pt x="52" y="56"/>
                </a:lnTo>
                <a:lnTo>
                  <a:pt x="58" y="54"/>
                </a:lnTo>
                <a:lnTo>
                  <a:pt x="62" y="54"/>
                </a:lnTo>
                <a:lnTo>
                  <a:pt x="68" y="50"/>
                </a:lnTo>
                <a:lnTo>
                  <a:pt x="70" y="46"/>
                </a:lnTo>
                <a:lnTo>
                  <a:pt x="66" y="42"/>
                </a:lnTo>
                <a:lnTo>
                  <a:pt x="73" y="36"/>
                </a:lnTo>
                <a:lnTo>
                  <a:pt x="77" y="30"/>
                </a:lnTo>
                <a:lnTo>
                  <a:pt x="77" y="22"/>
                </a:lnTo>
                <a:lnTo>
                  <a:pt x="71" y="8"/>
                </a:lnTo>
                <a:lnTo>
                  <a:pt x="66" y="2"/>
                </a:lnTo>
                <a:lnTo>
                  <a:pt x="60" y="4"/>
                </a:lnTo>
                <a:lnTo>
                  <a:pt x="56" y="0"/>
                </a:lnTo>
                <a:lnTo>
                  <a:pt x="54" y="2"/>
                </a:lnTo>
                <a:lnTo>
                  <a:pt x="50" y="0"/>
                </a:lnTo>
                <a:lnTo>
                  <a:pt x="46" y="0"/>
                </a:lnTo>
                <a:lnTo>
                  <a:pt x="44" y="2"/>
                </a:lnTo>
                <a:lnTo>
                  <a:pt x="40" y="4"/>
                </a:lnTo>
                <a:lnTo>
                  <a:pt x="36" y="8"/>
                </a:lnTo>
                <a:lnTo>
                  <a:pt x="26" y="10"/>
                </a:lnTo>
                <a:lnTo>
                  <a:pt x="16" y="16"/>
                </a:lnTo>
                <a:lnTo>
                  <a:pt x="14" y="26"/>
                </a:lnTo>
                <a:lnTo>
                  <a:pt x="0" y="36"/>
                </a:lnTo>
                <a:lnTo>
                  <a:pt x="20" y="7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235">
            <a:extLst>
              <a:ext uri="{FF2B5EF4-FFF2-40B4-BE49-F238E27FC236}">
                <a16:creationId xmlns:a16="http://schemas.microsoft.com/office/drawing/2014/main" id="{8BEBC7C0-2FF5-5C3C-388B-0E2E1B2588A4}"/>
              </a:ext>
            </a:extLst>
          </p:cNvPr>
          <p:cNvSpPr>
            <a:spLocks/>
          </p:cNvSpPr>
          <p:nvPr/>
        </p:nvSpPr>
        <p:spPr bwMode="auto">
          <a:xfrm>
            <a:off x="22343689" y="10904539"/>
            <a:ext cx="74614" cy="84138"/>
          </a:xfrm>
          <a:custGeom>
            <a:avLst/>
            <a:gdLst>
              <a:gd name="T0" fmla="*/ 35 w 47"/>
              <a:gd name="T1" fmla="*/ 53 h 53"/>
              <a:gd name="T2" fmla="*/ 37 w 47"/>
              <a:gd name="T3" fmla="*/ 41 h 53"/>
              <a:gd name="T4" fmla="*/ 45 w 47"/>
              <a:gd name="T5" fmla="*/ 37 h 53"/>
              <a:gd name="T6" fmla="*/ 47 w 47"/>
              <a:gd name="T7" fmla="*/ 21 h 53"/>
              <a:gd name="T8" fmla="*/ 35 w 47"/>
              <a:gd name="T9" fmla="*/ 11 h 53"/>
              <a:gd name="T10" fmla="*/ 16 w 47"/>
              <a:gd name="T11" fmla="*/ 0 h 53"/>
              <a:gd name="T12" fmla="*/ 8 w 47"/>
              <a:gd name="T13" fmla="*/ 11 h 53"/>
              <a:gd name="T14" fmla="*/ 0 w 47"/>
              <a:gd name="T15" fmla="*/ 35 h 53"/>
              <a:gd name="T16" fmla="*/ 10 w 47"/>
              <a:gd name="T17" fmla="*/ 47 h 53"/>
              <a:gd name="T18" fmla="*/ 35 w 4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53">
                <a:moveTo>
                  <a:pt x="35" y="53"/>
                </a:moveTo>
                <a:lnTo>
                  <a:pt x="37" y="41"/>
                </a:lnTo>
                <a:lnTo>
                  <a:pt x="45" y="37"/>
                </a:lnTo>
                <a:lnTo>
                  <a:pt x="47" y="21"/>
                </a:lnTo>
                <a:lnTo>
                  <a:pt x="35" y="11"/>
                </a:lnTo>
                <a:lnTo>
                  <a:pt x="16" y="0"/>
                </a:lnTo>
                <a:lnTo>
                  <a:pt x="8" y="11"/>
                </a:lnTo>
                <a:lnTo>
                  <a:pt x="0" y="35"/>
                </a:lnTo>
                <a:lnTo>
                  <a:pt x="10" y="47"/>
                </a:lnTo>
                <a:lnTo>
                  <a:pt x="35" y="5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236">
            <a:extLst>
              <a:ext uri="{FF2B5EF4-FFF2-40B4-BE49-F238E27FC236}">
                <a16:creationId xmlns:a16="http://schemas.microsoft.com/office/drawing/2014/main" id="{727A0B79-D8CF-DEAA-286F-029C035BFE41}"/>
              </a:ext>
            </a:extLst>
          </p:cNvPr>
          <p:cNvSpPr>
            <a:spLocks noEditPoints="1"/>
          </p:cNvSpPr>
          <p:nvPr/>
        </p:nvSpPr>
        <p:spPr bwMode="auto">
          <a:xfrm>
            <a:off x="21565813" y="10702926"/>
            <a:ext cx="884238" cy="741364"/>
          </a:xfrm>
          <a:custGeom>
            <a:avLst/>
            <a:gdLst>
              <a:gd name="T0" fmla="*/ 266 w 282"/>
              <a:gd name="T1" fmla="*/ 91 h 236"/>
              <a:gd name="T2" fmla="*/ 252 w 282"/>
              <a:gd name="T3" fmla="*/ 70 h 236"/>
              <a:gd name="T4" fmla="*/ 267 w 282"/>
              <a:gd name="T5" fmla="*/ 61 h 236"/>
              <a:gd name="T6" fmla="*/ 266 w 282"/>
              <a:gd name="T7" fmla="*/ 32 h 236"/>
              <a:gd name="T8" fmla="*/ 262 w 282"/>
              <a:gd name="T9" fmla="*/ 7 h 236"/>
              <a:gd name="T10" fmla="*/ 246 w 282"/>
              <a:gd name="T11" fmla="*/ 5 h 236"/>
              <a:gd name="T12" fmla="*/ 237 w 282"/>
              <a:gd name="T13" fmla="*/ 0 h 236"/>
              <a:gd name="T14" fmla="*/ 218 w 282"/>
              <a:gd name="T15" fmla="*/ 7 h 236"/>
              <a:gd name="T16" fmla="*/ 206 w 282"/>
              <a:gd name="T17" fmla="*/ 10 h 236"/>
              <a:gd name="T18" fmla="*/ 188 w 282"/>
              <a:gd name="T19" fmla="*/ 22 h 236"/>
              <a:gd name="T20" fmla="*/ 176 w 282"/>
              <a:gd name="T21" fmla="*/ 42 h 236"/>
              <a:gd name="T22" fmla="*/ 162 w 282"/>
              <a:gd name="T23" fmla="*/ 57 h 236"/>
              <a:gd name="T24" fmla="*/ 154 w 282"/>
              <a:gd name="T25" fmla="*/ 64 h 236"/>
              <a:gd name="T26" fmla="*/ 123 w 282"/>
              <a:gd name="T27" fmla="*/ 58 h 236"/>
              <a:gd name="T28" fmla="*/ 98 w 282"/>
              <a:gd name="T29" fmla="*/ 79 h 236"/>
              <a:gd name="T30" fmla="*/ 84 w 282"/>
              <a:gd name="T31" fmla="*/ 83 h 236"/>
              <a:gd name="T32" fmla="*/ 78 w 282"/>
              <a:gd name="T33" fmla="*/ 73 h 236"/>
              <a:gd name="T34" fmla="*/ 66 w 282"/>
              <a:gd name="T35" fmla="*/ 51 h 236"/>
              <a:gd name="T36" fmla="*/ 52 w 282"/>
              <a:gd name="T37" fmla="*/ 115 h 236"/>
              <a:gd name="T38" fmla="*/ 46 w 282"/>
              <a:gd name="T39" fmla="*/ 124 h 236"/>
              <a:gd name="T40" fmla="*/ 29 w 282"/>
              <a:gd name="T41" fmla="*/ 122 h 236"/>
              <a:gd name="T42" fmla="*/ 19 w 282"/>
              <a:gd name="T43" fmla="*/ 111 h 236"/>
              <a:gd name="T44" fmla="*/ 7 w 282"/>
              <a:gd name="T45" fmla="*/ 111 h 236"/>
              <a:gd name="T46" fmla="*/ 4 w 282"/>
              <a:gd name="T47" fmla="*/ 123 h 236"/>
              <a:gd name="T48" fmla="*/ 25 w 282"/>
              <a:gd name="T49" fmla="*/ 177 h 236"/>
              <a:gd name="T50" fmla="*/ 28 w 282"/>
              <a:gd name="T51" fmla="*/ 220 h 236"/>
              <a:gd name="T52" fmla="*/ 58 w 282"/>
              <a:gd name="T53" fmla="*/ 235 h 236"/>
              <a:gd name="T54" fmla="*/ 108 w 282"/>
              <a:gd name="T55" fmla="*/ 224 h 236"/>
              <a:gd name="T56" fmla="*/ 153 w 282"/>
              <a:gd name="T57" fmla="*/ 219 h 236"/>
              <a:gd name="T58" fmla="*/ 217 w 282"/>
              <a:gd name="T59" fmla="*/ 180 h 236"/>
              <a:gd name="T60" fmla="*/ 260 w 282"/>
              <a:gd name="T61" fmla="*/ 127 h 236"/>
              <a:gd name="T62" fmla="*/ 271 w 282"/>
              <a:gd name="T63" fmla="*/ 83 h 236"/>
              <a:gd name="T64" fmla="*/ 158 w 282"/>
              <a:gd name="T65" fmla="*/ 156 h 236"/>
              <a:gd name="T66" fmla="*/ 213 w 282"/>
              <a:gd name="T67" fmla="*/ 140 h 236"/>
              <a:gd name="T68" fmla="*/ 211 w 282"/>
              <a:gd name="T69" fmla="*/ 146 h 236"/>
              <a:gd name="T70" fmla="*/ 204 w 282"/>
              <a:gd name="T71" fmla="*/ 148 h 236"/>
              <a:gd name="T72" fmla="*/ 197 w 282"/>
              <a:gd name="T73" fmla="*/ 156 h 236"/>
              <a:gd name="T74" fmla="*/ 180 w 282"/>
              <a:gd name="T75" fmla="*/ 137 h 236"/>
              <a:gd name="T76" fmla="*/ 193 w 282"/>
              <a:gd name="T77" fmla="*/ 124 h 236"/>
              <a:gd name="T78" fmla="*/ 202 w 282"/>
              <a:gd name="T79" fmla="*/ 120 h 236"/>
              <a:gd name="T80" fmla="*/ 207 w 282"/>
              <a:gd name="T81" fmla="*/ 120 h 236"/>
              <a:gd name="T82" fmla="*/ 213 w 282"/>
              <a:gd name="T83" fmla="*/ 120 h 236"/>
              <a:gd name="T84" fmla="*/ 219 w 282"/>
              <a:gd name="T85" fmla="*/ 13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236">
                <a:moveTo>
                  <a:pt x="271" y="83"/>
                </a:moveTo>
                <a:cubicBezTo>
                  <a:pt x="267" y="85"/>
                  <a:pt x="267" y="85"/>
                  <a:pt x="267" y="85"/>
                </a:cubicBezTo>
                <a:cubicBezTo>
                  <a:pt x="266" y="91"/>
                  <a:pt x="266" y="91"/>
                  <a:pt x="266" y="91"/>
                </a:cubicBezTo>
                <a:cubicBezTo>
                  <a:pt x="253" y="88"/>
                  <a:pt x="253" y="88"/>
                  <a:pt x="253" y="88"/>
                </a:cubicBezTo>
                <a:cubicBezTo>
                  <a:pt x="248" y="82"/>
                  <a:pt x="248" y="82"/>
                  <a:pt x="248" y="82"/>
                </a:cubicBezTo>
                <a:cubicBezTo>
                  <a:pt x="252" y="70"/>
                  <a:pt x="252" y="70"/>
                  <a:pt x="252" y="70"/>
                </a:cubicBezTo>
                <a:cubicBezTo>
                  <a:pt x="256" y="64"/>
                  <a:pt x="256" y="64"/>
                  <a:pt x="256" y="64"/>
                </a:cubicBezTo>
                <a:cubicBezTo>
                  <a:pt x="266" y="70"/>
                  <a:pt x="266" y="70"/>
                  <a:pt x="266" y="70"/>
                </a:cubicBezTo>
                <a:cubicBezTo>
                  <a:pt x="267" y="61"/>
                  <a:pt x="267" y="61"/>
                  <a:pt x="267" y="61"/>
                </a:cubicBezTo>
                <a:cubicBezTo>
                  <a:pt x="267" y="51"/>
                  <a:pt x="267" y="51"/>
                  <a:pt x="267" y="51"/>
                </a:cubicBezTo>
                <a:cubicBezTo>
                  <a:pt x="268" y="40"/>
                  <a:pt x="268" y="40"/>
                  <a:pt x="268" y="40"/>
                </a:cubicBezTo>
                <a:cubicBezTo>
                  <a:pt x="266" y="32"/>
                  <a:pt x="266" y="32"/>
                  <a:pt x="266" y="32"/>
                </a:cubicBezTo>
                <a:cubicBezTo>
                  <a:pt x="266" y="20"/>
                  <a:pt x="266" y="20"/>
                  <a:pt x="266" y="20"/>
                </a:cubicBezTo>
                <a:cubicBezTo>
                  <a:pt x="263" y="16"/>
                  <a:pt x="263" y="16"/>
                  <a:pt x="263" y="16"/>
                </a:cubicBezTo>
                <a:cubicBezTo>
                  <a:pt x="262" y="7"/>
                  <a:pt x="262" y="7"/>
                  <a:pt x="262" y="7"/>
                </a:cubicBezTo>
                <a:cubicBezTo>
                  <a:pt x="258" y="4"/>
                  <a:pt x="258" y="4"/>
                  <a:pt x="258" y="4"/>
                </a:cubicBezTo>
                <a:cubicBezTo>
                  <a:pt x="253" y="3"/>
                  <a:pt x="253" y="3"/>
                  <a:pt x="253" y="3"/>
                </a:cubicBezTo>
                <a:cubicBezTo>
                  <a:pt x="246" y="5"/>
                  <a:pt x="246" y="5"/>
                  <a:pt x="246" y="5"/>
                </a:cubicBezTo>
                <a:cubicBezTo>
                  <a:pt x="242" y="2"/>
                  <a:pt x="242" y="2"/>
                  <a:pt x="242" y="2"/>
                </a:cubicBezTo>
                <a:cubicBezTo>
                  <a:pt x="238" y="2"/>
                  <a:pt x="238" y="2"/>
                  <a:pt x="238" y="2"/>
                </a:cubicBezTo>
                <a:cubicBezTo>
                  <a:pt x="237" y="0"/>
                  <a:pt x="237" y="0"/>
                  <a:pt x="237" y="0"/>
                </a:cubicBezTo>
                <a:cubicBezTo>
                  <a:pt x="228" y="0"/>
                  <a:pt x="228" y="0"/>
                  <a:pt x="228" y="0"/>
                </a:cubicBezTo>
                <a:cubicBezTo>
                  <a:pt x="219" y="3"/>
                  <a:pt x="219" y="3"/>
                  <a:pt x="219" y="3"/>
                </a:cubicBezTo>
                <a:cubicBezTo>
                  <a:pt x="218" y="7"/>
                  <a:pt x="218" y="7"/>
                  <a:pt x="218" y="7"/>
                </a:cubicBezTo>
                <a:cubicBezTo>
                  <a:pt x="213" y="10"/>
                  <a:pt x="213" y="10"/>
                  <a:pt x="213" y="10"/>
                </a:cubicBezTo>
                <a:cubicBezTo>
                  <a:pt x="210" y="11"/>
                  <a:pt x="210" y="11"/>
                  <a:pt x="210" y="11"/>
                </a:cubicBezTo>
                <a:cubicBezTo>
                  <a:pt x="206" y="10"/>
                  <a:pt x="206" y="10"/>
                  <a:pt x="206" y="10"/>
                </a:cubicBezTo>
                <a:cubicBezTo>
                  <a:pt x="197" y="16"/>
                  <a:pt x="197" y="16"/>
                  <a:pt x="197" y="16"/>
                </a:cubicBezTo>
                <a:cubicBezTo>
                  <a:pt x="192" y="21"/>
                  <a:pt x="192" y="21"/>
                  <a:pt x="192" y="21"/>
                </a:cubicBezTo>
                <a:cubicBezTo>
                  <a:pt x="188" y="22"/>
                  <a:pt x="188" y="22"/>
                  <a:pt x="188" y="22"/>
                </a:cubicBezTo>
                <a:cubicBezTo>
                  <a:pt x="183" y="29"/>
                  <a:pt x="183" y="29"/>
                  <a:pt x="183" y="29"/>
                </a:cubicBezTo>
                <a:cubicBezTo>
                  <a:pt x="183" y="37"/>
                  <a:pt x="183" y="37"/>
                  <a:pt x="183" y="37"/>
                </a:cubicBezTo>
                <a:cubicBezTo>
                  <a:pt x="176" y="42"/>
                  <a:pt x="176" y="42"/>
                  <a:pt x="176" y="42"/>
                </a:cubicBezTo>
                <a:cubicBezTo>
                  <a:pt x="168" y="48"/>
                  <a:pt x="168" y="48"/>
                  <a:pt x="168" y="48"/>
                </a:cubicBezTo>
                <a:cubicBezTo>
                  <a:pt x="163" y="52"/>
                  <a:pt x="163" y="52"/>
                  <a:pt x="163" y="52"/>
                </a:cubicBezTo>
                <a:cubicBezTo>
                  <a:pt x="162" y="57"/>
                  <a:pt x="162" y="57"/>
                  <a:pt x="162" y="57"/>
                </a:cubicBezTo>
                <a:cubicBezTo>
                  <a:pt x="161" y="64"/>
                  <a:pt x="161" y="64"/>
                  <a:pt x="161" y="64"/>
                </a:cubicBezTo>
                <a:cubicBezTo>
                  <a:pt x="158" y="66"/>
                  <a:pt x="158" y="66"/>
                  <a:pt x="158" y="66"/>
                </a:cubicBezTo>
                <a:cubicBezTo>
                  <a:pt x="154" y="64"/>
                  <a:pt x="154" y="64"/>
                  <a:pt x="154" y="64"/>
                </a:cubicBezTo>
                <a:cubicBezTo>
                  <a:pt x="141" y="64"/>
                  <a:pt x="141" y="64"/>
                  <a:pt x="141" y="64"/>
                </a:cubicBezTo>
                <a:cubicBezTo>
                  <a:pt x="132" y="61"/>
                  <a:pt x="132" y="61"/>
                  <a:pt x="132" y="61"/>
                </a:cubicBezTo>
                <a:cubicBezTo>
                  <a:pt x="123" y="58"/>
                  <a:pt x="123" y="58"/>
                  <a:pt x="123" y="58"/>
                </a:cubicBezTo>
                <a:cubicBezTo>
                  <a:pt x="114" y="62"/>
                  <a:pt x="114" y="62"/>
                  <a:pt x="114" y="62"/>
                </a:cubicBezTo>
                <a:cubicBezTo>
                  <a:pt x="107" y="73"/>
                  <a:pt x="107" y="73"/>
                  <a:pt x="107" y="73"/>
                </a:cubicBezTo>
                <a:cubicBezTo>
                  <a:pt x="98" y="79"/>
                  <a:pt x="98" y="79"/>
                  <a:pt x="98" y="79"/>
                </a:cubicBezTo>
                <a:cubicBezTo>
                  <a:pt x="91" y="82"/>
                  <a:pt x="91" y="82"/>
                  <a:pt x="91" y="82"/>
                </a:cubicBezTo>
                <a:cubicBezTo>
                  <a:pt x="87" y="82"/>
                  <a:pt x="87" y="82"/>
                  <a:pt x="87" y="82"/>
                </a:cubicBezTo>
                <a:cubicBezTo>
                  <a:pt x="84" y="83"/>
                  <a:pt x="84" y="83"/>
                  <a:pt x="84" y="83"/>
                </a:cubicBezTo>
                <a:cubicBezTo>
                  <a:pt x="80" y="82"/>
                  <a:pt x="80" y="82"/>
                  <a:pt x="80" y="82"/>
                </a:cubicBezTo>
                <a:cubicBezTo>
                  <a:pt x="75" y="83"/>
                  <a:pt x="75" y="83"/>
                  <a:pt x="75" y="83"/>
                </a:cubicBezTo>
                <a:cubicBezTo>
                  <a:pt x="78" y="73"/>
                  <a:pt x="78" y="73"/>
                  <a:pt x="78" y="73"/>
                </a:cubicBezTo>
                <a:cubicBezTo>
                  <a:pt x="77" y="69"/>
                  <a:pt x="77" y="69"/>
                  <a:pt x="77" y="69"/>
                </a:cubicBezTo>
                <a:cubicBezTo>
                  <a:pt x="71" y="55"/>
                  <a:pt x="71" y="55"/>
                  <a:pt x="71" y="55"/>
                </a:cubicBezTo>
                <a:cubicBezTo>
                  <a:pt x="66" y="51"/>
                  <a:pt x="66" y="51"/>
                  <a:pt x="66" y="51"/>
                </a:cubicBezTo>
                <a:cubicBezTo>
                  <a:pt x="63" y="113"/>
                  <a:pt x="63" y="113"/>
                  <a:pt x="63" y="113"/>
                </a:cubicBezTo>
                <a:cubicBezTo>
                  <a:pt x="56" y="112"/>
                  <a:pt x="56" y="112"/>
                  <a:pt x="56" y="112"/>
                </a:cubicBezTo>
                <a:cubicBezTo>
                  <a:pt x="52" y="115"/>
                  <a:pt x="52" y="115"/>
                  <a:pt x="52" y="115"/>
                </a:cubicBezTo>
                <a:cubicBezTo>
                  <a:pt x="50" y="118"/>
                  <a:pt x="50" y="118"/>
                  <a:pt x="50" y="118"/>
                </a:cubicBezTo>
                <a:cubicBezTo>
                  <a:pt x="46" y="120"/>
                  <a:pt x="46" y="120"/>
                  <a:pt x="46" y="120"/>
                </a:cubicBezTo>
                <a:cubicBezTo>
                  <a:pt x="46" y="124"/>
                  <a:pt x="46" y="124"/>
                  <a:pt x="46" y="124"/>
                </a:cubicBezTo>
                <a:cubicBezTo>
                  <a:pt x="41" y="121"/>
                  <a:pt x="41" y="121"/>
                  <a:pt x="41" y="121"/>
                </a:cubicBezTo>
                <a:cubicBezTo>
                  <a:pt x="36" y="123"/>
                  <a:pt x="36" y="123"/>
                  <a:pt x="36" y="123"/>
                </a:cubicBezTo>
                <a:cubicBezTo>
                  <a:pt x="29" y="122"/>
                  <a:pt x="29" y="122"/>
                  <a:pt x="29" y="122"/>
                </a:cubicBezTo>
                <a:cubicBezTo>
                  <a:pt x="20" y="119"/>
                  <a:pt x="20" y="119"/>
                  <a:pt x="20" y="119"/>
                </a:cubicBezTo>
                <a:cubicBezTo>
                  <a:pt x="17" y="114"/>
                  <a:pt x="17" y="114"/>
                  <a:pt x="17" y="114"/>
                </a:cubicBezTo>
                <a:cubicBezTo>
                  <a:pt x="19" y="111"/>
                  <a:pt x="19" y="111"/>
                  <a:pt x="19" y="111"/>
                </a:cubicBezTo>
                <a:cubicBezTo>
                  <a:pt x="13" y="107"/>
                  <a:pt x="13" y="107"/>
                  <a:pt x="13" y="107"/>
                </a:cubicBezTo>
                <a:cubicBezTo>
                  <a:pt x="9" y="108"/>
                  <a:pt x="9" y="108"/>
                  <a:pt x="9" y="108"/>
                </a:cubicBezTo>
                <a:cubicBezTo>
                  <a:pt x="7" y="111"/>
                  <a:pt x="7" y="111"/>
                  <a:pt x="7" y="111"/>
                </a:cubicBezTo>
                <a:cubicBezTo>
                  <a:pt x="8" y="115"/>
                  <a:pt x="8" y="115"/>
                  <a:pt x="8" y="115"/>
                </a:cubicBezTo>
                <a:cubicBezTo>
                  <a:pt x="0" y="117"/>
                  <a:pt x="0" y="117"/>
                  <a:pt x="0" y="117"/>
                </a:cubicBezTo>
                <a:cubicBezTo>
                  <a:pt x="1" y="119"/>
                  <a:pt x="3" y="121"/>
                  <a:pt x="4" y="123"/>
                </a:cubicBezTo>
                <a:cubicBezTo>
                  <a:pt x="8" y="127"/>
                  <a:pt x="10" y="132"/>
                  <a:pt x="11" y="138"/>
                </a:cubicBezTo>
                <a:cubicBezTo>
                  <a:pt x="14" y="149"/>
                  <a:pt x="17" y="159"/>
                  <a:pt x="22" y="169"/>
                </a:cubicBezTo>
                <a:cubicBezTo>
                  <a:pt x="24" y="172"/>
                  <a:pt x="25" y="174"/>
                  <a:pt x="25" y="177"/>
                </a:cubicBezTo>
                <a:cubicBezTo>
                  <a:pt x="28" y="183"/>
                  <a:pt x="28" y="189"/>
                  <a:pt x="23" y="194"/>
                </a:cubicBezTo>
                <a:cubicBezTo>
                  <a:pt x="21" y="197"/>
                  <a:pt x="21" y="200"/>
                  <a:pt x="23" y="202"/>
                </a:cubicBezTo>
                <a:cubicBezTo>
                  <a:pt x="27" y="208"/>
                  <a:pt x="27" y="214"/>
                  <a:pt x="28" y="220"/>
                </a:cubicBezTo>
                <a:cubicBezTo>
                  <a:pt x="28" y="221"/>
                  <a:pt x="29" y="223"/>
                  <a:pt x="30" y="224"/>
                </a:cubicBezTo>
                <a:cubicBezTo>
                  <a:pt x="37" y="228"/>
                  <a:pt x="44" y="232"/>
                  <a:pt x="52" y="235"/>
                </a:cubicBezTo>
                <a:cubicBezTo>
                  <a:pt x="53" y="236"/>
                  <a:pt x="56" y="236"/>
                  <a:pt x="58" y="235"/>
                </a:cubicBezTo>
                <a:cubicBezTo>
                  <a:pt x="64" y="232"/>
                  <a:pt x="71" y="229"/>
                  <a:pt x="79" y="229"/>
                </a:cubicBezTo>
                <a:cubicBezTo>
                  <a:pt x="83" y="230"/>
                  <a:pt x="86" y="228"/>
                  <a:pt x="89" y="227"/>
                </a:cubicBezTo>
                <a:cubicBezTo>
                  <a:pt x="95" y="225"/>
                  <a:pt x="101" y="224"/>
                  <a:pt x="108" y="224"/>
                </a:cubicBezTo>
                <a:cubicBezTo>
                  <a:pt x="114" y="224"/>
                  <a:pt x="121" y="222"/>
                  <a:pt x="128" y="225"/>
                </a:cubicBezTo>
                <a:cubicBezTo>
                  <a:pt x="130" y="225"/>
                  <a:pt x="133" y="226"/>
                  <a:pt x="134" y="225"/>
                </a:cubicBezTo>
                <a:cubicBezTo>
                  <a:pt x="140" y="222"/>
                  <a:pt x="148" y="226"/>
                  <a:pt x="153" y="219"/>
                </a:cubicBezTo>
                <a:cubicBezTo>
                  <a:pt x="154" y="218"/>
                  <a:pt x="157" y="217"/>
                  <a:pt x="159" y="217"/>
                </a:cubicBezTo>
                <a:cubicBezTo>
                  <a:pt x="169" y="217"/>
                  <a:pt x="177" y="212"/>
                  <a:pt x="186" y="207"/>
                </a:cubicBezTo>
                <a:cubicBezTo>
                  <a:pt x="197" y="199"/>
                  <a:pt x="207" y="189"/>
                  <a:pt x="217" y="180"/>
                </a:cubicBezTo>
                <a:cubicBezTo>
                  <a:pt x="224" y="173"/>
                  <a:pt x="230" y="167"/>
                  <a:pt x="235" y="159"/>
                </a:cubicBezTo>
                <a:cubicBezTo>
                  <a:pt x="240" y="151"/>
                  <a:pt x="246" y="145"/>
                  <a:pt x="251" y="137"/>
                </a:cubicBezTo>
                <a:cubicBezTo>
                  <a:pt x="253" y="133"/>
                  <a:pt x="256" y="129"/>
                  <a:pt x="260" y="127"/>
                </a:cubicBezTo>
                <a:cubicBezTo>
                  <a:pt x="269" y="121"/>
                  <a:pt x="274" y="113"/>
                  <a:pt x="277" y="103"/>
                </a:cubicBezTo>
                <a:cubicBezTo>
                  <a:pt x="279" y="97"/>
                  <a:pt x="280" y="90"/>
                  <a:pt x="282" y="84"/>
                </a:cubicBezTo>
                <a:lnTo>
                  <a:pt x="271" y="83"/>
                </a:lnTo>
                <a:close/>
                <a:moveTo>
                  <a:pt x="157" y="156"/>
                </a:moveTo>
                <a:cubicBezTo>
                  <a:pt x="157" y="155"/>
                  <a:pt x="157" y="155"/>
                  <a:pt x="157" y="155"/>
                </a:cubicBezTo>
                <a:cubicBezTo>
                  <a:pt x="158" y="156"/>
                  <a:pt x="158" y="156"/>
                  <a:pt x="158" y="156"/>
                </a:cubicBezTo>
                <a:lnTo>
                  <a:pt x="157" y="156"/>
                </a:lnTo>
                <a:close/>
                <a:moveTo>
                  <a:pt x="217" y="137"/>
                </a:moveTo>
                <a:cubicBezTo>
                  <a:pt x="213" y="140"/>
                  <a:pt x="213" y="140"/>
                  <a:pt x="213" y="140"/>
                </a:cubicBezTo>
                <a:cubicBezTo>
                  <a:pt x="215" y="142"/>
                  <a:pt x="215" y="142"/>
                  <a:pt x="215" y="142"/>
                </a:cubicBezTo>
                <a:cubicBezTo>
                  <a:pt x="214" y="144"/>
                  <a:pt x="214" y="144"/>
                  <a:pt x="214" y="144"/>
                </a:cubicBezTo>
                <a:cubicBezTo>
                  <a:pt x="211" y="146"/>
                  <a:pt x="211" y="146"/>
                  <a:pt x="211" y="146"/>
                </a:cubicBezTo>
                <a:cubicBezTo>
                  <a:pt x="209" y="146"/>
                  <a:pt x="209" y="146"/>
                  <a:pt x="209" y="146"/>
                </a:cubicBezTo>
                <a:cubicBezTo>
                  <a:pt x="206" y="147"/>
                  <a:pt x="206" y="147"/>
                  <a:pt x="206" y="147"/>
                </a:cubicBezTo>
                <a:cubicBezTo>
                  <a:pt x="204" y="148"/>
                  <a:pt x="204" y="148"/>
                  <a:pt x="204" y="148"/>
                </a:cubicBezTo>
                <a:cubicBezTo>
                  <a:pt x="201" y="149"/>
                  <a:pt x="201" y="149"/>
                  <a:pt x="201" y="149"/>
                </a:cubicBezTo>
                <a:cubicBezTo>
                  <a:pt x="198" y="155"/>
                  <a:pt x="198" y="155"/>
                  <a:pt x="198" y="155"/>
                </a:cubicBezTo>
                <a:cubicBezTo>
                  <a:pt x="197" y="156"/>
                  <a:pt x="197" y="156"/>
                  <a:pt x="197" y="156"/>
                </a:cubicBezTo>
                <a:cubicBezTo>
                  <a:pt x="194" y="156"/>
                  <a:pt x="194" y="156"/>
                  <a:pt x="194" y="156"/>
                </a:cubicBezTo>
                <a:cubicBezTo>
                  <a:pt x="190" y="155"/>
                  <a:pt x="190" y="155"/>
                  <a:pt x="190" y="155"/>
                </a:cubicBezTo>
                <a:cubicBezTo>
                  <a:pt x="180" y="137"/>
                  <a:pt x="180" y="137"/>
                  <a:pt x="180" y="137"/>
                </a:cubicBezTo>
                <a:cubicBezTo>
                  <a:pt x="187" y="132"/>
                  <a:pt x="187" y="132"/>
                  <a:pt x="187" y="132"/>
                </a:cubicBezTo>
                <a:cubicBezTo>
                  <a:pt x="188" y="127"/>
                  <a:pt x="188" y="127"/>
                  <a:pt x="188" y="127"/>
                </a:cubicBezTo>
                <a:cubicBezTo>
                  <a:pt x="193" y="124"/>
                  <a:pt x="193" y="124"/>
                  <a:pt x="193" y="124"/>
                </a:cubicBezTo>
                <a:cubicBezTo>
                  <a:pt x="198" y="123"/>
                  <a:pt x="198" y="123"/>
                  <a:pt x="198" y="123"/>
                </a:cubicBezTo>
                <a:cubicBezTo>
                  <a:pt x="200" y="121"/>
                  <a:pt x="200" y="121"/>
                  <a:pt x="200" y="121"/>
                </a:cubicBezTo>
                <a:cubicBezTo>
                  <a:pt x="202" y="120"/>
                  <a:pt x="202" y="120"/>
                  <a:pt x="202" y="120"/>
                </a:cubicBezTo>
                <a:cubicBezTo>
                  <a:pt x="203" y="119"/>
                  <a:pt x="203" y="119"/>
                  <a:pt x="203" y="119"/>
                </a:cubicBezTo>
                <a:cubicBezTo>
                  <a:pt x="205" y="119"/>
                  <a:pt x="205" y="119"/>
                  <a:pt x="205" y="119"/>
                </a:cubicBezTo>
                <a:cubicBezTo>
                  <a:pt x="207" y="120"/>
                  <a:pt x="207" y="120"/>
                  <a:pt x="207" y="120"/>
                </a:cubicBezTo>
                <a:cubicBezTo>
                  <a:pt x="208" y="119"/>
                  <a:pt x="208" y="119"/>
                  <a:pt x="208" y="119"/>
                </a:cubicBezTo>
                <a:cubicBezTo>
                  <a:pt x="210" y="121"/>
                  <a:pt x="210" y="121"/>
                  <a:pt x="210" y="121"/>
                </a:cubicBezTo>
                <a:cubicBezTo>
                  <a:pt x="213" y="120"/>
                  <a:pt x="213" y="120"/>
                  <a:pt x="213" y="120"/>
                </a:cubicBezTo>
                <a:cubicBezTo>
                  <a:pt x="216" y="123"/>
                  <a:pt x="216" y="123"/>
                  <a:pt x="216" y="123"/>
                </a:cubicBezTo>
                <a:cubicBezTo>
                  <a:pt x="219" y="130"/>
                  <a:pt x="219" y="130"/>
                  <a:pt x="219" y="130"/>
                </a:cubicBezTo>
                <a:cubicBezTo>
                  <a:pt x="219" y="134"/>
                  <a:pt x="219" y="134"/>
                  <a:pt x="219" y="134"/>
                </a:cubicBezTo>
                <a:lnTo>
                  <a:pt x="217" y="13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237">
            <a:extLst>
              <a:ext uri="{FF2B5EF4-FFF2-40B4-BE49-F238E27FC236}">
                <a16:creationId xmlns:a16="http://schemas.microsoft.com/office/drawing/2014/main" id="{970A6419-87F1-D9BD-783D-63C04BFD9608}"/>
              </a:ext>
            </a:extLst>
          </p:cNvPr>
          <p:cNvSpPr>
            <a:spLocks/>
          </p:cNvSpPr>
          <p:nvPr/>
        </p:nvSpPr>
        <p:spPr bwMode="auto">
          <a:xfrm>
            <a:off x="21335626" y="10414000"/>
            <a:ext cx="728664" cy="677864"/>
          </a:xfrm>
          <a:custGeom>
            <a:avLst/>
            <a:gdLst>
              <a:gd name="T0" fmla="*/ 80 w 232"/>
              <a:gd name="T1" fmla="*/ 203 h 216"/>
              <a:gd name="T2" fmla="*/ 86 w 232"/>
              <a:gd name="T3" fmla="*/ 199 h 216"/>
              <a:gd name="T4" fmla="*/ 90 w 232"/>
              <a:gd name="T5" fmla="*/ 206 h 216"/>
              <a:gd name="T6" fmla="*/ 102 w 232"/>
              <a:gd name="T7" fmla="*/ 214 h 216"/>
              <a:gd name="T8" fmla="*/ 114 w 232"/>
              <a:gd name="T9" fmla="*/ 213 h 216"/>
              <a:gd name="T10" fmla="*/ 119 w 232"/>
              <a:gd name="T11" fmla="*/ 212 h 216"/>
              <a:gd name="T12" fmla="*/ 125 w 232"/>
              <a:gd name="T13" fmla="*/ 207 h 216"/>
              <a:gd name="T14" fmla="*/ 136 w 232"/>
              <a:gd name="T15" fmla="*/ 205 h 216"/>
              <a:gd name="T16" fmla="*/ 142 w 232"/>
              <a:gd name="T17" fmla="*/ 88 h 216"/>
              <a:gd name="T18" fmla="*/ 160 w 232"/>
              <a:gd name="T19" fmla="*/ 26 h 216"/>
              <a:gd name="T20" fmla="*/ 198 w 232"/>
              <a:gd name="T21" fmla="*/ 21 h 216"/>
              <a:gd name="T22" fmla="*/ 212 w 232"/>
              <a:gd name="T23" fmla="*/ 19 h 216"/>
              <a:gd name="T24" fmla="*/ 221 w 232"/>
              <a:gd name="T25" fmla="*/ 19 h 216"/>
              <a:gd name="T26" fmla="*/ 226 w 232"/>
              <a:gd name="T27" fmla="*/ 11 h 216"/>
              <a:gd name="T28" fmla="*/ 173 w 232"/>
              <a:gd name="T29" fmla="*/ 20 h 216"/>
              <a:gd name="T30" fmla="*/ 157 w 232"/>
              <a:gd name="T31" fmla="*/ 19 h 216"/>
              <a:gd name="T32" fmla="*/ 146 w 232"/>
              <a:gd name="T33" fmla="*/ 14 h 216"/>
              <a:gd name="T34" fmla="*/ 138 w 232"/>
              <a:gd name="T35" fmla="*/ 15 h 216"/>
              <a:gd name="T36" fmla="*/ 129 w 232"/>
              <a:gd name="T37" fmla="*/ 14 h 216"/>
              <a:gd name="T38" fmla="*/ 115 w 232"/>
              <a:gd name="T39" fmla="*/ 8 h 216"/>
              <a:gd name="T40" fmla="*/ 48 w 232"/>
              <a:gd name="T41" fmla="*/ 6 h 216"/>
              <a:gd name="T42" fmla="*/ 35 w 232"/>
              <a:gd name="T43" fmla="*/ 7 h 216"/>
              <a:gd name="T44" fmla="*/ 27 w 232"/>
              <a:gd name="T45" fmla="*/ 1 h 216"/>
              <a:gd name="T46" fmla="*/ 16 w 232"/>
              <a:gd name="T47" fmla="*/ 2 h 216"/>
              <a:gd name="T48" fmla="*/ 11 w 232"/>
              <a:gd name="T49" fmla="*/ 5 h 216"/>
              <a:gd name="T50" fmla="*/ 4 w 232"/>
              <a:gd name="T51" fmla="*/ 8 h 216"/>
              <a:gd name="T52" fmla="*/ 0 w 232"/>
              <a:gd name="T53" fmla="*/ 13 h 216"/>
              <a:gd name="T54" fmla="*/ 21 w 232"/>
              <a:gd name="T55" fmla="*/ 53 h 216"/>
              <a:gd name="T56" fmla="*/ 42 w 232"/>
              <a:gd name="T57" fmla="*/ 109 h 216"/>
              <a:gd name="T58" fmla="*/ 49 w 232"/>
              <a:gd name="T59" fmla="*/ 145 h 216"/>
              <a:gd name="T60" fmla="*/ 67 w 232"/>
              <a:gd name="T61" fmla="*/ 202 h 216"/>
              <a:gd name="T62" fmla="*/ 73 w 232"/>
              <a:gd name="T63"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216">
                <a:moveTo>
                  <a:pt x="81" y="207"/>
                </a:moveTo>
                <a:cubicBezTo>
                  <a:pt x="80" y="203"/>
                  <a:pt x="80" y="203"/>
                  <a:pt x="80" y="203"/>
                </a:cubicBezTo>
                <a:cubicBezTo>
                  <a:pt x="82" y="200"/>
                  <a:pt x="82" y="200"/>
                  <a:pt x="82" y="200"/>
                </a:cubicBezTo>
                <a:cubicBezTo>
                  <a:pt x="86" y="199"/>
                  <a:pt x="86" y="199"/>
                  <a:pt x="86" y="199"/>
                </a:cubicBezTo>
                <a:cubicBezTo>
                  <a:pt x="92" y="203"/>
                  <a:pt x="92" y="203"/>
                  <a:pt x="92" y="203"/>
                </a:cubicBezTo>
                <a:cubicBezTo>
                  <a:pt x="90" y="206"/>
                  <a:pt x="90" y="206"/>
                  <a:pt x="90" y="206"/>
                </a:cubicBezTo>
                <a:cubicBezTo>
                  <a:pt x="93" y="211"/>
                  <a:pt x="93" y="211"/>
                  <a:pt x="93" y="211"/>
                </a:cubicBezTo>
                <a:cubicBezTo>
                  <a:pt x="102" y="214"/>
                  <a:pt x="102" y="214"/>
                  <a:pt x="102" y="214"/>
                </a:cubicBezTo>
                <a:cubicBezTo>
                  <a:pt x="109" y="215"/>
                  <a:pt x="109" y="215"/>
                  <a:pt x="109" y="215"/>
                </a:cubicBezTo>
                <a:cubicBezTo>
                  <a:pt x="114" y="213"/>
                  <a:pt x="114" y="213"/>
                  <a:pt x="114" y="213"/>
                </a:cubicBezTo>
                <a:cubicBezTo>
                  <a:pt x="119" y="216"/>
                  <a:pt x="119" y="216"/>
                  <a:pt x="119" y="216"/>
                </a:cubicBezTo>
                <a:cubicBezTo>
                  <a:pt x="119" y="212"/>
                  <a:pt x="119" y="212"/>
                  <a:pt x="119" y="212"/>
                </a:cubicBezTo>
                <a:cubicBezTo>
                  <a:pt x="123" y="210"/>
                  <a:pt x="123" y="210"/>
                  <a:pt x="123" y="210"/>
                </a:cubicBezTo>
                <a:cubicBezTo>
                  <a:pt x="125" y="207"/>
                  <a:pt x="125" y="207"/>
                  <a:pt x="125" y="207"/>
                </a:cubicBezTo>
                <a:cubicBezTo>
                  <a:pt x="129" y="204"/>
                  <a:pt x="129" y="204"/>
                  <a:pt x="129" y="204"/>
                </a:cubicBezTo>
                <a:cubicBezTo>
                  <a:pt x="136" y="205"/>
                  <a:pt x="136" y="205"/>
                  <a:pt x="136" y="205"/>
                </a:cubicBezTo>
                <a:cubicBezTo>
                  <a:pt x="139" y="143"/>
                  <a:pt x="139" y="143"/>
                  <a:pt x="139" y="143"/>
                </a:cubicBezTo>
                <a:cubicBezTo>
                  <a:pt x="142" y="88"/>
                  <a:pt x="142" y="88"/>
                  <a:pt x="142" y="88"/>
                </a:cubicBezTo>
                <a:cubicBezTo>
                  <a:pt x="157" y="88"/>
                  <a:pt x="157" y="88"/>
                  <a:pt x="157" y="88"/>
                </a:cubicBezTo>
                <a:cubicBezTo>
                  <a:pt x="160" y="26"/>
                  <a:pt x="160" y="26"/>
                  <a:pt x="160" y="26"/>
                </a:cubicBezTo>
                <a:cubicBezTo>
                  <a:pt x="175" y="26"/>
                  <a:pt x="175" y="26"/>
                  <a:pt x="175" y="26"/>
                </a:cubicBezTo>
                <a:cubicBezTo>
                  <a:pt x="198" y="21"/>
                  <a:pt x="198" y="21"/>
                  <a:pt x="198" y="21"/>
                </a:cubicBezTo>
                <a:cubicBezTo>
                  <a:pt x="201" y="29"/>
                  <a:pt x="201" y="29"/>
                  <a:pt x="201" y="29"/>
                </a:cubicBezTo>
                <a:cubicBezTo>
                  <a:pt x="212" y="19"/>
                  <a:pt x="212" y="19"/>
                  <a:pt x="212" y="19"/>
                </a:cubicBezTo>
                <a:cubicBezTo>
                  <a:pt x="217" y="17"/>
                  <a:pt x="217" y="17"/>
                  <a:pt x="217" y="17"/>
                </a:cubicBezTo>
                <a:cubicBezTo>
                  <a:pt x="221" y="19"/>
                  <a:pt x="221" y="19"/>
                  <a:pt x="221" y="19"/>
                </a:cubicBezTo>
                <a:cubicBezTo>
                  <a:pt x="232" y="14"/>
                  <a:pt x="232" y="14"/>
                  <a:pt x="232" y="14"/>
                </a:cubicBezTo>
                <a:cubicBezTo>
                  <a:pt x="226" y="11"/>
                  <a:pt x="226" y="11"/>
                  <a:pt x="226" y="11"/>
                </a:cubicBezTo>
                <a:cubicBezTo>
                  <a:pt x="220" y="9"/>
                  <a:pt x="220" y="9"/>
                  <a:pt x="220" y="9"/>
                </a:cubicBezTo>
                <a:cubicBezTo>
                  <a:pt x="173" y="20"/>
                  <a:pt x="173" y="20"/>
                  <a:pt x="173" y="20"/>
                </a:cubicBezTo>
                <a:cubicBezTo>
                  <a:pt x="161" y="17"/>
                  <a:pt x="161" y="17"/>
                  <a:pt x="161" y="17"/>
                </a:cubicBezTo>
                <a:cubicBezTo>
                  <a:pt x="157" y="19"/>
                  <a:pt x="157" y="19"/>
                  <a:pt x="157" y="19"/>
                </a:cubicBezTo>
                <a:cubicBezTo>
                  <a:pt x="151" y="17"/>
                  <a:pt x="151" y="17"/>
                  <a:pt x="151" y="17"/>
                </a:cubicBezTo>
                <a:cubicBezTo>
                  <a:pt x="146" y="14"/>
                  <a:pt x="146" y="14"/>
                  <a:pt x="146" y="14"/>
                </a:cubicBezTo>
                <a:cubicBezTo>
                  <a:pt x="143" y="15"/>
                  <a:pt x="143" y="15"/>
                  <a:pt x="143" y="15"/>
                </a:cubicBezTo>
                <a:cubicBezTo>
                  <a:pt x="138" y="15"/>
                  <a:pt x="138" y="15"/>
                  <a:pt x="138" y="15"/>
                </a:cubicBezTo>
                <a:cubicBezTo>
                  <a:pt x="131" y="17"/>
                  <a:pt x="131" y="17"/>
                  <a:pt x="131" y="17"/>
                </a:cubicBezTo>
                <a:cubicBezTo>
                  <a:pt x="131" y="17"/>
                  <a:pt x="130" y="14"/>
                  <a:pt x="129" y="14"/>
                </a:cubicBezTo>
                <a:cubicBezTo>
                  <a:pt x="128" y="14"/>
                  <a:pt x="121" y="13"/>
                  <a:pt x="121" y="13"/>
                </a:cubicBezTo>
                <a:cubicBezTo>
                  <a:pt x="115" y="8"/>
                  <a:pt x="115" y="8"/>
                  <a:pt x="115" y="8"/>
                </a:cubicBezTo>
                <a:cubicBezTo>
                  <a:pt x="86" y="7"/>
                  <a:pt x="86" y="7"/>
                  <a:pt x="86" y="7"/>
                </a:cubicBezTo>
                <a:cubicBezTo>
                  <a:pt x="48" y="6"/>
                  <a:pt x="48" y="6"/>
                  <a:pt x="48" y="6"/>
                </a:cubicBezTo>
                <a:cubicBezTo>
                  <a:pt x="41" y="9"/>
                  <a:pt x="41" y="9"/>
                  <a:pt x="41" y="9"/>
                </a:cubicBezTo>
                <a:cubicBezTo>
                  <a:pt x="35" y="7"/>
                  <a:pt x="35" y="7"/>
                  <a:pt x="35" y="7"/>
                </a:cubicBezTo>
                <a:cubicBezTo>
                  <a:pt x="32" y="3"/>
                  <a:pt x="32" y="3"/>
                  <a:pt x="32" y="3"/>
                </a:cubicBezTo>
                <a:cubicBezTo>
                  <a:pt x="27" y="1"/>
                  <a:pt x="27" y="1"/>
                  <a:pt x="27" y="1"/>
                </a:cubicBezTo>
                <a:cubicBezTo>
                  <a:pt x="21" y="0"/>
                  <a:pt x="21" y="0"/>
                  <a:pt x="21" y="0"/>
                </a:cubicBezTo>
                <a:cubicBezTo>
                  <a:pt x="16" y="2"/>
                  <a:pt x="16" y="2"/>
                  <a:pt x="16" y="2"/>
                </a:cubicBezTo>
                <a:cubicBezTo>
                  <a:pt x="15" y="6"/>
                  <a:pt x="15" y="6"/>
                  <a:pt x="15" y="6"/>
                </a:cubicBezTo>
                <a:cubicBezTo>
                  <a:pt x="11" y="5"/>
                  <a:pt x="11" y="5"/>
                  <a:pt x="11" y="5"/>
                </a:cubicBezTo>
                <a:cubicBezTo>
                  <a:pt x="6" y="5"/>
                  <a:pt x="6" y="5"/>
                  <a:pt x="6" y="5"/>
                </a:cubicBezTo>
                <a:cubicBezTo>
                  <a:pt x="4" y="8"/>
                  <a:pt x="4" y="8"/>
                  <a:pt x="4" y="8"/>
                </a:cubicBezTo>
                <a:cubicBezTo>
                  <a:pt x="0" y="8"/>
                  <a:pt x="0" y="8"/>
                  <a:pt x="0" y="8"/>
                </a:cubicBezTo>
                <a:cubicBezTo>
                  <a:pt x="0" y="10"/>
                  <a:pt x="0" y="12"/>
                  <a:pt x="0" y="13"/>
                </a:cubicBezTo>
                <a:cubicBezTo>
                  <a:pt x="0" y="18"/>
                  <a:pt x="1" y="22"/>
                  <a:pt x="4" y="25"/>
                </a:cubicBezTo>
                <a:cubicBezTo>
                  <a:pt x="12" y="33"/>
                  <a:pt x="17" y="43"/>
                  <a:pt x="21" y="53"/>
                </a:cubicBezTo>
                <a:cubicBezTo>
                  <a:pt x="25" y="64"/>
                  <a:pt x="30" y="75"/>
                  <a:pt x="36" y="85"/>
                </a:cubicBezTo>
                <a:cubicBezTo>
                  <a:pt x="39" y="93"/>
                  <a:pt x="42" y="100"/>
                  <a:pt x="42" y="109"/>
                </a:cubicBezTo>
                <a:cubicBezTo>
                  <a:pt x="42" y="118"/>
                  <a:pt x="44" y="127"/>
                  <a:pt x="47" y="135"/>
                </a:cubicBezTo>
                <a:cubicBezTo>
                  <a:pt x="48" y="139"/>
                  <a:pt x="49" y="142"/>
                  <a:pt x="49" y="145"/>
                </a:cubicBezTo>
                <a:cubicBezTo>
                  <a:pt x="49" y="155"/>
                  <a:pt x="52" y="165"/>
                  <a:pt x="54" y="174"/>
                </a:cubicBezTo>
                <a:cubicBezTo>
                  <a:pt x="56" y="185"/>
                  <a:pt x="61" y="194"/>
                  <a:pt x="67" y="202"/>
                </a:cubicBezTo>
                <a:cubicBezTo>
                  <a:pt x="71" y="206"/>
                  <a:pt x="74" y="211"/>
                  <a:pt x="77" y="215"/>
                </a:cubicBezTo>
                <a:cubicBezTo>
                  <a:pt x="76" y="213"/>
                  <a:pt x="74" y="211"/>
                  <a:pt x="73" y="209"/>
                </a:cubicBezTo>
                <a:lnTo>
                  <a:pt x="81" y="20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238">
            <a:extLst>
              <a:ext uri="{FF2B5EF4-FFF2-40B4-BE49-F238E27FC236}">
                <a16:creationId xmlns:a16="http://schemas.microsoft.com/office/drawing/2014/main" id="{D8B5898E-D593-BB33-774E-36793D2589D7}"/>
              </a:ext>
            </a:extLst>
          </p:cNvPr>
          <p:cNvSpPr>
            <a:spLocks/>
          </p:cNvSpPr>
          <p:nvPr/>
        </p:nvSpPr>
        <p:spPr bwMode="auto">
          <a:xfrm>
            <a:off x="21772189" y="10458451"/>
            <a:ext cx="504826" cy="504826"/>
          </a:xfrm>
          <a:custGeom>
            <a:avLst/>
            <a:gdLst>
              <a:gd name="T0" fmla="*/ 154 w 318"/>
              <a:gd name="T1" fmla="*/ 6 h 318"/>
              <a:gd name="T2" fmla="*/ 144 w 318"/>
              <a:gd name="T3" fmla="*/ 10 h 318"/>
              <a:gd name="T4" fmla="*/ 123 w 318"/>
              <a:gd name="T5" fmla="*/ 30 h 318"/>
              <a:gd name="T6" fmla="*/ 117 w 318"/>
              <a:gd name="T7" fmla="*/ 14 h 318"/>
              <a:gd name="T8" fmla="*/ 71 w 318"/>
              <a:gd name="T9" fmla="*/ 24 h 318"/>
              <a:gd name="T10" fmla="*/ 42 w 318"/>
              <a:gd name="T11" fmla="*/ 24 h 318"/>
              <a:gd name="T12" fmla="*/ 36 w 318"/>
              <a:gd name="T13" fmla="*/ 146 h 318"/>
              <a:gd name="T14" fmla="*/ 6 w 318"/>
              <a:gd name="T15" fmla="*/ 146 h 318"/>
              <a:gd name="T16" fmla="*/ 0 w 318"/>
              <a:gd name="T17" fmla="*/ 255 h 318"/>
              <a:gd name="T18" fmla="*/ 10 w 318"/>
              <a:gd name="T19" fmla="*/ 263 h 318"/>
              <a:gd name="T20" fmla="*/ 22 w 318"/>
              <a:gd name="T21" fmla="*/ 290 h 318"/>
              <a:gd name="T22" fmla="*/ 24 w 318"/>
              <a:gd name="T23" fmla="*/ 298 h 318"/>
              <a:gd name="T24" fmla="*/ 18 w 318"/>
              <a:gd name="T25" fmla="*/ 318 h 318"/>
              <a:gd name="T26" fmla="*/ 28 w 318"/>
              <a:gd name="T27" fmla="*/ 316 h 318"/>
              <a:gd name="T28" fmla="*/ 36 w 318"/>
              <a:gd name="T29" fmla="*/ 318 h 318"/>
              <a:gd name="T30" fmla="*/ 42 w 318"/>
              <a:gd name="T31" fmla="*/ 316 h 318"/>
              <a:gd name="T32" fmla="*/ 49 w 318"/>
              <a:gd name="T33" fmla="*/ 316 h 318"/>
              <a:gd name="T34" fmla="*/ 63 w 318"/>
              <a:gd name="T35" fmla="*/ 310 h 318"/>
              <a:gd name="T36" fmla="*/ 81 w 318"/>
              <a:gd name="T37" fmla="*/ 298 h 318"/>
              <a:gd name="T38" fmla="*/ 95 w 318"/>
              <a:gd name="T39" fmla="*/ 277 h 318"/>
              <a:gd name="T40" fmla="*/ 113 w 318"/>
              <a:gd name="T41" fmla="*/ 269 h 318"/>
              <a:gd name="T42" fmla="*/ 130 w 318"/>
              <a:gd name="T43" fmla="*/ 275 h 318"/>
              <a:gd name="T44" fmla="*/ 148 w 318"/>
              <a:gd name="T45" fmla="*/ 281 h 318"/>
              <a:gd name="T46" fmla="*/ 174 w 318"/>
              <a:gd name="T47" fmla="*/ 281 h 318"/>
              <a:gd name="T48" fmla="*/ 182 w 318"/>
              <a:gd name="T49" fmla="*/ 285 h 318"/>
              <a:gd name="T50" fmla="*/ 188 w 318"/>
              <a:gd name="T51" fmla="*/ 281 h 318"/>
              <a:gd name="T52" fmla="*/ 190 w 318"/>
              <a:gd name="T53" fmla="*/ 267 h 318"/>
              <a:gd name="T54" fmla="*/ 192 w 318"/>
              <a:gd name="T55" fmla="*/ 257 h 318"/>
              <a:gd name="T56" fmla="*/ 202 w 318"/>
              <a:gd name="T57" fmla="*/ 249 h 318"/>
              <a:gd name="T58" fmla="*/ 217 w 318"/>
              <a:gd name="T59" fmla="*/ 237 h 318"/>
              <a:gd name="T60" fmla="*/ 231 w 318"/>
              <a:gd name="T61" fmla="*/ 227 h 318"/>
              <a:gd name="T62" fmla="*/ 231 w 318"/>
              <a:gd name="T63" fmla="*/ 211 h 318"/>
              <a:gd name="T64" fmla="*/ 241 w 318"/>
              <a:gd name="T65" fmla="*/ 198 h 318"/>
              <a:gd name="T66" fmla="*/ 249 w 318"/>
              <a:gd name="T67" fmla="*/ 196 h 318"/>
              <a:gd name="T68" fmla="*/ 259 w 318"/>
              <a:gd name="T69" fmla="*/ 186 h 318"/>
              <a:gd name="T70" fmla="*/ 277 w 318"/>
              <a:gd name="T71" fmla="*/ 174 h 318"/>
              <a:gd name="T72" fmla="*/ 285 w 318"/>
              <a:gd name="T73" fmla="*/ 176 h 318"/>
              <a:gd name="T74" fmla="*/ 291 w 318"/>
              <a:gd name="T75" fmla="*/ 174 h 318"/>
              <a:gd name="T76" fmla="*/ 300 w 318"/>
              <a:gd name="T77" fmla="*/ 168 h 318"/>
              <a:gd name="T78" fmla="*/ 302 w 318"/>
              <a:gd name="T79" fmla="*/ 160 h 318"/>
              <a:gd name="T80" fmla="*/ 318 w 318"/>
              <a:gd name="T81" fmla="*/ 154 h 318"/>
              <a:gd name="T82" fmla="*/ 312 w 318"/>
              <a:gd name="T83" fmla="*/ 148 h 318"/>
              <a:gd name="T84" fmla="*/ 310 w 318"/>
              <a:gd name="T85" fmla="*/ 142 h 318"/>
              <a:gd name="T86" fmla="*/ 298 w 318"/>
              <a:gd name="T87" fmla="*/ 138 h 318"/>
              <a:gd name="T88" fmla="*/ 285 w 318"/>
              <a:gd name="T89" fmla="*/ 134 h 318"/>
              <a:gd name="T90" fmla="*/ 273 w 318"/>
              <a:gd name="T91" fmla="*/ 134 h 318"/>
              <a:gd name="T92" fmla="*/ 265 w 318"/>
              <a:gd name="T93" fmla="*/ 122 h 318"/>
              <a:gd name="T94" fmla="*/ 261 w 318"/>
              <a:gd name="T95" fmla="*/ 107 h 318"/>
              <a:gd name="T96" fmla="*/ 261 w 318"/>
              <a:gd name="T97" fmla="*/ 101 h 318"/>
              <a:gd name="T98" fmla="*/ 253 w 318"/>
              <a:gd name="T99" fmla="*/ 95 h 318"/>
              <a:gd name="T100" fmla="*/ 249 w 318"/>
              <a:gd name="T101" fmla="*/ 89 h 318"/>
              <a:gd name="T102" fmla="*/ 229 w 318"/>
              <a:gd name="T103" fmla="*/ 71 h 318"/>
              <a:gd name="T104" fmla="*/ 215 w 318"/>
              <a:gd name="T105" fmla="*/ 53 h 318"/>
              <a:gd name="T106" fmla="*/ 210 w 318"/>
              <a:gd name="T107" fmla="*/ 49 h 318"/>
              <a:gd name="T108" fmla="*/ 208 w 318"/>
              <a:gd name="T109" fmla="*/ 41 h 318"/>
              <a:gd name="T110" fmla="*/ 204 w 318"/>
              <a:gd name="T111" fmla="*/ 32 h 318"/>
              <a:gd name="T112" fmla="*/ 188 w 318"/>
              <a:gd name="T113" fmla="*/ 16 h 318"/>
              <a:gd name="T114" fmla="*/ 186 w 318"/>
              <a:gd name="T115" fmla="*/ 12 h 318"/>
              <a:gd name="T116" fmla="*/ 186 w 318"/>
              <a:gd name="T117" fmla="*/ 4 h 318"/>
              <a:gd name="T118" fmla="*/ 184 w 318"/>
              <a:gd name="T119" fmla="*/ 0 h 318"/>
              <a:gd name="T120" fmla="*/ 162 w 318"/>
              <a:gd name="T121" fmla="*/ 10 h 318"/>
              <a:gd name="T122" fmla="*/ 154 w 318"/>
              <a:gd name="T123" fmla="*/ 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18">
                <a:moveTo>
                  <a:pt x="154" y="6"/>
                </a:moveTo>
                <a:lnTo>
                  <a:pt x="144" y="10"/>
                </a:lnTo>
                <a:lnTo>
                  <a:pt x="123" y="30"/>
                </a:lnTo>
                <a:lnTo>
                  <a:pt x="117" y="14"/>
                </a:lnTo>
                <a:lnTo>
                  <a:pt x="71" y="24"/>
                </a:lnTo>
                <a:lnTo>
                  <a:pt x="42" y="24"/>
                </a:lnTo>
                <a:lnTo>
                  <a:pt x="36" y="146"/>
                </a:lnTo>
                <a:lnTo>
                  <a:pt x="6" y="146"/>
                </a:lnTo>
                <a:lnTo>
                  <a:pt x="0" y="255"/>
                </a:lnTo>
                <a:lnTo>
                  <a:pt x="10" y="263"/>
                </a:lnTo>
                <a:lnTo>
                  <a:pt x="22" y="290"/>
                </a:lnTo>
                <a:lnTo>
                  <a:pt x="24" y="298"/>
                </a:lnTo>
                <a:lnTo>
                  <a:pt x="18" y="318"/>
                </a:lnTo>
                <a:lnTo>
                  <a:pt x="28" y="316"/>
                </a:lnTo>
                <a:lnTo>
                  <a:pt x="36" y="318"/>
                </a:lnTo>
                <a:lnTo>
                  <a:pt x="42" y="316"/>
                </a:lnTo>
                <a:lnTo>
                  <a:pt x="49" y="316"/>
                </a:lnTo>
                <a:lnTo>
                  <a:pt x="63" y="310"/>
                </a:lnTo>
                <a:lnTo>
                  <a:pt x="81" y="298"/>
                </a:lnTo>
                <a:lnTo>
                  <a:pt x="95" y="277"/>
                </a:lnTo>
                <a:lnTo>
                  <a:pt x="113" y="269"/>
                </a:lnTo>
                <a:lnTo>
                  <a:pt x="130" y="275"/>
                </a:lnTo>
                <a:lnTo>
                  <a:pt x="148" y="281"/>
                </a:lnTo>
                <a:lnTo>
                  <a:pt x="174" y="281"/>
                </a:lnTo>
                <a:lnTo>
                  <a:pt x="182" y="285"/>
                </a:lnTo>
                <a:lnTo>
                  <a:pt x="188" y="281"/>
                </a:lnTo>
                <a:lnTo>
                  <a:pt x="190" y="267"/>
                </a:lnTo>
                <a:lnTo>
                  <a:pt x="192" y="257"/>
                </a:lnTo>
                <a:lnTo>
                  <a:pt x="202" y="249"/>
                </a:lnTo>
                <a:lnTo>
                  <a:pt x="217" y="237"/>
                </a:lnTo>
                <a:lnTo>
                  <a:pt x="231" y="227"/>
                </a:lnTo>
                <a:lnTo>
                  <a:pt x="231" y="211"/>
                </a:lnTo>
                <a:lnTo>
                  <a:pt x="241" y="198"/>
                </a:lnTo>
                <a:lnTo>
                  <a:pt x="249" y="196"/>
                </a:lnTo>
                <a:lnTo>
                  <a:pt x="259" y="186"/>
                </a:lnTo>
                <a:lnTo>
                  <a:pt x="277" y="174"/>
                </a:lnTo>
                <a:lnTo>
                  <a:pt x="285" y="176"/>
                </a:lnTo>
                <a:lnTo>
                  <a:pt x="291" y="174"/>
                </a:lnTo>
                <a:lnTo>
                  <a:pt x="300" y="168"/>
                </a:lnTo>
                <a:lnTo>
                  <a:pt x="302" y="160"/>
                </a:lnTo>
                <a:lnTo>
                  <a:pt x="318" y="154"/>
                </a:lnTo>
                <a:lnTo>
                  <a:pt x="312" y="148"/>
                </a:lnTo>
                <a:lnTo>
                  <a:pt x="310" y="142"/>
                </a:lnTo>
                <a:lnTo>
                  <a:pt x="298" y="138"/>
                </a:lnTo>
                <a:lnTo>
                  <a:pt x="285" y="134"/>
                </a:lnTo>
                <a:lnTo>
                  <a:pt x="273" y="134"/>
                </a:lnTo>
                <a:lnTo>
                  <a:pt x="265" y="122"/>
                </a:lnTo>
                <a:lnTo>
                  <a:pt x="261" y="107"/>
                </a:lnTo>
                <a:lnTo>
                  <a:pt x="261" y="101"/>
                </a:lnTo>
                <a:lnTo>
                  <a:pt x="253" y="95"/>
                </a:lnTo>
                <a:lnTo>
                  <a:pt x="249" y="89"/>
                </a:lnTo>
                <a:lnTo>
                  <a:pt x="229" y="71"/>
                </a:lnTo>
                <a:lnTo>
                  <a:pt x="215" y="53"/>
                </a:lnTo>
                <a:lnTo>
                  <a:pt x="210" y="49"/>
                </a:lnTo>
                <a:lnTo>
                  <a:pt x="208" y="41"/>
                </a:lnTo>
                <a:lnTo>
                  <a:pt x="204" y="32"/>
                </a:lnTo>
                <a:lnTo>
                  <a:pt x="188" y="16"/>
                </a:lnTo>
                <a:lnTo>
                  <a:pt x="186" y="12"/>
                </a:lnTo>
                <a:lnTo>
                  <a:pt x="186" y="4"/>
                </a:lnTo>
                <a:lnTo>
                  <a:pt x="184" y="0"/>
                </a:lnTo>
                <a:lnTo>
                  <a:pt x="162" y="10"/>
                </a:lnTo>
                <a:lnTo>
                  <a:pt x="154" y="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239">
            <a:extLst>
              <a:ext uri="{FF2B5EF4-FFF2-40B4-BE49-F238E27FC236}">
                <a16:creationId xmlns:a16="http://schemas.microsoft.com/office/drawing/2014/main" id="{B46596A7-38F1-11E6-9A41-F65FE887434E}"/>
              </a:ext>
            </a:extLst>
          </p:cNvPr>
          <p:cNvSpPr>
            <a:spLocks/>
          </p:cNvSpPr>
          <p:nvPr/>
        </p:nvSpPr>
        <p:spPr bwMode="auto">
          <a:xfrm>
            <a:off x="22346862" y="10059988"/>
            <a:ext cx="563564" cy="906464"/>
          </a:xfrm>
          <a:custGeom>
            <a:avLst/>
            <a:gdLst>
              <a:gd name="T0" fmla="*/ 177 w 180"/>
              <a:gd name="T1" fmla="*/ 2 h 289"/>
              <a:gd name="T2" fmla="*/ 172 w 180"/>
              <a:gd name="T3" fmla="*/ 4 h 289"/>
              <a:gd name="T4" fmla="*/ 161 w 180"/>
              <a:gd name="T5" fmla="*/ 9 h 289"/>
              <a:gd name="T6" fmla="*/ 148 w 180"/>
              <a:gd name="T7" fmla="*/ 12 h 289"/>
              <a:gd name="T8" fmla="*/ 138 w 180"/>
              <a:gd name="T9" fmla="*/ 13 h 289"/>
              <a:gd name="T10" fmla="*/ 133 w 180"/>
              <a:gd name="T11" fmla="*/ 16 h 289"/>
              <a:gd name="T12" fmla="*/ 124 w 180"/>
              <a:gd name="T13" fmla="*/ 20 h 289"/>
              <a:gd name="T14" fmla="*/ 117 w 180"/>
              <a:gd name="T15" fmla="*/ 17 h 289"/>
              <a:gd name="T16" fmla="*/ 106 w 180"/>
              <a:gd name="T17" fmla="*/ 21 h 289"/>
              <a:gd name="T18" fmla="*/ 99 w 180"/>
              <a:gd name="T19" fmla="*/ 17 h 289"/>
              <a:gd name="T20" fmla="*/ 95 w 180"/>
              <a:gd name="T21" fmla="*/ 17 h 289"/>
              <a:gd name="T22" fmla="*/ 78 w 180"/>
              <a:gd name="T23" fmla="*/ 17 h 289"/>
              <a:gd name="T24" fmla="*/ 76 w 180"/>
              <a:gd name="T25" fmla="*/ 44 h 289"/>
              <a:gd name="T26" fmla="*/ 79 w 180"/>
              <a:gd name="T27" fmla="*/ 52 h 289"/>
              <a:gd name="T28" fmla="*/ 94 w 180"/>
              <a:gd name="T29" fmla="*/ 68 h 289"/>
              <a:gd name="T30" fmla="*/ 93 w 180"/>
              <a:gd name="T31" fmla="*/ 82 h 289"/>
              <a:gd name="T32" fmla="*/ 95 w 180"/>
              <a:gd name="T33" fmla="*/ 92 h 289"/>
              <a:gd name="T34" fmla="*/ 88 w 180"/>
              <a:gd name="T35" fmla="*/ 100 h 289"/>
              <a:gd name="T36" fmla="*/ 85 w 180"/>
              <a:gd name="T37" fmla="*/ 114 h 289"/>
              <a:gd name="T38" fmla="*/ 81 w 180"/>
              <a:gd name="T39" fmla="*/ 118 h 289"/>
              <a:gd name="T40" fmla="*/ 74 w 180"/>
              <a:gd name="T41" fmla="*/ 106 h 289"/>
              <a:gd name="T42" fmla="*/ 68 w 180"/>
              <a:gd name="T43" fmla="*/ 88 h 289"/>
              <a:gd name="T44" fmla="*/ 72 w 180"/>
              <a:gd name="T45" fmla="*/ 71 h 289"/>
              <a:gd name="T46" fmla="*/ 59 w 180"/>
              <a:gd name="T47" fmla="*/ 71 h 289"/>
              <a:gd name="T48" fmla="*/ 52 w 180"/>
              <a:gd name="T49" fmla="*/ 62 h 289"/>
              <a:gd name="T50" fmla="*/ 11 w 180"/>
              <a:gd name="T51" fmla="*/ 77 h 289"/>
              <a:gd name="T52" fmla="*/ 3 w 180"/>
              <a:gd name="T53" fmla="*/ 80 h 289"/>
              <a:gd name="T54" fmla="*/ 3 w 180"/>
              <a:gd name="T55" fmla="*/ 96 h 289"/>
              <a:gd name="T56" fmla="*/ 12 w 180"/>
              <a:gd name="T57" fmla="*/ 99 h 289"/>
              <a:gd name="T58" fmla="*/ 23 w 180"/>
              <a:gd name="T59" fmla="*/ 100 h 289"/>
              <a:gd name="T60" fmla="*/ 36 w 180"/>
              <a:gd name="T61" fmla="*/ 106 h 289"/>
              <a:gd name="T62" fmla="*/ 44 w 180"/>
              <a:gd name="T63" fmla="*/ 110 h 289"/>
              <a:gd name="T64" fmla="*/ 43 w 180"/>
              <a:gd name="T65" fmla="*/ 118 h 289"/>
              <a:gd name="T66" fmla="*/ 42 w 180"/>
              <a:gd name="T67" fmla="*/ 131 h 289"/>
              <a:gd name="T68" fmla="*/ 44 w 180"/>
              <a:gd name="T69" fmla="*/ 137 h 289"/>
              <a:gd name="T70" fmla="*/ 40 w 180"/>
              <a:gd name="T71" fmla="*/ 148 h 289"/>
              <a:gd name="T72" fmla="*/ 41 w 180"/>
              <a:gd name="T73" fmla="*/ 156 h 289"/>
              <a:gd name="T74" fmla="*/ 42 w 180"/>
              <a:gd name="T75" fmla="*/ 164 h 289"/>
              <a:gd name="T76" fmla="*/ 33 w 180"/>
              <a:gd name="T77" fmla="*/ 174 h 289"/>
              <a:gd name="T78" fmla="*/ 31 w 180"/>
              <a:gd name="T79" fmla="*/ 192 h 289"/>
              <a:gd name="T80" fmla="*/ 13 w 180"/>
              <a:gd name="T81" fmla="*/ 212 h 289"/>
              <a:gd name="T82" fmla="*/ 17 w 180"/>
              <a:gd name="T83" fmla="*/ 225 h 289"/>
              <a:gd name="T84" fmla="*/ 19 w 180"/>
              <a:gd name="T85" fmla="*/ 245 h 289"/>
              <a:gd name="T86" fmla="*/ 18 w 180"/>
              <a:gd name="T87" fmla="*/ 266 h 289"/>
              <a:gd name="T88" fmla="*/ 23 w 180"/>
              <a:gd name="T89" fmla="*/ 280 h 289"/>
              <a:gd name="T90" fmla="*/ 33 w 180"/>
              <a:gd name="T91" fmla="*/ 289 h 289"/>
              <a:gd name="T92" fmla="*/ 32 w 180"/>
              <a:gd name="T93" fmla="*/ 278 h 289"/>
              <a:gd name="T94" fmla="*/ 51 w 180"/>
              <a:gd name="T95" fmla="*/ 258 h 289"/>
              <a:gd name="T96" fmla="*/ 79 w 180"/>
              <a:gd name="T97" fmla="*/ 237 h 289"/>
              <a:gd name="T98" fmla="*/ 82 w 180"/>
              <a:gd name="T99" fmla="*/ 206 h 289"/>
              <a:gd name="T100" fmla="*/ 75 w 180"/>
              <a:gd name="T101" fmla="*/ 165 h 289"/>
              <a:gd name="T102" fmla="*/ 134 w 180"/>
              <a:gd name="T103" fmla="*/ 120 h 289"/>
              <a:gd name="T104" fmla="*/ 176 w 180"/>
              <a:gd name="T105" fmla="*/ 82 h 289"/>
              <a:gd name="T106" fmla="*/ 178 w 180"/>
              <a:gd name="T107" fmla="*/ 45 h 289"/>
              <a:gd name="T108" fmla="*/ 180 w 180"/>
              <a:gd name="T109" fmla="*/ 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289">
                <a:moveTo>
                  <a:pt x="179" y="0"/>
                </a:moveTo>
                <a:cubicBezTo>
                  <a:pt x="177" y="2"/>
                  <a:pt x="177" y="2"/>
                  <a:pt x="177" y="2"/>
                </a:cubicBezTo>
                <a:cubicBezTo>
                  <a:pt x="175" y="2"/>
                  <a:pt x="175" y="2"/>
                  <a:pt x="175" y="2"/>
                </a:cubicBezTo>
                <a:cubicBezTo>
                  <a:pt x="172" y="4"/>
                  <a:pt x="172" y="4"/>
                  <a:pt x="172" y="4"/>
                </a:cubicBezTo>
                <a:cubicBezTo>
                  <a:pt x="166" y="7"/>
                  <a:pt x="166" y="7"/>
                  <a:pt x="166" y="7"/>
                </a:cubicBezTo>
                <a:cubicBezTo>
                  <a:pt x="161" y="9"/>
                  <a:pt x="161" y="9"/>
                  <a:pt x="161" y="9"/>
                </a:cubicBezTo>
                <a:cubicBezTo>
                  <a:pt x="155" y="11"/>
                  <a:pt x="155" y="11"/>
                  <a:pt x="155" y="11"/>
                </a:cubicBezTo>
                <a:cubicBezTo>
                  <a:pt x="148" y="12"/>
                  <a:pt x="148" y="12"/>
                  <a:pt x="148" y="12"/>
                </a:cubicBezTo>
                <a:cubicBezTo>
                  <a:pt x="143" y="15"/>
                  <a:pt x="143" y="15"/>
                  <a:pt x="143" y="15"/>
                </a:cubicBezTo>
                <a:cubicBezTo>
                  <a:pt x="138" y="13"/>
                  <a:pt x="138" y="13"/>
                  <a:pt x="138" y="13"/>
                </a:cubicBezTo>
                <a:cubicBezTo>
                  <a:pt x="134" y="12"/>
                  <a:pt x="134" y="12"/>
                  <a:pt x="134" y="12"/>
                </a:cubicBezTo>
                <a:cubicBezTo>
                  <a:pt x="133" y="16"/>
                  <a:pt x="133" y="16"/>
                  <a:pt x="133" y="16"/>
                </a:cubicBezTo>
                <a:cubicBezTo>
                  <a:pt x="130" y="18"/>
                  <a:pt x="130" y="18"/>
                  <a:pt x="130" y="18"/>
                </a:cubicBezTo>
                <a:cubicBezTo>
                  <a:pt x="124" y="20"/>
                  <a:pt x="124" y="20"/>
                  <a:pt x="124" y="20"/>
                </a:cubicBezTo>
                <a:cubicBezTo>
                  <a:pt x="122" y="18"/>
                  <a:pt x="122" y="18"/>
                  <a:pt x="122" y="18"/>
                </a:cubicBezTo>
                <a:cubicBezTo>
                  <a:pt x="117" y="17"/>
                  <a:pt x="117" y="17"/>
                  <a:pt x="117" y="17"/>
                </a:cubicBezTo>
                <a:cubicBezTo>
                  <a:pt x="110" y="21"/>
                  <a:pt x="110" y="21"/>
                  <a:pt x="110" y="21"/>
                </a:cubicBezTo>
                <a:cubicBezTo>
                  <a:pt x="106" y="21"/>
                  <a:pt x="106" y="21"/>
                  <a:pt x="106" y="21"/>
                </a:cubicBezTo>
                <a:cubicBezTo>
                  <a:pt x="103" y="19"/>
                  <a:pt x="103" y="19"/>
                  <a:pt x="103" y="19"/>
                </a:cubicBezTo>
                <a:cubicBezTo>
                  <a:pt x="99" y="17"/>
                  <a:pt x="99" y="17"/>
                  <a:pt x="99" y="17"/>
                </a:cubicBezTo>
                <a:cubicBezTo>
                  <a:pt x="97" y="15"/>
                  <a:pt x="97" y="15"/>
                  <a:pt x="97" y="15"/>
                </a:cubicBezTo>
                <a:cubicBezTo>
                  <a:pt x="95" y="17"/>
                  <a:pt x="95" y="17"/>
                  <a:pt x="95" y="17"/>
                </a:cubicBezTo>
                <a:cubicBezTo>
                  <a:pt x="86" y="17"/>
                  <a:pt x="86" y="17"/>
                  <a:pt x="86" y="17"/>
                </a:cubicBezTo>
                <a:cubicBezTo>
                  <a:pt x="78" y="17"/>
                  <a:pt x="78" y="17"/>
                  <a:pt x="78" y="17"/>
                </a:cubicBezTo>
                <a:cubicBezTo>
                  <a:pt x="79" y="21"/>
                  <a:pt x="78" y="25"/>
                  <a:pt x="77" y="28"/>
                </a:cubicBezTo>
                <a:cubicBezTo>
                  <a:pt x="75" y="33"/>
                  <a:pt x="75" y="39"/>
                  <a:pt x="76" y="44"/>
                </a:cubicBezTo>
                <a:cubicBezTo>
                  <a:pt x="77" y="47"/>
                  <a:pt x="77" y="49"/>
                  <a:pt x="78" y="51"/>
                </a:cubicBezTo>
                <a:cubicBezTo>
                  <a:pt x="79" y="52"/>
                  <a:pt x="79" y="52"/>
                  <a:pt x="79" y="52"/>
                </a:cubicBezTo>
                <a:cubicBezTo>
                  <a:pt x="88" y="59"/>
                  <a:pt x="88" y="59"/>
                  <a:pt x="88" y="59"/>
                </a:cubicBezTo>
                <a:cubicBezTo>
                  <a:pt x="94" y="68"/>
                  <a:pt x="94" y="68"/>
                  <a:pt x="94" y="68"/>
                </a:cubicBezTo>
                <a:cubicBezTo>
                  <a:pt x="98" y="78"/>
                  <a:pt x="98" y="78"/>
                  <a:pt x="98" y="78"/>
                </a:cubicBezTo>
                <a:cubicBezTo>
                  <a:pt x="93" y="82"/>
                  <a:pt x="93" y="82"/>
                  <a:pt x="93" y="82"/>
                </a:cubicBezTo>
                <a:cubicBezTo>
                  <a:pt x="94" y="86"/>
                  <a:pt x="94" y="86"/>
                  <a:pt x="94" y="86"/>
                </a:cubicBezTo>
                <a:cubicBezTo>
                  <a:pt x="95" y="92"/>
                  <a:pt x="95" y="92"/>
                  <a:pt x="95" y="92"/>
                </a:cubicBezTo>
                <a:cubicBezTo>
                  <a:pt x="92" y="98"/>
                  <a:pt x="92" y="98"/>
                  <a:pt x="92" y="98"/>
                </a:cubicBezTo>
                <a:cubicBezTo>
                  <a:pt x="88" y="100"/>
                  <a:pt x="88" y="100"/>
                  <a:pt x="88" y="100"/>
                </a:cubicBezTo>
                <a:cubicBezTo>
                  <a:pt x="86" y="108"/>
                  <a:pt x="86" y="108"/>
                  <a:pt x="86" y="108"/>
                </a:cubicBezTo>
                <a:cubicBezTo>
                  <a:pt x="85" y="114"/>
                  <a:pt x="85" y="114"/>
                  <a:pt x="85" y="114"/>
                </a:cubicBezTo>
                <a:cubicBezTo>
                  <a:pt x="84" y="118"/>
                  <a:pt x="84" y="118"/>
                  <a:pt x="84" y="118"/>
                </a:cubicBezTo>
                <a:cubicBezTo>
                  <a:pt x="81" y="118"/>
                  <a:pt x="81" y="118"/>
                  <a:pt x="81" y="118"/>
                </a:cubicBezTo>
                <a:cubicBezTo>
                  <a:pt x="81" y="113"/>
                  <a:pt x="81" y="113"/>
                  <a:pt x="81" y="113"/>
                </a:cubicBezTo>
                <a:cubicBezTo>
                  <a:pt x="74" y="106"/>
                  <a:pt x="74" y="106"/>
                  <a:pt x="74" y="106"/>
                </a:cubicBezTo>
                <a:cubicBezTo>
                  <a:pt x="68" y="98"/>
                  <a:pt x="68" y="98"/>
                  <a:pt x="68" y="98"/>
                </a:cubicBezTo>
                <a:cubicBezTo>
                  <a:pt x="68" y="88"/>
                  <a:pt x="68" y="88"/>
                  <a:pt x="68" y="88"/>
                </a:cubicBezTo>
                <a:cubicBezTo>
                  <a:pt x="73" y="80"/>
                  <a:pt x="73" y="80"/>
                  <a:pt x="73" y="80"/>
                </a:cubicBezTo>
                <a:cubicBezTo>
                  <a:pt x="72" y="71"/>
                  <a:pt x="72" y="71"/>
                  <a:pt x="72" y="71"/>
                </a:cubicBezTo>
                <a:cubicBezTo>
                  <a:pt x="65" y="68"/>
                  <a:pt x="65" y="68"/>
                  <a:pt x="65" y="68"/>
                </a:cubicBezTo>
                <a:cubicBezTo>
                  <a:pt x="59" y="71"/>
                  <a:pt x="59" y="71"/>
                  <a:pt x="59" y="71"/>
                </a:cubicBezTo>
                <a:cubicBezTo>
                  <a:pt x="56" y="69"/>
                  <a:pt x="56" y="69"/>
                  <a:pt x="56" y="69"/>
                </a:cubicBezTo>
                <a:cubicBezTo>
                  <a:pt x="52" y="62"/>
                  <a:pt x="52" y="62"/>
                  <a:pt x="52" y="62"/>
                </a:cubicBezTo>
                <a:cubicBezTo>
                  <a:pt x="30" y="69"/>
                  <a:pt x="30" y="69"/>
                  <a:pt x="30" y="69"/>
                </a:cubicBezTo>
                <a:cubicBezTo>
                  <a:pt x="11" y="77"/>
                  <a:pt x="11" y="77"/>
                  <a:pt x="11" y="77"/>
                </a:cubicBezTo>
                <a:cubicBezTo>
                  <a:pt x="9" y="77"/>
                  <a:pt x="9" y="77"/>
                  <a:pt x="9" y="77"/>
                </a:cubicBezTo>
                <a:cubicBezTo>
                  <a:pt x="3" y="80"/>
                  <a:pt x="3" y="80"/>
                  <a:pt x="3" y="80"/>
                </a:cubicBezTo>
                <a:cubicBezTo>
                  <a:pt x="0" y="83"/>
                  <a:pt x="0" y="83"/>
                  <a:pt x="0" y="83"/>
                </a:cubicBezTo>
                <a:cubicBezTo>
                  <a:pt x="3" y="96"/>
                  <a:pt x="3" y="96"/>
                  <a:pt x="3" y="96"/>
                </a:cubicBezTo>
                <a:cubicBezTo>
                  <a:pt x="10" y="97"/>
                  <a:pt x="10" y="97"/>
                  <a:pt x="10" y="97"/>
                </a:cubicBezTo>
                <a:cubicBezTo>
                  <a:pt x="12" y="99"/>
                  <a:pt x="12" y="99"/>
                  <a:pt x="12" y="99"/>
                </a:cubicBezTo>
                <a:cubicBezTo>
                  <a:pt x="14" y="97"/>
                  <a:pt x="14" y="97"/>
                  <a:pt x="14" y="97"/>
                </a:cubicBezTo>
                <a:cubicBezTo>
                  <a:pt x="23" y="100"/>
                  <a:pt x="23" y="100"/>
                  <a:pt x="23" y="100"/>
                </a:cubicBezTo>
                <a:cubicBezTo>
                  <a:pt x="27" y="104"/>
                  <a:pt x="27" y="104"/>
                  <a:pt x="27" y="104"/>
                </a:cubicBezTo>
                <a:cubicBezTo>
                  <a:pt x="36" y="106"/>
                  <a:pt x="36" y="106"/>
                  <a:pt x="36" y="106"/>
                </a:cubicBezTo>
                <a:cubicBezTo>
                  <a:pt x="41" y="109"/>
                  <a:pt x="41" y="109"/>
                  <a:pt x="41" y="109"/>
                </a:cubicBezTo>
                <a:cubicBezTo>
                  <a:pt x="44" y="110"/>
                  <a:pt x="44" y="110"/>
                  <a:pt x="44" y="110"/>
                </a:cubicBezTo>
                <a:cubicBezTo>
                  <a:pt x="44" y="113"/>
                  <a:pt x="44" y="113"/>
                  <a:pt x="44" y="113"/>
                </a:cubicBezTo>
                <a:cubicBezTo>
                  <a:pt x="43" y="118"/>
                  <a:pt x="43" y="118"/>
                  <a:pt x="43" y="118"/>
                </a:cubicBezTo>
                <a:cubicBezTo>
                  <a:pt x="43" y="124"/>
                  <a:pt x="43" y="124"/>
                  <a:pt x="43" y="124"/>
                </a:cubicBezTo>
                <a:cubicBezTo>
                  <a:pt x="42" y="131"/>
                  <a:pt x="42" y="131"/>
                  <a:pt x="42" y="131"/>
                </a:cubicBezTo>
                <a:cubicBezTo>
                  <a:pt x="39" y="135"/>
                  <a:pt x="39" y="135"/>
                  <a:pt x="39" y="135"/>
                </a:cubicBezTo>
                <a:cubicBezTo>
                  <a:pt x="44" y="137"/>
                  <a:pt x="44" y="137"/>
                  <a:pt x="44" y="137"/>
                </a:cubicBezTo>
                <a:cubicBezTo>
                  <a:pt x="41" y="142"/>
                  <a:pt x="41" y="142"/>
                  <a:pt x="41" y="142"/>
                </a:cubicBezTo>
                <a:cubicBezTo>
                  <a:pt x="40" y="148"/>
                  <a:pt x="40" y="148"/>
                  <a:pt x="40" y="148"/>
                </a:cubicBezTo>
                <a:cubicBezTo>
                  <a:pt x="39" y="151"/>
                  <a:pt x="39" y="151"/>
                  <a:pt x="39" y="151"/>
                </a:cubicBezTo>
                <a:cubicBezTo>
                  <a:pt x="41" y="156"/>
                  <a:pt x="41" y="156"/>
                  <a:pt x="41" y="156"/>
                </a:cubicBezTo>
                <a:cubicBezTo>
                  <a:pt x="40" y="161"/>
                  <a:pt x="40" y="161"/>
                  <a:pt x="40" y="161"/>
                </a:cubicBezTo>
                <a:cubicBezTo>
                  <a:pt x="42" y="164"/>
                  <a:pt x="42" y="164"/>
                  <a:pt x="42" y="164"/>
                </a:cubicBezTo>
                <a:cubicBezTo>
                  <a:pt x="36" y="173"/>
                  <a:pt x="36" y="173"/>
                  <a:pt x="36" y="173"/>
                </a:cubicBezTo>
                <a:cubicBezTo>
                  <a:pt x="33" y="174"/>
                  <a:pt x="33" y="174"/>
                  <a:pt x="33" y="174"/>
                </a:cubicBezTo>
                <a:cubicBezTo>
                  <a:pt x="33" y="178"/>
                  <a:pt x="33" y="178"/>
                  <a:pt x="33" y="178"/>
                </a:cubicBezTo>
                <a:cubicBezTo>
                  <a:pt x="31" y="192"/>
                  <a:pt x="31" y="192"/>
                  <a:pt x="31" y="192"/>
                </a:cubicBezTo>
                <a:cubicBezTo>
                  <a:pt x="12" y="211"/>
                  <a:pt x="12" y="211"/>
                  <a:pt x="12" y="211"/>
                </a:cubicBezTo>
                <a:cubicBezTo>
                  <a:pt x="13" y="212"/>
                  <a:pt x="13" y="212"/>
                  <a:pt x="13" y="212"/>
                </a:cubicBezTo>
                <a:cubicBezTo>
                  <a:pt x="14" y="221"/>
                  <a:pt x="14" y="221"/>
                  <a:pt x="14" y="221"/>
                </a:cubicBezTo>
                <a:cubicBezTo>
                  <a:pt x="17" y="225"/>
                  <a:pt x="17" y="225"/>
                  <a:pt x="17" y="225"/>
                </a:cubicBezTo>
                <a:cubicBezTo>
                  <a:pt x="17" y="237"/>
                  <a:pt x="17" y="237"/>
                  <a:pt x="17" y="237"/>
                </a:cubicBezTo>
                <a:cubicBezTo>
                  <a:pt x="19" y="245"/>
                  <a:pt x="19" y="245"/>
                  <a:pt x="19" y="245"/>
                </a:cubicBezTo>
                <a:cubicBezTo>
                  <a:pt x="18" y="256"/>
                  <a:pt x="18" y="256"/>
                  <a:pt x="18" y="256"/>
                </a:cubicBezTo>
                <a:cubicBezTo>
                  <a:pt x="18" y="266"/>
                  <a:pt x="18" y="266"/>
                  <a:pt x="18" y="266"/>
                </a:cubicBezTo>
                <a:cubicBezTo>
                  <a:pt x="17" y="275"/>
                  <a:pt x="17" y="275"/>
                  <a:pt x="17" y="275"/>
                </a:cubicBezTo>
                <a:cubicBezTo>
                  <a:pt x="23" y="280"/>
                  <a:pt x="23" y="280"/>
                  <a:pt x="23" y="280"/>
                </a:cubicBezTo>
                <a:cubicBezTo>
                  <a:pt x="22" y="288"/>
                  <a:pt x="22" y="288"/>
                  <a:pt x="22" y="288"/>
                </a:cubicBezTo>
                <a:cubicBezTo>
                  <a:pt x="33" y="289"/>
                  <a:pt x="33" y="289"/>
                  <a:pt x="33" y="289"/>
                </a:cubicBezTo>
                <a:cubicBezTo>
                  <a:pt x="33" y="288"/>
                  <a:pt x="33" y="288"/>
                  <a:pt x="33" y="288"/>
                </a:cubicBezTo>
                <a:cubicBezTo>
                  <a:pt x="34" y="285"/>
                  <a:pt x="34" y="281"/>
                  <a:pt x="32" y="278"/>
                </a:cubicBezTo>
                <a:cubicBezTo>
                  <a:pt x="29" y="274"/>
                  <a:pt x="32" y="270"/>
                  <a:pt x="35" y="267"/>
                </a:cubicBezTo>
                <a:cubicBezTo>
                  <a:pt x="40" y="263"/>
                  <a:pt x="45" y="260"/>
                  <a:pt x="51" y="258"/>
                </a:cubicBezTo>
                <a:cubicBezTo>
                  <a:pt x="58" y="257"/>
                  <a:pt x="65" y="255"/>
                  <a:pt x="70" y="251"/>
                </a:cubicBezTo>
                <a:cubicBezTo>
                  <a:pt x="75" y="247"/>
                  <a:pt x="79" y="243"/>
                  <a:pt x="79" y="237"/>
                </a:cubicBezTo>
                <a:cubicBezTo>
                  <a:pt x="79" y="230"/>
                  <a:pt x="81" y="224"/>
                  <a:pt x="82" y="217"/>
                </a:cubicBezTo>
                <a:cubicBezTo>
                  <a:pt x="83" y="213"/>
                  <a:pt x="83" y="210"/>
                  <a:pt x="82" y="206"/>
                </a:cubicBezTo>
                <a:cubicBezTo>
                  <a:pt x="78" y="196"/>
                  <a:pt x="76" y="185"/>
                  <a:pt x="73" y="174"/>
                </a:cubicBezTo>
                <a:cubicBezTo>
                  <a:pt x="72" y="171"/>
                  <a:pt x="72" y="167"/>
                  <a:pt x="75" y="165"/>
                </a:cubicBezTo>
                <a:cubicBezTo>
                  <a:pt x="90" y="153"/>
                  <a:pt x="105" y="140"/>
                  <a:pt x="120" y="128"/>
                </a:cubicBezTo>
                <a:cubicBezTo>
                  <a:pt x="124" y="124"/>
                  <a:pt x="129" y="122"/>
                  <a:pt x="134" y="120"/>
                </a:cubicBezTo>
                <a:cubicBezTo>
                  <a:pt x="140" y="117"/>
                  <a:pt x="145" y="114"/>
                  <a:pt x="151" y="111"/>
                </a:cubicBezTo>
                <a:cubicBezTo>
                  <a:pt x="163" y="104"/>
                  <a:pt x="170" y="94"/>
                  <a:pt x="176" y="82"/>
                </a:cubicBezTo>
                <a:cubicBezTo>
                  <a:pt x="178" y="76"/>
                  <a:pt x="180" y="70"/>
                  <a:pt x="178" y="64"/>
                </a:cubicBezTo>
                <a:cubicBezTo>
                  <a:pt x="177" y="57"/>
                  <a:pt x="178" y="51"/>
                  <a:pt x="178" y="45"/>
                </a:cubicBezTo>
                <a:cubicBezTo>
                  <a:pt x="178" y="40"/>
                  <a:pt x="179" y="35"/>
                  <a:pt x="179" y="30"/>
                </a:cubicBezTo>
                <a:cubicBezTo>
                  <a:pt x="177" y="22"/>
                  <a:pt x="178" y="14"/>
                  <a:pt x="180" y="6"/>
                </a:cubicBezTo>
                <a:cubicBezTo>
                  <a:pt x="180" y="4"/>
                  <a:pt x="180" y="2"/>
                  <a:pt x="179"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240">
            <a:extLst>
              <a:ext uri="{FF2B5EF4-FFF2-40B4-BE49-F238E27FC236}">
                <a16:creationId xmlns:a16="http://schemas.microsoft.com/office/drawing/2014/main" id="{3CD9A633-4B03-F5EB-7592-2A2577084F1A}"/>
              </a:ext>
            </a:extLst>
          </p:cNvPr>
          <p:cNvSpPr>
            <a:spLocks/>
          </p:cNvSpPr>
          <p:nvPr/>
        </p:nvSpPr>
        <p:spPr bwMode="auto">
          <a:xfrm>
            <a:off x="22064288" y="10339388"/>
            <a:ext cx="420688" cy="382588"/>
          </a:xfrm>
          <a:custGeom>
            <a:avLst/>
            <a:gdLst>
              <a:gd name="T0" fmla="*/ 4 w 265"/>
              <a:gd name="T1" fmla="*/ 91 h 241"/>
              <a:gd name="T2" fmla="*/ 24 w 265"/>
              <a:gd name="T3" fmla="*/ 116 h 241"/>
              <a:gd name="T4" fmla="*/ 31 w 265"/>
              <a:gd name="T5" fmla="*/ 128 h 241"/>
              <a:gd name="T6" fmla="*/ 65 w 265"/>
              <a:gd name="T7" fmla="*/ 164 h 241"/>
              <a:gd name="T8" fmla="*/ 77 w 265"/>
              <a:gd name="T9" fmla="*/ 176 h 241"/>
              <a:gd name="T10" fmla="*/ 81 w 265"/>
              <a:gd name="T11" fmla="*/ 197 h 241"/>
              <a:gd name="T12" fmla="*/ 101 w 265"/>
              <a:gd name="T13" fmla="*/ 209 h 241"/>
              <a:gd name="T14" fmla="*/ 126 w 265"/>
              <a:gd name="T15" fmla="*/ 217 h 241"/>
              <a:gd name="T16" fmla="*/ 134 w 265"/>
              <a:gd name="T17" fmla="*/ 229 h 241"/>
              <a:gd name="T18" fmla="*/ 136 w 265"/>
              <a:gd name="T19" fmla="*/ 229 h 241"/>
              <a:gd name="T20" fmla="*/ 156 w 265"/>
              <a:gd name="T21" fmla="*/ 233 h 241"/>
              <a:gd name="T22" fmla="*/ 172 w 265"/>
              <a:gd name="T23" fmla="*/ 239 h 241"/>
              <a:gd name="T24" fmla="*/ 196 w 265"/>
              <a:gd name="T25" fmla="*/ 237 h 241"/>
              <a:gd name="T26" fmla="*/ 239 w 265"/>
              <a:gd name="T27" fmla="*/ 203 h 241"/>
              <a:gd name="T28" fmla="*/ 243 w 265"/>
              <a:gd name="T29" fmla="*/ 168 h 241"/>
              <a:gd name="T30" fmla="*/ 261 w 265"/>
              <a:gd name="T31" fmla="*/ 148 h 241"/>
              <a:gd name="T32" fmla="*/ 259 w 265"/>
              <a:gd name="T33" fmla="*/ 132 h 241"/>
              <a:gd name="T34" fmla="*/ 257 w 265"/>
              <a:gd name="T35" fmla="*/ 116 h 241"/>
              <a:gd name="T36" fmla="*/ 265 w 265"/>
              <a:gd name="T37" fmla="*/ 95 h 241"/>
              <a:gd name="T38" fmla="*/ 261 w 265"/>
              <a:gd name="T39" fmla="*/ 83 h 241"/>
              <a:gd name="T40" fmla="*/ 263 w 265"/>
              <a:gd name="T41" fmla="*/ 57 h 241"/>
              <a:gd name="T42" fmla="*/ 265 w 265"/>
              <a:gd name="T43" fmla="*/ 41 h 241"/>
              <a:gd name="T44" fmla="*/ 249 w 265"/>
              <a:gd name="T45" fmla="*/ 33 h 241"/>
              <a:gd name="T46" fmla="*/ 223 w 265"/>
              <a:gd name="T47" fmla="*/ 22 h 241"/>
              <a:gd name="T48" fmla="*/ 201 w 265"/>
              <a:gd name="T49" fmla="*/ 20 h 241"/>
              <a:gd name="T50" fmla="*/ 184 w 265"/>
              <a:gd name="T51" fmla="*/ 14 h 241"/>
              <a:gd name="T52" fmla="*/ 166 w 265"/>
              <a:gd name="T53" fmla="*/ 2 h 241"/>
              <a:gd name="T54" fmla="*/ 128 w 265"/>
              <a:gd name="T55" fmla="*/ 12 h 241"/>
              <a:gd name="T56" fmla="*/ 124 w 265"/>
              <a:gd name="T57" fmla="*/ 33 h 241"/>
              <a:gd name="T58" fmla="*/ 114 w 265"/>
              <a:gd name="T59" fmla="*/ 37 h 241"/>
              <a:gd name="T60" fmla="*/ 101 w 265"/>
              <a:gd name="T61" fmla="*/ 43 h 241"/>
              <a:gd name="T62" fmla="*/ 87 w 265"/>
              <a:gd name="T63" fmla="*/ 55 h 241"/>
              <a:gd name="T64" fmla="*/ 73 w 265"/>
              <a:gd name="T65" fmla="*/ 73 h 241"/>
              <a:gd name="T66" fmla="*/ 45 w 265"/>
              <a:gd name="T67" fmla="*/ 81 h 241"/>
              <a:gd name="T68" fmla="*/ 24 w 265"/>
              <a:gd name="T69" fmla="*/ 83 h 241"/>
              <a:gd name="T70" fmla="*/ 0 w 265"/>
              <a:gd name="T71" fmla="*/ 75 h 241"/>
              <a:gd name="T72" fmla="*/ 2 w 265"/>
              <a:gd name="T73" fmla="*/ 8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41">
                <a:moveTo>
                  <a:pt x="2" y="87"/>
                </a:moveTo>
                <a:lnTo>
                  <a:pt x="4" y="91"/>
                </a:lnTo>
                <a:lnTo>
                  <a:pt x="20" y="107"/>
                </a:lnTo>
                <a:lnTo>
                  <a:pt x="24" y="116"/>
                </a:lnTo>
                <a:lnTo>
                  <a:pt x="26" y="124"/>
                </a:lnTo>
                <a:lnTo>
                  <a:pt x="31" y="128"/>
                </a:lnTo>
                <a:lnTo>
                  <a:pt x="45" y="146"/>
                </a:lnTo>
                <a:lnTo>
                  <a:pt x="65" y="164"/>
                </a:lnTo>
                <a:lnTo>
                  <a:pt x="69" y="170"/>
                </a:lnTo>
                <a:lnTo>
                  <a:pt x="77" y="176"/>
                </a:lnTo>
                <a:lnTo>
                  <a:pt x="77" y="182"/>
                </a:lnTo>
                <a:lnTo>
                  <a:pt x="81" y="197"/>
                </a:lnTo>
                <a:lnTo>
                  <a:pt x="89" y="209"/>
                </a:lnTo>
                <a:lnTo>
                  <a:pt x="101" y="209"/>
                </a:lnTo>
                <a:lnTo>
                  <a:pt x="114" y="213"/>
                </a:lnTo>
                <a:lnTo>
                  <a:pt x="126" y="217"/>
                </a:lnTo>
                <a:lnTo>
                  <a:pt x="128" y="223"/>
                </a:lnTo>
                <a:lnTo>
                  <a:pt x="134" y="229"/>
                </a:lnTo>
                <a:lnTo>
                  <a:pt x="118" y="235"/>
                </a:lnTo>
                <a:lnTo>
                  <a:pt x="136" y="229"/>
                </a:lnTo>
                <a:lnTo>
                  <a:pt x="154" y="229"/>
                </a:lnTo>
                <a:lnTo>
                  <a:pt x="156" y="233"/>
                </a:lnTo>
                <a:lnTo>
                  <a:pt x="164" y="233"/>
                </a:lnTo>
                <a:lnTo>
                  <a:pt x="172" y="239"/>
                </a:lnTo>
                <a:lnTo>
                  <a:pt x="186" y="235"/>
                </a:lnTo>
                <a:lnTo>
                  <a:pt x="196" y="237"/>
                </a:lnTo>
                <a:lnTo>
                  <a:pt x="201" y="241"/>
                </a:lnTo>
                <a:lnTo>
                  <a:pt x="239" y="203"/>
                </a:lnTo>
                <a:lnTo>
                  <a:pt x="243" y="176"/>
                </a:lnTo>
                <a:lnTo>
                  <a:pt x="243" y="168"/>
                </a:lnTo>
                <a:lnTo>
                  <a:pt x="249" y="166"/>
                </a:lnTo>
                <a:lnTo>
                  <a:pt x="261" y="148"/>
                </a:lnTo>
                <a:lnTo>
                  <a:pt x="257" y="142"/>
                </a:lnTo>
                <a:lnTo>
                  <a:pt x="259" y="132"/>
                </a:lnTo>
                <a:lnTo>
                  <a:pt x="255" y="122"/>
                </a:lnTo>
                <a:lnTo>
                  <a:pt x="257" y="116"/>
                </a:lnTo>
                <a:lnTo>
                  <a:pt x="259" y="105"/>
                </a:lnTo>
                <a:lnTo>
                  <a:pt x="265" y="95"/>
                </a:lnTo>
                <a:lnTo>
                  <a:pt x="255" y="91"/>
                </a:lnTo>
                <a:lnTo>
                  <a:pt x="261" y="83"/>
                </a:lnTo>
                <a:lnTo>
                  <a:pt x="263" y="69"/>
                </a:lnTo>
                <a:lnTo>
                  <a:pt x="263" y="57"/>
                </a:lnTo>
                <a:lnTo>
                  <a:pt x="265" y="47"/>
                </a:lnTo>
                <a:lnTo>
                  <a:pt x="265" y="41"/>
                </a:lnTo>
                <a:lnTo>
                  <a:pt x="259" y="39"/>
                </a:lnTo>
                <a:lnTo>
                  <a:pt x="249" y="33"/>
                </a:lnTo>
                <a:lnTo>
                  <a:pt x="231" y="29"/>
                </a:lnTo>
                <a:lnTo>
                  <a:pt x="223" y="22"/>
                </a:lnTo>
                <a:lnTo>
                  <a:pt x="205" y="16"/>
                </a:lnTo>
                <a:lnTo>
                  <a:pt x="201" y="20"/>
                </a:lnTo>
                <a:lnTo>
                  <a:pt x="197" y="16"/>
                </a:lnTo>
                <a:lnTo>
                  <a:pt x="184" y="14"/>
                </a:lnTo>
                <a:lnTo>
                  <a:pt x="182" y="2"/>
                </a:lnTo>
                <a:lnTo>
                  <a:pt x="166" y="2"/>
                </a:lnTo>
                <a:lnTo>
                  <a:pt x="154" y="0"/>
                </a:lnTo>
                <a:lnTo>
                  <a:pt x="128" y="12"/>
                </a:lnTo>
                <a:lnTo>
                  <a:pt x="126" y="29"/>
                </a:lnTo>
                <a:lnTo>
                  <a:pt x="124" y="33"/>
                </a:lnTo>
                <a:lnTo>
                  <a:pt x="120" y="41"/>
                </a:lnTo>
                <a:lnTo>
                  <a:pt x="114" y="37"/>
                </a:lnTo>
                <a:lnTo>
                  <a:pt x="107" y="43"/>
                </a:lnTo>
                <a:lnTo>
                  <a:pt x="101" y="43"/>
                </a:lnTo>
                <a:lnTo>
                  <a:pt x="95" y="53"/>
                </a:lnTo>
                <a:lnTo>
                  <a:pt x="87" y="55"/>
                </a:lnTo>
                <a:lnTo>
                  <a:pt x="81" y="65"/>
                </a:lnTo>
                <a:lnTo>
                  <a:pt x="73" y="73"/>
                </a:lnTo>
                <a:lnTo>
                  <a:pt x="59" y="87"/>
                </a:lnTo>
                <a:lnTo>
                  <a:pt x="45" y="81"/>
                </a:lnTo>
                <a:lnTo>
                  <a:pt x="29" y="79"/>
                </a:lnTo>
                <a:lnTo>
                  <a:pt x="24" y="83"/>
                </a:lnTo>
                <a:lnTo>
                  <a:pt x="10" y="77"/>
                </a:lnTo>
                <a:lnTo>
                  <a:pt x="0" y="75"/>
                </a:lnTo>
                <a:lnTo>
                  <a:pt x="2" y="79"/>
                </a:lnTo>
                <a:lnTo>
                  <a:pt x="2" y="8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241">
            <a:extLst>
              <a:ext uri="{FF2B5EF4-FFF2-40B4-BE49-F238E27FC236}">
                <a16:creationId xmlns:a16="http://schemas.microsoft.com/office/drawing/2014/main" id="{A716CFD4-1E01-58F8-9E93-7B0487C3A093}"/>
              </a:ext>
            </a:extLst>
          </p:cNvPr>
          <p:cNvSpPr>
            <a:spLocks/>
          </p:cNvSpPr>
          <p:nvPr/>
        </p:nvSpPr>
        <p:spPr bwMode="auto">
          <a:xfrm>
            <a:off x="21380077" y="10529889"/>
            <a:ext cx="9526" cy="19050"/>
          </a:xfrm>
          <a:custGeom>
            <a:avLst/>
            <a:gdLst>
              <a:gd name="T0" fmla="*/ 3 w 3"/>
              <a:gd name="T1" fmla="*/ 6 h 6"/>
              <a:gd name="T2" fmla="*/ 0 w 3"/>
              <a:gd name="T3" fmla="*/ 0 h 6"/>
              <a:gd name="T4" fmla="*/ 3 w 3"/>
              <a:gd name="T5" fmla="*/ 6 h 6"/>
            </a:gdLst>
            <a:ahLst/>
            <a:cxnLst>
              <a:cxn ang="0">
                <a:pos x="T0" y="T1"/>
              </a:cxn>
              <a:cxn ang="0">
                <a:pos x="T2" y="T3"/>
              </a:cxn>
              <a:cxn ang="0">
                <a:pos x="T4" y="T5"/>
              </a:cxn>
            </a:cxnLst>
            <a:rect l="0" t="0" r="r" b="b"/>
            <a:pathLst>
              <a:path w="3" h="6">
                <a:moveTo>
                  <a:pt x="3" y="6"/>
                </a:moveTo>
                <a:cubicBezTo>
                  <a:pt x="2" y="4"/>
                  <a:pt x="1" y="2"/>
                  <a:pt x="0" y="0"/>
                </a:cubicBezTo>
                <a:cubicBezTo>
                  <a:pt x="1" y="2"/>
                  <a:pt x="2" y="4"/>
                  <a:pt x="3" y="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242">
            <a:extLst>
              <a:ext uri="{FF2B5EF4-FFF2-40B4-BE49-F238E27FC236}">
                <a16:creationId xmlns:a16="http://schemas.microsoft.com/office/drawing/2014/main" id="{7FBC388E-2F7B-C71C-428B-6C4DCCF7A083}"/>
              </a:ext>
            </a:extLst>
          </p:cNvPr>
          <p:cNvSpPr>
            <a:spLocks/>
          </p:cNvSpPr>
          <p:nvPr/>
        </p:nvSpPr>
        <p:spPr bwMode="auto">
          <a:xfrm>
            <a:off x="21335626" y="9805989"/>
            <a:ext cx="677864" cy="671514"/>
          </a:xfrm>
          <a:custGeom>
            <a:avLst/>
            <a:gdLst>
              <a:gd name="T0" fmla="*/ 6 w 216"/>
              <a:gd name="T1" fmla="*/ 199 h 214"/>
              <a:gd name="T2" fmla="*/ 15 w 216"/>
              <a:gd name="T3" fmla="*/ 200 h 214"/>
              <a:gd name="T4" fmla="*/ 21 w 216"/>
              <a:gd name="T5" fmla="*/ 194 h 214"/>
              <a:gd name="T6" fmla="*/ 32 w 216"/>
              <a:gd name="T7" fmla="*/ 197 h 214"/>
              <a:gd name="T8" fmla="*/ 41 w 216"/>
              <a:gd name="T9" fmla="*/ 203 h 214"/>
              <a:gd name="T10" fmla="*/ 86 w 216"/>
              <a:gd name="T11" fmla="*/ 201 h 214"/>
              <a:gd name="T12" fmla="*/ 121 w 216"/>
              <a:gd name="T13" fmla="*/ 207 h 214"/>
              <a:gd name="T14" fmla="*/ 131 w 216"/>
              <a:gd name="T15" fmla="*/ 211 h 214"/>
              <a:gd name="T16" fmla="*/ 143 w 216"/>
              <a:gd name="T17" fmla="*/ 209 h 214"/>
              <a:gd name="T18" fmla="*/ 151 w 216"/>
              <a:gd name="T19" fmla="*/ 211 h 214"/>
              <a:gd name="T20" fmla="*/ 161 w 216"/>
              <a:gd name="T21" fmla="*/ 211 h 214"/>
              <a:gd name="T22" fmla="*/ 202 w 216"/>
              <a:gd name="T23" fmla="*/ 207 h 214"/>
              <a:gd name="T24" fmla="*/ 178 w 216"/>
              <a:gd name="T25" fmla="*/ 125 h 214"/>
              <a:gd name="T26" fmla="*/ 216 w 216"/>
              <a:gd name="T27" fmla="*/ 115 h 214"/>
              <a:gd name="T28" fmla="*/ 214 w 216"/>
              <a:gd name="T29" fmla="*/ 91 h 214"/>
              <a:gd name="T30" fmla="*/ 203 w 216"/>
              <a:gd name="T31" fmla="*/ 94 h 214"/>
              <a:gd name="T32" fmla="*/ 191 w 216"/>
              <a:gd name="T33" fmla="*/ 91 h 214"/>
              <a:gd name="T34" fmla="*/ 186 w 216"/>
              <a:gd name="T35" fmla="*/ 88 h 214"/>
              <a:gd name="T36" fmla="*/ 184 w 216"/>
              <a:gd name="T37" fmla="*/ 79 h 214"/>
              <a:gd name="T38" fmla="*/ 183 w 216"/>
              <a:gd name="T39" fmla="*/ 68 h 214"/>
              <a:gd name="T40" fmla="*/ 177 w 216"/>
              <a:gd name="T41" fmla="*/ 56 h 214"/>
              <a:gd name="T42" fmla="*/ 178 w 216"/>
              <a:gd name="T43" fmla="*/ 45 h 214"/>
              <a:gd name="T44" fmla="*/ 176 w 216"/>
              <a:gd name="T45" fmla="*/ 39 h 214"/>
              <a:gd name="T46" fmla="*/ 178 w 216"/>
              <a:gd name="T47" fmla="*/ 26 h 214"/>
              <a:gd name="T48" fmla="*/ 158 w 216"/>
              <a:gd name="T49" fmla="*/ 21 h 214"/>
              <a:gd name="T50" fmla="*/ 154 w 216"/>
              <a:gd name="T51" fmla="*/ 18 h 214"/>
              <a:gd name="T52" fmla="*/ 136 w 216"/>
              <a:gd name="T53" fmla="*/ 20 h 214"/>
              <a:gd name="T54" fmla="*/ 134 w 216"/>
              <a:gd name="T55" fmla="*/ 29 h 214"/>
              <a:gd name="T56" fmla="*/ 119 w 216"/>
              <a:gd name="T57" fmla="*/ 38 h 214"/>
              <a:gd name="T58" fmla="*/ 100 w 216"/>
              <a:gd name="T59" fmla="*/ 32 h 214"/>
              <a:gd name="T60" fmla="*/ 93 w 216"/>
              <a:gd name="T61" fmla="*/ 15 h 214"/>
              <a:gd name="T62" fmla="*/ 93 w 216"/>
              <a:gd name="T63" fmla="*/ 10 h 214"/>
              <a:gd name="T64" fmla="*/ 91 w 216"/>
              <a:gd name="T65" fmla="*/ 3 h 214"/>
              <a:gd name="T66" fmla="*/ 33 w 216"/>
              <a:gd name="T67" fmla="*/ 1 h 214"/>
              <a:gd name="T68" fmla="*/ 21 w 216"/>
              <a:gd name="T69" fmla="*/ 2 h 214"/>
              <a:gd name="T70" fmla="*/ 21 w 216"/>
              <a:gd name="T71" fmla="*/ 18 h 214"/>
              <a:gd name="T72" fmla="*/ 27 w 216"/>
              <a:gd name="T73" fmla="*/ 51 h 214"/>
              <a:gd name="T74" fmla="*/ 33 w 216"/>
              <a:gd name="T75" fmla="*/ 77 h 214"/>
              <a:gd name="T76" fmla="*/ 29 w 216"/>
              <a:gd name="T77" fmla="*/ 115 h 214"/>
              <a:gd name="T78" fmla="*/ 11 w 216"/>
              <a:gd name="T79" fmla="*/ 143 h 214"/>
              <a:gd name="T80" fmla="*/ 0 w 216"/>
              <a:gd name="T81" fmla="*/ 182 h 214"/>
              <a:gd name="T82" fmla="*/ 0 w 216"/>
              <a:gd name="T83" fmla="*/ 20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214">
                <a:moveTo>
                  <a:pt x="4" y="202"/>
                </a:moveTo>
                <a:cubicBezTo>
                  <a:pt x="6" y="199"/>
                  <a:pt x="6" y="199"/>
                  <a:pt x="6" y="199"/>
                </a:cubicBezTo>
                <a:cubicBezTo>
                  <a:pt x="11" y="199"/>
                  <a:pt x="11" y="199"/>
                  <a:pt x="11" y="199"/>
                </a:cubicBezTo>
                <a:cubicBezTo>
                  <a:pt x="15" y="200"/>
                  <a:pt x="15" y="200"/>
                  <a:pt x="15" y="200"/>
                </a:cubicBezTo>
                <a:cubicBezTo>
                  <a:pt x="16" y="196"/>
                  <a:pt x="16" y="196"/>
                  <a:pt x="16" y="196"/>
                </a:cubicBezTo>
                <a:cubicBezTo>
                  <a:pt x="21" y="194"/>
                  <a:pt x="21" y="194"/>
                  <a:pt x="21" y="194"/>
                </a:cubicBezTo>
                <a:cubicBezTo>
                  <a:pt x="27" y="195"/>
                  <a:pt x="27" y="195"/>
                  <a:pt x="27" y="195"/>
                </a:cubicBezTo>
                <a:cubicBezTo>
                  <a:pt x="32" y="197"/>
                  <a:pt x="32" y="197"/>
                  <a:pt x="32" y="197"/>
                </a:cubicBezTo>
                <a:cubicBezTo>
                  <a:pt x="35" y="201"/>
                  <a:pt x="35" y="201"/>
                  <a:pt x="35" y="201"/>
                </a:cubicBezTo>
                <a:cubicBezTo>
                  <a:pt x="41" y="203"/>
                  <a:pt x="41" y="203"/>
                  <a:pt x="41" y="203"/>
                </a:cubicBezTo>
                <a:cubicBezTo>
                  <a:pt x="48" y="200"/>
                  <a:pt x="48" y="200"/>
                  <a:pt x="48" y="200"/>
                </a:cubicBezTo>
                <a:cubicBezTo>
                  <a:pt x="86" y="201"/>
                  <a:pt x="86" y="201"/>
                  <a:pt x="86" y="201"/>
                </a:cubicBezTo>
                <a:cubicBezTo>
                  <a:pt x="115" y="202"/>
                  <a:pt x="115" y="202"/>
                  <a:pt x="115" y="202"/>
                </a:cubicBezTo>
                <a:cubicBezTo>
                  <a:pt x="121" y="207"/>
                  <a:pt x="121" y="207"/>
                  <a:pt x="121" y="207"/>
                </a:cubicBezTo>
                <a:cubicBezTo>
                  <a:pt x="121" y="207"/>
                  <a:pt x="128" y="208"/>
                  <a:pt x="129" y="208"/>
                </a:cubicBezTo>
                <a:cubicBezTo>
                  <a:pt x="130" y="208"/>
                  <a:pt x="131" y="211"/>
                  <a:pt x="131" y="211"/>
                </a:cubicBezTo>
                <a:cubicBezTo>
                  <a:pt x="138" y="209"/>
                  <a:pt x="138" y="209"/>
                  <a:pt x="138" y="209"/>
                </a:cubicBezTo>
                <a:cubicBezTo>
                  <a:pt x="143" y="209"/>
                  <a:pt x="143" y="209"/>
                  <a:pt x="143" y="209"/>
                </a:cubicBezTo>
                <a:cubicBezTo>
                  <a:pt x="146" y="208"/>
                  <a:pt x="146" y="208"/>
                  <a:pt x="146" y="208"/>
                </a:cubicBezTo>
                <a:cubicBezTo>
                  <a:pt x="151" y="211"/>
                  <a:pt x="151" y="211"/>
                  <a:pt x="151" y="211"/>
                </a:cubicBezTo>
                <a:cubicBezTo>
                  <a:pt x="157" y="213"/>
                  <a:pt x="157" y="213"/>
                  <a:pt x="157" y="213"/>
                </a:cubicBezTo>
                <a:cubicBezTo>
                  <a:pt x="161" y="211"/>
                  <a:pt x="161" y="211"/>
                  <a:pt x="161" y="211"/>
                </a:cubicBezTo>
                <a:cubicBezTo>
                  <a:pt x="173" y="214"/>
                  <a:pt x="173" y="214"/>
                  <a:pt x="173" y="214"/>
                </a:cubicBezTo>
                <a:cubicBezTo>
                  <a:pt x="202" y="207"/>
                  <a:pt x="202" y="207"/>
                  <a:pt x="202" y="207"/>
                </a:cubicBezTo>
                <a:cubicBezTo>
                  <a:pt x="178" y="184"/>
                  <a:pt x="178" y="184"/>
                  <a:pt x="178" y="184"/>
                </a:cubicBezTo>
                <a:cubicBezTo>
                  <a:pt x="178" y="125"/>
                  <a:pt x="178" y="125"/>
                  <a:pt x="178" y="125"/>
                </a:cubicBezTo>
                <a:cubicBezTo>
                  <a:pt x="215" y="125"/>
                  <a:pt x="215" y="125"/>
                  <a:pt x="215" y="125"/>
                </a:cubicBezTo>
                <a:cubicBezTo>
                  <a:pt x="216" y="115"/>
                  <a:pt x="216" y="115"/>
                  <a:pt x="216" y="115"/>
                </a:cubicBezTo>
                <a:cubicBezTo>
                  <a:pt x="214" y="108"/>
                  <a:pt x="214" y="108"/>
                  <a:pt x="214" y="108"/>
                </a:cubicBezTo>
                <a:cubicBezTo>
                  <a:pt x="214" y="91"/>
                  <a:pt x="214" y="91"/>
                  <a:pt x="214" y="91"/>
                </a:cubicBezTo>
                <a:cubicBezTo>
                  <a:pt x="212" y="90"/>
                  <a:pt x="212" y="90"/>
                  <a:pt x="212" y="90"/>
                </a:cubicBezTo>
                <a:cubicBezTo>
                  <a:pt x="203" y="94"/>
                  <a:pt x="203" y="94"/>
                  <a:pt x="203" y="94"/>
                </a:cubicBezTo>
                <a:cubicBezTo>
                  <a:pt x="194" y="93"/>
                  <a:pt x="194" y="93"/>
                  <a:pt x="194" y="93"/>
                </a:cubicBezTo>
                <a:cubicBezTo>
                  <a:pt x="191" y="91"/>
                  <a:pt x="191" y="91"/>
                  <a:pt x="191" y="91"/>
                </a:cubicBezTo>
                <a:cubicBezTo>
                  <a:pt x="186" y="93"/>
                  <a:pt x="186" y="93"/>
                  <a:pt x="186" y="93"/>
                </a:cubicBezTo>
                <a:cubicBezTo>
                  <a:pt x="186" y="88"/>
                  <a:pt x="186" y="88"/>
                  <a:pt x="186" y="88"/>
                </a:cubicBezTo>
                <a:cubicBezTo>
                  <a:pt x="186" y="84"/>
                  <a:pt x="186" y="84"/>
                  <a:pt x="186" y="84"/>
                </a:cubicBezTo>
                <a:cubicBezTo>
                  <a:pt x="184" y="79"/>
                  <a:pt x="184" y="79"/>
                  <a:pt x="184" y="79"/>
                </a:cubicBezTo>
                <a:cubicBezTo>
                  <a:pt x="182" y="73"/>
                  <a:pt x="182" y="73"/>
                  <a:pt x="182" y="73"/>
                </a:cubicBezTo>
                <a:cubicBezTo>
                  <a:pt x="183" y="68"/>
                  <a:pt x="183" y="68"/>
                  <a:pt x="183" y="68"/>
                </a:cubicBezTo>
                <a:cubicBezTo>
                  <a:pt x="179" y="63"/>
                  <a:pt x="179" y="63"/>
                  <a:pt x="179" y="63"/>
                </a:cubicBezTo>
                <a:cubicBezTo>
                  <a:pt x="177" y="56"/>
                  <a:pt x="177" y="56"/>
                  <a:pt x="177" y="56"/>
                </a:cubicBezTo>
                <a:cubicBezTo>
                  <a:pt x="178" y="52"/>
                  <a:pt x="178" y="52"/>
                  <a:pt x="178" y="52"/>
                </a:cubicBezTo>
                <a:cubicBezTo>
                  <a:pt x="178" y="45"/>
                  <a:pt x="178" y="45"/>
                  <a:pt x="178" y="45"/>
                </a:cubicBezTo>
                <a:cubicBezTo>
                  <a:pt x="178" y="42"/>
                  <a:pt x="178" y="42"/>
                  <a:pt x="178" y="42"/>
                </a:cubicBezTo>
                <a:cubicBezTo>
                  <a:pt x="176" y="39"/>
                  <a:pt x="176" y="39"/>
                  <a:pt x="176" y="39"/>
                </a:cubicBezTo>
                <a:cubicBezTo>
                  <a:pt x="178" y="33"/>
                  <a:pt x="178" y="33"/>
                  <a:pt x="178" y="33"/>
                </a:cubicBezTo>
                <a:cubicBezTo>
                  <a:pt x="178" y="26"/>
                  <a:pt x="178" y="26"/>
                  <a:pt x="178" y="26"/>
                </a:cubicBezTo>
                <a:cubicBezTo>
                  <a:pt x="158" y="24"/>
                  <a:pt x="158" y="24"/>
                  <a:pt x="158" y="24"/>
                </a:cubicBezTo>
                <a:cubicBezTo>
                  <a:pt x="158" y="21"/>
                  <a:pt x="158" y="21"/>
                  <a:pt x="158" y="21"/>
                </a:cubicBezTo>
                <a:cubicBezTo>
                  <a:pt x="158" y="19"/>
                  <a:pt x="158" y="19"/>
                  <a:pt x="158" y="19"/>
                </a:cubicBezTo>
                <a:cubicBezTo>
                  <a:pt x="154" y="18"/>
                  <a:pt x="154" y="18"/>
                  <a:pt x="154" y="18"/>
                </a:cubicBezTo>
                <a:cubicBezTo>
                  <a:pt x="153" y="19"/>
                  <a:pt x="153" y="19"/>
                  <a:pt x="153" y="19"/>
                </a:cubicBezTo>
                <a:cubicBezTo>
                  <a:pt x="136" y="20"/>
                  <a:pt x="136" y="20"/>
                  <a:pt x="136" y="20"/>
                </a:cubicBezTo>
                <a:cubicBezTo>
                  <a:pt x="135" y="25"/>
                  <a:pt x="135" y="25"/>
                  <a:pt x="135" y="25"/>
                </a:cubicBezTo>
                <a:cubicBezTo>
                  <a:pt x="134" y="29"/>
                  <a:pt x="134" y="29"/>
                  <a:pt x="134" y="29"/>
                </a:cubicBezTo>
                <a:cubicBezTo>
                  <a:pt x="134" y="36"/>
                  <a:pt x="134" y="36"/>
                  <a:pt x="134" y="36"/>
                </a:cubicBezTo>
                <a:cubicBezTo>
                  <a:pt x="119" y="38"/>
                  <a:pt x="119" y="38"/>
                  <a:pt x="119" y="38"/>
                </a:cubicBezTo>
                <a:cubicBezTo>
                  <a:pt x="102" y="38"/>
                  <a:pt x="102" y="38"/>
                  <a:pt x="102" y="38"/>
                </a:cubicBezTo>
                <a:cubicBezTo>
                  <a:pt x="100" y="32"/>
                  <a:pt x="100" y="32"/>
                  <a:pt x="100" y="32"/>
                </a:cubicBezTo>
                <a:cubicBezTo>
                  <a:pt x="96" y="25"/>
                  <a:pt x="96" y="25"/>
                  <a:pt x="96" y="25"/>
                </a:cubicBezTo>
                <a:cubicBezTo>
                  <a:pt x="93" y="15"/>
                  <a:pt x="93" y="15"/>
                  <a:pt x="93" y="15"/>
                </a:cubicBezTo>
                <a:cubicBezTo>
                  <a:pt x="91" y="12"/>
                  <a:pt x="91" y="12"/>
                  <a:pt x="91" y="12"/>
                </a:cubicBezTo>
                <a:cubicBezTo>
                  <a:pt x="93" y="10"/>
                  <a:pt x="93" y="10"/>
                  <a:pt x="93" y="10"/>
                </a:cubicBezTo>
                <a:cubicBezTo>
                  <a:pt x="92" y="7"/>
                  <a:pt x="92" y="7"/>
                  <a:pt x="92" y="7"/>
                </a:cubicBezTo>
                <a:cubicBezTo>
                  <a:pt x="91" y="3"/>
                  <a:pt x="91" y="3"/>
                  <a:pt x="91" y="3"/>
                </a:cubicBezTo>
                <a:cubicBezTo>
                  <a:pt x="90" y="0"/>
                  <a:pt x="90" y="0"/>
                  <a:pt x="90" y="0"/>
                </a:cubicBezTo>
                <a:cubicBezTo>
                  <a:pt x="33" y="1"/>
                  <a:pt x="33" y="1"/>
                  <a:pt x="33" y="1"/>
                </a:cubicBezTo>
                <a:cubicBezTo>
                  <a:pt x="28" y="0"/>
                  <a:pt x="28" y="0"/>
                  <a:pt x="28" y="0"/>
                </a:cubicBezTo>
                <a:cubicBezTo>
                  <a:pt x="21" y="2"/>
                  <a:pt x="21" y="2"/>
                  <a:pt x="21" y="2"/>
                </a:cubicBezTo>
                <a:cubicBezTo>
                  <a:pt x="15" y="5"/>
                  <a:pt x="15" y="5"/>
                  <a:pt x="15" y="5"/>
                </a:cubicBezTo>
                <a:cubicBezTo>
                  <a:pt x="16" y="10"/>
                  <a:pt x="18" y="14"/>
                  <a:pt x="21" y="18"/>
                </a:cubicBezTo>
                <a:cubicBezTo>
                  <a:pt x="26" y="26"/>
                  <a:pt x="26" y="36"/>
                  <a:pt x="29" y="45"/>
                </a:cubicBezTo>
                <a:cubicBezTo>
                  <a:pt x="29" y="47"/>
                  <a:pt x="28" y="49"/>
                  <a:pt x="27" y="51"/>
                </a:cubicBezTo>
                <a:cubicBezTo>
                  <a:pt x="27" y="54"/>
                  <a:pt x="26" y="57"/>
                  <a:pt x="27" y="60"/>
                </a:cubicBezTo>
                <a:cubicBezTo>
                  <a:pt x="28" y="66"/>
                  <a:pt x="30" y="72"/>
                  <a:pt x="33" y="77"/>
                </a:cubicBezTo>
                <a:cubicBezTo>
                  <a:pt x="34" y="80"/>
                  <a:pt x="36" y="82"/>
                  <a:pt x="36" y="85"/>
                </a:cubicBezTo>
                <a:cubicBezTo>
                  <a:pt x="39" y="96"/>
                  <a:pt x="39" y="107"/>
                  <a:pt x="29" y="115"/>
                </a:cubicBezTo>
                <a:cubicBezTo>
                  <a:pt x="25" y="119"/>
                  <a:pt x="22" y="124"/>
                  <a:pt x="18" y="128"/>
                </a:cubicBezTo>
                <a:cubicBezTo>
                  <a:pt x="14" y="132"/>
                  <a:pt x="12" y="137"/>
                  <a:pt x="11" y="143"/>
                </a:cubicBezTo>
                <a:cubicBezTo>
                  <a:pt x="10" y="152"/>
                  <a:pt x="7" y="160"/>
                  <a:pt x="3" y="168"/>
                </a:cubicBezTo>
                <a:cubicBezTo>
                  <a:pt x="1" y="173"/>
                  <a:pt x="0" y="177"/>
                  <a:pt x="0" y="182"/>
                </a:cubicBezTo>
                <a:cubicBezTo>
                  <a:pt x="0" y="191"/>
                  <a:pt x="0" y="199"/>
                  <a:pt x="0" y="207"/>
                </a:cubicBezTo>
                <a:cubicBezTo>
                  <a:pt x="0" y="206"/>
                  <a:pt x="0" y="204"/>
                  <a:pt x="0" y="202"/>
                </a:cubicBezTo>
                <a:lnTo>
                  <a:pt x="4" y="20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243">
            <a:extLst>
              <a:ext uri="{FF2B5EF4-FFF2-40B4-BE49-F238E27FC236}">
                <a16:creationId xmlns:a16="http://schemas.microsoft.com/office/drawing/2014/main" id="{0DC58514-07BD-F482-0F5A-0EBF75C60855}"/>
              </a:ext>
            </a:extLst>
          </p:cNvPr>
          <p:cNvSpPr>
            <a:spLocks/>
          </p:cNvSpPr>
          <p:nvPr/>
        </p:nvSpPr>
        <p:spPr bwMode="auto">
          <a:xfrm>
            <a:off x="21389601" y="10552115"/>
            <a:ext cx="9526" cy="22226"/>
          </a:xfrm>
          <a:custGeom>
            <a:avLst/>
            <a:gdLst>
              <a:gd name="T0" fmla="*/ 0 w 3"/>
              <a:gd name="T1" fmla="*/ 0 h 7"/>
              <a:gd name="T2" fmla="*/ 3 w 3"/>
              <a:gd name="T3" fmla="*/ 7 h 7"/>
              <a:gd name="T4" fmla="*/ 3 w 3"/>
              <a:gd name="T5" fmla="*/ 7 h 7"/>
              <a:gd name="T6" fmla="*/ 0 w 3"/>
              <a:gd name="T7" fmla="*/ 0 h 7"/>
            </a:gdLst>
            <a:ahLst/>
            <a:cxnLst>
              <a:cxn ang="0">
                <a:pos x="T0" y="T1"/>
              </a:cxn>
              <a:cxn ang="0">
                <a:pos x="T2" y="T3"/>
              </a:cxn>
              <a:cxn ang="0">
                <a:pos x="T4" y="T5"/>
              </a:cxn>
              <a:cxn ang="0">
                <a:pos x="T6" y="T7"/>
              </a:cxn>
            </a:cxnLst>
            <a:rect l="0" t="0" r="r" b="b"/>
            <a:pathLst>
              <a:path w="3" h="7">
                <a:moveTo>
                  <a:pt x="0" y="0"/>
                </a:moveTo>
                <a:cubicBezTo>
                  <a:pt x="1" y="2"/>
                  <a:pt x="2" y="4"/>
                  <a:pt x="3" y="7"/>
                </a:cubicBezTo>
                <a:cubicBezTo>
                  <a:pt x="3" y="7"/>
                  <a:pt x="3" y="7"/>
                  <a:pt x="3" y="7"/>
                </a:cubicBezTo>
                <a:cubicBezTo>
                  <a:pt x="2" y="4"/>
                  <a:pt x="1"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244">
            <a:extLst>
              <a:ext uri="{FF2B5EF4-FFF2-40B4-BE49-F238E27FC236}">
                <a16:creationId xmlns:a16="http://schemas.microsoft.com/office/drawing/2014/main" id="{E0CD6443-D904-F170-567B-429E803E8597}"/>
              </a:ext>
            </a:extLst>
          </p:cNvPr>
          <p:cNvSpPr>
            <a:spLocks/>
          </p:cNvSpPr>
          <p:nvPr/>
        </p:nvSpPr>
        <p:spPr bwMode="auto">
          <a:xfrm>
            <a:off x="21364201" y="10512427"/>
            <a:ext cx="9526" cy="11114"/>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3"/>
                  <a:pt x="1" y="1"/>
                  <a:pt x="0" y="0"/>
                </a:cubicBezTo>
                <a:cubicBezTo>
                  <a:pt x="1" y="1"/>
                  <a:pt x="2" y="3"/>
                  <a:pt x="3"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245">
            <a:extLst>
              <a:ext uri="{FF2B5EF4-FFF2-40B4-BE49-F238E27FC236}">
                <a16:creationId xmlns:a16="http://schemas.microsoft.com/office/drawing/2014/main" id="{CA427EB8-B549-8C4C-45C3-1F3F1DB0EAB5}"/>
              </a:ext>
            </a:extLst>
          </p:cNvPr>
          <p:cNvSpPr>
            <a:spLocks/>
          </p:cNvSpPr>
          <p:nvPr/>
        </p:nvSpPr>
        <p:spPr bwMode="auto">
          <a:xfrm>
            <a:off x="22484976" y="9996488"/>
            <a:ext cx="168276" cy="433388"/>
          </a:xfrm>
          <a:custGeom>
            <a:avLst/>
            <a:gdLst>
              <a:gd name="T0" fmla="*/ 4 w 54"/>
              <a:gd name="T1" fmla="*/ 83 h 138"/>
              <a:gd name="T2" fmla="*/ 8 w 54"/>
              <a:gd name="T3" fmla="*/ 82 h 138"/>
              <a:gd name="T4" fmla="*/ 12 w 54"/>
              <a:gd name="T5" fmla="*/ 89 h 138"/>
              <a:gd name="T6" fmla="*/ 15 w 54"/>
              <a:gd name="T7" fmla="*/ 91 h 138"/>
              <a:gd name="T8" fmla="*/ 21 w 54"/>
              <a:gd name="T9" fmla="*/ 88 h 138"/>
              <a:gd name="T10" fmla="*/ 28 w 54"/>
              <a:gd name="T11" fmla="*/ 91 h 138"/>
              <a:gd name="T12" fmla="*/ 29 w 54"/>
              <a:gd name="T13" fmla="*/ 100 h 138"/>
              <a:gd name="T14" fmla="*/ 24 w 54"/>
              <a:gd name="T15" fmla="*/ 108 h 138"/>
              <a:gd name="T16" fmla="*/ 24 w 54"/>
              <a:gd name="T17" fmla="*/ 118 h 138"/>
              <a:gd name="T18" fmla="*/ 30 w 54"/>
              <a:gd name="T19" fmla="*/ 126 h 138"/>
              <a:gd name="T20" fmla="*/ 37 w 54"/>
              <a:gd name="T21" fmla="*/ 133 h 138"/>
              <a:gd name="T22" fmla="*/ 37 w 54"/>
              <a:gd name="T23" fmla="*/ 138 h 138"/>
              <a:gd name="T24" fmla="*/ 40 w 54"/>
              <a:gd name="T25" fmla="*/ 138 h 138"/>
              <a:gd name="T26" fmla="*/ 41 w 54"/>
              <a:gd name="T27" fmla="*/ 134 h 138"/>
              <a:gd name="T28" fmla="*/ 42 w 54"/>
              <a:gd name="T29" fmla="*/ 128 h 138"/>
              <a:gd name="T30" fmla="*/ 44 w 54"/>
              <a:gd name="T31" fmla="*/ 120 h 138"/>
              <a:gd name="T32" fmla="*/ 48 w 54"/>
              <a:gd name="T33" fmla="*/ 118 h 138"/>
              <a:gd name="T34" fmla="*/ 51 w 54"/>
              <a:gd name="T35" fmla="*/ 112 h 138"/>
              <a:gd name="T36" fmla="*/ 50 w 54"/>
              <a:gd name="T37" fmla="*/ 106 h 138"/>
              <a:gd name="T38" fmla="*/ 49 w 54"/>
              <a:gd name="T39" fmla="*/ 102 h 138"/>
              <a:gd name="T40" fmla="*/ 54 w 54"/>
              <a:gd name="T41" fmla="*/ 98 h 138"/>
              <a:gd name="T42" fmla="*/ 50 w 54"/>
              <a:gd name="T43" fmla="*/ 88 h 138"/>
              <a:gd name="T44" fmla="*/ 44 w 54"/>
              <a:gd name="T45" fmla="*/ 79 h 138"/>
              <a:gd name="T46" fmla="*/ 35 w 54"/>
              <a:gd name="T47" fmla="*/ 72 h 138"/>
              <a:gd name="T48" fmla="*/ 34 w 54"/>
              <a:gd name="T49" fmla="*/ 71 h 138"/>
              <a:gd name="T50" fmla="*/ 35 w 54"/>
              <a:gd name="T51" fmla="*/ 76 h 138"/>
              <a:gd name="T52" fmla="*/ 34 w 54"/>
              <a:gd name="T53" fmla="*/ 80 h 138"/>
              <a:gd name="T54" fmla="*/ 31 w 54"/>
              <a:gd name="T55" fmla="*/ 78 h 138"/>
              <a:gd name="T56" fmla="*/ 23 w 54"/>
              <a:gd name="T57" fmla="*/ 55 h 138"/>
              <a:gd name="T58" fmla="*/ 23 w 54"/>
              <a:gd name="T59" fmla="*/ 47 h 138"/>
              <a:gd name="T60" fmla="*/ 24 w 54"/>
              <a:gd name="T61" fmla="*/ 25 h 138"/>
              <a:gd name="T62" fmla="*/ 24 w 54"/>
              <a:gd name="T63" fmla="*/ 16 h 138"/>
              <a:gd name="T64" fmla="*/ 20 w 54"/>
              <a:gd name="T65" fmla="*/ 12 h 138"/>
              <a:gd name="T66" fmla="*/ 19 w 54"/>
              <a:gd name="T67" fmla="*/ 7 h 138"/>
              <a:gd name="T68" fmla="*/ 15 w 54"/>
              <a:gd name="T69" fmla="*/ 3 h 138"/>
              <a:gd name="T70" fmla="*/ 12 w 54"/>
              <a:gd name="T71" fmla="*/ 2 h 138"/>
              <a:gd name="T72" fmla="*/ 9 w 54"/>
              <a:gd name="T73" fmla="*/ 1 h 138"/>
              <a:gd name="T74" fmla="*/ 7 w 54"/>
              <a:gd name="T75" fmla="*/ 0 h 138"/>
              <a:gd name="T76" fmla="*/ 5 w 54"/>
              <a:gd name="T77" fmla="*/ 0 h 138"/>
              <a:gd name="T78" fmla="*/ 6 w 54"/>
              <a:gd name="T79" fmla="*/ 4 h 138"/>
              <a:gd name="T80" fmla="*/ 8 w 54"/>
              <a:gd name="T81" fmla="*/ 6 h 138"/>
              <a:gd name="T82" fmla="*/ 12 w 54"/>
              <a:gd name="T83" fmla="*/ 8 h 138"/>
              <a:gd name="T84" fmla="*/ 12 w 54"/>
              <a:gd name="T85" fmla="*/ 10 h 138"/>
              <a:gd name="T86" fmla="*/ 10 w 54"/>
              <a:gd name="T87" fmla="*/ 13 h 138"/>
              <a:gd name="T88" fmla="*/ 10 w 54"/>
              <a:gd name="T89" fmla="*/ 15 h 138"/>
              <a:gd name="T90" fmla="*/ 13 w 54"/>
              <a:gd name="T91" fmla="*/ 18 h 138"/>
              <a:gd name="T92" fmla="*/ 15 w 54"/>
              <a:gd name="T93" fmla="*/ 23 h 138"/>
              <a:gd name="T94" fmla="*/ 13 w 54"/>
              <a:gd name="T95" fmla="*/ 27 h 138"/>
              <a:gd name="T96" fmla="*/ 10 w 54"/>
              <a:gd name="T97" fmla="*/ 31 h 138"/>
              <a:gd name="T98" fmla="*/ 11 w 54"/>
              <a:gd name="T99" fmla="*/ 38 h 138"/>
              <a:gd name="T100" fmla="*/ 10 w 54"/>
              <a:gd name="T101" fmla="*/ 42 h 138"/>
              <a:gd name="T102" fmla="*/ 12 w 54"/>
              <a:gd name="T103" fmla="*/ 45 h 138"/>
              <a:gd name="T104" fmla="*/ 10 w 54"/>
              <a:gd name="T105" fmla="*/ 47 h 138"/>
              <a:gd name="T106" fmla="*/ 11 w 54"/>
              <a:gd name="T107" fmla="*/ 51 h 138"/>
              <a:gd name="T108" fmla="*/ 13 w 54"/>
              <a:gd name="T109" fmla="*/ 53 h 138"/>
              <a:gd name="T110" fmla="*/ 12 w 54"/>
              <a:gd name="T111" fmla="*/ 54 h 138"/>
              <a:gd name="T112" fmla="*/ 8 w 54"/>
              <a:gd name="T113" fmla="*/ 57 h 138"/>
              <a:gd name="T114" fmla="*/ 4 w 54"/>
              <a:gd name="T115" fmla="*/ 61 h 138"/>
              <a:gd name="T116" fmla="*/ 4 w 54"/>
              <a:gd name="T117" fmla="*/ 65 h 138"/>
              <a:gd name="T118" fmla="*/ 3 w 54"/>
              <a:gd name="T119" fmla="*/ 70 h 138"/>
              <a:gd name="T120" fmla="*/ 0 w 54"/>
              <a:gd name="T121" fmla="*/ 74 h 138"/>
              <a:gd name="T122" fmla="*/ 2 w 54"/>
              <a:gd name="T123" fmla="*/ 78 h 138"/>
              <a:gd name="T124" fmla="*/ 4 w 54"/>
              <a:gd name="T125"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 h="138">
                <a:moveTo>
                  <a:pt x="4" y="83"/>
                </a:moveTo>
                <a:cubicBezTo>
                  <a:pt x="8" y="82"/>
                  <a:pt x="8" y="82"/>
                  <a:pt x="8" y="82"/>
                </a:cubicBezTo>
                <a:cubicBezTo>
                  <a:pt x="12" y="89"/>
                  <a:pt x="12" y="89"/>
                  <a:pt x="12" y="89"/>
                </a:cubicBezTo>
                <a:cubicBezTo>
                  <a:pt x="15" y="91"/>
                  <a:pt x="15" y="91"/>
                  <a:pt x="15" y="91"/>
                </a:cubicBezTo>
                <a:cubicBezTo>
                  <a:pt x="21" y="88"/>
                  <a:pt x="21" y="88"/>
                  <a:pt x="21" y="88"/>
                </a:cubicBezTo>
                <a:cubicBezTo>
                  <a:pt x="28" y="91"/>
                  <a:pt x="28" y="91"/>
                  <a:pt x="28" y="91"/>
                </a:cubicBezTo>
                <a:cubicBezTo>
                  <a:pt x="29" y="100"/>
                  <a:pt x="29" y="100"/>
                  <a:pt x="29" y="100"/>
                </a:cubicBezTo>
                <a:cubicBezTo>
                  <a:pt x="24" y="108"/>
                  <a:pt x="24" y="108"/>
                  <a:pt x="24" y="108"/>
                </a:cubicBezTo>
                <a:cubicBezTo>
                  <a:pt x="24" y="118"/>
                  <a:pt x="24" y="118"/>
                  <a:pt x="24" y="118"/>
                </a:cubicBezTo>
                <a:cubicBezTo>
                  <a:pt x="30" y="126"/>
                  <a:pt x="30" y="126"/>
                  <a:pt x="30" y="126"/>
                </a:cubicBezTo>
                <a:cubicBezTo>
                  <a:pt x="37" y="133"/>
                  <a:pt x="37" y="133"/>
                  <a:pt x="37" y="133"/>
                </a:cubicBezTo>
                <a:cubicBezTo>
                  <a:pt x="37" y="138"/>
                  <a:pt x="37" y="138"/>
                  <a:pt x="37" y="138"/>
                </a:cubicBezTo>
                <a:cubicBezTo>
                  <a:pt x="40" y="138"/>
                  <a:pt x="40" y="138"/>
                  <a:pt x="40" y="138"/>
                </a:cubicBezTo>
                <a:cubicBezTo>
                  <a:pt x="41" y="134"/>
                  <a:pt x="41" y="134"/>
                  <a:pt x="41" y="134"/>
                </a:cubicBezTo>
                <a:cubicBezTo>
                  <a:pt x="42" y="128"/>
                  <a:pt x="42" y="128"/>
                  <a:pt x="42" y="128"/>
                </a:cubicBezTo>
                <a:cubicBezTo>
                  <a:pt x="44" y="120"/>
                  <a:pt x="44" y="120"/>
                  <a:pt x="44" y="120"/>
                </a:cubicBezTo>
                <a:cubicBezTo>
                  <a:pt x="48" y="118"/>
                  <a:pt x="48" y="118"/>
                  <a:pt x="48" y="118"/>
                </a:cubicBezTo>
                <a:cubicBezTo>
                  <a:pt x="51" y="112"/>
                  <a:pt x="51" y="112"/>
                  <a:pt x="51" y="112"/>
                </a:cubicBezTo>
                <a:cubicBezTo>
                  <a:pt x="50" y="106"/>
                  <a:pt x="50" y="106"/>
                  <a:pt x="50" y="106"/>
                </a:cubicBezTo>
                <a:cubicBezTo>
                  <a:pt x="49" y="102"/>
                  <a:pt x="49" y="102"/>
                  <a:pt x="49" y="102"/>
                </a:cubicBezTo>
                <a:cubicBezTo>
                  <a:pt x="54" y="98"/>
                  <a:pt x="54" y="98"/>
                  <a:pt x="54" y="98"/>
                </a:cubicBezTo>
                <a:cubicBezTo>
                  <a:pt x="50" y="88"/>
                  <a:pt x="50" y="88"/>
                  <a:pt x="50" y="88"/>
                </a:cubicBezTo>
                <a:cubicBezTo>
                  <a:pt x="44" y="79"/>
                  <a:pt x="44" y="79"/>
                  <a:pt x="44" y="79"/>
                </a:cubicBezTo>
                <a:cubicBezTo>
                  <a:pt x="35" y="72"/>
                  <a:pt x="35" y="72"/>
                  <a:pt x="35" y="72"/>
                </a:cubicBezTo>
                <a:cubicBezTo>
                  <a:pt x="34" y="71"/>
                  <a:pt x="34" y="71"/>
                  <a:pt x="34" y="71"/>
                </a:cubicBezTo>
                <a:cubicBezTo>
                  <a:pt x="34" y="73"/>
                  <a:pt x="34" y="75"/>
                  <a:pt x="35" y="76"/>
                </a:cubicBezTo>
                <a:cubicBezTo>
                  <a:pt x="35" y="78"/>
                  <a:pt x="35" y="80"/>
                  <a:pt x="34" y="80"/>
                </a:cubicBezTo>
                <a:cubicBezTo>
                  <a:pt x="33" y="81"/>
                  <a:pt x="32" y="80"/>
                  <a:pt x="31" y="78"/>
                </a:cubicBezTo>
                <a:cubicBezTo>
                  <a:pt x="26" y="71"/>
                  <a:pt x="24" y="63"/>
                  <a:pt x="23" y="55"/>
                </a:cubicBezTo>
                <a:cubicBezTo>
                  <a:pt x="22" y="52"/>
                  <a:pt x="22" y="49"/>
                  <a:pt x="23" y="47"/>
                </a:cubicBezTo>
                <a:cubicBezTo>
                  <a:pt x="26" y="40"/>
                  <a:pt x="26" y="32"/>
                  <a:pt x="24" y="25"/>
                </a:cubicBezTo>
                <a:cubicBezTo>
                  <a:pt x="24" y="22"/>
                  <a:pt x="24" y="19"/>
                  <a:pt x="24" y="16"/>
                </a:cubicBezTo>
                <a:cubicBezTo>
                  <a:pt x="20" y="12"/>
                  <a:pt x="20" y="12"/>
                  <a:pt x="20" y="12"/>
                </a:cubicBezTo>
                <a:cubicBezTo>
                  <a:pt x="19" y="7"/>
                  <a:pt x="19" y="7"/>
                  <a:pt x="19" y="7"/>
                </a:cubicBezTo>
                <a:cubicBezTo>
                  <a:pt x="15" y="3"/>
                  <a:pt x="15" y="3"/>
                  <a:pt x="15" y="3"/>
                </a:cubicBezTo>
                <a:cubicBezTo>
                  <a:pt x="12" y="2"/>
                  <a:pt x="12" y="2"/>
                  <a:pt x="12" y="2"/>
                </a:cubicBezTo>
                <a:cubicBezTo>
                  <a:pt x="9" y="1"/>
                  <a:pt x="9" y="1"/>
                  <a:pt x="9" y="1"/>
                </a:cubicBezTo>
                <a:cubicBezTo>
                  <a:pt x="7" y="0"/>
                  <a:pt x="7" y="0"/>
                  <a:pt x="7" y="0"/>
                </a:cubicBezTo>
                <a:cubicBezTo>
                  <a:pt x="5" y="0"/>
                  <a:pt x="5" y="0"/>
                  <a:pt x="5" y="0"/>
                </a:cubicBezTo>
                <a:cubicBezTo>
                  <a:pt x="6" y="4"/>
                  <a:pt x="6" y="4"/>
                  <a:pt x="6" y="4"/>
                </a:cubicBezTo>
                <a:cubicBezTo>
                  <a:pt x="8" y="6"/>
                  <a:pt x="8" y="6"/>
                  <a:pt x="8" y="6"/>
                </a:cubicBezTo>
                <a:cubicBezTo>
                  <a:pt x="12" y="8"/>
                  <a:pt x="12" y="8"/>
                  <a:pt x="12" y="8"/>
                </a:cubicBezTo>
                <a:cubicBezTo>
                  <a:pt x="12" y="10"/>
                  <a:pt x="12" y="10"/>
                  <a:pt x="12" y="10"/>
                </a:cubicBezTo>
                <a:cubicBezTo>
                  <a:pt x="10" y="13"/>
                  <a:pt x="10" y="13"/>
                  <a:pt x="10" y="13"/>
                </a:cubicBezTo>
                <a:cubicBezTo>
                  <a:pt x="10" y="15"/>
                  <a:pt x="10" y="15"/>
                  <a:pt x="10" y="15"/>
                </a:cubicBezTo>
                <a:cubicBezTo>
                  <a:pt x="13" y="18"/>
                  <a:pt x="13" y="18"/>
                  <a:pt x="13" y="18"/>
                </a:cubicBezTo>
                <a:cubicBezTo>
                  <a:pt x="15" y="23"/>
                  <a:pt x="15" y="23"/>
                  <a:pt x="15" y="23"/>
                </a:cubicBezTo>
                <a:cubicBezTo>
                  <a:pt x="13" y="27"/>
                  <a:pt x="13" y="27"/>
                  <a:pt x="13" y="27"/>
                </a:cubicBezTo>
                <a:cubicBezTo>
                  <a:pt x="10" y="31"/>
                  <a:pt x="10" y="31"/>
                  <a:pt x="10" y="31"/>
                </a:cubicBezTo>
                <a:cubicBezTo>
                  <a:pt x="11" y="38"/>
                  <a:pt x="11" y="38"/>
                  <a:pt x="11" y="38"/>
                </a:cubicBezTo>
                <a:cubicBezTo>
                  <a:pt x="10" y="42"/>
                  <a:pt x="10" y="42"/>
                  <a:pt x="10" y="42"/>
                </a:cubicBezTo>
                <a:cubicBezTo>
                  <a:pt x="12" y="45"/>
                  <a:pt x="12" y="45"/>
                  <a:pt x="12" y="45"/>
                </a:cubicBezTo>
                <a:cubicBezTo>
                  <a:pt x="10" y="47"/>
                  <a:pt x="10" y="47"/>
                  <a:pt x="10" y="47"/>
                </a:cubicBezTo>
                <a:cubicBezTo>
                  <a:pt x="11" y="51"/>
                  <a:pt x="11" y="51"/>
                  <a:pt x="11" y="51"/>
                </a:cubicBezTo>
                <a:cubicBezTo>
                  <a:pt x="13" y="53"/>
                  <a:pt x="13" y="53"/>
                  <a:pt x="13" y="53"/>
                </a:cubicBezTo>
                <a:cubicBezTo>
                  <a:pt x="12" y="54"/>
                  <a:pt x="12" y="54"/>
                  <a:pt x="12" y="54"/>
                </a:cubicBezTo>
                <a:cubicBezTo>
                  <a:pt x="8" y="57"/>
                  <a:pt x="8" y="57"/>
                  <a:pt x="8" y="57"/>
                </a:cubicBezTo>
                <a:cubicBezTo>
                  <a:pt x="4" y="61"/>
                  <a:pt x="4" y="61"/>
                  <a:pt x="4" y="61"/>
                </a:cubicBezTo>
                <a:cubicBezTo>
                  <a:pt x="4" y="65"/>
                  <a:pt x="4" y="65"/>
                  <a:pt x="4" y="65"/>
                </a:cubicBezTo>
                <a:cubicBezTo>
                  <a:pt x="3" y="70"/>
                  <a:pt x="3" y="70"/>
                  <a:pt x="3" y="70"/>
                </a:cubicBezTo>
                <a:cubicBezTo>
                  <a:pt x="0" y="74"/>
                  <a:pt x="0" y="74"/>
                  <a:pt x="0" y="74"/>
                </a:cubicBezTo>
                <a:cubicBezTo>
                  <a:pt x="2" y="78"/>
                  <a:pt x="2" y="78"/>
                  <a:pt x="2" y="78"/>
                </a:cubicBezTo>
                <a:lnTo>
                  <a:pt x="4" y="8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246">
            <a:extLst>
              <a:ext uri="{FF2B5EF4-FFF2-40B4-BE49-F238E27FC236}">
                <a16:creationId xmlns:a16="http://schemas.microsoft.com/office/drawing/2014/main" id="{087384A5-5C1E-ED71-D799-12913C59EF8E}"/>
              </a:ext>
            </a:extLst>
          </p:cNvPr>
          <p:cNvSpPr>
            <a:spLocks/>
          </p:cNvSpPr>
          <p:nvPr/>
        </p:nvSpPr>
        <p:spPr bwMode="auto">
          <a:xfrm>
            <a:off x="22591338" y="10128250"/>
            <a:ext cx="0" cy="3176"/>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247">
            <a:extLst>
              <a:ext uri="{FF2B5EF4-FFF2-40B4-BE49-F238E27FC236}">
                <a16:creationId xmlns:a16="http://schemas.microsoft.com/office/drawing/2014/main" id="{7736760C-E318-FF66-02BD-E4808BC09E75}"/>
              </a:ext>
            </a:extLst>
          </p:cNvPr>
          <p:cNvSpPr>
            <a:spLocks noEditPoints="1"/>
          </p:cNvSpPr>
          <p:nvPr/>
        </p:nvSpPr>
        <p:spPr bwMode="auto">
          <a:xfrm>
            <a:off x="22315113" y="9536114"/>
            <a:ext cx="595314" cy="588964"/>
          </a:xfrm>
          <a:custGeom>
            <a:avLst/>
            <a:gdLst>
              <a:gd name="T0" fmla="*/ 173 w 190"/>
              <a:gd name="T1" fmla="*/ 143 h 188"/>
              <a:gd name="T2" fmla="*/ 171 w 190"/>
              <a:gd name="T3" fmla="*/ 109 h 188"/>
              <a:gd name="T4" fmla="*/ 165 w 190"/>
              <a:gd name="T5" fmla="*/ 77 h 188"/>
              <a:gd name="T6" fmla="*/ 147 w 190"/>
              <a:gd name="T7" fmla="*/ 48 h 188"/>
              <a:gd name="T8" fmla="*/ 145 w 190"/>
              <a:gd name="T9" fmla="*/ 42 h 188"/>
              <a:gd name="T10" fmla="*/ 79 w 190"/>
              <a:gd name="T11" fmla="*/ 1 h 188"/>
              <a:gd name="T12" fmla="*/ 68 w 190"/>
              <a:gd name="T13" fmla="*/ 13 h 188"/>
              <a:gd name="T14" fmla="*/ 64 w 190"/>
              <a:gd name="T15" fmla="*/ 24 h 188"/>
              <a:gd name="T16" fmla="*/ 55 w 190"/>
              <a:gd name="T17" fmla="*/ 26 h 188"/>
              <a:gd name="T18" fmla="*/ 43 w 190"/>
              <a:gd name="T19" fmla="*/ 26 h 188"/>
              <a:gd name="T20" fmla="*/ 40 w 190"/>
              <a:gd name="T21" fmla="*/ 19 h 188"/>
              <a:gd name="T22" fmla="*/ 41 w 190"/>
              <a:gd name="T23" fmla="*/ 2 h 188"/>
              <a:gd name="T24" fmla="*/ 20 w 190"/>
              <a:gd name="T25" fmla="*/ 3 h 188"/>
              <a:gd name="T26" fmla="*/ 22 w 190"/>
              <a:gd name="T27" fmla="*/ 9 h 188"/>
              <a:gd name="T28" fmla="*/ 26 w 190"/>
              <a:gd name="T29" fmla="*/ 22 h 188"/>
              <a:gd name="T30" fmla="*/ 22 w 190"/>
              <a:gd name="T31" fmla="*/ 28 h 188"/>
              <a:gd name="T32" fmla="*/ 19 w 190"/>
              <a:gd name="T33" fmla="*/ 30 h 188"/>
              <a:gd name="T34" fmla="*/ 21 w 190"/>
              <a:gd name="T35" fmla="*/ 35 h 188"/>
              <a:gd name="T36" fmla="*/ 25 w 190"/>
              <a:gd name="T37" fmla="*/ 38 h 188"/>
              <a:gd name="T38" fmla="*/ 14 w 190"/>
              <a:gd name="T39" fmla="*/ 57 h 188"/>
              <a:gd name="T40" fmla="*/ 4 w 190"/>
              <a:gd name="T41" fmla="*/ 63 h 188"/>
              <a:gd name="T42" fmla="*/ 4 w 190"/>
              <a:gd name="T43" fmla="*/ 80 h 188"/>
              <a:gd name="T44" fmla="*/ 17 w 190"/>
              <a:gd name="T45" fmla="*/ 111 h 188"/>
              <a:gd name="T46" fmla="*/ 18 w 190"/>
              <a:gd name="T47" fmla="*/ 120 h 188"/>
              <a:gd name="T48" fmla="*/ 18 w 190"/>
              <a:gd name="T49" fmla="*/ 121 h 188"/>
              <a:gd name="T50" fmla="*/ 23 w 190"/>
              <a:gd name="T51" fmla="*/ 129 h 188"/>
              <a:gd name="T52" fmla="*/ 34 w 190"/>
              <a:gd name="T53" fmla="*/ 134 h 188"/>
              <a:gd name="T54" fmla="*/ 48 w 190"/>
              <a:gd name="T55" fmla="*/ 139 h 188"/>
              <a:gd name="T56" fmla="*/ 56 w 190"/>
              <a:gd name="T57" fmla="*/ 146 h 188"/>
              <a:gd name="T58" fmla="*/ 59 w 190"/>
              <a:gd name="T59" fmla="*/ 147 h 188"/>
              <a:gd name="T60" fmla="*/ 63 w 190"/>
              <a:gd name="T61" fmla="*/ 148 h 188"/>
              <a:gd name="T62" fmla="*/ 69 w 190"/>
              <a:gd name="T63" fmla="*/ 150 h 188"/>
              <a:gd name="T64" fmla="*/ 73 w 190"/>
              <a:gd name="T65" fmla="*/ 156 h 188"/>
              <a:gd name="T66" fmla="*/ 78 w 190"/>
              <a:gd name="T67" fmla="*/ 160 h 188"/>
              <a:gd name="T68" fmla="*/ 78 w 190"/>
              <a:gd name="T69" fmla="*/ 158 h 188"/>
              <a:gd name="T70" fmla="*/ 84 w 190"/>
              <a:gd name="T71" fmla="*/ 167 h 188"/>
              <a:gd name="T72" fmla="*/ 88 w 190"/>
              <a:gd name="T73" fmla="*/ 184 h 188"/>
              <a:gd name="T74" fmla="*/ 96 w 190"/>
              <a:gd name="T75" fmla="*/ 184 h 188"/>
              <a:gd name="T76" fmla="*/ 107 w 190"/>
              <a:gd name="T77" fmla="*/ 182 h 188"/>
              <a:gd name="T78" fmla="*/ 113 w 190"/>
              <a:gd name="T79" fmla="*/ 186 h 188"/>
              <a:gd name="T80" fmla="*/ 120 w 190"/>
              <a:gd name="T81" fmla="*/ 188 h 188"/>
              <a:gd name="T82" fmla="*/ 132 w 190"/>
              <a:gd name="T83" fmla="*/ 185 h 188"/>
              <a:gd name="T84" fmla="*/ 140 w 190"/>
              <a:gd name="T85" fmla="*/ 185 h 188"/>
              <a:gd name="T86" fmla="*/ 144 w 190"/>
              <a:gd name="T87" fmla="*/ 179 h 188"/>
              <a:gd name="T88" fmla="*/ 153 w 190"/>
              <a:gd name="T89" fmla="*/ 182 h 188"/>
              <a:gd name="T90" fmla="*/ 165 w 190"/>
              <a:gd name="T91" fmla="*/ 178 h 188"/>
              <a:gd name="T92" fmla="*/ 176 w 190"/>
              <a:gd name="T93" fmla="*/ 174 h 188"/>
              <a:gd name="T94" fmla="*/ 185 w 190"/>
              <a:gd name="T95" fmla="*/ 169 h 188"/>
              <a:gd name="T96" fmla="*/ 189 w 190"/>
              <a:gd name="T97" fmla="*/ 167 h 188"/>
              <a:gd name="T98" fmla="*/ 189 w 190"/>
              <a:gd name="T99" fmla="*/ 167 h 188"/>
              <a:gd name="T100" fmla="*/ 190 w 190"/>
              <a:gd name="T101" fmla="*/ 170 h 188"/>
              <a:gd name="T102" fmla="*/ 18 w 190"/>
              <a:gd name="T103" fmla="*/ 121 h 188"/>
              <a:gd name="T104" fmla="*/ 18 w 190"/>
              <a:gd name="T105"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188">
                <a:moveTo>
                  <a:pt x="185" y="162"/>
                </a:moveTo>
                <a:cubicBezTo>
                  <a:pt x="178" y="158"/>
                  <a:pt x="175" y="151"/>
                  <a:pt x="173" y="143"/>
                </a:cubicBezTo>
                <a:cubicBezTo>
                  <a:pt x="170" y="134"/>
                  <a:pt x="171" y="124"/>
                  <a:pt x="170" y="115"/>
                </a:cubicBezTo>
                <a:cubicBezTo>
                  <a:pt x="169" y="113"/>
                  <a:pt x="170" y="111"/>
                  <a:pt x="171" y="109"/>
                </a:cubicBezTo>
                <a:cubicBezTo>
                  <a:pt x="173" y="105"/>
                  <a:pt x="173" y="100"/>
                  <a:pt x="169" y="97"/>
                </a:cubicBezTo>
                <a:cubicBezTo>
                  <a:pt x="162" y="92"/>
                  <a:pt x="161" y="86"/>
                  <a:pt x="165" y="77"/>
                </a:cubicBezTo>
                <a:cubicBezTo>
                  <a:pt x="167" y="73"/>
                  <a:pt x="168" y="69"/>
                  <a:pt x="170" y="65"/>
                </a:cubicBezTo>
                <a:cubicBezTo>
                  <a:pt x="147" y="48"/>
                  <a:pt x="147" y="48"/>
                  <a:pt x="147" y="48"/>
                </a:cubicBezTo>
                <a:cubicBezTo>
                  <a:pt x="145" y="46"/>
                  <a:pt x="145" y="46"/>
                  <a:pt x="145" y="46"/>
                </a:cubicBezTo>
                <a:cubicBezTo>
                  <a:pt x="145" y="42"/>
                  <a:pt x="145" y="42"/>
                  <a:pt x="145" y="42"/>
                </a:cubicBezTo>
                <a:cubicBezTo>
                  <a:pt x="141" y="37"/>
                  <a:pt x="141" y="37"/>
                  <a:pt x="141" y="37"/>
                </a:cubicBezTo>
                <a:cubicBezTo>
                  <a:pt x="79" y="1"/>
                  <a:pt x="79" y="1"/>
                  <a:pt x="79" y="1"/>
                </a:cubicBezTo>
                <a:cubicBezTo>
                  <a:pt x="77" y="0"/>
                  <a:pt x="77" y="0"/>
                  <a:pt x="77" y="0"/>
                </a:cubicBezTo>
                <a:cubicBezTo>
                  <a:pt x="74" y="5"/>
                  <a:pt x="72" y="9"/>
                  <a:pt x="68" y="13"/>
                </a:cubicBezTo>
                <a:cubicBezTo>
                  <a:pt x="66" y="15"/>
                  <a:pt x="65" y="17"/>
                  <a:pt x="65" y="20"/>
                </a:cubicBezTo>
                <a:cubicBezTo>
                  <a:pt x="65" y="21"/>
                  <a:pt x="65" y="23"/>
                  <a:pt x="64" y="24"/>
                </a:cubicBezTo>
                <a:cubicBezTo>
                  <a:pt x="63" y="25"/>
                  <a:pt x="61" y="26"/>
                  <a:pt x="59" y="26"/>
                </a:cubicBezTo>
                <a:cubicBezTo>
                  <a:pt x="58" y="27"/>
                  <a:pt x="56" y="27"/>
                  <a:pt x="55" y="26"/>
                </a:cubicBezTo>
                <a:cubicBezTo>
                  <a:pt x="54" y="26"/>
                  <a:pt x="52" y="26"/>
                  <a:pt x="51" y="26"/>
                </a:cubicBezTo>
                <a:cubicBezTo>
                  <a:pt x="48" y="26"/>
                  <a:pt x="46" y="26"/>
                  <a:pt x="43" y="26"/>
                </a:cubicBezTo>
                <a:cubicBezTo>
                  <a:pt x="42" y="26"/>
                  <a:pt x="41" y="24"/>
                  <a:pt x="41" y="23"/>
                </a:cubicBezTo>
                <a:cubicBezTo>
                  <a:pt x="40" y="22"/>
                  <a:pt x="40" y="20"/>
                  <a:pt x="40" y="19"/>
                </a:cubicBezTo>
                <a:cubicBezTo>
                  <a:pt x="42" y="13"/>
                  <a:pt x="42" y="8"/>
                  <a:pt x="43" y="2"/>
                </a:cubicBezTo>
                <a:cubicBezTo>
                  <a:pt x="41" y="2"/>
                  <a:pt x="41" y="2"/>
                  <a:pt x="41" y="2"/>
                </a:cubicBezTo>
                <a:cubicBezTo>
                  <a:pt x="23" y="2"/>
                  <a:pt x="23" y="2"/>
                  <a:pt x="23" y="2"/>
                </a:cubicBezTo>
                <a:cubicBezTo>
                  <a:pt x="20" y="3"/>
                  <a:pt x="20" y="3"/>
                  <a:pt x="20" y="3"/>
                </a:cubicBezTo>
                <a:cubicBezTo>
                  <a:pt x="18" y="4"/>
                  <a:pt x="18" y="4"/>
                  <a:pt x="18" y="4"/>
                </a:cubicBezTo>
                <a:cubicBezTo>
                  <a:pt x="22" y="9"/>
                  <a:pt x="22" y="9"/>
                  <a:pt x="22" y="9"/>
                </a:cubicBezTo>
                <a:cubicBezTo>
                  <a:pt x="23" y="11"/>
                  <a:pt x="23" y="11"/>
                  <a:pt x="23" y="11"/>
                </a:cubicBezTo>
                <a:cubicBezTo>
                  <a:pt x="26" y="22"/>
                  <a:pt x="26" y="22"/>
                  <a:pt x="26" y="22"/>
                </a:cubicBezTo>
                <a:cubicBezTo>
                  <a:pt x="24" y="26"/>
                  <a:pt x="24" y="26"/>
                  <a:pt x="24" y="26"/>
                </a:cubicBezTo>
                <a:cubicBezTo>
                  <a:pt x="22" y="28"/>
                  <a:pt x="22" y="28"/>
                  <a:pt x="22" y="28"/>
                </a:cubicBezTo>
                <a:cubicBezTo>
                  <a:pt x="19" y="28"/>
                  <a:pt x="19" y="28"/>
                  <a:pt x="19" y="28"/>
                </a:cubicBezTo>
                <a:cubicBezTo>
                  <a:pt x="19" y="30"/>
                  <a:pt x="19" y="30"/>
                  <a:pt x="19" y="30"/>
                </a:cubicBezTo>
                <a:cubicBezTo>
                  <a:pt x="19" y="33"/>
                  <a:pt x="19" y="33"/>
                  <a:pt x="19" y="33"/>
                </a:cubicBezTo>
                <a:cubicBezTo>
                  <a:pt x="21" y="35"/>
                  <a:pt x="21" y="35"/>
                  <a:pt x="21" y="35"/>
                </a:cubicBezTo>
                <a:cubicBezTo>
                  <a:pt x="23" y="36"/>
                  <a:pt x="23" y="36"/>
                  <a:pt x="23" y="36"/>
                </a:cubicBezTo>
                <a:cubicBezTo>
                  <a:pt x="25" y="38"/>
                  <a:pt x="25" y="38"/>
                  <a:pt x="25" y="38"/>
                </a:cubicBezTo>
                <a:cubicBezTo>
                  <a:pt x="25" y="45"/>
                  <a:pt x="25" y="45"/>
                  <a:pt x="25" y="45"/>
                </a:cubicBezTo>
                <a:cubicBezTo>
                  <a:pt x="14" y="57"/>
                  <a:pt x="14" y="57"/>
                  <a:pt x="14" y="57"/>
                </a:cubicBezTo>
                <a:cubicBezTo>
                  <a:pt x="10" y="61"/>
                  <a:pt x="10" y="61"/>
                  <a:pt x="10" y="61"/>
                </a:cubicBezTo>
                <a:cubicBezTo>
                  <a:pt x="4" y="63"/>
                  <a:pt x="4" y="63"/>
                  <a:pt x="4" y="63"/>
                </a:cubicBezTo>
                <a:cubicBezTo>
                  <a:pt x="0" y="62"/>
                  <a:pt x="0" y="62"/>
                  <a:pt x="0" y="62"/>
                </a:cubicBezTo>
                <a:cubicBezTo>
                  <a:pt x="1" y="68"/>
                  <a:pt x="3" y="74"/>
                  <a:pt x="4" y="80"/>
                </a:cubicBezTo>
                <a:cubicBezTo>
                  <a:pt x="2" y="89"/>
                  <a:pt x="4" y="95"/>
                  <a:pt x="11" y="100"/>
                </a:cubicBezTo>
                <a:cubicBezTo>
                  <a:pt x="15" y="102"/>
                  <a:pt x="16" y="107"/>
                  <a:pt x="17" y="111"/>
                </a:cubicBezTo>
                <a:cubicBezTo>
                  <a:pt x="17" y="114"/>
                  <a:pt x="17" y="117"/>
                  <a:pt x="18" y="120"/>
                </a:cubicBezTo>
                <a:cubicBezTo>
                  <a:pt x="18" y="120"/>
                  <a:pt x="18" y="120"/>
                  <a:pt x="18" y="120"/>
                </a:cubicBezTo>
                <a:cubicBezTo>
                  <a:pt x="18" y="120"/>
                  <a:pt x="18" y="120"/>
                  <a:pt x="18" y="121"/>
                </a:cubicBezTo>
                <a:cubicBezTo>
                  <a:pt x="18" y="121"/>
                  <a:pt x="18" y="121"/>
                  <a:pt x="18" y="121"/>
                </a:cubicBezTo>
                <a:cubicBezTo>
                  <a:pt x="21" y="123"/>
                  <a:pt x="22" y="126"/>
                  <a:pt x="23" y="129"/>
                </a:cubicBezTo>
                <a:cubicBezTo>
                  <a:pt x="23" y="129"/>
                  <a:pt x="23" y="129"/>
                  <a:pt x="23" y="129"/>
                </a:cubicBezTo>
                <a:cubicBezTo>
                  <a:pt x="32" y="132"/>
                  <a:pt x="32" y="132"/>
                  <a:pt x="32" y="132"/>
                </a:cubicBezTo>
                <a:cubicBezTo>
                  <a:pt x="34" y="134"/>
                  <a:pt x="34" y="134"/>
                  <a:pt x="34" y="134"/>
                </a:cubicBezTo>
                <a:cubicBezTo>
                  <a:pt x="37" y="136"/>
                  <a:pt x="37" y="136"/>
                  <a:pt x="37" y="136"/>
                </a:cubicBezTo>
                <a:cubicBezTo>
                  <a:pt x="48" y="139"/>
                  <a:pt x="48" y="139"/>
                  <a:pt x="48" y="139"/>
                </a:cubicBezTo>
                <a:cubicBezTo>
                  <a:pt x="52" y="141"/>
                  <a:pt x="52" y="141"/>
                  <a:pt x="52" y="141"/>
                </a:cubicBezTo>
                <a:cubicBezTo>
                  <a:pt x="56" y="146"/>
                  <a:pt x="56" y="146"/>
                  <a:pt x="56" y="146"/>
                </a:cubicBezTo>
                <a:cubicBezTo>
                  <a:pt x="59" y="147"/>
                  <a:pt x="59" y="147"/>
                  <a:pt x="59" y="147"/>
                </a:cubicBezTo>
                <a:cubicBezTo>
                  <a:pt x="59" y="147"/>
                  <a:pt x="59" y="147"/>
                  <a:pt x="59" y="147"/>
                </a:cubicBezTo>
                <a:cubicBezTo>
                  <a:pt x="61" y="147"/>
                  <a:pt x="61" y="147"/>
                  <a:pt x="61" y="147"/>
                </a:cubicBezTo>
                <a:cubicBezTo>
                  <a:pt x="63" y="148"/>
                  <a:pt x="63" y="148"/>
                  <a:pt x="63" y="148"/>
                </a:cubicBezTo>
                <a:cubicBezTo>
                  <a:pt x="66" y="149"/>
                  <a:pt x="66" y="149"/>
                  <a:pt x="66" y="149"/>
                </a:cubicBezTo>
                <a:cubicBezTo>
                  <a:pt x="69" y="150"/>
                  <a:pt x="69" y="150"/>
                  <a:pt x="69" y="150"/>
                </a:cubicBezTo>
                <a:cubicBezTo>
                  <a:pt x="73" y="154"/>
                  <a:pt x="73" y="154"/>
                  <a:pt x="73" y="154"/>
                </a:cubicBezTo>
                <a:cubicBezTo>
                  <a:pt x="73" y="156"/>
                  <a:pt x="73" y="156"/>
                  <a:pt x="73" y="156"/>
                </a:cubicBezTo>
                <a:cubicBezTo>
                  <a:pt x="75" y="156"/>
                  <a:pt x="75" y="156"/>
                  <a:pt x="75" y="156"/>
                </a:cubicBezTo>
                <a:cubicBezTo>
                  <a:pt x="78" y="160"/>
                  <a:pt x="78" y="160"/>
                  <a:pt x="78" y="160"/>
                </a:cubicBezTo>
                <a:cubicBezTo>
                  <a:pt x="78" y="160"/>
                  <a:pt x="78" y="160"/>
                  <a:pt x="78" y="159"/>
                </a:cubicBezTo>
                <a:cubicBezTo>
                  <a:pt x="78" y="159"/>
                  <a:pt x="78" y="158"/>
                  <a:pt x="78" y="158"/>
                </a:cubicBezTo>
                <a:cubicBezTo>
                  <a:pt x="79" y="158"/>
                  <a:pt x="81" y="159"/>
                  <a:pt x="82" y="160"/>
                </a:cubicBezTo>
                <a:cubicBezTo>
                  <a:pt x="83" y="162"/>
                  <a:pt x="83" y="165"/>
                  <a:pt x="84" y="167"/>
                </a:cubicBezTo>
                <a:cubicBezTo>
                  <a:pt x="84" y="171"/>
                  <a:pt x="85" y="176"/>
                  <a:pt x="86" y="179"/>
                </a:cubicBezTo>
                <a:cubicBezTo>
                  <a:pt x="87" y="181"/>
                  <a:pt x="88" y="183"/>
                  <a:pt x="88" y="184"/>
                </a:cubicBezTo>
                <a:cubicBezTo>
                  <a:pt x="88" y="184"/>
                  <a:pt x="88" y="184"/>
                  <a:pt x="88" y="184"/>
                </a:cubicBezTo>
                <a:cubicBezTo>
                  <a:pt x="96" y="184"/>
                  <a:pt x="96" y="184"/>
                  <a:pt x="96" y="184"/>
                </a:cubicBezTo>
                <a:cubicBezTo>
                  <a:pt x="105" y="184"/>
                  <a:pt x="105" y="184"/>
                  <a:pt x="105" y="184"/>
                </a:cubicBezTo>
                <a:cubicBezTo>
                  <a:pt x="107" y="182"/>
                  <a:pt x="107" y="182"/>
                  <a:pt x="107" y="182"/>
                </a:cubicBezTo>
                <a:cubicBezTo>
                  <a:pt x="109" y="184"/>
                  <a:pt x="109" y="184"/>
                  <a:pt x="109" y="184"/>
                </a:cubicBezTo>
                <a:cubicBezTo>
                  <a:pt x="113" y="186"/>
                  <a:pt x="113" y="186"/>
                  <a:pt x="113" y="186"/>
                </a:cubicBezTo>
                <a:cubicBezTo>
                  <a:pt x="116" y="188"/>
                  <a:pt x="116" y="188"/>
                  <a:pt x="116" y="188"/>
                </a:cubicBezTo>
                <a:cubicBezTo>
                  <a:pt x="120" y="188"/>
                  <a:pt x="120" y="188"/>
                  <a:pt x="120" y="188"/>
                </a:cubicBezTo>
                <a:cubicBezTo>
                  <a:pt x="127" y="184"/>
                  <a:pt x="127" y="184"/>
                  <a:pt x="127" y="184"/>
                </a:cubicBezTo>
                <a:cubicBezTo>
                  <a:pt x="132" y="185"/>
                  <a:pt x="132" y="185"/>
                  <a:pt x="132" y="185"/>
                </a:cubicBezTo>
                <a:cubicBezTo>
                  <a:pt x="134" y="187"/>
                  <a:pt x="134" y="187"/>
                  <a:pt x="134" y="187"/>
                </a:cubicBezTo>
                <a:cubicBezTo>
                  <a:pt x="140" y="185"/>
                  <a:pt x="140" y="185"/>
                  <a:pt x="140" y="185"/>
                </a:cubicBezTo>
                <a:cubicBezTo>
                  <a:pt x="143" y="183"/>
                  <a:pt x="143" y="183"/>
                  <a:pt x="143" y="183"/>
                </a:cubicBezTo>
                <a:cubicBezTo>
                  <a:pt x="144" y="179"/>
                  <a:pt x="144" y="179"/>
                  <a:pt x="144" y="179"/>
                </a:cubicBezTo>
                <a:cubicBezTo>
                  <a:pt x="148" y="180"/>
                  <a:pt x="148" y="180"/>
                  <a:pt x="148" y="180"/>
                </a:cubicBezTo>
                <a:cubicBezTo>
                  <a:pt x="153" y="182"/>
                  <a:pt x="153" y="182"/>
                  <a:pt x="153" y="182"/>
                </a:cubicBezTo>
                <a:cubicBezTo>
                  <a:pt x="158" y="179"/>
                  <a:pt x="158" y="179"/>
                  <a:pt x="158" y="179"/>
                </a:cubicBezTo>
                <a:cubicBezTo>
                  <a:pt x="165" y="178"/>
                  <a:pt x="165" y="178"/>
                  <a:pt x="165" y="178"/>
                </a:cubicBezTo>
                <a:cubicBezTo>
                  <a:pt x="171" y="176"/>
                  <a:pt x="171" y="176"/>
                  <a:pt x="171" y="176"/>
                </a:cubicBezTo>
                <a:cubicBezTo>
                  <a:pt x="176" y="174"/>
                  <a:pt x="176" y="174"/>
                  <a:pt x="176" y="174"/>
                </a:cubicBezTo>
                <a:cubicBezTo>
                  <a:pt x="182" y="171"/>
                  <a:pt x="182" y="171"/>
                  <a:pt x="182" y="171"/>
                </a:cubicBezTo>
                <a:cubicBezTo>
                  <a:pt x="185" y="169"/>
                  <a:pt x="185" y="169"/>
                  <a:pt x="185" y="169"/>
                </a:cubicBezTo>
                <a:cubicBezTo>
                  <a:pt x="187" y="169"/>
                  <a:pt x="187" y="169"/>
                  <a:pt x="187" y="169"/>
                </a:cubicBezTo>
                <a:cubicBezTo>
                  <a:pt x="189" y="167"/>
                  <a:pt x="189" y="167"/>
                  <a:pt x="189" y="167"/>
                </a:cubicBezTo>
                <a:cubicBezTo>
                  <a:pt x="188" y="165"/>
                  <a:pt x="187" y="163"/>
                  <a:pt x="185" y="162"/>
                </a:cubicBezTo>
                <a:close/>
                <a:moveTo>
                  <a:pt x="189" y="167"/>
                </a:moveTo>
                <a:cubicBezTo>
                  <a:pt x="189" y="167"/>
                  <a:pt x="189" y="167"/>
                  <a:pt x="189" y="167"/>
                </a:cubicBezTo>
                <a:cubicBezTo>
                  <a:pt x="189" y="168"/>
                  <a:pt x="190" y="169"/>
                  <a:pt x="190" y="170"/>
                </a:cubicBezTo>
                <a:cubicBezTo>
                  <a:pt x="190" y="169"/>
                  <a:pt x="190" y="168"/>
                  <a:pt x="189" y="167"/>
                </a:cubicBezTo>
                <a:close/>
                <a:moveTo>
                  <a:pt x="18" y="121"/>
                </a:moveTo>
                <a:cubicBezTo>
                  <a:pt x="18" y="121"/>
                  <a:pt x="18" y="121"/>
                  <a:pt x="18" y="121"/>
                </a:cubicBezTo>
                <a:cubicBezTo>
                  <a:pt x="18" y="121"/>
                  <a:pt x="18" y="121"/>
                  <a:pt x="18" y="12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248">
            <a:extLst>
              <a:ext uri="{FF2B5EF4-FFF2-40B4-BE49-F238E27FC236}">
                <a16:creationId xmlns:a16="http://schemas.microsoft.com/office/drawing/2014/main" id="{1B48B169-EAD9-2462-3813-60E2CD3FF6B5}"/>
              </a:ext>
            </a:extLst>
          </p:cNvPr>
          <p:cNvSpPr>
            <a:spLocks/>
          </p:cNvSpPr>
          <p:nvPr/>
        </p:nvSpPr>
        <p:spPr bwMode="auto">
          <a:xfrm>
            <a:off x="22559588" y="10056815"/>
            <a:ext cx="0" cy="19050"/>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249">
            <a:extLst>
              <a:ext uri="{FF2B5EF4-FFF2-40B4-BE49-F238E27FC236}">
                <a16:creationId xmlns:a16="http://schemas.microsoft.com/office/drawing/2014/main" id="{1721BC86-9097-4860-19D7-002E98EEE7D8}"/>
              </a:ext>
            </a:extLst>
          </p:cNvPr>
          <p:cNvSpPr>
            <a:spLocks/>
          </p:cNvSpPr>
          <p:nvPr/>
        </p:nvSpPr>
        <p:spPr bwMode="auto">
          <a:xfrm>
            <a:off x="22383376" y="9928226"/>
            <a:ext cx="3176" cy="12700"/>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1" y="3"/>
                  <a:pt x="0" y="1"/>
                  <a:pt x="0" y="0"/>
                </a:cubicBezTo>
                <a:cubicBezTo>
                  <a:pt x="0" y="1"/>
                  <a:pt x="1" y="3"/>
                  <a:pt x="1"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250">
            <a:extLst>
              <a:ext uri="{FF2B5EF4-FFF2-40B4-BE49-F238E27FC236}">
                <a16:creationId xmlns:a16="http://schemas.microsoft.com/office/drawing/2014/main" id="{A77A6FAD-686F-EBF1-378F-236EF58D9190}"/>
              </a:ext>
            </a:extLst>
          </p:cNvPr>
          <p:cNvSpPr>
            <a:spLocks/>
          </p:cNvSpPr>
          <p:nvPr/>
        </p:nvSpPr>
        <p:spPr bwMode="auto">
          <a:xfrm>
            <a:off x="22591338" y="10128250"/>
            <a:ext cx="0" cy="3176"/>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251">
            <a:extLst>
              <a:ext uri="{FF2B5EF4-FFF2-40B4-BE49-F238E27FC236}">
                <a16:creationId xmlns:a16="http://schemas.microsoft.com/office/drawing/2014/main" id="{D5F654C7-3403-2CAE-D077-C8B0E5A7D483}"/>
              </a:ext>
            </a:extLst>
          </p:cNvPr>
          <p:cNvSpPr>
            <a:spLocks noEditPoints="1"/>
          </p:cNvSpPr>
          <p:nvPr/>
        </p:nvSpPr>
        <p:spPr bwMode="auto">
          <a:xfrm>
            <a:off x="21894426" y="9931400"/>
            <a:ext cx="636588" cy="546100"/>
          </a:xfrm>
          <a:custGeom>
            <a:avLst/>
            <a:gdLst>
              <a:gd name="T0" fmla="*/ 38 w 203"/>
              <a:gd name="T1" fmla="*/ 75 h 174"/>
              <a:gd name="T2" fmla="*/ 0 w 203"/>
              <a:gd name="T3" fmla="*/ 144 h 174"/>
              <a:gd name="T4" fmla="*/ 48 w 203"/>
              <a:gd name="T5" fmla="*/ 165 h 174"/>
              <a:gd name="T6" fmla="*/ 66 w 203"/>
              <a:gd name="T7" fmla="*/ 172 h 174"/>
              <a:gd name="T8" fmla="*/ 84 w 203"/>
              <a:gd name="T9" fmla="*/ 174 h 174"/>
              <a:gd name="T10" fmla="*/ 98 w 203"/>
              <a:gd name="T11" fmla="*/ 158 h 174"/>
              <a:gd name="T12" fmla="*/ 108 w 203"/>
              <a:gd name="T13" fmla="*/ 152 h 174"/>
              <a:gd name="T14" fmla="*/ 117 w 203"/>
              <a:gd name="T15" fmla="*/ 147 h 174"/>
              <a:gd name="T16" fmla="*/ 132 w 203"/>
              <a:gd name="T17" fmla="*/ 130 h 174"/>
              <a:gd name="T18" fmla="*/ 144 w 203"/>
              <a:gd name="T19" fmla="*/ 124 h 174"/>
              <a:gd name="T20" fmla="*/ 155 w 203"/>
              <a:gd name="T21" fmla="*/ 118 h 174"/>
              <a:gd name="T22" fmla="*/ 190 w 203"/>
              <a:gd name="T23" fmla="*/ 99 h 174"/>
              <a:gd name="T24" fmla="*/ 192 w 203"/>
              <a:gd name="T25" fmla="*/ 86 h 174"/>
              <a:gd name="T26" fmla="*/ 200 w 203"/>
              <a:gd name="T27" fmla="*/ 75 h 174"/>
              <a:gd name="T28" fmla="*/ 198 w 203"/>
              <a:gd name="T29" fmla="*/ 68 h 174"/>
              <a:gd name="T30" fmla="*/ 199 w 203"/>
              <a:gd name="T31" fmla="*/ 59 h 174"/>
              <a:gd name="T32" fmla="*/ 203 w 203"/>
              <a:gd name="T33" fmla="*/ 44 h 174"/>
              <a:gd name="T34" fmla="*/ 198 w 203"/>
              <a:gd name="T35" fmla="*/ 34 h 174"/>
              <a:gd name="T36" fmla="*/ 196 w 203"/>
              <a:gd name="T37" fmla="*/ 27 h 174"/>
              <a:gd name="T38" fmla="*/ 193 w 203"/>
              <a:gd name="T39" fmla="*/ 21 h 174"/>
              <a:gd name="T40" fmla="*/ 182 w 203"/>
              <a:gd name="T41" fmla="*/ 13 h 174"/>
              <a:gd name="T42" fmla="*/ 166 w 203"/>
              <a:gd name="T43" fmla="*/ 6 h 174"/>
              <a:gd name="T44" fmla="*/ 154 w 203"/>
              <a:gd name="T45" fmla="*/ 4 h 174"/>
              <a:gd name="T46" fmla="*/ 120 w 203"/>
              <a:gd name="T47" fmla="*/ 12 h 174"/>
              <a:gd name="T48" fmla="*/ 120 w 203"/>
              <a:gd name="T49" fmla="*/ 15 h 174"/>
              <a:gd name="T50" fmla="*/ 117 w 203"/>
              <a:gd name="T51" fmla="*/ 24 h 174"/>
              <a:gd name="T52" fmla="*/ 119 w 203"/>
              <a:gd name="T53" fmla="*/ 36 h 174"/>
              <a:gd name="T54" fmla="*/ 117 w 203"/>
              <a:gd name="T55" fmla="*/ 44 h 174"/>
              <a:gd name="T56" fmla="*/ 114 w 203"/>
              <a:gd name="T57" fmla="*/ 64 h 174"/>
              <a:gd name="T58" fmla="*/ 127 w 203"/>
              <a:gd name="T59" fmla="*/ 76 h 174"/>
              <a:gd name="T60" fmla="*/ 133 w 203"/>
              <a:gd name="T61" fmla="*/ 71 h 174"/>
              <a:gd name="T62" fmla="*/ 135 w 203"/>
              <a:gd name="T63" fmla="*/ 91 h 174"/>
              <a:gd name="T64" fmla="*/ 127 w 203"/>
              <a:gd name="T65" fmla="*/ 90 h 174"/>
              <a:gd name="T66" fmla="*/ 112 w 203"/>
              <a:gd name="T67" fmla="*/ 79 h 174"/>
              <a:gd name="T68" fmla="*/ 96 w 203"/>
              <a:gd name="T69" fmla="*/ 70 h 174"/>
              <a:gd name="T70" fmla="*/ 93 w 203"/>
              <a:gd name="T71" fmla="*/ 60 h 174"/>
              <a:gd name="T72" fmla="*/ 88 w 203"/>
              <a:gd name="T73" fmla="*/ 60 h 174"/>
              <a:gd name="T74" fmla="*/ 81 w 203"/>
              <a:gd name="T75" fmla="*/ 68 h 174"/>
              <a:gd name="T76" fmla="*/ 70 w 203"/>
              <a:gd name="T77" fmla="*/ 66 h 174"/>
              <a:gd name="T78" fmla="*/ 60 w 203"/>
              <a:gd name="T79" fmla="*/ 61 h 174"/>
              <a:gd name="T80" fmla="*/ 59 w 203"/>
              <a:gd name="T81" fmla="*/ 53 h 174"/>
              <a:gd name="T82" fmla="*/ 52 w 203"/>
              <a:gd name="T83" fmla="*/ 55 h 174"/>
              <a:gd name="T84" fmla="*/ 44 w 203"/>
              <a:gd name="T85" fmla="*/ 57 h 174"/>
              <a:gd name="T86" fmla="*/ 38 w 203"/>
              <a:gd name="T87" fmla="*/ 51 h 174"/>
              <a:gd name="T88" fmla="*/ 36 w 203"/>
              <a:gd name="T89" fmla="*/ 51 h 174"/>
              <a:gd name="T90" fmla="*/ 134 w 203"/>
              <a:gd name="T91" fmla="*/ 52 h 174"/>
              <a:gd name="T92" fmla="*/ 134 w 203"/>
              <a:gd name="T93" fmla="*/ 49 h 174"/>
              <a:gd name="T94" fmla="*/ 110 w 203"/>
              <a:gd name="T95" fmla="*/ 146 h 174"/>
              <a:gd name="T96" fmla="*/ 110 w 203"/>
              <a:gd name="T97"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174">
                <a:moveTo>
                  <a:pt x="36" y="51"/>
                </a:moveTo>
                <a:cubicBezTo>
                  <a:pt x="36" y="68"/>
                  <a:pt x="36" y="68"/>
                  <a:pt x="36" y="68"/>
                </a:cubicBezTo>
                <a:cubicBezTo>
                  <a:pt x="38" y="75"/>
                  <a:pt x="38" y="75"/>
                  <a:pt x="38" y="75"/>
                </a:cubicBezTo>
                <a:cubicBezTo>
                  <a:pt x="37" y="85"/>
                  <a:pt x="37" y="85"/>
                  <a:pt x="37" y="85"/>
                </a:cubicBezTo>
                <a:cubicBezTo>
                  <a:pt x="0" y="85"/>
                  <a:pt x="0" y="85"/>
                  <a:pt x="0" y="85"/>
                </a:cubicBezTo>
                <a:cubicBezTo>
                  <a:pt x="0" y="144"/>
                  <a:pt x="0" y="144"/>
                  <a:pt x="0" y="144"/>
                </a:cubicBezTo>
                <a:cubicBezTo>
                  <a:pt x="24" y="167"/>
                  <a:pt x="24" y="167"/>
                  <a:pt x="24" y="167"/>
                </a:cubicBezTo>
                <a:cubicBezTo>
                  <a:pt x="42" y="163"/>
                  <a:pt x="42" y="163"/>
                  <a:pt x="42" y="163"/>
                </a:cubicBezTo>
                <a:cubicBezTo>
                  <a:pt x="48" y="165"/>
                  <a:pt x="48" y="165"/>
                  <a:pt x="48" y="165"/>
                </a:cubicBezTo>
                <a:cubicBezTo>
                  <a:pt x="54" y="168"/>
                  <a:pt x="54" y="168"/>
                  <a:pt x="54" y="168"/>
                </a:cubicBezTo>
                <a:cubicBezTo>
                  <a:pt x="59" y="169"/>
                  <a:pt x="59" y="169"/>
                  <a:pt x="59" y="169"/>
                </a:cubicBezTo>
                <a:cubicBezTo>
                  <a:pt x="66" y="172"/>
                  <a:pt x="66" y="172"/>
                  <a:pt x="66" y="172"/>
                </a:cubicBezTo>
                <a:cubicBezTo>
                  <a:pt x="69" y="170"/>
                  <a:pt x="69" y="170"/>
                  <a:pt x="69" y="170"/>
                </a:cubicBezTo>
                <a:cubicBezTo>
                  <a:pt x="77" y="171"/>
                  <a:pt x="77" y="171"/>
                  <a:pt x="77" y="171"/>
                </a:cubicBezTo>
                <a:cubicBezTo>
                  <a:pt x="84" y="174"/>
                  <a:pt x="84" y="174"/>
                  <a:pt x="84" y="174"/>
                </a:cubicBezTo>
                <a:cubicBezTo>
                  <a:pt x="91" y="167"/>
                  <a:pt x="91" y="167"/>
                  <a:pt x="91" y="167"/>
                </a:cubicBezTo>
                <a:cubicBezTo>
                  <a:pt x="95" y="163"/>
                  <a:pt x="95" y="163"/>
                  <a:pt x="95" y="163"/>
                </a:cubicBezTo>
                <a:cubicBezTo>
                  <a:pt x="98" y="158"/>
                  <a:pt x="98" y="158"/>
                  <a:pt x="98" y="158"/>
                </a:cubicBezTo>
                <a:cubicBezTo>
                  <a:pt x="102" y="157"/>
                  <a:pt x="102" y="157"/>
                  <a:pt x="102" y="157"/>
                </a:cubicBezTo>
                <a:cubicBezTo>
                  <a:pt x="105" y="152"/>
                  <a:pt x="105" y="152"/>
                  <a:pt x="105" y="152"/>
                </a:cubicBezTo>
                <a:cubicBezTo>
                  <a:pt x="108" y="152"/>
                  <a:pt x="108" y="152"/>
                  <a:pt x="108" y="152"/>
                </a:cubicBezTo>
                <a:cubicBezTo>
                  <a:pt x="112" y="149"/>
                  <a:pt x="112" y="149"/>
                  <a:pt x="112" y="149"/>
                </a:cubicBezTo>
                <a:cubicBezTo>
                  <a:pt x="115" y="151"/>
                  <a:pt x="115" y="151"/>
                  <a:pt x="115" y="151"/>
                </a:cubicBezTo>
                <a:cubicBezTo>
                  <a:pt x="117" y="147"/>
                  <a:pt x="117" y="147"/>
                  <a:pt x="117" y="147"/>
                </a:cubicBezTo>
                <a:cubicBezTo>
                  <a:pt x="118" y="145"/>
                  <a:pt x="118" y="145"/>
                  <a:pt x="118" y="145"/>
                </a:cubicBezTo>
                <a:cubicBezTo>
                  <a:pt x="119" y="136"/>
                  <a:pt x="119" y="136"/>
                  <a:pt x="119" y="136"/>
                </a:cubicBezTo>
                <a:cubicBezTo>
                  <a:pt x="132" y="130"/>
                  <a:pt x="132" y="130"/>
                  <a:pt x="132" y="130"/>
                </a:cubicBezTo>
                <a:cubicBezTo>
                  <a:pt x="138" y="131"/>
                  <a:pt x="138" y="131"/>
                  <a:pt x="138" y="131"/>
                </a:cubicBezTo>
                <a:cubicBezTo>
                  <a:pt x="146" y="131"/>
                  <a:pt x="146" y="131"/>
                  <a:pt x="146" y="131"/>
                </a:cubicBezTo>
                <a:cubicBezTo>
                  <a:pt x="144" y="124"/>
                  <a:pt x="144" y="124"/>
                  <a:pt x="144" y="124"/>
                </a:cubicBezTo>
                <a:cubicBezTo>
                  <a:pt x="147" y="121"/>
                  <a:pt x="147" y="121"/>
                  <a:pt x="147" y="121"/>
                </a:cubicBezTo>
                <a:cubicBezTo>
                  <a:pt x="153" y="118"/>
                  <a:pt x="153" y="118"/>
                  <a:pt x="153" y="118"/>
                </a:cubicBezTo>
                <a:cubicBezTo>
                  <a:pt x="155" y="118"/>
                  <a:pt x="155" y="118"/>
                  <a:pt x="155" y="118"/>
                </a:cubicBezTo>
                <a:cubicBezTo>
                  <a:pt x="174" y="110"/>
                  <a:pt x="174" y="110"/>
                  <a:pt x="174" y="110"/>
                </a:cubicBezTo>
                <a:cubicBezTo>
                  <a:pt x="192" y="104"/>
                  <a:pt x="192" y="104"/>
                  <a:pt x="192" y="104"/>
                </a:cubicBezTo>
                <a:cubicBezTo>
                  <a:pt x="190" y="99"/>
                  <a:pt x="190" y="99"/>
                  <a:pt x="190" y="99"/>
                </a:cubicBezTo>
                <a:cubicBezTo>
                  <a:pt x="188" y="95"/>
                  <a:pt x="188" y="95"/>
                  <a:pt x="188" y="95"/>
                </a:cubicBezTo>
                <a:cubicBezTo>
                  <a:pt x="191" y="91"/>
                  <a:pt x="191" y="91"/>
                  <a:pt x="191" y="91"/>
                </a:cubicBezTo>
                <a:cubicBezTo>
                  <a:pt x="192" y="86"/>
                  <a:pt x="192" y="86"/>
                  <a:pt x="192" y="86"/>
                </a:cubicBezTo>
                <a:cubicBezTo>
                  <a:pt x="192" y="82"/>
                  <a:pt x="192" y="82"/>
                  <a:pt x="192" y="82"/>
                </a:cubicBezTo>
                <a:cubicBezTo>
                  <a:pt x="196" y="78"/>
                  <a:pt x="196" y="78"/>
                  <a:pt x="196" y="78"/>
                </a:cubicBezTo>
                <a:cubicBezTo>
                  <a:pt x="200" y="75"/>
                  <a:pt x="200" y="75"/>
                  <a:pt x="200" y="75"/>
                </a:cubicBezTo>
                <a:cubicBezTo>
                  <a:pt x="201" y="74"/>
                  <a:pt x="201" y="74"/>
                  <a:pt x="201" y="74"/>
                </a:cubicBezTo>
                <a:cubicBezTo>
                  <a:pt x="199" y="72"/>
                  <a:pt x="199" y="72"/>
                  <a:pt x="199" y="72"/>
                </a:cubicBezTo>
                <a:cubicBezTo>
                  <a:pt x="198" y="68"/>
                  <a:pt x="198" y="68"/>
                  <a:pt x="198" y="68"/>
                </a:cubicBezTo>
                <a:cubicBezTo>
                  <a:pt x="200" y="66"/>
                  <a:pt x="200" y="66"/>
                  <a:pt x="200" y="66"/>
                </a:cubicBezTo>
                <a:cubicBezTo>
                  <a:pt x="198" y="63"/>
                  <a:pt x="198" y="63"/>
                  <a:pt x="198" y="63"/>
                </a:cubicBezTo>
                <a:cubicBezTo>
                  <a:pt x="199" y="59"/>
                  <a:pt x="199" y="59"/>
                  <a:pt x="199" y="59"/>
                </a:cubicBezTo>
                <a:cubicBezTo>
                  <a:pt x="198" y="52"/>
                  <a:pt x="198" y="52"/>
                  <a:pt x="198" y="52"/>
                </a:cubicBezTo>
                <a:cubicBezTo>
                  <a:pt x="201" y="48"/>
                  <a:pt x="201" y="48"/>
                  <a:pt x="201" y="48"/>
                </a:cubicBezTo>
                <a:cubicBezTo>
                  <a:pt x="203" y="44"/>
                  <a:pt x="203" y="44"/>
                  <a:pt x="203" y="44"/>
                </a:cubicBezTo>
                <a:cubicBezTo>
                  <a:pt x="201" y="39"/>
                  <a:pt x="201" y="39"/>
                  <a:pt x="201" y="39"/>
                </a:cubicBezTo>
                <a:cubicBezTo>
                  <a:pt x="198" y="36"/>
                  <a:pt x="198" y="36"/>
                  <a:pt x="198" y="36"/>
                </a:cubicBezTo>
                <a:cubicBezTo>
                  <a:pt x="198" y="34"/>
                  <a:pt x="198" y="34"/>
                  <a:pt x="198" y="34"/>
                </a:cubicBezTo>
                <a:cubicBezTo>
                  <a:pt x="200" y="31"/>
                  <a:pt x="200" y="31"/>
                  <a:pt x="200" y="31"/>
                </a:cubicBezTo>
                <a:cubicBezTo>
                  <a:pt x="200" y="29"/>
                  <a:pt x="200" y="29"/>
                  <a:pt x="200" y="29"/>
                </a:cubicBezTo>
                <a:cubicBezTo>
                  <a:pt x="196" y="27"/>
                  <a:pt x="196" y="27"/>
                  <a:pt x="196" y="27"/>
                </a:cubicBezTo>
                <a:cubicBezTo>
                  <a:pt x="194" y="25"/>
                  <a:pt x="194" y="25"/>
                  <a:pt x="194" y="25"/>
                </a:cubicBezTo>
                <a:cubicBezTo>
                  <a:pt x="193" y="21"/>
                  <a:pt x="193" y="21"/>
                  <a:pt x="193" y="21"/>
                </a:cubicBezTo>
                <a:cubicBezTo>
                  <a:pt x="193" y="21"/>
                  <a:pt x="193" y="21"/>
                  <a:pt x="193" y="21"/>
                </a:cubicBezTo>
                <a:cubicBezTo>
                  <a:pt x="190" y="20"/>
                  <a:pt x="190" y="20"/>
                  <a:pt x="190" y="20"/>
                </a:cubicBezTo>
                <a:cubicBezTo>
                  <a:pt x="186" y="15"/>
                  <a:pt x="186" y="15"/>
                  <a:pt x="186" y="15"/>
                </a:cubicBezTo>
                <a:cubicBezTo>
                  <a:pt x="182" y="13"/>
                  <a:pt x="182" y="13"/>
                  <a:pt x="182" y="13"/>
                </a:cubicBezTo>
                <a:cubicBezTo>
                  <a:pt x="171" y="10"/>
                  <a:pt x="171" y="10"/>
                  <a:pt x="171" y="10"/>
                </a:cubicBezTo>
                <a:cubicBezTo>
                  <a:pt x="168" y="8"/>
                  <a:pt x="168" y="8"/>
                  <a:pt x="168" y="8"/>
                </a:cubicBezTo>
                <a:cubicBezTo>
                  <a:pt x="166" y="6"/>
                  <a:pt x="166" y="6"/>
                  <a:pt x="166" y="6"/>
                </a:cubicBezTo>
                <a:cubicBezTo>
                  <a:pt x="157" y="3"/>
                  <a:pt x="157" y="3"/>
                  <a:pt x="157" y="3"/>
                </a:cubicBezTo>
                <a:cubicBezTo>
                  <a:pt x="157" y="4"/>
                  <a:pt x="156" y="4"/>
                  <a:pt x="156" y="5"/>
                </a:cubicBezTo>
                <a:cubicBezTo>
                  <a:pt x="155" y="5"/>
                  <a:pt x="154" y="4"/>
                  <a:pt x="154" y="4"/>
                </a:cubicBezTo>
                <a:cubicBezTo>
                  <a:pt x="152" y="3"/>
                  <a:pt x="152" y="1"/>
                  <a:pt x="152" y="0"/>
                </a:cubicBezTo>
                <a:cubicBezTo>
                  <a:pt x="123" y="7"/>
                  <a:pt x="123" y="7"/>
                  <a:pt x="123" y="7"/>
                </a:cubicBezTo>
                <a:cubicBezTo>
                  <a:pt x="120" y="12"/>
                  <a:pt x="120" y="12"/>
                  <a:pt x="120" y="12"/>
                </a:cubicBezTo>
                <a:cubicBezTo>
                  <a:pt x="120" y="12"/>
                  <a:pt x="120" y="12"/>
                  <a:pt x="120" y="12"/>
                </a:cubicBezTo>
                <a:cubicBezTo>
                  <a:pt x="121" y="12"/>
                  <a:pt x="121" y="13"/>
                  <a:pt x="121" y="13"/>
                </a:cubicBezTo>
                <a:cubicBezTo>
                  <a:pt x="121" y="14"/>
                  <a:pt x="121" y="15"/>
                  <a:pt x="120" y="15"/>
                </a:cubicBezTo>
                <a:cubicBezTo>
                  <a:pt x="120" y="16"/>
                  <a:pt x="119" y="16"/>
                  <a:pt x="118" y="16"/>
                </a:cubicBezTo>
                <a:cubicBezTo>
                  <a:pt x="116" y="20"/>
                  <a:pt x="116" y="20"/>
                  <a:pt x="116" y="20"/>
                </a:cubicBezTo>
                <a:cubicBezTo>
                  <a:pt x="117" y="24"/>
                  <a:pt x="117" y="24"/>
                  <a:pt x="117" y="24"/>
                </a:cubicBezTo>
                <a:cubicBezTo>
                  <a:pt x="120" y="27"/>
                  <a:pt x="120" y="27"/>
                  <a:pt x="120" y="27"/>
                </a:cubicBezTo>
                <a:cubicBezTo>
                  <a:pt x="119" y="30"/>
                  <a:pt x="119" y="30"/>
                  <a:pt x="119" y="30"/>
                </a:cubicBezTo>
                <a:cubicBezTo>
                  <a:pt x="119" y="36"/>
                  <a:pt x="119" y="36"/>
                  <a:pt x="119" y="36"/>
                </a:cubicBezTo>
                <a:cubicBezTo>
                  <a:pt x="118" y="41"/>
                  <a:pt x="118" y="41"/>
                  <a:pt x="118" y="41"/>
                </a:cubicBezTo>
                <a:cubicBezTo>
                  <a:pt x="118" y="42"/>
                  <a:pt x="118" y="42"/>
                  <a:pt x="118" y="42"/>
                </a:cubicBezTo>
                <a:cubicBezTo>
                  <a:pt x="117" y="44"/>
                  <a:pt x="117" y="44"/>
                  <a:pt x="117" y="44"/>
                </a:cubicBezTo>
                <a:cubicBezTo>
                  <a:pt x="113" y="48"/>
                  <a:pt x="113" y="48"/>
                  <a:pt x="113" y="48"/>
                </a:cubicBezTo>
                <a:cubicBezTo>
                  <a:pt x="113" y="61"/>
                  <a:pt x="113" y="61"/>
                  <a:pt x="113" y="61"/>
                </a:cubicBezTo>
                <a:cubicBezTo>
                  <a:pt x="114" y="64"/>
                  <a:pt x="114" y="64"/>
                  <a:pt x="114" y="64"/>
                </a:cubicBezTo>
                <a:cubicBezTo>
                  <a:pt x="120" y="70"/>
                  <a:pt x="120" y="70"/>
                  <a:pt x="120" y="70"/>
                </a:cubicBezTo>
                <a:cubicBezTo>
                  <a:pt x="123" y="75"/>
                  <a:pt x="123" y="75"/>
                  <a:pt x="123" y="75"/>
                </a:cubicBezTo>
                <a:cubicBezTo>
                  <a:pt x="127" y="76"/>
                  <a:pt x="127" y="76"/>
                  <a:pt x="127" y="76"/>
                </a:cubicBezTo>
                <a:cubicBezTo>
                  <a:pt x="131" y="76"/>
                  <a:pt x="131" y="76"/>
                  <a:pt x="131" y="76"/>
                </a:cubicBezTo>
                <a:cubicBezTo>
                  <a:pt x="130" y="72"/>
                  <a:pt x="130" y="72"/>
                  <a:pt x="130" y="72"/>
                </a:cubicBezTo>
                <a:cubicBezTo>
                  <a:pt x="133" y="71"/>
                  <a:pt x="133" y="71"/>
                  <a:pt x="133" y="71"/>
                </a:cubicBezTo>
                <a:cubicBezTo>
                  <a:pt x="135" y="71"/>
                  <a:pt x="135" y="71"/>
                  <a:pt x="135" y="71"/>
                </a:cubicBezTo>
                <a:cubicBezTo>
                  <a:pt x="136" y="87"/>
                  <a:pt x="136" y="87"/>
                  <a:pt x="136" y="87"/>
                </a:cubicBezTo>
                <a:cubicBezTo>
                  <a:pt x="135" y="91"/>
                  <a:pt x="135" y="91"/>
                  <a:pt x="135" y="91"/>
                </a:cubicBezTo>
                <a:cubicBezTo>
                  <a:pt x="133" y="90"/>
                  <a:pt x="133" y="90"/>
                  <a:pt x="133" y="90"/>
                </a:cubicBezTo>
                <a:cubicBezTo>
                  <a:pt x="131" y="90"/>
                  <a:pt x="131" y="90"/>
                  <a:pt x="131" y="90"/>
                </a:cubicBezTo>
                <a:cubicBezTo>
                  <a:pt x="127" y="90"/>
                  <a:pt x="127" y="90"/>
                  <a:pt x="127" y="90"/>
                </a:cubicBezTo>
                <a:cubicBezTo>
                  <a:pt x="123" y="91"/>
                  <a:pt x="123" y="91"/>
                  <a:pt x="123" y="91"/>
                </a:cubicBezTo>
                <a:cubicBezTo>
                  <a:pt x="115" y="82"/>
                  <a:pt x="115" y="82"/>
                  <a:pt x="115" y="82"/>
                </a:cubicBezTo>
                <a:cubicBezTo>
                  <a:pt x="112" y="79"/>
                  <a:pt x="112" y="79"/>
                  <a:pt x="112" y="79"/>
                </a:cubicBezTo>
                <a:cubicBezTo>
                  <a:pt x="109" y="76"/>
                  <a:pt x="109" y="76"/>
                  <a:pt x="109" y="76"/>
                </a:cubicBezTo>
                <a:cubicBezTo>
                  <a:pt x="105" y="74"/>
                  <a:pt x="105" y="74"/>
                  <a:pt x="105" y="74"/>
                </a:cubicBezTo>
                <a:cubicBezTo>
                  <a:pt x="96" y="70"/>
                  <a:pt x="96" y="70"/>
                  <a:pt x="96" y="70"/>
                </a:cubicBezTo>
                <a:cubicBezTo>
                  <a:pt x="95" y="67"/>
                  <a:pt x="95" y="67"/>
                  <a:pt x="95" y="67"/>
                </a:cubicBezTo>
                <a:cubicBezTo>
                  <a:pt x="93" y="65"/>
                  <a:pt x="93" y="65"/>
                  <a:pt x="93" y="65"/>
                </a:cubicBezTo>
                <a:cubicBezTo>
                  <a:pt x="93" y="60"/>
                  <a:pt x="93" y="60"/>
                  <a:pt x="93" y="60"/>
                </a:cubicBezTo>
                <a:cubicBezTo>
                  <a:pt x="91" y="59"/>
                  <a:pt x="91" y="59"/>
                  <a:pt x="91" y="59"/>
                </a:cubicBezTo>
                <a:cubicBezTo>
                  <a:pt x="89" y="60"/>
                  <a:pt x="89" y="60"/>
                  <a:pt x="89" y="60"/>
                </a:cubicBezTo>
                <a:cubicBezTo>
                  <a:pt x="88" y="60"/>
                  <a:pt x="88" y="60"/>
                  <a:pt x="88" y="60"/>
                </a:cubicBezTo>
                <a:cubicBezTo>
                  <a:pt x="86" y="65"/>
                  <a:pt x="86" y="65"/>
                  <a:pt x="86" y="65"/>
                </a:cubicBezTo>
                <a:cubicBezTo>
                  <a:pt x="86" y="67"/>
                  <a:pt x="86" y="67"/>
                  <a:pt x="86" y="67"/>
                </a:cubicBezTo>
                <a:cubicBezTo>
                  <a:pt x="81" y="68"/>
                  <a:pt x="81" y="68"/>
                  <a:pt x="81" y="68"/>
                </a:cubicBezTo>
                <a:cubicBezTo>
                  <a:pt x="78" y="68"/>
                  <a:pt x="78" y="68"/>
                  <a:pt x="78" y="68"/>
                </a:cubicBezTo>
                <a:cubicBezTo>
                  <a:pt x="78" y="67"/>
                  <a:pt x="78" y="67"/>
                  <a:pt x="78" y="67"/>
                </a:cubicBezTo>
                <a:cubicBezTo>
                  <a:pt x="70" y="66"/>
                  <a:pt x="70" y="66"/>
                  <a:pt x="70" y="66"/>
                </a:cubicBezTo>
                <a:cubicBezTo>
                  <a:pt x="66" y="63"/>
                  <a:pt x="66" y="63"/>
                  <a:pt x="66" y="63"/>
                </a:cubicBezTo>
                <a:cubicBezTo>
                  <a:pt x="65" y="63"/>
                  <a:pt x="65" y="63"/>
                  <a:pt x="65" y="63"/>
                </a:cubicBezTo>
                <a:cubicBezTo>
                  <a:pt x="60" y="61"/>
                  <a:pt x="60" y="61"/>
                  <a:pt x="60" y="61"/>
                </a:cubicBezTo>
                <a:cubicBezTo>
                  <a:pt x="60" y="58"/>
                  <a:pt x="60" y="58"/>
                  <a:pt x="60" y="58"/>
                </a:cubicBezTo>
                <a:cubicBezTo>
                  <a:pt x="59" y="56"/>
                  <a:pt x="59" y="56"/>
                  <a:pt x="59" y="56"/>
                </a:cubicBezTo>
                <a:cubicBezTo>
                  <a:pt x="59" y="53"/>
                  <a:pt x="59" y="53"/>
                  <a:pt x="59" y="53"/>
                </a:cubicBezTo>
                <a:cubicBezTo>
                  <a:pt x="57" y="53"/>
                  <a:pt x="57" y="53"/>
                  <a:pt x="57" y="53"/>
                </a:cubicBezTo>
                <a:cubicBezTo>
                  <a:pt x="53" y="54"/>
                  <a:pt x="53" y="54"/>
                  <a:pt x="53" y="54"/>
                </a:cubicBezTo>
                <a:cubicBezTo>
                  <a:pt x="52" y="55"/>
                  <a:pt x="52" y="55"/>
                  <a:pt x="52" y="55"/>
                </a:cubicBezTo>
                <a:cubicBezTo>
                  <a:pt x="48" y="56"/>
                  <a:pt x="48" y="56"/>
                  <a:pt x="48" y="56"/>
                </a:cubicBezTo>
                <a:cubicBezTo>
                  <a:pt x="45" y="58"/>
                  <a:pt x="45" y="58"/>
                  <a:pt x="45" y="58"/>
                </a:cubicBezTo>
                <a:cubicBezTo>
                  <a:pt x="44" y="57"/>
                  <a:pt x="44" y="57"/>
                  <a:pt x="44" y="57"/>
                </a:cubicBezTo>
                <a:cubicBezTo>
                  <a:pt x="43" y="53"/>
                  <a:pt x="43" y="53"/>
                  <a:pt x="43" y="53"/>
                </a:cubicBezTo>
                <a:cubicBezTo>
                  <a:pt x="40" y="52"/>
                  <a:pt x="40" y="52"/>
                  <a:pt x="40" y="52"/>
                </a:cubicBezTo>
                <a:cubicBezTo>
                  <a:pt x="38" y="51"/>
                  <a:pt x="38" y="51"/>
                  <a:pt x="38" y="51"/>
                </a:cubicBezTo>
                <a:cubicBezTo>
                  <a:pt x="36" y="50"/>
                  <a:pt x="36" y="50"/>
                  <a:pt x="36" y="50"/>
                </a:cubicBezTo>
                <a:cubicBezTo>
                  <a:pt x="35" y="51"/>
                  <a:pt x="35" y="51"/>
                  <a:pt x="35" y="51"/>
                </a:cubicBezTo>
                <a:lnTo>
                  <a:pt x="36" y="51"/>
                </a:lnTo>
                <a:close/>
                <a:moveTo>
                  <a:pt x="135" y="49"/>
                </a:moveTo>
                <a:cubicBezTo>
                  <a:pt x="135" y="50"/>
                  <a:pt x="134" y="50"/>
                  <a:pt x="134" y="50"/>
                </a:cubicBezTo>
                <a:cubicBezTo>
                  <a:pt x="134" y="51"/>
                  <a:pt x="134" y="52"/>
                  <a:pt x="134" y="52"/>
                </a:cubicBezTo>
                <a:cubicBezTo>
                  <a:pt x="134" y="52"/>
                  <a:pt x="134" y="52"/>
                  <a:pt x="133" y="52"/>
                </a:cubicBezTo>
                <a:cubicBezTo>
                  <a:pt x="134" y="51"/>
                  <a:pt x="134" y="51"/>
                  <a:pt x="134" y="50"/>
                </a:cubicBezTo>
                <a:cubicBezTo>
                  <a:pt x="134" y="50"/>
                  <a:pt x="134" y="49"/>
                  <a:pt x="134" y="49"/>
                </a:cubicBezTo>
                <a:cubicBezTo>
                  <a:pt x="136" y="49"/>
                  <a:pt x="136" y="49"/>
                  <a:pt x="136" y="49"/>
                </a:cubicBezTo>
                <a:lnTo>
                  <a:pt x="135" y="49"/>
                </a:lnTo>
                <a:close/>
                <a:moveTo>
                  <a:pt x="110" y="146"/>
                </a:moveTo>
                <a:cubicBezTo>
                  <a:pt x="110" y="147"/>
                  <a:pt x="111" y="147"/>
                  <a:pt x="111" y="148"/>
                </a:cubicBezTo>
                <a:cubicBezTo>
                  <a:pt x="110" y="148"/>
                  <a:pt x="109" y="148"/>
                  <a:pt x="109" y="148"/>
                </a:cubicBezTo>
                <a:cubicBezTo>
                  <a:pt x="108" y="147"/>
                  <a:pt x="109" y="146"/>
                  <a:pt x="110" y="146"/>
                </a:cubicBezTo>
                <a:close/>
              </a:path>
            </a:pathLst>
          </a:custGeom>
          <a:solidFill>
            <a:srgbClr val="E30613"/>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252">
            <a:extLst>
              <a:ext uri="{FF2B5EF4-FFF2-40B4-BE49-F238E27FC236}">
                <a16:creationId xmlns:a16="http://schemas.microsoft.com/office/drawing/2014/main" id="{A84F0F92-2216-44B2-9B28-4E43829F5AFD}"/>
              </a:ext>
            </a:extLst>
          </p:cNvPr>
          <p:cNvSpPr>
            <a:spLocks/>
          </p:cNvSpPr>
          <p:nvPr/>
        </p:nvSpPr>
        <p:spPr bwMode="auto">
          <a:xfrm>
            <a:off x="22543712" y="10025065"/>
            <a:ext cx="15876" cy="22226"/>
          </a:xfrm>
          <a:custGeom>
            <a:avLst/>
            <a:gdLst>
              <a:gd name="T0" fmla="*/ 5 w 5"/>
              <a:gd name="T1" fmla="*/ 7 h 7"/>
              <a:gd name="T2" fmla="*/ 5 w 5"/>
              <a:gd name="T3" fmla="*/ 4 h 7"/>
              <a:gd name="T4" fmla="*/ 2 w 5"/>
              <a:gd name="T5" fmla="*/ 0 h 7"/>
              <a:gd name="T6" fmla="*/ 0 w 5"/>
              <a:gd name="T7" fmla="*/ 0 h 7"/>
              <a:gd name="T8" fmla="*/ 1 w 5"/>
              <a:gd name="T9" fmla="*/ 3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5" y="6"/>
                  <a:pt x="5" y="5"/>
                  <a:pt x="5" y="4"/>
                </a:cubicBezTo>
                <a:cubicBezTo>
                  <a:pt x="2" y="0"/>
                  <a:pt x="2" y="0"/>
                  <a:pt x="2" y="0"/>
                </a:cubicBezTo>
                <a:cubicBezTo>
                  <a:pt x="0" y="0"/>
                  <a:pt x="0" y="0"/>
                  <a:pt x="0" y="0"/>
                </a:cubicBezTo>
                <a:cubicBezTo>
                  <a:pt x="1" y="3"/>
                  <a:pt x="1" y="3"/>
                  <a:pt x="1" y="3"/>
                </a:cubicBezTo>
                <a:lnTo>
                  <a:pt x="5" y="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253">
            <a:extLst>
              <a:ext uri="{FF2B5EF4-FFF2-40B4-BE49-F238E27FC236}">
                <a16:creationId xmlns:a16="http://schemas.microsoft.com/office/drawing/2014/main" id="{9270429F-E6A0-EA67-DC83-D5CDB848FB3B}"/>
              </a:ext>
            </a:extLst>
          </p:cNvPr>
          <p:cNvSpPr>
            <a:spLocks/>
          </p:cNvSpPr>
          <p:nvPr/>
        </p:nvSpPr>
        <p:spPr bwMode="auto">
          <a:xfrm>
            <a:off x="22286538" y="9601200"/>
            <a:ext cx="106364" cy="128588"/>
          </a:xfrm>
          <a:custGeom>
            <a:avLst/>
            <a:gdLst>
              <a:gd name="T0" fmla="*/ 8 w 67"/>
              <a:gd name="T1" fmla="*/ 56 h 81"/>
              <a:gd name="T2" fmla="*/ 18 w 67"/>
              <a:gd name="T3" fmla="*/ 67 h 81"/>
              <a:gd name="T4" fmla="*/ 24 w 67"/>
              <a:gd name="T5" fmla="*/ 77 h 81"/>
              <a:gd name="T6" fmla="*/ 24 w 67"/>
              <a:gd name="T7" fmla="*/ 81 h 81"/>
              <a:gd name="T8" fmla="*/ 38 w 67"/>
              <a:gd name="T9" fmla="*/ 79 h 81"/>
              <a:gd name="T10" fmla="*/ 67 w 67"/>
              <a:gd name="T11" fmla="*/ 48 h 81"/>
              <a:gd name="T12" fmla="*/ 67 w 67"/>
              <a:gd name="T13" fmla="*/ 34 h 81"/>
              <a:gd name="T14" fmla="*/ 56 w 67"/>
              <a:gd name="T15" fmla="*/ 24 h 81"/>
              <a:gd name="T16" fmla="*/ 56 w 67"/>
              <a:gd name="T17" fmla="*/ 18 h 81"/>
              <a:gd name="T18" fmla="*/ 56 w 67"/>
              <a:gd name="T19" fmla="*/ 12 h 81"/>
              <a:gd name="T20" fmla="*/ 50 w 67"/>
              <a:gd name="T21" fmla="*/ 10 h 81"/>
              <a:gd name="T22" fmla="*/ 48 w 67"/>
              <a:gd name="T23" fmla="*/ 4 h 81"/>
              <a:gd name="T24" fmla="*/ 46 w 67"/>
              <a:gd name="T25" fmla="*/ 4 h 81"/>
              <a:gd name="T26" fmla="*/ 44 w 67"/>
              <a:gd name="T27" fmla="*/ 0 h 81"/>
              <a:gd name="T28" fmla="*/ 40 w 67"/>
              <a:gd name="T29" fmla="*/ 0 h 81"/>
              <a:gd name="T30" fmla="*/ 40 w 67"/>
              <a:gd name="T31" fmla="*/ 6 h 81"/>
              <a:gd name="T32" fmla="*/ 36 w 67"/>
              <a:gd name="T33" fmla="*/ 18 h 81"/>
              <a:gd name="T34" fmla="*/ 36 w 67"/>
              <a:gd name="T35" fmla="*/ 20 h 81"/>
              <a:gd name="T36" fmla="*/ 30 w 67"/>
              <a:gd name="T37" fmla="*/ 22 h 81"/>
              <a:gd name="T38" fmla="*/ 26 w 67"/>
              <a:gd name="T39" fmla="*/ 20 h 81"/>
              <a:gd name="T40" fmla="*/ 22 w 67"/>
              <a:gd name="T41" fmla="*/ 22 h 81"/>
              <a:gd name="T42" fmla="*/ 16 w 67"/>
              <a:gd name="T43" fmla="*/ 20 h 81"/>
              <a:gd name="T44" fmla="*/ 14 w 67"/>
              <a:gd name="T45" fmla="*/ 16 h 81"/>
              <a:gd name="T46" fmla="*/ 4 w 67"/>
              <a:gd name="T47" fmla="*/ 14 h 81"/>
              <a:gd name="T48" fmla="*/ 0 w 67"/>
              <a:gd name="T49" fmla="*/ 16 h 81"/>
              <a:gd name="T50" fmla="*/ 0 w 67"/>
              <a:gd name="T51" fmla="*/ 18 h 81"/>
              <a:gd name="T52" fmla="*/ 4 w 67"/>
              <a:gd name="T53" fmla="*/ 24 h 81"/>
              <a:gd name="T54" fmla="*/ 4 w 67"/>
              <a:gd name="T55" fmla="*/ 32 h 81"/>
              <a:gd name="T56" fmla="*/ 8 w 67"/>
              <a:gd name="T57" fmla="*/ 5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1">
                <a:moveTo>
                  <a:pt x="8" y="56"/>
                </a:moveTo>
                <a:lnTo>
                  <a:pt x="18" y="67"/>
                </a:lnTo>
                <a:lnTo>
                  <a:pt x="24" y="77"/>
                </a:lnTo>
                <a:lnTo>
                  <a:pt x="24" y="81"/>
                </a:lnTo>
                <a:lnTo>
                  <a:pt x="38" y="79"/>
                </a:lnTo>
                <a:lnTo>
                  <a:pt x="67" y="48"/>
                </a:lnTo>
                <a:lnTo>
                  <a:pt x="67" y="34"/>
                </a:lnTo>
                <a:lnTo>
                  <a:pt x="56" y="24"/>
                </a:lnTo>
                <a:lnTo>
                  <a:pt x="56" y="18"/>
                </a:lnTo>
                <a:lnTo>
                  <a:pt x="56" y="12"/>
                </a:lnTo>
                <a:lnTo>
                  <a:pt x="50" y="10"/>
                </a:lnTo>
                <a:lnTo>
                  <a:pt x="48" y="4"/>
                </a:lnTo>
                <a:lnTo>
                  <a:pt x="46" y="4"/>
                </a:lnTo>
                <a:lnTo>
                  <a:pt x="44" y="0"/>
                </a:lnTo>
                <a:lnTo>
                  <a:pt x="40" y="0"/>
                </a:lnTo>
                <a:lnTo>
                  <a:pt x="40" y="6"/>
                </a:lnTo>
                <a:lnTo>
                  <a:pt x="36" y="18"/>
                </a:lnTo>
                <a:lnTo>
                  <a:pt x="36" y="20"/>
                </a:lnTo>
                <a:lnTo>
                  <a:pt x="30" y="22"/>
                </a:lnTo>
                <a:lnTo>
                  <a:pt x="26" y="20"/>
                </a:lnTo>
                <a:lnTo>
                  <a:pt x="22" y="22"/>
                </a:lnTo>
                <a:lnTo>
                  <a:pt x="16" y="20"/>
                </a:lnTo>
                <a:lnTo>
                  <a:pt x="14" y="16"/>
                </a:lnTo>
                <a:lnTo>
                  <a:pt x="4" y="14"/>
                </a:lnTo>
                <a:lnTo>
                  <a:pt x="0" y="16"/>
                </a:lnTo>
                <a:lnTo>
                  <a:pt x="0" y="18"/>
                </a:lnTo>
                <a:lnTo>
                  <a:pt x="4" y="24"/>
                </a:lnTo>
                <a:lnTo>
                  <a:pt x="4" y="32"/>
                </a:lnTo>
                <a:lnTo>
                  <a:pt x="8" y="5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254">
            <a:extLst>
              <a:ext uri="{FF2B5EF4-FFF2-40B4-BE49-F238E27FC236}">
                <a16:creationId xmlns:a16="http://schemas.microsoft.com/office/drawing/2014/main" id="{F8A21690-0922-FC64-8FD9-4796F96DA18E}"/>
              </a:ext>
            </a:extLst>
          </p:cNvPr>
          <p:cNvSpPr>
            <a:spLocks/>
          </p:cNvSpPr>
          <p:nvPr/>
        </p:nvSpPr>
        <p:spPr bwMode="auto">
          <a:xfrm>
            <a:off x="22286539" y="9548815"/>
            <a:ext cx="109538" cy="87314"/>
          </a:xfrm>
          <a:custGeom>
            <a:avLst/>
            <a:gdLst>
              <a:gd name="T0" fmla="*/ 4 w 69"/>
              <a:gd name="T1" fmla="*/ 47 h 55"/>
              <a:gd name="T2" fmla="*/ 14 w 69"/>
              <a:gd name="T3" fmla="*/ 49 h 55"/>
              <a:gd name="T4" fmla="*/ 16 w 69"/>
              <a:gd name="T5" fmla="*/ 53 h 55"/>
              <a:gd name="T6" fmla="*/ 22 w 69"/>
              <a:gd name="T7" fmla="*/ 55 h 55"/>
              <a:gd name="T8" fmla="*/ 26 w 69"/>
              <a:gd name="T9" fmla="*/ 53 h 55"/>
              <a:gd name="T10" fmla="*/ 30 w 69"/>
              <a:gd name="T11" fmla="*/ 55 h 55"/>
              <a:gd name="T12" fmla="*/ 36 w 69"/>
              <a:gd name="T13" fmla="*/ 53 h 55"/>
              <a:gd name="T14" fmla="*/ 36 w 69"/>
              <a:gd name="T15" fmla="*/ 51 h 55"/>
              <a:gd name="T16" fmla="*/ 40 w 69"/>
              <a:gd name="T17" fmla="*/ 39 h 55"/>
              <a:gd name="T18" fmla="*/ 40 w 69"/>
              <a:gd name="T19" fmla="*/ 33 h 55"/>
              <a:gd name="T20" fmla="*/ 44 w 69"/>
              <a:gd name="T21" fmla="*/ 33 h 55"/>
              <a:gd name="T22" fmla="*/ 46 w 69"/>
              <a:gd name="T23" fmla="*/ 37 h 55"/>
              <a:gd name="T24" fmla="*/ 48 w 69"/>
              <a:gd name="T25" fmla="*/ 37 h 55"/>
              <a:gd name="T26" fmla="*/ 50 w 69"/>
              <a:gd name="T27" fmla="*/ 43 h 55"/>
              <a:gd name="T28" fmla="*/ 56 w 69"/>
              <a:gd name="T29" fmla="*/ 45 h 55"/>
              <a:gd name="T30" fmla="*/ 56 w 69"/>
              <a:gd name="T31" fmla="*/ 47 h 55"/>
              <a:gd name="T32" fmla="*/ 61 w 69"/>
              <a:gd name="T33" fmla="*/ 47 h 55"/>
              <a:gd name="T34" fmla="*/ 65 w 69"/>
              <a:gd name="T35" fmla="*/ 43 h 55"/>
              <a:gd name="T36" fmla="*/ 69 w 69"/>
              <a:gd name="T37" fmla="*/ 35 h 55"/>
              <a:gd name="T38" fmla="*/ 61 w 69"/>
              <a:gd name="T39" fmla="*/ 10 h 55"/>
              <a:gd name="T40" fmla="*/ 54 w 69"/>
              <a:gd name="T41" fmla="*/ 0 h 55"/>
              <a:gd name="T42" fmla="*/ 48 w 69"/>
              <a:gd name="T43" fmla="*/ 0 h 55"/>
              <a:gd name="T44" fmla="*/ 46 w 69"/>
              <a:gd name="T45" fmla="*/ 6 h 55"/>
              <a:gd name="T46" fmla="*/ 40 w 69"/>
              <a:gd name="T47" fmla="*/ 8 h 55"/>
              <a:gd name="T48" fmla="*/ 34 w 69"/>
              <a:gd name="T49" fmla="*/ 2 h 55"/>
              <a:gd name="T50" fmla="*/ 28 w 69"/>
              <a:gd name="T51" fmla="*/ 6 h 55"/>
              <a:gd name="T52" fmla="*/ 20 w 69"/>
              <a:gd name="T53" fmla="*/ 8 h 55"/>
              <a:gd name="T54" fmla="*/ 12 w 69"/>
              <a:gd name="T55" fmla="*/ 15 h 55"/>
              <a:gd name="T56" fmla="*/ 6 w 69"/>
              <a:gd name="T57" fmla="*/ 25 h 55"/>
              <a:gd name="T58" fmla="*/ 0 w 69"/>
              <a:gd name="T59" fmla="*/ 43 h 55"/>
              <a:gd name="T60" fmla="*/ 2 w 69"/>
              <a:gd name="T61" fmla="*/ 47 h 55"/>
              <a:gd name="T62" fmla="*/ 4 w 69"/>
              <a:gd name="T63"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5">
                <a:moveTo>
                  <a:pt x="4" y="47"/>
                </a:moveTo>
                <a:lnTo>
                  <a:pt x="14" y="49"/>
                </a:lnTo>
                <a:lnTo>
                  <a:pt x="16" y="53"/>
                </a:lnTo>
                <a:lnTo>
                  <a:pt x="22" y="55"/>
                </a:lnTo>
                <a:lnTo>
                  <a:pt x="26" y="53"/>
                </a:lnTo>
                <a:lnTo>
                  <a:pt x="30" y="55"/>
                </a:lnTo>
                <a:lnTo>
                  <a:pt x="36" y="53"/>
                </a:lnTo>
                <a:lnTo>
                  <a:pt x="36" y="51"/>
                </a:lnTo>
                <a:lnTo>
                  <a:pt x="40" y="39"/>
                </a:lnTo>
                <a:lnTo>
                  <a:pt x="40" y="33"/>
                </a:lnTo>
                <a:lnTo>
                  <a:pt x="44" y="33"/>
                </a:lnTo>
                <a:lnTo>
                  <a:pt x="46" y="37"/>
                </a:lnTo>
                <a:lnTo>
                  <a:pt x="48" y="37"/>
                </a:lnTo>
                <a:lnTo>
                  <a:pt x="50" y="43"/>
                </a:lnTo>
                <a:lnTo>
                  <a:pt x="56" y="45"/>
                </a:lnTo>
                <a:lnTo>
                  <a:pt x="56" y="47"/>
                </a:lnTo>
                <a:lnTo>
                  <a:pt x="61" y="47"/>
                </a:lnTo>
                <a:lnTo>
                  <a:pt x="65" y="43"/>
                </a:lnTo>
                <a:lnTo>
                  <a:pt x="69" y="35"/>
                </a:lnTo>
                <a:lnTo>
                  <a:pt x="61" y="10"/>
                </a:lnTo>
                <a:lnTo>
                  <a:pt x="54" y="0"/>
                </a:lnTo>
                <a:lnTo>
                  <a:pt x="48" y="0"/>
                </a:lnTo>
                <a:lnTo>
                  <a:pt x="46" y="6"/>
                </a:lnTo>
                <a:lnTo>
                  <a:pt x="40" y="8"/>
                </a:lnTo>
                <a:lnTo>
                  <a:pt x="34" y="2"/>
                </a:lnTo>
                <a:lnTo>
                  <a:pt x="28" y="6"/>
                </a:lnTo>
                <a:lnTo>
                  <a:pt x="20" y="8"/>
                </a:lnTo>
                <a:lnTo>
                  <a:pt x="12" y="15"/>
                </a:lnTo>
                <a:lnTo>
                  <a:pt x="6" y="25"/>
                </a:lnTo>
                <a:lnTo>
                  <a:pt x="0" y="43"/>
                </a:lnTo>
                <a:lnTo>
                  <a:pt x="2" y="47"/>
                </a:lnTo>
                <a:lnTo>
                  <a:pt x="4" y="4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255">
            <a:extLst>
              <a:ext uri="{FF2B5EF4-FFF2-40B4-BE49-F238E27FC236}">
                <a16:creationId xmlns:a16="http://schemas.microsoft.com/office/drawing/2014/main" id="{8E4077D3-CF2D-29A4-D995-B8B23117224E}"/>
              </a:ext>
            </a:extLst>
          </p:cNvPr>
          <p:cNvSpPr>
            <a:spLocks/>
          </p:cNvSpPr>
          <p:nvPr/>
        </p:nvSpPr>
        <p:spPr bwMode="auto">
          <a:xfrm>
            <a:off x="22553239" y="9183689"/>
            <a:ext cx="442914" cy="555626"/>
          </a:xfrm>
          <a:custGeom>
            <a:avLst/>
            <a:gdLst>
              <a:gd name="T0" fmla="*/ 126 w 141"/>
              <a:gd name="T1" fmla="*/ 42 h 177"/>
              <a:gd name="T2" fmla="*/ 141 w 141"/>
              <a:gd name="T3" fmla="*/ 27 h 177"/>
              <a:gd name="T4" fmla="*/ 134 w 141"/>
              <a:gd name="T5" fmla="*/ 27 h 177"/>
              <a:gd name="T6" fmla="*/ 129 w 141"/>
              <a:gd name="T7" fmla="*/ 27 h 177"/>
              <a:gd name="T8" fmla="*/ 127 w 141"/>
              <a:gd name="T9" fmla="*/ 24 h 177"/>
              <a:gd name="T10" fmla="*/ 121 w 141"/>
              <a:gd name="T11" fmla="*/ 21 h 177"/>
              <a:gd name="T12" fmla="*/ 112 w 141"/>
              <a:gd name="T13" fmla="*/ 23 h 177"/>
              <a:gd name="T14" fmla="*/ 107 w 141"/>
              <a:gd name="T15" fmla="*/ 25 h 177"/>
              <a:gd name="T16" fmla="*/ 101 w 141"/>
              <a:gd name="T17" fmla="*/ 34 h 177"/>
              <a:gd name="T18" fmla="*/ 96 w 141"/>
              <a:gd name="T19" fmla="*/ 34 h 177"/>
              <a:gd name="T20" fmla="*/ 92 w 141"/>
              <a:gd name="T21" fmla="*/ 32 h 177"/>
              <a:gd name="T22" fmla="*/ 86 w 141"/>
              <a:gd name="T23" fmla="*/ 33 h 177"/>
              <a:gd name="T24" fmla="*/ 83 w 141"/>
              <a:gd name="T25" fmla="*/ 32 h 177"/>
              <a:gd name="T26" fmla="*/ 75 w 141"/>
              <a:gd name="T27" fmla="*/ 31 h 177"/>
              <a:gd name="T28" fmla="*/ 69 w 141"/>
              <a:gd name="T29" fmla="*/ 26 h 177"/>
              <a:gd name="T30" fmla="*/ 59 w 141"/>
              <a:gd name="T31" fmla="*/ 17 h 177"/>
              <a:gd name="T32" fmla="*/ 55 w 141"/>
              <a:gd name="T33" fmla="*/ 16 h 177"/>
              <a:gd name="T34" fmla="*/ 48 w 141"/>
              <a:gd name="T35" fmla="*/ 17 h 177"/>
              <a:gd name="T36" fmla="*/ 44 w 141"/>
              <a:gd name="T37" fmla="*/ 16 h 177"/>
              <a:gd name="T38" fmla="*/ 41 w 141"/>
              <a:gd name="T39" fmla="*/ 17 h 177"/>
              <a:gd name="T40" fmla="*/ 38 w 141"/>
              <a:gd name="T41" fmla="*/ 17 h 177"/>
              <a:gd name="T42" fmla="*/ 35 w 141"/>
              <a:gd name="T43" fmla="*/ 13 h 177"/>
              <a:gd name="T44" fmla="*/ 34 w 141"/>
              <a:gd name="T45" fmla="*/ 3 h 177"/>
              <a:gd name="T46" fmla="*/ 29 w 141"/>
              <a:gd name="T47" fmla="*/ 2 h 177"/>
              <a:gd name="T48" fmla="*/ 27 w 141"/>
              <a:gd name="T49" fmla="*/ 0 h 177"/>
              <a:gd name="T50" fmla="*/ 18 w 141"/>
              <a:gd name="T51" fmla="*/ 10 h 177"/>
              <a:gd name="T52" fmla="*/ 15 w 141"/>
              <a:gd name="T53" fmla="*/ 14 h 177"/>
              <a:gd name="T54" fmla="*/ 13 w 141"/>
              <a:gd name="T55" fmla="*/ 14 h 177"/>
              <a:gd name="T56" fmla="*/ 6 w 141"/>
              <a:gd name="T57" fmla="*/ 21 h 177"/>
              <a:gd name="T58" fmla="*/ 9 w 141"/>
              <a:gd name="T59" fmla="*/ 30 h 177"/>
              <a:gd name="T60" fmla="*/ 13 w 141"/>
              <a:gd name="T61" fmla="*/ 40 h 177"/>
              <a:gd name="T62" fmla="*/ 19 w 141"/>
              <a:gd name="T63" fmla="*/ 49 h 177"/>
              <a:gd name="T64" fmla="*/ 25 w 141"/>
              <a:gd name="T65" fmla="*/ 60 h 177"/>
              <a:gd name="T66" fmla="*/ 22 w 141"/>
              <a:gd name="T67" fmla="*/ 67 h 177"/>
              <a:gd name="T68" fmla="*/ 20 w 141"/>
              <a:gd name="T69" fmla="*/ 72 h 177"/>
              <a:gd name="T70" fmla="*/ 14 w 141"/>
              <a:gd name="T71" fmla="*/ 75 h 177"/>
              <a:gd name="T72" fmla="*/ 10 w 141"/>
              <a:gd name="T73" fmla="*/ 81 h 177"/>
              <a:gd name="T74" fmla="*/ 3 w 141"/>
              <a:gd name="T75" fmla="*/ 91 h 177"/>
              <a:gd name="T76" fmla="*/ 0 w 141"/>
              <a:gd name="T77" fmla="*/ 95 h 177"/>
              <a:gd name="T78" fmla="*/ 4 w 141"/>
              <a:gd name="T79" fmla="*/ 100 h 177"/>
              <a:gd name="T80" fmla="*/ 5 w 141"/>
              <a:gd name="T81" fmla="*/ 104 h 177"/>
              <a:gd name="T82" fmla="*/ 1 w 141"/>
              <a:gd name="T83" fmla="*/ 112 h 177"/>
              <a:gd name="T84" fmla="*/ 3 w 141"/>
              <a:gd name="T85" fmla="*/ 113 h 177"/>
              <a:gd name="T86" fmla="*/ 65 w 141"/>
              <a:gd name="T87" fmla="*/ 149 h 177"/>
              <a:gd name="T88" fmla="*/ 69 w 141"/>
              <a:gd name="T89" fmla="*/ 154 h 177"/>
              <a:gd name="T90" fmla="*/ 69 w 141"/>
              <a:gd name="T91" fmla="*/ 158 h 177"/>
              <a:gd name="T92" fmla="*/ 71 w 141"/>
              <a:gd name="T93" fmla="*/ 160 h 177"/>
              <a:gd name="T94" fmla="*/ 94 w 141"/>
              <a:gd name="T95" fmla="*/ 177 h 177"/>
              <a:gd name="T96" fmla="*/ 99 w 141"/>
              <a:gd name="T97" fmla="*/ 171 h 177"/>
              <a:gd name="T98" fmla="*/ 110 w 141"/>
              <a:gd name="T99" fmla="*/ 149 h 177"/>
              <a:gd name="T100" fmla="*/ 118 w 141"/>
              <a:gd name="T101" fmla="*/ 140 h 177"/>
              <a:gd name="T102" fmla="*/ 135 w 141"/>
              <a:gd name="T103" fmla="*/ 125 h 177"/>
              <a:gd name="T104" fmla="*/ 138 w 141"/>
              <a:gd name="T105" fmla="*/ 122 h 177"/>
              <a:gd name="T106" fmla="*/ 125 w 141"/>
              <a:gd name="T107" fmla="*/ 110 h 177"/>
              <a:gd name="T108" fmla="*/ 126 w 141"/>
              <a:gd name="T109"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77">
                <a:moveTo>
                  <a:pt x="126" y="42"/>
                </a:moveTo>
                <a:cubicBezTo>
                  <a:pt x="141" y="27"/>
                  <a:pt x="141" y="27"/>
                  <a:pt x="141" y="27"/>
                </a:cubicBezTo>
                <a:cubicBezTo>
                  <a:pt x="134" y="27"/>
                  <a:pt x="134" y="27"/>
                  <a:pt x="134" y="27"/>
                </a:cubicBezTo>
                <a:cubicBezTo>
                  <a:pt x="129" y="27"/>
                  <a:pt x="129" y="27"/>
                  <a:pt x="129" y="27"/>
                </a:cubicBezTo>
                <a:cubicBezTo>
                  <a:pt x="127" y="24"/>
                  <a:pt x="127" y="24"/>
                  <a:pt x="127" y="24"/>
                </a:cubicBezTo>
                <a:cubicBezTo>
                  <a:pt x="121" y="21"/>
                  <a:pt x="121" y="21"/>
                  <a:pt x="121" y="21"/>
                </a:cubicBezTo>
                <a:cubicBezTo>
                  <a:pt x="112" y="23"/>
                  <a:pt x="112" y="23"/>
                  <a:pt x="112" y="23"/>
                </a:cubicBezTo>
                <a:cubicBezTo>
                  <a:pt x="107" y="25"/>
                  <a:pt x="107" y="25"/>
                  <a:pt x="107" y="25"/>
                </a:cubicBezTo>
                <a:cubicBezTo>
                  <a:pt x="101" y="34"/>
                  <a:pt x="101" y="34"/>
                  <a:pt x="101" y="34"/>
                </a:cubicBezTo>
                <a:cubicBezTo>
                  <a:pt x="96" y="34"/>
                  <a:pt x="96" y="34"/>
                  <a:pt x="96" y="34"/>
                </a:cubicBezTo>
                <a:cubicBezTo>
                  <a:pt x="92" y="32"/>
                  <a:pt x="92" y="32"/>
                  <a:pt x="92" y="32"/>
                </a:cubicBezTo>
                <a:cubicBezTo>
                  <a:pt x="86" y="33"/>
                  <a:pt x="86" y="33"/>
                  <a:pt x="86" y="33"/>
                </a:cubicBezTo>
                <a:cubicBezTo>
                  <a:pt x="83" y="32"/>
                  <a:pt x="83" y="32"/>
                  <a:pt x="83" y="32"/>
                </a:cubicBezTo>
                <a:cubicBezTo>
                  <a:pt x="75" y="31"/>
                  <a:pt x="75" y="31"/>
                  <a:pt x="75" y="31"/>
                </a:cubicBezTo>
                <a:cubicBezTo>
                  <a:pt x="69" y="26"/>
                  <a:pt x="69" y="26"/>
                  <a:pt x="69" y="26"/>
                </a:cubicBezTo>
                <a:cubicBezTo>
                  <a:pt x="59" y="17"/>
                  <a:pt x="59" y="17"/>
                  <a:pt x="59" y="17"/>
                </a:cubicBezTo>
                <a:cubicBezTo>
                  <a:pt x="55" y="16"/>
                  <a:pt x="55" y="16"/>
                  <a:pt x="55" y="16"/>
                </a:cubicBezTo>
                <a:cubicBezTo>
                  <a:pt x="48" y="17"/>
                  <a:pt x="48" y="17"/>
                  <a:pt x="48" y="17"/>
                </a:cubicBezTo>
                <a:cubicBezTo>
                  <a:pt x="44" y="16"/>
                  <a:pt x="44" y="16"/>
                  <a:pt x="44" y="16"/>
                </a:cubicBezTo>
                <a:cubicBezTo>
                  <a:pt x="41" y="17"/>
                  <a:pt x="41" y="17"/>
                  <a:pt x="41" y="17"/>
                </a:cubicBezTo>
                <a:cubicBezTo>
                  <a:pt x="38" y="17"/>
                  <a:pt x="38" y="17"/>
                  <a:pt x="38" y="17"/>
                </a:cubicBezTo>
                <a:cubicBezTo>
                  <a:pt x="35" y="13"/>
                  <a:pt x="35" y="13"/>
                  <a:pt x="35" y="13"/>
                </a:cubicBezTo>
                <a:cubicBezTo>
                  <a:pt x="34" y="3"/>
                  <a:pt x="34" y="3"/>
                  <a:pt x="34" y="3"/>
                </a:cubicBezTo>
                <a:cubicBezTo>
                  <a:pt x="29" y="2"/>
                  <a:pt x="29" y="2"/>
                  <a:pt x="29" y="2"/>
                </a:cubicBezTo>
                <a:cubicBezTo>
                  <a:pt x="27" y="0"/>
                  <a:pt x="27" y="0"/>
                  <a:pt x="27" y="0"/>
                </a:cubicBezTo>
                <a:cubicBezTo>
                  <a:pt x="18" y="10"/>
                  <a:pt x="18" y="10"/>
                  <a:pt x="18" y="10"/>
                </a:cubicBezTo>
                <a:cubicBezTo>
                  <a:pt x="15" y="14"/>
                  <a:pt x="15" y="14"/>
                  <a:pt x="15" y="14"/>
                </a:cubicBezTo>
                <a:cubicBezTo>
                  <a:pt x="13" y="14"/>
                  <a:pt x="13" y="14"/>
                  <a:pt x="13" y="14"/>
                </a:cubicBezTo>
                <a:cubicBezTo>
                  <a:pt x="6" y="21"/>
                  <a:pt x="6" y="21"/>
                  <a:pt x="6" y="21"/>
                </a:cubicBezTo>
                <a:cubicBezTo>
                  <a:pt x="9" y="30"/>
                  <a:pt x="9" y="30"/>
                  <a:pt x="9" y="30"/>
                </a:cubicBezTo>
                <a:cubicBezTo>
                  <a:pt x="13" y="40"/>
                  <a:pt x="13" y="40"/>
                  <a:pt x="13" y="40"/>
                </a:cubicBezTo>
                <a:cubicBezTo>
                  <a:pt x="19" y="49"/>
                  <a:pt x="19" y="49"/>
                  <a:pt x="19" y="49"/>
                </a:cubicBezTo>
                <a:cubicBezTo>
                  <a:pt x="25" y="60"/>
                  <a:pt x="25" y="60"/>
                  <a:pt x="25" y="60"/>
                </a:cubicBezTo>
                <a:cubicBezTo>
                  <a:pt x="22" y="67"/>
                  <a:pt x="22" y="67"/>
                  <a:pt x="22" y="67"/>
                </a:cubicBezTo>
                <a:cubicBezTo>
                  <a:pt x="20" y="72"/>
                  <a:pt x="20" y="72"/>
                  <a:pt x="20" y="72"/>
                </a:cubicBezTo>
                <a:cubicBezTo>
                  <a:pt x="14" y="75"/>
                  <a:pt x="14" y="75"/>
                  <a:pt x="14" y="75"/>
                </a:cubicBezTo>
                <a:cubicBezTo>
                  <a:pt x="10" y="81"/>
                  <a:pt x="10" y="81"/>
                  <a:pt x="10" y="81"/>
                </a:cubicBezTo>
                <a:cubicBezTo>
                  <a:pt x="3" y="91"/>
                  <a:pt x="3" y="91"/>
                  <a:pt x="3" y="91"/>
                </a:cubicBezTo>
                <a:cubicBezTo>
                  <a:pt x="0" y="95"/>
                  <a:pt x="0" y="95"/>
                  <a:pt x="0" y="95"/>
                </a:cubicBezTo>
                <a:cubicBezTo>
                  <a:pt x="2" y="97"/>
                  <a:pt x="3" y="98"/>
                  <a:pt x="4" y="100"/>
                </a:cubicBezTo>
                <a:cubicBezTo>
                  <a:pt x="5" y="101"/>
                  <a:pt x="5" y="103"/>
                  <a:pt x="5" y="104"/>
                </a:cubicBezTo>
                <a:cubicBezTo>
                  <a:pt x="4" y="107"/>
                  <a:pt x="2" y="109"/>
                  <a:pt x="1" y="112"/>
                </a:cubicBezTo>
                <a:cubicBezTo>
                  <a:pt x="3" y="113"/>
                  <a:pt x="3" y="113"/>
                  <a:pt x="3" y="113"/>
                </a:cubicBezTo>
                <a:cubicBezTo>
                  <a:pt x="65" y="149"/>
                  <a:pt x="65" y="149"/>
                  <a:pt x="65" y="149"/>
                </a:cubicBezTo>
                <a:cubicBezTo>
                  <a:pt x="69" y="154"/>
                  <a:pt x="69" y="154"/>
                  <a:pt x="69" y="154"/>
                </a:cubicBezTo>
                <a:cubicBezTo>
                  <a:pt x="69" y="158"/>
                  <a:pt x="69" y="158"/>
                  <a:pt x="69" y="158"/>
                </a:cubicBezTo>
                <a:cubicBezTo>
                  <a:pt x="71" y="160"/>
                  <a:pt x="71" y="160"/>
                  <a:pt x="71" y="160"/>
                </a:cubicBezTo>
                <a:cubicBezTo>
                  <a:pt x="94" y="177"/>
                  <a:pt x="94" y="177"/>
                  <a:pt x="94" y="177"/>
                </a:cubicBezTo>
                <a:cubicBezTo>
                  <a:pt x="96" y="175"/>
                  <a:pt x="97" y="173"/>
                  <a:pt x="99" y="171"/>
                </a:cubicBezTo>
                <a:cubicBezTo>
                  <a:pt x="105" y="165"/>
                  <a:pt x="106" y="157"/>
                  <a:pt x="110" y="149"/>
                </a:cubicBezTo>
                <a:cubicBezTo>
                  <a:pt x="112" y="146"/>
                  <a:pt x="114" y="143"/>
                  <a:pt x="118" y="140"/>
                </a:cubicBezTo>
                <a:cubicBezTo>
                  <a:pt x="125" y="137"/>
                  <a:pt x="131" y="131"/>
                  <a:pt x="135" y="125"/>
                </a:cubicBezTo>
                <a:cubicBezTo>
                  <a:pt x="136" y="124"/>
                  <a:pt x="137" y="123"/>
                  <a:pt x="138" y="122"/>
                </a:cubicBezTo>
                <a:cubicBezTo>
                  <a:pt x="125" y="110"/>
                  <a:pt x="125" y="110"/>
                  <a:pt x="125" y="110"/>
                </a:cubicBezTo>
                <a:lnTo>
                  <a:pt x="126" y="4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256">
            <a:extLst>
              <a:ext uri="{FF2B5EF4-FFF2-40B4-BE49-F238E27FC236}">
                <a16:creationId xmlns:a16="http://schemas.microsoft.com/office/drawing/2014/main" id="{D996023E-4CD0-1BFA-27D5-FCE9CBDC96C6}"/>
              </a:ext>
            </a:extLst>
          </p:cNvPr>
          <p:cNvSpPr>
            <a:spLocks/>
          </p:cNvSpPr>
          <p:nvPr/>
        </p:nvSpPr>
        <p:spPr bwMode="auto">
          <a:xfrm>
            <a:off x="22945350" y="8829677"/>
            <a:ext cx="546100" cy="746126"/>
          </a:xfrm>
          <a:custGeom>
            <a:avLst/>
            <a:gdLst>
              <a:gd name="T0" fmla="*/ 166 w 174"/>
              <a:gd name="T1" fmla="*/ 1 h 238"/>
              <a:gd name="T2" fmla="*/ 164 w 174"/>
              <a:gd name="T3" fmla="*/ 2 h 238"/>
              <a:gd name="T4" fmla="*/ 137 w 174"/>
              <a:gd name="T5" fmla="*/ 12 h 238"/>
              <a:gd name="T6" fmla="*/ 96 w 174"/>
              <a:gd name="T7" fmla="*/ 20 h 238"/>
              <a:gd name="T8" fmla="*/ 90 w 174"/>
              <a:gd name="T9" fmla="*/ 20 h 238"/>
              <a:gd name="T10" fmla="*/ 68 w 174"/>
              <a:gd name="T11" fmla="*/ 26 h 238"/>
              <a:gd name="T12" fmla="*/ 62 w 174"/>
              <a:gd name="T13" fmla="*/ 28 h 238"/>
              <a:gd name="T14" fmla="*/ 54 w 174"/>
              <a:gd name="T15" fmla="*/ 27 h 238"/>
              <a:gd name="T16" fmla="*/ 50 w 174"/>
              <a:gd name="T17" fmla="*/ 23 h 238"/>
              <a:gd name="T18" fmla="*/ 36 w 174"/>
              <a:gd name="T19" fmla="*/ 10 h 238"/>
              <a:gd name="T20" fmla="*/ 29 w 174"/>
              <a:gd name="T21" fmla="*/ 19 h 238"/>
              <a:gd name="T22" fmla="*/ 34 w 174"/>
              <a:gd name="T23" fmla="*/ 36 h 238"/>
              <a:gd name="T24" fmla="*/ 39 w 174"/>
              <a:gd name="T25" fmla="*/ 38 h 238"/>
              <a:gd name="T26" fmla="*/ 38 w 174"/>
              <a:gd name="T27" fmla="*/ 42 h 238"/>
              <a:gd name="T28" fmla="*/ 42 w 174"/>
              <a:gd name="T29" fmla="*/ 48 h 238"/>
              <a:gd name="T30" fmla="*/ 47 w 174"/>
              <a:gd name="T31" fmla="*/ 50 h 238"/>
              <a:gd name="T32" fmla="*/ 51 w 174"/>
              <a:gd name="T33" fmla="*/ 53 h 238"/>
              <a:gd name="T34" fmla="*/ 101 w 174"/>
              <a:gd name="T35" fmla="*/ 68 h 238"/>
              <a:gd name="T36" fmla="*/ 124 w 174"/>
              <a:gd name="T37" fmla="*/ 68 h 238"/>
              <a:gd name="T38" fmla="*/ 70 w 174"/>
              <a:gd name="T39" fmla="*/ 121 h 238"/>
              <a:gd name="T40" fmla="*/ 48 w 174"/>
              <a:gd name="T41" fmla="*/ 120 h 238"/>
              <a:gd name="T42" fmla="*/ 38 w 174"/>
              <a:gd name="T43" fmla="*/ 126 h 238"/>
              <a:gd name="T44" fmla="*/ 37 w 174"/>
              <a:gd name="T45" fmla="*/ 129 h 238"/>
              <a:gd name="T46" fmla="*/ 28 w 174"/>
              <a:gd name="T47" fmla="*/ 133 h 238"/>
              <a:gd name="T48" fmla="*/ 25 w 174"/>
              <a:gd name="T49" fmla="*/ 134 h 238"/>
              <a:gd name="T50" fmla="*/ 18 w 174"/>
              <a:gd name="T51" fmla="*/ 137 h 238"/>
              <a:gd name="T52" fmla="*/ 17 w 174"/>
              <a:gd name="T53" fmla="*/ 140 h 238"/>
              <a:gd name="T54" fmla="*/ 16 w 174"/>
              <a:gd name="T55" fmla="*/ 140 h 238"/>
              <a:gd name="T56" fmla="*/ 16 w 174"/>
              <a:gd name="T57" fmla="*/ 140 h 238"/>
              <a:gd name="T58" fmla="*/ 1 w 174"/>
              <a:gd name="T59" fmla="*/ 155 h 238"/>
              <a:gd name="T60" fmla="*/ 0 w 174"/>
              <a:gd name="T61" fmla="*/ 223 h 238"/>
              <a:gd name="T62" fmla="*/ 13 w 174"/>
              <a:gd name="T63" fmla="*/ 235 h 238"/>
              <a:gd name="T64" fmla="*/ 10 w 174"/>
              <a:gd name="T65" fmla="*/ 238 h 238"/>
              <a:gd name="T66" fmla="*/ 10 w 174"/>
              <a:gd name="T67" fmla="*/ 238 h 238"/>
              <a:gd name="T68" fmla="*/ 51 w 174"/>
              <a:gd name="T69" fmla="*/ 194 h 238"/>
              <a:gd name="T70" fmla="*/ 79 w 174"/>
              <a:gd name="T71" fmla="*/ 173 h 238"/>
              <a:gd name="T72" fmla="*/ 83 w 174"/>
              <a:gd name="T73" fmla="*/ 171 h 238"/>
              <a:gd name="T74" fmla="*/ 143 w 174"/>
              <a:gd name="T75" fmla="*/ 95 h 238"/>
              <a:gd name="T76" fmla="*/ 160 w 174"/>
              <a:gd name="T77" fmla="*/ 62 h 238"/>
              <a:gd name="T78" fmla="*/ 171 w 174"/>
              <a:gd name="T79" fmla="*/ 39 h 238"/>
              <a:gd name="T80" fmla="*/ 174 w 174"/>
              <a:gd name="T81" fmla="*/ 6 h 238"/>
              <a:gd name="T82" fmla="*/ 166 w 174"/>
              <a:gd name="T8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238">
                <a:moveTo>
                  <a:pt x="166" y="1"/>
                </a:moveTo>
                <a:cubicBezTo>
                  <a:pt x="165" y="2"/>
                  <a:pt x="164" y="2"/>
                  <a:pt x="164" y="2"/>
                </a:cubicBezTo>
                <a:cubicBezTo>
                  <a:pt x="156" y="9"/>
                  <a:pt x="146" y="10"/>
                  <a:pt x="137" y="12"/>
                </a:cubicBezTo>
                <a:cubicBezTo>
                  <a:pt x="123" y="14"/>
                  <a:pt x="109" y="15"/>
                  <a:pt x="96" y="20"/>
                </a:cubicBezTo>
                <a:cubicBezTo>
                  <a:pt x="94" y="21"/>
                  <a:pt x="92" y="21"/>
                  <a:pt x="90" y="20"/>
                </a:cubicBezTo>
                <a:cubicBezTo>
                  <a:pt x="82" y="20"/>
                  <a:pt x="75" y="22"/>
                  <a:pt x="68" y="26"/>
                </a:cubicBezTo>
                <a:cubicBezTo>
                  <a:pt x="66" y="27"/>
                  <a:pt x="64" y="28"/>
                  <a:pt x="62" y="28"/>
                </a:cubicBezTo>
                <a:cubicBezTo>
                  <a:pt x="60" y="29"/>
                  <a:pt x="57" y="28"/>
                  <a:pt x="54" y="27"/>
                </a:cubicBezTo>
                <a:cubicBezTo>
                  <a:pt x="53" y="26"/>
                  <a:pt x="51" y="24"/>
                  <a:pt x="50" y="23"/>
                </a:cubicBezTo>
                <a:cubicBezTo>
                  <a:pt x="45" y="19"/>
                  <a:pt x="41" y="14"/>
                  <a:pt x="36" y="10"/>
                </a:cubicBezTo>
                <a:cubicBezTo>
                  <a:pt x="29" y="19"/>
                  <a:pt x="29" y="19"/>
                  <a:pt x="29" y="19"/>
                </a:cubicBezTo>
                <a:cubicBezTo>
                  <a:pt x="34" y="36"/>
                  <a:pt x="34" y="36"/>
                  <a:pt x="34" y="36"/>
                </a:cubicBezTo>
                <a:cubicBezTo>
                  <a:pt x="39" y="38"/>
                  <a:pt x="39" y="38"/>
                  <a:pt x="39" y="38"/>
                </a:cubicBezTo>
                <a:cubicBezTo>
                  <a:pt x="38" y="42"/>
                  <a:pt x="38" y="42"/>
                  <a:pt x="38" y="42"/>
                </a:cubicBezTo>
                <a:cubicBezTo>
                  <a:pt x="42" y="48"/>
                  <a:pt x="42" y="48"/>
                  <a:pt x="42" y="48"/>
                </a:cubicBezTo>
                <a:cubicBezTo>
                  <a:pt x="47" y="50"/>
                  <a:pt x="47" y="50"/>
                  <a:pt x="47" y="50"/>
                </a:cubicBezTo>
                <a:cubicBezTo>
                  <a:pt x="51" y="53"/>
                  <a:pt x="51" y="53"/>
                  <a:pt x="51" y="53"/>
                </a:cubicBezTo>
                <a:cubicBezTo>
                  <a:pt x="101" y="68"/>
                  <a:pt x="101" y="68"/>
                  <a:pt x="101" y="68"/>
                </a:cubicBezTo>
                <a:cubicBezTo>
                  <a:pt x="124" y="68"/>
                  <a:pt x="124" y="68"/>
                  <a:pt x="124" y="68"/>
                </a:cubicBezTo>
                <a:cubicBezTo>
                  <a:pt x="70" y="121"/>
                  <a:pt x="70" y="121"/>
                  <a:pt x="70" y="121"/>
                </a:cubicBezTo>
                <a:cubicBezTo>
                  <a:pt x="48" y="120"/>
                  <a:pt x="48" y="120"/>
                  <a:pt x="48" y="120"/>
                </a:cubicBezTo>
                <a:cubicBezTo>
                  <a:pt x="38" y="126"/>
                  <a:pt x="38" y="126"/>
                  <a:pt x="38" y="126"/>
                </a:cubicBezTo>
                <a:cubicBezTo>
                  <a:pt x="37" y="129"/>
                  <a:pt x="37" y="129"/>
                  <a:pt x="37" y="129"/>
                </a:cubicBezTo>
                <a:cubicBezTo>
                  <a:pt x="28" y="133"/>
                  <a:pt x="28" y="133"/>
                  <a:pt x="28" y="133"/>
                </a:cubicBezTo>
                <a:cubicBezTo>
                  <a:pt x="25" y="134"/>
                  <a:pt x="25" y="134"/>
                  <a:pt x="25" y="134"/>
                </a:cubicBezTo>
                <a:cubicBezTo>
                  <a:pt x="18" y="137"/>
                  <a:pt x="18" y="137"/>
                  <a:pt x="18" y="137"/>
                </a:cubicBezTo>
                <a:cubicBezTo>
                  <a:pt x="17" y="140"/>
                  <a:pt x="17" y="140"/>
                  <a:pt x="17" y="140"/>
                </a:cubicBezTo>
                <a:cubicBezTo>
                  <a:pt x="16" y="140"/>
                  <a:pt x="16" y="140"/>
                  <a:pt x="16" y="140"/>
                </a:cubicBezTo>
                <a:cubicBezTo>
                  <a:pt x="16" y="140"/>
                  <a:pt x="16" y="140"/>
                  <a:pt x="16" y="140"/>
                </a:cubicBezTo>
                <a:cubicBezTo>
                  <a:pt x="1" y="155"/>
                  <a:pt x="1" y="155"/>
                  <a:pt x="1" y="155"/>
                </a:cubicBezTo>
                <a:cubicBezTo>
                  <a:pt x="0" y="223"/>
                  <a:pt x="0" y="223"/>
                  <a:pt x="0" y="223"/>
                </a:cubicBezTo>
                <a:cubicBezTo>
                  <a:pt x="13" y="235"/>
                  <a:pt x="13" y="235"/>
                  <a:pt x="13" y="235"/>
                </a:cubicBezTo>
                <a:cubicBezTo>
                  <a:pt x="12" y="236"/>
                  <a:pt x="11" y="237"/>
                  <a:pt x="10" y="238"/>
                </a:cubicBezTo>
                <a:cubicBezTo>
                  <a:pt x="10" y="238"/>
                  <a:pt x="10" y="238"/>
                  <a:pt x="10" y="238"/>
                </a:cubicBezTo>
                <a:cubicBezTo>
                  <a:pt x="22" y="222"/>
                  <a:pt x="37" y="208"/>
                  <a:pt x="51" y="194"/>
                </a:cubicBezTo>
                <a:cubicBezTo>
                  <a:pt x="60" y="186"/>
                  <a:pt x="68" y="177"/>
                  <a:pt x="79" y="173"/>
                </a:cubicBezTo>
                <a:cubicBezTo>
                  <a:pt x="81" y="173"/>
                  <a:pt x="82" y="172"/>
                  <a:pt x="83" y="171"/>
                </a:cubicBezTo>
                <a:cubicBezTo>
                  <a:pt x="109" y="150"/>
                  <a:pt x="130" y="126"/>
                  <a:pt x="143" y="95"/>
                </a:cubicBezTo>
                <a:cubicBezTo>
                  <a:pt x="148" y="83"/>
                  <a:pt x="152" y="72"/>
                  <a:pt x="160" y="62"/>
                </a:cubicBezTo>
                <a:cubicBezTo>
                  <a:pt x="165" y="55"/>
                  <a:pt x="168" y="47"/>
                  <a:pt x="171" y="39"/>
                </a:cubicBezTo>
                <a:cubicBezTo>
                  <a:pt x="174" y="28"/>
                  <a:pt x="173" y="17"/>
                  <a:pt x="174" y="6"/>
                </a:cubicBezTo>
                <a:cubicBezTo>
                  <a:pt x="174" y="4"/>
                  <a:pt x="168" y="0"/>
                  <a:pt x="166"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257">
            <a:extLst>
              <a:ext uri="{FF2B5EF4-FFF2-40B4-BE49-F238E27FC236}">
                <a16:creationId xmlns:a16="http://schemas.microsoft.com/office/drawing/2014/main" id="{B39942E7-B017-9751-6B22-5D89039E7D47}"/>
              </a:ext>
            </a:extLst>
          </p:cNvPr>
          <p:cNvSpPr>
            <a:spLocks/>
          </p:cNvSpPr>
          <p:nvPr/>
        </p:nvSpPr>
        <p:spPr bwMode="auto">
          <a:xfrm>
            <a:off x="22980277" y="8791577"/>
            <a:ext cx="84138" cy="98426"/>
          </a:xfrm>
          <a:custGeom>
            <a:avLst/>
            <a:gdLst>
              <a:gd name="T0" fmla="*/ 9 w 27"/>
              <a:gd name="T1" fmla="*/ 31 h 31"/>
              <a:gd name="T2" fmla="*/ 13 w 27"/>
              <a:gd name="T3" fmla="*/ 28 h 31"/>
              <a:gd name="T4" fmla="*/ 16 w 27"/>
              <a:gd name="T5" fmla="*/ 28 h 31"/>
              <a:gd name="T6" fmla="*/ 20 w 27"/>
              <a:gd name="T7" fmla="*/ 30 h 31"/>
              <a:gd name="T8" fmla="*/ 25 w 27"/>
              <a:gd name="T9" fmla="*/ 22 h 31"/>
              <a:gd name="T10" fmla="*/ 24 w 27"/>
              <a:gd name="T11" fmla="*/ 20 h 31"/>
              <a:gd name="T12" fmla="*/ 24 w 27"/>
              <a:gd name="T13" fmla="*/ 15 h 31"/>
              <a:gd name="T14" fmla="*/ 22 w 27"/>
              <a:gd name="T15" fmla="*/ 1 h 31"/>
              <a:gd name="T16" fmla="*/ 21 w 27"/>
              <a:gd name="T17" fmla="*/ 0 h 31"/>
              <a:gd name="T18" fmla="*/ 19 w 27"/>
              <a:gd name="T19" fmla="*/ 3 h 31"/>
              <a:gd name="T20" fmla="*/ 15 w 27"/>
              <a:gd name="T21" fmla="*/ 4 h 31"/>
              <a:gd name="T22" fmla="*/ 14 w 27"/>
              <a:gd name="T23" fmla="*/ 6 h 31"/>
              <a:gd name="T24" fmla="*/ 7 w 27"/>
              <a:gd name="T25" fmla="*/ 7 h 31"/>
              <a:gd name="T26" fmla="*/ 5 w 27"/>
              <a:gd name="T27" fmla="*/ 12 h 31"/>
              <a:gd name="T28" fmla="*/ 4 w 27"/>
              <a:gd name="T29" fmla="*/ 15 h 31"/>
              <a:gd name="T30" fmla="*/ 5 w 27"/>
              <a:gd name="T31" fmla="*/ 18 h 31"/>
              <a:gd name="T32" fmla="*/ 4 w 27"/>
              <a:gd name="T33" fmla="*/ 21 h 31"/>
              <a:gd name="T34" fmla="*/ 3 w 27"/>
              <a:gd name="T35" fmla="*/ 26 h 31"/>
              <a:gd name="T36" fmla="*/ 0 w 27"/>
              <a:gd name="T37" fmla="*/ 29 h 31"/>
              <a:gd name="T38" fmla="*/ 2 w 27"/>
              <a:gd name="T39" fmla="*/ 31 h 31"/>
              <a:gd name="T40" fmla="*/ 9 w 27"/>
              <a:gd name="T4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9" y="31"/>
                </a:moveTo>
                <a:cubicBezTo>
                  <a:pt x="13" y="28"/>
                  <a:pt x="13" y="28"/>
                  <a:pt x="13" y="28"/>
                </a:cubicBezTo>
                <a:cubicBezTo>
                  <a:pt x="16" y="28"/>
                  <a:pt x="16" y="28"/>
                  <a:pt x="16" y="28"/>
                </a:cubicBezTo>
                <a:cubicBezTo>
                  <a:pt x="20" y="30"/>
                  <a:pt x="20" y="30"/>
                  <a:pt x="20" y="30"/>
                </a:cubicBezTo>
                <a:cubicBezTo>
                  <a:pt x="25" y="22"/>
                  <a:pt x="25" y="22"/>
                  <a:pt x="25" y="22"/>
                </a:cubicBezTo>
                <a:cubicBezTo>
                  <a:pt x="25" y="21"/>
                  <a:pt x="24" y="21"/>
                  <a:pt x="24" y="20"/>
                </a:cubicBezTo>
                <a:cubicBezTo>
                  <a:pt x="22" y="19"/>
                  <a:pt x="23" y="17"/>
                  <a:pt x="24" y="15"/>
                </a:cubicBezTo>
                <a:cubicBezTo>
                  <a:pt x="27" y="7"/>
                  <a:pt x="27" y="5"/>
                  <a:pt x="22" y="1"/>
                </a:cubicBezTo>
                <a:cubicBezTo>
                  <a:pt x="21" y="0"/>
                  <a:pt x="21" y="0"/>
                  <a:pt x="21" y="0"/>
                </a:cubicBezTo>
                <a:cubicBezTo>
                  <a:pt x="19" y="3"/>
                  <a:pt x="19" y="3"/>
                  <a:pt x="19" y="3"/>
                </a:cubicBezTo>
                <a:cubicBezTo>
                  <a:pt x="15" y="4"/>
                  <a:pt x="15" y="4"/>
                  <a:pt x="15" y="4"/>
                </a:cubicBezTo>
                <a:cubicBezTo>
                  <a:pt x="14" y="6"/>
                  <a:pt x="14" y="6"/>
                  <a:pt x="14" y="6"/>
                </a:cubicBezTo>
                <a:cubicBezTo>
                  <a:pt x="7" y="7"/>
                  <a:pt x="7" y="7"/>
                  <a:pt x="7" y="7"/>
                </a:cubicBezTo>
                <a:cubicBezTo>
                  <a:pt x="5" y="12"/>
                  <a:pt x="5" y="12"/>
                  <a:pt x="5" y="12"/>
                </a:cubicBezTo>
                <a:cubicBezTo>
                  <a:pt x="4" y="15"/>
                  <a:pt x="4" y="15"/>
                  <a:pt x="4" y="15"/>
                </a:cubicBezTo>
                <a:cubicBezTo>
                  <a:pt x="5" y="18"/>
                  <a:pt x="5" y="18"/>
                  <a:pt x="5" y="18"/>
                </a:cubicBezTo>
                <a:cubicBezTo>
                  <a:pt x="4" y="21"/>
                  <a:pt x="4" y="21"/>
                  <a:pt x="4" y="21"/>
                </a:cubicBezTo>
                <a:cubicBezTo>
                  <a:pt x="3" y="26"/>
                  <a:pt x="3" y="26"/>
                  <a:pt x="3" y="26"/>
                </a:cubicBezTo>
                <a:cubicBezTo>
                  <a:pt x="0" y="29"/>
                  <a:pt x="0" y="29"/>
                  <a:pt x="0" y="29"/>
                </a:cubicBezTo>
                <a:cubicBezTo>
                  <a:pt x="2" y="31"/>
                  <a:pt x="2" y="31"/>
                  <a:pt x="2" y="31"/>
                </a:cubicBezTo>
                <a:lnTo>
                  <a:pt x="9" y="3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258">
            <a:extLst>
              <a:ext uri="{FF2B5EF4-FFF2-40B4-BE49-F238E27FC236}">
                <a16:creationId xmlns:a16="http://schemas.microsoft.com/office/drawing/2014/main" id="{9A2F9892-1566-1D92-9303-CC50340CB0A7}"/>
              </a:ext>
            </a:extLst>
          </p:cNvPr>
          <p:cNvSpPr>
            <a:spLocks/>
          </p:cNvSpPr>
          <p:nvPr/>
        </p:nvSpPr>
        <p:spPr bwMode="auto">
          <a:xfrm>
            <a:off x="22685000" y="8489951"/>
            <a:ext cx="360364" cy="323850"/>
          </a:xfrm>
          <a:custGeom>
            <a:avLst/>
            <a:gdLst>
              <a:gd name="T0" fmla="*/ 95 w 115"/>
              <a:gd name="T1" fmla="*/ 93 h 103"/>
              <a:gd name="T2" fmla="*/ 96 w 115"/>
              <a:gd name="T3" fmla="*/ 96 h 103"/>
              <a:gd name="T4" fmla="*/ 99 w 115"/>
              <a:gd name="T5" fmla="*/ 97 h 103"/>
              <a:gd name="T6" fmla="*/ 104 w 115"/>
              <a:gd name="T7" fmla="*/ 103 h 103"/>
              <a:gd name="T8" fmla="*/ 108 w 115"/>
              <a:gd name="T9" fmla="*/ 102 h 103"/>
              <a:gd name="T10" fmla="*/ 109 w 115"/>
              <a:gd name="T11" fmla="*/ 100 h 103"/>
              <a:gd name="T12" fmla="*/ 113 w 115"/>
              <a:gd name="T13" fmla="*/ 99 h 103"/>
              <a:gd name="T14" fmla="*/ 115 w 115"/>
              <a:gd name="T15" fmla="*/ 96 h 103"/>
              <a:gd name="T16" fmla="*/ 106 w 115"/>
              <a:gd name="T17" fmla="*/ 86 h 103"/>
              <a:gd name="T18" fmla="*/ 84 w 115"/>
              <a:gd name="T19" fmla="*/ 64 h 103"/>
              <a:gd name="T20" fmla="*/ 69 w 115"/>
              <a:gd name="T21" fmla="*/ 53 h 103"/>
              <a:gd name="T22" fmla="*/ 48 w 115"/>
              <a:gd name="T23" fmla="*/ 30 h 103"/>
              <a:gd name="T24" fmla="*/ 42 w 115"/>
              <a:gd name="T25" fmla="*/ 12 h 103"/>
              <a:gd name="T26" fmla="*/ 35 w 115"/>
              <a:gd name="T27" fmla="*/ 0 h 103"/>
              <a:gd name="T28" fmla="*/ 31 w 115"/>
              <a:gd name="T29" fmla="*/ 5 h 103"/>
              <a:gd name="T30" fmla="*/ 26 w 115"/>
              <a:gd name="T31" fmla="*/ 6 h 103"/>
              <a:gd name="T32" fmla="*/ 23 w 115"/>
              <a:gd name="T33" fmla="*/ 8 h 103"/>
              <a:gd name="T34" fmla="*/ 20 w 115"/>
              <a:gd name="T35" fmla="*/ 10 h 103"/>
              <a:gd name="T36" fmla="*/ 15 w 115"/>
              <a:gd name="T37" fmla="*/ 12 h 103"/>
              <a:gd name="T38" fmla="*/ 16 w 115"/>
              <a:gd name="T39" fmla="*/ 14 h 103"/>
              <a:gd name="T40" fmla="*/ 16 w 115"/>
              <a:gd name="T41" fmla="*/ 16 h 103"/>
              <a:gd name="T42" fmla="*/ 12 w 115"/>
              <a:gd name="T43" fmla="*/ 16 h 103"/>
              <a:gd name="T44" fmla="*/ 10 w 115"/>
              <a:gd name="T45" fmla="*/ 17 h 103"/>
              <a:gd name="T46" fmla="*/ 10 w 115"/>
              <a:gd name="T47" fmla="*/ 20 h 103"/>
              <a:gd name="T48" fmla="*/ 8 w 115"/>
              <a:gd name="T49" fmla="*/ 24 h 103"/>
              <a:gd name="T50" fmla="*/ 10 w 115"/>
              <a:gd name="T51" fmla="*/ 27 h 103"/>
              <a:gd name="T52" fmla="*/ 8 w 115"/>
              <a:gd name="T53" fmla="*/ 31 h 103"/>
              <a:gd name="T54" fmla="*/ 6 w 115"/>
              <a:gd name="T55" fmla="*/ 37 h 103"/>
              <a:gd name="T56" fmla="*/ 6 w 115"/>
              <a:gd name="T57" fmla="*/ 42 h 103"/>
              <a:gd name="T58" fmla="*/ 3 w 115"/>
              <a:gd name="T59" fmla="*/ 47 h 103"/>
              <a:gd name="T60" fmla="*/ 3 w 115"/>
              <a:gd name="T61" fmla="*/ 49 h 103"/>
              <a:gd name="T62" fmla="*/ 0 w 115"/>
              <a:gd name="T63" fmla="*/ 52 h 103"/>
              <a:gd name="T64" fmla="*/ 1 w 115"/>
              <a:gd name="T65" fmla="*/ 57 h 103"/>
              <a:gd name="T66" fmla="*/ 4 w 115"/>
              <a:gd name="T67" fmla="*/ 67 h 103"/>
              <a:gd name="T68" fmla="*/ 10 w 115"/>
              <a:gd name="T69" fmla="*/ 68 h 103"/>
              <a:gd name="T70" fmla="*/ 11 w 115"/>
              <a:gd name="T71" fmla="*/ 66 h 103"/>
              <a:gd name="T72" fmla="*/ 14 w 115"/>
              <a:gd name="T73" fmla="*/ 66 h 103"/>
              <a:gd name="T74" fmla="*/ 19 w 115"/>
              <a:gd name="T75" fmla="*/ 57 h 103"/>
              <a:gd name="T76" fmla="*/ 21 w 115"/>
              <a:gd name="T77" fmla="*/ 59 h 103"/>
              <a:gd name="T78" fmla="*/ 29 w 115"/>
              <a:gd name="T79" fmla="*/ 62 h 103"/>
              <a:gd name="T80" fmla="*/ 32 w 115"/>
              <a:gd name="T81" fmla="*/ 62 h 103"/>
              <a:gd name="T82" fmla="*/ 35 w 115"/>
              <a:gd name="T83" fmla="*/ 59 h 103"/>
              <a:gd name="T84" fmla="*/ 38 w 115"/>
              <a:gd name="T85" fmla="*/ 59 h 103"/>
              <a:gd name="T86" fmla="*/ 40 w 115"/>
              <a:gd name="T87" fmla="*/ 61 h 103"/>
              <a:gd name="T88" fmla="*/ 42 w 115"/>
              <a:gd name="T89" fmla="*/ 59 h 103"/>
              <a:gd name="T90" fmla="*/ 45 w 115"/>
              <a:gd name="T91" fmla="*/ 59 h 103"/>
              <a:gd name="T92" fmla="*/ 50 w 115"/>
              <a:gd name="T93" fmla="*/ 64 h 103"/>
              <a:gd name="T94" fmla="*/ 53 w 115"/>
              <a:gd name="T95" fmla="*/ 62 h 103"/>
              <a:gd name="T96" fmla="*/ 57 w 115"/>
              <a:gd name="T97" fmla="*/ 63 h 103"/>
              <a:gd name="T98" fmla="*/ 60 w 115"/>
              <a:gd name="T99" fmla="*/ 66 h 103"/>
              <a:gd name="T100" fmla="*/ 63 w 115"/>
              <a:gd name="T101" fmla="*/ 67 h 103"/>
              <a:gd name="T102" fmla="*/ 68 w 115"/>
              <a:gd name="T103" fmla="*/ 71 h 103"/>
              <a:gd name="T104" fmla="*/ 70 w 115"/>
              <a:gd name="T105" fmla="*/ 74 h 103"/>
              <a:gd name="T106" fmla="*/ 75 w 115"/>
              <a:gd name="T107" fmla="*/ 75 h 103"/>
              <a:gd name="T108" fmla="*/ 75 w 115"/>
              <a:gd name="T109" fmla="*/ 76 h 103"/>
              <a:gd name="T110" fmla="*/ 79 w 115"/>
              <a:gd name="T111" fmla="*/ 76 h 103"/>
              <a:gd name="T112" fmla="*/ 84 w 115"/>
              <a:gd name="T113" fmla="*/ 80 h 103"/>
              <a:gd name="T114" fmla="*/ 89 w 115"/>
              <a:gd name="T115" fmla="*/ 86 h 103"/>
              <a:gd name="T116" fmla="*/ 92 w 115"/>
              <a:gd name="T117" fmla="*/ 86 h 103"/>
              <a:gd name="T118" fmla="*/ 95 w 115"/>
              <a:gd name="T119" fmla="*/ 91 h 103"/>
              <a:gd name="T120" fmla="*/ 95 w 115"/>
              <a:gd name="T121"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103">
                <a:moveTo>
                  <a:pt x="95" y="93"/>
                </a:moveTo>
                <a:cubicBezTo>
                  <a:pt x="96" y="96"/>
                  <a:pt x="96" y="96"/>
                  <a:pt x="96" y="96"/>
                </a:cubicBezTo>
                <a:cubicBezTo>
                  <a:pt x="99" y="97"/>
                  <a:pt x="99" y="97"/>
                  <a:pt x="99" y="97"/>
                </a:cubicBezTo>
                <a:cubicBezTo>
                  <a:pt x="104" y="103"/>
                  <a:pt x="104" y="103"/>
                  <a:pt x="104" y="103"/>
                </a:cubicBezTo>
                <a:cubicBezTo>
                  <a:pt x="108" y="102"/>
                  <a:pt x="108" y="102"/>
                  <a:pt x="108" y="102"/>
                </a:cubicBezTo>
                <a:cubicBezTo>
                  <a:pt x="109" y="100"/>
                  <a:pt x="109" y="100"/>
                  <a:pt x="109" y="100"/>
                </a:cubicBezTo>
                <a:cubicBezTo>
                  <a:pt x="113" y="99"/>
                  <a:pt x="113" y="99"/>
                  <a:pt x="113" y="99"/>
                </a:cubicBezTo>
                <a:cubicBezTo>
                  <a:pt x="115" y="96"/>
                  <a:pt x="115" y="96"/>
                  <a:pt x="115" y="96"/>
                </a:cubicBezTo>
                <a:cubicBezTo>
                  <a:pt x="111" y="93"/>
                  <a:pt x="108" y="90"/>
                  <a:pt x="106" y="86"/>
                </a:cubicBezTo>
                <a:cubicBezTo>
                  <a:pt x="100" y="78"/>
                  <a:pt x="91" y="71"/>
                  <a:pt x="84" y="64"/>
                </a:cubicBezTo>
                <a:cubicBezTo>
                  <a:pt x="80" y="59"/>
                  <a:pt x="74" y="56"/>
                  <a:pt x="69" y="53"/>
                </a:cubicBezTo>
                <a:cubicBezTo>
                  <a:pt x="59" y="49"/>
                  <a:pt x="50" y="42"/>
                  <a:pt x="48" y="30"/>
                </a:cubicBezTo>
                <a:cubicBezTo>
                  <a:pt x="46" y="24"/>
                  <a:pt x="44" y="18"/>
                  <a:pt x="42" y="12"/>
                </a:cubicBezTo>
                <a:cubicBezTo>
                  <a:pt x="41" y="7"/>
                  <a:pt x="38" y="3"/>
                  <a:pt x="35" y="0"/>
                </a:cubicBezTo>
                <a:cubicBezTo>
                  <a:pt x="31" y="5"/>
                  <a:pt x="31" y="5"/>
                  <a:pt x="31" y="5"/>
                </a:cubicBezTo>
                <a:cubicBezTo>
                  <a:pt x="26" y="6"/>
                  <a:pt x="26" y="6"/>
                  <a:pt x="26" y="6"/>
                </a:cubicBezTo>
                <a:cubicBezTo>
                  <a:pt x="23" y="8"/>
                  <a:pt x="23" y="8"/>
                  <a:pt x="23" y="8"/>
                </a:cubicBezTo>
                <a:cubicBezTo>
                  <a:pt x="20" y="10"/>
                  <a:pt x="20" y="10"/>
                  <a:pt x="20" y="10"/>
                </a:cubicBezTo>
                <a:cubicBezTo>
                  <a:pt x="15" y="12"/>
                  <a:pt x="15" y="12"/>
                  <a:pt x="15" y="12"/>
                </a:cubicBezTo>
                <a:cubicBezTo>
                  <a:pt x="16" y="14"/>
                  <a:pt x="16" y="14"/>
                  <a:pt x="16" y="14"/>
                </a:cubicBezTo>
                <a:cubicBezTo>
                  <a:pt x="16" y="16"/>
                  <a:pt x="16" y="16"/>
                  <a:pt x="16" y="16"/>
                </a:cubicBezTo>
                <a:cubicBezTo>
                  <a:pt x="12" y="16"/>
                  <a:pt x="12" y="16"/>
                  <a:pt x="12" y="16"/>
                </a:cubicBezTo>
                <a:cubicBezTo>
                  <a:pt x="10" y="17"/>
                  <a:pt x="10" y="17"/>
                  <a:pt x="10" y="17"/>
                </a:cubicBezTo>
                <a:cubicBezTo>
                  <a:pt x="10" y="20"/>
                  <a:pt x="10" y="20"/>
                  <a:pt x="10" y="20"/>
                </a:cubicBezTo>
                <a:cubicBezTo>
                  <a:pt x="8" y="24"/>
                  <a:pt x="8" y="24"/>
                  <a:pt x="8" y="24"/>
                </a:cubicBezTo>
                <a:cubicBezTo>
                  <a:pt x="10" y="27"/>
                  <a:pt x="10" y="27"/>
                  <a:pt x="10" y="27"/>
                </a:cubicBezTo>
                <a:cubicBezTo>
                  <a:pt x="8" y="31"/>
                  <a:pt x="8" y="31"/>
                  <a:pt x="8" y="31"/>
                </a:cubicBezTo>
                <a:cubicBezTo>
                  <a:pt x="6" y="37"/>
                  <a:pt x="6" y="37"/>
                  <a:pt x="6" y="37"/>
                </a:cubicBezTo>
                <a:cubicBezTo>
                  <a:pt x="6" y="42"/>
                  <a:pt x="6" y="42"/>
                  <a:pt x="6" y="42"/>
                </a:cubicBezTo>
                <a:cubicBezTo>
                  <a:pt x="3" y="47"/>
                  <a:pt x="3" y="47"/>
                  <a:pt x="3" y="47"/>
                </a:cubicBezTo>
                <a:cubicBezTo>
                  <a:pt x="3" y="49"/>
                  <a:pt x="3" y="49"/>
                  <a:pt x="3" y="49"/>
                </a:cubicBezTo>
                <a:cubicBezTo>
                  <a:pt x="0" y="52"/>
                  <a:pt x="0" y="52"/>
                  <a:pt x="0" y="52"/>
                </a:cubicBezTo>
                <a:cubicBezTo>
                  <a:pt x="1" y="57"/>
                  <a:pt x="1" y="57"/>
                  <a:pt x="1" y="57"/>
                </a:cubicBezTo>
                <a:cubicBezTo>
                  <a:pt x="4" y="67"/>
                  <a:pt x="4" y="67"/>
                  <a:pt x="4" y="67"/>
                </a:cubicBezTo>
                <a:cubicBezTo>
                  <a:pt x="10" y="68"/>
                  <a:pt x="10" y="68"/>
                  <a:pt x="10" y="68"/>
                </a:cubicBezTo>
                <a:cubicBezTo>
                  <a:pt x="11" y="66"/>
                  <a:pt x="11" y="66"/>
                  <a:pt x="11" y="66"/>
                </a:cubicBezTo>
                <a:cubicBezTo>
                  <a:pt x="14" y="66"/>
                  <a:pt x="14" y="66"/>
                  <a:pt x="14" y="66"/>
                </a:cubicBezTo>
                <a:cubicBezTo>
                  <a:pt x="19" y="57"/>
                  <a:pt x="19" y="57"/>
                  <a:pt x="19" y="57"/>
                </a:cubicBezTo>
                <a:cubicBezTo>
                  <a:pt x="21" y="59"/>
                  <a:pt x="21" y="59"/>
                  <a:pt x="21" y="59"/>
                </a:cubicBezTo>
                <a:cubicBezTo>
                  <a:pt x="29" y="62"/>
                  <a:pt x="29" y="62"/>
                  <a:pt x="29" y="62"/>
                </a:cubicBezTo>
                <a:cubicBezTo>
                  <a:pt x="32" y="62"/>
                  <a:pt x="32" y="62"/>
                  <a:pt x="32" y="62"/>
                </a:cubicBezTo>
                <a:cubicBezTo>
                  <a:pt x="35" y="59"/>
                  <a:pt x="35" y="59"/>
                  <a:pt x="35" y="59"/>
                </a:cubicBezTo>
                <a:cubicBezTo>
                  <a:pt x="38" y="59"/>
                  <a:pt x="38" y="59"/>
                  <a:pt x="38" y="59"/>
                </a:cubicBezTo>
                <a:cubicBezTo>
                  <a:pt x="40" y="61"/>
                  <a:pt x="40" y="61"/>
                  <a:pt x="40" y="61"/>
                </a:cubicBezTo>
                <a:cubicBezTo>
                  <a:pt x="42" y="59"/>
                  <a:pt x="42" y="59"/>
                  <a:pt x="42" y="59"/>
                </a:cubicBezTo>
                <a:cubicBezTo>
                  <a:pt x="45" y="59"/>
                  <a:pt x="45" y="59"/>
                  <a:pt x="45" y="59"/>
                </a:cubicBezTo>
                <a:cubicBezTo>
                  <a:pt x="50" y="64"/>
                  <a:pt x="50" y="64"/>
                  <a:pt x="50" y="64"/>
                </a:cubicBezTo>
                <a:cubicBezTo>
                  <a:pt x="53" y="62"/>
                  <a:pt x="53" y="62"/>
                  <a:pt x="53" y="62"/>
                </a:cubicBezTo>
                <a:cubicBezTo>
                  <a:pt x="57" y="63"/>
                  <a:pt x="57" y="63"/>
                  <a:pt x="57" y="63"/>
                </a:cubicBezTo>
                <a:cubicBezTo>
                  <a:pt x="60" y="66"/>
                  <a:pt x="60" y="66"/>
                  <a:pt x="60" y="66"/>
                </a:cubicBezTo>
                <a:cubicBezTo>
                  <a:pt x="63" y="67"/>
                  <a:pt x="63" y="67"/>
                  <a:pt x="63" y="67"/>
                </a:cubicBezTo>
                <a:cubicBezTo>
                  <a:pt x="68" y="71"/>
                  <a:pt x="68" y="71"/>
                  <a:pt x="68" y="71"/>
                </a:cubicBezTo>
                <a:cubicBezTo>
                  <a:pt x="70" y="74"/>
                  <a:pt x="70" y="74"/>
                  <a:pt x="70" y="74"/>
                </a:cubicBezTo>
                <a:cubicBezTo>
                  <a:pt x="75" y="75"/>
                  <a:pt x="75" y="75"/>
                  <a:pt x="75" y="75"/>
                </a:cubicBezTo>
                <a:cubicBezTo>
                  <a:pt x="75" y="76"/>
                  <a:pt x="75" y="76"/>
                  <a:pt x="75" y="76"/>
                </a:cubicBezTo>
                <a:cubicBezTo>
                  <a:pt x="79" y="76"/>
                  <a:pt x="79" y="76"/>
                  <a:pt x="79" y="76"/>
                </a:cubicBezTo>
                <a:cubicBezTo>
                  <a:pt x="84" y="80"/>
                  <a:pt x="84" y="80"/>
                  <a:pt x="84" y="80"/>
                </a:cubicBezTo>
                <a:cubicBezTo>
                  <a:pt x="89" y="86"/>
                  <a:pt x="89" y="86"/>
                  <a:pt x="89" y="86"/>
                </a:cubicBezTo>
                <a:cubicBezTo>
                  <a:pt x="92" y="86"/>
                  <a:pt x="92" y="86"/>
                  <a:pt x="92" y="86"/>
                </a:cubicBezTo>
                <a:cubicBezTo>
                  <a:pt x="95" y="91"/>
                  <a:pt x="95" y="91"/>
                  <a:pt x="95" y="91"/>
                </a:cubicBezTo>
                <a:lnTo>
                  <a:pt x="95" y="9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259">
            <a:extLst>
              <a:ext uri="{FF2B5EF4-FFF2-40B4-BE49-F238E27FC236}">
                <a16:creationId xmlns:a16="http://schemas.microsoft.com/office/drawing/2014/main" id="{4BD7DA07-9308-EB8A-B10F-7F0CABDA1B68}"/>
              </a:ext>
            </a:extLst>
          </p:cNvPr>
          <p:cNvSpPr>
            <a:spLocks/>
          </p:cNvSpPr>
          <p:nvPr/>
        </p:nvSpPr>
        <p:spPr bwMode="auto">
          <a:xfrm>
            <a:off x="22511963" y="8669338"/>
            <a:ext cx="822326" cy="622300"/>
          </a:xfrm>
          <a:custGeom>
            <a:avLst/>
            <a:gdLst>
              <a:gd name="T0" fmla="*/ 48 w 518"/>
              <a:gd name="T1" fmla="*/ 281 h 392"/>
              <a:gd name="T2" fmla="*/ 70 w 518"/>
              <a:gd name="T3" fmla="*/ 301 h 392"/>
              <a:gd name="T4" fmla="*/ 76 w 518"/>
              <a:gd name="T5" fmla="*/ 328 h 392"/>
              <a:gd name="T6" fmla="*/ 83 w 518"/>
              <a:gd name="T7" fmla="*/ 328 h 392"/>
              <a:gd name="T8" fmla="*/ 95 w 518"/>
              <a:gd name="T9" fmla="*/ 350 h 392"/>
              <a:gd name="T10" fmla="*/ 107 w 518"/>
              <a:gd name="T11" fmla="*/ 358 h 392"/>
              <a:gd name="T12" fmla="*/ 121 w 518"/>
              <a:gd name="T13" fmla="*/ 358 h 392"/>
              <a:gd name="T14" fmla="*/ 143 w 518"/>
              <a:gd name="T15" fmla="*/ 358 h 392"/>
              <a:gd name="T16" fmla="*/ 174 w 518"/>
              <a:gd name="T17" fmla="*/ 386 h 392"/>
              <a:gd name="T18" fmla="*/ 196 w 518"/>
              <a:gd name="T19" fmla="*/ 390 h 392"/>
              <a:gd name="T20" fmla="*/ 216 w 518"/>
              <a:gd name="T21" fmla="*/ 392 h 392"/>
              <a:gd name="T22" fmla="*/ 238 w 518"/>
              <a:gd name="T23" fmla="*/ 374 h 392"/>
              <a:gd name="T24" fmla="*/ 265 w 518"/>
              <a:gd name="T25" fmla="*/ 366 h 392"/>
              <a:gd name="T26" fmla="*/ 281 w 518"/>
              <a:gd name="T27" fmla="*/ 378 h 392"/>
              <a:gd name="T28" fmla="*/ 305 w 518"/>
              <a:gd name="T29" fmla="*/ 378 h 392"/>
              <a:gd name="T30" fmla="*/ 309 w 518"/>
              <a:gd name="T31" fmla="*/ 372 h 392"/>
              <a:gd name="T32" fmla="*/ 329 w 518"/>
              <a:gd name="T33" fmla="*/ 364 h 392"/>
              <a:gd name="T34" fmla="*/ 348 w 518"/>
              <a:gd name="T35" fmla="*/ 350 h 392"/>
              <a:gd name="T36" fmla="*/ 412 w 518"/>
              <a:gd name="T37" fmla="*/ 340 h 392"/>
              <a:gd name="T38" fmla="*/ 473 w 518"/>
              <a:gd name="T39" fmla="*/ 235 h 392"/>
              <a:gd name="T40" fmla="*/ 366 w 518"/>
              <a:gd name="T41" fmla="*/ 200 h 392"/>
              <a:gd name="T42" fmla="*/ 348 w 518"/>
              <a:gd name="T43" fmla="*/ 184 h 392"/>
              <a:gd name="T44" fmla="*/ 340 w 518"/>
              <a:gd name="T45" fmla="*/ 172 h 392"/>
              <a:gd name="T46" fmla="*/ 335 w 518"/>
              <a:gd name="T47" fmla="*/ 137 h 392"/>
              <a:gd name="T48" fmla="*/ 321 w 518"/>
              <a:gd name="T49" fmla="*/ 133 h 392"/>
              <a:gd name="T50" fmla="*/ 299 w 518"/>
              <a:gd name="T51" fmla="*/ 139 h 392"/>
              <a:gd name="T52" fmla="*/ 301 w 518"/>
              <a:gd name="T53" fmla="*/ 129 h 392"/>
              <a:gd name="T54" fmla="*/ 305 w 518"/>
              <a:gd name="T55" fmla="*/ 113 h 392"/>
              <a:gd name="T56" fmla="*/ 305 w 518"/>
              <a:gd name="T57" fmla="*/ 101 h 392"/>
              <a:gd name="T58" fmla="*/ 323 w 518"/>
              <a:gd name="T59" fmla="*/ 89 h 392"/>
              <a:gd name="T60" fmla="*/ 305 w 518"/>
              <a:gd name="T61" fmla="*/ 79 h 392"/>
              <a:gd name="T62" fmla="*/ 297 w 518"/>
              <a:gd name="T63" fmla="*/ 71 h 392"/>
              <a:gd name="T64" fmla="*/ 291 w 518"/>
              <a:gd name="T65" fmla="*/ 57 h 392"/>
              <a:gd name="T66" fmla="*/ 275 w 518"/>
              <a:gd name="T67" fmla="*/ 46 h 392"/>
              <a:gd name="T68" fmla="*/ 257 w 518"/>
              <a:gd name="T69" fmla="*/ 38 h 392"/>
              <a:gd name="T70" fmla="*/ 248 w 518"/>
              <a:gd name="T71" fmla="*/ 34 h 392"/>
              <a:gd name="T72" fmla="*/ 234 w 518"/>
              <a:gd name="T73" fmla="*/ 20 h 392"/>
              <a:gd name="T74" fmla="*/ 222 w 518"/>
              <a:gd name="T75" fmla="*/ 12 h 392"/>
              <a:gd name="T76" fmla="*/ 208 w 518"/>
              <a:gd name="T77" fmla="*/ 14 h 392"/>
              <a:gd name="T78" fmla="*/ 192 w 518"/>
              <a:gd name="T79" fmla="*/ 4 h 392"/>
              <a:gd name="T80" fmla="*/ 184 w 518"/>
              <a:gd name="T81" fmla="*/ 4 h 392"/>
              <a:gd name="T82" fmla="*/ 172 w 518"/>
              <a:gd name="T83" fmla="*/ 10 h 392"/>
              <a:gd name="T84" fmla="*/ 151 w 518"/>
              <a:gd name="T85" fmla="*/ 4 h 392"/>
              <a:gd name="T86" fmla="*/ 137 w 518"/>
              <a:gd name="T87" fmla="*/ 18 h 392"/>
              <a:gd name="T88" fmla="*/ 129 w 518"/>
              <a:gd name="T89" fmla="*/ 22 h 392"/>
              <a:gd name="T90" fmla="*/ 115 w 518"/>
              <a:gd name="T91" fmla="*/ 20 h 392"/>
              <a:gd name="T92" fmla="*/ 111 w 518"/>
              <a:gd name="T93" fmla="*/ 44 h 392"/>
              <a:gd name="T94" fmla="*/ 91 w 518"/>
              <a:gd name="T95" fmla="*/ 71 h 392"/>
              <a:gd name="T96" fmla="*/ 80 w 518"/>
              <a:gd name="T97" fmla="*/ 99 h 392"/>
              <a:gd name="T98" fmla="*/ 60 w 518"/>
              <a:gd name="T99" fmla="*/ 139 h 392"/>
              <a:gd name="T100" fmla="*/ 44 w 518"/>
              <a:gd name="T101" fmla="*/ 152 h 392"/>
              <a:gd name="T102" fmla="*/ 46 w 518"/>
              <a:gd name="T103" fmla="*/ 170 h 392"/>
              <a:gd name="T104" fmla="*/ 38 w 518"/>
              <a:gd name="T105" fmla="*/ 206 h 392"/>
              <a:gd name="T106" fmla="*/ 22 w 518"/>
              <a:gd name="T107" fmla="*/ 222 h 392"/>
              <a:gd name="T108" fmla="*/ 10 w 518"/>
              <a:gd name="T109" fmla="*/ 224 h 392"/>
              <a:gd name="T110" fmla="*/ 0 w 518"/>
              <a:gd name="T111" fmla="*/ 237 h 392"/>
              <a:gd name="T112" fmla="*/ 20 w 518"/>
              <a:gd name="T113" fmla="*/ 245 h 392"/>
              <a:gd name="T114" fmla="*/ 40 w 518"/>
              <a:gd name="T115" fmla="*/ 27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8" h="392">
                <a:moveTo>
                  <a:pt x="40" y="273"/>
                </a:moveTo>
                <a:lnTo>
                  <a:pt x="48" y="281"/>
                </a:lnTo>
                <a:lnTo>
                  <a:pt x="54" y="281"/>
                </a:lnTo>
                <a:lnTo>
                  <a:pt x="70" y="301"/>
                </a:lnTo>
                <a:lnTo>
                  <a:pt x="70" y="311"/>
                </a:lnTo>
                <a:lnTo>
                  <a:pt x="76" y="328"/>
                </a:lnTo>
                <a:lnTo>
                  <a:pt x="80" y="324"/>
                </a:lnTo>
                <a:lnTo>
                  <a:pt x="83" y="328"/>
                </a:lnTo>
                <a:lnTo>
                  <a:pt x="93" y="330"/>
                </a:lnTo>
                <a:lnTo>
                  <a:pt x="95" y="350"/>
                </a:lnTo>
                <a:lnTo>
                  <a:pt x="101" y="358"/>
                </a:lnTo>
                <a:lnTo>
                  <a:pt x="107" y="358"/>
                </a:lnTo>
                <a:lnTo>
                  <a:pt x="113" y="356"/>
                </a:lnTo>
                <a:lnTo>
                  <a:pt x="121" y="358"/>
                </a:lnTo>
                <a:lnTo>
                  <a:pt x="135" y="356"/>
                </a:lnTo>
                <a:lnTo>
                  <a:pt x="143" y="358"/>
                </a:lnTo>
                <a:lnTo>
                  <a:pt x="163" y="376"/>
                </a:lnTo>
                <a:lnTo>
                  <a:pt x="174" y="386"/>
                </a:lnTo>
                <a:lnTo>
                  <a:pt x="190" y="388"/>
                </a:lnTo>
                <a:lnTo>
                  <a:pt x="196" y="390"/>
                </a:lnTo>
                <a:lnTo>
                  <a:pt x="208" y="388"/>
                </a:lnTo>
                <a:lnTo>
                  <a:pt x="216" y="392"/>
                </a:lnTo>
                <a:lnTo>
                  <a:pt x="226" y="392"/>
                </a:lnTo>
                <a:lnTo>
                  <a:pt x="238" y="374"/>
                </a:lnTo>
                <a:lnTo>
                  <a:pt x="248" y="370"/>
                </a:lnTo>
                <a:lnTo>
                  <a:pt x="265" y="366"/>
                </a:lnTo>
                <a:lnTo>
                  <a:pt x="277" y="372"/>
                </a:lnTo>
                <a:lnTo>
                  <a:pt x="281" y="378"/>
                </a:lnTo>
                <a:lnTo>
                  <a:pt x="291" y="378"/>
                </a:lnTo>
                <a:lnTo>
                  <a:pt x="305" y="378"/>
                </a:lnTo>
                <a:lnTo>
                  <a:pt x="307" y="378"/>
                </a:lnTo>
                <a:lnTo>
                  <a:pt x="309" y="372"/>
                </a:lnTo>
                <a:lnTo>
                  <a:pt x="323" y="366"/>
                </a:lnTo>
                <a:lnTo>
                  <a:pt x="329" y="364"/>
                </a:lnTo>
                <a:lnTo>
                  <a:pt x="346" y="356"/>
                </a:lnTo>
                <a:lnTo>
                  <a:pt x="348" y="350"/>
                </a:lnTo>
                <a:lnTo>
                  <a:pt x="368" y="338"/>
                </a:lnTo>
                <a:lnTo>
                  <a:pt x="412" y="340"/>
                </a:lnTo>
                <a:lnTo>
                  <a:pt x="518" y="235"/>
                </a:lnTo>
                <a:lnTo>
                  <a:pt x="473" y="235"/>
                </a:lnTo>
                <a:lnTo>
                  <a:pt x="374" y="206"/>
                </a:lnTo>
                <a:lnTo>
                  <a:pt x="366" y="200"/>
                </a:lnTo>
                <a:lnTo>
                  <a:pt x="356" y="196"/>
                </a:lnTo>
                <a:lnTo>
                  <a:pt x="348" y="184"/>
                </a:lnTo>
                <a:lnTo>
                  <a:pt x="350" y="176"/>
                </a:lnTo>
                <a:lnTo>
                  <a:pt x="340" y="172"/>
                </a:lnTo>
                <a:lnTo>
                  <a:pt x="331" y="139"/>
                </a:lnTo>
                <a:lnTo>
                  <a:pt x="335" y="137"/>
                </a:lnTo>
                <a:lnTo>
                  <a:pt x="327" y="133"/>
                </a:lnTo>
                <a:lnTo>
                  <a:pt x="321" y="133"/>
                </a:lnTo>
                <a:lnTo>
                  <a:pt x="313" y="139"/>
                </a:lnTo>
                <a:lnTo>
                  <a:pt x="299" y="139"/>
                </a:lnTo>
                <a:lnTo>
                  <a:pt x="295" y="135"/>
                </a:lnTo>
                <a:lnTo>
                  <a:pt x="301" y="129"/>
                </a:lnTo>
                <a:lnTo>
                  <a:pt x="303" y="119"/>
                </a:lnTo>
                <a:lnTo>
                  <a:pt x="305" y="113"/>
                </a:lnTo>
                <a:lnTo>
                  <a:pt x="303" y="107"/>
                </a:lnTo>
                <a:lnTo>
                  <a:pt x="305" y="101"/>
                </a:lnTo>
                <a:lnTo>
                  <a:pt x="309" y="91"/>
                </a:lnTo>
                <a:lnTo>
                  <a:pt x="323" y="89"/>
                </a:lnTo>
                <a:lnTo>
                  <a:pt x="315" y="91"/>
                </a:lnTo>
                <a:lnTo>
                  <a:pt x="305" y="79"/>
                </a:lnTo>
                <a:lnTo>
                  <a:pt x="299" y="77"/>
                </a:lnTo>
                <a:lnTo>
                  <a:pt x="297" y="71"/>
                </a:lnTo>
                <a:lnTo>
                  <a:pt x="297" y="67"/>
                </a:lnTo>
                <a:lnTo>
                  <a:pt x="291" y="57"/>
                </a:lnTo>
                <a:lnTo>
                  <a:pt x="285" y="57"/>
                </a:lnTo>
                <a:lnTo>
                  <a:pt x="275" y="46"/>
                </a:lnTo>
                <a:lnTo>
                  <a:pt x="265" y="38"/>
                </a:lnTo>
                <a:lnTo>
                  <a:pt x="257" y="38"/>
                </a:lnTo>
                <a:lnTo>
                  <a:pt x="257" y="36"/>
                </a:lnTo>
                <a:lnTo>
                  <a:pt x="248" y="34"/>
                </a:lnTo>
                <a:lnTo>
                  <a:pt x="244" y="28"/>
                </a:lnTo>
                <a:lnTo>
                  <a:pt x="234" y="20"/>
                </a:lnTo>
                <a:lnTo>
                  <a:pt x="228" y="18"/>
                </a:lnTo>
                <a:lnTo>
                  <a:pt x="222" y="12"/>
                </a:lnTo>
                <a:lnTo>
                  <a:pt x="214" y="10"/>
                </a:lnTo>
                <a:lnTo>
                  <a:pt x="208" y="14"/>
                </a:lnTo>
                <a:lnTo>
                  <a:pt x="198" y="4"/>
                </a:lnTo>
                <a:lnTo>
                  <a:pt x="192" y="4"/>
                </a:lnTo>
                <a:lnTo>
                  <a:pt x="188" y="8"/>
                </a:lnTo>
                <a:lnTo>
                  <a:pt x="184" y="4"/>
                </a:lnTo>
                <a:lnTo>
                  <a:pt x="178" y="4"/>
                </a:lnTo>
                <a:lnTo>
                  <a:pt x="172" y="10"/>
                </a:lnTo>
                <a:lnTo>
                  <a:pt x="166" y="10"/>
                </a:lnTo>
                <a:lnTo>
                  <a:pt x="151" y="4"/>
                </a:lnTo>
                <a:lnTo>
                  <a:pt x="147" y="0"/>
                </a:lnTo>
                <a:lnTo>
                  <a:pt x="137" y="18"/>
                </a:lnTo>
                <a:lnTo>
                  <a:pt x="131" y="18"/>
                </a:lnTo>
                <a:lnTo>
                  <a:pt x="129" y="22"/>
                </a:lnTo>
                <a:lnTo>
                  <a:pt x="117" y="20"/>
                </a:lnTo>
                <a:lnTo>
                  <a:pt x="115" y="20"/>
                </a:lnTo>
                <a:lnTo>
                  <a:pt x="113" y="30"/>
                </a:lnTo>
                <a:lnTo>
                  <a:pt x="111" y="44"/>
                </a:lnTo>
                <a:lnTo>
                  <a:pt x="99" y="69"/>
                </a:lnTo>
                <a:lnTo>
                  <a:pt x="91" y="71"/>
                </a:lnTo>
                <a:lnTo>
                  <a:pt x="85" y="85"/>
                </a:lnTo>
                <a:lnTo>
                  <a:pt x="80" y="99"/>
                </a:lnTo>
                <a:lnTo>
                  <a:pt x="72" y="103"/>
                </a:lnTo>
                <a:lnTo>
                  <a:pt x="60" y="139"/>
                </a:lnTo>
                <a:lnTo>
                  <a:pt x="54" y="141"/>
                </a:lnTo>
                <a:lnTo>
                  <a:pt x="44" y="152"/>
                </a:lnTo>
                <a:lnTo>
                  <a:pt x="44" y="160"/>
                </a:lnTo>
                <a:lnTo>
                  <a:pt x="46" y="170"/>
                </a:lnTo>
                <a:lnTo>
                  <a:pt x="38" y="184"/>
                </a:lnTo>
                <a:lnTo>
                  <a:pt x="38" y="206"/>
                </a:lnTo>
                <a:lnTo>
                  <a:pt x="30" y="224"/>
                </a:lnTo>
                <a:lnTo>
                  <a:pt x="22" y="222"/>
                </a:lnTo>
                <a:lnTo>
                  <a:pt x="14" y="224"/>
                </a:lnTo>
                <a:lnTo>
                  <a:pt x="10" y="224"/>
                </a:lnTo>
                <a:lnTo>
                  <a:pt x="6" y="229"/>
                </a:lnTo>
                <a:lnTo>
                  <a:pt x="0" y="237"/>
                </a:lnTo>
                <a:lnTo>
                  <a:pt x="6" y="243"/>
                </a:lnTo>
                <a:lnTo>
                  <a:pt x="20" y="245"/>
                </a:lnTo>
                <a:lnTo>
                  <a:pt x="30" y="257"/>
                </a:lnTo>
                <a:lnTo>
                  <a:pt x="40" y="27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260">
            <a:extLst>
              <a:ext uri="{FF2B5EF4-FFF2-40B4-BE49-F238E27FC236}">
                <a16:creationId xmlns:a16="http://schemas.microsoft.com/office/drawing/2014/main" id="{7756715E-FB31-3A99-989A-2BB68AF14C5D}"/>
              </a:ext>
            </a:extLst>
          </p:cNvPr>
          <p:cNvSpPr>
            <a:spLocks noEditPoints="1"/>
          </p:cNvSpPr>
          <p:nvPr/>
        </p:nvSpPr>
        <p:spPr bwMode="auto">
          <a:xfrm>
            <a:off x="22318289" y="9253538"/>
            <a:ext cx="314326" cy="307976"/>
          </a:xfrm>
          <a:custGeom>
            <a:avLst/>
            <a:gdLst>
              <a:gd name="T0" fmla="*/ 42 w 100"/>
              <a:gd name="T1" fmla="*/ 85 h 98"/>
              <a:gd name="T2" fmla="*/ 43 w 100"/>
              <a:gd name="T3" fmla="*/ 79 h 98"/>
              <a:gd name="T4" fmla="*/ 47 w 100"/>
              <a:gd name="T5" fmla="*/ 75 h 98"/>
              <a:gd name="T6" fmla="*/ 67 w 100"/>
              <a:gd name="T7" fmla="*/ 71 h 98"/>
              <a:gd name="T8" fmla="*/ 75 w 100"/>
              <a:gd name="T9" fmla="*/ 73 h 98"/>
              <a:gd name="T10" fmla="*/ 75 w 100"/>
              <a:gd name="T11" fmla="*/ 73 h 98"/>
              <a:gd name="T12" fmla="*/ 78 w 100"/>
              <a:gd name="T13" fmla="*/ 69 h 98"/>
              <a:gd name="T14" fmla="*/ 85 w 100"/>
              <a:gd name="T15" fmla="*/ 59 h 98"/>
              <a:gd name="T16" fmla="*/ 89 w 100"/>
              <a:gd name="T17" fmla="*/ 53 h 98"/>
              <a:gd name="T18" fmla="*/ 95 w 100"/>
              <a:gd name="T19" fmla="*/ 50 h 98"/>
              <a:gd name="T20" fmla="*/ 97 w 100"/>
              <a:gd name="T21" fmla="*/ 45 h 98"/>
              <a:gd name="T22" fmla="*/ 100 w 100"/>
              <a:gd name="T23" fmla="*/ 38 h 98"/>
              <a:gd name="T24" fmla="*/ 94 w 100"/>
              <a:gd name="T25" fmla="*/ 27 h 98"/>
              <a:gd name="T26" fmla="*/ 88 w 100"/>
              <a:gd name="T27" fmla="*/ 18 h 98"/>
              <a:gd name="T28" fmla="*/ 84 w 100"/>
              <a:gd name="T29" fmla="*/ 8 h 98"/>
              <a:gd name="T30" fmla="*/ 81 w 100"/>
              <a:gd name="T31" fmla="*/ 0 h 98"/>
              <a:gd name="T32" fmla="*/ 78 w 100"/>
              <a:gd name="T33" fmla="*/ 2 h 98"/>
              <a:gd name="T34" fmla="*/ 73 w 100"/>
              <a:gd name="T35" fmla="*/ 7 h 98"/>
              <a:gd name="T36" fmla="*/ 65 w 100"/>
              <a:gd name="T37" fmla="*/ 6 h 98"/>
              <a:gd name="T38" fmla="*/ 57 w 100"/>
              <a:gd name="T39" fmla="*/ 8 h 98"/>
              <a:gd name="T40" fmla="*/ 49 w 100"/>
              <a:gd name="T41" fmla="*/ 8 h 98"/>
              <a:gd name="T42" fmla="*/ 48 w 100"/>
              <a:gd name="T43" fmla="*/ 12 h 98"/>
              <a:gd name="T44" fmla="*/ 42 w 100"/>
              <a:gd name="T45" fmla="*/ 12 h 98"/>
              <a:gd name="T46" fmla="*/ 41 w 100"/>
              <a:gd name="T47" fmla="*/ 9 h 98"/>
              <a:gd name="T48" fmla="*/ 36 w 100"/>
              <a:gd name="T49" fmla="*/ 9 h 98"/>
              <a:gd name="T50" fmla="*/ 29 w 100"/>
              <a:gd name="T51" fmla="*/ 7 h 98"/>
              <a:gd name="T52" fmla="*/ 26 w 100"/>
              <a:gd name="T53" fmla="*/ 9 h 98"/>
              <a:gd name="T54" fmla="*/ 26 w 100"/>
              <a:gd name="T55" fmla="*/ 13 h 98"/>
              <a:gd name="T56" fmla="*/ 24 w 100"/>
              <a:gd name="T57" fmla="*/ 18 h 98"/>
              <a:gd name="T58" fmla="*/ 24 w 100"/>
              <a:gd name="T59" fmla="*/ 30 h 98"/>
              <a:gd name="T60" fmla="*/ 26 w 100"/>
              <a:gd name="T61" fmla="*/ 37 h 98"/>
              <a:gd name="T62" fmla="*/ 18 w 100"/>
              <a:gd name="T63" fmla="*/ 52 h 98"/>
              <a:gd name="T64" fmla="*/ 12 w 100"/>
              <a:gd name="T65" fmla="*/ 58 h 98"/>
              <a:gd name="T66" fmla="*/ 5 w 100"/>
              <a:gd name="T67" fmla="*/ 74 h 98"/>
              <a:gd name="T68" fmla="*/ 1 w 100"/>
              <a:gd name="T69" fmla="*/ 87 h 98"/>
              <a:gd name="T70" fmla="*/ 0 w 100"/>
              <a:gd name="T71" fmla="*/ 98 h 98"/>
              <a:gd name="T72" fmla="*/ 0 w 100"/>
              <a:gd name="T73" fmla="*/ 98 h 98"/>
              <a:gd name="T74" fmla="*/ 4 w 100"/>
              <a:gd name="T75" fmla="*/ 97 h 98"/>
              <a:gd name="T76" fmla="*/ 7 w 100"/>
              <a:gd name="T77" fmla="*/ 95 h 98"/>
              <a:gd name="T78" fmla="*/ 10 w 100"/>
              <a:gd name="T79" fmla="*/ 98 h 98"/>
              <a:gd name="T80" fmla="*/ 13 w 100"/>
              <a:gd name="T81" fmla="*/ 97 h 98"/>
              <a:gd name="T82" fmla="*/ 14 w 100"/>
              <a:gd name="T83" fmla="*/ 94 h 98"/>
              <a:gd name="T84" fmla="*/ 17 w 100"/>
              <a:gd name="T85" fmla="*/ 94 h 98"/>
              <a:gd name="T86" fmla="*/ 19 w 100"/>
              <a:gd name="T87" fmla="*/ 93 h 98"/>
              <a:gd name="T88" fmla="*/ 22 w 100"/>
              <a:gd name="T89" fmla="*/ 92 h 98"/>
              <a:gd name="T90" fmla="*/ 40 w 100"/>
              <a:gd name="T91" fmla="*/ 92 h 98"/>
              <a:gd name="T92" fmla="*/ 42 w 100"/>
              <a:gd name="T93" fmla="*/ 92 h 98"/>
              <a:gd name="T94" fmla="*/ 42 w 100"/>
              <a:gd name="T95" fmla="*/ 85 h 98"/>
              <a:gd name="T96" fmla="*/ 25 w 100"/>
              <a:gd name="T97" fmla="*/ 44 h 98"/>
              <a:gd name="T98" fmla="*/ 25 w 100"/>
              <a:gd name="T99" fmla="*/ 45 h 98"/>
              <a:gd name="T100" fmla="*/ 25 w 100"/>
              <a:gd name="T101" fmla="*/ 43 h 98"/>
              <a:gd name="T102" fmla="*/ 26 w 100"/>
              <a:gd name="T103" fmla="*/ 43 h 98"/>
              <a:gd name="T104" fmla="*/ 25 w 100"/>
              <a:gd name="T105" fmla="*/ 44 h 98"/>
              <a:gd name="T106" fmla="*/ 62 w 100"/>
              <a:gd name="T107" fmla="*/ 51 h 98"/>
              <a:gd name="T108" fmla="*/ 62 w 100"/>
              <a:gd name="T109" fmla="*/ 50 h 98"/>
              <a:gd name="T110" fmla="*/ 64 w 100"/>
              <a:gd name="T111" fmla="*/ 50 h 98"/>
              <a:gd name="T112" fmla="*/ 62 w 100"/>
              <a:gd name="T113" fmla="*/ 5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98">
                <a:moveTo>
                  <a:pt x="42" y="85"/>
                </a:moveTo>
                <a:cubicBezTo>
                  <a:pt x="42" y="83"/>
                  <a:pt x="42" y="80"/>
                  <a:pt x="43" y="79"/>
                </a:cubicBezTo>
                <a:cubicBezTo>
                  <a:pt x="44" y="77"/>
                  <a:pt x="46" y="75"/>
                  <a:pt x="47" y="75"/>
                </a:cubicBezTo>
                <a:cubicBezTo>
                  <a:pt x="54" y="73"/>
                  <a:pt x="61" y="72"/>
                  <a:pt x="67" y="71"/>
                </a:cubicBezTo>
                <a:cubicBezTo>
                  <a:pt x="70" y="71"/>
                  <a:pt x="73" y="72"/>
                  <a:pt x="75" y="73"/>
                </a:cubicBezTo>
                <a:cubicBezTo>
                  <a:pt x="75" y="73"/>
                  <a:pt x="75" y="73"/>
                  <a:pt x="75" y="73"/>
                </a:cubicBezTo>
                <a:cubicBezTo>
                  <a:pt x="78" y="69"/>
                  <a:pt x="78" y="69"/>
                  <a:pt x="78" y="69"/>
                </a:cubicBezTo>
                <a:cubicBezTo>
                  <a:pt x="85" y="59"/>
                  <a:pt x="85" y="59"/>
                  <a:pt x="85" y="59"/>
                </a:cubicBezTo>
                <a:cubicBezTo>
                  <a:pt x="89" y="53"/>
                  <a:pt x="89" y="53"/>
                  <a:pt x="89" y="53"/>
                </a:cubicBezTo>
                <a:cubicBezTo>
                  <a:pt x="95" y="50"/>
                  <a:pt x="95" y="50"/>
                  <a:pt x="95" y="50"/>
                </a:cubicBezTo>
                <a:cubicBezTo>
                  <a:pt x="97" y="45"/>
                  <a:pt x="97" y="45"/>
                  <a:pt x="97" y="45"/>
                </a:cubicBezTo>
                <a:cubicBezTo>
                  <a:pt x="100" y="38"/>
                  <a:pt x="100" y="38"/>
                  <a:pt x="100" y="38"/>
                </a:cubicBezTo>
                <a:cubicBezTo>
                  <a:pt x="94" y="27"/>
                  <a:pt x="94" y="27"/>
                  <a:pt x="94" y="27"/>
                </a:cubicBezTo>
                <a:cubicBezTo>
                  <a:pt x="88" y="18"/>
                  <a:pt x="88" y="18"/>
                  <a:pt x="88" y="18"/>
                </a:cubicBezTo>
                <a:cubicBezTo>
                  <a:pt x="84" y="8"/>
                  <a:pt x="84" y="8"/>
                  <a:pt x="84" y="8"/>
                </a:cubicBezTo>
                <a:cubicBezTo>
                  <a:pt x="81" y="0"/>
                  <a:pt x="81" y="0"/>
                  <a:pt x="81" y="0"/>
                </a:cubicBezTo>
                <a:cubicBezTo>
                  <a:pt x="78" y="2"/>
                  <a:pt x="78" y="2"/>
                  <a:pt x="78" y="2"/>
                </a:cubicBezTo>
                <a:cubicBezTo>
                  <a:pt x="73" y="7"/>
                  <a:pt x="73" y="7"/>
                  <a:pt x="73" y="7"/>
                </a:cubicBezTo>
                <a:cubicBezTo>
                  <a:pt x="65" y="6"/>
                  <a:pt x="65" y="6"/>
                  <a:pt x="65" y="6"/>
                </a:cubicBezTo>
                <a:cubicBezTo>
                  <a:pt x="57" y="8"/>
                  <a:pt x="57" y="8"/>
                  <a:pt x="57" y="8"/>
                </a:cubicBezTo>
                <a:cubicBezTo>
                  <a:pt x="49" y="8"/>
                  <a:pt x="49" y="8"/>
                  <a:pt x="49" y="8"/>
                </a:cubicBezTo>
                <a:cubicBezTo>
                  <a:pt x="49" y="8"/>
                  <a:pt x="49" y="11"/>
                  <a:pt x="48" y="12"/>
                </a:cubicBezTo>
                <a:cubicBezTo>
                  <a:pt x="48" y="13"/>
                  <a:pt x="42" y="12"/>
                  <a:pt x="42" y="12"/>
                </a:cubicBezTo>
                <a:cubicBezTo>
                  <a:pt x="41" y="9"/>
                  <a:pt x="41" y="9"/>
                  <a:pt x="41" y="9"/>
                </a:cubicBezTo>
                <a:cubicBezTo>
                  <a:pt x="36" y="9"/>
                  <a:pt x="36" y="9"/>
                  <a:pt x="36" y="9"/>
                </a:cubicBezTo>
                <a:cubicBezTo>
                  <a:pt x="29" y="7"/>
                  <a:pt x="29" y="7"/>
                  <a:pt x="29" y="7"/>
                </a:cubicBezTo>
                <a:cubicBezTo>
                  <a:pt x="26" y="9"/>
                  <a:pt x="26" y="9"/>
                  <a:pt x="26" y="9"/>
                </a:cubicBezTo>
                <a:cubicBezTo>
                  <a:pt x="26" y="13"/>
                  <a:pt x="26" y="13"/>
                  <a:pt x="26" y="13"/>
                </a:cubicBezTo>
                <a:cubicBezTo>
                  <a:pt x="24" y="18"/>
                  <a:pt x="24" y="18"/>
                  <a:pt x="24" y="18"/>
                </a:cubicBezTo>
                <a:cubicBezTo>
                  <a:pt x="24" y="30"/>
                  <a:pt x="24" y="30"/>
                  <a:pt x="24" y="30"/>
                </a:cubicBezTo>
                <a:cubicBezTo>
                  <a:pt x="26" y="37"/>
                  <a:pt x="26" y="37"/>
                  <a:pt x="26" y="37"/>
                </a:cubicBezTo>
                <a:cubicBezTo>
                  <a:pt x="18" y="52"/>
                  <a:pt x="18" y="52"/>
                  <a:pt x="18" y="52"/>
                </a:cubicBezTo>
                <a:cubicBezTo>
                  <a:pt x="12" y="58"/>
                  <a:pt x="12" y="58"/>
                  <a:pt x="12" y="58"/>
                </a:cubicBezTo>
                <a:cubicBezTo>
                  <a:pt x="5" y="74"/>
                  <a:pt x="5" y="74"/>
                  <a:pt x="5" y="74"/>
                </a:cubicBezTo>
                <a:cubicBezTo>
                  <a:pt x="1" y="87"/>
                  <a:pt x="1" y="87"/>
                  <a:pt x="1" y="87"/>
                </a:cubicBezTo>
                <a:cubicBezTo>
                  <a:pt x="0" y="98"/>
                  <a:pt x="0" y="98"/>
                  <a:pt x="0" y="98"/>
                </a:cubicBezTo>
                <a:cubicBezTo>
                  <a:pt x="0" y="98"/>
                  <a:pt x="0" y="98"/>
                  <a:pt x="0" y="98"/>
                </a:cubicBezTo>
                <a:cubicBezTo>
                  <a:pt x="4" y="97"/>
                  <a:pt x="4" y="97"/>
                  <a:pt x="4" y="97"/>
                </a:cubicBezTo>
                <a:cubicBezTo>
                  <a:pt x="7" y="95"/>
                  <a:pt x="7" y="95"/>
                  <a:pt x="7" y="95"/>
                </a:cubicBezTo>
                <a:cubicBezTo>
                  <a:pt x="10" y="98"/>
                  <a:pt x="10" y="98"/>
                  <a:pt x="10" y="98"/>
                </a:cubicBezTo>
                <a:cubicBezTo>
                  <a:pt x="13" y="97"/>
                  <a:pt x="13" y="97"/>
                  <a:pt x="13" y="97"/>
                </a:cubicBezTo>
                <a:cubicBezTo>
                  <a:pt x="14" y="94"/>
                  <a:pt x="14" y="94"/>
                  <a:pt x="14" y="94"/>
                </a:cubicBezTo>
                <a:cubicBezTo>
                  <a:pt x="17" y="94"/>
                  <a:pt x="17" y="94"/>
                  <a:pt x="17" y="94"/>
                </a:cubicBezTo>
                <a:cubicBezTo>
                  <a:pt x="19" y="93"/>
                  <a:pt x="19" y="93"/>
                  <a:pt x="19" y="93"/>
                </a:cubicBezTo>
                <a:cubicBezTo>
                  <a:pt x="22" y="92"/>
                  <a:pt x="22" y="92"/>
                  <a:pt x="22" y="92"/>
                </a:cubicBezTo>
                <a:cubicBezTo>
                  <a:pt x="40" y="92"/>
                  <a:pt x="40" y="92"/>
                  <a:pt x="40" y="92"/>
                </a:cubicBezTo>
                <a:cubicBezTo>
                  <a:pt x="42" y="92"/>
                  <a:pt x="42" y="92"/>
                  <a:pt x="42" y="92"/>
                </a:cubicBezTo>
                <a:lnTo>
                  <a:pt x="42" y="85"/>
                </a:lnTo>
                <a:close/>
                <a:moveTo>
                  <a:pt x="25" y="44"/>
                </a:moveTo>
                <a:cubicBezTo>
                  <a:pt x="25" y="45"/>
                  <a:pt x="25" y="45"/>
                  <a:pt x="25" y="45"/>
                </a:cubicBezTo>
                <a:cubicBezTo>
                  <a:pt x="25" y="43"/>
                  <a:pt x="25" y="43"/>
                  <a:pt x="25" y="43"/>
                </a:cubicBezTo>
                <a:cubicBezTo>
                  <a:pt x="26" y="43"/>
                  <a:pt x="26" y="43"/>
                  <a:pt x="26" y="43"/>
                </a:cubicBezTo>
                <a:lnTo>
                  <a:pt x="25" y="44"/>
                </a:lnTo>
                <a:close/>
                <a:moveTo>
                  <a:pt x="62" y="51"/>
                </a:moveTo>
                <a:cubicBezTo>
                  <a:pt x="62" y="50"/>
                  <a:pt x="62" y="50"/>
                  <a:pt x="62" y="50"/>
                </a:cubicBezTo>
                <a:cubicBezTo>
                  <a:pt x="64" y="50"/>
                  <a:pt x="64" y="50"/>
                  <a:pt x="64" y="50"/>
                </a:cubicBezTo>
                <a:lnTo>
                  <a:pt x="62" y="5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261">
            <a:extLst>
              <a:ext uri="{FF2B5EF4-FFF2-40B4-BE49-F238E27FC236}">
                <a16:creationId xmlns:a16="http://schemas.microsoft.com/office/drawing/2014/main" id="{FC1939C4-CE79-C660-1002-9CD7591B0676}"/>
              </a:ext>
            </a:extLst>
          </p:cNvPr>
          <p:cNvSpPr>
            <a:spLocks/>
          </p:cNvSpPr>
          <p:nvPr/>
        </p:nvSpPr>
        <p:spPr bwMode="auto">
          <a:xfrm>
            <a:off x="21373727" y="9196388"/>
            <a:ext cx="1025526" cy="1020764"/>
          </a:xfrm>
          <a:custGeom>
            <a:avLst/>
            <a:gdLst>
              <a:gd name="T0" fmla="*/ 318 w 327"/>
              <a:gd name="T1" fmla="*/ 22 h 325"/>
              <a:gd name="T2" fmla="*/ 299 w 327"/>
              <a:gd name="T3" fmla="*/ 12 h 325"/>
              <a:gd name="T4" fmla="*/ 271 w 327"/>
              <a:gd name="T5" fmla="*/ 11 h 325"/>
              <a:gd name="T6" fmla="*/ 240 w 327"/>
              <a:gd name="T7" fmla="*/ 2 h 325"/>
              <a:gd name="T8" fmla="*/ 215 w 327"/>
              <a:gd name="T9" fmla="*/ 7 h 325"/>
              <a:gd name="T10" fmla="*/ 183 w 327"/>
              <a:gd name="T11" fmla="*/ 9 h 325"/>
              <a:gd name="T12" fmla="*/ 166 w 327"/>
              <a:gd name="T13" fmla="*/ 17 h 325"/>
              <a:gd name="T14" fmla="*/ 129 w 327"/>
              <a:gd name="T15" fmla="*/ 5 h 325"/>
              <a:gd name="T16" fmla="*/ 113 w 327"/>
              <a:gd name="T17" fmla="*/ 16 h 325"/>
              <a:gd name="T18" fmla="*/ 112 w 327"/>
              <a:gd name="T19" fmla="*/ 44 h 325"/>
              <a:gd name="T20" fmla="*/ 101 w 327"/>
              <a:gd name="T21" fmla="*/ 72 h 325"/>
              <a:gd name="T22" fmla="*/ 96 w 327"/>
              <a:gd name="T23" fmla="*/ 102 h 325"/>
              <a:gd name="T24" fmla="*/ 75 w 327"/>
              <a:gd name="T25" fmla="*/ 122 h 325"/>
              <a:gd name="T26" fmla="*/ 66 w 327"/>
              <a:gd name="T27" fmla="*/ 161 h 325"/>
              <a:gd name="T28" fmla="*/ 45 w 327"/>
              <a:gd name="T29" fmla="*/ 177 h 325"/>
              <a:gd name="T30" fmla="*/ 33 w 327"/>
              <a:gd name="T31" fmla="*/ 170 h 325"/>
              <a:gd name="T32" fmla="*/ 16 w 327"/>
              <a:gd name="T33" fmla="*/ 176 h 325"/>
              <a:gd name="T34" fmla="*/ 3 w 327"/>
              <a:gd name="T35" fmla="*/ 199 h 325"/>
              <a:gd name="T36" fmla="*/ 78 w 327"/>
              <a:gd name="T37" fmla="*/ 194 h 325"/>
              <a:gd name="T38" fmla="*/ 79 w 327"/>
              <a:gd name="T39" fmla="*/ 206 h 325"/>
              <a:gd name="T40" fmla="*/ 90 w 327"/>
              <a:gd name="T41" fmla="*/ 232 h 325"/>
              <a:gd name="T42" fmla="*/ 123 w 327"/>
              <a:gd name="T43" fmla="*/ 219 h 325"/>
              <a:gd name="T44" fmla="*/ 146 w 327"/>
              <a:gd name="T45" fmla="*/ 213 h 325"/>
              <a:gd name="T46" fmla="*/ 166 w 327"/>
              <a:gd name="T47" fmla="*/ 227 h 325"/>
              <a:gd name="T48" fmla="*/ 166 w 327"/>
              <a:gd name="T49" fmla="*/ 246 h 325"/>
              <a:gd name="T50" fmla="*/ 170 w 327"/>
              <a:gd name="T51" fmla="*/ 267 h 325"/>
              <a:gd name="T52" fmla="*/ 174 w 327"/>
              <a:gd name="T53" fmla="*/ 287 h 325"/>
              <a:gd name="T54" fmla="*/ 200 w 327"/>
              <a:gd name="T55" fmla="*/ 284 h 325"/>
              <a:gd name="T56" fmla="*/ 204 w 327"/>
              <a:gd name="T57" fmla="*/ 285 h 325"/>
              <a:gd name="T58" fmla="*/ 211 w 327"/>
              <a:gd name="T59" fmla="*/ 292 h 325"/>
              <a:gd name="T60" fmla="*/ 223 w 327"/>
              <a:gd name="T61" fmla="*/ 287 h 325"/>
              <a:gd name="T62" fmla="*/ 226 w 327"/>
              <a:gd name="T63" fmla="*/ 295 h 325"/>
              <a:gd name="T64" fmla="*/ 244 w 327"/>
              <a:gd name="T65" fmla="*/ 301 h 325"/>
              <a:gd name="T66" fmla="*/ 252 w 327"/>
              <a:gd name="T67" fmla="*/ 299 h 325"/>
              <a:gd name="T68" fmla="*/ 259 w 327"/>
              <a:gd name="T69" fmla="*/ 294 h 325"/>
              <a:gd name="T70" fmla="*/ 271 w 327"/>
              <a:gd name="T71" fmla="*/ 308 h 325"/>
              <a:gd name="T72" fmla="*/ 289 w 327"/>
              <a:gd name="T73" fmla="*/ 325 h 325"/>
              <a:gd name="T74" fmla="*/ 301 w 327"/>
              <a:gd name="T75" fmla="*/ 325 h 325"/>
              <a:gd name="T76" fmla="*/ 296 w 327"/>
              <a:gd name="T77" fmla="*/ 306 h 325"/>
              <a:gd name="T78" fmla="*/ 286 w 327"/>
              <a:gd name="T79" fmla="*/ 304 h 325"/>
              <a:gd name="T80" fmla="*/ 283 w 327"/>
              <a:gd name="T81" fmla="*/ 278 h 325"/>
              <a:gd name="T82" fmla="*/ 285 w 327"/>
              <a:gd name="T83" fmla="*/ 264 h 325"/>
              <a:gd name="T84" fmla="*/ 284 w 327"/>
              <a:gd name="T85" fmla="*/ 250 h 325"/>
              <a:gd name="T86" fmla="*/ 286 w 327"/>
              <a:gd name="T87" fmla="*/ 246 h 325"/>
              <a:gd name="T88" fmla="*/ 318 w 327"/>
              <a:gd name="T89" fmla="*/ 229 h 325"/>
              <a:gd name="T90" fmla="*/ 318 w 327"/>
              <a:gd name="T91" fmla="*/ 228 h 325"/>
              <a:gd name="T92" fmla="*/ 293 w 327"/>
              <a:gd name="T93" fmla="*/ 164 h 325"/>
              <a:gd name="T94" fmla="*/ 304 w 327"/>
              <a:gd name="T95" fmla="*/ 171 h 325"/>
              <a:gd name="T96" fmla="*/ 300 w 327"/>
              <a:gd name="T97" fmla="*/ 163 h 325"/>
              <a:gd name="T98" fmla="*/ 291 w 327"/>
              <a:gd name="T99" fmla="*/ 138 h 325"/>
              <a:gd name="T100" fmla="*/ 291 w 327"/>
              <a:gd name="T101" fmla="*/ 134 h 325"/>
              <a:gd name="T102" fmla="*/ 302 w 327"/>
              <a:gd name="T103" fmla="*/ 105 h 325"/>
              <a:gd name="T104" fmla="*/ 327 w 327"/>
              <a:gd name="T105" fmla="*/ 5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325">
                <a:moveTo>
                  <a:pt x="325" y="36"/>
                </a:moveTo>
                <a:cubicBezTo>
                  <a:pt x="327" y="31"/>
                  <a:pt x="327" y="31"/>
                  <a:pt x="327" y="31"/>
                </a:cubicBezTo>
                <a:cubicBezTo>
                  <a:pt x="320" y="30"/>
                  <a:pt x="320" y="30"/>
                  <a:pt x="320" y="30"/>
                </a:cubicBezTo>
                <a:cubicBezTo>
                  <a:pt x="318" y="22"/>
                  <a:pt x="318" y="22"/>
                  <a:pt x="318" y="22"/>
                </a:cubicBezTo>
                <a:cubicBezTo>
                  <a:pt x="312" y="18"/>
                  <a:pt x="312" y="18"/>
                  <a:pt x="312" y="18"/>
                </a:cubicBezTo>
                <a:cubicBezTo>
                  <a:pt x="307" y="11"/>
                  <a:pt x="307" y="11"/>
                  <a:pt x="307" y="11"/>
                </a:cubicBezTo>
                <a:cubicBezTo>
                  <a:pt x="303" y="10"/>
                  <a:pt x="303" y="10"/>
                  <a:pt x="303" y="10"/>
                </a:cubicBezTo>
                <a:cubicBezTo>
                  <a:pt x="299" y="12"/>
                  <a:pt x="299" y="12"/>
                  <a:pt x="299" y="12"/>
                </a:cubicBezTo>
                <a:cubicBezTo>
                  <a:pt x="294" y="15"/>
                  <a:pt x="294" y="15"/>
                  <a:pt x="294" y="15"/>
                </a:cubicBezTo>
                <a:cubicBezTo>
                  <a:pt x="288" y="13"/>
                  <a:pt x="288" y="13"/>
                  <a:pt x="288" y="13"/>
                </a:cubicBezTo>
                <a:cubicBezTo>
                  <a:pt x="281" y="16"/>
                  <a:pt x="281" y="16"/>
                  <a:pt x="281" y="16"/>
                </a:cubicBezTo>
                <a:cubicBezTo>
                  <a:pt x="271" y="11"/>
                  <a:pt x="271" y="11"/>
                  <a:pt x="271" y="11"/>
                </a:cubicBezTo>
                <a:cubicBezTo>
                  <a:pt x="267" y="6"/>
                  <a:pt x="267" y="6"/>
                  <a:pt x="267" y="6"/>
                </a:cubicBezTo>
                <a:cubicBezTo>
                  <a:pt x="261" y="3"/>
                  <a:pt x="261" y="3"/>
                  <a:pt x="261" y="3"/>
                </a:cubicBezTo>
                <a:cubicBezTo>
                  <a:pt x="252" y="4"/>
                  <a:pt x="252" y="4"/>
                  <a:pt x="252" y="4"/>
                </a:cubicBezTo>
                <a:cubicBezTo>
                  <a:pt x="240" y="2"/>
                  <a:pt x="240" y="2"/>
                  <a:pt x="240" y="2"/>
                </a:cubicBezTo>
                <a:cubicBezTo>
                  <a:pt x="233" y="0"/>
                  <a:pt x="233" y="0"/>
                  <a:pt x="233" y="0"/>
                </a:cubicBezTo>
                <a:cubicBezTo>
                  <a:pt x="230" y="1"/>
                  <a:pt x="230" y="1"/>
                  <a:pt x="230" y="1"/>
                </a:cubicBezTo>
                <a:cubicBezTo>
                  <a:pt x="226" y="5"/>
                  <a:pt x="226" y="5"/>
                  <a:pt x="226" y="5"/>
                </a:cubicBezTo>
                <a:cubicBezTo>
                  <a:pt x="215" y="7"/>
                  <a:pt x="215" y="7"/>
                  <a:pt x="215" y="7"/>
                </a:cubicBezTo>
                <a:cubicBezTo>
                  <a:pt x="215" y="7"/>
                  <a:pt x="213" y="4"/>
                  <a:pt x="212" y="4"/>
                </a:cubicBezTo>
                <a:cubicBezTo>
                  <a:pt x="210" y="4"/>
                  <a:pt x="200" y="9"/>
                  <a:pt x="200" y="9"/>
                </a:cubicBezTo>
                <a:cubicBezTo>
                  <a:pt x="189" y="11"/>
                  <a:pt x="189" y="11"/>
                  <a:pt x="189" y="11"/>
                </a:cubicBezTo>
                <a:cubicBezTo>
                  <a:pt x="183" y="9"/>
                  <a:pt x="183" y="9"/>
                  <a:pt x="183" y="9"/>
                </a:cubicBezTo>
                <a:cubicBezTo>
                  <a:pt x="178" y="15"/>
                  <a:pt x="178" y="15"/>
                  <a:pt x="178" y="15"/>
                </a:cubicBezTo>
                <a:cubicBezTo>
                  <a:pt x="179" y="18"/>
                  <a:pt x="179" y="18"/>
                  <a:pt x="179" y="18"/>
                </a:cubicBezTo>
                <a:cubicBezTo>
                  <a:pt x="173" y="19"/>
                  <a:pt x="173" y="19"/>
                  <a:pt x="173" y="19"/>
                </a:cubicBezTo>
                <a:cubicBezTo>
                  <a:pt x="166" y="17"/>
                  <a:pt x="166" y="17"/>
                  <a:pt x="166" y="17"/>
                </a:cubicBezTo>
                <a:cubicBezTo>
                  <a:pt x="153" y="16"/>
                  <a:pt x="153" y="16"/>
                  <a:pt x="153" y="16"/>
                </a:cubicBezTo>
                <a:cubicBezTo>
                  <a:pt x="144" y="14"/>
                  <a:pt x="144" y="14"/>
                  <a:pt x="144" y="14"/>
                </a:cubicBezTo>
                <a:cubicBezTo>
                  <a:pt x="135" y="7"/>
                  <a:pt x="135" y="7"/>
                  <a:pt x="135" y="7"/>
                </a:cubicBezTo>
                <a:cubicBezTo>
                  <a:pt x="129" y="5"/>
                  <a:pt x="129" y="5"/>
                  <a:pt x="129" y="5"/>
                </a:cubicBezTo>
                <a:cubicBezTo>
                  <a:pt x="122" y="6"/>
                  <a:pt x="122" y="6"/>
                  <a:pt x="122" y="6"/>
                </a:cubicBezTo>
                <a:cubicBezTo>
                  <a:pt x="119" y="10"/>
                  <a:pt x="119" y="10"/>
                  <a:pt x="119" y="10"/>
                </a:cubicBezTo>
                <a:cubicBezTo>
                  <a:pt x="117" y="15"/>
                  <a:pt x="117" y="15"/>
                  <a:pt x="117" y="15"/>
                </a:cubicBezTo>
                <a:cubicBezTo>
                  <a:pt x="113" y="16"/>
                  <a:pt x="113" y="16"/>
                  <a:pt x="113" y="16"/>
                </a:cubicBezTo>
                <a:cubicBezTo>
                  <a:pt x="115" y="21"/>
                  <a:pt x="115" y="21"/>
                  <a:pt x="115" y="21"/>
                </a:cubicBezTo>
                <a:cubicBezTo>
                  <a:pt x="114" y="31"/>
                  <a:pt x="114" y="31"/>
                  <a:pt x="114" y="31"/>
                </a:cubicBezTo>
                <a:cubicBezTo>
                  <a:pt x="114" y="40"/>
                  <a:pt x="114" y="40"/>
                  <a:pt x="114" y="40"/>
                </a:cubicBezTo>
                <a:cubicBezTo>
                  <a:pt x="112" y="44"/>
                  <a:pt x="112" y="44"/>
                  <a:pt x="112" y="44"/>
                </a:cubicBezTo>
                <a:cubicBezTo>
                  <a:pt x="105" y="55"/>
                  <a:pt x="105" y="55"/>
                  <a:pt x="105" y="55"/>
                </a:cubicBezTo>
                <a:cubicBezTo>
                  <a:pt x="106" y="60"/>
                  <a:pt x="106" y="60"/>
                  <a:pt x="106" y="60"/>
                </a:cubicBezTo>
                <a:cubicBezTo>
                  <a:pt x="103" y="67"/>
                  <a:pt x="103" y="67"/>
                  <a:pt x="103" y="67"/>
                </a:cubicBezTo>
                <a:cubicBezTo>
                  <a:pt x="101" y="72"/>
                  <a:pt x="101" y="72"/>
                  <a:pt x="101" y="72"/>
                </a:cubicBezTo>
                <a:cubicBezTo>
                  <a:pt x="101" y="84"/>
                  <a:pt x="101" y="84"/>
                  <a:pt x="101" y="84"/>
                </a:cubicBezTo>
                <a:cubicBezTo>
                  <a:pt x="101" y="88"/>
                  <a:pt x="101" y="88"/>
                  <a:pt x="101" y="88"/>
                </a:cubicBezTo>
                <a:cubicBezTo>
                  <a:pt x="97" y="90"/>
                  <a:pt x="97" y="90"/>
                  <a:pt x="97" y="90"/>
                </a:cubicBezTo>
                <a:cubicBezTo>
                  <a:pt x="96" y="102"/>
                  <a:pt x="96" y="102"/>
                  <a:pt x="96" y="102"/>
                </a:cubicBezTo>
                <a:cubicBezTo>
                  <a:pt x="91" y="108"/>
                  <a:pt x="91" y="108"/>
                  <a:pt x="91" y="108"/>
                </a:cubicBezTo>
                <a:cubicBezTo>
                  <a:pt x="86" y="111"/>
                  <a:pt x="86" y="111"/>
                  <a:pt x="86" y="111"/>
                </a:cubicBezTo>
                <a:cubicBezTo>
                  <a:pt x="79" y="116"/>
                  <a:pt x="79" y="116"/>
                  <a:pt x="79" y="116"/>
                </a:cubicBezTo>
                <a:cubicBezTo>
                  <a:pt x="75" y="122"/>
                  <a:pt x="75" y="122"/>
                  <a:pt x="75" y="122"/>
                </a:cubicBezTo>
                <a:cubicBezTo>
                  <a:pt x="68" y="132"/>
                  <a:pt x="68" y="132"/>
                  <a:pt x="68" y="132"/>
                </a:cubicBezTo>
                <a:cubicBezTo>
                  <a:pt x="69" y="139"/>
                  <a:pt x="69" y="139"/>
                  <a:pt x="69" y="139"/>
                </a:cubicBezTo>
                <a:cubicBezTo>
                  <a:pt x="67" y="156"/>
                  <a:pt x="67" y="156"/>
                  <a:pt x="67" y="156"/>
                </a:cubicBezTo>
                <a:cubicBezTo>
                  <a:pt x="66" y="161"/>
                  <a:pt x="66" y="161"/>
                  <a:pt x="66" y="161"/>
                </a:cubicBezTo>
                <a:cubicBezTo>
                  <a:pt x="61" y="162"/>
                  <a:pt x="61" y="162"/>
                  <a:pt x="61" y="162"/>
                </a:cubicBezTo>
                <a:cubicBezTo>
                  <a:pt x="57" y="168"/>
                  <a:pt x="57" y="168"/>
                  <a:pt x="57" y="168"/>
                </a:cubicBezTo>
                <a:cubicBezTo>
                  <a:pt x="48" y="177"/>
                  <a:pt x="48" y="177"/>
                  <a:pt x="48" y="177"/>
                </a:cubicBezTo>
                <a:cubicBezTo>
                  <a:pt x="45" y="177"/>
                  <a:pt x="45" y="177"/>
                  <a:pt x="45" y="177"/>
                </a:cubicBezTo>
                <a:cubicBezTo>
                  <a:pt x="40" y="176"/>
                  <a:pt x="40" y="176"/>
                  <a:pt x="40" y="176"/>
                </a:cubicBezTo>
                <a:cubicBezTo>
                  <a:pt x="39" y="172"/>
                  <a:pt x="39" y="172"/>
                  <a:pt x="39" y="172"/>
                </a:cubicBezTo>
                <a:cubicBezTo>
                  <a:pt x="41" y="167"/>
                  <a:pt x="41" y="167"/>
                  <a:pt x="41" y="167"/>
                </a:cubicBezTo>
                <a:cubicBezTo>
                  <a:pt x="33" y="170"/>
                  <a:pt x="33" y="170"/>
                  <a:pt x="33" y="170"/>
                </a:cubicBezTo>
                <a:cubicBezTo>
                  <a:pt x="28" y="172"/>
                  <a:pt x="28" y="172"/>
                  <a:pt x="28" y="172"/>
                </a:cubicBezTo>
                <a:cubicBezTo>
                  <a:pt x="25" y="177"/>
                  <a:pt x="25" y="177"/>
                  <a:pt x="25" y="177"/>
                </a:cubicBezTo>
                <a:cubicBezTo>
                  <a:pt x="22" y="176"/>
                  <a:pt x="22" y="176"/>
                  <a:pt x="22" y="176"/>
                </a:cubicBezTo>
                <a:cubicBezTo>
                  <a:pt x="16" y="176"/>
                  <a:pt x="16" y="176"/>
                  <a:pt x="16" y="176"/>
                </a:cubicBezTo>
                <a:cubicBezTo>
                  <a:pt x="8" y="184"/>
                  <a:pt x="8" y="184"/>
                  <a:pt x="8" y="184"/>
                </a:cubicBezTo>
                <a:cubicBezTo>
                  <a:pt x="7" y="190"/>
                  <a:pt x="7" y="190"/>
                  <a:pt x="7" y="190"/>
                </a:cubicBezTo>
                <a:cubicBezTo>
                  <a:pt x="0" y="193"/>
                  <a:pt x="0" y="193"/>
                  <a:pt x="0" y="193"/>
                </a:cubicBezTo>
                <a:cubicBezTo>
                  <a:pt x="1" y="195"/>
                  <a:pt x="2" y="197"/>
                  <a:pt x="3" y="199"/>
                </a:cubicBezTo>
                <a:cubicBezTo>
                  <a:pt x="9" y="196"/>
                  <a:pt x="9" y="196"/>
                  <a:pt x="9" y="196"/>
                </a:cubicBezTo>
                <a:cubicBezTo>
                  <a:pt x="16" y="194"/>
                  <a:pt x="16" y="194"/>
                  <a:pt x="16" y="194"/>
                </a:cubicBezTo>
                <a:cubicBezTo>
                  <a:pt x="21" y="195"/>
                  <a:pt x="21" y="195"/>
                  <a:pt x="21" y="195"/>
                </a:cubicBezTo>
                <a:cubicBezTo>
                  <a:pt x="78" y="194"/>
                  <a:pt x="78" y="194"/>
                  <a:pt x="78" y="194"/>
                </a:cubicBezTo>
                <a:cubicBezTo>
                  <a:pt x="79" y="197"/>
                  <a:pt x="79" y="197"/>
                  <a:pt x="79" y="197"/>
                </a:cubicBezTo>
                <a:cubicBezTo>
                  <a:pt x="80" y="201"/>
                  <a:pt x="80" y="201"/>
                  <a:pt x="80" y="201"/>
                </a:cubicBezTo>
                <a:cubicBezTo>
                  <a:pt x="81" y="204"/>
                  <a:pt x="81" y="204"/>
                  <a:pt x="81" y="204"/>
                </a:cubicBezTo>
                <a:cubicBezTo>
                  <a:pt x="79" y="206"/>
                  <a:pt x="79" y="206"/>
                  <a:pt x="79" y="206"/>
                </a:cubicBezTo>
                <a:cubicBezTo>
                  <a:pt x="81" y="209"/>
                  <a:pt x="81" y="209"/>
                  <a:pt x="81" y="209"/>
                </a:cubicBezTo>
                <a:cubicBezTo>
                  <a:pt x="84" y="219"/>
                  <a:pt x="84" y="219"/>
                  <a:pt x="84" y="219"/>
                </a:cubicBezTo>
                <a:cubicBezTo>
                  <a:pt x="88" y="226"/>
                  <a:pt x="88" y="226"/>
                  <a:pt x="88" y="226"/>
                </a:cubicBezTo>
                <a:cubicBezTo>
                  <a:pt x="90" y="232"/>
                  <a:pt x="90" y="232"/>
                  <a:pt x="90" y="232"/>
                </a:cubicBezTo>
                <a:cubicBezTo>
                  <a:pt x="107" y="232"/>
                  <a:pt x="107" y="232"/>
                  <a:pt x="107" y="232"/>
                </a:cubicBezTo>
                <a:cubicBezTo>
                  <a:pt x="122" y="230"/>
                  <a:pt x="122" y="230"/>
                  <a:pt x="122" y="230"/>
                </a:cubicBezTo>
                <a:cubicBezTo>
                  <a:pt x="122" y="223"/>
                  <a:pt x="122" y="223"/>
                  <a:pt x="122" y="223"/>
                </a:cubicBezTo>
                <a:cubicBezTo>
                  <a:pt x="123" y="219"/>
                  <a:pt x="123" y="219"/>
                  <a:pt x="123" y="219"/>
                </a:cubicBezTo>
                <a:cubicBezTo>
                  <a:pt x="124" y="214"/>
                  <a:pt x="124" y="214"/>
                  <a:pt x="124" y="214"/>
                </a:cubicBezTo>
                <a:cubicBezTo>
                  <a:pt x="141" y="213"/>
                  <a:pt x="141" y="213"/>
                  <a:pt x="141" y="213"/>
                </a:cubicBezTo>
                <a:cubicBezTo>
                  <a:pt x="142" y="212"/>
                  <a:pt x="142" y="212"/>
                  <a:pt x="142" y="212"/>
                </a:cubicBezTo>
                <a:cubicBezTo>
                  <a:pt x="146" y="213"/>
                  <a:pt x="146" y="213"/>
                  <a:pt x="146" y="213"/>
                </a:cubicBezTo>
                <a:cubicBezTo>
                  <a:pt x="146" y="215"/>
                  <a:pt x="146" y="215"/>
                  <a:pt x="146" y="215"/>
                </a:cubicBezTo>
                <a:cubicBezTo>
                  <a:pt x="146" y="218"/>
                  <a:pt x="146" y="218"/>
                  <a:pt x="146" y="218"/>
                </a:cubicBezTo>
                <a:cubicBezTo>
                  <a:pt x="166" y="220"/>
                  <a:pt x="166" y="220"/>
                  <a:pt x="166" y="220"/>
                </a:cubicBezTo>
                <a:cubicBezTo>
                  <a:pt x="166" y="227"/>
                  <a:pt x="166" y="227"/>
                  <a:pt x="166" y="227"/>
                </a:cubicBezTo>
                <a:cubicBezTo>
                  <a:pt x="164" y="233"/>
                  <a:pt x="164" y="233"/>
                  <a:pt x="164" y="233"/>
                </a:cubicBezTo>
                <a:cubicBezTo>
                  <a:pt x="166" y="236"/>
                  <a:pt x="166" y="236"/>
                  <a:pt x="166" y="236"/>
                </a:cubicBezTo>
                <a:cubicBezTo>
                  <a:pt x="166" y="239"/>
                  <a:pt x="166" y="239"/>
                  <a:pt x="166" y="239"/>
                </a:cubicBezTo>
                <a:cubicBezTo>
                  <a:pt x="166" y="246"/>
                  <a:pt x="166" y="246"/>
                  <a:pt x="166" y="246"/>
                </a:cubicBezTo>
                <a:cubicBezTo>
                  <a:pt x="165" y="250"/>
                  <a:pt x="165" y="250"/>
                  <a:pt x="165" y="250"/>
                </a:cubicBezTo>
                <a:cubicBezTo>
                  <a:pt x="167" y="257"/>
                  <a:pt x="167" y="257"/>
                  <a:pt x="167" y="257"/>
                </a:cubicBezTo>
                <a:cubicBezTo>
                  <a:pt x="171" y="262"/>
                  <a:pt x="171" y="262"/>
                  <a:pt x="171" y="262"/>
                </a:cubicBezTo>
                <a:cubicBezTo>
                  <a:pt x="170" y="267"/>
                  <a:pt x="170" y="267"/>
                  <a:pt x="170" y="267"/>
                </a:cubicBezTo>
                <a:cubicBezTo>
                  <a:pt x="172" y="273"/>
                  <a:pt x="172" y="273"/>
                  <a:pt x="172" y="273"/>
                </a:cubicBezTo>
                <a:cubicBezTo>
                  <a:pt x="174" y="278"/>
                  <a:pt x="174" y="278"/>
                  <a:pt x="174" y="278"/>
                </a:cubicBezTo>
                <a:cubicBezTo>
                  <a:pt x="174" y="282"/>
                  <a:pt x="174" y="282"/>
                  <a:pt x="174" y="282"/>
                </a:cubicBezTo>
                <a:cubicBezTo>
                  <a:pt x="174" y="287"/>
                  <a:pt x="174" y="287"/>
                  <a:pt x="174" y="287"/>
                </a:cubicBezTo>
                <a:cubicBezTo>
                  <a:pt x="179" y="285"/>
                  <a:pt x="179" y="285"/>
                  <a:pt x="179" y="285"/>
                </a:cubicBezTo>
                <a:cubicBezTo>
                  <a:pt x="182" y="287"/>
                  <a:pt x="182" y="287"/>
                  <a:pt x="182" y="287"/>
                </a:cubicBezTo>
                <a:cubicBezTo>
                  <a:pt x="191" y="288"/>
                  <a:pt x="191" y="288"/>
                  <a:pt x="191" y="288"/>
                </a:cubicBezTo>
                <a:cubicBezTo>
                  <a:pt x="200" y="284"/>
                  <a:pt x="200" y="284"/>
                  <a:pt x="200" y="284"/>
                </a:cubicBezTo>
                <a:cubicBezTo>
                  <a:pt x="202" y="285"/>
                  <a:pt x="202" y="285"/>
                  <a:pt x="202" y="285"/>
                </a:cubicBezTo>
                <a:cubicBezTo>
                  <a:pt x="201" y="285"/>
                  <a:pt x="201" y="285"/>
                  <a:pt x="201" y="285"/>
                </a:cubicBezTo>
                <a:cubicBezTo>
                  <a:pt x="202" y="284"/>
                  <a:pt x="202" y="284"/>
                  <a:pt x="202" y="284"/>
                </a:cubicBezTo>
                <a:cubicBezTo>
                  <a:pt x="204" y="285"/>
                  <a:pt x="204" y="285"/>
                  <a:pt x="204" y="285"/>
                </a:cubicBezTo>
                <a:cubicBezTo>
                  <a:pt x="206" y="286"/>
                  <a:pt x="206" y="286"/>
                  <a:pt x="206" y="286"/>
                </a:cubicBezTo>
                <a:cubicBezTo>
                  <a:pt x="209" y="287"/>
                  <a:pt x="209" y="287"/>
                  <a:pt x="209" y="287"/>
                </a:cubicBezTo>
                <a:cubicBezTo>
                  <a:pt x="210" y="291"/>
                  <a:pt x="210" y="291"/>
                  <a:pt x="210" y="291"/>
                </a:cubicBezTo>
                <a:cubicBezTo>
                  <a:pt x="211" y="292"/>
                  <a:pt x="211" y="292"/>
                  <a:pt x="211" y="292"/>
                </a:cubicBezTo>
                <a:cubicBezTo>
                  <a:pt x="214" y="290"/>
                  <a:pt x="214" y="290"/>
                  <a:pt x="214" y="290"/>
                </a:cubicBezTo>
                <a:cubicBezTo>
                  <a:pt x="218" y="289"/>
                  <a:pt x="218" y="289"/>
                  <a:pt x="218" y="289"/>
                </a:cubicBezTo>
                <a:cubicBezTo>
                  <a:pt x="219" y="288"/>
                  <a:pt x="219" y="288"/>
                  <a:pt x="219" y="288"/>
                </a:cubicBezTo>
                <a:cubicBezTo>
                  <a:pt x="223" y="287"/>
                  <a:pt x="223" y="287"/>
                  <a:pt x="223" y="287"/>
                </a:cubicBezTo>
                <a:cubicBezTo>
                  <a:pt x="225" y="287"/>
                  <a:pt x="225" y="287"/>
                  <a:pt x="225" y="287"/>
                </a:cubicBezTo>
                <a:cubicBezTo>
                  <a:pt x="225" y="290"/>
                  <a:pt x="225" y="290"/>
                  <a:pt x="225" y="290"/>
                </a:cubicBezTo>
                <a:cubicBezTo>
                  <a:pt x="226" y="292"/>
                  <a:pt x="226" y="292"/>
                  <a:pt x="226" y="292"/>
                </a:cubicBezTo>
                <a:cubicBezTo>
                  <a:pt x="226" y="295"/>
                  <a:pt x="226" y="295"/>
                  <a:pt x="226" y="295"/>
                </a:cubicBezTo>
                <a:cubicBezTo>
                  <a:pt x="231" y="297"/>
                  <a:pt x="231" y="297"/>
                  <a:pt x="231" y="297"/>
                </a:cubicBezTo>
                <a:cubicBezTo>
                  <a:pt x="232" y="297"/>
                  <a:pt x="232" y="297"/>
                  <a:pt x="232" y="297"/>
                </a:cubicBezTo>
                <a:cubicBezTo>
                  <a:pt x="236" y="300"/>
                  <a:pt x="236" y="300"/>
                  <a:pt x="236" y="300"/>
                </a:cubicBezTo>
                <a:cubicBezTo>
                  <a:pt x="244" y="301"/>
                  <a:pt x="244" y="301"/>
                  <a:pt x="244" y="301"/>
                </a:cubicBezTo>
                <a:cubicBezTo>
                  <a:pt x="244" y="302"/>
                  <a:pt x="244" y="302"/>
                  <a:pt x="244" y="302"/>
                </a:cubicBezTo>
                <a:cubicBezTo>
                  <a:pt x="247" y="302"/>
                  <a:pt x="247" y="302"/>
                  <a:pt x="247" y="302"/>
                </a:cubicBezTo>
                <a:cubicBezTo>
                  <a:pt x="252" y="301"/>
                  <a:pt x="252" y="301"/>
                  <a:pt x="252" y="301"/>
                </a:cubicBezTo>
                <a:cubicBezTo>
                  <a:pt x="252" y="299"/>
                  <a:pt x="252" y="299"/>
                  <a:pt x="252" y="299"/>
                </a:cubicBezTo>
                <a:cubicBezTo>
                  <a:pt x="254" y="294"/>
                  <a:pt x="254" y="294"/>
                  <a:pt x="254" y="294"/>
                </a:cubicBezTo>
                <a:cubicBezTo>
                  <a:pt x="255" y="294"/>
                  <a:pt x="255" y="294"/>
                  <a:pt x="255" y="294"/>
                </a:cubicBezTo>
                <a:cubicBezTo>
                  <a:pt x="257" y="293"/>
                  <a:pt x="257" y="293"/>
                  <a:pt x="257" y="293"/>
                </a:cubicBezTo>
                <a:cubicBezTo>
                  <a:pt x="259" y="294"/>
                  <a:pt x="259" y="294"/>
                  <a:pt x="259" y="294"/>
                </a:cubicBezTo>
                <a:cubicBezTo>
                  <a:pt x="259" y="299"/>
                  <a:pt x="259" y="299"/>
                  <a:pt x="259" y="299"/>
                </a:cubicBezTo>
                <a:cubicBezTo>
                  <a:pt x="261" y="301"/>
                  <a:pt x="261" y="301"/>
                  <a:pt x="261" y="301"/>
                </a:cubicBezTo>
                <a:cubicBezTo>
                  <a:pt x="262" y="304"/>
                  <a:pt x="262" y="304"/>
                  <a:pt x="262" y="304"/>
                </a:cubicBezTo>
                <a:cubicBezTo>
                  <a:pt x="271" y="308"/>
                  <a:pt x="271" y="308"/>
                  <a:pt x="271" y="308"/>
                </a:cubicBezTo>
                <a:cubicBezTo>
                  <a:pt x="275" y="310"/>
                  <a:pt x="275" y="310"/>
                  <a:pt x="275" y="310"/>
                </a:cubicBezTo>
                <a:cubicBezTo>
                  <a:pt x="278" y="313"/>
                  <a:pt x="278" y="313"/>
                  <a:pt x="278" y="313"/>
                </a:cubicBezTo>
                <a:cubicBezTo>
                  <a:pt x="281" y="316"/>
                  <a:pt x="281" y="316"/>
                  <a:pt x="281" y="316"/>
                </a:cubicBezTo>
                <a:cubicBezTo>
                  <a:pt x="289" y="325"/>
                  <a:pt x="289" y="325"/>
                  <a:pt x="289" y="325"/>
                </a:cubicBezTo>
                <a:cubicBezTo>
                  <a:pt x="293" y="324"/>
                  <a:pt x="293" y="324"/>
                  <a:pt x="293" y="324"/>
                </a:cubicBezTo>
                <a:cubicBezTo>
                  <a:pt x="297" y="324"/>
                  <a:pt x="297" y="324"/>
                  <a:pt x="297" y="324"/>
                </a:cubicBezTo>
                <a:cubicBezTo>
                  <a:pt x="299" y="324"/>
                  <a:pt x="299" y="324"/>
                  <a:pt x="299" y="324"/>
                </a:cubicBezTo>
                <a:cubicBezTo>
                  <a:pt x="301" y="325"/>
                  <a:pt x="301" y="325"/>
                  <a:pt x="301" y="325"/>
                </a:cubicBezTo>
                <a:cubicBezTo>
                  <a:pt x="302" y="321"/>
                  <a:pt x="302" y="321"/>
                  <a:pt x="302" y="321"/>
                </a:cubicBezTo>
                <a:cubicBezTo>
                  <a:pt x="301" y="305"/>
                  <a:pt x="301" y="305"/>
                  <a:pt x="301" y="305"/>
                </a:cubicBezTo>
                <a:cubicBezTo>
                  <a:pt x="299" y="305"/>
                  <a:pt x="299" y="305"/>
                  <a:pt x="299" y="305"/>
                </a:cubicBezTo>
                <a:cubicBezTo>
                  <a:pt x="296" y="306"/>
                  <a:pt x="296" y="306"/>
                  <a:pt x="296" y="306"/>
                </a:cubicBezTo>
                <a:cubicBezTo>
                  <a:pt x="297" y="310"/>
                  <a:pt x="297" y="310"/>
                  <a:pt x="297" y="310"/>
                </a:cubicBezTo>
                <a:cubicBezTo>
                  <a:pt x="293" y="310"/>
                  <a:pt x="293" y="310"/>
                  <a:pt x="293" y="310"/>
                </a:cubicBezTo>
                <a:cubicBezTo>
                  <a:pt x="289" y="309"/>
                  <a:pt x="289" y="309"/>
                  <a:pt x="289" y="309"/>
                </a:cubicBezTo>
                <a:cubicBezTo>
                  <a:pt x="286" y="304"/>
                  <a:pt x="286" y="304"/>
                  <a:pt x="286" y="304"/>
                </a:cubicBezTo>
                <a:cubicBezTo>
                  <a:pt x="280" y="298"/>
                  <a:pt x="280" y="298"/>
                  <a:pt x="280" y="298"/>
                </a:cubicBezTo>
                <a:cubicBezTo>
                  <a:pt x="279" y="295"/>
                  <a:pt x="279" y="295"/>
                  <a:pt x="279" y="295"/>
                </a:cubicBezTo>
                <a:cubicBezTo>
                  <a:pt x="279" y="282"/>
                  <a:pt x="279" y="282"/>
                  <a:pt x="279" y="282"/>
                </a:cubicBezTo>
                <a:cubicBezTo>
                  <a:pt x="283" y="278"/>
                  <a:pt x="283" y="278"/>
                  <a:pt x="283" y="278"/>
                </a:cubicBezTo>
                <a:cubicBezTo>
                  <a:pt x="284" y="276"/>
                  <a:pt x="284" y="276"/>
                  <a:pt x="284" y="276"/>
                </a:cubicBezTo>
                <a:cubicBezTo>
                  <a:pt x="284" y="275"/>
                  <a:pt x="284" y="275"/>
                  <a:pt x="284" y="275"/>
                </a:cubicBezTo>
                <a:cubicBezTo>
                  <a:pt x="285" y="270"/>
                  <a:pt x="285" y="270"/>
                  <a:pt x="285" y="270"/>
                </a:cubicBezTo>
                <a:cubicBezTo>
                  <a:pt x="285" y="264"/>
                  <a:pt x="285" y="264"/>
                  <a:pt x="285" y="264"/>
                </a:cubicBezTo>
                <a:cubicBezTo>
                  <a:pt x="286" y="261"/>
                  <a:pt x="286" y="261"/>
                  <a:pt x="286" y="261"/>
                </a:cubicBezTo>
                <a:cubicBezTo>
                  <a:pt x="283" y="258"/>
                  <a:pt x="283" y="258"/>
                  <a:pt x="283" y="258"/>
                </a:cubicBezTo>
                <a:cubicBezTo>
                  <a:pt x="282" y="254"/>
                  <a:pt x="282" y="254"/>
                  <a:pt x="282" y="254"/>
                </a:cubicBezTo>
                <a:cubicBezTo>
                  <a:pt x="284" y="250"/>
                  <a:pt x="284" y="250"/>
                  <a:pt x="284" y="250"/>
                </a:cubicBezTo>
                <a:cubicBezTo>
                  <a:pt x="285" y="250"/>
                  <a:pt x="286" y="250"/>
                  <a:pt x="286" y="249"/>
                </a:cubicBezTo>
                <a:cubicBezTo>
                  <a:pt x="285" y="250"/>
                  <a:pt x="284" y="250"/>
                  <a:pt x="283" y="251"/>
                </a:cubicBezTo>
                <a:cubicBezTo>
                  <a:pt x="283" y="251"/>
                  <a:pt x="282" y="250"/>
                  <a:pt x="282" y="249"/>
                </a:cubicBezTo>
                <a:cubicBezTo>
                  <a:pt x="283" y="247"/>
                  <a:pt x="285" y="245"/>
                  <a:pt x="286" y="246"/>
                </a:cubicBezTo>
                <a:cubicBezTo>
                  <a:pt x="286" y="246"/>
                  <a:pt x="286" y="246"/>
                  <a:pt x="286" y="246"/>
                </a:cubicBezTo>
                <a:cubicBezTo>
                  <a:pt x="289" y="241"/>
                  <a:pt x="289" y="241"/>
                  <a:pt x="289" y="241"/>
                </a:cubicBezTo>
                <a:cubicBezTo>
                  <a:pt x="318" y="234"/>
                  <a:pt x="318" y="234"/>
                  <a:pt x="318" y="234"/>
                </a:cubicBezTo>
                <a:cubicBezTo>
                  <a:pt x="317" y="232"/>
                  <a:pt x="318" y="231"/>
                  <a:pt x="318" y="229"/>
                </a:cubicBezTo>
                <a:cubicBezTo>
                  <a:pt x="318" y="229"/>
                  <a:pt x="318" y="229"/>
                  <a:pt x="318" y="229"/>
                </a:cubicBezTo>
                <a:cubicBezTo>
                  <a:pt x="318" y="229"/>
                  <a:pt x="318" y="229"/>
                  <a:pt x="318" y="229"/>
                </a:cubicBezTo>
                <a:cubicBezTo>
                  <a:pt x="318" y="229"/>
                  <a:pt x="318" y="229"/>
                  <a:pt x="318" y="229"/>
                </a:cubicBezTo>
                <a:cubicBezTo>
                  <a:pt x="318" y="229"/>
                  <a:pt x="318" y="228"/>
                  <a:pt x="318" y="228"/>
                </a:cubicBezTo>
                <a:cubicBezTo>
                  <a:pt x="314" y="226"/>
                  <a:pt x="314" y="221"/>
                  <a:pt x="312" y="219"/>
                </a:cubicBezTo>
                <a:cubicBezTo>
                  <a:pt x="309" y="216"/>
                  <a:pt x="305" y="213"/>
                  <a:pt x="303" y="210"/>
                </a:cubicBezTo>
                <a:cubicBezTo>
                  <a:pt x="301" y="207"/>
                  <a:pt x="298" y="204"/>
                  <a:pt x="298" y="201"/>
                </a:cubicBezTo>
                <a:cubicBezTo>
                  <a:pt x="297" y="189"/>
                  <a:pt x="293" y="177"/>
                  <a:pt x="293" y="164"/>
                </a:cubicBezTo>
                <a:cubicBezTo>
                  <a:pt x="293" y="164"/>
                  <a:pt x="295" y="162"/>
                  <a:pt x="296" y="162"/>
                </a:cubicBezTo>
                <a:cubicBezTo>
                  <a:pt x="297" y="162"/>
                  <a:pt x="299" y="163"/>
                  <a:pt x="299" y="164"/>
                </a:cubicBezTo>
                <a:cubicBezTo>
                  <a:pt x="300" y="170"/>
                  <a:pt x="300" y="170"/>
                  <a:pt x="300" y="170"/>
                </a:cubicBezTo>
                <a:cubicBezTo>
                  <a:pt x="304" y="171"/>
                  <a:pt x="304" y="171"/>
                  <a:pt x="304" y="171"/>
                </a:cubicBezTo>
                <a:cubicBezTo>
                  <a:pt x="310" y="169"/>
                  <a:pt x="310" y="169"/>
                  <a:pt x="310" y="169"/>
                </a:cubicBezTo>
                <a:cubicBezTo>
                  <a:pt x="303" y="170"/>
                  <a:pt x="303" y="170"/>
                  <a:pt x="303" y="170"/>
                </a:cubicBezTo>
                <a:cubicBezTo>
                  <a:pt x="303" y="168"/>
                  <a:pt x="303" y="168"/>
                  <a:pt x="303" y="168"/>
                </a:cubicBezTo>
                <a:cubicBezTo>
                  <a:pt x="300" y="163"/>
                  <a:pt x="300" y="163"/>
                  <a:pt x="300" y="163"/>
                </a:cubicBezTo>
                <a:cubicBezTo>
                  <a:pt x="295" y="157"/>
                  <a:pt x="295" y="157"/>
                  <a:pt x="295" y="157"/>
                </a:cubicBezTo>
                <a:cubicBezTo>
                  <a:pt x="293" y="145"/>
                  <a:pt x="293" y="145"/>
                  <a:pt x="293" y="145"/>
                </a:cubicBezTo>
                <a:cubicBezTo>
                  <a:pt x="293" y="141"/>
                  <a:pt x="293" y="141"/>
                  <a:pt x="293" y="141"/>
                </a:cubicBezTo>
                <a:cubicBezTo>
                  <a:pt x="291" y="138"/>
                  <a:pt x="291" y="138"/>
                  <a:pt x="291" y="138"/>
                </a:cubicBezTo>
                <a:cubicBezTo>
                  <a:pt x="291" y="137"/>
                  <a:pt x="291" y="137"/>
                  <a:pt x="291" y="137"/>
                </a:cubicBezTo>
                <a:cubicBezTo>
                  <a:pt x="293" y="136"/>
                  <a:pt x="293" y="136"/>
                  <a:pt x="293" y="136"/>
                </a:cubicBezTo>
                <a:cubicBezTo>
                  <a:pt x="292" y="136"/>
                  <a:pt x="292" y="136"/>
                  <a:pt x="292" y="136"/>
                </a:cubicBezTo>
                <a:cubicBezTo>
                  <a:pt x="291" y="134"/>
                  <a:pt x="291" y="134"/>
                  <a:pt x="291" y="134"/>
                </a:cubicBezTo>
                <a:cubicBezTo>
                  <a:pt x="294" y="125"/>
                  <a:pt x="294" y="125"/>
                  <a:pt x="294" y="125"/>
                </a:cubicBezTo>
                <a:cubicBezTo>
                  <a:pt x="297" y="120"/>
                  <a:pt x="297" y="120"/>
                  <a:pt x="297" y="120"/>
                </a:cubicBezTo>
                <a:cubicBezTo>
                  <a:pt x="301" y="116"/>
                  <a:pt x="301" y="116"/>
                  <a:pt x="301" y="116"/>
                </a:cubicBezTo>
                <a:cubicBezTo>
                  <a:pt x="302" y="105"/>
                  <a:pt x="302" y="105"/>
                  <a:pt x="302" y="105"/>
                </a:cubicBezTo>
                <a:cubicBezTo>
                  <a:pt x="306" y="92"/>
                  <a:pt x="306" y="92"/>
                  <a:pt x="306" y="92"/>
                </a:cubicBezTo>
                <a:cubicBezTo>
                  <a:pt x="313" y="76"/>
                  <a:pt x="313" y="76"/>
                  <a:pt x="313" y="76"/>
                </a:cubicBezTo>
                <a:cubicBezTo>
                  <a:pt x="319" y="70"/>
                  <a:pt x="319" y="70"/>
                  <a:pt x="319" y="70"/>
                </a:cubicBezTo>
                <a:cubicBezTo>
                  <a:pt x="327" y="55"/>
                  <a:pt x="327" y="55"/>
                  <a:pt x="327" y="55"/>
                </a:cubicBezTo>
                <a:cubicBezTo>
                  <a:pt x="325" y="48"/>
                  <a:pt x="325" y="48"/>
                  <a:pt x="325" y="48"/>
                </a:cubicBezTo>
                <a:lnTo>
                  <a:pt x="325" y="3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262">
            <a:extLst>
              <a:ext uri="{FF2B5EF4-FFF2-40B4-BE49-F238E27FC236}">
                <a16:creationId xmlns:a16="http://schemas.microsoft.com/office/drawing/2014/main" id="{4AAE2DB6-E0CD-0198-1E43-14D360DFB1A3}"/>
              </a:ext>
            </a:extLst>
          </p:cNvPr>
          <p:cNvSpPr>
            <a:spLocks/>
          </p:cNvSpPr>
          <p:nvPr/>
        </p:nvSpPr>
        <p:spPr bwMode="auto">
          <a:xfrm>
            <a:off x="22369088" y="9883777"/>
            <a:ext cx="3176" cy="31750"/>
          </a:xfrm>
          <a:custGeom>
            <a:avLst/>
            <a:gdLst>
              <a:gd name="T0" fmla="*/ 1 w 1"/>
              <a:gd name="T1" fmla="*/ 9 h 10"/>
              <a:gd name="T2" fmla="*/ 1 w 1"/>
              <a:gd name="T3" fmla="*/ 9 h 10"/>
              <a:gd name="T4" fmla="*/ 0 w 1"/>
              <a:gd name="T5" fmla="*/ 0 h 10"/>
              <a:gd name="T6" fmla="*/ 1 w 1"/>
              <a:gd name="T7" fmla="*/ 9 h 10"/>
              <a:gd name="T8" fmla="*/ 1 w 1"/>
              <a:gd name="T9" fmla="*/ 10 h 10"/>
              <a:gd name="T10" fmla="*/ 1 w 1"/>
              <a:gd name="T11" fmla="*/ 9 h 10"/>
            </a:gdLst>
            <a:ahLst/>
            <a:cxnLst>
              <a:cxn ang="0">
                <a:pos x="T0" y="T1"/>
              </a:cxn>
              <a:cxn ang="0">
                <a:pos x="T2" y="T3"/>
              </a:cxn>
              <a:cxn ang="0">
                <a:pos x="T4" y="T5"/>
              </a:cxn>
              <a:cxn ang="0">
                <a:pos x="T6" y="T7"/>
              </a:cxn>
              <a:cxn ang="0">
                <a:pos x="T8" y="T9"/>
              </a:cxn>
              <a:cxn ang="0">
                <a:pos x="T10" y="T11"/>
              </a:cxn>
            </a:cxnLst>
            <a:rect l="0" t="0" r="r" b="b"/>
            <a:pathLst>
              <a:path w="1" h="10">
                <a:moveTo>
                  <a:pt x="1" y="9"/>
                </a:moveTo>
                <a:cubicBezTo>
                  <a:pt x="1" y="9"/>
                  <a:pt x="1" y="9"/>
                  <a:pt x="1" y="9"/>
                </a:cubicBezTo>
                <a:cubicBezTo>
                  <a:pt x="0" y="6"/>
                  <a:pt x="0" y="3"/>
                  <a:pt x="0" y="0"/>
                </a:cubicBezTo>
                <a:cubicBezTo>
                  <a:pt x="0" y="3"/>
                  <a:pt x="0" y="6"/>
                  <a:pt x="1" y="9"/>
                </a:cubicBezTo>
                <a:cubicBezTo>
                  <a:pt x="1" y="9"/>
                  <a:pt x="1" y="9"/>
                  <a:pt x="1" y="10"/>
                </a:cubicBezTo>
                <a:cubicBezTo>
                  <a:pt x="1" y="9"/>
                  <a:pt x="1" y="9"/>
                  <a:pt x="1" y="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263">
            <a:extLst>
              <a:ext uri="{FF2B5EF4-FFF2-40B4-BE49-F238E27FC236}">
                <a16:creationId xmlns:a16="http://schemas.microsoft.com/office/drawing/2014/main" id="{22D6C8CE-3C92-1CF3-562A-08EBBA321C69}"/>
              </a:ext>
            </a:extLst>
          </p:cNvPr>
          <p:cNvSpPr>
            <a:spLocks/>
          </p:cNvSpPr>
          <p:nvPr/>
        </p:nvSpPr>
        <p:spPr bwMode="auto">
          <a:xfrm>
            <a:off x="21361026" y="9723438"/>
            <a:ext cx="63500" cy="92076"/>
          </a:xfrm>
          <a:custGeom>
            <a:avLst/>
            <a:gdLst>
              <a:gd name="T0" fmla="*/ 4 w 20"/>
              <a:gd name="T1" fmla="*/ 25 h 29"/>
              <a:gd name="T2" fmla="*/ 11 w 20"/>
              <a:gd name="T3" fmla="*/ 22 h 29"/>
              <a:gd name="T4" fmla="*/ 12 w 20"/>
              <a:gd name="T5" fmla="*/ 16 h 29"/>
              <a:gd name="T6" fmla="*/ 20 w 20"/>
              <a:gd name="T7" fmla="*/ 8 h 29"/>
              <a:gd name="T8" fmla="*/ 20 w 20"/>
              <a:gd name="T9" fmla="*/ 4 h 29"/>
              <a:gd name="T10" fmla="*/ 17 w 20"/>
              <a:gd name="T11" fmla="*/ 1 h 29"/>
              <a:gd name="T12" fmla="*/ 16 w 20"/>
              <a:gd name="T13" fmla="*/ 0 h 29"/>
              <a:gd name="T14" fmla="*/ 12 w 20"/>
              <a:gd name="T15" fmla="*/ 3 h 29"/>
              <a:gd name="T16" fmla="*/ 7 w 20"/>
              <a:gd name="T17" fmla="*/ 7 h 29"/>
              <a:gd name="T18" fmla="*/ 0 w 20"/>
              <a:gd name="T19" fmla="*/ 12 h 29"/>
              <a:gd name="T20" fmla="*/ 3 w 20"/>
              <a:gd name="T21" fmla="*/ 21 h 29"/>
              <a:gd name="T22" fmla="*/ 6 w 20"/>
              <a:gd name="T23" fmla="*/ 29 h 29"/>
              <a:gd name="T24" fmla="*/ 6 w 20"/>
              <a:gd name="T25" fmla="*/ 29 h 29"/>
              <a:gd name="T26" fmla="*/ 4 w 20"/>
              <a:gd name="T2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9">
                <a:moveTo>
                  <a:pt x="4" y="25"/>
                </a:moveTo>
                <a:cubicBezTo>
                  <a:pt x="11" y="22"/>
                  <a:pt x="11" y="22"/>
                  <a:pt x="11" y="22"/>
                </a:cubicBezTo>
                <a:cubicBezTo>
                  <a:pt x="12" y="16"/>
                  <a:pt x="12" y="16"/>
                  <a:pt x="12" y="16"/>
                </a:cubicBezTo>
                <a:cubicBezTo>
                  <a:pt x="20" y="8"/>
                  <a:pt x="20" y="8"/>
                  <a:pt x="20" y="8"/>
                </a:cubicBezTo>
                <a:cubicBezTo>
                  <a:pt x="20" y="4"/>
                  <a:pt x="20" y="4"/>
                  <a:pt x="20" y="4"/>
                </a:cubicBezTo>
                <a:cubicBezTo>
                  <a:pt x="17" y="1"/>
                  <a:pt x="17" y="1"/>
                  <a:pt x="17" y="1"/>
                </a:cubicBezTo>
                <a:cubicBezTo>
                  <a:pt x="16" y="0"/>
                  <a:pt x="16" y="0"/>
                  <a:pt x="16" y="0"/>
                </a:cubicBezTo>
                <a:cubicBezTo>
                  <a:pt x="12" y="3"/>
                  <a:pt x="12" y="3"/>
                  <a:pt x="12" y="3"/>
                </a:cubicBezTo>
                <a:cubicBezTo>
                  <a:pt x="7" y="7"/>
                  <a:pt x="7" y="7"/>
                  <a:pt x="7" y="7"/>
                </a:cubicBezTo>
                <a:cubicBezTo>
                  <a:pt x="0" y="12"/>
                  <a:pt x="0" y="12"/>
                  <a:pt x="0" y="12"/>
                </a:cubicBezTo>
                <a:cubicBezTo>
                  <a:pt x="1" y="15"/>
                  <a:pt x="2" y="18"/>
                  <a:pt x="3" y="21"/>
                </a:cubicBezTo>
                <a:cubicBezTo>
                  <a:pt x="4" y="24"/>
                  <a:pt x="5" y="26"/>
                  <a:pt x="6" y="29"/>
                </a:cubicBezTo>
                <a:cubicBezTo>
                  <a:pt x="6" y="29"/>
                  <a:pt x="6" y="29"/>
                  <a:pt x="6" y="29"/>
                </a:cubicBezTo>
                <a:cubicBezTo>
                  <a:pt x="5" y="27"/>
                  <a:pt x="5" y="26"/>
                  <a:pt x="4" y="2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264">
            <a:extLst>
              <a:ext uri="{FF2B5EF4-FFF2-40B4-BE49-F238E27FC236}">
                <a16:creationId xmlns:a16="http://schemas.microsoft.com/office/drawing/2014/main" id="{45528139-18A1-8672-C5F7-1812EBDEA0C8}"/>
              </a:ext>
            </a:extLst>
          </p:cNvPr>
          <p:cNvSpPr>
            <a:spLocks/>
          </p:cNvSpPr>
          <p:nvPr/>
        </p:nvSpPr>
        <p:spPr bwMode="auto">
          <a:xfrm>
            <a:off x="21313401" y="9275764"/>
            <a:ext cx="417514" cy="485776"/>
          </a:xfrm>
          <a:custGeom>
            <a:avLst/>
            <a:gdLst>
              <a:gd name="T0" fmla="*/ 41 w 133"/>
              <a:gd name="T1" fmla="*/ 151 h 155"/>
              <a:gd name="T2" fmla="*/ 47 w 133"/>
              <a:gd name="T3" fmla="*/ 147 h 155"/>
              <a:gd name="T4" fmla="*/ 60 w 133"/>
              <a:gd name="T5" fmla="*/ 142 h 155"/>
              <a:gd name="T6" fmla="*/ 59 w 133"/>
              <a:gd name="T7" fmla="*/ 151 h 155"/>
              <a:gd name="T8" fmla="*/ 67 w 133"/>
              <a:gd name="T9" fmla="*/ 152 h 155"/>
              <a:gd name="T10" fmla="*/ 80 w 133"/>
              <a:gd name="T11" fmla="*/ 137 h 155"/>
              <a:gd name="T12" fmla="*/ 86 w 133"/>
              <a:gd name="T13" fmla="*/ 131 h 155"/>
              <a:gd name="T14" fmla="*/ 87 w 133"/>
              <a:gd name="T15" fmla="*/ 107 h 155"/>
              <a:gd name="T16" fmla="*/ 98 w 133"/>
              <a:gd name="T17" fmla="*/ 91 h 155"/>
              <a:gd name="T18" fmla="*/ 110 w 133"/>
              <a:gd name="T19" fmla="*/ 83 h 155"/>
              <a:gd name="T20" fmla="*/ 116 w 133"/>
              <a:gd name="T21" fmla="*/ 65 h 155"/>
              <a:gd name="T22" fmla="*/ 120 w 133"/>
              <a:gd name="T23" fmla="*/ 59 h 155"/>
              <a:gd name="T24" fmla="*/ 122 w 133"/>
              <a:gd name="T25" fmla="*/ 42 h 155"/>
              <a:gd name="T26" fmla="*/ 124 w 133"/>
              <a:gd name="T27" fmla="*/ 30 h 155"/>
              <a:gd name="T28" fmla="*/ 133 w 133"/>
              <a:gd name="T29" fmla="*/ 15 h 155"/>
              <a:gd name="T30" fmla="*/ 133 w 133"/>
              <a:gd name="T31" fmla="*/ 3 h 155"/>
              <a:gd name="T32" fmla="*/ 123 w 133"/>
              <a:gd name="T33" fmla="*/ 0 h 155"/>
              <a:gd name="T34" fmla="*/ 106 w 133"/>
              <a:gd name="T35" fmla="*/ 5 h 155"/>
              <a:gd name="T36" fmla="*/ 87 w 133"/>
              <a:gd name="T37" fmla="*/ 31 h 155"/>
              <a:gd name="T38" fmla="*/ 87 w 133"/>
              <a:gd name="T39" fmla="*/ 37 h 155"/>
              <a:gd name="T40" fmla="*/ 72 w 133"/>
              <a:gd name="T41" fmla="*/ 33 h 155"/>
              <a:gd name="T42" fmla="*/ 61 w 133"/>
              <a:gd name="T43" fmla="*/ 31 h 155"/>
              <a:gd name="T44" fmla="*/ 38 w 133"/>
              <a:gd name="T45" fmla="*/ 39 h 155"/>
              <a:gd name="T46" fmla="*/ 42 w 133"/>
              <a:gd name="T47" fmla="*/ 46 h 155"/>
              <a:gd name="T48" fmla="*/ 51 w 133"/>
              <a:gd name="T49" fmla="*/ 44 h 155"/>
              <a:gd name="T50" fmla="*/ 59 w 133"/>
              <a:gd name="T51" fmla="*/ 50 h 155"/>
              <a:gd name="T52" fmla="*/ 60 w 133"/>
              <a:gd name="T53" fmla="*/ 56 h 155"/>
              <a:gd name="T54" fmla="*/ 53 w 133"/>
              <a:gd name="T55" fmla="*/ 61 h 155"/>
              <a:gd name="T56" fmla="*/ 51 w 133"/>
              <a:gd name="T57" fmla="*/ 67 h 155"/>
              <a:gd name="T58" fmla="*/ 59 w 133"/>
              <a:gd name="T59" fmla="*/ 81 h 155"/>
              <a:gd name="T60" fmla="*/ 55 w 133"/>
              <a:gd name="T61" fmla="*/ 98 h 155"/>
              <a:gd name="T62" fmla="*/ 52 w 133"/>
              <a:gd name="T63" fmla="*/ 110 h 155"/>
              <a:gd name="T64" fmla="*/ 42 w 133"/>
              <a:gd name="T65" fmla="*/ 107 h 155"/>
              <a:gd name="T66" fmla="*/ 33 w 133"/>
              <a:gd name="T67" fmla="*/ 105 h 155"/>
              <a:gd name="T68" fmla="*/ 28 w 133"/>
              <a:gd name="T69" fmla="*/ 99 h 155"/>
              <a:gd name="T70" fmla="*/ 28 w 133"/>
              <a:gd name="T71" fmla="*/ 106 h 155"/>
              <a:gd name="T72" fmla="*/ 18 w 133"/>
              <a:gd name="T73" fmla="*/ 108 h 155"/>
              <a:gd name="T74" fmla="*/ 13 w 133"/>
              <a:gd name="T75" fmla="*/ 111 h 155"/>
              <a:gd name="T76" fmla="*/ 7 w 133"/>
              <a:gd name="T77" fmla="*/ 111 h 155"/>
              <a:gd name="T78" fmla="*/ 11 w 133"/>
              <a:gd name="T79" fmla="*/ 116 h 155"/>
              <a:gd name="T80" fmla="*/ 17 w 133"/>
              <a:gd name="T81" fmla="*/ 120 h 155"/>
              <a:gd name="T82" fmla="*/ 17 w 133"/>
              <a:gd name="T83" fmla="*/ 129 h 155"/>
              <a:gd name="T84" fmla="*/ 10 w 133"/>
              <a:gd name="T85" fmla="*/ 128 h 155"/>
              <a:gd name="T86" fmla="*/ 3 w 133"/>
              <a:gd name="T87" fmla="*/ 133 h 155"/>
              <a:gd name="T88" fmla="*/ 3 w 133"/>
              <a:gd name="T89" fmla="*/ 138 h 155"/>
              <a:gd name="T90" fmla="*/ 15 w 133"/>
              <a:gd name="T91" fmla="*/ 155 h 155"/>
              <a:gd name="T92" fmla="*/ 27 w 133"/>
              <a:gd name="T93" fmla="*/ 146 h 155"/>
              <a:gd name="T94" fmla="*/ 32 w 133"/>
              <a:gd name="T95" fmla="*/ 144 h 155"/>
              <a:gd name="T96" fmla="*/ 35 w 133"/>
              <a:gd name="T97" fmla="*/ 1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 h="155">
                <a:moveTo>
                  <a:pt x="35" y="151"/>
                </a:moveTo>
                <a:cubicBezTo>
                  <a:pt x="41" y="151"/>
                  <a:pt x="41" y="151"/>
                  <a:pt x="41" y="151"/>
                </a:cubicBezTo>
                <a:cubicBezTo>
                  <a:pt x="44" y="152"/>
                  <a:pt x="44" y="152"/>
                  <a:pt x="44" y="152"/>
                </a:cubicBezTo>
                <a:cubicBezTo>
                  <a:pt x="47" y="147"/>
                  <a:pt x="47" y="147"/>
                  <a:pt x="47" y="147"/>
                </a:cubicBezTo>
                <a:cubicBezTo>
                  <a:pt x="52" y="145"/>
                  <a:pt x="52" y="145"/>
                  <a:pt x="52" y="145"/>
                </a:cubicBezTo>
                <a:cubicBezTo>
                  <a:pt x="60" y="142"/>
                  <a:pt x="60" y="142"/>
                  <a:pt x="60" y="142"/>
                </a:cubicBezTo>
                <a:cubicBezTo>
                  <a:pt x="58" y="147"/>
                  <a:pt x="58" y="147"/>
                  <a:pt x="58" y="147"/>
                </a:cubicBezTo>
                <a:cubicBezTo>
                  <a:pt x="59" y="151"/>
                  <a:pt x="59" y="151"/>
                  <a:pt x="59" y="151"/>
                </a:cubicBezTo>
                <a:cubicBezTo>
                  <a:pt x="64" y="152"/>
                  <a:pt x="64" y="152"/>
                  <a:pt x="64" y="152"/>
                </a:cubicBezTo>
                <a:cubicBezTo>
                  <a:pt x="67" y="152"/>
                  <a:pt x="67" y="152"/>
                  <a:pt x="67" y="152"/>
                </a:cubicBezTo>
                <a:cubicBezTo>
                  <a:pt x="76" y="143"/>
                  <a:pt x="76" y="143"/>
                  <a:pt x="76" y="143"/>
                </a:cubicBezTo>
                <a:cubicBezTo>
                  <a:pt x="80" y="137"/>
                  <a:pt x="80" y="137"/>
                  <a:pt x="80" y="137"/>
                </a:cubicBezTo>
                <a:cubicBezTo>
                  <a:pt x="85" y="136"/>
                  <a:pt x="85" y="136"/>
                  <a:pt x="85" y="136"/>
                </a:cubicBezTo>
                <a:cubicBezTo>
                  <a:pt x="86" y="131"/>
                  <a:pt x="86" y="131"/>
                  <a:pt x="86" y="131"/>
                </a:cubicBezTo>
                <a:cubicBezTo>
                  <a:pt x="88" y="114"/>
                  <a:pt x="88" y="114"/>
                  <a:pt x="88" y="114"/>
                </a:cubicBezTo>
                <a:cubicBezTo>
                  <a:pt x="87" y="107"/>
                  <a:pt x="87" y="107"/>
                  <a:pt x="87" y="107"/>
                </a:cubicBezTo>
                <a:cubicBezTo>
                  <a:pt x="94" y="97"/>
                  <a:pt x="94" y="97"/>
                  <a:pt x="94" y="97"/>
                </a:cubicBezTo>
                <a:cubicBezTo>
                  <a:pt x="98" y="91"/>
                  <a:pt x="98" y="91"/>
                  <a:pt x="98" y="91"/>
                </a:cubicBezTo>
                <a:cubicBezTo>
                  <a:pt x="105" y="86"/>
                  <a:pt x="105" y="86"/>
                  <a:pt x="105" y="86"/>
                </a:cubicBezTo>
                <a:cubicBezTo>
                  <a:pt x="110" y="83"/>
                  <a:pt x="110" y="83"/>
                  <a:pt x="110" y="83"/>
                </a:cubicBezTo>
                <a:cubicBezTo>
                  <a:pt x="115" y="77"/>
                  <a:pt x="115" y="77"/>
                  <a:pt x="115" y="77"/>
                </a:cubicBezTo>
                <a:cubicBezTo>
                  <a:pt x="116" y="65"/>
                  <a:pt x="116" y="65"/>
                  <a:pt x="116" y="65"/>
                </a:cubicBezTo>
                <a:cubicBezTo>
                  <a:pt x="120" y="63"/>
                  <a:pt x="120" y="63"/>
                  <a:pt x="120" y="63"/>
                </a:cubicBezTo>
                <a:cubicBezTo>
                  <a:pt x="120" y="59"/>
                  <a:pt x="120" y="59"/>
                  <a:pt x="120" y="59"/>
                </a:cubicBezTo>
                <a:cubicBezTo>
                  <a:pt x="120" y="47"/>
                  <a:pt x="120" y="47"/>
                  <a:pt x="120" y="47"/>
                </a:cubicBezTo>
                <a:cubicBezTo>
                  <a:pt x="122" y="42"/>
                  <a:pt x="122" y="42"/>
                  <a:pt x="122" y="42"/>
                </a:cubicBezTo>
                <a:cubicBezTo>
                  <a:pt x="125" y="35"/>
                  <a:pt x="125" y="35"/>
                  <a:pt x="125" y="35"/>
                </a:cubicBezTo>
                <a:cubicBezTo>
                  <a:pt x="124" y="30"/>
                  <a:pt x="124" y="30"/>
                  <a:pt x="124" y="30"/>
                </a:cubicBezTo>
                <a:cubicBezTo>
                  <a:pt x="131" y="19"/>
                  <a:pt x="131" y="19"/>
                  <a:pt x="131" y="19"/>
                </a:cubicBezTo>
                <a:cubicBezTo>
                  <a:pt x="133" y="15"/>
                  <a:pt x="133" y="15"/>
                  <a:pt x="133" y="15"/>
                </a:cubicBezTo>
                <a:cubicBezTo>
                  <a:pt x="133" y="6"/>
                  <a:pt x="133" y="6"/>
                  <a:pt x="133" y="6"/>
                </a:cubicBezTo>
                <a:cubicBezTo>
                  <a:pt x="133" y="3"/>
                  <a:pt x="133" y="3"/>
                  <a:pt x="133" y="3"/>
                </a:cubicBezTo>
                <a:cubicBezTo>
                  <a:pt x="128" y="4"/>
                  <a:pt x="128" y="4"/>
                  <a:pt x="128" y="4"/>
                </a:cubicBezTo>
                <a:cubicBezTo>
                  <a:pt x="123" y="0"/>
                  <a:pt x="123" y="0"/>
                  <a:pt x="123" y="0"/>
                </a:cubicBezTo>
                <a:cubicBezTo>
                  <a:pt x="116" y="1"/>
                  <a:pt x="116" y="1"/>
                  <a:pt x="116" y="1"/>
                </a:cubicBezTo>
                <a:cubicBezTo>
                  <a:pt x="106" y="5"/>
                  <a:pt x="106" y="5"/>
                  <a:pt x="106" y="5"/>
                </a:cubicBezTo>
                <a:cubicBezTo>
                  <a:pt x="99" y="10"/>
                  <a:pt x="99" y="10"/>
                  <a:pt x="99" y="10"/>
                </a:cubicBezTo>
                <a:cubicBezTo>
                  <a:pt x="87" y="31"/>
                  <a:pt x="87" y="31"/>
                  <a:pt x="87" y="31"/>
                </a:cubicBezTo>
                <a:cubicBezTo>
                  <a:pt x="88" y="36"/>
                  <a:pt x="88" y="36"/>
                  <a:pt x="88" y="36"/>
                </a:cubicBezTo>
                <a:cubicBezTo>
                  <a:pt x="87" y="37"/>
                  <a:pt x="87" y="37"/>
                  <a:pt x="87" y="37"/>
                </a:cubicBezTo>
                <a:cubicBezTo>
                  <a:pt x="79" y="35"/>
                  <a:pt x="79" y="35"/>
                  <a:pt x="79" y="35"/>
                </a:cubicBezTo>
                <a:cubicBezTo>
                  <a:pt x="72" y="33"/>
                  <a:pt x="72" y="33"/>
                  <a:pt x="72" y="33"/>
                </a:cubicBezTo>
                <a:cubicBezTo>
                  <a:pt x="67" y="33"/>
                  <a:pt x="67" y="33"/>
                  <a:pt x="67" y="33"/>
                </a:cubicBezTo>
                <a:cubicBezTo>
                  <a:pt x="61" y="31"/>
                  <a:pt x="61" y="31"/>
                  <a:pt x="61" y="31"/>
                </a:cubicBezTo>
                <a:cubicBezTo>
                  <a:pt x="37" y="31"/>
                  <a:pt x="37" y="31"/>
                  <a:pt x="37" y="31"/>
                </a:cubicBezTo>
                <a:cubicBezTo>
                  <a:pt x="38" y="39"/>
                  <a:pt x="38" y="39"/>
                  <a:pt x="38" y="39"/>
                </a:cubicBezTo>
                <a:cubicBezTo>
                  <a:pt x="38" y="47"/>
                  <a:pt x="38" y="47"/>
                  <a:pt x="38" y="47"/>
                </a:cubicBezTo>
                <a:cubicBezTo>
                  <a:pt x="42" y="46"/>
                  <a:pt x="42" y="46"/>
                  <a:pt x="42" y="46"/>
                </a:cubicBezTo>
                <a:cubicBezTo>
                  <a:pt x="47" y="45"/>
                  <a:pt x="47" y="45"/>
                  <a:pt x="47" y="45"/>
                </a:cubicBezTo>
                <a:cubicBezTo>
                  <a:pt x="51" y="44"/>
                  <a:pt x="51" y="44"/>
                  <a:pt x="51" y="44"/>
                </a:cubicBezTo>
                <a:cubicBezTo>
                  <a:pt x="58" y="45"/>
                  <a:pt x="58" y="45"/>
                  <a:pt x="58" y="45"/>
                </a:cubicBezTo>
                <a:cubicBezTo>
                  <a:pt x="59" y="50"/>
                  <a:pt x="59" y="50"/>
                  <a:pt x="59" y="50"/>
                </a:cubicBezTo>
                <a:cubicBezTo>
                  <a:pt x="58" y="54"/>
                  <a:pt x="58" y="54"/>
                  <a:pt x="58" y="54"/>
                </a:cubicBezTo>
                <a:cubicBezTo>
                  <a:pt x="60" y="56"/>
                  <a:pt x="60" y="56"/>
                  <a:pt x="60" y="56"/>
                </a:cubicBezTo>
                <a:cubicBezTo>
                  <a:pt x="56" y="59"/>
                  <a:pt x="56" y="59"/>
                  <a:pt x="56" y="59"/>
                </a:cubicBezTo>
                <a:cubicBezTo>
                  <a:pt x="53" y="61"/>
                  <a:pt x="53" y="61"/>
                  <a:pt x="53" y="61"/>
                </a:cubicBezTo>
                <a:cubicBezTo>
                  <a:pt x="54" y="65"/>
                  <a:pt x="54" y="65"/>
                  <a:pt x="54" y="65"/>
                </a:cubicBezTo>
                <a:cubicBezTo>
                  <a:pt x="51" y="67"/>
                  <a:pt x="51" y="67"/>
                  <a:pt x="51" y="67"/>
                </a:cubicBezTo>
                <a:cubicBezTo>
                  <a:pt x="52" y="74"/>
                  <a:pt x="52" y="74"/>
                  <a:pt x="52" y="74"/>
                </a:cubicBezTo>
                <a:cubicBezTo>
                  <a:pt x="59" y="81"/>
                  <a:pt x="59" y="81"/>
                  <a:pt x="59" y="81"/>
                </a:cubicBezTo>
                <a:cubicBezTo>
                  <a:pt x="59" y="88"/>
                  <a:pt x="59" y="88"/>
                  <a:pt x="59" y="88"/>
                </a:cubicBezTo>
                <a:cubicBezTo>
                  <a:pt x="55" y="98"/>
                  <a:pt x="55" y="98"/>
                  <a:pt x="55" y="98"/>
                </a:cubicBezTo>
                <a:cubicBezTo>
                  <a:pt x="54" y="108"/>
                  <a:pt x="54" y="108"/>
                  <a:pt x="54" y="108"/>
                </a:cubicBezTo>
                <a:cubicBezTo>
                  <a:pt x="52" y="110"/>
                  <a:pt x="52" y="110"/>
                  <a:pt x="52" y="110"/>
                </a:cubicBezTo>
                <a:cubicBezTo>
                  <a:pt x="46" y="107"/>
                  <a:pt x="46" y="107"/>
                  <a:pt x="46" y="107"/>
                </a:cubicBezTo>
                <a:cubicBezTo>
                  <a:pt x="42" y="107"/>
                  <a:pt x="42" y="107"/>
                  <a:pt x="42" y="107"/>
                </a:cubicBezTo>
                <a:cubicBezTo>
                  <a:pt x="36" y="108"/>
                  <a:pt x="36" y="108"/>
                  <a:pt x="36" y="108"/>
                </a:cubicBezTo>
                <a:cubicBezTo>
                  <a:pt x="33" y="105"/>
                  <a:pt x="33" y="105"/>
                  <a:pt x="33" y="105"/>
                </a:cubicBezTo>
                <a:cubicBezTo>
                  <a:pt x="31" y="99"/>
                  <a:pt x="31" y="99"/>
                  <a:pt x="31" y="99"/>
                </a:cubicBezTo>
                <a:cubicBezTo>
                  <a:pt x="28" y="99"/>
                  <a:pt x="28" y="99"/>
                  <a:pt x="28" y="99"/>
                </a:cubicBezTo>
                <a:cubicBezTo>
                  <a:pt x="26" y="101"/>
                  <a:pt x="26" y="101"/>
                  <a:pt x="26" y="101"/>
                </a:cubicBezTo>
                <a:cubicBezTo>
                  <a:pt x="28" y="106"/>
                  <a:pt x="28" y="106"/>
                  <a:pt x="28" y="106"/>
                </a:cubicBezTo>
                <a:cubicBezTo>
                  <a:pt x="23" y="108"/>
                  <a:pt x="23" y="108"/>
                  <a:pt x="23" y="108"/>
                </a:cubicBezTo>
                <a:cubicBezTo>
                  <a:pt x="18" y="108"/>
                  <a:pt x="18" y="108"/>
                  <a:pt x="18" y="108"/>
                </a:cubicBezTo>
                <a:cubicBezTo>
                  <a:pt x="16" y="110"/>
                  <a:pt x="16" y="110"/>
                  <a:pt x="16" y="110"/>
                </a:cubicBezTo>
                <a:cubicBezTo>
                  <a:pt x="13" y="111"/>
                  <a:pt x="13" y="111"/>
                  <a:pt x="13" y="111"/>
                </a:cubicBezTo>
                <a:cubicBezTo>
                  <a:pt x="9" y="110"/>
                  <a:pt x="9" y="110"/>
                  <a:pt x="9" y="110"/>
                </a:cubicBezTo>
                <a:cubicBezTo>
                  <a:pt x="7" y="111"/>
                  <a:pt x="7" y="111"/>
                  <a:pt x="7" y="111"/>
                </a:cubicBezTo>
                <a:cubicBezTo>
                  <a:pt x="7" y="115"/>
                  <a:pt x="7" y="115"/>
                  <a:pt x="7" y="115"/>
                </a:cubicBezTo>
                <a:cubicBezTo>
                  <a:pt x="11" y="116"/>
                  <a:pt x="11" y="116"/>
                  <a:pt x="11" y="116"/>
                </a:cubicBezTo>
                <a:cubicBezTo>
                  <a:pt x="15" y="117"/>
                  <a:pt x="15" y="117"/>
                  <a:pt x="15" y="117"/>
                </a:cubicBezTo>
                <a:cubicBezTo>
                  <a:pt x="17" y="120"/>
                  <a:pt x="17" y="120"/>
                  <a:pt x="17" y="120"/>
                </a:cubicBezTo>
                <a:cubicBezTo>
                  <a:pt x="17" y="127"/>
                  <a:pt x="17" y="127"/>
                  <a:pt x="17" y="127"/>
                </a:cubicBezTo>
                <a:cubicBezTo>
                  <a:pt x="17" y="129"/>
                  <a:pt x="17" y="129"/>
                  <a:pt x="17" y="129"/>
                </a:cubicBezTo>
                <a:cubicBezTo>
                  <a:pt x="12" y="128"/>
                  <a:pt x="12" y="128"/>
                  <a:pt x="12" y="128"/>
                </a:cubicBezTo>
                <a:cubicBezTo>
                  <a:pt x="10" y="128"/>
                  <a:pt x="10" y="128"/>
                  <a:pt x="10" y="128"/>
                </a:cubicBezTo>
                <a:cubicBezTo>
                  <a:pt x="7" y="130"/>
                  <a:pt x="7" y="130"/>
                  <a:pt x="7" y="130"/>
                </a:cubicBezTo>
                <a:cubicBezTo>
                  <a:pt x="3" y="133"/>
                  <a:pt x="3" y="133"/>
                  <a:pt x="3" y="133"/>
                </a:cubicBezTo>
                <a:cubicBezTo>
                  <a:pt x="0" y="136"/>
                  <a:pt x="0" y="136"/>
                  <a:pt x="0" y="136"/>
                </a:cubicBezTo>
                <a:cubicBezTo>
                  <a:pt x="1" y="136"/>
                  <a:pt x="2" y="137"/>
                  <a:pt x="3" y="138"/>
                </a:cubicBezTo>
                <a:cubicBezTo>
                  <a:pt x="8" y="142"/>
                  <a:pt x="12" y="148"/>
                  <a:pt x="15" y="155"/>
                </a:cubicBezTo>
                <a:cubicBezTo>
                  <a:pt x="15" y="155"/>
                  <a:pt x="15" y="155"/>
                  <a:pt x="15" y="155"/>
                </a:cubicBezTo>
                <a:cubicBezTo>
                  <a:pt x="22" y="150"/>
                  <a:pt x="22" y="150"/>
                  <a:pt x="22" y="150"/>
                </a:cubicBezTo>
                <a:cubicBezTo>
                  <a:pt x="27" y="146"/>
                  <a:pt x="27" y="146"/>
                  <a:pt x="27" y="146"/>
                </a:cubicBezTo>
                <a:cubicBezTo>
                  <a:pt x="31" y="143"/>
                  <a:pt x="31" y="143"/>
                  <a:pt x="31" y="143"/>
                </a:cubicBezTo>
                <a:cubicBezTo>
                  <a:pt x="32" y="144"/>
                  <a:pt x="32" y="144"/>
                  <a:pt x="32" y="144"/>
                </a:cubicBezTo>
                <a:cubicBezTo>
                  <a:pt x="35" y="147"/>
                  <a:pt x="35" y="147"/>
                  <a:pt x="35" y="147"/>
                </a:cubicBezTo>
                <a:cubicBezTo>
                  <a:pt x="35" y="151"/>
                  <a:pt x="35" y="151"/>
                  <a:pt x="35" y="15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265">
            <a:extLst>
              <a:ext uri="{FF2B5EF4-FFF2-40B4-BE49-F238E27FC236}">
                <a16:creationId xmlns:a16="http://schemas.microsoft.com/office/drawing/2014/main" id="{0F204B18-F73C-E0D5-ACDB-0883150B0704}"/>
              </a:ext>
            </a:extLst>
          </p:cNvPr>
          <p:cNvSpPr>
            <a:spLocks/>
          </p:cNvSpPr>
          <p:nvPr/>
        </p:nvSpPr>
        <p:spPr bwMode="auto">
          <a:xfrm>
            <a:off x="21194338" y="9366251"/>
            <a:ext cx="307976" cy="341314"/>
          </a:xfrm>
          <a:custGeom>
            <a:avLst/>
            <a:gdLst>
              <a:gd name="T0" fmla="*/ 41 w 98"/>
              <a:gd name="T1" fmla="*/ 104 h 109"/>
              <a:gd name="T2" fmla="*/ 45 w 98"/>
              <a:gd name="T3" fmla="*/ 101 h 109"/>
              <a:gd name="T4" fmla="*/ 48 w 98"/>
              <a:gd name="T5" fmla="*/ 99 h 109"/>
              <a:gd name="T6" fmla="*/ 50 w 98"/>
              <a:gd name="T7" fmla="*/ 99 h 109"/>
              <a:gd name="T8" fmla="*/ 55 w 98"/>
              <a:gd name="T9" fmla="*/ 100 h 109"/>
              <a:gd name="T10" fmla="*/ 55 w 98"/>
              <a:gd name="T11" fmla="*/ 98 h 109"/>
              <a:gd name="T12" fmla="*/ 55 w 98"/>
              <a:gd name="T13" fmla="*/ 91 h 109"/>
              <a:gd name="T14" fmla="*/ 53 w 98"/>
              <a:gd name="T15" fmla="*/ 88 h 109"/>
              <a:gd name="T16" fmla="*/ 49 w 98"/>
              <a:gd name="T17" fmla="*/ 87 h 109"/>
              <a:gd name="T18" fmla="*/ 45 w 98"/>
              <a:gd name="T19" fmla="*/ 86 h 109"/>
              <a:gd name="T20" fmla="*/ 45 w 98"/>
              <a:gd name="T21" fmla="*/ 82 h 109"/>
              <a:gd name="T22" fmla="*/ 47 w 98"/>
              <a:gd name="T23" fmla="*/ 81 h 109"/>
              <a:gd name="T24" fmla="*/ 51 w 98"/>
              <a:gd name="T25" fmla="*/ 82 h 109"/>
              <a:gd name="T26" fmla="*/ 54 w 98"/>
              <a:gd name="T27" fmla="*/ 81 h 109"/>
              <a:gd name="T28" fmla="*/ 56 w 98"/>
              <a:gd name="T29" fmla="*/ 79 h 109"/>
              <a:gd name="T30" fmla="*/ 61 w 98"/>
              <a:gd name="T31" fmla="*/ 79 h 109"/>
              <a:gd name="T32" fmla="*/ 66 w 98"/>
              <a:gd name="T33" fmla="*/ 77 h 109"/>
              <a:gd name="T34" fmla="*/ 64 w 98"/>
              <a:gd name="T35" fmla="*/ 72 h 109"/>
              <a:gd name="T36" fmla="*/ 66 w 98"/>
              <a:gd name="T37" fmla="*/ 70 h 109"/>
              <a:gd name="T38" fmla="*/ 69 w 98"/>
              <a:gd name="T39" fmla="*/ 70 h 109"/>
              <a:gd name="T40" fmla="*/ 71 w 98"/>
              <a:gd name="T41" fmla="*/ 76 h 109"/>
              <a:gd name="T42" fmla="*/ 74 w 98"/>
              <a:gd name="T43" fmla="*/ 79 h 109"/>
              <a:gd name="T44" fmla="*/ 80 w 98"/>
              <a:gd name="T45" fmla="*/ 78 h 109"/>
              <a:gd name="T46" fmla="*/ 84 w 98"/>
              <a:gd name="T47" fmla="*/ 78 h 109"/>
              <a:gd name="T48" fmla="*/ 90 w 98"/>
              <a:gd name="T49" fmla="*/ 81 h 109"/>
              <a:gd name="T50" fmla="*/ 92 w 98"/>
              <a:gd name="T51" fmla="*/ 79 h 109"/>
              <a:gd name="T52" fmla="*/ 93 w 98"/>
              <a:gd name="T53" fmla="*/ 69 h 109"/>
              <a:gd name="T54" fmla="*/ 97 w 98"/>
              <a:gd name="T55" fmla="*/ 59 h 109"/>
              <a:gd name="T56" fmla="*/ 97 w 98"/>
              <a:gd name="T57" fmla="*/ 52 h 109"/>
              <a:gd name="T58" fmla="*/ 90 w 98"/>
              <a:gd name="T59" fmla="*/ 45 h 109"/>
              <a:gd name="T60" fmla="*/ 89 w 98"/>
              <a:gd name="T61" fmla="*/ 38 h 109"/>
              <a:gd name="T62" fmla="*/ 92 w 98"/>
              <a:gd name="T63" fmla="*/ 36 h 109"/>
              <a:gd name="T64" fmla="*/ 91 w 98"/>
              <a:gd name="T65" fmla="*/ 32 h 109"/>
              <a:gd name="T66" fmla="*/ 94 w 98"/>
              <a:gd name="T67" fmla="*/ 30 h 109"/>
              <a:gd name="T68" fmla="*/ 98 w 98"/>
              <a:gd name="T69" fmla="*/ 27 h 109"/>
              <a:gd name="T70" fmla="*/ 96 w 98"/>
              <a:gd name="T71" fmla="*/ 25 h 109"/>
              <a:gd name="T72" fmla="*/ 97 w 98"/>
              <a:gd name="T73" fmla="*/ 21 h 109"/>
              <a:gd name="T74" fmla="*/ 96 w 98"/>
              <a:gd name="T75" fmla="*/ 16 h 109"/>
              <a:gd name="T76" fmla="*/ 89 w 98"/>
              <a:gd name="T77" fmla="*/ 15 h 109"/>
              <a:gd name="T78" fmla="*/ 85 w 98"/>
              <a:gd name="T79" fmla="*/ 16 h 109"/>
              <a:gd name="T80" fmla="*/ 80 w 98"/>
              <a:gd name="T81" fmla="*/ 17 h 109"/>
              <a:gd name="T82" fmla="*/ 76 w 98"/>
              <a:gd name="T83" fmla="*/ 18 h 109"/>
              <a:gd name="T84" fmla="*/ 76 w 98"/>
              <a:gd name="T85" fmla="*/ 10 h 109"/>
              <a:gd name="T86" fmla="*/ 75 w 98"/>
              <a:gd name="T87" fmla="*/ 2 h 109"/>
              <a:gd name="T88" fmla="*/ 76 w 98"/>
              <a:gd name="T89" fmla="*/ 2 h 109"/>
              <a:gd name="T90" fmla="*/ 73 w 98"/>
              <a:gd name="T91" fmla="*/ 1 h 109"/>
              <a:gd name="T92" fmla="*/ 62 w 98"/>
              <a:gd name="T93" fmla="*/ 0 h 109"/>
              <a:gd name="T94" fmla="*/ 54 w 98"/>
              <a:gd name="T95" fmla="*/ 0 h 109"/>
              <a:gd name="T96" fmla="*/ 46 w 98"/>
              <a:gd name="T97" fmla="*/ 1 h 109"/>
              <a:gd name="T98" fmla="*/ 43 w 98"/>
              <a:gd name="T99" fmla="*/ 2 h 109"/>
              <a:gd name="T100" fmla="*/ 23 w 98"/>
              <a:gd name="T101" fmla="*/ 2 h 109"/>
              <a:gd name="T102" fmla="*/ 22 w 98"/>
              <a:gd name="T103" fmla="*/ 1 h 109"/>
              <a:gd name="T104" fmla="*/ 17 w 98"/>
              <a:gd name="T105" fmla="*/ 1 h 109"/>
              <a:gd name="T106" fmla="*/ 15 w 98"/>
              <a:gd name="T107" fmla="*/ 4 h 109"/>
              <a:gd name="T108" fmla="*/ 10 w 98"/>
              <a:gd name="T109" fmla="*/ 16 h 109"/>
              <a:gd name="T110" fmla="*/ 10 w 98"/>
              <a:gd name="T111" fmla="*/ 30 h 109"/>
              <a:gd name="T112" fmla="*/ 2 w 98"/>
              <a:gd name="T113" fmla="*/ 51 h 109"/>
              <a:gd name="T114" fmla="*/ 1 w 98"/>
              <a:gd name="T115" fmla="*/ 55 h 109"/>
              <a:gd name="T116" fmla="*/ 1 w 98"/>
              <a:gd name="T117" fmla="*/ 57 h 109"/>
              <a:gd name="T118" fmla="*/ 31 w 98"/>
              <a:gd name="T119" fmla="*/ 101 h 109"/>
              <a:gd name="T120" fmla="*/ 41 w 98"/>
              <a:gd name="T121" fmla="*/ 109 h 109"/>
              <a:gd name="T122" fmla="*/ 38 w 98"/>
              <a:gd name="T123" fmla="*/ 107 h 109"/>
              <a:gd name="T124" fmla="*/ 41 w 98"/>
              <a:gd name="T12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 h="109">
                <a:moveTo>
                  <a:pt x="41" y="104"/>
                </a:moveTo>
                <a:cubicBezTo>
                  <a:pt x="45" y="101"/>
                  <a:pt x="45" y="101"/>
                  <a:pt x="45" y="101"/>
                </a:cubicBezTo>
                <a:cubicBezTo>
                  <a:pt x="48" y="99"/>
                  <a:pt x="48" y="99"/>
                  <a:pt x="48" y="99"/>
                </a:cubicBezTo>
                <a:cubicBezTo>
                  <a:pt x="50" y="99"/>
                  <a:pt x="50" y="99"/>
                  <a:pt x="50" y="99"/>
                </a:cubicBezTo>
                <a:cubicBezTo>
                  <a:pt x="55" y="100"/>
                  <a:pt x="55" y="100"/>
                  <a:pt x="55" y="100"/>
                </a:cubicBezTo>
                <a:cubicBezTo>
                  <a:pt x="55" y="98"/>
                  <a:pt x="55" y="98"/>
                  <a:pt x="55" y="98"/>
                </a:cubicBezTo>
                <a:cubicBezTo>
                  <a:pt x="55" y="91"/>
                  <a:pt x="55" y="91"/>
                  <a:pt x="55" y="91"/>
                </a:cubicBezTo>
                <a:cubicBezTo>
                  <a:pt x="53" y="88"/>
                  <a:pt x="53" y="88"/>
                  <a:pt x="53" y="88"/>
                </a:cubicBezTo>
                <a:cubicBezTo>
                  <a:pt x="49" y="87"/>
                  <a:pt x="49" y="87"/>
                  <a:pt x="49" y="87"/>
                </a:cubicBezTo>
                <a:cubicBezTo>
                  <a:pt x="45" y="86"/>
                  <a:pt x="45" y="86"/>
                  <a:pt x="45" y="86"/>
                </a:cubicBezTo>
                <a:cubicBezTo>
                  <a:pt x="45" y="82"/>
                  <a:pt x="45" y="82"/>
                  <a:pt x="45" y="82"/>
                </a:cubicBezTo>
                <a:cubicBezTo>
                  <a:pt x="47" y="81"/>
                  <a:pt x="47" y="81"/>
                  <a:pt x="47" y="81"/>
                </a:cubicBezTo>
                <a:cubicBezTo>
                  <a:pt x="51" y="82"/>
                  <a:pt x="51" y="82"/>
                  <a:pt x="51" y="82"/>
                </a:cubicBezTo>
                <a:cubicBezTo>
                  <a:pt x="54" y="81"/>
                  <a:pt x="54" y="81"/>
                  <a:pt x="54" y="81"/>
                </a:cubicBezTo>
                <a:cubicBezTo>
                  <a:pt x="56" y="79"/>
                  <a:pt x="56" y="79"/>
                  <a:pt x="56" y="79"/>
                </a:cubicBezTo>
                <a:cubicBezTo>
                  <a:pt x="61" y="79"/>
                  <a:pt x="61" y="79"/>
                  <a:pt x="61" y="79"/>
                </a:cubicBezTo>
                <a:cubicBezTo>
                  <a:pt x="66" y="77"/>
                  <a:pt x="66" y="77"/>
                  <a:pt x="66" y="77"/>
                </a:cubicBezTo>
                <a:cubicBezTo>
                  <a:pt x="64" y="72"/>
                  <a:pt x="64" y="72"/>
                  <a:pt x="64" y="72"/>
                </a:cubicBezTo>
                <a:cubicBezTo>
                  <a:pt x="66" y="70"/>
                  <a:pt x="66" y="70"/>
                  <a:pt x="66" y="70"/>
                </a:cubicBezTo>
                <a:cubicBezTo>
                  <a:pt x="69" y="70"/>
                  <a:pt x="69" y="70"/>
                  <a:pt x="69" y="70"/>
                </a:cubicBezTo>
                <a:cubicBezTo>
                  <a:pt x="71" y="76"/>
                  <a:pt x="71" y="76"/>
                  <a:pt x="71" y="76"/>
                </a:cubicBezTo>
                <a:cubicBezTo>
                  <a:pt x="74" y="79"/>
                  <a:pt x="74" y="79"/>
                  <a:pt x="74" y="79"/>
                </a:cubicBezTo>
                <a:cubicBezTo>
                  <a:pt x="80" y="78"/>
                  <a:pt x="80" y="78"/>
                  <a:pt x="80" y="78"/>
                </a:cubicBezTo>
                <a:cubicBezTo>
                  <a:pt x="84" y="78"/>
                  <a:pt x="84" y="78"/>
                  <a:pt x="84" y="78"/>
                </a:cubicBezTo>
                <a:cubicBezTo>
                  <a:pt x="90" y="81"/>
                  <a:pt x="90" y="81"/>
                  <a:pt x="90" y="81"/>
                </a:cubicBezTo>
                <a:cubicBezTo>
                  <a:pt x="92" y="79"/>
                  <a:pt x="92" y="79"/>
                  <a:pt x="92" y="79"/>
                </a:cubicBezTo>
                <a:cubicBezTo>
                  <a:pt x="93" y="69"/>
                  <a:pt x="93" y="69"/>
                  <a:pt x="93" y="69"/>
                </a:cubicBezTo>
                <a:cubicBezTo>
                  <a:pt x="97" y="59"/>
                  <a:pt x="97" y="59"/>
                  <a:pt x="97" y="59"/>
                </a:cubicBezTo>
                <a:cubicBezTo>
                  <a:pt x="97" y="52"/>
                  <a:pt x="97" y="52"/>
                  <a:pt x="97" y="52"/>
                </a:cubicBezTo>
                <a:cubicBezTo>
                  <a:pt x="90" y="45"/>
                  <a:pt x="90" y="45"/>
                  <a:pt x="90" y="45"/>
                </a:cubicBezTo>
                <a:cubicBezTo>
                  <a:pt x="89" y="38"/>
                  <a:pt x="89" y="38"/>
                  <a:pt x="89" y="38"/>
                </a:cubicBezTo>
                <a:cubicBezTo>
                  <a:pt x="92" y="36"/>
                  <a:pt x="92" y="36"/>
                  <a:pt x="92" y="36"/>
                </a:cubicBezTo>
                <a:cubicBezTo>
                  <a:pt x="91" y="32"/>
                  <a:pt x="91" y="32"/>
                  <a:pt x="91" y="32"/>
                </a:cubicBezTo>
                <a:cubicBezTo>
                  <a:pt x="94" y="30"/>
                  <a:pt x="94" y="30"/>
                  <a:pt x="94" y="30"/>
                </a:cubicBezTo>
                <a:cubicBezTo>
                  <a:pt x="98" y="27"/>
                  <a:pt x="98" y="27"/>
                  <a:pt x="98" y="27"/>
                </a:cubicBezTo>
                <a:cubicBezTo>
                  <a:pt x="96" y="25"/>
                  <a:pt x="96" y="25"/>
                  <a:pt x="96" y="25"/>
                </a:cubicBezTo>
                <a:cubicBezTo>
                  <a:pt x="97" y="21"/>
                  <a:pt x="97" y="21"/>
                  <a:pt x="97" y="21"/>
                </a:cubicBezTo>
                <a:cubicBezTo>
                  <a:pt x="96" y="16"/>
                  <a:pt x="96" y="16"/>
                  <a:pt x="96" y="16"/>
                </a:cubicBezTo>
                <a:cubicBezTo>
                  <a:pt x="89" y="15"/>
                  <a:pt x="89" y="15"/>
                  <a:pt x="89" y="15"/>
                </a:cubicBezTo>
                <a:cubicBezTo>
                  <a:pt x="85" y="16"/>
                  <a:pt x="85" y="16"/>
                  <a:pt x="85" y="16"/>
                </a:cubicBezTo>
                <a:cubicBezTo>
                  <a:pt x="80" y="17"/>
                  <a:pt x="80" y="17"/>
                  <a:pt x="80" y="17"/>
                </a:cubicBezTo>
                <a:cubicBezTo>
                  <a:pt x="76" y="18"/>
                  <a:pt x="76" y="18"/>
                  <a:pt x="76" y="18"/>
                </a:cubicBezTo>
                <a:cubicBezTo>
                  <a:pt x="76" y="10"/>
                  <a:pt x="76" y="10"/>
                  <a:pt x="76" y="10"/>
                </a:cubicBezTo>
                <a:cubicBezTo>
                  <a:pt x="75" y="2"/>
                  <a:pt x="75" y="2"/>
                  <a:pt x="75" y="2"/>
                </a:cubicBezTo>
                <a:cubicBezTo>
                  <a:pt x="76" y="2"/>
                  <a:pt x="76" y="2"/>
                  <a:pt x="76" y="2"/>
                </a:cubicBezTo>
                <a:cubicBezTo>
                  <a:pt x="73" y="1"/>
                  <a:pt x="73" y="1"/>
                  <a:pt x="73" y="1"/>
                </a:cubicBezTo>
                <a:cubicBezTo>
                  <a:pt x="62" y="0"/>
                  <a:pt x="62" y="0"/>
                  <a:pt x="62" y="0"/>
                </a:cubicBezTo>
                <a:cubicBezTo>
                  <a:pt x="54" y="0"/>
                  <a:pt x="54" y="0"/>
                  <a:pt x="54" y="0"/>
                </a:cubicBezTo>
                <a:cubicBezTo>
                  <a:pt x="46" y="1"/>
                  <a:pt x="46" y="1"/>
                  <a:pt x="46" y="1"/>
                </a:cubicBezTo>
                <a:cubicBezTo>
                  <a:pt x="43" y="2"/>
                  <a:pt x="43" y="2"/>
                  <a:pt x="43" y="2"/>
                </a:cubicBezTo>
                <a:cubicBezTo>
                  <a:pt x="23" y="2"/>
                  <a:pt x="23" y="2"/>
                  <a:pt x="23" y="2"/>
                </a:cubicBezTo>
                <a:cubicBezTo>
                  <a:pt x="22" y="1"/>
                  <a:pt x="22" y="1"/>
                  <a:pt x="22" y="1"/>
                </a:cubicBezTo>
                <a:cubicBezTo>
                  <a:pt x="17" y="1"/>
                  <a:pt x="17" y="1"/>
                  <a:pt x="17" y="1"/>
                </a:cubicBezTo>
                <a:cubicBezTo>
                  <a:pt x="16" y="2"/>
                  <a:pt x="16" y="3"/>
                  <a:pt x="15" y="4"/>
                </a:cubicBezTo>
                <a:cubicBezTo>
                  <a:pt x="14" y="8"/>
                  <a:pt x="11" y="12"/>
                  <a:pt x="10" y="16"/>
                </a:cubicBezTo>
                <a:cubicBezTo>
                  <a:pt x="9" y="20"/>
                  <a:pt x="11" y="25"/>
                  <a:pt x="10" y="30"/>
                </a:cubicBezTo>
                <a:cubicBezTo>
                  <a:pt x="8" y="37"/>
                  <a:pt x="7" y="45"/>
                  <a:pt x="2" y="51"/>
                </a:cubicBezTo>
                <a:cubicBezTo>
                  <a:pt x="1" y="52"/>
                  <a:pt x="1" y="53"/>
                  <a:pt x="1" y="55"/>
                </a:cubicBezTo>
                <a:cubicBezTo>
                  <a:pt x="0" y="55"/>
                  <a:pt x="1" y="56"/>
                  <a:pt x="1" y="57"/>
                </a:cubicBezTo>
                <a:cubicBezTo>
                  <a:pt x="10" y="79"/>
                  <a:pt x="13" y="84"/>
                  <a:pt x="31" y="101"/>
                </a:cubicBezTo>
                <a:cubicBezTo>
                  <a:pt x="34" y="103"/>
                  <a:pt x="37" y="106"/>
                  <a:pt x="41" y="109"/>
                </a:cubicBezTo>
                <a:cubicBezTo>
                  <a:pt x="40" y="108"/>
                  <a:pt x="39" y="107"/>
                  <a:pt x="38" y="107"/>
                </a:cubicBezTo>
                <a:lnTo>
                  <a:pt x="41" y="10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266">
            <a:extLst>
              <a:ext uri="{FF2B5EF4-FFF2-40B4-BE49-F238E27FC236}">
                <a16:creationId xmlns:a16="http://schemas.microsoft.com/office/drawing/2014/main" id="{8875031A-4002-BAD9-5D60-475495FD38BA}"/>
              </a:ext>
            </a:extLst>
          </p:cNvPr>
          <p:cNvSpPr>
            <a:spLocks/>
          </p:cNvSpPr>
          <p:nvPr/>
        </p:nvSpPr>
        <p:spPr bwMode="auto">
          <a:xfrm>
            <a:off x="21226088" y="9369427"/>
            <a:ext cx="103188" cy="71438"/>
          </a:xfrm>
          <a:custGeom>
            <a:avLst/>
            <a:gdLst>
              <a:gd name="T0" fmla="*/ 12 w 33"/>
              <a:gd name="T1" fmla="*/ 0 h 23"/>
              <a:gd name="T2" fmla="*/ 7 w 33"/>
              <a:gd name="T3" fmla="*/ 0 h 23"/>
              <a:gd name="T4" fmla="*/ 5 w 33"/>
              <a:gd name="T5" fmla="*/ 3 h 23"/>
              <a:gd name="T6" fmla="*/ 0 w 33"/>
              <a:gd name="T7" fmla="*/ 15 h 23"/>
              <a:gd name="T8" fmla="*/ 0 w 33"/>
              <a:gd name="T9" fmla="*/ 23 h 23"/>
              <a:gd name="T10" fmla="*/ 5 w 33"/>
              <a:gd name="T11" fmla="*/ 23 h 23"/>
              <a:gd name="T12" fmla="*/ 6 w 33"/>
              <a:gd name="T13" fmla="*/ 21 h 23"/>
              <a:gd name="T14" fmla="*/ 8 w 33"/>
              <a:gd name="T15" fmla="*/ 20 h 23"/>
              <a:gd name="T16" fmla="*/ 10 w 33"/>
              <a:gd name="T17" fmla="*/ 21 h 23"/>
              <a:gd name="T18" fmla="*/ 33 w 33"/>
              <a:gd name="T19" fmla="*/ 21 h 23"/>
              <a:gd name="T20" fmla="*/ 33 w 33"/>
              <a:gd name="T21" fmla="*/ 1 h 23"/>
              <a:gd name="T22" fmla="*/ 12 w 33"/>
              <a:gd name="T23" fmla="*/ 1 h 23"/>
              <a:gd name="T24" fmla="*/ 12 w 3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3">
                <a:moveTo>
                  <a:pt x="12" y="0"/>
                </a:moveTo>
                <a:cubicBezTo>
                  <a:pt x="7" y="0"/>
                  <a:pt x="7" y="0"/>
                  <a:pt x="7" y="0"/>
                </a:cubicBezTo>
                <a:cubicBezTo>
                  <a:pt x="6" y="1"/>
                  <a:pt x="6" y="2"/>
                  <a:pt x="5" y="3"/>
                </a:cubicBezTo>
                <a:cubicBezTo>
                  <a:pt x="4" y="7"/>
                  <a:pt x="1" y="11"/>
                  <a:pt x="0" y="15"/>
                </a:cubicBezTo>
                <a:cubicBezTo>
                  <a:pt x="0" y="17"/>
                  <a:pt x="0" y="20"/>
                  <a:pt x="0" y="23"/>
                </a:cubicBezTo>
                <a:cubicBezTo>
                  <a:pt x="5" y="23"/>
                  <a:pt x="5" y="23"/>
                  <a:pt x="5" y="23"/>
                </a:cubicBezTo>
                <a:cubicBezTo>
                  <a:pt x="6" y="21"/>
                  <a:pt x="6" y="21"/>
                  <a:pt x="6" y="21"/>
                </a:cubicBezTo>
                <a:cubicBezTo>
                  <a:pt x="8" y="20"/>
                  <a:pt x="8" y="20"/>
                  <a:pt x="8" y="20"/>
                </a:cubicBezTo>
                <a:cubicBezTo>
                  <a:pt x="10" y="21"/>
                  <a:pt x="10" y="21"/>
                  <a:pt x="10" y="21"/>
                </a:cubicBezTo>
                <a:cubicBezTo>
                  <a:pt x="33" y="21"/>
                  <a:pt x="33" y="21"/>
                  <a:pt x="33" y="21"/>
                </a:cubicBezTo>
                <a:cubicBezTo>
                  <a:pt x="33" y="1"/>
                  <a:pt x="33" y="1"/>
                  <a:pt x="33" y="1"/>
                </a:cubicBezTo>
                <a:cubicBezTo>
                  <a:pt x="12" y="1"/>
                  <a:pt x="12" y="1"/>
                  <a:pt x="12" y="1"/>
                </a:cubicBezTo>
                <a:lnTo>
                  <a:pt x="12"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267">
            <a:extLst>
              <a:ext uri="{FF2B5EF4-FFF2-40B4-BE49-F238E27FC236}">
                <a16:creationId xmlns:a16="http://schemas.microsoft.com/office/drawing/2014/main" id="{8AA87442-3038-B1D8-729D-AD8954A78D80}"/>
              </a:ext>
            </a:extLst>
          </p:cNvPr>
          <p:cNvSpPr>
            <a:spLocks/>
          </p:cNvSpPr>
          <p:nvPr/>
        </p:nvSpPr>
        <p:spPr bwMode="auto">
          <a:xfrm>
            <a:off x="21232438" y="9401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268">
            <a:extLst>
              <a:ext uri="{FF2B5EF4-FFF2-40B4-BE49-F238E27FC236}">
                <a16:creationId xmlns:a16="http://schemas.microsoft.com/office/drawing/2014/main" id="{0AD62E7E-11CA-B21E-246D-4B8A47E8B436}"/>
              </a:ext>
            </a:extLst>
          </p:cNvPr>
          <p:cNvSpPr>
            <a:spLocks/>
          </p:cNvSpPr>
          <p:nvPr/>
        </p:nvSpPr>
        <p:spPr bwMode="auto">
          <a:xfrm>
            <a:off x="21184813" y="8769350"/>
            <a:ext cx="414338" cy="622300"/>
          </a:xfrm>
          <a:custGeom>
            <a:avLst/>
            <a:gdLst>
              <a:gd name="T0" fmla="*/ 13 w 132"/>
              <a:gd name="T1" fmla="*/ 160 h 198"/>
              <a:gd name="T2" fmla="*/ 20 w 132"/>
              <a:gd name="T3" fmla="*/ 191 h 198"/>
              <a:gd name="T4" fmla="*/ 25 w 132"/>
              <a:gd name="T5" fmla="*/ 191 h 198"/>
              <a:gd name="T6" fmla="*/ 46 w 132"/>
              <a:gd name="T7" fmla="*/ 192 h 198"/>
              <a:gd name="T8" fmla="*/ 57 w 132"/>
              <a:gd name="T9" fmla="*/ 190 h 198"/>
              <a:gd name="T10" fmla="*/ 76 w 132"/>
              <a:gd name="T11" fmla="*/ 191 h 198"/>
              <a:gd name="T12" fmla="*/ 102 w 132"/>
              <a:gd name="T13" fmla="*/ 192 h 198"/>
              <a:gd name="T14" fmla="*/ 113 w 132"/>
              <a:gd name="T15" fmla="*/ 194 h 198"/>
              <a:gd name="T16" fmla="*/ 128 w 132"/>
              <a:gd name="T17" fmla="*/ 198 h 198"/>
              <a:gd name="T18" fmla="*/ 128 w 132"/>
              <a:gd name="T19" fmla="*/ 192 h 198"/>
              <a:gd name="T20" fmla="*/ 131 w 132"/>
              <a:gd name="T21" fmla="*/ 184 h 198"/>
              <a:gd name="T22" fmla="*/ 123 w 132"/>
              <a:gd name="T23" fmla="*/ 172 h 198"/>
              <a:gd name="T24" fmla="*/ 116 w 132"/>
              <a:gd name="T25" fmla="*/ 160 h 198"/>
              <a:gd name="T26" fmla="*/ 112 w 132"/>
              <a:gd name="T27" fmla="*/ 153 h 198"/>
              <a:gd name="T28" fmla="*/ 105 w 132"/>
              <a:gd name="T29" fmla="*/ 138 h 198"/>
              <a:gd name="T30" fmla="*/ 104 w 132"/>
              <a:gd name="T31" fmla="*/ 131 h 198"/>
              <a:gd name="T32" fmla="*/ 103 w 132"/>
              <a:gd name="T33" fmla="*/ 122 h 198"/>
              <a:gd name="T34" fmla="*/ 106 w 132"/>
              <a:gd name="T35" fmla="*/ 119 h 198"/>
              <a:gd name="T36" fmla="*/ 112 w 132"/>
              <a:gd name="T37" fmla="*/ 109 h 198"/>
              <a:gd name="T38" fmla="*/ 119 w 132"/>
              <a:gd name="T39" fmla="*/ 99 h 198"/>
              <a:gd name="T40" fmla="*/ 121 w 132"/>
              <a:gd name="T41" fmla="*/ 90 h 198"/>
              <a:gd name="T42" fmla="*/ 112 w 132"/>
              <a:gd name="T43" fmla="*/ 78 h 198"/>
              <a:gd name="T44" fmla="*/ 101 w 132"/>
              <a:gd name="T45" fmla="*/ 68 h 198"/>
              <a:gd name="T46" fmla="*/ 95 w 132"/>
              <a:gd name="T47" fmla="*/ 58 h 198"/>
              <a:gd name="T48" fmla="*/ 104 w 132"/>
              <a:gd name="T49" fmla="*/ 55 h 198"/>
              <a:gd name="T50" fmla="*/ 119 w 132"/>
              <a:gd name="T51" fmla="*/ 56 h 198"/>
              <a:gd name="T52" fmla="*/ 115 w 132"/>
              <a:gd name="T53" fmla="*/ 50 h 198"/>
              <a:gd name="T54" fmla="*/ 112 w 132"/>
              <a:gd name="T55" fmla="*/ 46 h 198"/>
              <a:gd name="T56" fmla="*/ 109 w 132"/>
              <a:gd name="T57" fmla="*/ 37 h 198"/>
              <a:gd name="T58" fmla="*/ 111 w 132"/>
              <a:gd name="T59" fmla="*/ 31 h 198"/>
              <a:gd name="T60" fmla="*/ 111 w 132"/>
              <a:gd name="T61" fmla="*/ 23 h 198"/>
              <a:gd name="T62" fmla="*/ 107 w 132"/>
              <a:gd name="T63" fmla="*/ 13 h 198"/>
              <a:gd name="T64" fmla="*/ 101 w 132"/>
              <a:gd name="T65" fmla="*/ 4 h 198"/>
              <a:gd name="T66" fmla="*/ 95 w 132"/>
              <a:gd name="T67" fmla="*/ 7 h 198"/>
              <a:gd name="T68" fmla="*/ 97 w 132"/>
              <a:gd name="T69" fmla="*/ 16 h 198"/>
              <a:gd name="T70" fmla="*/ 102 w 132"/>
              <a:gd name="T71" fmla="*/ 23 h 198"/>
              <a:gd name="T72" fmla="*/ 97 w 132"/>
              <a:gd name="T73" fmla="*/ 32 h 198"/>
              <a:gd name="T74" fmla="*/ 88 w 132"/>
              <a:gd name="T75" fmla="*/ 37 h 198"/>
              <a:gd name="T76" fmla="*/ 84 w 132"/>
              <a:gd name="T77" fmla="*/ 57 h 198"/>
              <a:gd name="T78" fmla="*/ 74 w 132"/>
              <a:gd name="T79" fmla="*/ 65 h 198"/>
              <a:gd name="T80" fmla="*/ 72 w 132"/>
              <a:gd name="T81" fmla="*/ 77 h 198"/>
              <a:gd name="T82" fmla="*/ 61 w 132"/>
              <a:gd name="T83" fmla="*/ 94 h 198"/>
              <a:gd name="T84" fmla="*/ 51 w 132"/>
              <a:gd name="T85" fmla="*/ 109 h 198"/>
              <a:gd name="T86" fmla="*/ 39 w 132"/>
              <a:gd name="T87" fmla="*/ 113 h 198"/>
              <a:gd name="T88" fmla="*/ 27 w 132"/>
              <a:gd name="T89" fmla="*/ 107 h 198"/>
              <a:gd name="T90" fmla="*/ 22 w 132"/>
              <a:gd name="T91" fmla="*/ 109 h 198"/>
              <a:gd name="T92" fmla="*/ 20 w 132"/>
              <a:gd name="T93" fmla="*/ 114 h 198"/>
              <a:gd name="T94" fmla="*/ 8 w 132"/>
              <a:gd name="T95" fmla="*/ 127 h 198"/>
              <a:gd name="T96" fmla="*/ 8 w 132"/>
              <a:gd name="T97" fmla="*/ 136 h 198"/>
              <a:gd name="T98" fmla="*/ 1 w 132"/>
              <a:gd name="T99" fmla="*/ 146 h 198"/>
              <a:gd name="T100" fmla="*/ 7 w 132"/>
              <a:gd name="T101" fmla="*/ 1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198">
                <a:moveTo>
                  <a:pt x="7" y="155"/>
                </a:moveTo>
                <a:cubicBezTo>
                  <a:pt x="8" y="157"/>
                  <a:pt x="11" y="159"/>
                  <a:pt x="13" y="160"/>
                </a:cubicBezTo>
                <a:cubicBezTo>
                  <a:pt x="20" y="165"/>
                  <a:pt x="21" y="173"/>
                  <a:pt x="21" y="180"/>
                </a:cubicBezTo>
                <a:cubicBezTo>
                  <a:pt x="21" y="184"/>
                  <a:pt x="21" y="187"/>
                  <a:pt x="20" y="191"/>
                </a:cubicBezTo>
                <a:cubicBezTo>
                  <a:pt x="25" y="191"/>
                  <a:pt x="25" y="191"/>
                  <a:pt x="25" y="191"/>
                </a:cubicBezTo>
                <a:cubicBezTo>
                  <a:pt x="25" y="191"/>
                  <a:pt x="25" y="191"/>
                  <a:pt x="25" y="191"/>
                </a:cubicBezTo>
                <a:cubicBezTo>
                  <a:pt x="26" y="192"/>
                  <a:pt x="26" y="192"/>
                  <a:pt x="26" y="192"/>
                </a:cubicBezTo>
                <a:cubicBezTo>
                  <a:pt x="46" y="192"/>
                  <a:pt x="46" y="192"/>
                  <a:pt x="46" y="192"/>
                </a:cubicBezTo>
                <a:cubicBezTo>
                  <a:pt x="49" y="191"/>
                  <a:pt x="49" y="191"/>
                  <a:pt x="49" y="191"/>
                </a:cubicBezTo>
                <a:cubicBezTo>
                  <a:pt x="57" y="190"/>
                  <a:pt x="57" y="190"/>
                  <a:pt x="57" y="190"/>
                </a:cubicBezTo>
                <a:cubicBezTo>
                  <a:pt x="65" y="190"/>
                  <a:pt x="65" y="190"/>
                  <a:pt x="65" y="190"/>
                </a:cubicBezTo>
                <a:cubicBezTo>
                  <a:pt x="76" y="191"/>
                  <a:pt x="76" y="191"/>
                  <a:pt x="76" y="191"/>
                </a:cubicBezTo>
                <a:cubicBezTo>
                  <a:pt x="79" y="192"/>
                  <a:pt x="79" y="192"/>
                  <a:pt x="79" y="192"/>
                </a:cubicBezTo>
                <a:cubicBezTo>
                  <a:pt x="102" y="192"/>
                  <a:pt x="102" y="192"/>
                  <a:pt x="102" y="192"/>
                </a:cubicBezTo>
                <a:cubicBezTo>
                  <a:pt x="108" y="194"/>
                  <a:pt x="108" y="194"/>
                  <a:pt x="108" y="194"/>
                </a:cubicBezTo>
                <a:cubicBezTo>
                  <a:pt x="113" y="194"/>
                  <a:pt x="113" y="194"/>
                  <a:pt x="113" y="194"/>
                </a:cubicBezTo>
                <a:cubicBezTo>
                  <a:pt x="120" y="196"/>
                  <a:pt x="120" y="196"/>
                  <a:pt x="120" y="196"/>
                </a:cubicBezTo>
                <a:cubicBezTo>
                  <a:pt x="128" y="198"/>
                  <a:pt x="128" y="198"/>
                  <a:pt x="128" y="198"/>
                </a:cubicBezTo>
                <a:cubicBezTo>
                  <a:pt x="129" y="197"/>
                  <a:pt x="129" y="197"/>
                  <a:pt x="129" y="197"/>
                </a:cubicBezTo>
                <a:cubicBezTo>
                  <a:pt x="128" y="192"/>
                  <a:pt x="128" y="192"/>
                  <a:pt x="128" y="192"/>
                </a:cubicBezTo>
                <a:cubicBezTo>
                  <a:pt x="132" y="186"/>
                  <a:pt x="132" y="186"/>
                  <a:pt x="132" y="186"/>
                </a:cubicBezTo>
                <a:cubicBezTo>
                  <a:pt x="131" y="184"/>
                  <a:pt x="131" y="184"/>
                  <a:pt x="131" y="184"/>
                </a:cubicBezTo>
                <a:cubicBezTo>
                  <a:pt x="130" y="177"/>
                  <a:pt x="130" y="177"/>
                  <a:pt x="130" y="177"/>
                </a:cubicBezTo>
                <a:cubicBezTo>
                  <a:pt x="123" y="172"/>
                  <a:pt x="123" y="172"/>
                  <a:pt x="123" y="172"/>
                </a:cubicBezTo>
                <a:cubicBezTo>
                  <a:pt x="119" y="164"/>
                  <a:pt x="119" y="164"/>
                  <a:pt x="119" y="164"/>
                </a:cubicBezTo>
                <a:cubicBezTo>
                  <a:pt x="116" y="160"/>
                  <a:pt x="116" y="160"/>
                  <a:pt x="116" y="160"/>
                </a:cubicBezTo>
                <a:cubicBezTo>
                  <a:pt x="115" y="157"/>
                  <a:pt x="115" y="157"/>
                  <a:pt x="115" y="157"/>
                </a:cubicBezTo>
                <a:cubicBezTo>
                  <a:pt x="112" y="153"/>
                  <a:pt x="112" y="153"/>
                  <a:pt x="112" y="153"/>
                </a:cubicBezTo>
                <a:cubicBezTo>
                  <a:pt x="105" y="150"/>
                  <a:pt x="105" y="150"/>
                  <a:pt x="105" y="150"/>
                </a:cubicBezTo>
                <a:cubicBezTo>
                  <a:pt x="105" y="138"/>
                  <a:pt x="105" y="138"/>
                  <a:pt x="105" y="138"/>
                </a:cubicBezTo>
                <a:cubicBezTo>
                  <a:pt x="104" y="133"/>
                  <a:pt x="104" y="133"/>
                  <a:pt x="104" y="133"/>
                </a:cubicBezTo>
                <a:cubicBezTo>
                  <a:pt x="104" y="131"/>
                  <a:pt x="104" y="131"/>
                  <a:pt x="104" y="131"/>
                </a:cubicBezTo>
                <a:cubicBezTo>
                  <a:pt x="104" y="128"/>
                  <a:pt x="104" y="128"/>
                  <a:pt x="104" y="128"/>
                </a:cubicBezTo>
                <a:cubicBezTo>
                  <a:pt x="103" y="122"/>
                  <a:pt x="103" y="122"/>
                  <a:pt x="103" y="122"/>
                </a:cubicBezTo>
                <a:cubicBezTo>
                  <a:pt x="104" y="120"/>
                  <a:pt x="104" y="120"/>
                  <a:pt x="104" y="120"/>
                </a:cubicBezTo>
                <a:cubicBezTo>
                  <a:pt x="106" y="119"/>
                  <a:pt x="106" y="119"/>
                  <a:pt x="106" y="119"/>
                </a:cubicBezTo>
                <a:cubicBezTo>
                  <a:pt x="108" y="115"/>
                  <a:pt x="108" y="115"/>
                  <a:pt x="108" y="115"/>
                </a:cubicBezTo>
                <a:cubicBezTo>
                  <a:pt x="112" y="109"/>
                  <a:pt x="112" y="109"/>
                  <a:pt x="112" y="109"/>
                </a:cubicBezTo>
                <a:cubicBezTo>
                  <a:pt x="116" y="100"/>
                  <a:pt x="116" y="100"/>
                  <a:pt x="116" y="100"/>
                </a:cubicBezTo>
                <a:cubicBezTo>
                  <a:pt x="119" y="99"/>
                  <a:pt x="119" y="99"/>
                  <a:pt x="119" y="99"/>
                </a:cubicBezTo>
                <a:cubicBezTo>
                  <a:pt x="122" y="95"/>
                  <a:pt x="122" y="95"/>
                  <a:pt x="122" y="95"/>
                </a:cubicBezTo>
                <a:cubicBezTo>
                  <a:pt x="121" y="90"/>
                  <a:pt x="121" y="90"/>
                  <a:pt x="121" y="90"/>
                </a:cubicBezTo>
                <a:cubicBezTo>
                  <a:pt x="116" y="82"/>
                  <a:pt x="116" y="82"/>
                  <a:pt x="116" y="82"/>
                </a:cubicBezTo>
                <a:cubicBezTo>
                  <a:pt x="112" y="78"/>
                  <a:pt x="112" y="78"/>
                  <a:pt x="112" y="78"/>
                </a:cubicBezTo>
                <a:cubicBezTo>
                  <a:pt x="104" y="71"/>
                  <a:pt x="104" y="71"/>
                  <a:pt x="104" y="71"/>
                </a:cubicBezTo>
                <a:cubicBezTo>
                  <a:pt x="101" y="68"/>
                  <a:pt x="101" y="68"/>
                  <a:pt x="101" y="68"/>
                </a:cubicBezTo>
                <a:cubicBezTo>
                  <a:pt x="96" y="64"/>
                  <a:pt x="96" y="64"/>
                  <a:pt x="96" y="64"/>
                </a:cubicBezTo>
                <a:cubicBezTo>
                  <a:pt x="95" y="58"/>
                  <a:pt x="95" y="58"/>
                  <a:pt x="95" y="58"/>
                </a:cubicBezTo>
                <a:cubicBezTo>
                  <a:pt x="97" y="54"/>
                  <a:pt x="97" y="54"/>
                  <a:pt x="97" y="54"/>
                </a:cubicBezTo>
                <a:cubicBezTo>
                  <a:pt x="104" y="55"/>
                  <a:pt x="104" y="55"/>
                  <a:pt x="104" y="55"/>
                </a:cubicBezTo>
                <a:cubicBezTo>
                  <a:pt x="112" y="54"/>
                  <a:pt x="112" y="54"/>
                  <a:pt x="112" y="54"/>
                </a:cubicBezTo>
                <a:cubicBezTo>
                  <a:pt x="119" y="56"/>
                  <a:pt x="119" y="56"/>
                  <a:pt x="119" y="56"/>
                </a:cubicBezTo>
                <a:cubicBezTo>
                  <a:pt x="121" y="54"/>
                  <a:pt x="121" y="54"/>
                  <a:pt x="121" y="54"/>
                </a:cubicBezTo>
                <a:cubicBezTo>
                  <a:pt x="115" y="50"/>
                  <a:pt x="115" y="50"/>
                  <a:pt x="115" y="50"/>
                </a:cubicBezTo>
                <a:cubicBezTo>
                  <a:pt x="114" y="46"/>
                  <a:pt x="114" y="46"/>
                  <a:pt x="114" y="46"/>
                </a:cubicBezTo>
                <a:cubicBezTo>
                  <a:pt x="112" y="46"/>
                  <a:pt x="112" y="46"/>
                  <a:pt x="112" y="46"/>
                </a:cubicBezTo>
                <a:cubicBezTo>
                  <a:pt x="109" y="40"/>
                  <a:pt x="109" y="40"/>
                  <a:pt x="109" y="40"/>
                </a:cubicBezTo>
                <a:cubicBezTo>
                  <a:pt x="109" y="37"/>
                  <a:pt x="109" y="37"/>
                  <a:pt x="109" y="37"/>
                </a:cubicBezTo>
                <a:cubicBezTo>
                  <a:pt x="111" y="34"/>
                  <a:pt x="111" y="34"/>
                  <a:pt x="111" y="34"/>
                </a:cubicBezTo>
                <a:cubicBezTo>
                  <a:pt x="111" y="31"/>
                  <a:pt x="111" y="31"/>
                  <a:pt x="111" y="31"/>
                </a:cubicBezTo>
                <a:cubicBezTo>
                  <a:pt x="110" y="28"/>
                  <a:pt x="110" y="28"/>
                  <a:pt x="110" y="28"/>
                </a:cubicBezTo>
                <a:cubicBezTo>
                  <a:pt x="111" y="23"/>
                  <a:pt x="111" y="23"/>
                  <a:pt x="111" y="23"/>
                </a:cubicBezTo>
                <a:cubicBezTo>
                  <a:pt x="109" y="18"/>
                  <a:pt x="109" y="18"/>
                  <a:pt x="109" y="18"/>
                </a:cubicBezTo>
                <a:cubicBezTo>
                  <a:pt x="107" y="13"/>
                  <a:pt x="107" y="13"/>
                  <a:pt x="107" y="13"/>
                </a:cubicBezTo>
                <a:cubicBezTo>
                  <a:pt x="106" y="8"/>
                  <a:pt x="106" y="8"/>
                  <a:pt x="106" y="8"/>
                </a:cubicBezTo>
                <a:cubicBezTo>
                  <a:pt x="101" y="4"/>
                  <a:pt x="101" y="4"/>
                  <a:pt x="101" y="4"/>
                </a:cubicBezTo>
                <a:cubicBezTo>
                  <a:pt x="94" y="0"/>
                  <a:pt x="94" y="0"/>
                  <a:pt x="94" y="0"/>
                </a:cubicBezTo>
                <a:cubicBezTo>
                  <a:pt x="95" y="7"/>
                  <a:pt x="95" y="7"/>
                  <a:pt x="95" y="7"/>
                </a:cubicBezTo>
                <a:cubicBezTo>
                  <a:pt x="95" y="12"/>
                  <a:pt x="95" y="12"/>
                  <a:pt x="95" y="12"/>
                </a:cubicBezTo>
                <a:cubicBezTo>
                  <a:pt x="97" y="16"/>
                  <a:pt x="97" y="16"/>
                  <a:pt x="97" y="16"/>
                </a:cubicBezTo>
                <a:cubicBezTo>
                  <a:pt x="100" y="16"/>
                  <a:pt x="100" y="16"/>
                  <a:pt x="100" y="16"/>
                </a:cubicBezTo>
                <a:cubicBezTo>
                  <a:pt x="102" y="23"/>
                  <a:pt x="102" y="23"/>
                  <a:pt x="102" y="23"/>
                </a:cubicBezTo>
                <a:cubicBezTo>
                  <a:pt x="101" y="28"/>
                  <a:pt x="101" y="28"/>
                  <a:pt x="101" y="28"/>
                </a:cubicBezTo>
                <a:cubicBezTo>
                  <a:pt x="97" y="32"/>
                  <a:pt x="97" y="32"/>
                  <a:pt x="97" y="32"/>
                </a:cubicBezTo>
                <a:cubicBezTo>
                  <a:pt x="94" y="31"/>
                  <a:pt x="94" y="31"/>
                  <a:pt x="94" y="31"/>
                </a:cubicBezTo>
                <a:cubicBezTo>
                  <a:pt x="88" y="37"/>
                  <a:pt x="88" y="37"/>
                  <a:pt x="88" y="37"/>
                </a:cubicBezTo>
                <a:cubicBezTo>
                  <a:pt x="83" y="47"/>
                  <a:pt x="83" y="47"/>
                  <a:pt x="83" y="47"/>
                </a:cubicBezTo>
                <a:cubicBezTo>
                  <a:pt x="84" y="57"/>
                  <a:pt x="84" y="57"/>
                  <a:pt x="84" y="57"/>
                </a:cubicBezTo>
                <a:cubicBezTo>
                  <a:pt x="81" y="61"/>
                  <a:pt x="81" y="61"/>
                  <a:pt x="81" y="61"/>
                </a:cubicBezTo>
                <a:cubicBezTo>
                  <a:pt x="74" y="65"/>
                  <a:pt x="74" y="65"/>
                  <a:pt x="74" y="65"/>
                </a:cubicBezTo>
                <a:cubicBezTo>
                  <a:pt x="74" y="71"/>
                  <a:pt x="74" y="71"/>
                  <a:pt x="74" y="71"/>
                </a:cubicBezTo>
                <a:cubicBezTo>
                  <a:pt x="72" y="77"/>
                  <a:pt x="72" y="77"/>
                  <a:pt x="72" y="77"/>
                </a:cubicBezTo>
                <a:cubicBezTo>
                  <a:pt x="63" y="86"/>
                  <a:pt x="63" y="86"/>
                  <a:pt x="63" y="86"/>
                </a:cubicBezTo>
                <a:cubicBezTo>
                  <a:pt x="61" y="94"/>
                  <a:pt x="61" y="94"/>
                  <a:pt x="61" y="94"/>
                </a:cubicBezTo>
                <a:cubicBezTo>
                  <a:pt x="56" y="103"/>
                  <a:pt x="56" y="103"/>
                  <a:pt x="56" y="103"/>
                </a:cubicBezTo>
                <a:cubicBezTo>
                  <a:pt x="51" y="109"/>
                  <a:pt x="51" y="109"/>
                  <a:pt x="51" y="109"/>
                </a:cubicBezTo>
                <a:cubicBezTo>
                  <a:pt x="45" y="116"/>
                  <a:pt x="45" y="116"/>
                  <a:pt x="45" y="116"/>
                </a:cubicBezTo>
                <a:cubicBezTo>
                  <a:pt x="39" y="113"/>
                  <a:pt x="39" y="113"/>
                  <a:pt x="39" y="113"/>
                </a:cubicBezTo>
                <a:cubicBezTo>
                  <a:pt x="34" y="109"/>
                  <a:pt x="34" y="109"/>
                  <a:pt x="34" y="109"/>
                </a:cubicBezTo>
                <a:cubicBezTo>
                  <a:pt x="27" y="107"/>
                  <a:pt x="27" y="107"/>
                  <a:pt x="27" y="107"/>
                </a:cubicBezTo>
                <a:cubicBezTo>
                  <a:pt x="24" y="110"/>
                  <a:pt x="24" y="110"/>
                  <a:pt x="24" y="110"/>
                </a:cubicBezTo>
                <a:cubicBezTo>
                  <a:pt x="22" y="109"/>
                  <a:pt x="22" y="109"/>
                  <a:pt x="22" y="109"/>
                </a:cubicBezTo>
                <a:cubicBezTo>
                  <a:pt x="21" y="111"/>
                  <a:pt x="21" y="111"/>
                  <a:pt x="21" y="111"/>
                </a:cubicBezTo>
                <a:cubicBezTo>
                  <a:pt x="20" y="114"/>
                  <a:pt x="20" y="114"/>
                  <a:pt x="20" y="114"/>
                </a:cubicBezTo>
                <a:cubicBezTo>
                  <a:pt x="9" y="125"/>
                  <a:pt x="9" y="125"/>
                  <a:pt x="9" y="125"/>
                </a:cubicBezTo>
                <a:cubicBezTo>
                  <a:pt x="8" y="127"/>
                  <a:pt x="8" y="127"/>
                  <a:pt x="8" y="127"/>
                </a:cubicBezTo>
                <a:cubicBezTo>
                  <a:pt x="6" y="129"/>
                  <a:pt x="6" y="129"/>
                  <a:pt x="6" y="129"/>
                </a:cubicBezTo>
                <a:cubicBezTo>
                  <a:pt x="8" y="136"/>
                  <a:pt x="8" y="136"/>
                  <a:pt x="8" y="136"/>
                </a:cubicBezTo>
                <a:cubicBezTo>
                  <a:pt x="6" y="141"/>
                  <a:pt x="6" y="141"/>
                  <a:pt x="6" y="141"/>
                </a:cubicBezTo>
                <a:cubicBezTo>
                  <a:pt x="1" y="146"/>
                  <a:pt x="1" y="146"/>
                  <a:pt x="1" y="146"/>
                </a:cubicBezTo>
                <a:cubicBezTo>
                  <a:pt x="0" y="150"/>
                  <a:pt x="0" y="150"/>
                  <a:pt x="0" y="150"/>
                </a:cubicBezTo>
                <a:cubicBezTo>
                  <a:pt x="3" y="150"/>
                  <a:pt x="5" y="151"/>
                  <a:pt x="7" y="15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269">
            <a:extLst>
              <a:ext uri="{FF2B5EF4-FFF2-40B4-BE49-F238E27FC236}">
                <a16:creationId xmlns:a16="http://schemas.microsoft.com/office/drawing/2014/main" id="{FB22E2E7-2321-79B4-6376-D345B1EB38CC}"/>
              </a:ext>
            </a:extLst>
          </p:cNvPr>
          <p:cNvSpPr>
            <a:spLocks/>
          </p:cNvSpPr>
          <p:nvPr/>
        </p:nvSpPr>
        <p:spPr bwMode="auto">
          <a:xfrm>
            <a:off x="21238788" y="9378950"/>
            <a:ext cx="3176" cy="12700"/>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1" y="1"/>
                  <a:pt x="1" y="3"/>
                  <a:pt x="0" y="4"/>
                </a:cubicBezTo>
                <a:cubicBezTo>
                  <a:pt x="1" y="3"/>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270">
            <a:extLst>
              <a:ext uri="{FF2B5EF4-FFF2-40B4-BE49-F238E27FC236}">
                <a16:creationId xmlns:a16="http://schemas.microsoft.com/office/drawing/2014/main" id="{6B4BBC6D-CBCA-22D8-DD86-9FE052CEF0BC}"/>
              </a:ext>
            </a:extLst>
          </p:cNvPr>
          <p:cNvSpPr>
            <a:spLocks/>
          </p:cNvSpPr>
          <p:nvPr/>
        </p:nvSpPr>
        <p:spPr bwMode="auto">
          <a:xfrm>
            <a:off x="21508662" y="8877301"/>
            <a:ext cx="703264" cy="476250"/>
          </a:xfrm>
          <a:custGeom>
            <a:avLst/>
            <a:gdLst>
              <a:gd name="T0" fmla="*/ 13 w 224"/>
              <a:gd name="T1" fmla="*/ 66 h 152"/>
              <a:gd name="T2" fmla="*/ 3 w 224"/>
              <a:gd name="T3" fmla="*/ 85 h 152"/>
              <a:gd name="T4" fmla="*/ 1 w 224"/>
              <a:gd name="T5" fmla="*/ 94 h 152"/>
              <a:gd name="T6" fmla="*/ 2 w 224"/>
              <a:gd name="T7" fmla="*/ 104 h 152"/>
              <a:gd name="T8" fmla="*/ 12 w 224"/>
              <a:gd name="T9" fmla="*/ 123 h 152"/>
              <a:gd name="T10" fmla="*/ 20 w 224"/>
              <a:gd name="T11" fmla="*/ 138 h 152"/>
              <a:gd name="T12" fmla="*/ 29 w 224"/>
              <a:gd name="T13" fmla="*/ 152 h 152"/>
              <a:gd name="T14" fmla="*/ 54 w 224"/>
              <a:gd name="T15" fmla="*/ 128 h 152"/>
              <a:gd name="T16" fmla="*/ 71 w 224"/>
              <a:gd name="T17" fmla="*/ 130 h 152"/>
              <a:gd name="T18" fmla="*/ 74 w 224"/>
              <a:gd name="T19" fmla="*/ 117 h 152"/>
              <a:gd name="T20" fmla="*/ 86 w 224"/>
              <a:gd name="T21" fmla="*/ 107 h 152"/>
              <a:gd name="T22" fmla="*/ 110 w 224"/>
              <a:gd name="T23" fmla="*/ 118 h 152"/>
              <a:gd name="T24" fmla="*/ 136 w 224"/>
              <a:gd name="T25" fmla="*/ 120 h 152"/>
              <a:gd name="T26" fmla="*/ 146 w 224"/>
              <a:gd name="T27" fmla="*/ 113 h 152"/>
              <a:gd name="T28" fmla="*/ 172 w 224"/>
              <a:gd name="T29" fmla="*/ 109 h 152"/>
              <a:gd name="T30" fmla="*/ 190 w 224"/>
              <a:gd name="T31" fmla="*/ 102 h 152"/>
              <a:gd name="T32" fmla="*/ 218 w 224"/>
              <a:gd name="T33" fmla="*/ 105 h 152"/>
              <a:gd name="T34" fmla="*/ 218 w 224"/>
              <a:gd name="T35" fmla="*/ 101 h 152"/>
              <a:gd name="T36" fmla="*/ 212 w 224"/>
              <a:gd name="T37" fmla="*/ 90 h 152"/>
              <a:gd name="T38" fmla="*/ 206 w 224"/>
              <a:gd name="T39" fmla="*/ 84 h 152"/>
              <a:gd name="T40" fmla="*/ 201 w 224"/>
              <a:gd name="T41" fmla="*/ 76 h 152"/>
              <a:gd name="T42" fmla="*/ 189 w 224"/>
              <a:gd name="T43" fmla="*/ 70 h 152"/>
              <a:gd name="T44" fmla="*/ 185 w 224"/>
              <a:gd name="T45" fmla="*/ 63 h 152"/>
              <a:gd name="T46" fmla="*/ 181 w 224"/>
              <a:gd name="T47" fmla="*/ 57 h 152"/>
              <a:gd name="T48" fmla="*/ 174 w 224"/>
              <a:gd name="T49" fmla="*/ 51 h 152"/>
              <a:gd name="T50" fmla="*/ 166 w 224"/>
              <a:gd name="T51" fmla="*/ 44 h 152"/>
              <a:gd name="T52" fmla="*/ 160 w 224"/>
              <a:gd name="T53" fmla="*/ 41 h 152"/>
              <a:gd name="T54" fmla="*/ 152 w 224"/>
              <a:gd name="T55" fmla="*/ 40 h 152"/>
              <a:gd name="T56" fmla="*/ 150 w 224"/>
              <a:gd name="T57" fmla="*/ 17 h 152"/>
              <a:gd name="T58" fmla="*/ 142 w 224"/>
              <a:gd name="T59" fmla="*/ 4 h 152"/>
              <a:gd name="T60" fmla="*/ 139 w 224"/>
              <a:gd name="T61" fmla="*/ 3 h 152"/>
              <a:gd name="T62" fmla="*/ 130 w 224"/>
              <a:gd name="T63" fmla="*/ 2 h 152"/>
              <a:gd name="T64" fmla="*/ 119 w 224"/>
              <a:gd name="T65" fmla="*/ 13 h 152"/>
              <a:gd name="T66" fmla="*/ 111 w 224"/>
              <a:gd name="T67" fmla="*/ 20 h 152"/>
              <a:gd name="T68" fmla="*/ 108 w 224"/>
              <a:gd name="T69" fmla="*/ 30 h 152"/>
              <a:gd name="T70" fmla="*/ 96 w 224"/>
              <a:gd name="T71" fmla="*/ 36 h 152"/>
              <a:gd name="T72" fmla="*/ 79 w 224"/>
              <a:gd name="T73" fmla="*/ 36 h 152"/>
              <a:gd name="T74" fmla="*/ 76 w 224"/>
              <a:gd name="T75" fmla="*/ 42 h 152"/>
              <a:gd name="T76" fmla="*/ 73 w 224"/>
              <a:gd name="T77" fmla="*/ 50 h 152"/>
              <a:gd name="T78" fmla="*/ 60 w 224"/>
              <a:gd name="T79" fmla="*/ 53 h 152"/>
              <a:gd name="T80" fmla="*/ 44 w 224"/>
              <a:gd name="T81" fmla="*/ 62 h 152"/>
              <a:gd name="T82" fmla="*/ 37 w 224"/>
              <a:gd name="T83" fmla="*/ 57 h 152"/>
              <a:gd name="T84" fmla="*/ 34 w 224"/>
              <a:gd name="T85" fmla="*/ 62 h 152"/>
              <a:gd name="T86" fmla="*/ 22 w 224"/>
              <a:gd name="T87" fmla="*/ 66 h 152"/>
              <a:gd name="T88" fmla="*/ 19 w 224"/>
              <a:gd name="T89" fmla="*/ 6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52">
                <a:moveTo>
                  <a:pt x="19" y="61"/>
                </a:moveTo>
                <a:cubicBezTo>
                  <a:pt x="16" y="65"/>
                  <a:pt x="16" y="65"/>
                  <a:pt x="16" y="65"/>
                </a:cubicBezTo>
                <a:cubicBezTo>
                  <a:pt x="13" y="66"/>
                  <a:pt x="13" y="66"/>
                  <a:pt x="13" y="66"/>
                </a:cubicBezTo>
                <a:cubicBezTo>
                  <a:pt x="9" y="75"/>
                  <a:pt x="9" y="75"/>
                  <a:pt x="9" y="75"/>
                </a:cubicBezTo>
                <a:cubicBezTo>
                  <a:pt x="5" y="81"/>
                  <a:pt x="5" y="81"/>
                  <a:pt x="5" y="81"/>
                </a:cubicBezTo>
                <a:cubicBezTo>
                  <a:pt x="3" y="85"/>
                  <a:pt x="3" y="85"/>
                  <a:pt x="3" y="85"/>
                </a:cubicBezTo>
                <a:cubicBezTo>
                  <a:pt x="1" y="86"/>
                  <a:pt x="1" y="86"/>
                  <a:pt x="1" y="86"/>
                </a:cubicBezTo>
                <a:cubicBezTo>
                  <a:pt x="0" y="88"/>
                  <a:pt x="0" y="88"/>
                  <a:pt x="0" y="88"/>
                </a:cubicBezTo>
                <a:cubicBezTo>
                  <a:pt x="1" y="94"/>
                  <a:pt x="1" y="94"/>
                  <a:pt x="1" y="94"/>
                </a:cubicBezTo>
                <a:cubicBezTo>
                  <a:pt x="1" y="97"/>
                  <a:pt x="1" y="97"/>
                  <a:pt x="1" y="97"/>
                </a:cubicBezTo>
                <a:cubicBezTo>
                  <a:pt x="1" y="99"/>
                  <a:pt x="1" y="99"/>
                  <a:pt x="1" y="99"/>
                </a:cubicBezTo>
                <a:cubicBezTo>
                  <a:pt x="2" y="104"/>
                  <a:pt x="2" y="104"/>
                  <a:pt x="2" y="104"/>
                </a:cubicBezTo>
                <a:cubicBezTo>
                  <a:pt x="2" y="116"/>
                  <a:pt x="2" y="116"/>
                  <a:pt x="2" y="116"/>
                </a:cubicBezTo>
                <a:cubicBezTo>
                  <a:pt x="9" y="119"/>
                  <a:pt x="9" y="119"/>
                  <a:pt x="9" y="119"/>
                </a:cubicBezTo>
                <a:cubicBezTo>
                  <a:pt x="12" y="123"/>
                  <a:pt x="12" y="123"/>
                  <a:pt x="12" y="123"/>
                </a:cubicBezTo>
                <a:cubicBezTo>
                  <a:pt x="13" y="126"/>
                  <a:pt x="13" y="126"/>
                  <a:pt x="13" y="126"/>
                </a:cubicBezTo>
                <a:cubicBezTo>
                  <a:pt x="16" y="130"/>
                  <a:pt x="16" y="130"/>
                  <a:pt x="16" y="130"/>
                </a:cubicBezTo>
                <a:cubicBezTo>
                  <a:pt x="20" y="138"/>
                  <a:pt x="20" y="138"/>
                  <a:pt x="20" y="138"/>
                </a:cubicBezTo>
                <a:cubicBezTo>
                  <a:pt x="27" y="143"/>
                  <a:pt x="27" y="143"/>
                  <a:pt x="27" y="143"/>
                </a:cubicBezTo>
                <a:cubicBezTo>
                  <a:pt x="28" y="150"/>
                  <a:pt x="28" y="150"/>
                  <a:pt x="28" y="150"/>
                </a:cubicBezTo>
                <a:cubicBezTo>
                  <a:pt x="29" y="152"/>
                  <a:pt x="29" y="152"/>
                  <a:pt x="29" y="152"/>
                </a:cubicBezTo>
                <a:cubicBezTo>
                  <a:pt x="37" y="137"/>
                  <a:pt x="37" y="137"/>
                  <a:pt x="37" y="137"/>
                </a:cubicBezTo>
                <a:cubicBezTo>
                  <a:pt x="44" y="132"/>
                  <a:pt x="44" y="132"/>
                  <a:pt x="44" y="132"/>
                </a:cubicBezTo>
                <a:cubicBezTo>
                  <a:pt x="54" y="128"/>
                  <a:pt x="54" y="128"/>
                  <a:pt x="54" y="128"/>
                </a:cubicBezTo>
                <a:cubicBezTo>
                  <a:pt x="61" y="127"/>
                  <a:pt x="61" y="127"/>
                  <a:pt x="61" y="127"/>
                </a:cubicBezTo>
                <a:cubicBezTo>
                  <a:pt x="66" y="131"/>
                  <a:pt x="66" y="131"/>
                  <a:pt x="66" y="131"/>
                </a:cubicBezTo>
                <a:cubicBezTo>
                  <a:pt x="71" y="130"/>
                  <a:pt x="71" y="130"/>
                  <a:pt x="71" y="130"/>
                </a:cubicBezTo>
                <a:cubicBezTo>
                  <a:pt x="72" y="123"/>
                  <a:pt x="72" y="123"/>
                  <a:pt x="72" y="123"/>
                </a:cubicBezTo>
                <a:cubicBezTo>
                  <a:pt x="70" y="118"/>
                  <a:pt x="70" y="118"/>
                  <a:pt x="70" y="118"/>
                </a:cubicBezTo>
                <a:cubicBezTo>
                  <a:pt x="74" y="117"/>
                  <a:pt x="74" y="117"/>
                  <a:pt x="74" y="117"/>
                </a:cubicBezTo>
                <a:cubicBezTo>
                  <a:pt x="76" y="112"/>
                  <a:pt x="76" y="112"/>
                  <a:pt x="76" y="112"/>
                </a:cubicBezTo>
                <a:cubicBezTo>
                  <a:pt x="79" y="108"/>
                  <a:pt x="79" y="108"/>
                  <a:pt x="79" y="108"/>
                </a:cubicBezTo>
                <a:cubicBezTo>
                  <a:pt x="86" y="107"/>
                  <a:pt x="86" y="107"/>
                  <a:pt x="86" y="107"/>
                </a:cubicBezTo>
                <a:cubicBezTo>
                  <a:pt x="92" y="109"/>
                  <a:pt x="92" y="109"/>
                  <a:pt x="92" y="109"/>
                </a:cubicBezTo>
                <a:cubicBezTo>
                  <a:pt x="101" y="116"/>
                  <a:pt x="101" y="116"/>
                  <a:pt x="101" y="116"/>
                </a:cubicBezTo>
                <a:cubicBezTo>
                  <a:pt x="110" y="118"/>
                  <a:pt x="110" y="118"/>
                  <a:pt x="110" y="118"/>
                </a:cubicBezTo>
                <a:cubicBezTo>
                  <a:pt x="123" y="119"/>
                  <a:pt x="123" y="119"/>
                  <a:pt x="123" y="119"/>
                </a:cubicBezTo>
                <a:cubicBezTo>
                  <a:pt x="130" y="121"/>
                  <a:pt x="130" y="121"/>
                  <a:pt x="130" y="121"/>
                </a:cubicBezTo>
                <a:cubicBezTo>
                  <a:pt x="136" y="120"/>
                  <a:pt x="136" y="120"/>
                  <a:pt x="136" y="120"/>
                </a:cubicBezTo>
                <a:cubicBezTo>
                  <a:pt x="135" y="117"/>
                  <a:pt x="135" y="117"/>
                  <a:pt x="135" y="117"/>
                </a:cubicBezTo>
                <a:cubicBezTo>
                  <a:pt x="140" y="111"/>
                  <a:pt x="140" y="111"/>
                  <a:pt x="140" y="111"/>
                </a:cubicBezTo>
                <a:cubicBezTo>
                  <a:pt x="146" y="113"/>
                  <a:pt x="146" y="113"/>
                  <a:pt x="146" y="113"/>
                </a:cubicBezTo>
                <a:cubicBezTo>
                  <a:pt x="157" y="111"/>
                  <a:pt x="157" y="111"/>
                  <a:pt x="157" y="111"/>
                </a:cubicBezTo>
                <a:cubicBezTo>
                  <a:pt x="157" y="111"/>
                  <a:pt x="167" y="106"/>
                  <a:pt x="169" y="106"/>
                </a:cubicBezTo>
                <a:cubicBezTo>
                  <a:pt x="170" y="106"/>
                  <a:pt x="172" y="109"/>
                  <a:pt x="172" y="109"/>
                </a:cubicBezTo>
                <a:cubicBezTo>
                  <a:pt x="183" y="107"/>
                  <a:pt x="183" y="107"/>
                  <a:pt x="183" y="107"/>
                </a:cubicBezTo>
                <a:cubicBezTo>
                  <a:pt x="187" y="103"/>
                  <a:pt x="187" y="103"/>
                  <a:pt x="187" y="103"/>
                </a:cubicBezTo>
                <a:cubicBezTo>
                  <a:pt x="190" y="102"/>
                  <a:pt x="190" y="102"/>
                  <a:pt x="190" y="102"/>
                </a:cubicBezTo>
                <a:cubicBezTo>
                  <a:pt x="197" y="104"/>
                  <a:pt x="197" y="104"/>
                  <a:pt x="197" y="104"/>
                </a:cubicBezTo>
                <a:cubicBezTo>
                  <a:pt x="209" y="106"/>
                  <a:pt x="209" y="106"/>
                  <a:pt x="209" y="106"/>
                </a:cubicBezTo>
                <a:cubicBezTo>
                  <a:pt x="218" y="105"/>
                  <a:pt x="218" y="105"/>
                  <a:pt x="218" y="105"/>
                </a:cubicBezTo>
                <a:cubicBezTo>
                  <a:pt x="224" y="107"/>
                  <a:pt x="224" y="107"/>
                  <a:pt x="224" y="107"/>
                </a:cubicBezTo>
                <a:cubicBezTo>
                  <a:pt x="223" y="105"/>
                  <a:pt x="223" y="105"/>
                  <a:pt x="223" y="105"/>
                </a:cubicBezTo>
                <a:cubicBezTo>
                  <a:pt x="218" y="101"/>
                  <a:pt x="218" y="101"/>
                  <a:pt x="218" y="101"/>
                </a:cubicBezTo>
                <a:cubicBezTo>
                  <a:pt x="217" y="95"/>
                  <a:pt x="217" y="95"/>
                  <a:pt x="217" y="95"/>
                </a:cubicBezTo>
                <a:cubicBezTo>
                  <a:pt x="217" y="93"/>
                  <a:pt x="217" y="93"/>
                  <a:pt x="217" y="93"/>
                </a:cubicBezTo>
                <a:cubicBezTo>
                  <a:pt x="212" y="90"/>
                  <a:pt x="212" y="90"/>
                  <a:pt x="212" y="90"/>
                </a:cubicBezTo>
                <a:cubicBezTo>
                  <a:pt x="207" y="88"/>
                  <a:pt x="207" y="88"/>
                  <a:pt x="207" y="88"/>
                </a:cubicBezTo>
                <a:cubicBezTo>
                  <a:pt x="207" y="85"/>
                  <a:pt x="207" y="85"/>
                  <a:pt x="207" y="85"/>
                </a:cubicBezTo>
                <a:cubicBezTo>
                  <a:pt x="206" y="84"/>
                  <a:pt x="206" y="84"/>
                  <a:pt x="206" y="84"/>
                </a:cubicBezTo>
                <a:cubicBezTo>
                  <a:pt x="203" y="83"/>
                  <a:pt x="203" y="83"/>
                  <a:pt x="203" y="83"/>
                </a:cubicBezTo>
                <a:cubicBezTo>
                  <a:pt x="201" y="81"/>
                  <a:pt x="201" y="81"/>
                  <a:pt x="201" y="81"/>
                </a:cubicBezTo>
                <a:cubicBezTo>
                  <a:pt x="201" y="76"/>
                  <a:pt x="201" y="76"/>
                  <a:pt x="201" y="76"/>
                </a:cubicBezTo>
                <a:cubicBezTo>
                  <a:pt x="199" y="74"/>
                  <a:pt x="199" y="74"/>
                  <a:pt x="199" y="74"/>
                </a:cubicBezTo>
                <a:cubicBezTo>
                  <a:pt x="192" y="71"/>
                  <a:pt x="192" y="71"/>
                  <a:pt x="192" y="71"/>
                </a:cubicBezTo>
                <a:cubicBezTo>
                  <a:pt x="189" y="70"/>
                  <a:pt x="189" y="70"/>
                  <a:pt x="189" y="70"/>
                </a:cubicBezTo>
                <a:cubicBezTo>
                  <a:pt x="185" y="69"/>
                  <a:pt x="185" y="69"/>
                  <a:pt x="185" y="69"/>
                </a:cubicBezTo>
                <a:cubicBezTo>
                  <a:pt x="182" y="67"/>
                  <a:pt x="182" y="67"/>
                  <a:pt x="182" y="67"/>
                </a:cubicBezTo>
                <a:cubicBezTo>
                  <a:pt x="185" y="63"/>
                  <a:pt x="185" y="63"/>
                  <a:pt x="185" y="63"/>
                </a:cubicBezTo>
                <a:cubicBezTo>
                  <a:pt x="187" y="60"/>
                  <a:pt x="187" y="60"/>
                  <a:pt x="187" y="60"/>
                </a:cubicBezTo>
                <a:cubicBezTo>
                  <a:pt x="185" y="57"/>
                  <a:pt x="185" y="57"/>
                  <a:pt x="185" y="57"/>
                </a:cubicBezTo>
                <a:cubicBezTo>
                  <a:pt x="181" y="57"/>
                  <a:pt x="181" y="57"/>
                  <a:pt x="181" y="57"/>
                </a:cubicBezTo>
                <a:cubicBezTo>
                  <a:pt x="179" y="55"/>
                  <a:pt x="179" y="55"/>
                  <a:pt x="179" y="55"/>
                </a:cubicBezTo>
                <a:cubicBezTo>
                  <a:pt x="178" y="52"/>
                  <a:pt x="178" y="52"/>
                  <a:pt x="178" y="52"/>
                </a:cubicBezTo>
                <a:cubicBezTo>
                  <a:pt x="174" y="51"/>
                  <a:pt x="174" y="51"/>
                  <a:pt x="174" y="51"/>
                </a:cubicBezTo>
                <a:cubicBezTo>
                  <a:pt x="169" y="50"/>
                  <a:pt x="169" y="50"/>
                  <a:pt x="169" y="50"/>
                </a:cubicBezTo>
                <a:cubicBezTo>
                  <a:pt x="166" y="47"/>
                  <a:pt x="166" y="47"/>
                  <a:pt x="166" y="47"/>
                </a:cubicBezTo>
                <a:cubicBezTo>
                  <a:pt x="166" y="44"/>
                  <a:pt x="166" y="44"/>
                  <a:pt x="166" y="44"/>
                </a:cubicBezTo>
                <a:cubicBezTo>
                  <a:pt x="166" y="43"/>
                  <a:pt x="166" y="43"/>
                  <a:pt x="166" y="43"/>
                </a:cubicBezTo>
                <a:cubicBezTo>
                  <a:pt x="165" y="40"/>
                  <a:pt x="165" y="40"/>
                  <a:pt x="165" y="40"/>
                </a:cubicBezTo>
                <a:cubicBezTo>
                  <a:pt x="160" y="41"/>
                  <a:pt x="160" y="41"/>
                  <a:pt x="160" y="41"/>
                </a:cubicBezTo>
                <a:cubicBezTo>
                  <a:pt x="159" y="42"/>
                  <a:pt x="159" y="42"/>
                  <a:pt x="159" y="42"/>
                </a:cubicBezTo>
                <a:cubicBezTo>
                  <a:pt x="153" y="42"/>
                  <a:pt x="153" y="42"/>
                  <a:pt x="153" y="42"/>
                </a:cubicBezTo>
                <a:cubicBezTo>
                  <a:pt x="152" y="40"/>
                  <a:pt x="152" y="40"/>
                  <a:pt x="152" y="40"/>
                </a:cubicBezTo>
                <a:cubicBezTo>
                  <a:pt x="152" y="35"/>
                  <a:pt x="152" y="35"/>
                  <a:pt x="152" y="35"/>
                </a:cubicBezTo>
                <a:cubicBezTo>
                  <a:pt x="154" y="27"/>
                  <a:pt x="154" y="27"/>
                  <a:pt x="154" y="27"/>
                </a:cubicBezTo>
                <a:cubicBezTo>
                  <a:pt x="150" y="17"/>
                  <a:pt x="150" y="17"/>
                  <a:pt x="150" y="17"/>
                </a:cubicBezTo>
                <a:cubicBezTo>
                  <a:pt x="145" y="9"/>
                  <a:pt x="145" y="9"/>
                  <a:pt x="145" y="9"/>
                </a:cubicBezTo>
                <a:cubicBezTo>
                  <a:pt x="142" y="6"/>
                  <a:pt x="142" y="6"/>
                  <a:pt x="142" y="6"/>
                </a:cubicBezTo>
                <a:cubicBezTo>
                  <a:pt x="142" y="4"/>
                  <a:pt x="142" y="4"/>
                  <a:pt x="142" y="4"/>
                </a:cubicBezTo>
                <a:cubicBezTo>
                  <a:pt x="142" y="1"/>
                  <a:pt x="142" y="1"/>
                  <a:pt x="142" y="1"/>
                </a:cubicBezTo>
                <a:cubicBezTo>
                  <a:pt x="141" y="0"/>
                  <a:pt x="141" y="0"/>
                  <a:pt x="141" y="0"/>
                </a:cubicBezTo>
                <a:cubicBezTo>
                  <a:pt x="139" y="3"/>
                  <a:pt x="139" y="3"/>
                  <a:pt x="139" y="3"/>
                </a:cubicBezTo>
                <a:cubicBezTo>
                  <a:pt x="136" y="3"/>
                  <a:pt x="136" y="3"/>
                  <a:pt x="136" y="3"/>
                </a:cubicBezTo>
                <a:cubicBezTo>
                  <a:pt x="133" y="2"/>
                  <a:pt x="133" y="2"/>
                  <a:pt x="133" y="2"/>
                </a:cubicBezTo>
                <a:cubicBezTo>
                  <a:pt x="130" y="2"/>
                  <a:pt x="130" y="2"/>
                  <a:pt x="130" y="2"/>
                </a:cubicBezTo>
                <a:cubicBezTo>
                  <a:pt x="122" y="7"/>
                  <a:pt x="122" y="7"/>
                  <a:pt x="122" y="7"/>
                </a:cubicBezTo>
                <a:cubicBezTo>
                  <a:pt x="121" y="11"/>
                  <a:pt x="121" y="11"/>
                  <a:pt x="121" y="11"/>
                </a:cubicBezTo>
                <a:cubicBezTo>
                  <a:pt x="119" y="13"/>
                  <a:pt x="119" y="13"/>
                  <a:pt x="119" y="13"/>
                </a:cubicBezTo>
                <a:cubicBezTo>
                  <a:pt x="117" y="17"/>
                  <a:pt x="117" y="17"/>
                  <a:pt x="117" y="17"/>
                </a:cubicBezTo>
                <a:cubicBezTo>
                  <a:pt x="113" y="17"/>
                  <a:pt x="113" y="17"/>
                  <a:pt x="113" y="17"/>
                </a:cubicBezTo>
                <a:cubicBezTo>
                  <a:pt x="111" y="20"/>
                  <a:pt x="111" y="20"/>
                  <a:pt x="111" y="20"/>
                </a:cubicBezTo>
                <a:cubicBezTo>
                  <a:pt x="110" y="23"/>
                  <a:pt x="110" y="23"/>
                  <a:pt x="110" y="23"/>
                </a:cubicBezTo>
                <a:cubicBezTo>
                  <a:pt x="108" y="26"/>
                  <a:pt x="108" y="26"/>
                  <a:pt x="108" y="26"/>
                </a:cubicBezTo>
                <a:cubicBezTo>
                  <a:pt x="108" y="30"/>
                  <a:pt x="108" y="30"/>
                  <a:pt x="108" y="30"/>
                </a:cubicBezTo>
                <a:cubicBezTo>
                  <a:pt x="107" y="32"/>
                  <a:pt x="107" y="32"/>
                  <a:pt x="107" y="32"/>
                </a:cubicBezTo>
                <a:cubicBezTo>
                  <a:pt x="102" y="36"/>
                  <a:pt x="102" y="36"/>
                  <a:pt x="102" y="36"/>
                </a:cubicBezTo>
                <a:cubicBezTo>
                  <a:pt x="96" y="36"/>
                  <a:pt x="96" y="36"/>
                  <a:pt x="96" y="36"/>
                </a:cubicBezTo>
                <a:cubicBezTo>
                  <a:pt x="89" y="37"/>
                  <a:pt x="89" y="37"/>
                  <a:pt x="89" y="37"/>
                </a:cubicBezTo>
                <a:cubicBezTo>
                  <a:pt x="83" y="36"/>
                  <a:pt x="83" y="36"/>
                  <a:pt x="83" y="36"/>
                </a:cubicBezTo>
                <a:cubicBezTo>
                  <a:pt x="79" y="36"/>
                  <a:pt x="79" y="36"/>
                  <a:pt x="79" y="36"/>
                </a:cubicBezTo>
                <a:cubicBezTo>
                  <a:pt x="76" y="36"/>
                  <a:pt x="76" y="36"/>
                  <a:pt x="76" y="36"/>
                </a:cubicBezTo>
                <a:cubicBezTo>
                  <a:pt x="74" y="39"/>
                  <a:pt x="74" y="39"/>
                  <a:pt x="74" y="39"/>
                </a:cubicBezTo>
                <a:cubicBezTo>
                  <a:pt x="76" y="42"/>
                  <a:pt x="76" y="42"/>
                  <a:pt x="76" y="42"/>
                </a:cubicBezTo>
                <a:cubicBezTo>
                  <a:pt x="79" y="44"/>
                  <a:pt x="79" y="44"/>
                  <a:pt x="79" y="44"/>
                </a:cubicBezTo>
                <a:cubicBezTo>
                  <a:pt x="78" y="46"/>
                  <a:pt x="78" y="46"/>
                  <a:pt x="78" y="46"/>
                </a:cubicBezTo>
                <a:cubicBezTo>
                  <a:pt x="73" y="50"/>
                  <a:pt x="73" y="50"/>
                  <a:pt x="73" y="50"/>
                </a:cubicBezTo>
                <a:cubicBezTo>
                  <a:pt x="71" y="53"/>
                  <a:pt x="71" y="53"/>
                  <a:pt x="71" y="53"/>
                </a:cubicBezTo>
                <a:cubicBezTo>
                  <a:pt x="64" y="53"/>
                  <a:pt x="64" y="53"/>
                  <a:pt x="64" y="53"/>
                </a:cubicBezTo>
                <a:cubicBezTo>
                  <a:pt x="60" y="53"/>
                  <a:pt x="60" y="53"/>
                  <a:pt x="60" y="53"/>
                </a:cubicBezTo>
                <a:cubicBezTo>
                  <a:pt x="53" y="56"/>
                  <a:pt x="53" y="56"/>
                  <a:pt x="53" y="56"/>
                </a:cubicBezTo>
                <a:cubicBezTo>
                  <a:pt x="49" y="58"/>
                  <a:pt x="49" y="58"/>
                  <a:pt x="49" y="58"/>
                </a:cubicBezTo>
                <a:cubicBezTo>
                  <a:pt x="44" y="62"/>
                  <a:pt x="44" y="62"/>
                  <a:pt x="44" y="62"/>
                </a:cubicBezTo>
                <a:cubicBezTo>
                  <a:pt x="40" y="62"/>
                  <a:pt x="40" y="62"/>
                  <a:pt x="40" y="62"/>
                </a:cubicBezTo>
                <a:cubicBezTo>
                  <a:pt x="39" y="61"/>
                  <a:pt x="39" y="61"/>
                  <a:pt x="39" y="61"/>
                </a:cubicBezTo>
                <a:cubicBezTo>
                  <a:pt x="37" y="57"/>
                  <a:pt x="37" y="57"/>
                  <a:pt x="37" y="57"/>
                </a:cubicBezTo>
                <a:cubicBezTo>
                  <a:pt x="35" y="56"/>
                  <a:pt x="35" y="56"/>
                  <a:pt x="35" y="56"/>
                </a:cubicBezTo>
                <a:cubicBezTo>
                  <a:pt x="35" y="58"/>
                  <a:pt x="35" y="58"/>
                  <a:pt x="35" y="58"/>
                </a:cubicBezTo>
                <a:cubicBezTo>
                  <a:pt x="34" y="62"/>
                  <a:pt x="34" y="62"/>
                  <a:pt x="34" y="62"/>
                </a:cubicBezTo>
                <a:cubicBezTo>
                  <a:pt x="32" y="64"/>
                  <a:pt x="32" y="64"/>
                  <a:pt x="32" y="64"/>
                </a:cubicBezTo>
                <a:cubicBezTo>
                  <a:pt x="27" y="65"/>
                  <a:pt x="27" y="65"/>
                  <a:pt x="27" y="65"/>
                </a:cubicBezTo>
                <a:cubicBezTo>
                  <a:pt x="22" y="66"/>
                  <a:pt x="22" y="66"/>
                  <a:pt x="22" y="66"/>
                </a:cubicBezTo>
                <a:cubicBezTo>
                  <a:pt x="21" y="62"/>
                  <a:pt x="21" y="62"/>
                  <a:pt x="21" y="62"/>
                </a:cubicBezTo>
                <a:cubicBezTo>
                  <a:pt x="19" y="60"/>
                  <a:pt x="19" y="60"/>
                  <a:pt x="19" y="60"/>
                </a:cubicBezTo>
                <a:lnTo>
                  <a:pt x="19" y="6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271">
            <a:extLst>
              <a:ext uri="{FF2B5EF4-FFF2-40B4-BE49-F238E27FC236}">
                <a16:creationId xmlns:a16="http://schemas.microsoft.com/office/drawing/2014/main" id="{A6F9990D-7564-6337-A2D2-26809766CE28}"/>
              </a:ext>
            </a:extLst>
          </p:cNvPr>
          <p:cNvSpPr>
            <a:spLocks/>
          </p:cNvSpPr>
          <p:nvPr/>
        </p:nvSpPr>
        <p:spPr bwMode="auto">
          <a:xfrm>
            <a:off x="21900776" y="8267701"/>
            <a:ext cx="893764" cy="1027114"/>
          </a:xfrm>
          <a:custGeom>
            <a:avLst/>
            <a:gdLst>
              <a:gd name="T0" fmla="*/ 263 w 285"/>
              <a:gd name="T1" fmla="*/ 47 h 327"/>
              <a:gd name="T2" fmla="*/ 48 w 285"/>
              <a:gd name="T3" fmla="*/ 2 h 327"/>
              <a:gd name="T4" fmla="*/ 33 w 285"/>
              <a:gd name="T5" fmla="*/ 111 h 327"/>
              <a:gd name="T6" fmla="*/ 17 w 285"/>
              <a:gd name="T7" fmla="*/ 115 h 327"/>
              <a:gd name="T8" fmla="*/ 11 w 285"/>
              <a:gd name="T9" fmla="*/ 132 h 327"/>
              <a:gd name="T10" fmla="*/ 5 w 285"/>
              <a:gd name="T11" fmla="*/ 146 h 327"/>
              <a:gd name="T12" fmla="*/ 2 w 285"/>
              <a:gd name="T13" fmla="*/ 159 h 327"/>
              <a:gd name="T14" fmla="*/ 6 w 285"/>
              <a:gd name="T15" fmla="*/ 165 h 327"/>
              <a:gd name="T16" fmla="*/ 10 w 285"/>
              <a:gd name="T17" fmla="*/ 184 h 327"/>
              <a:gd name="T18" fmla="*/ 16 w 285"/>
              <a:gd name="T19" fmla="*/ 194 h 327"/>
              <a:gd name="T20" fmla="*/ 17 w 285"/>
              <a:gd name="T21" fmla="*/ 200 h 327"/>
              <a:gd name="T22" fmla="*/ 29 w 285"/>
              <a:gd name="T23" fmla="*/ 221 h 327"/>
              <a:gd name="T24" fmla="*/ 28 w 285"/>
              <a:gd name="T25" fmla="*/ 236 h 327"/>
              <a:gd name="T26" fmla="*/ 40 w 285"/>
              <a:gd name="T27" fmla="*/ 234 h 327"/>
              <a:gd name="T28" fmla="*/ 41 w 285"/>
              <a:gd name="T29" fmla="*/ 241 h 327"/>
              <a:gd name="T30" fmla="*/ 53 w 285"/>
              <a:gd name="T31" fmla="*/ 246 h 327"/>
              <a:gd name="T32" fmla="*/ 60 w 285"/>
              <a:gd name="T33" fmla="*/ 251 h 327"/>
              <a:gd name="T34" fmla="*/ 57 w 285"/>
              <a:gd name="T35" fmla="*/ 261 h 327"/>
              <a:gd name="T36" fmla="*/ 67 w 285"/>
              <a:gd name="T37" fmla="*/ 265 h 327"/>
              <a:gd name="T38" fmla="*/ 76 w 285"/>
              <a:gd name="T39" fmla="*/ 275 h 327"/>
              <a:gd name="T40" fmla="*/ 82 w 285"/>
              <a:gd name="T41" fmla="*/ 279 h 327"/>
              <a:gd name="T42" fmla="*/ 92 w 285"/>
              <a:gd name="T43" fmla="*/ 287 h 327"/>
              <a:gd name="T44" fmla="*/ 98 w 285"/>
              <a:gd name="T45" fmla="*/ 299 h 327"/>
              <a:gd name="T46" fmla="*/ 99 w 285"/>
              <a:gd name="T47" fmla="*/ 302 h 327"/>
              <a:gd name="T48" fmla="*/ 120 w 285"/>
              <a:gd name="T49" fmla="*/ 309 h 327"/>
              <a:gd name="T50" fmla="*/ 135 w 285"/>
              <a:gd name="T51" fmla="*/ 306 h 327"/>
              <a:gd name="T52" fmla="*/ 150 w 285"/>
              <a:gd name="T53" fmla="*/ 318 h 327"/>
              <a:gd name="T54" fmla="*/ 159 w 285"/>
              <a:gd name="T55" fmla="*/ 327 h 327"/>
              <a:gd name="T56" fmla="*/ 169 w 285"/>
              <a:gd name="T57" fmla="*/ 323 h 327"/>
              <a:gd name="T58" fmla="*/ 181 w 285"/>
              <a:gd name="T59" fmla="*/ 326 h 327"/>
              <a:gd name="T60" fmla="*/ 198 w 285"/>
              <a:gd name="T61" fmla="*/ 320 h 327"/>
              <a:gd name="T62" fmla="*/ 214 w 285"/>
              <a:gd name="T63" fmla="*/ 314 h 327"/>
              <a:gd name="T64" fmla="*/ 223 w 285"/>
              <a:gd name="T65" fmla="*/ 306 h 327"/>
              <a:gd name="T66" fmla="*/ 230 w 285"/>
              <a:gd name="T67" fmla="*/ 285 h 327"/>
              <a:gd name="T68" fmla="*/ 219 w 285"/>
              <a:gd name="T69" fmla="*/ 270 h 327"/>
              <a:gd name="T70" fmla="*/ 205 w 285"/>
              <a:gd name="T71" fmla="*/ 252 h 327"/>
              <a:gd name="T72" fmla="*/ 198 w 285"/>
              <a:gd name="T73" fmla="*/ 244 h 327"/>
              <a:gd name="T74" fmla="*/ 206 w 285"/>
              <a:gd name="T75" fmla="*/ 240 h 327"/>
              <a:gd name="T76" fmla="*/ 214 w 285"/>
              <a:gd name="T77" fmla="*/ 221 h 327"/>
              <a:gd name="T78" fmla="*/ 217 w 285"/>
              <a:gd name="T79" fmla="*/ 205 h 327"/>
              <a:gd name="T80" fmla="*/ 231 w 285"/>
              <a:gd name="T81" fmla="*/ 180 h 327"/>
              <a:gd name="T82" fmla="*/ 241 w 285"/>
              <a:gd name="T83" fmla="*/ 164 h 327"/>
              <a:gd name="T84" fmla="*/ 252 w 285"/>
              <a:gd name="T85" fmla="*/ 143 h 327"/>
              <a:gd name="T86" fmla="*/ 251 w 285"/>
              <a:gd name="T87" fmla="*/ 128 h 327"/>
              <a:gd name="T88" fmla="*/ 253 w 285"/>
              <a:gd name="T89" fmla="*/ 118 h 327"/>
              <a:gd name="T90" fmla="*/ 258 w 285"/>
              <a:gd name="T91" fmla="*/ 102 h 327"/>
              <a:gd name="T92" fmla="*/ 260 w 285"/>
              <a:gd name="T93" fmla="*/ 91 h 327"/>
              <a:gd name="T94" fmla="*/ 266 w 285"/>
              <a:gd name="T95" fmla="*/ 87 h 327"/>
              <a:gd name="T96" fmla="*/ 270 w 285"/>
              <a:gd name="T97" fmla="*/ 81 h 327"/>
              <a:gd name="T98" fmla="*/ 281 w 285"/>
              <a:gd name="T99" fmla="*/ 7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327">
                <a:moveTo>
                  <a:pt x="281" y="68"/>
                </a:moveTo>
                <a:cubicBezTo>
                  <a:pt x="277" y="64"/>
                  <a:pt x="273" y="61"/>
                  <a:pt x="268" y="57"/>
                </a:cubicBezTo>
                <a:cubicBezTo>
                  <a:pt x="265" y="55"/>
                  <a:pt x="263" y="51"/>
                  <a:pt x="263" y="47"/>
                </a:cubicBezTo>
                <a:cubicBezTo>
                  <a:pt x="262" y="35"/>
                  <a:pt x="259" y="24"/>
                  <a:pt x="257" y="12"/>
                </a:cubicBezTo>
                <a:cubicBezTo>
                  <a:pt x="256" y="7"/>
                  <a:pt x="254" y="4"/>
                  <a:pt x="252" y="0"/>
                </a:cubicBezTo>
                <a:cubicBezTo>
                  <a:pt x="48" y="2"/>
                  <a:pt x="48" y="2"/>
                  <a:pt x="48" y="2"/>
                </a:cubicBezTo>
                <a:cubicBezTo>
                  <a:pt x="50" y="35"/>
                  <a:pt x="50" y="35"/>
                  <a:pt x="50" y="35"/>
                </a:cubicBezTo>
                <a:cubicBezTo>
                  <a:pt x="32" y="37"/>
                  <a:pt x="32" y="37"/>
                  <a:pt x="32" y="37"/>
                </a:cubicBezTo>
                <a:cubicBezTo>
                  <a:pt x="33" y="111"/>
                  <a:pt x="33" y="111"/>
                  <a:pt x="33" y="111"/>
                </a:cubicBezTo>
                <a:cubicBezTo>
                  <a:pt x="28" y="114"/>
                  <a:pt x="28" y="114"/>
                  <a:pt x="28" y="114"/>
                </a:cubicBezTo>
                <a:cubicBezTo>
                  <a:pt x="22" y="113"/>
                  <a:pt x="22" y="113"/>
                  <a:pt x="22" y="113"/>
                </a:cubicBezTo>
                <a:cubicBezTo>
                  <a:pt x="17" y="115"/>
                  <a:pt x="17" y="115"/>
                  <a:pt x="17" y="115"/>
                </a:cubicBezTo>
                <a:cubicBezTo>
                  <a:pt x="19" y="120"/>
                  <a:pt x="19" y="120"/>
                  <a:pt x="19" y="120"/>
                </a:cubicBezTo>
                <a:cubicBezTo>
                  <a:pt x="17" y="127"/>
                  <a:pt x="17" y="127"/>
                  <a:pt x="17" y="127"/>
                </a:cubicBezTo>
                <a:cubicBezTo>
                  <a:pt x="11" y="132"/>
                  <a:pt x="11" y="132"/>
                  <a:pt x="11" y="132"/>
                </a:cubicBezTo>
                <a:cubicBezTo>
                  <a:pt x="8" y="135"/>
                  <a:pt x="8" y="135"/>
                  <a:pt x="8" y="135"/>
                </a:cubicBezTo>
                <a:cubicBezTo>
                  <a:pt x="7" y="141"/>
                  <a:pt x="7" y="141"/>
                  <a:pt x="7" y="141"/>
                </a:cubicBezTo>
                <a:cubicBezTo>
                  <a:pt x="5" y="146"/>
                  <a:pt x="5" y="146"/>
                  <a:pt x="5" y="146"/>
                </a:cubicBezTo>
                <a:cubicBezTo>
                  <a:pt x="6" y="151"/>
                  <a:pt x="6" y="151"/>
                  <a:pt x="6" y="151"/>
                </a:cubicBezTo>
                <a:cubicBezTo>
                  <a:pt x="7" y="154"/>
                  <a:pt x="7" y="154"/>
                  <a:pt x="7" y="154"/>
                </a:cubicBezTo>
                <a:cubicBezTo>
                  <a:pt x="2" y="159"/>
                  <a:pt x="2" y="159"/>
                  <a:pt x="2" y="159"/>
                </a:cubicBezTo>
                <a:cubicBezTo>
                  <a:pt x="0" y="163"/>
                  <a:pt x="0" y="163"/>
                  <a:pt x="0" y="163"/>
                </a:cubicBezTo>
                <a:cubicBezTo>
                  <a:pt x="1" y="168"/>
                  <a:pt x="1" y="168"/>
                  <a:pt x="1" y="168"/>
                </a:cubicBezTo>
                <a:cubicBezTo>
                  <a:pt x="6" y="165"/>
                  <a:pt x="6" y="165"/>
                  <a:pt x="6" y="165"/>
                </a:cubicBezTo>
                <a:cubicBezTo>
                  <a:pt x="8" y="168"/>
                  <a:pt x="8" y="168"/>
                  <a:pt x="8" y="168"/>
                </a:cubicBezTo>
                <a:cubicBezTo>
                  <a:pt x="7" y="175"/>
                  <a:pt x="7" y="175"/>
                  <a:pt x="7" y="175"/>
                </a:cubicBezTo>
                <a:cubicBezTo>
                  <a:pt x="10" y="184"/>
                  <a:pt x="10" y="184"/>
                  <a:pt x="10" y="184"/>
                </a:cubicBezTo>
                <a:cubicBezTo>
                  <a:pt x="17" y="187"/>
                  <a:pt x="17" y="187"/>
                  <a:pt x="17" y="187"/>
                </a:cubicBezTo>
                <a:cubicBezTo>
                  <a:pt x="16" y="194"/>
                  <a:pt x="16" y="194"/>
                  <a:pt x="16" y="194"/>
                </a:cubicBezTo>
                <a:cubicBezTo>
                  <a:pt x="16" y="194"/>
                  <a:pt x="16" y="194"/>
                  <a:pt x="16" y="194"/>
                </a:cubicBezTo>
                <a:cubicBezTo>
                  <a:pt x="17" y="195"/>
                  <a:pt x="17" y="195"/>
                  <a:pt x="17" y="195"/>
                </a:cubicBezTo>
                <a:cubicBezTo>
                  <a:pt x="17" y="198"/>
                  <a:pt x="17" y="198"/>
                  <a:pt x="17" y="198"/>
                </a:cubicBezTo>
                <a:cubicBezTo>
                  <a:pt x="17" y="200"/>
                  <a:pt x="17" y="200"/>
                  <a:pt x="17" y="200"/>
                </a:cubicBezTo>
                <a:cubicBezTo>
                  <a:pt x="20" y="203"/>
                  <a:pt x="20" y="203"/>
                  <a:pt x="20" y="203"/>
                </a:cubicBezTo>
                <a:cubicBezTo>
                  <a:pt x="25" y="211"/>
                  <a:pt x="25" y="211"/>
                  <a:pt x="25" y="211"/>
                </a:cubicBezTo>
                <a:cubicBezTo>
                  <a:pt x="29" y="221"/>
                  <a:pt x="29" y="221"/>
                  <a:pt x="29" y="221"/>
                </a:cubicBezTo>
                <a:cubicBezTo>
                  <a:pt x="27" y="229"/>
                  <a:pt x="27" y="229"/>
                  <a:pt x="27" y="229"/>
                </a:cubicBezTo>
                <a:cubicBezTo>
                  <a:pt x="27" y="234"/>
                  <a:pt x="27" y="234"/>
                  <a:pt x="27" y="234"/>
                </a:cubicBezTo>
                <a:cubicBezTo>
                  <a:pt x="28" y="236"/>
                  <a:pt x="28" y="236"/>
                  <a:pt x="28" y="236"/>
                </a:cubicBezTo>
                <a:cubicBezTo>
                  <a:pt x="34" y="236"/>
                  <a:pt x="34" y="236"/>
                  <a:pt x="34" y="236"/>
                </a:cubicBezTo>
                <a:cubicBezTo>
                  <a:pt x="35" y="235"/>
                  <a:pt x="35" y="235"/>
                  <a:pt x="35" y="235"/>
                </a:cubicBezTo>
                <a:cubicBezTo>
                  <a:pt x="40" y="234"/>
                  <a:pt x="40" y="234"/>
                  <a:pt x="40" y="234"/>
                </a:cubicBezTo>
                <a:cubicBezTo>
                  <a:pt x="41" y="237"/>
                  <a:pt x="41" y="237"/>
                  <a:pt x="41" y="237"/>
                </a:cubicBezTo>
                <a:cubicBezTo>
                  <a:pt x="41" y="238"/>
                  <a:pt x="41" y="238"/>
                  <a:pt x="41" y="238"/>
                </a:cubicBezTo>
                <a:cubicBezTo>
                  <a:pt x="41" y="241"/>
                  <a:pt x="41" y="241"/>
                  <a:pt x="41" y="241"/>
                </a:cubicBezTo>
                <a:cubicBezTo>
                  <a:pt x="44" y="244"/>
                  <a:pt x="44" y="244"/>
                  <a:pt x="44" y="244"/>
                </a:cubicBezTo>
                <a:cubicBezTo>
                  <a:pt x="49" y="245"/>
                  <a:pt x="49" y="245"/>
                  <a:pt x="49" y="245"/>
                </a:cubicBezTo>
                <a:cubicBezTo>
                  <a:pt x="53" y="246"/>
                  <a:pt x="53" y="246"/>
                  <a:pt x="53" y="246"/>
                </a:cubicBezTo>
                <a:cubicBezTo>
                  <a:pt x="54" y="249"/>
                  <a:pt x="54" y="249"/>
                  <a:pt x="54" y="249"/>
                </a:cubicBezTo>
                <a:cubicBezTo>
                  <a:pt x="56" y="251"/>
                  <a:pt x="56" y="251"/>
                  <a:pt x="56" y="251"/>
                </a:cubicBezTo>
                <a:cubicBezTo>
                  <a:pt x="60" y="251"/>
                  <a:pt x="60" y="251"/>
                  <a:pt x="60" y="251"/>
                </a:cubicBezTo>
                <a:cubicBezTo>
                  <a:pt x="62" y="254"/>
                  <a:pt x="62" y="254"/>
                  <a:pt x="62" y="254"/>
                </a:cubicBezTo>
                <a:cubicBezTo>
                  <a:pt x="60" y="257"/>
                  <a:pt x="60" y="257"/>
                  <a:pt x="60" y="257"/>
                </a:cubicBezTo>
                <a:cubicBezTo>
                  <a:pt x="57" y="261"/>
                  <a:pt x="57" y="261"/>
                  <a:pt x="57" y="261"/>
                </a:cubicBezTo>
                <a:cubicBezTo>
                  <a:pt x="60" y="263"/>
                  <a:pt x="60" y="263"/>
                  <a:pt x="60" y="263"/>
                </a:cubicBezTo>
                <a:cubicBezTo>
                  <a:pt x="64" y="264"/>
                  <a:pt x="64" y="264"/>
                  <a:pt x="64" y="264"/>
                </a:cubicBezTo>
                <a:cubicBezTo>
                  <a:pt x="67" y="265"/>
                  <a:pt x="67" y="265"/>
                  <a:pt x="67" y="265"/>
                </a:cubicBezTo>
                <a:cubicBezTo>
                  <a:pt x="74" y="268"/>
                  <a:pt x="74" y="268"/>
                  <a:pt x="74" y="268"/>
                </a:cubicBezTo>
                <a:cubicBezTo>
                  <a:pt x="76" y="270"/>
                  <a:pt x="76" y="270"/>
                  <a:pt x="76" y="270"/>
                </a:cubicBezTo>
                <a:cubicBezTo>
                  <a:pt x="76" y="275"/>
                  <a:pt x="76" y="275"/>
                  <a:pt x="76" y="275"/>
                </a:cubicBezTo>
                <a:cubicBezTo>
                  <a:pt x="78" y="277"/>
                  <a:pt x="78" y="277"/>
                  <a:pt x="78" y="277"/>
                </a:cubicBezTo>
                <a:cubicBezTo>
                  <a:pt x="81" y="278"/>
                  <a:pt x="81" y="278"/>
                  <a:pt x="81" y="278"/>
                </a:cubicBezTo>
                <a:cubicBezTo>
                  <a:pt x="82" y="279"/>
                  <a:pt x="82" y="279"/>
                  <a:pt x="82" y="279"/>
                </a:cubicBezTo>
                <a:cubicBezTo>
                  <a:pt x="82" y="282"/>
                  <a:pt x="82" y="282"/>
                  <a:pt x="82" y="282"/>
                </a:cubicBezTo>
                <a:cubicBezTo>
                  <a:pt x="87" y="284"/>
                  <a:pt x="87" y="284"/>
                  <a:pt x="87" y="284"/>
                </a:cubicBezTo>
                <a:cubicBezTo>
                  <a:pt x="92" y="287"/>
                  <a:pt x="92" y="287"/>
                  <a:pt x="92" y="287"/>
                </a:cubicBezTo>
                <a:cubicBezTo>
                  <a:pt x="92" y="289"/>
                  <a:pt x="92" y="289"/>
                  <a:pt x="92" y="289"/>
                </a:cubicBezTo>
                <a:cubicBezTo>
                  <a:pt x="93" y="295"/>
                  <a:pt x="93" y="295"/>
                  <a:pt x="93" y="295"/>
                </a:cubicBezTo>
                <a:cubicBezTo>
                  <a:pt x="98" y="299"/>
                  <a:pt x="98" y="299"/>
                  <a:pt x="98" y="299"/>
                </a:cubicBezTo>
                <a:cubicBezTo>
                  <a:pt x="99" y="301"/>
                  <a:pt x="99" y="301"/>
                  <a:pt x="99" y="301"/>
                </a:cubicBezTo>
                <a:cubicBezTo>
                  <a:pt x="93" y="299"/>
                  <a:pt x="93" y="299"/>
                  <a:pt x="93" y="299"/>
                </a:cubicBezTo>
                <a:cubicBezTo>
                  <a:pt x="99" y="302"/>
                  <a:pt x="99" y="302"/>
                  <a:pt x="99" y="302"/>
                </a:cubicBezTo>
                <a:cubicBezTo>
                  <a:pt x="103" y="307"/>
                  <a:pt x="103" y="307"/>
                  <a:pt x="103" y="307"/>
                </a:cubicBezTo>
                <a:cubicBezTo>
                  <a:pt x="113" y="312"/>
                  <a:pt x="113" y="312"/>
                  <a:pt x="113" y="312"/>
                </a:cubicBezTo>
                <a:cubicBezTo>
                  <a:pt x="120" y="309"/>
                  <a:pt x="120" y="309"/>
                  <a:pt x="120" y="309"/>
                </a:cubicBezTo>
                <a:cubicBezTo>
                  <a:pt x="126" y="311"/>
                  <a:pt x="126" y="311"/>
                  <a:pt x="126" y="311"/>
                </a:cubicBezTo>
                <a:cubicBezTo>
                  <a:pt x="131" y="308"/>
                  <a:pt x="131" y="308"/>
                  <a:pt x="131" y="308"/>
                </a:cubicBezTo>
                <a:cubicBezTo>
                  <a:pt x="135" y="306"/>
                  <a:pt x="135" y="306"/>
                  <a:pt x="135" y="306"/>
                </a:cubicBezTo>
                <a:cubicBezTo>
                  <a:pt x="139" y="307"/>
                  <a:pt x="139" y="307"/>
                  <a:pt x="139" y="307"/>
                </a:cubicBezTo>
                <a:cubicBezTo>
                  <a:pt x="144" y="314"/>
                  <a:pt x="144" y="314"/>
                  <a:pt x="144" y="314"/>
                </a:cubicBezTo>
                <a:cubicBezTo>
                  <a:pt x="150" y="318"/>
                  <a:pt x="150" y="318"/>
                  <a:pt x="150" y="318"/>
                </a:cubicBezTo>
                <a:cubicBezTo>
                  <a:pt x="152" y="326"/>
                  <a:pt x="152" y="326"/>
                  <a:pt x="152" y="326"/>
                </a:cubicBezTo>
                <a:cubicBezTo>
                  <a:pt x="159" y="327"/>
                  <a:pt x="159" y="327"/>
                  <a:pt x="159" y="327"/>
                </a:cubicBezTo>
                <a:cubicBezTo>
                  <a:pt x="159" y="327"/>
                  <a:pt x="159" y="327"/>
                  <a:pt x="159" y="327"/>
                </a:cubicBezTo>
                <a:cubicBezTo>
                  <a:pt x="159" y="323"/>
                  <a:pt x="159" y="323"/>
                  <a:pt x="159" y="323"/>
                </a:cubicBezTo>
                <a:cubicBezTo>
                  <a:pt x="162" y="321"/>
                  <a:pt x="162" y="321"/>
                  <a:pt x="162" y="321"/>
                </a:cubicBezTo>
                <a:cubicBezTo>
                  <a:pt x="169" y="323"/>
                  <a:pt x="169" y="323"/>
                  <a:pt x="169" y="323"/>
                </a:cubicBezTo>
                <a:cubicBezTo>
                  <a:pt x="174" y="323"/>
                  <a:pt x="174" y="323"/>
                  <a:pt x="174" y="323"/>
                </a:cubicBezTo>
                <a:cubicBezTo>
                  <a:pt x="175" y="326"/>
                  <a:pt x="175" y="326"/>
                  <a:pt x="175" y="326"/>
                </a:cubicBezTo>
                <a:cubicBezTo>
                  <a:pt x="175" y="326"/>
                  <a:pt x="181" y="327"/>
                  <a:pt x="181" y="326"/>
                </a:cubicBezTo>
                <a:cubicBezTo>
                  <a:pt x="182" y="325"/>
                  <a:pt x="182" y="322"/>
                  <a:pt x="182" y="322"/>
                </a:cubicBezTo>
                <a:cubicBezTo>
                  <a:pt x="190" y="322"/>
                  <a:pt x="190" y="322"/>
                  <a:pt x="190" y="322"/>
                </a:cubicBezTo>
                <a:cubicBezTo>
                  <a:pt x="198" y="320"/>
                  <a:pt x="198" y="320"/>
                  <a:pt x="198" y="320"/>
                </a:cubicBezTo>
                <a:cubicBezTo>
                  <a:pt x="206" y="321"/>
                  <a:pt x="206" y="321"/>
                  <a:pt x="206" y="321"/>
                </a:cubicBezTo>
                <a:cubicBezTo>
                  <a:pt x="211" y="316"/>
                  <a:pt x="211" y="316"/>
                  <a:pt x="211" y="316"/>
                </a:cubicBezTo>
                <a:cubicBezTo>
                  <a:pt x="214" y="314"/>
                  <a:pt x="214" y="314"/>
                  <a:pt x="214" y="314"/>
                </a:cubicBezTo>
                <a:cubicBezTo>
                  <a:pt x="214" y="313"/>
                  <a:pt x="214" y="313"/>
                  <a:pt x="214" y="313"/>
                </a:cubicBezTo>
                <a:cubicBezTo>
                  <a:pt x="221" y="306"/>
                  <a:pt x="221" y="306"/>
                  <a:pt x="221" y="306"/>
                </a:cubicBezTo>
                <a:cubicBezTo>
                  <a:pt x="223" y="306"/>
                  <a:pt x="223" y="306"/>
                  <a:pt x="223" y="306"/>
                </a:cubicBezTo>
                <a:cubicBezTo>
                  <a:pt x="226" y="302"/>
                  <a:pt x="226" y="302"/>
                  <a:pt x="226" y="302"/>
                </a:cubicBezTo>
                <a:cubicBezTo>
                  <a:pt x="233" y="294"/>
                  <a:pt x="233" y="294"/>
                  <a:pt x="233" y="294"/>
                </a:cubicBezTo>
                <a:cubicBezTo>
                  <a:pt x="230" y="285"/>
                  <a:pt x="230" y="285"/>
                  <a:pt x="230" y="285"/>
                </a:cubicBezTo>
                <a:cubicBezTo>
                  <a:pt x="230" y="280"/>
                  <a:pt x="230" y="280"/>
                  <a:pt x="230" y="280"/>
                </a:cubicBezTo>
                <a:cubicBezTo>
                  <a:pt x="222" y="270"/>
                  <a:pt x="222" y="270"/>
                  <a:pt x="222" y="270"/>
                </a:cubicBezTo>
                <a:cubicBezTo>
                  <a:pt x="219" y="270"/>
                  <a:pt x="219" y="270"/>
                  <a:pt x="219" y="270"/>
                </a:cubicBezTo>
                <a:cubicBezTo>
                  <a:pt x="215" y="266"/>
                  <a:pt x="215" y="266"/>
                  <a:pt x="215" y="266"/>
                </a:cubicBezTo>
                <a:cubicBezTo>
                  <a:pt x="210" y="258"/>
                  <a:pt x="210" y="258"/>
                  <a:pt x="210" y="258"/>
                </a:cubicBezTo>
                <a:cubicBezTo>
                  <a:pt x="205" y="252"/>
                  <a:pt x="205" y="252"/>
                  <a:pt x="205" y="252"/>
                </a:cubicBezTo>
                <a:cubicBezTo>
                  <a:pt x="198" y="251"/>
                  <a:pt x="198" y="251"/>
                  <a:pt x="198" y="251"/>
                </a:cubicBezTo>
                <a:cubicBezTo>
                  <a:pt x="195" y="248"/>
                  <a:pt x="195" y="248"/>
                  <a:pt x="195" y="248"/>
                </a:cubicBezTo>
                <a:cubicBezTo>
                  <a:pt x="198" y="244"/>
                  <a:pt x="198" y="244"/>
                  <a:pt x="198" y="244"/>
                </a:cubicBezTo>
                <a:cubicBezTo>
                  <a:pt x="200" y="241"/>
                  <a:pt x="200" y="241"/>
                  <a:pt x="200" y="241"/>
                </a:cubicBezTo>
                <a:cubicBezTo>
                  <a:pt x="202" y="241"/>
                  <a:pt x="202" y="241"/>
                  <a:pt x="202" y="241"/>
                </a:cubicBezTo>
                <a:cubicBezTo>
                  <a:pt x="206" y="240"/>
                  <a:pt x="206" y="240"/>
                  <a:pt x="206" y="240"/>
                </a:cubicBezTo>
                <a:cubicBezTo>
                  <a:pt x="210" y="241"/>
                  <a:pt x="210" y="241"/>
                  <a:pt x="210" y="241"/>
                </a:cubicBezTo>
                <a:cubicBezTo>
                  <a:pt x="214" y="232"/>
                  <a:pt x="214" y="232"/>
                  <a:pt x="214" y="232"/>
                </a:cubicBezTo>
                <a:cubicBezTo>
                  <a:pt x="214" y="221"/>
                  <a:pt x="214" y="221"/>
                  <a:pt x="214" y="221"/>
                </a:cubicBezTo>
                <a:cubicBezTo>
                  <a:pt x="218" y="214"/>
                  <a:pt x="218" y="214"/>
                  <a:pt x="218" y="214"/>
                </a:cubicBezTo>
                <a:cubicBezTo>
                  <a:pt x="217" y="209"/>
                  <a:pt x="217" y="209"/>
                  <a:pt x="217" y="209"/>
                </a:cubicBezTo>
                <a:cubicBezTo>
                  <a:pt x="217" y="205"/>
                  <a:pt x="217" y="205"/>
                  <a:pt x="217" y="205"/>
                </a:cubicBezTo>
                <a:cubicBezTo>
                  <a:pt x="222" y="199"/>
                  <a:pt x="222" y="199"/>
                  <a:pt x="222" y="199"/>
                </a:cubicBezTo>
                <a:cubicBezTo>
                  <a:pt x="225" y="198"/>
                  <a:pt x="225" y="198"/>
                  <a:pt x="225" y="198"/>
                </a:cubicBezTo>
                <a:cubicBezTo>
                  <a:pt x="231" y="180"/>
                  <a:pt x="231" y="180"/>
                  <a:pt x="231" y="180"/>
                </a:cubicBezTo>
                <a:cubicBezTo>
                  <a:pt x="235" y="178"/>
                  <a:pt x="235" y="178"/>
                  <a:pt x="235" y="178"/>
                </a:cubicBezTo>
                <a:cubicBezTo>
                  <a:pt x="238" y="171"/>
                  <a:pt x="238" y="171"/>
                  <a:pt x="238" y="171"/>
                </a:cubicBezTo>
                <a:cubicBezTo>
                  <a:pt x="241" y="164"/>
                  <a:pt x="241" y="164"/>
                  <a:pt x="241" y="164"/>
                </a:cubicBezTo>
                <a:cubicBezTo>
                  <a:pt x="245" y="163"/>
                  <a:pt x="245" y="163"/>
                  <a:pt x="245" y="163"/>
                </a:cubicBezTo>
                <a:cubicBezTo>
                  <a:pt x="251" y="150"/>
                  <a:pt x="251" y="150"/>
                  <a:pt x="251" y="150"/>
                </a:cubicBezTo>
                <a:cubicBezTo>
                  <a:pt x="252" y="143"/>
                  <a:pt x="252" y="143"/>
                  <a:pt x="252" y="143"/>
                </a:cubicBezTo>
                <a:cubicBezTo>
                  <a:pt x="253" y="138"/>
                  <a:pt x="253" y="138"/>
                  <a:pt x="253" y="138"/>
                </a:cubicBezTo>
                <a:cubicBezTo>
                  <a:pt x="254" y="138"/>
                  <a:pt x="254" y="138"/>
                  <a:pt x="254" y="138"/>
                </a:cubicBezTo>
                <a:cubicBezTo>
                  <a:pt x="251" y="128"/>
                  <a:pt x="251" y="128"/>
                  <a:pt x="251" y="128"/>
                </a:cubicBezTo>
                <a:cubicBezTo>
                  <a:pt x="250" y="123"/>
                  <a:pt x="250" y="123"/>
                  <a:pt x="250" y="123"/>
                </a:cubicBezTo>
                <a:cubicBezTo>
                  <a:pt x="253" y="120"/>
                  <a:pt x="253" y="120"/>
                  <a:pt x="253" y="120"/>
                </a:cubicBezTo>
                <a:cubicBezTo>
                  <a:pt x="253" y="118"/>
                  <a:pt x="253" y="118"/>
                  <a:pt x="253" y="118"/>
                </a:cubicBezTo>
                <a:cubicBezTo>
                  <a:pt x="256" y="113"/>
                  <a:pt x="256" y="113"/>
                  <a:pt x="256" y="113"/>
                </a:cubicBezTo>
                <a:cubicBezTo>
                  <a:pt x="256" y="108"/>
                  <a:pt x="256" y="108"/>
                  <a:pt x="256" y="108"/>
                </a:cubicBezTo>
                <a:cubicBezTo>
                  <a:pt x="258" y="102"/>
                  <a:pt x="258" y="102"/>
                  <a:pt x="258" y="102"/>
                </a:cubicBezTo>
                <a:cubicBezTo>
                  <a:pt x="260" y="98"/>
                  <a:pt x="260" y="98"/>
                  <a:pt x="260" y="98"/>
                </a:cubicBezTo>
                <a:cubicBezTo>
                  <a:pt x="258" y="95"/>
                  <a:pt x="258" y="95"/>
                  <a:pt x="258" y="95"/>
                </a:cubicBezTo>
                <a:cubicBezTo>
                  <a:pt x="260" y="91"/>
                  <a:pt x="260" y="91"/>
                  <a:pt x="260" y="91"/>
                </a:cubicBezTo>
                <a:cubicBezTo>
                  <a:pt x="260" y="88"/>
                  <a:pt x="260" y="88"/>
                  <a:pt x="260" y="88"/>
                </a:cubicBezTo>
                <a:cubicBezTo>
                  <a:pt x="262" y="87"/>
                  <a:pt x="262" y="87"/>
                  <a:pt x="262" y="87"/>
                </a:cubicBezTo>
                <a:cubicBezTo>
                  <a:pt x="266" y="87"/>
                  <a:pt x="266" y="87"/>
                  <a:pt x="266" y="87"/>
                </a:cubicBezTo>
                <a:cubicBezTo>
                  <a:pt x="266" y="85"/>
                  <a:pt x="266" y="85"/>
                  <a:pt x="266" y="85"/>
                </a:cubicBezTo>
                <a:cubicBezTo>
                  <a:pt x="265" y="83"/>
                  <a:pt x="265" y="83"/>
                  <a:pt x="265" y="83"/>
                </a:cubicBezTo>
                <a:cubicBezTo>
                  <a:pt x="270" y="81"/>
                  <a:pt x="270" y="81"/>
                  <a:pt x="270" y="81"/>
                </a:cubicBezTo>
                <a:cubicBezTo>
                  <a:pt x="273" y="79"/>
                  <a:pt x="273" y="79"/>
                  <a:pt x="273" y="79"/>
                </a:cubicBezTo>
                <a:cubicBezTo>
                  <a:pt x="276" y="77"/>
                  <a:pt x="276" y="77"/>
                  <a:pt x="276" y="77"/>
                </a:cubicBezTo>
                <a:cubicBezTo>
                  <a:pt x="281" y="76"/>
                  <a:pt x="281" y="76"/>
                  <a:pt x="281" y="76"/>
                </a:cubicBezTo>
                <a:cubicBezTo>
                  <a:pt x="285" y="71"/>
                  <a:pt x="285" y="71"/>
                  <a:pt x="285" y="71"/>
                </a:cubicBezTo>
                <a:lnTo>
                  <a:pt x="281" y="6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272">
            <a:extLst>
              <a:ext uri="{FF2B5EF4-FFF2-40B4-BE49-F238E27FC236}">
                <a16:creationId xmlns:a16="http://schemas.microsoft.com/office/drawing/2014/main" id="{A94CF829-354C-7148-76DD-633320A714EF}"/>
              </a:ext>
            </a:extLst>
          </p:cNvPr>
          <p:cNvSpPr>
            <a:spLocks/>
          </p:cNvSpPr>
          <p:nvPr/>
        </p:nvSpPr>
        <p:spPr bwMode="auto">
          <a:xfrm>
            <a:off x="21445162" y="8183565"/>
            <a:ext cx="558800" cy="900114"/>
          </a:xfrm>
          <a:custGeom>
            <a:avLst/>
            <a:gdLst>
              <a:gd name="T0" fmla="*/ 22 w 352"/>
              <a:gd name="T1" fmla="*/ 371 h 567"/>
              <a:gd name="T2" fmla="*/ 36 w 352"/>
              <a:gd name="T3" fmla="*/ 377 h 567"/>
              <a:gd name="T4" fmla="*/ 48 w 352"/>
              <a:gd name="T5" fmla="*/ 395 h 567"/>
              <a:gd name="T6" fmla="*/ 56 w 352"/>
              <a:gd name="T7" fmla="*/ 415 h 567"/>
              <a:gd name="T8" fmla="*/ 56 w 352"/>
              <a:gd name="T9" fmla="*/ 431 h 567"/>
              <a:gd name="T10" fmla="*/ 52 w 352"/>
              <a:gd name="T11" fmla="*/ 443 h 567"/>
              <a:gd name="T12" fmla="*/ 58 w 352"/>
              <a:gd name="T13" fmla="*/ 460 h 567"/>
              <a:gd name="T14" fmla="*/ 64 w 352"/>
              <a:gd name="T15" fmla="*/ 468 h 567"/>
              <a:gd name="T16" fmla="*/ 72 w 352"/>
              <a:gd name="T17" fmla="*/ 480 h 567"/>
              <a:gd name="T18" fmla="*/ 42 w 352"/>
              <a:gd name="T19" fmla="*/ 478 h 567"/>
              <a:gd name="T20" fmla="*/ 24 w 352"/>
              <a:gd name="T21" fmla="*/ 484 h 567"/>
              <a:gd name="T22" fmla="*/ 36 w 352"/>
              <a:gd name="T23" fmla="*/ 504 h 567"/>
              <a:gd name="T24" fmla="*/ 58 w 352"/>
              <a:gd name="T25" fmla="*/ 524 h 567"/>
              <a:gd name="T26" fmla="*/ 76 w 352"/>
              <a:gd name="T27" fmla="*/ 547 h 567"/>
              <a:gd name="T28" fmla="*/ 78 w 352"/>
              <a:gd name="T29" fmla="*/ 555 h 567"/>
              <a:gd name="T30" fmla="*/ 83 w 352"/>
              <a:gd name="T31" fmla="*/ 567 h 567"/>
              <a:gd name="T32" fmla="*/ 103 w 352"/>
              <a:gd name="T33" fmla="*/ 563 h 567"/>
              <a:gd name="T34" fmla="*/ 109 w 352"/>
              <a:gd name="T35" fmla="*/ 551 h 567"/>
              <a:gd name="T36" fmla="*/ 113 w 352"/>
              <a:gd name="T37" fmla="*/ 549 h 567"/>
              <a:gd name="T38" fmla="*/ 119 w 352"/>
              <a:gd name="T39" fmla="*/ 559 h 567"/>
              <a:gd name="T40" fmla="*/ 137 w 352"/>
              <a:gd name="T41" fmla="*/ 551 h 567"/>
              <a:gd name="T42" fmla="*/ 159 w 352"/>
              <a:gd name="T43" fmla="*/ 541 h 567"/>
              <a:gd name="T44" fmla="*/ 180 w 352"/>
              <a:gd name="T45" fmla="*/ 541 h 567"/>
              <a:gd name="T46" fmla="*/ 194 w 352"/>
              <a:gd name="T47" fmla="*/ 528 h 567"/>
              <a:gd name="T48" fmla="*/ 190 w 352"/>
              <a:gd name="T49" fmla="*/ 520 h 567"/>
              <a:gd name="T50" fmla="*/ 190 w 352"/>
              <a:gd name="T51" fmla="*/ 508 h 567"/>
              <a:gd name="T52" fmla="*/ 204 w 352"/>
              <a:gd name="T53" fmla="*/ 508 h 567"/>
              <a:gd name="T54" fmla="*/ 230 w 352"/>
              <a:gd name="T55" fmla="*/ 508 h 567"/>
              <a:gd name="T56" fmla="*/ 251 w 352"/>
              <a:gd name="T57" fmla="*/ 500 h 567"/>
              <a:gd name="T58" fmla="*/ 253 w 352"/>
              <a:gd name="T59" fmla="*/ 488 h 567"/>
              <a:gd name="T60" fmla="*/ 259 w 352"/>
              <a:gd name="T61" fmla="*/ 476 h 567"/>
              <a:gd name="T62" fmla="*/ 271 w 352"/>
              <a:gd name="T63" fmla="*/ 470 h 567"/>
              <a:gd name="T64" fmla="*/ 279 w 352"/>
              <a:gd name="T65" fmla="*/ 458 h 567"/>
              <a:gd name="T66" fmla="*/ 297 w 352"/>
              <a:gd name="T67" fmla="*/ 441 h 567"/>
              <a:gd name="T68" fmla="*/ 309 w 352"/>
              <a:gd name="T69" fmla="*/ 443 h 567"/>
              <a:gd name="T70" fmla="*/ 319 w 352"/>
              <a:gd name="T71" fmla="*/ 437 h 567"/>
              <a:gd name="T72" fmla="*/ 307 w 352"/>
              <a:gd name="T73" fmla="*/ 417 h 567"/>
              <a:gd name="T74" fmla="*/ 303 w 352"/>
              <a:gd name="T75" fmla="*/ 385 h 567"/>
              <a:gd name="T76" fmla="*/ 289 w 352"/>
              <a:gd name="T77" fmla="*/ 385 h 567"/>
              <a:gd name="T78" fmla="*/ 291 w 352"/>
              <a:gd name="T79" fmla="*/ 367 h 567"/>
              <a:gd name="T80" fmla="*/ 299 w 352"/>
              <a:gd name="T81" fmla="*/ 352 h 567"/>
              <a:gd name="T82" fmla="*/ 301 w 352"/>
              <a:gd name="T83" fmla="*/ 332 h 567"/>
              <a:gd name="T84" fmla="*/ 309 w 352"/>
              <a:gd name="T85" fmla="*/ 314 h 567"/>
              <a:gd name="T86" fmla="*/ 325 w 352"/>
              <a:gd name="T87" fmla="*/ 290 h 567"/>
              <a:gd name="T88" fmla="*/ 331 w 352"/>
              <a:gd name="T89" fmla="*/ 277 h 567"/>
              <a:gd name="T90" fmla="*/ 352 w 352"/>
              <a:gd name="T91" fmla="*/ 273 h 567"/>
              <a:gd name="T92" fmla="*/ 80 w 352"/>
              <a:gd name="T93" fmla="*/ 0 h 567"/>
              <a:gd name="T94" fmla="*/ 52 w 352"/>
              <a:gd name="T95" fmla="*/ 43 h 567"/>
              <a:gd name="T96" fmla="*/ 58 w 352"/>
              <a:gd name="T97" fmla="*/ 77 h 567"/>
              <a:gd name="T98" fmla="*/ 81 w 352"/>
              <a:gd name="T99" fmla="*/ 122 h 567"/>
              <a:gd name="T100" fmla="*/ 66 w 352"/>
              <a:gd name="T101" fmla="*/ 192 h 567"/>
              <a:gd name="T102" fmla="*/ 10 w 352"/>
              <a:gd name="T103" fmla="*/ 300 h 567"/>
              <a:gd name="T104" fmla="*/ 2 w 352"/>
              <a:gd name="T105" fmla="*/ 34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567">
                <a:moveTo>
                  <a:pt x="18" y="363"/>
                </a:moveTo>
                <a:lnTo>
                  <a:pt x="22" y="371"/>
                </a:lnTo>
                <a:lnTo>
                  <a:pt x="22" y="369"/>
                </a:lnTo>
                <a:lnTo>
                  <a:pt x="36" y="377"/>
                </a:lnTo>
                <a:lnTo>
                  <a:pt x="46" y="385"/>
                </a:lnTo>
                <a:lnTo>
                  <a:pt x="48" y="395"/>
                </a:lnTo>
                <a:lnTo>
                  <a:pt x="52" y="405"/>
                </a:lnTo>
                <a:lnTo>
                  <a:pt x="56" y="415"/>
                </a:lnTo>
                <a:lnTo>
                  <a:pt x="54" y="425"/>
                </a:lnTo>
                <a:lnTo>
                  <a:pt x="56" y="431"/>
                </a:lnTo>
                <a:lnTo>
                  <a:pt x="56" y="437"/>
                </a:lnTo>
                <a:lnTo>
                  <a:pt x="52" y="443"/>
                </a:lnTo>
                <a:lnTo>
                  <a:pt x="52" y="448"/>
                </a:lnTo>
                <a:lnTo>
                  <a:pt x="58" y="460"/>
                </a:lnTo>
                <a:lnTo>
                  <a:pt x="62" y="460"/>
                </a:lnTo>
                <a:lnTo>
                  <a:pt x="64" y="468"/>
                </a:lnTo>
                <a:lnTo>
                  <a:pt x="76" y="476"/>
                </a:lnTo>
                <a:lnTo>
                  <a:pt x="72" y="480"/>
                </a:lnTo>
                <a:lnTo>
                  <a:pt x="58" y="476"/>
                </a:lnTo>
                <a:lnTo>
                  <a:pt x="42" y="478"/>
                </a:lnTo>
                <a:lnTo>
                  <a:pt x="28" y="476"/>
                </a:lnTo>
                <a:lnTo>
                  <a:pt x="24" y="484"/>
                </a:lnTo>
                <a:lnTo>
                  <a:pt x="26" y="496"/>
                </a:lnTo>
                <a:lnTo>
                  <a:pt x="36" y="504"/>
                </a:lnTo>
                <a:lnTo>
                  <a:pt x="42" y="510"/>
                </a:lnTo>
                <a:lnTo>
                  <a:pt x="58" y="524"/>
                </a:lnTo>
                <a:lnTo>
                  <a:pt x="66" y="532"/>
                </a:lnTo>
                <a:lnTo>
                  <a:pt x="76" y="547"/>
                </a:lnTo>
                <a:lnTo>
                  <a:pt x="78" y="557"/>
                </a:lnTo>
                <a:lnTo>
                  <a:pt x="78" y="555"/>
                </a:lnTo>
                <a:lnTo>
                  <a:pt x="81" y="559"/>
                </a:lnTo>
                <a:lnTo>
                  <a:pt x="83" y="567"/>
                </a:lnTo>
                <a:lnTo>
                  <a:pt x="93" y="565"/>
                </a:lnTo>
                <a:lnTo>
                  <a:pt x="103" y="563"/>
                </a:lnTo>
                <a:lnTo>
                  <a:pt x="107" y="559"/>
                </a:lnTo>
                <a:lnTo>
                  <a:pt x="109" y="551"/>
                </a:lnTo>
                <a:lnTo>
                  <a:pt x="109" y="547"/>
                </a:lnTo>
                <a:lnTo>
                  <a:pt x="113" y="549"/>
                </a:lnTo>
                <a:lnTo>
                  <a:pt x="117" y="557"/>
                </a:lnTo>
                <a:lnTo>
                  <a:pt x="119" y="559"/>
                </a:lnTo>
                <a:lnTo>
                  <a:pt x="127" y="559"/>
                </a:lnTo>
                <a:lnTo>
                  <a:pt x="137" y="551"/>
                </a:lnTo>
                <a:lnTo>
                  <a:pt x="145" y="547"/>
                </a:lnTo>
                <a:lnTo>
                  <a:pt x="159" y="541"/>
                </a:lnTo>
                <a:lnTo>
                  <a:pt x="166" y="541"/>
                </a:lnTo>
                <a:lnTo>
                  <a:pt x="180" y="541"/>
                </a:lnTo>
                <a:lnTo>
                  <a:pt x="184" y="535"/>
                </a:lnTo>
                <a:lnTo>
                  <a:pt x="194" y="528"/>
                </a:lnTo>
                <a:lnTo>
                  <a:pt x="196" y="524"/>
                </a:lnTo>
                <a:lnTo>
                  <a:pt x="190" y="520"/>
                </a:lnTo>
                <a:lnTo>
                  <a:pt x="186" y="514"/>
                </a:lnTo>
                <a:lnTo>
                  <a:pt x="190" y="508"/>
                </a:lnTo>
                <a:lnTo>
                  <a:pt x="196" y="508"/>
                </a:lnTo>
                <a:lnTo>
                  <a:pt x="204" y="508"/>
                </a:lnTo>
                <a:lnTo>
                  <a:pt x="216" y="510"/>
                </a:lnTo>
                <a:lnTo>
                  <a:pt x="230" y="508"/>
                </a:lnTo>
                <a:lnTo>
                  <a:pt x="242" y="508"/>
                </a:lnTo>
                <a:lnTo>
                  <a:pt x="251" y="500"/>
                </a:lnTo>
                <a:lnTo>
                  <a:pt x="253" y="496"/>
                </a:lnTo>
                <a:lnTo>
                  <a:pt x="253" y="488"/>
                </a:lnTo>
                <a:lnTo>
                  <a:pt x="257" y="482"/>
                </a:lnTo>
                <a:lnTo>
                  <a:pt x="259" y="476"/>
                </a:lnTo>
                <a:lnTo>
                  <a:pt x="263" y="470"/>
                </a:lnTo>
                <a:lnTo>
                  <a:pt x="271" y="470"/>
                </a:lnTo>
                <a:lnTo>
                  <a:pt x="275" y="462"/>
                </a:lnTo>
                <a:lnTo>
                  <a:pt x="279" y="458"/>
                </a:lnTo>
                <a:lnTo>
                  <a:pt x="281" y="450"/>
                </a:lnTo>
                <a:lnTo>
                  <a:pt x="297" y="441"/>
                </a:lnTo>
                <a:lnTo>
                  <a:pt x="303" y="441"/>
                </a:lnTo>
                <a:lnTo>
                  <a:pt x="309" y="443"/>
                </a:lnTo>
                <a:lnTo>
                  <a:pt x="315" y="443"/>
                </a:lnTo>
                <a:lnTo>
                  <a:pt x="319" y="437"/>
                </a:lnTo>
                <a:lnTo>
                  <a:pt x="321" y="423"/>
                </a:lnTo>
                <a:lnTo>
                  <a:pt x="307" y="417"/>
                </a:lnTo>
                <a:lnTo>
                  <a:pt x="301" y="399"/>
                </a:lnTo>
                <a:lnTo>
                  <a:pt x="303" y="385"/>
                </a:lnTo>
                <a:lnTo>
                  <a:pt x="299" y="379"/>
                </a:lnTo>
                <a:lnTo>
                  <a:pt x="289" y="385"/>
                </a:lnTo>
                <a:lnTo>
                  <a:pt x="287" y="375"/>
                </a:lnTo>
                <a:lnTo>
                  <a:pt x="291" y="367"/>
                </a:lnTo>
                <a:lnTo>
                  <a:pt x="301" y="358"/>
                </a:lnTo>
                <a:lnTo>
                  <a:pt x="299" y="352"/>
                </a:lnTo>
                <a:lnTo>
                  <a:pt x="297" y="342"/>
                </a:lnTo>
                <a:lnTo>
                  <a:pt x="301" y="332"/>
                </a:lnTo>
                <a:lnTo>
                  <a:pt x="303" y="320"/>
                </a:lnTo>
                <a:lnTo>
                  <a:pt x="309" y="314"/>
                </a:lnTo>
                <a:lnTo>
                  <a:pt x="321" y="304"/>
                </a:lnTo>
                <a:lnTo>
                  <a:pt x="325" y="290"/>
                </a:lnTo>
                <a:lnTo>
                  <a:pt x="321" y="280"/>
                </a:lnTo>
                <a:lnTo>
                  <a:pt x="331" y="277"/>
                </a:lnTo>
                <a:lnTo>
                  <a:pt x="342" y="278"/>
                </a:lnTo>
                <a:lnTo>
                  <a:pt x="352" y="273"/>
                </a:lnTo>
                <a:lnTo>
                  <a:pt x="352" y="140"/>
                </a:lnTo>
                <a:lnTo>
                  <a:pt x="80" y="0"/>
                </a:lnTo>
                <a:lnTo>
                  <a:pt x="42" y="16"/>
                </a:lnTo>
                <a:lnTo>
                  <a:pt x="52" y="43"/>
                </a:lnTo>
                <a:lnTo>
                  <a:pt x="60" y="69"/>
                </a:lnTo>
                <a:lnTo>
                  <a:pt x="58" y="77"/>
                </a:lnTo>
                <a:lnTo>
                  <a:pt x="80" y="108"/>
                </a:lnTo>
                <a:lnTo>
                  <a:pt x="81" y="122"/>
                </a:lnTo>
                <a:lnTo>
                  <a:pt x="74" y="126"/>
                </a:lnTo>
                <a:lnTo>
                  <a:pt x="66" y="192"/>
                </a:lnTo>
                <a:lnTo>
                  <a:pt x="66" y="237"/>
                </a:lnTo>
                <a:lnTo>
                  <a:pt x="10" y="300"/>
                </a:lnTo>
                <a:lnTo>
                  <a:pt x="0" y="302"/>
                </a:lnTo>
                <a:lnTo>
                  <a:pt x="2" y="346"/>
                </a:lnTo>
                <a:lnTo>
                  <a:pt x="18" y="36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273">
            <a:extLst>
              <a:ext uri="{FF2B5EF4-FFF2-40B4-BE49-F238E27FC236}">
                <a16:creationId xmlns:a16="http://schemas.microsoft.com/office/drawing/2014/main" id="{A9E02E7A-3B2A-DD3D-1DCC-D13D2897381B}"/>
              </a:ext>
            </a:extLst>
          </p:cNvPr>
          <p:cNvSpPr>
            <a:spLocks/>
          </p:cNvSpPr>
          <p:nvPr/>
        </p:nvSpPr>
        <p:spPr bwMode="auto">
          <a:xfrm>
            <a:off x="22051588" y="8274050"/>
            <a:ext cx="3176" cy="38100"/>
          </a:xfrm>
          <a:custGeom>
            <a:avLst/>
            <a:gdLst>
              <a:gd name="T0" fmla="*/ 2 w 2"/>
              <a:gd name="T1" fmla="*/ 24 h 24"/>
              <a:gd name="T2" fmla="*/ 2 w 2"/>
              <a:gd name="T3" fmla="*/ 24 h 24"/>
              <a:gd name="T4" fmla="*/ 0 w 2"/>
              <a:gd name="T5" fmla="*/ 0 h 24"/>
              <a:gd name="T6" fmla="*/ 2 w 2"/>
              <a:gd name="T7" fmla="*/ 24 h 24"/>
            </a:gdLst>
            <a:ahLst/>
            <a:cxnLst>
              <a:cxn ang="0">
                <a:pos x="T0" y="T1"/>
              </a:cxn>
              <a:cxn ang="0">
                <a:pos x="T2" y="T3"/>
              </a:cxn>
              <a:cxn ang="0">
                <a:pos x="T4" y="T5"/>
              </a:cxn>
              <a:cxn ang="0">
                <a:pos x="T6" y="T7"/>
              </a:cxn>
            </a:cxnLst>
            <a:rect l="0" t="0" r="r" b="b"/>
            <a:pathLst>
              <a:path w="2" h="24">
                <a:moveTo>
                  <a:pt x="2" y="24"/>
                </a:moveTo>
                <a:lnTo>
                  <a:pt x="2" y="24"/>
                </a:lnTo>
                <a:lnTo>
                  <a:pt x="0" y="0"/>
                </a:lnTo>
                <a:lnTo>
                  <a:pt x="2" y="2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274">
            <a:extLst>
              <a:ext uri="{FF2B5EF4-FFF2-40B4-BE49-F238E27FC236}">
                <a16:creationId xmlns:a16="http://schemas.microsoft.com/office/drawing/2014/main" id="{E2B96E49-FD4D-ED79-FAE2-A1366A6D4D32}"/>
              </a:ext>
            </a:extLst>
          </p:cNvPr>
          <p:cNvSpPr>
            <a:spLocks noEditPoints="1"/>
          </p:cNvSpPr>
          <p:nvPr/>
        </p:nvSpPr>
        <p:spPr bwMode="auto">
          <a:xfrm>
            <a:off x="22023013" y="7696201"/>
            <a:ext cx="668338" cy="577850"/>
          </a:xfrm>
          <a:custGeom>
            <a:avLst/>
            <a:gdLst>
              <a:gd name="T0" fmla="*/ 200 w 213"/>
              <a:gd name="T1" fmla="*/ 170 h 184"/>
              <a:gd name="T2" fmla="*/ 194 w 213"/>
              <a:gd name="T3" fmla="*/ 167 h 184"/>
              <a:gd name="T4" fmla="*/ 191 w 213"/>
              <a:gd name="T5" fmla="*/ 162 h 184"/>
              <a:gd name="T6" fmla="*/ 190 w 213"/>
              <a:gd name="T7" fmla="*/ 156 h 184"/>
              <a:gd name="T8" fmla="*/ 184 w 213"/>
              <a:gd name="T9" fmla="*/ 137 h 184"/>
              <a:gd name="T10" fmla="*/ 178 w 213"/>
              <a:gd name="T11" fmla="*/ 128 h 184"/>
              <a:gd name="T12" fmla="*/ 158 w 213"/>
              <a:gd name="T13" fmla="*/ 87 h 184"/>
              <a:gd name="T14" fmla="*/ 154 w 213"/>
              <a:gd name="T15" fmla="*/ 80 h 184"/>
              <a:gd name="T16" fmla="*/ 157 w 213"/>
              <a:gd name="T17" fmla="*/ 76 h 184"/>
              <a:gd name="T18" fmla="*/ 165 w 213"/>
              <a:gd name="T19" fmla="*/ 74 h 184"/>
              <a:gd name="T20" fmla="*/ 168 w 213"/>
              <a:gd name="T21" fmla="*/ 72 h 184"/>
              <a:gd name="T22" fmla="*/ 168 w 213"/>
              <a:gd name="T23" fmla="*/ 72 h 184"/>
              <a:gd name="T24" fmla="*/ 170 w 213"/>
              <a:gd name="T25" fmla="*/ 50 h 184"/>
              <a:gd name="T26" fmla="*/ 172 w 213"/>
              <a:gd name="T27" fmla="*/ 50 h 184"/>
              <a:gd name="T28" fmla="*/ 172 w 213"/>
              <a:gd name="T29" fmla="*/ 48 h 184"/>
              <a:gd name="T30" fmla="*/ 173 w 213"/>
              <a:gd name="T31" fmla="*/ 44 h 184"/>
              <a:gd name="T32" fmla="*/ 173 w 213"/>
              <a:gd name="T33" fmla="*/ 44 h 184"/>
              <a:gd name="T34" fmla="*/ 171 w 213"/>
              <a:gd name="T35" fmla="*/ 45 h 184"/>
              <a:gd name="T36" fmla="*/ 169 w 213"/>
              <a:gd name="T37" fmla="*/ 40 h 184"/>
              <a:gd name="T38" fmla="*/ 170 w 213"/>
              <a:gd name="T39" fmla="*/ 35 h 184"/>
              <a:gd name="T40" fmla="*/ 166 w 213"/>
              <a:gd name="T41" fmla="*/ 27 h 184"/>
              <a:gd name="T42" fmla="*/ 161 w 213"/>
              <a:gd name="T43" fmla="*/ 20 h 184"/>
              <a:gd name="T44" fmla="*/ 160 w 213"/>
              <a:gd name="T45" fmla="*/ 13 h 184"/>
              <a:gd name="T46" fmla="*/ 156 w 213"/>
              <a:gd name="T47" fmla="*/ 9 h 184"/>
              <a:gd name="T48" fmla="*/ 153 w 213"/>
              <a:gd name="T49" fmla="*/ 7 h 184"/>
              <a:gd name="T50" fmla="*/ 154 w 213"/>
              <a:gd name="T51" fmla="*/ 6 h 184"/>
              <a:gd name="T52" fmla="*/ 147 w 213"/>
              <a:gd name="T53" fmla="*/ 10 h 184"/>
              <a:gd name="T54" fmla="*/ 116 w 213"/>
              <a:gd name="T55" fmla="*/ 7 h 184"/>
              <a:gd name="T56" fmla="*/ 104 w 213"/>
              <a:gd name="T57" fmla="*/ 6 h 184"/>
              <a:gd name="T58" fmla="*/ 78 w 213"/>
              <a:gd name="T59" fmla="*/ 12 h 184"/>
              <a:gd name="T60" fmla="*/ 66 w 213"/>
              <a:gd name="T61" fmla="*/ 14 h 184"/>
              <a:gd name="T62" fmla="*/ 22 w 213"/>
              <a:gd name="T63" fmla="*/ 5 h 184"/>
              <a:gd name="T64" fmla="*/ 6 w 213"/>
              <a:gd name="T65" fmla="*/ 1 h 184"/>
              <a:gd name="T66" fmla="*/ 5 w 213"/>
              <a:gd name="T67" fmla="*/ 0 h 184"/>
              <a:gd name="T68" fmla="*/ 1 w 213"/>
              <a:gd name="T69" fmla="*/ 13 h 184"/>
              <a:gd name="T70" fmla="*/ 3 w 213"/>
              <a:gd name="T71" fmla="*/ 19 h 184"/>
              <a:gd name="T72" fmla="*/ 1 w 213"/>
              <a:gd name="T73" fmla="*/ 29 h 184"/>
              <a:gd name="T74" fmla="*/ 0 w 213"/>
              <a:gd name="T75" fmla="*/ 34 h 184"/>
              <a:gd name="T76" fmla="*/ 3 w 213"/>
              <a:gd name="T77" fmla="*/ 47 h 184"/>
              <a:gd name="T78" fmla="*/ 9 w 213"/>
              <a:gd name="T79" fmla="*/ 184 h 184"/>
              <a:gd name="T80" fmla="*/ 213 w 213"/>
              <a:gd name="T81" fmla="*/ 182 h 184"/>
              <a:gd name="T82" fmla="*/ 200 w 213"/>
              <a:gd name="T83" fmla="*/ 170 h 184"/>
              <a:gd name="T84" fmla="*/ 136 w 213"/>
              <a:gd name="T85" fmla="*/ 53 h 184"/>
              <a:gd name="T86" fmla="*/ 135 w 213"/>
              <a:gd name="T87" fmla="*/ 53 h 184"/>
              <a:gd name="T88" fmla="*/ 136 w 213"/>
              <a:gd name="T89" fmla="*/ 52 h 184"/>
              <a:gd name="T90" fmla="*/ 136 w 213"/>
              <a:gd name="T91" fmla="*/ 53 h 184"/>
              <a:gd name="T92" fmla="*/ 137 w 213"/>
              <a:gd name="T93" fmla="*/ 53 h 184"/>
              <a:gd name="T94" fmla="*/ 136 w 213"/>
              <a:gd name="T95" fmla="*/ 53 h 184"/>
              <a:gd name="T96" fmla="*/ 146 w 213"/>
              <a:gd name="T97" fmla="*/ 65 h 184"/>
              <a:gd name="T98" fmla="*/ 144 w 213"/>
              <a:gd name="T99" fmla="*/ 64 h 184"/>
              <a:gd name="T100" fmla="*/ 144 w 213"/>
              <a:gd name="T101" fmla="*/ 63 h 184"/>
              <a:gd name="T102" fmla="*/ 146 w 213"/>
              <a:gd name="T103" fmla="*/ 64 h 184"/>
              <a:gd name="T104" fmla="*/ 146 w 213"/>
              <a:gd name="T105" fmla="*/ 6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184">
                <a:moveTo>
                  <a:pt x="200" y="170"/>
                </a:moveTo>
                <a:cubicBezTo>
                  <a:pt x="198" y="169"/>
                  <a:pt x="196" y="168"/>
                  <a:pt x="194" y="167"/>
                </a:cubicBezTo>
                <a:cubicBezTo>
                  <a:pt x="193" y="166"/>
                  <a:pt x="191" y="164"/>
                  <a:pt x="191" y="162"/>
                </a:cubicBezTo>
                <a:cubicBezTo>
                  <a:pt x="190" y="160"/>
                  <a:pt x="189" y="158"/>
                  <a:pt x="190" y="156"/>
                </a:cubicBezTo>
                <a:cubicBezTo>
                  <a:pt x="190" y="149"/>
                  <a:pt x="188" y="142"/>
                  <a:pt x="184" y="137"/>
                </a:cubicBezTo>
                <a:cubicBezTo>
                  <a:pt x="181" y="134"/>
                  <a:pt x="180" y="131"/>
                  <a:pt x="178" y="128"/>
                </a:cubicBezTo>
                <a:cubicBezTo>
                  <a:pt x="170" y="115"/>
                  <a:pt x="161" y="102"/>
                  <a:pt x="158" y="87"/>
                </a:cubicBezTo>
                <a:cubicBezTo>
                  <a:pt x="157" y="85"/>
                  <a:pt x="155" y="82"/>
                  <a:pt x="154" y="80"/>
                </a:cubicBezTo>
                <a:cubicBezTo>
                  <a:pt x="153" y="78"/>
                  <a:pt x="154" y="76"/>
                  <a:pt x="157" y="76"/>
                </a:cubicBezTo>
                <a:cubicBezTo>
                  <a:pt x="160" y="76"/>
                  <a:pt x="162" y="77"/>
                  <a:pt x="165" y="74"/>
                </a:cubicBezTo>
                <a:cubicBezTo>
                  <a:pt x="166" y="73"/>
                  <a:pt x="167" y="72"/>
                  <a:pt x="168" y="72"/>
                </a:cubicBezTo>
                <a:cubicBezTo>
                  <a:pt x="168" y="72"/>
                  <a:pt x="168" y="72"/>
                  <a:pt x="168" y="72"/>
                </a:cubicBezTo>
                <a:cubicBezTo>
                  <a:pt x="170" y="50"/>
                  <a:pt x="170" y="50"/>
                  <a:pt x="170" y="50"/>
                </a:cubicBezTo>
                <a:cubicBezTo>
                  <a:pt x="172" y="50"/>
                  <a:pt x="172" y="50"/>
                  <a:pt x="172" y="50"/>
                </a:cubicBezTo>
                <a:cubicBezTo>
                  <a:pt x="172" y="48"/>
                  <a:pt x="172" y="48"/>
                  <a:pt x="172" y="48"/>
                </a:cubicBezTo>
                <a:cubicBezTo>
                  <a:pt x="173" y="44"/>
                  <a:pt x="173" y="44"/>
                  <a:pt x="173" y="44"/>
                </a:cubicBezTo>
                <a:cubicBezTo>
                  <a:pt x="173" y="44"/>
                  <a:pt x="173" y="44"/>
                  <a:pt x="173" y="44"/>
                </a:cubicBezTo>
                <a:cubicBezTo>
                  <a:pt x="171" y="45"/>
                  <a:pt x="171" y="45"/>
                  <a:pt x="171" y="45"/>
                </a:cubicBezTo>
                <a:cubicBezTo>
                  <a:pt x="169" y="40"/>
                  <a:pt x="169" y="40"/>
                  <a:pt x="169" y="40"/>
                </a:cubicBezTo>
                <a:cubicBezTo>
                  <a:pt x="170" y="35"/>
                  <a:pt x="170" y="35"/>
                  <a:pt x="170" y="35"/>
                </a:cubicBezTo>
                <a:cubicBezTo>
                  <a:pt x="166" y="27"/>
                  <a:pt x="166" y="27"/>
                  <a:pt x="166" y="27"/>
                </a:cubicBezTo>
                <a:cubicBezTo>
                  <a:pt x="161" y="20"/>
                  <a:pt x="161" y="20"/>
                  <a:pt x="161" y="20"/>
                </a:cubicBezTo>
                <a:cubicBezTo>
                  <a:pt x="160" y="13"/>
                  <a:pt x="160" y="13"/>
                  <a:pt x="160" y="13"/>
                </a:cubicBezTo>
                <a:cubicBezTo>
                  <a:pt x="156" y="9"/>
                  <a:pt x="156" y="9"/>
                  <a:pt x="156" y="9"/>
                </a:cubicBezTo>
                <a:cubicBezTo>
                  <a:pt x="153" y="7"/>
                  <a:pt x="153" y="7"/>
                  <a:pt x="153" y="7"/>
                </a:cubicBezTo>
                <a:cubicBezTo>
                  <a:pt x="153" y="7"/>
                  <a:pt x="154" y="6"/>
                  <a:pt x="154" y="6"/>
                </a:cubicBezTo>
                <a:cubicBezTo>
                  <a:pt x="152" y="8"/>
                  <a:pt x="150" y="10"/>
                  <a:pt x="147" y="10"/>
                </a:cubicBezTo>
                <a:cubicBezTo>
                  <a:pt x="137" y="10"/>
                  <a:pt x="126" y="12"/>
                  <a:pt x="116" y="7"/>
                </a:cubicBezTo>
                <a:cubicBezTo>
                  <a:pt x="113" y="6"/>
                  <a:pt x="108" y="6"/>
                  <a:pt x="104" y="6"/>
                </a:cubicBezTo>
                <a:cubicBezTo>
                  <a:pt x="95" y="5"/>
                  <a:pt x="86" y="7"/>
                  <a:pt x="78" y="12"/>
                </a:cubicBezTo>
                <a:cubicBezTo>
                  <a:pt x="75" y="14"/>
                  <a:pt x="71" y="15"/>
                  <a:pt x="66" y="14"/>
                </a:cubicBezTo>
                <a:cubicBezTo>
                  <a:pt x="52" y="11"/>
                  <a:pt x="37" y="6"/>
                  <a:pt x="22" y="5"/>
                </a:cubicBezTo>
                <a:cubicBezTo>
                  <a:pt x="16" y="4"/>
                  <a:pt x="10" y="3"/>
                  <a:pt x="6" y="1"/>
                </a:cubicBezTo>
                <a:cubicBezTo>
                  <a:pt x="6" y="0"/>
                  <a:pt x="5" y="0"/>
                  <a:pt x="5" y="0"/>
                </a:cubicBezTo>
                <a:cubicBezTo>
                  <a:pt x="1" y="13"/>
                  <a:pt x="1" y="13"/>
                  <a:pt x="1" y="13"/>
                </a:cubicBezTo>
                <a:cubicBezTo>
                  <a:pt x="3" y="19"/>
                  <a:pt x="3" y="19"/>
                  <a:pt x="3" y="19"/>
                </a:cubicBezTo>
                <a:cubicBezTo>
                  <a:pt x="1" y="29"/>
                  <a:pt x="1" y="29"/>
                  <a:pt x="1" y="29"/>
                </a:cubicBezTo>
                <a:cubicBezTo>
                  <a:pt x="0" y="34"/>
                  <a:pt x="0" y="34"/>
                  <a:pt x="0" y="34"/>
                </a:cubicBezTo>
                <a:cubicBezTo>
                  <a:pt x="3" y="47"/>
                  <a:pt x="3" y="47"/>
                  <a:pt x="3" y="47"/>
                </a:cubicBezTo>
                <a:cubicBezTo>
                  <a:pt x="9" y="184"/>
                  <a:pt x="9" y="184"/>
                  <a:pt x="9" y="184"/>
                </a:cubicBezTo>
                <a:cubicBezTo>
                  <a:pt x="213" y="182"/>
                  <a:pt x="213" y="182"/>
                  <a:pt x="213" y="182"/>
                </a:cubicBezTo>
                <a:cubicBezTo>
                  <a:pt x="209" y="177"/>
                  <a:pt x="205" y="173"/>
                  <a:pt x="200" y="170"/>
                </a:cubicBezTo>
                <a:close/>
                <a:moveTo>
                  <a:pt x="136" y="53"/>
                </a:moveTo>
                <a:cubicBezTo>
                  <a:pt x="136" y="53"/>
                  <a:pt x="136" y="53"/>
                  <a:pt x="135" y="53"/>
                </a:cubicBezTo>
                <a:cubicBezTo>
                  <a:pt x="136" y="52"/>
                  <a:pt x="136" y="52"/>
                  <a:pt x="136" y="52"/>
                </a:cubicBezTo>
                <a:cubicBezTo>
                  <a:pt x="136" y="53"/>
                  <a:pt x="136" y="53"/>
                  <a:pt x="136" y="53"/>
                </a:cubicBezTo>
                <a:cubicBezTo>
                  <a:pt x="137" y="53"/>
                  <a:pt x="137" y="53"/>
                  <a:pt x="137" y="53"/>
                </a:cubicBezTo>
                <a:cubicBezTo>
                  <a:pt x="137" y="54"/>
                  <a:pt x="137" y="54"/>
                  <a:pt x="136" y="53"/>
                </a:cubicBezTo>
                <a:close/>
                <a:moveTo>
                  <a:pt x="146" y="65"/>
                </a:moveTo>
                <a:cubicBezTo>
                  <a:pt x="145" y="65"/>
                  <a:pt x="144" y="65"/>
                  <a:pt x="144" y="64"/>
                </a:cubicBezTo>
                <a:cubicBezTo>
                  <a:pt x="144" y="64"/>
                  <a:pt x="144" y="63"/>
                  <a:pt x="144" y="63"/>
                </a:cubicBezTo>
                <a:cubicBezTo>
                  <a:pt x="145" y="63"/>
                  <a:pt x="146" y="63"/>
                  <a:pt x="146" y="64"/>
                </a:cubicBezTo>
                <a:cubicBezTo>
                  <a:pt x="146" y="64"/>
                  <a:pt x="146" y="65"/>
                  <a:pt x="146" y="6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275">
            <a:extLst>
              <a:ext uri="{FF2B5EF4-FFF2-40B4-BE49-F238E27FC236}">
                <a16:creationId xmlns:a16="http://schemas.microsoft.com/office/drawing/2014/main" id="{3C2535DC-4327-4EB3-46FB-0B1D4C14F71F}"/>
              </a:ext>
            </a:extLst>
          </p:cNvPr>
          <p:cNvSpPr>
            <a:spLocks/>
          </p:cNvSpPr>
          <p:nvPr/>
        </p:nvSpPr>
        <p:spPr bwMode="auto">
          <a:xfrm>
            <a:off x="21191163" y="9244014"/>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276">
            <a:extLst>
              <a:ext uri="{FF2B5EF4-FFF2-40B4-BE49-F238E27FC236}">
                <a16:creationId xmlns:a16="http://schemas.microsoft.com/office/drawing/2014/main" id="{C1552C81-7894-8657-AFED-7F8916C577DA}"/>
              </a:ext>
            </a:extLst>
          </p:cNvPr>
          <p:cNvSpPr>
            <a:spLocks/>
          </p:cNvSpPr>
          <p:nvPr/>
        </p:nvSpPr>
        <p:spPr bwMode="auto">
          <a:xfrm>
            <a:off x="20887951" y="8726488"/>
            <a:ext cx="617538" cy="533400"/>
          </a:xfrm>
          <a:custGeom>
            <a:avLst/>
            <a:gdLst>
              <a:gd name="T0" fmla="*/ 96 w 197"/>
              <a:gd name="T1" fmla="*/ 160 h 170"/>
              <a:gd name="T2" fmla="*/ 103 w 197"/>
              <a:gd name="T3" fmla="*/ 150 h 170"/>
              <a:gd name="T4" fmla="*/ 103 w 197"/>
              <a:gd name="T5" fmla="*/ 141 h 170"/>
              <a:gd name="T6" fmla="*/ 115 w 197"/>
              <a:gd name="T7" fmla="*/ 128 h 170"/>
              <a:gd name="T8" fmla="*/ 117 w 197"/>
              <a:gd name="T9" fmla="*/ 123 h 170"/>
              <a:gd name="T10" fmla="*/ 122 w 197"/>
              <a:gd name="T11" fmla="*/ 121 h 170"/>
              <a:gd name="T12" fmla="*/ 134 w 197"/>
              <a:gd name="T13" fmla="*/ 127 h 170"/>
              <a:gd name="T14" fmla="*/ 146 w 197"/>
              <a:gd name="T15" fmla="*/ 123 h 170"/>
              <a:gd name="T16" fmla="*/ 156 w 197"/>
              <a:gd name="T17" fmla="*/ 108 h 170"/>
              <a:gd name="T18" fmla="*/ 167 w 197"/>
              <a:gd name="T19" fmla="*/ 91 h 170"/>
              <a:gd name="T20" fmla="*/ 169 w 197"/>
              <a:gd name="T21" fmla="*/ 79 h 170"/>
              <a:gd name="T22" fmla="*/ 179 w 197"/>
              <a:gd name="T23" fmla="*/ 71 h 170"/>
              <a:gd name="T24" fmla="*/ 183 w 197"/>
              <a:gd name="T25" fmla="*/ 51 h 170"/>
              <a:gd name="T26" fmla="*/ 192 w 197"/>
              <a:gd name="T27" fmla="*/ 46 h 170"/>
              <a:gd name="T28" fmla="*/ 197 w 197"/>
              <a:gd name="T29" fmla="*/ 37 h 170"/>
              <a:gd name="T30" fmla="*/ 192 w 197"/>
              <a:gd name="T31" fmla="*/ 30 h 170"/>
              <a:gd name="T32" fmla="*/ 190 w 197"/>
              <a:gd name="T33" fmla="*/ 21 h 170"/>
              <a:gd name="T34" fmla="*/ 187 w 197"/>
              <a:gd name="T35" fmla="*/ 11 h 170"/>
              <a:gd name="T36" fmla="*/ 180 w 197"/>
              <a:gd name="T37" fmla="*/ 3 h 170"/>
              <a:gd name="T38" fmla="*/ 172 w 197"/>
              <a:gd name="T39" fmla="*/ 8 h 170"/>
              <a:gd name="T40" fmla="*/ 162 w 197"/>
              <a:gd name="T41" fmla="*/ 12 h 170"/>
              <a:gd name="T42" fmla="*/ 146 w 197"/>
              <a:gd name="T43" fmla="*/ 10 h 170"/>
              <a:gd name="T44" fmla="*/ 127 w 197"/>
              <a:gd name="T45" fmla="*/ 11 h 170"/>
              <a:gd name="T46" fmla="*/ 116 w 197"/>
              <a:gd name="T47" fmla="*/ 17 h 170"/>
              <a:gd name="T48" fmla="*/ 102 w 197"/>
              <a:gd name="T49" fmla="*/ 17 h 170"/>
              <a:gd name="T50" fmla="*/ 85 w 197"/>
              <a:gd name="T51" fmla="*/ 9 h 170"/>
              <a:gd name="T52" fmla="*/ 69 w 197"/>
              <a:gd name="T53" fmla="*/ 14 h 170"/>
              <a:gd name="T54" fmla="*/ 62 w 197"/>
              <a:gd name="T55" fmla="*/ 7 h 170"/>
              <a:gd name="T56" fmla="*/ 43 w 197"/>
              <a:gd name="T57" fmla="*/ 0 h 170"/>
              <a:gd name="T58" fmla="*/ 28 w 197"/>
              <a:gd name="T59" fmla="*/ 2 h 170"/>
              <a:gd name="T60" fmla="*/ 19 w 197"/>
              <a:gd name="T61" fmla="*/ 10 h 170"/>
              <a:gd name="T62" fmla="*/ 20 w 197"/>
              <a:gd name="T63" fmla="*/ 20 h 170"/>
              <a:gd name="T64" fmla="*/ 14 w 197"/>
              <a:gd name="T65" fmla="*/ 26 h 170"/>
              <a:gd name="T66" fmla="*/ 17 w 197"/>
              <a:gd name="T67" fmla="*/ 33 h 170"/>
              <a:gd name="T68" fmla="*/ 14 w 197"/>
              <a:gd name="T69" fmla="*/ 42 h 170"/>
              <a:gd name="T70" fmla="*/ 19 w 197"/>
              <a:gd name="T71" fmla="*/ 51 h 170"/>
              <a:gd name="T72" fmla="*/ 20 w 197"/>
              <a:gd name="T73" fmla="*/ 59 h 170"/>
              <a:gd name="T74" fmla="*/ 15 w 197"/>
              <a:gd name="T75" fmla="*/ 63 h 170"/>
              <a:gd name="T76" fmla="*/ 17 w 197"/>
              <a:gd name="T77" fmla="*/ 67 h 170"/>
              <a:gd name="T78" fmla="*/ 9 w 197"/>
              <a:gd name="T79" fmla="*/ 79 h 170"/>
              <a:gd name="T80" fmla="*/ 1 w 197"/>
              <a:gd name="T81" fmla="*/ 86 h 170"/>
              <a:gd name="T82" fmla="*/ 1 w 197"/>
              <a:gd name="T83" fmla="*/ 114 h 170"/>
              <a:gd name="T84" fmla="*/ 11 w 197"/>
              <a:gd name="T85" fmla="*/ 131 h 170"/>
              <a:gd name="T86" fmla="*/ 35 w 197"/>
              <a:gd name="T87" fmla="*/ 148 h 170"/>
              <a:gd name="T88" fmla="*/ 57 w 197"/>
              <a:gd name="T89" fmla="*/ 170 h 170"/>
              <a:gd name="T90" fmla="*/ 89 w 197"/>
              <a:gd name="T91"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170">
                <a:moveTo>
                  <a:pt x="95" y="164"/>
                </a:moveTo>
                <a:cubicBezTo>
                  <a:pt x="96" y="160"/>
                  <a:pt x="96" y="160"/>
                  <a:pt x="96" y="160"/>
                </a:cubicBezTo>
                <a:cubicBezTo>
                  <a:pt x="101" y="155"/>
                  <a:pt x="101" y="155"/>
                  <a:pt x="101" y="155"/>
                </a:cubicBezTo>
                <a:cubicBezTo>
                  <a:pt x="103" y="150"/>
                  <a:pt x="103" y="150"/>
                  <a:pt x="103" y="150"/>
                </a:cubicBezTo>
                <a:cubicBezTo>
                  <a:pt x="101" y="143"/>
                  <a:pt x="101" y="143"/>
                  <a:pt x="101" y="143"/>
                </a:cubicBezTo>
                <a:cubicBezTo>
                  <a:pt x="103" y="141"/>
                  <a:pt x="103" y="141"/>
                  <a:pt x="103" y="141"/>
                </a:cubicBezTo>
                <a:cubicBezTo>
                  <a:pt x="104" y="139"/>
                  <a:pt x="104" y="139"/>
                  <a:pt x="104" y="139"/>
                </a:cubicBezTo>
                <a:cubicBezTo>
                  <a:pt x="115" y="128"/>
                  <a:pt x="115" y="128"/>
                  <a:pt x="115" y="128"/>
                </a:cubicBezTo>
                <a:cubicBezTo>
                  <a:pt x="116" y="125"/>
                  <a:pt x="116" y="125"/>
                  <a:pt x="116" y="125"/>
                </a:cubicBezTo>
                <a:cubicBezTo>
                  <a:pt x="117" y="123"/>
                  <a:pt x="117" y="123"/>
                  <a:pt x="117" y="123"/>
                </a:cubicBezTo>
                <a:cubicBezTo>
                  <a:pt x="119" y="124"/>
                  <a:pt x="119" y="124"/>
                  <a:pt x="119" y="124"/>
                </a:cubicBezTo>
                <a:cubicBezTo>
                  <a:pt x="122" y="121"/>
                  <a:pt x="122" y="121"/>
                  <a:pt x="122" y="121"/>
                </a:cubicBezTo>
                <a:cubicBezTo>
                  <a:pt x="129" y="123"/>
                  <a:pt x="129" y="123"/>
                  <a:pt x="129" y="123"/>
                </a:cubicBezTo>
                <a:cubicBezTo>
                  <a:pt x="134" y="127"/>
                  <a:pt x="134" y="127"/>
                  <a:pt x="134" y="127"/>
                </a:cubicBezTo>
                <a:cubicBezTo>
                  <a:pt x="140" y="130"/>
                  <a:pt x="140" y="130"/>
                  <a:pt x="140" y="130"/>
                </a:cubicBezTo>
                <a:cubicBezTo>
                  <a:pt x="146" y="123"/>
                  <a:pt x="146" y="123"/>
                  <a:pt x="146" y="123"/>
                </a:cubicBezTo>
                <a:cubicBezTo>
                  <a:pt x="151" y="117"/>
                  <a:pt x="151" y="117"/>
                  <a:pt x="151" y="117"/>
                </a:cubicBezTo>
                <a:cubicBezTo>
                  <a:pt x="156" y="108"/>
                  <a:pt x="156" y="108"/>
                  <a:pt x="156" y="108"/>
                </a:cubicBezTo>
                <a:cubicBezTo>
                  <a:pt x="158" y="100"/>
                  <a:pt x="158" y="100"/>
                  <a:pt x="158" y="100"/>
                </a:cubicBezTo>
                <a:cubicBezTo>
                  <a:pt x="167" y="91"/>
                  <a:pt x="167" y="91"/>
                  <a:pt x="167" y="91"/>
                </a:cubicBezTo>
                <a:cubicBezTo>
                  <a:pt x="169" y="85"/>
                  <a:pt x="169" y="85"/>
                  <a:pt x="169" y="85"/>
                </a:cubicBezTo>
                <a:cubicBezTo>
                  <a:pt x="169" y="79"/>
                  <a:pt x="169" y="79"/>
                  <a:pt x="169" y="79"/>
                </a:cubicBezTo>
                <a:cubicBezTo>
                  <a:pt x="176" y="75"/>
                  <a:pt x="176" y="75"/>
                  <a:pt x="176" y="75"/>
                </a:cubicBezTo>
                <a:cubicBezTo>
                  <a:pt x="179" y="71"/>
                  <a:pt x="179" y="71"/>
                  <a:pt x="179" y="71"/>
                </a:cubicBezTo>
                <a:cubicBezTo>
                  <a:pt x="178" y="61"/>
                  <a:pt x="178" y="61"/>
                  <a:pt x="178" y="61"/>
                </a:cubicBezTo>
                <a:cubicBezTo>
                  <a:pt x="183" y="51"/>
                  <a:pt x="183" y="51"/>
                  <a:pt x="183" y="51"/>
                </a:cubicBezTo>
                <a:cubicBezTo>
                  <a:pt x="189" y="45"/>
                  <a:pt x="189" y="45"/>
                  <a:pt x="189" y="45"/>
                </a:cubicBezTo>
                <a:cubicBezTo>
                  <a:pt x="192" y="46"/>
                  <a:pt x="192" y="46"/>
                  <a:pt x="192" y="46"/>
                </a:cubicBezTo>
                <a:cubicBezTo>
                  <a:pt x="196" y="42"/>
                  <a:pt x="196" y="42"/>
                  <a:pt x="196" y="42"/>
                </a:cubicBezTo>
                <a:cubicBezTo>
                  <a:pt x="197" y="37"/>
                  <a:pt x="197" y="37"/>
                  <a:pt x="197" y="37"/>
                </a:cubicBezTo>
                <a:cubicBezTo>
                  <a:pt x="195" y="30"/>
                  <a:pt x="195" y="30"/>
                  <a:pt x="195" y="30"/>
                </a:cubicBezTo>
                <a:cubicBezTo>
                  <a:pt x="192" y="30"/>
                  <a:pt x="192" y="30"/>
                  <a:pt x="192" y="30"/>
                </a:cubicBezTo>
                <a:cubicBezTo>
                  <a:pt x="190" y="26"/>
                  <a:pt x="190" y="26"/>
                  <a:pt x="190" y="26"/>
                </a:cubicBezTo>
                <a:cubicBezTo>
                  <a:pt x="190" y="21"/>
                  <a:pt x="190" y="21"/>
                  <a:pt x="190" y="21"/>
                </a:cubicBezTo>
                <a:cubicBezTo>
                  <a:pt x="189" y="15"/>
                  <a:pt x="189" y="15"/>
                  <a:pt x="189" y="15"/>
                </a:cubicBezTo>
                <a:cubicBezTo>
                  <a:pt x="187" y="11"/>
                  <a:pt x="187" y="11"/>
                  <a:pt x="187" y="11"/>
                </a:cubicBezTo>
                <a:cubicBezTo>
                  <a:pt x="180" y="3"/>
                  <a:pt x="180" y="3"/>
                  <a:pt x="180" y="3"/>
                </a:cubicBezTo>
                <a:cubicBezTo>
                  <a:pt x="180" y="3"/>
                  <a:pt x="180" y="3"/>
                  <a:pt x="180" y="3"/>
                </a:cubicBezTo>
                <a:cubicBezTo>
                  <a:pt x="175" y="3"/>
                  <a:pt x="175" y="3"/>
                  <a:pt x="175" y="3"/>
                </a:cubicBezTo>
                <a:cubicBezTo>
                  <a:pt x="172" y="8"/>
                  <a:pt x="172" y="8"/>
                  <a:pt x="172" y="8"/>
                </a:cubicBezTo>
                <a:cubicBezTo>
                  <a:pt x="167" y="8"/>
                  <a:pt x="167" y="8"/>
                  <a:pt x="167" y="8"/>
                </a:cubicBezTo>
                <a:cubicBezTo>
                  <a:pt x="162" y="12"/>
                  <a:pt x="162" y="12"/>
                  <a:pt x="162" y="12"/>
                </a:cubicBezTo>
                <a:cubicBezTo>
                  <a:pt x="153" y="13"/>
                  <a:pt x="153" y="13"/>
                  <a:pt x="153" y="13"/>
                </a:cubicBezTo>
                <a:cubicBezTo>
                  <a:pt x="146" y="10"/>
                  <a:pt x="146" y="10"/>
                  <a:pt x="146" y="10"/>
                </a:cubicBezTo>
                <a:cubicBezTo>
                  <a:pt x="136" y="9"/>
                  <a:pt x="136" y="9"/>
                  <a:pt x="136" y="9"/>
                </a:cubicBezTo>
                <a:cubicBezTo>
                  <a:pt x="127" y="11"/>
                  <a:pt x="127" y="11"/>
                  <a:pt x="127" y="11"/>
                </a:cubicBezTo>
                <a:cubicBezTo>
                  <a:pt x="121" y="10"/>
                  <a:pt x="121" y="10"/>
                  <a:pt x="121" y="10"/>
                </a:cubicBezTo>
                <a:cubicBezTo>
                  <a:pt x="116" y="17"/>
                  <a:pt x="116" y="17"/>
                  <a:pt x="116" y="17"/>
                </a:cubicBezTo>
                <a:cubicBezTo>
                  <a:pt x="111" y="21"/>
                  <a:pt x="111" y="21"/>
                  <a:pt x="111" y="21"/>
                </a:cubicBezTo>
                <a:cubicBezTo>
                  <a:pt x="102" y="17"/>
                  <a:pt x="102" y="17"/>
                  <a:pt x="102" y="17"/>
                </a:cubicBezTo>
                <a:cubicBezTo>
                  <a:pt x="89" y="12"/>
                  <a:pt x="89" y="12"/>
                  <a:pt x="89" y="12"/>
                </a:cubicBezTo>
                <a:cubicBezTo>
                  <a:pt x="85" y="9"/>
                  <a:pt x="85" y="9"/>
                  <a:pt x="85" y="9"/>
                </a:cubicBezTo>
                <a:cubicBezTo>
                  <a:pt x="78" y="9"/>
                  <a:pt x="78" y="9"/>
                  <a:pt x="78" y="9"/>
                </a:cubicBezTo>
                <a:cubicBezTo>
                  <a:pt x="69" y="14"/>
                  <a:pt x="69" y="14"/>
                  <a:pt x="69" y="14"/>
                </a:cubicBezTo>
                <a:cubicBezTo>
                  <a:pt x="66" y="13"/>
                  <a:pt x="66" y="13"/>
                  <a:pt x="66" y="13"/>
                </a:cubicBezTo>
                <a:cubicBezTo>
                  <a:pt x="62" y="7"/>
                  <a:pt x="62" y="7"/>
                  <a:pt x="62" y="7"/>
                </a:cubicBezTo>
                <a:cubicBezTo>
                  <a:pt x="56" y="3"/>
                  <a:pt x="56" y="3"/>
                  <a:pt x="56" y="3"/>
                </a:cubicBezTo>
                <a:cubicBezTo>
                  <a:pt x="43" y="0"/>
                  <a:pt x="43" y="0"/>
                  <a:pt x="43" y="0"/>
                </a:cubicBezTo>
                <a:cubicBezTo>
                  <a:pt x="39" y="2"/>
                  <a:pt x="39" y="2"/>
                  <a:pt x="39" y="2"/>
                </a:cubicBezTo>
                <a:cubicBezTo>
                  <a:pt x="28" y="2"/>
                  <a:pt x="28" y="2"/>
                  <a:pt x="28" y="2"/>
                </a:cubicBezTo>
                <a:cubicBezTo>
                  <a:pt x="20" y="7"/>
                  <a:pt x="20" y="7"/>
                  <a:pt x="20" y="7"/>
                </a:cubicBezTo>
                <a:cubicBezTo>
                  <a:pt x="19" y="10"/>
                  <a:pt x="19" y="10"/>
                  <a:pt x="19" y="10"/>
                </a:cubicBezTo>
                <a:cubicBezTo>
                  <a:pt x="19" y="15"/>
                  <a:pt x="19" y="15"/>
                  <a:pt x="19" y="15"/>
                </a:cubicBezTo>
                <a:cubicBezTo>
                  <a:pt x="20" y="20"/>
                  <a:pt x="20" y="20"/>
                  <a:pt x="20" y="20"/>
                </a:cubicBezTo>
                <a:cubicBezTo>
                  <a:pt x="17" y="20"/>
                  <a:pt x="17" y="20"/>
                  <a:pt x="17" y="20"/>
                </a:cubicBezTo>
                <a:cubicBezTo>
                  <a:pt x="14" y="26"/>
                  <a:pt x="14" y="26"/>
                  <a:pt x="14" y="26"/>
                </a:cubicBezTo>
                <a:cubicBezTo>
                  <a:pt x="15" y="31"/>
                  <a:pt x="15" y="31"/>
                  <a:pt x="15" y="31"/>
                </a:cubicBezTo>
                <a:cubicBezTo>
                  <a:pt x="17" y="33"/>
                  <a:pt x="17" y="33"/>
                  <a:pt x="17" y="33"/>
                </a:cubicBezTo>
                <a:cubicBezTo>
                  <a:pt x="14" y="36"/>
                  <a:pt x="14" y="36"/>
                  <a:pt x="14" y="36"/>
                </a:cubicBezTo>
                <a:cubicBezTo>
                  <a:pt x="14" y="42"/>
                  <a:pt x="14" y="42"/>
                  <a:pt x="14" y="42"/>
                </a:cubicBezTo>
                <a:cubicBezTo>
                  <a:pt x="19" y="46"/>
                  <a:pt x="19" y="46"/>
                  <a:pt x="19" y="46"/>
                </a:cubicBezTo>
                <a:cubicBezTo>
                  <a:pt x="19" y="51"/>
                  <a:pt x="19" y="51"/>
                  <a:pt x="19" y="51"/>
                </a:cubicBezTo>
                <a:cubicBezTo>
                  <a:pt x="21" y="56"/>
                  <a:pt x="21" y="56"/>
                  <a:pt x="21" y="56"/>
                </a:cubicBezTo>
                <a:cubicBezTo>
                  <a:pt x="20" y="59"/>
                  <a:pt x="20" y="59"/>
                  <a:pt x="20" y="59"/>
                </a:cubicBezTo>
                <a:cubicBezTo>
                  <a:pt x="16" y="58"/>
                  <a:pt x="16" y="58"/>
                  <a:pt x="16" y="58"/>
                </a:cubicBezTo>
                <a:cubicBezTo>
                  <a:pt x="15" y="63"/>
                  <a:pt x="15" y="63"/>
                  <a:pt x="15" y="63"/>
                </a:cubicBezTo>
                <a:cubicBezTo>
                  <a:pt x="19" y="66"/>
                  <a:pt x="19" y="66"/>
                  <a:pt x="19" y="66"/>
                </a:cubicBezTo>
                <a:cubicBezTo>
                  <a:pt x="17" y="67"/>
                  <a:pt x="17" y="67"/>
                  <a:pt x="17" y="67"/>
                </a:cubicBezTo>
                <a:cubicBezTo>
                  <a:pt x="14" y="68"/>
                  <a:pt x="14" y="68"/>
                  <a:pt x="14" y="68"/>
                </a:cubicBezTo>
                <a:cubicBezTo>
                  <a:pt x="9" y="79"/>
                  <a:pt x="9" y="79"/>
                  <a:pt x="9" y="79"/>
                </a:cubicBezTo>
                <a:cubicBezTo>
                  <a:pt x="2" y="82"/>
                  <a:pt x="2" y="82"/>
                  <a:pt x="2" y="82"/>
                </a:cubicBezTo>
                <a:cubicBezTo>
                  <a:pt x="1" y="86"/>
                  <a:pt x="1" y="86"/>
                  <a:pt x="1" y="86"/>
                </a:cubicBezTo>
                <a:cubicBezTo>
                  <a:pt x="1" y="95"/>
                  <a:pt x="1" y="95"/>
                  <a:pt x="1" y="95"/>
                </a:cubicBezTo>
                <a:cubicBezTo>
                  <a:pt x="1" y="114"/>
                  <a:pt x="1" y="114"/>
                  <a:pt x="1" y="114"/>
                </a:cubicBezTo>
                <a:cubicBezTo>
                  <a:pt x="0" y="131"/>
                  <a:pt x="0" y="131"/>
                  <a:pt x="0" y="131"/>
                </a:cubicBezTo>
                <a:cubicBezTo>
                  <a:pt x="4" y="131"/>
                  <a:pt x="7" y="130"/>
                  <a:pt x="11" y="131"/>
                </a:cubicBezTo>
                <a:cubicBezTo>
                  <a:pt x="13" y="131"/>
                  <a:pt x="15" y="131"/>
                  <a:pt x="17" y="132"/>
                </a:cubicBezTo>
                <a:cubicBezTo>
                  <a:pt x="25" y="135"/>
                  <a:pt x="32" y="140"/>
                  <a:pt x="35" y="148"/>
                </a:cubicBezTo>
                <a:cubicBezTo>
                  <a:pt x="37" y="152"/>
                  <a:pt x="38" y="156"/>
                  <a:pt x="40" y="160"/>
                </a:cubicBezTo>
                <a:cubicBezTo>
                  <a:pt x="43" y="167"/>
                  <a:pt x="49" y="170"/>
                  <a:pt x="57" y="170"/>
                </a:cubicBezTo>
                <a:cubicBezTo>
                  <a:pt x="59" y="170"/>
                  <a:pt x="61" y="170"/>
                  <a:pt x="63" y="170"/>
                </a:cubicBezTo>
                <a:cubicBezTo>
                  <a:pt x="72" y="168"/>
                  <a:pt x="81" y="167"/>
                  <a:pt x="89" y="165"/>
                </a:cubicBezTo>
                <a:cubicBezTo>
                  <a:pt x="91" y="164"/>
                  <a:pt x="93" y="164"/>
                  <a:pt x="95" y="164"/>
                </a:cubicBezTo>
                <a:close/>
              </a:path>
            </a:pathLst>
          </a:custGeom>
          <a:solidFill>
            <a:srgbClr val="706F6F">
              <a:alpha val="32000"/>
            </a:srgbClr>
          </a:solidFill>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158" name="Freeform 277">
            <a:extLst>
              <a:ext uri="{FF2B5EF4-FFF2-40B4-BE49-F238E27FC236}">
                <a16:creationId xmlns:a16="http://schemas.microsoft.com/office/drawing/2014/main" id="{5898EA4E-D000-2CB9-37A9-6901D3157ADD}"/>
              </a:ext>
            </a:extLst>
          </p:cNvPr>
          <p:cNvSpPr>
            <a:spLocks/>
          </p:cNvSpPr>
          <p:nvPr/>
        </p:nvSpPr>
        <p:spPr bwMode="auto">
          <a:xfrm>
            <a:off x="21200689" y="9247189"/>
            <a:ext cx="6350" cy="9526"/>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1" y="1"/>
                  <a:pt x="1" y="1"/>
                  <a:pt x="2" y="3"/>
                </a:cubicBezTo>
                <a:cubicBezTo>
                  <a:pt x="1" y="1"/>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278">
            <a:extLst>
              <a:ext uri="{FF2B5EF4-FFF2-40B4-BE49-F238E27FC236}">
                <a16:creationId xmlns:a16="http://schemas.microsoft.com/office/drawing/2014/main" id="{F5ECA386-51D4-8DFB-5271-0A6B3530C0B8}"/>
              </a:ext>
            </a:extLst>
          </p:cNvPr>
          <p:cNvSpPr>
            <a:spLocks/>
          </p:cNvSpPr>
          <p:nvPr/>
        </p:nvSpPr>
        <p:spPr bwMode="auto">
          <a:xfrm>
            <a:off x="21207039" y="9256715"/>
            <a:ext cx="6350"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1" y="2"/>
                  <a:pt x="2" y="2"/>
                </a:cubicBezTo>
                <a:cubicBezTo>
                  <a:pt x="1" y="2"/>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279">
            <a:extLst>
              <a:ext uri="{FF2B5EF4-FFF2-40B4-BE49-F238E27FC236}">
                <a16:creationId xmlns:a16="http://schemas.microsoft.com/office/drawing/2014/main" id="{1AB4DA2B-A719-C546-D14E-D7D6A042536D}"/>
              </a:ext>
            </a:extLst>
          </p:cNvPr>
          <p:cNvSpPr>
            <a:spLocks/>
          </p:cNvSpPr>
          <p:nvPr/>
        </p:nvSpPr>
        <p:spPr bwMode="auto">
          <a:xfrm>
            <a:off x="20783176" y="8791576"/>
            <a:ext cx="169864" cy="358776"/>
          </a:xfrm>
          <a:custGeom>
            <a:avLst/>
            <a:gdLst>
              <a:gd name="T0" fmla="*/ 33 w 54"/>
              <a:gd name="T1" fmla="*/ 110 h 114"/>
              <a:gd name="T2" fmla="*/ 34 w 54"/>
              <a:gd name="T3" fmla="*/ 93 h 114"/>
              <a:gd name="T4" fmla="*/ 34 w 54"/>
              <a:gd name="T5" fmla="*/ 74 h 114"/>
              <a:gd name="T6" fmla="*/ 34 w 54"/>
              <a:gd name="T7" fmla="*/ 65 h 114"/>
              <a:gd name="T8" fmla="*/ 35 w 54"/>
              <a:gd name="T9" fmla="*/ 61 h 114"/>
              <a:gd name="T10" fmla="*/ 42 w 54"/>
              <a:gd name="T11" fmla="*/ 58 h 114"/>
              <a:gd name="T12" fmla="*/ 47 w 54"/>
              <a:gd name="T13" fmla="*/ 47 h 114"/>
              <a:gd name="T14" fmla="*/ 50 w 54"/>
              <a:gd name="T15" fmla="*/ 46 h 114"/>
              <a:gd name="T16" fmla="*/ 52 w 54"/>
              <a:gd name="T17" fmla="*/ 45 h 114"/>
              <a:gd name="T18" fmla="*/ 48 w 54"/>
              <a:gd name="T19" fmla="*/ 42 h 114"/>
              <a:gd name="T20" fmla="*/ 49 w 54"/>
              <a:gd name="T21" fmla="*/ 37 h 114"/>
              <a:gd name="T22" fmla="*/ 53 w 54"/>
              <a:gd name="T23" fmla="*/ 38 h 114"/>
              <a:gd name="T24" fmla="*/ 54 w 54"/>
              <a:gd name="T25" fmla="*/ 35 h 114"/>
              <a:gd name="T26" fmla="*/ 52 w 54"/>
              <a:gd name="T27" fmla="*/ 30 h 114"/>
              <a:gd name="T28" fmla="*/ 52 w 54"/>
              <a:gd name="T29" fmla="*/ 25 h 114"/>
              <a:gd name="T30" fmla="*/ 47 w 54"/>
              <a:gd name="T31" fmla="*/ 21 h 114"/>
              <a:gd name="T32" fmla="*/ 47 w 54"/>
              <a:gd name="T33" fmla="*/ 15 h 114"/>
              <a:gd name="T34" fmla="*/ 48 w 54"/>
              <a:gd name="T35" fmla="*/ 14 h 114"/>
              <a:gd name="T36" fmla="*/ 44 w 54"/>
              <a:gd name="T37" fmla="*/ 10 h 114"/>
              <a:gd name="T38" fmla="*/ 39 w 54"/>
              <a:gd name="T39" fmla="*/ 9 h 114"/>
              <a:gd name="T40" fmla="*/ 37 w 54"/>
              <a:gd name="T41" fmla="*/ 4 h 114"/>
              <a:gd name="T42" fmla="*/ 31 w 54"/>
              <a:gd name="T43" fmla="*/ 0 h 114"/>
              <a:gd name="T44" fmla="*/ 30 w 54"/>
              <a:gd name="T45" fmla="*/ 2 h 114"/>
              <a:gd name="T46" fmla="*/ 31 w 54"/>
              <a:gd name="T47" fmla="*/ 5 h 114"/>
              <a:gd name="T48" fmla="*/ 26 w 54"/>
              <a:gd name="T49" fmla="*/ 7 h 114"/>
              <a:gd name="T50" fmla="*/ 25 w 54"/>
              <a:gd name="T51" fmla="*/ 9 h 114"/>
              <a:gd name="T52" fmla="*/ 21 w 54"/>
              <a:gd name="T53" fmla="*/ 13 h 114"/>
              <a:gd name="T54" fmla="*/ 20 w 54"/>
              <a:gd name="T55" fmla="*/ 13 h 114"/>
              <a:gd name="T56" fmla="*/ 13 w 54"/>
              <a:gd name="T57" fmla="*/ 16 h 114"/>
              <a:gd name="T58" fmla="*/ 11 w 54"/>
              <a:gd name="T59" fmla="*/ 16 h 114"/>
              <a:gd name="T60" fmla="*/ 8 w 54"/>
              <a:gd name="T61" fmla="*/ 17 h 114"/>
              <a:gd name="T62" fmla="*/ 8 w 54"/>
              <a:gd name="T63" fmla="*/ 20 h 114"/>
              <a:gd name="T64" fmla="*/ 5 w 54"/>
              <a:gd name="T65" fmla="*/ 23 h 114"/>
              <a:gd name="T66" fmla="*/ 6 w 54"/>
              <a:gd name="T67" fmla="*/ 26 h 114"/>
              <a:gd name="T68" fmla="*/ 2 w 54"/>
              <a:gd name="T69" fmla="*/ 26 h 114"/>
              <a:gd name="T70" fmla="*/ 0 w 54"/>
              <a:gd name="T71" fmla="*/ 31 h 114"/>
              <a:gd name="T72" fmla="*/ 1 w 54"/>
              <a:gd name="T73" fmla="*/ 36 h 114"/>
              <a:gd name="T74" fmla="*/ 5 w 54"/>
              <a:gd name="T75" fmla="*/ 37 h 114"/>
              <a:gd name="T76" fmla="*/ 8 w 54"/>
              <a:gd name="T77" fmla="*/ 41 h 114"/>
              <a:gd name="T78" fmla="*/ 10 w 54"/>
              <a:gd name="T79" fmla="*/ 43 h 114"/>
              <a:gd name="T80" fmla="*/ 14 w 54"/>
              <a:gd name="T81" fmla="*/ 57 h 114"/>
              <a:gd name="T82" fmla="*/ 13 w 54"/>
              <a:gd name="T83" fmla="*/ 61 h 114"/>
              <a:gd name="T84" fmla="*/ 15 w 54"/>
              <a:gd name="T85" fmla="*/ 64 h 114"/>
              <a:gd name="T86" fmla="*/ 15 w 54"/>
              <a:gd name="T87" fmla="*/ 69 h 114"/>
              <a:gd name="T88" fmla="*/ 13 w 54"/>
              <a:gd name="T89" fmla="*/ 71 h 114"/>
              <a:gd name="T90" fmla="*/ 13 w 54"/>
              <a:gd name="T91" fmla="*/ 78 h 114"/>
              <a:gd name="T92" fmla="*/ 13 w 54"/>
              <a:gd name="T93" fmla="*/ 95 h 114"/>
              <a:gd name="T94" fmla="*/ 14 w 54"/>
              <a:gd name="T95" fmla="*/ 100 h 114"/>
              <a:gd name="T96" fmla="*/ 14 w 54"/>
              <a:gd name="T97" fmla="*/ 105 h 114"/>
              <a:gd name="T98" fmla="*/ 16 w 54"/>
              <a:gd name="T99" fmla="*/ 108 h 114"/>
              <a:gd name="T100" fmla="*/ 14 w 54"/>
              <a:gd name="T101" fmla="*/ 114 h 114"/>
              <a:gd name="T102" fmla="*/ 18 w 54"/>
              <a:gd name="T103" fmla="*/ 113 h 114"/>
              <a:gd name="T104" fmla="*/ 33 w 54"/>
              <a:gd name="T105" fmla="*/ 110 h 114"/>
              <a:gd name="T106" fmla="*/ 33 w 54"/>
              <a:gd name="T10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114">
                <a:moveTo>
                  <a:pt x="33" y="110"/>
                </a:moveTo>
                <a:cubicBezTo>
                  <a:pt x="34" y="93"/>
                  <a:pt x="34" y="93"/>
                  <a:pt x="34" y="93"/>
                </a:cubicBezTo>
                <a:cubicBezTo>
                  <a:pt x="34" y="74"/>
                  <a:pt x="34" y="74"/>
                  <a:pt x="34" y="74"/>
                </a:cubicBezTo>
                <a:cubicBezTo>
                  <a:pt x="34" y="65"/>
                  <a:pt x="34" y="65"/>
                  <a:pt x="34" y="65"/>
                </a:cubicBezTo>
                <a:cubicBezTo>
                  <a:pt x="35" y="61"/>
                  <a:pt x="35" y="61"/>
                  <a:pt x="35" y="61"/>
                </a:cubicBezTo>
                <a:cubicBezTo>
                  <a:pt x="42" y="58"/>
                  <a:pt x="42" y="58"/>
                  <a:pt x="42" y="58"/>
                </a:cubicBezTo>
                <a:cubicBezTo>
                  <a:pt x="47" y="47"/>
                  <a:pt x="47" y="47"/>
                  <a:pt x="47" y="47"/>
                </a:cubicBezTo>
                <a:cubicBezTo>
                  <a:pt x="50" y="46"/>
                  <a:pt x="50" y="46"/>
                  <a:pt x="50" y="46"/>
                </a:cubicBezTo>
                <a:cubicBezTo>
                  <a:pt x="52" y="45"/>
                  <a:pt x="52" y="45"/>
                  <a:pt x="52" y="45"/>
                </a:cubicBezTo>
                <a:cubicBezTo>
                  <a:pt x="48" y="42"/>
                  <a:pt x="48" y="42"/>
                  <a:pt x="48" y="42"/>
                </a:cubicBezTo>
                <a:cubicBezTo>
                  <a:pt x="49" y="37"/>
                  <a:pt x="49" y="37"/>
                  <a:pt x="49" y="37"/>
                </a:cubicBezTo>
                <a:cubicBezTo>
                  <a:pt x="53" y="38"/>
                  <a:pt x="53" y="38"/>
                  <a:pt x="53" y="38"/>
                </a:cubicBezTo>
                <a:cubicBezTo>
                  <a:pt x="54" y="35"/>
                  <a:pt x="54" y="35"/>
                  <a:pt x="54" y="35"/>
                </a:cubicBezTo>
                <a:cubicBezTo>
                  <a:pt x="52" y="30"/>
                  <a:pt x="52" y="30"/>
                  <a:pt x="52" y="30"/>
                </a:cubicBezTo>
                <a:cubicBezTo>
                  <a:pt x="52" y="25"/>
                  <a:pt x="52" y="25"/>
                  <a:pt x="52" y="25"/>
                </a:cubicBezTo>
                <a:cubicBezTo>
                  <a:pt x="47" y="21"/>
                  <a:pt x="47" y="21"/>
                  <a:pt x="47" y="21"/>
                </a:cubicBezTo>
                <a:cubicBezTo>
                  <a:pt x="47" y="15"/>
                  <a:pt x="47" y="15"/>
                  <a:pt x="47" y="15"/>
                </a:cubicBezTo>
                <a:cubicBezTo>
                  <a:pt x="48" y="14"/>
                  <a:pt x="48" y="14"/>
                  <a:pt x="48" y="14"/>
                </a:cubicBezTo>
                <a:cubicBezTo>
                  <a:pt x="44" y="10"/>
                  <a:pt x="44" y="10"/>
                  <a:pt x="44" y="10"/>
                </a:cubicBezTo>
                <a:cubicBezTo>
                  <a:pt x="39" y="9"/>
                  <a:pt x="39" y="9"/>
                  <a:pt x="39" y="9"/>
                </a:cubicBezTo>
                <a:cubicBezTo>
                  <a:pt x="37" y="4"/>
                  <a:pt x="37" y="4"/>
                  <a:pt x="37" y="4"/>
                </a:cubicBezTo>
                <a:cubicBezTo>
                  <a:pt x="31" y="0"/>
                  <a:pt x="31" y="0"/>
                  <a:pt x="31" y="0"/>
                </a:cubicBezTo>
                <a:cubicBezTo>
                  <a:pt x="30" y="2"/>
                  <a:pt x="30" y="2"/>
                  <a:pt x="30" y="2"/>
                </a:cubicBezTo>
                <a:cubicBezTo>
                  <a:pt x="31" y="5"/>
                  <a:pt x="31" y="5"/>
                  <a:pt x="31" y="5"/>
                </a:cubicBezTo>
                <a:cubicBezTo>
                  <a:pt x="26" y="7"/>
                  <a:pt x="26" y="7"/>
                  <a:pt x="26" y="7"/>
                </a:cubicBezTo>
                <a:cubicBezTo>
                  <a:pt x="25" y="9"/>
                  <a:pt x="25" y="9"/>
                  <a:pt x="25" y="9"/>
                </a:cubicBezTo>
                <a:cubicBezTo>
                  <a:pt x="21" y="13"/>
                  <a:pt x="21" y="13"/>
                  <a:pt x="21" y="13"/>
                </a:cubicBezTo>
                <a:cubicBezTo>
                  <a:pt x="20" y="13"/>
                  <a:pt x="20" y="13"/>
                  <a:pt x="20" y="13"/>
                </a:cubicBezTo>
                <a:cubicBezTo>
                  <a:pt x="13" y="16"/>
                  <a:pt x="13" y="16"/>
                  <a:pt x="13" y="16"/>
                </a:cubicBezTo>
                <a:cubicBezTo>
                  <a:pt x="11" y="16"/>
                  <a:pt x="11" y="16"/>
                  <a:pt x="11" y="16"/>
                </a:cubicBezTo>
                <a:cubicBezTo>
                  <a:pt x="8" y="17"/>
                  <a:pt x="8" y="17"/>
                  <a:pt x="8" y="17"/>
                </a:cubicBezTo>
                <a:cubicBezTo>
                  <a:pt x="8" y="20"/>
                  <a:pt x="8" y="20"/>
                  <a:pt x="8" y="20"/>
                </a:cubicBezTo>
                <a:cubicBezTo>
                  <a:pt x="5" y="23"/>
                  <a:pt x="5" y="23"/>
                  <a:pt x="5" y="23"/>
                </a:cubicBezTo>
                <a:cubicBezTo>
                  <a:pt x="6" y="26"/>
                  <a:pt x="6" y="26"/>
                  <a:pt x="6" y="26"/>
                </a:cubicBezTo>
                <a:cubicBezTo>
                  <a:pt x="2" y="26"/>
                  <a:pt x="2" y="26"/>
                  <a:pt x="2" y="26"/>
                </a:cubicBezTo>
                <a:cubicBezTo>
                  <a:pt x="0" y="31"/>
                  <a:pt x="0" y="31"/>
                  <a:pt x="0" y="31"/>
                </a:cubicBezTo>
                <a:cubicBezTo>
                  <a:pt x="1" y="36"/>
                  <a:pt x="1" y="36"/>
                  <a:pt x="1" y="36"/>
                </a:cubicBezTo>
                <a:cubicBezTo>
                  <a:pt x="5" y="37"/>
                  <a:pt x="5" y="37"/>
                  <a:pt x="5" y="37"/>
                </a:cubicBezTo>
                <a:cubicBezTo>
                  <a:pt x="8" y="41"/>
                  <a:pt x="8" y="41"/>
                  <a:pt x="8" y="41"/>
                </a:cubicBezTo>
                <a:cubicBezTo>
                  <a:pt x="10" y="43"/>
                  <a:pt x="10" y="43"/>
                  <a:pt x="10" y="43"/>
                </a:cubicBezTo>
                <a:cubicBezTo>
                  <a:pt x="14" y="57"/>
                  <a:pt x="14" y="57"/>
                  <a:pt x="14" y="57"/>
                </a:cubicBezTo>
                <a:cubicBezTo>
                  <a:pt x="13" y="61"/>
                  <a:pt x="13" y="61"/>
                  <a:pt x="13" y="61"/>
                </a:cubicBezTo>
                <a:cubicBezTo>
                  <a:pt x="15" y="64"/>
                  <a:pt x="15" y="64"/>
                  <a:pt x="15" y="64"/>
                </a:cubicBezTo>
                <a:cubicBezTo>
                  <a:pt x="15" y="69"/>
                  <a:pt x="15" y="69"/>
                  <a:pt x="15" y="69"/>
                </a:cubicBezTo>
                <a:cubicBezTo>
                  <a:pt x="13" y="71"/>
                  <a:pt x="13" y="71"/>
                  <a:pt x="13" y="71"/>
                </a:cubicBezTo>
                <a:cubicBezTo>
                  <a:pt x="13" y="78"/>
                  <a:pt x="13" y="78"/>
                  <a:pt x="13" y="78"/>
                </a:cubicBezTo>
                <a:cubicBezTo>
                  <a:pt x="13" y="95"/>
                  <a:pt x="13" y="95"/>
                  <a:pt x="13" y="95"/>
                </a:cubicBezTo>
                <a:cubicBezTo>
                  <a:pt x="14" y="100"/>
                  <a:pt x="14" y="100"/>
                  <a:pt x="14" y="100"/>
                </a:cubicBezTo>
                <a:cubicBezTo>
                  <a:pt x="14" y="105"/>
                  <a:pt x="14" y="105"/>
                  <a:pt x="14" y="105"/>
                </a:cubicBezTo>
                <a:cubicBezTo>
                  <a:pt x="16" y="108"/>
                  <a:pt x="16" y="108"/>
                  <a:pt x="16" y="108"/>
                </a:cubicBezTo>
                <a:cubicBezTo>
                  <a:pt x="14" y="114"/>
                  <a:pt x="14" y="114"/>
                  <a:pt x="14" y="114"/>
                </a:cubicBezTo>
                <a:cubicBezTo>
                  <a:pt x="15" y="114"/>
                  <a:pt x="16" y="113"/>
                  <a:pt x="18" y="113"/>
                </a:cubicBezTo>
                <a:cubicBezTo>
                  <a:pt x="23" y="113"/>
                  <a:pt x="28" y="111"/>
                  <a:pt x="33" y="110"/>
                </a:cubicBezTo>
                <a:cubicBezTo>
                  <a:pt x="33" y="110"/>
                  <a:pt x="33" y="110"/>
                  <a:pt x="33" y="11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280">
            <a:extLst>
              <a:ext uri="{FF2B5EF4-FFF2-40B4-BE49-F238E27FC236}">
                <a16:creationId xmlns:a16="http://schemas.microsoft.com/office/drawing/2014/main" id="{11CAE32A-72EC-44C9-3E70-8EBE8E5AA797}"/>
              </a:ext>
            </a:extLst>
          </p:cNvPr>
          <p:cNvSpPr>
            <a:spLocks/>
          </p:cNvSpPr>
          <p:nvPr/>
        </p:nvSpPr>
        <p:spPr bwMode="auto">
          <a:xfrm>
            <a:off x="20903826" y="9134476"/>
            <a:ext cx="17464" cy="3176"/>
          </a:xfrm>
          <a:custGeom>
            <a:avLst/>
            <a:gdLst>
              <a:gd name="T0" fmla="*/ 0 w 6"/>
              <a:gd name="T1" fmla="*/ 1 h 1"/>
              <a:gd name="T2" fmla="*/ 6 w 6"/>
              <a:gd name="T3" fmla="*/ 1 h 1"/>
              <a:gd name="T4" fmla="*/ 0 w 6"/>
              <a:gd name="T5" fmla="*/ 1 h 1"/>
            </a:gdLst>
            <a:ahLst/>
            <a:cxnLst>
              <a:cxn ang="0">
                <a:pos x="T0" y="T1"/>
              </a:cxn>
              <a:cxn ang="0">
                <a:pos x="T2" y="T3"/>
              </a:cxn>
              <a:cxn ang="0">
                <a:pos x="T4" y="T5"/>
              </a:cxn>
            </a:cxnLst>
            <a:rect l="0" t="0" r="r" b="b"/>
            <a:pathLst>
              <a:path w="6" h="1">
                <a:moveTo>
                  <a:pt x="0" y="1"/>
                </a:moveTo>
                <a:cubicBezTo>
                  <a:pt x="2" y="0"/>
                  <a:pt x="4" y="0"/>
                  <a:pt x="6" y="1"/>
                </a:cubicBezTo>
                <a:cubicBezTo>
                  <a:pt x="4" y="0"/>
                  <a:pt x="2"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281">
            <a:extLst>
              <a:ext uri="{FF2B5EF4-FFF2-40B4-BE49-F238E27FC236}">
                <a16:creationId xmlns:a16="http://schemas.microsoft.com/office/drawing/2014/main" id="{3CD89234-AFC5-131C-D013-EF99B2969F9E}"/>
              </a:ext>
            </a:extLst>
          </p:cNvPr>
          <p:cNvSpPr>
            <a:spLocks/>
          </p:cNvSpPr>
          <p:nvPr/>
        </p:nvSpPr>
        <p:spPr bwMode="auto">
          <a:xfrm>
            <a:off x="20940338" y="9140826"/>
            <a:ext cx="25400" cy="12700"/>
          </a:xfrm>
          <a:custGeom>
            <a:avLst/>
            <a:gdLst>
              <a:gd name="T0" fmla="*/ 0 w 8"/>
              <a:gd name="T1" fmla="*/ 0 h 4"/>
              <a:gd name="T2" fmla="*/ 8 w 8"/>
              <a:gd name="T3" fmla="*/ 4 h 4"/>
              <a:gd name="T4" fmla="*/ 8 w 8"/>
              <a:gd name="T5" fmla="*/ 4 h 4"/>
              <a:gd name="T6" fmla="*/ 0 w 8"/>
              <a:gd name="T7" fmla="*/ 0 h 4"/>
            </a:gdLst>
            <a:ahLst/>
            <a:cxnLst>
              <a:cxn ang="0">
                <a:pos x="T0" y="T1"/>
              </a:cxn>
              <a:cxn ang="0">
                <a:pos x="T2" y="T3"/>
              </a:cxn>
              <a:cxn ang="0">
                <a:pos x="T4" y="T5"/>
              </a:cxn>
              <a:cxn ang="0">
                <a:pos x="T6" y="T7"/>
              </a:cxn>
            </a:cxnLst>
            <a:rect l="0" t="0" r="r" b="b"/>
            <a:pathLst>
              <a:path w="8" h="4">
                <a:moveTo>
                  <a:pt x="0" y="0"/>
                </a:moveTo>
                <a:cubicBezTo>
                  <a:pt x="3" y="1"/>
                  <a:pt x="5" y="2"/>
                  <a:pt x="8" y="4"/>
                </a:cubicBezTo>
                <a:cubicBezTo>
                  <a:pt x="8" y="4"/>
                  <a:pt x="8" y="4"/>
                  <a:pt x="8" y="4"/>
                </a:cubicBezTo>
                <a:cubicBezTo>
                  <a:pt x="5" y="2"/>
                  <a:pt x="3"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282">
            <a:extLst>
              <a:ext uri="{FF2B5EF4-FFF2-40B4-BE49-F238E27FC236}">
                <a16:creationId xmlns:a16="http://schemas.microsoft.com/office/drawing/2014/main" id="{4A79C395-A773-AAF3-DD0C-83B8F38A5B5F}"/>
              </a:ext>
            </a:extLst>
          </p:cNvPr>
          <p:cNvSpPr>
            <a:spLocks/>
          </p:cNvSpPr>
          <p:nvPr/>
        </p:nvSpPr>
        <p:spPr bwMode="auto">
          <a:xfrm>
            <a:off x="20727613" y="8867776"/>
            <a:ext cx="112714" cy="295276"/>
          </a:xfrm>
          <a:custGeom>
            <a:avLst/>
            <a:gdLst>
              <a:gd name="T0" fmla="*/ 34 w 36"/>
              <a:gd name="T1" fmla="*/ 84 h 94"/>
              <a:gd name="T2" fmla="*/ 32 w 36"/>
              <a:gd name="T3" fmla="*/ 81 h 94"/>
              <a:gd name="T4" fmla="*/ 32 w 36"/>
              <a:gd name="T5" fmla="*/ 76 h 94"/>
              <a:gd name="T6" fmla="*/ 31 w 36"/>
              <a:gd name="T7" fmla="*/ 71 h 94"/>
              <a:gd name="T8" fmla="*/ 31 w 36"/>
              <a:gd name="T9" fmla="*/ 54 h 94"/>
              <a:gd name="T10" fmla="*/ 31 w 36"/>
              <a:gd name="T11" fmla="*/ 47 h 94"/>
              <a:gd name="T12" fmla="*/ 33 w 36"/>
              <a:gd name="T13" fmla="*/ 45 h 94"/>
              <a:gd name="T14" fmla="*/ 33 w 36"/>
              <a:gd name="T15" fmla="*/ 40 h 94"/>
              <a:gd name="T16" fmla="*/ 31 w 36"/>
              <a:gd name="T17" fmla="*/ 37 h 94"/>
              <a:gd name="T18" fmla="*/ 32 w 36"/>
              <a:gd name="T19" fmla="*/ 33 h 94"/>
              <a:gd name="T20" fmla="*/ 28 w 36"/>
              <a:gd name="T21" fmla="*/ 19 h 94"/>
              <a:gd name="T22" fmla="*/ 26 w 36"/>
              <a:gd name="T23" fmla="*/ 17 h 94"/>
              <a:gd name="T24" fmla="*/ 23 w 36"/>
              <a:gd name="T25" fmla="*/ 13 h 94"/>
              <a:gd name="T26" fmla="*/ 19 w 36"/>
              <a:gd name="T27" fmla="*/ 12 h 94"/>
              <a:gd name="T28" fmla="*/ 18 w 36"/>
              <a:gd name="T29" fmla="*/ 7 h 94"/>
              <a:gd name="T30" fmla="*/ 19 w 36"/>
              <a:gd name="T31" fmla="*/ 5 h 94"/>
              <a:gd name="T32" fmla="*/ 1 w 36"/>
              <a:gd name="T33" fmla="*/ 0 h 94"/>
              <a:gd name="T34" fmla="*/ 0 w 36"/>
              <a:gd name="T35" fmla="*/ 0 h 94"/>
              <a:gd name="T36" fmla="*/ 2 w 36"/>
              <a:gd name="T37" fmla="*/ 6 h 94"/>
              <a:gd name="T38" fmla="*/ 3 w 36"/>
              <a:gd name="T39" fmla="*/ 9 h 94"/>
              <a:gd name="T40" fmla="*/ 5 w 36"/>
              <a:gd name="T41" fmla="*/ 11 h 94"/>
              <a:gd name="T42" fmla="*/ 8 w 36"/>
              <a:gd name="T43" fmla="*/ 14 h 94"/>
              <a:gd name="T44" fmla="*/ 12 w 36"/>
              <a:gd name="T45" fmla="*/ 17 h 94"/>
              <a:gd name="T46" fmla="*/ 11 w 36"/>
              <a:gd name="T47" fmla="*/ 21 h 94"/>
              <a:gd name="T48" fmla="*/ 11 w 36"/>
              <a:gd name="T49" fmla="*/ 27 h 94"/>
              <a:gd name="T50" fmla="*/ 14 w 36"/>
              <a:gd name="T51" fmla="*/ 30 h 94"/>
              <a:gd name="T52" fmla="*/ 15 w 36"/>
              <a:gd name="T53" fmla="*/ 35 h 94"/>
              <a:gd name="T54" fmla="*/ 13 w 36"/>
              <a:gd name="T55" fmla="*/ 37 h 94"/>
              <a:gd name="T56" fmla="*/ 13 w 36"/>
              <a:gd name="T57" fmla="*/ 40 h 94"/>
              <a:gd name="T58" fmla="*/ 15 w 36"/>
              <a:gd name="T59" fmla="*/ 42 h 94"/>
              <a:gd name="T60" fmla="*/ 15 w 36"/>
              <a:gd name="T61" fmla="*/ 45 h 94"/>
              <a:gd name="T62" fmla="*/ 13 w 36"/>
              <a:gd name="T63" fmla="*/ 48 h 94"/>
              <a:gd name="T64" fmla="*/ 15 w 36"/>
              <a:gd name="T65" fmla="*/ 50 h 94"/>
              <a:gd name="T66" fmla="*/ 15 w 36"/>
              <a:gd name="T67" fmla="*/ 55 h 94"/>
              <a:gd name="T68" fmla="*/ 15 w 36"/>
              <a:gd name="T69" fmla="*/ 58 h 94"/>
              <a:gd name="T70" fmla="*/ 16 w 36"/>
              <a:gd name="T71" fmla="*/ 68 h 94"/>
              <a:gd name="T72" fmla="*/ 14 w 36"/>
              <a:gd name="T73" fmla="*/ 72 h 94"/>
              <a:gd name="T74" fmla="*/ 14 w 36"/>
              <a:gd name="T75" fmla="*/ 79 h 94"/>
              <a:gd name="T76" fmla="*/ 16 w 36"/>
              <a:gd name="T77" fmla="*/ 88 h 94"/>
              <a:gd name="T78" fmla="*/ 19 w 36"/>
              <a:gd name="T79" fmla="*/ 89 h 94"/>
              <a:gd name="T80" fmla="*/ 21 w 36"/>
              <a:gd name="T81" fmla="*/ 94 h 94"/>
              <a:gd name="T82" fmla="*/ 36 w 36"/>
              <a:gd name="T83" fmla="*/ 89 h 94"/>
              <a:gd name="T84" fmla="*/ 32 w 36"/>
              <a:gd name="T85" fmla="*/ 90 h 94"/>
              <a:gd name="T86" fmla="*/ 34 w 36"/>
              <a:gd name="T87"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94">
                <a:moveTo>
                  <a:pt x="34" y="84"/>
                </a:moveTo>
                <a:cubicBezTo>
                  <a:pt x="32" y="81"/>
                  <a:pt x="32" y="81"/>
                  <a:pt x="32" y="81"/>
                </a:cubicBezTo>
                <a:cubicBezTo>
                  <a:pt x="32" y="76"/>
                  <a:pt x="32" y="76"/>
                  <a:pt x="32" y="76"/>
                </a:cubicBezTo>
                <a:cubicBezTo>
                  <a:pt x="31" y="71"/>
                  <a:pt x="31" y="71"/>
                  <a:pt x="31" y="71"/>
                </a:cubicBezTo>
                <a:cubicBezTo>
                  <a:pt x="31" y="54"/>
                  <a:pt x="31" y="54"/>
                  <a:pt x="31" y="54"/>
                </a:cubicBezTo>
                <a:cubicBezTo>
                  <a:pt x="31" y="47"/>
                  <a:pt x="31" y="47"/>
                  <a:pt x="31" y="47"/>
                </a:cubicBezTo>
                <a:cubicBezTo>
                  <a:pt x="33" y="45"/>
                  <a:pt x="33" y="45"/>
                  <a:pt x="33" y="45"/>
                </a:cubicBezTo>
                <a:cubicBezTo>
                  <a:pt x="33" y="40"/>
                  <a:pt x="33" y="40"/>
                  <a:pt x="33" y="40"/>
                </a:cubicBezTo>
                <a:cubicBezTo>
                  <a:pt x="31" y="37"/>
                  <a:pt x="31" y="37"/>
                  <a:pt x="31" y="37"/>
                </a:cubicBezTo>
                <a:cubicBezTo>
                  <a:pt x="32" y="33"/>
                  <a:pt x="32" y="33"/>
                  <a:pt x="32" y="33"/>
                </a:cubicBezTo>
                <a:cubicBezTo>
                  <a:pt x="28" y="19"/>
                  <a:pt x="28" y="19"/>
                  <a:pt x="28" y="19"/>
                </a:cubicBezTo>
                <a:cubicBezTo>
                  <a:pt x="26" y="17"/>
                  <a:pt x="26" y="17"/>
                  <a:pt x="26" y="17"/>
                </a:cubicBezTo>
                <a:cubicBezTo>
                  <a:pt x="23" y="13"/>
                  <a:pt x="23" y="13"/>
                  <a:pt x="23" y="13"/>
                </a:cubicBezTo>
                <a:cubicBezTo>
                  <a:pt x="19" y="12"/>
                  <a:pt x="19" y="12"/>
                  <a:pt x="19" y="12"/>
                </a:cubicBezTo>
                <a:cubicBezTo>
                  <a:pt x="18" y="7"/>
                  <a:pt x="18" y="7"/>
                  <a:pt x="18" y="7"/>
                </a:cubicBezTo>
                <a:cubicBezTo>
                  <a:pt x="19" y="5"/>
                  <a:pt x="19" y="5"/>
                  <a:pt x="19" y="5"/>
                </a:cubicBezTo>
                <a:cubicBezTo>
                  <a:pt x="1" y="0"/>
                  <a:pt x="1" y="0"/>
                  <a:pt x="1" y="0"/>
                </a:cubicBezTo>
                <a:cubicBezTo>
                  <a:pt x="0" y="0"/>
                  <a:pt x="0" y="0"/>
                  <a:pt x="0" y="0"/>
                </a:cubicBezTo>
                <a:cubicBezTo>
                  <a:pt x="2" y="6"/>
                  <a:pt x="2" y="6"/>
                  <a:pt x="2" y="6"/>
                </a:cubicBezTo>
                <a:cubicBezTo>
                  <a:pt x="3" y="9"/>
                  <a:pt x="3" y="9"/>
                  <a:pt x="3" y="9"/>
                </a:cubicBezTo>
                <a:cubicBezTo>
                  <a:pt x="5" y="11"/>
                  <a:pt x="5" y="11"/>
                  <a:pt x="5" y="11"/>
                </a:cubicBezTo>
                <a:cubicBezTo>
                  <a:pt x="8" y="14"/>
                  <a:pt x="8" y="14"/>
                  <a:pt x="8" y="14"/>
                </a:cubicBezTo>
                <a:cubicBezTo>
                  <a:pt x="12" y="17"/>
                  <a:pt x="12" y="17"/>
                  <a:pt x="12" y="17"/>
                </a:cubicBezTo>
                <a:cubicBezTo>
                  <a:pt x="11" y="21"/>
                  <a:pt x="11" y="21"/>
                  <a:pt x="11" y="21"/>
                </a:cubicBezTo>
                <a:cubicBezTo>
                  <a:pt x="11" y="27"/>
                  <a:pt x="11" y="27"/>
                  <a:pt x="11" y="27"/>
                </a:cubicBezTo>
                <a:cubicBezTo>
                  <a:pt x="14" y="30"/>
                  <a:pt x="14" y="30"/>
                  <a:pt x="14" y="30"/>
                </a:cubicBezTo>
                <a:cubicBezTo>
                  <a:pt x="15" y="35"/>
                  <a:pt x="15" y="35"/>
                  <a:pt x="15" y="35"/>
                </a:cubicBezTo>
                <a:cubicBezTo>
                  <a:pt x="13" y="37"/>
                  <a:pt x="13" y="37"/>
                  <a:pt x="13" y="37"/>
                </a:cubicBezTo>
                <a:cubicBezTo>
                  <a:pt x="13" y="40"/>
                  <a:pt x="13" y="40"/>
                  <a:pt x="13" y="40"/>
                </a:cubicBezTo>
                <a:cubicBezTo>
                  <a:pt x="15" y="42"/>
                  <a:pt x="15" y="42"/>
                  <a:pt x="15" y="42"/>
                </a:cubicBezTo>
                <a:cubicBezTo>
                  <a:pt x="15" y="45"/>
                  <a:pt x="15" y="45"/>
                  <a:pt x="15" y="45"/>
                </a:cubicBezTo>
                <a:cubicBezTo>
                  <a:pt x="13" y="48"/>
                  <a:pt x="13" y="48"/>
                  <a:pt x="13" y="48"/>
                </a:cubicBezTo>
                <a:cubicBezTo>
                  <a:pt x="15" y="50"/>
                  <a:pt x="15" y="50"/>
                  <a:pt x="15" y="50"/>
                </a:cubicBezTo>
                <a:cubicBezTo>
                  <a:pt x="15" y="55"/>
                  <a:pt x="15" y="55"/>
                  <a:pt x="15" y="55"/>
                </a:cubicBezTo>
                <a:cubicBezTo>
                  <a:pt x="15" y="58"/>
                  <a:pt x="15" y="58"/>
                  <a:pt x="15" y="58"/>
                </a:cubicBezTo>
                <a:cubicBezTo>
                  <a:pt x="16" y="68"/>
                  <a:pt x="16" y="68"/>
                  <a:pt x="16" y="68"/>
                </a:cubicBezTo>
                <a:cubicBezTo>
                  <a:pt x="14" y="72"/>
                  <a:pt x="14" y="72"/>
                  <a:pt x="14" y="72"/>
                </a:cubicBezTo>
                <a:cubicBezTo>
                  <a:pt x="14" y="79"/>
                  <a:pt x="14" y="79"/>
                  <a:pt x="14" y="79"/>
                </a:cubicBezTo>
                <a:cubicBezTo>
                  <a:pt x="16" y="88"/>
                  <a:pt x="16" y="88"/>
                  <a:pt x="16" y="88"/>
                </a:cubicBezTo>
                <a:cubicBezTo>
                  <a:pt x="19" y="89"/>
                  <a:pt x="19" y="89"/>
                  <a:pt x="19" y="89"/>
                </a:cubicBezTo>
                <a:cubicBezTo>
                  <a:pt x="21" y="94"/>
                  <a:pt x="21" y="94"/>
                  <a:pt x="21" y="94"/>
                </a:cubicBezTo>
                <a:cubicBezTo>
                  <a:pt x="26" y="92"/>
                  <a:pt x="31" y="90"/>
                  <a:pt x="36" y="89"/>
                </a:cubicBezTo>
                <a:cubicBezTo>
                  <a:pt x="34" y="89"/>
                  <a:pt x="33" y="90"/>
                  <a:pt x="32" y="90"/>
                </a:cubicBezTo>
                <a:lnTo>
                  <a:pt x="34" y="8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283">
            <a:extLst>
              <a:ext uri="{FF2B5EF4-FFF2-40B4-BE49-F238E27FC236}">
                <a16:creationId xmlns:a16="http://schemas.microsoft.com/office/drawing/2014/main" id="{DE0B6F2D-826E-8F0B-68DB-0488DB3B5F4E}"/>
              </a:ext>
            </a:extLst>
          </p:cNvPr>
          <p:cNvSpPr>
            <a:spLocks/>
          </p:cNvSpPr>
          <p:nvPr/>
        </p:nvSpPr>
        <p:spPr bwMode="auto">
          <a:xfrm>
            <a:off x="20840327" y="9144000"/>
            <a:ext cx="19050" cy="3176"/>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1"/>
                  <a:pt x="6" y="0"/>
                </a:cubicBezTo>
                <a:cubicBezTo>
                  <a:pt x="4" y="1"/>
                  <a:pt x="2"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284">
            <a:extLst>
              <a:ext uri="{FF2B5EF4-FFF2-40B4-BE49-F238E27FC236}">
                <a16:creationId xmlns:a16="http://schemas.microsoft.com/office/drawing/2014/main" id="{1A4B87FC-9A05-0775-463C-C466FA3751A5}"/>
              </a:ext>
            </a:extLst>
          </p:cNvPr>
          <p:cNvSpPr>
            <a:spLocks noEditPoints="1"/>
          </p:cNvSpPr>
          <p:nvPr/>
        </p:nvSpPr>
        <p:spPr bwMode="auto">
          <a:xfrm>
            <a:off x="20570451" y="8867776"/>
            <a:ext cx="222250" cy="357188"/>
          </a:xfrm>
          <a:custGeom>
            <a:avLst/>
            <a:gdLst>
              <a:gd name="T0" fmla="*/ 66 w 71"/>
              <a:gd name="T1" fmla="*/ 88 h 114"/>
              <a:gd name="T2" fmla="*/ 64 w 71"/>
              <a:gd name="T3" fmla="*/ 72 h 114"/>
              <a:gd name="T4" fmla="*/ 65 w 71"/>
              <a:gd name="T5" fmla="*/ 58 h 114"/>
              <a:gd name="T6" fmla="*/ 65 w 71"/>
              <a:gd name="T7" fmla="*/ 50 h 114"/>
              <a:gd name="T8" fmla="*/ 65 w 71"/>
              <a:gd name="T9" fmla="*/ 45 h 114"/>
              <a:gd name="T10" fmla="*/ 63 w 71"/>
              <a:gd name="T11" fmla="*/ 40 h 114"/>
              <a:gd name="T12" fmla="*/ 65 w 71"/>
              <a:gd name="T13" fmla="*/ 35 h 114"/>
              <a:gd name="T14" fmla="*/ 61 w 71"/>
              <a:gd name="T15" fmla="*/ 27 h 114"/>
              <a:gd name="T16" fmla="*/ 62 w 71"/>
              <a:gd name="T17" fmla="*/ 17 h 114"/>
              <a:gd name="T18" fmla="*/ 55 w 71"/>
              <a:gd name="T19" fmla="*/ 11 h 114"/>
              <a:gd name="T20" fmla="*/ 52 w 71"/>
              <a:gd name="T21" fmla="*/ 6 h 114"/>
              <a:gd name="T22" fmla="*/ 48 w 71"/>
              <a:gd name="T23" fmla="*/ 0 h 114"/>
              <a:gd name="T24" fmla="*/ 40 w 71"/>
              <a:gd name="T25" fmla="*/ 2 h 114"/>
              <a:gd name="T26" fmla="*/ 25 w 71"/>
              <a:gd name="T27" fmla="*/ 3 h 114"/>
              <a:gd name="T28" fmla="*/ 8 w 71"/>
              <a:gd name="T29" fmla="*/ 4 h 114"/>
              <a:gd name="T30" fmla="*/ 5 w 71"/>
              <a:gd name="T31" fmla="*/ 7 h 114"/>
              <a:gd name="T32" fmla="*/ 9 w 71"/>
              <a:gd name="T33" fmla="*/ 17 h 114"/>
              <a:gd name="T34" fmla="*/ 8 w 71"/>
              <a:gd name="T35" fmla="*/ 31 h 114"/>
              <a:gd name="T36" fmla="*/ 13 w 71"/>
              <a:gd name="T37" fmla="*/ 41 h 114"/>
              <a:gd name="T38" fmla="*/ 13 w 71"/>
              <a:gd name="T39" fmla="*/ 48 h 114"/>
              <a:gd name="T40" fmla="*/ 8 w 71"/>
              <a:gd name="T41" fmla="*/ 55 h 114"/>
              <a:gd name="T42" fmla="*/ 3 w 71"/>
              <a:gd name="T43" fmla="*/ 62 h 114"/>
              <a:gd name="T44" fmla="*/ 3 w 71"/>
              <a:gd name="T45" fmla="*/ 68 h 114"/>
              <a:gd name="T46" fmla="*/ 1 w 71"/>
              <a:gd name="T47" fmla="*/ 74 h 114"/>
              <a:gd name="T48" fmla="*/ 0 w 71"/>
              <a:gd name="T49" fmla="*/ 82 h 114"/>
              <a:gd name="T50" fmla="*/ 2 w 71"/>
              <a:gd name="T51" fmla="*/ 88 h 114"/>
              <a:gd name="T52" fmla="*/ 4 w 71"/>
              <a:gd name="T53" fmla="*/ 97 h 114"/>
              <a:gd name="T54" fmla="*/ 10 w 71"/>
              <a:gd name="T55" fmla="*/ 101 h 114"/>
              <a:gd name="T56" fmla="*/ 4 w 71"/>
              <a:gd name="T57" fmla="*/ 107 h 114"/>
              <a:gd name="T58" fmla="*/ 8 w 71"/>
              <a:gd name="T59" fmla="*/ 111 h 114"/>
              <a:gd name="T60" fmla="*/ 26 w 71"/>
              <a:gd name="T61" fmla="*/ 112 h 114"/>
              <a:gd name="T62" fmla="*/ 51 w 71"/>
              <a:gd name="T63" fmla="*/ 103 h 114"/>
              <a:gd name="T64" fmla="*/ 71 w 71"/>
              <a:gd name="T65" fmla="*/ 94 h 114"/>
              <a:gd name="T66" fmla="*/ 40 w 71"/>
              <a:gd name="T67" fmla="*/ 46 h 114"/>
              <a:gd name="T68" fmla="*/ 42 w 71"/>
              <a:gd name="T69" fmla="*/ 48 h 114"/>
              <a:gd name="T70" fmla="*/ 44 w 71"/>
              <a:gd name="T71" fmla="*/ 50 h 114"/>
              <a:gd name="T72" fmla="*/ 45 w 71"/>
              <a:gd name="T73" fmla="*/ 50 h 114"/>
              <a:gd name="T74" fmla="*/ 44 w 71"/>
              <a:gd name="T75" fmla="*/ 50 h 114"/>
              <a:gd name="T76" fmla="*/ 55 w 71"/>
              <a:gd name="T77" fmla="*/ 63 h 114"/>
              <a:gd name="T78" fmla="*/ 58 w 71"/>
              <a:gd name="T79" fmla="*/ 6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114">
                <a:moveTo>
                  <a:pt x="69" y="89"/>
                </a:moveTo>
                <a:cubicBezTo>
                  <a:pt x="66" y="88"/>
                  <a:pt x="66" y="88"/>
                  <a:pt x="66" y="88"/>
                </a:cubicBezTo>
                <a:cubicBezTo>
                  <a:pt x="64" y="79"/>
                  <a:pt x="64" y="79"/>
                  <a:pt x="64" y="79"/>
                </a:cubicBezTo>
                <a:cubicBezTo>
                  <a:pt x="64" y="72"/>
                  <a:pt x="64" y="72"/>
                  <a:pt x="64" y="72"/>
                </a:cubicBezTo>
                <a:cubicBezTo>
                  <a:pt x="66" y="68"/>
                  <a:pt x="66" y="68"/>
                  <a:pt x="66" y="68"/>
                </a:cubicBezTo>
                <a:cubicBezTo>
                  <a:pt x="65" y="58"/>
                  <a:pt x="65" y="58"/>
                  <a:pt x="65" y="58"/>
                </a:cubicBezTo>
                <a:cubicBezTo>
                  <a:pt x="65" y="55"/>
                  <a:pt x="65" y="55"/>
                  <a:pt x="65" y="55"/>
                </a:cubicBezTo>
                <a:cubicBezTo>
                  <a:pt x="65" y="50"/>
                  <a:pt x="65" y="50"/>
                  <a:pt x="65" y="50"/>
                </a:cubicBezTo>
                <a:cubicBezTo>
                  <a:pt x="63" y="48"/>
                  <a:pt x="63" y="48"/>
                  <a:pt x="63" y="48"/>
                </a:cubicBezTo>
                <a:cubicBezTo>
                  <a:pt x="65" y="45"/>
                  <a:pt x="65" y="45"/>
                  <a:pt x="65" y="45"/>
                </a:cubicBezTo>
                <a:cubicBezTo>
                  <a:pt x="65" y="42"/>
                  <a:pt x="65" y="42"/>
                  <a:pt x="65" y="42"/>
                </a:cubicBezTo>
                <a:cubicBezTo>
                  <a:pt x="63" y="40"/>
                  <a:pt x="63" y="40"/>
                  <a:pt x="63" y="40"/>
                </a:cubicBezTo>
                <a:cubicBezTo>
                  <a:pt x="63" y="37"/>
                  <a:pt x="63" y="37"/>
                  <a:pt x="63" y="37"/>
                </a:cubicBezTo>
                <a:cubicBezTo>
                  <a:pt x="65" y="35"/>
                  <a:pt x="65" y="35"/>
                  <a:pt x="65" y="35"/>
                </a:cubicBezTo>
                <a:cubicBezTo>
                  <a:pt x="64" y="30"/>
                  <a:pt x="64" y="30"/>
                  <a:pt x="64" y="30"/>
                </a:cubicBezTo>
                <a:cubicBezTo>
                  <a:pt x="61" y="27"/>
                  <a:pt x="61" y="27"/>
                  <a:pt x="61" y="27"/>
                </a:cubicBezTo>
                <a:cubicBezTo>
                  <a:pt x="61" y="21"/>
                  <a:pt x="61" y="21"/>
                  <a:pt x="61" y="21"/>
                </a:cubicBezTo>
                <a:cubicBezTo>
                  <a:pt x="62" y="17"/>
                  <a:pt x="62" y="17"/>
                  <a:pt x="62" y="17"/>
                </a:cubicBezTo>
                <a:cubicBezTo>
                  <a:pt x="58" y="14"/>
                  <a:pt x="58" y="14"/>
                  <a:pt x="58" y="14"/>
                </a:cubicBezTo>
                <a:cubicBezTo>
                  <a:pt x="55" y="11"/>
                  <a:pt x="55" y="11"/>
                  <a:pt x="55" y="11"/>
                </a:cubicBezTo>
                <a:cubicBezTo>
                  <a:pt x="53" y="9"/>
                  <a:pt x="53" y="9"/>
                  <a:pt x="53" y="9"/>
                </a:cubicBezTo>
                <a:cubicBezTo>
                  <a:pt x="52" y="6"/>
                  <a:pt x="52" y="6"/>
                  <a:pt x="52" y="6"/>
                </a:cubicBezTo>
                <a:cubicBezTo>
                  <a:pt x="50" y="1"/>
                  <a:pt x="50" y="1"/>
                  <a:pt x="50" y="1"/>
                </a:cubicBezTo>
                <a:cubicBezTo>
                  <a:pt x="48" y="0"/>
                  <a:pt x="48" y="0"/>
                  <a:pt x="48" y="0"/>
                </a:cubicBezTo>
                <a:cubicBezTo>
                  <a:pt x="44" y="2"/>
                  <a:pt x="44" y="2"/>
                  <a:pt x="44" y="2"/>
                </a:cubicBezTo>
                <a:cubicBezTo>
                  <a:pt x="40" y="2"/>
                  <a:pt x="40" y="2"/>
                  <a:pt x="40" y="2"/>
                </a:cubicBezTo>
                <a:cubicBezTo>
                  <a:pt x="34" y="3"/>
                  <a:pt x="34" y="3"/>
                  <a:pt x="34" y="3"/>
                </a:cubicBezTo>
                <a:cubicBezTo>
                  <a:pt x="25" y="3"/>
                  <a:pt x="25" y="3"/>
                  <a:pt x="25" y="3"/>
                </a:cubicBezTo>
                <a:cubicBezTo>
                  <a:pt x="24" y="4"/>
                  <a:pt x="24" y="4"/>
                  <a:pt x="24" y="4"/>
                </a:cubicBezTo>
                <a:cubicBezTo>
                  <a:pt x="8" y="4"/>
                  <a:pt x="8" y="4"/>
                  <a:pt x="8" y="4"/>
                </a:cubicBezTo>
                <a:cubicBezTo>
                  <a:pt x="5" y="4"/>
                  <a:pt x="5" y="4"/>
                  <a:pt x="5" y="4"/>
                </a:cubicBezTo>
                <a:cubicBezTo>
                  <a:pt x="5" y="7"/>
                  <a:pt x="5" y="7"/>
                  <a:pt x="5" y="7"/>
                </a:cubicBezTo>
                <a:cubicBezTo>
                  <a:pt x="5" y="13"/>
                  <a:pt x="5" y="13"/>
                  <a:pt x="5" y="13"/>
                </a:cubicBezTo>
                <a:cubicBezTo>
                  <a:pt x="9" y="17"/>
                  <a:pt x="9" y="17"/>
                  <a:pt x="9" y="17"/>
                </a:cubicBezTo>
                <a:cubicBezTo>
                  <a:pt x="9" y="25"/>
                  <a:pt x="9" y="25"/>
                  <a:pt x="9" y="25"/>
                </a:cubicBezTo>
                <a:cubicBezTo>
                  <a:pt x="8" y="31"/>
                  <a:pt x="8" y="31"/>
                  <a:pt x="8" y="31"/>
                </a:cubicBezTo>
                <a:cubicBezTo>
                  <a:pt x="10" y="36"/>
                  <a:pt x="10" y="36"/>
                  <a:pt x="10" y="36"/>
                </a:cubicBezTo>
                <a:cubicBezTo>
                  <a:pt x="13" y="41"/>
                  <a:pt x="13" y="41"/>
                  <a:pt x="13" y="41"/>
                </a:cubicBezTo>
                <a:cubicBezTo>
                  <a:pt x="14" y="45"/>
                  <a:pt x="14" y="45"/>
                  <a:pt x="14" y="45"/>
                </a:cubicBezTo>
                <a:cubicBezTo>
                  <a:pt x="13" y="48"/>
                  <a:pt x="13" y="48"/>
                  <a:pt x="13" y="48"/>
                </a:cubicBezTo>
                <a:cubicBezTo>
                  <a:pt x="12" y="52"/>
                  <a:pt x="12" y="52"/>
                  <a:pt x="12" y="52"/>
                </a:cubicBezTo>
                <a:cubicBezTo>
                  <a:pt x="8" y="55"/>
                  <a:pt x="8" y="55"/>
                  <a:pt x="8" y="55"/>
                </a:cubicBezTo>
                <a:cubicBezTo>
                  <a:pt x="5" y="59"/>
                  <a:pt x="5" y="59"/>
                  <a:pt x="5" y="59"/>
                </a:cubicBezTo>
                <a:cubicBezTo>
                  <a:pt x="3" y="62"/>
                  <a:pt x="3" y="62"/>
                  <a:pt x="3" y="62"/>
                </a:cubicBezTo>
                <a:cubicBezTo>
                  <a:pt x="3" y="66"/>
                  <a:pt x="3" y="66"/>
                  <a:pt x="3" y="66"/>
                </a:cubicBezTo>
                <a:cubicBezTo>
                  <a:pt x="3" y="68"/>
                  <a:pt x="3" y="68"/>
                  <a:pt x="3" y="68"/>
                </a:cubicBezTo>
                <a:cubicBezTo>
                  <a:pt x="2" y="72"/>
                  <a:pt x="2" y="72"/>
                  <a:pt x="2" y="72"/>
                </a:cubicBezTo>
                <a:cubicBezTo>
                  <a:pt x="1" y="74"/>
                  <a:pt x="1" y="74"/>
                  <a:pt x="1" y="74"/>
                </a:cubicBezTo>
                <a:cubicBezTo>
                  <a:pt x="1" y="79"/>
                  <a:pt x="1" y="79"/>
                  <a:pt x="1" y="79"/>
                </a:cubicBezTo>
                <a:cubicBezTo>
                  <a:pt x="0" y="82"/>
                  <a:pt x="0" y="82"/>
                  <a:pt x="0" y="82"/>
                </a:cubicBezTo>
                <a:cubicBezTo>
                  <a:pt x="0" y="83"/>
                  <a:pt x="0" y="83"/>
                  <a:pt x="0" y="83"/>
                </a:cubicBezTo>
                <a:cubicBezTo>
                  <a:pt x="2" y="88"/>
                  <a:pt x="2" y="88"/>
                  <a:pt x="2" y="88"/>
                </a:cubicBezTo>
                <a:cubicBezTo>
                  <a:pt x="3" y="92"/>
                  <a:pt x="3" y="92"/>
                  <a:pt x="3" y="92"/>
                </a:cubicBezTo>
                <a:cubicBezTo>
                  <a:pt x="4" y="97"/>
                  <a:pt x="4" y="97"/>
                  <a:pt x="4" y="97"/>
                </a:cubicBezTo>
                <a:cubicBezTo>
                  <a:pt x="7" y="99"/>
                  <a:pt x="7" y="99"/>
                  <a:pt x="7" y="99"/>
                </a:cubicBezTo>
                <a:cubicBezTo>
                  <a:pt x="10" y="101"/>
                  <a:pt x="10" y="101"/>
                  <a:pt x="10" y="101"/>
                </a:cubicBezTo>
                <a:cubicBezTo>
                  <a:pt x="9" y="106"/>
                  <a:pt x="9" y="106"/>
                  <a:pt x="9" y="106"/>
                </a:cubicBezTo>
                <a:cubicBezTo>
                  <a:pt x="4" y="107"/>
                  <a:pt x="4" y="107"/>
                  <a:pt x="4" y="107"/>
                </a:cubicBezTo>
                <a:cubicBezTo>
                  <a:pt x="4" y="107"/>
                  <a:pt x="2" y="107"/>
                  <a:pt x="1" y="108"/>
                </a:cubicBezTo>
                <a:cubicBezTo>
                  <a:pt x="3" y="109"/>
                  <a:pt x="5" y="110"/>
                  <a:pt x="8" y="111"/>
                </a:cubicBezTo>
                <a:cubicBezTo>
                  <a:pt x="9" y="112"/>
                  <a:pt x="12" y="112"/>
                  <a:pt x="14" y="113"/>
                </a:cubicBezTo>
                <a:cubicBezTo>
                  <a:pt x="18" y="114"/>
                  <a:pt x="22" y="114"/>
                  <a:pt x="26" y="112"/>
                </a:cubicBezTo>
                <a:cubicBezTo>
                  <a:pt x="30" y="111"/>
                  <a:pt x="35" y="109"/>
                  <a:pt x="40" y="108"/>
                </a:cubicBezTo>
                <a:cubicBezTo>
                  <a:pt x="43" y="106"/>
                  <a:pt x="47" y="105"/>
                  <a:pt x="51" y="103"/>
                </a:cubicBezTo>
                <a:cubicBezTo>
                  <a:pt x="56" y="99"/>
                  <a:pt x="62" y="97"/>
                  <a:pt x="68" y="95"/>
                </a:cubicBezTo>
                <a:cubicBezTo>
                  <a:pt x="69" y="94"/>
                  <a:pt x="70" y="94"/>
                  <a:pt x="71" y="94"/>
                </a:cubicBezTo>
                <a:lnTo>
                  <a:pt x="69" y="89"/>
                </a:lnTo>
                <a:close/>
                <a:moveTo>
                  <a:pt x="40" y="46"/>
                </a:moveTo>
                <a:cubicBezTo>
                  <a:pt x="40" y="46"/>
                  <a:pt x="40" y="46"/>
                  <a:pt x="40" y="46"/>
                </a:cubicBezTo>
                <a:cubicBezTo>
                  <a:pt x="41" y="47"/>
                  <a:pt x="41" y="48"/>
                  <a:pt x="42" y="48"/>
                </a:cubicBezTo>
                <a:cubicBezTo>
                  <a:pt x="41" y="48"/>
                  <a:pt x="40" y="47"/>
                  <a:pt x="40" y="46"/>
                </a:cubicBezTo>
                <a:close/>
                <a:moveTo>
                  <a:pt x="44" y="50"/>
                </a:moveTo>
                <a:cubicBezTo>
                  <a:pt x="44" y="50"/>
                  <a:pt x="43" y="49"/>
                  <a:pt x="42" y="49"/>
                </a:cubicBezTo>
                <a:cubicBezTo>
                  <a:pt x="43" y="49"/>
                  <a:pt x="44" y="50"/>
                  <a:pt x="45" y="50"/>
                </a:cubicBezTo>
                <a:cubicBezTo>
                  <a:pt x="45" y="51"/>
                  <a:pt x="45" y="51"/>
                  <a:pt x="45" y="51"/>
                </a:cubicBezTo>
                <a:lnTo>
                  <a:pt x="44" y="50"/>
                </a:lnTo>
                <a:close/>
                <a:moveTo>
                  <a:pt x="55" y="65"/>
                </a:moveTo>
                <a:cubicBezTo>
                  <a:pt x="55" y="65"/>
                  <a:pt x="55" y="64"/>
                  <a:pt x="55" y="63"/>
                </a:cubicBezTo>
                <a:cubicBezTo>
                  <a:pt x="55" y="62"/>
                  <a:pt x="56" y="61"/>
                  <a:pt x="57" y="62"/>
                </a:cubicBezTo>
                <a:cubicBezTo>
                  <a:pt x="58" y="62"/>
                  <a:pt x="58" y="63"/>
                  <a:pt x="58" y="64"/>
                </a:cubicBezTo>
                <a:cubicBezTo>
                  <a:pt x="58" y="65"/>
                  <a:pt x="57" y="66"/>
                  <a:pt x="55" y="6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6" name="Rectangle 285">
            <a:extLst>
              <a:ext uri="{FF2B5EF4-FFF2-40B4-BE49-F238E27FC236}">
                <a16:creationId xmlns:a16="http://schemas.microsoft.com/office/drawing/2014/main" id="{89F4CD7B-CB8A-49CD-7456-5537B1029CBA}"/>
              </a:ext>
            </a:extLst>
          </p:cNvPr>
          <p:cNvSpPr>
            <a:spLocks noChangeArrowheads="1"/>
          </p:cNvSpPr>
          <p:nvPr/>
        </p:nvSpPr>
        <p:spPr bwMode="auto">
          <a:xfrm>
            <a:off x="20640300" y="9221788"/>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286">
            <a:extLst>
              <a:ext uri="{FF2B5EF4-FFF2-40B4-BE49-F238E27FC236}">
                <a16:creationId xmlns:a16="http://schemas.microsoft.com/office/drawing/2014/main" id="{BEC90C7B-3276-1953-59AD-CD07213741F9}"/>
              </a:ext>
            </a:extLst>
          </p:cNvPr>
          <p:cNvSpPr>
            <a:spLocks/>
          </p:cNvSpPr>
          <p:nvPr/>
        </p:nvSpPr>
        <p:spPr bwMode="auto">
          <a:xfrm>
            <a:off x="20278351" y="8894765"/>
            <a:ext cx="336550" cy="352426"/>
          </a:xfrm>
          <a:custGeom>
            <a:avLst/>
            <a:gdLst>
              <a:gd name="T0" fmla="*/ 97 w 107"/>
              <a:gd name="T1" fmla="*/ 98 h 112"/>
              <a:gd name="T2" fmla="*/ 103 w 107"/>
              <a:gd name="T3" fmla="*/ 92 h 112"/>
              <a:gd name="T4" fmla="*/ 97 w 107"/>
              <a:gd name="T5" fmla="*/ 88 h 112"/>
              <a:gd name="T6" fmla="*/ 95 w 107"/>
              <a:gd name="T7" fmla="*/ 79 h 112"/>
              <a:gd name="T8" fmla="*/ 93 w 107"/>
              <a:gd name="T9" fmla="*/ 73 h 112"/>
              <a:gd name="T10" fmla="*/ 94 w 107"/>
              <a:gd name="T11" fmla="*/ 65 h 112"/>
              <a:gd name="T12" fmla="*/ 96 w 107"/>
              <a:gd name="T13" fmla="*/ 59 h 112"/>
              <a:gd name="T14" fmla="*/ 96 w 107"/>
              <a:gd name="T15" fmla="*/ 53 h 112"/>
              <a:gd name="T16" fmla="*/ 101 w 107"/>
              <a:gd name="T17" fmla="*/ 46 h 112"/>
              <a:gd name="T18" fmla="*/ 106 w 107"/>
              <a:gd name="T19" fmla="*/ 39 h 112"/>
              <a:gd name="T20" fmla="*/ 106 w 107"/>
              <a:gd name="T21" fmla="*/ 32 h 112"/>
              <a:gd name="T22" fmla="*/ 101 w 107"/>
              <a:gd name="T23" fmla="*/ 22 h 112"/>
              <a:gd name="T24" fmla="*/ 102 w 107"/>
              <a:gd name="T25" fmla="*/ 16 h 112"/>
              <a:gd name="T26" fmla="*/ 96 w 107"/>
              <a:gd name="T27" fmla="*/ 13 h 112"/>
              <a:gd name="T28" fmla="*/ 90 w 107"/>
              <a:gd name="T29" fmla="*/ 16 h 112"/>
              <a:gd name="T30" fmla="*/ 81 w 107"/>
              <a:gd name="T31" fmla="*/ 13 h 112"/>
              <a:gd name="T32" fmla="*/ 75 w 107"/>
              <a:gd name="T33" fmla="*/ 9 h 112"/>
              <a:gd name="T34" fmla="*/ 68 w 107"/>
              <a:gd name="T35" fmla="*/ 7 h 112"/>
              <a:gd name="T36" fmla="*/ 57 w 107"/>
              <a:gd name="T37" fmla="*/ 0 h 112"/>
              <a:gd name="T38" fmla="*/ 52 w 107"/>
              <a:gd name="T39" fmla="*/ 7 h 112"/>
              <a:gd name="T40" fmla="*/ 46 w 107"/>
              <a:gd name="T41" fmla="*/ 2 h 112"/>
              <a:gd name="T42" fmla="*/ 35 w 107"/>
              <a:gd name="T43" fmla="*/ 3 h 112"/>
              <a:gd name="T44" fmla="*/ 27 w 107"/>
              <a:gd name="T45" fmla="*/ 5 h 112"/>
              <a:gd name="T46" fmla="*/ 20 w 107"/>
              <a:gd name="T47" fmla="*/ 3 h 112"/>
              <a:gd name="T48" fmla="*/ 8 w 107"/>
              <a:gd name="T49" fmla="*/ 9 h 112"/>
              <a:gd name="T50" fmla="*/ 9 w 107"/>
              <a:gd name="T51" fmla="*/ 13 h 112"/>
              <a:gd name="T52" fmla="*/ 9 w 107"/>
              <a:gd name="T53" fmla="*/ 23 h 112"/>
              <a:gd name="T54" fmla="*/ 12 w 107"/>
              <a:gd name="T55" fmla="*/ 32 h 112"/>
              <a:gd name="T56" fmla="*/ 13 w 107"/>
              <a:gd name="T57" fmla="*/ 37 h 112"/>
              <a:gd name="T58" fmla="*/ 9 w 107"/>
              <a:gd name="T59" fmla="*/ 38 h 112"/>
              <a:gd name="T60" fmla="*/ 12 w 107"/>
              <a:gd name="T61" fmla="*/ 45 h 112"/>
              <a:gd name="T62" fmla="*/ 8 w 107"/>
              <a:gd name="T63" fmla="*/ 58 h 112"/>
              <a:gd name="T64" fmla="*/ 4 w 107"/>
              <a:gd name="T65" fmla="*/ 63 h 112"/>
              <a:gd name="T66" fmla="*/ 3 w 107"/>
              <a:gd name="T67" fmla="*/ 70 h 112"/>
              <a:gd name="T68" fmla="*/ 0 w 107"/>
              <a:gd name="T69" fmla="*/ 74 h 112"/>
              <a:gd name="T70" fmla="*/ 3 w 107"/>
              <a:gd name="T71" fmla="*/ 78 h 112"/>
              <a:gd name="T72" fmla="*/ 7 w 107"/>
              <a:gd name="T73" fmla="*/ 78 h 112"/>
              <a:gd name="T74" fmla="*/ 12 w 107"/>
              <a:gd name="T75" fmla="*/ 80 h 112"/>
              <a:gd name="T76" fmla="*/ 15 w 107"/>
              <a:gd name="T77" fmla="*/ 84 h 112"/>
              <a:gd name="T78" fmla="*/ 20 w 107"/>
              <a:gd name="T79" fmla="*/ 85 h 112"/>
              <a:gd name="T80" fmla="*/ 18 w 107"/>
              <a:gd name="T81" fmla="*/ 91 h 112"/>
              <a:gd name="T82" fmla="*/ 18 w 107"/>
              <a:gd name="T83" fmla="*/ 97 h 112"/>
              <a:gd name="T84" fmla="*/ 17 w 107"/>
              <a:gd name="T85" fmla="*/ 104 h 112"/>
              <a:gd name="T86" fmla="*/ 19 w 107"/>
              <a:gd name="T87" fmla="*/ 112 h 112"/>
              <a:gd name="T88" fmla="*/ 36 w 107"/>
              <a:gd name="T89" fmla="*/ 105 h 112"/>
              <a:gd name="T90" fmla="*/ 77 w 107"/>
              <a:gd name="T91" fmla="*/ 99 h 112"/>
              <a:gd name="T92" fmla="*/ 94 w 107"/>
              <a:gd name="T93"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112">
                <a:moveTo>
                  <a:pt x="94" y="99"/>
                </a:moveTo>
                <a:cubicBezTo>
                  <a:pt x="95" y="98"/>
                  <a:pt x="97" y="98"/>
                  <a:pt x="97" y="98"/>
                </a:cubicBezTo>
                <a:cubicBezTo>
                  <a:pt x="102" y="97"/>
                  <a:pt x="102" y="97"/>
                  <a:pt x="102" y="97"/>
                </a:cubicBezTo>
                <a:cubicBezTo>
                  <a:pt x="103" y="92"/>
                  <a:pt x="103" y="92"/>
                  <a:pt x="103" y="92"/>
                </a:cubicBezTo>
                <a:cubicBezTo>
                  <a:pt x="100" y="90"/>
                  <a:pt x="100" y="90"/>
                  <a:pt x="100" y="90"/>
                </a:cubicBezTo>
                <a:cubicBezTo>
                  <a:pt x="97" y="88"/>
                  <a:pt x="97" y="88"/>
                  <a:pt x="97" y="88"/>
                </a:cubicBezTo>
                <a:cubicBezTo>
                  <a:pt x="96" y="83"/>
                  <a:pt x="96" y="83"/>
                  <a:pt x="96" y="83"/>
                </a:cubicBezTo>
                <a:cubicBezTo>
                  <a:pt x="95" y="79"/>
                  <a:pt x="95" y="79"/>
                  <a:pt x="95" y="79"/>
                </a:cubicBezTo>
                <a:cubicBezTo>
                  <a:pt x="93" y="74"/>
                  <a:pt x="93" y="74"/>
                  <a:pt x="93" y="74"/>
                </a:cubicBezTo>
                <a:cubicBezTo>
                  <a:pt x="93" y="73"/>
                  <a:pt x="93" y="73"/>
                  <a:pt x="93" y="73"/>
                </a:cubicBezTo>
                <a:cubicBezTo>
                  <a:pt x="94" y="70"/>
                  <a:pt x="94" y="70"/>
                  <a:pt x="94" y="70"/>
                </a:cubicBezTo>
                <a:cubicBezTo>
                  <a:pt x="94" y="65"/>
                  <a:pt x="94" y="65"/>
                  <a:pt x="94" y="65"/>
                </a:cubicBezTo>
                <a:cubicBezTo>
                  <a:pt x="95" y="63"/>
                  <a:pt x="95" y="63"/>
                  <a:pt x="95" y="63"/>
                </a:cubicBezTo>
                <a:cubicBezTo>
                  <a:pt x="96" y="59"/>
                  <a:pt x="96" y="59"/>
                  <a:pt x="96" y="59"/>
                </a:cubicBezTo>
                <a:cubicBezTo>
                  <a:pt x="96" y="57"/>
                  <a:pt x="96" y="57"/>
                  <a:pt x="96" y="57"/>
                </a:cubicBezTo>
                <a:cubicBezTo>
                  <a:pt x="96" y="53"/>
                  <a:pt x="96" y="53"/>
                  <a:pt x="96" y="53"/>
                </a:cubicBezTo>
                <a:cubicBezTo>
                  <a:pt x="98" y="50"/>
                  <a:pt x="98" y="50"/>
                  <a:pt x="98" y="50"/>
                </a:cubicBezTo>
                <a:cubicBezTo>
                  <a:pt x="101" y="46"/>
                  <a:pt x="101" y="46"/>
                  <a:pt x="101" y="46"/>
                </a:cubicBezTo>
                <a:cubicBezTo>
                  <a:pt x="105" y="43"/>
                  <a:pt x="105" y="43"/>
                  <a:pt x="105" y="43"/>
                </a:cubicBezTo>
                <a:cubicBezTo>
                  <a:pt x="106" y="39"/>
                  <a:pt x="106" y="39"/>
                  <a:pt x="106" y="39"/>
                </a:cubicBezTo>
                <a:cubicBezTo>
                  <a:pt x="107" y="36"/>
                  <a:pt x="107" y="36"/>
                  <a:pt x="107" y="36"/>
                </a:cubicBezTo>
                <a:cubicBezTo>
                  <a:pt x="106" y="32"/>
                  <a:pt x="106" y="32"/>
                  <a:pt x="106" y="32"/>
                </a:cubicBezTo>
                <a:cubicBezTo>
                  <a:pt x="103" y="27"/>
                  <a:pt x="103" y="27"/>
                  <a:pt x="103" y="27"/>
                </a:cubicBezTo>
                <a:cubicBezTo>
                  <a:pt x="101" y="22"/>
                  <a:pt x="101" y="22"/>
                  <a:pt x="101" y="22"/>
                </a:cubicBezTo>
                <a:cubicBezTo>
                  <a:pt x="102" y="16"/>
                  <a:pt x="102" y="16"/>
                  <a:pt x="102" y="16"/>
                </a:cubicBezTo>
                <a:cubicBezTo>
                  <a:pt x="102" y="16"/>
                  <a:pt x="102" y="16"/>
                  <a:pt x="102" y="16"/>
                </a:cubicBezTo>
                <a:cubicBezTo>
                  <a:pt x="101" y="15"/>
                  <a:pt x="99" y="15"/>
                  <a:pt x="99" y="15"/>
                </a:cubicBezTo>
                <a:cubicBezTo>
                  <a:pt x="96" y="13"/>
                  <a:pt x="96" y="13"/>
                  <a:pt x="96" y="13"/>
                </a:cubicBezTo>
                <a:cubicBezTo>
                  <a:pt x="94" y="13"/>
                  <a:pt x="94" y="13"/>
                  <a:pt x="94" y="13"/>
                </a:cubicBezTo>
                <a:cubicBezTo>
                  <a:pt x="90" y="16"/>
                  <a:pt x="90" y="16"/>
                  <a:pt x="90" y="16"/>
                </a:cubicBezTo>
                <a:cubicBezTo>
                  <a:pt x="86" y="16"/>
                  <a:pt x="86" y="16"/>
                  <a:pt x="86" y="16"/>
                </a:cubicBezTo>
                <a:cubicBezTo>
                  <a:pt x="81" y="13"/>
                  <a:pt x="81" y="13"/>
                  <a:pt x="81" y="13"/>
                </a:cubicBezTo>
                <a:cubicBezTo>
                  <a:pt x="80" y="11"/>
                  <a:pt x="80" y="11"/>
                  <a:pt x="80" y="11"/>
                </a:cubicBezTo>
                <a:cubicBezTo>
                  <a:pt x="75" y="9"/>
                  <a:pt x="75" y="9"/>
                  <a:pt x="75" y="9"/>
                </a:cubicBezTo>
                <a:cubicBezTo>
                  <a:pt x="72" y="9"/>
                  <a:pt x="72" y="9"/>
                  <a:pt x="72" y="9"/>
                </a:cubicBezTo>
                <a:cubicBezTo>
                  <a:pt x="68" y="7"/>
                  <a:pt x="68" y="7"/>
                  <a:pt x="68" y="7"/>
                </a:cubicBezTo>
                <a:cubicBezTo>
                  <a:pt x="60" y="2"/>
                  <a:pt x="60" y="2"/>
                  <a:pt x="60" y="2"/>
                </a:cubicBezTo>
                <a:cubicBezTo>
                  <a:pt x="57" y="0"/>
                  <a:pt x="57" y="0"/>
                  <a:pt x="57" y="0"/>
                </a:cubicBezTo>
                <a:cubicBezTo>
                  <a:pt x="54" y="3"/>
                  <a:pt x="54" y="3"/>
                  <a:pt x="54" y="3"/>
                </a:cubicBezTo>
                <a:cubicBezTo>
                  <a:pt x="54" y="3"/>
                  <a:pt x="53" y="7"/>
                  <a:pt x="52" y="7"/>
                </a:cubicBezTo>
                <a:cubicBezTo>
                  <a:pt x="51" y="7"/>
                  <a:pt x="46" y="5"/>
                  <a:pt x="46" y="5"/>
                </a:cubicBezTo>
                <a:cubicBezTo>
                  <a:pt x="46" y="2"/>
                  <a:pt x="46" y="2"/>
                  <a:pt x="46" y="2"/>
                </a:cubicBezTo>
                <a:cubicBezTo>
                  <a:pt x="40" y="1"/>
                  <a:pt x="40" y="1"/>
                  <a:pt x="40" y="1"/>
                </a:cubicBezTo>
                <a:cubicBezTo>
                  <a:pt x="35" y="3"/>
                  <a:pt x="35" y="3"/>
                  <a:pt x="35" y="3"/>
                </a:cubicBezTo>
                <a:cubicBezTo>
                  <a:pt x="34" y="5"/>
                  <a:pt x="34" y="5"/>
                  <a:pt x="34" y="5"/>
                </a:cubicBezTo>
                <a:cubicBezTo>
                  <a:pt x="27" y="5"/>
                  <a:pt x="27" y="5"/>
                  <a:pt x="27" y="5"/>
                </a:cubicBezTo>
                <a:cubicBezTo>
                  <a:pt x="23" y="3"/>
                  <a:pt x="23" y="3"/>
                  <a:pt x="23" y="3"/>
                </a:cubicBezTo>
                <a:cubicBezTo>
                  <a:pt x="20" y="3"/>
                  <a:pt x="20" y="3"/>
                  <a:pt x="20" y="3"/>
                </a:cubicBezTo>
                <a:cubicBezTo>
                  <a:pt x="16" y="6"/>
                  <a:pt x="16" y="6"/>
                  <a:pt x="16" y="6"/>
                </a:cubicBezTo>
                <a:cubicBezTo>
                  <a:pt x="8" y="9"/>
                  <a:pt x="8" y="9"/>
                  <a:pt x="8" y="9"/>
                </a:cubicBezTo>
                <a:cubicBezTo>
                  <a:pt x="8" y="11"/>
                  <a:pt x="8" y="11"/>
                  <a:pt x="8" y="11"/>
                </a:cubicBezTo>
                <a:cubicBezTo>
                  <a:pt x="9" y="13"/>
                  <a:pt x="9" y="13"/>
                  <a:pt x="9" y="13"/>
                </a:cubicBezTo>
                <a:cubicBezTo>
                  <a:pt x="10" y="20"/>
                  <a:pt x="10" y="20"/>
                  <a:pt x="10" y="20"/>
                </a:cubicBezTo>
                <a:cubicBezTo>
                  <a:pt x="9" y="23"/>
                  <a:pt x="9" y="23"/>
                  <a:pt x="9" y="23"/>
                </a:cubicBezTo>
                <a:cubicBezTo>
                  <a:pt x="9" y="30"/>
                  <a:pt x="9" y="30"/>
                  <a:pt x="9" y="30"/>
                </a:cubicBezTo>
                <a:cubicBezTo>
                  <a:pt x="12" y="32"/>
                  <a:pt x="12" y="32"/>
                  <a:pt x="12" y="32"/>
                </a:cubicBezTo>
                <a:cubicBezTo>
                  <a:pt x="14" y="35"/>
                  <a:pt x="14" y="35"/>
                  <a:pt x="14" y="35"/>
                </a:cubicBezTo>
                <a:cubicBezTo>
                  <a:pt x="13" y="37"/>
                  <a:pt x="13" y="37"/>
                  <a:pt x="13" y="37"/>
                </a:cubicBezTo>
                <a:cubicBezTo>
                  <a:pt x="10" y="37"/>
                  <a:pt x="10" y="37"/>
                  <a:pt x="10" y="37"/>
                </a:cubicBezTo>
                <a:cubicBezTo>
                  <a:pt x="9" y="38"/>
                  <a:pt x="9" y="38"/>
                  <a:pt x="9" y="38"/>
                </a:cubicBezTo>
                <a:cubicBezTo>
                  <a:pt x="9" y="40"/>
                  <a:pt x="9" y="40"/>
                  <a:pt x="9" y="40"/>
                </a:cubicBezTo>
                <a:cubicBezTo>
                  <a:pt x="12" y="45"/>
                  <a:pt x="12" y="45"/>
                  <a:pt x="12" y="45"/>
                </a:cubicBezTo>
                <a:cubicBezTo>
                  <a:pt x="12" y="48"/>
                  <a:pt x="12" y="48"/>
                  <a:pt x="12" y="48"/>
                </a:cubicBezTo>
                <a:cubicBezTo>
                  <a:pt x="8" y="58"/>
                  <a:pt x="8" y="58"/>
                  <a:pt x="8" y="58"/>
                </a:cubicBezTo>
                <a:cubicBezTo>
                  <a:pt x="4" y="60"/>
                  <a:pt x="4" y="60"/>
                  <a:pt x="4" y="60"/>
                </a:cubicBezTo>
                <a:cubicBezTo>
                  <a:pt x="4" y="63"/>
                  <a:pt x="4" y="63"/>
                  <a:pt x="4" y="63"/>
                </a:cubicBezTo>
                <a:cubicBezTo>
                  <a:pt x="5" y="65"/>
                  <a:pt x="5" y="65"/>
                  <a:pt x="5" y="65"/>
                </a:cubicBezTo>
                <a:cubicBezTo>
                  <a:pt x="3" y="70"/>
                  <a:pt x="3" y="70"/>
                  <a:pt x="3" y="70"/>
                </a:cubicBezTo>
                <a:cubicBezTo>
                  <a:pt x="2" y="72"/>
                  <a:pt x="2" y="72"/>
                  <a:pt x="2" y="72"/>
                </a:cubicBezTo>
                <a:cubicBezTo>
                  <a:pt x="0" y="74"/>
                  <a:pt x="0" y="74"/>
                  <a:pt x="0" y="74"/>
                </a:cubicBezTo>
                <a:cubicBezTo>
                  <a:pt x="1" y="78"/>
                  <a:pt x="1" y="78"/>
                  <a:pt x="1" y="78"/>
                </a:cubicBezTo>
                <a:cubicBezTo>
                  <a:pt x="3" y="78"/>
                  <a:pt x="3" y="78"/>
                  <a:pt x="3" y="78"/>
                </a:cubicBezTo>
                <a:cubicBezTo>
                  <a:pt x="5" y="77"/>
                  <a:pt x="5" y="77"/>
                  <a:pt x="5" y="77"/>
                </a:cubicBezTo>
                <a:cubicBezTo>
                  <a:pt x="7" y="78"/>
                  <a:pt x="7" y="78"/>
                  <a:pt x="7" y="78"/>
                </a:cubicBezTo>
                <a:cubicBezTo>
                  <a:pt x="10" y="80"/>
                  <a:pt x="10" y="80"/>
                  <a:pt x="10" y="80"/>
                </a:cubicBezTo>
                <a:cubicBezTo>
                  <a:pt x="12" y="80"/>
                  <a:pt x="12" y="80"/>
                  <a:pt x="12" y="80"/>
                </a:cubicBezTo>
                <a:cubicBezTo>
                  <a:pt x="14" y="80"/>
                  <a:pt x="14" y="80"/>
                  <a:pt x="14" y="80"/>
                </a:cubicBezTo>
                <a:cubicBezTo>
                  <a:pt x="15" y="84"/>
                  <a:pt x="15" y="84"/>
                  <a:pt x="15" y="84"/>
                </a:cubicBezTo>
                <a:cubicBezTo>
                  <a:pt x="17" y="86"/>
                  <a:pt x="17" y="86"/>
                  <a:pt x="17" y="86"/>
                </a:cubicBezTo>
                <a:cubicBezTo>
                  <a:pt x="20" y="85"/>
                  <a:pt x="20" y="85"/>
                  <a:pt x="20" y="85"/>
                </a:cubicBezTo>
                <a:cubicBezTo>
                  <a:pt x="21" y="89"/>
                  <a:pt x="21" y="89"/>
                  <a:pt x="21" y="89"/>
                </a:cubicBezTo>
                <a:cubicBezTo>
                  <a:pt x="18" y="91"/>
                  <a:pt x="18" y="91"/>
                  <a:pt x="18" y="91"/>
                </a:cubicBezTo>
                <a:cubicBezTo>
                  <a:pt x="19" y="93"/>
                  <a:pt x="19" y="93"/>
                  <a:pt x="19" y="93"/>
                </a:cubicBezTo>
                <a:cubicBezTo>
                  <a:pt x="18" y="97"/>
                  <a:pt x="18" y="97"/>
                  <a:pt x="18" y="97"/>
                </a:cubicBezTo>
                <a:cubicBezTo>
                  <a:pt x="19" y="101"/>
                  <a:pt x="19" y="101"/>
                  <a:pt x="19" y="101"/>
                </a:cubicBezTo>
                <a:cubicBezTo>
                  <a:pt x="17" y="104"/>
                  <a:pt x="17" y="104"/>
                  <a:pt x="17" y="104"/>
                </a:cubicBezTo>
                <a:cubicBezTo>
                  <a:pt x="19" y="109"/>
                  <a:pt x="19" y="109"/>
                  <a:pt x="19" y="109"/>
                </a:cubicBezTo>
                <a:cubicBezTo>
                  <a:pt x="19" y="112"/>
                  <a:pt x="19" y="112"/>
                  <a:pt x="19" y="112"/>
                </a:cubicBezTo>
                <a:cubicBezTo>
                  <a:pt x="20" y="112"/>
                  <a:pt x="21" y="112"/>
                  <a:pt x="23" y="111"/>
                </a:cubicBezTo>
                <a:cubicBezTo>
                  <a:pt x="27" y="110"/>
                  <a:pt x="32" y="108"/>
                  <a:pt x="36" y="105"/>
                </a:cubicBezTo>
                <a:cubicBezTo>
                  <a:pt x="44" y="102"/>
                  <a:pt x="51" y="100"/>
                  <a:pt x="60" y="100"/>
                </a:cubicBezTo>
                <a:cubicBezTo>
                  <a:pt x="65" y="100"/>
                  <a:pt x="71" y="100"/>
                  <a:pt x="77" y="99"/>
                </a:cubicBezTo>
                <a:cubicBezTo>
                  <a:pt x="83" y="98"/>
                  <a:pt x="88" y="98"/>
                  <a:pt x="94" y="99"/>
                </a:cubicBezTo>
                <a:cubicBezTo>
                  <a:pt x="94" y="99"/>
                  <a:pt x="94" y="99"/>
                  <a:pt x="94" y="9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287">
            <a:extLst>
              <a:ext uri="{FF2B5EF4-FFF2-40B4-BE49-F238E27FC236}">
                <a16:creationId xmlns:a16="http://schemas.microsoft.com/office/drawing/2014/main" id="{7BB5E919-C4B0-24A6-A5CD-385BD6092874}"/>
              </a:ext>
            </a:extLst>
          </p:cNvPr>
          <p:cNvSpPr>
            <a:spLocks/>
          </p:cNvSpPr>
          <p:nvPr/>
        </p:nvSpPr>
        <p:spPr bwMode="auto">
          <a:xfrm>
            <a:off x="20614900" y="9221788"/>
            <a:ext cx="12700"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3" y="0"/>
                  <a:pt x="4" y="0"/>
                </a:cubicBezTo>
                <a:cubicBezTo>
                  <a:pt x="3"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288">
            <a:extLst>
              <a:ext uri="{FF2B5EF4-FFF2-40B4-BE49-F238E27FC236}">
                <a16:creationId xmlns:a16="http://schemas.microsoft.com/office/drawing/2014/main" id="{11EDC53E-4345-6395-C6CB-CF81FE37ECC1}"/>
              </a:ext>
            </a:extLst>
          </p:cNvPr>
          <p:cNvSpPr>
            <a:spLocks/>
          </p:cNvSpPr>
          <p:nvPr/>
        </p:nvSpPr>
        <p:spPr bwMode="auto">
          <a:xfrm>
            <a:off x="20127539" y="9012239"/>
            <a:ext cx="223838" cy="234950"/>
          </a:xfrm>
          <a:custGeom>
            <a:avLst/>
            <a:gdLst>
              <a:gd name="T0" fmla="*/ 67 w 71"/>
              <a:gd name="T1" fmla="*/ 72 h 75"/>
              <a:gd name="T2" fmla="*/ 65 w 71"/>
              <a:gd name="T3" fmla="*/ 67 h 75"/>
              <a:gd name="T4" fmla="*/ 67 w 71"/>
              <a:gd name="T5" fmla="*/ 64 h 75"/>
              <a:gd name="T6" fmla="*/ 66 w 71"/>
              <a:gd name="T7" fmla="*/ 60 h 75"/>
              <a:gd name="T8" fmla="*/ 67 w 71"/>
              <a:gd name="T9" fmla="*/ 56 h 75"/>
              <a:gd name="T10" fmla="*/ 66 w 71"/>
              <a:gd name="T11" fmla="*/ 54 h 75"/>
              <a:gd name="T12" fmla="*/ 69 w 71"/>
              <a:gd name="T13" fmla="*/ 52 h 75"/>
              <a:gd name="T14" fmla="*/ 68 w 71"/>
              <a:gd name="T15" fmla="*/ 48 h 75"/>
              <a:gd name="T16" fmla="*/ 65 w 71"/>
              <a:gd name="T17" fmla="*/ 49 h 75"/>
              <a:gd name="T18" fmla="*/ 63 w 71"/>
              <a:gd name="T19" fmla="*/ 47 h 75"/>
              <a:gd name="T20" fmla="*/ 62 w 71"/>
              <a:gd name="T21" fmla="*/ 43 h 75"/>
              <a:gd name="T22" fmla="*/ 60 w 71"/>
              <a:gd name="T23" fmla="*/ 43 h 75"/>
              <a:gd name="T24" fmla="*/ 58 w 71"/>
              <a:gd name="T25" fmla="*/ 43 h 75"/>
              <a:gd name="T26" fmla="*/ 55 w 71"/>
              <a:gd name="T27" fmla="*/ 41 h 75"/>
              <a:gd name="T28" fmla="*/ 53 w 71"/>
              <a:gd name="T29" fmla="*/ 40 h 75"/>
              <a:gd name="T30" fmla="*/ 51 w 71"/>
              <a:gd name="T31" fmla="*/ 41 h 75"/>
              <a:gd name="T32" fmla="*/ 49 w 71"/>
              <a:gd name="T33" fmla="*/ 41 h 75"/>
              <a:gd name="T34" fmla="*/ 48 w 71"/>
              <a:gd name="T35" fmla="*/ 37 h 75"/>
              <a:gd name="T36" fmla="*/ 50 w 71"/>
              <a:gd name="T37" fmla="*/ 35 h 75"/>
              <a:gd name="T38" fmla="*/ 51 w 71"/>
              <a:gd name="T39" fmla="*/ 33 h 75"/>
              <a:gd name="T40" fmla="*/ 53 w 71"/>
              <a:gd name="T41" fmla="*/ 28 h 75"/>
              <a:gd name="T42" fmla="*/ 52 w 71"/>
              <a:gd name="T43" fmla="*/ 26 h 75"/>
              <a:gd name="T44" fmla="*/ 52 w 71"/>
              <a:gd name="T45" fmla="*/ 23 h 75"/>
              <a:gd name="T46" fmla="*/ 53 w 71"/>
              <a:gd name="T47" fmla="*/ 23 h 75"/>
              <a:gd name="T48" fmla="*/ 51 w 71"/>
              <a:gd name="T49" fmla="*/ 21 h 75"/>
              <a:gd name="T50" fmla="*/ 48 w 71"/>
              <a:gd name="T51" fmla="*/ 19 h 75"/>
              <a:gd name="T52" fmla="*/ 47 w 71"/>
              <a:gd name="T53" fmla="*/ 19 h 75"/>
              <a:gd name="T54" fmla="*/ 42 w 71"/>
              <a:gd name="T55" fmla="*/ 23 h 75"/>
              <a:gd name="T56" fmla="*/ 40 w 71"/>
              <a:gd name="T57" fmla="*/ 23 h 75"/>
              <a:gd name="T58" fmla="*/ 36 w 71"/>
              <a:gd name="T59" fmla="*/ 18 h 75"/>
              <a:gd name="T60" fmla="*/ 36 w 71"/>
              <a:gd name="T61" fmla="*/ 7 h 75"/>
              <a:gd name="T62" fmla="*/ 33 w 71"/>
              <a:gd name="T63" fmla="*/ 5 h 75"/>
              <a:gd name="T64" fmla="*/ 31 w 71"/>
              <a:gd name="T65" fmla="*/ 2 h 75"/>
              <a:gd name="T66" fmla="*/ 28 w 71"/>
              <a:gd name="T67" fmla="*/ 0 h 75"/>
              <a:gd name="T68" fmla="*/ 21 w 71"/>
              <a:gd name="T69" fmla="*/ 2 h 75"/>
              <a:gd name="T70" fmla="*/ 19 w 71"/>
              <a:gd name="T71" fmla="*/ 2 h 75"/>
              <a:gd name="T72" fmla="*/ 15 w 71"/>
              <a:gd name="T73" fmla="*/ 4 h 75"/>
              <a:gd name="T74" fmla="*/ 14 w 71"/>
              <a:gd name="T75" fmla="*/ 8 h 75"/>
              <a:gd name="T76" fmla="*/ 13 w 71"/>
              <a:gd name="T77" fmla="*/ 10 h 75"/>
              <a:gd name="T78" fmla="*/ 12 w 71"/>
              <a:gd name="T79" fmla="*/ 11 h 75"/>
              <a:gd name="T80" fmla="*/ 10 w 71"/>
              <a:gd name="T81" fmla="*/ 16 h 75"/>
              <a:gd name="T82" fmla="*/ 10 w 71"/>
              <a:gd name="T83" fmla="*/ 19 h 75"/>
              <a:gd name="T84" fmla="*/ 5 w 71"/>
              <a:gd name="T85" fmla="*/ 23 h 75"/>
              <a:gd name="T86" fmla="*/ 3 w 71"/>
              <a:gd name="T87" fmla="*/ 24 h 75"/>
              <a:gd name="T88" fmla="*/ 0 w 71"/>
              <a:gd name="T89" fmla="*/ 29 h 75"/>
              <a:gd name="T90" fmla="*/ 0 w 71"/>
              <a:gd name="T91" fmla="*/ 33 h 75"/>
              <a:gd name="T92" fmla="*/ 11 w 71"/>
              <a:gd name="T93" fmla="*/ 40 h 75"/>
              <a:gd name="T94" fmla="*/ 46 w 71"/>
              <a:gd name="T95" fmla="*/ 67 h 75"/>
              <a:gd name="T96" fmla="*/ 65 w 71"/>
              <a:gd name="T97" fmla="*/ 75 h 75"/>
              <a:gd name="T98" fmla="*/ 71 w 71"/>
              <a:gd name="T99" fmla="*/ 74 h 75"/>
              <a:gd name="T100" fmla="*/ 67 w 71"/>
              <a:gd name="T101" fmla="*/ 75 h 75"/>
              <a:gd name="T102" fmla="*/ 67 w 71"/>
              <a:gd name="T10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75">
                <a:moveTo>
                  <a:pt x="67" y="72"/>
                </a:moveTo>
                <a:cubicBezTo>
                  <a:pt x="65" y="67"/>
                  <a:pt x="65" y="67"/>
                  <a:pt x="65" y="67"/>
                </a:cubicBezTo>
                <a:cubicBezTo>
                  <a:pt x="67" y="64"/>
                  <a:pt x="67" y="64"/>
                  <a:pt x="67" y="64"/>
                </a:cubicBezTo>
                <a:cubicBezTo>
                  <a:pt x="66" y="60"/>
                  <a:pt x="66" y="60"/>
                  <a:pt x="66" y="60"/>
                </a:cubicBezTo>
                <a:cubicBezTo>
                  <a:pt x="67" y="56"/>
                  <a:pt x="67" y="56"/>
                  <a:pt x="67" y="56"/>
                </a:cubicBezTo>
                <a:cubicBezTo>
                  <a:pt x="66" y="54"/>
                  <a:pt x="66" y="54"/>
                  <a:pt x="66" y="54"/>
                </a:cubicBezTo>
                <a:cubicBezTo>
                  <a:pt x="69" y="52"/>
                  <a:pt x="69" y="52"/>
                  <a:pt x="69" y="52"/>
                </a:cubicBezTo>
                <a:cubicBezTo>
                  <a:pt x="68" y="48"/>
                  <a:pt x="68" y="48"/>
                  <a:pt x="68" y="48"/>
                </a:cubicBezTo>
                <a:cubicBezTo>
                  <a:pt x="65" y="49"/>
                  <a:pt x="65" y="49"/>
                  <a:pt x="65" y="49"/>
                </a:cubicBezTo>
                <a:cubicBezTo>
                  <a:pt x="63" y="47"/>
                  <a:pt x="63" y="47"/>
                  <a:pt x="63" y="47"/>
                </a:cubicBezTo>
                <a:cubicBezTo>
                  <a:pt x="62" y="43"/>
                  <a:pt x="62" y="43"/>
                  <a:pt x="62" y="43"/>
                </a:cubicBezTo>
                <a:cubicBezTo>
                  <a:pt x="60" y="43"/>
                  <a:pt x="60" y="43"/>
                  <a:pt x="60" y="43"/>
                </a:cubicBezTo>
                <a:cubicBezTo>
                  <a:pt x="58" y="43"/>
                  <a:pt x="58" y="43"/>
                  <a:pt x="58" y="43"/>
                </a:cubicBezTo>
                <a:cubicBezTo>
                  <a:pt x="55" y="41"/>
                  <a:pt x="55" y="41"/>
                  <a:pt x="55" y="41"/>
                </a:cubicBezTo>
                <a:cubicBezTo>
                  <a:pt x="53" y="40"/>
                  <a:pt x="53" y="40"/>
                  <a:pt x="53" y="40"/>
                </a:cubicBezTo>
                <a:cubicBezTo>
                  <a:pt x="51" y="41"/>
                  <a:pt x="51" y="41"/>
                  <a:pt x="51" y="41"/>
                </a:cubicBezTo>
                <a:cubicBezTo>
                  <a:pt x="49" y="41"/>
                  <a:pt x="49" y="41"/>
                  <a:pt x="49" y="41"/>
                </a:cubicBezTo>
                <a:cubicBezTo>
                  <a:pt x="48" y="37"/>
                  <a:pt x="48" y="37"/>
                  <a:pt x="48" y="37"/>
                </a:cubicBezTo>
                <a:cubicBezTo>
                  <a:pt x="50" y="35"/>
                  <a:pt x="50" y="35"/>
                  <a:pt x="50" y="35"/>
                </a:cubicBezTo>
                <a:cubicBezTo>
                  <a:pt x="51" y="33"/>
                  <a:pt x="51" y="33"/>
                  <a:pt x="51" y="33"/>
                </a:cubicBezTo>
                <a:cubicBezTo>
                  <a:pt x="53" y="28"/>
                  <a:pt x="53" y="28"/>
                  <a:pt x="53" y="28"/>
                </a:cubicBezTo>
                <a:cubicBezTo>
                  <a:pt x="52" y="26"/>
                  <a:pt x="52" y="26"/>
                  <a:pt x="52" y="26"/>
                </a:cubicBezTo>
                <a:cubicBezTo>
                  <a:pt x="52" y="23"/>
                  <a:pt x="52" y="23"/>
                  <a:pt x="52" y="23"/>
                </a:cubicBezTo>
                <a:cubicBezTo>
                  <a:pt x="53" y="23"/>
                  <a:pt x="53" y="23"/>
                  <a:pt x="53" y="23"/>
                </a:cubicBezTo>
                <a:cubicBezTo>
                  <a:pt x="51" y="21"/>
                  <a:pt x="51" y="21"/>
                  <a:pt x="51" y="21"/>
                </a:cubicBezTo>
                <a:cubicBezTo>
                  <a:pt x="48" y="19"/>
                  <a:pt x="48" y="19"/>
                  <a:pt x="48" y="19"/>
                </a:cubicBezTo>
                <a:cubicBezTo>
                  <a:pt x="47" y="19"/>
                  <a:pt x="47" y="19"/>
                  <a:pt x="47" y="19"/>
                </a:cubicBezTo>
                <a:cubicBezTo>
                  <a:pt x="42" y="23"/>
                  <a:pt x="42" y="23"/>
                  <a:pt x="42" y="23"/>
                </a:cubicBezTo>
                <a:cubicBezTo>
                  <a:pt x="40" y="23"/>
                  <a:pt x="40" y="23"/>
                  <a:pt x="40" y="23"/>
                </a:cubicBezTo>
                <a:cubicBezTo>
                  <a:pt x="36" y="18"/>
                  <a:pt x="36" y="18"/>
                  <a:pt x="36" y="18"/>
                </a:cubicBezTo>
                <a:cubicBezTo>
                  <a:pt x="36" y="7"/>
                  <a:pt x="36" y="7"/>
                  <a:pt x="36" y="7"/>
                </a:cubicBezTo>
                <a:cubicBezTo>
                  <a:pt x="33" y="5"/>
                  <a:pt x="33" y="5"/>
                  <a:pt x="33" y="5"/>
                </a:cubicBezTo>
                <a:cubicBezTo>
                  <a:pt x="31" y="2"/>
                  <a:pt x="31" y="2"/>
                  <a:pt x="31" y="2"/>
                </a:cubicBezTo>
                <a:cubicBezTo>
                  <a:pt x="28" y="0"/>
                  <a:pt x="28" y="0"/>
                  <a:pt x="28" y="0"/>
                </a:cubicBezTo>
                <a:cubicBezTo>
                  <a:pt x="21" y="2"/>
                  <a:pt x="21" y="2"/>
                  <a:pt x="21" y="2"/>
                </a:cubicBezTo>
                <a:cubicBezTo>
                  <a:pt x="19" y="2"/>
                  <a:pt x="19" y="2"/>
                  <a:pt x="19" y="2"/>
                </a:cubicBezTo>
                <a:cubicBezTo>
                  <a:pt x="15" y="4"/>
                  <a:pt x="15" y="4"/>
                  <a:pt x="15" y="4"/>
                </a:cubicBezTo>
                <a:cubicBezTo>
                  <a:pt x="14" y="8"/>
                  <a:pt x="14" y="8"/>
                  <a:pt x="14" y="8"/>
                </a:cubicBezTo>
                <a:cubicBezTo>
                  <a:pt x="13" y="10"/>
                  <a:pt x="13" y="10"/>
                  <a:pt x="13" y="10"/>
                </a:cubicBezTo>
                <a:cubicBezTo>
                  <a:pt x="12" y="11"/>
                  <a:pt x="12" y="11"/>
                  <a:pt x="12" y="11"/>
                </a:cubicBezTo>
                <a:cubicBezTo>
                  <a:pt x="10" y="16"/>
                  <a:pt x="10" y="16"/>
                  <a:pt x="10" y="16"/>
                </a:cubicBezTo>
                <a:cubicBezTo>
                  <a:pt x="10" y="19"/>
                  <a:pt x="10" y="19"/>
                  <a:pt x="10" y="19"/>
                </a:cubicBezTo>
                <a:cubicBezTo>
                  <a:pt x="5" y="23"/>
                  <a:pt x="5" y="23"/>
                  <a:pt x="5" y="23"/>
                </a:cubicBezTo>
                <a:cubicBezTo>
                  <a:pt x="3" y="24"/>
                  <a:pt x="3" y="24"/>
                  <a:pt x="3" y="24"/>
                </a:cubicBezTo>
                <a:cubicBezTo>
                  <a:pt x="0" y="29"/>
                  <a:pt x="0" y="29"/>
                  <a:pt x="0" y="29"/>
                </a:cubicBezTo>
                <a:cubicBezTo>
                  <a:pt x="0" y="33"/>
                  <a:pt x="0" y="33"/>
                  <a:pt x="0" y="33"/>
                </a:cubicBezTo>
                <a:cubicBezTo>
                  <a:pt x="3" y="35"/>
                  <a:pt x="7" y="38"/>
                  <a:pt x="11" y="40"/>
                </a:cubicBezTo>
                <a:cubicBezTo>
                  <a:pt x="22" y="49"/>
                  <a:pt x="33" y="59"/>
                  <a:pt x="46" y="67"/>
                </a:cubicBezTo>
                <a:cubicBezTo>
                  <a:pt x="52" y="70"/>
                  <a:pt x="58" y="73"/>
                  <a:pt x="65" y="75"/>
                </a:cubicBezTo>
                <a:cubicBezTo>
                  <a:pt x="66" y="75"/>
                  <a:pt x="69" y="75"/>
                  <a:pt x="71" y="74"/>
                </a:cubicBezTo>
                <a:cubicBezTo>
                  <a:pt x="69" y="75"/>
                  <a:pt x="68" y="75"/>
                  <a:pt x="67" y="75"/>
                </a:cubicBezTo>
                <a:lnTo>
                  <a:pt x="67" y="7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289">
            <a:extLst>
              <a:ext uri="{FF2B5EF4-FFF2-40B4-BE49-F238E27FC236}">
                <a16:creationId xmlns:a16="http://schemas.microsoft.com/office/drawing/2014/main" id="{A9BFC83A-68DB-96FA-73DA-BE2D223D5ED9}"/>
              </a:ext>
            </a:extLst>
          </p:cNvPr>
          <p:cNvSpPr>
            <a:spLocks/>
          </p:cNvSpPr>
          <p:nvPr/>
        </p:nvSpPr>
        <p:spPr bwMode="auto">
          <a:xfrm>
            <a:off x="20024350" y="8929689"/>
            <a:ext cx="153988" cy="185738"/>
          </a:xfrm>
          <a:custGeom>
            <a:avLst/>
            <a:gdLst>
              <a:gd name="T0" fmla="*/ 33 w 49"/>
              <a:gd name="T1" fmla="*/ 55 h 59"/>
              <a:gd name="T2" fmla="*/ 36 w 49"/>
              <a:gd name="T3" fmla="*/ 50 h 59"/>
              <a:gd name="T4" fmla="*/ 38 w 49"/>
              <a:gd name="T5" fmla="*/ 49 h 59"/>
              <a:gd name="T6" fmla="*/ 43 w 49"/>
              <a:gd name="T7" fmla="*/ 45 h 59"/>
              <a:gd name="T8" fmla="*/ 43 w 49"/>
              <a:gd name="T9" fmla="*/ 42 h 59"/>
              <a:gd name="T10" fmla="*/ 45 w 49"/>
              <a:gd name="T11" fmla="*/ 37 h 59"/>
              <a:gd name="T12" fmla="*/ 46 w 49"/>
              <a:gd name="T13" fmla="*/ 36 h 59"/>
              <a:gd name="T14" fmla="*/ 47 w 49"/>
              <a:gd name="T15" fmla="*/ 34 h 59"/>
              <a:gd name="T16" fmla="*/ 48 w 49"/>
              <a:gd name="T17" fmla="*/ 30 h 59"/>
              <a:gd name="T18" fmla="*/ 48 w 49"/>
              <a:gd name="T19" fmla="*/ 30 h 59"/>
              <a:gd name="T20" fmla="*/ 48 w 49"/>
              <a:gd name="T21" fmla="*/ 28 h 59"/>
              <a:gd name="T22" fmla="*/ 46 w 49"/>
              <a:gd name="T23" fmla="*/ 27 h 59"/>
              <a:gd name="T24" fmla="*/ 47 w 49"/>
              <a:gd name="T25" fmla="*/ 24 h 59"/>
              <a:gd name="T26" fmla="*/ 49 w 49"/>
              <a:gd name="T27" fmla="*/ 24 h 59"/>
              <a:gd name="T28" fmla="*/ 49 w 49"/>
              <a:gd name="T29" fmla="*/ 21 h 59"/>
              <a:gd name="T30" fmla="*/ 46 w 49"/>
              <a:gd name="T31" fmla="*/ 18 h 59"/>
              <a:gd name="T32" fmla="*/ 46 w 49"/>
              <a:gd name="T33" fmla="*/ 15 h 59"/>
              <a:gd name="T34" fmla="*/ 38 w 49"/>
              <a:gd name="T35" fmla="*/ 0 h 59"/>
              <a:gd name="T36" fmla="*/ 24 w 49"/>
              <a:gd name="T37" fmla="*/ 0 h 59"/>
              <a:gd name="T38" fmla="*/ 19 w 49"/>
              <a:gd name="T39" fmla="*/ 2 h 59"/>
              <a:gd name="T40" fmla="*/ 12 w 49"/>
              <a:gd name="T41" fmla="*/ 9 h 59"/>
              <a:gd name="T42" fmla="*/ 12 w 49"/>
              <a:gd name="T43" fmla="*/ 11 h 59"/>
              <a:gd name="T44" fmla="*/ 6 w 49"/>
              <a:gd name="T45" fmla="*/ 14 h 59"/>
              <a:gd name="T46" fmla="*/ 0 w 49"/>
              <a:gd name="T47" fmla="*/ 15 h 59"/>
              <a:gd name="T48" fmla="*/ 1 w 49"/>
              <a:gd name="T49" fmla="*/ 17 h 59"/>
              <a:gd name="T50" fmla="*/ 10 w 49"/>
              <a:gd name="T51" fmla="*/ 40 h 59"/>
              <a:gd name="T52" fmla="*/ 28 w 49"/>
              <a:gd name="T53" fmla="*/ 57 h 59"/>
              <a:gd name="T54" fmla="*/ 33 w 49"/>
              <a:gd name="T55" fmla="*/ 59 h 59"/>
              <a:gd name="T56" fmla="*/ 33 w 49"/>
              <a:gd name="T5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9">
                <a:moveTo>
                  <a:pt x="33" y="55"/>
                </a:moveTo>
                <a:cubicBezTo>
                  <a:pt x="36" y="50"/>
                  <a:pt x="36" y="50"/>
                  <a:pt x="36" y="50"/>
                </a:cubicBezTo>
                <a:cubicBezTo>
                  <a:pt x="38" y="49"/>
                  <a:pt x="38" y="49"/>
                  <a:pt x="38" y="49"/>
                </a:cubicBezTo>
                <a:cubicBezTo>
                  <a:pt x="43" y="45"/>
                  <a:pt x="43" y="45"/>
                  <a:pt x="43" y="45"/>
                </a:cubicBezTo>
                <a:cubicBezTo>
                  <a:pt x="43" y="42"/>
                  <a:pt x="43" y="42"/>
                  <a:pt x="43" y="42"/>
                </a:cubicBezTo>
                <a:cubicBezTo>
                  <a:pt x="45" y="37"/>
                  <a:pt x="45" y="37"/>
                  <a:pt x="45" y="37"/>
                </a:cubicBezTo>
                <a:cubicBezTo>
                  <a:pt x="46" y="36"/>
                  <a:pt x="46" y="36"/>
                  <a:pt x="46" y="36"/>
                </a:cubicBezTo>
                <a:cubicBezTo>
                  <a:pt x="47" y="34"/>
                  <a:pt x="47" y="34"/>
                  <a:pt x="47" y="34"/>
                </a:cubicBezTo>
                <a:cubicBezTo>
                  <a:pt x="48" y="30"/>
                  <a:pt x="48" y="30"/>
                  <a:pt x="48" y="30"/>
                </a:cubicBezTo>
                <a:cubicBezTo>
                  <a:pt x="48" y="30"/>
                  <a:pt x="48" y="30"/>
                  <a:pt x="48" y="30"/>
                </a:cubicBezTo>
                <a:cubicBezTo>
                  <a:pt x="48" y="28"/>
                  <a:pt x="48" y="28"/>
                  <a:pt x="48" y="28"/>
                </a:cubicBezTo>
                <a:cubicBezTo>
                  <a:pt x="46" y="27"/>
                  <a:pt x="46" y="27"/>
                  <a:pt x="46" y="27"/>
                </a:cubicBezTo>
                <a:cubicBezTo>
                  <a:pt x="47" y="24"/>
                  <a:pt x="47" y="24"/>
                  <a:pt x="47" y="24"/>
                </a:cubicBezTo>
                <a:cubicBezTo>
                  <a:pt x="49" y="24"/>
                  <a:pt x="49" y="24"/>
                  <a:pt x="49" y="24"/>
                </a:cubicBezTo>
                <a:cubicBezTo>
                  <a:pt x="49" y="21"/>
                  <a:pt x="49" y="21"/>
                  <a:pt x="49" y="21"/>
                </a:cubicBezTo>
                <a:cubicBezTo>
                  <a:pt x="46" y="18"/>
                  <a:pt x="46" y="18"/>
                  <a:pt x="46" y="18"/>
                </a:cubicBezTo>
                <a:cubicBezTo>
                  <a:pt x="46" y="15"/>
                  <a:pt x="46" y="15"/>
                  <a:pt x="46" y="15"/>
                </a:cubicBezTo>
                <a:cubicBezTo>
                  <a:pt x="38" y="0"/>
                  <a:pt x="38" y="0"/>
                  <a:pt x="38" y="0"/>
                </a:cubicBezTo>
                <a:cubicBezTo>
                  <a:pt x="24" y="0"/>
                  <a:pt x="24" y="0"/>
                  <a:pt x="24" y="0"/>
                </a:cubicBezTo>
                <a:cubicBezTo>
                  <a:pt x="19" y="2"/>
                  <a:pt x="19" y="2"/>
                  <a:pt x="19" y="2"/>
                </a:cubicBezTo>
                <a:cubicBezTo>
                  <a:pt x="12" y="9"/>
                  <a:pt x="12" y="9"/>
                  <a:pt x="12" y="9"/>
                </a:cubicBezTo>
                <a:cubicBezTo>
                  <a:pt x="12" y="11"/>
                  <a:pt x="12" y="11"/>
                  <a:pt x="12" y="11"/>
                </a:cubicBezTo>
                <a:cubicBezTo>
                  <a:pt x="6" y="14"/>
                  <a:pt x="6" y="14"/>
                  <a:pt x="6" y="14"/>
                </a:cubicBezTo>
                <a:cubicBezTo>
                  <a:pt x="0" y="15"/>
                  <a:pt x="0" y="15"/>
                  <a:pt x="0" y="15"/>
                </a:cubicBezTo>
                <a:cubicBezTo>
                  <a:pt x="1" y="15"/>
                  <a:pt x="1" y="16"/>
                  <a:pt x="1" y="17"/>
                </a:cubicBezTo>
                <a:cubicBezTo>
                  <a:pt x="1" y="26"/>
                  <a:pt x="6" y="33"/>
                  <a:pt x="10" y="40"/>
                </a:cubicBezTo>
                <a:cubicBezTo>
                  <a:pt x="14" y="48"/>
                  <a:pt x="20" y="54"/>
                  <a:pt x="28" y="57"/>
                </a:cubicBezTo>
                <a:cubicBezTo>
                  <a:pt x="30" y="57"/>
                  <a:pt x="31" y="58"/>
                  <a:pt x="33" y="59"/>
                </a:cubicBezTo>
                <a:lnTo>
                  <a:pt x="33" y="55"/>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290">
            <a:extLst>
              <a:ext uri="{FF2B5EF4-FFF2-40B4-BE49-F238E27FC236}">
                <a16:creationId xmlns:a16="http://schemas.microsoft.com/office/drawing/2014/main" id="{62762A64-89D2-288E-918C-079BC1ED193F}"/>
              </a:ext>
            </a:extLst>
          </p:cNvPr>
          <p:cNvSpPr>
            <a:spLocks/>
          </p:cNvSpPr>
          <p:nvPr/>
        </p:nvSpPr>
        <p:spPr bwMode="auto">
          <a:xfrm>
            <a:off x="20143413" y="9128127"/>
            <a:ext cx="19050" cy="9526"/>
          </a:xfrm>
          <a:custGeom>
            <a:avLst/>
            <a:gdLst>
              <a:gd name="T0" fmla="*/ 6 w 6"/>
              <a:gd name="T1" fmla="*/ 3 h 3"/>
              <a:gd name="T2" fmla="*/ 0 w 6"/>
              <a:gd name="T3" fmla="*/ 0 h 3"/>
              <a:gd name="T4" fmla="*/ 6 w 6"/>
              <a:gd name="T5" fmla="*/ 3 h 3"/>
            </a:gdLst>
            <a:ahLst/>
            <a:cxnLst>
              <a:cxn ang="0">
                <a:pos x="T0" y="T1"/>
              </a:cxn>
              <a:cxn ang="0">
                <a:pos x="T2" y="T3"/>
              </a:cxn>
              <a:cxn ang="0">
                <a:pos x="T4" y="T5"/>
              </a:cxn>
            </a:cxnLst>
            <a:rect l="0" t="0" r="r" b="b"/>
            <a:pathLst>
              <a:path w="6" h="3">
                <a:moveTo>
                  <a:pt x="6" y="3"/>
                </a:moveTo>
                <a:cubicBezTo>
                  <a:pt x="4" y="2"/>
                  <a:pt x="2" y="1"/>
                  <a:pt x="0" y="0"/>
                </a:cubicBezTo>
                <a:cubicBezTo>
                  <a:pt x="2" y="1"/>
                  <a:pt x="4" y="2"/>
                  <a:pt x="6"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291">
            <a:extLst>
              <a:ext uri="{FF2B5EF4-FFF2-40B4-BE49-F238E27FC236}">
                <a16:creationId xmlns:a16="http://schemas.microsoft.com/office/drawing/2014/main" id="{8BCCED91-1F5D-5AE7-84E7-05C75F02E99B}"/>
              </a:ext>
            </a:extLst>
          </p:cNvPr>
          <p:cNvSpPr>
            <a:spLocks/>
          </p:cNvSpPr>
          <p:nvPr/>
        </p:nvSpPr>
        <p:spPr bwMode="auto">
          <a:xfrm>
            <a:off x="20162462" y="9137650"/>
            <a:ext cx="0" cy="3176"/>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292">
            <a:extLst>
              <a:ext uri="{FF2B5EF4-FFF2-40B4-BE49-F238E27FC236}">
                <a16:creationId xmlns:a16="http://schemas.microsoft.com/office/drawing/2014/main" id="{0ED644E3-EF47-FCB7-7974-2F70F06ECC3D}"/>
              </a:ext>
            </a:extLst>
          </p:cNvPr>
          <p:cNvSpPr>
            <a:spLocks/>
          </p:cNvSpPr>
          <p:nvPr/>
        </p:nvSpPr>
        <p:spPr bwMode="auto">
          <a:xfrm>
            <a:off x="20027526" y="8983665"/>
            <a:ext cx="3176" cy="19050"/>
          </a:xfrm>
          <a:custGeom>
            <a:avLst/>
            <a:gdLst>
              <a:gd name="T0" fmla="*/ 0 w 1"/>
              <a:gd name="T1" fmla="*/ 0 h 6"/>
              <a:gd name="T2" fmla="*/ 1 w 1"/>
              <a:gd name="T3" fmla="*/ 6 h 6"/>
              <a:gd name="T4" fmla="*/ 0 w 1"/>
              <a:gd name="T5" fmla="*/ 0 h 6"/>
            </a:gdLst>
            <a:ahLst/>
            <a:cxnLst>
              <a:cxn ang="0">
                <a:pos x="T0" y="T1"/>
              </a:cxn>
              <a:cxn ang="0">
                <a:pos x="T2" y="T3"/>
              </a:cxn>
              <a:cxn ang="0">
                <a:pos x="T4" y="T5"/>
              </a:cxn>
            </a:cxnLst>
            <a:rect l="0" t="0" r="r" b="b"/>
            <a:pathLst>
              <a:path w="1" h="6">
                <a:moveTo>
                  <a:pt x="0" y="0"/>
                </a:moveTo>
                <a:cubicBezTo>
                  <a:pt x="0" y="2"/>
                  <a:pt x="0" y="4"/>
                  <a:pt x="1" y="6"/>
                </a:cubicBezTo>
                <a:cubicBezTo>
                  <a:pt x="0"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293">
            <a:extLst>
              <a:ext uri="{FF2B5EF4-FFF2-40B4-BE49-F238E27FC236}">
                <a16:creationId xmlns:a16="http://schemas.microsoft.com/office/drawing/2014/main" id="{695D11F9-50CA-5ABF-DA28-9487D8F8B682}"/>
              </a:ext>
            </a:extLst>
          </p:cNvPr>
          <p:cNvSpPr>
            <a:spLocks/>
          </p:cNvSpPr>
          <p:nvPr/>
        </p:nvSpPr>
        <p:spPr bwMode="auto">
          <a:xfrm>
            <a:off x="19940213" y="8785227"/>
            <a:ext cx="388938" cy="298450"/>
          </a:xfrm>
          <a:custGeom>
            <a:avLst/>
            <a:gdLst>
              <a:gd name="T0" fmla="*/ 33 w 124"/>
              <a:gd name="T1" fmla="*/ 60 h 95"/>
              <a:gd name="T2" fmla="*/ 39 w 124"/>
              <a:gd name="T3" fmla="*/ 55 h 95"/>
              <a:gd name="T4" fmla="*/ 51 w 124"/>
              <a:gd name="T5" fmla="*/ 46 h 95"/>
              <a:gd name="T6" fmla="*/ 73 w 124"/>
              <a:gd name="T7" fmla="*/ 61 h 95"/>
              <a:gd name="T8" fmla="*/ 76 w 124"/>
              <a:gd name="T9" fmla="*/ 67 h 95"/>
              <a:gd name="T10" fmla="*/ 74 w 124"/>
              <a:gd name="T11" fmla="*/ 70 h 95"/>
              <a:gd name="T12" fmla="*/ 75 w 124"/>
              <a:gd name="T13" fmla="*/ 74 h 95"/>
              <a:gd name="T14" fmla="*/ 79 w 124"/>
              <a:gd name="T15" fmla="*/ 74 h 95"/>
              <a:gd name="T16" fmla="*/ 88 w 124"/>
              <a:gd name="T17" fmla="*/ 72 h 95"/>
              <a:gd name="T18" fmla="*/ 93 w 124"/>
              <a:gd name="T19" fmla="*/ 77 h 95"/>
              <a:gd name="T20" fmla="*/ 96 w 124"/>
              <a:gd name="T21" fmla="*/ 90 h 95"/>
              <a:gd name="T22" fmla="*/ 102 w 124"/>
              <a:gd name="T23" fmla="*/ 95 h 95"/>
              <a:gd name="T24" fmla="*/ 108 w 124"/>
              <a:gd name="T25" fmla="*/ 91 h 95"/>
              <a:gd name="T26" fmla="*/ 113 w 124"/>
              <a:gd name="T27" fmla="*/ 95 h 95"/>
              <a:gd name="T28" fmla="*/ 120 w 124"/>
              <a:gd name="T29" fmla="*/ 83 h 95"/>
              <a:gd name="T30" fmla="*/ 117 w 124"/>
              <a:gd name="T31" fmla="*/ 75 h 95"/>
              <a:gd name="T32" fmla="*/ 118 w 124"/>
              <a:gd name="T33" fmla="*/ 72 h 95"/>
              <a:gd name="T34" fmla="*/ 122 w 124"/>
              <a:gd name="T35" fmla="*/ 70 h 95"/>
              <a:gd name="T36" fmla="*/ 117 w 124"/>
              <a:gd name="T37" fmla="*/ 65 h 95"/>
              <a:gd name="T38" fmla="*/ 118 w 124"/>
              <a:gd name="T39" fmla="*/ 55 h 95"/>
              <a:gd name="T40" fmla="*/ 116 w 124"/>
              <a:gd name="T41" fmla="*/ 46 h 95"/>
              <a:gd name="T42" fmla="*/ 124 w 124"/>
              <a:gd name="T43" fmla="*/ 41 h 95"/>
              <a:gd name="T44" fmla="*/ 123 w 124"/>
              <a:gd name="T45" fmla="*/ 38 h 95"/>
              <a:gd name="T46" fmla="*/ 117 w 124"/>
              <a:gd name="T47" fmla="*/ 37 h 95"/>
              <a:gd name="T48" fmla="*/ 116 w 124"/>
              <a:gd name="T49" fmla="*/ 33 h 95"/>
              <a:gd name="T50" fmla="*/ 114 w 124"/>
              <a:gd name="T51" fmla="*/ 30 h 95"/>
              <a:gd name="T52" fmla="*/ 110 w 124"/>
              <a:gd name="T53" fmla="*/ 32 h 95"/>
              <a:gd name="T54" fmla="*/ 114 w 124"/>
              <a:gd name="T55" fmla="*/ 23 h 95"/>
              <a:gd name="T56" fmla="*/ 109 w 124"/>
              <a:gd name="T57" fmla="*/ 18 h 95"/>
              <a:gd name="T58" fmla="*/ 105 w 124"/>
              <a:gd name="T59" fmla="*/ 8 h 95"/>
              <a:gd name="T60" fmla="*/ 99 w 124"/>
              <a:gd name="T61" fmla="*/ 7 h 95"/>
              <a:gd name="T62" fmla="*/ 92 w 124"/>
              <a:gd name="T63" fmla="*/ 6 h 95"/>
              <a:gd name="T64" fmla="*/ 86 w 124"/>
              <a:gd name="T65" fmla="*/ 11 h 95"/>
              <a:gd name="T66" fmla="*/ 79 w 124"/>
              <a:gd name="T67" fmla="*/ 14 h 95"/>
              <a:gd name="T68" fmla="*/ 68 w 124"/>
              <a:gd name="T69" fmla="*/ 11 h 95"/>
              <a:gd name="T70" fmla="*/ 65 w 124"/>
              <a:gd name="T71" fmla="*/ 8 h 95"/>
              <a:gd name="T72" fmla="*/ 60 w 124"/>
              <a:gd name="T73" fmla="*/ 6 h 95"/>
              <a:gd name="T74" fmla="*/ 54 w 124"/>
              <a:gd name="T75" fmla="*/ 6 h 95"/>
              <a:gd name="T76" fmla="*/ 43 w 124"/>
              <a:gd name="T77" fmla="*/ 5 h 95"/>
              <a:gd name="T78" fmla="*/ 22 w 124"/>
              <a:gd name="T79" fmla="*/ 0 h 95"/>
              <a:gd name="T80" fmla="*/ 20 w 124"/>
              <a:gd name="T81" fmla="*/ 5 h 95"/>
              <a:gd name="T82" fmla="*/ 19 w 124"/>
              <a:gd name="T83" fmla="*/ 14 h 95"/>
              <a:gd name="T84" fmla="*/ 21 w 124"/>
              <a:gd name="T85" fmla="*/ 19 h 95"/>
              <a:gd name="T86" fmla="*/ 13 w 124"/>
              <a:gd name="T87" fmla="*/ 23 h 95"/>
              <a:gd name="T88" fmla="*/ 4 w 124"/>
              <a:gd name="T89" fmla="*/ 26 h 95"/>
              <a:gd name="T90" fmla="*/ 4 w 124"/>
              <a:gd name="T91" fmla="*/ 39 h 95"/>
              <a:gd name="T92" fmla="*/ 24 w 124"/>
              <a:gd name="T9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 h="95">
                <a:moveTo>
                  <a:pt x="27" y="61"/>
                </a:moveTo>
                <a:cubicBezTo>
                  <a:pt x="33" y="60"/>
                  <a:pt x="33" y="60"/>
                  <a:pt x="33" y="60"/>
                </a:cubicBezTo>
                <a:cubicBezTo>
                  <a:pt x="39" y="57"/>
                  <a:pt x="39" y="57"/>
                  <a:pt x="39" y="57"/>
                </a:cubicBezTo>
                <a:cubicBezTo>
                  <a:pt x="39" y="55"/>
                  <a:pt x="39" y="55"/>
                  <a:pt x="39" y="55"/>
                </a:cubicBezTo>
                <a:cubicBezTo>
                  <a:pt x="46" y="48"/>
                  <a:pt x="46" y="48"/>
                  <a:pt x="46" y="48"/>
                </a:cubicBezTo>
                <a:cubicBezTo>
                  <a:pt x="51" y="46"/>
                  <a:pt x="51" y="46"/>
                  <a:pt x="51" y="46"/>
                </a:cubicBezTo>
                <a:cubicBezTo>
                  <a:pt x="65" y="46"/>
                  <a:pt x="65" y="46"/>
                  <a:pt x="65" y="46"/>
                </a:cubicBezTo>
                <a:cubicBezTo>
                  <a:pt x="73" y="61"/>
                  <a:pt x="73" y="61"/>
                  <a:pt x="73" y="61"/>
                </a:cubicBezTo>
                <a:cubicBezTo>
                  <a:pt x="73" y="64"/>
                  <a:pt x="73" y="64"/>
                  <a:pt x="73" y="64"/>
                </a:cubicBezTo>
                <a:cubicBezTo>
                  <a:pt x="76" y="67"/>
                  <a:pt x="76" y="67"/>
                  <a:pt x="76" y="67"/>
                </a:cubicBezTo>
                <a:cubicBezTo>
                  <a:pt x="76" y="70"/>
                  <a:pt x="76" y="70"/>
                  <a:pt x="76" y="70"/>
                </a:cubicBezTo>
                <a:cubicBezTo>
                  <a:pt x="74" y="70"/>
                  <a:pt x="74" y="70"/>
                  <a:pt x="74" y="70"/>
                </a:cubicBezTo>
                <a:cubicBezTo>
                  <a:pt x="73" y="73"/>
                  <a:pt x="73" y="73"/>
                  <a:pt x="73" y="73"/>
                </a:cubicBezTo>
                <a:cubicBezTo>
                  <a:pt x="75" y="74"/>
                  <a:pt x="75" y="74"/>
                  <a:pt x="75" y="74"/>
                </a:cubicBezTo>
                <a:cubicBezTo>
                  <a:pt x="75" y="76"/>
                  <a:pt x="75" y="76"/>
                  <a:pt x="75" y="76"/>
                </a:cubicBezTo>
                <a:cubicBezTo>
                  <a:pt x="79" y="74"/>
                  <a:pt x="79" y="74"/>
                  <a:pt x="79" y="74"/>
                </a:cubicBezTo>
                <a:cubicBezTo>
                  <a:pt x="81" y="74"/>
                  <a:pt x="81" y="74"/>
                  <a:pt x="81" y="74"/>
                </a:cubicBezTo>
                <a:cubicBezTo>
                  <a:pt x="88" y="72"/>
                  <a:pt x="88" y="72"/>
                  <a:pt x="88" y="72"/>
                </a:cubicBezTo>
                <a:cubicBezTo>
                  <a:pt x="91" y="74"/>
                  <a:pt x="91" y="74"/>
                  <a:pt x="91" y="74"/>
                </a:cubicBezTo>
                <a:cubicBezTo>
                  <a:pt x="93" y="77"/>
                  <a:pt x="93" y="77"/>
                  <a:pt x="93" y="77"/>
                </a:cubicBezTo>
                <a:cubicBezTo>
                  <a:pt x="96" y="79"/>
                  <a:pt x="96" y="79"/>
                  <a:pt x="96" y="79"/>
                </a:cubicBezTo>
                <a:cubicBezTo>
                  <a:pt x="96" y="90"/>
                  <a:pt x="96" y="90"/>
                  <a:pt x="96" y="90"/>
                </a:cubicBezTo>
                <a:cubicBezTo>
                  <a:pt x="100" y="95"/>
                  <a:pt x="100" y="95"/>
                  <a:pt x="100" y="95"/>
                </a:cubicBezTo>
                <a:cubicBezTo>
                  <a:pt x="102" y="95"/>
                  <a:pt x="102" y="95"/>
                  <a:pt x="102" y="95"/>
                </a:cubicBezTo>
                <a:cubicBezTo>
                  <a:pt x="107" y="91"/>
                  <a:pt x="107" y="91"/>
                  <a:pt x="107" y="91"/>
                </a:cubicBezTo>
                <a:cubicBezTo>
                  <a:pt x="108" y="91"/>
                  <a:pt x="108" y="91"/>
                  <a:pt x="108" y="91"/>
                </a:cubicBezTo>
                <a:cubicBezTo>
                  <a:pt x="111" y="93"/>
                  <a:pt x="111" y="93"/>
                  <a:pt x="111" y="93"/>
                </a:cubicBezTo>
                <a:cubicBezTo>
                  <a:pt x="113" y="95"/>
                  <a:pt x="113" y="95"/>
                  <a:pt x="113" y="95"/>
                </a:cubicBezTo>
                <a:cubicBezTo>
                  <a:pt x="116" y="93"/>
                  <a:pt x="116" y="93"/>
                  <a:pt x="116" y="93"/>
                </a:cubicBezTo>
                <a:cubicBezTo>
                  <a:pt x="120" y="83"/>
                  <a:pt x="120" y="83"/>
                  <a:pt x="120" y="83"/>
                </a:cubicBezTo>
                <a:cubicBezTo>
                  <a:pt x="120" y="80"/>
                  <a:pt x="120" y="80"/>
                  <a:pt x="120" y="80"/>
                </a:cubicBezTo>
                <a:cubicBezTo>
                  <a:pt x="117" y="75"/>
                  <a:pt x="117" y="75"/>
                  <a:pt x="117" y="75"/>
                </a:cubicBezTo>
                <a:cubicBezTo>
                  <a:pt x="117" y="73"/>
                  <a:pt x="117" y="73"/>
                  <a:pt x="117" y="73"/>
                </a:cubicBezTo>
                <a:cubicBezTo>
                  <a:pt x="118" y="72"/>
                  <a:pt x="118" y="72"/>
                  <a:pt x="118" y="72"/>
                </a:cubicBezTo>
                <a:cubicBezTo>
                  <a:pt x="121" y="72"/>
                  <a:pt x="121" y="72"/>
                  <a:pt x="121" y="72"/>
                </a:cubicBezTo>
                <a:cubicBezTo>
                  <a:pt x="122" y="70"/>
                  <a:pt x="122" y="70"/>
                  <a:pt x="122" y="70"/>
                </a:cubicBezTo>
                <a:cubicBezTo>
                  <a:pt x="120" y="67"/>
                  <a:pt x="120" y="67"/>
                  <a:pt x="120" y="67"/>
                </a:cubicBezTo>
                <a:cubicBezTo>
                  <a:pt x="117" y="65"/>
                  <a:pt x="117" y="65"/>
                  <a:pt x="117" y="65"/>
                </a:cubicBezTo>
                <a:cubicBezTo>
                  <a:pt x="117" y="58"/>
                  <a:pt x="117" y="58"/>
                  <a:pt x="117" y="58"/>
                </a:cubicBezTo>
                <a:cubicBezTo>
                  <a:pt x="118" y="55"/>
                  <a:pt x="118" y="55"/>
                  <a:pt x="118" y="55"/>
                </a:cubicBezTo>
                <a:cubicBezTo>
                  <a:pt x="117" y="48"/>
                  <a:pt x="117" y="48"/>
                  <a:pt x="117" y="48"/>
                </a:cubicBezTo>
                <a:cubicBezTo>
                  <a:pt x="116" y="46"/>
                  <a:pt x="116" y="46"/>
                  <a:pt x="116" y="46"/>
                </a:cubicBezTo>
                <a:cubicBezTo>
                  <a:pt x="116" y="44"/>
                  <a:pt x="116" y="44"/>
                  <a:pt x="116" y="44"/>
                </a:cubicBezTo>
                <a:cubicBezTo>
                  <a:pt x="124" y="41"/>
                  <a:pt x="124" y="41"/>
                  <a:pt x="124" y="41"/>
                </a:cubicBezTo>
                <a:cubicBezTo>
                  <a:pt x="124" y="41"/>
                  <a:pt x="124" y="41"/>
                  <a:pt x="124" y="41"/>
                </a:cubicBezTo>
                <a:cubicBezTo>
                  <a:pt x="123" y="38"/>
                  <a:pt x="123" y="38"/>
                  <a:pt x="123" y="38"/>
                </a:cubicBezTo>
                <a:cubicBezTo>
                  <a:pt x="122" y="37"/>
                  <a:pt x="122" y="37"/>
                  <a:pt x="122" y="37"/>
                </a:cubicBezTo>
                <a:cubicBezTo>
                  <a:pt x="117" y="37"/>
                  <a:pt x="117" y="37"/>
                  <a:pt x="117" y="37"/>
                </a:cubicBezTo>
                <a:cubicBezTo>
                  <a:pt x="117" y="35"/>
                  <a:pt x="117" y="35"/>
                  <a:pt x="117" y="35"/>
                </a:cubicBezTo>
                <a:cubicBezTo>
                  <a:pt x="116" y="33"/>
                  <a:pt x="116" y="33"/>
                  <a:pt x="116" y="33"/>
                </a:cubicBezTo>
                <a:cubicBezTo>
                  <a:pt x="117" y="30"/>
                  <a:pt x="117" y="30"/>
                  <a:pt x="117" y="30"/>
                </a:cubicBezTo>
                <a:cubicBezTo>
                  <a:pt x="114" y="30"/>
                  <a:pt x="114" y="30"/>
                  <a:pt x="114" y="30"/>
                </a:cubicBezTo>
                <a:cubicBezTo>
                  <a:pt x="112" y="32"/>
                  <a:pt x="112" y="32"/>
                  <a:pt x="112" y="32"/>
                </a:cubicBezTo>
                <a:cubicBezTo>
                  <a:pt x="110" y="32"/>
                  <a:pt x="110" y="32"/>
                  <a:pt x="110" y="32"/>
                </a:cubicBezTo>
                <a:cubicBezTo>
                  <a:pt x="112" y="27"/>
                  <a:pt x="112" y="27"/>
                  <a:pt x="112" y="27"/>
                </a:cubicBezTo>
                <a:cubicBezTo>
                  <a:pt x="114" y="23"/>
                  <a:pt x="114" y="23"/>
                  <a:pt x="114" y="23"/>
                </a:cubicBezTo>
                <a:cubicBezTo>
                  <a:pt x="114" y="21"/>
                  <a:pt x="114" y="21"/>
                  <a:pt x="114" y="21"/>
                </a:cubicBezTo>
                <a:cubicBezTo>
                  <a:pt x="109" y="18"/>
                  <a:pt x="109" y="18"/>
                  <a:pt x="109" y="18"/>
                </a:cubicBezTo>
                <a:cubicBezTo>
                  <a:pt x="109" y="14"/>
                  <a:pt x="109" y="14"/>
                  <a:pt x="109" y="14"/>
                </a:cubicBezTo>
                <a:cubicBezTo>
                  <a:pt x="105" y="8"/>
                  <a:pt x="105" y="8"/>
                  <a:pt x="105" y="8"/>
                </a:cubicBezTo>
                <a:cubicBezTo>
                  <a:pt x="103" y="6"/>
                  <a:pt x="103" y="6"/>
                  <a:pt x="103" y="6"/>
                </a:cubicBezTo>
                <a:cubicBezTo>
                  <a:pt x="99" y="7"/>
                  <a:pt x="99" y="7"/>
                  <a:pt x="99" y="7"/>
                </a:cubicBezTo>
                <a:cubicBezTo>
                  <a:pt x="95" y="6"/>
                  <a:pt x="95" y="6"/>
                  <a:pt x="95" y="6"/>
                </a:cubicBezTo>
                <a:cubicBezTo>
                  <a:pt x="92" y="6"/>
                  <a:pt x="92" y="6"/>
                  <a:pt x="92" y="6"/>
                </a:cubicBezTo>
                <a:cubicBezTo>
                  <a:pt x="87" y="11"/>
                  <a:pt x="87" y="11"/>
                  <a:pt x="87" y="11"/>
                </a:cubicBezTo>
                <a:cubicBezTo>
                  <a:pt x="86" y="11"/>
                  <a:pt x="86" y="11"/>
                  <a:pt x="86" y="11"/>
                </a:cubicBezTo>
                <a:cubicBezTo>
                  <a:pt x="82" y="14"/>
                  <a:pt x="82" y="14"/>
                  <a:pt x="82" y="14"/>
                </a:cubicBezTo>
                <a:cubicBezTo>
                  <a:pt x="79" y="14"/>
                  <a:pt x="79" y="14"/>
                  <a:pt x="79" y="14"/>
                </a:cubicBezTo>
                <a:cubicBezTo>
                  <a:pt x="72" y="10"/>
                  <a:pt x="72" y="10"/>
                  <a:pt x="72" y="10"/>
                </a:cubicBezTo>
                <a:cubicBezTo>
                  <a:pt x="68" y="11"/>
                  <a:pt x="68" y="11"/>
                  <a:pt x="68" y="11"/>
                </a:cubicBezTo>
                <a:cubicBezTo>
                  <a:pt x="66" y="10"/>
                  <a:pt x="66" y="10"/>
                  <a:pt x="66" y="10"/>
                </a:cubicBezTo>
                <a:cubicBezTo>
                  <a:pt x="65" y="8"/>
                  <a:pt x="65" y="8"/>
                  <a:pt x="65" y="8"/>
                </a:cubicBezTo>
                <a:cubicBezTo>
                  <a:pt x="62" y="8"/>
                  <a:pt x="62" y="8"/>
                  <a:pt x="62" y="8"/>
                </a:cubicBezTo>
                <a:cubicBezTo>
                  <a:pt x="60" y="6"/>
                  <a:pt x="60" y="6"/>
                  <a:pt x="60" y="6"/>
                </a:cubicBezTo>
                <a:cubicBezTo>
                  <a:pt x="57" y="6"/>
                  <a:pt x="57" y="6"/>
                  <a:pt x="57" y="6"/>
                </a:cubicBezTo>
                <a:cubicBezTo>
                  <a:pt x="54" y="6"/>
                  <a:pt x="54" y="6"/>
                  <a:pt x="54" y="6"/>
                </a:cubicBezTo>
                <a:cubicBezTo>
                  <a:pt x="48" y="5"/>
                  <a:pt x="48" y="5"/>
                  <a:pt x="48" y="5"/>
                </a:cubicBezTo>
                <a:cubicBezTo>
                  <a:pt x="43" y="5"/>
                  <a:pt x="43" y="5"/>
                  <a:pt x="43" y="5"/>
                </a:cubicBezTo>
                <a:cubicBezTo>
                  <a:pt x="34" y="0"/>
                  <a:pt x="34" y="0"/>
                  <a:pt x="34" y="0"/>
                </a:cubicBezTo>
                <a:cubicBezTo>
                  <a:pt x="22" y="0"/>
                  <a:pt x="22" y="0"/>
                  <a:pt x="22" y="0"/>
                </a:cubicBezTo>
                <a:cubicBezTo>
                  <a:pt x="19" y="0"/>
                  <a:pt x="19" y="0"/>
                  <a:pt x="19" y="0"/>
                </a:cubicBezTo>
                <a:cubicBezTo>
                  <a:pt x="20" y="5"/>
                  <a:pt x="20" y="5"/>
                  <a:pt x="20" y="5"/>
                </a:cubicBezTo>
                <a:cubicBezTo>
                  <a:pt x="19" y="10"/>
                  <a:pt x="19" y="10"/>
                  <a:pt x="19" y="10"/>
                </a:cubicBezTo>
                <a:cubicBezTo>
                  <a:pt x="19" y="14"/>
                  <a:pt x="19" y="14"/>
                  <a:pt x="19" y="14"/>
                </a:cubicBezTo>
                <a:cubicBezTo>
                  <a:pt x="21" y="16"/>
                  <a:pt x="21" y="16"/>
                  <a:pt x="21" y="16"/>
                </a:cubicBezTo>
                <a:cubicBezTo>
                  <a:pt x="21" y="19"/>
                  <a:pt x="21" y="19"/>
                  <a:pt x="21" y="19"/>
                </a:cubicBezTo>
                <a:cubicBezTo>
                  <a:pt x="18" y="21"/>
                  <a:pt x="18" y="21"/>
                  <a:pt x="18" y="21"/>
                </a:cubicBezTo>
                <a:cubicBezTo>
                  <a:pt x="13" y="23"/>
                  <a:pt x="13" y="23"/>
                  <a:pt x="13" y="23"/>
                </a:cubicBezTo>
                <a:cubicBezTo>
                  <a:pt x="7" y="25"/>
                  <a:pt x="7" y="25"/>
                  <a:pt x="7" y="25"/>
                </a:cubicBezTo>
                <a:cubicBezTo>
                  <a:pt x="4" y="26"/>
                  <a:pt x="4" y="26"/>
                  <a:pt x="4" y="26"/>
                </a:cubicBezTo>
                <a:cubicBezTo>
                  <a:pt x="0" y="32"/>
                  <a:pt x="0" y="32"/>
                  <a:pt x="0" y="32"/>
                </a:cubicBezTo>
                <a:cubicBezTo>
                  <a:pt x="2" y="34"/>
                  <a:pt x="3" y="36"/>
                  <a:pt x="4" y="39"/>
                </a:cubicBezTo>
                <a:cubicBezTo>
                  <a:pt x="5" y="41"/>
                  <a:pt x="7" y="43"/>
                  <a:pt x="9" y="45"/>
                </a:cubicBezTo>
                <a:cubicBezTo>
                  <a:pt x="15" y="47"/>
                  <a:pt x="20" y="51"/>
                  <a:pt x="24" y="56"/>
                </a:cubicBezTo>
                <a:cubicBezTo>
                  <a:pt x="25" y="57"/>
                  <a:pt x="26" y="59"/>
                  <a:pt x="27" y="6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294">
            <a:extLst>
              <a:ext uri="{FF2B5EF4-FFF2-40B4-BE49-F238E27FC236}">
                <a16:creationId xmlns:a16="http://schemas.microsoft.com/office/drawing/2014/main" id="{C2CEF887-9EB3-5980-955A-08D606062A05}"/>
              </a:ext>
            </a:extLst>
          </p:cNvPr>
          <p:cNvSpPr>
            <a:spLocks/>
          </p:cNvSpPr>
          <p:nvPr/>
        </p:nvSpPr>
        <p:spPr bwMode="auto">
          <a:xfrm>
            <a:off x="20030701" y="9009064"/>
            <a:ext cx="6350" cy="12700"/>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1" y="1"/>
                  <a:pt x="1" y="2"/>
                  <a:pt x="2" y="4"/>
                </a:cubicBezTo>
                <a:cubicBezTo>
                  <a:pt x="1" y="2"/>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295">
            <a:extLst>
              <a:ext uri="{FF2B5EF4-FFF2-40B4-BE49-F238E27FC236}">
                <a16:creationId xmlns:a16="http://schemas.microsoft.com/office/drawing/2014/main" id="{38C6652B-9FE6-3295-64FC-CF61E7591FFD}"/>
              </a:ext>
            </a:extLst>
          </p:cNvPr>
          <p:cNvSpPr>
            <a:spLocks/>
          </p:cNvSpPr>
          <p:nvPr/>
        </p:nvSpPr>
        <p:spPr bwMode="auto">
          <a:xfrm>
            <a:off x="20040226" y="9028115"/>
            <a:ext cx="3176" cy="7938"/>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296">
            <a:extLst>
              <a:ext uri="{FF2B5EF4-FFF2-40B4-BE49-F238E27FC236}">
                <a16:creationId xmlns:a16="http://schemas.microsoft.com/office/drawing/2014/main" id="{003B76AA-7BBD-0FE4-012A-3C2115A181C8}"/>
              </a:ext>
            </a:extLst>
          </p:cNvPr>
          <p:cNvSpPr>
            <a:spLocks/>
          </p:cNvSpPr>
          <p:nvPr/>
        </p:nvSpPr>
        <p:spPr bwMode="auto">
          <a:xfrm>
            <a:off x="19844963" y="8778877"/>
            <a:ext cx="160338" cy="107950"/>
          </a:xfrm>
          <a:custGeom>
            <a:avLst/>
            <a:gdLst>
              <a:gd name="T0" fmla="*/ 30 w 51"/>
              <a:gd name="T1" fmla="*/ 34 h 34"/>
              <a:gd name="T2" fmla="*/ 34 w 51"/>
              <a:gd name="T3" fmla="*/ 28 h 34"/>
              <a:gd name="T4" fmla="*/ 37 w 51"/>
              <a:gd name="T5" fmla="*/ 27 h 34"/>
              <a:gd name="T6" fmla="*/ 43 w 51"/>
              <a:gd name="T7" fmla="*/ 25 h 34"/>
              <a:gd name="T8" fmla="*/ 48 w 51"/>
              <a:gd name="T9" fmla="*/ 23 h 34"/>
              <a:gd name="T10" fmla="*/ 51 w 51"/>
              <a:gd name="T11" fmla="*/ 21 h 34"/>
              <a:gd name="T12" fmla="*/ 51 w 51"/>
              <a:gd name="T13" fmla="*/ 18 h 34"/>
              <a:gd name="T14" fmla="*/ 49 w 51"/>
              <a:gd name="T15" fmla="*/ 16 h 34"/>
              <a:gd name="T16" fmla="*/ 49 w 51"/>
              <a:gd name="T17" fmla="*/ 12 h 34"/>
              <a:gd name="T18" fmla="*/ 50 w 51"/>
              <a:gd name="T19" fmla="*/ 7 h 34"/>
              <a:gd name="T20" fmla="*/ 49 w 51"/>
              <a:gd name="T21" fmla="*/ 2 h 34"/>
              <a:gd name="T22" fmla="*/ 45 w 51"/>
              <a:gd name="T23" fmla="*/ 1 h 34"/>
              <a:gd name="T24" fmla="*/ 35 w 51"/>
              <a:gd name="T25" fmla="*/ 0 h 34"/>
              <a:gd name="T26" fmla="*/ 30 w 51"/>
              <a:gd name="T27" fmla="*/ 1 h 34"/>
              <a:gd name="T28" fmla="*/ 23 w 51"/>
              <a:gd name="T29" fmla="*/ 3 h 34"/>
              <a:gd name="T30" fmla="*/ 19 w 51"/>
              <a:gd name="T31" fmla="*/ 7 h 34"/>
              <a:gd name="T32" fmla="*/ 8 w 51"/>
              <a:gd name="T33" fmla="*/ 6 h 34"/>
              <a:gd name="T34" fmla="*/ 2 w 51"/>
              <a:gd name="T35" fmla="*/ 9 h 34"/>
              <a:gd name="T36" fmla="*/ 0 w 51"/>
              <a:gd name="T37" fmla="*/ 9 h 34"/>
              <a:gd name="T38" fmla="*/ 10 w 51"/>
              <a:gd name="T39" fmla="*/ 17 h 34"/>
              <a:gd name="T40" fmla="*/ 21 w 51"/>
              <a:gd name="T41" fmla="*/ 21 h 34"/>
              <a:gd name="T42" fmla="*/ 21 w 51"/>
              <a:gd name="T43" fmla="*/ 21 h 34"/>
              <a:gd name="T44" fmla="*/ 22 w 51"/>
              <a:gd name="T45" fmla="*/ 20 h 34"/>
              <a:gd name="T46" fmla="*/ 21 w 51"/>
              <a:gd name="T47" fmla="*/ 21 h 34"/>
              <a:gd name="T48" fmla="*/ 21 w 51"/>
              <a:gd name="T49" fmla="*/ 21 h 34"/>
              <a:gd name="T50" fmla="*/ 27 w 51"/>
              <a:gd name="T51" fmla="*/ 31 h 34"/>
              <a:gd name="T52" fmla="*/ 30 w 51"/>
              <a:gd name="T5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34">
                <a:moveTo>
                  <a:pt x="30" y="34"/>
                </a:moveTo>
                <a:cubicBezTo>
                  <a:pt x="34" y="28"/>
                  <a:pt x="34" y="28"/>
                  <a:pt x="34" y="28"/>
                </a:cubicBezTo>
                <a:cubicBezTo>
                  <a:pt x="37" y="27"/>
                  <a:pt x="37" y="27"/>
                  <a:pt x="37" y="27"/>
                </a:cubicBezTo>
                <a:cubicBezTo>
                  <a:pt x="43" y="25"/>
                  <a:pt x="43" y="25"/>
                  <a:pt x="43" y="25"/>
                </a:cubicBezTo>
                <a:cubicBezTo>
                  <a:pt x="48" y="23"/>
                  <a:pt x="48" y="23"/>
                  <a:pt x="48" y="23"/>
                </a:cubicBezTo>
                <a:cubicBezTo>
                  <a:pt x="51" y="21"/>
                  <a:pt x="51" y="21"/>
                  <a:pt x="51" y="21"/>
                </a:cubicBezTo>
                <a:cubicBezTo>
                  <a:pt x="51" y="18"/>
                  <a:pt x="51" y="18"/>
                  <a:pt x="51" y="18"/>
                </a:cubicBezTo>
                <a:cubicBezTo>
                  <a:pt x="49" y="16"/>
                  <a:pt x="49" y="16"/>
                  <a:pt x="49" y="16"/>
                </a:cubicBezTo>
                <a:cubicBezTo>
                  <a:pt x="49" y="12"/>
                  <a:pt x="49" y="12"/>
                  <a:pt x="49" y="12"/>
                </a:cubicBezTo>
                <a:cubicBezTo>
                  <a:pt x="50" y="7"/>
                  <a:pt x="50" y="7"/>
                  <a:pt x="50" y="7"/>
                </a:cubicBezTo>
                <a:cubicBezTo>
                  <a:pt x="49" y="2"/>
                  <a:pt x="49" y="2"/>
                  <a:pt x="49" y="2"/>
                </a:cubicBezTo>
                <a:cubicBezTo>
                  <a:pt x="45" y="1"/>
                  <a:pt x="45" y="1"/>
                  <a:pt x="45" y="1"/>
                </a:cubicBezTo>
                <a:cubicBezTo>
                  <a:pt x="35" y="0"/>
                  <a:pt x="35" y="0"/>
                  <a:pt x="35" y="0"/>
                </a:cubicBezTo>
                <a:cubicBezTo>
                  <a:pt x="30" y="1"/>
                  <a:pt x="30" y="1"/>
                  <a:pt x="30" y="1"/>
                </a:cubicBezTo>
                <a:cubicBezTo>
                  <a:pt x="23" y="3"/>
                  <a:pt x="23" y="3"/>
                  <a:pt x="23" y="3"/>
                </a:cubicBezTo>
                <a:cubicBezTo>
                  <a:pt x="19" y="7"/>
                  <a:pt x="19" y="7"/>
                  <a:pt x="19" y="7"/>
                </a:cubicBezTo>
                <a:cubicBezTo>
                  <a:pt x="8" y="6"/>
                  <a:pt x="8" y="6"/>
                  <a:pt x="8" y="6"/>
                </a:cubicBezTo>
                <a:cubicBezTo>
                  <a:pt x="2" y="9"/>
                  <a:pt x="2" y="9"/>
                  <a:pt x="2" y="9"/>
                </a:cubicBezTo>
                <a:cubicBezTo>
                  <a:pt x="0" y="9"/>
                  <a:pt x="0" y="9"/>
                  <a:pt x="0" y="9"/>
                </a:cubicBezTo>
                <a:cubicBezTo>
                  <a:pt x="3" y="12"/>
                  <a:pt x="6" y="15"/>
                  <a:pt x="10" y="17"/>
                </a:cubicBezTo>
                <a:cubicBezTo>
                  <a:pt x="13" y="19"/>
                  <a:pt x="17" y="20"/>
                  <a:pt x="21" y="21"/>
                </a:cubicBezTo>
                <a:cubicBezTo>
                  <a:pt x="21" y="21"/>
                  <a:pt x="21" y="21"/>
                  <a:pt x="21" y="21"/>
                </a:cubicBezTo>
                <a:cubicBezTo>
                  <a:pt x="22" y="20"/>
                  <a:pt x="22" y="20"/>
                  <a:pt x="22" y="20"/>
                </a:cubicBezTo>
                <a:cubicBezTo>
                  <a:pt x="21" y="21"/>
                  <a:pt x="21" y="21"/>
                  <a:pt x="21" y="21"/>
                </a:cubicBezTo>
                <a:cubicBezTo>
                  <a:pt x="21" y="21"/>
                  <a:pt x="21" y="21"/>
                  <a:pt x="21" y="21"/>
                </a:cubicBezTo>
                <a:cubicBezTo>
                  <a:pt x="21" y="25"/>
                  <a:pt x="23" y="29"/>
                  <a:pt x="27" y="31"/>
                </a:cubicBezTo>
                <a:cubicBezTo>
                  <a:pt x="28" y="32"/>
                  <a:pt x="29" y="33"/>
                  <a:pt x="30" y="3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297">
            <a:extLst>
              <a:ext uri="{FF2B5EF4-FFF2-40B4-BE49-F238E27FC236}">
                <a16:creationId xmlns:a16="http://schemas.microsoft.com/office/drawing/2014/main" id="{399124DE-2620-21A9-980E-A3797478D3B9}"/>
              </a:ext>
            </a:extLst>
          </p:cNvPr>
          <p:cNvSpPr>
            <a:spLocks/>
          </p:cNvSpPr>
          <p:nvPr/>
        </p:nvSpPr>
        <p:spPr bwMode="auto">
          <a:xfrm>
            <a:off x="19833850" y="8713789"/>
            <a:ext cx="165100" cy="49214"/>
          </a:xfrm>
          <a:custGeom>
            <a:avLst/>
            <a:gdLst>
              <a:gd name="T0" fmla="*/ 49 w 53"/>
              <a:gd name="T1" fmla="*/ 13 h 16"/>
              <a:gd name="T2" fmla="*/ 52 w 53"/>
              <a:gd name="T3" fmla="*/ 13 h 16"/>
              <a:gd name="T4" fmla="*/ 53 w 53"/>
              <a:gd name="T5" fmla="*/ 11 h 16"/>
              <a:gd name="T6" fmla="*/ 52 w 53"/>
              <a:gd name="T7" fmla="*/ 9 h 16"/>
              <a:gd name="T8" fmla="*/ 51 w 53"/>
              <a:gd name="T9" fmla="*/ 9 h 16"/>
              <a:gd name="T10" fmla="*/ 43 w 53"/>
              <a:gd name="T11" fmla="*/ 4 h 16"/>
              <a:gd name="T12" fmla="*/ 40 w 53"/>
              <a:gd name="T13" fmla="*/ 4 h 16"/>
              <a:gd name="T14" fmla="*/ 34 w 53"/>
              <a:gd name="T15" fmla="*/ 1 h 16"/>
              <a:gd name="T16" fmla="*/ 30 w 53"/>
              <a:gd name="T17" fmla="*/ 1 h 16"/>
              <a:gd name="T18" fmla="*/ 27 w 53"/>
              <a:gd name="T19" fmla="*/ 0 h 16"/>
              <a:gd name="T20" fmla="*/ 22 w 53"/>
              <a:gd name="T21" fmla="*/ 2 h 16"/>
              <a:gd name="T22" fmla="*/ 17 w 53"/>
              <a:gd name="T23" fmla="*/ 6 h 16"/>
              <a:gd name="T24" fmla="*/ 13 w 53"/>
              <a:gd name="T25" fmla="*/ 7 h 16"/>
              <a:gd name="T26" fmla="*/ 12 w 53"/>
              <a:gd name="T27" fmla="*/ 8 h 16"/>
              <a:gd name="T28" fmla="*/ 2 w 53"/>
              <a:gd name="T29" fmla="*/ 8 h 16"/>
              <a:gd name="T30" fmla="*/ 2 w 53"/>
              <a:gd name="T31" fmla="*/ 10 h 16"/>
              <a:gd name="T32" fmla="*/ 0 w 53"/>
              <a:gd name="T33" fmla="*/ 16 h 16"/>
              <a:gd name="T34" fmla="*/ 3 w 53"/>
              <a:gd name="T35" fmla="*/ 15 h 16"/>
              <a:gd name="T36" fmla="*/ 13 w 53"/>
              <a:gd name="T37" fmla="*/ 14 h 16"/>
              <a:gd name="T38" fmla="*/ 16 w 53"/>
              <a:gd name="T39" fmla="*/ 11 h 16"/>
              <a:gd name="T40" fmla="*/ 19 w 53"/>
              <a:gd name="T41" fmla="*/ 11 h 16"/>
              <a:gd name="T42" fmla="*/ 23 w 53"/>
              <a:gd name="T43" fmla="*/ 8 h 16"/>
              <a:gd name="T44" fmla="*/ 26 w 53"/>
              <a:gd name="T45" fmla="*/ 9 h 16"/>
              <a:gd name="T46" fmla="*/ 29 w 53"/>
              <a:gd name="T47" fmla="*/ 7 h 16"/>
              <a:gd name="T48" fmla="*/ 31 w 53"/>
              <a:gd name="T49" fmla="*/ 6 h 16"/>
              <a:gd name="T50" fmla="*/ 35 w 53"/>
              <a:gd name="T51" fmla="*/ 9 h 16"/>
              <a:gd name="T52" fmla="*/ 38 w 53"/>
              <a:gd name="T53" fmla="*/ 9 h 16"/>
              <a:gd name="T54" fmla="*/ 49 w 53"/>
              <a:gd name="T5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16">
                <a:moveTo>
                  <a:pt x="49" y="13"/>
                </a:moveTo>
                <a:cubicBezTo>
                  <a:pt x="52" y="13"/>
                  <a:pt x="52" y="13"/>
                  <a:pt x="52" y="13"/>
                </a:cubicBezTo>
                <a:cubicBezTo>
                  <a:pt x="53" y="11"/>
                  <a:pt x="53" y="11"/>
                  <a:pt x="53" y="11"/>
                </a:cubicBezTo>
                <a:cubicBezTo>
                  <a:pt x="52" y="9"/>
                  <a:pt x="52" y="9"/>
                  <a:pt x="52" y="9"/>
                </a:cubicBezTo>
                <a:cubicBezTo>
                  <a:pt x="51" y="9"/>
                  <a:pt x="51" y="9"/>
                  <a:pt x="51" y="9"/>
                </a:cubicBezTo>
                <a:cubicBezTo>
                  <a:pt x="43" y="4"/>
                  <a:pt x="43" y="4"/>
                  <a:pt x="43" y="4"/>
                </a:cubicBezTo>
                <a:cubicBezTo>
                  <a:pt x="40" y="4"/>
                  <a:pt x="40" y="4"/>
                  <a:pt x="40" y="4"/>
                </a:cubicBezTo>
                <a:cubicBezTo>
                  <a:pt x="34" y="1"/>
                  <a:pt x="34" y="1"/>
                  <a:pt x="34" y="1"/>
                </a:cubicBezTo>
                <a:cubicBezTo>
                  <a:pt x="30" y="1"/>
                  <a:pt x="30" y="1"/>
                  <a:pt x="30" y="1"/>
                </a:cubicBezTo>
                <a:cubicBezTo>
                  <a:pt x="27" y="0"/>
                  <a:pt x="27" y="0"/>
                  <a:pt x="27" y="0"/>
                </a:cubicBezTo>
                <a:cubicBezTo>
                  <a:pt x="22" y="2"/>
                  <a:pt x="22" y="2"/>
                  <a:pt x="22" y="2"/>
                </a:cubicBezTo>
                <a:cubicBezTo>
                  <a:pt x="17" y="6"/>
                  <a:pt x="17" y="6"/>
                  <a:pt x="17" y="6"/>
                </a:cubicBezTo>
                <a:cubicBezTo>
                  <a:pt x="13" y="7"/>
                  <a:pt x="13" y="7"/>
                  <a:pt x="13" y="7"/>
                </a:cubicBezTo>
                <a:cubicBezTo>
                  <a:pt x="12" y="8"/>
                  <a:pt x="12" y="8"/>
                  <a:pt x="12" y="8"/>
                </a:cubicBezTo>
                <a:cubicBezTo>
                  <a:pt x="2" y="8"/>
                  <a:pt x="2" y="8"/>
                  <a:pt x="2" y="8"/>
                </a:cubicBezTo>
                <a:cubicBezTo>
                  <a:pt x="2" y="8"/>
                  <a:pt x="2" y="9"/>
                  <a:pt x="2" y="10"/>
                </a:cubicBezTo>
                <a:cubicBezTo>
                  <a:pt x="1" y="12"/>
                  <a:pt x="0" y="14"/>
                  <a:pt x="0" y="16"/>
                </a:cubicBezTo>
                <a:cubicBezTo>
                  <a:pt x="3" y="15"/>
                  <a:pt x="3" y="15"/>
                  <a:pt x="3" y="15"/>
                </a:cubicBezTo>
                <a:cubicBezTo>
                  <a:pt x="13" y="14"/>
                  <a:pt x="13" y="14"/>
                  <a:pt x="13" y="14"/>
                </a:cubicBezTo>
                <a:cubicBezTo>
                  <a:pt x="16" y="11"/>
                  <a:pt x="16" y="11"/>
                  <a:pt x="16" y="11"/>
                </a:cubicBezTo>
                <a:cubicBezTo>
                  <a:pt x="19" y="11"/>
                  <a:pt x="19" y="11"/>
                  <a:pt x="19" y="11"/>
                </a:cubicBezTo>
                <a:cubicBezTo>
                  <a:pt x="23" y="8"/>
                  <a:pt x="23" y="8"/>
                  <a:pt x="23" y="8"/>
                </a:cubicBezTo>
                <a:cubicBezTo>
                  <a:pt x="26" y="9"/>
                  <a:pt x="26" y="9"/>
                  <a:pt x="26" y="9"/>
                </a:cubicBezTo>
                <a:cubicBezTo>
                  <a:pt x="29" y="7"/>
                  <a:pt x="29" y="7"/>
                  <a:pt x="29" y="7"/>
                </a:cubicBezTo>
                <a:cubicBezTo>
                  <a:pt x="31" y="6"/>
                  <a:pt x="31" y="6"/>
                  <a:pt x="31" y="6"/>
                </a:cubicBezTo>
                <a:cubicBezTo>
                  <a:pt x="35" y="9"/>
                  <a:pt x="35" y="9"/>
                  <a:pt x="35" y="9"/>
                </a:cubicBezTo>
                <a:cubicBezTo>
                  <a:pt x="38" y="9"/>
                  <a:pt x="38" y="9"/>
                  <a:pt x="38" y="9"/>
                </a:cubicBezTo>
                <a:lnTo>
                  <a:pt x="49" y="1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298">
            <a:extLst>
              <a:ext uri="{FF2B5EF4-FFF2-40B4-BE49-F238E27FC236}">
                <a16:creationId xmlns:a16="http://schemas.microsoft.com/office/drawing/2014/main" id="{D5EDE770-39EC-F4E0-DC2C-E24F18FA05A6}"/>
              </a:ext>
            </a:extLst>
          </p:cNvPr>
          <p:cNvSpPr>
            <a:spLocks/>
          </p:cNvSpPr>
          <p:nvPr/>
        </p:nvSpPr>
        <p:spPr bwMode="auto">
          <a:xfrm>
            <a:off x="19808451" y="8562977"/>
            <a:ext cx="341314" cy="250826"/>
          </a:xfrm>
          <a:custGeom>
            <a:avLst/>
            <a:gdLst>
              <a:gd name="T0" fmla="*/ 104 w 109"/>
              <a:gd name="T1" fmla="*/ 72 h 80"/>
              <a:gd name="T2" fmla="*/ 105 w 109"/>
              <a:gd name="T3" fmla="*/ 67 h 80"/>
              <a:gd name="T4" fmla="*/ 101 w 109"/>
              <a:gd name="T5" fmla="*/ 60 h 80"/>
              <a:gd name="T6" fmla="*/ 96 w 109"/>
              <a:gd name="T7" fmla="*/ 59 h 80"/>
              <a:gd name="T8" fmla="*/ 91 w 109"/>
              <a:gd name="T9" fmla="*/ 51 h 80"/>
              <a:gd name="T10" fmla="*/ 92 w 109"/>
              <a:gd name="T11" fmla="*/ 42 h 80"/>
              <a:gd name="T12" fmla="*/ 90 w 109"/>
              <a:gd name="T13" fmla="*/ 36 h 80"/>
              <a:gd name="T14" fmla="*/ 87 w 109"/>
              <a:gd name="T15" fmla="*/ 32 h 80"/>
              <a:gd name="T16" fmla="*/ 80 w 109"/>
              <a:gd name="T17" fmla="*/ 28 h 80"/>
              <a:gd name="T18" fmla="*/ 75 w 109"/>
              <a:gd name="T19" fmla="*/ 23 h 80"/>
              <a:gd name="T20" fmla="*/ 71 w 109"/>
              <a:gd name="T21" fmla="*/ 16 h 80"/>
              <a:gd name="T22" fmla="*/ 67 w 109"/>
              <a:gd name="T23" fmla="*/ 10 h 80"/>
              <a:gd name="T24" fmla="*/ 62 w 109"/>
              <a:gd name="T25" fmla="*/ 11 h 80"/>
              <a:gd name="T26" fmla="*/ 60 w 109"/>
              <a:gd name="T27" fmla="*/ 9 h 80"/>
              <a:gd name="T28" fmla="*/ 44 w 109"/>
              <a:gd name="T29" fmla="*/ 0 h 80"/>
              <a:gd name="T30" fmla="*/ 32 w 109"/>
              <a:gd name="T31" fmla="*/ 3 h 80"/>
              <a:gd name="T32" fmla="*/ 19 w 109"/>
              <a:gd name="T33" fmla="*/ 8 h 80"/>
              <a:gd name="T34" fmla="*/ 13 w 109"/>
              <a:gd name="T35" fmla="*/ 10 h 80"/>
              <a:gd name="T36" fmla="*/ 1 w 109"/>
              <a:gd name="T37" fmla="*/ 36 h 80"/>
              <a:gd name="T38" fmla="*/ 10 w 109"/>
              <a:gd name="T39" fmla="*/ 56 h 80"/>
              <a:gd name="T40" fmla="*/ 20 w 109"/>
              <a:gd name="T41" fmla="*/ 56 h 80"/>
              <a:gd name="T42" fmla="*/ 25 w 109"/>
              <a:gd name="T43" fmla="*/ 54 h 80"/>
              <a:gd name="T44" fmla="*/ 35 w 109"/>
              <a:gd name="T45" fmla="*/ 48 h 80"/>
              <a:gd name="T46" fmla="*/ 42 w 109"/>
              <a:gd name="T47" fmla="*/ 49 h 80"/>
              <a:gd name="T48" fmla="*/ 51 w 109"/>
              <a:gd name="T49" fmla="*/ 52 h 80"/>
              <a:gd name="T50" fmla="*/ 60 w 109"/>
              <a:gd name="T51" fmla="*/ 57 h 80"/>
              <a:gd name="T52" fmla="*/ 60 w 109"/>
              <a:gd name="T53" fmla="*/ 61 h 80"/>
              <a:gd name="T54" fmla="*/ 46 w 109"/>
              <a:gd name="T55" fmla="*/ 57 h 80"/>
              <a:gd name="T56" fmla="*/ 39 w 109"/>
              <a:gd name="T57" fmla="*/ 54 h 80"/>
              <a:gd name="T58" fmla="*/ 34 w 109"/>
              <a:gd name="T59" fmla="*/ 57 h 80"/>
              <a:gd name="T60" fmla="*/ 27 w 109"/>
              <a:gd name="T61" fmla="*/ 59 h 80"/>
              <a:gd name="T62" fmla="*/ 21 w 109"/>
              <a:gd name="T63" fmla="*/ 62 h 80"/>
              <a:gd name="T64" fmla="*/ 8 w 109"/>
              <a:gd name="T65" fmla="*/ 64 h 80"/>
              <a:gd name="T66" fmla="*/ 12 w 109"/>
              <a:gd name="T67" fmla="*/ 78 h 80"/>
              <a:gd name="T68" fmla="*/ 20 w 109"/>
              <a:gd name="T69" fmla="*/ 75 h 80"/>
              <a:gd name="T70" fmla="*/ 35 w 109"/>
              <a:gd name="T71" fmla="*/ 72 h 80"/>
              <a:gd name="T72" fmla="*/ 47 w 109"/>
              <a:gd name="T73" fmla="*/ 69 h 80"/>
              <a:gd name="T74" fmla="*/ 61 w 109"/>
              <a:gd name="T75" fmla="*/ 71 h 80"/>
              <a:gd name="T76" fmla="*/ 64 w 109"/>
              <a:gd name="T77" fmla="*/ 71 h 80"/>
              <a:gd name="T78" fmla="*/ 85 w 109"/>
              <a:gd name="T79" fmla="*/ 76 h 80"/>
              <a:gd name="T80" fmla="*/ 96 w 109"/>
              <a:gd name="T81" fmla="*/ 77 h 80"/>
              <a:gd name="T82" fmla="*/ 102 w 109"/>
              <a:gd name="T83" fmla="*/ 77 h 80"/>
              <a:gd name="T84" fmla="*/ 107 w 109"/>
              <a:gd name="T85" fmla="*/ 79 h 80"/>
              <a:gd name="T86" fmla="*/ 109 w 109"/>
              <a:gd name="T87" fmla="*/ 79 h 80"/>
              <a:gd name="T88" fmla="*/ 104 w 109"/>
              <a:gd name="T89" fmla="*/ 7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80">
                <a:moveTo>
                  <a:pt x="104" y="74"/>
                </a:moveTo>
                <a:cubicBezTo>
                  <a:pt x="104" y="72"/>
                  <a:pt x="104" y="72"/>
                  <a:pt x="104" y="72"/>
                </a:cubicBezTo>
                <a:cubicBezTo>
                  <a:pt x="105" y="69"/>
                  <a:pt x="105" y="69"/>
                  <a:pt x="105" y="69"/>
                </a:cubicBezTo>
                <a:cubicBezTo>
                  <a:pt x="105" y="67"/>
                  <a:pt x="105" y="67"/>
                  <a:pt x="105" y="67"/>
                </a:cubicBezTo>
                <a:cubicBezTo>
                  <a:pt x="103" y="64"/>
                  <a:pt x="103" y="64"/>
                  <a:pt x="103" y="64"/>
                </a:cubicBezTo>
                <a:cubicBezTo>
                  <a:pt x="101" y="60"/>
                  <a:pt x="101" y="60"/>
                  <a:pt x="101" y="60"/>
                </a:cubicBezTo>
                <a:cubicBezTo>
                  <a:pt x="98" y="60"/>
                  <a:pt x="98" y="60"/>
                  <a:pt x="98" y="60"/>
                </a:cubicBezTo>
                <a:cubicBezTo>
                  <a:pt x="96" y="59"/>
                  <a:pt x="96" y="59"/>
                  <a:pt x="96" y="59"/>
                </a:cubicBezTo>
                <a:cubicBezTo>
                  <a:pt x="94" y="54"/>
                  <a:pt x="94" y="54"/>
                  <a:pt x="94" y="54"/>
                </a:cubicBezTo>
                <a:cubicBezTo>
                  <a:pt x="91" y="51"/>
                  <a:pt x="91" y="51"/>
                  <a:pt x="91" y="51"/>
                </a:cubicBezTo>
                <a:cubicBezTo>
                  <a:pt x="90" y="49"/>
                  <a:pt x="90" y="49"/>
                  <a:pt x="90" y="49"/>
                </a:cubicBezTo>
                <a:cubicBezTo>
                  <a:pt x="92" y="42"/>
                  <a:pt x="92" y="42"/>
                  <a:pt x="92" y="42"/>
                </a:cubicBezTo>
                <a:cubicBezTo>
                  <a:pt x="91" y="39"/>
                  <a:pt x="91" y="39"/>
                  <a:pt x="91" y="39"/>
                </a:cubicBezTo>
                <a:cubicBezTo>
                  <a:pt x="90" y="36"/>
                  <a:pt x="90" y="36"/>
                  <a:pt x="90" y="36"/>
                </a:cubicBezTo>
                <a:cubicBezTo>
                  <a:pt x="88" y="34"/>
                  <a:pt x="88" y="34"/>
                  <a:pt x="88" y="34"/>
                </a:cubicBezTo>
                <a:cubicBezTo>
                  <a:pt x="87" y="32"/>
                  <a:pt x="87" y="32"/>
                  <a:pt x="87" y="32"/>
                </a:cubicBezTo>
                <a:cubicBezTo>
                  <a:pt x="82" y="28"/>
                  <a:pt x="82" y="28"/>
                  <a:pt x="82" y="28"/>
                </a:cubicBezTo>
                <a:cubicBezTo>
                  <a:pt x="80" y="28"/>
                  <a:pt x="80" y="28"/>
                  <a:pt x="80" y="28"/>
                </a:cubicBezTo>
                <a:cubicBezTo>
                  <a:pt x="79" y="24"/>
                  <a:pt x="79" y="24"/>
                  <a:pt x="79" y="24"/>
                </a:cubicBezTo>
                <a:cubicBezTo>
                  <a:pt x="75" y="23"/>
                  <a:pt x="75" y="23"/>
                  <a:pt x="75" y="23"/>
                </a:cubicBezTo>
                <a:cubicBezTo>
                  <a:pt x="75" y="19"/>
                  <a:pt x="75" y="19"/>
                  <a:pt x="75" y="19"/>
                </a:cubicBezTo>
                <a:cubicBezTo>
                  <a:pt x="71" y="16"/>
                  <a:pt x="71" y="16"/>
                  <a:pt x="71" y="16"/>
                </a:cubicBezTo>
                <a:cubicBezTo>
                  <a:pt x="70" y="11"/>
                  <a:pt x="70" y="11"/>
                  <a:pt x="70" y="11"/>
                </a:cubicBezTo>
                <a:cubicBezTo>
                  <a:pt x="67" y="10"/>
                  <a:pt x="67" y="10"/>
                  <a:pt x="67" y="10"/>
                </a:cubicBezTo>
                <a:cubicBezTo>
                  <a:pt x="65" y="10"/>
                  <a:pt x="65" y="10"/>
                  <a:pt x="65" y="10"/>
                </a:cubicBezTo>
                <a:cubicBezTo>
                  <a:pt x="62" y="11"/>
                  <a:pt x="62" y="11"/>
                  <a:pt x="62" y="11"/>
                </a:cubicBezTo>
                <a:cubicBezTo>
                  <a:pt x="60" y="10"/>
                  <a:pt x="60" y="10"/>
                  <a:pt x="60" y="10"/>
                </a:cubicBezTo>
                <a:cubicBezTo>
                  <a:pt x="60" y="9"/>
                  <a:pt x="60" y="9"/>
                  <a:pt x="60" y="9"/>
                </a:cubicBezTo>
                <a:cubicBezTo>
                  <a:pt x="56" y="4"/>
                  <a:pt x="56" y="4"/>
                  <a:pt x="56" y="4"/>
                </a:cubicBezTo>
                <a:cubicBezTo>
                  <a:pt x="44" y="0"/>
                  <a:pt x="44" y="0"/>
                  <a:pt x="44" y="0"/>
                </a:cubicBezTo>
                <a:cubicBezTo>
                  <a:pt x="40" y="0"/>
                  <a:pt x="40" y="0"/>
                  <a:pt x="40" y="0"/>
                </a:cubicBezTo>
                <a:cubicBezTo>
                  <a:pt x="32" y="3"/>
                  <a:pt x="32" y="3"/>
                  <a:pt x="32" y="3"/>
                </a:cubicBezTo>
                <a:cubicBezTo>
                  <a:pt x="23" y="5"/>
                  <a:pt x="23" y="5"/>
                  <a:pt x="23" y="5"/>
                </a:cubicBezTo>
                <a:cubicBezTo>
                  <a:pt x="19" y="8"/>
                  <a:pt x="19" y="8"/>
                  <a:pt x="19" y="8"/>
                </a:cubicBezTo>
                <a:cubicBezTo>
                  <a:pt x="17" y="8"/>
                  <a:pt x="17" y="8"/>
                  <a:pt x="17" y="8"/>
                </a:cubicBezTo>
                <a:cubicBezTo>
                  <a:pt x="13" y="10"/>
                  <a:pt x="13" y="10"/>
                  <a:pt x="13" y="10"/>
                </a:cubicBezTo>
                <a:cubicBezTo>
                  <a:pt x="11" y="18"/>
                  <a:pt x="7" y="26"/>
                  <a:pt x="1" y="32"/>
                </a:cubicBezTo>
                <a:cubicBezTo>
                  <a:pt x="0" y="33"/>
                  <a:pt x="0" y="35"/>
                  <a:pt x="1" y="36"/>
                </a:cubicBezTo>
                <a:cubicBezTo>
                  <a:pt x="3" y="39"/>
                  <a:pt x="5" y="43"/>
                  <a:pt x="8" y="46"/>
                </a:cubicBezTo>
                <a:cubicBezTo>
                  <a:pt x="10" y="49"/>
                  <a:pt x="11" y="52"/>
                  <a:pt x="10" y="56"/>
                </a:cubicBezTo>
                <a:cubicBezTo>
                  <a:pt x="10" y="56"/>
                  <a:pt x="10" y="56"/>
                  <a:pt x="10" y="56"/>
                </a:cubicBezTo>
                <a:cubicBezTo>
                  <a:pt x="20" y="56"/>
                  <a:pt x="20" y="56"/>
                  <a:pt x="20" y="56"/>
                </a:cubicBezTo>
                <a:cubicBezTo>
                  <a:pt x="21" y="55"/>
                  <a:pt x="21" y="55"/>
                  <a:pt x="21" y="55"/>
                </a:cubicBezTo>
                <a:cubicBezTo>
                  <a:pt x="25" y="54"/>
                  <a:pt x="25" y="54"/>
                  <a:pt x="25" y="54"/>
                </a:cubicBezTo>
                <a:cubicBezTo>
                  <a:pt x="30" y="50"/>
                  <a:pt x="30" y="50"/>
                  <a:pt x="30" y="50"/>
                </a:cubicBezTo>
                <a:cubicBezTo>
                  <a:pt x="35" y="48"/>
                  <a:pt x="35" y="48"/>
                  <a:pt x="35" y="48"/>
                </a:cubicBezTo>
                <a:cubicBezTo>
                  <a:pt x="38" y="49"/>
                  <a:pt x="38" y="49"/>
                  <a:pt x="38" y="49"/>
                </a:cubicBezTo>
                <a:cubicBezTo>
                  <a:pt x="42" y="49"/>
                  <a:pt x="42" y="49"/>
                  <a:pt x="42" y="49"/>
                </a:cubicBezTo>
                <a:cubicBezTo>
                  <a:pt x="48" y="52"/>
                  <a:pt x="48" y="52"/>
                  <a:pt x="48" y="52"/>
                </a:cubicBezTo>
                <a:cubicBezTo>
                  <a:pt x="51" y="52"/>
                  <a:pt x="51" y="52"/>
                  <a:pt x="51" y="52"/>
                </a:cubicBezTo>
                <a:cubicBezTo>
                  <a:pt x="59" y="57"/>
                  <a:pt x="59" y="57"/>
                  <a:pt x="59" y="57"/>
                </a:cubicBezTo>
                <a:cubicBezTo>
                  <a:pt x="60" y="57"/>
                  <a:pt x="60" y="57"/>
                  <a:pt x="60" y="57"/>
                </a:cubicBezTo>
                <a:cubicBezTo>
                  <a:pt x="61" y="59"/>
                  <a:pt x="61" y="59"/>
                  <a:pt x="61" y="59"/>
                </a:cubicBezTo>
                <a:cubicBezTo>
                  <a:pt x="60" y="61"/>
                  <a:pt x="60" y="61"/>
                  <a:pt x="60" y="61"/>
                </a:cubicBezTo>
                <a:cubicBezTo>
                  <a:pt x="57" y="61"/>
                  <a:pt x="57" y="61"/>
                  <a:pt x="57" y="61"/>
                </a:cubicBezTo>
                <a:cubicBezTo>
                  <a:pt x="46" y="57"/>
                  <a:pt x="46" y="57"/>
                  <a:pt x="46" y="57"/>
                </a:cubicBezTo>
                <a:cubicBezTo>
                  <a:pt x="43" y="57"/>
                  <a:pt x="43" y="57"/>
                  <a:pt x="43" y="57"/>
                </a:cubicBezTo>
                <a:cubicBezTo>
                  <a:pt x="39" y="54"/>
                  <a:pt x="39" y="54"/>
                  <a:pt x="39" y="54"/>
                </a:cubicBezTo>
                <a:cubicBezTo>
                  <a:pt x="37" y="55"/>
                  <a:pt x="37" y="55"/>
                  <a:pt x="37" y="55"/>
                </a:cubicBezTo>
                <a:cubicBezTo>
                  <a:pt x="34" y="57"/>
                  <a:pt x="34" y="57"/>
                  <a:pt x="34" y="57"/>
                </a:cubicBezTo>
                <a:cubicBezTo>
                  <a:pt x="31" y="56"/>
                  <a:pt x="31" y="56"/>
                  <a:pt x="31" y="56"/>
                </a:cubicBezTo>
                <a:cubicBezTo>
                  <a:pt x="27" y="59"/>
                  <a:pt x="27" y="59"/>
                  <a:pt x="27" y="59"/>
                </a:cubicBezTo>
                <a:cubicBezTo>
                  <a:pt x="24" y="59"/>
                  <a:pt x="24" y="59"/>
                  <a:pt x="24" y="59"/>
                </a:cubicBezTo>
                <a:cubicBezTo>
                  <a:pt x="21" y="62"/>
                  <a:pt x="21" y="62"/>
                  <a:pt x="21" y="62"/>
                </a:cubicBezTo>
                <a:cubicBezTo>
                  <a:pt x="11" y="63"/>
                  <a:pt x="11" y="63"/>
                  <a:pt x="11" y="63"/>
                </a:cubicBezTo>
                <a:cubicBezTo>
                  <a:pt x="8" y="64"/>
                  <a:pt x="8" y="64"/>
                  <a:pt x="8" y="64"/>
                </a:cubicBezTo>
                <a:cubicBezTo>
                  <a:pt x="8" y="68"/>
                  <a:pt x="10" y="72"/>
                  <a:pt x="11" y="76"/>
                </a:cubicBezTo>
                <a:cubicBezTo>
                  <a:pt x="12" y="77"/>
                  <a:pt x="12" y="77"/>
                  <a:pt x="12" y="78"/>
                </a:cubicBezTo>
                <a:cubicBezTo>
                  <a:pt x="14" y="78"/>
                  <a:pt x="14" y="78"/>
                  <a:pt x="14" y="78"/>
                </a:cubicBezTo>
                <a:cubicBezTo>
                  <a:pt x="20" y="75"/>
                  <a:pt x="20" y="75"/>
                  <a:pt x="20" y="75"/>
                </a:cubicBezTo>
                <a:cubicBezTo>
                  <a:pt x="31" y="76"/>
                  <a:pt x="31" y="76"/>
                  <a:pt x="31" y="76"/>
                </a:cubicBezTo>
                <a:cubicBezTo>
                  <a:pt x="35" y="72"/>
                  <a:pt x="35" y="72"/>
                  <a:pt x="35" y="72"/>
                </a:cubicBezTo>
                <a:cubicBezTo>
                  <a:pt x="42" y="70"/>
                  <a:pt x="42" y="70"/>
                  <a:pt x="42" y="70"/>
                </a:cubicBezTo>
                <a:cubicBezTo>
                  <a:pt x="47" y="69"/>
                  <a:pt x="47" y="69"/>
                  <a:pt x="47" y="69"/>
                </a:cubicBezTo>
                <a:cubicBezTo>
                  <a:pt x="57" y="70"/>
                  <a:pt x="57" y="70"/>
                  <a:pt x="57" y="70"/>
                </a:cubicBezTo>
                <a:cubicBezTo>
                  <a:pt x="61" y="71"/>
                  <a:pt x="61" y="71"/>
                  <a:pt x="61" y="71"/>
                </a:cubicBezTo>
                <a:cubicBezTo>
                  <a:pt x="61" y="71"/>
                  <a:pt x="61" y="71"/>
                  <a:pt x="61" y="71"/>
                </a:cubicBezTo>
                <a:cubicBezTo>
                  <a:pt x="64" y="71"/>
                  <a:pt x="64" y="71"/>
                  <a:pt x="64" y="71"/>
                </a:cubicBezTo>
                <a:cubicBezTo>
                  <a:pt x="76" y="71"/>
                  <a:pt x="76" y="71"/>
                  <a:pt x="76" y="71"/>
                </a:cubicBezTo>
                <a:cubicBezTo>
                  <a:pt x="85" y="76"/>
                  <a:pt x="85" y="76"/>
                  <a:pt x="85" y="76"/>
                </a:cubicBezTo>
                <a:cubicBezTo>
                  <a:pt x="90" y="76"/>
                  <a:pt x="90" y="76"/>
                  <a:pt x="90" y="76"/>
                </a:cubicBezTo>
                <a:cubicBezTo>
                  <a:pt x="96" y="77"/>
                  <a:pt x="96" y="77"/>
                  <a:pt x="96" y="77"/>
                </a:cubicBezTo>
                <a:cubicBezTo>
                  <a:pt x="99" y="77"/>
                  <a:pt x="99" y="77"/>
                  <a:pt x="99" y="77"/>
                </a:cubicBezTo>
                <a:cubicBezTo>
                  <a:pt x="102" y="77"/>
                  <a:pt x="102" y="77"/>
                  <a:pt x="102" y="77"/>
                </a:cubicBezTo>
                <a:cubicBezTo>
                  <a:pt x="104" y="79"/>
                  <a:pt x="104" y="79"/>
                  <a:pt x="104" y="79"/>
                </a:cubicBezTo>
                <a:cubicBezTo>
                  <a:pt x="107" y="79"/>
                  <a:pt x="107" y="79"/>
                  <a:pt x="107" y="79"/>
                </a:cubicBezTo>
                <a:cubicBezTo>
                  <a:pt x="108" y="80"/>
                  <a:pt x="108" y="80"/>
                  <a:pt x="108" y="80"/>
                </a:cubicBezTo>
                <a:cubicBezTo>
                  <a:pt x="109" y="79"/>
                  <a:pt x="109" y="79"/>
                  <a:pt x="109" y="79"/>
                </a:cubicBezTo>
                <a:cubicBezTo>
                  <a:pt x="109" y="76"/>
                  <a:pt x="109" y="76"/>
                  <a:pt x="109" y="76"/>
                </a:cubicBezTo>
                <a:lnTo>
                  <a:pt x="104" y="7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299">
            <a:extLst>
              <a:ext uri="{FF2B5EF4-FFF2-40B4-BE49-F238E27FC236}">
                <a16:creationId xmlns:a16="http://schemas.microsoft.com/office/drawing/2014/main" id="{7636400B-FADD-B2ED-E803-63A69DD3FA2E}"/>
              </a:ext>
            </a:extLst>
          </p:cNvPr>
          <p:cNvSpPr>
            <a:spLocks/>
          </p:cNvSpPr>
          <p:nvPr/>
        </p:nvSpPr>
        <p:spPr bwMode="auto">
          <a:xfrm>
            <a:off x="21219738" y="7621589"/>
            <a:ext cx="838200" cy="819150"/>
          </a:xfrm>
          <a:custGeom>
            <a:avLst/>
            <a:gdLst>
              <a:gd name="T0" fmla="*/ 266 w 267"/>
              <a:gd name="T1" fmla="*/ 220 h 261"/>
              <a:gd name="T2" fmla="*/ 265 w 267"/>
              <a:gd name="T3" fmla="*/ 208 h 261"/>
              <a:gd name="T4" fmla="*/ 256 w 267"/>
              <a:gd name="T5" fmla="*/ 58 h 261"/>
              <a:gd name="T6" fmla="*/ 259 w 267"/>
              <a:gd name="T7" fmla="*/ 43 h 261"/>
              <a:gd name="T8" fmla="*/ 261 w 267"/>
              <a:gd name="T9" fmla="*/ 24 h 261"/>
              <a:gd name="T10" fmla="*/ 240 w 267"/>
              <a:gd name="T11" fmla="*/ 18 h 261"/>
              <a:gd name="T12" fmla="*/ 216 w 267"/>
              <a:gd name="T13" fmla="*/ 6 h 261"/>
              <a:gd name="T14" fmla="*/ 171 w 267"/>
              <a:gd name="T15" fmla="*/ 32 h 261"/>
              <a:gd name="T16" fmla="*/ 171 w 267"/>
              <a:gd name="T17" fmla="*/ 47 h 261"/>
              <a:gd name="T18" fmla="*/ 154 w 267"/>
              <a:gd name="T19" fmla="*/ 54 h 261"/>
              <a:gd name="T20" fmla="*/ 137 w 267"/>
              <a:gd name="T21" fmla="*/ 43 h 261"/>
              <a:gd name="T22" fmla="*/ 99 w 267"/>
              <a:gd name="T23" fmla="*/ 28 h 261"/>
              <a:gd name="T24" fmla="*/ 88 w 267"/>
              <a:gd name="T25" fmla="*/ 12 h 261"/>
              <a:gd name="T26" fmla="*/ 31 w 267"/>
              <a:gd name="T27" fmla="*/ 0 h 261"/>
              <a:gd name="T28" fmla="*/ 32 w 267"/>
              <a:gd name="T29" fmla="*/ 12 h 261"/>
              <a:gd name="T30" fmla="*/ 20 w 267"/>
              <a:gd name="T31" fmla="*/ 22 h 261"/>
              <a:gd name="T32" fmla="*/ 17 w 267"/>
              <a:gd name="T33" fmla="*/ 29 h 261"/>
              <a:gd name="T34" fmla="*/ 10 w 267"/>
              <a:gd name="T35" fmla="*/ 39 h 261"/>
              <a:gd name="T36" fmla="*/ 3 w 267"/>
              <a:gd name="T37" fmla="*/ 54 h 261"/>
              <a:gd name="T38" fmla="*/ 1 w 267"/>
              <a:gd name="T39" fmla="*/ 63 h 261"/>
              <a:gd name="T40" fmla="*/ 4 w 267"/>
              <a:gd name="T41" fmla="*/ 80 h 261"/>
              <a:gd name="T42" fmla="*/ 8 w 267"/>
              <a:gd name="T43" fmla="*/ 101 h 261"/>
              <a:gd name="T44" fmla="*/ 7 w 267"/>
              <a:gd name="T45" fmla="*/ 117 h 261"/>
              <a:gd name="T46" fmla="*/ 1 w 267"/>
              <a:gd name="T47" fmla="*/ 127 h 261"/>
              <a:gd name="T48" fmla="*/ 7 w 267"/>
              <a:gd name="T49" fmla="*/ 139 h 261"/>
              <a:gd name="T50" fmla="*/ 11 w 267"/>
              <a:gd name="T51" fmla="*/ 153 h 261"/>
              <a:gd name="T52" fmla="*/ 20 w 267"/>
              <a:gd name="T53" fmla="*/ 164 h 261"/>
              <a:gd name="T54" fmla="*/ 33 w 267"/>
              <a:gd name="T55" fmla="*/ 169 h 261"/>
              <a:gd name="T56" fmla="*/ 73 w 267"/>
              <a:gd name="T57" fmla="*/ 190 h 261"/>
              <a:gd name="T58" fmla="*/ 93 w 267"/>
              <a:gd name="T59" fmla="*/ 187 h 261"/>
              <a:gd name="T60" fmla="*/ 112 w 267"/>
              <a:gd name="T61" fmla="*/ 179 h 261"/>
              <a:gd name="T62" fmla="*/ 250 w 267"/>
              <a:gd name="T63" fmla="*/ 261 h 261"/>
              <a:gd name="T64" fmla="*/ 267 w 267"/>
              <a:gd name="T65" fmla="*/ 24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 h="261">
                <a:moveTo>
                  <a:pt x="265" y="208"/>
                </a:moveTo>
                <a:cubicBezTo>
                  <a:pt x="266" y="220"/>
                  <a:pt x="266" y="220"/>
                  <a:pt x="266" y="220"/>
                </a:cubicBezTo>
                <a:cubicBezTo>
                  <a:pt x="266" y="220"/>
                  <a:pt x="266" y="220"/>
                  <a:pt x="266" y="220"/>
                </a:cubicBezTo>
                <a:cubicBezTo>
                  <a:pt x="265" y="208"/>
                  <a:pt x="265" y="208"/>
                  <a:pt x="265" y="208"/>
                </a:cubicBezTo>
                <a:cubicBezTo>
                  <a:pt x="259" y="71"/>
                  <a:pt x="259" y="71"/>
                  <a:pt x="259" y="71"/>
                </a:cubicBezTo>
                <a:cubicBezTo>
                  <a:pt x="256" y="58"/>
                  <a:pt x="256" y="58"/>
                  <a:pt x="256" y="58"/>
                </a:cubicBezTo>
                <a:cubicBezTo>
                  <a:pt x="257" y="53"/>
                  <a:pt x="257" y="53"/>
                  <a:pt x="257" y="53"/>
                </a:cubicBezTo>
                <a:cubicBezTo>
                  <a:pt x="259" y="43"/>
                  <a:pt x="259" y="43"/>
                  <a:pt x="259" y="43"/>
                </a:cubicBezTo>
                <a:cubicBezTo>
                  <a:pt x="257" y="37"/>
                  <a:pt x="257" y="37"/>
                  <a:pt x="257" y="37"/>
                </a:cubicBezTo>
                <a:cubicBezTo>
                  <a:pt x="261" y="24"/>
                  <a:pt x="261" y="24"/>
                  <a:pt x="261" y="24"/>
                </a:cubicBezTo>
                <a:cubicBezTo>
                  <a:pt x="261" y="24"/>
                  <a:pt x="262" y="24"/>
                  <a:pt x="262" y="25"/>
                </a:cubicBezTo>
                <a:cubicBezTo>
                  <a:pt x="255" y="20"/>
                  <a:pt x="248" y="19"/>
                  <a:pt x="240" y="18"/>
                </a:cubicBezTo>
                <a:cubicBezTo>
                  <a:pt x="234" y="17"/>
                  <a:pt x="228" y="15"/>
                  <a:pt x="224" y="10"/>
                </a:cubicBezTo>
                <a:cubicBezTo>
                  <a:pt x="222" y="8"/>
                  <a:pt x="219" y="7"/>
                  <a:pt x="216" y="6"/>
                </a:cubicBezTo>
                <a:cubicBezTo>
                  <a:pt x="205" y="3"/>
                  <a:pt x="193" y="4"/>
                  <a:pt x="182" y="9"/>
                </a:cubicBezTo>
                <a:cubicBezTo>
                  <a:pt x="175" y="12"/>
                  <a:pt x="168" y="23"/>
                  <a:pt x="171" y="32"/>
                </a:cubicBezTo>
                <a:cubicBezTo>
                  <a:pt x="172" y="34"/>
                  <a:pt x="173" y="37"/>
                  <a:pt x="174" y="40"/>
                </a:cubicBezTo>
                <a:cubicBezTo>
                  <a:pt x="174" y="43"/>
                  <a:pt x="173" y="45"/>
                  <a:pt x="171" y="47"/>
                </a:cubicBezTo>
                <a:cubicBezTo>
                  <a:pt x="170" y="49"/>
                  <a:pt x="169" y="51"/>
                  <a:pt x="167" y="52"/>
                </a:cubicBezTo>
                <a:cubicBezTo>
                  <a:pt x="163" y="56"/>
                  <a:pt x="158" y="56"/>
                  <a:pt x="154" y="54"/>
                </a:cubicBezTo>
                <a:cubicBezTo>
                  <a:pt x="151" y="53"/>
                  <a:pt x="149" y="51"/>
                  <a:pt x="147" y="49"/>
                </a:cubicBezTo>
                <a:cubicBezTo>
                  <a:pt x="143" y="47"/>
                  <a:pt x="140" y="45"/>
                  <a:pt x="137" y="43"/>
                </a:cubicBezTo>
                <a:cubicBezTo>
                  <a:pt x="128" y="38"/>
                  <a:pt x="119" y="34"/>
                  <a:pt x="109" y="35"/>
                </a:cubicBezTo>
                <a:cubicBezTo>
                  <a:pt x="104" y="35"/>
                  <a:pt x="101" y="32"/>
                  <a:pt x="99" y="28"/>
                </a:cubicBezTo>
                <a:cubicBezTo>
                  <a:pt x="98" y="25"/>
                  <a:pt x="97" y="23"/>
                  <a:pt x="96" y="20"/>
                </a:cubicBezTo>
                <a:cubicBezTo>
                  <a:pt x="95" y="16"/>
                  <a:pt x="92" y="13"/>
                  <a:pt x="88" y="12"/>
                </a:cubicBezTo>
                <a:cubicBezTo>
                  <a:pt x="76" y="7"/>
                  <a:pt x="64" y="4"/>
                  <a:pt x="51" y="5"/>
                </a:cubicBezTo>
                <a:cubicBezTo>
                  <a:pt x="44" y="6"/>
                  <a:pt x="38" y="3"/>
                  <a:pt x="31" y="0"/>
                </a:cubicBezTo>
                <a:cubicBezTo>
                  <a:pt x="31" y="0"/>
                  <a:pt x="31" y="0"/>
                  <a:pt x="31" y="0"/>
                </a:cubicBezTo>
                <a:cubicBezTo>
                  <a:pt x="32" y="12"/>
                  <a:pt x="32" y="12"/>
                  <a:pt x="32" y="12"/>
                </a:cubicBezTo>
                <a:cubicBezTo>
                  <a:pt x="28" y="17"/>
                  <a:pt x="28" y="17"/>
                  <a:pt x="28" y="17"/>
                </a:cubicBezTo>
                <a:cubicBezTo>
                  <a:pt x="20" y="22"/>
                  <a:pt x="20" y="22"/>
                  <a:pt x="20" y="22"/>
                </a:cubicBezTo>
                <a:cubicBezTo>
                  <a:pt x="19" y="27"/>
                  <a:pt x="19" y="27"/>
                  <a:pt x="19" y="27"/>
                </a:cubicBezTo>
                <a:cubicBezTo>
                  <a:pt x="17" y="29"/>
                  <a:pt x="17" y="29"/>
                  <a:pt x="17" y="29"/>
                </a:cubicBezTo>
                <a:cubicBezTo>
                  <a:pt x="10" y="30"/>
                  <a:pt x="10" y="30"/>
                  <a:pt x="10" y="30"/>
                </a:cubicBezTo>
                <a:cubicBezTo>
                  <a:pt x="10" y="39"/>
                  <a:pt x="10" y="39"/>
                  <a:pt x="10" y="39"/>
                </a:cubicBezTo>
                <a:cubicBezTo>
                  <a:pt x="9" y="46"/>
                  <a:pt x="9" y="46"/>
                  <a:pt x="9" y="46"/>
                </a:cubicBezTo>
                <a:cubicBezTo>
                  <a:pt x="3" y="54"/>
                  <a:pt x="3" y="54"/>
                  <a:pt x="3" y="54"/>
                </a:cubicBezTo>
                <a:cubicBezTo>
                  <a:pt x="0" y="57"/>
                  <a:pt x="0" y="57"/>
                  <a:pt x="0" y="57"/>
                </a:cubicBezTo>
                <a:cubicBezTo>
                  <a:pt x="1" y="63"/>
                  <a:pt x="1" y="63"/>
                  <a:pt x="1" y="63"/>
                </a:cubicBezTo>
                <a:cubicBezTo>
                  <a:pt x="4" y="66"/>
                  <a:pt x="4" y="66"/>
                  <a:pt x="4" y="66"/>
                </a:cubicBezTo>
                <a:cubicBezTo>
                  <a:pt x="4" y="80"/>
                  <a:pt x="4" y="80"/>
                  <a:pt x="4" y="80"/>
                </a:cubicBezTo>
                <a:cubicBezTo>
                  <a:pt x="4" y="95"/>
                  <a:pt x="4" y="95"/>
                  <a:pt x="4" y="95"/>
                </a:cubicBezTo>
                <a:cubicBezTo>
                  <a:pt x="8" y="101"/>
                  <a:pt x="8" y="101"/>
                  <a:pt x="8" y="101"/>
                </a:cubicBezTo>
                <a:cubicBezTo>
                  <a:pt x="5" y="107"/>
                  <a:pt x="5" y="107"/>
                  <a:pt x="5" y="107"/>
                </a:cubicBezTo>
                <a:cubicBezTo>
                  <a:pt x="7" y="117"/>
                  <a:pt x="7" y="117"/>
                  <a:pt x="7" y="117"/>
                </a:cubicBezTo>
                <a:cubicBezTo>
                  <a:pt x="6" y="124"/>
                  <a:pt x="6" y="124"/>
                  <a:pt x="6" y="124"/>
                </a:cubicBezTo>
                <a:cubicBezTo>
                  <a:pt x="1" y="127"/>
                  <a:pt x="1" y="127"/>
                  <a:pt x="1" y="127"/>
                </a:cubicBezTo>
                <a:cubicBezTo>
                  <a:pt x="1" y="130"/>
                  <a:pt x="1" y="130"/>
                  <a:pt x="1" y="130"/>
                </a:cubicBezTo>
                <a:cubicBezTo>
                  <a:pt x="7" y="139"/>
                  <a:pt x="7" y="139"/>
                  <a:pt x="7" y="139"/>
                </a:cubicBezTo>
                <a:cubicBezTo>
                  <a:pt x="10" y="147"/>
                  <a:pt x="10" y="147"/>
                  <a:pt x="10" y="147"/>
                </a:cubicBezTo>
                <a:cubicBezTo>
                  <a:pt x="11" y="153"/>
                  <a:pt x="11" y="153"/>
                  <a:pt x="11" y="153"/>
                </a:cubicBezTo>
                <a:cubicBezTo>
                  <a:pt x="14" y="162"/>
                  <a:pt x="14" y="162"/>
                  <a:pt x="14" y="162"/>
                </a:cubicBezTo>
                <a:cubicBezTo>
                  <a:pt x="20" y="164"/>
                  <a:pt x="20" y="164"/>
                  <a:pt x="20" y="164"/>
                </a:cubicBezTo>
                <a:cubicBezTo>
                  <a:pt x="27" y="164"/>
                  <a:pt x="27" y="164"/>
                  <a:pt x="27" y="164"/>
                </a:cubicBezTo>
                <a:cubicBezTo>
                  <a:pt x="33" y="169"/>
                  <a:pt x="33" y="169"/>
                  <a:pt x="33" y="169"/>
                </a:cubicBezTo>
                <a:cubicBezTo>
                  <a:pt x="43" y="183"/>
                  <a:pt x="43" y="183"/>
                  <a:pt x="43" y="183"/>
                </a:cubicBezTo>
                <a:cubicBezTo>
                  <a:pt x="73" y="190"/>
                  <a:pt x="73" y="190"/>
                  <a:pt x="73" y="190"/>
                </a:cubicBezTo>
                <a:cubicBezTo>
                  <a:pt x="77" y="193"/>
                  <a:pt x="77" y="193"/>
                  <a:pt x="77" y="193"/>
                </a:cubicBezTo>
                <a:cubicBezTo>
                  <a:pt x="93" y="187"/>
                  <a:pt x="93" y="187"/>
                  <a:pt x="93" y="187"/>
                </a:cubicBezTo>
                <a:cubicBezTo>
                  <a:pt x="93" y="187"/>
                  <a:pt x="93" y="187"/>
                  <a:pt x="93" y="187"/>
                </a:cubicBezTo>
                <a:cubicBezTo>
                  <a:pt x="112" y="179"/>
                  <a:pt x="112" y="179"/>
                  <a:pt x="112" y="179"/>
                </a:cubicBezTo>
                <a:cubicBezTo>
                  <a:pt x="250" y="250"/>
                  <a:pt x="250" y="250"/>
                  <a:pt x="250" y="250"/>
                </a:cubicBezTo>
                <a:cubicBezTo>
                  <a:pt x="250" y="261"/>
                  <a:pt x="250" y="261"/>
                  <a:pt x="250" y="261"/>
                </a:cubicBezTo>
                <a:cubicBezTo>
                  <a:pt x="249" y="243"/>
                  <a:pt x="249" y="243"/>
                  <a:pt x="249" y="243"/>
                </a:cubicBezTo>
                <a:cubicBezTo>
                  <a:pt x="267" y="241"/>
                  <a:pt x="267" y="241"/>
                  <a:pt x="267" y="241"/>
                </a:cubicBezTo>
                <a:lnTo>
                  <a:pt x="265" y="20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300">
            <a:extLst>
              <a:ext uri="{FF2B5EF4-FFF2-40B4-BE49-F238E27FC236}">
                <a16:creationId xmlns:a16="http://schemas.microsoft.com/office/drawing/2014/main" id="{1B250CEC-99AD-2752-095D-B95558C3A42C}"/>
              </a:ext>
            </a:extLst>
          </p:cNvPr>
          <p:cNvSpPr>
            <a:spLocks/>
          </p:cNvSpPr>
          <p:nvPr/>
        </p:nvSpPr>
        <p:spPr bwMode="auto">
          <a:xfrm>
            <a:off x="20454562" y="8650288"/>
            <a:ext cx="411164" cy="295276"/>
          </a:xfrm>
          <a:custGeom>
            <a:avLst/>
            <a:gdLst>
              <a:gd name="T0" fmla="*/ 1 w 131"/>
              <a:gd name="T1" fmla="*/ 78 h 94"/>
              <a:gd name="T2" fmla="*/ 12 w 131"/>
              <a:gd name="T3" fmla="*/ 85 h 94"/>
              <a:gd name="T4" fmla="*/ 19 w 131"/>
              <a:gd name="T5" fmla="*/ 87 h 94"/>
              <a:gd name="T6" fmla="*/ 25 w 131"/>
              <a:gd name="T7" fmla="*/ 91 h 94"/>
              <a:gd name="T8" fmla="*/ 34 w 131"/>
              <a:gd name="T9" fmla="*/ 94 h 94"/>
              <a:gd name="T10" fmla="*/ 40 w 131"/>
              <a:gd name="T11" fmla="*/ 91 h 94"/>
              <a:gd name="T12" fmla="*/ 46 w 131"/>
              <a:gd name="T13" fmla="*/ 94 h 94"/>
              <a:gd name="T14" fmla="*/ 42 w 131"/>
              <a:gd name="T15" fmla="*/ 82 h 94"/>
              <a:gd name="T16" fmla="*/ 42 w 131"/>
              <a:gd name="T17" fmla="*/ 73 h 94"/>
              <a:gd name="T18" fmla="*/ 61 w 131"/>
              <a:gd name="T19" fmla="*/ 73 h 94"/>
              <a:gd name="T20" fmla="*/ 71 w 131"/>
              <a:gd name="T21" fmla="*/ 72 h 94"/>
              <a:gd name="T22" fmla="*/ 81 w 131"/>
              <a:gd name="T23" fmla="*/ 71 h 94"/>
              <a:gd name="T24" fmla="*/ 87 w 131"/>
              <a:gd name="T25" fmla="*/ 70 h 94"/>
              <a:gd name="T26" fmla="*/ 88 w 131"/>
              <a:gd name="T27" fmla="*/ 69 h 94"/>
              <a:gd name="T28" fmla="*/ 107 w 131"/>
              <a:gd name="T29" fmla="*/ 71 h 94"/>
              <a:gd name="T30" fmla="*/ 110 w 131"/>
              <a:gd name="T31" fmla="*/ 68 h 94"/>
              <a:gd name="T32" fmla="*/ 113 w 131"/>
              <a:gd name="T33" fmla="*/ 62 h 94"/>
              <a:gd name="T34" fmla="*/ 118 w 131"/>
              <a:gd name="T35" fmla="*/ 61 h 94"/>
              <a:gd name="T36" fmla="*/ 126 w 131"/>
              <a:gd name="T37" fmla="*/ 58 h 94"/>
              <a:gd name="T38" fmla="*/ 131 w 131"/>
              <a:gd name="T39" fmla="*/ 52 h 94"/>
              <a:gd name="T40" fmla="*/ 125 w 131"/>
              <a:gd name="T41" fmla="*/ 46 h 94"/>
              <a:gd name="T42" fmla="*/ 127 w 131"/>
              <a:gd name="T43" fmla="*/ 40 h 94"/>
              <a:gd name="T44" fmla="*/ 126 w 131"/>
              <a:gd name="T45" fmla="*/ 37 h 94"/>
              <a:gd name="T46" fmla="*/ 117 w 131"/>
              <a:gd name="T47" fmla="*/ 40 h 94"/>
              <a:gd name="T48" fmla="*/ 109 w 131"/>
              <a:gd name="T49" fmla="*/ 29 h 94"/>
              <a:gd name="T50" fmla="*/ 93 w 131"/>
              <a:gd name="T51" fmla="*/ 12 h 94"/>
              <a:gd name="T52" fmla="*/ 97 w 131"/>
              <a:gd name="T53" fmla="*/ 2 h 94"/>
              <a:gd name="T54" fmla="*/ 92 w 131"/>
              <a:gd name="T55" fmla="*/ 1 h 94"/>
              <a:gd name="T56" fmla="*/ 75 w 131"/>
              <a:gd name="T57" fmla="*/ 1 h 94"/>
              <a:gd name="T58" fmla="*/ 64 w 131"/>
              <a:gd name="T59" fmla="*/ 8 h 94"/>
              <a:gd name="T60" fmla="*/ 41 w 131"/>
              <a:gd name="T61" fmla="*/ 25 h 94"/>
              <a:gd name="T62" fmla="*/ 25 w 131"/>
              <a:gd name="T63" fmla="*/ 27 h 94"/>
              <a:gd name="T64" fmla="*/ 22 w 131"/>
              <a:gd name="T65" fmla="*/ 30 h 94"/>
              <a:gd name="T66" fmla="*/ 19 w 131"/>
              <a:gd name="T67" fmla="*/ 39 h 94"/>
              <a:gd name="T68" fmla="*/ 2 w 131"/>
              <a:gd name="T69" fmla="*/ 60 h 94"/>
              <a:gd name="T70" fmla="*/ 4 w 131"/>
              <a:gd name="T71" fmla="*/ 68 h 94"/>
              <a:gd name="T72" fmla="*/ 1 w 131"/>
              <a:gd name="T73" fmla="*/ 71 h 94"/>
              <a:gd name="T74" fmla="*/ 0 w 131"/>
              <a:gd name="T75"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94">
                <a:moveTo>
                  <a:pt x="0" y="79"/>
                </a:moveTo>
                <a:cubicBezTo>
                  <a:pt x="1" y="78"/>
                  <a:pt x="1" y="78"/>
                  <a:pt x="1" y="78"/>
                </a:cubicBezTo>
                <a:cubicBezTo>
                  <a:pt x="4" y="80"/>
                  <a:pt x="4" y="80"/>
                  <a:pt x="4" y="80"/>
                </a:cubicBezTo>
                <a:cubicBezTo>
                  <a:pt x="12" y="85"/>
                  <a:pt x="12" y="85"/>
                  <a:pt x="12" y="85"/>
                </a:cubicBezTo>
                <a:cubicBezTo>
                  <a:pt x="16" y="87"/>
                  <a:pt x="16" y="87"/>
                  <a:pt x="16" y="87"/>
                </a:cubicBezTo>
                <a:cubicBezTo>
                  <a:pt x="19" y="87"/>
                  <a:pt x="19" y="87"/>
                  <a:pt x="19" y="87"/>
                </a:cubicBezTo>
                <a:cubicBezTo>
                  <a:pt x="24" y="89"/>
                  <a:pt x="24" y="89"/>
                  <a:pt x="24" y="89"/>
                </a:cubicBezTo>
                <a:cubicBezTo>
                  <a:pt x="25" y="91"/>
                  <a:pt x="25" y="91"/>
                  <a:pt x="25" y="91"/>
                </a:cubicBezTo>
                <a:cubicBezTo>
                  <a:pt x="30" y="94"/>
                  <a:pt x="30" y="94"/>
                  <a:pt x="30" y="94"/>
                </a:cubicBezTo>
                <a:cubicBezTo>
                  <a:pt x="34" y="94"/>
                  <a:pt x="34" y="94"/>
                  <a:pt x="34" y="94"/>
                </a:cubicBezTo>
                <a:cubicBezTo>
                  <a:pt x="38" y="91"/>
                  <a:pt x="38" y="91"/>
                  <a:pt x="38" y="91"/>
                </a:cubicBezTo>
                <a:cubicBezTo>
                  <a:pt x="40" y="91"/>
                  <a:pt x="40" y="91"/>
                  <a:pt x="40" y="91"/>
                </a:cubicBezTo>
                <a:cubicBezTo>
                  <a:pt x="43" y="93"/>
                  <a:pt x="43" y="93"/>
                  <a:pt x="43" y="93"/>
                </a:cubicBezTo>
                <a:cubicBezTo>
                  <a:pt x="43" y="93"/>
                  <a:pt x="45" y="93"/>
                  <a:pt x="46" y="94"/>
                </a:cubicBezTo>
                <a:cubicBezTo>
                  <a:pt x="46" y="86"/>
                  <a:pt x="46" y="86"/>
                  <a:pt x="46" y="86"/>
                </a:cubicBezTo>
                <a:cubicBezTo>
                  <a:pt x="42" y="82"/>
                  <a:pt x="42" y="82"/>
                  <a:pt x="42" y="82"/>
                </a:cubicBezTo>
                <a:cubicBezTo>
                  <a:pt x="42" y="76"/>
                  <a:pt x="42" y="76"/>
                  <a:pt x="42" y="76"/>
                </a:cubicBezTo>
                <a:cubicBezTo>
                  <a:pt x="42" y="73"/>
                  <a:pt x="42" y="73"/>
                  <a:pt x="42" y="73"/>
                </a:cubicBezTo>
                <a:cubicBezTo>
                  <a:pt x="45" y="73"/>
                  <a:pt x="45" y="73"/>
                  <a:pt x="45" y="73"/>
                </a:cubicBezTo>
                <a:cubicBezTo>
                  <a:pt x="61" y="73"/>
                  <a:pt x="61" y="73"/>
                  <a:pt x="61" y="73"/>
                </a:cubicBezTo>
                <a:cubicBezTo>
                  <a:pt x="62" y="72"/>
                  <a:pt x="62" y="72"/>
                  <a:pt x="62" y="72"/>
                </a:cubicBezTo>
                <a:cubicBezTo>
                  <a:pt x="71" y="72"/>
                  <a:pt x="71" y="72"/>
                  <a:pt x="71" y="72"/>
                </a:cubicBezTo>
                <a:cubicBezTo>
                  <a:pt x="77" y="71"/>
                  <a:pt x="77" y="71"/>
                  <a:pt x="77" y="71"/>
                </a:cubicBezTo>
                <a:cubicBezTo>
                  <a:pt x="81" y="71"/>
                  <a:pt x="81" y="71"/>
                  <a:pt x="81" y="71"/>
                </a:cubicBezTo>
                <a:cubicBezTo>
                  <a:pt x="85" y="69"/>
                  <a:pt x="85" y="69"/>
                  <a:pt x="85" y="69"/>
                </a:cubicBezTo>
                <a:cubicBezTo>
                  <a:pt x="87" y="70"/>
                  <a:pt x="87" y="70"/>
                  <a:pt x="87" y="70"/>
                </a:cubicBezTo>
                <a:cubicBezTo>
                  <a:pt x="87" y="69"/>
                  <a:pt x="87" y="69"/>
                  <a:pt x="87" y="69"/>
                </a:cubicBezTo>
                <a:cubicBezTo>
                  <a:pt x="88" y="69"/>
                  <a:pt x="88" y="69"/>
                  <a:pt x="88" y="69"/>
                </a:cubicBezTo>
                <a:cubicBezTo>
                  <a:pt x="106" y="74"/>
                  <a:pt x="106" y="74"/>
                  <a:pt x="106" y="74"/>
                </a:cubicBezTo>
                <a:cubicBezTo>
                  <a:pt x="107" y="71"/>
                  <a:pt x="107" y="71"/>
                  <a:pt x="107" y="71"/>
                </a:cubicBezTo>
                <a:cubicBezTo>
                  <a:pt x="111" y="71"/>
                  <a:pt x="111" y="71"/>
                  <a:pt x="111" y="71"/>
                </a:cubicBezTo>
                <a:cubicBezTo>
                  <a:pt x="110" y="68"/>
                  <a:pt x="110" y="68"/>
                  <a:pt x="110" y="68"/>
                </a:cubicBezTo>
                <a:cubicBezTo>
                  <a:pt x="113" y="65"/>
                  <a:pt x="113" y="65"/>
                  <a:pt x="113" y="65"/>
                </a:cubicBezTo>
                <a:cubicBezTo>
                  <a:pt x="113" y="62"/>
                  <a:pt x="113" y="62"/>
                  <a:pt x="113" y="62"/>
                </a:cubicBezTo>
                <a:cubicBezTo>
                  <a:pt x="116" y="61"/>
                  <a:pt x="116" y="61"/>
                  <a:pt x="116" y="61"/>
                </a:cubicBezTo>
                <a:cubicBezTo>
                  <a:pt x="118" y="61"/>
                  <a:pt x="118" y="61"/>
                  <a:pt x="118" y="61"/>
                </a:cubicBezTo>
                <a:cubicBezTo>
                  <a:pt x="125" y="58"/>
                  <a:pt x="125" y="58"/>
                  <a:pt x="125" y="58"/>
                </a:cubicBezTo>
                <a:cubicBezTo>
                  <a:pt x="126" y="58"/>
                  <a:pt x="126" y="58"/>
                  <a:pt x="126" y="58"/>
                </a:cubicBezTo>
                <a:cubicBezTo>
                  <a:pt x="130" y="54"/>
                  <a:pt x="130" y="54"/>
                  <a:pt x="130" y="54"/>
                </a:cubicBezTo>
                <a:cubicBezTo>
                  <a:pt x="131" y="52"/>
                  <a:pt x="131" y="52"/>
                  <a:pt x="131" y="52"/>
                </a:cubicBezTo>
                <a:cubicBezTo>
                  <a:pt x="129" y="51"/>
                  <a:pt x="129" y="51"/>
                  <a:pt x="129" y="51"/>
                </a:cubicBezTo>
                <a:cubicBezTo>
                  <a:pt x="125" y="46"/>
                  <a:pt x="125" y="46"/>
                  <a:pt x="125" y="46"/>
                </a:cubicBezTo>
                <a:cubicBezTo>
                  <a:pt x="128" y="43"/>
                  <a:pt x="128" y="43"/>
                  <a:pt x="128" y="43"/>
                </a:cubicBezTo>
                <a:cubicBezTo>
                  <a:pt x="127" y="40"/>
                  <a:pt x="127" y="40"/>
                  <a:pt x="127" y="40"/>
                </a:cubicBezTo>
                <a:cubicBezTo>
                  <a:pt x="126" y="39"/>
                  <a:pt x="126" y="39"/>
                  <a:pt x="126" y="39"/>
                </a:cubicBezTo>
                <a:cubicBezTo>
                  <a:pt x="126" y="37"/>
                  <a:pt x="126" y="37"/>
                  <a:pt x="126" y="37"/>
                </a:cubicBezTo>
                <a:cubicBezTo>
                  <a:pt x="124" y="36"/>
                  <a:pt x="124" y="36"/>
                  <a:pt x="124" y="36"/>
                </a:cubicBezTo>
                <a:cubicBezTo>
                  <a:pt x="117" y="40"/>
                  <a:pt x="117" y="40"/>
                  <a:pt x="117" y="40"/>
                </a:cubicBezTo>
                <a:cubicBezTo>
                  <a:pt x="111" y="35"/>
                  <a:pt x="111" y="35"/>
                  <a:pt x="111" y="35"/>
                </a:cubicBezTo>
                <a:cubicBezTo>
                  <a:pt x="109" y="29"/>
                  <a:pt x="109" y="29"/>
                  <a:pt x="109" y="29"/>
                </a:cubicBezTo>
                <a:cubicBezTo>
                  <a:pt x="94" y="18"/>
                  <a:pt x="94" y="18"/>
                  <a:pt x="94" y="18"/>
                </a:cubicBezTo>
                <a:cubicBezTo>
                  <a:pt x="93" y="12"/>
                  <a:pt x="93" y="12"/>
                  <a:pt x="93" y="12"/>
                </a:cubicBezTo>
                <a:cubicBezTo>
                  <a:pt x="95" y="9"/>
                  <a:pt x="95" y="9"/>
                  <a:pt x="95" y="9"/>
                </a:cubicBezTo>
                <a:cubicBezTo>
                  <a:pt x="97" y="2"/>
                  <a:pt x="97" y="2"/>
                  <a:pt x="97" y="2"/>
                </a:cubicBezTo>
                <a:cubicBezTo>
                  <a:pt x="95" y="2"/>
                  <a:pt x="95" y="2"/>
                  <a:pt x="95" y="2"/>
                </a:cubicBezTo>
                <a:cubicBezTo>
                  <a:pt x="92" y="1"/>
                  <a:pt x="92" y="1"/>
                  <a:pt x="92" y="1"/>
                </a:cubicBezTo>
                <a:cubicBezTo>
                  <a:pt x="88" y="0"/>
                  <a:pt x="88" y="0"/>
                  <a:pt x="88" y="0"/>
                </a:cubicBezTo>
                <a:cubicBezTo>
                  <a:pt x="75" y="1"/>
                  <a:pt x="75" y="1"/>
                  <a:pt x="75" y="1"/>
                </a:cubicBezTo>
                <a:cubicBezTo>
                  <a:pt x="69" y="5"/>
                  <a:pt x="69" y="5"/>
                  <a:pt x="69" y="5"/>
                </a:cubicBezTo>
                <a:cubicBezTo>
                  <a:pt x="64" y="8"/>
                  <a:pt x="64" y="8"/>
                  <a:pt x="64" y="8"/>
                </a:cubicBezTo>
                <a:cubicBezTo>
                  <a:pt x="43" y="22"/>
                  <a:pt x="43" y="22"/>
                  <a:pt x="43" y="22"/>
                </a:cubicBezTo>
                <a:cubicBezTo>
                  <a:pt x="41" y="25"/>
                  <a:pt x="41" y="25"/>
                  <a:pt x="41" y="25"/>
                </a:cubicBezTo>
                <a:cubicBezTo>
                  <a:pt x="32" y="28"/>
                  <a:pt x="32" y="28"/>
                  <a:pt x="32" y="28"/>
                </a:cubicBezTo>
                <a:cubicBezTo>
                  <a:pt x="25" y="27"/>
                  <a:pt x="25" y="27"/>
                  <a:pt x="25" y="27"/>
                </a:cubicBezTo>
                <a:cubicBezTo>
                  <a:pt x="25" y="30"/>
                  <a:pt x="25" y="30"/>
                  <a:pt x="25" y="30"/>
                </a:cubicBezTo>
                <a:cubicBezTo>
                  <a:pt x="22" y="30"/>
                  <a:pt x="22" y="30"/>
                  <a:pt x="22" y="30"/>
                </a:cubicBezTo>
                <a:cubicBezTo>
                  <a:pt x="18" y="38"/>
                  <a:pt x="18" y="38"/>
                  <a:pt x="18" y="38"/>
                </a:cubicBezTo>
                <a:cubicBezTo>
                  <a:pt x="19" y="39"/>
                  <a:pt x="19" y="39"/>
                  <a:pt x="19" y="39"/>
                </a:cubicBezTo>
                <a:cubicBezTo>
                  <a:pt x="9" y="54"/>
                  <a:pt x="9" y="54"/>
                  <a:pt x="9" y="54"/>
                </a:cubicBezTo>
                <a:cubicBezTo>
                  <a:pt x="2" y="60"/>
                  <a:pt x="2" y="60"/>
                  <a:pt x="2" y="60"/>
                </a:cubicBezTo>
                <a:cubicBezTo>
                  <a:pt x="3" y="63"/>
                  <a:pt x="3" y="63"/>
                  <a:pt x="3" y="63"/>
                </a:cubicBezTo>
                <a:cubicBezTo>
                  <a:pt x="4" y="68"/>
                  <a:pt x="4" y="68"/>
                  <a:pt x="4" y="68"/>
                </a:cubicBezTo>
                <a:cubicBezTo>
                  <a:pt x="1" y="68"/>
                  <a:pt x="1" y="68"/>
                  <a:pt x="1" y="68"/>
                </a:cubicBezTo>
                <a:cubicBezTo>
                  <a:pt x="1" y="71"/>
                  <a:pt x="1" y="71"/>
                  <a:pt x="1" y="71"/>
                </a:cubicBezTo>
                <a:cubicBezTo>
                  <a:pt x="1" y="74"/>
                  <a:pt x="1" y="74"/>
                  <a:pt x="1" y="74"/>
                </a:cubicBezTo>
                <a:lnTo>
                  <a:pt x="0" y="7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301">
            <a:extLst>
              <a:ext uri="{FF2B5EF4-FFF2-40B4-BE49-F238E27FC236}">
                <a16:creationId xmlns:a16="http://schemas.microsoft.com/office/drawing/2014/main" id="{6D03A80C-3CD6-F171-CBB1-A1EC6E6767B9}"/>
              </a:ext>
            </a:extLst>
          </p:cNvPr>
          <p:cNvSpPr>
            <a:spLocks/>
          </p:cNvSpPr>
          <p:nvPr/>
        </p:nvSpPr>
        <p:spPr bwMode="auto">
          <a:xfrm>
            <a:off x="20743488" y="8158165"/>
            <a:ext cx="830264" cy="681038"/>
          </a:xfrm>
          <a:custGeom>
            <a:avLst/>
            <a:gdLst>
              <a:gd name="T0" fmla="*/ 6 w 523"/>
              <a:gd name="T1" fmla="*/ 328 h 429"/>
              <a:gd name="T2" fmla="*/ 4 w 523"/>
              <a:gd name="T3" fmla="*/ 346 h 429"/>
              <a:gd name="T4" fmla="*/ 37 w 523"/>
              <a:gd name="T5" fmla="*/ 379 h 429"/>
              <a:gd name="T6" fmla="*/ 63 w 523"/>
              <a:gd name="T7" fmla="*/ 381 h 429"/>
              <a:gd name="T8" fmla="*/ 67 w 523"/>
              <a:gd name="T9" fmla="*/ 387 h 429"/>
              <a:gd name="T10" fmla="*/ 71 w 523"/>
              <a:gd name="T11" fmla="*/ 395 h 429"/>
              <a:gd name="T12" fmla="*/ 73 w 523"/>
              <a:gd name="T13" fmla="*/ 411 h 429"/>
              <a:gd name="T14" fmla="*/ 77 w 523"/>
              <a:gd name="T15" fmla="*/ 413 h 429"/>
              <a:gd name="T16" fmla="*/ 85 w 523"/>
              <a:gd name="T17" fmla="*/ 403 h 429"/>
              <a:gd name="T18" fmla="*/ 99 w 523"/>
              <a:gd name="T19" fmla="*/ 407 h 429"/>
              <a:gd name="T20" fmla="*/ 112 w 523"/>
              <a:gd name="T21" fmla="*/ 419 h 429"/>
              <a:gd name="T22" fmla="*/ 118 w 523"/>
              <a:gd name="T23" fmla="*/ 429 h 429"/>
              <a:gd name="T24" fmla="*/ 120 w 523"/>
              <a:gd name="T25" fmla="*/ 419 h 429"/>
              <a:gd name="T26" fmla="*/ 124 w 523"/>
              <a:gd name="T27" fmla="*/ 397 h 429"/>
              <a:gd name="T28" fmla="*/ 128 w 523"/>
              <a:gd name="T29" fmla="*/ 387 h 429"/>
              <a:gd name="T30" fmla="*/ 130 w 523"/>
              <a:gd name="T31" fmla="*/ 372 h 429"/>
              <a:gd name="T32" fmla="*/ 168 w 523"/>
              <a:gd name="T33" fmla="*/ 362 h 429"/>
              <a:gd name="T34" fmla="*/ 201 w 523"/>
              <a:gd name="T35" fmla="*/ 364 h 429"/>
              <a:gd name="T36" fmla="*/ 221 w 523"/>
              <a:gd name="T37" fmla="*/ 383 h 429"/>
              <a:gd name="T38" fmla="*/ 245 w 523"/>
              <a:gd name="T39" fmla="*/ 376 h 429"/>
              <a:gd name="T40" fmla="*/ 267 w 523"/>
              <a:gd name="T41" fmla="*/ 381 h 429"/>
              <a:gd name="T42" fmla="*/ 310 w 523"/>
              <a:gd name="T43" fmla="*/ 399 h 429"/>
              <a:gd name="T44" fmla="*/ 330 w 523"/>
              <a:gd name="T45" fmla="*/ 378 h 429"/>
              <a:gd name="T46" fmla="*/ 359 w 523"/>
              <a:gd name="T47" fmla="*/ 376 h 429"/>
              <a:gd name="T48" fmla="*/ 393 w 523"/>
              <a:gd name="T49" fmla="*/ 383 h 429"/>
              <a:gd name="T50" fmla="*/ 421 w 523"/>
              <a:gd name="T51" fmla="*/ 374 h 429"/>
              <a:gd name="T52" fmla="*/ 437 w 523"/>
              <a:gd name="T53" fmla="*/ 364 h 429"/>
              <a:gd name="T54" fmla="*/ 446 w 523"/>
              <a:gd name="T55" fmla="*/ 364 h 429"/>
              <a:gd name="T56" fmla="*/ 444 w 523"/>
              <a:gd name="T57" fmla="*/ 362 h 429"/>
              <a:gd name="T58" fmla="*/ 452 w 523"/>
              <a:gd name="T59" fmla="*/ 316 h 429"/>
              <a:gd name="T60" fmla="*/ 508 w 523"/>
              <a:gd name="T61" fmla="*/ 208 h 429"/>
              <a:gd name="T62" fmla="*/ 523 w 523"/>
              <a:gd name="T63" fmla="*/ 138 h 429"/>
              <a:gd name="T64" fmla="*/ 500 w 523"/>
              <a:gd name="T65" fmla="*/ 93 h 429"/>
              <a:gd name="T66" fmla="*/ 494 w 523"/>
              <a:gd name="T67" fmla="*/ 59 h 429"/>
              <a:gd name="T68" fmla="*/ 508 w 523"/>
              <a:gd name="T69" fmla="*/ 22 h 429"/>
              <a:gd name="T70" fmla="*/ 235 w 523"/>
              <a:gd name="T71" fmla="*/ 117 h 429"/>
              <a:gd name="T72" fmla="*/ 138 w 523"/>
              <a:gd name="T73" fmla="*/ 170 h 429"/>
              <a:gd name="T74" fmla="*/ 130 w 523"/>
              <a:gd name="T75" fmla="*/ 269 h 429"/>
              <a:gd name="T76" fmla="*/ 101 w 523"/>
              <a:gd name="T77" fmla="*/ 302 h 429"/>
              <a:gd name="T78" fmla="*/ 81 w 523"/>
              <a:gd name="T79" fmla="*/ 308 h 429"/>
              <a:gd name="T80" fmla="*/ 49 w 523"/>
              <a:gd name="T81" fmla="*/ 314 h 429"/>
              <a:gd name="T82" fmla="*/ 0 w 523"/>
              <a:gd name="T83" fmla="*/ 312 h 429"/>
              <a:gd name="T84" fmla="*/ 10 w 523"/>
              <a:gd name="T85" fmla="*/ 31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3" h="429">
                <a:moveTo>
                  <a:pt x="10" y="314"/>
                </a:moveTo>
                <a:lnTo>
                  <a:pt x="6" y="328"/>
                </a:lnTo>
                <a:lnTo>
                  <a:pt x="2" y="334"/>
                </a:lnTo>
                <a:lnTo>
                  <a:pt x="4" y="346"/>
                </a:lnTo>
                <a:lnTo>
                  <a:pt x="33" y="368"/>
                </a:lnTo>
                <a:lnTo>
                  <a:pt x="37" y="379"/>
                </a:lnTo>
                <a:lnTo>
                  <a:pt x="49" y="389"/>
                </a:lnTo>
                <a:lnTo>
                  <a:pt x="63" y="381"/>
                </a:lnTo>
                <a:lnTo>
                  <a:pt x="67" y="383"/>
                </a:lnTo>
                <a:lnTo>
                  <a:pt x="67" y="387"/>
                </a:lnTo>
                <a:lnTo>
                  <a:pt x="69" y="389"/>
                </a:lnTo>
                <a:lnTo>
                  <a:pt x="71" y="395"/>
                </a:lnTo>
                <a:lnTo>
                  <a:pt x="65" y="401"/>
                </a:lnTo>
                <a:lnTo>
                  <a:pt x="73" y="411"/>
                </a:lnTo>
                <a:lnTo>
                  <a:pt x="77" y="413"/>
                </a:lnTo>
                <a:lnTo>
                  <a:pt x="77" y="413"/>
                </a:lnTo>
                <a:lnTo>
                  <a:pt x="87" y="409"/>
                </a:lnTo>
                <a:lnTo>
                  <a:pt x="85" y="403"/>
                </a:lnTo>
                <a:lnTo>
                  <a:pt x="87" y="399"/>
                </a:lnTo>
                <a:lnTo>
                  <a:pt x="99" y="407"/>
                </a:lnTo>
                <a:lnTo>
                  <a:pt x="103" y="417"/>
                </a:lnTo>
                <a:lnTo>
                  <a:pt x="112" y="419"/>
                </a:lnTo>
                <a:lnTo>
                  <a:pt x="120" y="427"/>
                </a:lnTo>
                <a:lnTo>
                  <a:pt x="118" y="429"/>
                </a:lnTo>
                <a:lnTo>
                  <a:pt x="124" y="423"/>
                </a:lnTo>
                <a:lnTo>
                  <a:pt x="120" y="419"/>
                </a:lnTo>
                <a:lnTo>
                  <a:pt x="118" y="409"/>
                </a:lnTo>
                <a:lnTo>
                  <a:pt x="124" y="397"/>
                </a:lnTo>
                <a:lnTo>
                  <a:pt x="130" y="397"/>
                </a:lnTo>
                <a:lnTo>
                  <a:pt x="128" y="387"/>
                </a:lnTo>
                <a:lnTo>
                  <a:pt x="128" y="378"/>
                </a:lnTo>
                <a:lnTo>
                  <a:pt x="130" y="372"/>
                </a:lnTo>
                <a:lnTo>
                  <a:pt x="146" y="362"/>
                </a:lnTo>
                <a:lnTo>
                  <a:pt x="168" y="362"/>
                </a:lnTo>
                <a:lnTo>
                  <a:pt x="176" y="358"/>
                </a:lnTo>
                <a:lnTo>
                  <a:pt x="201" y="364"/>
                </a:lnTo>
                <a:lnTo>
                  <a:pt x="213" y="372"/>
                </a:lnTo>
                <a:lnTo>
                  <a:pt x="221" y="383"/>
                </a:lnTo>
                <a:lnTo>
                  <a:pt x="227" y="385"/>
                </a:lnTo>
                <a:lnTo>
                  <a:pt x="245" y="376"/>
                </a:lnTo>
                <a:lnTo>
                  <a:pt x="259" y="376"/>
                </a:lnTo>
                <a:lnTo>
                  <a:pt x="267" y="381"/>
                </a:lnTo>
                <a:lnTo>
                  <a:pt x="292" y="391"/>
                </a:lnTo>
                <a:lnTo>
                  <a:pt x="310" y="399"/>
                </a:lnTo>
                <a:lnTo>
                  <a:pt x="320" y="391"/>
                </a:lnTo>
                <a:lnTo>
                  <a:pt x="330" y="378"/>
                </a:lnTo>
                <a:lnTo>
                  <a:pt x="342" y="379"/>
                </a:lnTo>
                <a:lnTo>
                  <a:pt x="359" y="376"/>
                </a:lnTo>
                <a:lnTo>
                  <a:pt x="379" y="378"/>
                </a:lnTo>
                <a:lnTo>
                  <a:pt x="393" y="383"/>
                </a:lnTo>
                <a:lnTo>
                  <a:pt x="411" y="381"/>
                </a:lnTo>
                <a:lnTo>
                  <a:pt x="421" y="374"/>
                </a:lnTo>
                <a:lnTo>
                  <a:pt x="431" y="374"/>
                </a:lnTo>
                <a:lnTo>
                  <a:pt x="437" y="364"/>
                </a:lnTo>
                <a:lnTo>
                  <a:pt x="446" y="364"/>
                </a:lnTo>
                <a:lnTo>
                  <a:pt x="446" y="364"/>
                </a:lnTo>
                <a:lnTo>
                  <a:pt x="460" y="379"/>
                </a:lnTo>
                <a:lnTo>
                  <a:pt x="444" y="362"/>
                </a:lnTo>
                <a:lnTo>
                  <a:pt x="442" y="318"/>
                </a:lnTo>
                <a:lnTo>
                  <a:pt x="452" y="316"/>
                </a:lnTo>
                <a:lnTo>
                  <a:pt x="508" y="253"/>
                </a:lnTo>
                <a:lnTo>
                  <a:pt x="508" y="208"/>
                </a:lnTo>
                <a:lnTo>
                  <a:pt x="516" y="142"/>
                </a:lnTo>
                <a:lnTo>
                  <a:pt x="523" y="138"/>
                </a:lnTo>
                <a:lnTo>
                  <a:pt x="522" y="124"/>
                </a:lnTo>
                <a:lnTo>
                  <a:pt x="500" y="93"/>
                </a:lnTo>
                <a:lnTo>
                  <a:pt x="502" y="85"/>
                </a:lnTo>
                <a:lnTo>
                  <a:pt x="494" y="59"/>
                </a:lnTo>
                <a:lnTo>
                  <a:pt x="484" y="32"/>
                </a:lnTo>
                <a:lnTo>
                  <a:pt x="508" y="22"/>
                </a:lnTo>
                <a:lnTo>
                  <a:pt x="429" y="0"/>
                </a:lnTo>
                <a:lnTo>
                  <a:pt x="235" y="117"/>
                </a:lnTo>
                <a:lnTo>
                  <a:pt x="191" y="156"/>
                </a:lnTo>
                <a:lnTo>
                  <a:pt x="138" y="170"/>
                </a:lnTo>
                <a:lnTo>
                  <a:pt x="136" y="265"/>
                </a:lnTo>
                <a:lnTo>
                  <a:pt x="130" y="269"/>
                </a:lnTo>
                <a:lnTo>
                  <a:pt x="128" y="289"/>
                </a:lnTo>
                <a:lnTo>
                  <a:pt x="101" y="302"/>
                </a:lnTo>
                <a:lnTo>
                  <a:pt x="89" y="304"/>
                </a:lnTo>
                <a:lnTo>
                  <a:pt x="81" y="308"/>
                </a:lnTo>
                <a:lnTo>
                  <a:pt x="59" y="308"/>
                </a:lnTo>
                <a:lnTo>
                  <a:pt x="49" y="314"/>
                </a:lnTo>
                <a:lnTo>
                  <a:pt x="16" y="314"/>
                </a:lnTo>
                <a:lnTo>
                  <a:pt x="0" y="312"/>
                </a:lnTo>
                <a:lnTo>
                  <a:pt x="6" y="314"/>
                </a:lnTo>
                <a:lnTo>
                  <a:pt x="10" y="3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302">
            <a:extLst>
              <a:ext uri="{FF2B5EF4-FFF2-40B4-BE49-F238E27FC236}">
                <a16:creationId xmlns:a16="http://schemas.microsoft.com/office/drawing/2014/main" id="{BD954B1E-B9C2-4FA2-F3E4-18E3EEF36BBC}"/>
              </a:ext>
            </a:extLst>
          </p:cNvPr>
          <p:cNvSpPr>
            <a:spLocks/>
          </p:cNvSpPr>
          <p:nvPr/>
        </p:nvSpPr>
        <p:spPr bwMode="auto">
          <a:xfrm>
            <a:off x="21113376" y="7373938"/>
            <a:ext cx="206376" cy="420688"/>
          </a:xfrm>
          <a:custGeom>
            <a:avLst/>
            <a:gdLst>
              <a:gd name="T0" fmla="*/ 37 w 66"/>
              <a:gd name="T1" fmla="*/ 133 h 134"/>
              <a:gd name="T2" fmla="*/ 43 w 66"/>
              <a:gd name="T3" fmla="*/ 125 h 134"/>
              <a:gd name="T4" fmla="*/ 44 w 66"/>
              <a:gd name="T5" fmla="*/ 118 h 134"/>
              <a:gd name="T6" fmla="*/ 44 w 66"/>
              <a:gd name="T7" fmla="*/ 109 h 134"/>
              <a:gd name="T8" fmla="*/ 51 w 66"/>
              <a:gd name="T9" fmla="*/ 108 h 134"/>
              <a:gd name="T10" fmla="*/ 53 w 66"/>
              <a:gd name="T11" fmla="*/ 106 h 134"/>
              <a:gd name="T12" fmla="*/ 54 w 66"/>
              <a:gd name="T13" fmla="*/ 101 h 134"/>
              <a:gd name="T14" fmla="*/ 62 w 66"/>
              <a:gd name="T15" fmla="*/ 96 h 134"/>
              <a:gd name="T16" fmla="*/ 66 w 66"/>
              <a:gd name="T17" fmla="*/ 91 h 134"/>
              <a:gd name="T18" fmla="*/ 65 w 66"/>
              <a:gd name="T19" fmla="*/ 79 h 134"/>
              <a:gd name="T20" fmla="*/ 64 w 66"/>
              <a:gd name="T21" fmla="*/ 78 h 134"/>
              <a:gd name="T22" fmla="*/ 46 w 66"/>
              <a:gd name="T23" fmla="*/ 68 h 134"/>
              <a:gd name="T24" fmla="*/ 44 w 66"/>
              <a:gd name="T25" fmla="*/ 59 h 134"/>
              <a:gd name="T26" fmla="*/ 53 w 66"/>
              <a:gd name="T27" fmla="*/ 50 h 134"/>
              <a:gd name="T28" fmla="*/ 55 w 66"/>
              <a:gd name="T29" fmla="*/ 34 h 134"/>
              <a:gd name="T30" fmla="*/ 49 w 66"/>
              <a:gd name="T31" fmla="*/ 26 h 134"/>
              <a:gd name="T32" fmla="*/ 49 w 66"/>
              <a:gd name="T33" fmla="*/ 22 h 134"/>
              <a:gd name="T34" fmla="*/ 53 w 66"/>
              <a:gd name="T35" fmla="*/ 11 h 134"/>
              <a:gd name="T36" fmla="*/ 50 w 66"/>
              <a:gd name="T37" fmla="*/ 7 h 134"/>
              <a:gd name="T38" fmla="*/ 41 w 66"/>
              <a:gd name="T39" fmla="*/ 5 h 134"/>
              <a:gd name="T40" fmla="*/ 25 w 66"/>
              <a:gd name="T41" fmla="*/ 1 h 134"/>
              <a:gd name="T42" fmla="*/ 16 w 66"/>
              <a:gd name="T43" fmla="*/ 4 h 134"/>
              <a:gd name="T44" fmla="*/ 15 w 66"/>
              <a:gd name="T45" fmla="*/ 12 h 134"/>
              <a:gd name="T46" fmla="*/ 15 w 66"/>
              <a:gd name="T47" fmla="*/ 20 h 134"/>
              <a:gd name="T48" fmla="*/ 15 w 66"/>
              <a:gd name="T49" fmla="*/ 23 h 134"/>
              <a:gd name="T50" fmla="*/ 12 w 66"/>
              <a:gd name="T51" fmla="*/ 30 h 134"/>
              <a:gd name="T52" fmla="*/ 13 w 66"/>
              <a:gd name="T53" fmla="*/ 34 h 134"/>
              <a:gd name="T54" fmla="*/ 16 w 66"/>
              <a:gd name="T55" fmla="*/ 39 h 134"/>
              <a:gd name="T56" fmla="*/ 13 w 66"/>
              <a:gd name="T57" fmla="*/ 43 h 134"/>
              <a:gd name="T58" fmla="*/ 15 w 66"/>
              <a:gd name="T59" fmla="*/ 45 h 134"/>
              <a:gd name="T60" fmla="*/ 13 w 66"/>
              <a:gd name="T61" fmla="*/ 48 h 134"/>
              <a:gd name="T62" fmla="*/ 12 w 66"/>
              <a:gd name="T63" fmla="*/ 54 h 134"/>
              <a:gd name="T64" fmla="*/ 10 w 66"/>
              <a:gd name="T65" fmla="*/ 57 h 134"/>
              <a:gd name="T66" fmla="*/ 5 w 66"/>
              <a:gd name="T67" fmla="*/ 59 h 134"/>
              <a:gd name="T68" fmla="*/ 2 w 66"/>
              <a:gd name="T69" fmla="*/ 62 h 134"/>
              <a:gd name="T70" fmla="*/ 0 w 66"/>
              <a:gd name="T71" fmla="*/ 71 h 134"/>
              <a:gd name="T72" fmla="*/ 3 w 66"/>
              <a:gd name="T73" fmla="*/ 74 h 134"/>
              <a:gd name="T74" fmla="*/ 3 w 66"/>
              <a:gd name="T75" fmla="*/ 77 h 134"/>
              <a:gd name="T76" fmla="*/ 6 w 66"/>
              <a:gd name="T77" fmla="*/ 82 h 134"/>
              <a:gd name="T78" fmla="*/ 12 w 66"/>
              <a:gd name="T79" fmla="*/ 87 h 134"/>
              <a:gd name="T80" fmla="*/ 14 w 66"/>
              <a:gd name="T81" fmla="*/ 91 h 134"/>
              <a:gd name="T82" fmla="*/ 17 w 66"/>
              <a:gd name="T83" fmla="*/ 92 h 134"/>
              <a:gd name="T84" fmla="*/ 21 w 66"/>
              <a:gd name="T85" fmla="*/ 94 h 134"/>
              <a:gd name="T86" fmla="*/ 25 w 66"/>
              <a:gd name="T87" fmla="*/ 99 h 134"/>
              <a:gd name="T88" fmla="*/ 36 w 66"/>
              <a:gd name="T89" fmla="*/ 134 h 134"/>
              <a:gd name="T90" fmla="*/ 37 w 66"/>
              <a:gd name="T91"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134">
                <a:moveTo>
                  <a:pt x="37" y="133"/>
                </a:moveTo>
                <a:cubicBezTo>
                  <a:pt x="43" y="125"/>
                  <a:pt x="43" y="125"/>
                  <a:pt x="43" y="125"/>
                </a:cubicBezTo>
                <a:cubicBezTo>
                  <a:pt x="44" y="118"/>
                  <a:pt x="44" y="118"/>
                  <a:pt x="44" y="118"/>
                </a:cubicBezTo>
                <a:cubicBezTo>
                  <a:pt x="44" y="109"/>
                  <a:pt x="44" y="109"/>
                  <a:pt x="44" y="109"/>
                </a:cubicBezTo>
                <a:cubicBezTo>
                  <a:pt x="51" y="108"/>
                  <a:pt x="51" y="108"/>
                  <a:pt x="51" y="108"/>
                </a:cubicBezTo>
                <a:cubicBezTo>
                  <a:pt x="53" y="106"/>
                  <a:pt x="53" y="106"/>
                  <a:pt x="53" y="106"/>
                </a:cubicBezTo>
                <a:cubicBezTo>
                  <a:pt x="54" y="101"/>
                  <a:pt x="54" y="101"/>
                  <a:pt x="54" y="101"/>
                </a:cubicBezTo>
                <a:cubicBezTo>
                  <a:pt x="62" y="96"/>
                  <a:pt x="62" y="96"/>
                  <a:pt x="62" y="96"/>
                </a:cubicBezTo>
                <a:cubicBezTo>
                  <a:pt x="66" y="91"/>
                  <a:pt x="66" y="91"/>
                  <a:pt x="66" y="91"/>
                </a:cubicBezTo>
                <a:cubicBezTo>
                  <a:pt x="65" y="79"/>
                  <a:pt x="65" y="79"/>
                  <a:pt x="65" y="79"/>
                </a:cubicBezTo>
                <a:cubicBezTo>
                  <a:pt x="64" y="79"/>
                  <a:pt x="64" y="79"/>
                  <a:pt x="64" y="78"/>
                </a:cubicBezTo>
                <a:cubicBezTo>
                  <a:pt x="59" y="73"/>
                  <a:pt x="53" y="70"/>
                  <a:pt x="46" y="68"/>
                </a:cubicBezTo>
                <a:cubicBezTo>
                  <a:pt x="43" y="67"/>
                  <a:pt x="42" y="61"/>
                  <a:pt x="44" y="59"/>
                </a:cubicBezTo>
                <a:cubicBezTo>
                  <a:pt x="47" y="56"/>
                  <a:pt x="50" y="53"/>
                  <a:pt x="53" y="50"/>
                </a:cubicBezTo>
                <a:cubicBezTo>
                  <a:pt x="57" y="45"/>
                  <a:pt x="57" y="40"/>
                  <a:pt x="55" y="34"/>
                </a:cubicBezTo>
                <a:cubicBezTo>
                  <a:pt x="53" y="31"/>
                  <a:pt x="51" y="29"/>
                  <a:pt x="49" y="26"/>
                </a:cubicBezTo>
                <a:cubicBezTo>
                  <a:pt x="48" y="25"/>
                  <a:pt x="48" y="23"/>
                  <a:pt x="49" y="22"/>
                </a:cubicBezTo>
                <a:cubicBezTo>
                  <a:pt x="50" y="18"/>
                  <a:pt x="52" y="14"/>
                  <a:pt x="53" y="11"/>
                </a:cubicBezTo>
                <a:cubicBezTo>
                  <a:pt x="54" y="9"/>
                  <a:pt x="52" y="6"/>
                  <a:pt x="50" y="7"/>
                </a:cubicBezTo>
                <a:cubicBezTo>
                  <a:pt x="46" y="8"/>
                  <a:pt x="43" y="8"/>
                  <a:pt x="41" y="5"/>
                </a:cubicBezTo>
                <a:cubicBezTo>
                  <a:pt x="36" y="0"/>
                  <a:pt x="31" y="0"/>
                  <a:pt x="25" y="1"/>
                </a:cubicBezTo>
                <a:cubicBezTo>
                  <a:pt x="22" y="2"/>
                  <a:pt x="19" y="3"/>
                  <a:pt x="16" y="4"/>
                </a:cubicBezTo>
                <a:cubicBezTo>
                  <a:pt x="15" y="12"/>
                  <a:pt x="15" y="12"/>
                  <a:pt x="15" y="12"/>
                </a:cubicBezTo>
                <a:cubicBezTo>
                  <a:pt x="15" y="20"/>
                  <a:pt x="15" y="20"/>
                  <a:pt x="15" y="20"/>
                </a:cubicBezTo>
                <a:cubicBezTo>
                  <a:pt x="15" y="23"/>
                  <a:pt x="15" y="23"/>
                  <a:pt x="15" y="23"/>
                </a:cubicBezTo>
                <a:cubicBezTo>
                  <a:pt x="12" y="30"/>
                  <a:pt x="12" y="30"/>
                  <a:pt x="12" y="30"/>
                </a:cubicBezTo>
                <a:cubicBezTo>
                  <a:pt x="13" y="34"/>
                  <a:pt x="13" y="34"/>
                  <a:pt x="13" y="34"/>
                </a:cubicBezTo>
                <a:cubicBezTo>
                  <a:pt x="16" y="39"/>
                  <a:pt x="16" y="39"/>
                  <a:pt x="16" y="39"/>
                </a:cubicBezTo>
                <a:cubicBezTo>
                  <a:pt x="13" y="43"/>
                  <a:pt x="13" y="43"/>
                  <a:pt x="13" y="43"/>
                </a:cubicBezTo>
                <a:cubicBezTo>
                  <a:pt x="15" y="45"/>
                  <a:pt x="15" y="45"/>
                  <a:pt x="15" y="45"/>
                </a:cubicBezTo>
                <a:cubicBezTo>
                  <a:pt x="13" y="48"/>
                  <a:pt x="13" y="48"/>
                  <a:pt x="13" y="48"/>
                </a:cubicBezTo>
                <a:cubicBezTo>
                  <a:pt x="12" y="54"/>
                  <a:pt x="12" y="54"/>
                  <a:pt x="12" y="54"/>
                </a:cubicBezTo>
                <a:cubicBezTo>
                  <a:pt x="10" y="57"/>
                  <a:pt x="10" y="57"/>
                  <a:pt x="10" y="57"/>
                </a:cubicBezTo>
                <a:cubicBezTo>
                  <a:pt x="5" y="59"/>
                  <a:pt x="5" y="59"/>
                  <a:pt x="5" y="59"/>
                </a:cubicBezTo>
                <a:cubicBezTo>
                  <a:pt x="2" y="62"/>
                  <a:pt x="2" y="62"/>
                  <a:pt x="2" y="62"/>
                </a:cubicBezTo>
                <a:cubicBezTo>
                  <a:pt x="0" y="71"/>
                  <a:pt x="0" y="71"/>
                  <a:pt x="0" y="71"/>
                </a:cubicBezTo>
                <a:cubicBezTo>
                  <a:pt x="3" y="74"/>
                  <a:pt x="3" y="74"/>
                  <a:pt x="3" y="74"/>
                </a:cubicBezTo>
                <a:cubicBezTo>
                  <a:pt x="3" y="77"/>
                  <a:pt x="3" y="77"/>
                  <a:pt x="3" y="77"/>
                </a:cubicBezTo>
                <a:cubicBezTo>
                  <a:pt x="6" y="82"/>
                  <a:pt x="6" y="82"/>
                  <a:pt x="6" y="82"/>
                </a:cubicBezTo>
                <a:cubicBezTo>
                  <a:pt x="12" y="87"/>
                  <a:pt x="12" y="87"/>
                  <a:pt x="12" y="87"/>
                </a:cubicBezTo>
                <a:cubicBezTo>
                  <a:pt x="14" y="91"/>
                  <a:pt x="14" y="91"/>
                  <a:pt x="14" y="91"/>
                </a:cubicBezTo>
                <a:cubicBezTo>
                  <a:pt x="17" y="92"/>
                  <a:pt x="17" y="92"/>
                  <a:pt x="17" y="92"/>
                </a:cubicBezTo>
                <a:cubicBezTo>
                  <a:pt x="21" y="94"/>
                  <a:pt x="21" y="94"/>
                  <a:pt x="21" y="94"/>
                </a:cubicBezTo>
                <a:cubicBezTo>
                  <a:pt x="25" y="99"/>
                  <a:pt x="25" y="99"/>
                  <a:pt x="25" y="99"/>
                </a:cubicBezTo>
                <a:cubicBezTo>
                  <a:pt x="36" y="134"/>
                  <a:pt x="36" y="134"/>
                  <a:pt x="36" y="134"/>
                </a:cubicBezTo>
                <a:lnTo>
                  <a:pt x="37" y="13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4" name="Rectangle 303">
            <a:extLst>
              <a:ext uri="{FF2B5EF4-FFF2-40B4-BE49-F238E27FC236}">
                <a16:creationId xmlns:a16="http://schemas.microsoft.com/office/drawing/2014/main" id="{4C1FDE1D-049B-E5E3-37E8-1C9E1D233C4B}"/>
              </a:ext>
            </a:extLst>
          </p:cNvPr>
          <p:cNvSpPr>
            <a:spLocks noChangeArrowheads="1"/>
          </p:cNvSpPr>
          <p:nvPr/>
        </p:nvSpPr>
        <p:spPr bwMode="auto">
          <a:xfrm>
            <a:off x="21207038" y="7377114"/>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304">
            <a:extLst>
              <a:ext uri="{FF2B5EF4-FFF2-40B4-BE49-F238E27FC236}">
                <a16:creationId xmlns:a16="http://schemas.microsoft.com/office/drawing/2014/main" id="{CA2E6A12-4C4D-F21C-5634-205586F9F648}"/>
              </a:ext>
            </a:extLst>
          </p:cNvPr>
          <p:cNvSpPr>
            <a:spLocks/>
          </p:cNvSpPr>
          <p:nvPr/>
        </p:nvSpPr>
        <p:spPr bwMode="auto">
          <a:xfrm>
            <a:off x="20272001" y="7383465"/>
            <a:ext cx="1085850" cy="1050926"/>
          </a:xfrm>
          <a:custGeom>
            <a:avLst/>
            <a:gdLst>
              <a:gd name="T0" fmla="*/ 180 w 346"/>
              <a:gd name="T1" fmla="*/ 314 h 335"/>
              <a:gd name="T2" fmla="*/ 194 w 346"/>
              <a:gd name="T3" fmla="*/ 317 h 335"/>
              <a:gd name="T4" fmla="*/ 200 w 346"/>
              <a:gd name="T5" fmla="*/ 333 h 335"/>
              <a:gd name="T6" fmla="*/ 220 w 346"/>
              <a:gd name="T7" fmla="*/ 334 h 335"/>
              <a:gd name="T8" fmla="*/ 247 w 346"/>
              <a:gd name="T9" fmla="*/ 326 h 335"/>
              <a:gd name="T10" fmla="*/ 346 w 346"/>
              <a:gd name="T11" fmla="*/ 259 h 335"/>
              <a:gd name="T12" fmla="*/ 335 w 346"/>
              <a:gd name="T13" fmla="*/ 245 h 335"/>
              <a:gd name="T14" fmla="*/ 322 w 346"/>
              <a:gd name="T15" fmla="*/ 240 h 335"/>
              <a:gd name="T16" fmla="*/ 313 w 346"/>
              <a:gd name="T17" fmla="*/ 229 h 335"/>
              <a:gd name="T18" fmla="*/ 309 w 346"/>
              <a:gd name="T19" fmla="*/ 215 h 335"/>
              <a:gd name="T20" fmla="*/ 303 w 346"/>
              <a:gd name="T21" fmla="*/ 203 h 335"/>
              <a:gd name="T22" fmla="*/ 309 w 346"/>
              <a:gd name="T23" fmla="*/ 193 h 335"/>
              <a:gd name="T24" fmla="*/ 310 w 346"/>
              <a:gd name="T25" fmla="*/ 177 h 335"/>
              <a:gd name="T26" fmla="*/ 306 w 346"/>
              <a:gd name="T27" fmla="*/ 156 h 335"/>
              <a:gd name="T28" fmla="*/ 303 w 346"/>
              <a:gd name="T29" fmla="*/ 139 h 335"/>
              <a:gd name="T30" fmla="*/ 305 w 346"/>
              <a:gd name="T31" fmla="*/ 130 h 335"/>
              <a:gd name="T32" fmla="*/ 293 w 346"/>
              <a:gd name="T33" fmla="*/ 96 h 335"/>
              <a:gd name="T34" fmla="*/ 285 w 346"/>
              <a:gd name="T35" fmla="*/ 89 h 335"/>
              <a:gd name="T36" fmla="*/ 280 w 346"/>
              <a:gd name="T37" fmla="*/ 84 h 335"/>
              <a:gd name="T38" fmla="*/ 271 w 346"/>
              <a:gd name="T39" fmla="*/ 74 h 335"/>
              <a:gd name="T40" fmla="*/ 268 w 346"/>
              <a:gd name="T41" fmla="*/ 68 h 335"/>
              <a:gd name="T42" fmla="*/ 273 w 346"/>
              <a:gd name="T43" fmla="*/ 56 h 335"/>
              <a:gd name="T44" fmla="*/ 280 w 346"/>
              <a:gd name="T45" fmla="*/ 51 h 335"/>
              <a:gd name="T46" fmla="*/ 283 w 346"/>
              <a:gd name="T47" fmla="*/ 42 h 335"/>
              <a:gd name="T48" fmla="*/ 284 w 346"/>
              <a:gd name="T49" fmla="*/ 36 h 335"/>
              <a:gd name="T50" fmla="*/ 280 w 346"/>
              <a:gd name="T51" fmla="*/ 27 h 335"/>
              <a:gd name="T52" fmla="*/ 283 w 346"/>
              <a:gd name="T53" fmla="*/ 17 h 335"/>
              <a:gd name="T54" fmla="*/ 284 w 346"/>
              <a:gd name="T55" fmla="*/ 1 h 335"/>
              <a:gd name="T56" fmla="*/ 267 w 346"/>
              <a:gd name="T57" fmla="*/ 4 h 335"/>
              <a:gd name="T58" fmla="*/ 235 w 346"/>
              <a:gd name="T59" fmla="*/ 6 h 335"/>
              <a:gd name="T60" fmla="*/ 192 w 346"/>
              <a:gd name="T61" fmla="*/ 8 h 335"/>
              <a:gd name="T62" fmla="*/ 162 w 346"/>
              <a:gd name="T63" fmla="*/ 14 h 335"/>
              <a:gd name="T64" fmla="*/ 124 w 346"/>
              <a:gd name="T65" fmla="*/ 34 h 335"/>
              <a:gd name="T66" fmla="*/ 117 w 346"/>
              <a:gd name="T67" fmla="*/ 44 h 335"/>
              <a:gd name="T68" fmla="*/ 120 w 346"/>
              <a:gd name="T69" fmla="*/ 77 h 335"/>
              <a:gd name="T70" fmla="*/ 130 w 346"/>
              <a:gd name="T71" fmla="*/ 90 h 335"/>
              <a:gd name="T72" fmla="*/ 104 w 346"/>
              <a:gd name="T73" fmla="*/ 99 h 335"/>
              <a:gd name="T74" fmla="*/ 94 w 346"/>
              <a:gd name="T75" fmla="*/ 110 h 335"/>
              <a:gd name="T76" fmla="*/ 47 w 346"/>
              <a:gd name="T77" fmla="*/ 149 h 335"/>
              <a:gd name="T78" fmla="*/ 26 w 346"/>
              <a:gd name="T79" fmla="*/ 151 h 335"/>
              <a:gd name="T80" fmla="*/ 9 w 346"/>
              <a:gd name="T81" fmla="*/ 160 h 335"/>
              <a:gd name="T82" fmla="*/ 0 w 346"/>
              <a:gd name="T83" fmla="*/ 187 h 335"/>
              <a:gd name="T84" fmla="*/ 176 w 346"/>
              <a:gd name="T85" fmla="*/ 3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6" h="335">
                <a:moveTo>
                  <a:pt x="176" y="311"/>
                </a:moveTo>
                <a:cubicBezTo>
                  <a:pt x="180" y="314"/>
                  <a:pt x="180" y="314"/>
                  <a:pt x="180" y="314"/>
                </a:cubicBezTo>
                <a:cubicBezTo>
                  <a:pt x="188" y="314"/>
                  <a:pt x="188" y="314"/>
                  <a:pt x="188" y="314"/>
                </a:cubicBezTo>
                <a:cubicBezTo>
                  <a:pt x="194" y="317"/>
                  <a:pt x="194" y="317"/>
                  <a:pt x="194" y="317"/>
                </a:cubicBezTo>
                <a:cubicBezTo>
                  <a:pt x="201" y="323"/>
                  <a:pt x="201" y="323"/>
                  <a:pt x="201" y="323"/>
                </a:cubicBezTo>
                <a:cubicBezTo>
                  <a:pt x="200" y="333"/>
                  <a:pt x="200" y="333"/>
                  <a:pt x="200" y="333"/>
                </a:cubicBezTo>
                <a:cubicBezTo>
                  <a:pt x="204" y="335"/>
                  <a:pt x="204" y="335"/>
                  <a:pt x="204" y="335"/>
                </a:cubicBezTo>
                <a:cubicBezTo>
                  <a:pt x="220" y="334"/>
                  <a:pt x="220" y="334"/>
                  <a:pt x="220" y="334"/>
                </a:cubicBezTo>
                <a:cubicBezTo>
                  <a:pt x="220" y="333"/>
                  <a:pt x="220" y="333"/>
                  <a:pt x="220" y="333"/>
                </a:cubicBezTo>
                <a:cubicBezTo>
                  <a:pt x="247" y="326"/>
                  <a:pt x="247" y="326"/>
                  <a:pt x="247" y="326"/>
                </a:cubicBezTo>
                <a:cubicBezTo>
                  <a:pt x="269" y="306"/>
                  <a:pt x="269" y="306"/>
                  <a:pt x="269" y="306"/>
                </a:cubicBezTo>
                <a:cubicBezTo>
                  <a:pt x="346" y="259"/>
                  <a:pt x="346" y="259"/>
                  <a:pt x="346" y="259"/>
                </a:cubicBezTo>
                <a:cubicBezTo>
                  <a:pt x="345" y="259"/>
                  <a:pt x="345" y="259"/>
                  <a:pt x="345" y="259"/>
                </a:cubicBezTo>
                <a:cubicBezTo>
                  <a:pt x="335" y="245"/>
                  <a:pt x="335" y="245"/>
                  <a:pt x="335" y="245"/>
                </a:cubicBezTo>
                <a:cubicBezTo>
                  <a:pt x="329" y="240"/>
                  <a:pt x="329" y="240"/>
                  <a:pt x="329" y="240"/>
                </a:cubicBezTo>
                <a:cubicBezTo>
                  <a:pt x="322" y="240"/>
                  <a:pt x="322" y="240"/>
                  <a:pt x="322" y="240"/>
                </a:cubicBezTo>
                <a:cubicBezTo>
                  <a:pt x="316" y="238"/>
                  <a:pt x="316" y="238"/>
                  <a:pt x="316" y="238"/>
                </a:cubicBezTo>
                <a:cubicBezTo>
                  <a:pt x="313" y="229"/>
                  <a:pt x="313" y="229"/>
                  <a:pt x="313" y="229"/>
                </a:cubicBezTo>
                <a:cubicBezTo>
                  <a:pt x="312" y="223"/>
                  <a:pt x="312" y="223"/>
                  <a:pt x="312" y="223"/>
                </a:cubicBezTo>
                <a:cubicBezTo>
                  <a:pt x="309" y="215"/>
                  <a:pt x="309" y="215"/>
                  <a:pt x="309" y="215"/>
                </a:cubicBezTo>
                <a:cubicBezTo>
                  <a:pt x="303" y="206"/>
                  <a:pt x="303" y="206"/>
                  <a:pt x="303" y="206"/>
                </a:cubicBezTo>
                <a:cubicBezTo>
                  <a:pt x="303" y="203"/>
                  <a:pt x="303" y="203"/>
                  <a:pt x="303" y="203"/>
                </a:cubicBezTo>
                <a:cubicBezTo>
                  <a:pt x="308" y="200"/>
                  <a:pt x="308" y="200"/>
                  <a:pt x="308" y="200"/>
                </a:cubicBezTo>
                <a:cubicBezTo>
                  <a:pt x="309" y="193"/>
                  <a:pt x="309" y="193"/>
                  <a:pt x="309" y="193"/>
                </a:cubicBezTo>
                <a:cubicBezTo>
                  <a:pt x="307" y="183"/>
                  <a:pt x="307" y="183"/>
                  <a:pt x="307" y="183"/>
                </a:cubicBezTo>
                <a:cubicBezTo>
                  <a:pt x="310" y="177"/>
                  <a:pt x="310" y="177"/>
                  <a:pt x="310" y="177"/>
                </a:cubicBezTo>
                <a:cubicBezTo>
                  <a:pt x="306" y="171"/>
                  <a:pt x="306" y="171"/>
                  <a:pt x="306" y="171"/>
                </a:cubicBezTo>
                <a:cubicBezTo>
                  <a:pt x="306" y="156"/>
                  <a:pt x="306" y="156"/>
                  <a:pt x="306" y="156"/>
                </a:cubicBezTo>
                <a:cubicBezTo>
                  <a:pt x="306" y="142"/>
                  <a:pt x="306" y="142"/>
                  <a:pt x="306" y="142"/>
                </a:cubicBezTo>
                <a:cubicBezTo>
                  <a:pt x="303" y="139"/>
                  <a:pt x="303" y="139"/>
                  <a:pt x="303" y="139"/>
                </a:cubicBezTo>
                <a:cubicBezTo>
                  <a:pt x="302" y="133"/>
                  <a:pt x="302" y="133"/>
                  <a:pt x="302" y="133"/>
                </a:cubicBezTo>
                <a:cubicBezTo>
                  <a:pt x="305" y="130"/>
                  <a:pt x="305" y="130"/>
                  <a:pt x="305" y="130"/>
                </a:cubicBezTo>
                <a:cubicBezTo>
                  <a:pt x="304" y="131"/>
                  <a:pt x="304" y="131"/>
                  <a:pt x="304" y="131"/>
                </a:cubicBezTo>
                <a:cubicBezTo>
                  <a:pt x="293" y="96"/>
                  <a:pt x="293" y="96"/>
                  <a:pt x="293" y="96"/>
                </a:cubicBezTo>
                <a:cubicBezTo>
                  <a:pt x="289" y="91"/>
                  <a:pt x="289" y="91"/>
                  <a:pt x="289" y="91"/>
                </a:cubicBezTo>
                <a:cubicBezTo>
                  <a:pt x="285" y="89"/>
                  <a:pt x="285" y="89"/>
                  <a:pt x="285" y="89"/>
                </a:cubicBezTo>
                <a:cubicBezTo>
                  <a:pt x="282" y="88"/>
                  <a:pt x="282" y="88"/>
                  <a:pt x="282" y="88"/>
                </a:cubicBezTo>
                <a:cubicBezTo>
                  <a:pt x="280" y="84"/>
                  <a:pt x="280" y="84"/>
                  <a:pt x="280" y="84"/>
                </a:cubicBezTo>
                <a:cubicBezTo>
                  <a:pt x="274" y="79"/>
                  <a:pt x="274" y="79"/>
                  <a:pt x="274" y="79"/>
                </a:cubicBezTo>
                <a:cubicBezTo>
                  <a:pt x="271" y="74"/>
                  <a:pt x="271" y="74"/>
                  <a:pt x="271" y="74"/>
                </a:cubicBezTo>
                <a:cubicBezTo>
                  <a:pt x="271" y="71"/>
                  <a:pt x="271" y="71"/>
                  <a:pt x="271" y="71"/>
                </a:cubicBezTo>
                <a:cubicBezTo>
                  <a:pt x="268" y="68"/>
                  <a:pt x="268" y="68"/>
                  <a:pt x="268" y="68"/>
                </a:cubicBezTo>
                <a:cubicBezTo>
                  <a:pt x="270" y="59"/>
                  <a:pt x="270" y="59"/>
                  <a:pt x="270" y="59"/>
                </a:cubicBezTo>
                <a:cubicBezTo>
                  <a:pt x="273" y="56"/>
                  <a:pt x="273" y="56"/>
                  <a:pt x="273" y="56"/>
                </a:cubicBezTo>
                <a:cubicBezTo>
                  <a:pt x="278" y="54"/>
                  <a:pt x="278" y="54"/>
                  <a:pt x="278" y="54"/>
                </a:cubicBezTo>
                <a:cubicBezTo>
                  <a:pt x="280" y="51"/>
                  <a:pt x="280" y="51"/>
                  <a:pt x="280" y="51"/>
                </a:cubicBezTo>
                <a:cubicBezTo>
                  <a:pt x="281" y="45"/>
                  <a:pt x="281" y="45"/>
                  <a:pt x="281" y="45"/>
                </a:cubicBezTo>
                <a:cubicBezTo>
                  <a:pt x="283" y="42"/>
                  <a:pt x="283" y="42"/>
                  <a:pt x="283" y="42"/>
                </a:cubicBezTo>
                <a:cubicBezTo>
                  <a:pt x="281" y="40"/>
                  <a:pt x="281" y="40"/>
                  <a:pt x="281" y="40"/>
                </a:cubicBezTo>
                <a:cubicBezTo>
                  <a:pt x="284" y="36"/>
                  <a:pt x="284" y="36"/>
                  <a:pt x="284" y="36"/>
                </a:cubicBezTo>
                <a:cubicBezTo>
                  <a:pt x="281" y="31"/>
                  <a:pt x="281" y="31"/>
                  <a:pt x="281" y="31"/>
                </a:cubicBezTo>
                <a:cubicBezTo>
                  <a:pt x="280" y="27"/>
                  <a:pt x="280" y="27"/>
                  <a:pt x="280" y="27"/>
                </a:cubicBezTo>
                <a:cubicBezTo>
                  <a:pt x="283" y="20"/>
                  <a:pt x="283" y="20"/>
                  <a:pt x="283" y="20"/>
                </a:cubicBezTo>
                <a:cubicBezTo>
                  <a:pt x="283" y="17"/>
                  <a:pt x="283" y="17"/>
                  <a:pt x="283" y="17"/>
                </a:cubicBezTo>
                <a:cubicBezTo>
                  <a:pt x="283" y="9"/>
                  <a:pt x="283" y="9"/>
                  <a:pt x="283" y="9"/>
                </a:cubicBezTo>
                <a:cubicBezTo>
                  <a:pt x="284" y="1"/>
                  <a:pt x="284" y="1"/>
                  <a:pt x="284" y="1"/>
                </a:cubicBezTo>
                <a:cubicBezTo>
                  <a:pt x="282" y="2"/>
                  <a:pt x="280" y="3"/>
                  <a:pt x="278" y="3"/>
                </a:cubicBezTo>
                <a:cubicBezTo>
                  <a:pt x="274" y="4"/>
                  <a:pt x="271" y="4"/>
                  <a:pt x="267" y="4"/>
                </a:cubicBezTo>
                <a:cubicBezTo>
                  <a:pt x="262" y="0"/>
                  <a:pt x="256" y="6"/>
                  <a:pt x="251" y="3"/>
                </a:cubicBezTo>
                <a:cubicBezTo>
                  <a:pt x="245" y="0"/>
                  <a:pt x="241" y="5"/>
                  <a:pt x="235" y="6"/>
                </a:cubicBezTo>
                <a:cubicBezTo>
                  <a:pt x="231" y="6"/>
                  <a:pt x="227" y="6"/>
                  <a:pt x="223" y="6"/>
                </a:cubicBezTo>
                <a:cubicBezTo>
                  <a:pt x="213" y="4"/>
                  <a:pt x="202" y="5"/>
                  <a:pt x="192" y="8"/>
                </a:cubicBezTo>
                <a:cubicBezTo>
                  <a:pt x="187" y="10"/>
                  <a:pt x="181" y="10"/>
                  <a:pt x="176" y="10"/>
                </a:cubicBezTo>
                <a:cubicBezTo>
                  <a:pt x="171" y="10"/>
                  <a:pt x="166" y="11"/>
                  <a:pt x="162" y="14"/>
                </a:cubicBezTo>
                <a:cubicBezTo>
                  <a:pt x="155" y="18"/>
                  <a:pt x="147" y="21"/>
                  <a:pt x="140" y="25"/>
                </a:cubicBezTo>
                <a:cubicBezTo>
                  <a:pt x="134" y="27"/>
                  <a:pt x="128" y="29"/>
                  <a:pt x="124" y="34"/>
                </a:cubicBezTo>
                <a:cubicBezTo>
                  <a:pt x="120" y="37"/>
                  <a:pt x="116" y="39"/>
                  <a:pt x="112" y="39"/>
                </a:cubicBezTo>
                <a:cubicBezTo>
                  <a:pt x="117" y="44"/>
                  <a:pt x="117" y="44"/>
                  <a:pt x="117" y="44"/>
                </a:cubicBezTo>
                <a:cubicBezTo>
                  <a:pt x="118" y="55"/>
                  <a:pt x="118" y="55"/>
                  <a:pt x="118" y="55"/>
                </a:cubicBezTo>
                <a:cubicBezTo>
                  <a:pt x="120" y="77"/>
                  <a:pt x="120" y="77"/>
                  <a:pt x="120" y="77"/>
                </a:cubicBezTo>
                <a:cubicBezTo>
                  <a:pt x="124" y="85"/>
                  <a:pt x="124" y="85"/>
                  <a:pt x="124" y="85"/>
                </a:cubicBezTo>
                <a:cubicBezTo>
                  <a:pt x="130" y="90"/>
                  <a:pt x="130" y="90"/>
                  <a:pt x="130" y="90"/>
                </a:cubicBezTo>
                <a:cubicBezTo>
                  <a:pt x="127" y="99"/>
                  <a:pt x="127" y="99"/>
                  <a:pt x="127" y="99"/>
                </a:cubicBezTo>
                <a:cubicBezTo>
                  <a:pt x="104" y="99"/>
                  <a:pt x="104" y="99"/>
                  <a:pt x="104" y="99"/>
                </a:cubicBezTo>
                <a:cubicBezTo>
                  <a:pt x="98" y="107"/>
                  <a:pt x="98" y="107"/>
                  <a:pt x="98" y="107"/>
                </a:cubicBezTo>
                <a:cubicBezTo>
                  <a:pt x="94" y="110"/>
                  <a:pt x="94" y="110"/>
                  <a:pt x="94" y="110"/>
                </a:cubicBezTo>
                <a:cubicBezTo>
                  <a:pt x="93" y="119"/>
                  <a:pt x="93" y="119"/>
                  <a:pt x="93" y="119"/>
                </a:cubicBezTo>
                <a:cubicBezTo>
                  <a:pt x="47" y="149"/>
                  <a:pt x="47" y="149"/>
                  <a:pt x="47" y="149"/>
                </a:cubicBezTo>
                <a:cubicBezTo>
                  <a:pt x="37" y="151"/>
                  <a:pt x="37" y="151"/>
                  <a:pt x="37" y="151"/>
                </a:cubicBezTo>
                <a:cubicBezTo>
                  <a:pt x="26" y="151"/>
                  <a:pt x="26" y="151"/>
                  <a:pt x="26" y="151"/>
                </a:cubicBezTo>
                <a:cubicBezTo>
                  <a:pt x="15" y="154"/>
                  <a:pt x="15" y="154"/>
                  <a:pt x="15" y="154"/>
                </a:cubicBezTo>
                <a:cubicBezTo>
                  <a:pt x="9" y="160"/>
                  <a:pt x="9" y="160"/>
                  <a:pt x="9" y="160"/>
                </a:cubicBezTo>
                <a:cubicBezTo>
                  <a:pt x="1" y="166"/>
                  <a:pt x="1" y="166"/>
                  <a:pt x="1" y="166"/>
                </a:cubicBezTo>
                <a:cubicBezTo>
                  <a:pt x="0" y="187"/>
                  <a:pt x="0" y="187"/>
                  <a:pt x="0" y="187"/>
                </a:cubicBezTo>
                <a:cubicBezTo>
                  <a:pt x="175" y="302"/>
                  <a:pt x="175" y="302"/>
                  <a:pt x="175" y="302"/>
                </a:cubicBezTo>
                <a:lnTo>
                  <a:pt x="176" y="31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305">
            <a:extLst>
              <a:ext uri="{FF2B5EF4-FFF2-40B4-BE49-F238E27FC236}">
                <a16:creationId xmlns:a16="http://schemas.microsoft.com/office/drawing/2014/main" id="{8274965A-8B0C-E099-D721-E640107272B7}"/>
              </a:ext>
            </a:extLst>
          </p:cNvPr>
          <p:cNvSpPr>
            <a:spLocks/>
          </p:cNvSpPr>
          <p:nvPr/>
        </p:nvSpPr>
        <p:spPr bwMode="auto">
          <a:xfrm>
            <a:off x="20056100" y="8097839"/>
            <a:ext cx="906464" cy="819150"/>
          </a:xfrm>
          <a:custGeom>
            <a:avLst/>
            <a:gdLst>
              <a:gd name="T0" fmla="*/ 17 w 289"/>
              <a:gd name="T1" fmla="*/ 225 h 261"/>
              <a:gd name="T2" fmla="*/ 23 w 289"/>
              <a:gd name="T3" fmla="*/ 225 h 261"/>
              <a:gd name="T4" fmla="*/ 28 w 289"/>
              <a:gd name="T5" fmla="*/ 227 h 261"/>
              <a:gd name="T6" fmla="*/ 31 w 289"/>
              <a:gd name="T7" fmla="*/ 230 h 261"/>
              <a:gd name="T8" fmla="*/ 42 w 289"/>
              <a:gd name="T9" fmla="*/ 233 h 261"/>
              <a:gd name="T10" fmla="*/ 49 w 289"/>
              <a:gd name="T11" fmla="*/ 230 h 261"/>
              <a:gd name="T12" fmla="*/ 55 w 289"/>
              <a:gd name="T13" fmla="*/ 225 h 261"/>
              <a:gd name="T14" fmla="*/ 62 w 289"/>
              <a:gd name="T15" fmla="*/ 226 h 261"/>
              <a:gd name="T16" fmla="*/ 68 w 289"/>
              <a:gd name="T17" fmla="*/ 227 h 261"/>
              <a:gd name="T18" fmla="*/ 72 w 289"/>
              <a:gd name="T19" fmla="*/ 237 h 261"/>
              <a:gd name="T20" fmla="*/ 77 w 289"/>
              <a:gd name="T21" fmla="*/ 242 h 261"/>
              <a:gd name="T22" fmla="*/ 73 w 289"/>
              <a:gd name="T23" fmla="*/ 251 h 261"/>
              <a:gd name="T24" fmla="*/ 77 w 289"/>
              <a:gd name="T25" fmla="*/ 249 h 261"/>
              <a:gd name="T26" fmla="*/ 79 w 289"/>
              <a:gd name="T27" fmla="*/ 252 h 261"/>
              <a:gd name="T28" fmla="*/ 80 w 289"/>
              <a:gd name="T29" fmla="*/ 256 h 261"/>
              <a:gd name="T30" fmla="*/ 86 w 289"/>
              <a:gd name="T31" fmla="*/ 257 h 261"/>
              <a:gd name="T32" fmla="*/ 87 w 289"/>
              <a:gd name="T33" fmla="*/ 260 h 261"/>
              <a:gd name="T34" fmla="*/ 94 w 289"/>
              <a:gd name="T35" fmla="*/ 257 h 261"/>
              <a:gd name="T36" fmla="*/ 105 w 289"/>
              <a:gd name="T37" fmla="*/ 259 h 261"/>
              <a:gd name="T38" fmla="*/ 111 w 289"/>
              <a:gd name="T39" fmla="*/ 255 h 261"/>
              <a:gd name="T40" fmla="*/ 117 w 289"/>
              <a:gd name="T41" fmla="*/ 259 h 261"/>
              <a:gd name="T42" fmla="*/ 125 w 289"/>
              <a:gd name="T43" fmla="*/ 257 h 261"/>
              <a:gd name="T44" fmla="*/ 128 w 289"/>
              <a:gd name="T45" fmla="*/ 250 h 261"/>
              <a:gd name="T46" fmla="*/ 128 w 289"/>
              <a:gd name="T47" fmla="*/ 244 h 261"/>
              <a:gd name="T48" fmla="*/ 130 w 289"/>
              <a:gd name="T49" fmla="*/ 239 h 261"/>
              <a:gd name="T50" fmla="*/ 136 w 289"/>
              <a:gd name="T51" fmla="*/ 230 h 261"/>
              <a:gd name="T52" fmla="*/ 145 w 289"/>
              <a:gd name="T53" fmla="*/ 214 h 261"/>
              <a:gd name="T54" fmla="*/ 152 w 289"/>
              <a:gd name="T55" fmla="*/ 206 h 261"/>
              <a:gd name="T56" fmla="*/ 159 w 289"/>
              <a:gd name="T57" fmla="*/ 204 h 261"/>
              <a:gd name="T58" fmla="*/ 170 w 289"/>
              <a:gd name="T59" fmla="*/ 198 h 261"/>
              <a:gd name="T60" fmla="*/ 196 w 289"/>
              <a:gd name="T61" fmla="*/ 181 h 261"/>
              <a:gd name="T62" fmla="*/ 215 w 289"/>
              <a:gd name="T63" fmla="*/ 176 h 261"/>
              <a:gd name="T64" fmla="*/ 227 w 289"/>
              <a:gd name="T65" fmla="*/ 178 h 261"/>
              <a:gd name="T66" fmla="*/ 249 w 289"/>
              <a:gd name="T67" fmla="*/ 175 h 261"/>
              <a:gd name="T68" fmla="*/ 264 w 289"/>
              <a:gd name="T69" fmla="*/ 173 h 261"/>
              <a:gd name="T70" fmla="*/ 284 w 289"/>
              <a:gd name="T71" fmla="*/ 165 h 261"/>
              <a:gd name="T72" fmla="*/ 288 w 289"/>
              <a:gd name="T73" fmla="*/ 153 h 261"/>
              <a:gd name="T74" fmla="*/ 273 w 289"/>
              <a:gd name="T75" fmla="*/ 107 h 261"/>
              <a:gd name="T76" fmla="*/ 270 w 289"/>
              <a:gd name="T77" fmla="*/ 95 h 261"/>
              <a:gd name="T78" fmla="*/ 257 w 289"/>
              <a:gd name="T79" fmla="*/ 86 h 261"/>
              <a:gd name="T80" fmla="*/ 245 w 289"/>
              <a:gd name="T81" fmla="*/ 83 h 261"/>
              <a:gd name="T82" fmla="*/ 133 w 289"/>
              <a:gd name="T83" fmla="*/ 1 h 261"/>
              <a:gd name="T84" fmla="*/ 125 w 289"/>
              <a:gd name="T85" fmla="*/ 152 h 261"/>
              <a:gd name="T86" fmla="*/ 123 w 289"/>
              <a:gd name="T87" fmla="*/ 171 h 261"/>
              <a:gd name="T88" fmla="*/ 57 w 289"/>
              <a:gd name="T89" fmla="*/ 169 h 261"/>
              <a:gd name="T90" fmla="*/ 48 w 289"/>
              <a:gd name="T91" fmla="*/ 162 h 261"/>
              <a:gd name="T92" fmla="*/ 34 w 289"/>
              <a:gd name="T93" fmla="*/ 173 h 261"/>
              <a:gd name="T94" fmla="*/ 25 w 289"/>
              <a:gd name="T95" fmla="*/ 163 h 261"/>
              <a:gd name="T96" fmla="*/ 20 w 289"/>
              <a:gd name="T97" fmla="*/ 173 h 261"/>
              <a:gd name="T98" fmla="*/ 14 w 289"/>
              <a:gd name="T99" fmla="*/ 179 h 261"/>
              <a:gd name="T100" fmla="*/ 0 w 289"/>
              <a:gd name="T101" fmla="*/ 203 h 261"/>
              <a:gd name="T102" fmla="*/ 11 w 289"/>
              <a:gd name="T103" fmla="*/ 22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261">
                <a:moveTo>
                  <a:pt x="11" y="224"/>
                </a:moveTo>
                <a:cubicBezTo>
                  <a:pt x="17" y="225"/>
                  <a:pt x="17" y="225"/>
                  <a:pt x="17" y="225"/>
                </a:cubicBezTo>
                <a:cubicBezTo>
                  <a:pt x="20" y="225"/>
                  <a:pt x="20" y="225"/>
                  <a:pt x="20" y="225"/>
                </a:cubicBezTo>
                <a:cubicBezTo>
                  <a:pt x="23" y="225"/>
                  <a:pt x="23" y="225"/>
                  <a:pt x="23" y="225"/>
                </a:cubicBezTo>
                <a:cubicBezTo>
                  <a:pt x="25" y="227"/>
                  <a:pt x="25" y="227"/>
                  <a:pt x="25" y="227"/>
                </a:cubicBezTo>
                <a:cubicBezTo>
                  <a:pt x="28" y="227"/>
                  <a:pt x="28" y="227"/>
                  <a:pt x="28" y="227"/>
                </a:cubicBezTo>
                <a:cubicBezTo>
                  <a:pt x="29" y="229"/>
                  <a:pt x="29" y="229"/>
                  <a:pt x="29" y="229"/>
                </a:cubicBezTo>
                <a:cubicBezTo>
                  <a:pt x="31" y="230"/>
                  <a:pt x="31" y="230"/>
                  <a:pt x="31" y="230"/>
                </a:cubicBezTo>
                <a:cubicBezTo>
                  <a:pt x="35" y="229"/>
                  <a:pt x="35" y="229"/>
                  <a:pt x="35" y="229"/>
                </a:cubicBezTo>
                <a:cubicBezTo>
                  <a:pt x="42" y="233"/>
                  <a:pt x="42" y="233"/>
                  <a:pt x="42" y="233"/>
                </a:cubicBezTo>
                <a:cubicBezTo>
                  <a:pt x="45" y="233"/>
                  <a:pt x="45" y="233"/>
                  <a:pt x="45" y="233"/>
                </a:cubicBezTo>
                <a:cubicBezTo>
                  <a:pt x="49" y="230"/>
                  <a:pt x="49" y="230"/>
                  <a:pt x="49" y="230"/>
                </a:cubicBezTo>
                <a:cubicBezTo>
                  <a:pt x="50" y="230"/>
                  <a:pt x="50" y="230"/>
                  <a:pt x="50" y="230"/>
                </a:cubicBezTo>
                <a:cubicBezTo>
                  <a:pt x="55" y="225"/>
                  <a:pt x="55" y="225"/>
                  <a:pt x="55" y="225"/>
                </a:cubicBezTo>
                <a:cubicBezTo>
                  <a:pt x="58" y="225"/>
                  <a:pt x="58" y="225"/>
                  <a:pt x="58" y="225"/>
                </a:cubicBezTo>
                <a:cubicBezTo>
                  <a:pt x="62" y="226"/>
                  <a:pt x="62" y="226"/>
                  <a:pt x="62" y="226"/>
                </a:cubicBezTo>
                <a:cubicBezTo>
                  <a:pt x="66" y="225"/>
                  <a:pt x="66" y="225"/>
                  <a:pt x="66" y="225"/>
                </a:cubicBezTo>
                <a:cubicBezTo>
                  <a:pt x="68" y="227"/>
                  <a:pt x="68" y="227"/>
                  <a:pt x="68" y="227"/>
                </a:cubicBezTo>
                <a:cubicBezTo>
                  <a:pt x="72" y="233"/>
                  <a:pt x="72" y="233"/>
                  <a:pt x="72" y="233"/>
                </a:cubicBezTo>
                <a:cubicBezTo>
                  <a:pt x="72" y="237"/>
                  <a:pt x="72" y="237"/>
                  <a:pt x="72" y="237"/>
                </a:cubicBezTo>
                <a:cubicBezTo>
                  <a:pt x="77" y="240"/>
                  <a:pt x="77" y="240"/>
                  <a:pt x="77" y="240"/>
                </a:cubicBezTo>
                <a:cubicBezTo>
                  <a:pt x="77" y="242"/>
                  <a:pt x="77" y="242"/>
                  <a:pt x="77" y="242"/>
                </a:cubicBezTo>
                <a:cubicBezTo>
                  <a:pt x="75" y="246"/>
                  <a:pt x="75" y="246"/>
                  <a:pt x="75" y="246"/>
                </a:cubicBezTo>
                <a:cubicBezTo>
                  <a:pt x="73" y="251"/>
                  <a:pt x="73" y="251"/>
                  <a:pt x="73" y="251"/>
                </a:cubicBezTo>
                <a:cubicBezTo>
                  <a:pt x="75" y="251"/>
                  <a:pt x="75" y="251"/>
                  <a:pt x="75" y="251"/>
                </a:cubicBezTo>
                <a:cubicBezTo>
                  <a:pt x="77" y="249"/>
                  <a:pt x="77" y="249"/>
                  <a:pt x="77" y="249"/>
                </a:cubicBezTo>
                <a:cubicBezTo>
                  <a:pt x="80" y="249"/>
                  <a:pt x="80" y="249"/>
                  <a:pt x="80" y="249"/>
                </a:cubicBezTo>
                <a:cubicBezTo>
                  <a:pt x="79" y="252"/>
                  <a:pt x="79" y="252"/>
                  <a:pt x="79" y="252"/>
                </a:cubicBezTo>
                <a:cubicBezTo>
                  <a:pt x="80" y="254"/>
                  <a:pt x="80" y="254"/>
                  <a:pt x="80" y="254"/>
                </a:cubicBezTo>
                <a:cubicBezTo>
                  <a:pt x="80" y="256"/>
                  <a:pt x="80" y="256"/>
                  <a:pt x="80" y="256"/>
                </a:cubicBezTo>
                <a:cubicBezTo>
                  <a:pt x="85" y="256"/>
                  <a:pt x="85" y="256"/>
                  <a:pt x="85" y="256"/>
                </a:cubicBezTo>
                <a:cubicBezTo>
                  <a:pt x="86" y="257"/>
                  <a:pt x="86" y="257"/>
                  <a:pt x="86" y="257"/>
                </a:cubicBezTo>
                <a:cubicBezTo>
                  <a:pt x="87" y="260"/>
                  <a:pt x="87" y="260"/>
                  <a:pt x="87" y="260"/>
                </a:cubicBezTo>
                <a:cubicBezTo>
                  <a:pt x="87" y="260"/>
                  <a:pt x="87" y="260"/>
                  <a:pt x="87" y="260"/>
                </a:cubicBezTo>
                <a:cubicBezTo>
                  <a:pt x="91" y="257"/>
                  <a:pt x="91" y="257"/>
                  <a:pt x="91" y="257"/>
                </a:cubicBezTo>
                <a:cubicBezTo>
                  <a:pt x="94" y="257"/>
                  <a:pt x="94" y="257"/>
                  <a:pt x="94" y="257"/>
                </a:cubicBezTo>
                <a:cubicBezTo>
                  <a:pt x="98" y="259"/>
                  <a:pt x="98" y="259"/>
                  <a:pt x="98" y="259"/>
                </a:cubicBezTo>
                <a:cubicBezTo>
                  <a:pt x="105" y="259"/>
                  <a:pt x="105" y="259"/>
                  <a:pt x="105" y="259"/>
                </a:cubicBezTo>
                <a:cubicBezTo>
                  <a:pt x="106" y="257"/>
                  <a:pt x="106" y="257"/>
                  <a:pt x="106" y="257"/>
                </a:cubicBezTo>
                <a:cubicBezTo>
                  <a:pt x="111" y="255"/>
                  <a:pt x="111" y="255"/>
                  <a:pt x="111" y="255"/>
                </a:cubicBezTo>
                <a:cubicBezTo>
                  <a:pt x="117" y="256"/>
                  <a:pt x="117" y="256"/>
                  <a:pt x="117" y="256"/>
                </a:cubicBezTo>
                <a:cubicBezTo>
                  <a:pt x="117" y="259"/>
                  <a:pt x="117" y="259"/>
                  <a:pt x="117" y="259"/>
                </a:cubicBezTo>
                <a:cubicBezTo>
                  <a:pt x="117" y="259"/>
                  <a:pt x="122" y="261"/>
                  <a:pt x="123" y="261"/>
                </a:cubicBezTo>
                <a:cubicBezTo>
                  <a:pt x="124" y="261"/>
                  <a:pt x="125" y="257"/>
                  <a:pt x="125" y="257"/>
                </a:cubicBezTo>
                <a:cubicBezTo>
                  <a:pt x="127" y="255"/>
                  <a:pt x="127" y="255"/>
                  <a:pt x="127" y="255"/>
                </a:cubicBezTo>
                <a:cubicBezTo>
                  <a:pt x="128" y="250"/>
                  <a:pt x="128" y="250"/>
                  <a:pt x="128" y="250"/>
                </a:cubicBezTo>
                <a:cubicBezTo>
                  <a:pt x="128" y="247"/>
                  <a:pt x="128" y="247"/>
                  <a:pt x="128" y="247"/>
                </a:cubicBezTo>
                <a:cubicBezTo>
                  <a:pt x="128" y="244"/>
                  <a:pt x="128" y="244"/>
                  <a:pt x="128" y="244"/>
                </a:cubicBezTo>
                <a:cubicBezTo>
                  <a:pt x="131" y="244"/>
                  <a:pt x="131" y="244"/>
                  <a:pt x="131" y="244"/>
                </a:cubicBezTo>
                <a:cubicBezTo>
                  <a:pt x="130" y="239"/>
                  <a:pt x="130" y="239"/>
                  <a:pt x="130" y="239"/>
                </a:cubicBezTo>
                <a:cubicBezTo>
                  <a:pt x="129" y="236"/>
                  <a:pt x="129" y="236"/>
                  <a:pt x="129" y="236"/>
                </a:cubicBezTo>
                <a:cubicBezTo>
                  <a:pt x="136" y="230"/>
                  <a:pt x="136" y="230"/>
                  <a:pt x="136" y="230"/>
                </a:cubicBezTo>
                <a:cubicBezTo>
                  <a:pt x="146" y="215"/>
                  <a:pt x="146" y="215"/>
                  <a:pt x="146" y="215"/>
                </a:cubicBezTo>
                <a:cubicBezTo>
                  <a:pt x="145" y="214"/>
                  <a:pt x="145" y="214"/>
                  <a:pt x="145" y="214"/>
                </a:cubicBezTo>
                <a:cubicBezTo>
                  <a:pt x="149" y="206"/>
                  <a:pt x="149" y="206"/>
                  <a:pt x="149" y="206"/>
                </a:cubicBezTo>
                <a:cubicBezTo>
                  <a:pt x="152" y="206"/>
                  <a:pt x="152" y="206"/>
                  <a:pt x="152" y="206"/>
                </a:cubicBezTo>
                <a:cubicBezTo>
                  <a:pt x="152" y="203"/>
                  <a:pt x="152" y="203"/>
                  <a:pt x="152" y="203"/>
                </a:cubicBezTo>
                <a:cubicBezTo>
                  <a:pt x="159" y="204"/>
                  <a:pt x="159" y="204"/>
                  <a:pt x="159" y="204"/>
                </a:cubicBezTo>
                <a:cubicBezTo>
                  <a:pt x="168" y="201"/>
                  <a:pt x="168" y="201"/>
                  <a:pt x="168" y="201"/>
                </a:cubicBezTo>
                <a:cubicBezTo>
                  <a:pt x="170" y="198"/>
                  <a:pt x="170" y="198"/>
                  <a:pt x="170" y="198"/>
                </a:cubicBezTo>
                <a:cubicBezTo>
                  <a:pt x="191" y="184"/>
                  <a:pt x="191" y="184"/>
                  <a:pt x="191" y="184"/>
                </a:cubicBezTo>
                <a:cubicBezTo>
                  <a:pt x="196" y="181"/>
                  <a:pt x="196" y="181"/>
                  <a:pt x="196" y="181"/>
                </a:cubicBezTo>
                <a:cubicBezTo>
                  <a:pt x="202" y="177"/>
                  <a:pt x="202" y="177"/>
                  <a:pt x="202" y="177"/>
                </a:cubicBezTo>
                <a:cubicBezTo>
                  <a:pt x="215" y="176"/>
                  <a:pt x="215" y="176"/>
                  <a:pt x="215" y="176"/>
                </a:cubicBezTo>
                <a:cubicBezTo>
                  <a:pt x="219" y="177"/>
                  <a:pt x="219" y="177"/>
                  <a:pt x="219" y="177"/>
                </a:cubicBezTo>
                <a:cubicBezTo>
                  <a:pt x="227" y="178"/>
                  <a:pt x="227" y="178"/>
                  <a:pt x="227" y="178"/>
                </a:cubicBezTo>
                <a:cubicBezTo>
                  <a:pt x="244" y="178"/>
                  <a:pt x="244" y="178"/>
                  <a:pt x="244" y="178"/>
                </a:cubicBezTo>
                <a:cubicBezTo>
                  <a:pt x="249" y="175"/>
                  <a:pt x="249" y="175"/>
                  <a:pt x="249" y="175"/>
                </a:cubicBezTo>
                <a:cubicBezTo>
                  <a:pt x="260" y="175"/>
                  <a:pt x="260" y="175"/>
                  <a:pt x="260" y="175"/>
                </a:cubicBezTo>
                <a:cubicBezTo>
                  <a:pt x="264" y="173"/>
                  <a:pt x="264" y="173"/>
                  <a:pt x="264" y="173"/>
                </a:cubicBezTo>
                <a:cubicBezTo>
                  <a:pt x="270" y="172"/>
                  <a:pt x="270" y="172"/>
                  <a:pt x="270" y="172"/>
                </a:cubicBezTo>
                <a:cubicBezTo>
                  <a:pt x="284" y="165"/>
                  <a:pt x="284" y="165"/>
                  <a:pt x="284" y="165"/>
                </a:cubicBezTo>
                <a:cubicBezTo>
                  <a:pt x="285" y="155"/>
                  <a:pt x="285" y="155"/>
                  <a:pt x="285" y="155"/>
                </a:cubicBezTo>
                <a:cubicBezTo>
                  <a:pt x="288" y="153"/>
                  <a:pt x="288" y="153"/>
                  <a:pt x="288" y="153"/>
                </a:cubicBezTo>
                <a:cubicBezTo>
                  <a:pt x="289" y="106"/>
                  <a:pt x="289" y="106"/>
                  <a:pt x="289" y="106"/>
                </a:cubicBezTo>
                <a:cubicBezTo>
                  <a:pt x="273" y="107"/>
                  <a:pt x="273" y="107"/>
                  <a:pt x="273" y="107"/>
                </a:cubicBezTo>
                <a:cubicBezTo>
                  <a:pt x="269" y="105"/>
                  <a:pt x="269" y="105"/>
                  <a:pt x="269" y="105"/>
                </a:cubicBezTo>
                <a:cubicBezTo>
                  <a:pt x="270" y="95"/>
                  <a:pt x="270" y="95"/>
                  <a:pt x="270" y="95"/>
                </a:cubicBezTo>
                <a:cubicBezTo>
                  <a:pt x="263" y="89"/>
                  <a:pt x="263" y="89"/>
                  <a:pt x="263" y="89"/>
                </a:cubicBezTo>
                <a:cubicBezTo>
                  <a:pt x="257" y="86"/>
                  <a:pt x="257" y="86"/>
                  <a:pt x="257" y="86"/>
                </a:cubicBezTo>
                <a:cubicBezTo>
                  <a:pt x="249" y="86"/>
                  <a:pt x="249" y="86"/>
                  <a:pt x="249" y="86"/>
                </a:cubicBezTo>
                <a:cubicBezTo>
                  <a:pt x="245" y="83"/>
                  <a:pt x="245" y="83"/>
                  <a:pt x="245" y="83"/>
                </a:cubicBezTo>
                <a:cubicBezTo>
                  <a:pt x="244" y="74"/>
                  <a:pt x="244" y="74"/>
                  <a:pt x="244" y="74"/>
                </a:cubicBezTo>
                <a:cubicBezTo>
                  <a:pt x="133" y="1"/>
                  <a:pt x="133" y="1"/>
                  <a:pt x="133" y="1"/>
                </a:cubicBezTo>
                <a:cubicBezTo>
                  <a:pt x="111" y="0"/>
                  <a:pt x="111" y="0"/>
                  <a:pt x="111" y="0"/>
                </a:cubicBezTo>
                <a:cubicBezTo>
                  <a:pt x="125" y="152"/>
                  <a:pt x="125" y="152"/>
                  <a:pt x="125" y="152"/>
                </a:cubicBezTo>
                <a:cubicBezTo>
                  <a:pt x="129" y="155"/>
                  <a:pt x="129" y="155"/>
                  <a:pt x="129" y="155"/>
                </a:cubicBezTo>
                <a:cubicBezTo>
                  <a:pt x="123" y="171"/>
                  <a:pt x="123" y="171"/>
                  <a:pt x="123" y="171"/>
                </a:cubicBezTo>
                <a:cubicBezTo>
                  <a:pt x="61" y="170"/>
                  <a:pt x="61" y="170"/>
                  <a:pt x="61" y="170"/>
                </a:cubicBezTo>
                <a:cubicBezTo>
                  <a:pt x="57" y="169"/>
                  <a:pt x="57" y="169"/>
                  <a:pt x="57" y="169"/>
                </a:cubicBezTo>
                <a:cubicBezTo>
                  <a:pt x="52" y="168"/>
                  <a:pt x="52" y="168"/>
                  <a:pt x="52" y="168"/>
                </a:cubicBezTo>
                <a:cubicBezTo>
                  <a:pt x="48" y="162"/>
                  <a:pt x="48" y="162"/>
                  <a:pt x="48" y="162"/>
                </a:cubicBezTo>
                <a:cubicBezTo>
                  <a:pt x="38" y="167"/>
                  <a:pt x="38" y="167"/>
                  <a:pt x="38" y="167"/>
                </a:cubicBezTo>
                <a:cubicBezTo>
                  <a:pt x="34" y="173"/>
                  <a:pt x="34" y="173"/>
                  <a:pt x="34" y="173"/>
                </a:cubicBezTo>
                <a:cubicBezTo>
                  <a:pt x="30" y="164"/>
                  <a:pt x="30" y="164"/>
                  <a:pt x="30" y="164"/>
                </a:cubicBezTo>
                <a:cubicBezTo>
                  <a:pt x="25" y="163"/>
                  <a:pt x="25" y="163"/>
                  <a:pt x="25" y="163"/>
                </a:cubicBezTo>
                <a:cubicBezTo>
                  <a:pt x="20" y="166"/>
                  <a:pt x="20" y="166"/>
                  <a:pt x="20" y="166"/>
                </a:cubicBezTo>
                <a:cubicBezTo>
                  <a:pt x="20" y="173"/>
                  <a:pt x="20" y="173"/>
                  <a:pt x="20" y="173"/>
                </a:cubicBezTo>
                <a:cubicBezTo>
                  <a:pt x="19" y="179"/>
                  <a:pt x="19" y="179"/>
                  <a:pt x="19" y="179"/>
                </a:cubicBezTo>
                <a:cubicBezTo>
                  <a:pt x="14" y="179"/>
                  <a:pt x="14" y="179"/>
                  <a:pt x="14" y="179"/>
                </a:cubicBezTo>
                <a:cubicBezTo>
                  <a:pt x="6" y="183"/>
                  <a:pt x="6" y="183"/>
                  <a:pt x="6" y="183"/>
                </a:cubicBezTo>
                <a:cubicBezTo>
                  <a:pt x="0" y="203"/>
                  <a:pt x="0" y="203"/>
                  <a:pt x="0" y="203"/>
                </a:cubicBezTo>
                <a:cubicBezTo>
                  <a:pt x="7" y="224"/>
                  <a:pt x="7" y="224"/>
                  <a:pt x="7" y="224"/>
                </a:cubicBezTo>
                <a:lnTo>
                  <a:pt x="11" y="22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306">
            <a:extLst>
              <a:ext uri="{FF2B5EF4-FFF2-40B4-BE49-F238E27FC236}">
                <a16:creationId xmlns:a16="http://schemas.microsoft.com/office/drawing/2014/main" id="{D87C21AC-EE85-8A96-87DC-E7842E288580}"/>
              </a:ext>
            </a:extLst>
          </p:cNvPr>
          <p:cNvSpPr>
            <a:spLocks/>
          </p:cNvSpPr>
          <p:nvPr/>
        </p:nvSpPr>
        <p:spPr bwMode="auto">
          <a:xfrm>
            <a:off x="19830676" y="7948614"/>
            <a:ext cx="444500" cy="360364"/>
          </a:xfrm>
          <a:custGeom>
            <a:avLst/>
            <a:gdLst>
              <a:gd name="T0" fmla="*/ 142 w 142"/>
              <a:gd name="T1" fmla="*/ 2 h 115"/>
              <a:gd name="T2" fmla="*/ 72 w 142"/>
              <a:gd name="T3" fmla="*/ 0 h 115"/>
              <a:gd name="T4" fmla="*/ 72 w 142"/>
              <a:gd name="T5" fmla="*/ 1 h 115"/>
              <a:gd name="T6" fmla="*/ 67 w 142"/>
              <a:gd name="T7" fmla="*/ 8 h 115"/>
              <a:gd name="T8" fmla="*/ 56 w 142"/>
              <a:gd name="T9" fmla="*/ 20 h 115"/>
              <a:gd name="T10" fmla="*/ 44 w 142"/>
              <a:gd name="T11" fmla="*/ 34 h 115"/>
              <a:gd name="T12" fmla="*/ 26 w 142"/>
              <a:gd name="T13" fmla="*/ 61 h 115"/>
              <a:gd name="T14" fmla="*/ 22 w 142"/>
              <a:gd name="T15" fmla="*/ 68 h 115"/>
              <a:gd name="T16" fmla="*/ 5 w 142"/>
              <a:gd name="T17" fmla="*/ 99 h 115"/>
              <a:gd name="T18" fmla="*/ 1 w 142"/>
              <a:gd name="T19" fmla="*/ 113 h 115"/>
              <a:gd name="T20" fmla="*/ 1 w 142"/>
              <a:gd name="T21" fmla="*/ 115 h 115"/>
              <a:gd name="T22" fmla="*/ 70 w 142"/>
              <a:gd name="T23" fmla="*/ 114 h 115"/>
              <a:gd name="T24" fmla="*/ 69 w 142"/>
              <a:gd name="T25" fmla="*/ 84 h 115"/>
              <a:gd name="T26" fmla="*/ 75 w 142"/>
              <a:gd name="T27" fmla="*/ 75 h 115"/>
              <a:gd name="T28" fmla="*/ 86 w 142"/>
              <a:gd name="T29" fmla="*/ 75 h 115"/>
              <a:gd name="T30" fmla="*/ 87 w 142"/>
              <a:gd name="T31" fmla="*/ 30 h 115"/>
              <a:gd name="T32" fmla="*/ 141 w 142"/>
              <a:gd name="T33" fmla="*/ 30 h 115"/>
              <a:gd name="T34" fmla="*/ 142 w 142"/>
              <a:gd name="T3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15">
                <a:moveTo>
                  <a:pt x="142" y="2"/>
                </a:moveTo>
                <a:cubicBezTo>
                  <a:pt x="72" y="0"/>
                  <a:pt x="72" y="0"/>
                  <a:pt x="72" y="0"/>
                </a:cubicBezTo>
                <a:cubicBezTo>
                  <a:pt x="72" y="0"/>
                  <a:pt x="72" y="1"/>
                  <a:pt x="72" y="1"/>
                </a:cubicBezTo>
                <a:cubicBezTo>
                  <a:pt x="70" y="3"/>
                  <a:pt x="68" y="5"/>
                  <a:pt x="67" y="8"/>
                </a:cubicBezTo>
                <a:cubicBezTo>
                  <a:pt x="65" y="13"/>
                  <a:pt x="61" y="17"/>
                  <a:pt x="56" y="20"/>
                </a:cubicBezTo>
                <a:cubicBezTo>
                  <a:pt x="50" y="23"/>
                  <a:pt x="48" y="28"/>
                  <a:pt x="44" y="34"/>
                </a:cubicBezTo>
                <a:cubicBezTo>
                  <a:pt x="39" y="43"/>
                  <a:pt x="35" y="54"/>
                  <a:pt x="26" y="61"/>
                </a:cubicBezTo>
                <a:cubicBezTo>
                  <a:pt x="24" y="63"/>
                  <a:pt x="23" y="66"/>
                  <a:pt x="22" y="68"/>
                </a:cubicBezTo>
                <a:cubicBezTo>
                  <a:pt x="17" y="79"/>
                  <a:pt x="12" y="90"/>
                  <a:pt x="5" y="99"/>
                </a:cubicBezTo>
                <a:cubicBezTo>
                  <a:pt x="2" y="103"/>
                  <a:pt x="1" y="108"/>
                  <a:pt x="1" y="113"/>
                </a:cubicBezTo>
                <a:cubicBezTo>
                  <a:pt x="0" y="114"/>
                  <a:pt x="1" y="114"/>
                  <a:pt x="1" y="115"/>
                </a:cubicBezTo>
                <a:cubicBezTo>
                  <a:pt x="70" y="114"/>
                  <a:pt x="70" y="114"/>
                  <a:pt x="70" y="114"/>
                </a:cubicBezTo>
                <a:cubicBezTo>
                  <a:pt x="69" y="84"/>
                  <a:pt x="69" y="84"/>
                  <a:pt x="69" y="84"/>
                </a:cubicBezTo>
                <a:cubicBezTo>
                  <a:pt x="75" y="75"/>
                  <a:pt x="75" y="75"/>
                  <a:pt x="75" y="75"/>
                </a:cubicBezTo>
                <a:cubicBezTo>
                  <a:pt x="86" y="75"/>
                  <a:pt x="86" y="75"/>
                  <a:pt x="86" y="75"/>
                </a:cubicBezTo>
                <a:cubicBezTo>
                  <a:pt x="87" y="30"/>
                  <a:pt x="87" y="30"/>
                  <a:pt x="87" y="30"/>
                </a:cubicBezTo>
                <a:cubicBezTo>
                  <a:pt x="141" y="30"/>
                  <a:pt x="141" y="30"/>
                  <a:pt x="141" y="30"/>
                </a:cubicBezTo>
                <a:lnTo>
                  <a:pt x="142" y="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307">
            <a:extLst>
              <a:ext uri="{FF2B5EF4-FFF2-40B4-BE49-F238E27FC236}">
                <a16:creationId xmlns:a16="http://schemas.microsoft.com/office/drawing/2014/main" id="{6E9DD5EA-5BA5-F98F-0EBF-656FC25F4ACE}"/>
              </a:ext>
            </a:extLst>
          </p:cNvPr>
          <p:cNvSpPr>
            <a:spLocks/>
          </p:cNvSpPr>
          <p:nvPr/>
        </p:nvSpPr>
        <p:spPr bwMode="auto">
          <a:xfrm>
            <a:off x="19830677" y="7969251"/>
            <a:ext cx="642938" cy="696914"/>
          </a:xfrm>
          <a:custGeom>
            <a:avLst/>
            <a:gdLst>
              <a:gd name="T0" fmla="*/ 7 w 205"/>
              <a:gd name="T1" fmla="*/ 120 h 222"/>
              <a:gd name="T2" fmla="*/ 11 w 205"/>
              <a:gd name="T3" fmla="*/ 133 h 222"/>
              <a:gd name="T4" fmla="*/ 11 w 205"/>
              <a:gd name="T5" fmla="*/ 147 h 222"/>
              <a:gd name="T6" fmla="*/ 10 w 205"/>
              <a:gd name="T7" fmla="*/ 183 h 222"/>
              <a:gd name="T8" fmla="*/ 9 w 205"/>
              <a:gd name="T9" fmla="*/ 187 h 222"/>
              <a:gd name="T10" fmla="*/ 6 w 205"/>
              <a:gd name="T11" fmla="*/ 199 h 222"/>
              <a:gd name="T12" fmla="*/ 6 w 205"/>
              <a:gd name="T13" fmla="*/ 199 h 222"/>
              <a:gd name="T14" fmla="*/ 10 w 205"/>
              <a:gd name="T15" fmla="*/ 197 h 222"/>
              <a:gd name="T16" fmla="*/ 12 w 205"/>
              <a:gd name="T17" fmla="*/ 197 h 222"/>
              <a:gd name="T18" fmla="*/ 16 w 205"/>
              <a:gd name="T19" fmla="*/ 194 h 222"/>
              <a:gd name="T20" fmla="*/ 25 w 205"/>
              <a:gd name="T21" fmla="*/ 192 h 222"/>
              <a:gd name="T22" fmla="*/ 33 w 205"/>
              <a:gd name="T23" fmla="*/ 189 h 222"/>
              <a:gd name="T24" fmla="*/ 37 w 205"/>
              <a:gd name="T25" fmla="*/ 189 h 222"/>
              <a:gd name="T26" fmla="*/ 49 w 205"/>
              <a:gd name="T27" fmla="*/ 193 h 222"/>
              <a:gd name="T28" fmla="*/ 53 w 205"/>
              <a:gd name="T29" fmla="*/ 198 h 222"/>
              <a:gd name="T30" fmla="*/ 53 w 205"/>
              <a:gd name="T31" fmla="*/ 199 h 222"/>
              <a:gd name="T32" fmla="*/ 55 w 205"/>
              <a:gd name="T33" fmla="*/ 200 h 222"/>
              <a:gd name="T34" fmla="*/ 58 w 205"/>
              <a:gd name="T35" fmla="*/ 199 h 222"/>
              <a:gd name="T36" fmla="*/ 60 w 205"/>
              <a:gd name="T37" fmla="*/ 199 h 222"/>
              <a:gd name="T38" fmla="*/ 63 w 205"/>
              <a:gd name="T39" fmla="*/ 200 h 222"/>
              <a:gd name="T40" fmla="*/ 64 w 205"/>
              <a:gd name="T41" fmla="*/ 205 h 222"/>
              <a:gd name="T42" fmla="*/ 68 w 205"/>
              <a:gd name="T43" fmla="*/ 208 h 222"/>
              <a:gd name="T44" fmla="*/ 68 w 205"/>
              <a:gd name="T45" fmla="*/ 212 h 222"/>
              <a:gd name="T46" fmla="*/ 72 w 205"/>
              <a:gd name="T47" fmla="*/ 213 h 222"/>
              <a:gd name="T48" fmla="*/ 73 w 205"/>
              <a:gd name="T49" fmla="*/ 217 h 222"/>
              <a:gd name="T50" fmla="*/ 75 w 205"/>
              <a:gd name="T51" fmla="*/ 217 h 222"/>
              <a:gd name="T52" fmla="*/ 80 w 205"/>
              <a:gd name="T53" fmla="*/ 221 h 222"/>
              <a:gd name="T54" fmla="*/ 81 w 205"/>
              <a:gd name="T55" fmla="*/ 222 h 222"/>
              <a:gd name="T56" fmla="*/ 86 w 205"/>
              <a:gd name="T57" fmla="*/ 220 h 222"/>
              <a:gd name="T58" fmla="*/ 91 w 205"/>
              <a:gd name="T59" fmla="*/ 220 h 222"/>
              <a:gd name="T60" fmla="*/ 92 w 205"/>
              <a:gd name="T61" fmla="*/ 214 h 222"/>
              <a:gd name="T62" fmla="*/ 92 w 205"/>
              <a:gd name="T63" fmla="*/ 207 h 222"/>
              <a:gd name="T64" fmla="*/ 97 w 205"/>
              <a:gd name="T65" fmla="*/ 204 h 222"/>
              <a:gd name="T66" fmla="*/ 102 w 205"/>
              <a:gd name="T67" fmla="*/ 205 h 222"/>
              <a:gd name="T68" fmla="*/ 106 w 205"/>
              <a:gd name="T69" fmla="*/ 214 h 222"/>
              <a:gd name="T70" fmla="*/ 110 w 205"/>
              <a:gd name="T71" fmla="*/ 208 h 222"/>
              <a:gd name="T72" fmla="*/ 120 w 205"/>
              <a:gd name="T73" fmla="*/ 203 h 222"/>
              <a:gd name="T74" fmla="*/ 124 w 205"/>
              <a:gd name="T75" fmla="*/ 209 h 222"/>
              <a:gd name="T76" fmla="*/ 129 w 205"/>
              <a:gd name="T77" fmla="*/ 210 h 222"/>
              <a:gd name="T78" fmla="*/ 133 w 205"/>
              <a:gd name="T79" fmla="*/ 211 h 222"/>
              <a:gd name="T80" fmla="*/ 195 w 205"/>
              <a:gd name="T81" fmla="*/ 212 h 222"/>
              <a:gd name="T82" fmla="*/ 201 w 205"/>
              <a:gd name="T83" fmla="*/ 196 h 222"/>
              <a:gd name="T84" fmla="*/ 197 w 205"/>
              <a:gd name="T85" fmla="*/ 193 h 222"/>
              <a:gd name="T86" fmla="*/ 183 w 205"/>
              <a:gd name="T87" fmla="*/ 41 h 222"/>
              <a:gd name="T88" fmla="*/ 205 w 205"/>
              <a:gd name="T89" fmla="*/ 42 h 222"/>
              <a:gd name="T90" fmla="*/ 142 w 205"/>
              <a:gd name="T91" fmla="*/ 0 h 222"/>
              <a:gd name="T92" fmla="*/ 141 w 205"/>
              <a:gd name="T93" fmla="*/ 23 h 222"/>
              <a:gd name="T94" fmla="*/ 87 w 205"/>
              <a:gd name="T95" fmla="*/ 23 h 222"/>
              <a:gd name="T96" fmla="*/ 86 w 205"/>
              <a:gd name="T97" fmla="*/ 68 h 222"/>
              <a:gd name="T98" fmla="*/ 75 w 205"/>
              <a:gd name="T99" fmla="*/ 68 h 222"/>
              <a:gd name="T100" fmla="*/ 69 w 205"/>
              <a:gd name="T101" fmla="*/ 77 h 222"/>
              <a:gd name="T102" fmla="*/ 70 w 205"/>
              <a:gd name="T103" fmla="*/ 107 h 222"/>
              <a:gd name="T104" fmla="*/ 1 w 205"/>
              <a:gd name="T105" fmla="*/ 108 h 222"/>
              <a:gd name="T106" fmla="*/ 1 w 205"/>
              <a:gd name="T107" fmla="*/ 106 h 222"/>
              <a:gd name="T108" fmla="*/ 7 w 205"/>
              <a:gd name="T109" fmla="*/ 12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222">
                <a:moveTo>
                  <a:pt x="7" y="120"/>
                </a:moveTo>
                <a:cubicBezTo>
                  <a:pt x="11" y="123"/>
                  <a:pt x="13" y="128"/>
                  <a:pt x="11" y="133"/>
                </a:cubicBezTo>
                <a:cubicBezTo>
                  <a:pt x="10" y="138"/>
                  <a:pt x="10" y="142"/>
                  <a:pt x="11" y="147"/>
                </a:cubicBezTo>
                <a:cubicBezTo>
                  <a:pt x="15" y="159"/>
                  <a:pt x="16" y="171"/>
                  <a:pt x="10" y="183"/>
                </a:cubicBezTo>
                <a:cubicBezTo>
                  <a:pt x="9" y="185"/>
                  <a:pt x="9" y="186"/>
                  <a:pt x="9" y="187"/>
                </a:cubicBezTo>
                <a:cubicBezTo>
                  <a:pt x="8" y="191"/>
                  <a:pt x="7" y="195"/>
                  <a:pt x="6" y="199"/>
                </a:cubicBezTo>
                <a:cubicBezTo>
                  <a:pt x="6" y="199"/>
                  <a:pt x="6" y="199"/>
                  <a:pt x="6" y="199"/>
                </a:cubicBezTo>
                <a:cubicBezTo>
                  <a:pt x="10" y="197"/>
                  <a:pt x="10" y="197"/>
                  <a:pt x="10" y="197"/>
                </a:cubicBezTo>
                <a:cubicBezTo>
                  <a:pt x="12" y="197"/>
                  <a:pt x="12" y="197"/>
                  <a:pt x="12" y="197"/>
                </a:cubicBezTo>
                <a:cubicBezTo>
                  <a:pt x="16" y="194"/>
                  <a:pt x="16" y="194"/>
                  <a:pt x="16" y="194"/>
                </a:cubicBezTo>
                <a:cubicBezTo>
                  <a:pt x="25" y="192"/>
                  <a:pt x="25" y="192"/>
                  <a:pt x="25" y="192"/>
                </a:cubicBezTo>
                <a:cubicBezTo>
                  <a:pt x="33" y="189"/>
                  <a:pt x="33" y="189"/>
                  <a:pt x="33" y="189"/>
                </a:cubicBezTo>
                <a:cubicBezTo>
                  <a:pt x="37" y="189"/>
                  <a:pt x="37" y="189"/>
                  <a:pt x="37" y="189"/>
                </a:cubicBezTo>
                <a:cubicBezTo>
                  <a:pt x="49" y="193"/>
                  <a:pt x="49" y="193"/>
                  <a:pt x="49" y="193"/>
                </a:cubicBezTo>
                <a:cubicBezTo>
                  <a:pt x="53" y="198"/>
                  <a:pt x="53" y="198"/>
                  <a:pt x="53" y="198"/>
                </a:cubicBezTo>
                <a:cubicBezTo>
                  <a:pt x="53" y="199"/>
                  <a:pt x="53" y="199"/>
                  <a:pt x="53" y="199"/>
                </a:cubicBezTo>
                <a:cubicBezTo>
                  <a:pt x="55" y="200"/>
                  <a:pt x="55" y="200"/>
                  <a:pt x="55" y="200"/>
                </a:cubicBezTo>
                <a:cubicBezTo>
                  <a:pt x="58" y="199"/>
                  <a:pt x="58" y="199"/>
                  <a:pt x="58" y="199"/>
                </a:cubicBezTo>
                <a:cubicBezTo>
                  <a:pt x="60" y="199"/>
                  <a:pt x="60" y="199"/>
                  <a:pt x="60" y="199"/>
                </a:cubicBezTo>
                <a:cubicBezTo>
                  <a:pt x="63" y="200"/>
                  <a:pt x="63" y="200"/>
                  <a:pt x="63" y="200"/>
                </a:cubicBezTo>
                <a:cubicBezTo>
                  <a:pt x="64" y="205"/>
                  <a:pt x="64" y="205"/>
                  <a:pt x="64" y="205"/>
                </a:cubicBezTo>
                <a:cubicBezTo>
                  <a:pt x="68" y="208"/>
                  <a:pt x="68" y="208"/>
                  <a:pt x="68" y="208"/>
                </a:cubicBezTo>
                <a:cubicBezTo>
                  <a:pt x="68" y="212"/>
                  <a:pt x="68" y="212"/>
                  <a:pt x="68" y="212"/>
                </a:cubicBezTo>
                <a:cubicBezTo>
                  <a:pt x="72" y="213"/>
                  <a:pt x="72" y="213"/>
                  <a:pt x="72" y="213"/>
                </a:cubicBezTo>
                <a:cubicBezTo>
                  <a:pt x="73" y="217"/>
                  <a:pt x="73" y="217"/>
                  <a:pt x="73" y="217"/>
                </a:cubicBezTo>
                <a:cubicBezTo>
                  <a:pt x="75" y="217"/>
                  <a:pt x="75" y="217"/>
                  <a:pt x="75" y="217"/>
                </a:cubicBezTo>
                <a:cubicBezTo>
                  <a:pt x="80" y="221"/>
                  <a:pt x="80" y="221"/>
                  <a:pt x="80" y="221"/>
                </a:cubicBezTo>
                <a:cubicBezTo>
                  <a:pt x="81" y="222"/>
                  <a:pt x="81" y="222"/>
                  <a:pt x="81" y="222"/>
                </a:cubicBezTo>
                <a:cubicBezTo>
                  <a:pt x="86" y="220"/>
                  <a:pt x="86" y="220"/>
                  <a:pt x="86" y="220"/>
                </a:cubicBezTo>
                <a:cubicBezTo>
                  <a:pt x="91" y="220"/>
                  <a:pt x="91" y="220"/>
                  <a:pt x="91" y="220"/>
                </a:cubicBezTo>
                <a:cubicBezTo>
                  <a:pt x="92" y="214"/>
                  <a:pt x="92" y="214"/>
                  <a:pt x="92" y="214"/>
                </a:cubicBezTo>
                <a:cubicBezTo>
                  <a:pt x="92" y="207"/>
                  <a:pt x="92" y="207"/>
                  <a:pt x="92" y="207"/>
                </a:cubicBezTo>
                <a:cubicBezTo>
                  <a:pt x="97" y="204"/>
                  <a:pt x="97" y="204"/>
                  <a:pt x="97" y="204"/>
                </a:cubicBezTo>
                <a:cubicBezTo>
                  <a:pt x="102" y="205"/>
                  <a:pt x="102" y="205"/>
                  <a:pt x="102" y="205"/>
                </a:cubicBezTo>
                <a:cubicBezTo>
                  <a:pt x="106" y="214"/>
                  <a:pt x="106" y="214"/>
                  <a:pt x="106" y="214"/>
                </a:cubicBezTo>
                <a:cubicBezTo>
                  <a:pt x="110" y="208"/>
                  <a:pt x="110" y="208"/>
                  <a:pt x="110" y="208"/>
                </a:cubicBezTo>
                <a:cubicBezTo>
                  <a:pt x="120" y="203"/>
                  <a:pt x="120" y="203"/>
                  <a:pt x="120" y="203"/>
                </a:cubicBezTo>
                <a:cubicBezTo>
                  <a:pt x="124" y="209"/>
                  <a:pt x="124" y="209"/>
                  <a:pt x="124" y="209"/>
                </a:cubicBezTo>
                <a:cubicBezTo>
                  <a:pt x="129" y="210"/>
                  <a:pt x="129" y="210"/>
                  <a:pt x="129" y="210"/>
                </a:cubicBezTo>
                <a:cubicBezTo>
                  <a:pt x="133" y="211"/>
                  <a:pt x="133" y="211"/>
                  <a:pt x="133" y="211"/>
                </a:cubicBezTo>
                <a:cubicBezTo>
                  <a:pt x="195" y="212"/>
                  <a:pt x="195" y="212"/>
                  <a:pt x="195" y="212"/>
                </a:cubicBezTo>
                <a:cubicBezTo>
                  <a:pt x="201" y="196"/>
                  <a:pt x="201" y="196"/>
                  <a:pt x="201" y="196"/>
                </a:cubicBezTo>
                <a:cubicBezTo>
                  <a:pt x="197" y="193"/>
                  <a:pt x="197" y="193"/>
                  <a:pt x="197" y="193"/>
                </a:cubicBezTo>
                <a:cubicBezTo>
                  <a:pt x="183" y="41"/>
                  <a:pt x="183" y="41"/>
                  <a:pt x="183" y="41"/>
                </a:cubicBezTo>
                <a:cubicBezTo>
                  <a:pt x="205" y="42"/>
                  <a:pt x="205" y="42"/>
                  <a:pt x="205" y="42"/>
                </a:cubicBezTo>
                <a:cubicBezTo>
                  <a:pt x="142" y="0"/>
                  <a:pt x="142" y="0"/>
                  <a:pt x="142" y="0"/>
                </a:cubicBezTo>
                <a:cubicBezTo>
                  <a:pt x="141" y="23"/>
                  <a:pt x="141" y="23"/>
                  <a:pt x="141" y="23"/>
                </a:cubicBezTo>
                <a:cubicBezTo>
                  <a:pt x="87" y="23"/>
                  <a:pt x="87" y="23"/>
                  <a:pt x="87" y="23"/>
                </a:cubicBezTo>
                <a:cubicBezTo>
                  <a:pt x="86" y="68"/>
                  <a:pt x="86" y="68"/>
                  <a:pt x="86" y="68"/>
                </a:cubicBezTo>
                <a:cubicBezTo>
                  <a:pt x="75" y="68"/>
                  <a:pt x="75" y="68"/>
                  <a:pt x="75" y="68"/>
                </a:cubicBezTo>
                <a:cubicBezTo>
                  <a:pt x="69" y="77"/>
                  <a:pt x="69" y="77"/>
                  <a:pt x="69" y="77"/>
                </a:cubicBezTo>
                <a:cubicBezTo>
                  <a:pt x="70" y="107"/>
                  <a:pt x="70" y="107"/>
                  <a:pt x="70" y="107"/>
                </a:cubicBezTo>
                <a:cubicBezTo>
                  <a:pt x="1" y="108"/>
                  <a:pt x="1" y="108"/>
                  <a:pt x="1" y="108"/>
                </a:cubicBezTo>
                <a:cubicBezTo>
                  <a:pt x="1" y="107"/>
                  <a:pt x="0" y="107"/>
                  <a:pt x="1" y="106"/>
                </a:cubicBezTo>
                <a:cubicBezTo>
                  <a:pt x="0" y="112"/>
                  <a:pt x="1" y="117"/>
                  <a:pt x="7" y="12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308">
            <a:extLst>
              <a:ext uri="{FF2B5EF4-FFF2-40B4-BE49-F238E27FC236}">
                <a16:creationId xmlns:a16="http://schemas.microsoft.com/office/drawing/2014/main" id="{B8EC9299-E5BE-F455-2BC3-D6733A3C934D}"/>
              </a:ext>
            </a:extLst>
          </p:cNvPr>
          <p:cNvSpPr>
            <a:spLocks/>
          </p:cNvSpPr>
          <p:nvPr/>
        </p:nvSpPr>
        <p:spPr bwMode="auto">
          <a:xfrm>
            <a:off x="19968789" y="8042276"/>
            <a:ext cx="7938" cy="12700"/>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1"/>
                  <a:pt x="1" y="2"/>
                  <a:pt x="0" y="4"/>
                </a:cubicBezTo>
                <a:cubicBezTo>
                  <a:pt x="1" y="2"/>
                  <a:pt x="2" y="1"/>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309">
            <a:extLst>
              <a:ext uri="{FF2B5EF4-FFF2-40B4-BE49-F238E27FC236}">
                <a16:creationId xmlns:a16="http://schemas.microsoft.com/office/drawing/2014/main" id="{EC33BF42-4658-BC07-702C-3135434A8960}"/>
              </a:ext>
            </a:extLst>
          </p:cNvPr>
          <p:cNvSpPr>
            <a:spLocks/>
          </p:cNvSpPr>
          <p:nvPr/>
        </p:nvSpPr>
        <p:spPr bwMode="auto">
          <a:xfrm>
            <a:off x="19838613" y="8607426"/>
            <a:ext cx="6350" cy="12700"/>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2"/>
                  <a:pt x="1" y="3"/>
                  <a:pt x="0" y="4"/>
                </a:cubicBezTo>
                <a:cubicBezTo>
                  <a:pt x="1" y="3"/>
                  <a:pt x="1"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310">
            <a:extLst>
              <a:ext uri="{FF2B5EF4-FFF2-40B4-BE49-F238E27FC236}">
                <a16:creationId xmlns:a16="http://schemas.microsoft.com/office/drawing/2014/main" id="{63C48FA3-6B41-8B92-E0F1-46E05BC8BFDC}"/>
              </a:ext>
            </a:extLst>
          </p:cNvPr>
          <p:cNvSpPr>
            <a:spLocks/>
          </p:cNvSpPr>
          <p:nvPr/>
        </p:nvSpPr>
        <p:spPr bwMode="auto">
          <a:xfrm>
            <a:off x="19827501" y="8624889"/>
            <a:ext cx="9526" cy="19050"/>
          </a:xfrm>
          <a:custGeom>
            <a:avLst/>
            <a:gdLst>
              <a:gd name="T0" fmla="*/ 3 w 3"/>
              <a:gd name="T1" fmla="*/ 0 h 6"/>
              <a:gd name="T2" fmla="*/ 0 w 3"/>
              <a:gd name="T3" fmla="*/ 6 h 6"/>
              <a:gd name="T4" fmla="*/ 0 w 3"/>
              <a:gd name="T5" fmla="*/ 6 h 6"/>
              <a:gd name="T6" fmla="*/ 3 w 3"/>
              <a:gd name="T7" fmla="*/ 0 h 6"/>
            </a:gdLst>
            <a:ahLst/>
            <a:cxnLst>
              <a:cxn ang="0">
                <a:pos x="T0" y="T1"/>
              </a:cxn>
              <a:cxn ang="0">
                <a:pos x="T2" y="T3"/>
              </a:cxn>
              <a:cxn ang="0">
                <a:pos x="T4" y="T5"/>
              </a:cxn>
              <a:cxn ang="0">
                <a:pos x="T6" y="T7"/>
              </a:cxn>
            </a:cxnLst>
            <a:rect l="0" t="0" r="r" b="b"/>
            <a:pathLst>
              <a:path w="3" h="6">
                <a:moveTo>
                  <a:pt x="3" y="0"/>
                </a:moveTo>
                <a:cubicBezTo>
                  <a:pt x="2" y="2"/>
                  <a:pt x="1" y="4"/>
                  <a:pt x="0" y="6"/>
                </a:cubicBezTo>
                <a:cubicBezTo>
                  <a:pt x="0" y="6"/>
                  <a:pt x="0" y="6"/>
                  <a:pt x="0" y="6"/>
                </a:cubicBezTo>
                <a:cubicBezTo>
                  <a:pt x="1" y="4"/>
                  <a:pt x="2" y="2"/>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311">
            <a:extLst>
              <a:ext uri="{FF2B5EF4-FFF2-40B4-BE49-F238E27FC236}">
                <a16:creationId xmlns:a16="http://schemas.microsoft.com/office/drawing/2014/main" id="{7D7F46A8-FB42-5DA7-435F-AC0E1AF93057}"/>
              </a:ext>
            </a:extLst>
          </p:cNvPr>
          <p:cNvSpPr>
            <a:spLocks/>
          </p:cNvSpPr>
          <p:nvPr/>
        </p:nvSpPr>
        <p:spPr bwMode="auto">
          <a:xfrm>
            <a:off x="20648238" y="7489827"/>
            <a:ext cx="12700" cy="9526"/>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3" y="1"/>
                  <a:pt x="1" y="2"/>
                  <a:pt x="0" y="3"/>
                </a:cubicBezTo>
                <a:cubicBezTo>
                  <a:pt x="1" y="2"/>
                  <a:pt x="3" y="1"/>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312">
            <a:extLst>
              <a:ext uri="{FF2B5EF4-FFF2-40B4-BE49-F238E27FC236}">
                <a16:creationId xmlns:a16="http://schemas.microsoft.com/office/drawing/2014/main" id="{655CA4A7-2F01-DAA4-4DE5-EAE32AD51CDF}"/>
              </a:ext>
            </a:extLst>
          </p:cNvPr>
          <p:cNvSpPr>
            <a:spLocks/>
          </p:cNvSpPr>
          <p:nvPr/>
        </p:nvSpPr>
        <p:spPr bwMode="auto">
          <a:xfrm>
            <a:off x="20660939" y="7483477"/>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0" y="1"/>
                  <a:pt x="1" y="0"/>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313">
            <a:extLst>
              <a:ext uri="{FF2B5EF4-FFF2-40B4-BE49-F238E27FC236}">
                <a16:creationId xmlns:a16="http://schemas.microsoft.com/office/drawing/2014/main" id="{2403D342-4A6A-CE5D-22FA-F54249E6F333}"/>
              </a:ext>
            </a:extLst>
          </p:cNvPr>
          <p:cNvSpPr>
            <a:spLocks/>
          </p:cNvSpPr>
          <p:nvPr/>
        </p:nvSpPr>
        <p:spPr bwMode="auto">
          <a:xfrm>
            <a:off x="20030700" y="7454901"/>
            <a:ext cx="649288" cy="530226"/>
          </a:xfrm>
          <a:custGeom>
            <a:avLst/>
            <a:gdLst>
              <a:gd name="T0" fmla="*/ 78 w 207"/>
              <a:gd name="T1" fmla="*/ 143 h 169"/>
              <a:gd name="T2" fmla="*/ 86 w 207"/>
              <a:gd name="T3" fmla="*/ 137 h 169"/>
              <a:gd name="T4" fmla="*/ 92 w 207"/>
              <a:gd name="T5" fmla="*/ 131 h 169"/>
              <a:gd name="T6" fmla="*/ 103 w 207"/>
              <a:gd name="T7" fmla="*/ 128 h 169"/>
              <a:gd name="T8" fmla="*/ 114 w 207"/>
              <a:gd name="T9" fmla="*/ 128 h 169"/>
              <a:gd name="T10" fmla="*/ 124 w 207"/>
              <a:gd name="T11" fmla="*/ 126 h 169"/>
              <a:gd name="T12" fmla="*/ 170 w 207"/>
              <a:gd name="T13" fmla="*/ 96 h 169"/>
              <a:gd name="T14" fmla="*/ 171 w 207"/>
              <a:gd name="T15" fmla="*/ 87 h 169"/>
              <a:gd name="T16" fmla="*/ 175 w 207"/>
              <a:gd name="T17" fmla="*/ 84 h 169"/>
              <a:gd name="T18" fmla="*/ 181 w 207"/>
              <a:gd name="T19" fmla="*/ 76 h 169"/>
              <a:gd name="T20" fmla="*/ 204 w 207"/>
              <a:gd name="T21" fmla="*/ 76 h 169"/>
              <a:gd name="T22" fmla="*/ 207 w 207"/>
              <a:gd name="T23" fmla="*/ 67 h 169"/>
              <a:gd name="T24" fmla="*/ 201 w 207"/>
              <a:gd name="T25" fmla="*/ 62 h 169"/>
              <a:gd name="T26" fmla="*/ 197 w 207"/>
              <a:gd name="T27" fmla="*/ 54 h 169"/>
              <a:gd name="T28" fmla="*/ 195 w 207"/>
              <a:gd name="T29" fmla="*/ 32 h 169"/>
              <a:gd name="T30" fmla="*/ 194 w 207"/>
              <a:gd name="T31" fmla="*/ 21 h 169"/>
              <a:gd name="T32" fmla="*/ 189 w 207"/>
              <a:gd name="T33" fmla="*/ 16 h 169"/>
              <a:gd name="T34" fmla="*/ 181 w 207"/>
              <a:gd name="T35" fmla="*/ 14 h 169"/>
              <a:gd name="T36" fmla="*/ 165 w 207"/>
              <a:gd name="T37" fmla="*/ 12 h 169"/>
              <a:gd name="T38" fmla="*/ 149 w 207"/>
              <a:gd name="T39" fmla="*/ 12 h 169"/>
              <a:gd name="T40" fmla="*/ 141 w 207"/>
              <a:gd name="T41" fmla="*/ 9 h 169"/>
              <a:gd name="T42" fmla="*/ 138 w 207"/>
              <a:gd name="T43" fmla="*/ 6 h 169"/>
              <a:gd name="T44" fmla="*/ 125 w 207"/>
              <a:gd name="T45" fmla="*/ 9 h 169"/>
              <a:gd name="T46" fmla="*/ 121 w 207"/>
              <a:gd name="T47" fmla="*/ 21 h 169"/>
              <a:gd name="T48" fmla="*/ 104 w 207"/>
              <a:gd name="T49" fmla="*/ 41 h 169"/>
              <a:gd name="T50" fmla="*/ 83 w 207"/>
              <a:gd name="T51" fmla="*/ 54 h 169"/>
              <a:gd name="T52" fmla="*/ 70 w 207"/>
              <a:gd name="T53" fmla="*/ 72 h 169"/>
              <a:gd name="T54" fmla="*/ 66 w 207"/>
              <a:gd name="T55" fmla="*/ 81 h 169"/>
              <a:gd name="T56" fmla="*/ 61 w 207"/>
              <a:gd name="T57" fmla="*/ 97 h 169"/>
              <a:gd name="T58" fmla="*/ 62 w 207"/>
              <a:gd name="T59" fmla="*/ 109 h 169"/>
              <a:gd name="T60" fmla="*/ 59 w 207"/>
              <a:gd name="T61" fmla="*/ 119 h 169"/>
              <a:gd name="T62" fmla="*/ 51 w 207"/>
              <a:gd name="T63" fmla="*/ 131 h 169"/>
              <a:gd name="T64" fmla="*/ 45 w 207"/>
              <a:gd name="T65" fmla="*/ 136 h 169"/>
              <a:gd name="T66" fmla="*/ 34 w 207"/>
              <a:gd name="T67" fmla="*/ 143 h 169"/>
              <a:gd name="T68" fmla="*/ 19 w 207"/>
              <a:gd name="T69" fmla="*/ 150 h 169"/>
              <a:gd name="T70" fmla="*/ 8 w 207"/>
              <a:gd name="T71" fmla="*/ 158 h 169"/>
              <a:gd name="T72" fmla="*/ 3 w 207"/>
              <a:gd name="T73" fmla="*/ 165 h 169"/>
              <a:gd name="T74" fmla="*/ 0 w 207"/>
              <a:gd name="T75" fmla="*/ 169 h 169"/>
              <a:gd name="T76" fmla="*/ 70 w 207"/>
              <a:gd name="T77" fmla="*/ 165 h 169"/>
              <a:gd name="T78" fmla="*/ 77 w 207"/>
              <a:gd name="T79" fmla="*/ 162 h 169"/>
              <a:gd name="T80" fmla="*/ 78 w 207"/>
              <a:gd name="T81" fmla="*/ 14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69">
                <a:moveTo>
                  <a:pt x="78" y="143"/>
                </a:moveTo>
                <a:cubicBezTo>
                  <a:pt x="86" y="137"/>
                  <a:pt x="86" y="137"/>
                  <a:pt x="86" y="137"/>
                </a:cubicBezTo>
                <a:cubicBezTo>
                  <a:pt x="92" y="131"/>
                  <a:pt x="92" y="131"/>
                  <a:pt x="92" y="131"/>
                </a:cubicBezTo>
                <a:cubicBezTo>
                  <a:pt x="103" y="128"/>
                  <a:pt x="103" y="128"/>
                  <a:pt x="103" y="128"/>
                </a:cubicBezTo>
                <a:cubicBezTo>
                  <a:pt x="114" y="128"/>
                  <a:pt x="114" y="128"/>
                  <a:pt x="114" y="128"/>
                </a:cubicBezTo>
                <a:cubicBezTo>
                  <a:pt x="124" y="126"/>
                  <a:pt x="124" y="126"/>
                  <a:pt x="124" y="126"/>
                </a:cubicBezTo>
                <a:cubicBezTo>
                  <a:pt x="170" y="96"/>
                  <a:pt x="170" y="96"/>
                  <a:pt x="170" y="96"/>
                </a:cubicBezTo>
                <a:cubicBezTo>
                  <a:pt x="171" y="87"/>
                  <a:pt x="171" y="87"/>
                  <a:pt x="171" y="87"/>
                </a:cubicBezTo>
                <a:cubicBezTo>
                  <a:pt x="175" y="84"/>
                  <a:pt x="175" y="84"/>
                  <a:pt x="175" y="84"/>
                </a:cubicBezTo>
                <a:cubicBezTo>
                  <a:pt x="181" y="76"/>
                  <a:pt x="181" y="76"/>
                  <a:pt x="181" y="76"/>
                </a:cubicBezTo>
                <a:cubicBezTo>
                  <a:pt x="204" y="76"/>
                  <a:pt x="204" y="76"/>
                  <a:pt x="204" y="76"/>
                </a:cubicBezTo>
                <a:cubicBezTo>
                  <a:pt x="207" y="67"/>
                  <a:pt x="207" y="67"/>
                  <a:pt x="207" y="67"/>
                </a:cubicBezTo>
                <a:cubicBezTo>
                  <a:pt x="201" y="62"/>
                  <a:pt x="201" y="62"/>
                  <a:pt x="201" y="62"/>
                </a:cubicBezTo>
                <a:cubicBezTo>
                  <a:pt x="197" y="54"/>
                  <a:pt x="197" y="54"/>
                  <a:pt x="197" y="54"/>
                </a:cubicBezTo>
                <a:cubicBezTo>
                  <a:pt x="195" y="32"/>
                  <a:pt x="195" y="32"/>
                  <a:pt x="195" y="32"/>
                </a:cubicBezTo>
                <a:cubicBezTo>
                  <a:pt x="194" y="21"/>
                  <a:pt x="194" y="21"/>
                  <a:pt x="194" y="21"/>
                </a:cubicBezTo>
                <a:cubicBezTo>
                  <a:pt x="189" y="16"/>
                  <a:pt x="189" y="16"/>
                  <a:pt x="189" y="16"/>
                </a:cubicBezTo>
                <a:cubicBezTo>
                  <a:pt x="186" y="16"/>
                  <a:pt x="184" y="15"/>
                  <a:pt x="181" y="14"/>
                </a:cubicBezTo>
                <a:cubicBezTo>
                  <a:pt x="176" y="12"/>
                  <a:pt x="171" y="11"/>
                  <a:pt x="165" y="12"/>
                </a:cubicBezTo>
                <a:cubicBezTo>
                  <a:pt x="160" y="13"/>
                  <a:pt x="154" y="13"/>
                  <a:pt x="149" y="12"/>
                </a:cubicBezTo>
                <a:cubicBezTo>
                  <a:pt x="146" y="12"/>
                  <a:pt x="144" y="10"/>
                  <a:pt x="141" y="9"/>
                </a:cubicBezTo>
                <a:cubicBezTo>
                  <a:pt x="140" y="8"/>
                  <a:pt x="139" y="7"/>
                  <a:pt x="138" y="6"/>
                </a:cubicBezTo>
                <a:cubicBezTo>
                  <a:pt x="133" y="0"/>
                  <a:pt x="127" y="2"/>
                  <a:pt x="125" y="9"/>
                </a:cubicBezTo>
                <a:cubicBezTo>
                  <a:pt x="123" y="13"/>
                  <a:pt x="122" y="17"/>
                  <a:pt x="121" y="21"/>
                </a:cubicBezTo>
                <a:cubicBezTo>
                  <a:pt x="119" y="31"/>
                  <a:pt x="113" y="37"/>
                  <a:pt x="104" y="41"/>
                </a:cubicBezTo>
                <a:cubicBezTo>
                  <a:pt x="97" y="45"/>
                  <a:pt x="90" y="50"/>
                  <a:pt x="83" y="54"/>
                </a:cubicBezTo>
                <a:cubicBezTo>
                  <a:pt x="77" y="58"/>
                  <a:pt x="70" y="63"/>
                  <a:pt x="70" y="72"/>
                </a:cubicBezTo>
                <a:cubicBezTo>
                  <a:pt x="70" y="75"/>
                  <a:pt x="68" y="78"/>
                  <a:pt x="66" y="81"/>
                </a:cubicBezTo>
                <a:cubicBezTo>
                  <a:pt x="62" y="86"/>
                  <a:pt x="61" y="91"/>
                  <a:pt x="61" y="97"/>
                </a:cubicBezTo>
                <a:cubicBezTo>
                  <a:pt x="62" y="101"/>
                  <a:pt x="62" y="105"/>
                  <a:pt x="62" y="109"/>
                </a:cubicBezTo>
                <a:cubicBezTo>
                  <a:pt x="62" y="113"/>
                  <a:pt x="61" y="116"/>
                  <a:pt x="59" y="119"/>
                </a:cubicBezTo>
                <a:cubicBezTo>
                  <a:pt x="56" y="123"/>
                  <a:pt x="54" y="127"/>
                  <a:pt x="51" y="131"/>
                </a:cubicBezTo>
                <a:cubicBezTo>
                  <a:pt x="49" y="133"/>
                  <a:pt x="47" y="135"/>
                  <a:pt x="45" y="136"/>
                </a:cubicBezTo>
                <a:cubicBezTo>
                  <a:pt x="41" y="139"/>
                  <a:pt x="38" y="141"/>
                  <a:pt x="34" y="143"/>
                </a:cubicBezTo>
                <a:cubicBezTo>
                  <a:pt x="30" y="147"/>
                  <a:pt x="25" y="149"/>
                  <a:pt x="19" y="150"/>
                </a:cubicBezTo>
                <a:cubicBezTo>
                  <a:pt x="14" y="150"/>
                  <a:pt x="11" y="154"/>
                  <a:pt x="8" y="158"/>
                </a:cubicBezTo>
                <a:cubicBezTo>
                  <a:pt x="6" y="160"/>
                  <a:pt x="4" y="162"/>
                  <a:pt x="3" y="165"/>
                </a:cubicBezTo>
                <a:cubicBezTo>
                  <a:pt x="2" y="166"/>
                  <a:pt x="1" y="168"/>
                  <a:pt x="0" y="169"/>
                </a:cubicBezTo>
                <a:cubicBezTo>
                  <a:pt x="70" y="165"/>
                  <a:pt x="70" y="165"/>
                  <a:pt x="70" y="165"/>
                </a:cubicBezTo>
                <a:cubicBezTo>
                  <a:pt x="77" y="162"/>
                  <a:pt x="77" y="162"/>
                  <a:pt x="77" y="162"/>
                </a:cubicBezTo>
                <a:lnTo>
                  <a:pt x="78" y="14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5" name="Freeform 314">
            <a:extLst>
              <a:ext uri="{FF2B5EF4-FFF2-40B4-BE49-F238E27FC236}">
                <a16:creationId xmlns:a16="http://schemas.microsoft.com/office/drawing/2014/main" id="{7F148DD0-F7C4-0D68-FB34-76C6FB252A77}"/>
              </a:ext>
            </a:extLst>
          </p:cNvPr>
          <p:cNvSpPr>
            <a:spLocks/>
          </p:cNvSpPr>
          <p:nvPr/>
        </p:nvSpPr>
        <p:spPr bwMode="auto">
          <a:xfrm>
            <a:off x="20640300" y="7499350"/>
            <a:ext cx="1588" cy="3176"/>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6373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782858-F397-6293-C35A-484D52FE06C8}"/>
              </a:ext>
            </a:extLst>
          </p:cNvPr>
          <p:cNvSpPr txBox="1"/>
          <p:nvPr/>
        </p:nvSpPr>
        <p:spPr>
          <a:xfrm>
            <a:off x="1048431" y="629923"/>
            <a:ext cx="16231729" cy="748923"/>
          </a:xfrm>
          <a:prstGeom prst="rect">
            <a:avLst/>
          </a:prstGeom>
          <a:noFill/>
        </p:spPr>
        <p:txBody>
          <a:bodyPr wrap="square" rtlCol="0">
            <a:spAutoFit/>
          </a:bodyPr>
          <a:lstStyle/>
          <a:p>
            <a:pPr>
              <a:lnSpc>
                <a:spcPct val="120000"/>
              </a:lnSpc>
            </a:pPr>
            <a:r>
              <a:rPr lang="en-MY" sz="4000" b="1">
                <a:solidFill>
                  <a:schemeClr val="tx2"/>
                </a:solidFill>
              </a:rPr>
              <a:t>SOUTH AFRICA</a:t>
            </a:r>
            <a:endParaRPr lang="en-MY" sz="4000">
              <a:solidFill>
                <a:schemeClr val="tx2">
                  <a:alpha val="60000"/>
                </a:schemeClr>
              </a:solidFill>
            </a:endParaRPr>
          </a:p>
        </p:txBody>
      </p:sp>
      <p:sp>
        <p:nvSpPr>
          <p:cNvPr id="5" name="TextBox 4">
            <a:extLst>
              <a:ext uri="{FF2B5EF4-FFF2-40B4-BE49-F238E27FC236}">
                <a16:creationId xmlns:a16="http://schemas.microsoft.com/office/drawing/2014/main" id="{57782858-F397-6293-C35A-484D52FE06C8}"/>
              </a:ext>
            </a:extLst>
          </p:cNvPr>
          <p:cNvSpPr txBox="1"/>
          <p:nvPr/>
        </p:nvSpPr>
        <p:spPr>
          <a:xfrm>
            <a:off x="1044528" y="3289709"/>
            <a:ext cx="10039381" cy="1830373"/>
          </a:xfrm>
          <a:prstGeom prst="rect">
            <a:avLst/>
          </a:prstGeom>
          <a:noFill/>
        </p:spPr>
        <p:txBody>
          <a:bodyPr wrap="square" rtlCol="0">
            <a:spAutoFit/>
          </a:bodyPr>
          <a:lstStyle/>
          <a:p>
            <a:pPr>
              <a:lnSpc>
                <a:spcPct val="120000"/>
              </a:lnSpc>
            </a:pPr>
            <a:r>
              <a:rPr lang="en-MY" sz="2400">
                <a:solidFill>
                  <a:schemeClr val="tx2">
                    <a:alpha val="60000"/>
                  </a:schemeClr>
                </a:solidFill>
              </a:rPr>
              <a:t>Lorem ipsum </a:t>
            </a:r>
            <a:r>
              <a:rPr lang="en-MY" sz="2400" err="1">
                <a:solidFill>
                  <a:schemeClr val="tx2">
                    <a:alpha val="60000"/>
                  </a:schemeClr>
                </a:solidFill>
              </a:rPr>
              <a:t>dolor</a:t>
            </a:r>
            <a:r>
              <a:rPr lang="en-MY" sz="2400">
                <a:solidFill>
                  <a:schemeClr val="tx2">
                    <a:alpha val="60000"/>
                  </a:schemeClr>
                </a:solidFill>
              </a:rPr>
              <a:t> sit </a:t>
            </a:r>
            <a:r>
              <a:rPr lang="en-MY" sz="2400" err="1">
                <a:solidFill>
                  <a:schemeClr val="tx2">
                    <a:alpha val="60000"/>
                  </a:schemeClr>
                </a:solidFill>
              </a:rPr>
              <a:t>amet</a:t>
            </a:r>
            <a:r>
              <a:rPr lang="en-MY" sz="2400">
                <a:solidFill>
                  <a:schemeClr val="tx2">
                    <a:alpha val="60000"/>
                  </a:schemeClr>
                </a:solidFill>
              </a:rPr>
              <a:t>, </a:t>
            </a:r>
            <a:r>
              <a:rPr lang="en-MY" sz="2400" err="1">
                <a:solidFill>
                  <a:schemeClr val="tx2">
                    <a:alpha val="60000"/>
                  </a:schemeClr>
                </a:solidFill>
              </a:rPr>
              <a:t>consectetuer</a:t>
            </a:r>
            <a:r>
              <a:rPr lang="en-MY" sz="2400">
                <a:solidFill>
                  <a:schemeClr val="tx2">
                    <a:alpha val="60000"/>
                  </a:schemeClr>
                </a:solidFill>
              </a:rPr>
              <a:t> </a:t>
            </a:r>
            <a:r>
              <a:rPr lang="en-MY" sz="2400" err="1">
                <a:solidFill>
                  <a:schemeClr val="tx2">
                    <a:alpha val="60000"/>
                  </a:schemeClr>
                </a:solidFill>
              </a:rPr>
              <a:t>adipiscing</a:t>
            </a:r>
            <a:r>
              <a:rPr lang="en-MY" sz="2400">
                <a:solidFill>
                  <a:schemeClr val="tx2">
                    <a:alpha val="60000"/>
                  </a:schemeClr>
                </a:solidFill>
              </a:rPr>
              <a:t> </a:t>
            </a:r>
            <a:r>
              <a:rPr lang="en-MY" sz="2400" err="1">
                <a:solidFill>
                  <a:schemeClr val="tx2">
                    <a:alpha val="60000"/>
                  </a:schemeClr>
                </a:solidFill>
              </a:rPr>
              <a:t>elit</a:t>
            </a:r>
            <a:r>
              <a:rPr lang="en-MY" sz="2400">
                <a:solidFill>
                  <a:schemeClr val="tx2">
                    <a:alpha val="60000"/>
                  </a:schemeClr>
                </a:solidFill>
              </a:rPr>
              <a:t>, </a:t>
            </a:r>
            <a:r>
              <a:rPr lang="en-MY" sz="2400" err="1">
                <a:solidFill>
                  <a:schemeClr val="tx2">
                    <a:alpha val="60000"/>
                  </a:schemeClr>
                </a:solidFill>
              </a:rPr>
              <a:t>sed</a:t>
            </a:r>
            <a:r>
              <a:rPr lang="en-MY" sz="2400">
                <a:solidFill>
                  <a:schemeClr val="tx2">
                    <a:alpha val="60000"/>
                  </a:schemeClr>
                </a:solidFill>
              </a:rPr>
              <a:t> </a:t>
            </a:r>
            <a:r>
              <a:rPr lang="en-MY" sz="2400" err="1">
                <a:solidFill>
                  <a:schemeClr val="tx2">
                    <a:alpha val="60000"/>
                  </a:schemeClr>
                </a:solidFill>
              </a:rPr>
              <a:t>diam</a:t>
            </a:r>
            <a:r>
              <a:rPr lang="en-MY" sz="2400">
                <a:solidFill>
                  <a:schemeClr val="tx2">
                    <a:alpha val="60000"/>
                  </a:schemeClr>
                </a:solidFill>
              </a:rPr>
              <a:t> </a:t>
            </a:r>
            <a:r>
              <a:rPr lang="en-MY" sz="2400" err="1">
                <a:solidFill>
                  <a:schemeClr val="tx2">
                    <a:alpha val="60000"/>
                  </a:schemeClr>
                </a:solidFill>
              </a:rPr>
              <a:t>nonummy</a:t>
            </a:r>
            <a:r>
              <a:rPr lang="en-MY" sz="2400">
                <a:solidFill>
                  <a:schemeClr val="tx2">
                    <a:alpha val="60000"/>
                  </a:schemeClr>
                </a:solidFill>
              </a:rPr>
              <a:t> </a:t>
            </a:r>
            <a:r>
              <a:rPr lang="en-MY" sz="2400" err="1">
                <a:solidFill>
                  <a:schemeClr val="tx2">
                    <a:alpha val="60000"/>
                  </a:schemeClr>
                </a:solidFill>
              </a:rPr>
              <a:t>nibh</a:t>
            </a:r>
            <a:r>
              <a:rPr lang="en-MY" sz="2400">
                <a:solidFill>
                  <a:schemeClr val="tx2">
                    <a:alpha val="60000"/>
                  </a:schemeClr>
                </a:solidFill>
              </a:rPr>
              <a:t> </a:t>
            </a:r>
            <a:r>
              <a:rPr lang="en-MY" sz="2400" err="1">
                <a:solidFill>
                  <a:schemeClr val="tx2">
                    <a:alpha val="60000"/>
                  </a:schemeClr>
                </a:solidFill>
              </a:rPr>
              <a:t>euismod</a:t>
            </a:r>
            <a:r>
              <a:rPr lang="en-MY" sz="2400">
                <a:solidFill>
                  <a:schemeClr val="tx2">
                    <a:alpha val="60000"/>
                  </a:schemeClr>
                </a:solidFill>
              </a:rPr>
              <a:t> </a:t>
            </a:r>
            <a:r>
              <a:rPr lang="en-MY" sz="2400" err="1">
                <a:solidFill>
                  <a:schemeClr val="tx2">
                    <a:alpha val="60000"/>
                  </a:schemeClr>
                </a:solidFill>
              </a:rPr>
              <a:t>tincidunt</a:t>
            </a:r>
            <a:r>
              <a:rPr lang="en-MY" sz="2400">
                <a:solidFill>
                  <a:schemeClr val="tx2">
                    <a:alpha val="60000"/>
                  </a:schemeClr>
                </a:solidFill>
              </a:rPr>
              <a:t> </a:t>
            </a:r>
            <a:r>
              <a:rPr lang="en-MY" sz="2400" err="1">
                <a:solidFill>
                  <a:schemeClr val="tx2">
                    <a:alpha val="60000"/>
                  </a:schemeClr>
                </a:solidFill>
              </a:rPr>
              <a:t>ut</a:t>
            </a:r>
            <a:r>
              <a:rPr lang="en-MY" sz="2400">
                <a:solidFill>
                  <a:schemeClr val="tx2">
                    <a:alpha val="60000"/>
                  </a:schemeClr>
                </a:solidFill>
              </a:rPr>
              <a:t> </a:t>
            </a:r>
            <a:r>
              <a:rPr lang="en-MY" sz="2400" err="1">
                <a:solidFill>
                  <a:schemeClr val="tx2">
                    <a:alpha val="60000"/>
                  </a:schemeClr>
                </a:solidFill>
              </a:rPr>
              <a:t>laoreet</a:t>
            </a:r>
            <a:r>
              <a:rPr lang="en-MY" sz="2400">
                <a:solidFill>
                  <a:schemeClr val="tx2">
                    <a:alpha val="60000"/>
                  </a:schemeClr>
                </a:solidFill>
              </a:rPr>
              <a:t> dolore magna </a:t>
            </a:r>
            <a:r>
              <a:rPr lang="en-MY" sz="2400" err="1">
                <a:solidFill>
                  <a:schemeClr val="tx2">
                    <a:alpha val="60000"/>
                  </a:schemeClr>
                </a:solidFill>
              </a:rPr>
              <a:t>aliquam</a:t>
            </a:r>
            <a:r>
              <a:rPr lang="en-MY" sz="2400">
                <a:solidFill>
                  <a:schemeClr val="tx2">
                    <a:alpha val="60000"/>
                  </a:schemeClr>
                </a:solidFill>
              </a:rPr>
              <a:t> </a:t>
            </a:r>
            <a:r>
              <a:rPr lang="en-MY" sz="2400" err="1">
                <a:solidFill>
                  <a:schemeClr val="tx2">
                    <a:alpha val="60000"/>
                  </a:schemeClr>
                </a:solidFill>
              </a:rPr>
              <a:t>erat</a:t>
            </a:r>
            <a:r>
              <a:rPr lang="en-MY" sz="2400">
                <a:solidFill>
                  <a:schemeClr val="tx2">
                    <a:alpha val="60000"/>
                  </a:schemeClr>
                </a:solidFill>
              </a:rPr>
              <a:t> </a:t>
            </a:r>
            <a:r>
              <a:rPr lang="en-MY" sz="2400" err="1">
                <a:solidFill>
                  <a:schemeClr val="tx2">
                    <a:alpha val="60000"/>
                  </a:schemeClr>
                </a:solidFill>
              </a:rPr>
              <a:t>volutpat</a:t>
            </a:r>
            <a:r>
              <a:rPr lang="en-MY" sz="2400">
                <a:solidFill>
                  <a:schemeClr val="tx2">
                    <a:alpha val="60000"/>
                  </a:schemeClr>
                </a:solidFill>
              </a:rPr>
              <a:t>. Ut </a:t>
            </a:r>
            <a:r>
              <a:rPr lang="en-MY" sz="2400" err="1">
                <a:solidFill>
                  <a:schemeClr val="tx2">
                    <a:alpha val="60000"/>
                  </a:schemeClr>
                </a:solidFill>
              </a:rPr>
              <a:t>wisi</a:t>
            </a:r>
            <a:r>
              <a:rPr lang="en-MY" sz="2400">
                <a:solidFill>
                  <a:schemeClr val="tx2">
                    <a:alpha val="60000"/>
                  </a:schemeClr>
                </a:solidFill>
              </a:rPr>
              <a:t> </a:t>
            </a:r>
            <a:r>
              <a:rPr lang="en-MY" sz="2400" err="1">
                <a:solidFill>
                  <a:schemeClr val="tx2">
                    <a:alpha val="60000"/>
                  </a:schemeClr>
                </a:solidFill>
              </a:rPr>
              <a:t>enim</a:t>
            </a:r>
            <a:r>
              <a:rPr lang="en-MY" sz="2400">
                <a:solidFill>
                  <a:schemeClr val="tx2">
                    <a:alpha val="60000"/>
                  </a:schemeClr>
                </a:solidFill>
              </a:rPr>
              <a:t> ad minim </a:t>
            </a:r>
            <a:r>
              <a:rPr lang="en-MY" sz="2400" err="1">
                <a:solidFill>
                  <a:schemeClr val="tx2">
                    <a:alpha val="60000"/>
                  </a:schemeClr>
                </a:solidFill>
              </a:rPr>
              <a:t>veniam</a:t>
            </a:r>
            <a:r>
              <a:rPr lang="en-MY" sz="2400">
                <a:solidFill>
                  <a:schemeClr val="tx2">
                    <a:alpha val="60000"/>
                  </a:schemeClr>
                </a:solidFill>
              </a:rPr>
              <a:t>, </a:t>
            </a:r>
            <a:r>
              <a:rPr lang="en-MY" sz="2400" err="1">
                <a:solidFill>
                  <a:schemeClr val="tx2">
                    <a:alpha val="60000"/>
                  </a:schemeClr>
                </a:solidFill>
              </a:rPr>
              <a:t>quis</a:t>
            </a:r>
            <a:r>
              <a:rPr lang="en-MY" sz="2400">
                <a:solidFill>
                  <a:schemeClr val="tx2">
                    <a:alpha val="60000"/>
                  </a:schemeClr>
                </a:solidFill>
              </a:rPr>
              <a:t> </a:t>
            </a:r>
            <a:r>
              <a:rPr lang="en-MY" sz="2400" err="1">
                <a:solidFill>
                  <a:schemeClr val="tx2">
                    <a:alpha val="60000"/>
                  </a:schemeClr>
                </a:solidFill>
              </a:rPr>
              <a:t>nostrud</a:t>
            </a:r>
            <a:r>
              <a:rPr lang="en-MY" sz="2400">
                <a:solidFill>
                  <a:schemeClr val="tx2">
                    <a:alpha val="60000"/>
                  </a:schemeClr>
                </a:solidFill>
              </a:rPr>
              <a:t> </a:t>
            </a:r>
            <a:r>
              <a:rPr lang="en-MY" sz="2400" err="1">
                <a:solidFill>
                  <a:schemeClr val="tx2">
                    <a:alpha val="60000"/>
                  </a:schemeClr>
                </a:solidFill>
              </a:rPr>
              <a:t>exerci</a:t>
            </a:r>
            <a:r>
              <a:rPr lang="en-MY" sz="2400">
                <a:solidFill>
                  <a:schemeClr val="tx2">
                    <a:alpha val="60000"/>
                  </a:schemeClr>
                </a:solidFill>
              </a:rPr>
              <a:t> </a:t>
            </a:r>
            <a:r>
              <a:rPr lang="en-MY" sz="2400" err="1">
                <a:solidFill>
                  <a:schemeClr val="tx2">
                    <a:alpha val="60000"/>
                  </a:schemeClr>
                </a:solidFill>
              </a:rPr>
              <a:t>tation</a:t>
            </a:r>
            <a:r>
              <a:rPr lang="en-MY" sz="2400">
                <a:solidFill>
                  <a:schemeClr val="tx2">
                    <a:alpha val="60000"/>
                  </a:schemeClr>
                </a:solidFill>
              </a:rPr>
              <a:t> </a:t>
            </a:r>
            <a:r>
              <a:rPr lang="en-MY" sz="2400" err="1">
                <a:solidFill>
                  <a:schemeClr val="tx2">
                    <a:alpha val="60000"/>
                  </a:schemeClr>
                </a:solidFill>
              </a:rPr>
              <a:t>ulla</a:t>
            </a:r>
            <a:endParaRPr lang="en-MY" sz="2400">
              <a:solidFill>
                <a:schemeClr val="tx2">
                  <a:alpha val="60000"/>
                </a:schemeClr>
              </a:solidFill>
            </a:endParaRPr>
          </a:p>
        </p:txBody>
      </p:sp>
      <p:sp>
        <p:nvSpPr>
          <p:cNvPr id="6" name="TextBox 5">
            <a:extLst>
              <a:ext uri="{FF2B5EF4-FFF2-40B4-BE49-F238E27FC236}">
                <a16:creationId xmlns:a16="http://schemas.microsoft.com/office/drawing/2014/main" id="{57782858-F397-6293-C35A-484D52FE06C8}"/>
              </a:ext>
            </a:extLst>
          </p:cNvPr>
          <p:cNvSpPr txBox="1"/>
          <p:nvPr/>
        </p:nvSpPr>
        <p:spPr>
          <a:xfrm>
            <a:off x="1044529" y="2350622"/>
            <a:ext cx="10039381" cy="858184"/>
          </a:xfrm>
          <a:prstGeom prst="rect">
            <a:avLst/>
          </a:prstGeom>
          <a:noFill/>
        </p:spPr>
        <p:txBody>
          <a:bodyPr wrap="square" rtlCol="0">
            <a:spAutoFit/>
          </a:bodyPr>
          <a:lstStyle/>
          <a:p>
            <a:pPr>
              <a:lnSpc>
                <a:spcPct val="120000"/>
              </a:lnSpc>
            </a:pPr>
            <a:r>
              <a:rPr lang="en-MY" sz="4500" b="1">
                <a:solidFill>
                  <a:schemeClr val="tx2"/>
                </a:solidFill>
              </a:rPr>
              <a:t>Insert Details Here</a:t>
            </a:r>
            <a:endParaRPr lang="en-MY" sz="4500">
              <a:solidFill>
                <a:schemeClr val="tx2">
                  <a:alpha val="60000"/>
                </a:schemeClr>
              </a:solidFill>
            </a:endParaRPr>
          </a:p>
        </p:txBody>
      </p:sp>
      <p:sp>
        <p:nvSpPr>
          <p:cNvPr id="7" name="Freeform 9">
            <a:extLst>
              <a:ext uri="{FF2B5EF4-FFF2-40B4-BE49-F238E27FC236}">
                <a16:creationId xmlns:a16="http://schemas.microsoft.com/office/drawing/2014/main" id="{73B377E2-EBA2-85D8-5622-204AC4C8BAE1}"/>
              </a:ext>
            </a:extLst>
          </p:cNvPr>
          <p:cNvSpPr>
            <a:spLocks noEditPoints="1"/>
          </p:cNvSpPr>
          <p:nvPr/>
        </p:nvSpPr>
        <p:spPr bwMode="auto">
          <a:xfrm>
            <a:off x="14115676" y="2625727"/>
            <a:ext cx="4687888" cy="4340226"/>
          </a:xfrm>
          <a:custGeom>
            <a:avLst/>
            <a:gdLst>
              <a:gd name="T0" fmla="*/ 231 w 1494"/>
              <a:gd name="T1" fmla="*/ 428 h 1383"/>
              <a:gd name="T2" fmla="*/ 910 w 1494"/>
              <a:gd name="T3" fmla="*/ 757 h 1383"/>
              <a:gd name="T4" fmla="*/ 1081 w 1494"/>
              <a:gd name="T5" fmla="*/ 463 h 1383"/>
              <a:gd name="T6" fmla="*/ 1052 w 1494"/>
              <a:gd name="T7" fmla="*/ 589 h 1383"/>
              <a:gd name="T8" fmla="*/ 1060 w 1494"/>
              <a:gd name="T9" fmla="*/ 814 h 1383"/>
              <a:gd name="T10" fmla="*/ 1155 w 1494"/>
              <a:gd name="T11" fmla="*/ 773 h 1383"/>
              <a:gd name="T12" fmla="*/ 1198 w 1494"/>
              <a:gd name="T13" fmla="*/ 618 h 1383"/>
              <a:gd name="T14" fmla="*/ 986 w 1494"/>
              <a:gd name="T15" fmla="*/ 522 h 1383"/>
              <a:gd name="T16" fmla="*/ 1098 w 1494"/>
              <a:gd name="T17" fmla="*/ 791 h 1383"/>
              <a:gd name="T18" fmla="*/ 961 w 1494"/>
              <a:gd name="T19" fmla="*/ 305 h 1383"/>
              <a:gd name="T20" fmla="*/ 734 w 1494"/>
              <a:gd name="T21" fmla="*/ 383 h 1383"/>
              <a:gd name="T22" fmla="*/ 751 w 1494"/>
              <a:gd name="T23" fmla="*/ 285 h 1383"/>
              <a:gd name="T24" fmla="*/ 809 w 1494"/>
              <a:gd name="T25" fmla="*/ 284 h 1383"/>
              <a:gd name="T26" fmla="*/ 838 w 1494"/>
              <a:gd name="T27" fmla="*/ 168 h 1383"/>
              <a:gd name="T28" fmla="*/ 588 w 1494"/>
              <a:gd name="T29" fmla="*/ 483 h 1383"/>
              <a:gd name="T30" fmla="*/ 750 w 1494"/>
              <a:gd name="T31" fmla="*/ 557 h 1383"/>
              <a:gd name="T32" fmla="*/ 669 w 1494"/>
              <a:gd name="T33" fmla="*/ 406 h 1383"/>
              <a:gd name="T34" fmla="*/ 630 w 1494"/>
              <a:gd name="T35" fmla="*/ 321 h 1383"/>
              <a:gd name="T36" fmla="*/ 743 w 1494"/>
              <a:gd name="T37" fmla="*/ 588 h 1383"/>
              <a:gd name="T38" fmla="*/ 907 w 1494"/>
              <a:gd name="T39" fmla="*/ 1040 h 1383"/>
              <a:gd name="T40" fmla="*/ 1098 w 1494"/>
              <a:gd name="T41" fmla="*/ 940 h 1383"/>
              <a:gd name="T42" fmla="*/ 1062 w 1494"/>
              <a:gd name="T43" fmla="*/ 648 h 1383"/>
              <a:gd name="T44" fmla="*/ 1431 w 1494"/>
              <a:gd name="T45" fmla="*/ 22 h 1383"/>
              <a:gd name="T46" fmla="*/ 1213 w 1494"/>
              <a:gd name="T47" fmla="*/ 33 h 1383"/>
              <a:gd name="T48" fmla="*/ 1275 w 1494"/>
              <a:gd name="T49" fmla="*/ 127 h 1383"/>
              <a:gd name="T50" fmla="*/ 1138 w 1494"/>
              <a:gd name="T51" fmla="*/ 214 h 1383"/>
              <a:gd name="T52" fmla="*/ 1150 w 1494"/>
              <a:gd name="T53" fmla="*/ 357 h 1383"/>
              <a:gd name="T54" fmla="*/ 1322 w 1494"/>
              <a:gd name="T55" fmla="*/ 207 h 1383"/>
              <a:gd name="T56" fmla="*/ 1247 w 1494"/>
              <a:gd name="T57" fmla="*/ 216 h 1383"/>
              <a:gd name="T58" fmla="*/ 1177 w 1494"/>
              <a:gd name="T59" fmla="*/ 1252 h 1383"/>
              <a:gd name="T60" fmla="*/ 1130 w 1494"/>
              <a:gd name="T61" fmla="*/ 206 h 1383"/>
              <a:gd name="T62" fmla="*/ 1067 w 1494"/>
              <a:gd name="T63" fmla="*/ 123 h 1383"/>
              <a:gd name="T64" fmla="*/ 70 w 1494"/>
              <a:gd name="T65" fmla="*/ 973 h 1383"/>
              <a:gd name="T66" fmla="*/ 882 w 1494"/>
              <a:gd name="T67" fmla="*/ 319 h 1383"/>
              <a:gd name="T68" fmla="*/ 913 w 1494"/>
              <a:gd name="T69" fmla="*/ 335 h 1383"/>
              <a:gd name="T70" fmla="*/ 782 w 1494"/>
              <a:gd name="T71" fmla="*/ 455 h 1383"/>
              <a:gd name="T72" fmla="*/ 1215 w 1494"/>
              <a:gd name="T73" fmla="*/ 1117 h 1383"/>
              <a:gd name="T74" fmla="*/ 996 w 1494"/>
              <a:gd name="T75" fmla="*/ 864 h 1383"/>
              <a:gd name="T76" fmla="*/ 723 w 1494"/>
              <a:gd name="T77" fmla="*/ 994 h 1383"/>
              <a:gd name="T78" fmla="*/ 963 w 1494"/>
              <a:gd name="T79" fmla="*/ 715 h 1383"/>
              <a:gd name="T80" fmla="*/ 896 w 1494"/>
              <a:gd name="T81" fmla="*/ 614 h 1383"/>
              <a:gd name="T82" fmla="*/ 847 w 1494"/>
              <a:gd name="T83" fmla="*/ 510 h 1383"/>
              <a:gd name="T84" fmla="*/ 805 w 1494"/>
              <a:gd name="T85" fmla="*/ 618 h 1383"/>
              <a:gd name="T86" fmla="*/ 628 w 1494"/>
              <a:gd name="T87" fmla="*/ 605 h 1383"/>
              <a:gd name="T88" fmla="*/ 368 w 1494"/>
              <a:gd name="T89" fmla="*/ 456 h 1383"/>
              <a:gd name="T90" fmla="*/ 79 w 1494"/>
              <a:gd name="T91" fmla="*/ 1016 h 1383"/>
              <a:gd name="T92" fmla="*/ 614 w 1494"/>
              <a:gd name="T93" fmla="*/ 1192 h 1383"/>
              <a:gd name="T94" fmla="*/ 832 w 1494"/>
              <a:gd name="T95" fmla="*/ 1348 h 1383"/>
              <a:gd name="T96" fmla="*/ 1072 w 1494"/>
              <a:gd name="T97" fmla="*/ 1262 h 1383"/>
              <a:gd name="T98" fmla="*/ 842 w 1494"/>
              <a:gd name="T99" fmla="*/ 734 h 1383"/>
              <a:gd name="T100" fmla="*/ 304 w 1494"/>
              <a:gd name="T101" fmla="*/ 827 h 1383"/>
              <a:gd name="T102" fmla="*/ 432 w 1494"/>
              <a:gd name="T103" fmla="*/ 606 h 1383"/>
              <a:gd name="T104" fmla="*/ 420 w 1494"/>
              <a:gd name="T105" fmla="*/ 678 h 1383"/>
              <a:gd name="T106" fmla="*/ 489 w 1494"/>
              <a:gd name="T107" fmla="*/ 961 h 1383"/>
              <a:gd name="T108" fmla="*/ 509 w 1494"/>
              <a:gd name="T109" fmla="*/ 653 h 1383"/>
              <a:gd name="T110" fmla="*/ 540 w 1494"/>
              <a:gd name="T111" fmla="*/ 1094 h 1383"/>
              <a:gd name="T112" fmla="*/ 538 w 1494"/>
              <a:gd name="T113" fmla="*/ 994 h 1383"/>
              <a:gd name="T114" fmla="*/ 601 w 1494"/>
              <a:gd name="T115" fmla="*/ 989 h 1383"/>
              <a:gd name="T116" fmla="*/ 651 w 1494"/>
              <a:gd name="T117" fmla="*/ 1173 h 1383"/>
              <a:gd name="T118" fmla="*/ 845 w 1494"/>
              <a:gd name="T119" fmla="*/ 1229 h 1383"/>
              <a:gd name="T120" fmla="*/ 1112 w 1494"/>
              <a:gd name="T121" fmla="*/ 1111 h 1383"/>
              <a:gd name="T122" fmla="*/ 930 w 1494"/>
              <a:gd name="T123" fmla="*/ 185 h 1383"/>
              <a:gd name="T124" fmla="*/ 907 w 1494"/>
              <a:gd name="T125" fmla="*/ 264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4" h="1383">
                <a:moveTo>
                  <a:pt x="98" y="1071"/>
                </a:moveTo>
                <a:cubicBezTo>
                  <a:pt x="98" y="1071"/>
                  <a:pt x="99" y="1072"/>
                  <a:pt x="100" y="1072"/>
                </a:cubicBezTo>
                <a:cubicBezTo>
                  <a:pt x="100" y="1071"/>
                  <a:pt x="100" y="1069"/>
                  <a:pt x="98" y="1071"/>
                </a:cubicBezTo>
                <a:close/>
                <a:moveTo>
                  <a:pt x="138" y="1148"/>
                </a:moveTo>
                <a:cubicBezTo>
                  <a:pt x="138" y="1148"/>
                  <a:pt x="138" y="1148"/>
                  <a:pt x="138" y="1148"/>
                </a:cubicBezTo>
                <a:cubicBezTo>
                  <a:pt x="138" y="1148"/>
                  <a:pt x="138" y="1147"/>
                  <a:pt x="138" y="1147"/>
                </a:cubicBezTo>
                <a:cubicBezTo>
                  <a:pt x="138" y="1147"/>
                  <a:pt x="138" y="1147"/>
                  <a:pt x="137" y="1147"/>
                </a:cubicBezTo>
                <a:cubicBezTo>
                  <a:pt x="138" y="1147"/>
                  <a:pt x="138" y="1147"/>
                  <a:pt x="138" y="1148"/>
                </a:cubicBezTo>
                <a:close/>
                <a:moveTo>
                  <a:pt x="1085" y="864"/>
                </a:moveTo>
                <a:cubicBezTo>
                  <a:pt x="1084" y="864"/>
                  <a:pt x="1082" y="865"/>
                  <a:pt x="1082" y="866"/>
                </a:cubicBezTo>
                <a:cubicBezTo>
                  <a:pt x="1082" y="867"/>
                  <a:pt x="1083" y="868"/>
                  <a:pt x="1084" y="869"/>
                </a:cubicBezTo>
                <a:cubicBezTo>
                  <a:pt x="1086" y="870"/>
                  <a:pt x="1087" y="869"/>
                  <a:pt x="1088" y="868"/>
                </a:cubicBezTo>
                <a:cubicBezTo>
                  <a:pt x="1088" y="867"/>
                  <a:pt x="1088" y="865"/>
                  <a:pt x="1088" y="864"/>
                </a:cubicBezTo>
                <a:cubicBezTo>
                  <a:pt x="1087" y="864"/>
                  <a:pt x="1086" y="864"/>
                  <a:pt x="1085" y="864"/>
                </a:cubicBezTo>
                <a:close/>
                <a:moveTo>
                  <a:pt x="131" y="1141"/>
                </a:moveTo>
                <a:cubicBezTo>
                  <a:pt x="130" y="1138"/>
                  <a:pt x="129" y="1135"/>
                  <a:pt x="128" y="1131"/>
                </a:cubicBezTo>
                <a:cubicBezTo>
                  <a:pt x="126" y="1124"/>
                  <a:pt x="121" y="1119"/>
                  <a:pt x="114" y="1117"/>
                </a:cubicBezTo>
                <a:cubicBezTo>
                  <a:pt x="108" y="1116"/>
                  <a:pt x="104" y="1112"/>
                  <a:pt x="100" y="1109"/>
                </a:cubicBezTo>
                <a:cubicBezTo>
                  <a:pt x="97" y="1107"/>
                  <a:pt x="94" y="1104"/>
                  <a:pt x="92" y="1103"/>
                </a:cubicBezTo>
                <a:cubicBezTo>
                  <a:pt x="90" y="1102"/>
                  <a:pt x="88" y="1101"/>
                  <a:pt x="86" y="1101"/>
                </a:cubicBezTo>
                <a:cubicBezTo>
                  <a:pt x="84" y="1101"/>
                  <a:pt x="81" y="1103"/>
                  <a:pt x="81" y="1105"/>
                </a:cubicBezTo>
                <a:cubicBezTo>
                  <a:pt x="82" y="1109"/>
                  <a:pt x="84" y="1113"/>
                  <a:pt x="83" y="1117"/>
                </a:cubicBezTo>
                <a:cubicBezTo>
                  <a:pt x="83" y="1119"/>
                  <a:pt x="84" y="1121"/>
                  <a:pt x="85" y="1123"/>
                </a:cubicBezTo>
                <a:cubicBezTo>
                  <a:pt x="88" y="1127"/>
                  <a:pt x="92" y="1130"/>
                  <a:pt x="94" y="1134"/>
                </a:cubicBezTo>
                <a:cubicBezTo>
                  <a:pt x="102" y="1146"/>
                  <a:pt x="113" y="1156"/>
                  <a:pt x="121" y="1168"/>
                </a:cubicBezTo>
                <a:cubicBezTo>
                  <a:pt x="122" y="1170"/>
                  <a:pt x="124" y="1171"/>
                  <a:pt x="126" y="1172"/>
                </a:cubicBezTo>
                <a:cubicBezTo>
                  <a:pt x="125" y="1172"/>
                  <a:pt x="125" y="1172"/>
                  <a:pt x="125" y="1172"/>
                </a:cubicBezTo>
                <a:cubicBezTo>
                  <a:pt x="125" y="1173"/>
                  <a:pt x="125" y="1173"/>
                  <a:pt x="125" y="1173"/>
                </a:cubicBezTo>
                <a:cubicBezTo>
                  <a:pt x="124" y="1173"/>
                  <a:pt x="123" y="1174"/>
                  <a:pt x="122" y="1174"/>
                </a:cubicBezTo>
                <a:cubicBezTo>
                  <a:pt x="125" y="1174"/>
                  <a:pt x="127" y="1175"/>
                  <a:pt x="129" y="1176"/>
                </a:cubicBezTo>
                <a:cubicBezTo>
                  <a:pt x="130" y="1177"/>
                  <a:pt x="130" y="1177"/>
                  <a:pt x="130" y="1177"/>
                </a:cubicBezTo>
                <a:cubicBezTo>
                  <a:pt x="129" y="1176"/>
                  <a:pt x="129" y="1176"/>
                  <a:pt x="129" y="1176"/>
                </a:cubicBezTo>
                <a:cubicBezTo>
                  <a:pt x="131" y="1177"/>
                  <a:pt x="133" y="1177"/>
                  <a:pt x="135" y="1177"/>
                </a:cubicBezTo>
                <a:cubicBezTo>
                  <a:pt x="139" y="1177"/>
                  <a:pt x="141" y="1175"/>
                  <a:pt x="142" y="1171"/>
                </a:cubicBezTo>
                <a:cubicBezTo>
                  <a:pt x="142" y="1163"/>
                  <a:pt x="141" y="1155"/>
                  <a:pt x="138" y="1148"/>
                </a:cubicBezTo>
                <a:cubicBezTo>
                  <a:pt x="135" y="1146"/>
                  <a:pt x="132" y="1145"/>
                  <a:pt x="131" y="1141"/>
                </a:cubicBezTo>
                <a:close/>
                <a:moveTo>
                  <a:pt x="226" y="430"/>
                </a:moveTo>
                <a:cubicBezTo>
                  <a:pt x="225" y="430"/>
                  <a:pt x="225" y="430"/>
                  <a:pt x="225" y="430"/>
                </a:cubicBezTo>
                <a:cubicBezTo>
                  <a:pt x="225" y="430"/>
                  <a:pt x="225" y="430"/>
                  <a:pt x="225" y="430"/>
                </a:cubicBezTo>
                <a:cubicBezTo>
                  <a:pt x="225" y="430"/>
                  <a:pt x="225" y="430"/>
                  <a:pt x="225" y="430"/>
                </a:cubicBezTo>
                <a:cubicBezTo>
                  <a:pt x="226" y="430"/>
                  <a:pt x="226" y="430"/>
                  <a:pt x="226" y="430"/>
                </a:cubicBezTo>
                <a:close/>
                <a:moveTo>
                  <a:pt x="231" y="429"/>
                </a:moveTo>
                <a:cubicBezTo>
                  <a:pt x="231" y="429"/>
                  <a:pt x="231" y="428"/>
                  <a:pt x="231" y="428"/>
                </a:cubicBezTo>
                <a:cubicBezTo>
                  <a:pt x="230" y="428"/>
                  <a:pt x="228" y="427"/>
                  <a:pt x="228" y="428"/>
                </a:cubicBezTo>
                <a:cubicBezTo>
                  <a:pt x="227" y="428"/>
                  <a:pt x="226" y="429"/>
                  <a:pt x="226" y="430"/>
                </a:cubicBezTo>
                <a:cubicBezTo>
                  <a:pt x="227" y="430"/>
                  <a:pt x="228" y="430"/>
                  <a:pt x="229" y="430"/>
                </a:cubicBezTo>
                <a:cubicBezTo>
                  <a:pt x="230" y="430"/>
                  <a:pt x="230" y="430"/>
                  <a:pt x="231" y="429"/>
                </a:cubicBezTo>
                <a:close/>
                <a:moveTo>
                  <a:pt x="1234" y="739"/>
                </a:moveTo>
                <a:cubicBezTo>
                  <a:pt x="1234" y="740"/>
                  <a:pt x="1234" y="741"/>
                  <a:pt x="1234" y="742"/>
                </a:cubicBezTo>
                <a:cubicBezTo>
                  <a:pt x="1236" y="741"/>
                  <a:pt x="1236" y="741"/>
                  <a:pt x="1234" y="739"/>
                </a:cubicBezTo>
                <a:close/>
                <a:moveTo>
                  <a:pt x="946" y="589"/>
                </a:moveTo>
                <a:cubicBezTo>
                  <a:pt x="947" y="589"/>
                  <a:pt x="947" y="589"/>
                  <a:pt x="947" y="589"/>
                </a:cubicBezTo>
                <a:cubicBezTo>
                  <a:pt x="947" y="589"/>
                  <a:pt x="947" y="589"/>
                  <a:pt x="947" y="589"/>
                </a:cubicBezTo>
                <a:cubicBezTo>
                  <a:pt x="947" y="589"/>
                  <a:pt x="947" y="589"/>
                  <a:pt x="947" y="589"/>
                </a:cubicBezTo>
                <a:cubicBezTo>
                  <a:pt x="946" y="589"/>
                  <a:pt x="946" y="589"/>
                  <a:pt x="946" y="589"/>
                </a:cubicBezTo>
                <a:close/>
                <a:moveTo>
                  <a:pt x="936" y="589"/>
                </a:moveTo>
                <a:cubicBezTo>
                  <a:pt x="935" y="590"/>
                  <a:pt x="937" y="593"/>
                  <a:pt x="939" y="593"/>
                </a:cubicBezTo>
                <a:cubicBezTo>
                  <a:pt x="943" y="594"/>
                  <a:pt x="945" y="592"/>
                  <a:pt x="946" y="589"/>
                </a:cubicBezTo>
                <a:cubicBezTo>
                  <a:pt x="944" y="588"/>
                  <a:pt x="941" y="587"/>
                  <a:pt x="939" y="587"/>
                </a:cubicBezTo>
                <a:cubicBezTo>
                  <a:pt x="938" y="587"/>
                  <a:pt x="937" y="588"/>
                  <a:pt x="936" y="589"/>
                </a:cubicBezTo>
                <a:close/>
                <a:moveTo>
                  <a:pt x="888" y="743"/>
                </a:moveTo>
                <a:cubicBezTo>
                  <a:pt x="888" y="743"/>
                  <a:pt x="888" y="743"/>
                  <a:pt x="888" y="743"/>
                </a:cubicBezTo>
                <a:cubicBezTo>
                  <a:pt x="888" y="743"/>
                  <a:pt x="888" y="743"/>
                  <a:pt x="888" y="743"/>
                </a:cubicBezTo>
                <a:cubicBezTo>
                  <a:pt x="887" y="747"/>
                  <a:pt x="886" y="751"/>
                  <a:pt x="885" y="755"/>
                </a:cubicBezTo>
                <a:cubicBezTo>
                  <a:pt x="881" y="767"/>
                  <a:pt x="873" y="778"/>
                  <a:pt x="870" y="791"/>
                </a:cubicBezTo>
                <a:cubicBezTo>
                  <a:pt x="869" y="794"/>
                  <a:pt x="867" y="795"/>
                  <a:pt x="865" y="797"/>
                </a:cubicBezTo>
                <a:cubicBezTo>
                  <a:pt x="863" y="798"/>
                  <a:pt x="861" y="799"/>
                  <a:pt x="860" y="801"/>
                </a:cubicBezTo>
                <a:cubicBezTo>
                  <a:pt x="858" y="803"/>
                  <a:pt x="859" y="808"/>
                  <a:pt x="862" y="810"/>
                </a:cubicBezTo>
                <a:cubicBezTo>
                  <a:pt x="863" y="811"/>
                  <a:pt x="865" y="811"/>
                  <a:pt x="866" y="811"/>
                </a:cubicBezTo>
                <a:cubicBezTo>
                  <a:pt x="869" y="812"/>
                  <a:pt x="870" y="814"/>
                  <a:pt x="870" y="818"/>
                </a:cubicBezTo>
                <a:cubicBezTo>
                  <a:pt x="870" y="819"/>
                  <a:pt x="870" y="820"/>
                  <a:pt x="870" y="822"/>
                </a:cubicBezTo>
                <a:cubicBezTo>
                  <a:pt x="870" y="827"/>
                  <a:pt x="873" y="829"/>
                  <a:pt x="878" y="828"/>
                </a:cubicBezTo>
                <a:cubicBezTo>
                  <a:pt x="880" y="827"/>
                  <a:pt x="884" y="827"/>
                  <a:pt x="885" y="825"/>
                </a:cubicBezTo>
                <a:cubicBezTo>
                  <a:pt x="892" y="817"/>
                  <a:pt x="903" y="814"/>
                  <a:pt x="908" y="804"/>
                </a:cubicBezTo>
                <a:cubicBezTo>
                  <a:pt x="908" y="804"/>
                  <a:pt x="911" y="803"/>
                  <a:pt x="911" y="803"/>
                </a:cubicBezTo>
                <a:cubicBezTo>
                  <a:pt x="916" y="806"/>
                  <a:pt x="920" y="808"/>
                  <a:pt x="920" y="814"/>
                </a:cubicBezTo>
                <a:cubicBezTo>
                  <a:pt x="920" y="816"/>
                  <a:pt x="921" y="818"/>
                  <a:pt x="923" y="819"/>
                </a:cubicBezTo>
                <a:cubicBezTo>
                  <a:pt x="928" y="821"/>
                  <a:pt x="934" y="823"/>
                  <a:pt x="939" y="825"/>
                </a:cubicBezTo>
                <a:cubicBezTo>
                  <a:pt x="940" y="825"/>
                  <a:pt x="942" y="825"/>
                  <a:pt x="943" y="824"/>
                </a:cubicBezTo>
                <a:cubicBezTo>
                  <a:pt x="945" y="822"/>
                  <a:pt x="948" y="819"/>
                  <a:pt x="950" y="817"/>
                </a:cubicBezTo>
                <a:cubicBezTo>
                  <a:pt x="952" y="814"/>
                  <a:pt x="951" y="810"/>
                  <a:pt x="948" y="808"/>
                </a:cubicBezTo>
                <a:cubicBezTo>
                  <a:pt x="947" y="808"/>
                  <a:pt x="946" y="808"/>
                  <a:pt x="946" y="807"/>
                </a:cubicBezTo>
                <a:cubicBezTo>
                  <a:pt x="941" y="806"/>
                  <a:pt x="939" y="803"/>
                  <a:pt x="939" y="798"/>
                </a:cubicBezTo>
                <a:cubicBezTo>
                  <a:pt x="939" y="793"/>
                  <a:pt x="937" y="788"/>
                  <a:pt x="933" y="783"/>
                </a:cubicBezTo>
                <a:cubicBezTo>
                  <a:pt x="930" y="781"/>
                  <a:pt x="928" y="778"/>
                  <a:pt x="926" y="775"/>
                </a:cubicBezTo>
                <a:cubicBezTo>
                  <a:pt x="923" y="767"/>
                  <a:pt x="914" y="764"/>
                  <a:pt x="910" y="757"/>
                </a:cubicBezTo>
                <a:cubicBezTo>
                  <a:pt x="910" y="756"/>
                  <a:pt x="908" y="756"/>
                  <a:pt x="907" y="755"/>
                </a:cubicBezTo>
                <a:cubicBezTo>
                  <a:pt x="902" y="754"/>
                  <a:pt x="902" y="753"/>
                  <a:pt x="905" y="750"/>
                </a:cubicBezTo>
                <a:cubicBezTo>
                  <a:pt x="907" y="748"/>
                  <a:pt x="910" y="746"/>
                  <a:pt x="912" y="743"/>
                </a:cubicBezTo>
                <a:cubicBezTo>
                  <a:pt x="912" y="742"/>
                  <a:pt x="912" y="740"/>
                  <a:pt x="912" y="739"/>
                </a:cubicBezTo>
                <a:cubicBezTo>
                  <a:pt x="911" y="738"/>
                  <a:pt x="910" y="738"/>
                  <a:pt x="908" y="738"/>
                </a:cubicBezTo>
                <a:cubicBezTo>
                  <a:pt x="906" y="740"/>
                  <a:pt x="903" y="741"/>
                  <a:pt x="900" y="740"/>
                </a:cubicBezTo>
                <a:cubicBezTo>
                  <a:pt x="898" y="739"/>
                  <a:pt x="895" y="739"/>
                  <a:pt x="892" y="739"/>
                </a:cubicBezTo>
                <a:cubicBezTo>
                  <a:pt x="891" y="740"/>
                  <a:pt x="890" y="742"/>
                  <a:pt x="888" y="743"/>
                </a:cubicBezTo>
                <a:close/>
                <a:moveTo>
                  <a:pt x="1113" y="1310"/>
                </a:moveTo>
                <a:cubicBezTo>
                  <a:pt x="1113" y="1310"/>
                  <a:pt x="1114" y="1310"/>
                  <a:pt x="1114" y="1310"/>
                </a:cubicBezTo>
                <a:cubicBezTo>
                  <a:pt x="1114" y="1310"/>
                  <a:pt x="1113" y="1310"/>
                  <a:pt x="1113" y="1310"/>
                </a:cubicBezTo>
                <a:cubicBezTo>
                  <a:pt x="1113" y="1310"/>
                  <a:pt x="1113" y="1310"/>
                  <a:pt x="1113" y="1310"/>
                </a:cubicBezTo>
                <a:cubicBezTo>
                  <a:pt x="1113" y="1310"/>
                  <a:pt x="1113" y="1310"/>
                  <a:pt x="1113" y="1310"/>
                </a:cubicBezTo>
                <a:close/>
                <a:moveTo>
                  <a:pt x="1105" y="1310"/>
                </a:moveTo>
                <a:cubicBezTo>
                  <a:pt x="1105" y="1310"/>
                  <a:pt x="1105" y="1310"/>
                  <a:pt x="1105" y="1310"/>
                </a:cubicBezTo>
                <a:cubicBezTo>
                  <a:pt x="1105" y="1310"/>
                  <a:pt x="1105" y="1310"/>
                  <a:pt x="1105" y="1310"/>
                </a:cubicBezTo>
                <a:cubicBezTo>
                  <a:pt x="1105" y="1310"/>
                  <a:pt x="1105" y="1310"/>
                  <a:pt x="1105" y="1310"/>
                </a:cubicBezTo>
                <a:cubicBezTo>
                  <a:pt x="1105" y="1310"/>
                  <a:pt x="1105" y="1310"/>
                  <a:pt x="1105" y="1310"/>
                </a:cubicBezTo>
                <a:close/>
                <a:moveTo>
                  <a:pt x="1105" y="1310"/>
                </a:moveTo>
                <a:cubicBezTo>
                  <a:pt x="1108" y="1310"/>
                  <a:pt x="1110" y="1310"/>
                  <a:pt x="1113" y="1310"/>
                </a:cubicBezTo>
                <a:cubicBezTo>
                  <a:pt x="1114" y="1297"/>
                  <a:pt x="1115" y="1300"/>
                  <a:pt x="1105" y="1296"/>
                </a:cubicBezTo>
                <a:cubicBezTo>
                  <a:pt x="1099" y="1293"/>
                  <a:pt x="1093" y="1292"/>
                  <a:pt x="1089" y="1286"/>
                </a:cubicBezTo>
                <a:cubicBezTo>
                  <a:pt x="1089" y="1286"/>
                  <a:pt x="1087" y="1287"/>
                  <a:pt x="1086" y="1288"/>
                </a:cubicBezTo>
                <a:cubicBezTo>
                  <a:pt x="1086" y="1288"/>
                  <a:pt x="1086" y="1289"/>
                  <a:pt x="1086" y="1290"/>
                </a:cubicBezTo>
                <a:cubicBezTo>
                  <a:pt x="1088" y="1294"/>
                  <a:pt x="1090" y="1298"/>
                  <a:pt x="1093" y="1301"/>
                </a:cubicBezTo>
                <a:cubicBezTo>
                  <a:pt x="1095" y="1302"/>
                  <a:pt x="1097" y="1303"/>
                  <a:pt x="1099" y="1303"/>
                </a:cubicBezTo>
                <a:cubicBezTo>
                  <a:pt x="1102" y="1305"/>
                  <a:pt x="1104" y="1307"/>
                  <a:pt x="1105" y="1310"/>
                </a:cubicBezTo>
                <a:close/>
                <a:moveTo>
                  <a:pt x="818" y="584"/>
                </a:moveTo>
                <a:cubicBezTo>
                  <a:pt x="817" y="584"/>
                  <a:pt x="817" y="584"/>
                  <a:pt x="817" y="584"/>
                </a:cubicBezTo>
                <a:cubicBezTo>
                  <a:pt x="817" y="584"/>
                  <a:pt x="817" y="585"/>
                  <a:pt x="817" y="585"/>
                </a:cubicBezTo>
                <a:cubicBezTo>
                  <a:pt x="817" y="585"/>
                  <a:pt x="818" y="585"/>
                  <a:pt x="818" y="585"/>
                </a:cubicBezTo>
                <a:cubicBezTo>
                  <a:pt x="818" y="585"/>
                  <a:pt x="818" y="585"/>
                  <a:pt x="818" y="584"/>
                </a:cubicBezTo>
                <a:close/>
                <a:moveTo>
                  <a:pt x="1075" y="480"/>
                </a:moveTo>
                <a:cubicBezTo>
                  <a:pt x="1077" y="484"/>
                  <a:pt x="1077" y="488"/>
                  <a:pt x="1076" y="493"/>
                </a:cubicBezTo>
                <a:cubicBezTo>
                  <a:pt x="1074" y="501"/>
                  <a:pt x="1082" y="508"/>
                  <a:pt x="1089" y="508"/>
                </a:cubicBezTo>
                <a:cubicBezTo>
                  <a:pt x="1093" y="507"/>
                  <a:pt x="1097" y="506"/>
                  <a:pt x="1101" y="506"/>
                </a:cubicBezTo>
                <a:cubicBezTo>
                  <a:pt x="1104" y="506"/>
                  <a:pt x="1107" y="506"/>
                  <a:pt x="1109" y="509"/>
                </a:cubicBezTo>
                <a:cubicBezTo>
                  <a:pt x="1114" y="510"/>
                  <a:pt x="1119" y="510"/>
                  <a:pt x="1123" y="510"/>
                </a:cubicBezTo>
                <a:cubicBezTo>
                  <a:pt x="1125" y="510"/>
                  <a:pt x="1128" y="508"/>
                  <a:pt x="1127" y="506"/>
                </a:cubicBezTo>
                <a:cubicBezTo>
                  <a:pt x="1127" y="499"/>
                  <a:pt x="1126" y="491"/>
                  <a:pt x="1124" y="484"/>
                </a:cubicBezTo>
                <a:cubicBezTo>
                  <a:pt x="1122" y="476"/>
                  <a:pt x="1117" y="470"/>
                  <a:pt x="1109" y="469"/>
                </a:cubicBezTo>
                <a:cubicBezTo>
                  <a:pt x="1101" y="467"/>
                  <a:pt x="1094" y="465"/>
                  <a:pt x="1088" y="461"/>
                </a:cubicBezTo>
                <a:cubicBezTo>
                  <a:pt x="1086" y="460"/>
                  <a:pt x="1082" y="461"/>
                  <a:pt x="1081" y="463"/>
                </a:cubicBezTo>
                <a:cubicBezTo>
                  <a:pt x="1079" y="466"/>
                  <a:pt x="1078" y="469"/>
                  <a:pt x="1076" y="472"/>
                </a:cubicBezTo>
                <a:cubicBezTo>
                  <a:pt x="1076" y="474"/>
                  <a:pt x="1075" y="477"/>
                  <a:pt x="1075" y="480"/>
                </a:cubicBezTo>
                <a:close/>
                <a:moveTo>
                  <a:pt x="1093" y="1301"/>
                </a:moveTo>
                <a:cubicBezTo>
                  <a:pt x="1093" y="1301"/>
                  <a:pt x="1092" y="1301"/>
                  <a:pt x="1092" y="1301"/>
                </a:cubicBezTo>
                <a:cubicBezTo>
                  <a:pt x="1092" y="1301"/>
                  <a:pt x="1092" y="1302"/>
                  <a:pt x="1092" y="1302"/>
                </a:cubicBezTo>
                <a:cubicBezTo>
                  <a:pt x="1093" y="1302"/>
                  <a:pt x="1093" y="1302"/>
                  <a:pt x="1093" y="1302"/>
                </a:cubicBezTo>
                <a:cubicBezTo>
                  <a:pt x="1093" y="1302"/>
                  <a:pt x="1093" y="1302"/>
                  <a:pt x="1093" y="1301"/>
                </a:cubicBezTo>
                <a:close/>
                <a:moveTo>
                  <a:pt x="1076" y="472"/>
                </a:moveTo>
                <a:cubicBezTo>
                  <a:pt x="1076" y="472"/>
                  <a:pt x="1076" y="472"/>
                  <a:pt x="1076" y="472"/>
                </a:cubicBezTo>
                <a:cubicBezTo>
                  <a:pt x="1076" y="472"/>
                  <a:pt x="1076" y="472"/>
                  <a:pt x="1076" y="472"/>
                </a:cubicBezTo>
                <a:cubicBezTo>
                  <a:pt x="1076" y="472"/>
                  <a:pt x="1076" y="472"/>
                  <a:pt x="1076" y="472"/>
                </a:cubicBezTo>
                <a:cubicBezTo>
                  <a:pt x="1076" y="472"/>
                  <a:pt x="1076" y="472"/>
                  <a:pt x="1076" y="472"/>
                </a:cubicBezTo>
                <a:close/>
                <a:moveTo>
                  <a:pt x="980" y="606"/>
                </a:moveTo>
                <a:cubicBezTo>
                  <a:pt x="980" y="606"/>
                  <a:pt x="980" y="606"/>
                  <a:pt x="980" y="606"/>
                </a:cubicBezTo>
                <a:cubicBezTo>
                  <a:pt x="980" y="605"/>
                  <a:pt x="980" y="605"/>
                  <a:pt x="980" y="605"/>
                </a:cubicBezTo>
                <a:cubicBezTo>
                  <a:pt x="980" y="605"/>
                  <a:pt x="980" y="605"/>
                  <a:pt x="980" y="605"/>
                </a:cubicBezTo>
                <a:cubicBezTo>
                  <a:pt x="980" y="605"/>
                  <a:pt x="980" y="605"/>
                  <a:pt x="980" y="606"/>
                </a:cubicBezTo>
                <a:close/>
                <a:moveTo>
                  <a:pt x="986" y="604"/>
                </a:moveTo>
                <a:cubicBezTo>
                  <a:pt x="994" y="605"/>
                  <a:pt x="1000" y="612"/>
                  <a:pt x="1009" y="611"/>
                </a:cubicBezTo>
                <a:cubicBezTo>
                  <a:pt x="1010" y="611"/>
                  <a:pt x="1011" y="611"/>
                  <a:pt x="1011" y="611"/>
                </a:cubicBezTo>
                <a:cubicBezTo>
                  <a:pt x="1012" y="612"/>
                  <a:pt x="1013" y="613"/>
                  <a:pt x="1014" y="614"/>
                </a:cubicBezTo>
                <a:cubicBezTo>
                  <a:pt x="1018" y="616"/>
                  <a:pt x="1021" y="619"/>
                  <a:pt x="1024" y="621"/>
                </a:cubicBezTo>
                <a:cubicBezTo>
                  <a:pt x="1026" y="622"/>
                  <a:pt x="1028" y="623"/>
                  <a:pt x="1030" y="622"/>
                </a:cubicBezTo>
                <a:cubicBezTo>
                  <a:pt x="1031" y="622"/>
                  <a:pt x="1033" y="620"/>
                  <a:pt x="1034" y="619"/>
                </a:cubicBezTo>
                <a:cubicBezTo>
                  <a:pt x="1032" y="617"/>
                  <a:pt x="1031" y="615"/>
                  <a:pt x="1030" y="614"/>
                </a:cubicBezTo>
                <a:cubicBezTo>
                  <a:pt x="1030" y="614"/>
                  <a:pt x="1029" y="613"/>
                  <a:pt x="1029" y="613"/>
                </a:cubicBezTo>
                <a:cubicBezTo>
                  <a:pt x="1026" y="614"/>
                  <a:pt x="1024" y="613"/>
                  <a:pt x="1022" y="610"/>
                </a:cubicBezTo>
                <a:cubicBezTo>
                  <a:pt x="1022" y="610"/>
                  <a:pt x="1022" y="610"/>
                  <a:pt x="1022" y="610"/>
                </a:cubicBezTo>
                <a:cubicBezTo>
                  <a:pt x="1021" y="609"/>
                  <a:pt x="1021" y="609"/>
                  <a:pt x="1021" y="609"/>
                </a:cubicBezTo>
                <a:cubicBezTo>
                  <a:pt x="1022" y="609"/>
                  <a:pt x="1022" y="609"/>
                  <a:pt x="1022" y="609"/>
                </a:cubicBezTo>
                <a:cubicBezTo>
                  <a:pt x="1022" y="610"/>
                  <a:pt x="1022" y="610"/>
                  <a:pt x="1022" y="610"/>
                </a:cubicBezTo>
                <a:cubicBezTo>
                  <a:pt x="1025" y="610"/>
                  <a:pt x="1028" y="610"/>
                  <a:pt x="1029" y="613"/>
                </a:cubicBezTo>
                <a:cubicBezTo>
                  <a:pt x="1030" y="613"/>
                  <a:pt x="1030" y="613"/>
                  <a:pt x="1030" y="613"/>
                </a:cubicBezTo>
                <a:cubicBezTo>
                  <a:pt x="1031" y="615"/>
                  <a:pt x="1033" y="617"/>
                  <a:pt x="1034" y="618"/>
                </a:cubicBezTo>
                <a:cubicBezTo>
                  <a:pt x="1034" y="618"/>
                  <a:pt x="1034" y="619"/>
                  <a:pt x="1034" y="619"/>
                </a:cubicBezTo>
                <a:cubicBezTo>
                  <a:pt x="1037" y="618"/>
                  <a:pt x="1040" y="618"/>
                  <a:pt x="1043" y="617"/>
                </a:cubicBezTo>
                <a:cubicBezTo>
                  <a:pt x="1049" y="615"/>
                  <a:pt x="1052" y="611"/>
                  <a:pt x="1052" y="605"/>
                </a:cubicBezTo>
                <a:cubicBezTo>
                  <a:pt x="1052" y="603"/>
                  <a:pt x="1051" y="600"/>
                  <a:pt x="1051" y="598"/>
                </a:cubicBezTo>
                <a:cubicBezTo>
                  <a:pt x="1051" y="598"/>
                  <a:pt x="1050" y="598"/>
                  <a:pt x="1050" y="598"/>
                </a:cubicBezTo>
                <a:cubicBezTo>
                  <a:pt x="1050" y="597"/>
                  <a:pt x="1050" y="597"/>
                  <a:pt x="1050" y="597"/>
                </a:cubicBezTo>
                <a:cubicBezTo>
                  <a:pt x="1047" y="593"/>
                  <a:pt x="1047" y="593"/>
                  <a:pt x="1051" y="590"/>
                </a:cubicBezTo>
                <a:cubicBezTo>
                  <a:pt x="1051" y="589"/>
                  <a:pt x="1051" y="589"/>
                  <a:pt x="1051" y="589"/>
                </a:cubicBezTo>
                <a:cubicBezTo>
                  <a:pt x="1051" y="588"/>
                  <a:pt x="1051" y="587"/>
                  <a:pt x="1052" y="589"/>
                </a:cubicBezTo>
                <a:cubicBezTo>
                  <a:pt x="1052" y="589"/>
                  <a:pt x="1051" y="589"/>
                  <a:pt x="1051" y="589"/>
                </a:cubicBezTo>
                <a:cubicBezTo>
                  <a:pt x="1051" y="590"/>
                  <a:pt x="1051" y="590"/>
                  <a:pt x="1051" y="590"/>
                </a:cubicBezTo>
                <a:cubicBezTo>
                  <a:pt x="1051" y="592"/>
                  <a:pt x="1050" y="594"/>
                  <a:pt x="1050" y="597"/>
                </a:cubicBezTo>
                <a:cubicBezTo>
                  <a:pt x="1050" y="597"/>
                  <a:pt x="1050" y="597"/>
                  <a:pt x="1051" y="597"/>
                </a:cubicBezTo>
                <a:cubicBezTo>
                  <a:pt x="1051" y="598"/>
                  <a:pt x="1051" y="598"/>
                  <a:pt x="1051" y="598"/>
                </a:cubicBezTo>
                <a:cubicBezTo>
                  <a:pt x="1055" y="600"/>
                  <a:pt x="1059" y="602"/>
                  <a:pt x="1063" y="604"/>
                </a:cubicBezTo>
                <a:cubicBezTo>
                  <a:pt x="1064" y="604"/>
                  <a:pt x="1065" y="606"/>
                  <a:pt x="1065" y="607"/>
                </a:cubicBezTo>
                <a:cubicBezTo>
                  <a:pt x="1065" y="608"/>
                  <a:pt x="1065" y="608"/>
                  <a:pt x="1065" y="609"/>
                </a:cubicBezTo>
                <a:cubicBezTo>
                  <a:pt x="1063" y="612"/>
                  <a:pt x="1061" y="616"/>
                  <a:pt x="1062" y="619"/>
                </a:cubicBezTo>
                <a:cubicBezTo>
                  <a:pt x="1062" y="622"/>
                  <a:pt x="1065" y="624"/>
                  <a:pt x="1066" y="628"/>
                </a:cubicBezTo>
                <a:cubicBezTo>
                  <a:pt x="1068" y="634"/>
                  <a:pt x="1071" y="640"/>
                  <a:pt x="1076" y="646"/>
                </a:cubicBezTo>
                <a:cubicBezTo>
                  <a:pt x="1077" y="647"/>
                  <a:pt x="1076" y="650"/>
                  <a:pt x="1074" y="651"/>
                </a:cubicBezTo>
                <a:cubicBezTo>
                  <a:pt x="1072" y="651"/>
                  <a:pt x="1070" y="652"/>
                  <a:pt x="1068" y="653"/>
                </a:cubicBezTo>
                <a:cubicBezTo>
                  <a:pt x="1067" y="654"/>
                  <a:pt x="1066" y="656"/>
                  <a:pt x="1066" y="658"/>
                </a:cubicBezTo>
                <a:cubicBezTo>
                  <a:pt x="1065" y="659"/>
                  <a:pt x="1067" y="661"/>
                  <a:pt x="1068" y="661"/>
                </a:cubicBezTo>
                <a:cubicBezTo>
                  <a:pt x="1073" y="662"/>
                  <a:pt x="1078" y="658"/>
                  <a:pt x="1084" y="661"/>
                </a:cubicBezTo>
                <a:cubicBezTo>
                  <a:pt x="1084" y="661"/>
                  <a:pt x="1085" y="662"/>
                  <a:pt x="1085" y="662"/>
                </a:cubicBezTo>
                <a:cubicBezTo>
                  <a:pt x="1086" y="664"/>
                  <a:pt x="1086" y="665"/>
                  <a:pt x="1085" y="666"/>
                </a:cubicBezTo>
                <a:cubicBezTo>
                  <a:pt x="1083" y="667"/>
                  <a:pt x="1081" y="667"/>
                  <a:pt x="1079" y="668"/>
                </a:cubicBezTo>
                <a:cubicBezTo>
                  <a:pt x="1078" y="669"/>
                  <a:pt x="1077" y="673"/>
                  <a:pt x="1079" y="674"/>
                </a:cubicBezTo>
                <a:cubicBezTo>
                  <a:pt x="1079" y="675"/>
                  <a:pt x="1081" y="676"/>
                  <a:pt x="1082" y="676"/>
                </a:cubicBezTo>
                <a:cubicBezTo>
                  <a:pt x="1083" y="676"/>
                  <a:pt x="1085" y="675"/>
                  <a:pt x="1086" y="675"/>
                </a:cubicBezTo>
                <a:cubicBezTo>
                  <a:pt x="1092" y="673"/>
                  <a:pt x="1096" y="674"/>
                  <a:pt x="1097" y="681"/>
                </a:cubicBezTo>
                <a:cubicBezTo>
                  <a:pt x="1097" y="682"/>
                  <a:pt x="1098" y="683"/>
                  <a:pt x="1099" y="684"/>
                </a:cubicBezTo>
                <a:cubicBezTo>
                  <a:pt x="1106" y="687"/>
                  <a:pt x="1106" y="692"/>
                  <a:pt x="1105" y="698"/>
                </a:cubicBezTo>
                <a:cubicBezTo>
                  <a:pt x="1104" y="704"/>
                  <a:pt x="1104" y="711"/>
                  <a:pt x="1104" y="718"/>
                </a:cubicBezTo>
                <a:cubicBezTo>
                  <a:pt x="1103" y="721"/>
                  <a:pt x="1102" y="724"/>
                  <a:pt x="1099" y="725"/>
                </a:cubicBezTo>
                <a:cubicBezTo>
                  <a:pt x="1095" y="726"/>
                  <a:pt x="1091" y="728"/>
                  <a:pt x="1089" y="731"/>
                </a:cubicBezTo>
                <a:cubicBezTo>
                  <a:pt x="1085" y="737"/>
                  <a:pt x="1079" y="741"/>
                  <a:pt x="1073" y="745"/>
                </a:cubicBezTo>
                <a:cubicBezTo>
                  <a:pt x="1062" y="753"/>
                  <a:pt x="1058" y="753"/>
                  <a:pt x="1065" y="770"/>
                </a:cubicBezTo>
                <a:cubicBezTo>
                  <a:pt x="1066" y="771"/>
                  <a:pt x="1064" y="773"/>
                  <a:pt x="1064" y="773"/>
                </a:cubicBezTo>
                <a:cubicBezTo>
                  <a:pt x="1057" y="773"/>
                  <a:pt x="1050" y="775"/>
                  <a:pt x="1044" y="778"/>
                </a:cubicBezTo>
                <a:cubicBezTo>
                  <a:pt x="1037" y="780"/>
                  <a:pt x="1031" y="779"/>
                  <a:pt x="1024" y="776"/>
                </a:cubicBezTo>
                <a:cubicBezTo>
                  <a:pt x="1020" y="774"/>
                  <a:pt x="1017" y="772"/>
                  <a:pt x="1013" y="770"/>
                </a:cubicBezTo>
                <a:cubicBezTo>
                  <a:pt x="1012" y="770"/>
                  <a:pt x="1010" y="770"/>
                  <a:pt x="1009" y="771"/>
                </a:cubicBezTo>
                <a:cubicBezTo>
                  <a:pt x="1006" y="776"/>
                  <a:pt x="1002" y="779"/>
                  <a:pt x="998" y="783"/>
                </a:cubicBezTo>
                <a:cubicBezTo>
                  <a:pt x="996" y="784"/>
                  <a:pt x="994" y="787"/>
                  <a:pt x="993" y="789"/>
                </a:cubicBezTo>
                <a:cubicBezTo>
                  <a:pt x="991" y="793"/>
                  <a:pt x="992" y="798"/>
                  <a:pt x="994" y="801"/>
                </a:cubicBezTo>
                <a:cubicBezTo>
                  <a:pt x="1001" y="808"/>
                  <a:pt x="1008" y="812"/>
                  <a:pt x="1018" y="807"/>
                </a:cubicBezTo>
                <a:cubicBezTo>
                  <a:pt x="1021" y="806"/>
                  <a:pt x="1024" y="806"/>
                  <a:pt x="1026" y="805"/>
                </a:cubicBezTo>
                <a:cubicBezTo>
                  <a:pt x="1028" y="805"/>
                  <a:pt x="1029" y="805"/>
                  <a:pt x="1030" y="805"/>
                </a:cubicBezTo>
                <a:cubicBezTo>
                  <a:pt x="1037" y="809"/>
                  <a:pt x="1045" y="807"/>
                  <a:pt x="1052" y="808"/>
                </a:cubicBezTo>
                <a:cubicBezTo>
                  <a:pt x="1056" y="809"/>
                  <a:pt x="1059" y="810"/>
                  <a:pt x="1060" y="814"/>
                </a:cubicBezTo>
                <a:cubicBezTo>
                  <a:pt x="1064" y="820"/>
                  <a:pt x="1066" y="826"/>
                  <a:pt x="1070" y="832"/>
                </a:cubicBezTo>
                <a:cubicBezTo>
                  <a:pt x="1073" y="835"/>
                  <a:pt x="1075" y="838"/>
                  <a:pt x="1072" y="843"/>
                </a:cubicBezTo>
                <a:cubicBezTo>
                  <a:pt x="1071" y="845"/>
                  <a:pt x="1072" y="848"/>
                  <a:pt x="1073" y="850"/>
                </a:cubicBezTo>
                <a:cubicBezTo>
                  <a:pt x="1077" y="856"/>
                  <a:pt x="1082" y="861"/>
                  <a:pt x="1088" y="864"/>
                </a:cubicBezTo>
                <a:cubicBezTo>
                  <a:pt x="1088" y="864"/>
                  <a:pt x="1088" y="864"/>
                  <a:pt x="1088" y="864"/>
                </a:cubicBezTo>
                <a:cubicBezTo>
                  <a:pt x="1088" y="864"/>
                  <a:pt x="1088" y="864"/>
                  <a:pt x="1089" y="864"/>
                </a:cubicBezTo>
                <a:cubicBezTo>
                  <a:pt x="1088" y="864"/>
                  <a:pt x="1088" y="864"/>
                  <a:pt x="1088" y="864"/>
                </a:cubicBezTo>
                <a:cubicBezTo>
                  <a:pt x="1093" y="865"/>
                  <a:pt x="1096" y="869"/>
                  <a:pt x="1099" y="872"/>
                </a:cubicBezTo>
                <a:cubicBezTo>
                  <a:pt x="1105" y="879"/>
                  <a:pt x="1111" y="884"/>
                  <a:pt x="1120" y="886"/>
                </a:cubicBezTo>
                <a:cubicBezTo>
                  <a:pt x="1123" y="887"/>
                  <a:pt x="1126" y="890"/>
                  <a:pt x="1130" y="892"/>
                </a:cubicBezTo>
                <a:cubicBezTo>
                  <a:pt x="1134" y="894"/>
                  <a:pt x="1138" y="895"/>
                  <a:pt x="1142" y="896"/>
                </a:cubicBezTo>
                <a:cubicBezTo>
                  <a:pt x="1143" y="897"/>
                  <a:pt x="1144" y="895"/>
                  <a:pt x="1145" y="894"/>
                </a:cubicBezTo>
                <a:cubicBezTo>
                  <a:pt x="1147" y="891"/>
                  <a:pt x="1147" y="887"/>
                  <a:pt x="1145" y="883"/>
                </a:cubicBezTo>
                <a:cubicBezTo>
                  <a:pt x="1140" y="872"/>
                  <a:pt x="1135" y="862"/>
                  <a:pt x="1126" y="854"/>
                </a:cubicBezTo>
                <a:cubicBezTo>
                  <a:pt x="1123" y="851"/>
                  <a:pt x="1122" y="847"/>
                  <a:pt x="1122" y="843"/>
                </a:cubicBezTo>
                <a:cubicBezTo>
                  <a:pt x="1122" y="843"/>
                  <a:pt x="1122" y="843"/>
                  <a:pt x="1122" y="843"/>
                </a:cubicBezTo>
                <a:cubicBezTo>
                  <a:pt x="1121" y="843"/>
                  <a:pt x="1121" y="843"/>
                  <a:pt x="1121" y="842"/>
                </a:cubicBezTo>
                <a:cubicBezTo>
                  <a:pt x="1121" y="842"/>
                  <a:pt x="1120" y="842"/>
                  <a:pt x="1120" y="841"/>
                </a:cubicBezTo>
                <a:cubicBezTo>
                  <a:pt x="1120" y="842"/>
                  <a:pt x="1121" y="841"/>
                  <a:pt x="1121" y="842"/>
                </a:cubicBezTo>
                <a:cubicBezTo>
                  <a:pt x="1121" y="842"/>
                  <a:pt x="1121" y="842"/>
                  <a:pt x="1121" y="842"/>
                </a:cubicBezTo>
                <a:cubicBezTo>
                  <a:pt x="1122" y="842"/>
                  <a:pt x="1122" y="843"/>
                  <a:pt x="1122" y="843"/>
                </a:cubicBezTo>
                <a:cubicBezTo>
                  <a:pt x="1122" y="843"/>
                  <a:pt x="1122" y="843"/>
                  <a:pt x="1122" y="843"/>
                </a:cubicBezTo>
                <a:cubicBezTo>
                  <a:pt x="1128" y="846"/>
                  <a:pt x="1134" y="849"/>
                  <a:pt x="1139" y="855"/>
                </a:cubicBezTo>
                <a:cubicBezTo>
                  <a:pt x="1142" y="859"/>
                  <a:pt x="1146" y="862"/>
                  <a:pt x="1152" y="864"/>
                </a:cubicBezTo>
                <a:cubicBezTo>
                  <a:pt x="1156" y="866"/>
                  <a:pt x="1158" y="869"/>
                  <a:pt x="1160" y="873"/>
                </a:cubicBezTo>
                <a:cubicBezTo>
                  <a:pt x="1162" y="877"/>
                  <a:pt x="1164" y="880"/>
                  <a:pt x="1166" y="884"/>
                </a:cubicBezTo>
                <a:cubicBezTo>
                  <a:pt x="1167" y="885"/>
                  <a:pt x="1168" y="886"/>
                  <a:pt x="1169" y="886"/>
                </a:cubicBezTo>
                <a:cubicBezTo>
                  <a:pt x="1171" y="885"/>
                  <a:pt x="1172" y="884"/>
                  <a:pt x="1171" y="882"/>
                </a:cubicBezTo>
                <a:cubicBezTo>
                  <a:pt x="1168" y="877"/>
                  <a:pt x="1168" y="872"/>
                  <a:pt x="1172" y="867"/>
                </a:cubicBezTo>
                <a:cubicBezTo>
                  <a:pt x="1174" y="863"/>
                  <a:pt x="1176" y="860"/>
                  <a:pt x="1180" y="858"/>
                </a:cubicBezTo>
                <a:cubicBezTo>
                  <a:pt x="1183" y="855"/>
                  <a:pt x="1183" y="852"/>
                  <a:pt x="1182" y="848"/>
                </a:cubicBezTo>
                <a:cubicBezTo>
                  <a:pt x="1182" y="846"/>
                  <a:pt x="1181" y="844"/>
                  <a:pt x="1181" y="842"/>
                </a:cubicBezTo>
                <a:cubicBezTo>
                  <a:pt x="1178" y="835"/>
                  <a:pt x="1176" y="828"/>
                  <a:pt x="1177" y="820"/>
                </a:cubicBezTo>
                <a:cubicBezTo>
                  <a:pt x="1177" y="815"/>
                  <a:pt x="1175" y="812"/>
                  <a:pt x="1171" y="810"/>
                </a:cubicBezTo>
                <a:cubicBezTo>
                  <a:pt x="1167" y="807"/>
                  <a:pt x="1164" y="804"/>
                  <a:pt x="1160" y="801"/>
                </a:cubicBezTo>
                <a:cubicBezTo>
                  <a:pt x="1158" y="799"/>
                  <a:pt x="1157" y="796"/>
                  <a:pt x="1158" y="793"/>
                </a:cubicBezTo>
                <a:cubicBezTo>
                  <a:pt x="1158" y="787"/>
                  <a:pt x="1157" y="781"/>
                  <a:pt x="1152" y="776"/>
                </a:cubicBezTo>
                <a:cubicBezTo>
                  <a:pt x="1152" y="775"/>
                  <a:pt x="1152" y="774"/>
                  <a:pt x="1152" y="772"/>
                </a:cubicBezTo>
                <a:cubicBezTo>
                  <a:pt x="1151" y="772"/>
                  <a:pt x="1151" y="772"/>
                  <a:pt x="1151" y="772"/>
                </a:cubicBezTo>
                <a:cubicBezTo>
                  <a:pt x="1150" y="772"/>
                  <a:pt x="1150" y="772"/>
                  <a:pt x="1150" y="772"/>
                </a:cubicBezTo>
                <a:cubicBezTo>
                  <a:pt x="1152" y="772"/>
                  <a:pt x="1152" y="772"/>
                  <a:pt x="1152" y="772"/>
                </a:cubicBezTo>
                <a:cubicBezTo>
                  <a:pt x="1152" y="772"/>
                  <a:pt x="1152" y="772"/>
                  <a:pt x="1152" y="772"/>
                </a:cubicBezTo>
                <a:cubicBezTo>
                  <a:pt x="1153" y="773"/>
                  <a:pt x="1154" y="773"/>
                  <a:pt x="1155" y="773"/>
                </a:cubicBezTo>
                <a:cubicBezTo>
                  <a:pt x="1161" y="773"/>
                  <a:pt x="1162" y="772"/>
                  <a:pt x="1164" y="766"/>
                </a:cubicBezTo>
                <a:cubicBezTo>
                  <a:pt x="1164" y="764"/>
                  <a:pt x="1165" y="762"/>
                  <a:pt x="1166" y="761"/>
                </a:cubicBezTo>
                <a:cubicBezTo>
                  <a:pt x="1167" y="759"/>
                  <a:pt x="1170" y="759"/>
                  <a:pt x="1171" y="760"/>
                </a:cubicBezTo>
                <a:cubicBezTo>
                  <a:pt x="1174" y="764"/>
                  <a:pt x="1176" y="768"/>
                  <a:pt x="1179" y="772"/>
                </a:cubicBezTo>
                <a:cubicBezTo>
                  <a:pt x="1183" y="777"/>
                  <a:pt x="1186" y="783"/>
                  <a:pt x="1187" y="789"/>
                </a:cubicBezTo>
                <a:cubicBezTo>
                  <a:pt x="1187" y="792"/>
                  <a:pt x="1188" y="794"/>
                  <a:pt x="1188" y="797"/>
                </a:cubicBezTo>
                <a:cubicBezTo>
                  <a:pt x="1189" y="798"/>
                  <a:pt x="1189" y="800"/>
                  <a:pt x="1190" y="801"/>
                </a:cubicBezTo>
                <a:cubicBezTo>
                  <a:pt x="1194" y="804"/>
                  <a:pt x="1199" y="808"/>
                  <a:pt x="1204" y="809"/>
                </a:cubicBezTo>
                <a:cubicBezTo>
                  <a:pt x="1205" y="810"/>
                  <a:pt x="1207" y="808"/>
                  <a:pt x="1207" y="808"/>
                </a:cubicBezTo>
                <a:cubicBezTo>
                  <a:pt x="1209" y="804"/>
                  <a:pt x="1210" y="800"/>
                  <a:pt x="1211" y="796"/>
                </a:cubicBezTo>
                <a:cubicBezTo>
                  <a:pt x="1211" y="793"/>
                  <a:pt x="1213" y="791"/>
                  <a:pt x="1216" y="790"/>
                </a:cubicBezTo>
                <a:cubicBezTo>
                  <a:pt x="1218" y="789"/>
                  <a:pt x="1220" y="789"/>
                  <a:pt x="1222" y="788"/>
                </a:cubicBezTo>
                <a:cubicBezTo>
                  <a:pt x="1231" y="785"/>
                  <a:pt x="1235" y="775"/>
                  <a:pt x="1244" y="770"/>
                </a:cubicBezTo>
                <a:cubicBezTo>
                  <a:pt x="1247" y="769"/>
                  <a:pt x="1248" y="765"/>
                  <a:pt x="1250" y="762"/>
                </a:cubicBezTo>
                <a:cubicBezTo>
                  <a:pt x="1251" y="760"/>
                  <a:pt x="1251" y="758"/>
                  <a:pt x="1251" y="756"/>
                </a:cubicBezTo>
                <a:cubicBezTo>
                  <a:pt x="1249" y="752"/>
                  <a:pt x="1247" y="747"/>
                  <a:pt x="1241" y="746"/>
                </a:cubicBezTo>
                <a:cubicBezTo>
                  <a:pt x="1238" y="746"/>
                  <a:pt x="1236" y="746"/>
                  <a:pt x="1234" y="743"/>
                </a:cubicBezTo>
                <a:cubicBezTo>
                  <a:pt x="1234" y="743"/>
                  <a:pt x="1234" y="743"/>
                  <a:pt x="1234" y="743"/>
                </a:cubicBezTo>
                <a:cubicBezTo>
                  <a:pt x="1234" y="743"/>
                  <a:pt x="1234" y="743"/>
                  <a:pt x="1234" y="742"/>
                </a:cubicBezTo>
                <a:cubicBezTo>
                  <a:pt x="1234" y="743"/>
                  <a:pt x="1234" y="743"/>
                  <a:pt x="1234" y="743"/>
                </a:cubicBezTo>
                <a:cubicBezTo>
                  <a:pt x="1232" y="742"/>
                  <a:pt x="1232" y="740"/>
                  <a:pt x="1234" y="739"/>
                </a:cubicBezTo>
                <a:cubicBezTo>
                  <a:pt x="1234" y="739"/>
                  <a:pt x="1234" y="739"/>
                  <a:pt x="1234" y="739"/>
                </a:cubicBezTo>
                <a:cubicBezTo>
                  <a:pt x="1234" y="739"/>
                  <a:pt x="1234" y="739"/>
                  <a:pt x="1234" y="738"/>
                </a:cubicBezTo>
                <a:cubicBezTo>
                  <a:pt x="1234" y="739"/>
                  <a:pt x="1234" y="739"/>
                  <a:pt x="1234" y="739"/>
                </a:cubicBezTo>
                <a:cubicBezTo>
                  <a:pt x="1233" y="738"/>
                  <a:pt x="1232" y="737"/>
                  <a:pt x="1231" y="736"/>
                </a:cubicBezTo>
                <a:cubicBezTo>
                  <a:pt x="1230" y="735"/>
                  <a:pt x="1228" y="736"/>
                  <a:pt x="1227" y="736"/>
                </a:cubicBezTo>
                <a:cubicBezTo>
                  <a:pt x="1226" y="735"/>
                  <a:pt x="1224" y="736"/>
                  <a:pt x="1223" y="735"/>
                </a:cubicBezTo>
                <a:cubicBezTo>
                  <a:pt x="1220" y="735"/>
                  <a:pt x="1219" y="732"/>
                  <a:pt x="1220" y="729"/>
                </a:cubicBezTo>
                <a:cubicBezTo>
                  <a:pt x="1222" y="723"/>
                  <a:pt x="1222" y="722"/>
                  <a:pt x="1218" y="720"/>
                </a:cubicBezTo>
                <a:cubicBezTo>
                  <a:pt x="1215" y="718"/>
                  <a:pt x="1211" y="716"/>
                  <a:pt x="1212" y="711"/>
                </a:cubicBezTo>
                <a:cubicBezTo>
                  <a:pt x="1208" y="709"/>
                  <a:pt x="1204" y="708"/>
                  <a:pt x="1200" y="707"/>
                </a:cubicBezTo>
                <a:cubicBezTo>
                  <a:pt x="1197" y="705"/>
                  <a:pt x="1195" y="702"/>
                  <a:pt x="1194" y="699"/>
                </a:cubicBezTo>
                <a:cubicBezTo>
                  <a:pt x="1192" y="692"/>
                  <a:pt x="1188" y="688"/>
                  <a:pt x="1181" y="687"/>
                </a:cubicBezTo>
                <a:cubicBezTo>
                  <a:pt x="1179" y="686"/>
                  <a:pt x="1178" y="684"/>
                  <a:pt x="1180" y="682"/>
                </a:cubicBezTo>
                <a:cubicBezTo>
                  <a:pt x="1184" y="677"/>
                  <a:pt x="1188" y="673"/>
                  <a:pt x="1187" y="666"/>
                </a:cubicBezTo>
                <a:cubicBezTo>
                  <a:pt x="1186" y="665"/>
                  <a:pt x="1188" y="664"/>
                  <a:pt x="1189" y="664"/>
                </a:cubicBezTo>
                <a:cubicBezTo>
                  <a:pt x="1193" y="665"/>
                  <a:pt x="1196" y="667"/>
                  <a:pt x="1199" y="667"/>
                </a:cubicBezTo>
                <a:cubicBezTo>
                  <a:pt x="1201" y="667"/>
                  <a:pt x="1204" y="666"/>
                  <a:pt x="1205" y="665"/>
                </a:cubicBezTo>
                <a:cubicBezTo>
                  <a:pt x="1205" y="663"/>
                  <a:pt x="1205" y="661"/>
                  <a:pt x="1204" y="659"/>
                </a:cubicBezTo>
                <a:cubicBezTo>
                  <a:pt x="1204" y="658"/>
                  <a:pt x="1204" y="658"/>
                  <a:pt x="1203" y="657"/>
                </a:cubicBezTo>
                <a:cubicBezTo>
                  <a:pt x="1200" y="654"/>
                  <a:pt x="1198" y="651"/>
                  <a:pt x="1202" y="647"/>
                </a:cubicBezTo>
                <a:cubicBezTo>
                  <a:pt x="1205" y="643"/>
                  <a:pt x="1206" y="639"/>
                  <a:pt x="1204" y="635"/>
                </a:cubicBezTo>
                <a:cubicBezTo>
                  <a:pt x="1202" y="629"/>
                  <a:pt x="1199" y="624"/>
                  <a:pt x="1198" y="618"/>
                </a:cubicBezTo>
                <a:cubicBezTo>
                  <a:pt x="1196" y="608"/>
                  <a:pt x="1190" y="602"/>
                  <a:pt x="1181" y="600"/>
                </a:cubicBezTo>
                <a:cubicBezTo>
                  <a:pt x="1176" y="599"/>
                  <a:pt x="1173" y="597"/>
                  <a:pt x="1172" y="592"/>
                </a:cubicBezTo>
                <a:cubicBezTo>
                  <a:pt x="1172" y="591"/>
                  <a:pt x="1169" y="590"/>
                  <a:pt x="1168" y="588"/>
                </a:cubicBezTo>
                <a:cubicBezTo>
                  <a:pt x="1168" y="589"/>
                  <a:pt x="1168" y="589"/>
                  <a:pt x="1168" y="589"/>
                </a:cubicBezTo>
                <a:cubicBezTo>
                  <a:pt x="1167" y="590"/>
                  <a:pt x="1167" y="590"/>
                  <a:pt x="1167" y="590"/>
                </a:cubicBezTo>
                <a:cubicBezTo>
                  <a:pt x="1168" y="588"/>
                  <a:pt x="1168" y="588"/>
                  <a:pt x="1168" y="588"/>
                </a:cubicBezTo>
                <a:cubicBezTo>
                  <a:pt x="1168" y="588"/>
                  <a:pt x="1168" y="588"/>
                  <a:pt x="1168" y="588"/>
                </a:cubicBezTo>
                <a:cubicBezTo>
                  <a:pt x="1170" y="584"/>
                  <a:pt x="1170" y="579"/>
                  <a:pt x="1167" y="575"/>
                </a:cubicBezTo>
                <a:cubicBezTo>
                  <a:pt x="1166" y="572"/>
                  <a:pt x="1164" y="569"/>
                  <a:pt x="1161" y="566"/>
                </a:cubicBezTo>
                <a:cubicBezTo>
                  <a:pt x="1158" y="563"/>
                  <a:pt x="1155" y="561"/>
                  <a:pt x="1150" y="564"/>
                </a:cubicBezTo>
                <a:cubicBezTo>
                  <a:pt x="1146" y="566"/>
                  <a:pt x="1145" y="566"/>
                  <a:pt x="1144" y="563"/>
                </a:cubicBezTo>
                <a:cubicBezTo>
                  <a:pt x="1141" y="557"/>
                  <a:pt x="1138" y="558"/>
                  <a:pt x="1133" y="559"/>
                </a:cubicBezTo>
                <a:cubicBezTo>
                  <a:pt x="1133" y="559"/>
                  <a:pt x="1132" y="559"/>
                  <a:pt x="1132" y="558"/>
                </a:cubicBezTo>
                <a:cubicBezTo>
                  <a:pt x="1130" y="558"/>
                  <a:pt x="1131" y="557"/>
                  <a:pt x="1132" y="555"/>
                </a:cubicBezTo>
                <a:cubicBezTo>
                  <a:pt x="1134" y="553"/>
                  <a:pt x="1136" y="551"/>
                  <a:pt x="1137" y="549"/>
                </a:cubicBezTo>
                <a:cubicBezTo>
                  <a:pt x="1137" y="548"/>
                  <a:pt x="1137" y="546"/>
                  <a:pt x="1136" y="545"/>
                </a:cubicBezTo>
                <a:cubicBezTo>
                  <a:pt x="1135" y="543"/>
                  <a:pt x="1133" y="542"/>
                  <a:pt x="1132" y="541"/>
                </a:cubicBezTo>
                <a:cubicBezTo>
                  <a:pt x="1130" y="538"/>
                  <a:pt x="1133" y="536"/>
                  <a:pt x="1133" y="533"/>
                </a:cubicBezTo>
                <a:cubicBezTo>
                  <a:pt x="1133" y="529"/>
                  <a:pt x="1132" y="526"/>
                  <a:pt x="1129" y="524"/>
                </a:cubicBezTo>
                <a:cubicBezTo>
                  <a:pt x="1122" y="519"/>
                  <a:pt x="1116" y="514"/>
                  <a:pt x="1109" y="509"/>
                </a:cubicBezTo>
                <a:cubicBezTo>
                  <a:pt x="1109" y="509"/>
                  <a:pt x="1109" y="509"/>
                  <a:pt x="1109" y="509"/>
                </a:cubicBezTo>
                <a:cubicBezTo>
                  <a:pt x="1109" y="509"/>
                  <a:pt x="1109" y="509"/>
                  <a:pt x="1109" y="509"/>
                </a:cubicBezTo>
                <a:cubicBezTo>
                  <a:pt x="1110" y="510"/>
                  <a:pt x="1110" y="510"/>
                  <a:pt x="1110" y="510"/>
                </a:cubicBezTo>
                <a:cubicBezTo>
                  <a:pt x="1103" y="509"/>
                  <a:pt x="1097" y="512"/>
                  <a:pt x="1092" y="515"/>
                </a:cubicBezTo>
                <a:cubicBezTo>
                  <a:pt x="1087" y="518"/>
                  <a:pt x="1081" y="518"/>
                  <a:pt x="1076" y="516"/>
                </a:cubicBezTo>
                <a:cubicBezTo>
                  <a:pt x="1071" y="513"/>
                  <a:pt x="1068" y="515"/>
                  <a:pt x="1064" y="517"/>
                </a:cubicBezTo>
                <a:cubicBezTo>
                  <a:pt x="1064" y="517"/>
                  <a:pt x="1064" y="518"/>
                  <a:pt x="1064" y="518"/>
                </a:cubicBezTo>
                <a:cubicBezTo>
                  <a:pt x="1063" y="518"/>
                  <a:pt x="1062" y="519"/>
                  <a:pt x="1061" y="519"/>
                </a:cubicBezTo>
                <a:cubicBezTo>
                  <a:pt x="1062" y="519"/>
                  <a:pt x="1063" y="518"/>
                  <a:pt x="1063" y="517"/>
                </a:cubicBezTo>
                <a:cubicBezTo>
                  <a:pt x="1063" y="517"/>
                  <a:pt x="1064" y="517"/>
                  <a:pt x="1064" y="517"/>
                </a:cubicBezTo>
                <a:cubicBezTo>
                  <a:pt x="1065" y="513"/>
                  <a:pt x="1066" y="510"/>
                  <a:pt x="1067" y="506"/>
                </a:cubicBezTo>
                <a:cubicBezTo>
                  <a:pt x="1069" y="497"/>
                  <a:pt x="1073" y="488"/>
                  <a:pt x="1073" y="479"/>
                </a:cubicBezTo>
                <a:cubicBezTo>
                  <a:pt x="1073" y="476"/>
                  <a:pt x="1074" y="474"/>
                  <a:pt x="1076" y="472"/>
                </a:cubicBezTo>
                <a:cubicBezTo>
                  <a:pt x="1076" y="471"/>
                  <a:pt x="1075" y="469"/>
                  <a:pt x="1075" y="468"/>
                </a:cubicBezTo>
                <a:cubicBezTo>
                  <a:pt x="1075" y="460"/>
                  <a:pt x="1072" y="459"/>
                  <a:pt x="1066" y="457"/>
                </a:cubicBezTo>
                <a:cubicBezTo>
                  <a:pt x="1062" y="456"/>
                  <a:pt x="1059" y="456"/>
                  <a:pt x="1056" y="457"/>
                </a:cubicBezTo>
                <a:cubicBezTo>
                  <a:pt x="1048" y="459"/>
                  <a:pt x="1040" y="464"/>
                  <a:pt x="1032" y="464"/>
                </a:cubicBezTo>
                <a:cubicBezTo>
                  <a:pt x="1024" y="464"/>
                  <a:pt x="1019" y="467"/>
                  <a:pt x="1014" y="472"/>
                </a:cubicBezTo>
                <a:cubicBezTo>
                  <a:pt x="1011" y="475"/>
                  <a:pt x="1008" y="476"/>
                  <a:pt x="1006" y="479"/>
                </a:cubicBezTo>
                <a:cubicBezTo>
                  <a:pt x="999" y="486"/>
                  <a:pt x="997" y="494"/>
                  <a:pt x="1000" y="504"/>
                </a:cubicBezTo>
                <a:cubicBezTo>
                  <a:pt x="1001" y="506"/>
                  <a:pt x="1001" y="508"/>
                  <a:pt x="999" y="508"/>
                </a:cubicBezTo>
                <a:cubicBezTo>
                  <a:pt x="995" y="509"/>
                  <a:pt x="993" y="512"/>
                  <a:pt x="990" y="513"/>
                </a:cubicBezTo>
                <a:cubicBezTo>
                  <a:pt x="986" y="516"/>
                  <a:pt x="985" y="518"/>
                  <a:pt x="986" y="522"/>
                </a:cubicBezTo>
                <a:cubicBezTo>
                  <a:pt x="987" y="526"/>
                  <a:pt x="989" y="530"/>
                  <a:pt x="990" y="534"/>
                </a:cubicBezTo>
                <a:cubicBezTo>
                  <a:pt x="990" y="535"/>
                  <a:pt x="990" y="537"/>
                  <a:pt x="990" y="538"/>
                </a:cubicBezTo>
                <a:cubicBezTo>
                  <a:pt x="990" y="539"/>
                  <a:pt x="990" y="539"/>
                  <a:pt x="989" y="540"/>
                </a:cubicBezTo>
                <a:cubicBezTo>
                  <a:pt x="988" y="540"/>
                  <a:pt x="987" y="541"/>
                  <a:pt x="986" y="540"/>
                </a:cubicBezTo>
                <a:cubicBezTo>
                  <a:pt x="980" y="535"/>
                  <a:pt x="977" y="522"/>
                  <a:pt x="979" y="516"/>
                </a:cubicBezTo>
                <a:cubicBezTo>
                  <a:pt x="980" y="515"/>
                  <a:pt x="980" y="514"/>
                  <a:pt x="980" y="514"/>
                </a:cubicBezTo>
                <a:cubicBezTo>
                  <a:pt x="981" y="511"/>
                  <a:pt x="982" y="508"/>
                  <a:pt x="984" y="506"/>
                </a:cubicBezTo>
                <a:cubicBezTo>
                  <a:pt x="988" y="502"/>
                  <a:pt x="989" y="497"/>
                  <a:pt x="988" y="491"/>
                </a:cubicBezTo>
                <a:cubicBezTo>
                  <a:pt x="988" y="487"/>
                  <a:pt x="989" y="484"/>
                  <a:pt x="992" y="481"/>
                </a:cubicBezTo>
                <a:cubicBezTo>
                  <a:pt x="994" y="480"/>
                  <a:pt x="996" y="478"/>
                  <a:pt x="998" y="476"/>
                </a:cubicBezTo>
                <a:cubicBezTo>
                  <a:pt x="1006" y="467"/>
                  <a:pt x="1015" y="459"/>
                  <a:pt x="1026" y="455"/>
                </a:cubicBezTo>
                <a:cubicBezTo>
                  <a:pt x="1027" y="454"/>
                  <a:pt x="1028" y="453"/>
                  <a:pt x="1029" y="452"/>
                </a:cubicBezTo>
                <a:cubicBezTo>
                  <a:pt x="1029" y="451"/>
                  <a:pt x="1029" y="449"/>
                  <a:pt x="1029" y="448"/>
                </a:cubicBezTo>
                <a:cubicBezTo>
                  <a:pt x="1027" y="446"/>
                  <a:pt x="1025" y="444"/>
                  <a:pt x="1023" y="443"/>
                </a:cubicBezTo>
                <a:cubicBezTo>
                  <a:pt x="1009" y="437"/>
                  <a:pt x="995" y="439"/>
                  <a:pt x="983" y="447"/>
                </a:cubicBezTo>
                <a:cubicBezTo>
                  <a:pt x="977" y="450"/>
                  <a:pt x="972" y="455"/>
                  <a:pt x="966" y="460"/>
                </a:cubicBezTo>
                <a:cubicBezTo>
                  <a:pt x="958" y="466"/>
                  <a:pt x="954" y="476"/>
                  <a:pt x="945" y="482"/>
                </a:cubicBezTo>
                <a:cubicBezTo>
                  <a:pt x="944" y="483"/>
                  <a:pt x="943" y="484"/>
                  <a:pt x="942" y="485"/>
                </a:cubicBezTo>
                <a:cubicBezTo>
                  <a:pt x="941" y="487"/>
                  <a:pt x="939" y="490"/>
                  <a:pt x="938" y="492"/>
                </a:cubicBezTo>
                <a:cubicBezTo>
                  <a:pt x="937" y="495"/>
                  <a:pt x="936" y="498"/>
                  <a:pt x="934" y="500"/>
                </a:cubicBezTo>
                <a:cubicBezTo>
                  <a:pt x="926" y="507"/>
                  <a:pt x="924" y="517"/>
                  <a:pt x="919" y="526"/>
                </a:cubicBezTo>
                <a:cubicBezTo>
                  <a:pt x="917" y="531"/>
                  <a:pt x="919" y="536"/>
                  <a:pt x="924" y="538"/>
                </a:cubicBezTo>
                <a:cubicBezTo>
                  <a:pt x="929" y="540"/>
                  <a:pt x="935" y="542"/>
                  <a:pt x="940" y="545"/>
                </a:cubicBezTo>
                <a:cubicBezTo>
                  <a:pt x="941" y="545"/>
                  <a:pt x="943" y="547"/>
                  <a:pt x="944" y="549"/>
                </a:cubicBezTo>
                <a:cubicBezTo>
                  <a:pt x="944" y="550"/>
                  <a:pt x="944" y="552"/>
                  <a:pt x="944" y="552"/>
                </a:cubicBezTo>
                <a:cubicBezTo>
                  <a:pt x="943" y="553"/>
                  <a:pt x="941" y="554"/>
                  <a:pt x="940" y="554"/>
                </a:cubicBezTo>
                <a:cubicBezTo>
                  <a:pt x="937" y="552"/>
                  <a:pt x="933" y="549"/>
                  <a:pt x="929" y="547"/>
                </a:cubicBezTo>
                <a:cubicBezTo>
                  <a:pt x="924" y="545"/>
                  <a:pt x="918" y="549"/>
                  <a:pt x="917" y="555"/>
                </a:cubicBezTo>
                <a:cubicBezTo>
                  <a:pt x="917" y="558"/>
                  <a:pt x="917" y="562"/>
                  <a:pt x="918" y="565"/>
                </a:cubicBezTo>
                <a:cubicBezTo>
                  <a:pt x="918" y="570"/>
                  <a:pt x="922" y="574"/>
                  <a:pt x="925" y="577"/>
                </a:cubicBezTo>
                <a:cubicBezTo>
                  <a:pt x="927" y="581"/>
                  <a:pt x="931" y="580"/>
                  <a:pt x="934" y="581"/>
                </a:cubicBezTo>
                <a:cubicBezTo>
                  <a:pt x="936" y="581"/>
                  <a:pt x="938" y="581"/>
                  <a:pt x="940" y="582"/>
                </a:cubicBezTo>
                <a:cubicBezTo>
                  <a:pt x="944" y="583"/>
                  <a:pt x="946" y="586"/>
                  <a:pt x="947" y="589"/>
                </a:cubicBezTo>
                <a:cubicBezTo>
                  <a:pt x="950" y="593"/>
                  <a:pt x="954" y="596"/>
                  <a:pt x="960" y="595"/>
                </a:cubicBezTo>
                <a:cubicBezTo>
                  <a:pt x="964" y="594"/>
                  <a:pt x="967" y="597"/>
                  <a:pt x="967" y="601"/>
                </a:cubicBezTo>
                <a:cubicBezTo>
                  <a:pt x="972" y="602"/>
                  <a:pt x="976" y="602"/>
                  <a:pt x="980" y="605"/>
                </a:cubicBezTo>
                <a:cubicBezTo>
                  <a:pt x="982" y="605"/>
                  <a:pt x="984" y="604"/>
                  <a:pt x="986" y="604"/>
                </a:cubicBezTo>
                <a:close/>
                <a:moveTo>
                  <a:pt x="1092" y="805"/>
                </a:moveTo>
                <a:cubicBezTo>
                  <a:pt x="1091" y="805"/>
                  <a:pt x="1089" y="804"/>
                  <a:pt x="1088" y="804"/>
                </a:cubicBezTo>
                <a:cubicBezTo>
                  <a:pt x="1088" y="803"/>
                  <a:pt x="1088" y="802"/>
                  <a:pt x="1088" y="802"/>
                </a:cubicBezTo>
                <a:cubicBezTo>
                  <a:pt x="1090" y="798"/>
                  <a:pt x="1092" y="795"/>
                  <a:pt x="1094" y="791"/>
                </a:cubicBezTo>
                <a:cubicBezTo>
                  <a:pt x="1095" y="789"/>
                  <a:pt x="1095" y="789"/>
                  <a:pt x="1097" y="790"/>
                </a:cubicBezTo>
                <a:cubicBezTo>
                  <a:pt x="1097" y="790"/>
                  <a:pt x="1098" y="791"/>
                  <a:pt x="1098" y="791"/>
                </a:cubicBezTo>
                <a:cubicBezTo>
                  <a:pt x="1099" y="793"/>
                  <a:pt x="1100" y="795"/>
                  <a:pt x="1100" y="796"/>
                </a:cubicBezTo>
                <a:cubicBezTo>
                  <a:pt x="1100" y="801"/>
                  <a:pt x="1097" y="804"/>
                  <a:pt x="1092" y="805"/>
                </a:cubicBezTo>
                <a:close/>
                <a:moveTo>
                  <a:pt x="1189" y="624"/>
                </a:moveTo>
                <a:cubicBezTo>
                  <a:pt x="1190" y="623"/>
                  <a:pt x="1191" y="624"/>
                  <a:pt x="1191" y="626"/>
                </a:cubicBezTo>
                <a:cubicBezTo>
                  <a:pt x="1191" y="628"/>
                  <a:pt x="1190" y="629"/>
                  <a:pt x="1188" y="630"/>
                </a:cubicBezTo>
                <a:cubicBezTo>
                  <a:pt x="1189" y="630"/>
                  <a:pt x="1189" y="630"/>
                  <a:pt x="1189" y="630"/>
                </a:cubicBezTo>
                <a:cubicBezTo>
                  <a:pt x="1187" y="631"/>
                  <a:pt x="1187" y="631"/>
                  <a:pt x="1187" y="631"/>
                </a:cubicBezTo>
                <a:cubicBezTo>
                  <a:pt x="1188" y="630"/>
                  <a:pt x="1188" y="630"/>
                  <a:pt x="1188" y="630"/>
                </a:cubicBezTo>
                <a:cubicBezTo>
                  <a:pt x="1188" y="630"/>
                  <a:pt x="1188" y="630"/>
                  <a:pt x="1188" y="630"/>
                </a:cubicBezTo>
                <a:cubicBezTo>
                  <a:pt x="1188" y="628"/>
                  <a:pt x="1188" y="626"/>
                  <a:pt x="1187" y="625"/>
                </a:cubicBezTo>
                <a:cubicBezTo>
                  <a:pt x="1187" y="624"/>
                  <a:pt x="1188" y="624"/>
                  <a:pt x="1189" y="624"/>
                </a:cubicBezTo>
                <a:close/>
                <a:moveTo>
                  <a:pt x="1059" y="522"/>
                </a:moveTo>
                <a:cubicBezTo>
                  <a:pt x="1060" y="521"/>
                  <a:pt x="1060" y="520"/>
                  <a:pt x="1061" y="520"/>
                </a:cubicBezTo>
                <a:cubicBezTo>
                  <a:pt x="1060" y="520"/>
                  <a:pt x="1060" y="521"/>
                  <a:pt x="1060" y="522"/>
                </a:cubicBezTo>
                <a:cubicBezTo>
                  <a:pt x="1060" y="522"/>
                  <a:pt x="1058" y="524"/>
                  <a:pt x="1059" y="522"/>
                </a:cubicBezTo>
                <a:close/>
                <a:moveTo>
                  <a:pt x="983" y="549"/>
                </a:moveTo>
                <a:cubicBezTo>
                  <a:pt x="985" y="549"/>
                  <a:pt x="985" y="549"/>
                  <a:pt x="985" y="549"/>
                </a:cubicBezTo>
                <a:cubicBezTo>
                  <a:pt x="983" y="550"/>
                  <a:pt x="983" y="550"/>
                  <a:pt x="983" y="550"/>
                </a:cubicBezTo>
                <a:lnTo>
                  <a:pt x="983" y="549"/>
                </a:lnTo>
                <a:close/>
                <a:moveTo>
                  <a:pt x="1001" y="630"/>
                </a:moveTo>
                <a:cubicBezTo>
                  <a:pt x="1001" y="631"/>
                  <a:pt x="1001" y="631"/>
                  <a:pt x="1001" y="631"/>
                </a:cubicBezTo>
                <a:cubicBezTo>
                  <a:pt x="1001" y="631"/>
                  <a:pt x="1001" y="631"/>
                  <a:pt x="1001" y="631"/>
                </a:cubicBezTo>
                <a:cubicBezTo>
                  <a:pt x="1001" y="631"/>
                  <a:pt x="1001" y="631"/>
                  <a:pt x="1001" y="631"/>
                </a:cubicBezTo>
                <a:lnTo>
                  <a:pt x="1001" y="630"/>
                </a:lnTo>
                <a:close/>
                <a:moveTo>
                  <a:pt x="1008" y="335"/>
                </a:moveTo>
                <a:cubicBezTo>
                  <a:pt x="1010" y="334"/>
                  <a:pt x="1012" y="332"/>
                  <a:pt x="1014" y="330"/>
                </a:cubicBezTo>
                <a:cubicBezTo>
                  <a:pt x="1014" y="330"/>
                  <a:pt x="1014" y="330"/>
                  <a:pt x="1014" y="330"/>
                </a:cubicBezTo>
                <a:cubicBezTo>
                  <a:pt x="1013" y="330"/>
                  <a:pt x="1013" y="330"/>
                  <a:pt x="1013" y="330"/>
                </a:cubicBezTo>
                <a:cubicBezTo>
                  <a:pt x="1014" y="330"/>
                  <a:pt x="1014" y="330"/>
                  <a:pt x="1014" y="330"/>
                </a:cubicBezTo>
                <a:cubicBezTo>
                  <a:pt x="1014" y="330"/>
                  <a:pt x="1014" y="330"/>
                  <a:pt x="1014" y="330"/>
                </a:cubicBezTo>
                <a:cubicBezTo>
                  <a:pt x="1018" y="331"/>
                  <a:pt x="1022" y="332"/>
                  <a:pt x="1026" y="331"/>
                </a:cubicBezTo>
                <a:cubicBezTo>
                  <a:pt x="1027" y="330"/>
                  <a:pt x="1029" y="327"/>
                  <a:pt x="1028" y="326"/>
                </a:cubicBezTo>
                <a:cubicBezTo>
                  <a:pt x="1028" y="324"/>
                  <a:pt x="1027" y="323"/>
                  <a:pt x="1026" y="322"/>
                </a:cubicBezTo>
                <a:cubicBezTo>
                  <a:pt x="1022" y="319"/>
                  <a:pt x="1021" y="315"/>
                  <a:pt x="1022" y="310"/>
                </a:cubicBezTo>
                <a:cubicBezTo>
                  <a:pt x="1022" y="306"/>
                  <a:pt x="1018" y="301"/>
                  <a:pt x="1014" y="301"/>
                </a:cubicBezTo>
                <a:cubicBezTo>
                  <a:pt x="1011" y="300"/>
                  <a:pt x="1007" y="301"/>
                  <a:pt x="1004" y="300"/>
                </a:cubicBezTo>
                <a:cubicBezTo>
                  <a:pt x="1001" y="300"/>
                  <a:pt x="998" y="299"/>
                  <a:pt x="997" y="296"/>
                </a:cubicBezTo>
                <a:cubicBezTo>
                  <a:pt x="996" y="293"/>
                  <a:pt x="996" y="290"/>
                  <a:pt x="995" y="288"/>
                </a:cubicBezTo>
                <a:cubicBezTo>
                  <a:pt x="994" y="286"/>
                  <a:pt x="994" y="283"/>
                  <a:pt x="992" y="282"/>
                </a:cubicBezTo>
                <a:cubicBezTo>
                  <a:pt x="987" y="278"/>
                  <a:pt x="982" y="272"/>
                  <a:pt x="976" y="270"/>
                </a:cubicBezTo>
                <a:cubicBezTo>
                  <a:pt x="970" y="267"/>
                  <a:pt x="965" y="268"/>
                  <a:pt x="960" y="272"/>
                </a:cubicBezTo>
                <a:cubicBezTo>
                  <a:pt x="957" y="274"/>
                  <a:pt x="955" y="278"/>
                  <a:pt x="956" y="281"/>
                </a:cubicBezTo>
                <a:cubicBezTo>
                  <a:pt x="959" y="289"/>
                  <a:pt x="960" y="297"/>
                  <a:pt x="961" y="305"/>
                </a:cubicBezTo>
                <a:cubicBezTo>
                  <a:pt x="961" y="306"/>
                  <a:pt x="963" y="307"/>
                  <a:pt x="964" y="308"/>
                </a:cubicBezTo>
                <a:cubicBezTo>
                  <a:pt x="969" y="310"/>
                  <a:pt x="975" y="312"/>
                  <a:pt x="981" y="315"/>
                </a:cubicBezTo>
                <a:cubicBezTo>
                  <a:pt x="986" y="317"/>
                  <a:pt x="987" y="317"/>
                  <a:pt x="987" y="322"/>
                </a:cubicBezTo>
                <a:cubicBezTo>
                  <a:pt x="987" y="326"/>
                  <a:pt x="986" y="330"/>
                  <a:pt x="987" y="334"/>
                </a:cubicBezTo>
                <a:cubicBezTo>
                  <a:pt x="987" y="340"/>
                  <a:pt x="985" y="344"/>
                  <a:pt x="981" y="347"/>
                </a:cubicBezTo>
                <a:cubicBezTo>
                  <a:pt x="977" y="349"/>
                  <a:pt x="975" y="353"/>
                  <a:pt x="972" y="356"/>
                </a:cubicBezTo>
                <a:cubicBezTo>
                  <a:pt x="966" y="364"/>
                  <a:pt x="966" y="374"/>
                  <a:pt x="966" y="384"/>
                </a:cubicBezTo>
                <a:cubicBezTo>
                  <a:pt x="967" y="390"/>
                  <a:pt x="975" y="390"/>
                  <a:pt x="978" y="394"/>
                </a:cubicBezTo>
                <a:cubicBezTo>
                  <a:pt x="979" y="395"/>
                  <a:pt x="979" y="396"/>
                  <a:pt x="980" y="396"/>
                </a:cubicBezTo>
                <a:cubicBezTo>
                  <a:pt x="984" y="400"/>
                  <a:pt x="989" y="400"/>
                  <a:pt x="995" y="397"/>
                </a:cubicBezTo>
                <a:cubicBezTo>
                  <a:pt x="996" y="397"/>
                  <a:pt x="997" y="396"/>
                  <a:pt x="999" y="396"/>
                </a:cubicBezTo>
                <a:cubicBezTo>
                  <a:pt x="1000" y="395"/>
                  <a:pt x="1001" y="396"/>
                  <a:pt x="1001" y="398"/>
                </a:cubicBezTo>
                <a:cubicBezTo>
                  <a:pt x="1000" y="400"/>
                  <a:pt x="999" y="402"/>
                  <a:pt x="1000" y="404"/>
                </a:cubicBezTo>
                <a:cubicBezTo>
                  <a:pt x="1000" y="407"/>
                  <a:pt x="1003" y="409"/>
                  <a:pt x="1006" y="409"/>
                </a:cubicBezTo>
                <a:cubicBezTo>
                  <a:pt x="1012" y="411"/>
                  <a:pt x="1019" y="414"/>
                  <a:pt x="1026" y="414"/>
                </a:cubicBezTo>
                <a:cubicBezTo>
                  <a:pt x="1039" y="414"/>
                  <a:pt x="1051" y="420"/>
                  <a:pt x="1065" y="420"/>
                </a:cubicBezTo>
                <a:cubicBezTo>
                  <a:pt x="1067" y="420"/>
                  <a:pt x="1070" y="422"/>
                  <a:pt x="1072" y="423"/>
                </a:cubicBezTo>
                <a:cubicBezTo>
                  <a:pt x="1077" y="426"/>
                  <a:pt x="1082" y="428"/>
                  <a:pt x="1088" y="427"/>
                </a:cubicBezTo>
                <a:cubicBezTo>
                  <a:pt x="1092" y="426"/>
                  <a:pt x="1096" y="427"/>
                  <a:pt x="1100" y="426"/>
                </a:cubicBezTo>
                <a:cubicBezTo>
                  <a:pt x="1102" y="426"/>
                  <a:pt x="1104" y="425"/>
                  <a:pt x="1106" y="424"/>
                </a:cubicBezTo>
                <a:cubicBezTo>
                  <a:pt x="1110" y="420"/>
                  <a:pt x="1113" y="418"/>
                  <a:pt x="1118" y="415"/>
                </a:cubicBezTo>
                <a:cubicBezTo>
                  <a:pt x="1121" y="414"/>
                  <a:pt x="1121" y="411"/>
                  <a:pt x="1121" y="409"/>
                </a:cubicBezTo>
                <a:cubicBezTo>
                  <a:pt x="1121" y="406"/>
                  <a:pt x="1122" y="404"/>
                  <a:pt x="1123" y="401"/>
                </a:cubicBezTo>
                <a:cubicBezTo>
                  <a:pt x="1129" y="392"/>
                  <a:pt x="1128" y="386"/>
                  <a:pt x="1120" y="380"/>
                </a:cubicBezTo>
                <a:cubicBezTo>
                  <a:pt x="1118" y="378"/>
                  <a:pt x="1116" y="376"/>
                  <a:pt x="1115" y="373"/>
                </a:cubicBezTo>
                <a:cubicBezTo>
                  <a:pt x="1113" y="369"/>
                  <a:pt x="1109" y="367"/>
                  <a:pt x="1105" y="368"/>
                </a:cubicBezTo>
                <a:cubicBezTo>
                  <a:pt x="1098" y="368"/>
                  <a:pt x="1092" y="368"/>
                  <a:pt x="1087" y="364"/>
                </a:cubicBezTo>
                <a:cubicBezTo>
                  <a:pt x="1085" y="363"/>
                  <a:pt x="1083" y="364"/>
                  <a:pt x="1081" y="364"/>
                </a:cubicBezTo>
                <a:cubicBezTo>
                  <a:pt x="1072" y="365"/>
                  <a:pt x="1063" y="366"/>
                  <a:pt x="1054" y="367"/>
                </a:cubicBezTo>
                <a:cubicBezTo>
                  <a:pt x="1048" y="368"/>
                  <a:pt x="1043" y="370"/>
                  <a:pt x="1040" y="363"/>
                </a:cubicBezTo>
                <a:cubicBezTo>
                  <a:pt x="1038" y="361"/>
                  <a:pt x="1035" y="361"/>
                  <a:pt x="1032" y="360"/>
                </a:cubicBezTo>
                <a:cubicBezTo>
                  <a:pt x="1024" y="357"/>
                  <a:pt x="1017" y="353"/>
                  <a:pt x="1015" y="344"/>
                </a:cubicBezTo>
                <a:cubicBezTo>
                  <a:pt x="1014" y="339"/>
                  <a:pt x="1011" y="338"/>
                  <a:pt x="1008" y="337"/>
                </a:cubicBezTo>
                <a:cubicBezTo>
                  <a:pt x="1006" y="337"/>
                  <a:pt x="1006" y="336"/>
                  <a:pt x="1008" y="335"/>
                </a:cubicBezTo>
                <a:close/>
                <a:moveTo>
                  <a:pt x="685" y="237"/>
                </a:moveTo>
                <a:cubicBezTo>
                  <a:pt x="685" y="237"/>
                  <a:pt x="685" y="236"/>
                  <a:pt x="684" y="236"/>
                </a:cubicBezTo>
                <a:cubicBezTo>
                  <a:pt x="683" y="235"/>
                  <a:pt x="682" y="234"/>
                  <a:pt x="681" y="234"/>
                </a:cubicBezTo>
                <a:cubicBezTo>
                  <a:pt x="670" y="236"/>
                  <a:pt x="660" y="241"/>
                  <a:pt x="652" y="248"/>
                </a:cubicBezTo>
                <a:cubicBezTo>
                  <a:pt x="649" y="250"/>
                  <a:pt x="649" y="255"/>
                  <a:pt x="653" y="257"/>
                </a:cubicBezTo>
                <a:cubicBezTo>
                  <a:pt x="655" y="258"/>
                  <a:pt x="658" y="259"/>
                  <a:pt x="660" y="258"/>
                </a:cubicBezTo>
                <a:cubicBezTo>
                  <a:pt x="669" y="252"/>
                  <a:pt x="677" y="245"/>
                  <a:pt x="685" y="239"/>
                </a:cubicBezTo>
                <a:cubicBezTo>
                  <a:pt x="685" y="239"/>
                  <a:pt x="685" y="238"/>
                  <a:pt x="685" y="237"/>
                </a:cubicBezTo>
                <a:close/>
                <a:moveTo>
                  <a:pt x="734" y="383"/>
                </a:moveTo>
                <a:cubicBezTo>
                  <a:pt x="734" y="383"/>
                  <a:pt x="735" y="383"/>
                  <a:pt x="735" y="383"/>
                </a:cubicBezTo>
                <a:cubicBezTo>
                  <a:pt x="735" y="382"/>
                  <a:pt x="735" y="382"/>
                  <a:pt x="735" y="382"/>
                </a:cubicBezTo>
                <a:cubicBezTo>
                  <a:pt x="733" y="382"/>
                  <a:pt x="733" y="382"/>
                  <a:pt x="734" y="383"/>
                </a:cubicBezTo>
                <a:close/>
                <a:moveTo>
                  <a:pt x="866" y="439"/>
                </a:moveTo>
                <a:cubicBezTo>
                  <a:pt x="865" y="440"/>
                  <a:pt x="864" y="440"/>
                  <a:pt x="864" y="441"/>
                </a:cubicBezTo>
                <a:cubicBezTo>
                  <a:pt x="863" y="442"/>
                  <a:pt x="864" y="444"/>
                  <a:pt x="865" y="444"/>
                </a:cubicBezTo>
                <a:cubicBezTo>
                  <a:pt x="866" y="446"/>
                  <a:pt x="869" y="444"/>
                  <a:pt x="868" y="442"/>
                </a:cubicBezTo>
                <a:cubicBezTo>
                  <a:pt x="868" y="441"/>
                  <a:pt x="867" y="440"/>
                  <a:pt x="866" y="439"/>
                </a:cubicBezTo>
                <a:close/>
                <a:moveTo>
                  <a:pt x="626" y="221"/>
                </a:moveTo>
                <a:cubicBezTo>
                  <a:pt x="633" y="222"/>
                  <a:pt x="637" y="224"/>
                  <a:pt x="640" y="226"/>
                </a:cubicBezTo>
                <a:cubicBezTo>
                  <a:pt x="644" y="228"/>
                  <a:pt x="646" y="230"/>
                  <a:pt x="648" y="233"/>
                </a:cubicBezTo>
                <a:cubicBezTo>
                  <a:pt x="650" y="235"/>
                  <a:pt x="655" y="236"/>
                  <a:pt x="657" y="234"/>
                </a:cubicBezTo>
                <a:cubicBezTo>
                  <a:pt x="661" y="231"/>
                  <a:pt x="664" y="229"/>
                  <a:pt x="667" y="226"/>
                </a:cubicBezTo>
                <a:cubicBezTo>
                  <a:pt x="668" y="226"/>
                  <a:pt x="670" y="226"/>
                  <a:pt x="671" y="226"/>
                </a:cubicBezTo>
                <a:cubicBezTo>
                  <a:pt x="673" y="227"/>
                  <a:pt x="675" y="227"/>
                  <a:pt x="676" y="225"/>
                </a:cubicBezTo>
                <a:cubicBezTo>
                  <a:pt x="680" y="221"/>
                  <a:pt x="682" y="216"/>
                  <a:pt x="686" y="212"/>
                </a:cubicBezTo>
                <a:cubicBezTo>
                  <a:pt x="689" y="207"/>
                  <a:pt x="693" y="204"/>
                  <a:pt x="697" y="200"/>
                </a:cubicBezTo>
                <a:cubicBezTo>
                  <a:pt x="698" y="199"/>
                  <a:pt x="700" y="199"/>
                  <a:pt x="701" y="199"/>
                </a:cubicBezTo>
                <a:cubicBezTo>
                  <a:pt x="703" y="199"/>
                  <a:pt x="703" y="201"/>
                  <a:pt x="701" y="204"/>
                </a:cubicBezTo>
                <a:cubicBezTo>
                  <a:pt x="698" y="209"/>
                  <a:pt x="695" y="214"/>
                  <a:pt x="692" y="218"/>
                </a:cubicBezTo>
                <a:cubicBezTo>
                  <a:pt x="691" y="221"/>
                  <a:pt x="691" y="224"/>
                  <a:pt x="692" y="226"/>
                </a:cubicBezTo>
                <a:cubicBezTo>
                  <a:pt x="693" y="229"/>
                  <a:pt x="697" y="231"/>
                  <a:pt x="699" y="229"/>
                </a:cubicBezTo>
                <a:cubicBezTo>
                  <a:pt x="701" y="228"/>
                  <a:pt x="703" y="227"/>
                  <a:pt x="704" y="225"/>
                </a:cubicBezTo>
                <a:cubicBezTo>
                  <a:pt x="706" y="220"/>
                  <a:pt x="710" y="218"/>
                  <a:pt x="715" y="217"/>
                </a:cubicBezTo>
                <a:cubicBezTo>
                  <a:pt x="717" y="217"/>
                  <a:pt x="719" y="216"/>
                  <a:pt x="721" y="215"/>
                </a:cubicBezTo>
                <a:cubicBezTo>
                  <a:pt x="723" y="214"/>
                  <a:pt x="725" y="213"/>
                  <a:pt x="726" y="212"/>
                </a:cubicBezTo>
                <a:cubicBezTo>
                  <a:pt x="729" y="204"/>
                  <a:pt x="738" y="200"/>
                  <a:pt x="739" y="191"/>
                </a:cubicBezTo>
                <a:cubicBezTo>
                  <a:pt x="739" y="190"/>
                  <a:pt x="742" y="188"/>
                  <a:pt x="743" y="187"/>
                </a:cubicBezTo>
                <a:cubicBezTo>
                  <a:pt x="745" y="186"/>
                  <a:pt x="747" y="185"/>
                  <a:pt x="749" y="185"/>
                </a:cubicBezTo>
                <a:cubicBezTo>
                  <a:pt x="751" y="184"/>
                  <a:pt x="752" y="182"/>
                  <a:pt x="752" y="179"/>
                </a:cubicBezTo>
                <a:cubicBezTo>
                  <a:pt x="752" y="177"/>
                  <a:pt x="752" y="174"/>
                  <a:pt x="752" y="171"/>
                </a:cubicBezTo>
                <a:cubicBezTo>
                  <a:pt x="752" y="168"/>
                  <a:pt x="750" y="164"/>
                  <a:pt x="748" y="165"/>
                </a:cubicBezTo>
                <a:cubicBezTo>
                  <a:pt x="746" y="165"/>
                  <a:pt x="744" y="166"/>
                  <a:pt x="743" y="167"/>
                </a:cubicBezTo>
                <a:cubicBezTo>
                  <a:pt x="740" y="170"/>
                  <a:pt x="738" y="172"/>
                  <a:pt x="736" y="170"/>
                </a:cubicBezTo>
                <a:cubicBezTo>
                  <a:pt x="729" y="165"/>
                  <a:pt x="724" y="166"/>
                  <a:pt x="718" y="165"/>
                </a:cubicBezTo>
                <a:cubicBezTo>
                  <a:pt x="714" y="164"/>
                  <a:pt x="710" y="165"/>
                  <a:pt x="706" y="167"/>
                </a:cubicBezTo>
                <a:cubicBezTo>
                  <a:pt x="692" y="177"/>
                  <a:pt x="678" y="186"/>
                  <a:pt x="661" y="191"/>
                </a:cubicBezTo>
                <a:cubicBezTo>
                  <a:pt x="657" y="192"/>
                  <a:pt x="653" y="195"/>
                  <a:pt x="649" y="196"/>
                </a:cubicBezTo>
                <a:cubicBezTo>
                  <a:pt x="642" y="197"/>
                  <a:pt x="636" y="200"/>
                  <a:pt x="630" y="204"/>
                </a:cubicBezTo>
                <a:cubicBezTo>
                  <a:pt x="625" y="207"/>
                  <a:pt x="624" y="212"/>
                  <a:pt x="623" y="218"/>
                </a:cubicBezTo>
                <a:cubicBezTo>
                  <a:pt x="623" y="219"/>
                  <a:pt x="625" y="220"/>
                  <a:pt x="626" y="221"/>
                </a:cubicBezTo>
                <a:close/>
                <a:moveTo>
                  <a:pt x="769" y="289"/>
                </a:moveTo>
                <a:cubicBezTo>
                  <a:pt x="763" y="288"/>
                  <a:pt x="757" y="287"/>
                  <a:pt x="751" y="285"/>
                </a:cubicBezTo>
                <a:cubicBezTo>
                  <a:pt x="750" y="285"/>
                  <a:pt x="749" y="283"/>
                  <a:pt x="749" y="282"/>
                </a:cubicBezTo>
                <a:cubicBezTo>
                  <a:pt x="753" y="277"/>
                  <a:pt x="749" y="270"/>
                  <a:pt x="750" y="265"/>
                </a:cubicBezTo>
                <a:cubicBezTo>
                  <a:pt x="750" y="259"/>
                  <a:pt x="750" y="255"/>
                  <a:pt x="749" y="250"/>
                </a:cubicBezTo>
                <a:cubicBezTo>
                  <a:pt x="748" y="245"/>
                  <a:pt x="745" y="243"/>
                  <a:pt x="741" y="242"/>
                </a:cubicBezTo>
                <a:cubicBezTo>
                  <a:pt x="737" y="241"/>
                  <a:pt x="737" y="241"/>
                  <a:pt x="737" y="237"/>
                </a:cubicBezTo>
                <a:cubicBezTo>
                  <a:pt x="737" y="230"/>
                  <a:pt x="734" y="227"/>
                  <a:pt x="729" y="226"/>
                </a:cubicBezTo>
                <a:cubicBezTo>
                  <a:pt x="725" y="226"/>
                  <a:pt x="720" y="225"/>
                  <a:pt x="717" y="228"/>
                </a:cubicBezTo>
                <a:cubicBezTo>
                  <a:pt x="712" y="233"/>
                  <a:pt x="705" y="234"/>
                  <a:pt x="699" y="238"/>
                </a:cubicBezTo>
                <a:cubicBezTo>
                  <a:pt x="697" y="239"/>
                  <a:pt x="696" y="242"/>
                  <a:pt x="694" y="244"/>
                </a:cubicBezTo>
                <a:cubicBezTo>
                  <a:pt x="695" y="249"/>
                  <a:pt x="691" y="250"/>
                  <a:pt x="687" y="252"/>
                </a:cubicBezTo>
                <a:cubicBezTo>
                  <a:pt x="684" y="254"/>
                  <a:pt x="682" y="257"/>
                  <a:pt x="680" y="259"/>
                </a:cubicBezTo>
                <a:cubicBezTo>
                  <a:pt x="678" y="260"/>
                  <a:pt x="679" y="262"/>
                  <a:pt x="680" y="263"/>
                </a:cubicBezTo>
                <a:cubicBezTo>
                  <a:pt x="682" y="264"/>
                  <a:pt x="684" y="266"/>
                  <a:pt x="687" y="267"/>
                </a:cubicBezTo>
                <a:cubicBezTo>
                  <a:pt x="688" y="268"/>
                  <a:pt x="689" y="269"/>
                  <a:pt x="688" y="270"/>
                </a:cubicBezTo>
                <a:cubicBezTo>
                  <a:pt x="687" y="270"/>
                  <a:pt x="686" y="271"/>
                  <a:pt x="686" y="271"/>
                </a:cubicBezTo>
                <a:cubicBezTo>
                  <a:pt x="681" y="270"/>
                  <a:pt x="676" y="269"/>
                  <a:pt x="671" y="269"/>
                </a:cubicBezTo>
                <a:cubicBezTo>
                  <a:pt x="667" y="269"/>
                  <a:pt x="663" y="273"/>
                  <a:pt x="662" y="278"/>
                </a:cubicBezTo>
                <a:cubicBezTo>
                  <a:pt x="660" y="282"/>
                  <a:pt x="662" y="285"/>
                  <a:pt x="665" y="287"/>
                </a:cubicBezTo>
                <a:cubicBezTo>
                  <a:pt x="667" y="289"/>
                  <a:pt x="670" y="291"/>
                  <a:pt x="673" y="293"/>
                </a:cubicBezTo>
                <a:cubicBezTo>
                  <a:pt x="680" y="298"/>
                  <a:pt x="686" y="303"/>
                  <a:pt x="695" y="299"/>
                </a:cubicBezTo>
                <a:cubicBezTo>
                  <a:pt x="696" y="298"/>
                  <a:pt x="698" y="298"/>
                  <a:pt x="699" y="299"/>
                </a:cubicBezTo>
                <a:cubicBezTo>
                  <a:pt x="704" y="302"/>
                  <a:pt x="710" y="302"/>
                  <a:pt x="715" y="302"/>
                </a:cubicBezTo>
                <a:cubicBezTo>
                  <a:pt x="716" y="302"/>
                  <a:pt x="716" y="303"/>
                  <a:pt x="717" y="303"/>
                </a:cubicBezTo>
                <a:cubicBezTo>
                  <a:pt x="716" y="304"/>
                  <a:pt x="716" y="304"/>
                  <a:pt x="715" y="304"/>
                </a:cubicBezTo>
                <a:cubicBezTo>
                  <a:pt x="706" y="306"/>
                  <a:pt x="697" y="307"/>
                  <a:pt x="688" y="309"/>
                </a:cubicBezTo>
                <a:cubicBezTo>
                  <a:pt x="686" y="309"/>
                  <a:pt x="684" y="312"/>
                  <a:pt x="683" y="315"/>
                </a:cubicBezTo>
                <a:cubicBezTo>
                  <a:pt x="683" y="321"/>
                  <a:pt x="685" y="326"/>
                  <a:pt x="690" y="328"/>
                </a:cubicBezTo>
                <a:cubicBezTo>
                  <a:pt x="693" y="330"/>
                  <a:pt x="695" y="331"/>
                  <a:pt x="698" y="331"/>
                </a:cubicBezTo>
                <a:cubicBezTo>
                  <a:pt x="702" y="331"/>
                  <a:pt x="706" y="331"/>
                  <a:pt x="710" y="331"/>
                </a:cubicBezTo>
                <a:cubicBezTo>
                  <a:pt x="718" y="332"/>
                  <a:pt x="726" y="331"/>
                  <a:pt x="732" y="326"/>
                </a:cubicBezTo>
                <a:cubicBezTo>
                  <a:pt x="735" y="325"/>
                  <a:pt x="737" y="324"/>
                  <a:pt x="740" y="323"/>
                </a:cubicBezTo>
                <a:cubicBezTo>
                  <a:pt x="746" y="323"/>
                  <a:pt x="752" y="323"/>
                  <a:pt x="758" y="321"/>
                </a:cubicBezTo>
                <a:cubicBezTo>
                  <a:pt x="759" y="320"/>
                  <a:pt x="761" y="320"/>
                  <a:pt x="762" y="321"/>
                </a:cubicBezTo>
                <a:cubicBezTo>
                  <a:pt x="767" y="323"/>
                  <a:pt x="771" y="324"/>
                  <a:pt x="776" y="326"/>
                </a:cubicBezTo>
                <a:cubicBezTo>
                  <a:pt x="779" y="328"/>
                  <a:pt x="782" y="328"/>
                  <a:pt x="786" y="328"/>
                </a:cubicBezTo>
                <a:cubicBezTo>
                  <a:pt x="788" y="327"/>
                  <a:pt x="791" y="326"/>
                  <a:pt x="794" y="326"/>
                </a:cubicBezTo>
                <a:cubicBezTo>
                  <a:pt x="798" y="326"/>
                  <a:pt x="802" y="324"/>
                  <a:pt x="805" y="321"/>
                </a:cubicBezTo>
                <a:cubicBezTo>
                  <a:pt x="811" y="314"/>
                  <a:pt x="817" y="307"/>
                  <a:pt x="824" y="301"/>
                </a:cubicBezTo>
                <a:cubicBezTo>
                  <a:pt x="826" y="300"/>
                  <a:pt x="827" y="297"/>
                  <a:pt x="828" y="294"/>
                </a:cubicBezTo>
                <a:cubicBezTo>
                  <a:pt x="831" y="289"/>
                  <a:pt x="829" y="282"/>
                  <a:pt x="823" y="278"/>
                </a:cubicBezTo>
                <a:cubicBezTo>
                  <a:pt x="822" y="277"/>
                  <a:pt x="820" y="277"/>
                  <a:pt x="819" y="278"/>
                </a:cubicBezTo>
                <a:cubicBezTo>
                  <a:pt x="816" y="278"/>
                  <a:pt x="814" y="280"/>
                  <a:pt x="813" y="283"/>
                </a:cubicBezTo>
                <a:cubicBezTo>
                  <a:pt x="812" y="284"/>
                  <a:pt x="811" y="285"/>
                  <a:pt x="809" y="284"/>
                </a:cubicBezTo>
                <a:cubicBezTo>
                  <a:pt x="807" y="281"/>
                  <a:pt x="801" y="280"/>
                  <a:pt x="803" y="274"/>
                </a:cubicBezTo>
                <a:cubicBezTo>
                  <a:pt x="801" y="271"/>
                  <a:pt x="799" y="268"/>
                  <a:pt x="802" y="265"/>
                </a:cubicBezTo>
                <a:cubicBezTo>
                  <a:pt x="804" y="263"/>
                  <a:pt x="805" y="260"/>
                  <a:pt x="805" y="257"/>
                </a:cubicBezTo>
                <a:cubicBezTo>
                  <a:pt x="805" y="251"/>
                  <a:pt x="806" y="245"/>
                  <a:pt x="809" y="239"/>
                </a:cubicBezTo>
                <a:cubicBezTo>
                  <a:pt x="810" y="237"/>
                  <a:pt x="809" y="235"/>
                  <a:pt x="807" y="234"/>
                </a:cubicBezTo>
                <a:cubicBezTo>
                  <a:pt x="805" y="232"/>
                  <a:pt x="802" y="232"/>
                  <a:pt x="800" y="234"/>
                </a:cubicBezTo>
                <a:cubicBezTo>
                  <a:pt x="794" y="238"/>
                  <a:pt x="789" y="242"/>
                  <a:pt x="783" y="246"/>
                </a:cubicBezTo>
                <a:cubicBezTo>
                  <a:pt x="780" y="248"/>
                  <a:pt x="779" y="251"/>
                  <a:pt x="780" y="255"/>
                </a:cubicBezTo>
                <a:cubicBezTo>
                  <a:pt x="780" y="257"/>
                  <a:pt x="780" y="259"/>
                  <a:pt x="781" y="261"/>
                </a:cubicBezTo>
                <a:cubicBezTo>
                  <a:pt x="782" y="265"/>
                  <a:pt x="780" y="268"/>
                  <a:pt x="777" y="270"/>
                </a:cubicBezTo>
                <a:cubicBezTo>
                  <a:pt x="776" y="270"/>
                  <a:pt x="776" y="270"/>
                  <a:pt x="775" y="271"/>
                </a:cubicBezTo>
                <a:cubicBezTo>
                  <a:pt x="771" y="273"/>
                  <a:pt x="771" y="276"/>
                  <a:pt x="772" y="280"/>
                </a:cubicBezTo>
                <a:cubicBezTo>
                  <a:pt x="773" y="281"/>
                  <a:pt x="773" y="282"/>
                  <a:pt x="774" y="284"/>
                </a:cubicBezTo>
                <a:cubicBezTo>
                  <a:pt x="774" y="286"/>
                  <a:pt x="772" y="290"/>
                  <a:pt x="769" y="289"/>
                </a:cubicBezTo>
                <a:close/>
                <a:moveTo>
                  <a:pt x="874" y="235"/>
                </a:moveTo>
                <a:cubicBezTo>
                  <a:pt x="876" y="236"/>
                  <a:pt x="879" y="235"/>
                  <a:pt x="880" y="234"/>
                </a:cubicBezTo>
                <a:cubicBezTo>
                  <a:pt x="884" y="228"/>
                  <a:pt x="884" y="220"/>
                  <a:pt x="885" y="212"/>
                </a:cubicBezTo>
                <a:cubicBezTo>
                  <a:pt x="885" y="211"/>
                  <a:pt x="885" y="208"/>
                  <a:pt x="884" y="206"/>
                </a:cubicBezTo>
                <a:cubicBezTo>
                  <a:pt x="884" y="205"/>
                  <a:pt x="883" y="204"/>
                  <a:pt x="882" y="204"/>
                </a:cubicBezTo>
                <a:cubicBezTo>
                  <a:pt x="881" y="204"/>
                  <a:pt x="879" y="205"/>
                  <a:pt x="879" y="206"/>
                </a:cubicBezTo>
                <a:cubicBezTo>
                  <a:pt x="876" y="211"/>
                  <a:pt x="873" y="216"/>
                  <a:pt x="871" y="222"/>
                </a:cubicBezTo>
                <a:cubicBezTo>
                  <a:pt x="870" y="225"/>
                  <a:pt x="870" y="228"/>
                  <a:pt x="871" y="230"/>
                </a:cubicBezTo>
                <a:cubicBezTo>
                  <a:pt x="871" y="232"/>
                  <a:pt x="873" y="234"/>
                  <a:pt x="874" y="235"/>
                </a:cubicBezTo>
                <a:close/>
                <a:moveTo>
                  <a:pt x="821" y="330"/>
                </a:moveTo>
                <a:cubicBezTo>
                  <a:pt x="824" y="330"/>
                  <a:pt x="828" y="329"/>
                  <a:pt x="829" y="326"/>
                </a:cubicBezTo>
                <a:cubicBezTo>
                  <a:pt x="831" y="323"/>
                  <a:pt x="831" y="320"/>
                  <a:pt x="829" y="317"/>
                </a:cubicBezTo>
                <a:cubicBezTo>
                  <a:pt x="828" y="315"/>
                  <a:pt x="827" y="314"/>
                  <a:pt x="826" y="315"/>
                </a:cubicBezTo>
                <a:cubicBezTo>
                  <a:pt x="821" y="316"/>
                  <a:pt x="817" y="320"/>
                  <a:pt x="816" y="324"/>
                </a:cubicBezTo>
                <a:cubicBezTo>
                  <a:pt x="815" y="326"/>
                  <a:pt x="818" y="329"/>
                  <a:pt x="821" y="330"/>
                </a:cubicBezTo>
                <a:close/>
                <a:moveTo>
                  <a:pt x="788" y="172"/>
                </a:moveTo>
                <a:cubicBezTo>
                  <a:pt x="788" y="172"/>
                  <a:pt x="788" y="172"/>
                  <a:pt x="788" y="172"/>
                </a:cubicBezTo>
                <a:cubicBezTo>
                  <a:pt x="788" y="172"/>
                  <a:pt x="788" y="172"/>
                  <a:pt x="788" y="172"/>
                </a:cubicBezTo>
                <a:cubicBezTo>
                  <a:pt x="788" y="174"/>
                  <a:pt x="787" y="177"/>
                  <a:pt x="786" y="180"/>
                </a:cubicBezTo>
                <a:cubicBezTo>
                  <a:pt x="785" y="183"/>
                  <a:pt x="785" y="186"/>
                  <a:pt x="787" y="189"/>
                </a:cubicBezTo>
                <a:cubicBezTo>
                  <a:pt x="789" y="192"/>
                  <a:pt x="791" y="195"/>
                  <a:pt x="793" y="198"/>
                </a:cubicBezTo>
                <a:cubicBezTo>
                  <a:pt x="795" y="200"/>
                  <a:pt x="797" y="201"/>
                  <a:pt x="800" y="201"/>
                </a:cubicBezTo>
                <a:cubicBezTo>
                  <a:pt x="803" y="202"/>
                  <a:pt x="805" y="202"/>
                  <a:pt x="808" y="202"/>
                </a:cubicBezTo>
                <a:cubicBezTo>
                  <a:pt x="813" y="202"/>
                  <a:pt x="818" y="201"/>
                  <a:pt x="821" y="197"/>
                </a:cubicBezTo>
                <a:cubicBezTo>
                  <a:pt x="824" y="194"/>
                  <a:pt x="826" y="190"/>
                  <a:pt x="827" y="186"/>
                </a:cubicBezTo>
                <a:cubicBezTo>
                  <a:pt x="827" y="183"/>
                  <a:pt x="830" y="182"/>
                  <a:pt x="832" y="180"/>
                </a:cubicBezTo>
                <a:cubicBezTo>
                  <a:pt x="835" y="179"/>
                  <a:pt x="838" y="177"/>
                  <a:pt x="841" y="175"/>
                </a:cubicBezTo>
                <a:cubicBezTo>
                  <a:pt x="842" y="174"/>
                  <a:pt x="842" y="173"/>
                  <a:pt x="841" y="171"/>
                </a:cubicBezTo>
                <a:cubicBezTo>
                  <a:pt x="840" y="170"/>
                  <a:pt x="839" y="169"/>
                  <a:pt x="838" y="168"/>
                </a:cubicBezTo>
                <a:cubicBezTo>
                  <a:pt x="830" y="165"/>
                  <a:pt x="821" y="164"/>
                  <a:pt x="812" y="163"/>
                </a:cubicBezTo>
                <a:cubicBezTo>
                  <a:pt x="805" y="163"/>
                  <a:pt x="798" y="164"/>
                  <a:pt x="792" y="168"/>
                </a:cubicBezTo>
                <a:cubicBezTo>
                  <a:pt x="793" y="167"/>
                  <a:pt x="793" y="167"/>
                  <a:pt x="793" y="167"/>
                </a:cubicBezTo>
                <a:cubicBezTo>
                  <a:pt x="792" y="168"/>
                  <a:pt x="792" y="168"/>
                  <a:pt x="792" y="168"/>
                </a:cubicBezTo>
                <a:cubicBezTo>
                  <a:pt x="792" y="164"/>
                  <a:pt x="792" y="160"/>
                  <a:pt x="791" y="156"/>
                </a:cubicBezTo>
                <a:cubicBezTo>
                  <a:pt x="791" y="154"/>
                  <a:pt x="787" y="152"/>
                  <a:pt x="785" y="153"/>
                </a:cubicBezTo>
                <a:cubicBezTo>
                  <a:pt x="782" y="153"/>
                  <a:pt x="780" y="155"/>
                  <a:pt x="779" y="158"/>
                </a:cubicBezTo>
                <a:cubicBezTo>
                  <a:pt x="778" y="161"/>
                  <a:pt x="778" y="164"/>
                  <a:pt x="780" y="167"/>
                </a:cubicBezTo>
                <a:cubicBezTo>
                  <a:pt x="782" y="171"/>
                  <a:pt x="785" y="171"/>
                  <a:pt x="788" y="172"/>
                </a:cubicBezTo>
                <a:close/>
                <a:moveTo>
                  <a:pt x="818" y="145"/>
                </a:moveTo>
                <a:cubicBezTo>
                  <a:pt x="823" y="147"/>
                  <a:pt x="828" y="148"/>
                  <a:pt x="832" y="153"/>
                </a:cubicBezTo>
                <a:cubicBezTo>
                  <a:pt x="837" y="153"/>
                  <a:pt x="839" y="158"/>
                  <a:pt x="843" y="161"/>
                </a:cubicBezTo>
                <a:cubicBezTo>
                  <a:pt x="852" y="166"/>
                  <a:pt x="863" y="161"/>
                  <a:pt x="864" y="152"/>
                </a:cubicBezTo>
                <a:cubicBezTo>
                  <a:pt x="864" y="149"/>
                  <a:pt x="864" y="147"/>
                  <a:pt x="865" y="144"/>
                </a:cubicBezTo>
                <a:cubicBezTo>
                  <a:pt x="865" y="143"/>
                  <a:pt x="865" y="142"/>
                  <a:pt x="865" y="142"/>
                </a:cubicBezTo>
                <a:cubicBezTo>
                  <a:pt x="865" y="135"/>
                  <a:pt x="862" y="131"/>
                  <a:pt x="855" y="132"/>
                </a:cubicBezTo>
                <a:cubicBezTo>
                  <a:pt x="849" y="133"/>
                  <a:pt x="843" y="134"/>
                  <a:pt x="837" y="134"/>
                </a:cubicBezTo>
                <a:cubicBezTo>
                  <a:pt x="832" y="134"/>
                  <a:pt x="827" y="135"/>
                  <a:pt x="823" y="136"/>
                </a:cubicBezTo>
                <a:cubicBezTo>
                  <a:pt x="821" y="136"/>
                  <a:pt x="819" y="137"/>
                  <a:pt x="817" y="138"/>
                </a:cubicBezTo>
                <a:cubicBezTo>
                  <a:pt x="817" y="139"/>
                  <a:pt x="816" y="141"/>
                  <a:pt x="816" y="142"/>
                </a:cubicBezTo>
                <a:cubicBezTo>
                  <a:pt x="816" y="143"/>
                  <a:pt x="817" y="145"/>
                  <a:pt x="818" y="145"/>
                </a:cubicBezTo>
                <a:close/>
                <a:moveTo>
                  <a:pt x="625" y="372"/>
                </a:moveTo>
                <a:cubicBezTo>
                  <a:pt x="623" y="374"/>
                  <a:pt x="620" y="375"/>
                  <a:pt x="617" y="375"/>
                </a:cubicBezTo>
                <a:cubicBezTo>
                  <a:pt x="612" y="376"/>
                  <a:pt x="608" y="376"/>
                  <a:pt x="604" y="376"/>
                </a:cubicBezTo>
                <a:cubicBezTo>
                  <a:pt x="604" y="377"/>
                  <a:pt x="603" y="378"/>
                  <a:pt x="602" y="379"/>
                </a:cubicBezTo>
                <a:cubicBezTo>
                  <a:pt x="593" y="384"/>
                  <a:pt x="584" y="388"/>
                  <a:pt x="574" y="392"/>
                </a:cubicBezTo>
                <a:cubicBezTo>
                  <a:pt x="569" y="394"/>
                  <a:pt x="565" y="396"/>
                  <a:pt x="565" y="402"/>
                </a:cubicBezTo>
                <a:cubicBezTo>
                  <a:pt x="564" y="404"/>
                  <a:pt x="562" y="405"/>
                  <a:pt x="561" y="406"/>
                </a:cubicBezTo>
                <a:cubicBezTo>
                  <a:pt x="558" y="408"/>
                  <a:pt x="554" y="409"/>
                  <a:pt x="552" y="411"/>
                </a:cubicBezTo>
                <a:cubicBezTo>
                  <a:pt x="548" y="414"/>
                  <a:pt x="543" y="417"/>
                  <a:pt x="543" y="422"/>
                </a:cubicBezTo>
                <a:cubicBezTo>
                  <a:pt x="543" y="426"/>
                  <a:pt x="545" y="429"/>
                  <a:pt x="546" y="432"/>
                </a:cubicBezTo>
                <a:cubicBezTo>
                  <a:pt x="547" y="433"/>
                  <a:pt x="547" y="433"/>
                  <a:pt x="547" y="434"/>
                </a:cubicBezTo>
                <a:cubicBezTo>
                  <a:pt x="548" y="437"/>
                  <a:pt x="550" y="439"/>
                  <a:pt x="553" y="439"/>
                </a:cubicBezTo>
                <a:cubicBezTo>
                  <a:pt x="559" y="440"/>
                  <a:pt x="565" y="440"/>
                  <a:pt x="571" y="441"/>
                </a:cubicBezTo>
                <a:cubicBezTo>
                  <a:pt x="572" y="441"/>
                  <a:pt x="573" y="442"/>
                  <a:pt x="573" y="442"/>
                </a:cubicBezTo>
                <a:cubicBezTo>
                  <a:pt x="573" y="444"/>
                  <a:pt x="572" y="445"/>
                  <a:pt x="571" y="445"/>
                </a:cubicBezTo>
                <a:cubicBezTo>
                  <a:pt x="564" y="446"/>
                  <a:pt x="557" y="446"/>
                  <a:pt x="550" y="447"/>
                </a:cubicBezTo>
                <a:cubicBezTo>
                  <a:pt x="546" y="447"/>
                  <a:pt x="542" y="448"/>
                  <a:pt x="538" y="451"/>
                </a:cubicBezTo>
                <a:cubicBezTo>
                  <a:pt x="537" y="452"/>
                  <a:pt x="536" y="454"/>
                  <a:pt x="535" y="456"/>
                </a:cubicBezTo>
                <a:cubicBezTo>
                  <a:pt x="535" y="459"/>
                  <a:pt x="536" y="462"/>
                  <a:pt x="536" y="464"/>
                </a:cubicBezTo>
                <a:cubicBezTo>
                  <a:pt x="536" y="472"/>
                  <a:pt x="537" y="474"/>
                  <a:pt x="547" y="476"/>
                </a:cubicBezTo>
                <a:cubicBezTo>
                  <a:pt x="558" y="479"/>
                  <a:pt x="570" y="482"/>
                  <a:pt x="582" y="482"/>
                </a:cubicBezTo>
                <a:cubicBezTo>
                  <a:pt x="584" y="482"/>
                  <a:pt x="586" y="482"/>
                  <a:pt x="588" y="483"/>
                </a:cubicBezTo>
                <a:cubicBezTo>
                  <a:pt x="596" y="488"/>
                  <a:pt x="603" y="494"/>
                  <a:pt x="608" y="503"/>
                </a:cubicBezTo>
                <a:cubicBezTo>
                  <a:pt x="609" y="505"/>
                  <a:pt x="609" y="506"/>
                  <a:pt x="608" y="507"/>
                </a:cubicBezTo>
                <a:cubicBezTo>
                  <a:pt x="607" y="507"/>
                  <a:pt x="607" y="507"/>
                  <a:pt x="606" y="507"/>
                </a:cubicBezTo>
                <a:cubicBezTo>
                  <a:pt x="595" y="506"/>
                  <a:pt x="586" y="502"/>
                  <a:pt x="576" y="498"/>
                </a:cubicBezTo>
                <a:cubicBezTo>
                  <a:pt x="573" y="496"/>
                  <a:pt x="569" y="494"/>
                  <a:pt x="565" y="493"/>
                </a:cubicBezTo>
                <a:cubicBezTo>
                  <a:pt x="555" y="493"/>
                  <a:pt x="546" y="493"/>
                  <a:pt x="536" y="493"/>
                </a:cubicBezTo>
                <a:cubicBezTo>
                  <a:pt x="531" y="493"/>
                  <a:pt x="528" y="496"/>
                  <a:pt x="527" y="500"/>
                </a:cubicBezTo>
                <a:cubicBezTo>
                  <a:pt x="524" y="505"/>
                  <a:pt x="524" y="511"/>
                  <a:pt x="525" y="517"/>
                </a:cubicBezTo>
                <a:cubicBezTo>
                  <a:pt x="525" y="527"/>
                  <a:pt x="530" y="533"/>
                  <a:pt x="540" y="537"/>
                </a:cubicBezTo>
                <a:cubicBezTo>
                  <a:pt x="545" y="538"/>
                  <a:pt x="549" y="539"/>
                  <a:pt x="554" y="541"/>
                </a:cubicBezTo>
                <a:cubicBezTo>
                  <a:pt x="555" y="541"/>
                  <a:pt x="557" y="544"/>
                  <a:pt x="556" y="546"/>
                </a:cubicBezTo>
                <a:cubicBezTo>
                  <a:pt x="555" y="549"/>
                  <a:pt x="553" y="552"/>
                  <a:pt x="552" y="555"/>
                </a:cubicBezTo>
                <a:cubicBezTo>
                  <a:pt x="551" y="557"/>
                  <a:pt x="550" y="559"/>
                  <a:pt x="551" y="561"/>
                </a:cubicBezTo>
                <a:cubicBezTo>
                  <a:pt x="551" y="565"/>
                  <a:pt x="552" y="569"/>
                  <a:pt x="553" y="573"/>
                </a:cubicBezTo>
                <a:cubicBezTo>
                  <a:pt x="554" y="574"/>
                  <a:pt x="555" y="575"/>
                  <a:pt x="556" y="576"/>
                </a:cubicBezTo>
                <a:cubicBezTo>
                  <a:pt x="558" y="576"/>
                  <a:pt x="561" y="576"/>
                  <a:pt x="563" y="576"/>
                </a:cubicBezTo>
                <a:cubicBezTo>
                  <a:pt x="572" y="577"/>
                  <a:pt x="582" y="576"/>
                  <a:pt x="592" y="579"/>
                </a:cubicBezTo>
                <a:cubicBezTo>
                  <a:pt x="597" y="580"/>
                  <a:pt x="602" y="580"/>
                  <a:pt x="607" y="577"/>
                </a:cubicBezTo>
                <a:cubicBezTo>
                  <a:pt x="611" y="575"/>
                  <a:pt x="614" y="574"/>
                  <a:pt x="617" y="572"/>
                </a:cubicBezTo>
                <a:cubicBezTo>
                  <a:pt x="621" y="570"/>
                  <a:pt x="626" y="569"/>
                  <a:pt x="631" y="570"/>
                </a:cubicBezTo>
                <a:cubicBezTo>
                  <a:pt x="637" y="571"/>
                  <a:pt x="642" y="569"/>
                  <a:pt x="646" y="566"/>
                </a:cubicBezTo>
                <a:cubicBezTo>
                  <a:pt x="649" y="564"/>
                  <a:pt x="651" y="563"/>
                  <a:pt x="654" y="561"/>
                </a:cubicBezTo>
                <a:cubicBezTo>
                  <a:pt x="655" y="561"/>
                  <a:pt x="656" y="561"/>
                  <a:pt x="657" y="563"/>
                </a:cubicBezTo>
                <a:cubicBezTo>
                  <a:pt x="657" y="563"/>
                  <a:pt x="658" y="564"/>
                  <a:pt x="658" y="564"/>
                </a:cubicBezTo>
                <a:cubicBezTo>
                  <a:pt x="659" y="568"/>
                  <a:pt x="662" y="570"/>
                  <a:pt x="665" y="571"/>
                </a:cubicBezTo>
                <a:cubicBezTo>
                  <a:pt x="670" y="574"/>
                  <a:pt x="668" y="579"/>
                  <a:pt x="671" y="582"/>
                </a:cubicBezTo>
                <a:cubicBezTo>
                  <a:pt x="671" y="582"/>
                  <a:pt x="672" y="583"/>
                  <a:pt x="672" y="583"/>
                </a:cubicBezTo>
                <a:cubicBezTo>
                  <a:pt x="679" y="585"/>
                  <a:pt x="685" y="588"/>
                  <a:pt x="692" y="589"/>
                </a:cubicBezTo>
                <a:cubicBezTo>
                  <a:pt x="699" y="591"/>
                  <a:pt x="706" y="591"/>
                  <a:pt x="713" y="589"/>
                </a:cubicBezTo>
                <a:cubicBezTo>
                  <a:pt x="716" y="588"/>
                  <a:pt x="719" y="586"/>
                  <a:pt x="720" y="583"/>
                </a:cubicBezTo>
                <a:cubicBezTo>
                  <a:pt x="722" y="576"/>
                  <a:pt x="723" y="569"/>
                  <a:pt x="718" y="564"/>
                </a:cubicBezTo>
                <a:cubicBezTo>
                  <a:pt x="717" y="564"/>
                  <a:pt x="717" y="564"/>
                  <a:pt x="717" y="564"/>
                </a:cubicBezTo>
                <a:cubicBezTo>
                  <a:pt x="716" y="565"/>
                  <a:pt x="715" y="567"/>
                  <a:pt x="713" y="567"/>
                </a:cubicBezTo>
                <a:cubicBezTo>
                  <a:pt x="712" y="567"/>
                  <a:pt x="711" y="567"/>
                  <a:pt x="711" y="567"/>
                </a:cubicBezTo>
                <a:cubicBezTo>
                  <a:pt x="709" y="565"/>
                  <a:pt x="710" y="564"/>
                  <a:pt x="712" y="564"/>
                </a:cubicBezTo>
                <a:cubicBezTo>
                  <a:pt x="713" y="564"/>
                  <a:pt x="715" y="564"/>
                  <a:pt x="717" y="564"/>
                </a:cubicBezTo>
                <a:cubicBezTo>
                  <a:pt x="717" y="564"/>
                  <a:pt x="717" y="564"/>
                  <a:pt x="717" y="563"/>
                </a:cubicBezTo>
                <a:cubicBezTo>
                  <a:pt x="717" y="563"/>
                  <a:pt x="718" y="564"/>
                  <a:pt x="718" y="564"/>
                </a:cubicBezTo>
                <a:cubicBezTo>
                  <a:pt x="718" y="564"/>
                  <a:pt x="718" y="564"/>
                  <a:pt x="718" y="564"/>
                </a:cubicBezTo>
                <a:cubicBezTo>
                  <a:pt x="719" y="562"/>
                  <a:pt x="720" y="560"/>
                  <a:pt x="722" y="559"/>
                </a:cubicBezTo>
                <a:cubicBezTo>
                  <a:pt x="723" y="558"/>
                  <a:pt x="726" y="557"/>
                  <a:pt x="727" y="559"/>
                </a:cubicBezTo>
                <a:cubicBezTo>
                  <a:pt x="730" y="562"/>
                  <a:pt x="735" y="563"/>
                  <a:pt x="738" y="567"/>
                </a:cubicBezTo>
                <a:cubicBezTo>
                  <a:pt x="743" y="566"/>
                  <a:pt x="748" y="563"/>
                  <a:pt x="750" y="557"/>
                </a:cubicBezTo>
                <a:cubicBezTo>
                  <a:pt x="751" y="553"/>
                  <a:pt x="751" y="549"/>
                  <a:pt x="749" y="545"/>
                </a:cubicBezTo>
                <a:cubicBezTo>
                  <a:pt x="747" y="543"/>
                  <a:pt x="746" y="541"/>
                  <a:pt x="744" y="539"/>
                </a:cubicBezTo>
                <a:cubicBezTo>
                  <a:pt x="740" y="536"/>
                  <a:pt x="739" y="532"/>
                  <a:pt x="738" y="528"/>
                </a:cubicBezTo>
                <a:cubicBezTo>
                  <a:pt x="737" y="523"/>
                  <a:pt x="735" y="519"/>
                  <a:pt x="731" y="516"/>
                </a:cubicBezTo>
                <a:cubicBezTo>
                  <a:pt x="726" y="512"/>
                  <a:pt x="726" y="506"/>
                  <a:pt x="724" y="501"/>
                </a:cubicBezTo>
                <a:cubicBezTo>
                  <a:pt x="722" y="498"/>
                  <a:pt x="723" y="494"/>
                  <a:pt x="725" y="492"/>
                </a:cubicBezTo>
                <a:cubicBezTo>
                  <a:pt x="732" y="485"/>
                  <a:pt x="734" y="478"/>
                  <a:pt x="734" y="469"/>
                </a:cubicBezTo>
                <a:cubicBezTo>
                  <a:pt x="734" y="466"/>
                  <a:pt x="735" y="462"/>
                  <a:pt x="736" y="459"/>
                </a:cubicBezTo>
                <a:cubicBezTo>
                  <a:pt x="740" y="449"/>
                  <a:pt x="744" y="440"/>
                  <a:pt x="747" y="430"/>
                </a:cubicBezTo>
                <a:cubicBezTo>
                  <a:pt x="749" y="427"/>
                  <a:pt x="751" y="424"/>
                  <a:pt x="754" y="422"/>
                </a:cubicBezTo>
                <a:cubicBezTo>
                  <a:pt x="762" y="417"/>
                  <a:pt x="770" y="411"/>
                  <a:pt x="777" y="405"/>
                </a:cubicBezTo>
                <a:cubicBezTo>
                  <a:pt x="779" y="403"/>
                  <a:pt x="780" y="400"/>
                  <a:pt x="780" y="397"/>
                </a:cubicBezTo>
                <a:cubicBezTo>
                  <a:pt x="781" y="389"/>
                  <a:pt x="778" y="386"/>
                  <a:pt x="771" y="383"/>
                </a:cubicBezTo>
                <a:cubicBezTo>
                  <a:pt x="767" y="382"/>
                  <a:pt x="763" y="381"/>
                  <a:pt x="759" y="380"/>
                </a:cubicBezTo>
                <a:cubicBezTo>
                  <a:pt x="753" y="379"/>
                  <a:pt x="749" y="382"/>
                  <a:pt x="746" y="386"/>
                </a:cubicBezTo>
                <a:cubicBezTo>
                  <a:pt x="743" y="388"/>
                  <a:pt x="744" y="391"/>
                  <a:pt x="745" y="395"/>
                </a:cubicBezTo>
                <a:cubicBezTo>
                  <a:pt x="746" y="399"/>
                  <a:pt x="746" y="404"/>
                  <a:pt x="746" y="408"/>
                </a:cubicBezTo>
                <a:cubicBezTo>
                  <a:pt x="746" y="409"/>
                  <a:pt x="746" y="409"/>
                  <a:pt x="746" y="409"/>
                </a:cubicBezTo>
                <a:cubicBezTo>
                  <a:pt x="747" y="410"/>
                  <a:pt x="747" y="410"/>
                  <a:pt x="747" y="410"/>
                </a:cubicBezTo>
                <a:cubicBezTo>
                  <a:pt x="746" y="409"/>
                  <a:pt x="746" y="409"/>
                  <a:pt x="746" y="409"/>
                </a:cubicBezTo>
                <a:cubicBezTo>
                  <a:pt x="746" y="409"/>
                  <a:pt x="746" y="409"/>
                  <a:pt x="746" y="408"/>
                </a:cubicBezTo>
                <a:cubicBezTo>
                  <a:pt x="745" y="407"/>
                  <a:pt x="745" y="407"/>
                  <a:pt x="744" y="405"/>
                </a:cubicBezTo>
                <a:cubicBezTo>
                  <a:pt x="743" y="402"/>
                  <a:pt x="741" y="400"/>
                  <a:pt x="737" y="398"/>
                </a:cubicBezTo>
                <a:cubicBezTo>
                  <a:pt x="735" y="398"/>
                  <a:pt x="733" y="397"/>
                  <a:pt x="732" y="396"/>
                </a:cubicBezTo>
                <a:cubicBezTo>
                  <a:pt x="725" y="393"/>
                  <a:pt x="722" y="396"/>
                  <a:pt x="720" y="400"/>
                </a:cubicBezTo>
                <a:cubicBezTo>
                  <a:pt x="718" y="403"/>
                  <a:pt x="716" y="406"/>
                  <a:pt x="715" y="409"/>
                </a:cubicBezTo>
                <a:cubicBezTo>
                  <a:pt x="711" y="417"/>
                  <a:pt x="710" y="427"/>
                  <a:pt x="705" y="434"/>
                </a:cubicBezTo>
                <a:cubicBezTo>
                  <a:pt x="700" y="442"/>
                  <a:pt x="700" y="451"/>
                  <a:pt x="697" y="460"/>
                </a:cubicBezTo>
                <a:cubicBezTo>
                  <a:pt x="697" y="460"/>
                  <a:pt x="696" y="461"/>
                  <a:pt x="696" y="462"/>
                </a:cubicBezTo>
                <a:cubicBezTo>
                  <a:pt x="696" y="462"/>
                  <a:pt x="696" y="463"/>
                  <a:pt x="695" y="463"/>
                </a:cubicBezTo>
                <a:cubicBezTo>
                  <a:pt x="695" y="465"/>
                  <a:pt x="692" y="466"/>
                  <a:pt x="690" y="466"/>
                </a:cubicBezTo>
                <a:cubicBezTo>
                  <a:pt x="688" y="465"/>
                  <a:pt x="686" y="462"/>
                  <a:pt x="687" y="461"/>
                </a:cubicBezTo>
                <a:cubicBezTo>
                  <a:pt x="689" y="454"/>
                  <a:pt x="691" y="446"/>
                  <a:pt x="694" y="439"/>
                </a:cubicBezTo>
                <a:cubicBezTo>
                  <a:pt x="698" y="429"/>
                  <a:pt x="698" y="419"/>
                  <a:pt x="695" y="409"/>
                </a:cubicBezTo>
                <a:cubicBezTo>
                  <a:pt x="694" y="407"/>
                  <a:pt x="693" y="406"/>
                  <a:pt x="691" y="404"/>
                </a:cubicBezTo>
                <a:cubicBezTo>
                  <a:pt x="690" y="402"/>
                  <a:pt x="685" y="403"/>
                  <a:pt x="685" y="405"/>
                </a:cubicBezTo>
                <a:cubicBezTo>
                  <a:pt x="684" y="410"/>
                  <a:pt x="683" y="415"/>
                  <a:pt x="682" y="419"/>
                </a:cubicBezTo>
                <a:cubicBezTo>
                  <a:pt x="681" y="422"/>
                  <a:pt x="680" y="424"/>
                  <a:pt x="678" y="423"/>
                </a:cubicBezTo>
                <a:cubicBezTo>
                  <a:pt x="672" y="421"/>
                  <a:pt x="665" y="421"/>
                  <a:pt x="659" y="421"/>
                </a:cubicBezTo>
                <a:cubicBezTo>
                  <a:pt x="657" y="421"/>
                  <a:pt x="656" y="421"/>
                  <a:pt x="657" y="420"/>
                </a:cubicBezTo>
                <a:cubicBezTo>
                  <a:pt x="657" y="419"/>
                  <a:pt x="658" y="419"/>
                  <a:pt x="659" y="419"/>
                </a:cubicBezTo>
                <a:cubicBezTo>
                  <a:pt x="662" y="417"/>
                  <a:pt x="665" y="416"/>
                  <a:pt x="668" y="414"/>
                </a:cubicBezTo>
                <a:cubicBezTo>
                  <a:pt x="670" y="412"/>
                  <a:pt x="670" y="409"/>
                  <a:pt x="669" y="406"/>
                </a:cubicBezTo>
                <a:cubicBezTo>
                  <a:pt x="667" y="401"/>
                  <a:pt x="663" y="397"/>
                  <a:pt x="659" y="394"/>
                </a:cubicBezTo>
                <a:cubicBezTo>
                  <a:pt x="655" y="389"/>
                  <a:pt x="651" y="389"/>
                  <a:pt x="646" y="392"/>
                </a:cubicBezTo>
                <a:cubicBezTo>
                  <a:pt x="644" y="394"/>
                  <a:pt x="642" y="396"/>
                  <a:pt x="640" y="398"/>
                </a:cubicBezTo>
                <a:cubicBezTo>
                  <a:pt x="639" y="400"/>
                  <a:pt x="637" y="400"/>
                  <a:pt x="635" y="400"/>
                </a:cubicBezTo>
                <a:cubicBezTo>
                  <a:pt x="632" y="400"/>
                  <a:pt x="633" y="399"/>
                  <a:pt x="635" y="395"/>
                </a:cubicBezTo>
                <a:cubicBezTo>
                  <a:pt x="638" y="390"/>
                  <a:pt x="642" y="386"/>
                  <a:pt x="645" y="381"/>
                </a:cubicBezTo>
                <a:cubicBezTo>
                  <a:pt x="647" y="378"/>
                  <a:pt x="645" y="373"/>
                  <a:pt x="642" y="370"/>
                </a:cubicBezTo>
                <a:cubicBezTo>
                  <a:pt x="640" y="369"/>
                  <a:pt x="639" y="369"/>
                  <a:pt x="638" y="368"/>
                </a:cubicBezTo>
                <a:cubicBezTo>
                  <a:pt x="639" y="368"/>
                  <a:pt x="639" y="368"/>
                  <a:pt x="639" y="368"/>
                </a:cubicBezTo>
                <a:cubicBezTo>
                  <a:pt x="638" y="368"/>
                  <a:pt x="638" y="368"/>
                  <a:pt x="638" y="368"/>
                </a:cubicBezTo>
                <a:cubicBezTo>
                  <a:pt x="638" y="368"/>
                  <a:pt x="638" y="368"/>
                  <a:pt x="638" y="368"/>
                </a:cubicBezTo>
                <a:cubicBezTo>
                  <a:pt x="635" y="372"/>
                  <a:pt x="630" y="371"/>
                  <a:pt x="625" y="372"/>
                </a:cubicBezTo>
                <a:close/>
                <a:moveTo>
                  <a:pt x="704" y="601"/>
                </a:moveTo>
                <a:cubicBezTo>
                  <a:pt x="704" y="601"/>
                  <a:pt x="705" y="602"/>
                  <a:pt x="705" y="602"/>
                </a:cubicBezTo>
                <a:cubicBezTo>
                  <a:pt x="707" y="602"/>
                  <a:pt x="708" y="602"/>
                  <a:pt x="708" y="600"/>
                </a:cubicBezTo>
                <a:cubicBezTo>
                  <a:pt x="708" y="598"/>
                  <a:pt x="707" y="598"/>
                  <a:pt x="705" y="598"/>
                </a:cubicBezTo>
                <a:cubicBezTo>
                  <a:pt x="703" y="598"/>
                  <a:pt x="703" y="599"/>
                  <a:pt x="704" y="601"/>
                </a:cubicBezTo>
                <a:close/>
                <a:moveTo>
                  <a:pt x="479" y="409"/>
                </a:moveTo>
                <a:cubicBezTo>
                  <a:pt x="479" y="414"/>
                  <a:pt x="479" y="420"/>
                  <a:pt x="479" y="425"/>
                </a:cubicBezTo>
                <a:cubicBezTo>
                  <a:pt x="479" y="427"/>
                  <a:pt x="482" y="429"/>
                  <a:pt x="483" y="429"/>
                </a:cubicBezTo>
                <a:cubicBezTo>
                  <a:pt x="491" y="429"/>
                  <a:pt x="498" y="426"/>
                  <a:pt x="505" y="422"/>
                </a:cubicBezTo>
                <a:cubicBezTo>
                  <a:pt x="504" y="422"/>
                  <a:pt x="504" y="422"/>
                  <a:pt x="504" y="422"/>
                </a:cubicBezTo>
                <a:cubicBezTo>
                  <a:pt x="505" y="421"/>
                  <a:pt x="505" y="421"/>
                  <a:pt x="505" y="421"/>
                </a:cubicBezTo>
                <a:cubicBezTo>
                  <a:pt x="505" y="422"/>
                  <a:pt x="505" y="422"/>
                  <a:pt x="505" y="422"/>
                </a:cubicBezTo>
                <a:cubicBezTo>
                  <a:pt x="505" y="422"/>
                  <a:pt x="505" y="422"/>
                  <a:pt x="505" y="422"/>
                </a:cubicBezTo>
                <a:cubicBezTo>
                  <a:pt x="507" y="425"/>
                  <a:pt x="509" y="427"/>
                  <a:pt x="513" y="427"/>
                </a:cubicBezTo>
                <a:cubicBezTo>
                  <a:pt x="516" y="427"/>
                  <a:pt x="519" y="427"/>
                  <a:pt x="522" y="424"/>
                </a:cubicBezTo>
                <a:cubicBezTo>
                  <a:pt x="524" y="422"/>
                  <a:pt x="526" y="420"/>
                  <a:pt x="528" y="418"/>
                </a:cubicBezTo>
                <a:cubicBezTo>
                  <a:pt x="530" y="415"/>
                  <a:pt x="532" y="411"/>
                  <a:pt x="535" y="408"/>
                </a:cubicBezTo>
                <a:cubicBezTo>
                  <a:pt x="539" y="404"/>
                  <a:pt x="543" y="399"/>
                  <a:pt x="550" y="399"/>
                </a:cubicBezTo>
                <a:cubicBezTo>
                  <a:pt x="553" y="399"/>
                  <a:pt x="556" y="397"/>
                  <a:pt x="559" y="395"/>
                </a:cubicBezTo>
                <a:cubicBezTo>
                  <a:pt x="562" y="392"/>
                  <a:pt x="565" y="388"/>
                  <a:pt x="568" y="386"/>
                </a:cubicBezTo>
                <a:cubicBezTo>
                  <a:pt x="570" y="384"/>
                  <a:pt x="572" y="382"/>
                  <a:pt x="575" y="382"/>
                </a:cubicBezTo>
                <a:cubicBezTo>
                  <a:pt x="582" y="381"/>
                  <a:pt x="589" y="379"/>
                  <a:pt x="597" y="377"/>
                </a:cubicBezTo>
                <a:cubicBezTo>
                  <a:pt x="599" y="376"/>
                  <a:pt x="602" y="376"/>
                  <a:pt x="605" y="376"/>
                </a:cubicBezTo>
                <a:cubicBezTo>
                  <a:pt x="604" y="376"/>
                  <a:pt x="604" y="376"/>
                  <a:pt x="604" y="376"/>
                </a:cubicBezTo>
                <a:cubicBezTo>
                  <a:pt x="604" y="376"/>
                  <a:pt x="604" y="376"/>
                  <a:pt x="604" y="376"/>
                </a:cubicBezTo>
                <a:cubicBezTo>
                  <a:pt x="605" y="376"/>
                  <a:pt x="605" y="376"/>
                  <a:pt x="605" y="376"/>
                </a:cubicBezTo>
                <a:cubicBezTo>
                  <a:pt x="608" y="373"/>
                  <a:pt x="612" y="372"/>
                  <a:pt x="616" y="372"/>
                </a:cubicBezTo>
                <a:cubicBezTo>
                  <a:pt x="619" y="372"/>
                  <a:pt x="623" y="372"/>
                  <a:pt x="626" y="372"/>
                </a:cubicBezTo>
                <a:cubicBezTo>
                  <a:pt x="629" y="368"/>
                  <a:pt x="633" y="368"/>
                  <a:pt x="638" y="368"/>
                </a:cubicBezTo>
                <a:cubicBezTo>
                  <a:pt x="640" y="357"/>
                  <a:pt x="638" y="346"/>
                  <a:pt x="638" y="335"/>
                </a:cubicBezTo>
                <a:cubicBezTo>
                  <a:pt x="637" y="329"/>
                  <a:pt x="634" y="325"/>
                  <a:pt x="630" y="321"/>
                </a:cubicBezTo>
                <a:cubicBezTo>
                  <a:pt x="627" y="318"/>
                  <a:pt x="624" y="318"/>
                  <a:pt x="620" y="318"/>
                </a:cubicBezTo>
                <a:cubicBezTo>
                  <a:pt x="614" y="318"/>
                  <a:pt x="609" y="316"/>
                  <a:pt x="605" y="312"/>
                </a:cubicBezTo>
                <a:cubicBezTo>
                  <a:pt x="603" y="310"/>
                  <a:pt x="599" y="308"/>
                  <a:pt x="597" y="305"/>
                </a:cubicBezTo>
                <a:cubicBezTo>
                  <a:pt x="593" y="298"/>
                  <a:pt x="586" y="296"/>
                  <a:pt x="578" y="297"/>
                </a:cubicBezTo>
                <a:cubicBezTo>
                  <a:pt x="572" y="298"/>
                  <a:pt x="565" y="297"/>
                  <a:pt x="559" y="297"/>
                </a:cubicBezTo>
                <a:cubicBezTo>
                  <a:pt x="556" y="297"/>
                  <a:pt x="552" y="298"/>
                  <a:pt x="549" y="299"/>
                </a:cubicBezTo>
                <a:cubicBezTo>
                  <a:pt x="546" y="299"/>
                  <a:pt x="544" y="301"/>
                  <a:pt x="543" y="304"/>
                </a:cubicBezTo>
                <a:cubicBezTo>
                  <a:pt x="542" y="308"/>
                  <a:pt x="542" y="312"/>
                  <a:pt x="541" y="316"/>
                </a:cubicBezTo>
                <a:cubicBezTo>
                  <a:pt x="541" y="321"/>
                  <a:pt x="539" y="324"/>
                  <a:pt x="536" y="327"/>
                </a:cubicBezTo>
                <a:cubicBezTo>
                  <a:pt x="529" y="332"/>
                  <a:pt x="523" y="337"/>
                  <a:pt x="516" y="343"/>
                </a:cubicBezTo>
                <a:cubicBezTo>
                  <a:pt x="513" y="345"/>
                  <a:pt x="510" y="348"/>
                  <a:pt x="510" y="353"/>
                </a:cubicBezTo>
                <a:cubicBezTo>
                  <a:pt x="510" y="354"/>
                  <a:pt x="509" y="356"/>
                  <a:pt x="508" y="356"/>
                </a:cubicBezTo>
                <a:cubicBezTo>
                  <a:pt x="497" y="363"/>
                  <a:pt x="488" y="373"/>
                  <a:pt x="477" y="381"/>
                </a:cubicBezTo>
                <a:cubicBezTo>
                  <a:pt x="475" y="382"/>
                  <a:pt x="472" y="384"/>
                  <a:pt x="471" y="386"/>
                </a:cubicBezTo>
                <a:cubicBezTo>
                  <a:pt x="470" y="390"/>
                  <a:pt x="474" y="392"/>
                  <a:pt x="476" y="395"/>
                </a:cubicBezTo>
                <a:cubicBezTo>
                  <a:pt x="478" y="399"/>
                  <a:pt x="479" y="404"/>
                  <a:pt x="479" y="409"/>
                </a:cubicBezTo>
                <a:close/>
                <a:moveTo>
                  <a:pt x="738" y="568"/>
                </a:moveTo>
                <a:cubicBezTo>
                  <a:pt x="738" y="568"/>
                  <a:pt x="738" y="568"/>
                  <a:pt x="738" y="568"/>
                </a:cubicBezTo>
                <a:cubicBezTo>
                  <a:pt x="738" y="567"/>
                  <a:pt x="738" y="567"/>
                  <a:pt x="738" y="567"/>
                </a:cubicBezTo>
                <a:cubicBezTo>
                  <a:pt x="738" y="567"/>
                  <a:pt x="738" y="567"/>
                  <a:pt x="737" y="567"/>
                </a:cubicBezTo>
                <a:cubicBezTo>
                  <a:pt x="737" y="567"/>
                  <a:pt x="737" y="568"/>
                  <a:pt x="738" y="568"/>
                </a:cubicBezTo>
                <a:close/>
                <a:moveTo>
                  <a:pt x="737" y="573"/>
                </a:moveTo>
                <a:cubicBezTo>
                  <a:pt x="737" y="573"/>
                  <a:pt x="738" y="572"/>
                  <a:pt x="738" y="571"/>
                </a:cubicBezTo>
                <a:cubicBezTo>
                  <a:pt x="738" y="570"/>
                  <a:pt x="738" y="569"/>
                  <a:pt x="738" y="568"/>
                </a:cubicBezTo>
                <a:cubicBezTo>
                  <a:pt x="737" y="569"/>
                  <a:pt x="736" y="570"/>
                  <a:pt x="736" y="571"/>
                </a:cubicBezTo>
                <a:cubicBezTo>
                  <a:pt x="735" y="572"/>
                  <a:pt x="736" y="573"/>
                  <a:pt x="737" y="573"/>
                </a:cubicBezTo>
                <a:close/>
                <a:moveTo>
                  <a:pt x="625" y="372"/>
                </a:moveTo>
                <a:cubicBezTo>
                  <a:pt x="626" y="372"/>
                  <a:pt x="626" y="372"/>
                  <a:pt x="626" y="372"/>
                </a:cubicBezTo>
                <a:cubicBezTo>
                  <a:pt x="626" y="372"/>
                  <a:pt x="626" y="372"/>
                  <a:pt x="626" y="372"/>
                </a:cubicBezTo>
                <a:cubicBezTo>
                  <a:pt x="625" y="372"/>
                  <a:pt x="625" y="372"/>
                  <a:pt x="625" y="372"/>
                </a:cubicBezTo>
                <a:cubicBezTo>
                  <a:pt x="625" y="372"/>
                  <a:pt x="625" y="372"/>
                  <a:pt x="625" y="372"/>
                </a:cubicBezTo>
                <a:close/>
                <a:moveTo>
                  <a:pt x="918" y="214"/>
                </a:moveTo>
                <a:cubicBezTo>
                  <a:pt x="920" y="219"/>
                  <a:pt x="923" y="222"/>
                  <a:pt x="928" y="222"/>
                </a:cubicBezTo>
                <a:cubicBezTo>
                  <a:pt x="932" y="222"/>
                  <a:pt x="935" y="219"/>
                  <a:pt x="934" y="215"/>
                </a:cubicBezTo>
                <a:cubicBezTo>
                  <a:pt x="934" y="210"/>
                  <a:pt x="929" y="205"/>
                  <a:pt x="924" y="205"/>
                </a:cubicBezTo>
                <a:cubicBezTo>
                  <a:pt x="920" y="205"/>
                  <a:pt x="916" y="210"/>
                  <a:pt x="918" y="214"/>
                </a:cubicBezTo>
                <a:close/>
                <a:moveTo>
                  <a:pt x="743" y="588"/>
                </a:moveTo>
                <a:cubicBezTo>
                  <a:pt x="740" y="589"/>
                  <a:pt x="738" y="590"/>
                  <a:pt x="736" y="591"/>
                </a:cubicBezTo>
                <a:cubicBezTo>
                  <a:pt x="734" y="593"/>
                  <a:pt x="733" y="596"/>
                  <a:pt x="734" y="599"/>
                </a:cubicBezTo>
                <a:cubicBezTo>
                  <a:pt x="734" y="600"/>
                  <a:pt x="735" y="601"/>
                  <a:pt x="737" y="600"/>
                </a:cubicBezTo>
                <a:cubicBezTo>
                  <a:pt x="741" y="598"/>
                  <a:pt x="744" y="595"/>
                  <a:pt x="745" y="590"/>
                </a:cubicBezTo>
                <a:cubicBezTo>
                  <a:pt x="745" y="589"/>
                  <a:pt x="745" y="589"/>
                  <a:pt x="744" y="588"/>
                </a:cubicBezTo>
                <a:cubicBezTo>
                  <a:pt x="744" y="588"/>
                  <a:pt x="743" y="588"/>
                  <a:pt x="743" y="588"/>
                </a:cubicBezTo>
                <a:close/>
                <a:moveTo>
                  <a:pt x="766" y="531"/>
                </a:moveTo>
                <a:cubicBezTo>
                  <a:pt x="766" y="531"/>
                  <a:pt x="766" y="531"/>
                  <a:pt x="767" y="530"/>
                </a:cubicBezTo>
                <a:cubicBezTo>
                  <a:pt x="766" y="530"/>
                  <a:pt x="766" y="529"/>
                  <a:pt x="766" y="529"/>
                </a:cubicBezTo>
                <a:cubicBezTo>
                  <a:pt x="765" y="529"/>
                  <a:pt x="765" y="529"/>
                  <a:pt x="765" y="529"/>
                </a:cubicBezTo>
                <a:cubicBezTo>
                  <a:pt x="764" y="531"/>
                  <a:pt x="765" y="532"/>
                  <a:pt x="766" y="531"/>
                </a:cubicBezTo>
                <a:close/>
                <a:moveTo>
                  <a:pt x="748" y="212"/>
                </a:moveTo>
                <a:cubicBezTo>
                  <a:pt x="747" y="213"/>
                  <a:pt x="748" y="214"/>
                  <a:pt x="749" y="215"/>
                </a:cubicBezTo>
                <a:cubicBezTo>
                  <a:pt x="750" y="217"/>
                  <a:pt x="752" y="218"/>
                  <a:pt x="754" y="218"/>
                </a:cubicBezTo>
                <a:cubicBezTo>
                  <a:pt x="756" y="218"/>
                  <a:pt x="758" y="216"/>
                  <a:pt x="758" y="214"/>
                </a:cubicBezTo>
                <a:cubicBezTo>
                  <a:pt x="757" y="213"/>
                  <a:pt x="757" y="211"/>
                  <a:pt x="756" y="211"/>
                </a:cubicBezTo>
                <a:cubicBezTo>
                  <a:pt x="755" y="210"/>
                  <a:pt x="753" y="209"/>
                  <a:pt x="751" y="209"/>
                </a:cubicBezTo>
                <a:cubicBezTo>
                  <a:pt x="750" y="209"/>
                  <a:pt x="748" y="211"/>
                  <a:pt x="748" y="212"/>
                </a:cubicBezTo>
                <a:close/>
                <a:moveTo>
                  <a:pt x="941" y="859"/>
                </a:moveTo>
                <a:cubicBezTo>
                  <a:pt x="935" y="863"/>
                  <a:pt x="932" y="871"/>
                  <a:pt x="934" y="878"/>
                </a:cubicBezTo>
                <a:cubicBezTo>
                  <a:pt x="935" y="880"/>
                  <a:pt x="937" y="881"/>
                  <a:pt x="938" y="882"/>
                </a:cubicBezTo>
                <a:cubicBezTo>
                  <a:pt x="940" y="881"/>
                  <a:pt x="941" y="881"/>
                  <a:pt x="942" y="880"/>
                </a:cubicBezTo>
                <a:cubicBezTo>
                  <a:pt x="945" y="877"/>
                  <a:pt x="947" y="874"/>
                  <a:pt x="949" y="871"/>
                </a:cubicBezTo>
                <a:cubicBezTo>
                  <a:pt x="950" y="869"/>
                  <a:pt x="950" y="868"/>
                  <a:pt x="951" y="867"/>
                </a:cubicBezTo>
                <a:cubicBezTo>
                  <a:pt x="952" y="865"/>
                  <a:pt x="951" y="861"/>
                  <a:pt x="949" y="859"/>
                </a:cubicBezTo>
                <a:cubicBezTo>
                  <a:pt x="947" y="858"/>
                  <a:pt x="944" y="857"/>
                  <a:pt x="941" y="859"/>
                </a:cubicBezTo>
                <a:close/>
                <a:moveTo>
                  <a:pt x="924" y="737"/>
                </a:moveTo>
                <a:cubicBezTo>
                  <a:pt x="924" y="738"/>
                  <a:pt x="922" y="738"/>
                  <a:pt x="922" y="739"/>
                </a:cubicBezTo>
                <a:cubicBezTo>
                  <a:pt x="922" y="740"/>
                  <a:pt x="922" y="742"/>
                  <a:pt x="922" y="743"/>
                </a:cubicBezTo>
                <a:cubicBezTo>
                  <a:pt x="924" y="745"/>
                  <a:pt x="926" y="747"/>
                  <a:pt x="927" y="749"/>
                </a:cubicBezTo>
                <a:cubicBezTo>
                  <a:pt x="928" y="749"/>
                  <a:pt x="929" y="750"/>
                  <a:pt x="929" y="749"/>
                </a:cubicBezTo>
                <a:cubicBezTo>
                  <a:pt x="931" y="749"/>
                  <a:pt x="932" y="748"/>
                  <a:pt x="931" y="746"/>
                </a:cubicBezTo>
                <a:cubicBezTo>
                  <a:pt x="930" y="743"/>
                  <a:pt x="929" y="739"/>
                  <a:pt x="924" y="737"/>
                </a:cubicBezTo>
                <a:close/>
                <a:moveTo>
                  <a:pt x="975" y="830"/>
                </a:moveTo>
                <a:cubicBezTo>
                  <a:pt x="972" y="831"/>
                  <a:pt x="973" y="835"/>
                  <a:pt x="976" y="839"/>
                </a:cubicBezTo>
                <a:cubicBezTo>
                  <a:pt x="976" y="840"/>
                  <a:pt x="977" y="841"/>
                  <a:pt x="978" y="842"/>
                </a:cubicBezTo>
                <a:cubicBezTo>
                  <a:pt x="980" y="843"/>
                  <a:pt x="982" y="844"/>
                  <a:pt x="984" y="842"/>
                </a:cubicBezTo>
                <a:cubicBezTo>
                  <a:pt x="986" y="841"/>
                  <a:pt x="987" y="839"/>
                  <a:pt x="988" y="838"/>
                </a:cubicBezTo>
                <a:cubicBezTo>
                  <a:pt x="987" y="835"/>
                  <a:pt x="986" y="832"/>
                  <a:pt x="984" y="831"/>
                </a:cubicBezTo>
                <a:cubicBezTo>
                  <a:pt x="981" y="830"/>
                  <a:pt x="978" y="828"/>
                  <a:pt x="975" y="830"/>
                </a:cubicBezTo>
                <a:close/>
                <a:moveTo>
                  <a:pt x="1091" y="699"/>
                </a:moveTo>
                <a:cubicBezTo>
                  <a:pt x="1092" y="699"/>
                  <a:pt x="1093" y="697"/>
                  <a:pt x="1094" y="696"/>
                </a:cubicBezTo>
                <a:cubicBezTo>
                  <a:pt x="1094" y="695"/>
                  <a:pt x="1094" y="693"/>
                  <a:pt x="1093" y="692"/>
                </a:cubicBezTo>
                <a:cubicBezTo>
                  <a:pt x="1091" y="689"/>
                  <a:pt x="1088" y="688"/>
                  <a:pt x="1084" y="688"/>
                </a:cubicBezTo>
                <a:cubicBezTo>
                  <a:pt x="1082" y="688"/>
                  <a:pt x="1081" y="690"/>
                  <a:pt x="1080" y="692"/>
                </a:cubicBezTo>
                <a:cubicBezTo>
                  <a:pt x="1079" y="694"/>
                  <a:pt x="1080" y="696"/>
                  <a:pt x="1082" y="697"/>
                </a:cubicBezTo>
                <a:cubicBezTo>
                  <a:pt x="1085" y="699"/>
                  <a:pt x="1088" y="700"/>
                  <a:pt x="1091" y="699"/>
                </a:cubicBezTo>
                <a:close/>
                <a:moveTo>
                  <a:pt x="896" y="1048"/>
                </a:moveTo>
                <a:cubicBezTo>
                  <a:pt x="901" y="1047"/>
                  <a:pt x="905" y="1044"/>
                  <a:pt x="907" y="1040"/>
                </a:cubicBezTo>
                <a:cubicBezTo>
                  <a:pt x="908" y="1039"/>
                  <a:pt x="908" y="1037"/>
                  <a:pt x="907" y="1036"/>
                </a:cubicBezTo>
                <a:cubicBezTo>
                  <a:pt x="906" y="1033"/>
                  <a:pt x="903" y="1031"/>
                  <a:pt x="901" y="1032"/>
                </a:cubicBezTo>
                <a:cubicBezTo>
                  <a:pt x="898" y="1033"/>
                  <a:pt x="896" y="1034"/>
                  <a:pt x="893" y="1035"/>
                </a:cubicBezTo>
                <a:cubicBezTo>
                  <a:pt x="890" y="1036"/>
                  <a:pt x="889" y="1038"/>
                  <a:pt x="890" y="1041"/>
                </a:cubicBezTo>
                <a:cubicBezTo>
                  <a:pt x="890" y="1042"/>
                  <a:pt x="890" y="1043"/>
                  <a:pt x="890" y="1043"/>
                </a:cubicBezTo>
                <a:cubicBezTo>
                  <a:pt x="890" y="1046"/>
                  <a:pt x="893" y="1048"/>
                  <a:pt x="896" y="1048"/>
                </a:cubicBezTo>
                <a:close/>
                <a:moveTo>
                  <a:pt x="1103" y="1215"/>
                </a:moveTo>
                <a:cubicBezTo>
                  <a:pt x="1102" y="1216"/>
                  <a:pt x="1101" y="1216"/>
                  <a:pt x="1100" y="1216"/>
                </a:cubicBezTo>
                <a:cubicBezTo>
                  <a:pt x="1098" y="1217"/>
                  <a:pt x="1098" y="1220"/>
                  <a:pt x="1100" y="1222"/>
                </a:cubicBezTo>
                <a:cubicBezTo>
                  <a:pt x="1101" y="1223"/>
                  <a:pt x="1102" y="1223"/>
                  <a:pt x="1103" y="1224"/>
                </a:cubicBezTo>
                <a:cubicBezTo>
                  <a:pt x="1107" y="1229"/>
                  <a:pt x="1110" y="1233"/>
                  <a:pt x="1115" y="1235"/>
                </a:cubicBezTo>
                <a:cubicBezTo>
                  <a:pt x="1121" y="1237"/>
                  <a:pt x="1126" y="1238"/>
                  <a:pt x="1131" y="1239"/>
                </a:cubicBezTo>
                <a:cubicBezTo>
                  <a:pt x="1132" y="1239"/>
                  <a:pt x="1133" y="1239"/>
                  <a:pt x="1133" y="1239"/>
                </a:cubicBezTo>
                <a:cubicBezTo>
                  <a:pt x="1134" y="1238"/>
                  <a:pt x="1135" y="1237"/>
                  <a:pt x="1136" y="1236"/>
                </a:cubicBezTo>
                <a:cubicBezTo>
                  <a:pt x="1136" y="1236"/>
                  <a:pt x="1136" y="1235"/>
                  <a:pt x="1136" y="1234"/>
                </a:cubicBezTo>
                <a:cubicBezTo>
                  <a:pt x="1128" y="1223"/>
                  <a:pt x="1117" y="1217"/>
                  <a:pt x="1103" y="1215"/>
                </a:cubicBezTo>
                <a:close/>
                <a:moveTo>
                  <a:pt x="843" y="1117"/>
                </a:moveTo>
                <a:cubicBezTo>
                  <a:pt x="841" y="1118"/>
                  <a:pt x="840" y="1120"/>
                  <a:pt x="839" y="1122"/>
                </a:cubicBezTo>
                <a:cubicBezTo>
                  <a:pt x="839" y="1123"/>
                  <a:pt x="839" y="1125"/>
                  <a:pt x="840" y="1125"/>
                </a:cubicBezTo>
                <a:cubicBezTo>
                  <a:pt x="843" y="1127"/>
                  <a:pt x="846" y="1127"/>
                  <a:pt x="848" y="1128"/>
                </a:cubicBezTo>
                <a:cubicBezTo>
                  <a:pt x="850" y="1128"/>
                  <a:pt x="851" y="1128"/>
                  <a:pt x="852" y="1128"/>
                </a:cubicBezTo>
                <a:cubicBezTo>
                  <a:pt x="853" y="1128"/>
                  <a:pt x="854" y="1127"/>
                  <a:pt x="855" y="1126"/>
                </a:cubicBezTo>
                <a:cubicBezTo>
                  <a:pt x="856" y="1125"/>
                  <a:pt x="856" y="1122"/>
                  <a:pt x="855" y="1121"/>
                </a:cubicBezTo>
                <a:cubicBezTo>
                  <a:pt x="852" y="1117"/>
                  <a:pt x="847" y="1115"/>
                  <a:pt x="843" y="1117"/>
                </a:cubicBezTo>
                <a:close/>
                <a:moveTo>
                  <a:pt x="952" y="325"/>
                </a:moveTo>
                <a:cubicBezTo>
                  <a:pt x="950" y="325"/>
                  <a:pt x="947" y="328"/>
                  <a:pt x="948" y="331"/>
                </a:cubicBezTo>
                <a:cubicBezTo>
                  <a:pt x="948" y="331"/>
                  <a:pt x="949" y="332"/>
                  <a:pt x="949" y="332"/>
                </a:cubicBezTo>
                <a:cubicBezTo>
                  <a:pt x="952" y="332"/>
                  <a:pt x="955" y="329"/>
                  <a:pt x="954" y="327"/>
                </a:cubicBezTo>
                <a:cubicBezTo>
                  <a:pt x="953" y="326"/>
                  <a:pt x="953" y="325"/>
                  <a:pt x="952" y="325"/>
                </a:cubicBezTo>
                <a:close/>
                <a:moveTo>
                  <a:pt x="918" y="846"/>
                </a:moveTo>
                <a:cubicBezTo>
                  <a:pt x="919" y="845"/>
                  <a:pt x="919" y="844"/>
                  <a:pt x="918" y="842"/>
                </a:cubicBezTo>
                <a:cubicBezTo>
                  <a:pt x="918" y="841"/>
                  <a:pt x="917" y="840"/>
                  <a:pt x="916" y="840"/>
                </a:cubicBezTo>
                <a:cubicBezTo>
                  <a:pt x="914" y="839"/>
                  <a:pt x="912" y="839"/>
                  <a:pt x="911" y="839"/>
                </a:cubicBezTo>
                <a:cubicBezTo>
                  <a:pt x="907" y="839"/>
                  <a:pt x="904" y="839"/>
                  <a:pt x="901" y="840"/>
                </a:cubicBezTo>
                <a:cubicBezTo>
                  <a:pt x="899" y="840"/>
                  <a:pt x="897" y="840"/>
                  <a:pt x="896" y="842"/>
                </a:cubicBezTo>
                <a:cubicBezTo>
                  <a:pt x="892" y="844"/>
                  <a:pt x="889" y="847"/>
                  <a:pt x="887" y="850"/>
                </a:cubicBezTo>
                <a:cubicBezTo>
                  <a:pt x="885" y="852"/>
                  <a:pt x="885" y="854"/>
                  <a:pt x="886" y="856"/>
                </a:cubicBezTo>
                <a:cubicBezTo>
                  <a:pt x="887" y="858"/>
                  <a:pt x="888" y="860"/>
                  <a:pt x="890" y="860"/>
                </a:cubicBezTo>
                <a:cubicBezTo>
                  <a:pt x="893" y="860"/>
                  <a:pt x="896" y="861"/>
                  <a:pt x="898" y="860"/>
                </a:cubicBezTo>
                <a:cubicBezTo>
                  <a:pt x="906" y="858"/>
                  <a:pt x="913" y="853"/>
                  <a:pt x="918" y="846"/>
                </a:cubicBezTo>
                <a:close/>
                <a:moveTo>
                  <a:pt x="1102" y="933"/>
                </a:moveTo>
                <a:cubicBezTo>
                  <a:pt x="1101" y="934"/>
                  <a:pt x="1100" y="936"/>
                  <a:pt x="1099" y="938"/>
                </a:cubicBezTo>
                <a:cubicBezTo>
                  <a:pt x="1098" y="938"/>
                  <a:pt x="1098" y="939"/>
                  <a:pt x="1098" y="940"/>
                </a:cubicBezTo>
                <a:cubicBezTo>
                  <a:pt x="1099" y="940"/>
                  <a:pt x="1101" y="941"/>
                  <a:pt x="1102" y="942"/>
                </a:cubicBezTo>
                <a:cubicBezTo>
                  <a:pt x="1103" y="941"/>
                  <a:pt x="1105" y="940"/>
                  <a:pt x="1107" y="938"/>
                </a:cubicBezTo>
                <a:cubicBezTo>
                  <a:pt x="1107" y="938"/>
                  <a:pt x="1108" y="936"/>
                  <a:pt x="1107" y="935"/>
                </a:cubicBezTo>
                <a:cubicBezTo>
                  <a:pt x="1107" y="933"/>
                  <a:pt x="1104" y="932"/>
                  <a:pt x="1102" y="933"/>
                </a:cubicBezTo>
                <a:close/>
                <a:moveTo>
                  <a:pt x="1028" y="672"/>
                </a:moveTo>
                <a:cubicBezTo>
                  <a:pt x="1028" y="671"/>
                  <a:pt x="1028" y="671"/>
                  <a:pt x="1028" y="671"/>
                </a:cubicBezTo>
                <a:cubicBezTo>
                  <a:pt x="1027" y="672"/>
                  <a:pt x="1027" y="672"/>
                  <a:pt x="1027" y="672"/>
                </a:cubicBezTo>
                <a:lnTo>
                  <a:pt x="1028" y="672"/>
                </a:lnTo>
                <a:close/>
                <a:moveTo>
                  <a:pt x="1038" y="700"/>
                </a:moveTo>
                <a:cubicBezTo>
                  <a:pt x="1037" y="706"/>
                  <a:pt x="1041" y="711"/>
                  <a:pt x="1047" y="711"/>
                </a:cubicBezTo>
                <a:cubicBezTo>
                  <a:pt x="1059" y="711"/>
                  <a:pt x="1067" y="707"/>
                  <a:pt x="1072" y="696"/>
                </a:cubicBezTo>
                <a:cubicBezTo>
                  <a:pt x="1073" y="693"/>
                  <a:pt x="1074" y="690"/>
                  <a:pt x="1075" y="686"/>
                </a:cubicBezTo>
                <a:cubicBezTo>
                  <a:pt x="1076" y="684"/>
                  <a:pt x="1074" y="679"/>
                  <a:pt x="1071" y="677"/>
                </a:cubicBezTo>
                <a:cubicBezTo>
                  <a:pt x="1066" y="674"/>
                  <a:pt x="1061" y="674"/>
                  <a:pt x="1056" y="677"/>
                </a:cubicBezTo>
                <a:cubicBezTo>
                  <a:pt x="1048" y="682"/>
                  <a:pt x="1043" y="689"/>
                  <a:pt x="1039" y="698"/>
                </a:cubicBezTo>
                <a:cubicBezTo>
                  <a:pt x="1039" y="698"/>
                  <a:pt x="1039" y="699"/>
                  <a:pt x="1038" y="700"/>
                </a:cubicBezTo>
                <a:close/>
                <a:moveTo>
                  <a:pt x="1158" y="903"/>
                </a:moveTo>
                <a:cubicBezTo>
                  <a:pt x="1157" y="903"/>
                  <a:pt x="1156" y="903"/>
                  <a:pt x="1155" y="904"/>
                </a:cubicBezTo>
                <a:cubicBezTo>
                  <a:pt x="1154" y="905"/>
                  <a:pt x="1152" y="907"/>
                  <a:pt x="1152" y="908"/>
                </a:cubicBezTo>
                <a:cubicBezTo>
                  <a:pt x="1152" y="910"/>
                  <a:pt x="1153" y="912"/>
                  <a:pt x="1154" y="914"/>
                </a:cubicBezTo>
                <a:cubicBezTo>
                  <a:pt x="1154" y="914"/>
                  <a:pt x="1157" y="915"/>
                  <a:pt x="1157" y="915"/>
                </a:cubicBezTo>
                <a:cubicBezTo>
                  <a:pt x="1159" y="914"/>
                  <a:pt x="1159" y="912"/>
                  <a:pt x="1160" y="910"/>
                </a:cubicBezTo>
                <a:cubicBezTo>
                  <a:pt x="1160" y="908"/>
                  <a:pt x="1160" y="906"/>
                  <a:pt x="1159" y="904"/>
                </a:cubicBezTo>
                <a:cubicBezTo>
                  <a:pt x="1159" y="904"/>
                  <a:pt x="1158" y="903"/>
                  <a:pt x="1158" y="903"/>
                </a:cubicBezTo>
                <a:close/>
                <a:moveTo>
                  <a:pt x="995" y="826"/>
                </a:moveTo>
                <a:cubicBezTo>
                  <a:pt x="994" y="826"/>
                  <a:pt x="993" y="828"/>
                  <a:pt x="994" y="829"/>
                </a:cubicBezTo>
                <a:cubicBezTo>
                  <a:pt x="995" y="832"/>
                  <a:pt x="996" y="834"/>
                  <a:pt x="999" y="835"/>
                </a:cubicBezTo>
                <a:cubicBezTo>
                  <a:pt x="1000" y="835"/>
                  <a:pt x="1002" y="833"/>
                  <a:pt x="1004" y="833"/>
                </a:cubicBezTo>
                <a:cubicBezTo>
                  <a:pt x="1004" y="831"/>
                  <a:pt x="1004" y="831"/>
                  <a:pt x="1003" y="830"/>
                </a:cubicBezTo>
                <a:cubicBezTo>
                  <a:pt x="1002" y="827"/>
                  <a:pt x="999" y="825"/>
                  <a:pt x="995" y="826"/>
                </a:cubicBezTo>
                <a:close/>
                <a:moveTo>
                  <a:pt x="1042" y="638"/>
                </a:moveTo>
                <a:cubicBezTo>
                  <a:pt x="1041" y="638"/>
                  <a:pt x="1039" y="639"/>
                  <a:pt x="1038" y="640"/>
                </a:cubicBezTo>
                <a:cubicBezTo>
                  <a:pt x="1035" y="642"/>
                  <a:pt x="1030" y="642"/>
                  <a:pt x="1028" y="646"/>
                </a:cubicBezTo>
                <a:cubicBezTo>
                  <a:pt x="1028" y="647"/>
                  <a:pt x="1028" y="649"/>
                  <a:pt x="1028" y="650"/>
                </a:cubicBezTo>
                <a:cubicBezTo>
                  <a:pt x="1028" y="650"/>
                  <a:pt x="1029" y="651"/>
                  <a:pt x="1029" y="651"/>
                </a:cubicBezTo>
                <a:cubicBezTo>
                  <a:pt x="1031" y="651"/>
                  <a:pt x="1034" y="652"/>
                  <a:pt x="1035" y="651"/>
                </a:cubicBezTo>
                <a:cubicBezTo>
                  <a:pt x="1039" y="649"/>
                  <a:pt x="1042" y="646"/>
                  <a:pt x="1045" y="643"/>
                </a:cubicBezTo>
                <a:cubicBezTo>
                  <a:pt x="1046" y="642"/>
                  <a:pt x="1047" y="639"/>
                  <a:pt x="1045" y="638"/>
                </a:cubicBezTo>
                <a:cubicBezTo>
                  <a:pt x="1044" y="637"/>
                  <a:pt x="1043" y="637"/>
                  <a:pt x="1042" y="638"/>
                </a:cubicBezTo>
                <a:close/>
                <a:moveTo>
                  <a:pt x="1067" y="642"/>
                </a:moveTo>
                <a:cubicBezTo>
                  <a:pt x="1067" y="641"/>
                  <a:pt x="1065" y="640"/>
                  <a:pt x="1064" y="640"/>
                </a:cubicBezTo>
                <a:cubicBezTo>
                  <a:pt x="1062" y="640"/>
                  <a:pt x="1060" y="642"/>
                  <a:pt x="1060" y="644"/>
                </a:cubicBezTo>
                <a:cubicBezTo>
                  <a:pt x="1060" y="645"/>
                  <a:pt x="1061" y="647"/>
                  <a:pt x="1062" y="648"/>
                </a:cubicBezTo>
                <a:cubicBezTo>
                  <a:pt x="1064" y="648"/>
                  <a:pt x="1066" y="648"/>
                  <a:pt x="1066" y="647"/>
                </a:cubicBezTo>
                <a:cubicBezTo>
                  <a:pt x="1067" y="645"/>
                  <a:pt x="1067" y="643"/>
                  <a:pt x="1067" y="642"/>
                </a:cubicBezTo>
                <a:close/>
                <a:moveTo>
                  <a:pt x="1053" y="627"/>
                </a:moveTo>
                <a:cubicBezTo>
                  <a:pt x="1052" y="625"/>
                  <a:pt x="1051" y="625"/>
                  <a:pt x="1050" y="626"/>
                </a:cubicBezTo>
                <a:cubicBezTo>
                  <a:pt x="1050" y="627"/>
                  <a:pt x="1049" y="627"/>
                  <a:pt x="1049" y="628"/>
                </a:cubicBezTo>
                <a:cubicBezTo>
                  <a:pt x="1052" y="629"/>
                  <a:pt x="1052" y="629"/>
                  <a:pt x="1052" y="629"/>
                </a:cubicBezTo>
                <a:cubicBezTo>
                  <a:pt x="1053" y="629"/>
                  <a:pt x="1054" y="628"/>
                  <a:pt x="1053" y="627"/>
                </a:cubicBezTo>
                <a:close/>
                <a:moveTo>
                  <a:pt x="925" y="339"/>
                </a:moveTo>
                <a:cubicBezTo>
                  <a:pt x="927" y="339"/>
                  <a:pt x="928" y="339"/>
                  <a:pt x="930" y="338"/>
                </a:cubicBezTo>
                <a:cubicBezTo>
                  <a:pt x="925" y="334"/>
                  <a:pt x="919" y="334"/>
                  <a:pt x="913" y="335"/>
                </a:cubicBezTo>
                <a:cubicBezTo>
                  <a:pt x="917" y="343"/>
                  <a:pt x="917" y="343"/>
                  <a:pt x="925" y="339"/>
                </a:cubicBezTo>
                <a:close/>
                <a:moveTo>
                  <a:pt x="706" y="1251"/>
                </a:moveTo>
                <a:cubicBezTo>
                  <a:pt x="705" y="1251"/>
                  <a:pt x="703" y="1251"/>
                  <a:pt x="702" y="1252"/>
                </a:cubicBezTo>
                <a:cubicBezTo>
                  <a:pt x="701" y="1252"/>
                  <a:pt x="700" y="1253"/>
                  <a:pt x="698" y="1253"/>
                </a:cubicBezTo>
                <a:cubicBezTo>
                  <a:pt x="698" y="1253"/>
                  <a:pt x="698" y="1253"/>
                  <a:pt x="698" y="1253"/>
                </a:cubicBezTo>
                <a:cubicBezTo>
                  <a:pt x="707" y="1258"/>
                  <a:pt x="707" y="1258"/>
                  <a:pt x="707" y="1258"/>
                </a:cubicBezTo>
                <a:cubicBezTo>
                  <a:pt x="707" y="1257"/>
                  <a:pt x="708" y="1256"/>
                  <a:pt x="708" y="1256"/>
                </a:cubicBezTo>
                <a:cubicBezTo>
                  <a:pt x="709" y="1254"/>
                  <a:pt x="709" y="1253"/>
                  <a:pt x="708" y="1252"/>
                </a:cubicBezTo>
                <a:cubicBezTo>
                  <a:pt x="708" y="1252"/>
                  <a:pt x="707" y="1251"/>
                  <a:pt x="706" y="1251"/>
                </a:cubicBezTo>
                <a:close/>
                <a:moveTo>
                  <a:pt x="1272" y="1272"/>
                </a:moveTo>
                <a:cubicBezTo>
                  <a:pt x="1272" y="1272"/>
                  <a:pt x="1272" y="1272"/>
                  <a:pt x="1272" y="1273"/>
                </a:cubicBezTo>
                <a:cubicBezTo>
                  <a:pt x="1272" y="1273"/>
                  <a:pt x="1272" y="1273"/>
                  <a:pt x="1272" y="1273"/>
                </a:cubicBezTo>
                <a:cubicBezTo>
                  <a:pt x="1272" y="1272"/>
                  <a:pt x="1272" y="1272"/>
                  <a:pt x="1272" y="1272"/>
                </a:cubicBezTo>
                <a:close/>
                <a:moveTo>
                  <a:pt x="1488" y="75"/>
                </a:moveTo>
                <a:cubicBezTo>
                  <a:pt x="1485" y="74"/>
                  <a:pt x="1484" y="73"/>
                  <a:pt x="1484" y="69"/>
                </a:cubicBezTo>
                <a:cubicBezTo>
                  <a:pt x="1484" y="65"/>
                  <a:pt x="1485" y="60"/>
                  <a:pt x="1485" y="55"/>
                </a:cubicBezTo>
                <a:cubicBezTo>
                  <a:pt x="1485" y="54"/>
                  <a:pt x="1483" y="52"/>
                  <a:pt x="1482" y="52"/>
                </a:cubicBezTo>
                <a:cubicBezTo>
                  <a:pt x="1478" y="50"/>
                  <a:pt x="1473" y="49"/>
                  <a:pt x="1469" y="47"/>
                </a:cubicBezTo>
                <a:cubicBezTo>
                  <a:pt x="1464" y="46"/>
                  <a:pt x="1461" y="47"/>
                  <a:pt x="1457" y="49"/>
                </a:cubicBezTo>
                <a:cubicBezTo>
                  <a:pt x="1456" y="50"/>
                  <a:pt x="1454" y="50"/>
                  <a:pt x="1453" y="50"/>
                </a:cubicBezTo>
                <a:cubicBezTo>
                  <a:pt x="1452" y="51"/>
                  <a:pt x="1452" y="51"/>
                  <a:pt x="1452" y="51"/>
                </a:cubicBezTo>
                <a:cubicBezTo>
                  <a:pt x="1451" y="51"/>
                  <a:pt x="1451" y="51"/>
                  <a:pt x="1451" y="51"/>
                </a:cubicBezTo>
                <a:cubicBezTo>
                  <a:pt x="1450" y="52"/>
                  <a:pt x="1449" y="53"/>
                  <a:pt x="1449" y="53"/>
                </a:cubicBezTo>
                <a:cubicBezTo>
                  <a:pt x="1449" y="54"/>
                  <a:pt x="1448" y="53"/>
                  <a:pt x="1447" y="53"/>
                </a:cubicBezTo>
                <a:cubicBezTo>
                  <a:pt x="1448" y="51"/>
                  <a:pt x="1449" y="51"/>
                  <a:pt x="1451" y="51"/>
                </a:cubicBezTo>
                <a:cubicBezTo>
                  <a:pt x="1451" y="51"/>
                  <a:pt x="1451" y="51"/>
                  <a:pt x="1451" y="51"/>
                </a:cubicBezTo>
                <a:cubicBezTo>
                  <a:pt x="1452" y="51"/>
                  <a:pt x="1452" y="50"/>
                  <a:pt x="1453" y="50"/>
                </a:cubicBezTo>
                <a:cubicBezTo>
                  <a:pt x="1455" y="48"/>
                  <a:pt x="1457" y="46"/>
                  <a:pt x="1459" y="44"/>
                </a:cubicBezTo>
                <a:cubicBezTo>
                  <a:pt x="1462" y="41"/>
                  <a:pt x="1462" y="40"/>
                  <a:pt x="1459" y="37"/>
                </a:cubicBezTo>
                <a:cubicBezTo>
                  <a:pt x="1457" y="37"/>
                  <a:pt x="1456" y="36"/>
                  <a:pt x="1455" y="35"/>
                </a:cubicBezTo>
                <a:cubicBezTo>
                  <a:pt x="1455" y="34"/>
                  <a:pt x="1454" y="34"/>
                  <a:pt x="1453" y="34"/>
                </a:cubicBezTo>
                <a:cubicBezTo>
                  <a:pt x="1448" y="33"/>
                  <a:pt x="1444" y="29"/>
                  <a:pt x="1438" y="28"/>
                </a:cubicBezTo>
                <a:cubicBezTo>
                  <a:pt x="1434" y="27"/>
                  <a:pt x="1432" y="25"/>
                  <a:pt x="1431" y="22"/>
                </a:cubicBezTo>
                <a:cubicBezTo>
                  <a:pt x="1430" y="19"/>
                  <a:pt x="1428" y="17"/>
                  <a:pt x="1425" y="17"/>
                </a:cubicBezTo>
                <a:cubicBezTo>
                  <a:pt x="1420" y="16"/>
                  <a:pt x="1414" y="15"/>
                  <a:pt x="1409" y="13"/>
                </a:cubicBezTo>
                <a:cubicBezTo>
                  <a:pt x="1403" y="11"/>
                  <a:pt x="1398" y="12"/>
                  <a:pt x="1393" y="15"/>
                </a:cubicBezTo>
                <a:cubicBezTo>
                  <a:pt x="1390" y="17"/>
                  <a:pt x="1388" y="15"/>
                  <a:pt x="1387" y="10"/>
                </a:cubicBezTo>
                <a:cubicBezTo>
                  <a:pt x="1387" y="9"/>
                  <a:pt x="1388" y="7"/>
                  <a:pt x="1387" y="7"/>
                </a:cubicBezTo>
                <a:cubicBezTo>
                  <a:pt x="1379" y="5"/>
                  <a:pt x="1372" y="3"/>
                  <a:pt x="1364" y="1"/>
                </a:cubicBezTo>
                <a:cubicBezTo>
                  <a:pt x="1362" y="1"/>
                  <a:pt x="1359" y="1"/>
                  <a:pt x="1356" y="1"/>
                </a:cubicBezTo>
                <a:cubicBezTo>
                  <a:pt x="1354" y="2"/>
                  <a:pt x="1351" y="4"/>
                  <a:pt x="1351" y="7"/>
                </a:cubicBezTo>
                <a:cubicBezTo>
                  <a:pt x="1350" y="12"/>
                  <a:pt x="1350" y="16"/>
                  <a:pt x="1349" y="21"/>
                </a:cubicBezTo>
                <a:cubicBezTo>
                  <a:pt x="1349" y="22"/>
                  <a:pt x="1348" y="22"/>
                  <a:pt x="1348" y="22"/>
                </a:cubicBezTo>
                <a:cubicBezTo>
                  <a:pt x="1346" y="23"/>
                  <a:pt x="1345" y="22"/>
                  <a:pt x="1345" y="21"/>
                </a:cubicBezTo>
                <a:cubicBezTo>
                  <a:pt x="1344" y="19"/>
                  <a:pt x="1344" y="17"/>
                  <a:pt x="1344" y="15"/>
                </a:cubicBezTo>
                <a:cubicBezTo>
                  <a:pt x="1344" y="14"/>
                  <a:pt x="1344" y="13"/>
                  <a:pt x="1344" y="13"/>
                </a:cubicBezTo>
                <a:cubicBezTo>
                  <a:pt x="1343" y="12"/>
                  <a:pt x="1342" y="10"/>
                  <a:pt x="1341" y="10"/>
                </a:cubicBezTo>
                <a:cubicBezTo>
                  <a:pt x="1335" y="11"/>
                  <a:pt x="1332" y="7"/>
                  <a:pt x="1329" y="3"/>
                </a:cubicBezTo>
                <a:cubicBezTo>
                  <a:pt x="1327" y="0"/>
                  <a:pt x="1323" y="0"/>
                  <a:pt x="1320" y="2"/>
                </a:cubicBezTo>
                <a:cubicBezTo>
                  <a:pt x="1316" y="3"/>
                  <a:pt x="1314" y="6"/>
                  <a:pt x="1314" y="10"/>
                </a:cubicBezTo>
                <a:cubicBezTo>
                  <a:pt x="1314" y="13"/>
                  <a:pt x="1315" y="15"/>
                  <a:pt x="1315" y="18"/>
                </a:cubicBezTo>
                <a:cubicBezTo>
                  <a:pt x="1315" y="18"/>
                  <a:pt x="1315" y="19"/>
                  <a:pt x="1314" y="19"/>
                </a:cubicBezTo>
                <a:cubicBezTo>
                  <a:pt x="1314" y="20"/>
                  <a:pt x="1312" y="19"/>
                  <a:pt x="1312" y="19"/>
                </a:cubicBezTo>
                <a:cubicBezTo>
                  <a:pt x="1310" y="16"/>
                  <a:pt x="1309" y="12"/>
                  <a:pt x="1307" y="8"/>
                </a:cubicBezTo>
                <a:cubicBezTo>
                  <a:pt x="1304" y="4"/>
                  <a:pt x="1299" y="5"/>
                  <a:pt x="1297" y="9"/>
                </a:cubicBezTo>
                <a:cubicBezTo>
                  <a:pt x="1294" y="13"/>
                  <a:pt x="1294" y="14"/>
                  <a:pt x="1291" y="13"/>
                </a:cubicBezTo>
                <a:cubicBezTo>
                  <a:pt x="1291" y="12"/>
                  <a:pt x="1290" y="12"/>
                  <a:pt x="1289" y="12"/>
                </a:cubicBezTo>
                <a:cubicBezTo>
                  <a:pt x="1285" y="11"/>
                  <a:pt x="1282" y="13"/>
                  <a:pt x="1283" y="17"/>
                </a:cubicBezTo>
                <a:cubicBezTo>
                  <a:pt x="1284" y="22"/>
                  <a:pt x="1282" y="25"/>
                  <a:pt x="1278" y="28"/>
                </a:cubicBezTo>
                <a:cubicBezTo>
                  <a:pt x="1276" y="29"/>
                  <a:pt x="1276" y="33"/>
                  <a:pt x="1274" y="35"/>
                </a:cubicBezTo>
                <a:cubicBezTo>
                  <a:pt x="1273" y="38"/>
                  <a:pt x="1267" y="37"/>
                  <a:pt x="1265" y="35"/>
                </a:cubicBezTo>
                <a:cubicBezTo>
                  <a:pt x="1263" y="29"/>
                  <a:pt x="1260" y="23"/>
                  <a:pt x="1257" y="18"/>
                </a:cubicBezTo>
                <a:cubicBezTo>
                  <a:pt x="1256" y="16"/>
                  <a:pt x="1252" y="16"/>
                  <a:pt x="1250" y="15"/>
                </a:cubicBezTo>
                <a:cubicBezTo>
                  <a:pt x="1248" y="14"/>
                  <a:pt x="1245" y="16"/>
                  <a:pt x="1244" y="20"/>
                </a:cubicBezTo>
                <a:cubicBezTo>
                  <a:pt x="1244" y="24"/>
                  <a:pt x="1242" y="26"/>
                  <a:pt x="1238" y="27"/>
                </a:cubicBezTo>
                <a:cubicBezTo>
                  <a:pt x="1237" y="27"/>
                  <a:pt x="1235" y="27"/>
                  <a:pt x="1234" y="28"/>
                </a:cubicBezTo>
                <a:cubicBezTo>
                  <a:pt x="1233" y="29"/>
                  <a:pt x="1232" y="30"/>
                  <a:pt x="1232" y="31"/>
                </a:cubicBezTo>
                <a:cubicBezTo>
                  <a:pt x="1234" y="36"/>
                  <a:pt x="1236" y="41"/>
                  <a:pt x="1238" y="46"/>
                </a:cubicBezTo>
                <a:cubicBezTo>
                  <a:pt x="1238" y="46"/>
                  <a:pt x="1238" y="46"/>
                  <a:pt x="1239" y="46"/>
                </a:cubicBezTo>
                <a:cubicBezTo>
                  <a:pt x="1239" y="48"/>
                  <a:pt x="1239" y="48"/>
                  <a:pt x="1239" y="48"/>
                </a:cubicBezTo>
                <a:cubicBezTo>
                  <a:pt x="1238" y="47"/>
                  <a:pt x="1238" y="47"/>
                  <a:pt x="1238" y="47"/>
                </a:cubicBezTo>
                <a:cubicBezTo>
                  <a:pt x="1238" y="46"/>
                  <a:pt x="1238" y="46"/>
                  <a:pt x="1238" y="46"/>
                </a:cubicBezTo>
                <a:cubicBezTo>
                  <a:pt x="1235" y="46"/>
                  <a:pt x="1232" y="46"/>
                  <a:pt x="1230" y="43"/>
                </a:cubicBezTo>
                <a:cubicBezTo>
                  <a:pt x="1228" y="40"/>
                  <a:pt x="1225" y="39"/>
                  <a:pt x="1222" y="40"/>
                </a:cubicBezTo>
                <a:cubicBezTo>
                  <a:pt x="1220" y="41"/>
                  <a:pt x="1218" y="40"/>
                  <a:pt x="1217" y="38"/>
                </a:cubicBezTo>
                <a:cubicBezTo>
                  <a:pt x="1216" y="37"/>
                  <a:pt x="1215" y="35"/>
                  <a:pt x="1213" y="33"/>
                </a:cubicBezTo>
                <a:cubicBezTo>
                  <a:pt x="1211" y="31"/>
                  <a:pt x="1209" y="30"/>
                  <a:pt x="1206" y="32"/>
                </a:cubicBezTo>
                <a:cubicBezTo>
                  <a:pt x="1204" y="34"/>
                  <a:pt x="1203" y="36"/>
                  <a:pt x="1201" y="38"/>
                </a:cubicBezTo>
                <a:cubicBezTo>
                  <a:pt x="1199" y="39"/>
                  <a:pt x="1198" y="39"/>
                  <a:pt x="1197" y="38"/>
                </a:cubicBezTo>
                <a:cubicBezTo>
                  <a:pt x="1194" y="35"/>
                  <a:pt x="1191" y="34"/>
                  <a:pt x="1187" y="35"/>
                </a:cubicBezTo>
                <a:cubicBezTo>
                  <a:pt x="1180" y="37"/>
                  <a:pt x="1173" y="39"/>
                  <a:pt x="1166" y="43"/>
                </a:cubicBezTo>
                <a:cubicBezTo>
                  <a:pt x="1165" y="44"/>
                  <a:pt x="1163" y="46"/>
                  <a:pt x="1162" y="47"/>
                </a:cubicBezTo>
                <a:cubicBezTo>
                  <a:pt x="1159" y="50"/>
                  <a:pt x="1160" y="56"/>
                  <a:pt x="1163" y="58"/>
                </a:cubicBezTo>
                <a:cubicBezTo>
                  <a:pt x="1164" y="59"/>
                  <a:pt x="1166" y="59"/>
                  <a:pt x="1167" y="59"/>
                </a:cubicBezTo>
                <a:cubicBezTo>
                  <a:pt x="1167" y="59"/>
                  <a:pt x="1167" y="59"/>
                  <a:pt x="1167" y="59"/>
                </a:cubicBezTo>
                <a:cubicBezTo>
                  <a:pt x="1167" y="59"/>
                  <a:pt x="1168" y="59"/>
                  <a:pt x="1168" y="59"/>
                </a:cubicBezTo>
                <a:cubicBezTo>
                  <a:pt x="1169" y="57"/>
                  <a:pt x="1170" y="56"/>
                  <a:pt x="1171" y="55"/>
                </a:cubicBezTo>
                <a:cubicBezTo>
                  <a:pt x="1171" y="55"/>
                  <a:pt x="1172" y="55"/>
                  <a:pt x="1173" y="55"/>
                </a:cubicBezTo>
                <a:cubicBezTo>
                  <a:pt x="1174" y="56"/>
                  <a:pt x="1174" y="57"/>
                  <a:pt x="1172" y="58"/>
                </a:cubicBezTo>
                <a:cubicBezTo>
                  <a:pt x="1171" y="58"/>
                  <a:pt x="1170" y="58"/>
                  <a:pt x="1168" y="59"/>
                </a:cubicBezTo>
                <a:cubicBezTo>
                  <a:pt x="1168" y="59"/>
                  <a:pt x="1168" y="59"/>
                  <a:pt x="1167" y="59"/>
                </a:cubicBezTo>
                <a:cubicBezTo>
                  <a:pt x="1167" y="59"/>
                  <a:pt x="1167" y="59"/>
                  <a:pt x="1167" y="59"/>
                </a:cubicBezTo>
                <a:cubicBezTo>
                  <a:pt x="1167" y="62"/>
                  <a:pt x="1168" y="64"/>
                  <a:pt x="1168" y="67"/>
                </a:cubicBezTo>
                <a:cubicBezTo>
                  <a:pt x="1170" y="72"/>
                  <a:pt x="1170" y="72"/>
                  <a:pt x="1169" y="73"/>
                </a:cubicBezTo>
                <a:cubicBezTo>
                  <a:pt x="1167" y="75"/>
                  <a:pt x="1166" y="76"/>
                  <a:pt x="1164" y="78"/>
                </a:cubicBezTo>
                <a:cubicBezTo>
                  <a:pt x="1161" y="82"/>
                  <a:pt x="1163" y="86"/>
                  <a:pt x="1168" y="89"/>
                </a:cubicBezTo>
                <a:cubicBezTo>
                  <a:pt x="1169" y="90"/>
                  <a:pt x="1170" y="90"/>
                  <a:pt x="1171" y="91"/>
                </a:cubicBezTo>
                <a:cubicBezTo>
                  <a:pt x="1170" y="91"/>
                  <a:pt x="1169" y="91"/>
                  <a:pt x="1169" y="91"/>
                </a:cubicBezTo>
                <a:cubicBezTo>
                  <a:pt x="1167" y="92"/>
                  <a:pt x="1166" y="92"/>
                  <a:pt x="1165" y="92"/>
                </a:cubicBezTo>
                <a:cubicBezTo>
                  <a:pt x="1161" y="93"/>
                  <a:pt x="1159" y="96"/>
                  <a:pt x="1160" y="100"/>
                </a:cubicBezTo>
                <a:cubicBezTo>
                  <a:pt x="1161" y="105"/>
                  <a:pt x="1163" y="110"/>
                  <a:pt x="1167" y="114"/>
                </a:cubicBezTo>
                <a:cubicBezTo>
                  <a:pt x="1171" y="117"/>
                  <a:pt x="1175" y="118"/>
                  <a:pt x="1180" y="118"/>
                </a:cubicBezTo>
                <a:cubicBezTo>
                  <a:pt x="1180" y="118"/>
                  <a:pt x="1180" y="118"/>
                  <a:pt x="1180" y="117"/>
                </a:cubicBezTo>
                <a:cubicBezTo>
                  <a:pt x="1180" y="117"/>
                  <a:pt x="1180" y="117"/>
                  <a:pt x="1181" y="117"/>
                </a:cubicBezTo>
                <a:cubicBezTo>
                  <a:pt x="1181" y="117"/>
                  <a:pt x="1180" y="117"/>
                  <a:pt x="1180" y="118"/>
                </a:cubicBezTo>
                <a:cubicBezTo>
                  <a:pt x="1180" y="118"/>
                  <a:pt x="1180" y="118"/>
                  <a:pt x="1180" y="118"/>
                </a:cubicBezTo>
                <a:cubicBezTo>
                  <a:pt x="1181" y="120"/>
                  <a:pt x="1181" y="123"/>
                  <a:pt x="1183" y="125"/>
                </a:cubicBezTo>
                <a:cubicBezTo>
                  <a:pt x="1188" y="130"/>
                  <a:pt x="1195" y="133"/>
                  <a:pt x="1202" y="134"/>
                </a:cubicBezTo>
                <a:cubicBezTo>
                  <a:pt x="1208" y="135"/>
                  <a:pt x="1213" y="133"/>
                  <a:pt x="1217" y="131"/>
                </a:cubicBezTo>
                <a:cubicBezTo>
                  <a:pt x="1217" y="130"/>
                  <a:pt x="1217" y="130"/>
                  <a:pt x="1217" y="130"/>
                </a:cubicBezTo>
                <a:cubicBezTo>
                  <a:pt x="1218" y="130"/>
                  <a:pt x="1219" y="129"/>
                  <a:pt x="1218" y="130"/>
                </a:cubicBezTo>
                <a:cubicBezTo>
                  <a:pt x="1217" y="130"/>
                  <a:pt x="1217" y="131"/>
                  <a:pt x="1217" y="131"/>
                </a:cubicBezTo>
                <a:cubicBezTo>
                  <a:pt x="1218" y="133"/>
                  <a:pt x="1217" y="136"/>
                  <a:pt x="1220" y="137"/>
                </a:cubicBezTo>
                <a:cubicBezTo>
                  <a:pt x="1227" y="143"/>
                  <a:pt x="1236" y="145"/>
                  <a:pt x="1245" y="143"/>
                </a:cubicBezTo>
                <a:cubicBezTo>
                  <a:pt x="1254" y="141"/>
                  <a:pt x="1264" y="139"/>
                  <a:pt x="1269" y="130"/>
                </a:cubicBezTo>
                <a:cubicBezTo>
                  <a:pt x="1271" y="128"/>
                  <a:pt x="1273" y="127"/>
                  <a:pt x="1275" y="127"/>
                </a:cubicBezTo>
                <a:cubicBezTo>
                  <a:pt x="1275" y="126"/>
                  <a:pt x="1275" y="126"/>
                  <a:pt x="1276" y="126"/>
                </a:cubicBezTo>
                <a:cubicBezTo>
                  <a:pt x="1276" y="126"/>
                  <a:pt x="1276" y="126"/>
                  <a:pt x="1276" y="126"/>
                </a:cubicBezTo>
                <a:cubicBezTo>
                  <a:pt x="1276" y="126"/>
                  <a:pt x="1275" y="127"/>
                  <a:pt x="1275" y="127"/>
                </a:cubicBezTo>
                <a:cubicBezTo>
                  <a:pt x="1275" y="128"/>
                  <a:pt x="1274" y="129"/>
                  <a:pt x="1274" y="130"/>
                </a:cubicBezTo>
                <a:cubicBezTo>
                  <a:pt x="1274" y="130"/>
                  <a:pt x="1273" y="131"/>
                  <a:pt x="1273" y="131"/>
                </a:cubicBezTo>
                <a:cubicBezTo>
                  <a:pt x="1272" y="134"/>
                  <a:pt x="1274" y="137"/>
                  <a:pt x="1276" y="138"/>
                </a:cubicBezTo>
                <a:cubicBezTo>
                  <a:pt x="1280" y="139"/>
                  <a:pt x="1284" y="138"/>
                  <a:pt x="1288" y="142"/>
                </a:cubicBezTo>
                <a:cubicBezTo>
                  <a:pt x="1288" y="142"/>
                  <a:pt x="1288" y="142"/>
                  <a:pt x="1289" y="142"/>
                </a:cubicBezTo>
                <a:cubicBezTo>
                  <a:pt x="1289" y="143"/>
                  <a:pt x="1289" y="143"/>
                  <a:pt x="1289" y="143"/>
                </a:cubicBezTo>
                <a:cubicBezTo>
                  <a:pt x="1288" y="142"/>
                  <a:pt x="1288" y="142"/>
                  <a:pt x="1288" y="142"/>
                </a:cubicBezTo>
                <a:cubicBezTo>
                  <a:pt x="1288" y="142"/>
                  <a:pt x="1288" y="142"/>
                  <a:pt x="1288" y="142"/>
                </a:cubicBezTo>
                <a:cubicBezTo>
                  <a:pt x="1273" y="141"/>
                  <a:pt x="1259" y="141"/>
                  <a:pt x="1246" y="148"/>
                </a:cubicBezTo>
                <a:cubicBezTo>
                  <a:pt x="1240" y="151"/>
                  <a:pt x="1234" y="150"/>
                  <a:pt x="1228" y="148"/>
                </a:cubicBezTo>
                <a:cubicBezTo>
                  <a:pt x="1224" y="147"/>
                  <a:pt x="1220" y="147"/>
                  <a:pt x="1216" y="146"/>
                </a:cubicBezTo>
                <a:cubicBezTo>
                  <a:pt x="1213" y="146"/>
                  <a:pt x="1210" y="149"/>
                  <a:pt x="1209" y="151"/>
                </a:cubicBezTo>
                <a:cubicBezTo>
                  <a:pt x="1209" y="157"/>
                  <a:pt x="1209" y="162"/>
                  <a:pt x="1208" y="168"/>
                </a:cubicBezTo>
                <a:cubicBezTo>
                  <a:pt x="1208" y="169"/>
                  <a:pt x="1208" y="170"/>
                  <a:pt x="1207" y="170"/>
                </a:cubicBezTo>
                <a:cubicBezTo>
                  <a:pt x="1206" y="169"/>
                  <a:pt x="1206" y="169"/>
                  <a:pt x="1206" y="168"/>
                </a:cubicBezTo>
                <a:cubicBezTo>
                  <a:pt x="1204" y="154"/>
                  <a:pt x="1195" y="144"/>
                  <a:pt x="1183" y="138"/>
                </a:cubicBezTo>
                <a:cubicBezTo>
                  <a:pt x="1182" y="138"/>
                  <a:pt x="1182" y="137"/>
                  <a:pt x="1181" y="137"/>
                </a:cubicBezTo>
                <a:cubicBezTo>
                  <a:pt x="1178" y="135"/>
                  <a:pt x="1174" y="135"/>
                  <a:pt x="1172" y="138"/>
                </a:cubicBezTo>
                <a:cubicBezTo>
                  <a:pt x="1168" y="142"/>
                  <a:pt x="1163" y="146"/>
                  <a:pt x="1159" y="151"/>
                </a:cubicBezTo>
                <a:cubicBezTo>
                  <a:pt x="1161" y="153"/>
                  <a:pt x="1162" y="156"/>
                  <a:pt x="1161" y="158"/>
                </a:cubicBezTo>
                <a:cubicBezTo>
                  <a:pt x="1158" y="162"/>
                  <a:pt x="1158" y="166"/>
                  <a:pt x="1160" y="170"/>
                </a:cubicBezTo>
                <a:cubicBezTo>
                  <a:pt x="1162" y="175"/>
                  <a:pt x="1162" y="181"/>
                  <a:pt x="1160" y="186"/>
                </a:cubicBezTo>
                <a:cubicBezTo>
                  <a:pt x="1159" y="191"/>
                  <a:pt x="1159" y="196"/>
                  <a:pt x="1157" y="200"/>
                </a:cubicBezTo>
                <a:cubicBezTo>
                  <a:pt x="1157" y="201"/>
                  <a:pt x="1156" y="203"/>
                  <a:pt x="1155" y="203"/>
                </a:cubicBezTo>
                <a:cubicBezTo>
                  <a:pt x="1150" y="205"/>
                  <a:pt x="1151" y="209"/>
                  <a:pt x="1151" y="213"/>
                </a:cubicBezTo>
                <a:cubicBezTo>
                  <a:pt x="1151" y="213"/>
                  <a:pt x="1151" y="213"/>
                  <a:pt x="1151" y="213"/>
                </a:cubicBezTo>
                <a:cubicBezTo>
                  <a:pt x="1153" y="214"/>
                  <a:pt x="1154" y="216"/>
                  <a:pt x="1156" y="218"/>
                </a:cubicBezTo>
                <a:cubicBezTo>
                  <a:pt x="1156" y="218"/>
                  <a:pt x="1157" y="219"/>
                  <a:pt x="1157" y="219"/>
                </a:cubicBezTo>
                <a:cubicBezTo>
                  <a:pt x="1159" y="220"/>
                  <a:pt x="1161" y="220"/>
                  <a:pt x="1162" y="221"/>
                </a:cubicBezTo>
                <a:cubicBezTo>
                  <a:pt x="1163" y="221"/>
                  <a:pt x="1164" y="221"/>
                  <a:pt x="1164" y="221"/>
                </a:cubicBezTo>
                <a:cubicBezTo>
                  <a:pt x="1164" y="221"/>
                  <a:pt x="1164" y="222"/>
                  <a:pt x="1164" y="222"/>
                </a:cubicBezTo>
                <a:cubicBezTo>
                  <a:pt x="1165" y="222"/>
                  <a:pt x="1166" y="223"/>
                  <a:pt x="1167" y="223"/>
                </a:cubicBezTo>
                <a:cubicBezTo>
                  <a:pt x="1168" y="223"/>
                  <a:pt x="1168" y="224"/>
                  <a:pt x="1168" y="225"/>
                </a:cubicBezTo>
                <a:cubicBezTo>
                  <a:pt x="1168" y="225"/>
                  <a:pt x="1168" y="226"/>
                  <a:pt x="1167" y="226"/>
                </a:cubicBezTo>
                <a:cubicBezTo>
                  <a:pt x="1166" y="227"/>
                  <a:pt x="1165" y="227"/>
                  <a:pt x="1164" y="225"/>
                </a:cubicBezTo>
                <a:cubicBezTo>
                  <a:pt x="1164" y="224"/>
                  <a:pt x="1164" y="223"/>
                  <a:pt x="1164" y="222"/>
                </a:cubicBezTo>
                <a:cubicBezTo>
                  <a:pt x="1164" y="222"/>
                  <a:pt x="1164" y="222"/>
                  <a:pt x="1164" y="222"/>
                </a:cubicBezTo>
                <a:cubicBezTo>
                  <a:pt x="1163" y="222"/>
                  <a:pt x="1163" y="221"/>
                  <a:pt x="1162" y="221"/>
                </a:cubicBezTo>
                <a:cubicBezTo>
                  <a:pt x="1160" y="221"/>
                  <a:pt x="1159" y="220"/>
                  <a:pt x="1157" y="219"/>
                </a:cubicBezTo>
                <a:cubicBezTo>
                  <a:pt x="1157" y="219"/>
                  <a:pt x="1156" y="218"/>
                  <a:pt x="1155" y="218"/>
                </a:cubicBezTo>
                <a:cubicBezTo>
                  <a:pt x="1154" y="217"/>
                  <a:pt x="1152" y="215"/>
                  <a:pt x="1151" y="213"/>
                </a:cubicBezTo>
                <a:cubicBezTo>
                  <a:pt x="1151" y="213"/>
                  <a:pt x="1151" y="213"/>
                  <a:pt x="1151" y="213"/>
                </a:cubicBezTo>
                <a:cubicBezTo>
                  <a:pt x="1146" y="213"/>
                  <a:pt x="1142" y="213"/>
                  <a:pt x="1138" y="214"/>
                </a:cubicBezTo>
                <a:cubicBezTo>
                  <a:pt x="1136" y="215"/>
                  <a:pt x="1134" y="216"/>
                  <a:pt x="1131" y="216"/>
                </a:cubicBezTo>
                <a:cubicBezTo>
                  <a:pt x="1127" y="217"/>
                  <a:pt x="1122" y="217"/>
                  <a:pt x="1118" y="218"/>
                </a:cubicBezTo>
                <a:cubicBezTo>
                  <a:pt x="1116" y="225"/>
                  <a:pt x="1111" y="231"/>
                  <a:pt x="1105" y="235"/>
                </a:cubicBezTo>
                <a:cubicBezTo>
                  <a:pt x="1101" y="238"/>
                  <a:pt x="1099" y="243"/>
                  <a:pt x="1098" y="247"/>
                </a:cubicBezTo>
                <a:cubicBezTo>
                  <a:pt x="1098" y="250"/>
                  <a:pt x="1100" y="253"/>
                  <a:pt x="1103" y="254"/>
                </a:cubicBezTo>
                <a:cubicBezTo>
                  <a:pt x="1104" y="254"/>
                  <a:pt x="1105" y="254"/>
                  <a:pt x="1107" y="254"/>
                </a:cubicBezTo>
                <a:cubicBezTo>
                  <a:pt x="1113" y="255"/>
                  <a:pt x="1115" y="257"/>
                  <a:pt x="1115" y="263"/>
                </a:cubicBezTo>
                <a:cubicBezTo>
                  <a:pt x="1115" y="266"/>
                  <a:pt x="1116" y="268"/>
                  <a:pt x="1115" y="271"/>
                </a:cubicBezTo>
                <a:cubicBezTo>
                  <a:pt x="1115" y="274"/>
                  <a:pt x="1114" y="278"/>
                  <a:pt x="1111" y="280"/>
                </a:cubicBezTo>
                <a:cubicBezTo>
                  <a:pt x="1110" y="280"/>
                  <a:pt x="1110" y="281"/>
                  <a:pt x="1109" y="281"/>
                </a:cubicBezTo>
                <a:cubicBezTo>
                  <a:pt x="1108" y="281"/>
                  <a:pt x="1107" y="280"/>
                  <a:pt x="1107" y="280"/>
                </a:cubicBezTo>
                <a:cubicBezTo>
                  <a:pt x="1106" y="275"/>
                  <a:pt x="1106" y="270"/>
                  <a:pt x="1105" y="266"/>
                </a:cubicBezTo>
                <a:cubicBezTo>
                  <a:pt x="1104" y="264"/>
                  <a:pt x="1101" y="261"/>
                  <a:pt x="1099" y="260"/>
                </a:cubicBezTo>
                <a:cubicBezTo>
                  <a:pt x="1095" y="258"/>
                  <a:pt x="1090" y="258"/>
                  <a:pt x="1085" y="260"/>
                </a:cubicBezTo>
                <a:cubicBezTo>
                  <a:pt x="1084" y="260"/>
                  <a:pt x="1083" y="262"/>
                  <a:pt x="1082" y="263"/>
                </a:cubicBezTo>
                <a:cubicBezTo>
                  <a:pt x="1082" y="265"/>
                  <a:pt x="1081" y="267"/>
                  <a:pt x="1081" y="269"/>
                </a:cubicBezTo>
                <a:cubicBezTo>
                  <a:pt x="1080" y="277"/>
                  <a:pt x="1083" y="284"/>
                  <a:pt x="1084" y="292"/>
                </a:cubicBezTo>
                <a:cubicBezTo>
                  <a:pt x="1084" y="292"/>
                  <a:pt x="1084" y="292"/>
                  <a:pt x="1084" y="292"/>
                </a:cubicBezTo>
                <a:cubicBezTo>
                  <a:pt x="1084" y="293"/>
                  <a:pt x="1084" y="293"/>
                  <a:pt x="1084" y="293"/>
                </a:cubicBezTo>
                <a:cubicBezTo>
                  <a:pt x="1084" y="293"/>
                  <a:pt x="1084" y="292"/>
                  <a:pt x="1084" y="292"/>
                </a:cubicBezTo>
                <a:cubicBezTo>
                  <a:pt x="1082" y="293"/>
                  <a:pt x="1080" y="293"/>
                  <a:pt x="1078" y="293"/>
                </a:cubicBezTo>
                <a:cubicBezTo>
                  <a:pt x="1066" y="290"/>
                  <a:pt x="1055" y="294"/>
                  <a:pt x="1045" y="300"/>
                </a:cubicBezTo>
                <a:cubicBezTo>
                  <a:pt x="1044" y="301"/>
                  <a:pt x="1043" y="301"/>
                  <a:pt x="1043" y="301"/>
                </a:cubicBezTo>
                <a:cubicBezTo>
                  <a:pt x="1041" y="302"/>
                  <a:pt x="1040" y="304"/>
                  <a:pt x="1038" y="305"/>
                </a:cubicBezTo>
                <a:cubicBezTo>
                  <a:pt x="1035" y="307"/>
                  <a:pt x="1035" y="305"/>
                  <a:pt x="1033" y="304"/>
                </a:cubicBezTo>
                <a:cubicBezTo>
                  <a:pt x="1030" y="301"/>
                  <a:pt x="1027" y="301"/>
                  <a:pt x="1026" y="303"/>
                </a:cubicBezTo>
                <a:cubicBezTo>
                  <a:pt x="1024" y="308"/>
                  <a:pt x="1024" y="314"/>
                  <a:pt x="1027" y="317"/>
                </a:cubicBezTo>
                <a:cubicBezTo>
                  <a:pt x="1034" y="322"/>
                  <a:pt x="1040" y="327"/>
                  <a:pt x="1048" y="330"/>
                </a:cubicBezTo>
                <a:cubicBezTo>
                  <a:pt x="1057" y="333"/>
                  <a:pt x="1064" y="337"/>
                  <a:pt x="1072" y="342"/>
                </a:cubicBezTo>
                <a:cubicBezTo>
                  <a:pt x="1074" y="343"/>
                  <a:pt x="1076" y="344"/>
                  <a:pt x="1078" y="345"/>
                </a:cubicBezTo>
                <a:cubicBezTo>
                  <a:pt x="1081" y="346"/>
                  <a:pt x="1085" y="345"/>
                  <a:pt x="1087" y="342"/>
                </a:cubicBezTo>
                <a:cubicBezTo>
                  <a:pt x="1087" y="341"/>
                  <a:pt x="1088" y="340"/>
                  <a:pt x="1089" y="339"/>
                </a:cubicBezTo>
                <a:cubicBezTo>
                  <a:pt x="1089" y="339"/>
                  <a:pt x="1089" y="339"/>
                  <a:pt x="1089" y="339"/>
                </a:cubicBezTo>
                <a:cubicBezTo>
                  <a:pt x="1088" y="338"/>
                  <a:pt x="1088" y="338"/>
                  <a:pt x="1088" y="338"/>
                </a:cubicBezTo>
                <a:cubicBezTo>
                  <a:pt x="1089" y="338"/>
                  <a:pt x="1089" y="338"/>
                  <a:pt x="1089" y="338"/>
                </a:cubicBezTo>
                <a:cubicBezTo>
                  <a:pt x="1089" y="338"/>
                  <a:pt x="1089" y="339"/>
                  <a:pt x="1089" y="339"/>
                </a:cubicBezTo>
                <a:cubicBezTo>
                  <a:pt x="1092" y="338"/>
                  <a:pt x="1095" y="337"/>
                  <a:pt x="1098" y="339"/>
                </a:cubicBezTo>
                <a:cubicBezTo>
                  <a:pt x="1105" y="344"/>
                  <a:pt x="1113" y="347"/>
                  <a:pt x="1121" y="345"/>
                </a:cubicBezTo>
                <a:cubicBezTo>
                  <a:pt x="1123" y="345"/>
                  <a:pt x="1124" y="346"/>
                  <a:pt x="1125" y="346"/>
                </a:cubicBezTo>
                <a:cubicBezTo>
                  <a:pt x="1129" y="347"/>
                  <a:pt x="1131" y="349"/>
                  <a:pt x="1131" y="354"/>
                </a:cubicBezTo>
                <a:cubicBezTo>
                  <a:pt x="1131" y="354"/>
                  <a:pt x="1131" y="355"/>
                  <a:pt x="1131" y="356"/>
                </a:cubicBezTo>
                <a:cubicBezTo>
                  <a:pt x="1131" y="358"/>
                  <a:pt x="1134" y="361"/>
                  <a:pt x="1136" y="360"/>
                </a:cubicBezTo>
                <a:cubicBezTo>
                  <a:pt x="1141" y="359"/>
                  <a:pt x="1145" y="358"/>
                  <a:pt x="1150" y="357"/>
                </a:cubicBezTo>
                <a:cubicBezTo>
                  <a:pt x="1153" y="356"/>
                  <a:pt x="1156" y="353"/>
                  <a:pt x="1160" y="354"/>
                </a:cubicBezTo>
                <a:cubicBezTo>
                  <a:pt x="1168" y="355"/>
                  <a:pt x="1172" y="349"/>
                  <a:pt x="1177" y="344"/>
                </a:cubicBezTo>
                <a:cubicBezTo>
                  <a:pt x="1177" y="343"/>
                  <a:pt x="1177" y="343"/>
                  <a:pt x="1178" y="342"/>
                </a:cubicBezTo>
                <a:cubicBezTo>
                  <a:pt x="1181" y="336"/>
                  <a:pt x="1180" y="332"/>
                  <a:pt x="1173" y="329"/>
                </a:cubicBezTo>
                <a:cubicBezTo>
                  <a:pt x="1171" y="328"/>
                  <a:pt x="1169" y="328"/>
                  <a:pt x="1169" y="325"/>
                </a:cubicBezTo>
                <a:cubicBezTo>
                  <a:pt x="1168" y="322"/>
                  <a:pt x="1169" y="320"/>
                  <a:pt x="1171" y="318"/>
                </a:cubicBezTo>
                <a:cubicBezTo>
                  <a:pt x="1173" y="316"/>
                  <a:pt x="1175" y="315"/>
                  <a:pt x="1176" y="314"/>
                </a:cubicBezTo>
                <a:cubicBezTo>
                  <a:pt x="1181" y="312"/>
                  <a:pt x="1185" y="310"/>
                  <a:pt x="1189" y="308"/>
                </a:cubicBezTo>
                <a:cubicBezTo>
                  <a:pt x="1194" y="305"/>
                  <a:pt x="1198" y="301"/>
                  <a:pt x="1200" y="296"/>
                </a:cubicBezTo>
                <a:cubicBezTo>
                  <a:pt x="1200" y="294"/>
                  <a:pt x="1201" y="293"/>
                  <a:pt x="1201" y="292"/>
                </a:cubicBezTo>
                <a:cubicBezTo>
                  <a:pt x="1201" y="291"/>
                  <a:pt x="1202" y="290"/>
                  <a:pt x="1202" y="290"/>
                </a:cubicBezTo>
                <a:cubicBezTo>
                  <a:pt x="1203" y="287"/>
                  <a:pt x="1206" y="285"/>
                  <a:pt x="1208" y="286"/>
                </a:cubicBezTo>
                <a:cubicBezTo>
                  <a:pt x="1215" y="289"/>
                  <a:pt x="1222" y="287"/>
                  <a:pt x="1229" y="287"/>
                </a:cubicBezTo>
                <a:cubicBezTo>
                  <a:pt x="1232" y="287"/>
                  <a:pt x="1234" y="283"/>
                  <a:pt x="1232" y="279"/>
                </a:cubicBezTo>
                <a:cubicBezTo>
                  <a:pt x="1232" y="278"/>
                  <a:pt x="1231" y="277"/>
                  <a:pt x="1231" y="276"/>
                </a:cubicBezTo>
                <a:cubicBezTo>
                  <a:pt x="1231" y="276"/>
                  <a:pt x="1231" y="276"/>
                  <a:pt x="1230" y="276"/>
                </a:cubicBezTo>
                <a:cubicBezTo>
                  <a:pt x="1230" y="276"/>
                  <a:pt x="1230" y="276"/>
                  <a:pt x="1229" y="275"/>
                </a:cubicBezTo>
                <a:cubicBezTo>
                  <a:pt x="1229" y="275"/>
                  <a:pt x="1228" y="275"/>
                  <a:pt x="1227" y="275"/>
                </a:cubicBezTo>
                <a:cubicBezTo>
                  <a:pt x="1228" y="274"/>
                  <a:pt x="1229" y="275"/>
                  <a:pt x="1229" y="275"/>
                </a:cubicBezTo>
                <a:cubicBezTo>
                  <a:pt x="1230" y="275"/>
                  <a:pt x="1230" y="275"/>
                  <a:pt x="1231" y="276"/>
                </a:cubicBezTo>
                <a:cubicBezTo>
                  <a:pt x="1231" y="276"/>
                  <a:pt x="1231" y="276"/>
                  <a:pt x="1231" y="276"/>
                </a:cubicBezTo>
                <a:cubicBezTo>
                  <a:pt x="1237" y="277"/>
                  <a:pt x="1243" y="276"/>
                  <a:pt x="1246" y="270"/>
                </a:cubicBezTo>
                <a:cubicBezTo>
                  <a:pt x="1248" y="267"/>
                  <a:pt x="1250" y="264"/>
                  <a:pt x="1252" y="262"/>
                </a:cubicBezTo>
                <a:cubicBezTo>
                  <a:pt x="1255" y="260"/>
                  <a:pt x="1257" y="257"/>
                  <a:pt x="1259" y="254"/>
                </a:cubicBezTo>
                <a:cubicBezTo>
                  <a:pt x="1262" y="251"/>
                  <a:pt x="1262" y="247"/>
                  <a:pt x="1259" y="243"/>
                </a:cubicBezTo>
                <a:cubicBezTo>
                  <a:pt x="1257" y="241"/>
                  <a:pt x="1255" y="238"/>
                  <a:pt x="1256" y="235"/>
                </a:cubicBezTo>
                <a:cubicBezTo>
                  <a:pt x="1255" y="235"/>
                  <a:pt x="1255" y="235"/>
                  <a:pt x="1255" y="235"/>
                </a:cubicBezTo>
                <a:cubicBezTo>
                  <a:pt x="1255" y="234"/>
                  <a:pt x="1254" y="234"/>
                  <a:pt x="1254" y="234"/>
                </a:cubicBezTo>
                <a:cubicBezTo>
                  <a:pt x="1255" y="234"/>
                  <a:pt x="1255" y="234"/>
                  <a:pt x="1256" y="234"/>
                </a:cubicBezTo>
                <a:cubicBezTo>
                  <a:pt x="1256" y="234"/>
                  <a:pt x="1256" y="235"/>
                  <a:pt x="1256" y="235"/>
                </a:cubicBezTo>
                <a:cubicBezTo>
                  <a:pt x="1259" y="236"/>
                  <a:pt x="1262" y="237"/>
                  <a:pt x="1265" y="238"/>
                </a:cubicBezTo>
                <a:cubicBezTo>
                  <a:pt x="1269" y="239"/>
                  <a:pt x="1271" y="237"/>
                  <a:pt x="1272" y="233"/>
                </a:cubicBezTo>
                <a:cubicBezTo>
                  <a:pt x="1273" y="230"/>
                  <a:pt x="1272" y="226"/>
                  <a:pt x="1268" y="224"/>
                </a:cubicBezTo>
                <a:cubicBezTo>
                  <a:pt x="1266" y="223"/>
                  <a:pt x="1263" y="222"/>
                  <a:pt x="1261" y="221"/>
                </a:cubicBezTo>
                <a:cubicBezTo>
                  <a:pt x="1260" y="221"/>
                  <a:pt x="1260" y="221"/>
                  <a:pt x="1259" y="220"/>
                </a:cubicBezTo>
                <a:cubicBezTo>
                  <a:pt x="1260" y="219"/>
                  <a:pt x="1261" y="218"/>
                  <a:pt x="1262" y="218"/>
                </a:cubicBezTo>
                <a:cubicBezTo>
                  <a:pt x="1264" y="217"/>
                  <a:pt x="1266" y="216"/>
                  <a:pt x="1267" y="216"/>
                </a:cubicBezTo>
                <a:cubicBezTo>
                  <a:pt x="1274" y="217"/>
                  <a:pt x="1280" y="217"/>
                  <a:pt x="1286" y="217"/>
                </a:cubicBezTo>
                <a:cubicBezTo>
                  <a:pt x="1290" y="216"/>
                  <a:pt x="1292" y="215"/>
                  <a:pt x="1293" y="211"/>
                </a:cubicBezTo>
                <a:cubicBezTo>
                  <a:pt x="1294" y="209"/>
                  <a:pt x="1294" y="208"/>
                  <a:pt x="1294" y="207"/>
                </a:cubicBezTo>
                <a:cubicBezTo>
                  <a:pt x="1295" y="207"/>
                  <a:pt x="1297" y="208"/>
                  <a:pt x="1297" y="209"/>
                </a:cubicBezTo>
                <a:cubicBezTo>
                  <a:pt x="1299" y="209"/>
                  <a:pt x="1300" y="210"/>
                  <a:pt x="1301" y="211"/>
                </a:cubicBezTo>
                <a:cubicBezTo>
                  <a:pt x="1310" y="216"/>
                  <a:pt x="1316" y="214"/>
                  <a:pt x="1322" y="207"/>
                </a:cubicBezTo>
                <a:cubicBezTo>
                  <a:pt x="1330" y="198"/>
                  <a:pt x="1337" y="190"/>
                  <a:pt x="1347" y="185"/>
                </a:cubicBezTo>
                <a:cubicBezTo>
                  <a:pt x="1352" y="182"/>
                  <a:pt x="1357" y="181"/>
                  <a:pt x="1360" y="176"/>
                </a:cubicBezTo>
                <a:cubicBezTo>
                  <a:pt x="1362" y="173"/>
                  <a:pt x="1365" y="172"/>
                  <a:pt x="1369" y="171"/>
                </a:cubicBezTo>
                <a:cubicBezTo>
                  <a:pt x="1379" y="167"/>
                  <a:pt x="1388" y="160"/>
                  <a:pt x="1400" y="159"/>
                </a:cubicBezTo>
                <a:cubicBezTo>
                  <a:pt x="1409" y="154"/>
                  <a:pt x="1419" y="148"/>
                  <a:pt x="1428" y="142"/>
                </a:cubicBezTo>
                <a:cubicBezTo>
                  <a:pt x="1429" y="141"/>
                  <a:pt x="1430" y="139"/>
                  <a:pt x="1430" y="137"/>
                </a:cubicBezTo>
                <a:cubicBezTo>
                  <a:pt x="1431" y="135"/>
                  <a:pt x="1430" y="134"/>
                  <a:pt x="1425" y="132"/>
                </a:cubicBezTo>
                <a:cubicBezTo>
                  <a:pt x="1423" y="131"/>
                  <a:pt x="1420" y="130"/>
                  <a:pt x="1418" y="129"/>
                </a:cubicBezTo>
                <a:cubicBezTo>
                  <a:pt x="1418" y="129"/>
                  <a:pt x="1418" y="130"/>
                  <a:pt x="1417" y="130"/>
                </a:cubicBezTo>
                <a:cubicBezTo>
                  <a:pt x="1417" y="131"/>
                  <a:pt x="1417" y="131"/>
                  <a:pt x="1417" y="131"/>
                </a:cubicBezTo>
                <a:cubicBezTo>
                  <a:pt x="1417" y="129"/>
                  <a:pt x="1417" y="129"/>
                  <a:pt x="1417" y="129"/>
                </a:cubicBezTo>
                <a:cubicBezTo>
                  <a:pt x="1417" y="129"/>
                  <a:pt x="1418" y="129"/>
                  <a:pt x="1418" y="129"/>
                </a:cubicBezTo>
                <a:cubicBezTo>
                  <a:pt x="1419" y="127"/>
                  <a:pt x="1419" y="125"/>
                  <a:pt x="1423" y="125"/>
                </a:cubicBezTo>
                <a:cubicBezTo>
                  <a:pt x="1433" y="124"/>
                  <a:pt x="1443" y="123"/>
                  <a:pt x="1454" y="122"/>
                </a:cubicBezTo>
                <a:cubicBezTo>
                  <a:pt x="1463" y="117"/>
                  <a:pt x="1473" y="112"/>
                  <a:pt x="1483" y="107"/>
                </a:cubicBezTo>
                <a:cubicBezTo>
                  <a:pt x="1484" y="107"/>
                  <a:pt x="1486" y="106"/>
                  <a:pt x="1486" y="105"/>
                </a:cubicBezTo>
                <a:cubicBezTo>
                  <a:pt x="1489" y="103"/>
                  <a:pt x="1491" y="100"/>
                  <a:pt x="1493" y="97"/>
                </a:cubicBezTo>
                <a:cubicBezTo>
                  <a:pt x="1494" y="93"/>
                  <a:pt x="1494" y="89"/>
                  <a:pt x="1494" y="85"/>
                </a:cubicBezTo>
                <a:cubicBezTo>
                  <a:pt x="1494" y="81"/>
                  <a:pt x="1492" y="77"/>
                  <a:pt x="1488" y="75"/>
                </a:cubicBezTo>
                <a:close/>
                <a:moveTo>
                  <a:pt x="1185" y="113"/>
                </a:moveTo>
                <a:cubicBezTo>
                  <a:pt x="1184" y="114"/>
                  <a:pt x="1184" y="114"/>
                  <a:pt x="1183" y="114"/>
                </a:cubicBezTo>
                <a:cubicBezTo>
                  <a:pt x="1184" y="114"/>
                  <a:pt x="1184" y="113"/>
                  <a:pt x="1184" y="113"/>
                </a:cubicBezTo>
                <a:cubicBezTo>
                  <a:pt x="1185" y="113"/>
                  <a:pt x="1185" y="113"/>
                  <a:pt x="1185" y="113"/>
                </a:cubicBezTo>
                <a:close/>
                <a:moveTo>
                  <a:pt x="1117" y="289"/>
                </a:moveTo>
                <a:cubicBezTo>
                  <a:pt x="1117" y="288"/>
                  <a:pt x="1116" y="288"/>
                  <a:pt x="1116" y="288"/>
                </a:cubicBezTo>
                <a:cubicBezTo>
                  <a:pt x="1117" y="288"/>
                  <a:pt x="1117" y="288"/>
                  <a:pt x="1117" y="288"/>
                </a:cubicBezTo>
                <a:cubicBezTo>
                  <a:pt x="1118" y="289"/>
                  <a:pt x="1118" y="289"/>
                  <a:pt x="1118" y="289"/>
                </a:cubicBezTo>
                <a:lnTo>
                  <a:pt x="1117" y="289"/>
                </a:lnTo>
                <a:close/>
                <a:moveTo>
                  <a:pt x="1126" y="255"/>
                </a:moveTo>
                <a:cubicBezTo>
                  <a:pt x="1125" y="256"/>
                  <a:pt x="1125" y="256"/>
                  <a:pt x="1125" y="256"/>
                </a:cubicBezTo>
                <a:cubicBezTo>
                  <a:pt x="1126" y="255"/>
                  <a:pt x="1126" y="255"/>
                  <a:pt x="1126" y="255"/>
                </a:cubicBezTo>
                <a:cubicBezTo>
                  <a:pt x="1127" y="254"/>
                  <a:pt x="1127" y="254"/>
                  <a:pt x="1127" y="254"/>
                </a:cubicBezTo>
                <a:lnTo>
                  <a:pt x="1126" y="255"/>
                </a:lnTo>
                <a:close/>
                <a:moveTo>
                  <a:pt x="1148" y="303"/>
                </a:moveTo>
                <a:cubicBezTo>
                  <a:pt x="1148" y="303"/>
                  <a:pt x="1148" y="304"/>
                  <a:pt x="1148" y="304"/>
                </a:cubicBezTo>
                <a:cubicBezTo>
                  <a:pt x="1148" y="304"/>
                  <a:pt x="1148" y="305"/>
                  <a:pt x="1147" y="305"/>
                </a:cubicBezTo>
                <a:cubicBezTo>
                  <a:pt x="1147" y="306"/>
                  <a:pt x="1146" y="306"/>
                  <a:pt x="1146" y="306"/>
                </a:cubicBezTo>
                <a:cubicBezTo>
                  <a:pt x="1145" y="307"/>
                  <a:pt x="1145" y="307"/>
                  <a:pt x="1144" y="307"/>
                </a:cubicBezTo>
                <a:cubicBezTo>
                  <a:pt x="1145" y="306"/>
                  <a:pt x="1146" y="306"/>
                  <a:pt x="1147" y="305"/>
                </a:cubicBezTo>
                <a:cubicBezTo>
                  <a:pt x="1147" y="305"/>
                  <a:pt x="1148" y="304"/>
                  <a:pt x="1148" y="304"/>
                </a:cubicBezTo>
                <a:cubicBezTo>
                  <a:pt x="1148" y="303"/>
                  <a:pt x="1148" y="302"/>
                  <a:pt x="1148" y="302"/>
                </a:cubicBezTo>
                <a:cubicBezTo>
                  <a:pt x="1148" y="302"/>
                  <a:pt x="1148" y="303"/>
                  <a:pt x="1148" y="303"/>
                </a:cubicBezTo>
                <a:close/>
                <a:moveTo>
                  <a:pt x="1247" y="216"/>
                </a:moveTo>
                <a:cubicBezTo>
                  <a:pt x="1246" y="215"/>
                  <a:pt x="1246" y="215"/>
                  <a:pt x="1246" y="215"/>
                </a:cubicBezTo>
                <a:cubicBezTo>
                  <a:pt x="1248" y="215"/>
                  <a:pt x="1248" y="215"/>
                  <a:pt x="1248" y="215"/>
                </a:cubicBezTo>
                <a:lnTo>
                  <a:pt x="1247" y="216"/>
                </a:lnTo>
                <a:close/>
                <a:moveTo>
                  <a:pt x="1406" y="137"/>
                </a:moveTo>
                <a:cubicBezTo>
                  <a:pt x="1405" y="137"/>
                  <a:pt x="1405" y="137"/>
                  <a:pt x="1404" y="137"/>
                </a:cubicBezTo>
                <a:cubicBezTo>
                  <a:pt x="1405" y="136"/>
                  <a:pt x="1405" y="136"/>
                  <a:pt x="1405" y="136"/>
                </a:cubicBezTo>
                <a:cubicBezTo>
                  <a:pt x="1405" y="136"/>
                  <a:pt x="1406" y="136"/>
                  <a:pt x="1407" y="136"/>
                </a:cubicBezTo>
                <a:cubicBezTo>
                  <a:pt x="1406" y="136"/>
                  <a:pt x="1406" y="137"/>
                  <a:pt x="1406" y="137"/>
                </a:cubicBezTo>
                <a:close/>
                <a:moveTo>
                  <a:pt x="1271" y="1273"/>
                </a:moveTo>
                <a:cubicBezTo>
                  <a:pt x="1270" y="1274"/>
                  <a:pt x="1270" y="1274"/>
                  <a:pt x="1270" y="1274"/>
                </a:cubicBezTo>
                <a:cubicBezTo>
                  <a:pt x="1270" y="1274"/>
                  <a:pt x="1270" y="1273"/>
                  <a:pt x="1271" y="1273"/>
                </a:cubicBezTo>
                <a:cubicBezTo>
                  <a:pt x="1271" y="1273"/>
                  <a:pt x="1271" y="1273"/>
                  <a:pt x="1271" y="1273"/>
                </a:cubicBezTo>
                <a:cubicBezTo>
                  <a:pt x="1271" y="1273"/>
                  <a:pt x="1271" y="1272"/>
                  <a:pt x="1272" y="1272"/>
                </a:cubicBezTo>
                <a:cubicBezTo>
                  <a:pt x="1269" y="1270"/>
                  <a:pt x="1267" y="1269"/>
                  <a:pt x="1263" y="1270"/>
                </a:cubicBezTo>
                <a:cubicBezTo>
                  <a:pt x="1262" y="1270"/>
                  <a:pt x="1261" y="1268"/>
                  <a:pt x="1261" y="1267"/>
                </a:cubicBezTo>
                <a:cubicBezTo>
                  <a:pt x="1262" y="1265"/>
                  <a:pt x="1263" y="1263"/>
                  <a:pt x="1264" y="1261"/>
                </a:cubicBezTo>
                <a:cubicBezTo>
                  <a:pt x="1266" y="1259"/>
                  <a:pt x="1268" y="1258"/>
                  <a:pt x="1270" y="1256"/>
                </a:cubicBezTo>
                <a:cubicBezTo>
                  <a:pt x="1270" y="1255"/>
                  <a:pt x="1270" y="1254"/>
                  <a:pt x="1270" y="1254"/>
                </a:cubicBezTo>
                <a:cubicBezTo>
                  <a:pt x="1270" y="1252"/>
                  <a:pt x="1268" y="1252"/>
                  <a:pt x="1267" y="1252"/>
                </a:cubicBezTo>
                <a:cubicBezTo>
                  <a:pt x="1265" y="1252"/>
                  <a:pt x="1263" y="1254"/>
                  <a:pt x="1261" y="1251"/>
                </a:cubicBezTo>
                <a:cubicBezTo>
                  <a:pt x="1260" y="1250"/>
                  <a:pt x="1261" y="1248"/>
                  <a:pt x="1263" y="1246"/>
                </a:cubicBezTo>
                <a:cubicBezTo>
                  <a:pt x="1264" y="1244"/>
                  <a:pt x="1265" y="1243"/>
                  <a:pt x="1266" y="1241"/>
                </a:cubicBezTo>
                <a:cubicBezTo>
                  <a:pt x="1266" y="1239"/>
                  <a:pt x="1266" y="1237"/>
                  <a:pt x="1265" y="1235"/>
                </a:cubicBezTo>
                <a:cubicBezTo>
                  <a:pt x="1264" y="1233"/>
                  <a:pt x="1262" y="1232"/>
                  <a:pt x="1261" y="1231"/>
                </a:cubicBezTo>
                <a:cubicBezTo>
                  <a:pt x="1259" y="1230"/>
                  <a:pt x="1257" y="1228"/>
                  <a:pt x="1255" y="1230"/>
                </a:cubicBezTo>
                <a:cubicBezTo>
                  <a:pt x="1253" y="1230"/>
                  <a:pt x="1252" y="1231"/>
                  <a:pt x="1250" y="1232"/>
                </a:cubicBezTo>
                <a:cubicBezTo>
                  <a:pt x="1245" y="1235"/>
                  <a:pt x="1241" y="1234"/>
                  <a:pt x="1236" y="1233"/>
                </a:cubicBezTo>
                <a:cubicBezTo>
                  <a:pt x="1233" y="1233"/>
                  <a:pt x="1232" y="1231"/>
                  <a:pt x="1233" y="1227"/>
                </a:cubicBezTo>
                <a:cubicBezTo>
                  <a:pt x="1233" y="1226"/>
                  <a:pt x="1233" y="1226"/>
                  <a:pt x="1233" y="1225"/>
                </a:cubicBezTo>
                <a:cubicBezTo>
                  <a:pt x="1233" y="1221"/>
                  <a:pt x="1231" y="1218"/>
                  <a:pt x="1228" y="1218"/>
                </a:cubicBezTo>
                <a:cubicBezTo>
                  <a:pt x="1226" y="1217"/>
                  <a:pt x="1224" y="1218"/>
                  <a:pt x="1222" y="1218"/>
                </a:cubicBezTo>
                <a:cubicBezTo>
                  <a:pt x="1222" y="1218"/>
                  <a:pt x="1222" y="1218"/>
                  <a:pt x="1222" y="1218"/>
                </a:cubicBezTo>
                <a:cubicBezTo>
                  <a:pt x="1221" y="1219"/>
                  <a:pt x="1221" y="1219"/>
                  <a:pt x="1221" y="1219"/>
                </a:cubicBezTo>
                <a:cubicBezTo>
                  <a:pt x="1221" y="1218"/>
                  <a:pt x="1221" y="1218"/>
                  <a:pt x="1221" y="1218"/>
                </a:cubicBezTo>
                <a:cubicBezTo>
                  <a:pt x="1222" y="1218"/>
                  <a:pt x="1222" y="1218"/>
                  <a:pt x="1222" y="1218"/>
                </a:cubicBezTo>
                <a:cubicBezTo>
                  <a:pt x="1224" y="1212"/>
                  <a:pt x="1228" y="1207"/>
                  <a:pt x="1233" y="1203"/>
                </a:cubicBezTo>
                <a:cubicBezTo>
                  <a:pt x="1237" y="1199"/>
                  <a:pt x="1239" y="1194"/>
                  <a:pt x="1242" y="1189"/>
                </a:cubicBezTo>
                <a:cubicBezTo>
                  <a:pt x="1242" y="1189"/>
                  <a:pt x="1242" y="1187"/>
                  <a:pt x="1242" y="1186"/>
                </a:cubicBezTo>
                <a:cubicBezTo>
                  <a:pt x="1242" y="1185"/>
                  <a:pt x="1239" y="1184"/>
                  <a:pt x="1237" y="1184"/>
                </a:cubicBezTo>
                <a:cubicBezTo>
                  <a:pt x="1230" y="1186"/>
                  <a:pt x="1224" y="1189"/>
                  <a:pt x="1219" y="1194"/>
                </a:cubicBezTo>
                <a:cubicBezTo>
                  <a:pt x="1209" y="1206"/>
                  <a:pt x="1201" y="1219"/>
                  <a:pt x="1194" y="1232"/>
                </a:cubicBezTo>
                <a:cubicBezTo>
                  <a:pt x="1190" y="1239"/>
                  <a:pt x="1185" y="1244"/>
                  <a:pt x="1178" y="1247"/>
                </a:cubicBezTo>
                <a:cubicBezTo>
                  <a:pt x="1175" y="1248"/>
                  <a:pt x="1175" y="1250"/>
                  <a:pt x="1177" y="1252"/>
                </a:cubicBezTo>
                <a:cubicBezTo>
                  <a:pt x="1179" y="1255"/>
                  <a:pt x="1178" y="1257"/>
                  <a:pt x="1176" y="1259"/>
                </a:cubicBezTo>
                <a:cubicBezTo>
                  <a:pt x="1174" y="1262"/>
                  <a:pt x="1171" y="1264"/>
                  <a:pt x="1169" y="1267"/>
                </a:cubicBezTo>
                <a:cubicBezTo>
                  <a:pt x="1168" y="1268"/>
                  <a:pt x="1169" y="1272"/>
                  <a:pt x="1171" y="1272"/>
                </a:cubicBezTo>
                <a:cubicBezTo>
                  <a:pt x="1173" y="1273"/>
                  <a:pt x="1175" y="1273"/>
                  <a:pt x="1177" y="1273"/>
                </a:cubicBezTo>
                <a:cubicBezTo>
                  <a:pt x="1184" y="1273"/>
                  <a:pt x="1191" y="1272"/>
                  <a:pt x="1198" y="1274"/>
                </a:cubicBezTo>
                <a:cubicBezTo>
                  <a:pt x="1203" y="1276"/>
                  <a:pt x="1208" y="1276"/>
                  <a:pt x="1214" y="1274"/>
                </a:cubicBezTo>
                <a:cubicBezTo>
                  <a:pt x="1220" y="1273"/>
                  <a:pt x="1224" y="1277"/>
                  <a:pt x="1229" y="1279"/>
                </a:cubicBezTo>
                <a:cubicBezTo>
                  <a:pt x="1230" y="1279"/>
                  <a:pt x="1230" y="1280"/>
                  <a:pt x="1229" y="1281"/>
                </a:cubicBezTo>
                <a:cubicBezTo>
                  <a:pt x="1227" y="1283"/>
                  <a:pt x="1225" y="1284"/>
                  <a:pt x="1224" y="1286"/>
                </a:cubicBezTo>
                <a:cubicBezTo>
                  <a:pt x="1223" y="1287"/>
                  <a:pt x="1223" y="1289"/>
                  <a:pt x="1224" y="1290"/>
                </a:cubicBezTo>
                <a:cubicBezTo>
                  <a:pt x="1224" y="1291"/>
                  <a:pt x="1226" y="1292"/>
                  <a:pt x="1227" y="1292"/>
                </a:cubicBezTo>
                <a:cubicBezTo>
                  <a:pt x="1230" y="1292"/>
                  <a:pt x="1233" y="1290"/>
                  <a:pt x="1234" y="1288"/>
                </a:cubicBezTo>
                <a:cubicBezTo>
                  <a:pt x="1238" y="1282"/>
                  <a:pt x="1244" y="1281"/>
                  <a:pt x="1249" y="1277"/>
                </a:cubicBezTo>
                <a:cubicBezTo>
                  <a:pt x="1249" y="1277"/>
                  <a:pt x="1250" y="1278"/>
                  <a:pt x="1250" y="1278"/>
                </a:cubicBezTo>
                <a:cubicBezTo>
                  <a:pt x="1250" y="1282"/>
                  <a:pt x="1249" y="1285"/>
                  <a:pt x="1248" y="1288"/>
                </a:cubicBezTo>
                <a:cubicBezTo>
                  <a:pt x="1248" y="1289"/>
                  <a:pt x="1249" y="1291"/>
                  <a:pt x="1250" y="1292"/>
                </a:cubicBezTo>
                <a:cubicBezTo>
                  <a:pt x="1253" y="1294"/>
                  <a:pt x="1257" y="1298"/>
                  <a:pt x="1262" y="1298"/>
                </a:cubicBezTo>
                <a:cubicBezTo>
                  <a:pt x="1265" y="1298"/>
                  <a:pt x="1268" y="1297"/>
                  <a:pt x="1269" y="1295"/>
                </a:cubicBezTo>
                <a:cubicBezTo>
                  <a:pt x="1271" y="1290"/>
                  <a:pt x="1273" y="1286"/>
                  <a:pt x="1274" y="1281"/>
                </a:cubicBezTo>
                <a:cubicBezTo>
                  <a:pt x="1276" y="1278"/>
                  <a:pt x="1274" y="1275"/>
                  <a:pt x="1272" y="1273"/>
                </a:cubicBezTo>
                <a:cubicBezTo>
                  <a:pt x="1272" y="1273"/>
                  <a:pt x="1271" y="1273"/>
                  <a:pt x="1271" y="1273"/>
                </a:cubicBezTo>
                <a:close/>
                <a:moveTo>
                  <a:pt x="1146" y="368"/>
                </a:moveTo>
                <a:cubicBezTo>
                  <a:pt x="1147" y="368"/>
                  <a:pt x="1147" y="368"/>
                  <a:pt x="1147" y="368"/>
                </a:cubicBezTo>
                <a:cubicBezTo>
                  <a:pt x="1147" y="368"/>
                  <a:pt x="1147" y="368"/>
                  <a:pt x="1147" y="367"/>
                </a:cubicBezTo>
                <a:cubicBezTo>
                  <a:pt x="1147" y="368"/>
                  <a:pt x="1147" y="368"/>
                  <a:pt x="1147" y="368"/>
                </a:cubicBezTo>
                <a:cubicBezTo>
                  <a:pt x="1146" y="368"/>
                  <a:pt x="1146" y="368"/>
                  <a:pt x="1146" y="368"/>
                </a:cubicBezTo>
                <a:close/>
                <a:moveTo>
                  <a:pt x="1142" y="375"/>
                </a:moveTo>
                <a:cubicBezTo>
                  <a:pt x="1143" y="375"/>
                  <a:pt x="1145" y="374"/>
                  <a:pt x="1145" y="373"/>
                </a:cubicBezTo>
                <a:cubicBezTo>
                  <a:pt x="1146" y="372"/>
                  <a:pt x="1146" y="370"/>
                  <a:pt x="1146" y="368"/>
                </a:cubicBezTo>
                <a:cubicBezTo>
                  <a:pt x="1145" y="368"/>
                  <a:pt x="1143" y="368"/>
                  <a:pt x="1142" y="370"/>
                </a:cubicBezTo>
                <a:cubicBezTo>
                  <a:pt x="1140" y="371"/>
                  <a:pt x="1140" y="374"/>
                  <a:pt x="1142" y="375"/>
                </a:cubicBezTo>
                <a:close/>
                <a:moveTo>
                  <a:pt x="1148" y="365"/>
                </a:moveTo>
                <a:cubicBezTo>
                  <a:pt x="1147" y="366"/>
                  <a:pt x="1147" y="366"/>
                  <a:pt x="1147" y="367"/>
                </a:cubicBezTo>
                <a:cubicBezTo>
                  <a:pt x="1149" y="366"/>
                  <a:pt x="1149" y="366"/>
                  <a:pt x="1149" y="366"/>
                </a:cubicBezTo>
                <a:cubicBezTo>
                  <a:pt x="1149" y="366"/>
                  <a:pt x="1148" y="365"/>
                  <a:pt x="1148" y="365"/>
                </a:cubicBezTo>
                <a:close/>
                <a:moveTo>
                  <a:pt x="1117" y="217"/>
                </a:moveTo>
                <a:cubicBezTo>
                  <a:pt x="1117" y="218"/>
                  <a:pt x="1117" y="218"/>
                  <a:pt x="1117" y="218"/>
                </a:cubicBezTo>
                <a:cubicBezTo>
                  <a:pt x="1118" y="218"/>
                  <a:pt x="1118" y="218"/>
                  <a:pt x="1118" y="218"/>
                </a:cubicBezTo>
                <a:cubicBezTo>
                  <a:pt x="1118" y="218"/>
                  <a:pt x="1118" y="218"/>
                  <a:pt x="1118" y="217"/>
                </a:cubicBezTo>
                <a:cubicBezTo>
                  <a:pt x="1118" y="217"/>
                  <a:pt x="1118" y="217"/>
                  <a:pt x="1117" y="217"/>
                </a:cubicBezTo>
                <a:close/>
                <a:moveTo>
                  <a:pt x="1130" y="206"/>
                </a:moveTo>
                <a:cubicBezTo>
                  <a:pt x="1130" y="206"/>
                  <a:pt x="1130" y="206"/>
                  <a:pt x="1130" y="206"/>
                </a:cubicBezTo>
                <a:cubicBezTo>
                  <a:pt x="1130" y="206"/>
                  <a:pt x="1130" y="206"/>
                  <a:pt x="1130" y="206"/>
                </a:cubicBezTo>
                <a:cubicBezTo>
                  <a:pt x="1130" y="204"/>
                  <a:pt x="1130" y="204"/>
                  <a:pt x="1131" y="205"/>
                </a:cubicBezTo>
                <a:cubicBezTo>
                  <a:pt x="1131" y="205"/>
                  <a:pt x="1131" y="206"/>
                  <a:pt x="1130" y="206"/>
                </a:cubicBezTo>
                <a:cubicBezTo>
                  <a:pt x="1130" y="212"/>
                  <a:pt x="1130" y="212"/>
                  <a:pt x="1135" y="213"/>
                </a:cubicBezTo>
                <a:cubicBezTo>
                  <a:pt x="1136" y="213"/>
                  <a:pt x="1137" y="213"/>
                  <a:pt x="1138" y="213"/>
                </a:cubicBezTo>
                <a:cubicBezTo>
                  <a:pt x="1142" y="209"/>
                  <a:pt x="1143" y="204"/>
                  <a:pt x="1147" y="200"/>
                </a:cubicBezTo>
                <a:cubicBezTo>
                  <a:pt x="1151" y="197"/>
                  <a:pt x="1155" y="195"/>
                  <a:pt x="1156" y="190"/>
                </a:cubicBezTo>
                <a:cubicBezTo>
                  <a:pt x="1156" y="183"/>
                  <a:pt x="1156" y="176"/>
                  <a:pt x="1151" y="170"/>
                </a:cubicBezTo>
                <a:cubicBezTo>
                  <a:pt x="1150" y="169"/>
                  <a:pt x="1150" y="168"/>
                  <a:pt x="1149" y="167"/>
                </a:cubicBezTo>
                <a:cubicBezTo>
                  <a:pt x="1148" y="165"/>
                  <a:pt x="1148" y="163"/>
                  <a:pt x="1150" y="161"/>
                </a:cubicBezTo>
                <a:cubicBezTo>
                  <a:pt x="1152" y="157"/>
                  <a:pt x="1155" y="153"/>
                  <a:pt x="1159" y="151"/>
                </a:cubicBezTo>
                <a:cubicBezTo>
                  <a:pt x="1159" y="146"/>
                  <a:pt x="1157" y="142"/>
                  <a:pt x="1159" y="137"/>
                </a:cubicBezTo>
                <a:cubicBezTo>
                  <a:pt x="1160" y="134"/>
                  <a:pt x="1161" y="130"/>
                  <a:pt x="1161" y="127"/>
                </a:cubicBezTo>
                <a:cubicBezTo>
                  <a:pt x="1161" y="122"/>
                  <a:pt x="1155" y="122"/>
                  <a:pt x="1153" y="119"/>
                </a:cubicBezTo>
                <a:cubicBezTo>
                  <a:pt x="1150" y="116"/>
                  <a:pt x="1146" y="114"/>
                  <a:pt x="1142" y="112"/>
                </a:cubicBezTo>
                <a:cubicBezTo>
                  <a:pt x="1141" y="111"/>
                  <a:pt x="1140" y="109"/>
                  <a:pt x="1140" y="107"/>
                </a:cubicBezTo>
                <a:cubicBezTo>
                  <a:pt x="1139" y="101"/>
                  <a:pt x="1140" y="96"/>
                  <a:pt x="1140" y="90"/>
                </a:cubicBezTo>
                <a:cubicBezTo>
                  <a:pt x="1141" y="86"/>
                  <a:pt x="1142" y="81"/>
                  <a:pt x="1143" y="76"/>
                </a:cubicBezTo>
                <a:cubicBezTo>
                  <a:pt x="1144" y="68"/>
                  <a:pt x="1139" y="63"/>
                  <a:pt x="1134" y="58"/>
                </a:cubicBezTo>
                <a:cubicBezTo>
                  <a:pt x="1130" y="54"/>
                  <a:pt x="1125" y="55"/>
                  <a:pt x="1121" y="55"/>
                </a:cubicBezTo>
                <a:cubicBezTo>
                  <a:pt x="1118" y="55"/>
                  <a:pt x="1116" y="57"/>
                  <a:pt x="1115" y="60"/>
                </a:cubicBezTo>
                <a:cubicBezTo>
                  <a:pt x="1115" y="62"/>
                  <a:pt x="1116" y="64"/>
                  <a:pt x="1119" y="65"/>
                </a:cubicBezTo>
                <a:cubicBezTo>
                  <a:pt x="1121" y="66"/>
                  <a:pt x="1124" y="67"/>
                  <a:pt x="1126" y="68"/>
                </a:cubicBezTo>
                <a:cubicBezTo>
                  <a:pt x="1128" y="69"/>
                  <a:pt x="1128" y="71"/>
                  <a:pt x="1127" y="72"/>
                </a:cubicBezTo>
                <a:cubicBezTo>
                  <a:pt x="1126" y="72"/>
                  <a:pt x="1126" y="73"/>
                  <a:pt x="1125" y="73"/>
                </a:cubicBezTo>
                <a:cubicBezTo>
                  <a:pt x="1122" y="74"/>
                  <a:pt x="1119" y="73"/>
                  <a:pt x="1115" y="74"/>
                </a:cubicBezTo>
                <a:cubicBezTo>
                  <a:pt x="1112" y="74"/>
                  <a:pt x="1109" y="75"/>
                  <a:pt x="1105" y="76"/>
                </a:cubicBezTo>
                <a:cubicBezTo>
                  <a:pt x="1102" y="77"/>
                  <a:pt x="1099" y="82"/>
                  <a:pt x="1099" y="86"/>
                </a:cubicBezTo>
                <a:cubicBezTo>
                  <a:pt x="1100" y="89"/>
                  <a:pt x="1101" y="91"/>
                  <a:pt x="1102" y="94"/>
                </a:cubicBezTo>
                <a:cubicBezTo>
                  <a:pt x="1102" y="95"/>
                  <a:pt x="1101" y="96"/>
                  <a:pt x="1101" y="97"/>
                </a:cubicBezTo>
                <a:cubicBezTo>
                  <a:pt x="1101" y="98"/>
                  <a:pt x="1099" y="98"/>
                  <a:pt x="1099" y="97"/>
                </a:cubicBezTo>
                <a:cubicBezTo>
                  <a:pt x="1096" y="95"/>
                  <a:pt x="1093" y="94"/>
                  <a:pt x="1090" y="96"/>
                </a:cubicBezTo>
                <a:cubicBezTo>
                  <a:pt x="1086" y="99"/>
                  <a:pt x="1083" y="100"/>
                  <a:pt x="1078" y="100"/>
                </a:cubicBezTo>
                <a:cubicBezTo>
                  <a:pt x="1073" y="99"/>
                  <a:pt x="1073" y="103"/>
                  <a:pt x="1073" y="107"/>
                </a:cubicBezTo>
                <a:cubicBezTo>
                  <a:pt x="1074" y="110"/>
                  <a:pt x="1076" y="113"/>
                  <a:pt x="1078" y="116"/>
                </a:cubicBezTo>
                <a:cubicBezTo>
                  <a:pt x="1081" y="119"/>
                  <a:pt x="1083" y="122"/>
                  <a:pt x="1083" y="126"/>
                </a:cubicBezTo>
                <a:cubicBezTo>
                  <a:pt x="1083" y="126"/>
                  <a:pt x="1084" y="126"/>
                  <a:pt x="1084" y="126"/>
                </a:cubicBezTo>
                <a:cubicBezTo>
                  <a:pt x="1084" y="126"/>
                  <a:pt x="1085" y="127"/>
                  <a:pt x="1085" y="127"/>
                </a:cubicBezTo>
                <a:cubicBezTo>
                  <a:pt x="1086" y="127"/>
                  <a:pt x="1087" y="127"/>
                  <a:pt x="1088" y="127"/>
                </a:cubicBezTo>
                <a:cubicBezTo>
                  <a:pt x="1087" y="128"/>
                  <a:pt x="1086" y="128"/>
                  <a:pt x="1085" y="127"/>
                </a:cubicBezTo>
                <a:cubicBezTo>
                  <a:pt x="1084" y="127"/>
                  <a:pt x="1084" y="127"/>
                  <a:pt x="1083" y="127"/>
                </a:cubicBezTo>
                <a:cubicBezTo>
                  <a:pt x="1083" y="126"/>
                  <a:pt x="1083" y="126"/>
                  <a:pt x="1083" y="126"/>
                </a:cubicBezTo>
                <a:cubicBezTo>
                  <a:pt x="1079" y="126"/>
                  <a:pt x="1076" y="123"/>
                  <a:pt x="1072" y="121"/>
                </a:cubicBezTo>
                <a:cubicBezTo>
                  <a:pt x="1071" y="120"/>
                  <a:pt x="1068" y="121"/>
                  <a:pt x="1067" y="123"/>
                </a:cubicBezTo>
                <a:cubicBezTo>
                  <a:pt x="1061" y="133"/>
                  <a:pt x="1059" y="146"/>
                  <a:pt x="1053" y="157"/>
                </a:cubicBezTo>
                <a:cubicBezTo>
                  <a:pt x="1051" y="161"/>
                  <a:pt x="1053" y="165"/>
                  <a:pt x="1056" y="168"/>
                </a:cubicBezTo>
                <a:cubicBezTo>
                  <a:pt x="1060" y="171"/>
                  <a:pt x="1063" y="172"/>
                  <a:pt x="1068" y="173"/>
                </a:cubicBezTo>
                <a:cubicBezTo>
                  <a:pt x="1070" y="173"/>
                  <a:pt x="1072" y="174"/>
                  <a:pt x="1073" y="175"/>
                </a:cubicBezTo>
                <a:cubicBezTo>
                  <a:pt x="1074" y="176"/>
                  <a:pt x="1074" y="178"/>
                  <a:pt x="1074" y="179"/>
                </a:cubicBezTo>
                <a:cubicBezTo>
                  <a:pt x="1074" y="180"/>
                  <a:pt x="1073" y="182"/>
                  <a:pt x="1072" y="182"/>
                </a:cubicBezTo>
                <a:cubicBezTo>
                  <a:pt x="1071" y="182"/>
                  <a:pt x="1069" y="182"/>
                  <a:pt x="1068" y="182"/>
                </a:cubicBezTo>
                <a:cubicBezTo>
                  <a:pt x="1058" y="181"/>
                  <a:pt x="1053" y="184"/>
                  <a:pt x="1050" y="192"/>
                </a:cubicBezTo>
                <a:cubicBezTo>
                  <a:pt x="1048" y="198"/>
                  <a:pt x="1047" y="205"/>
                  <a:pt x="1046" y="212"/>
                </a:cubicBezTo>
                <a:cubicBezTo>
                  <a:pt x="1045" y="222"/>
                  <a:pt x="1049" y="229"/>
                  <a:pt x="1057" y="235"/>
                </a:cubicBezTo>
                <a:cubicBezTo>
                  <a:pt x="1060" y="236"/>
                  <a:pt x="1063" y="238"/>
                  <a:pt x="1065" y="238"/>
                </a:cubicBezTo>
                <a:cubicBezTo>
                  <a:pt x="1070" y="236"/>
                  <a:pt x="1075" y="238"/>
                  <a:pt x="1079" y="240"/>
                </a:cubicBezTo>
                <a:cubicBezTo>
                  <a:pt x="1082" y="242"/>
                  <a:pt x="1084" y="241"/>
                  <a:pt x="1086" y="239"/>
                </a:cubicBezTo>
                <a:cubicBezTo>
                  <a:pt x="1088" y="237"/>
                  <a:pt x="1091" y="236"/>
                  <a:pt x="1093" y="234"/>
                </a:cubicBezTo>
                <a:cubicBezTo>
                  <a:pt x="1092" y="234"/>
                  <a:pt x="1092" y="234"/>
                  <a:pt x="1092" y="234"/>
                </a:cubicBezTo>
                <a:cubicBezTo>
                  <a:pt x="1092" y="235"/>
                  <a:pt x="1093" y="235"/>
                  <a:pt x="1093" y="235"/>
                </a:cubicBezTo>
                <a:cubicBezTo>
                  <a:pt x="1093" y="235"/>
                  <a:pt x="1093" y="234"/>
                  <a:pt x="1093" y="234"/>
                </a:cubicBezTo>
                <a:cubicBezTo>
                  <a:pt x="1097" y="231"/>
                  <a:pt x="1102" y="230"/>
                  <a:pt x="1106" y="225"/>
                </a:cubicBezTo>
                <a:cubicBezTo>
                  <a:pt x="1109" y="222"/>
                  <a:pt x="1113" y="220"/>
                  <a:pt x="1117" y="217"/>
                </a:cubicBezTo>
                <a:cubicBezTo>
                  <a:pt x="1118" y="215"/>
                  <a:pt x="1120" y="213"/>
                  <a:pt x="1121" y="211"/>
                </a:cubicBezTo>
                <a:cubicBezTo>
                  <a:pt x="1123" y="207"/>
                  <a:pt x="1126" y="206"/>
                  <a:pt x="1130" y="206"/>
                </a:cubicBezTo>
                <a:close/>
                <a:moveTo>
                  <a:pt x="49" y="993"/>
                </a:moveTo>
                <a:cubicBezTo>
                  <a:pt x="47" y="992"/>
                  <a:pt x="43" y="994"/>
                  <a:pt x="42" y="996"/>
                </a:cubicBezTo>
                <a:cubicBezTo>
                  <a:pt x="39" y="999"/>
                  <a:pt x="38" y="1002"/>
                  <a:pt x="38" y="1006"/>
                </a:cubicBezTo>
                <a:cubicBezTo>
                  <a:pt x="38" y="1010"/>
                  <a:pt x="39" y="1014"/>
                  <a:pt x="39" y="1018"/>
                </a:cubicBezTo>
                <a:cubicBezTo>
                  <a:pt x="39" y="1018"/>
                  <a:pt x="39" y="1018"/>
                  <a:pt x="39" y="1018"/>
                </a:cubicBezTo>
                <a:cubicBezTo>
                  <a:pt x="39" y="1021"/>
                  <a:pt x="40" y="1025"/>
                  <a:pt x="40" y="1028"/>
                </a:cubicBezTo>
                <a:cubicBezTo>
                  <a:pt x="39" y="1037"/>
                  <a:pt x="42" y="1044"/>
                  <a:pt x="46" y="1052"/>
                </a:cubicBezTo>
                <a:cubicBezTo>
                  <a:pt x="47" y="1053"/>
                  <a:pt x="48" y="1053"/>
                  <a:pt x="50" y="1054"/>
                </a:cubicBezTo>
                <a:cubicBezTo>
                  <a:pt x="50" y="1054"/>
                  <a:pt x="51" y="1054"/>
                  <a:pt x="51" y="1054"/>
                </a:cubicBezTo>
                <a:cubicBezTo>
                  <a:pt x="52" y="1054"/>
                  <a:pt x="53" y="1053"/>
                  <a:pt x="53" y="1053"/>
                </a:cubicBezTo>
                <a:cubicBezTo>
                  <a:pt x="49" y="1041"/>
                  <a:pt x="52" y="1031"/>
                  <a:pt x="55" y="1020"/>
                </a:cubicBezTo>
                <a:cubicBezTo>
                  <a:pt x="57" y="1014"/>
                  <a:pt x="59" y="1009"/>
                  <a:pt x="61" y="1003"/>
                </a:cubicBezTo>
                <a:cubicBezTo>
                  <a:pt x="62" y="1002"/>
                  <a:pt x="61" y="1000"/>
                  <a:pt x="60" y="999"/>
                </a:cubicBezTo>
                <a:cubicBezTo>
                  <a:pt x="56" y="997"/>
                  <a:pt x="53" y="995"/>
                  <a:pt x="49" y="993"/>
                </a:cubicBezTo>
                <a:close/>
                <a:moveTo>
                  <a:pt x="52" y="973"/>
                </a:moveTo>
                <a:cubicBezTo>
                  <a:pt x="52" y="974"/>
                  <a:pt x="53" y="974"/>
                  <a:pt x="54" y="975"/>
                </a:cubicBezTo>
                <a:cubicBezTo>
                  <a:pt x="54" y="974"/>
                  <a:pt x="54" y="974"/>
                  <a:pt x="55" y="973"/>
                </a:cubicBezTo>
                <a:cubicBezTo>
                  <a:pt x="54" y="973"/>
                  <a:pt x="53" y="973"/>
                  <a:pt x="52" y="973"/>
                </a:cubicBezTo>
                <a:close/>
                <a:moveTo>
                  <a:pt x="63" y="975"/>
                </a:moveTo>
                <a:cubicBezTo>
                  <a:pt x="64" y="976"/>
                  <a:pt x="65" y="977"/>
                  <a:pt x="66" y="977"/>
                </a:cubicBezTo>
                <a:cubicBezTo>
                  <a:pt x="67" y="977"/>
                  <a:pt x="69" y="976"/>
                  <a:pt x="70" y="975"/>
                </a:cubicBezTo>
                <a:cubicBezTo>
                  <a:pt x="70" y="974"/>
                  <a:pt x="70" y="974"/>
                  <a:pt x="70" y="973"/>
                </a:cubicBezTo>
                <a:cubicBezTo>
                  <a:pt x="68" y="973"/>
                  <a:pt x="65" y="973"/>
                  <a:pt x="62" y="973"/>
                </a:cubicBezTo>
                <a:cubicBezTo>
                  <a:pt x="63" y="974"/>
                  <a:pt x="63" y="975"/>
                  <a:pt x="63" y="975"/>
                </a:cubicBezTo>
                <a:close/>
                <a:moveTo>
                  <a:pt x="133" y="1179"/>
                </a:moveTo>
                <a:cubicBezTo>
                  <a:pt x="150" y="1192"/>
                  <a:pt x="151" y="1181"/>
                  <a:pt x="151" y="1181"/>
                </a:cubicBezTo>
                <a:cubicBezTo>
                  <a:pt x="149" y="1182"/>
                  <a:pt x="147" y="1184"/>
                  <a:pt x="146" y="1184"/>
                </a:cubicBezTo>
                <a:cubicBezTo>
                  <a:pt x="142" y="1182"/>
                  <a:pt x="137" y="1182"/>
                  <a:pt x="133" y="1179"/>
                </a:cubicBezTo>
                <a:close/>
                <a:moveTo>
                  <a:pt x="1159" y="151"/>
                </a:moveTo>
                <a:cubicBezTo>
                  <a:pt x="1159" y="151"/>
                  <a:pt x="1159" y="151"/>
                  <a:pt x="1159" y="151"/>
                </a:cubicBezTo>
                <a:cubicBezTo>
                  <a:pt x="1159" y="151"/>
                  <a:pt x="1159" y="151"/>
                  <a:pt x="1159" y="151"/>
                </a:cubicBezTo>
                <a:cubicBezTo>
                  <a:pt x="1159" y="151"/>
                  <a:pt x="1159" y="151"/>
                  <a:pt x="1159" y="151"/>
                </a:cubicBezTo>
                <a:cubicBezTo>
                  <a:pt x="1159" y="151"/>
                  <a:pt x="1159" y="151"/>
                  <a:pt x="1159" y="151"/>
                </a:cubicBezTo>
                <a:close/>
                <a:moveTo>
                  <a:pt x="1027" y="124"/>
                </a:moveTo>
                <a:cubicBezTo>
                  <a:pt x="1028" y="126"/>
                  <a:pt x="1031" y="126"/>
                  <a:pt x="1033" y="124"/>
                </a:cubicBezTo>
                <a:cubicBezTo>
                  <a:pt x="1036" y="121"/>
                  <a:pt x="1039" y="117"/>
                  <a:pt x="1040" y="112"/>
                </a:cubicBezTo>
                <a:cubicBezTo>
                  <a:pt x="1041" y="111"/>
                  <a:pt x="1040" y="109"/>
                  <a:pt x="1039" y="108"/>
                </a:cubicBezTo>
                <a:cubicBezTo>
                  <a:pt x="1037" y="106"/>
                  <a:pt x="1035" y="105"/>
                  <a:pt x="1032" y="105"/>
                </a:cubicBezTo>
                <a:cubicBezTo>
                  <a:pt x="1026" y="106"/>
                  <a:pt x="1020" y="112"/>
                  <a:pt x="1024" y="118"/>
                </a:cubicBezTo>
                <a:cubicBezTo>
                  <a:pt x="1026" y="120"/>
                  <a:pt x="1026" y="122"/>
                  <a:pt x="1027" y="124"/>
                </a:cubicBezTo>
                <a:close/>
                <a:moveTo>
                  <a:pt x="1095" y="239"/>
                </a:moveTo>
                <a:cubicBezTo>
                  <a:pt x="1095" y="238"/>
                  <a:pt x="1095" y="237"/>
                  <a:pt x="1095" y="237"/>
                </a:cubicBezTo>
                <a:cubicBezTo>
                  <a:pt x="1094" y="236"/>
                  <a:pt x="1094" y="236"/>
                  <a:pt x="1093" y="235"/>
                </a:cubicBezTo>
                <a:cubicBezTo>
                  <a:pt x="1093" y="236"/>
                  <a:pt x="1093" y="238"/>
                  <a:pt x="1095" y="239"/>
                </a:cubicBezTo>
                <a:close/>
                <a:moveTo>
                  <a:pt x="1138" y="213"/>
                </a:moveTo>
                <a:cubicBezTo>
                  <a:pt x="1138" y="213"/>
                  <a:pt x="1138" y="214"/>
                  <a:pt x="1138" y="214"/>
                </a:cubicBezTo>
                <a:cubicBezTo>
                  <a:pt x="1138" y="214"/>
                  <a:pt x="1138" y="214"/>
                  <a:pt x="1138" y="214"/>
                </a:cubicBezTo>
                <a:cubicBezTo>
                  <a:pt x="1138" y="214"/>
                  <a:pt x="1139" y="214"/>
                  <a:pt x="1139" y="213"/>
                </a:cubicBezTo>
                <a:cubicBezTo>
                  <a:pt x="1139" y="213"/>
                  <a:pt x="1138" y="213"/>
                  <a:pt x="1138" y="213"/>
                </a:cubicBezTo>
                <a:close/>
                <a:moveTo>
                  <a:pt x="868" y="402"/>
                </a:moveTo>
                <a:cubicBezTo>
                  <a:pt x="871" y="402"/>
                  <a:pt x="873" y="400"/>
                  <a:pt x="875" y="398"/>
                </a:cubicBezTo>
                <a:cubicBezTo>
                  <a:pt x="876" y="398"/>
                  <a:pt x="876" y="396"/>
                  <a:pt x="876" y="395"/>
                </a:cubicBezTo>
                <a:cubicBezTo>
                  <a:pt x="877" y="394"/>
                  <a:pt x="876" y="394"/>
                  <a:pt x="875" y="394"/>
                </a:cubicBezTo>
                <a:cubicBezTo>
                  <a:pt x="870" y="392"/>
                  <a:pt x="864" y="393"/>
                  <a:pt x="859" y="393"/>
                </a:cubicBezTo>
                <a:cubicBezTo>
                  <a:pt x="854" y="394"/>
                  <a:pt x="852" y="397"/>
                  <a:pt x="851" y="401"/>
                </a:cubicBezTo>
                <a:cubicBezTo>
                  <a:pt x="857" y="402"/>
                  <a:pt x="862" y="403"/>
                  <a:pt x="868" y="402"/>
                </a:cubicBezTo>
                <a:close/>
                <a:moveTo>
                  <a:pt x="858" y="258"/>
                </a:moveTo>
                <a:cubicBezTo>
                  <a:pt x="857" y="261"/>
                  <a:pt x="856" y="263"/>
                  <a:pt x="855" y="266"/>
                </a:cubicBezTo>
                <a:cubicBezTo>
                  <a:pt x="854" y="271"/>
                  <a:pt x="854" y="275"/>
                  <a:pt x="850" y="279"/>
                </a:cubicBezTo>
                <a:cubicBezTo>
                  <a:pt x="850" y="280"/>
                  <a:pt x="849" y="282"/>
                  <a:pt x="849" y="283"/>
                </a:cubicBezTo>
                <a:cubicBezTo>
                  <a:pt x="850" y="290"/>
                  <a:pt x="853" y="296"/>
                  <a:pt x="850" y="303"/>
                </a:cubicBezTo>
                <a:cubicBezTo>
                  <a:pt x="850" y="303"/>
                  <a:pt x="852" y="305"/>
                  <a:pt x="853" y="306"/>
                </a:cubicBezTo>
                <a:cubicBezTo>
                  <a:pt x="854" y="307"/>
                  <a:pt x="856" y="308"/>
                  <a:pt x="856" y="308"/>
                </a:cubicBezTo>
                <a:cubicBezTo>
                  <a:pt x="854" y="315"/>
                  <a:pt x="859" y="317"/>
                  <a:pt x="864" y="317"/>
                </a:cubicBezTo>
                <a:cubicBezTo>
                  <a:pt x="870" y="318"/>
                  <a:pt x="876" y="319"/>
                  <a:pt x="882" y="319"/>
                </a:cubicBezTo>
                <a:cubicBezTo>
                  <a:pt x="883" y="319"/>
                  <a:pt x="884" y="320"/>
                  <a:pt x="884" y="320"/>
                </a:cubicBezTo>
                <a:cubicBezTo>
                  <a:pt x="883" y="321"/>
                  <a:pt x="883" y="323"/>
                  <a:pt x="882" y="324"/>
                </a:cubicBezTo>
                <a:cubicBezTo>
                  <a:pt x="879" y="325"/>
                  <a:pt x="877" y="325"/>
                  <a:pt x="874" y="326"/>
                </a:cubicBezTo>
                <a:cubicBezTo>
                  <a:pt x="870" y="327"/>
                  <a:pt x="868" y="330"/>
                  <a:pt x="868" y="334"/>
                </a:cubicBezTo>
                <a:cubicBezTo>
                  <a:pt x="867" y="336"/>
                  <a:pt x="867" y="339"/>
                  <a:pt x="867" y="342"/>
                </a:cubicBezTo>
                <a:cubicBezTo>
                  <a:pt x="867" y="344"/>
                  <a:pt x="869" y="348"/>
                  <a:pt x="871" y="348"/>
                </a:cubicBezTo>
                <a:cubicBezTo>
                  <a:pt x="876" y="350"/>
                  <a:pt x="882" y="351"/>
                  <a:pt x="887" y="353"/>
                </a:cubicBezTo>
                <a:cubicBezTo>
                  <a:pt x="892" y="354"/>
                  <a:pt x="898" y="351"/>
                  <a:pt x="901" y="346"/>
                </a:cubicBezTo>
                <a:cubicBezTo>
                  <a:pt x="901" y="345"/>
                  <a:pt x="902" y="343"/>
                  <a:pt x="902" y="342"/>
                </a:cubicBezTo>
                <a:cubicBezTo>
                  <a:pt x="904" y="337"/>
                  <a:pt x="908" y="335"/>
                  <a:pt x="913" y="334"/>
                </a:cubicBezTo>
                <a:cubicBezTo>
                  <a:pt x="914" y="330"/>
                  <a:pt x="916" y="326"/>
                  <a:pt x="918" y="322"/>
                </a:cubicBezTo>
                <a:cubicBezTo>
                  <a:pt x="920" y="318"/>
                  <a:pt x="923" y="314"/>
                  <a:pt x="926" y="311"/>
                </a:cubicBezTo>
                <a:cubicBezTo>
                  <a:pt x="927" y="310"/>
                  <a:pt x="927" y="310"/>
                  <a:pt x="928" y="309"/>
                </a:cubicBezTo>
                <a:cubicBezTo>
                  <a:pt x="931" y="303"/>
                  <a:pt x="934" y="297"/>
                  <a:pt x="937" y="291"/>
                </a:cubicBezTo>
                <a:cubicBezTo>
                  <a:pt x="938" y="290"/>
                  <a:pt x="937" y="288"/>
                  <a:pt x="937" y="287"/>
                </a:cubicBezTo>
                <a:cubicBezTo>
                  <a:pt x="936" y="285"/>
                  <a:pt x="935" y="282"/>
                  <a:pt x="934" y="280"/>
                </a:cubicBezTo>
                <a:cubicBezTo>
                  <a:pt x="933" y="278"/>
                  <a:pt x="931" y="277"/>
                  <a:pt x="929" y="277"/>
                </a:cubicBezTo>
                <a:cubicBezTo>
                  <a:pt x="923" y="279"/>
                  <a:pt x="920" y="276"/>
                  <a:pt x="917" y="272"/>
                </a:cubicBezTo>
                <a:cubicBezTo>
                  <a:pt x="912" y="271"/>
                  <a:pt x="906" y="271"/>
                  <a:pt x="900" y="272"/>
                </a:cubicBezTo>
                <a:cubicBezTo>
                  <a:pt x="898" y="275"/>
                  <a:pt x="896" y="279"/>
                  <a:pt x="896" y="283"/>
                </a:cubicBezTo>
                <a:cubicBezTo>
                  <a:pt x="896" y="288"/>
                  <a:pt x="896" y="293"/>
                  <a:pt x="896" y="297"/>
                </a:cubicBezTo>
                <a:cubicBezTo>
                  <a:pt x="896" y="298"/>
                  <a:pt x="896" y="299"/>
                  <a:pt x="895" y="299"/>
                </a:cubicBezTo>
                <a:cubicBezTo>
                  <a:pt x="894" y="300"/>
                  <a:pt x="894" y="299"/>
                  <a:pt x="893" y="298"/>
                </a:cubicBezTo>
                <a:cubicBezTo>
                  <a:pt x="891" y="293"/>
                  <a:pt x="889" y="287"/>
                  <a:pt x="887" y="282"/>
                </a:cubicBezTo>
                <a:cubicBezTo>
                  <a:pt x="887" y="282"/>
                  <a:pt x="885" y="281"/>
                  <a:pt x="884" y="281"/>
                </a:cubicBezTo>
                <a:cubicBezTo>
                  <a:pt x="883" y="281"/>
                  <a:pt x="881" y="282"/>
                  <a:pt x="880" y="283"/>
                </a:cubicBezTo>
                <a:cubicBezTo>
                  <a:pt x="877" y="289"/>
                  <a:pt x="875" y="295"/>
                  <a:pt x="872" y="301"/>
                </a:cubicBezTo>
                <a:cubicBezTo>
                  <a:pt x="872" y="301"/>
                  <a:pt x="872" y="301"/>
                  <a:pt x="872" y="301"/>
                </a:cubicBezTo>
                <a:cubicBezTo>
                  <a:pt x="871" y="302"/>
                  <a:pt x="871" y="302"/>
                  <a:pt x="871" y="302"/>
                </a:cubicBezTo>
                <a:cubicBezTo>
                  <a:pt x="872" y="301"/>
                  <a:pt x="872" y="301"/>
                  <a:pt x="872" y="301"/>
                </a:cubicBezTo>
                <a:cubicBezTo>
                  <a:pt x="872" y="301"/>
                  <a:pt x="872" y="301"/>
                  <a:pt x="872" y="301"/>
                </a:cubicBezTo>
                <a:cubicBezTo>
                  <a:pt x="870" y="298"/>
                  <a:pt x="868" y="294"/>
                  <a:pt x="870" y="290"/>
                </a:cubicBezTo>
                <a:cubicBezTo>
                  <a:pt x="871" y="288"/>
                  <a:pt x="872" y="286"/>
                  <a:pt x="871" y="284"/>
                </a:cubicBezTo>
                <a:cubicBezTo>
                  <a:pt x="869" y="279"/>
                  <a:pt x="869" y="274"/>
                  <a:pt x="869" y="268"/>
                </a:cubicBezTo>
                <a:cubicBezTo>
                  <a:pt x="869" y="267"/>
                  <a:pt x="869" y="265"/>
                  <a:pt x="868" y="264"/>
                </a:cubicBezTo>
                <a:cubicBezTo>
                  <a:pt x="868" y="262"/>
                  <a:pt x="867" y="260"/>
                  <a:pt x="866" y="259"/>
                </a:cubicBezTo>
                <a:cubicBezTo>
                  <a:pt x="864" y="256"/>
                  <a:pt x="860" y="256"/>
                  <a:pt x="858" y="258"/>
                </a:cubicBezTo>
                <a:close/>
                <a:moveTo>
                  <a:pt x="930" y="339"/>
                </a:moveTo>
                <a:cubicBezTo>
                  <a:pt x="930" y="338"/>
                  <a:pt x="931" y="338"/>
                  <a:pt x="931" y="338"/>
                </a:cubicBezTo>
                <a:cubicBezTo>
                  <a:pt x="930" y="338"/>
                  <a:pt x="930" y="338"/>
                  <a:pt x="930" y="338"/>
                </a:cubicBezTo>
                <a:cubicBezTo>
                  <a:pt x="930" y="338"/>
                  <a:pt x="930" y="338"/>
                  <a:pt x="930" y="339"/>
                </a:cubicBezTo>
                <a:cubicBezTo>
                  <a:pt x="930" y="339"/>
                  <a:pt x="930" y="339"/>
                  <a:pt x="930" y="339"/>
                </a:cubicBezTo>
                <a:close/>
                <a:moveTo>
                  <a:pt x="913" y="335"/>
                </a:moveTo>
                <a:cubicBezTo>
                  <a:pt x="913" y="335"/>
                  <a:pt x="913" y="334"/>
                  <a:pt x="913" y="334"/>
                </a:cubicBezTo>
                <a:cubicBezTo>
                  <a:pt x="913" y="334"/>
                  <a:pt x="913" y="334"/>
                  <a:pt x="913" y="334"/>
                </a:cubicBezTo>
                <a:cubicBezTo>
                  <a:pt x="913" y="334"/>
                  <a:pt x="913" y="335"/>
                  <a:pt x="913" y="335"/>
                </a:cubicBezTo>
                <a:cubicBezTo>
                  <a:pt x="913" y="335"/>
                  <a:pt x="913" y="335"/>
                  <a:pt x="913" y="335"/>
                </a:cubicBezTo>
                <a:close/>
                <a:moveTo>
                  <a:pt x="916" y="355"/>
                </a:moveTo>
                <a:cubicBezTo>
                  <a:pt x="912" y="358"/>
                  <a:pt x="912" y="364"/>
                  <a:pt x="916" y="368"/>
                </a:cubicBezTo>
                <a:cubicBezTo>
                  <a:pt x="921" y="372"/>
                  <a:pt x="926" y="377"/>
                  <a:pt x="931" y="381"/>
                </a:cubicBezTo>
                <a:cubicBezTo>
                  <a:pt x="932" y="382"/>
                  <a:pt x="934" y="382"/>
                  <a:pt x="935" y="382"/>
                </a:cubicBezTo>
                <a:cubicBezTo>
                  <a:pt x="939" y="384"/>
                  <a:pt x="944" y="383"/>
                  <a:pt x="945" y="379"/>
                </a:cubicBezTo>
                <a:cubicBezTo>
                  <a:pt x="947" y="374"/>
                  <a:pt x="949" y="369"/>
                  <a:pt x="951" y="363"/>
                </a:cubicBezTo>
                <a:cubicBezTo>
                  <a:pt x="952" y="361"/>
                  <a:pt x="952" y="358"/>
                  <a:pt x="952" y="355"/>
                </a:cubicBezTo>
                <a:cubicBezTo>
                  <a:pt x="952" y="349"/>
                  <a:pt x="950" y="344"/>
                  <a:pt x="946" y="341"/>
                </a:cubicBezTo>
                <a:cubicBezTo>
                  <a:pt x="943" y="338"/>
                  <a:pt x="940" y="338"/>
                  <a:pt x="936" y="338"/>
                </a:cubicBezTo>
                <a:cubicBezTo>
                  <a:pt x="934" y="338"/>
                  <a:pt x="932" y="338"/>
                  <a:pt x="930" y="339"/>
                </a:cubicBezTo>
                <a:cubicBezTo>
                  <a:pt x="927" y="345"/>
                  <a:pt x="921" y="350"/>
                  <a:pt x="916" y="355"/>
                </a:cubicBezTo>
                <a:close/>
                <a:moveTo>
                  <a:pt x="1034" y="281"/>
                </a:moveTo>
                <a:cubicBezTo>
                  <a:pt x="1034" y="282"/>
                  <a:pt x="1035" y="282"/>
                  <a:pt x="1035" y="283"/>
                </a:cubicBezTo>
                <a:cubicBezTo>
                  <a:pt x="1038" y="285"/>
                  <a:pt x="1041" y="285"/>
                  <a:pt x="1045" y="283"/>
                </a:cubicBezTo>
                <a:cubicBezTo>
                  <a:pt x="1048" y="282"/>
                  <a:pt x="1050" y="279"/>
                  <a:pt x="1050" y="276"/>
                </a:cubicBezTo>
                <a:cubicBezTo>
                  <a:pt x="1051" y="271"/>
                  <a:pt x="1046" y="266"/>
                  <a:pt x="1042" y="266"/>
                </a:cubicBezTo>
                <a:cubicBezTo>
                  <a:pt x="1040" y="266"/>
                  <a:pt x="1039" y="267"/>
                  <a:pt x="1038" y="268"/>
                </a:cubicBezTo>
                <a:cubicBezTo>
                  <a:pt x="1035" y="272"/>
                  <a:pt x="1034" y="276"/>
                  <a:pt x="1034" y="281"/>
                </a:cubicBezTo>
                <a:close/>
                <a:moveTo>
                  <a:pt x="876" y="417"/>
                </a:moveTo>
                <a:cubicBezTo>
                  <a:pt x="878" y="415"/>
                  <a:pt x="879" y="412"/>
                  <a:pt x="878" y="410"/>
                </a:cubicBezTo>
                <a:cubicBezTo>
                  <a:pt x="877" y="407"/>
                  <a:pt x="875" y="405"/>
                  <a:pt x="872" y="405"/>
                </a:cubicBezTo>
                <a:cubicBezTo>
                  <a:pt x="868" y="404"/>
                  <a:pt x="863" y="404"/>
                  <a:pt x="858" y="403"/>
                </a:cubicBezTo>
                <a:cubicBezTo>
                  <a:pt x="855" y="403"/>
                  <a:pt x="853" y="402"/>
                  <a:pt x="851" y="401"/>
                </a:cubicBezTo>
                <a:cubicBezTo>
                  <a:pt x="851" y="401"/>
                  <a:pt x="851" y="401"/>
                  <a:pt x="851" y="401"/>
                </a:cubicBezTo>
                <a:cubicBezTo>
                  <a:pt x="851" y="401"/>
                  <a:pt x="850" y="401"/>
                  <a:pt x="850" y="401"/>
                </a:cubicBezTo>
                <a:cubicBezTo>
                  <a:pt x="851" y="401"/>
                  <a:pt x="851" y="401"/>
                  <a:pt x="851" y="401"/>
                </a:cubicBezTo>
                <a:cubicBezTo>
                  <a:pt x="849" y="400"/>
                  <a:pt x="848" y="398"/>
                  <a:pt x="846" y="397"/>
                </a:cubicBezTo>
                <a:cubicBezTo>
                  <a:pt x="845" y="396"/>
                  <a:pt x="843" y="395"/>
                  <a:pt x="841" y="395"/>
                </a:cubicBezTo>
                <a:cubicBezTo>
                  <a:pt x="838" y="395"/>
                  <a:pt x="834" y="396"/>
                  <a:pt x="831" y="397"/>
                </a:cubicBezTo>
                <a:cubicBezTo>
                  <a:pt x="829" y="398"/>
                  <a:pt x="827" y="399"/>
                  <a:pt x="826" y="401"/>
                </a:cubicBezTo>
                <a:cubicBezTo>
                  <a:pt x="824" y="405"/>
                  <a:pt x="821" y="408"/>
                  <a:pt x="817" y="411"/>
                </a:cubicBezTo>
                <a:cubicBezTo>
                  <a:pt x="815" y="412"/>
                  <a:pt x="815" y="415"/>
                  <a:pt x="815" y="417"/>
                </a:cubicBezTo>
                <a:cubicBezTo>
                  <a:pt x="816" y="419"/>
                  <a:pt x="816" y="421"/>
                  <a:pt x="817" y="422"/>
                </a:cubicBezTo>
                <a:cubicBezTo>
                  <a:pt x="822" y="429"/>
                  <a:pt x="819" y="436"/>
                  <a:pt x="816" y="442"/>
                </a:cubicBezTo>
                <a:cubicBezTo>
                  <a:pt x="815" y="444"/>
                  <a:pt x="812" y="444"/>
                  <a:pt x="810" y="443"/>
                </a:cubicBezTo>
                <a:cubicBezTo>
                  <a:pt x="807" y="439"/>
                  <a:pt x="806" y="434"/>
                  <a:pt x="804" y="430"/>
                </a:cubicBezTo>
                <a:cubicBezTo>
                  <a:pt x="803" y="427"/>
                  <a:pt x="800" y="426"/>
                  <a:pt x="797" y="426"/>
                </a:cubicBezTo>
                <a:cubicBezTo>
                  <a:pt x="789" y="426"/>
                  <a:pt x="784" y="431"/>
                  <a:pt x="784" y="439"/>
                </a:cubicBezTo>
                <a:cubicBezTo>
                  <a:pt x="783" y="444"/>
                  <a:pt x="783" y="450"/>
                  <a:pt x="782" y="455"/>
                </a:cubicBezTo>
                <a:cubicBezTo>
                  <a:pt x="782" y="457"/>
                  <a:pt x="783" y="459"/>
                  <a:pt x="786" y="460"/>
                </a:cubicBezTo>
                <a:cubicBezTo>
                  <a:pt x="791" y="462"/>
                  <a:pt x="793" y="466"/>
                  <a:pt x="795" y="471"/>
                </a:cubicBezTo>
                <a:cubicBezTo>
                  <a:pt x="797" y="479"/>
                  <a:pt x="801" y="487"/>
                  <a:pt x="801" y="497"/>
                </a:cubicBezTo>
                <a:cubicBezTo>
                  <a:pt x="801" y="502"/>
                  <a:pt x="803" y="506"/>
                  <a:pt x="807" y="510"/>
                </a:cubicBezTo>
                <a:cubicBezTo>
                  <a:pt x="809" y="512"/>
                  <a:pt x="812" y="512"/>
                  <a:pt x="814" y="511"/>
                </a:cubicBezTo>
                <a:cubicBezTo>
                  <a:pt x="817" y="508"/>
                  <a:pt x="820" y="504"/>
                  <a:pt x="824" y="502"/>
                </a:cubicBezTo>
                <a:cubicBezTo>
                  <a:pt x="827" y="500"/>
                  <a:pt x="831" y="500"/>
                  <a:pt x="835" y="498"/>
                </a:cubicBezTo>
                <a:cubicBezTo>
                  <a:pt x="839" y="497"/>
                  <a:pt x="843" y="495"/>
                  <a:pt x="846" y="493"/>
                </a:cubicBezTo>
                <a:cubicBezTo>
                  <a:pt x="848" y="492"/>
                  <a:pt x="850" y="490"/>
                  <a:pt x="850" y="488"/>
                </a:cubicBezTo>
                <a:cubicBezTo>
                  <a:pt x="852" y="481"/>
                  <a:pt x="856" y="476"/>
                  <a:pt x="861" y="471"/>
                </a:cubicBezTo>
                <a:cubicBezTo>
                  <a:pt x="864" y="467"/>
                  <a:pt x="865" y="462"/>
                  <a:pt x="864" y="457"/>
                </a:cubicBezTo>
                <a:cubicBezTo>
                  <a:pt x="863" y="454"/>
                  <a:pt x="861" y="450"/>
                  <a:pt x="860" y="447"/>
                </a:cubicBezTo>
                <a:cubicBezTo>
                  <a:pt x="859" y="443"/>
                  <a:pt x="856" y="440"/>
                  <a:pt x="853" y="438"/>
                </a:cubicBezTo>
                <a:cubicBezTo>
                  <a:pt x="851" y="437"/>
                  <a:pt x="851" y="436"/>
                  <a:pt x="853" y="435"/>
                </a:cubicBezTo>
                <a:cubicBezTo>
                  <a:pt x="857" y="433"/>
                  <a:pt x="860" y="432"/>
                  <a:pt x="864" y="430"/>
                </a:cubicBezTo>
                <a:cubicBezTo>
                  <a:pt x="867" y="429"/>
                  <a:pt x="869" y="427"/>
                  <a:pt x="869" y="425"/>
                </a:cubicBezTo>
                <a:cubicBezTo>
                  <a:pt x="870" y="420"/>
                  <a:pt x="873" y="419"/>
                  <a:pt x="876" y="417"/>
                </a:cubicBezTo>
                <a:close/>
                <a:moveTo>
                  <a:pt x="887" y="375"/>
                </a:moveTo>
                <a:cubicBezTo>
                  <a:pt x="886" y="373"/>
                  <a:pt x="886" y="373"/>
                  <a:pt x="886" y="373"/>
                </a:cubicBezTo>
                <a:cubicBezTo>
                  <a:pt x="885" y="374"/>
                  <a:pt x="885" y="374"/>
                  <a:pt x="885" y="374"/>
                </a:cubicBezTo>
                <a:lnTo>
                  <a:pt x="887" y="375"/>
                </a:lnTo>
                <a:close/>
                <a:moveTo>
                  <a:pt x="916" y="381"/>
                </a:moveTo>
                <a:cubicBezTo>
                  <a:pt x="916" y="381"/>
                  <a:pt x="916" y="380"/>
                  <a:pt x="916" y="380"/>
                </a:cubicBezTo>
                <a:cubicBezTo>
                  <a:pt x="916" y="379"/>
                  <a:pt x="915" y="379"/>
                  <a:pt x="915" y="379"/>
                </a:cubicBezTo>
                <a:cubicBezTo>
                  <a:pt x="914" y="380"/>
                  <a:pt x="915" y="381"/>
                  <a:pt x="916" y="381"/>
                </a:cubicBezTo>
                <a:close/>
                <a:moveTo>
                  <a:pt x="1177" y="1208"/>
                </a:moveTo>
                <a:cubicBezTo>
                  <a:pt x="1183" y="1204"/>
                  <a:pt x="1187" y="1201"/>
                  <a:pt x="1191" y="1195"/>
                </a:cubicBezTo>
                <a:cubicBezTo>
                  <a:pt x="1194" y="1191"/>
                  <a:pt x="1198" y="1189"/>
                  <a:pt x="1203" y="1188"/>
                </a:cubicBezTo>
                <a:cubicBezTo>
                  <a:pt x="1207" y="1188"/>
                  <a:pt x="1210" y="1187"/>
                  <a:pt x="1214" y="1187"/>
                </a:cubicBezTo>
                <a:cubicBezTo>
                  <a:pt x="1224" y="1186"/>
                  <a:pt x="1232" y="1181"/>
                  <a:pt x="1240" y="1175"/>
                </a:cubicBezTo>
                <a:cubicBezTo>
                  <a:pt x="1244" y="1172"/>
                  <a:pt x="1246" y="1168"/>
                  <a:pt x="1244" y="1163"/>
                </a:cubicBezTo>
                <a:cubicBezTo>
                  <a:pt x="1243" y="1159"/>
                  <a:pt x="1242" y="1156"/>
                  <a:pt x="1244" y="1153"/>
                </a:cubicBezTo>
                <a:cubicBezTo>
                  <a:pt x="1245" y="1150"/>
                  <a:pt x="1246" y="1148"/>
                  <a:pt x="1246" y="1145"/>
                </a:cubicBezTo>
                <a:cubicBezTo>
                  <a:pt x="1247" y="1143"/>
                  <a:pt x="1246" y="1141"/>
                  <a:pt x="1245" y="1139"/>
                </a:cubicBezTo>
                <a:cubicBezTo>
                  <a:pt x="1242" y="1134"/>
                  <a:pt x="1238" y="1130"/>
                  <a:pt x="1231" y="1131"/>
                </a:cubicBezTo>
                <a:cubicBezTo>
                  <a:pt x="1231" y="1131"/>
                  <a:pt x="1231" y="1131"/>
                  <a:pt x="1231" y="1131"/>
                </a:cubicBezTo>
                <a:cubicBezTo>
                  <a:pt x="1229" y="1131"/>
                  <a:pt x="1229" y="1131"/>
                  <a:pt x="1229" y="1131"/>
                </a:cubicBezTo>
                <a:cubicBezTo>
                  <a:pt x="1230" y="1131"/>
                  <a:pt x="1230" y="1131"/>
                  <a:pt x="1230" y="1131"/>
                </a:cubicBezTo>
                <a:cubicBezTo>
                  <a:pt x="1231" y="1131"/>
                  <a:pt x="1231" y="1131"/>
                  <a:pt x="1231" y="1131"/>
                </a:cubicBezTo>
                <a:cubicBezTo>
                  <a:pt x="1230" y="1129"/>
                  <a:pt x="1230" y="1127"/>
                  <a:pt x="1230" y="1125"/>
                </a:cubicBezTo>
                <a:cubicBezTo>
                  <a:pt x="1229" y="1121"/>
                  <a:pt x="1227" y="1118"/>
                  <a:pt x="1223" y="1118"/>
                </a:cubicBezTo>
                <a:cubicBezTo>
                  <a:pt x="1221" y="1117"/>
                  <a:pt x="1219" y="1118"/>
                  <a:pt x="1217" y="1117"/>
                </a:cubicBezTo>
                <a:cubicBezTo>
                  <a:pt x="1216" y="1117"/>
                  <a:pt x="1215" y="1117"/>
                  <a:pt x="1215" y="1117"/>
                </a:cubicBezTo>
                <a:cubicBezTo>
                  <a:pt x="1215" y="1116"/>
                  <a:pt x="1216" y="1115"/>
                  <a:pt x="1217" y="1115"/>
                </a:cubicBezTo>
                <a:cubicBezTo>
                  <a:pt x="1219" y="1114"/>
                  <a:pt x="1221" y="1114"/>
                  <a:pt x="1223" y="1113"/>
                </a:cubicBezTo>
                <a:cubicBezTo>
                  <a:pt x="1225" y="1111"/>
                  <a:pt x="1226" y="1108"/>
                  <a:pt x="1224" y="1105"/>
                </a:cubicBezTo>
                <a:cubicBezTo>
                  <a:pt x="1222" y="1103"/>
                  <a:pt x="1220" y="1100"/>
                  <a:pt x="1216" y="1100"/>
                </a:cubicBezTo>
                <a:cubicBezTo>
                  <a:pt x="1214" y="1100"/>
                  <a:pt x="1212" y="1101"/>
                  <a:pt x="1212" y="1100"/>
                </a:cubicBezTo>
                <a:cubicBezTo>
                  <a:pt x="1207" y="1094"/>
                  <a:pt x="1199" y="1092"/>
                  <a:pt x="1193" y="1088"/>
                </a:cubicBezTo>
                <a:cubicBezTo>
                  <a:pt x="1191" y="1088"/>
                  <a:pt x="1190" y="1086"/>
                  <a:pt x="1190" y="1085"/>
                </a:cubicBezTo>
                <a:cubicBezTo>
                  <a:pt x="1188" y="1078"/>
                  <a:pt x="1183" y="1074"/>
                  <a:pt x="1178" y="1069"/>
                </a:cubicBezTo>
                <a:cubicBezTo>
                  <a:pt x="1175" y="1067"/>
                  <a:pt x="1173" y="1064"/>
                  <a:pt x="1171" y="1061"/>
                </a:cubicBezTo>
                <a:cubicBezTo>
                  <a:pt x="1169" y="1058"/>
                  <a:pt x="1169" y="1056"/>
                  <a:pt x="1171" y="1054"/>
                </a:cubicBezTo>
                <a:cubicBezTo>
                  <a:pt x="1173" y="1051"/>
                  <a:pt x="1176" y="1049"/>
                  <a:pt x="1178" y="1046"/>
                </a:cubicBezTo>
                <a:cubicBezTo>
                  <a:pt x="1180" y="1044"/>
                  <a:pt x="1180" y="1041"/>
                  <a:pt x="1179" y="1039"/>
                </a:cubicBezTo>
                <a:cubicBezTo>
                  <a:pt x="1176" y="1034"/>
                  <a:pt x="1174" y="1029"/>
                  <a:pt x="1175" y="1023"/>
                </a:cubicBezTo>
                <a:cubicBezTo>
                  <a:pt x="1175" y="1022"/>
                  <a:pt x="1173" y="1019"/>
                  <a:pt x="1172" y="1018"/>
                </a:cubicBezTo>
                <a:cubicBezTo>
                  <a:pt x="1169" y="1015"/>
                  <a:pt x="1171" y="1011"/>
                  <a:pt x="1168" y="1009"/>
                </a:cubicBezTo>
                <a:cubicBezTo>
                  <a:pt x="1165" y="1007"/>
                  <a:pt x="1167" y="1004"/>
                  <a:pt x="1167" y="1001"/>
                </a:cubicBezTo>
                <a:cubicBezTo>
                  <a:pt x="1166" y="998"/>
                  <a:pt x="1166" y="994"/>
                  <a:pt x="1166" y="991"/>
                </a:cubicBezTo>
                <a:cubicBezTo>
                  <a:pt x="1165" y="987"/>
                  <a:pt x="1164" y="983"/>
                  <a:pt x="1162" y="979"/>
                </a:cubicBezTo>
                <a:cubicBezTo>
                  <a:pt x="1159" y="970"/>
                  <a:pt x="1157" y="960"/>
                  <a:pt x="1156" y="951"/>
                </a:cubicBezTo>
                <a:cubicBezTo>
                  <a:pt x="1156" y="948"/>
                  <a:pt x="1156" y="945"/>
                  <a:pt x="1155" y="943"/>
                </a:cubicBezTo>
                <a:cubicBezTo>
                  <a:pt x="1154" y="942"/>
                  <a:pt x="1153" y="941"/>
                  <a:pt x="1152" y="941"/>
                </a:cubicBezTo>
                <a:cubicBezTo>
                  <a:pt x="1151" y="940"/>
                  <a:pt x="1150" y="941"/>
                  <a:pt x="1150" y="941"/>
                </a:cubicBezTo>
                <a:cubicBezTo>
                  <a:pt x="1145" y="949"/>
                  <a:pt x="1138" y="956"/>
                  <a:pt x="1134" y="965"/>
                </a:cubicBezTo>
                <a:cubicBezTo>
                  <a:pt x="1130" y="974"/>
                  <a:pt x="1125" y="982"/>
                  <a:pt x="1115" y="986"/>
                </a:cubicBezTo>
                <a:cubicBezTo>
                  <a:pt x="1112" y="987"/>
                  <a:pt x="1111" y="990"/>
                  <a:pt x="1108" y="991"/>
                </a:cubicBezTo>
                <a:cubicBezTo>
                  <a:pt x="1105" y="993"/>
                  <a:pt x="1102" y="994"/>
                  <a:pt x="1099" y="996"/>
                </a:cubicBezTo>
                <a:cubicBezTo>
                  <a:pt x="1095" y="997"/>
                  <a:pt x="1092" y="996"/>
                  <a:pt x="1089" y="993"/>
                </a:cubicBezTo>
                <a:cubicBezTo>
                  <a:pt x="1087" y="992"/>
                  <a:pt x="1086" y="990"/>
                  <a:pt x="1085" y="987"/>
                </a:cubicBezTo>
                <a:cubicBezTo>
                  <a:pt x="1084" y="983"/>
                  <a:pt x="1081" y="981"/>
                  <a:pt x="1078" y="979"/>
                </a:cubicBezTo>
                <a:cubicBezTo>
                  <a:pt x="1073" y="977"/>
                  <a:pt x="1073" y="973"/>
                  <a:pt x="1073" y="969"/>
                </a:cubicBezTo>
                <a:cubicBezTo>
                  <a:pt x="1073" y="962"/>
                  <a:pt x="1078" y="956"/>
                  <a:pt x="1075" y="949"/>
                </a:cubicBezTo>
                <a:cubicBezTo>
                  <a:pt x="1074" y="947"/>
                  <a:pt x="1076" y="945"/>
                  <a:pt x="1077" y="943"/>
                </a:cubicBezTo>
                <a:cubicBezTo>
                  <a:pt x="1079" y="936"/>
                  <a:pt x="1082" y="930"/>
                  <a:pt x="1085" y="924"/>
                </a:cubicBezTo>
                <a:cubicBezTo>
                  <a:pt x="1086" y="923"/>
                  <a:pt x="1085" y="919"/>
                  <a:pt x="1083" y="919"/>
                </a:cubicBezTo>
                <a:cubicBezTo>
                  <a:pt x="1077" y="918"/>
                  <a:pt x="1073" y="912"/>
                  <a:pt x="1066" y="912"/>
                </a:cubicBezTo>
                <a:cubicBezTo>
                  <a:pt x="1064" y="912"/>
                  <a:pt x="1061" y="910"/>
                  <a:pt x="1059" y="909"/>
                </a:cubicBezTo>
                <a:cubicBezTo>
                  <a:pt x="1057" y="907"/>
                  <a:pt x="1056" y="906"/>
                  <a:pt x="1056" y="903"/>
                </a:cubicBezTo>
                <a:cubicBezTo>
                  <a:pt x="1056" y="901"/>
                  <a:pt x="1057" y="899"/>
                  <a:pt x="1055" y="897"/>
                </a:cubicBezTo>
                <a:cubicBezTo>
                  <a:pt x="1052" y="893"/>
                  <a:pt x="1049" y="889"/>
                  <a:pt x="1047" y="883"/>
                </a:cubicBezTo>
                <a:cubicBezTo>
                  <a:pt x="1046" y="880"/>
                  <a:pt x="1044" y="877"/>
                  <a:pt x="1042" y="875"/>
                </a:cubicBezTo>
                <a:cubicBezTo>
                  <a:pt x="1038" y="870"/>
                  <a:pt x="1034" y="867"/>
                  <a:pt x="1027" y="870"/>
                </a:cubicBezTo>
                <a:cubicBezTo>
                  <a:pt x="1025" y="871"/>
                  <a:pt x="1022" y="871"/>
                  <a:pt x="1019" y="870"/>
                </a:cubicBezTo>
                <a:cubicBezTo>
                  <a:pt x="1011" y="869"/>
                  <a:pt x="1003" y="869"/>
                  <a:pt x="996" y="864"/>
                </a:cubicBezTo>
                <a:cubicBezTo>
                  <a:pt x="993" y="861"/>
                  <a:pt x="989" y="861"/>
                  <a:pt x="986" y="860"/>
                </a:cubicBezTo>
                <a:cubicBezTo>
                  <a:pt x="978" y="857"/>
                  <a:pt x="969" y="862"/>
                  <a:pt x="966" y="870"/>
                </a:cubicBezTo>
                <a:cubicBezTo>
                  <a:pt x="964" y="875"/>
                  <a:pt x="964" y="880"/>
                  <a:pt x="967" y="884"/>
                </a:cubicBezTo>
                <a:cubicBezTo>
                  <a:pt x="969" y="888"/>
                  <a:pt x="969" y="891"/>
                  <a:pt x="967" y="894"/>
                </a:cubicBezTo>
                <a:cubicBezTo>
                  <a:pt x="963" y="899"/>
                  <a:pt x="959" y="903"/>
                  <a:pt x="957" y="908"/>
                </a:cubicBezTo>
                <a:cubicBezTo>
                  <a:pt x="955" y="913"/>
                  <a:pt x="960" y="919"/>
                  <a:pt x="959" y="926"/>
                </a:cubicBezTo>
                <a:cubicBezTo>
                  <a:pt x="958" y="928"/>
                  <a:pt x="959" y="931"/>
                  <a:pt x="960" y="934"/>
                </a:cubicBezTo>
                <a:cubicBezTo>
                  <a:pt x="961" y="939"/>
                  <a:pt x="959" y="942"/>
                  <a:pt x="955" y="944"/>
                </a:cubicBezTo>
                <a:cubicBezTo>
                  <a:pt x="953" y="945"/>
                  <a:pt x="950" y="946"/>
                  <a:pt x="950" y="947"/>
                </a:cubicBezTo>
                <a:cubicBezTo>
                  <a:pt x="946" y="956"/>
                  <a:pt x="938" y="961"/>
                  <a:pt x="932" y="968"/>
                </a:cubicBezTo>
                <a:cubicBezTo>
                  <a:pt x="929" y="971"/>
                  <a:pt x="929" y="975"/>
                  <a:pt x="932" y="979"/>
                </a:cubicBezTo>
                <a:cubicBezTo>
                  <a:pt x="934" y="982"/>
                  <a:pt x="937" y="985"/>
                  <a:pt x="939" y="987"/>
                </a:cubicBezTo>
                <a:cubicBezTo>
                  <a:pt x="940" y="990"/>
                  <a:pt x="941" y="992"/>
                  <a:pt x="942" y="995"/>
                </a:cubicBezTo>
                <a:cubicBezTo>
                  <a:pt x="943" y="1002"/>
                  <a:pt x="944" y="1010"/>
                  <a:pt x="945" y="1017"/>
                </a:cubicBezTo>
                <a:cubicBezTo>
                  <a:pt x="947" y="1026"/>
                  <a:pt x="941" y="1034"/>
                  <a:pt x="944" y="1042"/>
                </a:cubicBezTo>
                <a:cubicBezTo>
                  <a:pt x="944" y="1043"/>
                  <a:pt x="943" y="1044"/>
                  <a:pt x="942" y="1045"/>
                </a:cubicBezTo>
                <a:cubicBezTo>
                  <a:pt x="939" y="1047"/>
                  <a:pt x="936" y="1049"/>
                  <a:pt x="934" y="1051"/>
                </a:cubicBezTo>
                <a:cubicBezTo>
                  <a:pt x="925" y="1060"/>
                  <a:pt x="915" y="1065"/>
                  <a:pt x="904" y="1070"/>
                </a:cubicBezTo>
                <a:cubicBezTo>
                  <a:pt x="899" y="1072"/>
                  <a:pt x="894" y="1074"/>
                  <a:pt x="888" y="1076"/>
                </a:cubicBezTo>
                <a:cubicBezTo>
                  <a:pt x="885" y="1077"/>
                  <a:pt x="883" y="1080"/>
                  <a:pt x="883" y="1084"/>
                </a:cubicBezTo>
                <a:cubicBezTo>
                  <a:pt x="884" y="1092"/>
                  <a:pt x="884" y="1101"/>
                  <a:pt x="883" y="1109"/>
                </a:cubicBezTo>
                <a:cubicBezTo>
                  <a:pt x="882" y="1114"/>
                  <a:pt x="881" y="1120"/>
                  <a:pt x="881" y="1125"/>
                </a:cubicBezTo>
                <a:cubicBezTo>
                  <a:pt x="881" y="1131"/>
                  <a:pt x="882" y="1136"/>
                  <a:pt x="882" y="1142"/>
                </a:cubicBezTo>
                <a:cubicBezTo>
                  <a:pt x="882" y="1144"/>
                  <a:pt x="882" y="1146"/>
                  <a:pt x="881" y="1148"/>
                </a:cubicBezTo>
                <a:cubicBezTo>
                  <a:pt x="879" y="1152"/>
                  <a:pt x="877" y="1155"/>
                  <a:pt x="875" y="1159"/>
                </a:cubicBezTo>
                <a:cubicBezTo>
                  <a:pt x="874" y="1160"/>
                  <a:pt x="873" y="1161"/>
                  <a:pt x="872" y="1161"/>
                </a:cubicBezTo>
                <a:cubicBezTo>
                  <a:pt x="867" y="1159"/>
                  <a:pt x="864" y="1163"/>
                  <a:pt x="861" y="1166"/>
                </a:cubicBezTo>
                <a:cubicBezTo>
                  <a:pt x="859" y="1167"/>
                  <a:pt x="855" y="1166"/>
                  <a:pt x="854" y="1164"/>
                </a:cubicBezTo>
                <a:cubicBezTo>
                  <a:pt x="853" y="1162"/>
                  <a:pt x="852" y="1160"/>
                  <a:pt x="851" y="1158"/>
                </a:cubicBezTo>
                <a:cubicBezTo>
                  <a:pt x="850" y="1155"/>
                  <a:pt x="849" y="1151"/>
                  <a:pt x="847" y="1149"/>
                </a:cubicBezTo>
                <a:cubicBezTo>
                  <a:pt x="840" y="1143"/>
                  <a:pt x="838" y="1134"/>
                  <a:pt x="833" y="1126"/>
                </a:cubicBezTo>
                <a:cubicBezTo>
                  <a:pt x="832" y="1124"/>
                  <a:pt x="832" y="1121"/>
                  <a:pt x="833" y="1118"/>
                </a:cubicBezTo>
                <a:cubicBezTo>
                  <a:pt x="838" y="1109"/>
                  <a:pt x="842" y="1100"/>
                  <a:pt x="842" y="1089"/>
                </a:cubicBezTo>
                <a:cubicBezTo>
                  <a:pt x="842" y="1086"/>
                  <a:pt x="844" y="1082"/>
                  <a:pt x="845" y="1079"/>
                </a:cubicBezTo>
                <a:cubicBezTo>
                  <a:pt x="846" y="1076"/>
                  <a:pt x="847" y="1072"/>
                  <a:pt x="848" y="1069"/>
                </a:cubicBezTo>
                <a:cubicBezTo>
                  <a:pt x="848" y="1068"/>
                  <a:pt x="846" y="1064"/>
                  <a:pt x="845" y="1064"/>
                </a:cubicBezTo>
                <a:cubicBezTo>
                  <a:pt x="834" y="1063"/>
                  <a:pt x="824" y="1059"/>
                  <a:pt x="812" y="1059"/>
                </a:cubicBezTo>
                <a:cubicBezTo>
                  <a:pt x="810" y="1059"/>
                  <a:pt x="807" y="1058"/>
                  <a:pt x="805" y="1055"/>
                </a:cubicBezTo>
                <a:cubicBezTo>
                  <a:pt x="800" y="1048"/>
                  <a:pt x="794" y="1043"/>
                  <a:pt x="786" y="1039"/>
                </a:cubicBezTo>
                <a:cubicBezTo>
                  <a:pt x="779" y="1036"/>
                  <a:pt x="774" y="1031"/>
                  <a:pt x="770" y="1024"/>
                </a:cubicBezTo>
                <a:cubicBezTo>
                  <a:pt x="766" y="1016"/>
                  <a:pt x="760" y="1011"/>
                  <a:pt x="753" y="1006"/>
                </a:cubicBezTo>
                <a:cubicBezTo>
                  <a:pt x="746" y="1002"/>
                  <a:pt x="739" y="999"/>
                  <a:pt x="733" y="995"/>
                </a:cubicBezTo>
                <a:cubicBezTo>
                  <a:pt x="730" y="993"/>
                  <a:pt x="726" y="993"/>
                  <a:pt x="723" y="994"/>
                </a:cubicBezTo>
                <a:cubicBezTo>
                  <a:pt x="717" y="995"/>
                  <a:pt x="711" y="997"/>
                  <a:pt x="705" y="997"/>
                </a:cubicBezTo>
                <a:cubicBezTo>
                  <a:pt x="705" y="997"/>
                  <a:pt x="705" y="997"/>
                  <a:pt x="705" y="997"/>
                </a:cubicBezTo>
                <a:cubicBezTo>
                  <a:pt x="704" y="998"/>
                  <a:pt x="704" y="998"/>
                  <a:pt x="704" y="998"/>
                </a:cubicBezTo>
                <a:cubicBezTo>
                  <a:pt x="705" y="997"/>
                  <a:pt x="705" y="997"/>
                  <a:pt x="705" y="997"/>
                </a:cubicBezTo>
                <a:cubicBezTo>
                  <a:pt x="705" y="997"/>
                  <a:pt x="705" y="997"/>
                  <a:pt x="705" y="997"/>
                </a:cubicBezTo>
                <a:cubicBezTo>
                  <a:pt x="709" y="992"/>
                  <a:pt x="711" y="986"/>
                  <a:pt x="710" y="980"/>
                </a:cubicBezTo>
                <a:cubicBezTo>
                  <a:pt x="710" y="972"/>
                  <a:pt x="710" y="965"/>
                  <a:pt x="710" y="957"/>
                </a:cubicBezTo>
                <a:cubicBezTo>
                  <a:pt x="710" y="954"/>
                  <a:pt x="709" y="952"/>
                  <a:pt x="708" y="949"/>
                </a:cubicBezTo>
                <a:cubicBezTo>
                  <a:pt x="708" y="948"/>
                  <a:pt x="707" y="947"/>
                  <a:pt x="706" y="946"/>
                </a:cubicBezTo>
                <a:cubicBezTo>
                  <a:pt x="703" y="946"/>
                  <a:pt x="700" y="946"/>
                  <a:pt x="697" y="946"/>
                </a:cubicBezTo>
                <a:cubicBezTo>
                  <a:pt x="694" y="945"/>
                  <a:pt x="692" y="944"/>
                  <a:pt x="692" y="941"/>
                </a:cubicBezTo>
                <a:cubicBezTo>
                  <a:pt x="691" y="939"/>
                  <a:pt x="691" y="937"/>
                  <a:pt x="691" y="935"/>
                </a:cubicBezTo>
                <a:cubicBezTo>
                  <a:pt x="692" y="931"/>
                  <a:pt x="694" y="927"/>
                  <a:pt x="695" y="923"/>
                </a:cubicBezTo>
                <a:cubicBezTo>
                  <a:pt x="699" y="906"/>
                  <a:pt x="705" y="891"/>
                  <a:pt x="719" y="879"/>
                </a:cubicBezTo>
                <a:cubicBezTo>
                  <a:pt x="723" y="877"/>
                  <a:pt x="725" y="873"/>
                  <a:pt x="727" y="870"/>
                </a:cubicBezTo>
                <a:cubicBezTo>
                  <a:pt x="735" y="860"/>
                  <a:pt x="742" y="849"/>
                  <a:pt x="754" y="845"/>
                </a:cubicBezTo>
                <a:cubicBezTo>
                  <a:pt x="760" y="840"/>
                  <a:pt x="767" y="836"/>
                  <a:pt x="768" y="828"/>
                </a:cubicBezTo>
                <a:cubicBezTo>
                  <a:pt x="769" y="826"/>
                  <a:pt x="771" y="825"/>
                  <a:pt x="773" y="825"/>
                </a:cubicBezTo>
                <a:cubicBezTo>
                  <a:pt x="776" y="826"/>
                  <a:pt x="778" y="826"/>
                  <a:pt x="781" y="827"/>
                </a:cubicBezTo>
                <a:cubicBezTo>
                  <a:pt x="788" y="827"/>
                  <a:pt x="793" y="822"/>
                  <a:pt x="794" y="815"/>
                </a:cubicBezTo>
                <a:cubicBezTo>
                  <a:pt x="794" y="812"/>
                  <a:pt x="793" y="809"/>
                  <a:pt x="793" y="806"/>
                </a:cubicBezTo>
                <a:cubicBezTo>
                  <a:pt x="793" y="806"/>
                  <a:pt x="793" y="806"/>
                  <a:pt x="792" y="806"/>
                </a:cubicBezTo>
                <a:cubicBezTo>
                  <a:pt x="792" y="805"/>
                  <a:pt x="792" y="805"/>
                  <a:pt x="791" y="805"/>
                </a:cubicBezTo>
                <a:cubicBezTo>
                  <a:pt x="792" y="805"/>
                  <a:pt x="792" y="805"/>
                  <a:pt x="793" y="805"/>
                </a:cubicBezTo>
                <a:cubicBezTo>
                  <a:pt x="793" y="805"/>
                  <a:pt x="793" y="806"/>
                  <a:pt x="793" y="806"/>
                </a:cubicBezTo>
                <a:cubicBezTo>
                  <a:pt x="802" y="806"/>
                  <a:pt x="810" y="804"/>
                  <a:pt x="814" y="794"/>
                </a:cubicBezTo>
                <a:cubicBezTo>
                  <a:pt x="815" y="792"/>
                  <a:pt x="817" y="792"/>
                  <a:pt x="819" y="792"/>
                </a:cubicBezTo>
                <a:cubicBezTo>
                  <a:pt x="822" y="793"/>
                  <a:pt x="826" y="795"/>
                  <a:pt x="829" y="796"/>
                </a:cubicBezTo>
                <a:cubicBezTo>
                  <a:pt x="832" y="797"/>
                  <a:pt x="836" y="797"/>
                  <a:pt x="838" y="795"/>
                </a:cubicBezTo>
                <a:cubicBezTo>
                  <a:pt x="849" y="785"/>
                  <a:pt x="859" y="775"/>
                  <a:pt x="870" y="765"/>
                </a:cubicBezTo>
                <a:cubicBezTo>
                  <a:pt x="871" y="764"/>
                  <a:pt x="871" y="763"/>
                  <a:pt x="871" y="761"/>
                </a:cubicBezTo>
                <a:cubicBezTo>
                  <a:pt x="871" y="758"/>
                  <a:pt x="872" y="756"/>
                  <a:pt x="874" y="754"/>
                </a:cubicBezTo>
                <a:cubicBezTo>
                  <a:pt x="879" y="751"/>
                  <a:pt x="884" y="747"/>
                  <a:pt x="888" y="743"/>
                </a:cubicBezTo>
                <a:cubicBezTo>
                  <a:pt x="892" y="739"/>
                  <a:pt x="892" y="739"/>
                  <a:pt x="892" y="739"/>
                </a:cubicBezTo>
                <a:cubicBezTo>
                  <a:pt x="892" y="739"/>
                  <a:pt x="892" y="739"/>
                  <a:pt x="892" y="739"/>
                </a:cubicBezTo>
                <a:cubicBezTo>
                  <a:pt x="893" y="738"/>
                  <a:pt x="894" y="737"/>
                  <a:pt x="895" y="736"/>
                </a:cubicBezTo>
                <a:cubicBezTo>
                  <a:pt x="900" y="731"/>
                  <a:pt x="900" y="731"/>
                  <a:pt x="897" y="724"/>
                </a:cubicBezTo>
                <a:cubicBezTo>
                  <a:pt x="896" y="723"/>
                  <a:pt x="896" y="723"/>
                  <a:pt x="896" y="722"/>
                </a:cubicBezTo>
                <a:cubicBezTo>
                  <a:pt x="895" y="721"/>
                  <a:pt x="896" y="719"/>
                  <a:pt x="897" y="719"/>
                </a:cubicBezTo>
                <a:cubicBezTo>
                  <a:pt x="904" y="718"/>
                  <a:pt x="910" y="718"/>
                  <a:pt x="913" y="725"/>
                </a:cubicBezTo>
                <a:cubicBezTo>
                  <a:pt x="913" y="726"/>
                  <a:pt x="913" y="726"/>
                  <a:pt x="914" y="727"/>
                </a:cubicBezTo>
                <a:cubicBezTo>
                  <a:pt x="924" y="731"/>
                  <a:pt x="934" y="732"/>
                  <a:pt x="944" y="727"/>
                </a:cubicBezTo>
                <a:cubicBezTo>
                  <a:pt x="951" y="724"/>
                  <a:pt x="957" y="720"/>
                  <a:pt x="963" y="715"/>
                </a:cubicBezTo>
                <a:cubicBezTo>
                  <a:pt x="965" y="713"/>
                  <a:pt x="967" y="711"/>
                  <a:pt x="970" y="711"/>
                </a:cubicBezTo>
                <a:cubicBezTo>
                  <a:pt x="975" y="709"/>
                  <a:pt x="978" y="705"/>
                  <a:pt x="980" y="701"/>
                </a:cubicBezTo>
                <a:cubicBezTo>
                  <a:pt x="982" y="698"/>
                  <a:pt x="983" y="695"/>
                  <a:pt x="982" y="691"/>
                </a:cubicBezTo>
                <a:cubicBezTo>
                  <a:pt x="981" y="689"/>
                  <a:pt x="980" y="686"/>
                  <a:pt x="979" y="683"/>
                </a:cubicBezTo>
                <a:cubicBezTo>
                  <a:pt x="977" y="679"/>
                  <a:pt x="977" y="676"/>
                  <a:pt x="978" y="671"/>
                </a:cubicBezTo>
                <a:cubicBezTo>
                  <a:pt x="979" y="667"/>
                  <a:pt x="980" y="663"/>
                  <a:pt x="981" y="659"/>
                </a:cubicBezTo>
                <a:cubicBezTo>
                  <a:pt x="981" y="659"/>
                  <a:pt x="981" y="659"/>
                  <a:pt x="980" y="659"/>
                </a:cubicBezTo>
                <a:cubicBezTo>
                  <a:pt x="979" y="659"/>
                  <a:pt x="979" y="659"/>
                  <a:pt x="979" y="659"/>
                </a:cubicBezTo>
                <a:cubicBezTo>
                  <a:pt x="981" y="659"/>
                  <a:pt x="981" y="659"/>
                  <a:pt x="981" y="659"/>
                </a:cubicBezTo>
                <a:cubicBezTo>
                  <a:pt x="981" y="659"/>
                  <a:pt x="981" y="659"/>
                  <a:pt x="981" y="659"/>
                </a:cubicBezTo>
                <a:cubicBezTo>
                  <a:pt x="983" y="660"/>
                  <a:pt x="986" y="661"/>
                  <a:pt x="988" y="660"/>
                </a:cubicBezTo>
                <a:cubicBezTo>
                  <a:pt x="996" y="660"/>
                  <a:pt x="999" y="657"/>
                  <a:pt x="999" y="649"/>
                </a:cubicBezTo>
                <a:cubicBezTo>
                  <a:pt x="1000" y="646"/>
                  <a:pt x="1000" y="644"/>
                  <a:pt x="1002" y="642"/>
                </a:cubicBezTo>
                <a:cubicBezTo>
                  <a:pt x="1005" y="638"/>
                  <a:pt x="1003" y="634"/>
                  <a:pt x="1001" y="631"/>
                </a:cubicBezTo>
                <a:cubicBezTo>
                  <a:pt x="995" y="629"/>
                  <a:pt x="993" y="625"/>
                  <a:pt x="993" y="619"/>
                </a:cubicBezTo>
                <a:cubicBezTo>
                  <a:pt x="993" y="614"/>
                  <a:pt x="991" y="612"/>
                  <a:pt x="985" y="612"/>
                </a:cubicBezTo>
                <a:cubicBezTo>
                  <a:pt x="981" y="612"/>
                  <a:pt x="980" y="609"/>
                  <a:pt x="980" y="606"/>
                </a:cubicBezTo>
                <a:cubicBezTo>
                  <a:pt x="975" y="606"/>
                  <a:pt x="971" y="604"/>
                  <a:pt x="967" y="601"/>
                </a:cubicBezTo>
                <a:cubicBezTo>
                  <a:pt x="967" y="601"/>
                  <a:pt x="967" y="601"/>
                  <a:pt x="967" y="601"/>
                </a:cubicBezTo>
                <a:cubicBezTo>
                  <a:pt x="967" y="601"/>
                  <a:pt x="967" y="601"/>
                  <a:pt x="967" y="601"/>
                </a:cubicBezTo>
                <a:cubicBezTo>
                  <a:pt x="968" y="602"/>
                  <a:pt x="968" y="602"/>
                  <a:pt x="968" y="602"/>
                </a:cubicBezTo>
                <a:cubicBezTo>
                  <a:pt x="966" y="602"/>
                  <a:pt x="965" y="603"/>
                  <a:pt x="964" y="603"/>
                </a:cubicBezTo>
                <a:cubicBezTo>
                  <a:pt x="957" y="603"/>
                  <a:pt x="953" y="606"/>
                  <a:pt x="952" y="612"/>
                </a:cubicBezTo>
                <a:cubicBezTo>
                  <a:pt x="950" y="618"/>
                  <a:pt x="946" y="623"/>
                  <a:pt x="948" y="630"/>
                </a:cubicBezTo>
                <a:cubicBezTo>
                  <a:pt x="949" y="631"/>
                  <a:pt x="949" y="632"/>
                  <a:pt x="948" y="633"/>
                </a:cubicBezTo>
                <a:cubicBezTo>
                  <a:pt x="945" y="636"/>
                  <a:pt x="943" y="638"/>
                  <a:pt x="940" y="640"/>
                </a:cubicBezTo>
                <a:cubicBezTo>
                  <a:pt x="934" y="641"/>
                  <a:pt x="931" y="646"/>
                  <a:pt x="929" y="651"/>
                </a:cubicBezTo>
                <a:cubicBezTo>
                  <a:pt x="928" y="654"/>
                  <a:pt x="926" y="657"/>
                  <a:pt x="924" y="660"/>
                </a:cubicBezTo>
                <a:cubicBezTo>
                  <a:pt x="923" y="662"/>
                  <a:pt x="920" y="663"/>
                  <a:pt x="917" y="663"/>
                </a:cubicBezTo>
                <a:cubicBezTo>
                  <a:pt x="918" y="663"/>
                  <a:pt x="918" y="664"/>
                  <a:pt x="918" y="664"/>
                </a:cubicBezTo>
                <a:cubicBezTo>
                  <a:pt x="917" y="664"/>
                  <a:pt x="917" y="664"/>
                  <a:pt x="917" y="665"/>
                </a:cubicBezTo>
                <a:cubicBezTo>
                  <a:pt x="917" y="664"/>
                  <a:pt x="917" y="664"/>
                  <a:pt x="917" y="663"/>
                </a:cubicBezTo>
                <a:cubicBezTo>
                  <a:pt x="917" y="663"/>
                  <a:pt x="917" y="663"/>
                  <a:pt x="917" y="663"/>
                </a:cubicBezTo>
                <a:cubicBezTo>
                  <a:pt x="916" y="661"/>
                  <a:pt x="916" y="658"/>
                  <a:pt x="913" y="658"/>
                </a:cubicBezTo>
                <a:cubicBezTo>
                  <a:pt x="911" y="657"/>
                  <a:pt x="908" y="660"/>
                  <a:pt x="907" y="665"/>
                </a:cubicBezTo>
                <a:cubicBezTo>
                  <a:pt x="907" y="668"/>
                  <a:pt x="906" y="671"/>
                  <a:pt x="907" y="673"/>
                </a:cubicBezTo>
                <a:cubicBezTo>
                  <a:pt x="909" y="676"/>
                  <a:pt x="907" y="679"/>
                  <a:pt x="906" y="681"/>
                </a:cubicBezTo>
                <a:cubicBezTo>
                  <a:pt x="905" y="683"/>
                  <a:pt x="901" y="685"/>
                  <a:pt x="899" y="684"/>
                </a:cubicBezTo>
                <a:cubicBezTo>
                  <a:pt x="897" y="683"/>
                  <a:pt x="895" y="681"/>
                  <a:pt x="894" y="680"/>
                </a:cubicBezTo>
                <a:cubicBezTo>
                  <a:pt x="893" y="676"/>
                  <a:pt x="892" y="672"/>
                  <a:pt x="892" y="668"/>
                </a:cubicBezTo>
                <a:cubicBezTo>
                  <a:pt x="890" y="660"/>
                  <a:pt x="892" y="653"/>
                  <a:pt x="899" y="647"/>
                </a:cubicBezTo>
                <a:cubicBezTo>
                  <a:pt x="901" y="645"/>
                  <a:pt x="901" y="643"/>
                  <a:pt x="902" y="640"/>
                </a:cubicBezTo>
                <a:cubicBezTo>
                  <a:pt x="903" y="630"/>
                  <a:pt x="900" y="622"/>
                  <a:pt x="896" y="614"/>
                </a:cubicBezTo>
                <a:cubicBezTo>
                  <a:pt x="895" y="613"/>
                  <a:pt x="891" y="613"/>
                  <a:pt x="890" y="614"/>
                </a:cubicBezTo>
                <a:cubicBezTo>
                  <a:pt x="886" y="619"/>
                  <a:pt x="881" y="623"/>
                  <a:pt x="880" y="630"/>
                </a:cubicBezTo>
                <a:cubicBezTo>
                  <a:pt x="879" y="633"/>
                  <a:pt x="876" y="635"/>
                  <a:pt x="873" y="638"/>
                </a:cubicBezTo>
                <a:cubicBezTo>
                  <a:pt x="873" y="638"/>
                  <a:pt x="872" y="638"/>
                  <a:pt x="872" y="638"/>
                </a:cubicBezTo>
                <a:cubicBezTo>
                  <a:pt x="870" y="639"/>
                  <a:pt x="869" y="638"/>
                  <a:pt x="870" y="636"/>
                </a:cubicBezTo>
                <a:cubicBezTo>
                  <a:pt x="872" y="629"/>
                  <a:pt x="874" y="623"/>
                  <a:pt x="873" y="616"/>
                </a:cubicBezTo>
                <a:cubicBezTo>
                  <a:pt x="873" y="612"/>
                  <a:pt x="876" y="612"/>
                  <a:pt x="878" y="611"/>
                </a:cubicBezTo>
                <a:cubicBezTo>
                  <a:pt x="882" y="609"/>
                  <a:pt x="882" y="605"/>
                  <a:pt x="879" y="603"/>
                </a:cubicBezTo>
                <a:cubicBezTo>
                  <a:pt x="876" y="600"/>
                  <a:pt x="873" y="597"/>
                  <a:pt x="868" y="597"/>
                </a:cubicBezTo>
                <a:cubicBezTo>
                  <a:pt x="865" y="596"/>
                  <a:pt x="862" y="594"/>
                  <a:pt x="859" y="592"/>
                </a:cubicBezTo>
                <a:cubicBezTo>
                  <a:pt x="858" y="591"/>
                  <a:pt x="857" y="590"/>
                  <a:pt x="858" y="589"/>
                </a:cubicBezTo>
                <a:cubicBezTo>
                  <a:pt x="862" y="585"/>
                  <a:pt x="866" y="581"/>
                  <a:pt x="870" y="577"/>
                </a:cubicBezTo>
                <a:cubicBezTo>
                  <a:pt x="870" y="576"/>
                  <a:pt x="872" y="576"/>
                  <a:pt x="873" y="575"/>
                </a:cubicBezTo>
                <a:cubicBezTo>
                  <a:pt x="878" y="574"/>
                  <a:pt x="880" y="572"/>
                  <a:pt x="879" y="569"/>
                </a:cubicBezTo>
                <a:cubicBezTo>
                  <a:pt x="876" y="556"/>
                  <a:pt x="874" y="543"/>
                  <a:pt x="879" y="530"/>
                </a:cubicBezTo>
                <a:cubicBezTo>
                  <a:pt x="880" y="528"/>
                  <a:pt x="880" y="526"/>
                  <a:pt x="879" y="524"/>
                </a:cubicBezTo>
                <a:cubicBezTo>
                  <a:pt x="876" y="516"/>
                  <a:pt x="877" y="507"/>
                  <a:pt x="874" y="500"/>
                </a:cubicBezTo>
                <a:cubicBezTo>
                  <a:pt x="872" y="497"/>
                  <a:pt x="874" y="495"/>
                  <a:pt x="876" y="493"/>
                </a:cubicBezTo>
                <a:cubicBezTo>
                  <a:pt x="881" y="489"/>
                  <a:pt x="886" y="485"/>
                  <a:pt x="891" y="482"/>
                </a:cubicBezTo>
                <a:cubicBezTo>
                  <a:pt x="895" y="479"/>
                  <a:pt x="896" y="475"/>
                  <a:pt x="897" y="471"/>
                </a:cubicBezTo>
                <a:cubicBezTo>
                  <a:pt x="897" y="470"/>
                  <a:pt x="898" y="468"/>
                  <a:pt x="899" y="467"/>
                </a:cubicBezTo>
                <a:cubicBezTo>
                  <a:pt x="899" y="466"/>
                  <a:pt x="901" y="465"/>
                  <a:pt x="902" y="465"/>
                </a:cubicBezTo>
                <a:cubicBezTo>
                  <a:pt x="905" y="467"/>
                  <a:pt x="908" y="468"/>
                  <a:pt x="911" y="470"/>
                </a:cubicBezTo>
                <a:cubicBezTo>
                  <a:pt x="915" y="472"/>
                  <a:pt x="919" y="471"/>
                  <a:pt x="923" y="469"/>
                </a:cubicBezTo>
                <a:cubicBezTo>
                  <a:pt x="925" y="467"/>
                  <a:pt x="927" y="466"/>
                  <a:pt x="929" y="464"/>
                </a:cubicBezTo>
                <a:cubicBezTo>
                  <a:pt x="939" y="455"/>
                  <a:pt x="948" y="446"/>
                  <a:pt x="958" y="436"/>
                </a:cubicBezTo>
                <a:cubicBezTo>
                  <a:pt x="960" y="435"/>
                  <a:pt x="961" y="432"/>
                  <a:pt x="963" y="430"/>
                </a:cubicBezTo>
                <a:cubicBezTo>
                  <a:pt x="965" y="427"/>
                  <a:pt x="963" y="420"/>
                  <a:pt x="960" y="419"/>
                </a:cubicBezTo>
                <a:cubicBezTo>
                  <a:pt x="959" y="419"/>
                  <a:pt x="958" y="418"/>
                  <a:pt x="958" y="418"/>
                </a:cubicBezTo>
                <a:cubicBezTo>
                  <a:pt x="949" y="417"/>
                  <a:pt x="942" y="413"/>
                  <a:pt x="936" y="408"/>
                </a:cubicBezTo>
                <a:cubicBezTo>
                  <a:pt x="934" y="406"/>
                  <a:pt x="931" y="405"/>
                  <a:pt x="928" y="405"/>
                </a:cubicBezTo>
                <a:cubicBezTo>
                  <a:pt x="922" y="404"/>
                  <a:pt x="916" y="403"/>
                  <a:pt x="910" y="405"/>
                </a:cubicBezTo>
                <a:cubicBezTo>
                  <a:pt x="908" y="405"/>
                  <a:pt x="906" y="406"/>
                  <a:pt x="904" y="408"/>
                </a:cubicBezTo>
                <a:cubicBezTo>
                  <a:pt x="901" y="411"/>
                  <a:pt x="899" y="416"/>
                  <a:pt x="894" y="417"/>
                </a:cubicBezTo>
                <a:cubicBezTo>
                  <a:pt x="891" y="421"/>
                  <a:pt x="889" y="425"/>
                  <a:pt x="886" y="430"/>
                </a:cubicBezTo>
                <a:cubicBezTo>
                  <a:pt x="883" y="436"/>
                  <a:pt x="879" y="443"/>
                  <a:pt x="876" y="450"/>
                </a:cubicBezTo>
                <a:cubicBezTo>
                  <a:pt x="874" y="453"/>
                  <a:pt x="872" y="458"/>
                  <a:pt x="872" y="461"/>
                </a:cubicBezTo>
                <a:cubicBezTo>
                  <a:pt x="872" y="471"/>
                  <a:pt x="868" y="479"/>
                  <a:pt x="865" y="487"/>
                </a:cubicBezTo>
                <a:cubicBezTo>
                  <a:pt x="864" y="489"/>
                  <a:pt x="863" y="491"/>
                  <a:pt x="861" y="492"/>
                </a:cubicBezTo>
                <a:cubicBezTo>
                  <a:pt x="857" y="494"/>
                  <a:pt x="853" y="498"/>
                  <a:pt x="849" y="500"/>
                </a:cubicBezTo>
                <a:cubicBezTo>
                  <a:pt x="846" y="503"/>
                  <a:pt x="846" y="506"/>
                  <a:pt x="846" y="509"/>
                </a:cubicBezTo>
                <a:cubicBezTo>
                  <a:pt x="847" y="509"/>
                  <a:pt x="847" y="509"/>
                  <a:pt x="847" y="509"/>
                </a:cubicBezTo>
                <a:cubicBezTo>
                  <a:pt x="847" y="509"/>
                  <a:pt x="847" y="510"/>
                  <a:pt x="847" y="510"/>
                </a:cubicBezTo>
                <a:cubicBezTo>
                  <a:pt x="847" y="510"/>
                  <a:pt x="847" y="510"/>
                  <a:pt x="848" y="510"/>
                </a:cubicBezTo>
                <a:cubicBezTo>
                  <a:pt x="847" y="511"/>
                  <a:pt x="847" y="511"/>
                  <a:pt x="847" y="510"/>
                </a:cubicBezTo>
                <a:cubicBezTo>
                  <a:pt x="847" y="510"/>
                  <a:pt x="847" y="510"/>
                  <a:pt x="846" y="509"/>
                </a:cubicBezTo>
                <a:cubicBezTo>
                  <a:pt x="846" y="509"/>
                  <a:pt x="846" y="509"/>
                  <a:pt x="846" y="509"/>
                </a:cubicBezTo>
                <a:cubicBezTo>
                  <a:pt x="843" y="510"/>
                  <a:pt x="840" y="510"/>
                  <a:pt x="837" y="512"/>
                </a:cubicBezTo>
                <a:cubicBezTo>
                  <a:pt x="828" y="518"/>
                  <a:pt x="823" y="526"/>
                  <a:pt x="821" y="537"/>
                </a:cubicBezTo>
                <a:cubicBezTo>
                  <a:pt x="821" y="541"/>
                  <a:pt x="820" y="545"/>
                  <a:pt x="817" y="548"/>
                </a:cubicBezTo>
                <a:cubicBezTo>
                  <a:pt x="816" y="549"/>
                  <a:pt x="815" y="550"/>
                  <a:pt x="814" y="551"/>
                </a:cubicBezTo>
                <a:cubicBezTo>
                  <a:pt x="811" y="555"/>
                  <a:pt x="809" y="559"/>
                  <a:pt x="810" y="564"/>
                </a:cubicBezTo>
                <a:cubicBezTo>
                  <a:pt x="810" y="569"/>
                  <a:pt x="811" y="574"/>
                  <a:pt x="814" y="578"/>
                </a:cubicBezTo>
                <a:cubicBezTo>
                  <a:pt x="816" y="579"/>
                  <a:pt x="817" y="582"/>
                  <a:pt x="818" y="584"/>
                </a:cubicBezTo>
                <a:cubicBezTo>
                  <a:pt x="819" y="585"/>
                  <a:pt x="821" y="585"/>
                  <a:pt x="823" y="586"/>
                </a:cubicBezTo>
                <a:cubicBezTo>
                  <a:pt x="827" y="589"/>
                  <a:pt x="831" y="591"/>
                  <a:pt x="835" y="594"/>
                </a:cubicBezTo>
                <a:cubicBezTo>
                  <a:pt x="835" y="594"/>
                  <a:pt x="836" y="595"/>
                  <a:pt x="836" y="595"/>
                </a:cubicBezTo>
                <a:cubicBezTo>
                  <a:pt x="836" y="597"/>
                  <a:pt x="835" y="597"/>
                  <a:pt x="833" y="597"/>
                </a:cubicBezTo>
                <a:cubicBezTo>
                  <a:pt x="831" y="598"/>
                  <a:pt x="829" y="598"/>
                  <a:pt x="828" y="599"/>
                </a:cubicBezTo>
                <a:cubicBezTo>
                  <a:pt x="825" y="603"/>
                  <a:pt x="822" y="607"/>
                  <a:pt x="819" y="611"/>
                </a:cubicBezTo>
                <a:cubicBezTo>
                  <a:pt x="817" y="613"/>
                  <a:pt x="818" y="615"/>
                  <a:pt x="822" y="617"/>
                </a:cubicBezTo>
                <a:cubicBezTo>
                  <a:pt x="823" y="618"/>
                  <a:pt x="824" y="618"/>
                  <a:pt x="825" y="618"/>
                </a:cubicBezTo>
                <a:cubicBezTo>
                  <a:pt x="825" y="618"/>
                  <a:pt x="825" y="618"/>
                  <a:pt x="825" y="618"/>
                </a:cubicBezTo>
                <a:cubicBezTo>
                  <a:pt x="827" y="617"/>
                  <a:pt x="827" y="617"/>
                  <a:pt x="827" y="617"/>
                </a:cubicBezTo>
                <a:cubicBezTo>
                  <a:pt x="826" y="618"/>
                  <a:pt x="826" y="618"/>
                  <a:pt x="826" y="618"/>
                </a:cubicBezTo>
                <a:cubicBezTo>
                  <a:pt x="825" y="618"/>
                  <a:pt x="825" y="618"/>
                  <a:pt x="825" y="618"/>
                </a:cubicBezTo>
                <a:cubicBezTo>
                  <a:pt x="826" y="621"/>
                  <a:pt x="826" y="623"/>
                  <a:pt x="824" y="625"/>
                </a:cubicBezTo>
                <a:cubicBezTo>
                  <a:pt x="820" y="629"/>
                  <a:pt x="817" y="632"/>
                  <a:pt x="813" y="635"/>
                </a:cubicBezTo>
                <a:cubicBezTo>
                  <a:pt x="809" y="639"/>
                  <a:pt x="804" y="642"/>
                  <a:pt x="798" y="642"/>
                </a:cubicBezTo>
                <a:cubicBezTo>
                  <a:pt x="791" y="642"/>
                  <a:pt x="787" y="647"/>
                  <a:pt x="786" y="653"/>
                </a:cubicBezTo>
                <a:cubicBezTo>
                  <a:pt x="785" y="658"/>
                  <a:pt x="784" y="663"/>
                  <a:pt x="783" y="668"/>
                </a:cubicBezTo>
                <a:cubicBezTo>
                  <a:pt x="783" y="669"/>
                  <a:pt x="782" y="670"/>
                  <a:pt x="782" y="670"/>
                </a:cubicBezTo>
                <a:cubicBezTo>
                  <a:pt x="781" y="670"/>
                  <a:pt x="780" y="670"/>
                  <a:pt x="780" y="669"/>
                </a:cubicBezTo>
                <a:cubicBezTo>
                  <a:pt x="779" y="667"/>
                  <a:pt x="777" y="665"/>
                  <a:pt x="776" y="662"/>
                </a:cubicBezTo>
                <a:cubicBezTo>
                  <a:pt x="773" y="658"/>
                  <a:pt x="773" y="657"/>
                  <a:pt x="776" y="653"/>
                </a:cubicBezTo>
                <a:cubicBezTo>
                  <a:pt x="780" y="648"/>
                  <a:pt x="783" y="643"/>
                  <a:pt x="787" y="638"/>
                </a:cubicBezTo>
                <a:cubicBezTo>
                  <a:pt x="788" y="637"/>
                  <a:pt x="787" y="633"/>
                  <a:pt x="785" y="633"/>
                </a:cubicBezTo>
                <a:cubicBezTo>
                  <a:pt x="778" y="632"/>
                  <a:pt x="776" y="628"/>
                  <a:pt x="775" y="622"/>
                </a:cubicBezTo>
                <a:cubicBezTo>
                  <a:pt x="774" y="620"/>
                  <a:pt x="774" y="620"/>
                  <a:pt x="774" y="620"/>
                </a:cubicBezTo>
                <a:cubicBezTo>
                  <a:pt x="774" y="621"/>
                  <a:pt x="775" y="621"/>
                  <a:pt x="775" y="622"/>
                </a:cubicBezTo>
                <a:cubicBezTo>
                  <a:pt x="775" y="622"/>
                  <a:pt x="775" y="622"/>
                  <a:pt x="775" y="622"/>
                </a:cubicBezTo>
                <a:cubicBezTo>
                  <a:pt x="776" y="622"/>
                  <a:pt x="776" y="622"/>
                  <a:pt x="776" y="622"/>
                </a:cubicBezTo>
                <a:cubicBezTo>
                  <a:pt x="775" y="622"/>
                  <a:pt x="775" y="622"/>
                  <a:pt x="775" y="622"/>
                </a:cubicBezTo>
                <a:cubicBezTo>
                  <a:pt x="778" y="622"/>
                  <a:pt x="781" y="623"/>
                  <a:pt x="783" y="624"/>
                </a:cubicBezTo>
                <a:cubicBezTo>
                  <a:pt x="786" y="625"/>
                  <a:pt x="789" y="625"/>
                  <a:pt x="791" y="624"/>
                </a:cubicBezTo>
                <a:cubicBezTo>
                  <a:pt x="796" y="622"/>
                  <a:pt x="800" y="620"/>
                  <a:pt x="805" y="618"/>
                </a:cubicBezTo>
                <a:cubicBezTo>
                  <a:pt x="806" y="617"/>
                  <a:pt x="806" y="616"/>
                  <a:pt x="806" y="615"/>
                </a:cubicBezTo>
                <a:cubicBezTo>
                  <a:pt x="806" y="610"/>
                  <a:pt x="806" y="605"/>
                  <a:pt x="806" y="600"/>
                </a:cubicBezTo>
                <a:cubicBezTo>
                  <a:pt x="805" y="596"/>
                  <a:pt x="805" y="596"/>
                  <a:pt x="810" y="595"/>
                </a:cubicBezTo>
                <a:cubicBezTo>
                  <a:pt x="817" y="594"/>
                  <a:pt x="817" y="589"/>
                  <a:pt x="817" y="585"/>
                </a:cubicBezTo>
                <a:cubicBezTo>
                  <a:pt x="816" y="585"/>
                  <a:pt x="815" y="585"/>
                  <a:pt x="814" y="585"/>
                </a:cubicBezTo>
                <a:cubicBezTo>
                  <a:pt x="804" y="586"/>
                  <a:pt x="798" y="582"/>
                  <a:pt x="794" y="573"/>
                </a:cubicBezTo>
                <a:cubicBezTo>
                  <a:pt x="794" y="572"/>
                  <a:pt x="793" y="571"/>
                  <a:pt x="792" y="569"/>
                </a:cubicBezTo>
                <a:cubicBezTo>
                  <a:pt x="791" y="568"/>
                  <a:pt x="788" y="567"/>
                  <a:pt x="787" y="569"/>
                </a:cubicBezTo>
                <a:cubicBezTo>
                  <a:pt x="784" y="571"/>
                  <a:pt x="781" y="573"/>
                  <a:pt x="779" y="576"/>
                </a:cubicBezTo>
                <a:cubicBezTo>
                  <a:pt x="774" y="583"/>
                  <a:pt x="768" y="589"/>
                  <a:pt x="758" y="590"/>
                </a:cubicBezTo>
                <a:cubicBezTo>
                  <a:pt x="757" y="591"/>
                  <a:pt x="756" y="592"/>
                  <a:pt x="755" y="592"/>
                </a:cubicBezTo>
                <a:cubicBezTo>
                  <a:pt x="754" y="593"/>
                  <a:pt x="754" y="593"/>
                  <a:pt x="753" y="594"/>
                </a:cubicBezTo>
                <a:cubicBezTo>
                  <a:pt x="752" y="595"/>
                  <a:pt x="752" y="598"/>
                  <a:pt x="753" y="600"/>
                </a:cubicBezTo>
                <a:cubicBezTo>
                  <a:pt x="760" y="605"/>
                  <a:pt x="768" y="609"/>
                  <a:pt x="772" y="618"/>
                </a:cubicBezTo>
                <a:cubicBezTo>
                  <a:pt x="771" y="618"/>
                  <a:pt x="771" y="618"/>
                  <a:pt x="771" y="618"/>
                </a:cubicBezTo>
                <a:cubicBezTo>
                  <a:pt x="772" y="618"/>
                  <a:pt x="772" y="618"/>
                  <a:pt x="772" y="618"/>
                </a:cubicBezTo>
                <a:cubicBezTo>
                  <a:pt x="768" y="619"/>
                  <a:pt x="765" y="620"/>
                  <a:pt x="762" y="620"/>
                </a:cubicBezTo>
                <a:cubicBezTo>
                  <a:pt x="758" y="620"/>
                  <a:pt x="755" y="620"/>
                  <a:pt x="753" y="624"/>
                </a:cubicBezTo>
                <a:cubicBezTo>
                  <a:pt x="752" y="626"/>
                  <a:pt x="750" y="628"/>
                  <a:pt x="748" y="630"/>
                </a:cubicBezTo>
                <a:cubicBezTo>
                  <a:pt x="746" y="632"/>
                  <a:pt x="745" y="633"/>
                  <a:pt x="745" y="635"/>
                </a:cubicBezTo>
                <a:cubicBezTo>
                  <a:pt x="745" y="637"/>
                  <a:pt x="745" y="639"/>
                  <a:pt x="743" y="641"/>
                </a:cubicBezTo>
                <a:cubicBezTo>
                  <a:pt x="740" y="642"/>
                  <a:pt x="738" y="642"/>
                  <a:pt x="735" y="641"/>
                </a:cubicBezTo>
                <a:cubicBezTo>
                  <a:pt x="732" y="640"/>
                  <a:pt x="730" y="638"/>
                  <a:pt x="727" y="637"/>
                </a:cubicBezTo>
                <a:cubicBezTo>
                  <a:pt x="723" y="635"/>
                  <a:pt x="718" y="634"/>
                  <a:pt x="713" y="637"/>
                </a:cubicBezTo>
                <a:cubicBezTo>
                  <a:pt x="712" y="638"/>
                  <a:pt x="709" y="638"/>
                  <a:pt x="707" y="638"/>
                </a:cubicBezTo>
                <a:cubicBezTo>
                  <a:pt x="705" y="639"/>
                  <a:pt x="702" y="638"/>
                  <a:pt x="699" y="637"/>
                </a:cubicBezTo>
                <a:cubicBezTo>
                  <a:pt x="695" y="635"/>
                  <a:pt x="691" y="633"/>
                  <a:pt x="689" y="628"/>
                </a:cubicBezTo>
                <a:cubicBezTo>
                  <a:pt x="686" y="621"/>
                  <a:pt x="681" y="619"/>
                  <a:pt x="674" y="617"/>
                </a:cubicBezTo>
                <a:cubicBezTo>
                  <a:pt x="672" y="616"/>
                  <a:pt x="669" y="614"/>
                  <a:pt x="668" y="611"/>
                </a:cubicBezTo>
                <a:cubicBezTo>
                  <a:pt x="667" y="605"/>
                  <a:pt x="663" y="599"/>
                  <a:pt x="664" y="592"/>
                </a:cubicBezTo>
                <a:cubicBezTo>
                  <a:pt x="664" y="590"/>
                  <a:pt x="664" y="587"/>
                  <a:pt x="664" y="585"/>
                </a:cubicBezTo>
                <a:cubicBezTo>
                  <a:pt x="663" y="581"/>
                  <a:pt x="658" y="576"/>
                  <a:pt x="654" y="577"/>
                </a:cubicBezTo>
                <a:cubicBezTo>
                  <a:pt x="644" y="578"/>
                  <a:pt x="635" y="580"/>
                  <a:pt x="625" y="580"/>
                </a:cubicBezTo>
                <a:cubicBezTo>
                  <a:pt x="621" y="581"/>
                  <a:pt x="618" y="584"/>
                  <a:pt x="616" y="588"/>
                </a:cubicBezTo>
                <a:cubicBezTo>
                  <a:pt x="615" y="591"/>
                  <a:pt x="616" y="595"/>
                  <a:pt x="619" y="597"/>
                </a:cubicBezTo>
                <a:cubicBezTo>
                  <a:pt x="621" y="599"/>
                  <a:pt x="623" y="599"/>
                  <a:pt x="625" y="598"/>
                </a:cubicBezTo>
                <a:cubicBezTo>
                  <a:pt x="626" y="597"/>
                  <a:pt x="627" y="596"/>
                  <a:pt x="628" y="596"/>
                </a:cubicBezTo>
                <a:cubicBezTo>
                  <a:pt x="633" y="595"/>
                  <a:pt x="637" y="595"/>
                  <a:pt x="641" y="594"/>
                </a:cubicBezTo>
                <a:cubicBezTo>
                  <a:pt x="645" y="593"/>
                  <a:pt x="649" y="591"/>
                  <a:pt x="652" y="590"/>
                </a:cubicBezTo>
                <a:cubicBezTo>
                  <a:pt x="653" y="590"/>
                  <a:pt x="654" y="591"/>
                  <a:pt x="655" y="592"/>
                </a:cubicBezTo>
                <a:cubicBezTo>
                  <a:pt x="655" y="592"/>
                  <a:pt x="655" y="594"/>
                  <a:pt x="654" y="594"/>
                </a:cubicBezTo>
                <a:cubicBezTo>
                  <a:pt x="650" y="595"/>
                  <a:pt x="646" y="596"/>
                  <a:pt x="643" y="599"/>
                </a:cubicBezTo>
                <a:cubicBezTo>
                  <a:pt x="638" y="602"/>
                  <a:pt x="633" y="604"/>
                  <a:pt x="628" y="605"/>
                </a:cubicBezTo>
                <a:cubicBezTo>
                  <a:pt x="625" y="606"/>
                  <a:pt x="622" y="607"/>
                  <a:pt x="620" y="608"/>
                </a:cubicBezTo>
                <a:cubicBezTo>
                  <a:pt x="616" y="609"/>
                  <a:pt x="613" y="612"/>
                  <a:pt x="612" y="616"/>
                </a:cubicBezTo>
                <a:cubicBezTo>
                  <a:pt x="610" y="623"/>
                  <a:pt x="608" y="629"/>
                  <a:pt x="607" y="636"/>
                </a:cubicBezTo>
                <a:cubicBezTo>
                  <a:pt x="607" y="638"/>
                  <a:pt x="606" y="640"/>
                  <a:pt x="604" y="642"/>
                </a:cubicBezTo>
                <a:cubicBezTo>
                  <a:pt x="603" y="643"/>
                  <a:pt x="600" y="644"/>
                  <a:pt x="599" y="644"/>
                </a:cubicBezTo>
                <a:cubicBezTo>
                  <a:pt x="597" y="643"/>
                  <a:pt x="598" y="641"/>
                  <a:pt x="599" y="639"/>
                </a:cubicBezTo>
                <a:cubicBezTo>
                  <a:pt x="601" y="635"/>
                  <a:pt x="601" y="632"/>
                  <a:pt x="599" y="629"/>
                </a:cubicBezTo>
                <a:cubicBezTo>
                  <a:pt x="597" y="624"/>
                  <a:pt x="595" y="620"/>
                  <a:pt x="593" y="616"/>
                </a:cubicBezTo>
                <a:cubicBezTo>
                  <a:pt x="591" y="612"/>
                  <a:pt x="589" y="608"/>
                  <a:pt x="587" y="605"/>
                </a:cubicBezTo>
                <a:cubicBezTo>
                  <a:pt x="586" y="602"/>
                  <a:pt x="583" y="600"/>
                  <a:pt x="580" y="601"/>
                </a:cubicBezTo>
                <a:cubicBezTo>
                  <a:pt x="578" y="602"/>
                  <a:pt x="575" y="602"/>
                  <a:pt x="572" y="603"/>
                </a:cubicBezTo>
                <a:cubicBezTo>
                  <a:pt x="551" y="608"/>
                  <a:pt x="532" y="604"/>
                  <a:pt x="516" y="590"/>
                </a:cubicBezTo>
                <a:cubicBezTo>
                  <a:pt x="514" y="589"/>
                  <a:pt x="514" y="586"/>
                  <a:pt x="515" y="585"/>
                </a:cubicBezTo>
                <a:cubicBezTo>
                  <a:pt x="518" y="581"/>
                  <a:pt x="521" y="578"/>
                  <a:pt x="525" y="578"/>
                </a:cubicBezTo>
                <a:cubicBezTo>
                  <a:pt x="527" y="578"/>
                  <a:pt x="529" y="578"/>
                  <a:pt x="531" y="578"/>
                </a:cubicBezTo>
                <a:cubicBezTo>
                  <a:pt x="540" y="578"/>
                  <a:pt x="544" y="573"/>
                  <a:pt x="542" y="565"/>
                </a:cubicBezTo>
                <a:cubicBezTo>
                  <a:pt x="542" y="561"/>
                  <a:pt x="540" y="557"/>
                  <a:pt x="538" y="553"/>
                </a:cubicBezTo>
                <a:cubicBezTo>
                  <a:pt x="535" y="548"/>
                  <a:pt x="530" y="544"/>
                  <a:pt x="525" y="545"/>
                </a:cubicBezTo>
                <a:cubicBezTo>
                  <a:pt x="517" y="546"/>
                  <a:pt x="511" y="543"/>
                  <a:pt x="506" y="539"/>
                </a:cubicBezTo>
                <a:cubicBezTo>
                  <a:pt x="498" y="533"/>
                  <a:pt x="491" y="527"/>
                  <a:pt x="483" y="521"/>
                </a:cubicBezTo>
                <a:cubicBezTo>
                  <a:pt x="478" y="517"/>
                  <a:pt x="473" y="513"/>
                  <a:pt x="472" y="506"/>
                </a:cubicBezTo>
                <a:cubicBezTo>
                  <a:pt x="471" y="497"/>
                  <a:pt x="465" y="493"/>
                  <a:pt x="458" y="490"/>
                </a:cubicBezTo>
                <a:cubicBezTo>
                  <a:pt x="451" y="487"/>
                  <a:pt x="446" y="488"/>
                  <a:pt x="441" y="494"/>
                </a:cubicBezTo>
                <a:cubicBezTo>
                  <a:pt x="439" y="496"/>
                  <a:pt x="437" y="498"/>
                  <a:pt x="435" y="499"/>
                </a:cubicBezTo>
                <a:cubicBezTo>
                  <a:pt x="433" y="500"/>
                  <a:pt x="431" y="500"/>
                  <a:pt x="429" y="500"/>
                </a:cubicBezTo>
                <a:cubicBezTo>
                  <a:pt x="426" y="500"/>
                  <a:pt x="424" y="498"/>
                  <a:pt x="425" y="496"/>
                </a:cubicBezTo>
                <a:cubicBezTo>
                  <a:pt x="431" y="489"/>
                  <a:pt x="432" y="481"/>
                  <a:pt x="434" y="473"/>
                </a:cubicBezTo>
                <a:cubicBezTo>
                  <a:pt x="434" y="473"/>
                  <a:pt x="433" y="472"/>
                  <a:pt x="432" y="472"/>
                </a:cubicBezTo>
                <a:cubicBezTo>
                  <a:pt x="432" y="471"/>
                  <a:pt x="431" y="471"/>
                  <a:pt x="431" y="471"/>
                </a:cubicBezTo>
                <a:cubicBezTo>
                  <a:pt x="429" y="472"/>
                  <a:pt x="427" y="473"/>
                  <a:pt x="425" y="474"/>
                </a:cubicBezTo>
                <a:cubicBezTo>
                  <a:pt x="420" y="479"/>
                  <a:pt x="414" y="484"/>
                  <a:pt x="408" y="489"/>
                </a:cubicBezTo>
                <a:cubicBezTo>
                  <a:pt x="407" y="489"/>
                  <a:pt x="405" y="489"/>
                  <a:pt x="404" y="489"/>
                </a:cubicBezTo>
                <a:cubicBezTo>
                  <a:pt x="403" y="489"/>
                  <a:pt x="402" y="487"/>
                  <a:pt x="402" y="486"/>
                </a:cubicBezTo>
                <a:cubicBezTo>
                  <a:pt x="401" y="481"/>
                  <a:pt x="401" y="475"/>
                  <a:pt x="402" y="470"/>
                </a:cubicBezTo>
                <a:cubicBezTo>
                  <a:pt x="405" y="460"/>
                  <a:pt x="405" y="451"/>
                  <a:pt x="405" y="441"/>
                </a:cubicBezTo>
                <a:cubicBezTo>
                  <a:pt x="405" y="439"/>
                  <a:pt x="404" y="437"/>
                  <a:pt x="403" y="435"/>
                </a:cubicBezTo>
                <a:cubicBezTo>
                  <a:pt x="403" y="434"/>
                  <a:pt x="400" y="434"/>
                  <a:pt x="400" y="435"/>
                </a:cubicBezTo>
                <a:cubicBezTo>
                  <a:pt x="396" y="436"/>
                  <a:pt x="396" y="440"/>
                  <a:pt x="395" y="443"/>
                </a:cubicBezTo>
                <a:cubicBezTo>
                  <a:pt x="395" y="447"/>
                  <a:pt x="394" y="450"/>
                  <a:pt x="390" y="452"/>
                </a:cubicBezTo>
                <a:cubicBezTo>
                  <a:pt x="386" y="454"/>
                  <a:pt x="382" y="457"/>
                  <a:pt x="378" y="459"/>
                </a:cubicBezTo>
                <a:cubicBezTo>
                  <a:pt x="375" y="461"/>
                  <a:pt x="372" y="460"/>
                  <a:pt x="370" y="458"/>
                </a:cubicBezTo>
                <a:cubicBezTo>
                  <a:pt x="369" y="457"/>
                  <a:pt x="368" y="456"/>
                  <a:pt x="368" y="455"/>
                </a:cubicBezTo>
                <a:cubicBezTo>
                  <a:pt x="368" y="455"/>
                  <a:pt x="368" y="456"/>
                  <a:pt x="368" y="456"/>
                </a:cubicBezTo>
                <a:cubicBezTo>
                  <a:pt x="367" y="456"/>
                  <a:pt x="367" y="456"/>
                  <a:pt x="366" y="456"/>
                </a:cubicBezTo>
                <a:cubicBezTo>
                  <a:pt x="365" y="457"/>
                  <a:pt x="364" y="457"/>
                  <a:pt x="363" y="458"/>
                </a:cubicBezTo>
                <a:cubicBezTo>
                  <a:pt x="362" y="458"/>
                  <a:pt x="361" y="458"/>
                  <a:pt x="361" y="458"/>
                </a:cubicBezTo>
                <a:cubicBezTo>
                  <a:pt x="359" y="457"/>
                  <a:pt x="360" y="456"/>
                  <a:pt x="362" y="456"/>
                </a:cubicBezTo>
                <a:cubicBezTo>
                  <a:pt x="363" y="456"/>
                  <a:pt x="365" y="456"/>
                  <a:pt x="366" y="456"/>
                </a:cubicBezTo>
                <a:cubicBezTo>
                  <a:pt x="366" y="456"/>
                  <a:pt x="367" y="455"/>
                  <a:pt x="367" y="455"/>
                </a:cubicBezTo>
                <a:cubicBezTo>
                  <a:pt x="367" y="455"/>
                  <a:pt x="367" y="455"/>
                  <a:pt x="368" y="455"/>
                </a:cubicBezTo>
                <a:cubicBezTo>
                  <a:pt x="368" y="454"/>
                  <a:pt x="369" y="452"/>
                  <a:pt x="369" y="450"/>
                </a:cubicBezTo>
                <a:cubicBezTo>
                  <a:pt x="370" y="447"/>
                  <a:pt x="369" y="445"/>
                  <a:pt x="367" y="445"/>
                </a:cubicBezTo>
                <a:cubicBezTo>
                  <a:pt x="362" y="443"/>
                  <a:pt x="357" y="442"/>
                  <a:pt x="353" y="444"/>
                </a:cubicBezTo>
                <a:cubicBezTo>
                  <a:pt x="343" y="448"/>
                  <a:pt x="332" y="452"/>
                  <a:pt x="321" y="452"/>
                </a:cubicBezTo>
                <a:cubicBezTo>
                  <a:pt x="318" y="452"/>
                  <a:pt x="314" y="453"/>
                  <a:pt x="311" y="455"/>
                </a:cubicBezTo>
                <a:cubicBezTo>
                  <a:pt x="305" y="460"/>
                  <a:pt x="299" y="460"/>
                  <a:pt x="292" y="459"/>
                </a:cubicBezTo>
                <a:cubicBezTo>
                  <a:pt x="292" y="459"/>
                  <a:pt x="292" y="459"/>
                  <a:pt x="292" y="459"/>
                </a:cubicBezTo>
                <a:cubicBezTo>
                  <a:pt x="291" y="460"/>
                  <a:pt x="291" y="460"/>
                  <a:pt x="291" y="460"/>
                </a:cubicBezTo>
                <a:cubicBezTo>
                  <a:pt x="292" y="459"/>
                  <a:pt x="292" y="459"/>
                  <a:pt x="292" y="459"/>
                </a:cubicBezTo>
                <a:cubicBezTo>
                  <a:pt x="292" y="459"/>
                  <a:pt x="292" y="459"/>
                  <a:pt x="292" y="459"/>
                </a:cubicBezTo>
                <a:cubicBezTo>
                  <a:pt x="293" y="458"/>
                  <a:pt x="293" y="458"/>
                  <a:pt x="293" y="458"/>
                </a:cubicBezTo>
                <a:cubicBezTo>
                  <a:pt x="295" y="455"/>
                  <a:pt x="296" y="453"/>
                  <a:pt x="294" y="450"/>
                </a:cubicBezTo>
                <a:cubicBezTo>
                  <a:pt x="292" y="448"/>
                  <a:pt x="290" y="447"/>
                  <a:pt x="287" y="449"/>
                </a:cubicBezTo>
                <a:cubicBezTo>
                  <a:pt x="284" y="451"/>
                  <a:pt x="282" y="452"/>
                  <a:pt x="279" y="453"/>
                </a:cubicBezTo>
                <a:cubicBezTo>
                  <a:pt x="275" y="453"/>
                  <a:pt x="270" y="454"/>
                  <a:pt x="265" y="456"/>
                </a:cubicBezTo>
                <a:cubicBezTo>
                  <a:pt x="260" y="458"/>
                  <a:pt x="256" y="461"/>
                  <a:pt x="255" y="468"/>
                </a:cubicBezTo>
                <a:cubicBezTo>
                  <a:pt x="255" y="470"/>
                  <a:pt x="252" y="471"/>
                  <a:pt x="251" y="470"/>
                </a:cubicBezTo>
                <a:cubicBezTo>
                  <a:pt x="248" y="468"/>
                  <a:pt x="245" y="466"/>
                  <a:pt x="242" y="464"/>
                </a:cubicBezTo>
                <a:cubicBezTo>
                  <a:pt x="238" y="462"/>
                  <a:pt x="235" y="458"/>
                  <a:pt x="234" y="453"/>
                </a:cubicBezTo>
                <a:cubicBezTo>
                  <a:pt x="233" y="448"/>
                  <a:pt x="231" y="444"/>
                  <a:pt x="229" y="439"/>
                </a:cubicBezTo>
                <a:cubicBezTo>
                  <a:pt x="228" y="436"/>
                  <a:pt x="227" y="433"/>
                  <a:pt x="225" y="430"/>
                </a:cubicBezTo>
                <a:cubicBezTo>
                  <a:pt x="221" y="425"/>
                  <a:pt x="214" y="422"/>
                  <a:pt x="209" y="418"/>
                </a:cubicBezTo>
                <a:cubicBezTo>
                  <a:pt x="208" y="418"/>
                  <a:pt x="200" y="413"/>
                  <a:pt x="200" y="413"/>
                </a:cubicBezTo>
                <a:cubicBezTo>
                  <a:pt x="0" y="778"/>
                  <a:pt x="0" y="778"/>
                  <a:pt x="0" y="778"/>
                </a:cubicBezTo>
                <a:cubicBezTo>
                  <a:pt x="0" y="778"/>
                  <a:pt x="9" y="772"/>
                  <a:pt x="29" y="800"/>
                </a:cubicBezTo>
                <a:cubicBezTo>
                  <a:pt x="50" y="827"/>
                  <a:pt x="71" y="794"/>
                  <a:pt x="82" y="824"/>
                </a:cubicBezTo>
                <a:cubicBezTo>
                  <a:pt x="93" y="853"/>
                  <a:pt x="82" y="851"/>
                  <a:pt x="88" y="884"/>
                </a:cubicBezTo>
                <a:cubicBezTo>
                  <a:pt x="93" y="917"/>
                  <a:pt x="128" y="935"/>
                  <a:pt x="108" y="960"/>
                </a:cubicBezTo>
                <a:cubicBezTo>
                  <a:pt x="103" y="967"/>
                  <a:pt x="93" y="970"/>
                  <a:pt x="81" y="972"/>
                </a:cubicBezTo>
                <a:cubicBezTo>
                  <a:pt x="81" y="975"/>
                  <a:pt x="83" y="977"/>
                  <a:pt x="85" y="978"/>
                </a:cubicBezTo>
                <a:cubicBezTo>
                  <a:pt x="87" y="979"/>
                  <a:pt x="89" y="979"/>
                  <a:pt x="91" y="979"/>
                </a:cubicBezTo>
                <a:cubicBezTo>
                  <a:pt x="94" y="980"/>
                  <a:pt x="95" y="982"/>
                  <a:pt x="93" y="983"/>
                </a:cubicBezTo>
                <a:cubicBezTo>
                  <a:pt x="89" y="988"/>
                  <a:pt x="86" y="992"/>
                  <a:pt x="86" y="998"/>
                </a:cubicBezTo>
                <a:cubicBezTo>
                  <a:pt x="86" y="1001"/>
                  <a:pt x="83" y="1000"/>
                  <a:pt x="82" y="1001"/>
                </a:cubicBezTo>
                <a:cubicBezTo>
                  <a:pt x="79" y="1003"/>
                  <a:pt x="79" y="1004"/>
                  <a:pt x="80" y="1006"/>
                </a:cubicBezTo>
                <a:cubicBezTo>
                  <a:pt x="85" y="1011"/>
                  <a:pt x="85" y="1013"/>
                  <a:pt x="79" y="1016"/>
                </a:cubicBezTo>
                <a:cubicBezTo>
                  <a:pt x="78" y="1016"/>
                  <a:pt x="76" y="1017"/>
                  <a:pt x="77" y="1018"/>
                </a:cubicBezTo>
                <a:cubicBezTo>
                  <a:pt x="78" y="1023"/>
                  <a:pt x="82" y="1027"/>
                  <a:pt x="85" y="1025"/>
                </a:cubicBezTo>
                <a:cubicBezTo>
                  <a:pt x="90" y="1024"/>
                  <a:pt x="94" y="1022"/>
                  <a:pt x="99" y="1022"/>
                </a:cubicBezTo>
                <a:cubicBezTo>
                  <a:pt x="100" y="1022"/>
                  <a:pt x="101" y="1022"/>
                  <a:pt x="101" y="1023"/>
                </a:cubicBezTo>
                <a:cubicBezTo>
                  <a:pt x="101" y="1024"/>
                  <a:pt x="101" y="1025"/>
                  <a:pt x="101" y="1026"/>
                </a:cubicBezTo>
                <a:cubicBezTo>
                  <a:pt x="99" y="1028"/>
                  <a:pt x="97" y="1030"/>
                  <a:pt x="95" y="1032"/>
                </a:cubicBezTo>
                <a:cubicBezTo>
                  <a:pt x="91" y="1035"/>
                  <a:pt x="89" y="1039"/>
                  <a:pt x="89" y="1044"/>
                </a:cubicBezTo>
                <a:cubicBezTo>
                  <a:pt x="90" y="1045"/>
                  <a:pt x="91" y="1046"/>
                  <a:pt x="92" y="1047"/>
                </a:cubicBezTo>
                <a:cubicBezTo>
                  <a:pt x="92" y="1047"/>
                  <a:pt x="92" y="1047"/>
                  <a:pt x="92" y="1047"/>
                </a:cubicBezTo>
                <a:cubicBezTo>
                  <a:pt x="92" y="1047"/>
                  <a:pt x="92" y="1047"/>
                  <a:pt x="91" y="1047"/>
                </a:cubicBezTo>
                <a:cubicBezTo>
                  <a:pt x="92" y="1047"/>
                  <a:pt x="92" y="1047"/>
                  <a:pt x="92" y="1047"/>
                </a:cubicBezTo>
                <a:cubicBezTo>
                  <a:pt x="93" y="1046"/>
                  <a:pt x="93" y="1046"/>
                  <a:pt x="93" y="1046"/>
                </a:cubicBezTo>
                <a:cubicBezTo>
                  <a:pt x="94" y="1046"/>
                  <a:pt x="93" y="1047"/>
                  <a:pt x="92" y="1047"/>
                </a:cubicBezTo>
                <a:cubicBezTo>
                  <a:pt x="92" y="1047"/>
                  <a:pt x="92" y="1047"/>
                  <a:pt x="92" y="1047"/>
                </a:cubicBezTo>
                <a:cubicBezTo>
                  <a:pt x="95" y="1051"/>
                  <a:pt x="99" y="1055"/>
                  <a:pt x="102" y="1058"/>
                </a:cubicBezTo>
                <a:cubicBezTo>
                  <a:pt x="104" y="1061"/>
                  <a:pt x="105" y="1063"/>
                  <a:pt x="104" y="1066"/>
                </a:cubicBezTo>
                <a:cubicBezTo>
                  <a:pt x="103" y="1068"/>
                  <a:pt x="101" y="1070"/>
                  <a:pt x="100" y="1072"/>
                </a:cubicBezTo>
                <a:cubicBezTo>
                  <a:pt x="100" y="1072"/>
                  <a:pt x="100" y="1072"/>
                  <a:pt x="100" y="1072"/>
                </a:cubicBezTo>
                <a:cubicBezTo>
                  <a:pt x="100" y="1072"/>
                  <a:pt x="100" y="1072"/>
                  <a:pt x="100" y="1073"/>
                </a:cubicBezTo>
                <a:cubicBezTo>
                  <a:pt x="100" y="1072"/>
                  <a:pt x="100" y="1072"/>
                  <a:pt x="100" y="1072"/>
                </a:cubicBezTo>
                <a:cubicBezTo>
                  <a:pt x="100" y="1074"/>
                  <a:pt x="99" y="1077"/>
                  <a:pt x="100" y="1078"/>
                </a:cubicBezTo>
                <a:cubicBezTo>
                  <a:pt x="101" y="1082"/>
                  <a:pt x="101" y="1085"/>
                  <a:pt x="99" y="1088"/>
                </a:cubicBezTo>
                <a:cubicBezTo>
                  <a:pt x="98" y="1088"/>
                  <a:pt x="98" y="1089"/>
                  <a:pt x="98" y="1090"/>
                </a:cubicBezTo>
                <a:cubicBezTo>
                  <a:pt x="104" y="1102"/>
                  <a:pt x="104" y="1102"/>
                  <a:pt x="104" y="1102"/>
                </a:cubicBezTo>
                <a:cubicBezTo>
                  <a:pt x="108" y="1104"/>
                  <a:pt x="111" y="1106"/>
                  <a:pt x="114" y="1109"/>
                </a:cubicBezTo>
                <a:cubicBezTo>
                  <a:pt x="116" y="1113"/>
                  <a:pt x="120" y="1115"/>
                  <a:pt x="124" y="1117"/>
                </a:cubicBezTo>
                <a:cubicBezTo>
                  <a:pt x="127" y="1118"/>
                  <a:pt x="130" y="1120"/>
                  <a:pt x="133" y="1121"/>
                </a:cubicBezTo>
                <a:cubicBezTo>
                  <a:pt x="135" y="1122"/>
                  <a:pt x="136" y="1124"/>
                  <a:pt x="135" y="1126"/>
                </a:cubicBezTo>
                <a:cubicBezTo>
                  <a:pt x="134" y="1130"/>
                  <a:pt x="133" y="1134"/>
                  <a:pt x="134" y="1139"/>
                </a:cubicBezTo>
                <a:cubicBezTo>
                  <a:pt x="135" y="1140"/>
                  <a:pt x="136" y="1142"/>
                  <a:pt x="137" y="1143"/>
                </a:cubicBezTo>
                <a:cubicBezTo>
                  <a:pt x="138" y="1143"/>
                  <a:pt x="138" y="1143"/>
                  <a:pt x="138" y="1143"/>
                </a:cubicBezTo>
                <a:cubicBezTo>
                  <a:pt x="138" y="1143"/>
                  <a:pt x="138" y="1143"/>
                  <a:pt x="138" y="1143"/>
                </a:cubicBezTo>
                <a:cubicBezTo>
                  <a:pt x="138" y="1143"/>
                  <a:pt x="137" y="1143"/>
                  <a:pt x="137" y="1143"/>
                </a:cubicBezTo>
                <a:cubicBezTo>
                  <a:pt x="137" y="1143"/>
                  <a:pt x="137" y="1143"/>
                  <a:pt x="137" y="1143"/>
                </a:cubicBezTo>
                <a:cubicBezTo>
                  <a:pt x="137" y="1144"/>
                  <a:pt x="138" y="1146"/>
                  <a:pt x="138" y="1147"/>
                </a:cubicBezTo>
                <a:cubicBezTo>
                  <a:pt x="140" y="1147"/>
                  <a:pt x="142" y="1148"/>
                  <a:pt x="144" y="1148"/>
                </a:cubicBezTo>
                <a:cubicBezTo>
                  <a:pt x="146" y="1149"/>
                  <a:pt x="149" y="1150"/>
                  <a:pt x="150" y="1153"/>
                </a:cubicBezTo>
                <a:cubicBezTo>
                  <a:pt x="151" y="1158"/>
                  <a:pt x="153" y="1162"/>
                  <a:pt x="155" y="1166"/>
                </a:cubicBezTo>
                <a:cubicBezTo>
                  <a:pt x="610" y="1205"/>
                  <a:pt x="610" y="1205"/>
                  <a:pt x="610" y="1205"/>
                </a:cubicBezTo>
                <a:cubicBezTo>
                  <a:pt x="608" y="1204"/>
                  <a:pt x="608" y="1203"/>
                  <a:pt x="608" y="1202"/>
                </a:cubicBezTo>
                <a:cubicBezTo>
                  <a:pt x="610" y="1199"/>
                  <a:pt x="610" y="1196"/>
                  <a:pt x="613" y="1194"/>
                </a:cubicBezTo>
                <a:cubicBezTo>
                  <a:pt x="613" y="1194"/>
                  <a:pt x="613" y="1193"/>
                  <a:pt x="613" y="1193"/>
                </a:cubicBezTo>
                <a:cubicBezTo>
                  <a:pt x="613" y="1193"/>
                  <a:pt x="613" y="1192"/>
                  <a:pt x="614" y="1192"/>
                </a:cubicBezTo>
                <a:cubicBezTo>
                  <a:pt x="614" y="1193"/>
                  <a:pt x="613" y="1193"/>
                  <a:pt x="613" y="1194"/>
                </a:cubicBezTo>
                <a:cubicBezTo>
                  <a:pt x="613" y="1194"/>
                  <a:pt x="613" y="1194"/>
                  <a:pt x="613" y="1194"/>
                </a:cubicBezTo>
                <a:cubicBezTo>
                  <a:pt x="614" y="1196"/>
                  <a:pt x="614" y="1199"/>
                  <a:pt x="615" y="1201"/>
                </a:cubicBezTo>
                <a:cubicBezTo>
                  <a:pt x="615" y="1201"/>
                  <a:pt x="615" y="1202"/>
                  <a:pt x="615" y="1203"/>
                </a:cubicBezTo>
                <a:cubicBezTo>
                  <a:pt x="614" y="1204"/>
                  <a:pt x="613" y="1205"/>
                  <a:pt x="612" y="1205"/>
                </a:cubicBezTo>
                <a:cubicBezTo>
                  <a:pt x="611" y="1205"/>
                  <a:pt x="610" y="1205"/>
                  <a:pt x="610" y="1205"/>
                </a:cubicBezTo>
                <a:cubicBezTo>
                  <a:pt x="675" y="1241"/>
                  <a:pt x="675" y="1241"/>
                  <a:pt x="675" y="1241"/>
                </a:cubicBezTo>
                <a:cubicBezTo>
                  <a:pt x="681" y="1239"/>
                  <a:pt x="687" y="1237"/>
                  <a:pt x="692" y="1233"/>
                </a:cubicBezTo>
                <a:cubicBezTo>
                  <a:pt x="699" y="1228"/>
                  <a:pt x="708" y="1227"/>
                  <a:pt x="714" y="1221"/>
                </a:cubicBezTo>
                <a:cubicBezTo>
                  <a:pt x="716" y="1219"/>
                  <a:pt x="719" y="1219"/>
                  <a:pt x="722" y="1219"/>
                </a:cubicBezTo>
                <a:cubicBezTo>
                  <a:pt x="724" y="1220"/>
                  <a:pt x="725" y="1221"/>
                  <a:pt x="727" y="1222"/>
                </a:cubicBezTo>
                <a:cubicBezTo>
                  <a:pt x="735" y="1223"/>
                  <a:pt x="740" y="1227"/>
                  <a:pt x="741" y="1235"/>
                </a:cubicBezTo>
                <a:cubicBezTo>
                  <a:pt x="742" y="1239"/>
                  <a:pt x="746" y="1242"/>
                  <a:pt x="750" y="1243"/>
                </a:cubicBezTo>
                <a:cubicBezTo>
                  <a:pt x="755" y="1244"/>
                  <a:pt x="756" y="1247"/>
                  <a:pt x="756" y="1252"/>
                </a:cubicBezTo>
                <a:cubicBezTo>
                  <a:pt x="756" y="1258"/>
                  <a:pt x="758" y="1264"/>
                  <a:pt x="758" y="1270"/>
                </a:cubicBezTo>
                <a:cubicBezTo>
                  <a:pt x="758" y="1273"/>
                  <a:pt x="755" y="1275"/>
                  <a:pt x="752" y="1273"/>
                </a:cubicBezTo>
                <a:cubicBezTo>
                  <a:pt x="750" y="1272"/>
                  <a:pt x="748" y="1271"/>
                  <a:pt x="745" y="1271"/>
                </a:cubicBezTo>
                <a:cubicBezTo>
                  <a:pt x="742" y="1271"/>
                  <a:pt x="739" y="1271"/>
                  <a:pt x="736" y="1272"/>
                </a:cubicBezTo>
                <a:cubicBezTo>
                  <a:pt x="765" y="1286"/>
                  <a:pt x="765" y="1286"/>
                  <a:pt x="765" y="1286"/>
                </a:cubicBezTo>
                <a:cubicBezTo>
                  <a:pt x="766" y="1285"/>
                  <a:pt x="767" y="1283"/>
                  <a:pt x="768" y="1283"/>
                </a:cubicBezTo>
                <a:cubicBezTo>
                  <a:pt x="782" y="1285"/>
                  <a:pt x="796" y="1289"/>
                  <a:pt x="810" y="1294"/>
                </a:cubicBezTo>
                <a:cubicBezTo>
                  <a:pt x="812" y="1295"/>
                  <a:pt x="814" y="1296"/>
                  <a:pt x="814" y="1298"/>
                </a:cubicBezTo>
                <a:cubicBezTo>
                  <a:pt x="818" y="1303"/>
                  <a:pt x="820" y="1309"/>
                  <a:pt x="823" y="1314"/>
                </a:cubicBezTo>
                <a:cubicBezTo>
                  <a:pt x="825" y="1317"/>
                  <a:pt x="822" y="1320"/>
                  <a:pt x="821" y="1322"/>
                </a:cubicBezTo>
                <a:cubicBezTo>
                  <a:pt x="820" y="1324"/>
                  <a:pt x="818" y="1324"/>
                  <a:pt x="816" y="1323"/>
                </a:cubicBezTo>
                <a:cubicBezTo>
                  <a:pt x="811" y="1322"/>
                  <a:pt x="809" y="1317"/>
                  <a:pt x="805" y="1314"/>
                </a:cubicBezTo>
                <a:cubicBezTo>
                  <a:pt x="805" y="1313"/>
                  <a:pt x="803" y="1313"/>
                  <a:pt x="802" y="1313"/>
                </a:cubicBezTo>
                <a:cubicBezTo>
                  <a:pt x="801" y="1313"/>
                  <a:pt x="801" y="1314"/>
                  <a:pt x="801" y="1315"/>
                </a:cubicBezTo>
                <a:cubicBezTo>
                  <a:pt x="800" y="1317"/>
                  <a:pt x="801" y="1320"/>
                  <a:pt x="800" y="1321"/>
                </a:cubicBezTo>
                <a:cubicBezTo>
                  <a:pt x="795" y="1330"/>
                  <a:pt x="791" y="1340"/>
                  <a:pt x="788" y="1350"/>
                </a:cubicBezTo>
                <a:cubicBezTo>
                  <a:pt x="788" y="1351"/>
                  <a:pt x="787" y="1352"/>
                  <a:pt x="786" y="1353"/>
                </a:cubicBezTo>
                <a:cubicBezTo>
                  <a:pt x="784" y="1354"/>
                  <a:pt x="781" y="1353"/>
                  <a:pt x="781" y="1352"/>
                </a:cubicBezTo>
                <a:cubicBezTo>
                  <a:pt x="766" y="1383"/>
                  <a:pt x="766" y="1383"/>
                  <a:pt x="766" y="1383"/>
                </a:cubicBezTo>
                <a:cubicBezTo>
                  <a:pt x="775" y="1382"/>
                  <a:pt x="783" y="1377"/>
                  <a:pt x="790" y="1372"/>
                </a:cubicBezTo>
                <a:cubicBezTo>
                  <a:pt x="794" y="1370"/>
                  <a:pt x="797" y="1370"/>
                  <a:pt x="800" y="1371"/>
                </a:cubicBezTo>
                <a:cubicBezTo>
                  <a:pt x="804" y="1372"/>
                  <a:pt x="808" y="1372"/>
                  <a:pt x="812" y="1370"/>
                </a:cubicBezTo>
                <a:cubicBezTo>
                  <a:pt x="815" y="1368"/>
                  <a:pt x="819" y="1367"/>
                  <a:pt x="822" y="1366"/>
                </a:cubicBezTo>
                <a:cubicBezTo>
                  <a:pt x="823" y="1366"/>
                  <a:pt x="825" y="1367"/>
                  <a:pt x="826" y="1367"/>
                </a:cubicBezTo>
                <a:cubicBezTo>
                  <a:pt x="852" y="1356"/>
                  <a:pt x="852" y="1356"/>
                  <a:pt x="852" y="1356"/>
                </a:cubicBezTo>
                <a:cubicBezTo>
                  <a:pt x="845" y="1355"/>
                  <a:pt x="838" y="1356"/>
                  <a:pt x="831" y="1356"/>
                </a:cubicBezTo>
                <a:cubicBezTo>
                  <a:pt x="830" y="1355"/>
                  <a:pt x="829" y="1354"/>
                  <a:pt x="829" y="1353"/>
                </a:cubicBezTo>
                <a:cubicBezTo>
                  <a:pt x="829" y="1352"/>
                  <a:pt x="829" y="1350"/>
                  <a:pt x="830" y="1349"/>
                </a:cubicBezTo>
                <a:cubicBezTo>
                  <a:pt x="830" y="1349"/>
                  <a:pt x="831" y="1348"/>
                  <a:pt x="832" y="1348"/>
                </a:cubicBezTo>
                <a:cubicBezTo>
                  <a:pt x="835" y="1347"/>
                  <a:pt x="838" y="1345"/>
                  <a:pt x="841" y="1345"/>
                </a:cubicBezTo>
                <a:cubicBezTo>
                  <a:pt x="848" y="1344"/>
                  <a:pt x="855" y="1343"/>
                  <a:pt x="862" y="1343"/>
                </a:cubicBezTo>
                <a:cubicBezTo>
                  <a:pt x="866" y="1343"/>
                  <a:pt x="870" y="1342"/>
                  <a:pt x="873" y="1339"/>
                </a:cubicBezTo>
                <a:cubicBezTo>
                  <a:pt x="874" y="1338"/>
                  <a:pt x="875" y="1338"/>
                  <a:pt x="876" y="1338"/>
                </a:cubicBezTo>
                <a:cubicBezTo>
                  <a:pt x="887" y="1330"/>
                  <a:pt x="899" y="1323"/>
                  <a:pt x="907" y="1322"/>
                </a:cubicBezTo>
                <a:cubicBezTo>
                  <a:pt x="924" y="1320"/>
                  <a:pt x="949" y="1325"/>
                  <a:pt x="964" y="1320"/>
                </a:cubicBezTo>
                <a:cubicBezTo>
                  <a:pt x="978" y="1314"/>
                  <a:pt x="1004" y="1272"/>
                  <a:pt x="1017" y="1274"/>
                </a:cubicBezTo>
                <a:cubicBezTo>
                  <a:pt x="1029" y="1276"/>
                  <a:pt x="1019" y="1313"/>
                  <a:pt x="1029" y="1318"/>
                </a:cubicBezTo>
                <a:cubicBezTo>
                  <a:pt x="1034" y="1320"/>
                  <a:pt x="1038" y="1324"/>
                  <a:pt x="1041" y="1328"/>
                </a:cubicBezTo>
                <a:cubicBezTo>
                  <a:pt x="1042" y="1327"/>
                  <a:pt x="1044" y="1325"/>
                  <a:pt x="1045" y="1325"/>
                </a:cubicBezTo>
                <a:cubicBezTo>
                  <a:pt x="1052" y="1323"/>
                  <a:pt x="1059" y="1322"/>
                  <a:pt x="1065" y="1320"/>
                </a:cubicBezTo>
                <a:cubicBezTo>
                  <a:pt x="1066" y="1320"/>
                  <a:pt x="1067" y="1321"/>
                  <a:pt x="1067" y="1321"/>
                </a:cubicBezTo>
                <a:cubicBezTo>
                  <a:pt x="1067" y="1322"/>
                  <a:pt x="1067" y="1324"/>
                  <a:pt x="1066" y="1324"/>
                </a:cubicBezTo>
                <a:cubicBezTo>
                  <a:pt x="1063" y="1326"/>
                  <a:pt x="1061" y="1326"/>
                  <a:pt x="1058" y="1328"/>
                </a:cubicBezTo>
                <a:cubicBezTo>
                  <a:pt x="1052" y="1330"/>
                  <a:pt x="1048" y="1335"/>
                  <a:pt x="1045" y="1341"/>
                </a:cubicBezTo>
                <a:cubicBezTo>
                  <a:pt x="1045" y="1341"/>
                  <a:pt x="1045" y="1342"/>
                  <a:pt x="1045" y="1343"/>
                </a:cubicBezTo>
                <a:cubicBezTo>
                  <a:pt x="1045" y="1344"/>
                  <a:pt x="1045" y="1345"/>
                  <a:pt x="1044" y="1346"/>
                </a:cubicBezTo>
                <a:cubicBezTo>
                  <a:pt x="1044" y="1347"/>
                  <a:pt x="1044" y="1348"/>
                  <a:pt x="1045" y="1349"/>
                </a:cubicBezTo>
                <a:cubicBezTo>
                  <a:pt x="1045" y="1353"/>
                  <a:pt x="1048" y="1356"/>
                  <a:pt x="1052" y="1359"/>
                </a:cubicBezTo>
                <a:cubicBezTo>
                  <a:pt x="1053" y="1359"/>
                  <a:pt x="1055" y="1360"/>
                  <a:pt x="1056" y="1359"/>
                </a:cubicBezTo>
                <a:cubicBezTo>
                  <a:pt x="1064" y="1355"/>
                  <a:pt x="1072" y="1351"/>
                  <a:pt x="1077" y="1343"/>
                </a:cubicBezTo>
                <a:cubicBezTo>
                  <a:pt x="1080" y="1339"/>
                  <a:pt x="1084" y="1337"/>
                  <a:pt x="1089" y="1338"/>
                </a:cubicBezTo>
                <a:cubicBezTo>
                  <a:pt x="1100" y="1335"/>
                  <a:pt x="1110" y="1331"/>
                  <a:pt x="1121" y="1328"/>
                </a:cubicBezTo>
                <a:cubicBezTo>
                  <a:pt x="1124" y="1327"/>
                  <a:pt x="1127" y="1326"/>
                  <a:pt x="1131" y="1325"/>
                </a:cubicBezTo>
                <a:cubicBezTo>
                  <a:pt x="1132" y="1317"/>
                  <a:pt x="1140" y="1319"/>
                  <a:pt x="1144" y="1317"/>
                </a:cubicBezTo>
                <a:cubicBezTo>
                  <a:pt x="1146" y="1315"/>
                  <a:pt x="1148" y="1315"/>
                  <a:pt x="1150" y="1314"/>
                </a:cubicBezTo>
                <a:cubicBezTo>
                  <a:pt x="1151" y="1313"/>
                  <a:pt x="1152" y="1312"/>
                  <a:pt x="1153" y="1312"/>
                </a:cubicBezTo>
                <a:cubicBezTo>
                  <a:pt x="1155" y="1311"/>
                  <a:pt x="1155" y="1307"/>
                  <a:pt x="1154" y="1306"/>
                </a:cubicBezTo>
                <a:cubicBezTo>
                  <a:pt x="1150" y="1302"/>
                  <a:pt x="1146" y="1298"/>
                  <a:pt x="1149" y="1292"/>
                </a:cubicBezTo>
                <a:cubicBezTo>
                  <a:pt x="1149" y="1292"/>
                  <a:pt x="1149" y="1291"/>
                  <a:pt x="1148" y="1290"/>
                </a:cubicBezTo>
                <a:cubicBezTo>
                  <a:pt x="1148" y="1288"/>
                  <a:pt x="1144" y="1287"/>
                  <a:pt x="1143" y="1288"/>
                </a:cubicBezTo>
                <a:cubicBezTo>
                  <a:pt x="1136" y="1294"/>
                  <a:pt x="1131" y="1301"/>
                  <a:pt x="1126" y="1309"/>
                </a:cubicBezTo>
                <a:cubicBezTo>
                  <a:pt x="1124" y="1312"/>
                  <a:pt x="1122" y="1312"/>
                  <a:pt x="1119" y="1312"/>
                </a:cubicBezTo>
                <a:cubicBezTo>
                  <a:pt x="1117" y="1311"/>
                  <a:pt x="1115" y="1311"/>
                  <a:pt x="1113" y="1310"/>
                </a:cubicBezTo>
                <a:cubicBezTo>
                  <a:pt x="1112" y="1312"/>
                  <a:pt x="1111" y="1313"/>
                  <a:pt x="1110" y="1312"/>
                </a:cubicBezTo>
                <a:cubicBezTo>
                  <a:pt x="1108" y="1312"/>
                  <a:pt x="1107" y="1311"/>
                  <a:pt x="1105" y="1310"/>
                </a:cubicBezTo>
                <a:cubicBezTo>
                  <a:pt x="1103" y="1310"/>
                  <a:pt x="1101" y="1310"/>
                  <a:pt x="1099" y="1309"/>
                </a:cubicBezTo>
                <a:cubicBezTo>
                  <a:pt x="1094" y="1309"/>
                  <a:pt x="1093" y="1306"/>
                  <a:pt x="1092" y="1302"/>
                </a:cubicBezTo>
                <a:cubicBezTo>
                  <a:pt x="1085" y="1301"/>
                  <a:pt x="1081" y="1297"/>
                  <a:pt x="1080" y="1289"/>
                </a:cubicBezTo>
                <a:cubicBezTo>
                  <a:pt x="1079" y="1282"/>
                  <a:pt x="1079" y="1276"/>
                  <a:pt x="1082" y="1269"/>
                </a:cubicBezTo>
                <a:cubicBezTo>
                  <a:pt x="1083" y="1267"/>
                  <a:pt x="1081" y="1264"/>
                  <a:pt x="1078" y="1263"/>
                </a:cubicBezTo>
                <a:cubicBezTo>
                  <a:pt x="1077" y="1263"/>
                  <a:pt x="1075" y="1263"/>
                  <a:pt x="1074" y="1263"/>
                </a:cubicBezTo>
                <a:cubicBezTo>
                  <a:pt x="1073" y="1263"/>
                  <a:pt x="1073" y="1262"/>
                  <a:pt x="1072" y="1262"/>
                </a:cubicBezTo>
                <a:cubicBezTo>
                  <a:pt x="1073" y="1262"/>
                  <a:pt x="1075" y="1261"/>
                  <a:pt x="1076" y="1261"/>
                </a:cubicBezTo>
                <a:cubicBezTo>
                  <a:pt x="1081" y="1259"/>
                  <a:pt x="1086" y="1256"/>
                  <a:pt x="1090" y="1253"/>
                </a:cubicBezTo>
                <a:cubicBezTo>
                  <a:pt x="1092" y="1251"/>
                  <a:pt x="1093" y="1246"/>
                  <a:pt x="1092" y="1243"/>
                </a:cubicBezTo>
                <a:cubicBezTo>
                  <a:pt x="1090" y="1241"/>
                  <a:pt x="1089" y="1238"/>
                  <a:pt x="1087" y="1237"/>
                </a:cubicBezTo>
                <a:cubicBezTo>
                  <a:pt x="1081" y="1232"/>
                  <a:pt x="1075" y="1230"/>
                  <a:pt x="1067" y="1232"/>
                </a:cubicBezTo>
                <a:cubicBezTo>
                  <a:pt x="1049" y="1237"/>
                  <a:pt x="1030" y="1240"/>
                  <a:pt x="1014" y="1251"/>
                </a:cubicBezTo>
                <a:cubicBezTo>
                  <a:pt x="1014" y="1252"/>
                  <a:pt x="1014" y="1252"/>
                  <a:pt x="1014" y="1252"/>
                </a:cubicBezTo>
                <a:cubicBezTo>
                  <a:pt x="1014" y="1252"/>
                  <a:pt x="1013" y="1252"/>
                  <a:pt x="1013" y="1252"/>
                </a:cubicBezTo>
                <a:cubicBezTo>
                  <a:pt x="1011" y="1255"/>
                  <a:pt x="1009" y="1257"/>
                  <a:pt x="1006" y="1259"/>
                </a:cubicBezTo>
                <a:cubicBezTo>
                  <a:pt x="1006" y="1260"/>
                  <a:pt x="1006" y="1260"/>
                  <a:pt x="1006" y="1261"/>
                </a:cubicBezTo>
                <a:cubicBezTo>
                  <a:pt x="1003" y="1262"/>
                  <a:pt x="1000" y="1263"/>
                  <a:pt x="997" y="1264"/>
                </a:cubicBezTo>
                <a:cubicBezTo>
                  <a:pt x="995" y="1265"/>
                  <a:pt x="994" y="1266"/>
                  <a:pt x="992" y="1268"/>
                </a:cubicBezTo>
                <a:cubicBezTo>
                  <a:pt x="992" y="1269"/>
                  <a:pt x="992" y="1269"/>
                  <a:pt x="992" y="1269"/>
                </a:cubicBezTo>
                <a:cubicBezTo>
                  <a:pt x="992" y="1267"/>
                  <a:pt x="992" y="1267"/>
                  <a:pt x="992" y="1267"/>
                </a:cubicBezTo>
                <a:cubicBezTo>
                  <a:pt x="994" y="1266"/>
                  <a:pt x="995" y="1265"/>
                  <a:pt x="997" y="1263"/>
                </a:cubicBezTo>
                <a:cubicBezTo>
                  <a:pt x="1000" y="1262"/>
                  <a:pt x="1003" y="1261"/>
                  <a:pt x="1006" y="1260"/>
                </a:cubicBezTo>
                <a:cubicBezTo>
                  <a:pt x="1006" y="1259"/>
                  <a:pt x="1006" y="1259"/>
                  <a:pt x="1006" y="1259"/>
                </a:cubicBezTo>
                <a:cubicBezTo>
                  <a:pt x="1007" y="1254"/>
                  <a:pt x="1008" y="1253"/>
                  <a:pt x="1013" y="1252"/>
                </a:cubicBezTo>
                <a:cubicBezTo>
                  <a:pt x="1013" y="1252"/>
                  <a:pt x="1013" y="1252"/>
                  <a:pt x="1014" y="1252"/>
                </a:cubicBezTo>
                <a:cubicBezTo>
                  <a:pt x="1014" y="1252"/>
                  <a:pt x="1014" y="1252"/>
                  <a:pt x="1014" y="1251"/>
                </a:cubicBezTo>
                <a:cubicBezTo>
                  <a:pt x="1014" y="1248"/>
                  <a:pt x="1015" y="1245"/>
                  <a:pt x="1018" y="1243"/>
                </a:cubicBezTo>
                <a:cubicBezTo>
                  <a:pt x="1025" y="1237"/>
                  <a:pt x="1033" y="1233"/>
                  <a:pt x="1041" y="1230"/>
                </a:cubicBezTo>
                <a:cubicBezTo>
                  <a:pt x="1047" y="1228"/>
                  <a:pt x="1052" y="1226"/>
                  <a:pt x="1054" y="1220"/>
                </a:cubicBezTo>
                <a:cubicBezTo>
                  <a:pt x="1054" y="1219"/>
                  <a:pt x="1055" y="1218"/>
                  <a:pt x="1056" y="1217"/>
                </a:cubicBezTo>
                <a:cubicBezTo>
                  <a:pt x="1060" y="1213"/>
                  <a:pt x="1064" y="1209"/>
                  <a:pt x="1069" y="1206"/>
                </a:cubicBezTo>
                <a:cubicBezTo>
                  <a:pt x="1073" y="1204"/>
                  <a:pt x="1078" y="1207"/>
                  <a:pt x="1083" y="1207"/>
                </a:cubicBezTo>
                <a:cubicBezTo>
                  <a:pt x="1102" y="1207"/>
                  <a:pt x="1122" y="1210"/>
                  <a:pt x="1141" y="1212"/>
                </a:cubicBezTo>
                <a:cubicBezTo>
                  <a:pt x="1149" y="1214"/>
                  <a:pt x="1157" y="1210"/>
                  <a:pt x="1165" y="1211"/>
                </a:cubicBezTo>
                <a:cubicBezTo>
                  <a:pt x="1167" y="1211"/>
                  <a:pt x="1170" y="1211"/>
                  <a:pt x="1171" y="1210"/>
                </a:cubicBezTo>
                <a:cubicBezTo>
                  <a:pt x="1173" y="1209"/>
                  <a:pt x="1175" y="1209"/>
                  <a:pt x="1177" y="1208"/>
                </a:cubicBezTo>
                <a:close/>
                <a:moveTo>
                  <a:pt x="1196" y="1124"/>
                </a:moveTo>
                <a:cubicBezTo>
                  <a:pt x="1196" y="1124"/>
                  <a:pt x="1197" y="1125"/>
                  <a:pt x="1197" y="1126"/>
                </a:cubicBezTo>
                <a:cubicBezTo>
                  <a:pt x="1195" y="1131"/>
                  <a:pt x="1189" y="1131"/>
                  <a:pt x="1186" y="1134"/>
                </a:cubicBezTo>
                <a:cubicBezTo>
                  <a:pt x="1185" y="1133"/>
                  <a:pt x="1184" y="1132"/>
                  <a:pt x="1184" y="1132"/>
                </a:cubicBezTo>
                <a:cubicBezTo>
                  <a:pt x="1187" y="1127"/>
                  <a:pt x="1191" y="1125"/>
                  <a:pt x="1196" y="1124"/>
                </a:cubicBezTo>
                <a:close/>
                <a:moveTo>
                  <a:pt x="842" y="734"/>
                </a:moveTo>
                <a:cubicBezTo>
                  <a:pt x="842" y="734"/>
                  <a:pt x="843" y="734"/>
                  <a:pt x="844" y="734"/>
                </a:cubicBezTo>
                <a:cubicBezTo>
                  <a:pt x="849" y="739"/>
                  <a:pt x="852" y="745"/>
                  <a:pt x="855" y="751"/>
                </a:cubicBezTo>
                <a:cubicBezTo>
                  <a:pt x="856" y="751"/>
                  <a:pt x="855" y="752"/>
                  <a:pt x="855" y="753"/>
                </a:cubicBezTo>
                <a:cubicBezTo>
                  <a:pt x="855" y="753"/>
                  <a:pt x="854" y="754"/>
                  <a:pt x="854" y="754"/>
                </a:cubicBezTo>
                <a:cubicBezTo>
                  <a:pt x="852" y="753"/>
                  <a:pt x="850" y="752"/>
                  <a:pt x="848" y="751"/>
                </a:cubicBezTo>
                <a:cubicBezTo>
                  <a:pt x="844" y="747"/>
                  <a:pt x="842" y="742"/>
                  <a:pt x="840" y="737"/>
                </a:cubicBezTo>
                <a:cubicBezTo>
                  <a:pt x="840" y="736"/>
                  <a:pt x="840" y="734"/>
                  <a:pt x="842" y="734"/>
                </a:cubicBezTo>
                <a:close/>
                <a:moveTo>
                  <a:pt x="733" y="767"/>
                </a:moveTo>
                <a:cubicBezTo>
                  <a:pt x="733" y="767"/>
                  <a:pt x="734" y="767"/>
                  <a:pt x="734" y="767"/>
                </a:cubicBezTo>
                <a:cubicBezTo>
                  <a:pt x="737" y="768"/>
                  <a:pt x="740" y="769"/>
                  <a:pt x="742" y="772"/>
                </a:cubicBezTo>
                <a:cubicBezTo>
                  <a:pt x="742" y="772"/>
                  <a:pt x="742" y="772"/>
                  <a:pt x="742" y="772"/>
                </a:cubicBezTo>
                <a:cubicBezTo>
                  <a:pt x="742" y="772"/>
                  <a:pt x="743" y="772"/>
                  <a:pt x="743" y="773"/>
                </a:cubicBezTo>
                <a:cubicBezTo>
                  <a:pt x="746" y="773"/>
                  <a:pt x="748" y="774"/>
                  <a:pt x="750" y="776"/>
                </a:cubicBezTo>
                <a:cubicBezTo>
                  <a:pt x="750" y="776"/>
                  <a:pt x="751" y="776"/>
                  <a:pt x="751" y="776"/>
                </a:cubicBezTo>
                <a:cubicBezTo>
                  <a:pt x="751" y="777"/>
                  <a:pt x="751" y="777"/>
                  <a:pt x="751" y="777"/>
                </a:cubicBezTo>
                <a:cubicBezTo>
                  <a:pt x="750" y="776"/>
                  <a:pt x="750" y="776"/>
                  <a:pt x="750" y="776"/>
                </a:cubicBezTo>
                <a:cubicBezTo>
                  <a:pt x="750" y="776"/>
                  <a:pt x="750" y="776"/>
                  <a:pt x="750" y="776"/>
                </a:cubicBezTo>
                <a:cubicBezTo>
                  <a:pt x="747" y="775"/>
                  <a:pt x="745" y="775"/>
                  <a:pt x="743" y="773"/>
                </a:cubicBezTo>
                <a:cubicBezTo>
                  <a:pt x="743" y="773"/>
                  <a:pt x="742" y="773"/>
                  <a:pt x="742" y="772"/>
                </a:cubicBezTo>
                <a:cubicBezTo>
                  <a:pt x="742" y="772"/>
                  <a:pt x="742" y="772"/>
                  <a:pt x="742" y="772"/>
                </a:cubicBezTo>
                <a:cubicBezTo>
                  <a:pt x="736" y="774"/>
                  <a:pt x="735" y="774"/>
                  <a:pt x="732" y="771"/>
                </a:cubicBezTo>
                <a:cubicBezTo>
                  <a:pt x="732" y="770"/>
                  <a:pt x="732" y="768"/>
                  <a:pt x="733" y="767"/>
                </a:cubicBezTo>
                <a:close/>
                <a:moveTo>
                  <a:pt x="693" y="753"/>
                </a:moveTo>
                <a:cubicBezTo>
                  <a:pt x="693" y="753"/>
                  <a:pt x="694" y="753"/>
                  <a:pt x="694" y="754"/>
                </a:cubicBezTo>
                <a:cubicBezTo>
                  <a:pt x="694" y="754"/>
                  <a:pt x="693" y="754"/>
                  <a:pt x="693" y="754"/>
                </a:cubicBezTo>
                <a:cubicBezTo>
                  <a:pt x="691" y="753"/>
                  <a:pt x="691" y="753"/>
                  <a:pt x="693" y="753"/>
                </a:cubicBezTo>
                <a:close/>
                <a:moveTo>
                  <a:pt x="268" y="490"/>
                </a:moveTo>
                <a:cubicBezTo>
                  <a:pt x="267" y="490"/>
                  <a:pt x="267" y="489"/>
                  <a:pt x="267" y="488"/>
                </a:cubicBezTo>
                <a:cubicBezTo>
                  <a:pt x="267" y="486"/>
                  <a:pt x="267" y="484"/>
                  <a:pt x="267" y="485"/>
                </a:cubicBezTo>
                <a:cubicBezTo>
                  <a:pt x="267" y="481"/>
                  <a:pt x="267" y="480"/>
                  <a:pt x="267" y="478"/>
                </a:cubicBezTo>
                <a:cubicBezTo>
                  <a:pt x="267" y="478"/>
                  <a:pt x="268" y="477"/>
                  <a:pt x="268" y="477"/>
                </a:cubicBezTo>
                <a:cubicBezTo>
                  <a:pt x="269" y="477"/>
                  <a:pt x="269" y="477"/>
                  <a:pt x="269" y="478"/>
                </a:cubicBezTo>
                <a:cubicBezTo>
                  <a:pt x="270" y="481"/>
                  <a:pt x="270" y="484"/>
                  <a:pt x="270" y="487"/>
                </a:cubicBezTo>
                <a:cubicBezTo>
                  <a:pt x="270" y="489"/>
                  <a:pt x="269" y="490"/>
                  <a:pt x="268" y="490"/>
                </a:cubicBezTo>
                <a:close/>
                <a:moveTo>
                  <a:pt x="297" y="480"/>
                </a:moveTo>
                <a:cubicBezTo>
                  <a:pt x="296" y="481"/>
                  <a:pt x="296" y="481"/>
                  <a:pt x="295" y="482"/>
                </a:cubicBezTo>
                <a:cubicBezTo>
                  <a:pt x="296" y="481"/>
                  <a:pt x="296" y="480"/>
                  <a:pt x="296" y="480"/>
                </a:cubicBezTo>
                <a:cubicBezTo>
                  <a:pt x="297" y="480"/>
                  <a:pt x="297" y="480"/>
                  <a:pt x="297" y="480"/>
                </a:cubicBezTo>
                <a:close/>
                <a:moveTo>
                  <a:pt x="350" y="576"/>
                </a:moveTo>
                <a:cubicBezTo>
                  <a:pt x="351" y="576"/>
                  <a:pt x="351" y="576"/>
                  <a:pt x="351" y="576"/>
                </a:cubicBezTo>
                <a:cubicBezTo>
                  <a:pt x="351" y="575"/>
                  <a:pt x="351" y="575"/>
                  <a:pt x="351" y="575"/>
                </a:cubicBezTo>
                <a:cubicBezTo>
                  <a:pt x="352" y="575"/>
                  <a:pt x="352" y="575"/>
                  <a:pt x="351" y="576"/>
                </a:cubicBezTo>
                <a:cubicBezTo>
                  <a:pt x="351" y="576"/>
                  <a:pt x="351" y="576"/>
                  <a:pt x="351" y="576"/>
                </a:cubicBezTo>
                <a:cubicBezTo>
                  <a:pt x="349" y="577"/>
                  <a:pt x="349" y="577"/>
                  <a:pt x="349" y="577"/>
                </a:cubicBezTo>
                <a:lnTo>
                  <a:pt x="350" y="576"/>
                </a:lnTo>
                <a:close/>
                <a:moveTo>
                  <a:pt x="304" y="827"/>
                </a:moveTo>
                <a:cubicBezTo>
                  <a:pt x="304" y="827"/>
                  <a:pt x="304" y="827"/>
                  <a:pt x="304" y="827"/>
                </a:cubicBezTo>
                <a:cubicBezTo>
                  <a:pt x="304" y="826"/>
                  <a:pt x="304" y="826"/>
                  <a:pt x="304" y="826"/>
                </a:cubicBezTo>
                <a:cubicBezTo>
                  <a:pt x="305" y="826"/>
                  <a:pt x="305" y="826"/>
                  <a:pt x="305" y="826"/>
                </a:cubicBezTo>
                <a:lnTo>
                  <a:pt x="304" y="827"/>
                </a:lnTo>
                <a:close/>
                <a:moveTo>
                  <a:pt x="336" y="996"/>
                </a:moveTo>
                <a:cubicBezTo>
                  <a:pt x="336" y="996"/>
                  <a:pt x="335" y="996"/>
                  <a:pt x="334" y="996"/>
                </a:cubicBezTo>
                <a:cubicBezTo>
                  <a:pt x="335" y="995"/>
                  <a:pt x="336" y="995"/>
                  <a:pt x="337" y="995"/>
                </a:cubicBezTo>
                <a:cubicBezTo>
                  <a:pt x="337" y="995"/>
                  <a:pt x="337" y="995"/>
                  <a:pt x="338" y="996"/>
                </a:cubicBezTo>
                <a:cubicBezTo>
                  <a:pt x="337" y="996"/>
                  <a:pt x="337" y="996"/>
                  <a:pt x="336" y="996"/>
                </a:cubicBezTo>
                <a:close/>
                <a:moveTo>
                  <a:pt x="341" y="466"/>
                </a:moveTo>
                <a:cubicBezTo>
                  <a:pt x="340" y="467"/>
                  <a:pt x="339" y="467"/>
                  <a:pt x="339" y="467"/>
                </a:cubicBezTo>
                <a:cubicBezTo>
                  <a:pt x="332" y="467"/>
                  <a:pt x="325" y="467"/>
                  <a:pt x="319" y="467"/>
                </a:cubicBezTo>
                <a:cubicBezTo>
                  <a:pt x="318" y="467"/>
                  <a:pt x="318" y="467"/>
                  <a:pt x="317" y="468"/>
                </a:cubicBezTo>
                <a:cubicBezTo>
                  <a:pt x="316" y="469"/>
                  <a:pt x="314" y="471"/>
                  <a:pt x="313" y="472"/>
                </a:cubicBezTo>
                <a:cubicBezTo>
                  <a:pt x="312" y="472"/>
                  <a:pt x="312" y="472"/>
                  <a:pt x="312" y="472"/>
                </a:cubicBezTo>
                <a:cubicBezTo>
                  <a:pt x="311" y="473"/>
                  <a:pt x="311" y="474"/>
                  <a:pt x="310" y="475"/>
                </a:cubicBezTo>
                <a:cubicBezTo>
                  <a:pt x="310" y="475"/>
                  <a:pt x="309" y="474"/>
                  <a:pt x="308" y="474"/>
                </a:cubicBezTo>
                <a:cubicBezTo>
                  <a:pt x="309" y="473"/>
                  <a:pt x="310" y="473"/>
                  <a:pt x="312" y="472"/>
                </a:cubicBezTo>
                <a:cubicBezTo>
                  <a:pt x="312" y="472"/>
                  <a:pt x="312" y="472"/>
                  <a:pt x="312" y="472"/>
                </a:cubicBezTo>
                <a:cubicBezTo>
                  <a:pt x="314" y="470"/>
                  <a:pt x="315" y="469"/>
                  <a:pt x="317" y="467"/>
                </a:cubicBezTo>
                <a:cubicBezTo>
                  <a:pt x="317" y="467"/>
                  <a:pt x="318" y="467"/>
                  <a:pt x="319" y="467"/>
                </a:cubicBezTo>
                <a:cubicBezTo>
                  <a:pt x="326" y="463"/>
                  <a:pt x="333" y="464"/>
                  <a:pt x="340" y="465"/>
                </a:cubicBezTo>
                <a:cubicBezTo>
                  <a:pt x="341" y="465"/>
                  <a:pt x="341" y="466"/>
                  <a:pt x="341" y="466"/>
                </a:cubicBezTo>
                <a:close/>
                <a:moveTo>
                  <a:pt x="367" y="806"/>
                </a:moveTo>
                <a:cubicBezTo>
                  <a:pt x="367" y="805"/>
                  <a:pt x="366" y="805"/>
                  <a:pt x="366" y="805"/>
                </a:cubicBezTo>
                <a:cubicBezTo>
                  <a:pt x="367" y="805"/>
                  <a:pt x="367" y="805"/>
                  <a:pt x="368" y="805"/>
                </a:cubicBezTo>
                <a:cubicBezTo>
                  <a:pt x="368" y="806"/>
                  <a:pt x="368" y="806"/>
                  <a:pt x="368" y="806"/>
                </a:cubicBezTo>
                <a:lnTo>
                  <a:pt x="367" y="806"/>
                </a:lnTo>
                <a:close/>
                <a:moveTo>
                  <a:pt x="371" y="664"/>
                </a:moveTo>
                <a:cubicBezTo>
                  <a:pt x="366" y="669"/>
                  <a:pt x="360" y="669"/>
                  <a:pt x="354" y="665"/>
                </a:cubicBezTo>
                <a:cubicBezTo>
                  <a:pt x="351" y="663"/>
                  <a:pt x="350" y="662"/>
                  <a:pt x="352" y="660"/>
                </a:cubicBezTo>
                <a:cubicBezTo>
                  <a:pt x="355" y="658"/>
                  <a:pt x="359" y="657"/>
                  <a:pt x="361" y="654"/>
                </a:cubicBezTo>
                <a:cubicBezTo>
                  <a:pt x="364" y="651"/>
                  <a:pt x="367" y="647"/>
                  <a:pt x="372" y="646"/>
                </a:cubicBezTo>
                <a:cubicBezTo>
                  <a:pt x="375" y="645"/>
                  <a:pt x="377" y="642"/>
                  <a:pt x="378" y="638"/>
                </a:cubicBezTo>
                <a:cubicBezTo>
                  <a:pt x="378" y="637"/>
                  <a:pt x="380" y="636"/>
                  <a:pt x="381" y="636"/>
                </a:cubicBezTo>
                <a:cubicBezTo>
                  <a:pt x="385" y="637"/>
                  <a:pt x="388" y="639"/>
                  <a:pt x="391" y="638"/>
                </a:cubicBezTo>
                <a:cubicBezTo>
                  <a:pt x="394" y="637"/>
                  <a:pt x="396" y="634"/>
                  <a:pt x="394" y="632"/>
                </a:cubicBezTo>
                <a:cubicBezTo>
                  <a:pt x="393" y="629"/>
                  <a:pt x="391" y="627"/>
                  <a:pt x="388" y="626"/>
                </a:cubicBezTo>
                <a:cubicBezTo>
                  <a:pt x="384" y="624"/>
                  <a:pt x="380" y="623"/>
                  <a:pt x="375" y="622"/>
                </a:cubicBezTo>
                <a:cubicBezTo>
                  <a:pt x="366" y="622"/>
                  <a:pt x="357" y="621"/>
                  <a:pt x="348" y="621"/>
                </a:cubicBezTo>
                <a:cubicBezTo>
                  <a:pt x="347" y="621"/>
                  <a:pt x="347" y="620"/>
                  <a:pt x="347" y="619"/>
                </a:cubicBezTo>
                <a:cubicBezTo>
                  <a:pt x="347" y="618"/>
                  <a:pt x="347" y="617"/>
                  <a:pt x="348" y="616"/>
                </a:cubicBezTo>
                <a:cubicBezTo>
                  <a:pt x="349" y="615"/>
                  <a:pt x="351" y="615"/>
                  <a:pt x="352" y="615"/>
                </a:cubicBezTo>
                <a:cubicBezTo>
                  <a:pt x="363" y="615"/>
                  <a:pt x="373" y="614"/>
                  <a:pt x="383" y="614"/>
                </a:cubicBezTo>
                <a:cubicBezTo>
                  <a:pt x="391" y="614"/>
                  <a:pt x="399" y="613"/>
                  <a:pt x="406" y="610"/>
                </a:cubicBezTo>
                <a:cubicBezTo>
                  <a:pt x="413" y="608"/>
                  <a:pt x="419" y="607"/>
                  <a:pt x="426" y="606"/>
                </a:cubicBezTo>
                <a:cubicBezTo>
                  <a:pt x="428" y="605"/>
                  <a:pt x="430" y="606"/>
                  <a:pt x="432" y="606"/>
                </a:cubicBezTo>
                <a:cubicBezTo>
                  <a:pt x="433" y="606"/>
                  <a:pt x="435" y="607"/>
                  <a:pt x="435" y="608"/>
                </a:cubicBezTo>
                <a:cubicBezTo>
                  <a:pt x="436" y="609"/>
                  <a:pt x="435" y="611"/>
                  <a:pt x="434" y="612"/>
                </a:cubicBezTo>
                <a:cubicBezTo>
                  <a:pt x="428" y="614"/>
                  <a:pt x="422" y="616"/>
                  <a:pt x="417" y="618"/>
                </a:cubicBezTo>
                <a:cubicBezTo>
                  <a:pt x="415" y="619"/>
                  <a:pt x="414" y="623"/>
                  <a:pt x="415" y="624"/>
                </a:cubicBezTo>
                <a:cubicBezTo>
                  <a:pt x="416" y="624"/>
                  <a:pt x="416" y="625"/>
                  <a:pt x="416" y="626"/>
                </a:cubicBezTo>
                <a:cubicBezTo>
                  <a:pt x="418" y="626"/>
                  <a:pt x="419" y="627"/>
                  <a:pt x="420" y="628"/>
                </a:cubicBezTo>
                <a:cubicBezTo>
                  <a:pt x="429" y="635"/>
                  <a:pt x="438" y="637"/>
                  <a:pt x="448" y="629"/>
                </a:cubicBezTo>
                <a:cubicBezTo>
                  <a:pt x="449" y="628"/>
                  <a:pt x="450" y="628"/>
                  <a:pt x="450" y="629"/>
                </a:cubicBezTo>
                <a:cubicBezTo>
                  <a:pt x="452" y="629"/>
                  <a:pt x="452" y="631"/>
                  <a:pt x="451" y="632"/>
                </a:cubicBezTo>
                <a:cubicBezTo>
                  <a:pt x="450" y="635"/>
                  <a:pt x="449" y="638"/>
                  <a:pt x="447" y="639"/>
                </a:cubicBezTo>
                <a:cubicBezTo>
                  <a:pt x="444" y="642"/>
                  <a:pt x="442" y="643"/>
                  <a:pt x="439" y="646"/>
                </a:cubicBezTo>
                <a:cubicBezTo>
                  <a:pt x="438" y="647"/>
                  <a:pt x="437" y="649"/>
                  <a:pt x="436" y="651"/>
                </a:cubicBezTo>
                <a:cubicBezTo>
                  <a:pt x="433" y="658"/>
                  <a:pt x="431" y="659"/>
                  <a:pt x="426" y="654"/>
                </a:cubicBezTo>
                <a:cubicBezTo>
                  <a:pt x="421" y="650"/>
                  <a:pt x="415" y="649"/>
                  <a:pt x="409" y="652"/>
                </a:cubicBezTo>
                <a:cubicBezTo>
                  <a:pt x="407" y="653"/>
                  <a:pt x="405" y="655"/>
                  <a:pt x="405" y="656"/>
                </a:cubicBezTo>
                <a:cubicBezTo>
                  <a:pt x="404" y="663"/>
                  <a:pt x="399" y="667"/>
                  <a:pt x="393" y="668"/>
                </a:cubicBezTo>
                <a:cubicBezTo>
                  <a:pt x="393" y="668"/>
                  <a:pt x="393" y="668"/>
                  <a:pt x="393" y="669"/>
                </a:cubicBezTo>
                <a:cubicBezTo>
                  <a:pt x="392" y="669"/>
                  <a:pt x="392" y="669"/>
                  <a:pt x="392" y="669"/>
                </a:cubicBezTo>
                <a:cubicBezTo>
                  <a:pt x="390" y="670"/>
                  <a:pt x="387" y="671"/>
                  <a:pt x="385" y="671"/>
                </a:cubicBezTo>
                <a:cubicBezTo>
                  <a:pt x="385" y="672"/>
                  <a:pt x="384" y="672"/>
                  <a:pt x="384" y="672"/>
                </a:cubicBezTo>
                <a:cubicBezTo>
                  <a:pt x="384" y="672"/>
                  <a:pt x="384" y="672"/>
                  <a:pt x="383" y="672"/>
                </a:cubicBezTo>
                <a:cubicBezTo>
                  <a:pt x="383" y="673"/>
                  <a:pt x="382" y="674"/>
                  <a:pt x="382" y="675"/>
                </a:cubicBezTo>
                <a:cubicBezTo>
                  <a:pt x="381" y="675"/>
                  <a:pt x="381" y="674"/>
                  <a:pt x="380" y="674"/>
                </a:cubicBezTo>
                <a:cubicBezTo>
                  <a:pt x="381" y="673"/>
                  <a:pt x="382" y="673"/>
                  <a:pt x="383" y="672"/>
                </a:cubicBezTo>
                <a:cubicBezTo>
                  <a:pt x="383" y="672"/>
                  <a:pt x="384" y="672"/>
                  <a:pt x="384" y="672"/>
                </a:cubicBezTo>
                <a:cubicBezTo>
                  <a:pt x="384" y="672"/>
                  <a:pt x="385" y="672"/>
                  <a:pt x="385" y="671"/>
                </a:cubicBezTo>
                <a:cubicBezTo>
                  <a:pt x="387" y="669"/>
                  <a:pt x="389" y="669"/>
                  <a:pt x="392" y="669"/>
                </a:cubicBezTo>
                <a:cubicBezTo>
                  <a:pt x="392" y="668"/>
                  <a:pt x="392" y="668"/>
                  <a:pt x="392" y="668"/>
                </a:cubicBezTo>
                <a:cubicBezTo>
                  <a:pt x="393" y="668"/>
                  <a:pt x="393" y="668"/>
                  <a:pt x="393" y="668"/>
                </a:cubicBezTo>
                <a:cubicBezTo>
                  <a:pt x="394" y="665"/>
                  <a:pt x="395" y="662"/>
                  <a:pt x="396" y="659"/>
                </a:cubicBezTo>
                <a:cubicBezTo>
                  <a:pt x="397" y="655"/>
                  <a:pt x="393" y="651"/>
                  <a:pt x="390" y="653"/>
                </a:cubicBezTo>
                <a:cubicBezTo>
                  <a:pt x="386" y="654"/>
                  <a:pt x="382" y="655"/>
                  <a:pt x="379" y="658"/>
                </a:cubicBezTo>
                <a:cubicBezTo>
                  <a:pt x="376" y="659"/>
                  <a:pt x="374" y="662"/>
                  <a:pt x="371" y="664"/>
                </a:cubicBezTo>
                <a:close/>
                <a:moveTo>
                  <a:pt x="420" y="678"/>
                </a:moveTo>
                <a:cubicBezTo>
                  <a:pt x="419" y="678"/>
                  <a:pt x="418" y="679"/>
                  <a:pt x="417" y="679"/>
                </a:cubicBezTo>
                <a:cubicBezTo>
                  <a:pt x="417" y="679"/>
                  <a:pt x="417" y="680"/>
                  <a:pt x="417" y="680"/>
                </a:cubicBezTo>
                <a:cubicBezTo>
                  <a:pt x="417" y="680"/>
                  <a:pt x="417" y="681"/>
                  <a:pt x="416" y="681"/>
                </a:cubicBezTo>
                <a:cubicBezTo>
                  <a:pt x="416" y="682"/>
                  <a:pt x="416" y="683"/>
                  <a:pt x="416" y="683"/>
                </a:cubicBezTo>
                <a:cubicBezTo>
                  <a:pt x="415" y="682"/>
                  <a:pt x="416" y="682"/>
                  <a:pt x="416" y="681"/>
                </a:cubicBezTo>
                <a:cubicBezTo>
                  <a:pt x="416" y="681"/>
                  <a:pt x="416" y="680"/>
                  <a:pt x="416" y="680"/>
                </a:cubicBezTo>
                <a:cubicBezTo>
                  <a:pt x="417" y="679"/>
                  <a:pt x="417" y="679"/>
                  <a:pt x="417" y="679"/>
                </a:cubicBezTo>
                <a:cubicBezTo>
                  <a:pt x="417" y="678"/>
                  <a:pt x="417" y="676"/>
                  <a:pt x="419" y="676"/>
                </a:cubicBezTo>
                <a:cubicBezTo>
                  <a:pt x="419" y="676"/>
                  <a:pt x="420" y="677"/>
                  <a:pt x="420" y="678"/>
                </a:cubicBezTo>
                <a:close/>
                <a:moveTo>
                  <a:pt x="403" y="741"/>
                </a:moveTo>
                <a:cubicBezTo>
                  <a:pt x="402" y="742"/>
                  <a:pt x="401" y="743"/>
                  <a:pt x="401" y="743"/>
                </a:cubicBezTo>
                <a:cubicBezTo>
                  <a:pt x="395" y="742"/>
                  <a:pt x="393" y="738"/>
                  <a:pt x="391" y="734"/>
                </a:cubicBezTo>
                <a:cubicBezTo>
                  <a:pt x="391" y="733"/>
                  <a:pt x="393" y="731"/>
                  <a:pt x="394" y="731"/>
                </a:cubicBezTo>
                <a:cubicBezTo>
                  <a:pt x="395" y="730"/>
                  <a:pt x="397" y="730"/>
                  <a:pt x="397" y="731"/>
                </a:cubicBezTo>
                <a:cubicBezTo>
                  <a:pt x="400" y="734"/>
                  <a:pt x="401" y="738"/>
                  <a:pt x="403" y="741"/>
                </a:cubicBezTo>
                <a:close/>
                <a:moveTo>
                  <a:pt x="388" y="850"/>
                </a:moveTo>
                <a:cubicBezTo>
                  <a:pt x="388" y="849"/>
                  <a:pt x="388" y="849"/>
                  <a:pt x="388" y="849"/>
                </a:cubicBezTo>
                <a:cubicBezTo>
                  <a:pt x="390" y="850"/>
                  <a:pt x="390" y="850"/>
                  <a:pt x="390" y="850"/>
                </a:cubicBezTo>
                <a:lnTo>
                  <a:pt x="388" y="850"/>
                </a:lnTo>
                <a:close/>
                <a:moveTo>
                  <a:pt x="420" y="913"/>
                </a:moveTo>
                <a:cubicBezTo>
                  <a:pt x="420" y="913"/>
                  <a:pt x="419" y="913"/>
                  <a:pt x="419" y="914"/>
                </a:cubicBezTo>
                <a:cubicBezTo>
                  <a:pt x="419" y="912"/>
                  <a:pt x="418" y="911"/>
                  <a:pt x="418" y="910"/>
                </a:cubicBezTo>
                <a:cubicBezTo>
                  <a:pt x="418" y="910"/>
                  <a:pt x="419" y="909"/>
                  <a:pt x="419" y="910"/>
                </a:cubicBezTo>
                <a:cubicBezTo>
                  <a:pt x="420" y="910"/>
                  <a:pt x="420" y="910"/>
                  <a:pt x="420" y="911"/>
                </a:cubicBezTo>
                <a:cubicBezTo>
                  <a:pt x="420" y="912"/>
                  <a:pt x="420" y="912"/>
                  <a:pt x="420" y="913"/>
                </a:cubicBezTo>
                <a:close/>
                <a:moveTo>
                  <a:pt x="442" y="998"/>
                </a:moveTo>
                <a:cubicBezTo>
                  <a:pt x="442" y="998"/>
                  <a:pt x="442" y="998"/>
                  <a:pt x="442" y="997"/>
                </a:cubicBezTo>
                <a:cubicBezTo>
                  <a:pt x="441" y="996"/>
                  <a:pt x="441" y="995"/>
                  <a:pt x="440" y="994"/>
                </a:cubicBezTo>
                <a:cubicBezTo>
                  <a:pt x="441" y="995"/>
                  <a:pt x="441" y="996"/>
                  <a:pt x="442" y="997"/>
                </a:cubicBezTo>
                <a:cubicBezTo>
                  <a:pt x="443" y="997"/>
                  <a:pt x="444" y="998"/>
                  <a:pt x="442" y="998"/>
                </a:cubicBezTo>
                <a:close/>
                <a:moveTo>
                  <a:pt x="487" y="900"/>
                </a:moveTo>
                <a:cubicBezTo>
                  <a:pt x="482" y="901"/>
                  <a:pt x="478" y="902"/>
                  <a:pt x="473" y="902"/>
                </a:cubicBezTo>
                <a:cubicBezTo>
                  <a:pt x="473" y="902"/>
                  <a:pt x="473" y="902"/>
                  <a:pt x="473" y="901"/>
                </a:cubicBezTo>
                <a:cubicBezTo>
                  <a:pt x="471" y="901"/>
                  <a:pt x="469" y="901"/>
                  <a:pt x="467" y="901"/>
                </a:cubicBezTo>
                <a:cubicBezTo>
                  <a:pt x="460" y="901"/>
                  <a:pt x="455" y="903"/>
                  <a:pt x="450" y="908"/>
                </a:cubicBezTo>
                <a:cubicBezTo>
                  <a:pt x="449" y="910"/>
                  <a:pt x="447" y="911"/>
                  <a:pt x="446" y="912"/>
                </a:cubicBezTo>
                <a:cubicBezTo>
                  <a:pt x="445" y="912"/>
                  <a:pt x="443" y="911"/>
                  <a:pt x="442" y="911"/>
                </a:cubicBezTo>
                <a:cubicBezTo>
                  <a:pt x="442" y="911"/>
                  <a:pt x="442" y="910"/>
                  <a:pt x="442" y="909"/>
                </a:cubicBezTo>
                <a:cubicBezTo>
                  <a:pt x="444" y="907"/>
                  <a:pt x="445" y="904"/>
                  <a:pt x="447" y="903"/>
                </a:cubicBezTo>
                <a:cubicBezTo>
                  <a:pt x="455" y="898"/>
                  <a:pt x="463" y="894"/>
                  <a:pt x="470" y="890"/>
                </a:cubicBezTo>
                <a:cubicBezTo>
                  <a:pt x="471" y="889"/>
                  <a:pt x="473" y="890"/>
                  <a:pt x="474" y="890"/>
                </a:cubicBezTo>
                <a:cubicBezTo>
                  <a:pt x="478" y="894"/>
                  <a:pt x="482" y="896"/>
                  <a:pt x="487" y="896"/>
                </a:cubicBezTo>
                <a:cubicBezTo>
                  <a:pt x="487" y="896"/>
                  <a:pt x="488" y="898"/>
                  <a:pt x="488" y="899"/>
                </a:cubicBezTo>
                <a:cubicBezTo>
                  <a:pt x="488" y="899"/>
                  <a:pt x="488" y="900"/>
                  <a:pt x="487" y="900"/>
                </a:cubicBezTo>
                <a:close/>
                <a:moveTo>
                  <a:pt x="492" y="1029"/>
                </a:moveTo>
                <a:cubicBezTo>
                  <a:pt x="491" y="1029"/>
                  <a:pt x="491" y="1029"/>
                  <a:pt x="491" y="1028"/>
                </a:cubicBezTo>
                <a:cubicBezTo>
                  <a:pt x="491" y="1027"/>
                  <a:pt x="491" y="1026"/>
                  <a:pt x="492" y="1025"/>
                </a:cubicBezTo>
                <a:cubicBezTo>
                  <a:pt x="493" y="1024"/>
                  <a:pt x="495" y="1023"/>
                  <a:pt x="497" y="1024"/>
                </a:cubicBezTo>
                <a:cubicBezTo>
                  <a:pt x="497" y="1024"/>
                  <a:pt x="498" y="1025"/>
                  <a:pt x="498" y="1026"/>
                </a:cubicBezTo>
                <a:cubicBezTo>
                  <a:pt x="497" y="1028"/>
                  <a:pt x="494" y="1030"/>
                  <a:pt x="492" y="1029"/>
                </a:cubicBezTo>
                <a:close/>
                <a:moveTo>
                  <a:pt x="490" y="962"/>
                </a:moveTo>
                <a:cubicBezTo>
                  <a:pt x="490" y="962"/>
                  <a:pt x="489" y="961"/>
                  <a:pt x="489" y="961"/>
                </a:cubicBezTo>
                <a:cubicBezTo>
                  <a:pt x="488" y="960"/>
                  <a:pt x="489" y="960"/>
                  <a:pt x="489" y="959"/>
                </a:cubicBezTo>
                <a:cubicBezTo>
                  <a:pt x="491" y="957"/>
                  <a:pt x="494" y="955"/>
                  <a:pt x="497" y="956"/>
                </a:cubicBezTo>
                <a:cubicBezTo>
                  <a:pt x="497" y="956"/>
                  <a:pt x="498" y="957"/>
                  <a:pt x="498" y="957"/>
                </a:cubicBezTo>
                <a:cubicBezTo>
                  <a:pt x="496" y="960"/>
                  <a:pt x="494" y="962"/>
                  <a:pt x="490" y="962"/>
                </a:cubicBezTo>
                <a:close/>
                <a:moveTo>
                  <a:pt x="498" y="818"/>
                </a:moveTo>
                <a:cubicBezTo>
                  <a:pt x="498" y="817"/>
                  <a:pt x="498" y="817"/>
                  <a:pt x="498" y="817"/>
                </a:cubicBezTo>
                <a:cubicBezTo>
                  <a:pt x="499" y="819"/>
                  <a:pt x="499" y="819"/>
                  <a:pt x="499" y="819"/>
                </a:cubicBezTo>
                <a:lnTo>
                  <a:pt x="498" y="818"/>
                </a:lnTo>
                <a:close/>
                <a:moveTo>
                  <a:pt x="505" y="781"/>
                </a:moveTo>
                <a:cubicBezTo>
                  <a:pt x="505" y="781"/>
                  <a:pt x="505" y="781"/>
                  <a:pt x="505" y="781"/>
                </a:cubicBezTo>
                <a:cubicBezTo>
                  <a:pt x="503" y="783"/>
                  <a:pt x="502" y="786"/>
                  <a:pt x="500" y="787"/>
                </a:cubicBezTo>
                <a:cubicBezTo>
                  <a:pt x="497" y="789"/>
                  <a:pt x="494" y="791"/>
                  <a:pt x="490" y="792"/>
                </a:cubicBezTo>
                <a:cubicBezTo>
                  <a:pt x="484" y="795"/>
                  <a:pt x="477" y="799"/>
                  <a:pt x="471" y="803"/>
                </a:cubicBezTo>
                <a:cubicBezTo>
                  <a:pt x="464" y="809"/>
                  <a:pt x="455" y="812"/>
                  <a:pt x="447" y="816"/>
                </a:cubicBezTo>
                <a:cubicBezTo>
                  <a:pt x="446" y="817"/>
                  <a:pt x="444" y="817"/>
                  <a:pt x="443" y="816"/>
                </a:cubicBezTo>
                <a:cubicBezTo>
                  <a:pt x="437" y="813"/>
                  <a:pt x="432" y="816"/>
                  <a:pt x="428" y="821"/>
                </a:cubicBezTo>
                <a:cubicBezTo>
                  <a:pt x="426" y="824"/>
                  <a:pt x="422" y="826"/>
                  <a:pt x="418" y="827"/>
                </a:cubicBezTo>
                <a:cubicBezTo>
                  <a:pt x="412" y="827"/>
                  <a:pt x="406" y="829"/>
                  <a:pt x="399" y="830"/>
                </a:cubicBezTo>
                <a:cubicBezTo>
                  <a:pt x="394" y="830"/>
                  <a:pt x="390" y="829"/>
                  <a:pt x="387" y="824"/>
                </a:cubicBezTo>
                <a:cubicBezTo>
                  <a:pt x="385" y="822"/>
                  <a:pt x="382" y="819"/>
                  <a:pt x="380" y="817"/>
                </a:cubicBezTo>
                <a:cubicBezTo>
                  <a:pt x="380" y="816"/>
                  <a:pt x="380" y="816"/>
                  <a:pt x="381" y="815"/>
                </a:cubicBezTo>
                <a:cubicBezTo>
                  <a:pt x="381" y="815"/>
                  <a:pt x="382" y="815"/>
                  <a:pt x="382" y="815"/>
                </a:cubicBezTo>
                <a:cubicBezTo>
                  <a:pt x="385" y="816"/>
                  <a:pt x="388" y="817"/>
                  <a:pt x="390" y="817"/>
                </a:cubicBezTo>
                <a:cubicBezTo>
                  <a:pt x="392" y="817"/>
                  <a:pt x="395" y="817"/>
                  <a:pt x="396" y="816"/>
                </a:cubicBezTo>
                <a:cubicBezTo>
                  <a:pt x="399" y="813"/>
                  <a:pt x="402" y="810"/>
                  <a:pt x="405" y="807"/>
                </a:cubicBezTo>
                <a:cubicBezTo>
                  <a:pt x="407" y="803"/>
                  <a:pt x="411" y="802"/>
                  <a:pt x="415" y="802"/>
                </a:cubicBezTo>
                <a:cubicBezTo>
                  <a:pt x="417" y="803"/>
                  <a:pt x="418" y="802"/>
                  <a:pt x="420" y="802"/>
                </a:cubicBezTo>
                <a:cubicBezTo>
                  <a:pt x="422" y="802"/>
                  <a:pt x="425" y="799"/>
                  <a:pt x="424" y="796"/>
                </a:cubicBezTo>
                <a:cubicBezTo>
                  <a:pt x="424" y="794"/>
                  <a:pt x="424" y="792"/>
                  <a:pt x="424" y="790"/>
                </a:cubicBezTo>
                <a:cubicBezTo>
                  <a:pt x="423" y="786"/>
                  <a:pt x="422" y="782"/>
                  <a:pt x="421" y="778"/>
                </a:cubicBezTo>
                <a:cubicBezTo>
                  <a:pt x="421" y="776"/>
                  <a:pt x="421" y="775"/>
                  <a:pt x="422" y="775"/>
                </a:cubicBezTo>
                <a:cubicBezTo>
                  <a:pt x="423" y="775"/>
                  <a:pt x="424" y="775"/>
                  <a:pt x="424" y="776"/>
                </a:cubicBezTo>
                <a:cubicBezTo>
                  <a:pt x="431" y="780"/>
                  <a:pt x="434" y="787"/>
                  <a:pt x="438" y="793"/>
                </a:cubicBezTo>
                <a:cubicBezTo>
                  <a:pt x="440" y="797"/>
                  <a:pt x="443" y="798"/>
                  <a:pt x="447" y="798"/>
                </a:cubicBezTo>
                <a:cubicBezTo>
                  <a:pt x="456" y="799"/>
                  <a:pt x="465" y="797"/>
                  <a:pt x="472" y="791"/>
                </a:cubicBezTo>
                <a:cubicBezTo>
                  <a:pt x="479" y="785"/>
                  <a:pt x="486" y="782"/>
                  <a:pt x="495" y="781"/>
                </a:cubicBezTo>
                <a:cubicBezTo>
                  <a:pt x="498" y="781"/>
                  <a:pt x="501" y="781"/>
                  <a:pt x="505" y="781"/>
                </a:cubicBezTo>
                <a:cubicBezTo>
                  <a:pt x="505" y="781"/>
                  <a:pt x="505" y="781"/>
                  <a:pt x="505" y="781"/>
                </a:cubicBezTo>
                <a:cubicBezTo>
                  <a:pt x="505" y="780"/>
                  <a:pt x="505" y="779"/>
                  <a:pt x="506" y="781"/>
                </a:cubicBezTo>
                <a:cubicBezTo>
                  <a:pt x="506" y="781"/>
                  <a:pt x="505" y="781"/>
                  <a:pt x="505" y="781"/>
                </a:cubicBezTo>
                <a:close/>
                <a:moveTo>
                  <a:pt x="514" y="657"/>
                </a:moveTo>
                <a:cubicBezTo>
                  <a:pt x="512" y="657"/>
                  <a:pt x="511" y="657"/>
                  <a:pt x="510" y="657"/>
                </a:cubicBezTo>
                <a:cubicBezTo>
                  <a:pt x="508" y="655"/>
                  <a:pt x="507" y="653"/>
                  <a:pt x="509" y="653"/>
                </a:cubicBezTo>
                <a:cubicBezTo>
                  <a:pt x="510" y="653"/>
                  <a:pt x="512" y="653"/>
                  <a:pt x="513" y="654"/>
                </a:cubicBezTo>
                <a:cubicBezTo>
                  <a:pt x="513" y="654"/>
                  <a:pt x="513" y="655"/>
                  <a:pt x="514" y="655"/>
                </a:cubicBezTo>
                <a:cubicBezTo>
                  <a:pt x="514" y="656"/>
                  <a:pt x="514" y="657"/>
                  <a:pt x="514" y="657"/>
                </a:cubicBezTo>
                <a:close/>
                <a:moveTo>
                  <a:pt x="559" y="745"/>
                </a:moveTo>
                <a:cubicBezTo>
                  <a:pt x="559" y="745"/>
                  <a:pt x="560" y="745"/>
                  <a:pt x="560" y="745"/>
                </a:cubicBezTo>
                <a:cubicBezTo>
                  <a:pt x="562" y="745"/>
                  <a:pt x="562" y="747"/>
                  <a:pt x="561" y="748"/>
                </a:cubicBezTo>
                <a:cubicBezTo>
                  <a:pt x="561" y="748"/>
                  <a:pt x="560" y="749"/>
                  <a:pt x="560" y="749"/>
                </a:cubicBezTo>
                <a:cubicBezTo>
                  <a:pt x="558" y="748"/>
                  <a:pt x="558" y="747"/>
                  <a:pt x="559" y="745"/>
                </a:cubicBezTo>
                <a:close/>
                <a:moveTo>
                  <a:pt x="547" y="939"/>
                </a:moveTo>
                <a:cubicBezTo>
                  <a:pt x="548" y="937"/>
                  <a:pt x="550" y="935"/>
                  <a:pt x="553" y="934"/>
                </a:cubicBezTo>
                <a:cubicBezTo>
                  <a:pt x="554" y="934"/>
                  <a:pt x="555" y="935"/>
                  <a:pt x="557" y="935"/>
                </a:cubicBezTo>
                <a:cubicBezTo>
                  <a:pt x="557" y="936"/>
                  <a:pt x="557" y="937"/>
                  <a:pt x="557" y="937"/>
                </a:cubicBezTo>
                <a:cubicBezTo>
                  <a:pt x="554" y="941"/>
                  <a:pt x="551" y="944"/>
                  <a:pt x="547" y="947"/>
                </a:cubicBezTo>
                <a:cubicBezTo>
                  <a:pt x="547" y="947"/>
                  <a:pt x="547" y="947"/>
                  <a:pt x="547" y="947"/>
                </a:cubicBezTo>
                <a:cubicBezTo>
                  <a:pt x="546" y="948"/>
                  <a:pt x="546" y="948"/>
                  <a:pt x="546" y="948"/>
                </a:cubicBezTo>
                <a:cubicBezTo>
                  <a:pt x="545" y="948"/>
                  <a:pt x="545" y="949"/>
                  <a:pt x="545" y="949"/>
                </a:cubicBezTo>
                <a:cubicBezTo>
                  <a:pt x="545" y="949"/>
                  <a:pt x="545" y="948"/>
                  <a:pt x="545" y="948"/>
                </a:cubicBezTo>
                <a:cubicBezTo>
                  <a:pt x="545" y="948"/>
                  <a:pt x="545" y="948"/>
                  <a:pt x="546" y="948"/>
                </a:cubicBezTo>
                <a:cubicBezTo>
                  <a:pt x="546" y="947"/>
                  <a:pt x="546" y="947"/>
                  <a:pt x="546" y="947"/>
                </a:cubicBezTo>
                <a:cubicBezTo>
                  <a:pt x="546" y="947"/>
                  <a:pt x="547" y="947"/>
                  <a:pt x="547" y="947"/>
                </a:cubicBezTo>
                <a:cubicBezTo>
                  <a:pt x="547" y="944"/>
                  <a:pt x="547" y="942"/>
                  <a:pt x="547" y="939"/>
                </a:cubicBezTo>
                <a:close/>
                <a:moveTo>
                  <a:pt x="544" y="739"/>
                </a:moveTo>
                <a:cubicBezTo>
                  <a:pt x="546" y="739"/>
                  <a:pt x="547" y="740"/>
                  <a:pt x="546" y="741"/>
                </a:cubicBezTo>
                <a:cubicBezTo>
                  <a:pt x="545" y="742"/>
                  <a:pt x="544" y="741"/>
                  <a:pt x="544" y="741"/>
                </a:cubicBezTo>
                <a:cubicBezTo>
                  <a:pt x="543" y="741"/>
                  <a:pt x="543" y="741"/>
                  <a:pt x="543" y="740"/>
                </a:cubicBezTo>
                <a:cubicBezTo>
                  <a:pt x="543" y="740"/>
                  <a:pt x="544" y="739"/>
                  <a:pt x="544" y="739"/>
                </a:cubicBezTo>
                <a:close/>
                <a:moveTo>
                  <a:pt x="525" y="720"/>
                </a:moveTo>
                <a:cubicBezTo>
                  <a:pt x="525" y="720"/>
                  <a:pt x="524" y="720"/>
                  <a:pt x="524" y="720"/>
                </a:cubicBezTo>
                <a:cubicBezTo>
                  <a:pt x="522" y="719"/>
                  <a:pt x="522" y="718"/>
                  <a:pt x="523" y="717"/>
                </a:cubicBezTo>
                <a:cubicBezTo>
                  <a:pt x="524" y="716"/>
                  <a:pt x="524" y="717"/>
                  <a:pt x="525" y="717"/>
                </a:cubicBezTo>
                <a:cubicBezTo>
                  <a:pt x="526" y="717"/>
                  <a:pt x="527" y="719"/>
                  <a:pt x="525" y="720"/>
                </a:cubicBezTo>
                <a:close/>
                <a:moveTo>
                  <a:pt x="536" y="677"/>
                </a:moveTo>
                <a:cubicBezTo>
                  <a:pt x="535" y="676"/>
                  <a:pt x="535" y="676"/>
                  <a:pt x="535" y="676"/>
                </a:cubicBezTo>
                <a:cubicBezTo>
                  <a:pt x="536" y="676"/>
                  <a:pt x="536" y="676"/>
                  <a:pt x="536" y="676"/>
                </a:cubicBezTo>
                <a:lnTo>
                  <a:pt x="536" y="677"/>
                </a:lnTo>
                <a:close/>
                <a:moveTo>
                  <a:pt x="556" y="1108"/>
                </a:moveTo>
                <a:cubicBezTo>
                  <a:pt x="555" y="1111"/>
                  <a:pt x="552" y="1114"/>
                  <a:pt x="550" y="1117"/>
                </a:cubicBezTo>
                <a:cubicBezTo>
                  <a:pt x="549" y="1118"/>
                  <a:pt x="548" y="1119"/>
                  <a:pt x="548" y="1117"/>
                </a:cubicBezTo>
                <a:cubicBezTo>
                  <a:pt x="547" y="1117"/>
                  <a:pt x="547" y="1116"/>
                  <a:pt x="547" y="1116"/>
                </a:cubicBezTo>
                <a:cubicBezTo>
                  <a:pt x="547" y="1115"/>
                  <a:pt x="548" y="1114"/>
                  <a:pt x="548" y="1114"/>
                </a:cubicBezTo>
                <a:cubicBezTo>
                  <a:pt x="549" y="1110"/>
                  <a:pt x="552" y="1106"/>
                  <a:pt x="550" y="1102"/>
                </a:cubicBezTo>
                <a:cubicBezTo>
                  <a:pt x="549" y="1097"/>
                  <a:pt x="544" y="1098"/>
                  <a:pt x="541" y="1095"/>
                </a:cubicBezTo>
                <a:cubicBezTo>
                  <a:pt x="541" y="1095"/>
                  <a:pt x="540" y="1094"/>
                  <a:pt x="540" y="1094"/>
                </a:cubicBezTo>
                <a:cubicBezTo>
                  <a:pt x="541" y="1093"/>
                  <a:pt x="542" y="1092"/>
                  <a:pt x="543" y="1091"/>
                </a:cubicBezTo>
                <a:cubicBezTo>
                  <a:pt x="544" y="1091"/>
                  <a:pt x="546" y="1092"/>
                  <a:pt x="547" y="1092"/>
                </a:cubicBezTo>
                <a:cubicBezTo>
                  <a:pt x="550" y="1093"/>
                  <a:pt x="552" y="1093"/>
                  <a:pt x="555" y="1093"/>
                </a:cubicBezTo>
                <a:cubicBezTo>
                  <a:pt x="554" y="1093"/>
                  <a:pt x="554" y="1093"/>
                  <a:pt x="554" y="1093"/>
                </a:cubicBezTo>
                <a:cubicBezTo>
                  <a:pt x="554" y="1093"/>
                  <a:pt x="554" y="1093"/>
                  <a:pt x="555" y="1093"/>
                </a:cubicBezTo>
                <a:cubicBezTo>
                  <a:pt x="553" y="1090"/>
                  <a:pt x="550" y="1086"/>
                  <a:pt x="549" y="1083"/>
                </a:cubicBezTo>
                <a:cubicBezTo>
                  <a:pt x="546" y="1078"/>
                  <a:pt x="546" y="1072"/>
                  <a:pt x="548" y="1067"/>
                </a:cubicBezTo>
                <a:cubicBezTo>
                  <a:pt x="549" y="1065"/>
                  <a:pt x="551" y="1063"/>
                  <a:pt x="552" y="1063"/>
                </a:cubicBezTo>
                <a:cubicBezTo>
                  <a:pt x="554" y="1063"/>
                  <a:pt x="556" y="1064"/>
                  <a:pt x="558" y="1065"/>
                </a:cubicBezTo>
                <a:cubicBezTo>
                  <a:pt x="560" y="1068"/>
                  <a:pt x="561" y="1070"/>
                  <a:pt x="563" y="1073"/>
                </a:cubicBezTo>
                <a:cubicBezTo>
                  <a:pt x="563" y="1073"/>
                  <a:pt x="563" y="1073"/>
                  <a:pt x="563" y="1073"/>
                </a:cubicBezTo>
                <a:cubicBezTo>
                  <a:pt x="564" y="1072"/>
                  <a:pt x="564" y="1072"/>
                  <a:pt x="564" y="1072"/>
                </a:cubicBezTo>
                <a:cubicBezTo>
                  <a:pt x="563" y="1073"/>
                  <a:pt x="563" y="1073"/>
                  <a:pt x="563" y="1073"/>
                </a:cubicBezTo>
                <a:cubicBezTo>
                  <a:pt x="563" y="1073"/>
                  <a:pt x="563" y="1073"/>
                  <a:pt x="563" y="1073"/>
                </a:cubicBezTo>
                <a:cubicBezTo>
                  <a:pt x="558" y="1078"/>
                  <a:pt x="558" y="1083"/>
                  <a:pt x="563" y="1088"/>
                </a:cubicBezTo>
                <a:cubicBezTo>
                  <a:pt x="564" y="1089"/>
                  <a:pt x="564" y="1091"/>
                  <a:pt x="562" y="1091"/>
                </a:cubicBezTo>
                <a:cubicBezTo>
                  <a:pt x="560" y="1092"/>
                  <a:pt x="557" y="1092"/>
                  <a:pt x="555" y="1093"/>
                </a:cubicBezTo>
                <a:cubicBezTo>
                  <a:pt x="555" y="1093"/>
                  <a:pt x="555" y="1093"/>
                  <a:pt x="555" y="1093"/>
                </a:cubicBezTo>
                <a:cubicBezTo>
                  <a:pt x="555" y="1093"/>
                  <a:pt x="555" y="1093"/>
                  <a:pt x="555" y="1093"/>
                </a:cubicBezTo>
                <a:cubicBezTo>
                  <a:pt x="555" y="1096"/>
                  <a:pt x="556" y="1098"/>
                  <a:pt x="557" y="1100"/>
                </a:cubicBezTo>
                <a:cubicBezTo>
                  <a:pt x="557" y="1103"/>
                  <a:pt x="557" y="1106"/>
                  <a:pt x="556" y="1108"/>
                </a:cubicBezTo>
                <a:close/>
                <a:moveTo>
                  <a:pt x="565" y="1164"/>
                </a:moveTo>
                <a:cubicBezTo>
                  <a:pt x="565" y="1165"/>
                  <a:pt x="565" y="1166"/>
                  <a:pt x="564" y="1166"/>
                </a:cubicBezTo>
                <a:cubicBezTo>
                  <a:pt x="563" y="1166"/>
                  <a:pt x="561" y="1166"/>
                  <a:pt x="561" y="1165"/>
                </a:cubicBezTo>
                <a:cubicBezTo>
                  <a:pt x="560" y="1161"/>
                  <a:pt x="559" y="1157"/>
                  <a:pt x="558" y="1152"/>
                </a:cubicBezTo>
                <a:cubicBezTo>
                  <a:pt x="558" y="1151"/>
                  <a:pt x="559" y="1150"/>
                  <a:pt x="560" y="1149"/>
                </a:cubicBezTo>
                <a:cubicBezTo>
                  <a:pt x="559" y="1148"/>
                  <a:pt x="559" y="1148"/>
                  <a:pt x="559" y="1148"/>
                </a:cubicBezTo>
                <a:cubicBezTo>
                  <a:pt x="560" y="1147"/>
                  <a:pt x="560" y="1146"/>
                  <a:pt x="560" y="1145"/>
                </a:cubicBezTo>
                <a:cubicBezTo>
                  <a:pt x="560" y="1145"/>
                  <a:pt x="560" y="1145"/>
                  <a:pt x="560" y="1145"/>
                </a:cubicBezTo>
                <a:cubicBezTo>
                  <a:pt x="560" y="1144"/>
                  <a:pt x="560" y="1144"/>
                  <a:pt x="560" y="1143"/>
                </a:cubicBezTo>
                <a:cubicBezTo>
                  <a:pt x="560" y="1144"/>
                  <a:pt x="560" y="1144"/>
                  <a:pt x="560" y="1145"/>
                </a:cubicBezTo>
                <a:cubicBezTo>
                  <a:pt x="560" y="1146"/>
                  <a:pt x="560" y="1147"/>
                  <a:pt x="560" y="1149"/>
                </a:cubicBezTo>
                <a:cubicBezTo>
                  <a:pt x="560" y="1149"/>
                  <a:pt x="560" y="1149"/>
                  <a:pt x="560" y="1149"/>
                </a:cubicBezTo>
                <a:cubicBezTo>
                  <a:pt x="561" y="1153"/>
                  <a:pt x="563" y="1156"/>
                  <a:pt x="565" y="1160"/>
                </a:cubicBezTo>
                <a:cubicBezTo>
                  <a:pt x="566" y="1162"/>
                  <a:pt x="566" y="1163"/>
                  <a:pt x="565" y="1164"/>
                </a:cubicBezTo>
                <a:close/>
                <a:moveTo>
                  <a:pt x="568" y="960"/>
                </a:moveTo>
                <a:cubicBezTo>
                  <a:pt x="565" y="964"/>
                  <a:pt x="561" y="967"/>
                  <a:pt x="559" y="971"/>
                </a:cubicBezTo>
                <a:cubicBezTo>
                  <a:pt x="557" y="974"/>
                  <a:pt x="556" y="978"/>
                  <a:pt x="554" y="982"/>
                </a:cubicBezTo>
                <a:cubicBezTo>
                  <a:pt x="553" y="983"/>
                  <a:pt x="552" y="984"/>
                  <a:pt x="551" y="984"/>
                </a:cubicBezTo>
                <a:cubicBezTo>
                  <a:pt x="551" y="985"/>
                  <a:pt x="551" y="985"/>
                  <a:pt x="551" y="985"/>
                </a:cubicBezTo>
                <a:cubicBezTo>
                  <a:pt x="550" y="987"/>
                  <a:pt x="548" y="988"/>
                  <a:pt x="546" y="990"/>
                </a:cubicBezTo>
                <a:cubicBezTo>
                  <a:pt x="546" y="990"/>
                  <a:pt x="545" y="990"/>
                  <a:pt x="545" y="990"/>
                </a:cubicBezTo>
                <a:cubicBezTo>
                  <a:pt x="542" y="991"/>
                  <a:pt x="540" y="993"/>
                  <a:pt x="538" y="994"/>
                </a:cubicBezTo>
                <a:cubicBezTo>
                  <a:pt x="538" y="994"/>
                  <a:pt x="537" y="993"/>
                  <a:pt x="536" y="993"/>
                </a:cubicBezTo>
                <a:cubicBezTo>
                  <a:pt x="536" y="992"/>
                  <a:pt x="537" y="991"/>
                  <a:pt x="537" y="991"/>
                </a:cubicBezTo>
                <a:cubicBezTo>
                  <a:pt x="540" y="991"/>
                  <a:pt x="542" y="990"/>
                  <a:pt x="545" y="990"/>
                </a:cubicBezTo>
                <a:cubicBezTo>
                  <a:pt x="545" y="990"/>
                  <a:pt x="546" y="989"/>
                  <a:pt x="546" y="989"/>
                </a:cubicBezTo>
                <a:cubicBezTo>
                  <a:pt x="548" y="988"/>
                  <a:pt x="549" y="986"/>
                  <a:pt x="551" y="985"/>
                </a:cubicBezTo>
                <a:cubicBezTo>
                  <a:pt x="551" y="985"/>
                  <a:pt x="551" y="984"/>
                  <a:pt x="551" y="984"/>
                </a:cubicBezTo>
                <a:cubicBezTo>
                  <a:pt x="551" y="984"/>
                  <a:pt x="551" y="983"/>
                  <a:pt x="551" y="983"/>
                </a:cubicBezTo>
                <a:cubicBezTo>
                  <a:pt x="547" y="966"/>
                  <a:pt x="545" y="965"/>
                  <a:pt x="564" y="954"/>
                </a:cubicBezTo>
                <a:cubicBezTo>
                  <a:pt x="565" y="953"/>
                  <a:pt x="567" y="954"/>
                  <a:pt x="568" y="954"/>
                </a:cubicBezTo>
                <a:cubicBezTo>
                  <a:pt x="569" y="955"/>
                  <a:pt x="569" y="957"/>
                  <a:pt x="569" y="958"/>
                </a:cubicBezTo>
                <a:cubicBezTo>
                  <a:pt x="569" y="959"/>
                  <a:pt x="569" y="959"/>
                  <a:pt x="568" y="960"/>
                </a:cubicBezTo>
                <a:close/>
                <a:moveTo>
                  <a:pt x="593" y="1062"/>
                </a:moveTo>
                <a:cubicBezTo>
                  <a:pt x="594" y="1062"/>
                  <a:pt x="594" y="1063"/>
                  <a:pt x="594" y="1063"/>
                </a:cubicBezTo>
                <a:cubicBezTo>
                  <a:pt x="594" y="1063"/>
                  <a:pt x="594" y="1064"/>
                  <a:pt x="594" y="1064"/>
                </a:cubicBezTo>
                <a:cubicBezTo>
                  <a:pt x="593" y="1065"/>
                  <a:pt x="593" y="1064"/>
                  <a:pt x="592" y="1064"/>
                </a:cubicBezTo>
                <a:cubicBezTo>
                  <a:pt x="591" y="1063"/>
                  <a:pt x="591" y="1062"/>
                  <a:pt x="593" y="1062"/>
                </a:cubicBezTo>
                <a:close/>
                <a:moveTo>
                  <a:pt x="585" y="1125"/>
                </a:moveTo>
                <a:cubicBezTo>
                  <a:pt x="581" y="1124"/>
                  <a:pt x="579" y="1122"/>
                  <a:pt x="578" y="1118"/>
                </a:cubicBezTo>
                <a:cubicBezTo>
                  <a:pt x="577" y="1116"/>
                  <a:pt x="577" y="1114"/>
                  <a:pt x="577" y="1112"/>
                </a:cubicBezTo>
                <a:cubicBezTo>
                  <a:pt x="576" y="1107"/>
                  <a:pt x="573" y="1102"/>
                  <a:pt x="577" y="1096"/>
                </a:cubicBezTo>
                <a:cubicBezTo>
                  <a:pt x="575" y="1094"/>
                  <a:pt x="574" y="1092"/>
                  <a:pt x="573" y="1090"/>
                </a:cubicBezTo>
                <a:cubicBezTo>
                  <a:pt x="575" y="1086"/>
                  <a:pt x="577" y="1083"/>
                  <a:pt x="579" y="1079"/>
                </a:cubicBezTo>
                <a:cubicBezTo>
                  <a:pt x="580" y="1078"/>
                  <a:pt x="582" y="1078"/>
                  <a:pt x="583" y="1078"/>
                </a:cubicBezTo>
                <a:cubicBezTo>
                  <a:pt x="587" y="1080"/>
                  <a:pt x="590" y="1082"/>
                  <a:pt x="592" y="1086"/>
                </a:cubicBezTo>
                <a:cubicBezTo>
                  <a:pt x="593" y="1091"/>
                  <a:pt x="594" y="1095"/>
                  <a:pt x="594" y="1100"/>
                </a:cubicBezTo>
                <a:cubicBezTo>
                  <a:pt x="593" y="1107"/>
                  <a:pt x="593" y="1114"/>
                  <a:pt x="593" y="1119"/>
                </a:cubicBezTo>
                <a:cubicBezTo>
                  <a:pt x="594" y="1122"/>
                  <a:pt x="594" y="1125"/>
                  <a:pt x="595" y="1127"/>
                </a:cubicBezTo>
                <a:cubicBezTo>
                  <a:pt x="595" y="1128"/>
                  <a:pt x="594" y="1131"/>
                  <a:pt x="593" y="1132"/>
                </a:cubicBezTo>
                <a:cubicBezTo>
                  <a:pt x="591" y="1133"/>
                  <a:pt x="590" y="1131"/>
                  <a:pt x="589" y="1129"/>
                </a:cubicBezTo>
                <a:cubicBezTo>
                  <a:pt x="588" y="1127"/>
                  <a:pt x="587" y="1125"/>
                  <a:pt x="585" y="1125"/>
                </a:cubicBezTo>
                <a:close/>
                <a:moveTo>
                  <a:pt x="589" y="1164"/>
                </a:moveTo>
                <a:cubicBezTo>
                  <a:pt x="589" y="1164"/>
                  <a:pt x="589" y="1164"/>
                  <a:pt x="589" y="1164"/>
                </a:cubicBezTo>
                <a:cubicBezTo>
                  <a:pt x="588" y="1165"/>
                  <a:pt x="588" y="1165"/>
                  <a:pt x="588" y="1165"/>
                </a:cubicBezTo>
                <a:cubicBezTo>
                  <a:pt x="588" y="1164"/>
                  <a:pt x="588" y="1164"/>
                  <a:pt x="588" y="1164"/>
                </a:cubicBezTo>
                <a:cubicBezTo>
                  <a:pt x="589" y="1164"/>
                  <a:pt x="589" y="1164"/>
                  <a:pt x="589" y="1164"/>
                </a:cubicBezTo>
                <a:cubicBezTo>
                  <a:pt x="588" y="1157"/>
                  <a:pt x="590" y="1151"/>
                  <a:pt x="593" y="1145"/>
                </a:cubicBezTo>
                <a:cubicBezTo>
                  <a:pt x="593" y="1144"/>
                  <a:pt x="594" y="1144"/>
                  <a:pt x="595" y="1144"/>
                </a:cubicBezTo>
                <a:cubicBezTo>
                  <a:pt x="595" y="1145"/>
                  <a:pt x="596" y="1145"/>
                  <a:pt x="596" y="1146"/>
                </a:cubicBezTo>
                <a:cubicBezTo>
                  <a:pt x="597" y="1153"/>
                  <a:pt x="595" y="1159"/>
                  <a:pt x="589" y="1164"/>
                </a:cubicBezTo>
                <a:close/>
                <a:moveTo>
                  <a:pt x="599" y="992"/>
                </a:moveTo>
                <a:cubicBezTo>
                  <a:pt x="598" y="991"/>
                  <a:pt x="597" y="991"/>
                  <a:pt x="596" y="990"/>
                </a:cubicBezTo>
                <a:cubicBezTo>
                  <a:pt x="597" y="989"/>
                  <a:pt x="597" y="988"/>
                  <a:pt x="598" y="987"/>
                </a:cubicBezTo>
                <a:cubicBezTo>
                  <a:pt x="600" y="987"/>
                  <a:pt x="601" y="988"/>
                  <a:pt x="601" y="989"/>
                </a:cubicBezTo>
                <a:cubicBezTo>
                  <a:pt x="602" y="991"/>
                  <a:pt x="601" y="992"/>
                  <a:pt x="599" y="992"/>
                </a:cubicBezTo>
                <a:close/>
                <a:moveTo>
                  <a:pt x="604" y="1054"/>
                </a:moveTo>
                <a:cubicBezTo>
                  <a:pt x="604" y="1053"/>
                  <a:pt x="604" y="1053"/>
                  <a:pt x="604" y="1053"/>
                </a:cubicBezTo>
                <a:cubicBezTo>
                  <a:pt x="606" y="1054"/>
                  <a:pt x="606" y="1054"/>
                  <a:pt x="606" y="1054"/>
                </a:cubicBezTo>
                <a:lnTo>
                  <a:pt x="604" y="1054"/>
                </a:lnTo>
                <a:close/>
                <a:moveTo>
                  <a:pt x="615" y="981"/>
                </a:moveTo>
                <a:cubicBezTo>
                  <a:pt x="615" y="980"/>
                  <a:pt x="615" y="980"/>
                  <a:pt x="615" y="980"/>
                </a:cubicBezTo>
                <a:cubicBezTo>
                  <a:pt x="616" y="981"/>
                  <a:pt x="616" y="981"/>
                  <a:pt x="616" y="981"/>
                </a:cubicBezTo>
                <a:lnTo>
                  <a:pt x="615" y="981"/>
                </a:lnTo>
                <a:close/>
                <a:moveTo>
                  <a:pt x="658" y="1057"/>
                </a:moveTo>
                <a:cubicBezTo>
                  <a:pt x="659" y="1057"/>
                  <a:pt x="659" y="1057"/>
                  <a:pt x="660" y="1058"/>
                </a:cubicBezTo>
                <a:cubicBezTo>
                  <a:pt x="660" y="1058"/>
                  <a:pt x="660" y="1059"/>
                  <a:pt x="659" y="1059"/>
                </a:cubicBezTo>
                <a:cubicBezTo>
                  <a:pt x="659" y="1059"/>
                  <a:pt x="658" y="1059"/>
                  <a:pt x="658" y="1058"/>
                </a:cubicBezTo>
                <a:cubicBezTo>
                  <a:pt x="658" y="1058"/>
                  <a:pt x="658" y="1057"/>
                  <a:pt x="658" y="1057"/>
                </a:cubicBezTo>
                <a:close/>
                <a:moveTo>
                  <a:pt x="625" y="819"/>
                </a:moveTo>
                <a:cubicBezTo>
                  <a:pt x="625" y="820"/>
                  <a:pt x="625" y="820"/>
                  <a:pt x="625" y="820"/>
                </a:cubicBezTo>
                <a:cubicBezTo>
                  <a:pt x="624" y="820"/>
                  <a:pt x="624" y="820"/>
                  <a:pt x="624" y="820"/>
                </a:cubicBezTo>
                <a:lnTo>
                  <a:pt x="625" y="819"/>
                </a:lnTo>
                <a:close/>
                <a:moveTo>
                  <a:pt x="630" y="887"/>
                </a:moveTo>
                <a:cubicBezTo>
                  <a:pt x="630" y="888"/>
                  <a:pt x="630" y="888"/>
                  <a:pt x="630" y="889"/>
                </a:cubicBezTo>
                <a:cubicBezTo>
                  <a:pt x="628" y="890"/>
                  <a:pt x="627" y="892"/>
                  <a:pt x="625" y="894"/>
                </a:cubicBezTo>
                <a:cubicBezTo>
                  <a:pt x="625" y="894"/>
                  <a:pt x="625" y="894"/>
                  <a:pt x="624" y="894"/>
                </a:cubicBezTo>
                <a:cubicBezTo>
                  <a:pt x="625" y="894"/>
                  <a:pt x="625" y="894"/>
                  <a:pt x="625" y="893"/>
                </a:cubicBezTo>
                <a:cubicBezTo>
                  <a:pt x="626" y="891"/>
                  <a:pt x="628" y="890"/>
                  <a:pt x="630" y="888"/>
                </a:cubicBezTo>
                <a:cubicBezTo>
                  <a:pt x="630" y="888"/>
                  <a:pt x="630" y="888"/>
                  <a:pt x="630" y="887"/>
                </a:cubicBezTo>
                <a:cubicBezTo>
                  <a:pt x="631" y="886"/>
                  <a:pt x="631" y="886"/>
                  <a:pt x="631" y="885"/>
                </a:cubicBezTo>
                <a:cubicBezTo>
                  <a:pt x="631" y="885"/>
                  <a:pt x="632" y="885"/>
                  <a:pt x="632" y="885"/>
                </a:cubicBezTo>
                <a:cubicBezTo>
                  <a:pt x="632" y="886"/>
                  <a:pt x="631" y="887"/>
                  <a:pt x="630" y="887"/>
                </a:cubicBezTo>
                <a:close/>
                <a:moveTo>
                  <a:pt x="633" y="804"/>
                </a:moveTo>
                <a:cubicBezTo>
                  <a:pt x="626" y="797"/>
                  <a:pt x="626" y="791"/>
                  <a:pt x="635" y="787"/>
                </a:cubicBezTo>
                <a:cubicBezTo>
                  <a:pt x="638" y="786"/>
                  <a:pt x="641" y="785"/>
                  <a:pt x="643" y="785"/>
                </a:cubicBezTo>
                <a:cubicBezTo>
                  <a:pt x="644" y="785"/>
                  <a:pt x="645" y="786"/>
                  <a:pt x="646" y="787"/>
                </a:cubicBezTo>
                <a:cubicBezTo>
                  <a:pt x="641" y="791"/>
                  <a:pt x="643" y="797"/>
                  <a:pt x="641" y="802"/>
                </a:cubicBezTo>
                <a:cubicBezTo>
                  <a:pt x="640" y="806"/>
                  <a:pt x="636" y="807"/>
                  <a:pt x="633" y="804"/>
                </a:cubicBezTo>
                <a:close/>
                <a:moveTo>
                  <a:pt x="645" y="1083"/>
                </a:moveTo>
                <a:cubicBezTo>
                  <a:pt x="643" y="1083"/>
                  <a:pt x="643" y="1082"/>
                  <a:pt x="644" y="1080"/>
                </a:cubicBezTo>
                <a:cubicBezTo>
                  <a:pt x="644" y="1080"/>
                  <a:pt x="645" y="1080"/>
                  <a:pt x="645" y="1080"/>
                </a:cubicBezTo>
                <a:cubicBezTo>
                  <a:pt x="646" y="1081"/>
                  <a:pt x="646" y="1082"/>
                  <a:pt x="647" y="1083"/>
                </a:cubicBezTo>
                <a:cubicBezTo>
                  <a:pt x="646" y="1083"/>
                  <a:pt x="645" y="1083"/>
                  <a:pt x="645" y="1083"/>
                </a:cubicBezTo>
                <a:close/>
                <a:moveTo>
                  <a:pt x="663" y="1177"/>
                </a:moveTo>
                <a:cubicBezTo>
                  <a:pt x="663" y="1177"/>
                  <a:pt x="662" y="1178"/>
                  <a:pt x="662" y="1178"/>
                </a:cubicBezTo>
                <a:cubicBezTo>
                  <a:pt x="658" y="1177"/>
                  <a:pt x="654" y="1175"/>
                  <a:pt x="651" y="1173"/>
                </a:cubicBezTo>
                <a:cubicBezTo>
                  <a:pt x="651" y="1173"/>
                  <a:pt x="651" y="1173"/>
                  <a:pt x="651" y="1173"/>
                </a:cubicBezTo>
                <a:cubicBezTo>
                  <a:pt x="650" y="1173"/>
                  <a:pt x="649" y="1172"/>
                  <a:pt x="650" y="1171"/>
                </a:cubicBezTo>
                <a:cubicBezTo>
                  <a:pt x="651" y="1171"/>
                  <a:pt x="651" y="1172"/>
                  <a:pt x="651" y="1172"/>
                </a:cubicBezTo>
                <a:cubicBezTo>
                  <a:pt x="651" y="1173"/>
                  <a:pt x="651" y="1173"/>
                  <a:pt x="651" y="1173"/>
                </a:cubicBezTo>
                <a:cubicBezTo>
                  <a:pt x="655" y="1173"/>
                  <a:pt x="659" y="1173"/>
                  <a:pt x="663" y="1174"/>
                </a:cubicBezTo>
                <a:cubicBezTo>
                  <a:pt x="664" y="1174"/>
                  <a:pt x="665" y="1176"/>
                  <a:pt x="663" y="1177"/>
                </a:cubicBezTo>
                <a:close/>
                <a:moveTo>
                  <a:pt x="665" y="803"/>
                </a:moveTo>
                <a:cubicBezTo>
                  <a:pt x="665" y="803"/>
                  <a:pt x="664" y="802"/>
                  <a:pt x="664" y="802"/>
                </a:cubicBezTo>
                <a:cubicBezTo>
                  <a:pt x="664" y="802"/>
                  <a:pt x="665" y="801"/>
                  <a:pt x="665" y="801"/>
                </a:cubicBezTo>
                <a:cubicBezTo>
                  <a:pt x="666" y="801"/>
                  <a:pt x="666" y="802"/>
                  <a:pt x="666" y="802"/>
                </a:cubicBezTo>
                <a:cubicBezTo>
                  <a:pt x="666" y="803"/>
                  <a:pt x="665" y="803"/>
                  <a:pt x="665" y="803"/>
                </a:cubicBezTo>
                <a:close/>
                <a:moveTo>
                  <a:pt x="683" y="822"/>
                </a:moveTo>
                <a:cubicBezTo>
                  <a:pt x="682" y="820"/>
                  <a:pt x="680" y="819"/>
                  <a:pt x="679" y="817"/>
                </a:cubicBezTo>
                <a:cubicBezTo>
                  <a:pt x="679" y="817"/>
                  <a:pt x="679" y="815"/>
                  <a:pt x="679" y="814"/>
                </a:cubicBezTo>
                <a:cubicBezTo>
                  <a:pt x="680" y="813"/>
                  <a:pt x="682" y="812"/>
                  <a:pt x="683" y="813"/>
                </a:cubicBezTo>
                <a:cubicBezTo>
                  <a:pt x="684" y="813"/>
                  <a:pt x="686" y="814"/>
                  <a:pt x="686" y="815"/>
                </a:cubicBezTo>
                <a:cubicBezTo>
                  <a:pt x="687" y="817"/>
                  <a:pt x="687" y="819"/>
                  <a:pt x="687" y="820"/>
                </a:cubicBezTo>
                <a:cubicBezTo>
                  <a:pt x="686" y="822"/>
                  <a:pt x="685" y="823"/>
                  <a:pt x="683" y="822"/>
                </a:cubicBezTo>
                <a:close/>
                <a:moveTo>
                  <a:pt x="692" y="1158"/>
                </a:moveTo>
                <a:cubicBezTo>
                  <a:pt x="690" y="1158"/>
                  <a:pt x="690" y="1158"/>
                  <a:pt x="690" y="1158"/>
                </a:cubicBezTo>
                <a:cubicBezTo>
                  <a:pt x="692" y="1157"/>
                  <a:pt x="692" y="1157"/>
                  <a:pt x="692" y="1157"/>
                </a:cubicBezTo>
                <a:lnTo>
                  <a:pt x="692" y="1158"/>
                </a:lnTo>
                <a:close/>
                <a:moveTo>
                  <a:pt x="715" y="1199"/>
                </a:moveTo>
                <a:cubicBezTo>
                  <a:pt x="715" y="1199"/>
                  <a:pt x="714" y="1199"/>
                  <a:pt x="714" y="1200"/>
                </a:cubicBezTo>
                <a:cubicBezTo>
                  <a:pt x="712" y="1200"/>
                  <a:pt x="711" y="1200"/>
                  <a:pt x="710" y="1198"/>
                </a:cubicBezTo>
                <a:cubicBezTo>
                  <a:pt x="708" y="1194"/>
                  <a:pt x="709" y="1190"/>
                  <a:pt x="712" y="1187"/>
                </a:cubicBezTo>
                <a:cubicBezTo>
                  <a:pt x="712" y="1187"/>
                  <a:pt x="713" y="1187"/>
                  <a:pt x="714" y="1187"/>
                </a:cubicBezTo>
                <a:cubicBezTo>
                  <a:pt x="715" y="1188"/>
                  <a:pt x="716" y="1188"/>
                  <a:pt x="716" y="1189"/>
                </a:cubicBezTo>
                <a:cubicBezTo>
                  <a:pt x="717" y="1193"/>
                  <a:pt x="717" y="1196"/>
                  <a:pt x="715" y="1199"/>
                </a:cubicBezTo>
                <a:close/>
                <a:moveTo>
                  <a:pt x="766" y="1097"/>
                </a:moveTo>
                <a:cubicBezTo>
                  <a:pt x="766" y="1098"/>
                  <a:pt x="765" y="1099"/>
                  <a:pt x="764" y="1101"/>
                </a:cubicBezTo>
                <a:cubicBezTo>
                  <a:pt x="764" y="1101"/>
                  <a:pt x="764" y="1101"/>
                  <a:pt x="764" y="1102"/>
                </a:cubicBezTo>
                <a:cubicBezTo>
                  <a:pt x="762" y="1102"/>
                  <a:pt x="762" y="1102"/>
                  <a:pt x="762" y="1102"/>
                </a:cubicBezTo>
                <a:cubicBezTo>
                  <a:pt x="763" y="1101"/>
                  <a:pt x="763" y="1101"/>
                  <a:pt x="763" y="1101"/>
                </a:cubicBezTo>
                <a:cubicBezTo>
                  <a:pt x="764" y="1101"/>
                  <a:pt x="764" y="1101"/>
                  <a:pt x="764" y="1101"/>
                </a:cubicBezTo>
                <a:cubicBezTo>
                  <a:pt x="764" y="1099"/>
                  <a:pt x="764" y="1098"/>
                  <a:pt x="764" y="1096"/>
                </a:cubicBezTo>
                <a:cubicBezTo>
                  <a:pt x="764" y="1094"/>
                  <a:pt x="765" y="1094"/>
                  <a:pt x="766" y="1095"/>
                </a:cubicBezTo>
                <a:cubicBezTo>
                  <a:pt x="766" y="1095"/>
                  <a:pt x="766" y="1096"/>
                  <a:pt x="766" y="1097"/>
                </a:cubicBezTo>
                <a:close/>
                <a:moveTo>
                  <a:pt x="845" y="1229"/>
                </a:moveTo>
                <a:cubicBezTo>
                  <a:pt x="845" y="1229"/>
                  <a:pt x="844" y="1229"/>
                  <a:pt x="844" y="1228"/>
                </a:cubicBezTo>
                <a:cubicBezTo>
                  <a:pt x="844" y="1228"/>
                  <a:pt x="844" y="1227"/>
                  <a:pt x="844" y="1226"/>
                </a:cubicBezTo>
                <a:cubicBezTo>
                  <a:pt x="844" y="1226"/>
                  <a:pt x="845" y="1226"/>
                  <a:pt x="846" y="1226"/>
                </a:cubicBezTo>
                <a:cubicBezTo>
                  <a:pt x="846" y="1226"/>
                  <a:pt x="847" y="1227"/>
                  <a:pt x="847" y="1227"/>
                </a:cubicBezTo>
                <a:cubicBezTo>
                  <a:pt x="848" y="1229"/>
                  <a:pt x="847" y="1229"/>
                  <a:pt x="845" y="1229"/>
                </a:cubicBezTo>
                <a:close/>
                <a:moveTo>
                  <a:pt x="927" y="1238"/>
                </a:moveTo>
                <a:cubicBezTo>
                  <a:pt x="926" y="1238"/>
                  <a:pt x="925" y="1238"/>
                  <a:pt x="925" y="1238"/>
                </a:cubicBezTo>
                <a:cubicBezTo>
                  <a:pt x="925" y="1238"/>
                  <a:pt x="924" y="1237"/>
                  <a:pt x="924" y="1237"/>
                </a:cubicBezTo>
                <a:cubicBezTo>
                  <a:pt x="924" y="1236"/>
                  <a:pt x="925" y="1236"/>
                  <a:pt x="925" y="1236"/>
                </a:cubicBezTo>
                <a:cubicBezTo>
                  <a:pt x="926" y="1236"/>
                  <a:pt x="926" y="1236"/>
                  <a:pt x="927" y="1236"/>
                </a:cubicBezTo>
                <a:cubicBezTo>
                  <a:pt x="927" y="1237"/>
                  <a:pt x="927" y="1237"/>
                  <a:pt x="927" y="1238"/>
                </a:cubicBezTo>
                <a:close/>
                <a:moveTo>
                  <a:pt x="963" y="1180"/>
                </a:moveTo>
                <a:cubicBezTo>
                  <a:pt x="960" y="1181"/>
                  <a:pt x="957" y="1183"/>
                  <a:pt x="954" y="1184"/>
                </a:cubicBezTo>
                <a:cubicBezTo>
                  <a:pt x="954" y="1184"/>
                  <a:pt x="954" y="1183"/>
                  <a:pt x="954" y="1183"/>
                </a:cubicBezTo>
                <a:cubicBezTo>
                  <a:pt x="955" y="1180"/>
                  <a:pt x="958" y="1178"/>
                  <a:pt x="961" y="1178"/>
                </a:cubicBezTo>
                <a:cubicBezTo>
                  <a:pt x="962" y="1178"/>
                  <a:pt x="963" y="1178"/>
                  <a:pt x="963" y="1178"/>
                </a:cubicBezTo>
                <a:cubicBezTo>
                  <a:pt x="963" y="1179"/>
                  <a:pt x="963" y="1180"/>
                  <a:pt x="963" y="1180"/>
                </a:cubicBezTo>
                <a:close/>
                <a:moveTo>
                  <a:pt x="994" y="1079"/>
                </a:moveTo>
                <a:cubicBezTo>
                  <a:pt x="994" y="1079"/>
                  <a:pt x="993" y="1079"/>
                  <a:pt x="993" y="1078"/>
                </a:cubicBezTo>
                <a:cubicBezTo>
                  <a:pt x="993" y="1078"/>
                  <a:pt x="994" y="1078"/>
                  <a:pt x="994" y="1078"/>
                </a:cubicBezTo>
                <a:cubicBezTo>
                  <a:pt x="996" y="1079"/>
                  <a:pt x="996" y="1079"/>
                  <a:pt x="994" y="1079"/>
                </a:cubicBezTo>
                <a:close/>
                <a:moveTo>
                  <a:pt x="1038" y="1108"/>
                </a:moveTo>
                <a:cubicBezTo>
                  <a:pt x="1038" y="1108"/>
                  <a:pt x="1037" y="1108"/>
                  <a:pt x="1036" y="1108"/>
                </a:cubicBezTo>
                <a:cubicBezTo>
                  <a:pt x="1032" y="1107"/>
                  <a:pt x="1030" y="1103"/>
                  <a:pt x="1033" y="1099"/>
                </a:cubicBezTo>
                <a:cubicBezTo>
                  <a:pt x="1034" y="1097"/>
                  <a:pt x="1035" y="1096"/>
                  <a:pt x="1036" y="1094"/>
                </a:cubicBezTo>
                <a:cubicBezTo>
                  <a:pt x="1037" y="1095"/>
                  <a:pt x="1037" y="1097"/>
                  <a:pt x="1038" y="1098"/>
                </a:cubicBezTo>
                <a:cubicBezTo>
                  <a:pt x="1038" y="1099"/>
                  <a:pt x="1038" y="1101"/>
                  <a:pt x="1039" y="1104"/>
                </a:cubicBezTo>
                <a:cubicBezTo>
                  <a:pt x="1039" y="1104"/>
                  <a:pt x="1038" y="1106"/>
                  <a:pt x="1038" y="1108"/>
                </a:cubicBezTo>
                <a:close/>
                <a:moveTo>
                  <a:pt x="1047" y="1093"/>
                </a:moveTo>
                <a:cubicBezTo>
                  <a:pt x="1046" y="1093"/>
                  <a:pt x="1045" y="1093"/>
                  <a:pt x="1047" y="1092"/>
                </a:cubicBezTo>
                <a:cubicBezTo>
                  <a:pt x="1047" y="1092"/>
                  <a:pt x="1047" y="1093"/>
                  <a:pt x="1047" y="1093"/>
                </a:cubicBezTo>
                <a:cubicBezTo>
                  <a:pt x="1048" y="1094"/>
                  <a:pt x="1048" y="1095"/>
                  <a:pt x="1048" y="1096"/>
                </a:cubicBezTo>
                <a:cubicBezTo>
                  <a:pt x="1048" y="1095"/>
                  <a:pt x="1047" y="1094"/>
                  <a:pt x="1047" y="1093"/>
                </a:cubicBezTo>
                <a:close/>
                <a:moveTo>
                  <a:pt x="1096" y="1148"/>
                </a:moveTo>
                <a:cubicBezTo>
                  <a:pt x="1096" y="1147"/>
                  <a:pt x="1096" y="1147"/>
                  <a:pt x="1096" y="1147"/>
                </a:cubicBezTo>
                <a:cubicBezTo>
                  <a:pt x="1097" y="1148"/>
                  <a:pt x="1097" y="1148"/>
                  <a:pt x="1097" y="1148"/>
                </a:cubicBezTo>
                <a:lnTo>
                  <a:pt x="1096" y="1148"/>
                </a:lnTo>
                <a:close/>
                <a:moveTo>
                  <a:pt x="1107" y="1152"/>
                </a:moveTo>
                <a:cubicBezTo>
                  <a:pt x="1107" y="1150"/>
                  <a:pt x="1107" y="1150"/>
                  <a:pt x="1107" y="1150"/>
                </a:cubicBezTo>
                <a:cubicBezTo>
                  <a:pt x="1108" y="1152"/>
                  <a:pt x="1108" y="1152"/>
                  <a:pt x="1108" y="1152"/>
                </a:cubicBezTo>
                <a:lnTo>
                  <a:pt x="1107" y="1152"/>
                </a:lnTo>
                <a:close/>
                <a:moveTo>
                  <a:pt x="1131" y="1117"/>
                </a:moveTo>
                <a:cubicBezTo>
                  <a:pt x="1129" y="1118"/>
                  <a:pt x="1126" y="1119"/>
                  <a:pt x="1124" y="1120"/>
                </a:cubicBezTo>
                <a:cubicBezTo>
                  <a:pt x="1118" y="1117"/>
                  <a:pt x="1113" y="1118"/>
                  <a:pt x="1107" y="1118"/>
                </a:cubicBezTo>
                <a:cubicBezTo>
                  <a:pt x="1106" y="1118"/>
                  <a:pt x="1104" y="1116"/>
                  <a:pt x="1102" y="1115"/>
                </a:cubicBezTo>
                <a:cubicBezTo>
                  <a:pt x="1102" y="1115"/>
                  <a:pt x="1101" y="1114"/>
                  <a:pt x="1101" y="1114"/>
                </a:cubicBezTo>
                <a:cubicBezTo>
                  <a:pt x="1101" y="1113"/>
                  <a:pt x="1101" y="1112"/>
                  <a:pt x="1102" y="1112"/>
                </a:cubicBezTo>
                <a:cubicBezTo>
                  <a:pt x="1105" y="1111"/>
                  <a:pt x="1108" y="1113"/>
                  <a:pt x="1112" y="1111"/>
                </a:cubicBezTo>
                <a:cubicBezTo>
                  <a:pt x="1118" y="1108"/>
                  <a:pt x="1125" y="1110"/>
                  <a:pt x="1131" y="1112"/>
                </a:cubicBezTo>
                <a:cubicBezTo>
                  <a:pt x="1132" y="1113"/>
                  <a:pt x="1132" y="1114"/>
                  <a:pt x="1132" y="1116"/>
                </a:cubicBezTo>
                <a:cubicBezTo>
                  <a:pt x="1132" y="1116"/>
                  <a:pt x="1132" y="1117"/>
                  <a:pt x="1131" y="1117"/>
                </a:cubicBezTo>
                <a:close/>
                <a:moveTo>
                  <a:pt x="918" y="271"/>
                </a:moveTo>
                <a:cubicBezTo>
                  <a:pt x="917" y="272"/>
                  <a:pt x="917" y="272"/>
                  <a:pt x="917" y="272"/>
                </a:cubicBezTo>
                <a:cubicBezTo>
                  <a:pt x="917" y="272"/>
                  <a:pt x="917" y="272"/>
                  <a:pt x="917" y="272"/>
                </a:cubicBezTo>
                <a:cubicBezTo>
                  <a:pt x="917" y="272"/>
                  <a:pt x="917" y="272"/>
                  <a:pt x="917" y="272"/>
                </a:cubicBezTo>
                <a:lnTo>
                  <a:pt x="918" y="271"/>
                </a:lnTo>
                <a:close/>
                <a:moveTo>
                  <a:pt x="1012" y="264"/>
                </a:moveTo>
                <a:cubicBezTo>
                  <a:pt x="1015" y="263"/>
                  <a:pt x="1018" y="261"/>
                  <a:pt x="1020" y="259"/>
                </a:cubicBezTo>
                <a:cubicBezTo>
                  <a:pt x="1022" y="258"/>
                  <a:pt x="1022" y="255"/>
                  <a:pt x="1021" y="253"/>
                </a:cubicBezTo>
                <a:cubicBezTo>
                  <a:pt x="1013" y="246"/>
                  <a:pt x="1004" y="240"/>
                  <a:pt x="992" y="239"/>
                </a:cubicBezTo>
                <a:cubicBezTo>
                  <a:pt x="988" y="238"/>
                  <a:pt x="983" y="241"/>
                  <a:pt x="981" y="246"/>
                </a:cubicBezTo>
                <a:cubicBezTo>
                  <a:pt x="980" y="248"/>
                  <a:pt x="981" y="252"/>
                  <a:pt x="983" y="253"/>
                </a:cubicBezTo>
                <a:cubicBezTo>
                  <a:pt x="991" y="259"/>
                  <a:pt x="1000" y="262"/>
                  <a:pt x="1010" y="264"/>
                </a:cubicBezTo>
                <a:cubicBezTo>
                  <a:pt x="1010" y="264"/>
                  <a:pt x="1011" y="264"/>
                  <a:pt x="1012" y="264"/>
                </a:cubicBezTo>
                <a:close/>
                <a:moveTo>
                  <a:pt x="928" y="188"/>
                </a:moveTo>
                <a:cubicBezTo>
                  <a:pt x="930" y="188"/>
                  <a:pt x="930" y="186"/>
                  <a:pt x="930" y="185"/>
                </a:cubicBezTo>
                <a:cubicBezTo>
                  <a:pt x="929" y="185"/>
                  <a:pt x="928" y="186"/>
                  <a:pt x="927" y="187"/>
                </a:cubicBezTo>
                <a:cubicBezTo>
                  <a:pt x="927" y="187"/>
                  <a:pt x="928" y="188"/>
                  <a:pt x="928" y="188"/>
                </a:cubicBezTo>
                <a:close/>
                <a:moveTo>
                  <a:pt x="1024" y="222"/>
                </a:moveTo>
                <a:cubicBezTo>
                  <a:pt x="1025" y="221"/>
                  <a:pt x="1025" y="220"/>
                  <a:pt x="1024" y="220"/>
                </a:cubicBezTo>
                <a:cubicBezTo>
                  <a:pt x="1024" y="219"/>
                  <a:pt x="1023" y="219"/>
                  <a:pt x="1022" y="218"/>
                </a:cubicBezTo>
                <a:cubicBezTo>
                  <a:pt x="1022" y="219"/>
                  <a:pt x="1022" y="220"/>
                  <a:pt x="1022" y="221"/>
                </a:cubicBezTo>
                <a:cubicBezTo>
                  <a:pt x="1022" y="223"/>
                  <a:pt x="1023" y="223"/>
                  <a:pt x="1024" y="222"/>
                </a:cubicBezTo>
                <a:close/>
                <a:moveTo>
                  <a:pt x="984" y="226"/>
                </a:moveTo>
                <a:cubicBezTo>
                  <a:pt x="985" y="229"/>
                  <a:pt x="987" y="230"/>
                  <a:pt x="990" y="231"/>
                </a:cubicBezTo>
                <a:cubicBezTo>
                  <a:pt x="997" y="233"/>
                  <a:pt x="1005" y="233"/>
                  <a:pt x="1012" y="232"/>
                </a:cubicBezTo>
                <a:cubicBezTo>
                  <a:pt x="1014" y="232"/>
                  <a:pt x="1016" y="230"/>
                  <a:pt x="1017" y="228"/>
                </a:cubicBezTo>
                <a:cubicBezTo>
                  <a:pt x="1019" y="225"/>
                  <a:pt x="1019" y="220"/>
                  <a:pt x="1022" y="218"/>
                </a:cubicBezTo>
                <a:cubicBezTo>
                  <a:pt x="1022" y="218"/>
                  <a:pt x="1022" y="218"/>
                  <a:pt x="1022" y="218"/>
                </a:cubicBezTo>
                <a:cubicBezTo>
                  <a:pt x="1022" y="218"/>
                  <a:pt x="1022" y="217"/>
                  <a:pt x="1022" y="217"/>
                </a:cubicBezTo>
                <a:cubicBezTo>
                  <a:pt x="1022" y="218"/>
                  <a:pt x="1022" y="218"/>
                  <a:pt x="1022" y="218"/>
                </a:cubicBezTo>
                <a:cubicBezTo>
                  <a:pt x="1025" y="213"/>
                  <a:pt x="1026" y="207"/>
                  <a:pt x="1022" y="202"/>
                </a:cubicBezTo>
                <a:cubicBezTo>
                  <a:pt x="1018" y="197"/>
                  <a:pt x="1015" y="190"/>
                  <a:pt x="1012" y="184"/>
                </a:cubicBezTo>
                <a:cubicBezTo>
                  <a:pt x="1011" y="182"/>
                  <a:pt x="1010" y="180"/>
                  <a:pt x="1009" y="179"/>
                </a:cubicBezTo>
                <a:cubicBezTo>
                  <a:pt x="1007" y="176"/>
                  <a:pt x="1002" y="175"/>
                  <a:pt x="1000" y="177"/>
                </a:cubicBezTo>
                <a:cubicBezTo>
                  <a:pt x="992" y="185"/>
                  <a:pt x="986" y="193"/>
                  <a:pt x="987" y="204"/>
                </a:cubicBezTo>
                <a:cubicBezTo>
                  <a:pt x="987" y="209"/>
                  <a:pt x="984" y="212"/>
                  <a:pt x="983" y="216"/>
                </a:cubicBezTo>
                <a:cubicBezTo>
                  <a:pt x="982" y="219"/>
                  <a:pt x="984" y="222"/>
                  <a:pt x="984" y="226"/>
                </a:cubicBezTo>
                <a:close/>
                <a:moveTo>
                  <a:pt x="918" y="181"/>
                </a:moveTo>
                <a:cubicBezTo>
                  <a:pt x="922" y="182"/>
                  <a:pt x="926" y="182"/>
                  <a:pt x="930" y="184"/>
                </a:cubicBezTo>
                <a:cubicBezTo>
                  <a:pt x="930" y="184"/>
                  <a:pt x="930" y="184"/>
                  <a:pt x="930" y="185"/>
                </a:cubicBezTo>
                <a:cubicBezTo>
                  <a:pt x="930" y="185"/>
                  <a:pt x="930" y="184"/>
                  <a:pt x="930" y="184"/>
                </a:cubicBezTo>
                <a:cubicBezTo>
                  <a:pt x="932" y="186"/>
                  <a:pt x="934" y="188"/>
                  <a:pt x="936" y="189"/>
                </a:cubicBezTo>
                <a:cubicBezTo>
                  <a:pt x="944" y="196"/>
                  <a:pt x="949" y="203"/>
                  <a:pt x="943" y="214"/>
                </a:cubicBezTo>
                <a:cubicBezTo>
                  <a:pt x="941" y="217"/>
                  <a:pt x="943" y="220"/>
                  <a:pt x="946" y="223"/>
                </a:cubicBezTo>
                <a:cubicBezTo>
                  <a:pt x="950" y="226"/>
                  <a:pt x="954" y="226"/>
                  <a:pt x="958" y="224"/>
                </a:cubicBezTo>
                <a:cubicBezTo>
                  <a:pt x="963" y="220"/>
                  <a:pt x="967" y="216"/>
                  <a:pt x="968" y="209"/>
                </a:cubicBezTo>
                <a:cubicBezTo>
                  <a:pt x="969" y="201"/>
                  <a:pt x="972" y="193"/>
                  <a:pt x="979" y="188"/>
                </a:cubicBezTo>
                <a:cubicBezTo>
                  <a:pt x="981" y="186"/>
                  <a:pt x="982" y="183"/>
                  <a:pt x="983" y="181"/>
                </a:cubicBezTo>
                <a:cubicBezTo>
                  <a:pt x="985" y="175"/>
                  <a:pt x="986" y="170"/>
                  <a:pt x="981" y="165"/>
                </a:cubicBezTo>
                <a:cubicBezTo>
                  <a:pt x="979" y="163"/>
                  <a:pt x="978" y="161"/>
                  <a:pt x="979" y="158"/>
                </a:cubicBezTo>
                <a:cubicBezTo>
                  <a:pt x="980" y="157"/>
                  <a:pt x="980" y="156"/>
                  <a:pt x="980" y="154"/>
                </a:cubicBezTo>
                <a:cubicBezTo>
                  <a:pt x="980" y="145"/>
                  <a:pt x="976" y="141"/>
                  <a:pt x="967" y="145"/>
                </a:cubicBezTo>
                <a:cubicBezTo>
                  <a:pt x="966" y="145"/>
                  <a:pt x="965" y="146"/>
                  <a:pt x="963" y="146"/>
                </a:cubicBezTo>
                <a:cubicBezTo>
                  <a:pt x="963" y="146"/>
                  <a:pt x="963" y="146"/>
                  <a:pt x="963" y="147"/>
                </a:cubicBezTo>
                <a:cubicBezTo>
                  <a:pt x="963" y="148"/>
                  <a:pt x="963" y="148"/>
                  <a:pt x="962" y="147"/>
                </a:cubicBezTo>
                <a:cubicBezTo>
                  <a:pt x="962" y="147"/>
                  <a:pt x="963" y="146"/>
                  <a:pt x="963" y="146"/>
                </a:cubicBezTo>
                <a:cubicBezTo>
                  <a:pt x="964" y="142"/>
                  <a:pt x="964" y="138"/>
                  <a:pt x="964" y="134"/>
                </a:cubicBezTo>
                <a:cubicBezTo>
                  <a:pt x="964" y="127"/>
                  <a:pt x="959" y="122"/>
                  <a:pt x="952" y="122"/>
                </a:cubicBezTo>
                <a:cubicBezTo>
                  <a:pt x="948" y="122"/>
                  <a:pt x="944" y="123"/>
                  <a:pt x="940" y="123"/>
                </a:cubicBezTo>
                <a:cubicBezTo>
                  <a:pt x="939" y="122"/>
                  <a:pt x="937" y="123"/>
                  <a:pt x="936" y="124"/>
                </a:cubicBezTo>
                <a:cubicBezTo>
                  <a:pt x="932" y="128"/>
                  <a:pt x="928" y="132"/>
                  <a:pt x="930" y="139"/>
                </a:cubicBezTo>
                <a:cubicBezTo>
                  <a:pt x="931" y="140"/>
                  <a:pt x="930" y="142"/>
                  <a:pt x="930" y="144"/>
                </a:cubicBezTo>
                <a:cubicBezTo>
                  <a:pt x="929" y="149"/>
                  <a:pt x="929" y="149"/>
                  <a:pt x="934" y="151"/>
                </a:cubicBezTo>
                <a:cubicBezTo>
                  <a:pt x="934" y="151"/>
                  <a:pt x="934" y="151"/>
                  <a:pt x="934" y="151"/>
                </a:cubicBezTo>
                <a:cubicBezTo>
                  <a:pt x="934" y="151"/>
                  <a:pt x="934" y="151"/>
                  <a:pt x="935" y="151"/>
                </a:cubicBezTo>
                <a:cubicBezTo>
                  <a:pt x="935" y="150"/>
                  <a:pt x="935" y="150"/>
                  <a:pt x="935" y="150"/>
                </a:cubicBezTo>
                <a:cubicBezTo>
                  <a:pt x="936" y="150"/>
                  <a:pt x="936" y="150"/>
                  <a:pt x="935" y="151"/>
                </a:cubicBezTo>
                <a:cubicBezTo>
                  <a:pt x="934" y="151"/>
                  <a:pt x="934" y="151"/>
                  <a:pt x="934" y="151"/>
                </a:cubicBezTo>
                <a:cubicBezTo>
                  <a:pt x="934" y="151"/>
                  <a:pt x="934" y="151"/>
                  <a:pt x="934" y="151"/>
                </a:cubicBezTo>
                <a:cubicBezTo>
                  <a:pt x="934" y="154"/>
                  <a:pt x="935" y="156"/>
                  <a:pt x="935" y="159"/>
                </a:cubicBezTo>
                <a:cubicBezTo>
                  <a:pt x="935" y="161"/>
                  <a:pt x="934" y="163"/>
                  <a:pt x="934" y="165"/>
                </a:cubicBezTo>
                <a:cubicBezTo>
                  <a:pt x="933" y="167"/>
                  <a:pt x="931" y="169"/>
                  <a:pt x="929" y="168"/>
                </a:cubicBezTo>
                <a:cubicBezTo>
                  <a:pt x="926" y="166"/>
                  <a:pt x="924" y="165"/>
                  <a:pt x="922" y="164"/>
                </a:cubicBezTo>
                <a:cubicBezTo>
                  <a:pt x="919" y="163"/>
                  <a:pt x="917" y="164"/>
                  <a:pt x="916" y="165"/>
                </a:cubicBezTo>
                <a:cubicBezTo>
                  <a:pt x="915" y="167"/>
                  <a:pt x="913" y="168"/>
                  <a:pt x="913" y="170"/>
                </a:cubicBezTo>
                <a:cubicBezTo>
                  <a:pt x="911" y="175"/>
                  <a:pt x="913" y="180"/>
                  <a:pt x="918" y="181"/>
                </a:cubicBezTo>
                <a:close/>
                <a:moveTo>
                  <a:pt x="901" y="272"/>
                </a:moveTo>
                <a:cubicBezTo>
                  <a:pt x="900" y="272"/>
                  <a:pt x="900" y="272"/>
                  <a:pt x="900" y="272"/>
                </a:cubicBezTo>
                <a:cubicBezTo>
                  <a:pt x="900" y="272"/>
                  <a:pt x="900" y="272"/>
                  <a:pt x="900" y="272"/>
                </a:cubicBezTo>
                <a:cubicBezTo>
                  <a:pt x="900" y="272"/>
                  <a:pt x="901" y="272"/>
                  <a:pt x="901" y="272"/>
                </a:cubicBezTo>
                <a:cubicBezTo>
                  <a:pt x="901" y="272"/>
                  <a:pt x="901" y="272"/>
                  <a:pt x="901" y="272"/>
                </a:cubicBezTo>
                <a:close/>
                <a:moveTo>
                  <a:pt x="909" y="265"/>
                </a:moveTo>
                <a:cubicBezTo>
                  <a:pt x="908" y="265"/>
                  <a:pt x="908" y="264"/>
                  <a:pt x="907" y="264"/>
                </a:cubicBezTo>
                <a:cubicBezTo>
                  <a:pt x="903" y="263"/>
                  <a:pt x="899" y="263"/>
                  <a:pt x="896" y="266"/>
                </a:cubicBezTo>
                <a:cubicBezTo>
                  <a:pt x="895" y="266"/>
                  <a:pt x="895" y="269"/>
                  <a:pt x="896" y="269"/>
                </a:cubicBezTo>
                <a:cubicBezTo>
                  <a:pt x="897" y="270"/>
                  <a:pt x="899" y="271"/>
                  <a:pt x="901" y="272"/>
                </a:cubicBezTo>
                <a:cubicBezTo>
                  <a:pt x="903" y="270"/>
                  <a:pt x="906" y="269"/>
                  <a:pt x="908" y="267"/>
                </a:cubicBezTo>
                <a:cubicBezTo>
                  <a:pt x="908" y="267"/>
                  <a:pt x="909" y="266"/>
                  <a:pt x="909" y="265"/>
                </a:cubicBezTo>
                <a:close/>
              </a:path>
            </a:pathLst>
          </a:custGeom>
          <a:solidFill>
            <a:schemeClr val="tx1">
              <a:lumMod val="40000"/>
              <a:lumOff val="6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24">
            <a:extLst>
              <a:ext uri="{FF2B5EF4-FFF2-40B4-BE49-F238E27FC236}">
                <a16:creationId xmlns:a16="http://schemas.microsoft.com/office/drawing/2014/main" id="{4F3F3143-CF46-4BC8-3744-B701942096DD}"/>
              </a:ext>
            </a:extLst>
          </p:cNvPr>
          <p:cNvSpPr>
            <a:spLocks/>
          </p:cNvSpPr>
          <p:nvPr/>
        </p:nvSpPr>
        <p:spPr bwMode="auto">
          <a:xfrm>
            <a:off x="14333162" y="6284915"/>
            <a:ext cx="3049588" cy="1785938"/>
          </a:xfrm>
          <a:custGeom>
            <a:avLst/>
            <a:gdLst>
              <a:gd name="T0" fmla="*/ 895 w 972"/>
              <a:gd name="T1" fmla="*/ 154 h 569"/>
              <a:gd name="T2" fmla="*/ 808 w 972"/>
              <a:gd name="T3" fmla="*/ 172 h 569"/>
              <a:gd name="T4" fmla="*/ 783 w 972"/>
              <a:gd name="T5" fmla="*/ 190 h 569"/>
              <a:gd name="T6" fmla="*/ 734 w 972"/>
              <a:gd name="T7" fmla="*/ 217 h 569"/>
              <a:gd name="T8" fmla="*/ 693 w 972"/>
              <a:gd name="T9" fmla="*/ 218 h 569"/>
              <a:gd name="T10" fmla="*/ 697 w 972"/>
              <a:gd name="T11" fmla="*/ 217 h 569"/>
              <a:gd name="T12" fmla="*/ 709 w 972"/>
              <a:gd name="T13" fmla="*/ 173 h 569"/>
              <a:gd name="T14" fmla="*/ 692 w 972"/>
              <a:gd name="T15" fmla="*/ 171 h 569"/>
              <a:gd name="T16" fmla="*/ 686 w 972"/>
              <a:gd name="T17" fmla="*/ 131 h 569"/>
              <a:gd name="T18" fmla="*/ 672 w 972"/>
              <a:gd name="T19" fmla="*/ 137 h 569"/>
              <a:gd name="T20" fmla="*/ 628 w 972"/>
              <a:gd name="T21" fmla="*/ 216 h 569"/>
              <a:gd name="T22" fmla="*/ 632 w 972"/>
              <a:gd name="T23" fmla="*/ 147 h 569"/>
              <a:gd name="T24" fmla="*/ 682 w 972"/>
              <a:gd name="T25" fmla="*/ 127 h 569"/>
              <a:gd name="T26" fmla="*/ 696 w 972"/>
              <a:gd name="T27" fmla="*/ 120 h 569"/>
              <a:gd name="T28" fmla="*/ 676 w 972"/>
              <a:gd name="T29" fmla="*/ 105 h 569"/>
              <a:gd name="T30" fmla="*/ 636 w 972"/>
              <a:gd name="T31" fmla="*/ 95 h 569"/>
              <a:gd name="T32" fmla="*/ 603 w 972"/>
              <a:gd name="T33" fmla="*/ 100 h 569"/>
              <a:gd name="T34" fmla="*/ 577 w 972"/>
              <a:gd name="T35" fmla="*/ 94 h 569"/>
              <a:gd name="T36" fmla="*/ 577 w 972"/>
              <a:gd name="T37" fmla="*/ 94 h 569"/>
              <a:gd name="T38" fmla="*/ 564 w 972"/>
              <a:gd name="T39" fmla="*/ 52 h 569"/>
              <a:gd name="T40" fmla="*/ 85 w 972"/>
              <a:gd name="T41" fmla="*/ 12 h 569"/>
              <a:gd name="T42" fmla="*/ 60 w 972"/>
              <a:gd name="T43" fmla="*/ 10 h 569"/>
              <a:gd name="T44" fmla="*/ 47 w 972"/>
              <a:gd name="T45" fmla="*/ 46 h 569"/>
              <a:gd name="T46" fmla="*/ 10 w 972"/>
              <a:gd name="T47" fmla="*/ 170 h 569"/>
              <a:gd name="T48" fmla="*/ 4 w 972"/>
              <a:gd name="T49" fmla="*/ 240 h 569"/>
              <a:gd name="T50" fmla="*/ 17 w 972"/>
              <a:gd name="T51" fmla="*/ 277 h 569"/>
              <a:gd name="T52" fmla="*/ 20 w 972"/>
              <a:gd name="T53" fmla="*/ 312 h 569"/>
              <a:gd name="T54" fmla="*/ 38 w 972"/>
              <a:gd name="T55" fmla="*/ 361 h 569"/>
              <a:gd name="T56" fmla="*/ 125 w 972"/>
              <a:gd name="T57" fmla="*/ 405 h 569"/>
              <a:gd name="T58" fmla="*/ 307 w 972"/>
              <a:gd name="T59" fmla="*/ 486 h 569"/>
              <a:gd name="T60" fmla="*/ 402 w 972"/>
              <a:gd name="T61" fmla="*/ 558 h 569"/>
              <a:gd name="T62" fmla="*/ 451 w 972"/>
              <a:gd name="T63" fmla="*/ 487 h 569"/>
              <a:gd name="T64" fmla="*/ 509 w 972"/>
              <a:gd name="T65" fmla="*/ 483 h 569"/>
              <a:gd name="T66" fmla="*/ 549 w 972"/>
              <a:gd name="T67" fmla="*/ 467 h 569"/>
              <a:gd name="T68" fmla="*/ 624 w 972"/>
              <a:gd name="T69" fmla="*/ 477 h 569"/>
              <a:gd name="T70" fmla="*/ 654 w 972"/>
              <a:gd name="T71" fmla="*/ 502 h 569"/>
              <a:gd name="T72" fmla="*/ 676 w 972"/>
              <a:gd name="T73" fmla="*/ 565 h 569"/>
              <a:gd name="T74" fmla="*/ 693 w 972"/>
              <a:gd name="T75" fmla="*/ 517 h 569"/>
              <a:gd name="T76" fmla="*/ 689 w 972"/>
              <a:gd name="T77" fmla="*/ 441 h 569"/>
              <a:gd name="T78" fmla="*/ 735 w 972"/>
              <a:gd name="T79" fmla="*/ 404 h 569"/>
              <a:gd name="T80" fmla="*/ 779 w 972"/>
              <a:gd name="T81" fmla="*/ 373 h 569"/>
              <a:gd name="T82" fmla="*/ 790 w 972"/>
              <a:gd name="T83" fmla="*/ 349 h 569"/>
              <a:gd name="T84" fmla="*/ 791 w 972"/>
              <a:gd name="T85" fmla="*/ 308 h 569"/>
              <a:gd name="T86" fmla="*/ 799 w 972"/>
              <a:gd name="T87" fmla="*/ 320 h 569"/>
              <a:gd name="T88" fmla="*/ 815 w 972"/>
              <a:gd name="T89" fmla="*/ 289 h 569"/>
              <a:gd name="T90" fmla="*/ 859 w 972"/>
              <a:gd name="T91" fmla="*/ 251 h 569"/>
              <a:gd name="T92" fmla="*/ 861 w 972"/>
              <a:gd name="T93" fmla="*/ 244 h 569"/>
              <a:gd name="T94" fmla="*/ 898 w 972"/>
              <a:gd name="T95" fmla="*/ 237 h 569"/>
              <a:gd name="T96" fmla="*/ 901 w 972"/>
              <a:gd name="T97" fmla="*/ 202 h 569"/>
              <a:gd name="T98" fmla="*/ 967 w 972"/>
              <a:gd name="T99" fmla="*/ 1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2" h="569">
                <a:moveTo>
                  <a:pt x="972" y="162"/>
                </a:moveTo>
                <a:cubicBezTo>
                  <a:pt x="969" y="158"/>
                  <a:pt x="965" y="154"/>
                  <a:pt x="960" y="152"/>
                </a:cubicBezTo>
                <a:cubicBezTo>
                  <a:pt x="950" y="147"/>
                  <a:pt x="960" y="110"/>
                  <a:pt x="948" y="108"/>
                </a:cubicBezTo>
                <a:cubicBezTo>
                  <a:pt x="935" y="106"/>
                  <a:pt x="909" y="148"/>
                  <a:pt x="895" y="154"/>
                </a:cubicBezTo>
                <a:cubicBezTo>
                  <a:pt x="880" y="159"/>
                  <a:pt x="855" y="154"/>
                  <a:pt x="838" y="156"/>
                </a:cubicBezTo>
                <a:cubicBezTo>
                  <a:pt x="830" y="157"/>
                  <a:pt x="818" y="164"/>
                  <a:pt x="808" y="171"/>
                </a:cubicBezTo>
                <a:cubicBezTo>
                  <a:pt x="807" y="172"/>
                  <a:pt x="807" y="172"/>
                  <a:pt x="807" y="172"/>
                </a:cubicBezTo>
                <a:cubicBezTo>
                  <a:pt x="808" y="172"/>
                  <a:pt x="808" y="172"/>
                  <a:pt x="808" y="172"/>
                </a:cubicBezTo>
                <a:cubicBezTo>
                  <a:pt x="808" y="172"/>
                  <a:pt x="809" y="172"/>
                  <a:pt x="809" y="173"/>
                </a:cubicBezTo>
                <a:cubicBezTo>
                  <a:pt x="812" y="177"/>
                  <a:pt x="811" y="181"/>
                  <a:pt x="809" y="184"/>
                </a:cubicBezTo>
                <a:cubicBezTo>
                  <a:pt x="804" y="190"/>
                  <a:pt x="798" y="194"/>
                  <a:pt x="791" y="191"/>
                </a:cubicBezTo>
                <a:cubicBezTo>
                  <a:pt x="788" y="190"/>
                  <a:pt x="785" y="190"/>
                  <a:pt x="783" y="190"/>
                </a:cubicBezTo>
                <a:cubicBezTo>
                  <a:pt x="757" y="201"/>
                  <a:pt x="757" y="201"/>
                  <a:pt x="757" y="201"/>
                </a:cubicBezTo>
                <a:cubicBezTo>
                  <a:pt x="758" y="202"/>
                  <a:pt x="758" y="202"/>
                  <a:pt x="758" y="203"/>
                </a:cubicBezTo>
                <a:cubicBezTo>
                  <a:pt x="758" y="204"/>
                  <a:pt x="757" y="205"/>
                  <a:pt x="756" y="206"/>
                </a:cubicBezTo>
                <a:cubicBezTo>
                  <a:pt x="749" y="210"/>
                  <a:pt x="742" y="214"/>
                  <a:pt x="734" y="217"/>
                </a:cubicBezTo>
                <a:cubicBezTo>
                  <a:pt x="729" y="219"/>
                  <a:pt x="723" y="221"/>
                  <a:pt x="718" y="225"/>
                </a:cubicBezTo>
                <a:cubicBezTo>
                  <a:pt x="712" y="228"/>
                  <a:pt x="706" y="229"/>
                  <a:pt x="699" y="229"/>
                </a:cubicBezTo>
                <a:cubicBezTo>
                  <a:pt x="697" y="228"/>
                  <a:pt x="695" y="227"/>
                  <a:pt x="693" y="225"/>
                </a:cubicBezTo>
                <a:cubicBezTo>
                  <a:pt x="691" y="224"/>
                  <a:pt x="691" y="219"/>
                  <a:pt x="693" y="218"/>
                </a:cubicBezTo>
                <a:cubicBezTo>
                  <a:pt x="694" y="218"/>
                  <a:pt x="695" y="217"/>
                  <a:pt x="695" y="217"/>
                </a:cubicBezTo>
                <a:cubicBezTo>
                  <a:pt x="697" y="217"/>
                  <a:pt x="698" y="216"/>
                  <a:pt x="700" y="216"/>
                </a:cubicBezTo>
                <a:cubicBezTo>
                  <a:pt x="700" y="216"/>
                  <a:pt x="700" y="216"/>
                  <a:pt x="700" y="216"/>
                </a:cubicBezTo>
                <a:cubicBezTo>
                  <a:pt x="699" y="216"/>
                  <a:pt x="698" y="217"/>
                  <a:pt x="697" y="217"/>
                </a:cubicBezTo>
                <a:cubicBezTo>
                  <a:pt x="698" y="214"/>
                  <a:pt x="698" y="214"/>
                  <a:pt x="698" y="214"/>
                </a:cubicBezTo>
                <a:cubicBezTo>
                  <a:pt x="697" y="211"/>
                  <a:pt x="697" y="211"/>
                  <a:pt x="697" y="211"/>
                </a:cubicBezTo>
                <a:cubicBezTo>
                  <a:pt x="712" y="186"/>
                  <a:pt x="712" y="186"/>
                  <a:pt x="712" y="186"/>
                </a:cubicBezTo>
                <a:cubicBezTo>
                  <a:pt x="711" y="182"/>
                  <a:pt x="710" y="177"/>
                  <a:pt x="709" y="173"/>
                </a:cubicBezTo>
                <a:cubicBezTo>
                  <a:pt x="709" y="170"/>
                  <a:pt x="704" y="168"/>
                  <a:pt x="701" y="170"/>
                </a:cubicBezTo>
                <a:cubicBezTo>
                  <a:pt x="699" y="170"/>
                  <a:pt x="697" y="172"/>
                  <a:pt x="696" y="173"/>
                </a:cubicBezTo>
                <a:cubicBezTo>
                  <a:pt x="694" y="174"/>
                  <a:pt x="693" y="174"/>
                  <a:pt x="692" y="173"/>
                </a:cubicBezTo>
                <a:cubicBezTo>
                  <a:pt x="692" y="173"/>
                  <a:pt x="692" y="171"/>
                  <a:pt x="692" y="171"/>
                </a:cubicBezTo>
                <a:cubicBezTo>
                  <a:pt x="694" y="168"/>
                  <a:pt x="696" y="166"/>
                  <a:pt x="698" y="163"/>
                </a:cubicBezTo>
                <a:cubicBezTo>
                  <a:pt x="702" y="157"/>
                  <a:pt x="703" y="151"/>
                  <a:pt x="700" y="145"/>
                </a:cubicBezTo>
                <a:cubicBezTo>
                  <a:pt x="699" y="143"/>
                  <a:pt x="698" y="140"/>
                  <a:pt x="696" y="138"/>
                </a:cubicBezTo>
                <a:cubicBezTo>
                  <a:pt x="693" y="136"/>
                  <a:pt x="689" y="134"/>
                  <a:pt x="686" y="131"/>
                </a:cubicBezTo>
                <a:cubicBezTo>
                  <a:pt x="685" y="130"/>
                  <a:pt x="684" y="128"/>
                  <a:pt x="683" y="127"/>
                </a:cubicBezTo>
                <a:cubicBezTo>
                  <a:pt x="682" y="127"/>
                  <a:pt x="682" y="127"/>
                  <a:pt x="682" y="127"/>
                </a:cubicBezTo>
                <a:cubicBezTo>
                  <a:pt x="682" y="127"/>
                  <a:pt x="682" y="127"/>
                  <a:pt x="682" y="127"/>
                </a:cubicBezTo>
                <a:cubicBezTo>
                  <a:pt x="678" y="129"/>
                  <a:pt x="675" y="133"/>
                  <a:pt x="672" y="137"/>
                </a:cubicBezTo>
                <a:cubicBezTo>
                  <a:pt x="670" y="139"/>
                  <a:pt x="668" y="142"/>
                  <a:pt x="664" y="142"/>
                </a:cubicBezTo>
                <a:cubicBezTo>
                  <a:pt x="659" y="143"/>
                  <a:pt x="656" y="145"/>
                  <a:pt x="655" y="149"/>
                </a:cubicBezTo>
                <a:cubicBezTo>
                  <a:pt x="649" y="161"/>
                  <a:pt x="644" y="173"/>
                  <a:pt x="644" y="187"/>
                </a:cubicBezTo>
                <a:cubicBezTo>
                  <a:pt x="645" y="200"/>
                  <a:pt x="638" y="209"/>
                  <a:pt x="628" y="216"/>
                </a:cubicBezTo>
                <a:cubicBezTo>
                  <a:pt x="625" y="218"/>
                  <a:pt x="621" y="216"/>
                  <a:pt x="620" y="213"/>
                </a:cubicBezTo>
                <a:cubicBezTo>
                  <a:pt x="618" y="201"/>
                  <a:pt x="618" y="189"/>
                  <a:pt x="624" y="178"/>
                </a:cubicBezTo>
                <a:cubicBezTo>
                  <a:pt x="628" y="172"/>
                  <a:pt x="629" y="164"/>
                  <a:pt x="632" y="157"/>
                </a:cubicBezTo>
                <a:cubicBezTo>
                  <a:pt x="633" y="154"/>
                  <a:pt x="633" y="151"/>
                  <a:pt x="632" y="147"/>
                </a:cubicBezTo>
                <a:cubicBezTo>
                  <a:pt x="631" y="146"/>
                  <a:pt x="632" y="145"/>
                  <a:pt x="632" y="143"/>
                </a:cubicBezTo>
                <a:cubicBezTo>
                  <a:pt x="632" y="143"/>
                  <a:pt x="632" y="142"/>
                  <a:pt x="633" y="141"/>
                </a:cubicBezTo>
                <a:cubicBezTo>
                  <a:pt x="650" y="123"/>
                  <a:pt x="645" y="125"/>
                  <a:pt x="669" y="122"/>
                </a:cubicBezTo>
                <a:cubicBezTo>
                  <a:pt x="675" y="121"/>
                  <a:pt x="678" y="124"/>
                  <a:pt x="682" y="127"/>
                </a:cubicBezTo>
                <a:cubicBezTo>
                  <a:pt x="682" y="127"/>
                  <a:pt x="682" y="126"/>
                  <a:pt x="682" y="126"/>
                </a:cubicBezTo>
                <a:cubicBezTo>
                  <a:pt x="682" y="126"/>
                  <a:pt x="683" y="127"/>
                  <a:pt x="683" y="127"/>
                </a:cubicBezTo>
                <a:cubicBezTo>
                  <a:pt x="686" y="126"/>
                  <a:pt x="690" y="124"/>
                  <a:pt x="694" y="123"/>
                </a:cubicBezTo>
                <a:cubicBezTo>
                  <a:pt x="695" y="123"/>
                  <a:pt x="695" y="121"/>
                  <a:pt x="696" y="120"/>
                </a:cubicBezTo>
                <a:cubicBezTo>
                  <a:pt x="697" y="120"/>
                  <a:pt x="697" y="119"/>
                  <a:pt x="697" y="118"/>
                </a:cubicBezTo>
                <a:cubicBezTo>
                  <a:pt x="697" y="119"/>
                  <a:pt x="697" y="119"/>
                  <a:pt x="696" y="120"/>
                </a:cubicBezTo>
                <a:cubicBezTo>
                  <a:pt x="667" y="106"/>
                  <a:pt x="667" y="106"/>
                  <a:pt x="667" y="106"/>
                </a:cubicBezTo>
                <a:cubicBezTo>
                  <a:pt x="670" y="105"/>
                  <a:pt x="673" y="105"/>
                  <a:pt x="676" y="105"/>
                </a:cubicBezTo>
                <a:cubicBezTo>
                  <a:pt x="670" y="106"/>
                  <a:pt x="665" y="105"/>
                  <a:pt x="659" y="107"/>
                </a:cubicBezTo>
                <a:cubicBezTo>
                  <a:pt x="652" y="108"/>
                  <a:pt x="647" y="107"/>
                  <a:pt x="643" y="101"/>
                </a:cubicBezTo>
                <a:cubicBezTo>
                  <a:pt x="642" y="100"/>
                  <a:pt x="641" y="99"/>
                  <a:pt x="640" y="98"/>
                </a:cubicBezTo>
                <a:cubicBezTo>
                  <a:pt x="638" y="97"/>
                  <a:pt x="635" y="97"/>
                  <a:pt x="636" y="95"/>
                </a:cubicBezTo>
                <a:cubicBezTo>
                  <a:pt x="636" y="93"/>
                  <a:pt x="638" y="91"/>
                  <a:pt x="639" y="90"/>
                </a:cubicBezTo>
                <a:cubicBezTo>
                  <a:pt x="639" y="90"/>
                  <a:pt x="638" y="91"/>
                  <a:pt x="638" y="92"/>
                </a:cubicBezTo>
                <a:cubicBezTo>
                  <a:pt x="629" y="87"/>
                  <a:pt x="629" y="87"/>
                  <a:pt x="629" y="87"/>
                </a:cubicBezTo>
                <a:cubicBezTo>
                  <a:pt x="622" y="93"/>
                  <a:pt x="612" y="97"/>
                  <a:pt x="603" y="100"/>
                </a:cubicBezTo>
                <a:cubicBezTo>
                  <a:pt x="598" y="102"/>
                  <a:pt x="593" y="103"/>
                  <a:pt x="589" y="96"/>
                </a:cubicBezTo>
                <a:cubicBezTo>
                  <a:pt x="587" y="93"/>
                  <a:pt x="582" y="94"/>
                  <a:pt x="578" y="94"/>
                </a:cubicBezTo>
                <a:cubicBezTo>
                  <a:pt x="578" y="94"/>
                  <a:pt x="578" y="94"/>
                  <a:pt x="578" y="94"/>
                </a:cubicBezTo>
                <a:cubicBezTo>
                  <a:pt x="577" y="94"/>
                  <a:pt x="577" y="94"/>
                  <a:pt x="577" y="94"/>
                </a:cubicBezTo>
                <a:cubicBezTo>
                  <a:pt x="576" y="95"/>
                  <a:pt x="576" y="95"/>
                  <a:pt x="576" y="95"/>
                </a:cubicBezTo>
                <a:cubicBezTo>
                  <a:pt x="576" y="95"/>
                  <a:pt x="576" y="94"/>
                  <a:pt x="576" y="94"/>
                </a:cubicBezTo>
                <a:cubicBezTo>
                  <a:pt x="576" y="94"/>
                  <a:pt x="577" y="94"/>
                  <a:pt x="577" y="94"/>
                </a:cubicBezTo>
                <a:cubicBezTo>
                  <a:pt x="577" y="94"/>
                  <a:pt x="577" y="94"/>
                  <a:pt x="577" y="94"/>
                </a:cubicBezTo>
                <a:cubicBezTo>
                  <a:pt x="578" y="94"/>
                  <a:pt x="578" y="94"/>
                  <a:pt x="578" y="94"/>
                </a:cubicBezTo>
                <a:cubicBezTo>
                  <a:pt x="583" y="86"/>
                  <a:pt x="590" y="81"/>
                  <a:pt x="599" y="78"/>
                </a:cubicBezTo>
                <a:cubicBezTo>
                  <a:pt x="601" y="77"/>
                  <a:pt x="603" y="76"/>
                  <a:pt x="606" y="75"/>
                </a:cubicBezTo>
                <a:cubicBezTo>
                  <a:pt x="564" y="52"/>
                  <a:pt x="564" y="52"/>
                  <a:pt x="564" y="52"/>
                </a:cubicBezTo>
                <a:cubicBezTo>
                  <a:pt x="552" y="47"/>
                  <a:pt x="544" y="43"/>
                  <a:pt x="544" y="43"/>
                </a:cubicBezTo>
                <a:cubicBezTo>
                  <a:pt x="477" y="34"/>
                  <a:pt x="477" y="34"/>
                  <a:pt x="477" y="34"/>
                </a:cubicBezTo>
                <a:cubicBezTo>
                  <a:pt x="86" y="0"/>
                  <a:pt x="86" y="0"/>
                  <a:pt x="86" y="0"/>
                </a:cubicBezTo>
                <a:cubicBezTo>
                  <a:pt x="88" y="5"/>
                  <a:pt x="86" y="8"/>
                  <a:pt x="85" y="12"/>
                </a:cubicBezTo>
                <a:cubicBezTo>
                  <a:pt x="84" y="13"/>
                  <a:pt x="83" y="15"/>
                  <a:pt x="82" y="15"/>
                </a:cubicBezTo>
                <a:cubicBezTo>
                  <a:pt x="82" y="15"/>
                  <a:pt x="81" y="26"/>
                  <a:pt x="64" y="13"/>
                </a:cubicBezTo>
                <a:cubicBezTo>
                  <a:pt x="64" y="13"/>
                  <a:pt x="64" y="13"/>
                  <a:pt x="64" y="13"/>
                </a:cubicBezTo>
                <a:cubicBezTo>
                  <a:pt x="63" y="13"/>
                  <a:pt x="61" y="12"/>
                  <a:pt x="60" y="10"/>
                </a:cubicBezTo>
                <a:cubicBezTo>
                  <a:pt x="58" y="9"/>
                  <a:pt x="56" y="8"/>
                  <a:pt x="53" y="8"/>
                </a:cubicBezTo>
                <a:cubicBezTo>
                  <a:pt x="54" y="8"/>
                  <a:pt x="55" y="7"/>
                  <a:pt x="56" y="7"/>
                </a:cubicBezTo>
                <a:cubicBezTo>
                  <a:pt x="51" y="9"/>
                  <a:pt x="47" y="13"/>
                  <a:pt x="47" y="19"/>
                </a:cubicBezTo>
                <a:cubicBezTo>
                  <a:pt x="47" y="28"/>
                  <a:pt x="47" y="37"/>
                  <a:pt x="47" y="46"/>
                </a:cubicBezTo>
                <a:cubicBezTo>
                  <a:pt x="48" y="57"/>
                  <a:pt x="46" y="68"/>
                  <a:pt x="42" y="78"/>
                </a:cubicBezTo>
                <a:cubicBezTo>
                  <a:pt x="38" y="89"/>
                  <a:pt x="32" y="100"/>
                  <a:pt x="30" y="112"/>
                </a:cubicBezTo>
                <a:cubicBezTo>
                  <a:pt x="27" y="122"/>
                  <a:pt x="23" y="133"/>
                  <a:pt x="17" y="142"/>
                </a:cubicBezTo>
                <a:cubicBezTo>
                  <a:pt x="11" y="151"/>
                  <a:pt x="9" y="160"/>
                  <a:pt x="10" y="170"/>
                </a:cubicBezTo>
                <a:cubicBezTo>
                  <a:pt x="10" y="172"/>
                  <a:pt x="10" y="174"/>
                  <a:pt x="10" y="176"/>
                </a:cubicBezTo>
                <a:cubicBezTo>
                  <a:pt x="11" y="187"/>
                  <a:pt x="9" y="198"/>
                  <a:pt x="2" y="208"/>
                </a:cubicBezTo>
                <a:cubicBezTo>
                  <a:pt x="0" y="211"/>
                  <a:pt x="0" y="214"/>
                  <a:pt x="1" y="218"/>
                </a:cubicBezTo>
                <a:cubicBezTo>
                  <a:pt x="5" y="225"/>
                  <a:pt x="6" y="232"/>
                  <a:pt x="4" y="240"/>
                </a:cubicBezTo>
                <a:cubicBezTo>
                  <a:pt x="3" y="243"/>
                  <a:pt x="3" y="247"/>
                  <a:pt x="4" y="250"/>
                </a:cubicBezTo>
                <a:cubicBezTo>
                  <a:pt x="4" y="252"/>
                  <a:pt x="4" y="254"/>
                  <a:pt x="5" y="256"/>
                </a:cubicBezTo>
                <a:cubicBezTo>
                  <a:pt x="7" y="262"/>
                  <a:pt x="9" y="268"/>
                  <a:pt x="12" y="273"/>
                </a:cubicBezTo>
                <a:cubicBezTo>
                  <a:pt x="13" y="275"/>
                  <a:pt x="15" y="276"/>
                  <a:pt x="17" y="277"/>
                </a:cubicBezTo>
                <a:cubicBezTo>
                  <a:pt x="20" y="280"/>
                  <a:pt x="21" y="280"/>
                  <a:pt x="19" y="283"/>
                </a:cubicBezTo>
                <a:cubicBezTo>
                  <a:pt x="19" y="285"/>
                  <a:pt x="17" y="286"/>
                  <a:pt x="17" y="288"/>
                </a:cubicBezTo>
                <a:cubicBezTo>
                  <a:pt x="17" y="290"/>
                  <a:pt x="16" y="293"/>
                  <a:pt x="17" y="295"/>
                </a:cubicBezTo>
                <a:cubicBezTo>
                  <a:pt x="19" y="300"/>
                  <a:pt x="22" y="306"/>
                  <a:pt x="20" y="312"/>
                </a:cubicBezTo>
                <a:cubicBezTo>
                  <a:pt x="19" y="314"/>
                  <a:pt x="20" y="316"/>
                  <a:pt x="21" y="318"/>
                </a:cubicBezTo>
                <a:cubicBezTo>
                  <a:pt x="24" y="326"/>
                  <a:pt x="28" y="334"/>
                  <a:pt x="31" y="341"/>
                </a:cubicBezTo>
                <a:cubicBezTo>
                  <a:pt x="33" y="345"/>
                  <a:pt x="34" y="349"/>
                  <a:pt x="33" y="353"/>
                </a:cubicBezTo>
                <a:cubicBezTo>
                  <a:pt x="33" y="358"/>
                  <a:pt x="35" y="360"/>
                  <a:pt x="38" y="361"/>
                </a:cubicBezTo>
                <a:cubicBezTo>
                  <a:pt x="50" y="363"/>
                  <a:pt x="59" y="371"/>
                  <a:pt x="69" y="377"/>
                </a:cubicBezTo>
                <a:cubicBezTo>
                  <a:pt x="78" y="382"/>
                  <a:pt x="83" y="389"/>
                  <a:pt x="83" y="399"/>
                </a:cubicBezTo>
                <a:cubicBezTo>
                  <a:pt x="83" y="400"/>
                  <a:pt x="83" y="401"/>
                  <a:pt x="83" y="402"/>
                </a:cubicBezTo>
                <a:cubicBezTo>
                  <a:pt x="100" y="401"/>
                  <a:pt x="119" y="400"/>
                  <a:pt x="125" y="405"/>
                </a:cubicBezTo>
                <a:cubicBezTo>
                  <a:pt x="136" y="413"/>
                  <a:pt x="172" y="431"/>
                  <a:pt x="206" y="431"/>
                </a:cubicBezTo>
                <a:cubicBezTo>
                  <a:pt x="240" y="431"/>
                  <a:pt x="228" y="428"/>
                  <a:pt x="249" y="428"/>
                </a:cubicBezTo>
                <a:cubicBezTo>
                  <a:pt x="270" y="428"/>
                  <a:pt x="279" y="447"/>
                  <a:pt x="280" y="459"/>
                </a:cubicBezTo>
                <a:cubicBezTo>
                  <a:pt x="281" y="470"/>
                  <a:pt x="299" y="481"/>
                  <a:pt x="307" y="486"/>
                </a:cubicBezTo>
                <a:cubicBezTo>
                  <a:pt x="315" y="491"/>
                  <a:pt x="312" y="475"/>
                  <a:pt x="332" y="470"/>
                </a:cubicBezTo>
                <a:cubicBezTo>
                  <a:pt x="352" y="466"/>
                  <a:pt x="352" y="489"/>
                  <a:pt x="359" y="504"/>
                </a:cubicBezTo>
                <a:cubicBezTo>
                  <a:pt x="366" y="520"/>
                  <a:pt x="365" y="531"/>
                  <a:pt x="376" y="541"/>
                </a:cubicBezTo>
                <a:cubicBezTo>
                  <a:pt x="382" y="547"/>
                  <a:pt x="394" y="553"/>
                  <a:pt x="402" y="558"/>
                </a:cubicBezTo>
                <a:cubicBezTo>
                  <a:pt x="404" y="554"/>
                  <a:pt x="404" y="550"/>
                  <a:pt x="404" y="545"/>
                </a:cubicBezTo>
                <a:cubicBezTo>
                  <a:pt x="403" y="535"/>
                  <a:pt x="405" y="526"/>
                  <a:pt x="408" y="516"/>
                </a:cubicBezTo>
                <a:cubicBezTo>
                  <a:pt x="411" y="508"/>
                  <a:pt x="416" y="501"/>
                  <a:pt x="425" y="499"/>
                </a:cubicBezTo>
                <a:cubicBezTo>
                  <a:pt x="435" y="498"/>
                  <a:pt x="443" y="494"/>
                  <a:pt x="451" y="487"/>
                </a:cubicBezTo>
                <a:cubicBezTo>
                  <a:pt x="456" y="482"/>
                  <a:pt x="463" y="481"/>
                  <a:pt x="469" y="479"/>
                </a:cubicBezTo>
                <a:cubicBezTo>
                  <a:pt x="474" y="477"/>
                  <a:pt x="480" y="478"/>
                  <a:pt x="485" y="480"/>
                </a:cubicBezTo>
                <a:cubicBezTo>
                  <a:pt x="489" y="482"/>
                  <a:pt x="494" y="483"/>
                  <a:pt x="498" y="481"/>
                </a:cubicBezTo>
                <a:cubicBezTo>
                  <a:pt x="502" y="479"/>
                  <a:pt x="506" y="480"/>
                  <a:pt x="509" y="483"/>
                </a:cubicBezTo>
                <a:cubicBezTo>
                  <a:pt x="514" y="492"/>
                  <a:pt x="521" y="491"/>
                  <a:pt x="529" y="490"/>
                </a:cubicBezTo>
                <a:cubicBezTo>
                  <a:pt x="532" y="489"/>
                  <a:pt x="536" y="487"/>
                  <a:pt x="540" y="486"/>
                </a:cubicBezTo>
                <a:cubicBezTo>
                  <a:pt x="541" y="482"/>
                  <a:pt x="542" y="478"/>
                  <a:pt x="543" y="474"/>
                </a:cubicBezTo>
                <a:cubicBezTo>
                  <a:pt x="543" y="470"/>
                  <a:pt x="546" y="468"/>
                  <a:pt x="549" y="467"/>
                </a:cubicBezTo>
                <a:cubicBezTo>
                  <a:pt x="552" y="466"/>
                  <a:pt x="554" y="466"/>
                  <a:pt x="557" y="466"/>
                </a:cubicBezTo>
                <a:cubicBezTo>
                  <a:pt x="567" y="464"/>
                  <a:pt x="577" y="466"/>
                  <a:pt x="586" y="466"/>
                </a:cubicBezTo>
                <a:cubicBezTo>
                  <a:pt x="597" y="465"/>
                  <a:pt x="607" y="468"/>
                  <a:pt x="614" y="476"/>
                </a:cubicBezTo>
                <a:cubicBezTo>
                  <a:pt x="617" y="479"/>
                  <a:pt x="621" y="479"/>
                  <a:pt x="624" y="477"/>
                </a:cubicBezTo>
                <a:cubicBezTo>
                  <a:pt x="627" y="476"/>
                  <a:pt x="629" y="475"/>
                  <a:pt x="632" y="474"/>
                </a:cubicBezTo>
                <a:cubicBezTo>
                  <a:pt x="635" y="473"/>
                  <a:pt x="638" y="474"/>
                  <a:pt x="639" y="476"/>
                </a:cubicBezTo>
                <a:cubicBezTo>
                  <a:pt x="644" y="481"/>
                  <a:pt x="648" y="487"/>
                  <a:pt x="652" y="492"/>
                </a:cubicBezTo>
                <a:cubicBezTo>
                  <a:pt x="655" y="495"/>
                  <a:pt x="655" y="499"/>
                  <a:pt x="654" y="502"/>
                </a:cubicBezTo>
                <a:cubicBezTo>
                  <a:pt x="653" y="504"/>
                  <a:pt x="652" y="506"/>
                  <a:pt x="652" y="508"/>
                </a:cubicBezTo>
                <a:cubicBezTo>
                  <a:pt x="650" y="512"/>
                  <a:pt x="650" y="516"/>
                  <a:pt x="653" y="520"/>
                </a:cubicBezTo>
                <a:cubicBezTo>
                  <a:pt x="656" y="531"/>
                  <a:pt x="662" y="541"/>
                  <a:pt x="666" y="552"/>
                </a:cubicBezTo>
                <a:cubicBezTo>
                  <a:pt x="668" y="557"/>
                  <a:pt x="673" y="561"/>
                  <a:pt x="676" y="565"/>
                </a:cubicBezTo>
                <a:cubicBezTo>
                  <a:pt x="679" y="569"/>
                  <a:pt x="686" y="568"/>
                  <a:pt x="689" y="564"/>
                </a:cubicBezTo>
                <a:cubicBezTo>
                  <a:pt x="694" y="556"/>
                  <a:pt x="697" y="547"/>
                  <a:pt x="698" y="537"/>
                </a:cubicBezTo>
                <a:cubicBezTo>
                  <a:pt x="698" y="535"/>
                  <a:pt x="698" y="534"/>
                  <a:pt x="698" y="533"/>
                </a:cubicBezTo>
                <a:cubicBezTo>
                  <a:pt x="696" y="527"/>
                  <a:pt x="694" y="522"/>
                  <a:pt x="693" y="517"/>
                </a:cubicBezTo>
                <a:cubicBezTo>
                  <a:pt x="692" y="511"/>
                  <a:pt x="691" y="506"/>
                  <a:pt x="691" y="500"/>
                </a:cubicBezTo>
                <a:cubicBezTo>
                  <a:pt x="691" y="500"/>
                  <a:pt x="691" y="499"/>
                  <a:pt x="690" y="498"/>
                </a:cubicBezTo>
                <a:cubicBezTo>
                  <a:pt x="684" y="482"/>
                  <a:pt x="685" y="466"/>
                  <a:pt x="686" y="449"/>
                </a:cubicBezTo>
                <a:cubicBezTo>
                  <a:pt x="687" y="446"/>
                  <a:pt x="687" y="443"/>
                  <a:pt x="689" y="441"/>
                </a:cubicBezTo>
                <a:cubicBezTo>
                  <a:pt x="696" y="433"/>
                  <a:pt x="703" y="424"/>
                  <a:pt x="715" y="421"/>
                </a:cubicBezTo>
                <a:cubicBezTo>
                  <a:pt x="716" y="421"/>
                  <a:pt x="717" y="420"/>
                  <a:pt x="719" y="420"/>
                </a:cubicBezTo>
                <a:cubicBezTo>
                  <a:pt x="723" y="418"/>
                  <a:pt x="726" y="416"/>
                  <a:pt x="729" y="413"/>
                </a:cubicBezTo>
                <a:cubicBezTo>
                  <a:pt x="731" y="410"/>
                  <a:pt x="733" y="407"/>
                  <a:pt x="735" y="404"/>
                </a:cubicBezTo>
                <a:cubicBezTo>
                  <a:pt x="737" y="402"/>
                  <a:pt x="739" y="400"/>
                  <a:pt x="741" y="399"/>
                </a:cubicBezTo>
                <a:cubicBezTo>
                  <a:pt x="746" y="398"/>
                  <a:pt x="750" y="395"/>
                  <a:pt x="753" y="392"/>
                </a:cubicBezTo>
                <a:cubicBezTo>
                  <a:pt x="759" y="386"/>
                  <a:pt x="765" y="382"/>
                  <a:pt x="773" y="381"/>
                </a:cubicBezTo>
                <a:cubicBezTo>
                  <a:pt x="777" y="380"/>
                  <a:pt x="779" y="377"/>
                  <a:pt x="779" y="373"/>
                </a:cubicBezTo>
                <a:cubicBezTo>
                  <a:pt x="779" y="371"/>
                  <a:pt x="781" y="370"/>
                  <a:pt x="783" y="369"/>
                </a:cubicBezTo>
                <a:cubicBezTo>
                  <a:pt x="785" y="368"/>
                  <a:pt x="788" y="366"/>
                  <a:pt x="790" y="364"/>
                </a:cubicBezTo>
                <a:cubicBezTo>
                  <a:pt x="791" y="363"/>
                  <a:pt x="792" y="360"/>
                  <a:pt x="791" y="358"/>
                </a:cubicBezTo>
                <a:cubicBezTo>
                  <a:pt x="789" y="355"/>
                  <a:pt x="788" y="353"/>
                  <a:pt x="790" y="349"/>
                </a:cubicBezTo>
                <a:cubicBezTo>
                  <a:pt x="792" y="344"/>
                  <a:pt x="793" y="339"/>
                  <a:pt x="789" y="333"/>
                </a:cubicBezTo>
                <a:cubicBezTo>
                  <a:pt x="788" y="332"/>
                  <a:pt x="788" y="329"/>
                  <a:pt x="788" y="327"/>
                </a:cubicBezTo>
                <a:cubicBezTo>
                  <a:pt x="788" y="321"/>
                  <a:pt x="789" y="315"/>
                  <a:pt x="789" y="309"/>
                </a:cubicBezTo>
                <a:cubicBezTo>
                  <a:pt x="789" y="309"/>
                  <a:pt x="790" y="308"/>
                  <a:pt x="791" y="308"/>
                </a:cubicBezTo>
                <a:cubicBezTo>
                  <a:pt x="792" y="308"/>
                  <a:pt x="792" y="308"/>
                  <a:pt x="793" y="309"/>
                </a:cubicBezTo>
                <a:cubicBezTo>
                  <a:pt x="796" y="311"/>
                  <a:pt x="795" y="315"/>
                  <a:pt x="795" y="318"/>
                </a:cubicBezTo>
                <a:cubicBezTo>
                  <a:pt x="795" y="319"/>
                  <a:pt x="797" y="320"/>
                  <a:pt x="798" y="321"/>
                </a:cubicBezTo>
                <a:cubicBezTo>
                  <a:pt x="798" y="321"/>
                  <a:pt x="799" y="321"/>
                  <a:pt x="799" y="320"/>
                </a:cubicBezTo>
                <a:cubicBezTo>
                  <a:pt x="803" y="315"/>
                  <a:pt x="807" y="310"/>
                  <a:pt x="810" y="305"/>
                </a:cubicBezTo>
                <a:cubicBezTo>
                  <a:pt x="811" y="303"/>
                  <a:pt x="811" y="300"/>
                  <a:pt x="812" y="297"/>
                </a:cubicBezTo>
                <a:cubicBezTo>
                  <a:pt x="812" y="295"/>
                  <a:pt x="812" y="293"/>
                  <a:pt x="812" y="291"/>
                </a:cubicBezTo>
                <a:cubicBezTo>
                  <a:pt x="812" y="289"/>
                  <a:pt x="813" y="288"/>
                  <a:pt x="815" y="289"/>
                </a:cubicBezTo>
                <a:cubicBezTo>
                  <a:pt x="819" y="289"/>
                  <a:pt x="821" y="286"/>
                  <a:pt x="824" y="284"/>
                </a:cubicBezTo>
                <a:cubicBezTo>
                  <a:pt x="830" y="278"/>
                  <a:pt x="834" y="271"/>
                  <a:pt x="836" y="262"/>
                </a:cubicBezTo>
                <a:cubicBezTo>
                  <a:pt x="837" y="255"/>
                  <a:pt x="841" y="253"/>
                  <a:pt x="847" y="253"/>
                </a:cubicBezTo>
                <a:cubicBezTo>
                  <a:pt x="851" y="253"/>
                  <a:pt x="855" y="252"/>
                  <a:pt x="859" y="251"/>
                </a:cubicBezTo>
                <a:cubicBezTo>
                  <a:pt x="861" y="250"/>
                  <a:pt x="863" y="249"/>
                  <a:pt x="865" y="248"/>
                </a:cubicBezTo>
                <a:cubicBezTo>
                  <a:pt x="865" y="248"/>
                  <a:pt x="866" y="247"/>
                  <a:pt x="866" y="246"/>
                </a:cubicBezTo>
                <a:cubicBezTo>
                  <a:pt x="866" y="246"/>
                  <a:pt x="865" y="245"/>
                  <a:pt x="865" y="245"/>
                </a:cubicBezTo>
                <a:cubicBezTo>
                  <a:pt x="864" y="244"/>
                  <a:pt x="862" y="244"/>
                  <a:pt x="861" y="244"/>
                </a:cubicBezTo>
                <a:cubicBezTo>
                  <a:pt x="859" y="244"/>
                  <a:pt x="858" y="243"/>
                  <a:pt x="859" y="241"/>
                </a:cubicBezTo>
                <a:cubicBezTo>
                  <a:pt x="859" y="241"/>
                  <a:pt x="860" y="241"/>
                  <a:pt x="861" y="241"/>
                </a:cubicBezTo>
                <a:cubicBezTo>
                  <a:pt x="861" y="241"/>
                  <a:pt x="862" y="241"/>
                  <a:pt x="863" y="241"/>
                </a:cubicBezTo>
                <a:cubicBezTo>
                  <a:pt x="875" y="243"/>
                  <a:pt x="886" y="237"/>
                  <a:pt x="898" y="237"/>
                </a:cubicBezTo>
                <a:cubicBezTo>
                  <a:pt x="899" y="237"/>
                  <a:pt x="901" y="235"/>
                  <a:pt x="903" y="234"/>
                </a:cubicBezTo>
                <a:cubicBezTo>
                  <a:pt x="907" y="230"/>
                  <a:pt x="907" y="229"/>
                  <a:pt x="902" y="225"/>
                </a:cubicBezTo>
                <a:cubicBezTo>
                  <a:pt x="898" y="223"/>
                  <a:pt x="896" y="218"/>
                  <a:pt x="897" y="215"/>
                </a:cubicBezTo>
                <a:cubicBezTo>
                  <a:pt x="898" y="211"/>
                  <a:pt x="899" y="206"/>
                  <a:pt x="901" y="202"/>
                </a:cubicBezTo>
                <a:cubicBezTo>
                  <a:pt x="905" y="194"/>
                  <a:pt x="910" y="188"/>
                  <a:pt x="919" y="184"/>
                </a:cubicBezTo>
                <a:cubicBezTo>
                  <a:pt x="923" y="182"/>
                  <a:pt x="928" y="181"/>
                  <a:pt x="931" y="177"/>
                </a:cubicBezTo>
                <a:cubicBezTo>
                  <a:pt x="934" y="175"/>
                  <a:pt x="937" y="174"/>
                  <a:pt x="941" y="174"/>
                </a:cubicBezTo>
                <a:cubicBezTo>
                  <a:pt x="950" y="175"/>
                  <a:pt x="958" y="170"/>
                  <a:pt x="967" y="169"/>
                </a:cubicBezTo>
                <a:cubicBezTo>
                  <a:pt x="970" y="168"/>
                  <a:pt x="971" y="165"/>
                  <a:pt x="972" y="163"/>
                </a:cubicBezTo>
                <a:cubicBezTo>
                  <a:pt x="972" y="162"/>
                  <a:pt x="972" y="162"/>
                  <a:pt x="972" y="162"/>
                </a:cubicBezTo>
                <a:cubicBezTo>
                  <a:pt x="972" y="162"/>
                  <a:pt x="972" y="162"/>
                  <a:pt x="972" y="162"/>
                </a:cubicBezTo>
                <a:close/>
              </a:path>
            </a:pathLst>
          </a:custGeom>
          <a:solidFill>
            <a:schemeClr val="tx1">
              <a:lumMod val="40000"/>
              <a:lumOff val="6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7">
            <a:extLst>
              <a:ext uri="{FF2B5EF4-FFF2-40B4-BE49-F238E27FC236}">
                <a16:creationId xmlns:a16="http://schemas.microsoft.com/office/drawing/2014/main" id="{1332AB1C-A315-7713-DDC7-D44D74F945D0}"/>
              </a:ext>
            </a:extLst>
          </p:cNvPr>
          <p:cNvSpPr>
            <a:spLocks noEditPoints="1"/>
          </p:cNvSpPr>
          <p:nvPr/>
        </p:nvSpPr>
        <p:spPr bwMode="auto">
          <a:xfrm>
            <a:off x="16779500" y="9199564"/>
            <a:ext cx="2122488" cy="2222500"/>
          </a:xfrm>
          <a:custGeom>
            <a:avLst/>
            <a:gdLst>
              <a:gd name="T0" fmla="*/ 618 w 676"/>
              <a:gd name="T1" fmla="*/ 163 h 708"/>
              <a:gd name="T2" fmla="*/ 510 w 676"/>
              <a:gd name="T3" fmla="*/ 135 h 708"/>
              <a:gd name="T4" fmla="*/ 440 w 676"/>
              <a:gd name="T5" fmla="*/ 113 h 708"/>
              <a:gd name="T6" fmla="*/ 418 w 676"/>
              <a:gd name="T7" fmla="*/ 94 h 708"/>
              <a:gd name="T8" fmla="*/ 410 w 676"/>
              <a:gd name="T9" fmla="*/ 86 h 708"/>
              <a:gd name="T10" fmla="*/ 387 w 676"/>
              <a:gd name="T11" fmla="*/ 16 h 708"/>
              <a:gd name="T12" fmla="*/ 359 w 676"/>
              <a:gd name="T13" fmla="*/ 57 h 708"/>
              <a:gd name="T14" fmla="*/ 347 w 676"/>
              <a:gd name="T15" fmla="*/ 56 h 708"/>
              <a:gd name="T16" fmla="*/ 336 w 676"/>
              <a:gd name="T17" fmla="*/ 48 h 708"/>
              <a:gd name="T18" fmla="*/ 315 w 676"/>
              <a:gd name="T19" fmla="*/ 46 h 708"/>
              <a:gd name="T20" fmla="*/ 312 w 676"/>
              <a:gd name="T21" fmla="*/ 61 h 708"/>
              <a:gd name="T22" fmla="*/ 303 w 676"/>
              <a:gd name="T23" fmla="*/ 59 h 708"/>
              <a:gd name="T24" fmla="*/ 282 w 676"/>
              <a:gd name="T25" fmla="*/ 65 h 708"/>
              <a:gd name="T26" fmla="*/ 264 w 676"/>
              <a:gd name="T27" fmla="*/ 69 h 708"/>
              <a:gd name="T28" fmla="*/ 248 w 676"/>
              <a:gd name="T29" fmla="*/ 60 h 708"/>
              <a:gd name="T30" fmla="*/ 243 w 676"/>
              <a:gd name="T31" fmla="*/ 32 h 708"/>
              <a:gd name="T32" fmla="*/ 239 w 676"/>
              <a:gd name="T33" fmla="*/ 16 h 708"/>
              <a:gd name="T34" fmla="*/ 232 w 676"/>
              <a:gd name="T35" fmla="*/ 1 h 708"/>
              <a:gd name="T36" fmla="*/ 210 w 676"/>
              <a:gd name="T37" fmla="*/ 15 h 708"/>
              <a:gd name="T38" fmla="*/ 171 w 676"/>
              <a:gd name="T39" fmla="*/ 23 h 708"/>
              <a:gd name="T40" fmla="*/ 162 w 676"/>
              <a:gd name="T41" fmla="*/ 36 h 708"/>
              <a:gd name="T42" fmla="*/ 180 w 676"/>
              <a:gd name="T43" fmla="*/ 53 h 708"/>
              <a:gd name="T44" fmla="*/ 143 w 676"/>
              <a:gd name="T45" fmla="*/ 81 h 708"/>
              <a:gd name="T46" fmla="*/ 93 w 676"/>
              <a:gd name="T47" fmla="*/ 62 h 708"/>
              <a:gd name="T48" fmla="*/ 66 w 676"/>
              <a:gd name="T49" fmla="*/ 90 h 708"/>
              <a:gd name="T50" fmla="*/ 55 w 676"/>
              <a:gd name="T51" fmla="*/ 168 h 708"/>
              <a:gd name="T52" fmla="*/ 11 w 676"/>
              <a:gd name="T53" fmla="*/ 200 h 708"/>
              <a:gd name="T54" fmla="*/ 11 w 676"/>
              <a:gd name="T55" fmla="*/ 258 h 708"/>
              <a:gd name="T56" fmla="*/ 76 w 676"/>
              <a:gd name="T57" fmla="*/ 288 h 708"/>
              <a:gd name="T58" fmla="*/ 102 w 676"/>
              <a:gd name="T59" fmla="*/ 285 h 708"/>
              <a:gd name="T60" fmla="*/ 135 w 676"/>
              <a:gd name="T61" fmla="*/ 265 h 708"/>
              <a:gd name="T62" fmla="*/ 154 w 676"/>
              <a:gd name="T63" fmla="*/ 300 h 708"/>
              <a:gd name="T64" fmla="*/ 196 w 676"/>
              <a:gd name="T65" fmla="*/ 322 h 708"/>
              <a:gd name="T66" fmla="*/ 237 w 676"/>
              <a:gd name="T67" fmla="*/ 338 h 708"/>
              <a:gd name="T68" fmla="*/ 273 w 676"/>
              <a:gd name="T69" fmla="*/ 377 h 708"/>
              <a:gd name="T70" fmla="*/ 282 w 676"/>
              <a:gd name="T71" fmla="*/ 445 h 708"/>
              <a:gd name="T72" fmla="*/ 289 w 676"/>
              <a:gd name="T73" fmla="*/ 463 h 708"/>
              <a:gd name="T74" fmla="*/ 298 w 676"/>
              <a:gd name="T75" fmla="*/ 486 h 708"/>
              <a:gd name="T76" fmla="*/ 329 w 676"/>
              <a:gd name="T77" fmla="*/ 497 h 708"/>
              <a:gd name="T78" fmla="*/ 352 w 676"/>
              <a:gd name="T79" fmla="*/ 520 h 708"/>
              <a:gd name="T80" fmla="*/ 361 w 676"/>
              <a:gd name="T81" fmla="*/ 546 h 708"/>
              <a:gd name="T82" fmla="*/ 364 w 676"/>
              <a:gd name="T83" fmla="*/ 578 h 708"/>
              <a:gd name="T84" fmla="*/ 346 w 676"/>
              <a:gd name="T85" fmla="*/ 590 h 708"/>
              <a:gd name="T86" fmla="*/ 332 w 676"/>
              <a:gd name="T87" fmla="*/ 601 h 708"/>
              <a:gd name="T88" fmla="*/ 318 w 676"/>
              <a:gd name="T89" fmla="*/ 617 h 708"/>
              <a:gd name="T90" fmla="*/ 307 w 676"/>
              <a:gd name="T91" fmla="*/ 636 h 708"/>
              <a:gd name="T92" fmla="*/ 330 w 676"/>
              <a:gd name="T93" fmla="*/ 644 h 708"/>
              <a:gd name="T94" fmla="*/ 348 w 676"/>
              <a:gd name="T95" fmla="*/ 659 h 708"/>
              <a:gd name="T96" fmla="*/ 372 w 676"/>
              <a:gd name="T97" fmla="*/ 674 h 708"/>
              <a:gd name="T98" fmla="*/ 378 w 676"/>
              <a:gd name="T99" fmla="*/ 700 h 708"/>
              <a:gd name="T100" fmla="*/ 402 w 676"/>
              <a:gd name="T101" fmla="*/ 670 h 708"/>
              <a:gd name="T102" fmla="*/ 419 w 676"/>
              <a:gd name="T103" fmla="*/ 641 h 708"/>
              <a:gd name="T104" fmla="*/ 453 w 676"/>
              <a:gd name="T105" fmla="*/ 572 h 708"/>
              <a:gd name="T106" fmla="*/ 521 w 676"/>
              <a:gd name="T107" fmla="*/ 497 h 708"/>
              <a:gd name="T108" fmla="*/ 581 w 676"/>
              <a:gd name="T109" fmla="*/ 464 h 708"/>
              <a:gd name="T110" fmla="*/ 606 w 676"/>
              <a:gd name="T111" fmla="*/ 329 h 708"/>
              <a:gd name="T112" fmla="*/ 671 w 676"/>
              <a:gd name="T113" fmla="*/ 243 h 708"/>
              <a:gd name="T114" fmla="*/ 394 w 676"/>
              <a:gd name="T115" fmla="*/ 98 h 708"/>
              <a:gd name="T116" fmla="*/ 424 w 676"/>
              <a:gd name="T117" fmla="*/ 123 h 708"/>
              <a:gd name="T118" fmla="*/ 421 w 676"/>
              <a:gd name="T119" fmla="*/ 168 h 708"/>
              <a:gd name="T120" fmla="*/ 438 w 676"/>
              <a:gd name="T121" fmla="*/ 41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708">
                <a:moveTo>
                  <a:pt x="674" y="214"/>
                </a:moveTo>
                <a:cubicBezTo>
                  <a:pt x="671" y="205"/>
                  <a:pt x="668" y="196"/>
                  <a:pt x="664" y="187"/>
                </a:cubicBezTo>
                <a:cubicBezTo>
                  <a:pt x="664" y="185"/>
                  <a:pt x="662" y="183"/>
                  <a:pt x="660" y="183"/>
                </a:cubicBezTo>
                <a:cubicBezTo>
                  <a:pt x="657" y="181"/>
                  <a:pt x="653" y="180"/>
                  <a:pt x="650" y="180"/>
                </a:cubicBezTo>
                <a:cubicBezTo>
                  <a:pt x="644" y="181"/>
                  <a:pt x="639" y="179"/>
                  <a:pt x="635" y="175"/>
                </a:cubicBezTo>
                <a:cubicBezTo>
                  <a:pt x="630" y="170"/>
                  <a:pt x="622" y="169"/>
                  <a:pt x="618" y="163"/>
                </a:cubicBezTo>
                <a:cubicBezTo>
                  <a:pt x="612" y="153"/>
                  <a:pt x="601" y="149"/>
                  <a:pt x="592" y="143"/>
                </a:cubicBezTo>
                <a:cubicBezTo>
                  <a:pt x="587" y="141"/>
                  <a:pt x="583" y="140"/>
                  <a:pt x="578" y="140"/>
                </a:cubicBezTo>
                <a:cubicBezTo>
                  <a:pt x="561" y="140"/>
                  <a:pt x="545" y="137"/>
                  <a:pt x="529" y="133"/>
                </a:cubicBezTo>
                <a:cubicBezTo>
                  <a:pt x="527" y="133"/>
                  <a:pt x="524" y="133"/>
                  <a:pt x="523" y="134"/>
                </a:cubicBezTo>
                <a:cubicBezTo>
                  <a:pt x="520" y="135"/>
                  <a:pt x="518" y="136"/>
                  <a:pt x="515" y="137"/>
                </a:cubicBezTo>
                <a:cubicBezTo>
                  <a:pt x="513" y="138"/>
                  <a:pt x="511" y="137"/>
                  <a:pt x="510" y="135"/>
                </a:cubicBezTo>
                <a:cubicBezTo>
                  <a:pt x="509" y="132"/>
                  <a:pt x="508" y="128"/>
                  <a:pt x="507" y="125"/>
                </a:cubicBezTo>
                <a:cubicBezTo>
                  <a:pt x="505" y="123"/>
                  <a:pt x="503" y="120"/>
                  <a:pt x="501" y="120"/>
                </a:cubicBezTo>
                <a:cubicBezTo>
                  <a:pt x="491" y="119"/>
                  <a:pt x="484" y="114"/>
                  <a:pt x="476" y="110"/>
                </a:cubicBezTo>
                <a:cubicBezTo>
                  <a:pt x="469" y="108"/>
                  <a:pt x="463" y="105"/>
                  <a:pt x="456" y="105"/>
                </a:cubicBezTo>
                <a:cubicBezTo>
                  <a:pt x="450" y="105"/>
                  <a:pt x="445" y="106"/>
                  <a:pt x="442" y="112"/>
                </a:cubicBezTo>
                <a:cubicBezTo>
                  <a:pt x="441" y="112"/>
                  <a:pt x="441" y="113"/>
                  <a:pt x="440" y="113"/>
                </a:cubicBezTo>
                <a:cubicBezTo>
                  <a:pt x="439" y="113"/>
                  <a:pt x="438" y="112"/>
                  <a:pt x="439" y="110"/>
                </a:cubicBezTo>
                <a:cubicBezTo>
                  <a:pt x="439" y="109"/>
                  <a:pt x="439" y="107"/>
                  <a:pt x="440" y="106"/>
                </a:cubicBezTo>
                <a:cubicBezTo>
                  <a:pt x="441" y="100"/>
                  <a:pt x="438" y="97"/>
                  <a:pt x="434" y="96"/>
                </a:cubicBezTo>
                <a:cubicBezTo>
                  <a:pt x="429" y="94"/>
                  <a:pt x="424" y="92"/>
                  <a:pt x="419" y="91"/>
                </a:cubicBezTo>
                <a:cubicBezTo>
                  <a:pt x="419" y="92"/>
                  <a:pt x="418" y="93"/>
                  <a:pt x="418" y="94"/>
                </a:cubicBezTo>
                <a:cubicBezTo>
                  <a:pt x="418" y="94"/>
                  <a:pt x="418" y="94"/>
                  <a:pt x="418" y="94"/>
                </a:cubicBezTo>
                <a:cubicBezTo>
                  <a:pt x="419" y="95"/>
                  <a:pt x="419" y="95"/>
                  <a:pt x="419" y="95"/>
                </a:cubicBezTo>
                <a:cubicBezTo>
                  <a:pt x="418" y="95"/>
                  <a:pt x="418" y="95"/>
                  <a:pt x="418" y="95"/>
                </a:cubicBezTo>
                <a:cubicBezTo>
                  <a:pt x="418" y="95"/>
                  <a:pt x="418" y="95"/>
                  <a:pt x="418" y="94"/>
                </a:cubicBezTo>
                <a:cubicBezTo>
                  <a:pt x="412" y="94"/>
                  <a:pt x="407" y="94"/>
                  <a:pt x="402" y="98"/>
                </a:cubicBezTo>
                <a:cubicBezTo>
                  <a:pt x="400" y="95"/>
                  <a:pt x="397" y="95"/>
                  <a:pt x="394" y="94"/>
                </a:cubicBezTo>
                <a:cubicBezTo>
                  <a:pt x="399" y="90"/>
                  <a:pt x="404" y="88"/>
                  <a:pt x="410" y="86"/>
                </a:cubicBezTo>
                <a:cubicBezTo>
                  <a:pt x="411" y="81"/>
                  <a:pt x="413" y="76"/>
                  <a:pt x="414" y="70"/>
                </a:cubicBezTo>
                <a:cubicBezTo>
                  <a:pt x="415" y="67"/>
                  <a:pt x="415" y="64"/>
                  <a:pt x="412" y="61"/>
                </a:cubicBezTo>
                <a:cubicBezTo>
                  <a:pt x="410" y="57"/>
                  <a:pt x="408" y="54"/>
                  <a:pt x="405" y="50"/>
                </a:cubicBezTo>
                <a:cubicBezTo>
                  <a:pt x="400" y="44"/>
                  <a:pt x="395" y="37"/>
                  <a:pt x="394" y="28"/>
                </a:cubicBezTo>
                <a:cubicBezTo>
                  <a:pt x="393" y="24"/>
                  <a:pt x="391" y="21"/>
                  <a:pt x="388" y="18"/>
                </a:cubicBezTo>
                <a:cubicBezTo>
                  <a:pt x="388" y="17"/>
                  <a:pt x="387" y="17"/>
                  <a:pt x="387" y="16"/>
                </a:cubicBezTo>
                <a:cubicBezTo>
                  <a:pt x="375" y="32"/>
                  <a:pt x="375" y="32"/>
                  <a:pt x="375" y="32"/>
                </a:cubicBezTo>
                <a:cubicBezTo>
                  <a:pt x="371" y="38"/>
                  <a:pt x="371" y="38"/>
                  <a:pt x="371" y="38"/>
                </a:cubicBezTo>
                <a:cubicBezTo>
                  <a:pt x="371" y="41"/>
                  <a:pt x="371" y="41"/>
                  <a:pt x="371" y="41"/>
                </a:cubicBezTo>
                <a:cubicBezTo>
                  <a:pt x="364" y="53"/>
                  <a:pt x="364" y="53"/>
                  <a:pt x="364" y="53"/>
                </a:cubicBezTo>
                <a:cubicBezTo>
                  <a:pt x="362" y="56"/>
                  <a:pt x="362" y="56"/>
                  <a:pt x="362" y="56"/>
                </a:cubicBezTo>
                <a:cubicBezTo>
                  <a:pt x="359" y="57"/>
                  <a:pt x="359" y="57"/>
                  <a:pt x="359" y="57"/>
                </a:cubicBezTo>
                <a:cubicBezTo>
                  <a:pt x="357" y="60"/>
                  <a:pt x="357" y="60"/>
                  <a:pt x="357" y="60"/>
                </a:cubicBezTo>
                <a:cubicBezTo>
                  <a:pt x="354" y="62"/>
                  <a:pt x="354" y="62"/>
                  <a:pt x="354" y="62"/>
                </a:cubicBezTo>
                <a:cubicBezTo>
                  <a:pt x="351" y="61"/>
                  <a:pt x="351" y="61"/>
                  <a:pt x="351" y="61"/>
                </a:cubicBezTo>
                <a:cubicBezTo>
                  <a:pt x="351" y="58"/>
                  <a:pt x="351" y="58"/>
                  <a:pt x="351" y="58"/>
                </a:cubicBezTo>
                <a:cubicBezTo>
                  <a:pt x="349" y="55"/>
                  <a:pt x="349" y="55"/>
                  <a:pt x="349" y="55"/>
                </a:cubicBezTo>
                <a:cubicBezTo>
                  <a:pt x="347" y="56"/>
                  <a:pt x="347" y="56"/>
                  <a:pt x="347" y="56"/>
                </a:cubicBezTo>
                <a:cubicBezTo>
                  <a:pt x="344" y="58"/>
                  <a:pt x="344" y="58"/>
                  <a:pt x="344" y="58"/>
                </a:cubicBezTo>
                <a:cubicBezTo>
                  <a:pt x="341" y="58"/>
                  <a:pt x="341" y="58"/>
                  <a:pt x="341" y="58"/>
                </a:cubicBezTo>
                <a:cubicBezTo>
                  <a:pt x="339" y="55"/>
                  <a:pt x="339" y="55"/>
                  <a:pt x="339" y="55"/>
                </a:cubicBezTo>
                <a:cubicBezTo>
                  <a:pt x="339" y="54"/>
                  <a:pt x="339" y="54"/>
                  <a:pt x="339" y="54"/>
                </a:cubicBezTo>
                <a:cubicBezTo>
                  <a:pt x="337" y="52"/>
                  <a:pt x="337" y="52"/>
                  <a:pt x="337" y="52"/>
                </a:cubicBezTo>
                <a:cubicBezTo>
                  <a:pt x="336" y="48"/>
                  <a:pt x="336" y="48"/>
                  <a:pt x="336" y="48"/>
                </a:cubicBezTo>
                <a:cubicBezTo>
                  <a:pt x="333" y="47"/>
                  <a:pt x="333" y="47"/>
                  <a:pt x="333" y="47"/>
                </a:cubicBezTo>
                <a:cubicBezTo>
                  <a:pt x="332" y="45"/>
                  <a:pt x="332" y="45"/>
                  <a:pt x="332" y="45"/>
                </a:cubicBezTo>
                <a:cubicBezTo>
                  <a:pt x="327" y="45"/>
                  <a:pt x="327" y="45"/>
                  <a:pt x="327" y="45"/>
                </a:cubicBezTo>
                <a:cubicBezTo>
                  <a:pt x="323" y="46"/>
                  <a:pt x="323" y="46"/>
                  <a:pt x="323" y="46"/>
                </a:cubicBezTo>
                <a:cubicBezTo>
                  <a:pt x="319" y="46"/>
                  <a:pt x="319" y="46"/>
                  <a:pt x="319" y="46"/>
                </a:cubicBezTo>
                <a:cubicBezTo>
                  <a:pt x="315" y="46"/>
                  <a:pt x="315" y="46"/>
                  <a:pt x="315" y="46"/>
                </a:cubicBezTo>
                <a:cubicBezTo>
                  <a:pt x="312" y="46"/>
                  <a:pt x="312" y="46"/>
                  <a:pt x="312" y="46"/>
                </a:cubicBezTo>
                <a:cubicBezTo>
                  <a:pt x="308" y="48"/>
                  <a:pt x="308" y="48"/>
                  <a:pt x="308" y="48"/>
                </a:cubicBezTo>
                <a:cubicBezTo>
                  <a:pt x="308" y="51"/>
                  <a:pt x="308" y="51"/>
                  <a:pt x="308" y="51"/>
                </a:cubicBezTo>
                <a:cubicBezTo>
                  <a:pt x="311" y="54"/>
                  <a:pt x="311" y="54"/>
                  <a:pt x="311" y="54"/>
                </a:cubicBezTo>
                <a:cubicBezTo>
                  <a:pt x="314" y="60"/>
                  <a:pt x="314" y="60"/>
                  <a:pt x="314" y="60"/>
                </a:cubicBezTo>
                <a:cubicBezTo>
                  <a:pt x="312" y="61"/>
                  <a:pt x="312" y="61"/>
                  <a:pt x="312" y="61"/>
                </a:cubicBezTo>
                <a:cubicBezTo>
                  <a:pt x="310" y="60"/>
                  <a:pt x="310" y="60"/>
                  <a:pt x="310" y="60"/>
                </a:cubicBezTo>
                <a:cubicBezTo>
                  <a:pt x="307" y="60"/>
                  <a:pt x="307" y="60"/>
                  <a:pt x="307" y="60"/>
                </a:cubicBezTo>
                <a:cubicBezTo>
                  <a:pt x="305" y="59"/>
                  <a:pt x="305" y="59"/>
                  <a:pt x="305" y="59"/>
                </a:cubicBezTo>
                <a:cubicBezTo>
                  <a:pt x="302" y="58"/>
                  <a:pt x="302" y="58"/>
                  <a:pt x="302" y="58"/>
                </a:cubicBezTo>
                <a:cubicBezTo>
                  <a:pt x="301" y="57"/>
                  <a:pt x="301" y="57"/>
                  <a:pt x="301" y="57"/>
                </a:cubicBezTo>
                <a:cubicBezTo>
                  <a:pt x="303" y="59"/>
                  <a:pt x="303" y="59"/>
                  <a:pt x="303" y="59"/>
                </a:cubicBezTo>
                <a:cubicBezTo>
                  <a:pt x="296" y="59"/>
                  <a:pt x="296" y="59"/>
                  <a:pt x="296" y="59"/>
                </a:cubicBezTo>
                <a:cubicBezTo>
                  <a:pt x="294" y="59"/>
                  <a:pt x="294" y="59"/>
                  <a:pt x="294" y="59"/>
                </a:cubicBezTo>
                <a:cubicBezTo>
                  <a:pt x="293" y="58"/>
                  <a:pt x="293" y="58"/>
                  <a:pt x="293" y="58"/>
                </a:cubicBezTo>
                <a:cubicBezTo>
                  <a:pt x="290" y="58"/>
                  <a:pt x="290" y="58"/>
                  <a:pt x="290" y="58"/>
                </a:cubicBezTo>
                <a:cubicBezTo>
                  <a:pt x="284" y="60"/>
                  <a:pt x="284" y="60"/>
                  <a:pt x="284" y="60"/>
                </a:cubicBezTo>
                <a:cubicBezTo>
                  <a:pt x="282" y="65"/>
                  <a:pt x="282" y="65"/>
                  <a:pt x="282" y="65"/>
                </a:cubicBezTo>
                <a:cubicBezTo>
                  <a:pt x="277" y="65"/>
                  <a:pt x="277" y="65"/>
                  <a:pt x="277" y="65"/>
                </a:cubicBezTo>
                <a:cubicBezTo>
                  <a:pt x="273" y="65"/>
                  <a:pt x="273" y="65"/>
                  <a:pt x="273" y="65"/>
                </a:cubicBezTo>
                <a:cubicBezTo>
                  <a:pt x="271" y="67"/>
                  <a:pt x="271" y="67"/>
                  <a:pt x="271" y="67"/>
                </a:cubicBezTo>
                <a:cubicBezTo>
                  <a:pt x="269" y="70"/>
                  <a:pt x="269" y="70"/>
                  <a:pt x="269" y="70"/>
                </a:cubicBezTo>
                <a:cubicBezTo>
                  <a:pt x="265" y="70"/>
                  <a:pt x="265" y="70"/>
                  <a:pt x="265" y="70"/>
                </a:cubicBezTo>
                <a:cubicBezTo>
                  <a:pt x="264" y="69"/>
                  <a:pt x="264" y="69"/>
                  <a:pt x="264" y="69"/>
                </a:cubicBezTo>
                <a:cubicBezTo>
                  <a:pt x="262" y="70"/>
                  <a:pt x="262" y="70"/>
                  <a:pt x="262" y="70"/>
                </a:cubicBezTo>
                <a:cubicBezTo>
                  <a:pt x="260" y="72"/>
                  <a:pt x="260" y="72"/>
                  <a:pt x="260" y="72"/>
                </a:cubicBezTo>
                <a:cubicBezTo>
                  <a:pt x="257" y="71"/>
                  <a:pt x="257" y="71"/>
                  <a:pt x="257" y="71"/>
                </a:cubicBezTo>
                <a:cubicBezTo>
                  <a:pt x="251" y="67"/>
                  <a:pt x="251" y="67"/>
                  <a:pt x="251" y="67"/>
                </a:cubicBezTo>
                <a:cubicBezTo>
                  <a:pt x="248" y="64"/>
                  <a:pt x="248" y="64"/>
                  <a:pt x="248" y="64"/>
                </a:cubicBezTo>
                <a:cubicBezTo>
                  <a:pt x="248" y="60"/>
                  <a:pt x="248" y="60"/>
                  <a:pt x="248" y="60"/>
                </a:cubicBezTo>
                <a:cubicBezTo>
                  <a:pt x="240" y="53"/>
                  <a:pt x="240" y="53"/>
                  <a:pt x="240" y="53"/>
                </a:cubicBezTo>
                <a:cubicBezTo>
                  <a:pt x="240" y="49"/>
                  <a:pt x="240" y="49"/>
                  <a:pt x="240" y="49"/>
                </a:cubicBezTo>
                <a:cubicBezTo>
                  <a:pt x="240" y="46"/>
                  <a:pt x="240" y="46"/>
                  <a:pt x="240" y="46"/>
                </a:cubicBezTo>
                <a:cubicBezTo>
                  <a:pt x="240" y="42"/>
                  <a:pt x="240" y="42"/>
                  <a:pt x="240" y="42"/>
                </a:cubicBezTo>
                <a:cubicBezTo>
                  <a:pt x="241" y="37"/>
                  <a:pt x="241" y="37"/>
                  <a:pt x="241" y="37"/>
                </a:cubicBezTo>
                <a:cubicBezTo>
                  <a:pt x="243" y="32"/>
                  <a:pt x="243" y="32"/>
                  <a:pt x="243" y="32"/>
                </a:cubicBezTo>
                <a:cubicBezTo>
                  <a:pt x="246" y="28"/>
                  <a:pt x="246" y="28"/>
                  <a:pt x="246" y="28"/>
                </a:cubicBezTo>
                <a:cubicBezTo>
                  <a:pt x="249" y="22"/>
                  <a:pt x="249" y="22"/>
                  <a:pt x="249" y="22"/>
                </a:cubicBezTo>
                <a:cubicBezTo>
                  <a:pt x="249" y="20"/>
                  <a:pt x="249" y="20"/>
                  <a:pt x="249" y="20"/>
                </a:cubicBezTo>
                <a:cubicBezTo>
                  <a:pt x="246" y="20"/>
                  <a:pt x="246" y="20"/>
                  <a:pt x="246" y="20"/>
                </a:cubicBezTo>
                <a:cubicBezTo>
                  <a:pt x="243" y="16"/>
                  <a:pt x="243" y="16"/>
                  <a:pt x="243" y="16"/>
                </a:cubicBezTo>
                <a:cubicBezTo>
                  <a:pt x="239" y="16"/>
                  <a:pt x="239" y="16"/>
                  <a:pt x="239" y="16"/>
                </a:cubicBezTo>
                <a:cubicBezTo>
                  <a:pt x="237" y="14"/>
                  <a:pt x="237" y="14"/>
                  <a:pt x="237" y="14"/>
                </a:cubicBezTo>
                <a:cubicBezTo>
                  <a:pt x="240" y="9"/>
                  <a:pt x="240" y="9"/>
                  <a:pt x="240" y="9"/>
                </a:cubicBezTo>
                <a:cubicBezTo>
                  <a:pt x="240" y="4"/>
                  <a:pt x="240" y="4"/>
                  <a:pt x="240" y="4"/>
                </a:cubicBezTo>
                <a:cubicBezTo>
                  <a:pt x="238" y="1"/>
                  <a:pt x="238" y="1"/>
                  <a:pt x="238" y="1"/>
                </a:cubicBezTo>
                <a:cubicBezTo>
                  <a:pt x="234" y="0"/>
                  <a:pt x="234" y="0"/>
                  <a:pt x="234" y="0"/>
                </a:cubicBezTo>
                <a:cubicBezTo>
                  <a:pt x="232" y="1"/>
                  <a:pt x="232" y="1"/>
                  <a:pt x="232" y="1"/>
                </a:cubicBezTo>
                <a:cubicBezTo>
                  <a:pt x="230" y="0"/>
                  <a:pt x="230" y="0"/>
                  <a:pt x="230" y="0"/>
                </a:cubicBezTo>
                <a:cubicBezTo>
                  <a:pt x="229" y="0"/>
                  <a:pt x="229" y="0"/>
                  <a:pt x="229" y="0"/>
                </a:cubicBezTo>
                <a:cubicBezTo>
                  <a:pt x="227" y="6"/>
                  <a:pt x="227" y="6"/>
                  <a:pt x="227" y="6"/>
                </a:cubicBezTo>
                <a:cubicBezTo>
                  <a:pt x="220" y="12"/>
                  <a:pt x="220" y="12"/>
                  <a:pt x="220" y="12"/>
                </a:cubicBezTo>
                <a:cubicBezTo>
                  <a:pt x="216" y="14"/>
                  <a:pt x="216" y="14"/>
                  <a:pt x="216" y="14"/>
                </a:cubicBezTo>
                <a:cubicBezTo>
                  <a:pt x="210" y="15"/>
                  <a:pt x="210" y="15"/>
                  <a:pt x="210" y="15"/>
                </a:cubicBezTo>
                <a:cubicBezTo>
                  <a:pt x="205" y="18"/>
                  <a:pt x="205" y="18"/>
                  <a:pt x="205" y="18"/>
                </a:cubicBezTo>
                <a:cubicBezTo>
                  <a:pt x="200" y="17"/>
                  <a:pt x="200" y="17"/>
                  <a:pt x="200" y="17"/>
                </a:cubicBezTo>
                <a:cubicBezTo>
                  <a:pt x="194" y="19"/>
                  <a:pt x="194" y="19"/>
                  <a:pt x="194" y="19"/>
                </a:cubicBezTo>
                <a:cubicBezTo>
                  <a:pt x="188" y="23"/>
                  <a:pt x="188" y="23"/>
                  <a:pt x="188" y="23"/>
                </a:cubicBezTo>
                <a:cubicBezTo>
                  <a:pt x="181" y="23"/>
                  <a:pt x="181" y="23"/>
                  <a:pt x="181" y="23"/>
                </a:cubicBezTo>
                <a:cubicBezTo>
                  <a:pt x="171" y="23"/>
                  <a:pt x="171" y="23"/>
                  <a:pt x="171" y="23"/>
                </a:cubicBezTo>
                <a:cubicBezTo>
                  <a:pt x="165" y="21"/>
                  <a:pt x="165" y="21"/>
                  <a:pt x="165" y="21"/>
                </a:cubicBezTo>
                <a:cubicBezTo>
                  <a:pt x="156" y="18"/>
                  <a:pt x="156" y="18"/>
                  <a:pt x="156" y="18"/>
                </a:cubicBezTo>
                <a:cubicBezTo>
                  <a:pt x="159" y="23"/>
                  <a:pt x="159" y="23"/>
                  <a:pt x="159" y="23"/>
                </a:cubicBezTo>
                <a:cubicBezTo>
                  <a:pt x="163" y="25"/>
                  <a:pt x="163" y="25"/>
                  <a:pt x="163" y="25"/>
                </a:cubicBezTo>
                <a:cubicBezTo>
                  <a:pt x="165" y="33"/>
                  <a:pt x="165" y="33"/>
                  <a:pt x="165" y="33"/>
                </a:cubicBezTo>
                <a:cubicBezTo>
                  <a:pt x="162" y="36"/>
                  <a:pt x="162" y="36"/>
                  <a:pt x="162" y="36"/>
                </a:cubicBezTo>
                <a:cubicBezTo>
                  <a:pt x="162" y="41"/>
                  <a:pt x="162" y="41"/>
                  <a:pt x="162" y="41"/>
                </a:cubicBezTo>
                <a:cubicBezTo>
                  <a:pt x="162" y="41"/>
                  <a:pt x="161" y="44"/>
                  <a:pt x="162" y="44"/>
                </a:cubicBezTo>
                <a:cubicBezTo>
                  <a:pt x="163" y="45"/>
                  <a:pt x="165" y="48"/>
                  <a:pt x="165" y="48"/>
                </a:cubicBezTo>
                <a:cubicBezTo>
                  <a:pt x="165" y="48"/>
                  <a:pt x="170" y="48"/>
                  <a:pt x="172" y="48"/>
                </a:cubicBezTo>
                <a:cubicBezTo>
                  <a:pt x="174" y="49"/>
                  <a:pt x="177" y="50"/>
                  <a:pt x="179" y="50"/>
                </a:cubicBezTo>
                <a:cubicBezTo>
                  <a:pt x="181" y="51"/>
                  <a:pt x="183" y="52"/>
                  <a:pt x="180" y="53"/>
                </a:cubicBezTo>
                <a:cubicBezTo>
                  <a:pt x="178" y="54"/>
                  <a:pt x="177" y="55"/>
                  <a:pt x="175" y="56"/>
                </a:cubicBezTo>
                <a:cubicBezTo>
                  <a:pt x="173" y="56"/>
                  <a:pt x="171" y="57"/>
                  <a:pt x="169" y="58"/>
                </a:cubicBezTo>
                <a:cubicBezTo>
                  <a:pt x="167" y="59"/>
                  <a:pt x="165" y="61"/>
                  <a:pt x="164" y="63"/>
                </a:cubicBezTo>
                <a:cubicBezTo>
                  <a:pt x="163" y="65"/>
                  <a:pt x="162" y="67"/>
                  <a:pt x="160" y="68"/>
                </a:cubicBezTo>
                <a:cubicBezTo>
                  <a:pt x="159" y="70"/>
                  <a:pt x="151" y="73"/>
                  <a:pt x="150" y="74"/>
                </a:cubicBezTo>
                <a:cubicBezTo>
                  <a:pt x="149" y="75"/>
                  <a:pt x="145" y="79"/>
                  <a:pt x="143" y="81"/>
                </a:cubicBezTo>
                <a:cubicBezTo>
                  <a:pt x="141" y="83"/>
                  <a:pt x="137" y="82"/>
                  <a:pt x="134" y="82"/>
                </a:cubicBezTo>
                <a:cubicBezTo>
                  <a:pt x="131" y="82"/>
                  <a:pt x="123" y="75"/>
                  <a:pt x="119" y="72"/>
                </a:cubicBezTo>
                <a:cubicBezTo>
                  <a:pt x="118" y="72"/>
                  <a:pt x="115" y="73"/>
                  <a:pt x="114" y="72"/>
                </a:cubicBezTo>
                <a:cubicBezTo>
                  <a:pt x="114" y="71"/>
                  <a:pt x="114" y="57"/>
                  <a:pt x="107" y="58"/>
                </a:cubicBezTo>
                <a:cubicBezTo>
                  <a:pt x="101" y="58"/>
                  <a:pt x="102" y="64"/>
                  <a:pt x="100" y="63"/>
                </a:cubicBezTo>
                <a:cubicBezTo>
                  <a:pt x="98" y="62"/>
                  <a:pt x="96" y="60"/>
                  <a:pt x="93" y="62"/>
                </a:cubicBezTo>
                <a:cubicBezTo>
                  <a:pt x="89" y="65"/>
                  <a:pt x="73" y="64"/>
                  <a:pt x="73" y="64"/>
                </a:cubicBezTo>
                <a:cubicBezTo>
                  <a:pt x="73" y="64"/>
                  <a:pt x="72" y="70"/>
                  <a:pt x="75" y="72"/>
                </a:cubicBezTo>
                <a:cubicBezTo>
                  <a:pt x="78" y="75"/>
                  <a:pt x="81" y="75"/>
                  <a:pt x="82" y="78"/>
                </a:cubicBezTo>
                <a:cubicBezTo>
                  <a:pt x="82" y="81"/>
                  <a:pt x="85" y="87"/>
                  <a:pt x="81" y="86"/>
                </a:cubicBezTo>
                <a:cubicBezTo>
                  <a:pt x="78" y="85"/>
                  <a:pt x="79" y="82"/>
                  <a:pt x="74" y="84"/>
                </a:cubicBezTo>
                <a:cubicBezTo>
                  <a:pt x="69" y="86"/>
                  <a:pt x="66" y="86"/>
                  <a:pt x="66" y="90"/>
                </a:cubicBezTo>
                <a:cubicBezTo>
                  <a:pt x="67" y="94"/>
                  <a:pt x="64" y="99"/>
                  <a:pt x="71" y="103"/>
                </a:cubicBezTo>
                <a:cubicBezTo>
                  <a:pt x="79" y="107"/>
                  <a:pt x="81" y="114"/>
                  <a:pt x="80" y="118"/>
                </a:cubicBezTo>
                <a:cubicBezTo>
                  <a:pt x="80" y="123"/>
                  <a:pt x="68" y="166"/>
                  <a:pt x="68" y="166"/>
                </a:cubicBezTo>
                <a:cubicBezTo>
                  <a:pt x="68" y="166"/>
                  <a:pt x="68" y="165"/>
                  <a:pt x="67" y="164"/>
                </a:cubicBezTo>
                <a:cubicBezTo>
                  <a:pt x="65" y="171"/>
                  <a:pt x="65" y="171"/>
                  <a:pt x="65" y="171"/>
                </a:cubicBezTo>
                <a:cubicBezTo>
                  <a:pt x="65" y="171"/>
                  <a:pt x="57" y="167"/>
                  <a:pt x="55" y="168"/>
                </a:cubicBezTo>
                <a:cubicBezTo>
                  <a:pt x="53" y="168"/>
                  <a:pt x="41" y="171"/>
                  <a:pt x="41" y="171"/>
                </a:cubicBezTo>
                <a:cubicBezTo>
                  <a:pt x="26" y="178"/>
                  <a:pt x="26" y="178"/>
                  <a:pt x="26" y="178"/>
                </a:cubicBezTo>
                <a:cubicBezTo>
                  <a:pt x="19" y="183"/>
                  <a:pt x="19" y="183"/>
                  <a:pt x="19" y="183"/>
                </a:cubicBezTo>
                <a:cubicBezTo>
                  <a:pt x="15" y="187"/>
                  <a:pt x="15" y="187"/>
                  <a:pt x="15" y="187"/>
                </a:cubicBezTo>
                <a:cubicBezTo>
                  <a:pt x="15" y="194"/>
                  <a:pt x="15" y="194"/>
                  <a:pt x="15" y="194"/>
                </a:cubicBezTo>
                <a:cubicBezTo>
                  <a:pt x="11" y="200"/>
                  <a:pt x="11" y="200"/>
                  <a:pt x="11" y="200"/>
                </a:cubicBezTo>
                <a:cubicBezTo>
                  <a:pt x="11" y="200"/>
                  <a:pt x="12" y="210"/>
                  <a:pt x="11" y="210"/>
                </a:cubicBezTo>
                <a:cubicBezTo>
                  <a:pt x="9" y="211"/>
                  <a:pt x="7" y="213"/>
                  <a:pt x="4" y="213"/>
                </a:cubicBezTo>
                <a:cubicBezTo>
                  <a:pt x="1" y="213"/>
                  <a:pt x="2" y="222"/>
                  <a:pt x="1" y="223"/>
                </a:cubicBezTo>
                <a:cubicBezTo>
                  <a:pt x="0" y="224"/>
                  <a:pt x="1" y="232"/>
                  <a:pt x="3" y="234"/>
                </a:cubicBezTo>
                <a:cubicBezTo>
                  <a:pt x="5" y="235"/>
                  <a:pt x="13" y="252"/>
                  <a:pt x="13" y="252"/>
                </a:cubicBezTo>
                <a:cubicBezTo>
                  <a:pt x="11" y="258"/>
                  <a:pt x="11" y="258"/>
                  <a:pt x="11" y="258"/>
                </a:cubicBezTo>
                <a:cubicBezTo>
                  <a:pt x="11" y="258"/>
                  <a:pt x="24" y="257"/>
                  <a:pt x="27" y="258"/>
                </a:cubicBezTo>
                <a:cubicBezTo>
                  <a:pt x="29" y="259"/>
                  <a:pt x="31" y="268"/>
                  <a:pt x="37" y="268"/>
                </a:cubicBezTo>
                <a:cubicBezTo>
                  <a:pt x="44" y="269"/>
                  <a:pt x="47" y="270"/>
                  <a:pt x="53" y="263"/>
                </a:cubicBezTo>
                <a:cubicBezTo>
                  <a:pt x="60" y="256"/>
                  <a:pt x="61" y="261"/>
                  <a:pt x="59" y="265"/>
                </a:cubicBezTo>
                <a:cubicBezTo>
                  <a:pt x="57" y="269"/>
                  <a:pt x="60" y="283"/>
                  <a:pt x="61" y="287"/>
                </a:cubicBezTo>
                <a:cubicBezTo>
                  <a:pt x="62" y="291"/>
                  <a:pt x="75" y="286"/>
                  <a:pt x="76" y="288"/>
                </a:cubicBezTo>
                <a:cubicBezTo>
                  <a:pt x="77" y="289"/>
                  <a:pt x="79" y="292"/>
                  <a:pt x="82" y="296"/>
                </a:cubicBezTo>
                <a:cubicBezTo>
                  <a:pt x="80" y="292"/>
                  <a:pt x="78" y="289"/>
                  <a:pt x="77" y="288"/>
                </a:cubicBezTo>
                <a:cubicBezTo>
                  <a:pt x="79" y="287"/>
                  <a:pt x="79" y="287"/>
                  <a:pt x="79" y="287"/>
                </a:cubicBezTo>
                <a:cubicBezTo>
                  <a:pt x="92" y="288"/>
                  <a:pt x="92" y="288"/>
                  <a:pt x="92" y="288"/>
                </a:cubicBezTo>
                <a:cubicBezTo>
                  <a:pt x="98" y="285"/>
                  <a:pt x="98" y="285"/>
                  <a:pt x="98" y="285"/>
                </a:cubicBezTo>
                <a:cubicBezTo>
                  <a:pt x="102" y="285"/>
                  <a:pt x="102" y="285"/>
                  <a:pt x="102" y="285"/>
                </a:cubicBezTo>
                <a:cubicBezTo>
                  <a:pt x="105" y="281"/>
                  <a:pt x="105" y="281"/>
                  <a:pt x="105" y="281"/>
                </a:cubicBezTo>
                <a:cubicBezTo>
                  <a:pt x="109" y="282"/>
                  <a:pt x="109" y="282"/>
                  <a:pt x="109" y="282"/>
                </a:cubicBezTo>
                <a:cubicBezTo>
                  <a:pt x="113" y="280"/>
                  <a:pt x="113" y="280"/>
                  <a:pt x="113" y="280"/>
                </a:cubicBezTo>
                <a:cubicBezTo>
                  <a:pt x="116" y="273"/>
                  <a:pt x="116" y="273"/>
                  <a:pt x="116" y="273"/>
                </a:cubicBezTo>
                <a:cubicBezTo>
                  <a:pt x="126" y="268"/>
                  <a:pt x="126" y="268"/>
                  <a:pt x="126" y="268"/>
                </a:cubicBezTo>
                <a:cubicBezTo>
                  <a:pt x="135" y="265"/>
                  <a:pt x="135" y="265"/>
                  <a:pt x="135" y="265"/>
                </a:cubicBezTo>
                <a:cubicBezTo>
                  <a:pt x="143" y="265"/>
                  <a:pt x="143" y="265"/>
                  <a:pt x="143" y="265"/>
                </a:cubicBezTo>
                <a:cubicBezTo>
                  <a:pt x="149" y="265"/>
                  <a:pt x="149" y="265"/>
                  <a:pt x="149" y="265"/>
                </a:cubicBezTo>
                <a:cubicBezTo>
                  <a:pt x="151" y="275"/>
                  <a:pt x="151" y="275"/>
                  <a:pt x="151" y="275"/>
                </a:cubicBezTo>
                <a:cubicBezTo>
                  <a:pt x="149" y="283"/>
                  <a:pt x="149" y="283"/>
                  <a:pt x="149" y="283"/>
                </a:cubicBezTo>
                <a:cubicBezTo>
                  <a:pt x="149" y="291"/>
                  <a:pt x="149" y="291"/>
                  <a:pt x="149" y="291"/>
                </a:cubicBezTo>
                <a:cubicBezTo>
                  <a:pt x="154" y="300"/>
                  <a:pt x="154" y="300"/>
                  <a:pt x="154" y="300"/>
                </a:cubicBezTo>
                <a:cubicBezTo>
                  <a:pt x="163" y="309"/>
                  <a:pt x="163" y="309"/>
                  <a:pt x="163" y="309"/>
                </a:cubicBezTo>
                <a:cubicBezTo>
                  <a:pt x="170" y="314"/>
                  <a:pt x="170" y="314"/>
                  <a:pt x="170" y="314"/>
                </a:cubicBezTo>
                <a:cubicBezTo>
                  <a:pt x="176" y="311"/>
                  <a:pt x="176" y="311"/>
                  <a:pt x="176" y="311"/>
                </a:cubicBezTo>
                <a:cubicBezTo>
                  <a:pt x="183" y="314"/>
                  <a:pt x="183" y="314"/>
                  <a:pt x="183" y="314"/>
                </a:cubicBezTo>
                <a:cubicBezTo>
                  <a:pt x="192" y="317"/>
                  <a:pt x="192" y="317"/>
                  <a:pt x="192" y="317"/>
                </a:cubicBezTo>
                <a:cubicBezTo>
                  <a:pt x="196" y="322"/>
                  <a:pt x="196" y="322"/>
                  <a:pt x="196" y="322"/>
                </a:cubicBezTo>
                <a:cubicBezTo>
                  <a:pt x="205" y="325"/>
                  <a:pt x="205" y="325"/>
                  <a:pt x="205" y="325"/>
                </a:cubicBezTo>
                <a:cubicBezTo>
                  <a:pt x="211" y="327"/>
                  <a:pt x="211" y="327"/>
                  <a:pt x="211" y="327"/>
                </a:cubicBezTo>
                <a:cubicBezTo>
                  <a:pt x="213" y="333"/>
                  <a:pt x="213" y="333"/>
                  <a:pt x="213" y="333"/>
                </a:cubicBezTo>
                <a:cubicBezTo>
                  <a:pt x="218" y="334"/>
                  <a:pt x="218" y="334"/>
                  <a:pt x="218" y="334"/>
                </a:cubicBezTo>
                <a:cubicBezTo>
                  <a:pt x="229" y="334"/>
                  <a:pt x="229" y="334"/>
                  <a:pt x="229" y="334"/>
                </a:cubicBezTo>
                <a:cubicBezTo>
                  <a:pt x="237" y="338"/>
                  <a:pt x="237" y="338"/>
                  <a:pt x="237" y="338"/>
                </a:cubicBezTo>
                <a:cubicBezTo>
                  <a:pt x="237" y="347"/>
                  <a:pt x="237" y="347"/>
                  <a:pt x="237" y="347"/>
                </a:cubicBezTo>
                <a:cubicBezTo>
                  <a:pt x="238" y="354"/>
                  <a:pt x="238" y="354"/>
                  <a:pt x="238" y="354"/>
                </a:cubicBezTo>
                <a:cubicBezTo>
                  <a:pt x="236" y="359"/>
                  <a:pt x="236" y="359"/>
                  <a:pt x="236" y="359"/>
                </a:cubicBezTo>
                <a:cubicBezTo>
                  <a:pt x="241" y="365"/>
                  <a:pt x="241" y="365"/>
                  <a:pt x="241" y="365"/>
                </a:cubicBezTo>
                <a:cubicBezTo>
                  <a:pt x="243" y="376"/>
                  <a:pt x="243" y="376"/>
                  <a:pt x="243" y="376"/>
                </a:cubicBezTo>
                <a:cubicBezTo>
                  <a:pt x="273" y="377"/>
                  <a:pt x="273" y="377"/>
                  <a:pt x="273" y="377"/>
                </a:cubicBezTo>
                <a:cubicBezTo>
                  <a:pt x="273" y="395"/>
                  <a:pt x="273" y="395"/>
                  <a:pt x="273" y="395"/>
                </a:cubicBezTo>
                <a:cubicBezTo>
                  <a:pt x="282" y="398"/>
                  <a:pt x="282" y="398"/>
                  <a:pt x="282" y="398"/>
                </a:cubicBezTo>
                <a:cubicBezTo>
                  <a:pt x="289" y="409"/>
                  <a:pt x="289" y="409"/>
                  <a:pt x="289" y="409"/>
                </a:cubicBezTo>
                <a:cubicBezTo>
                  <a:pt x="292" y="423"/>
                  <a:pt x="292" y="423"/>
                  <a:pt x="292" y="423"/>
                </a:cubicBezTo>
                <a:cubicBezTo>
                  <a:pt x="287" y="432"/>
                  <a:pt x="287" y="432"/>
                  <a:pt x="287" y="432"/>
                </a:cubicBezTo>
                <a:cubicBezTo>
                  <a:pt x="282" y="445"/>
                  <a:pt x="282" y="445"/>
                  <a:pt x="282" y="445"/>
                </a:cubicBezTo>
                <a:cubicBezTo>
                  <a:pt x="282" y="445"/>
                  <a:pt x="282" y="445"/>
                  <a:pt x="282" y="445"/>
                </a:cubicBezTo>
                <a:cubicBezTo>
                  <a:pt x="283" y="447"/>
                  <a:pt x="283" y="447"/>
                  <a:pt x="283" y="447"/>
                </a:cubicBezTo>
                <a:cubicBezTo>
                  <a:pt x="282" y="450"/>
                  <a:pt x="282" y="450"/>
                  <a:pt x="282" y="450"/>
                </a:cubicBezTo>
                <a:cubicBezTo>
                  <a:pt x="286" y="453"/>
                  <a:pt x="286" y="453"/>
                  <a:pt x="286" y="453"/>
                </a:cubicBezTo>
                <a:cubicBezTo>
                  <a:pt x="287" y="458"/>
                  <a:pt x="287" y="458"/>
                  <a:pt x="287" y="458"/>
                </a:cubicBezTo>
                <a:cubicBezTo>
                  <a:pt x="289" y="463"/>
                  <a:pt x="289" y="463"/>
                  <a:pt x="289" y="463"/>
                </a:cubicBezTo>
                <a:cubicBezTo>
                  <a:pt x="289" y="471"/>
                  <a:pt x="289" y="471"/>
                  <a:pt x="289" y="471"/>
                </a:cubicBezTo>
                <a:cubicBezTo>
                  <a:pt x="289" y="479"/>
                  <a:pt x="289" y="479"/>
                  <a:pt x="289" y="479"/>
                </a:cubicBezTo>
                <a:cubicBezTo>
                  <a:pt x="288" y="483"/>
                  <a:pt x="288" y="483"/>
                  <a:pt x="288" y="483"/>
                </a:cubicBezTo>
                <a:cubicBezTo>
                  <a:pt x="290" y="486"/>
                  <a:pt x="290" y="486"/>
                  <a:pt x="290" y="486"/>
                </a:cubicBezTo>
                <a:cubicBezTo>
                  <a:pt x="296" y="485"/>
                  <a:pt x="296" y="485"/>
                  <a:pt x="296" y="485"/>
                </a:cubicBezTo>
                <a:cubicBezTo>
                  <a:pt x="298" y="486"/>
                  <a:pt x="298" y="486"/>
                  <a:pt x="298" y="486"/>
                </a:cubicBezTo>
                <a:cubicBezTo>
                  <a:pt x="304" y="487"/>
                  <a:pt x="304" y="487"/>
                  <a:pt x="304" y="487"/>
                </a:cubicBezTo>
                <a:cubicBezTo>
                  <a:pt x="308" y="487"/>
                  <a:pt x="308" y="487"/>
                  <a:pt x="308" y="487"/>
                </a:cubicBezTo>
                <a:cubicBezTo>
                  <a:pt x="311" y="488"/>
                  <a:pt x="311" y="488"/>
                  <a:pt x="311" y="488"/>
                </a:cubicBezTo>
                <a:cubicBezTo>
                  <a:pt x="319" y="484"/>
                  <a:pt x="319" y="484"/>
                  <a:pt x="319" y="484"/>
                </a:cubicBezTo>
                <a:cubicBezTo>
                  <a:pt x="319" y="484"/>
                  <a:pt x="324" y="489"/>
                  <a:pt x="327" y="489"/>
                </a:cubicBezTo>
                <a:cubicBezTo>
                  <a:pt x="329" y="497"/>
                  <a:pt x="329" y="497"/>
                  <a:pt x="329" y="497"/>
                </a:cubicBezTo>
                <a:cubicBezTo>
                  <a:pt x="332" y="510"/>
                  <a:pt x="332" y="510"/>
                  <a:pt x="332" y="510"/>
                </a:cubicBezTo>
                <a:cubicBezTo>
                  <a:pt x="335" y="518"/>
                  <a:pt x="335" y="518"/>
                  <a:pt x="335" y="518"/>
                </a:cubicBezTo>
                <a:cubicBezTo>
                  <a:pt x="339" y="519"/>
                  <a:pt x="339" y="519"/>
                  <a:pt x="339" y="519"/>
                </a:cubicBezTo>
                <a:cubicBezTo>
                  <a:pt x="345" y="515"/>
                  <a:pt x="345" y="515"/>
                  <a:pt x="345" y="515"/>
                </a:cubicBezTo>
                <a:cubicBezTo>
                  <a:pt x="350" y="517"/>
                  <a:pt x="350" y="517"/>
                  <a:pt x="350" y="517"/>
                </a:cubicBezTo>
                <a:cubicBezTo>
                  <a:pt x="352" y="520"/>
                  <a:pt x="352" y="520"/>
                  <a:pt x="352" y="520"/>
                </a:cubicBezTo>
                <a:cubicBezTo>
                  <a:pt x="352" y="528"/>
                  <a:pt x="352" y="528"/>
                  <a:pt x="352" y="528"/>
                </a:cubicBezTo>
                <a:cubicBezTo>
                  <a:pt x="351" y="534"/>
                  <a:pt x="351" y="534"/>
                  <a:pt x="351" y="534"/>
                </a:cubicBezTo>
                <a:cubicBezTo>
                  <a:pt x="352" y="539"/>
                  <a:pt x="352" y="539"/>
                  <a:pt x="352" y="539"/>
                </a:cubicBezTo>
                <a:cubicBezTo>
                  <a:pt x="350" y="547"/>
                  <a:pt x="350" y="547"/>
                  <a:pt x="350" y="547"/>
                </a:cubicBezTo>
                <a:cubicBezTo>
                  <a:pt x="353" y="545"/>
                  <a:pt x="353" y="545"/>
                  <a:pt x="353" y="545"/>
                </a:cubicBezTo>
                <a:cubicBezTo>
                  <a:pt x="361" y="546"/>
                  <a:pt x="361" y="546"/>
                  <a:pt x="361" y="546"/>
                </a:cubicBezTo>
                <a:cubicBezTo>
                  <a:pt x="361" y="549"/>
                  <a:pt x="361" y="549"/>
                  <a:pt x="361" y="549"/>
                </a:cubicBezTo>
                <a:cubicBezTo>
                  <a:pt x="364" y="557"/>
                  <a:pt x="364" y="557"/>
                  <a:pt x="364" y="557"/>
                </a:cubicBezTo>
                <a:cubicBezTo>
                  <a:pt x="365" y="560"/>
                  <a:pt x="365" y="560"/>
                  <a:pt x="365" y="560"/>
                </a:cubicBezTo>
                <a:cubicBezTo>
                  <a:pt x="365" y="564"/>
                  <a:pt x="365" y="564"/>
                  <a:pt x="365" y="564"/>
                </a:cubicBezTo>
                <a:cubicBezTo>
                  <a:pt x="366" y="576"/>
                  <a:pt x="366" y="576"/>
                  <a:pt x="366" y="576"/>
                </a:cubicBezTo>
                <a:cubicBezTo>
                  <a:pt x="364" y="578"/>
                  <a:pt x="364" y="578"/>
                  <a:pt x="364" y="578"/>
                </a:cubicBezTo>
                <a:cubicBezTo>
                  <a:pt x="362" y="578"/>
                  <a:pt x="362" y="578"/>
                  <a:pt x="362" y="578"/>
                </a:cubicBezTo>
                <a:cubicBezTo>
                  <a:pt x="357" y="580"/>
                  <a:pt x="357" y="580"/>
                  <a:pt x="357" y="580"/>
                </a:cubicBezTo>
                <a:cubicBezTo>
                  <a:pt x="355" y="584"/>
                  <a:pt x="355" y="584"/>
                  <a:pt x="355" y="584"/>
                </a:cubicBezTo>
                <a:cubicBezTo>
                  <a:pt x="354" y="583"/>
                  <a:pt x="354" y="583"/>
                  <a:pt x="354" y="583"/>
                </a:cubicBezTo>
                <a:cubicBezTo>
                  <a:pt x="346" y="588"/>
                  <a:pt x="346" y="588"/>
                  <a:pt x="346" y="588"/>
                </a:cubicBezTo>
                <a:cubicBezTo>
                  <a:pt x="346" y="590"/>
                  <a:pt x="346" y="590"/>
                  <a:pt x="346" y="590"/>
                </a:cubicBezTo>
                <a:cubicBezTo>
                  <a:pt x="342" y="590"/>
                  <a:pt x="342" y="590"/>
                  <a:pt x="342" y="590"/>
                </a:cubicBezTo>
                <a:cubicBezTo>
                  <a:pt x="340" y="592"/>
                  <a:pt x="340" y="592"/>
                  <a:pt x="340" y="592"/>
                </a:cubicBezTo>
                <a:cubicBezTo>
                  <a:pt x="336" y="596"/>
                  <a:pt x="336" y="596"/>
                  <a:pt x="336" y="596"/>
                </a:cubicBezTo>
                <a:cubicBezTo>
                  <a:pt x="333" y="597"/>
                  <a:pt x="333" y="597"/>
                  <a:pt x="333" y="597"/>
                </a:cubicBezTo>
                <a:cubicBezTo>
                  <a:pt x="334" y="600"/>
                  <a:pt x="334" y="600"/>
                  <a:pt x="334" y="600"/>
                </a:cubicBezTo>
                <a:cubicBezTo>
                  <a:pt x="332" y="601"/>
                  <a:pt x="332" y="601"/>
                  <a:pt x="332" y="601"/>
                </a:cubicBezTo>
                <a:cubicBezTo>
                  <a:pt x="328" y="601"/>
                  <a:pt x="328" y="601"/>
                  <a:pt x="328" y="601"/>
                </a:cubicBezTo>
                <a:cubicBezTo>
                  <a:pt x="322" y="609"/>
                  <a:pt x="322" y="609"/>
                  <a:pt x="322" y="609"/>
                </a:cubicBezTo>
                <a:cubicBezTo>
                  <a:pt x="322" y="612"/>
                  <a:pt x="322" y="612"/>
                  <a:pt x="322" y="612"/>
                </a:cubicBezTo>
                <a:cubicBezTo>
                  <a:pt x="322" y="615"/>
                  <a:pt x="322" y="615"/>
                  <a:pt x="322" y="615"/>
                </a:cubicBezTo>
                <a:cubicBezTo>
                  <a:pt x="320" y="615"/>
                  <a:pt x="320" y="615"/>
                  <a:pt x="320" y="615"/>
                </a:cubicBezTo>
                <a:cubicBezTo>
                  <a:pt x="318" y="617"/>
                  <a:pt x="318" y="617"/>
                  <a:pt x="318" y="617"/>
                </a:cubicBezTo>
                <a:cubicBezTo>
                  <a:pt x="314" y="624"/>
                  <a:pt x="314" y="624"/>
                  <a:pt x="314" y="624"/>
                </a:cubicBezTo>
                <a:cubicBezTo>
                  <a:pt x="309" y="631"/>
                  <a:pt x="309" y="631"/>
                  <a:pt x="309" y="631"/>
                </a:cubicBezTo>
                <a:cubicBezTo>
                  <a:pt x="309" y="632"/>
                  <a:pt x="309" y="632"/>
                  <a:pt x="309" y="632"/>
                </a:cubicBezTo>
                <a:cubicBezTo>
                  <a:pt x="306" y="634"/>
                  <a:pt x="306" y="634"/>
                  <a:pt x="306" y="634"/>
                </a:cubicBezTo>
                <a:cubicBezTo>
                  <a:pt x="306" y="636"/>
                  <a:pt x="306" y="636"/>
                  <a:pt x="306" y="636"/>
                </a:cubicBezTo>
                <a:cubicBezTo>
                  <a:pt x="307" y="636"/>
                  <a:pt x="307" y="636"/>
                  <a:pt x="307" y="636"/>
                </a:cubicBezTo>
                <a:cubicBezTo>
                  <a:pt x="311" y="637"/>
                  <a:pt x="311" y="637"/>
                  <a:pt x="311" y="637"/>
                </a:cubicBezTo>
                <a:cubicBezTo>
                  <a:pt x="319" y="635"/>
                  <a:pt x="319" y="635"/>
                  <a:pt x="319" y="635"/>
                </a:cubicBezTo>
                <a:cubicBezTo>
                  <a:pt x="322" y="637"/>
                  <a:pt x="322" y="637"/>
                  <a:pt x="322" y="637"/>
                </a:cubicBezTo>
                <a:cubicBezTo>
                  <a:pt x="324" y="639"/>
                  <a:pt x="324" y="639"/>
                  <a:pt x="324" y="639"/>
                </a:cubicBezTo>
                <a:cubicBezTo>
                  <a:pt x="326" y="643"/>
                  <a:pt x="326" y="643"/>
                  <a:pt x="326" y="643"/>
                </a:cubicBezTo>
                <a:cubicBezTo>
                  <a:pt x="330" y="644"/>
                  <a:pt x="330" y="644"/>
                  <a:pt x="330" y="644"/>
                </a:cubicBezTo>
                <a:cubicBezTo>
                  <a:pt x="332" y="648"/>
                  <a:pt x="332" y="648"/>
                  <a:pt x="332" y="648"/>
                </a:cubicBezTo>
                <a:cubicBezTo>
                  <a:pt x="336" y="656"/>
                  <a:pt x="336" y="656"/>
                  <a:pt x="336" y="656"/>
                </a:cubicBezTo>
                <a:cubicBezTo>
                  <a:pt x="338" y="655"/>
                  <a:pt x="338" y="655"/>
                  <a:pt x="338" y="655"/>
                </a:cubicBezTo>
                <a:cubicBezTo>
                  <a:pt x="342" y="652"/>
                  <a:pt x="342" y="652"/>
                  <a:pt x="342" y="652"/>
                </a:cubicBezTo>
                <a:cubicBezTo>
                  <a:pt x="344" y="652"/>
                  <a:pt x="344" y="652"/>
                  <a:pt x="344" y="652"/>
                </a:cubicBezTo>
                <a:cubicBezTo>
                  <a:pt x="348" y="659"/>
                  <a:pt x="348" y="659"/>
                  <a:pt x="348" y="659"/>
                </a:cubicBezTo>
                <a:cubicBezTo>
                  <a:pt x="351" y="660"/>
                  <a:pt x="351" y="660"/>
                  <a:pt x="351" y="660"/>
                </a:cubicBezTo>
                <a:cubicBezTo>
                  <a:pt x="357" y="662"/>
                  <a:pt x="357" y="662"/>
                  <a:pt x="357" y="662"/>
                </a:cubicBezTo>
                <a:cubicBezTo>
                  <a:pt x="360" y="666"/>
                  <a:pt x="360" y="666"/>
                  <a:pt x="360" y="666"/>
                </a:cubicBezTo>
                <a:cubicBezTo>
                  <a:pt x="361" y="670"/>
                  <a:pt x="361" y="670"/>
                  <a:pt x="361" y="670"/>
                </a:cubicBezTo>
                <a:cubicBezTo>
                  <a:pt x="363" y="670"/>
                  <a:pt x="363" y="670"/>
                  <a:pt x="363" y="670"/>
                </a:cubicBezTo>
                <a:cubicBezTo>
                  <a:pt x="372" y="674"/>
                  <a:pt x="372" y="674"/>
                  <a:pt x="372" y="674"/>
                </a:cubicBezTo>
                <a:cubicBezTo>
                  <a:pt x="377" y="683"/>
                  <a:pt x="377" y="683"/>
                  <a:pt x="377" y="683"/>
                </a:cubicBezTo>
                <a:cubicBezTo>
                  <a:pt x="381" y="686"/>
                  <a:pt x="381" y="686"/>
                  <a:pt x="381" y="686"/>
                </a:cubicBezTo>
                <a:cubicBezTo>
                  <a:pt x="380" y="689"/>
                  <a:pt x="380" y="689"/>
                  <a:pt x="380" y="689"/>
                </a:cubicBezTo>
                <a:cubicBezTo>
                  <a:pt x="376" y="696"/>
                  <a:pt x="376" y="696"/>
                  <a:pt x="376" y="696"/>
                </a:cubicBezTo>
                <a:cubicBezTo>
                  <a:pt x="378" y="698"/>
                  <a:pt x="378" y="698"/>
                  <a:pt x="378" y="698"/>
                </a:cubicBezTo>
                <a:cubicBezTo>
                  <a:pt x="378" y="700"/>
                  <a:pt x="378" y="700"/>
                  <a:pt x="378" y="700"/>
                </a:cubicBezTo>
                <a:cubicBezTo>
                  <a:pt x="381" y="703"/>
                  <a:pt x="381" y="703"/>
                  <a:pt x="381" y="703"/>
                </a:cubicBezTo>
                <a:cubicBezTo>
                  <a:pt x="385" y="708"/>
                  <a:pt x="385" y="708"/>
                  <a:pt x="385" y="708"/>
                </a:cubicBezTo>
                <a:cubicBezTo>
                  <a:pt x="386" y="707"/>
                  <a:pt x="386" y="706"/>
                  <a:pt x="387" y="706"/>
                </a:cubicBezTo>
                <a:cubicBezTo>
                  <a:pt x="392" y="702"/>
                  <a:pt x="395" y="696"/>
                  <a:pt x="396" y="690"/>
                </a:cubicBezTo>
                <a:cubicBezTo>
                  <a:pt x="398" y="683"/>
                  <a:pt x="400" y="677"/>
                  <a:pt x="402" y="670"/>
                </a:cubicBezTo>
                <a:cubicBezTo>
                  <a:pt x="402" y="670"/>
                  <a:pt x="402" y="670"/>
                  <a:pt x="402" y="670"/>
                </a:cubicBezTo>
                <a:cubicBezTo>
                  <a:pt x="402" y="670"/>
                  <a:pt x="402" y="670"/>
                  <a:pt x="402" y="670"/>
                </a:cubicBezTo>
                <a:cubicBezTo>
                  <a:pt x="402" y="670"/>
                  <a:pt x="402" y="670"/>
                  <a:pt x="402" y="670"/>
                </a:cubicBezTo>
                <a:cubicBezTo>
                  <a:pt x="400" y="664"/>
                  <a:pt x="401" y="661"/>
                  <a:pt x="405" y="659"/>
                </a:cubicBezTo>
                <a:cubicBezTo>
                  <a:pt x="407" y="658"/>
                  <a:pt x="408" y="658"/>
                  <a:pt x="410" y="657"/>
                </a:cubicBezTo>
                <a:cubicBezTo>
                  <a:pt x="411" y="652"/>
                  <a:pt x="413" y="647"/>
                  <a:pt x="416" y="642"/>
                </a:cubicBezTo>
                <a:cubicBezTo>
                  <a:pt x="417" y="642"/>
                  <a:pt x="418" y="641"/>
                  <a:pt x="419" y="641"/>
                </a:cubicBezTo>
                <a:cubicBezTo>
                  <a:pt x="420" y="641"/>
                  <a:pt x="421" y="642"/>
                  <a:pt x="421" y="643"/>
                </a:cubicBezTo>
                <a:cubicBezTo>
                  <a:pt x="422" y="645"/>
                  <a:pt x="422" y="647"/>
                  <a:pt x="423" y="649"/>
                </a:cubicBezTo>
                <a:cubicBezTo>
                  <a:pt x="427" y="648"/>
                  <a:pt x="429" y="645"/>
                  <a:pt x="430" y="642"/>
                </a:cubicBezTo>
                <a:cubicBezTo>
                  <a:pt x="436" y="629"/>
                  <a:pt x="442" y="616"/>
                  <a:pt x="450" y="604"/>
                </a:cubicBezTo>
                <a:cubicBezTo>
                  <a:pt x="456" y="596"/>
                  <a:pt x="459" y="586"/>
                  <a:pt x="454" y="576"/>
                </a:cubicBezTo>
                <a:cubicBezTo>
                  <a:pt x="453" y="575"/>
                  <a:pt x="453" y="574"/>
                  <a:pt x="453" y="572"/>
                </a:cubicBezTo>
                <a:cubicBezTo>
                  <a:pt x="451" y="560"/>
                  <a:pt x="453" y="549"/>
                  <a:pt x="463" y="540"/>
                </a:cubicBezTo>
                <a:cubicBezTo>
                  <a:pt x="467" y="537"/>
                  <a:pt x="472" y="533"/>
                  <a:pt x="475" y="529"/>
                </a:cubicBezTo>
                <a:cubicBezTo>
                  <a:pt x="482" y="522"/>
                  <a:pt x="490" y="518"/>
                  <a:pt x="498" y="515"/>
                </a:cubicBezTo>
                <a:cubicBezTo>
                  <a:pt x="503" y="513"/>
                  <a:pt x="507" y="512"/>
                  <a:pt x="510" y="508"/>
                </a:cubicBezTo>
                <a:cubicBezTo>
                  <a:pt x="513" y="505"/>
                  <a:pt x="517" y="503"/>
                  <a:pt x="518" y="499"/>
                </a:cubicBezTo>
                <a:cubicBezTo>
                  <a:pt x="518" y="498"/>
                  <a:pt x="520" y="497"/>
                  <a:pt x="521" y="497"/>
                </a:cubicBezTo>
                <a:cubicBezTo>
                  <a:pt x="526" y="498"/>
                  <a:pt x="530" y="497"/>
                  <a:pt x="534" y="497"/>
                </a:cubicBezTo>
                <a:cubicBezTo>
                  <a:pt x="538" y="496"/>
                  <a:pt x="542" y="497"/>
                  <a:pt x="546" y="497"/>
                </a:cubicBezTo>
                <a:cubicBezTo>
                  <a:pt x="554" y="497"/>
                  <a:pt x="561" y="495"/>
                  <a:pt x="566" y="488"/>
                </a:cubicBezTo>
                <a:cubicBezTo>
                  <a:pt x="568" y="485"/>
                  <a:pt x="573" y="484"/>
                  <a:pt x="576" y="482"/>
                </a:cubicBezTo>
                <a:cubicBezTo>
                  <a:pt x="579" y="480"/>
                  <a:pt x="580" y="477"/>
                  <a:pt x="579" y="474"/>
                </a:cubicBezTo>
                <a:cubicBezTo>
                  <a:pt x="578" y="471"/>
                  <a:pt x="579" y="467"/>
                  <a:pt x="581" y="464"/>
                </a:cubicBezTo>
                <a:cubicBezTo>
                  <a:pt x="585" y="457"/>
                  <a:pt x="588" y="449"/>
                  <a:pt x="593" y="443"/>
                </a:cubicBezTo>
                <a:cubicBezTo>
                  <a:pt x="597" y="437"/>
                  <a:pt x="598" y="431"/>
                  <a:pt x="598" y="425"/>
                </a:cubicBezTo>
                <a:cubicBezTo>
                  <a:pt x="597" y="420"/>
                  <a:pt x="597" y="415"/>
                  <a:pt x="600" y="411"/>
                </a:cubicBezTo>
                <a:cubicBezTo>
                  <a:pt x="605" y="403"/>
                  <a:pt x="606" y="394"/>
                  <a:pt x="607" y="385"/>
                </a:cubicBezTo>
                <a:cubicBezTo>
                  <a:pt x="607" y="374"/>
                  <a:pt x="607" y="363"/>
                  <a:pt x="607" y="352"/>
                </a:cubicBezTo>
                <a:cubicBezTo>
                  <a:pt x="607" y="344"/>
                  <a:pt x="606" y="337"/>
                  <a:pt x="606" y="329"/>
                </a:cubicBezTo>
                <a:cubicBezTo>
                  <a:pt x="606" y="325"/>
                  <a:pt x="608" y="322"/>
                  <a:pt x="611" y="320"/>
                </a:cubicBezTo>
                <a:cubicBezTo>
                  <a:pt x="621" y="316"/>
                  <a:pt x="626" y="308"/>
                  <a:pt x="629" y="299"/>
                </a:cubicBezTo>
                <a:cubicBezTo>
                  <a:pt x="630" y="297"/>
                  <a:pt x="631" y="295"/>
                  <a:pt x="632" y="293"/>
                </a:cubicBezTo>
                <a:cubicBezTo>
                  <a:pt x="635" y="287"/>
                  <a:pt x="638" y="282"/>
                  <a:pt x="643" y="278"/>
                </a:cubicBezTo>
                <a:cubicBezTo>
                  <a:pt x="649" y="273"/>
                  <a:pt x="654" y="268"/>
                  <a:pt x="659" y="262"/>
                </a:cubicBezTo>
                <a:cubicBezTo>
                  <a:pt x="665" y="256"/>
                  <a:pt x="669" y="250"/>
                  <a:pt x="671" y="243"/>
                </a:cubicBezTo>
                <a:cubicBezTo>
                  <a:pt x="674" y="236"/>
                  <a:pt x="676" y="220"/>
                  <a:pt x="674" y="214"/>
                </a:cubicBezTo>
                <a:close/>
                <a:moveTo>
                  <a:pt x="399" y="103"/>
                </a:moveTo>
                <a:cubicBezTo>
                  <a:pt x="398" y="105"/>
                  <a:pt x="394" y="106"/>
                  <a:pt x="392" y="105"/>
                </a:cubicBezTo>
                <a:cubicBezTo>
                  <a:pt x="390" y="103"/>
                  <a:pt x="390" y="101"/>
                  <a:pt x="391" y="99"/>
                </a:cubicBezTo>
                <a:cubicBezTo>
                  <a:pt x="391" y="98"/>
                  <a:pt x="392" y="97"/>
                  <a:pt x="393" y="95"/>
                </a:cubicBezTo>
                <a:cubicBezTo>
                  <a:pt x="394" y="96"/>
                  <a:pt x="394" y="97"/>
                  <a:pt x="394" y="98"/>
                </a:cubicBezTo>
                <a:cubicBezTo>
                  <a:pt x="395" y="100"/>
                  <a:pt x="397" y="101"/>
                  <a:pt x="399" y="101"/>
                </a:cubicBezTo>
                <a:cubicBezTo>
                  <a:pt x="400" y="100"/>
                  <a:pt x="400" y="100"/>
                  <a:pt x="401" y="99"/>
                </a:cubicBezTo>
                <a:cubicBezTo>
                  <a:pt x="401" y="101"/>
                  <a:pt x="400" y="102"/>
                  <a:pt x="399" y="103"/>
                </a:cubicBezTo>
                <a:close/>
                <a:moveTo>
                  <a:pt x="420" y="126"/>
                </a:moveTo>
                <a:cubicBezTo>
                  <a:pt x="420" y="126"/>
                  <a:pt x="420" y="125"/>
                  <a:pt x="420" y="125"/>
                </a:cubicBezTo>
                <a:cubicBezTo>
                  <a:pt x="421" y="124"/>
                  <a:pt x="422" y="124"/>
                  <a:pt x="424" y="123"/>
                </a:cubicBezTo>
                <a:cubicBezTo>
                  <a:pt x="424" y="123"/>
                  <a:pt x="425" y="124"/>
                  <a:pt x="425" y="125"/>
                </a:cubicBezTo>
                <a:cubicBezTo>
                  <a:pt x="425" y="125"/>
                  <a:pt x="424" y="126"/>
                  <a:pt x="424" y="126"/>
                </a:cubicBezTo>
                <a:cubicBezTo>
                  <a:pt x="422" y="126"/>
                  <a:pt x="421" y="126"/>
                  <a:pt x="420" y="126"/>
                </a:cubicBezTo>
                <a:close/>
                <a:moveTo>
                  <a:pt x="425" y="173"/>
                </a:moveTo>
                <a:cubicBezTo>
                  <a:pt x="425" y="173"/>
                  <a:pt x="424" y="173"/>
                  <a:pt x="424" y="173"/>
                </a:cubicBezTo>
                <a:cubicBezTo>
                  <a:pt x="423" y="171"/>
                  <a:pt x="422" y="169"/>
                  <a:pt x="421" y="168"/>
                </a:cubicBezTo>
                <a:cubicBezTo>
                  <a:pt x="420" y="166"/>
                  <a:pt x="420" y="165"/>
                  <a:pt x="422" y="165"/>
                </a:cubicBezTo>
                <a:cubicBezTo>
                  <a:pt x="422" y="164"/>
                  <a:pt x="423" y="165"/>
                  <a:pt x="423" y="166"/>
                </a:cubicBezTo>
                <a:cubicBezTo>
                  <a:pt x="424" y="167"/>
                  <a:pt x="425" y="169"/>
                  <a:pt x="426" y="171"/>
                </a:cubicBezTo>
                <a:cubicBezTo>
                  <a:pt x="426" y="172"/>
                  <a:pt x="425" y="172"/>
                  <a:pt x="425" y="173"/>
                </a:cubicBezTo>
                <a:close/>
                <a:moveTo>
                  <a:pt x="439" y="414"/>
                </a:moveTo>
                <a:cubicBezTo>
                  <a:pt x="438" y="413"/>
                  <a:pt x="438" y="413"/>
                  <a:pt x="438" y="413"/>
                </a:cubicBezTo>
                <a:cubicBezTo>
                  <a:pt x="439" y="413"/>
                  <a:pt x="439" y="413"/>
                  <a:pt x="439" y="413"/>
                </a:cubicBezTo>
                <a:lnTo>
                  <a:pt x="439" y="414"/>
                </a:lnTo>
                <a:close/>
              </a:path>
            </a:pathLst>
          </a:custGeom>
          <a:solidFill>
            <a:schemeClr val="tx1">
              <a:lumMod val="40000"/>
              <a:lumOff val="60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46521616-8652-D6E2-9D66-259ABB2DF2B4}"/>
              </a:ext>
            </a:extLst>
          </p:cNvPr>
          <p:cNvSpPr>
            <a:spLocks noEditPoints="1"/>
          </p:cNvSpPr>
          <p:nvPr/>
        </p:nvSpPr>
        <p:spPr bwMode="auto">
          <a:xfrm>
            <a:off x="15857162" y="8597901"/>
            <a:ext cx="449264" cy="174626"/>
          </a:xfrm>
          <a:custGeom>
            <a:avLst/>
            <a:gdLst>
              <a:gd name="T0" fmla="*/ 0 w 143"/>
              <a:gd name="T1" fmla="*/ 41 h 56"/>
              <a:gd name="T2" fmla="*/ 4 w 143"/>
              <a:gd name="T3" fmla="*/ 42 h 56"/>
              <a:gd name="T4" fmla="*/ 0 w 143"/>
              <a:gd name="T5" fmla="*/ 41 h 56"/>
              <a:gd name="T6" fmla="*/ 141 w 143"/>
              <a:gd name="T7" fmla="*/ 14 h 56"/>
              <a:gd name="T8" fmla="*/ 133 w 143"/>
              <a:gd name="T9" fmla="*/ 11 h 56"/>
              <a:gd name="T10" fmla="*/ 133 w 143"/>
              <a:gd name="T11" fmla="*/ 11 h 56"/>
              <a:gd name="T12" fmla="*/ 134 w 143"/>
              <a:gd name="T13" fmla="*/ 12 h 56"/>
              <a:gd name="T14" fmla="*/ 132 w 143"/>
              <a:gd name="T15" fmla="*/ 12 h 56"/>
              <a:gd name="T16" fmla="*/ 133 w 143"/>
              <a:gd name="T17" fmla="*/ 11 h 56"/>
              <a:gd name="T18" fmla="*/ 117 w 143"/>
              <a:gd name="T19" fmla="*/ 4 h 56"/>
              <a:gd name="T20" fmla="*/ 99 w 143"/>
              <a:gd name="T21" fmla="*/ 2 h 56"/>
              <a:gd name="T22" fmla="*/ 78 w 143"/>
              <a:gd name="T23" fmla="*/ 3 h 56"/>
              <a:gd name="T24" fmla="*/ 62 w 143"/>
              <a:gd name="T25" fmla="*/ 4 h 56"/>
              <a:gd name="T26" fmla="*/ 57 w 143"/>
              <a:gd name="T27" fmla="*/ 4 h 56"/>
              <a:gd name="T28" fmla="*/ 56 w 143"/>
              <a:gd name="T29" fmla="*/ 6 h 56"/>
              <a:gd name="T30" fmla="*/ 51 w 143"/>
              <a:gd name="T31" fmla="*/ 9 h 56"/>
              <a:gd name="T32" fmla="*/ 45 w 143"/>
              <a:gd name="T33" fmla="*/ 14 h 56"/>
              <a:gd name="T34" fmla="*/ 37 w 143"/>
              <a:gd name="T35" fmla="*/ 20 h 56"/>
              <a:gd name="T36" fmla="*/ 36 w 143"/>
              <a:gd name="T37" fmla="*/ 27 h 56"/>
              <a:gd name="T38" fmla="*/ 30 w 143"/>
              <a:gd name="T39" fmla="*/ 33 h 56"/>
              <a:gd name="T40" fmla="*/ 25 w 143"/>
              <a:gd name="T41" fmla="*/ 36 h 56"/>
              <a:gd name="T42" fmla="*/ 19 w 143"/>
              <a:gd name="T43" fmla="*/ 40 h 56"/>
              <a:gd name="T44" fmla="*/ 17 w 143"/>
              <a:gd name="T45" fmla="*/ 44 h 56"/>
              <a:gd name="T46" fmla="*/ 15 w 143"/>
              <a:gd name="T47" fmla="*/ 44 h 56"/>
              <a:gd name="T48" fmla="*/ 30 w 143"/>
              <a:gd name="T49" fmla="*/ 49 h 56"/>
              <a:gd name="T50" fmla="*/ 60 w 143"/>
              <a:gd name="T51" fmla="*/ 55 h 56"/>
              <a:gd name="T52" fmla="*/ 63 w 143"/>
              <a:gd name="T53" fmla="*/ 56 h 56"/>
              <a:gd name="T54" fmla="*/ 72 w 143"/>
              <a:gd name="T55" fmla="*/ 54 h 56"/>
              <a:gd name="T56" fmla="*/ 76 w 143"/>
              <a:gd name="T57" fmla="*/ 41 h 56"/>
              <a:gd name="T58" fmla="*/ 81 w 143"/>
              <a:gd name="T59" fmla="*/ 41 h 56"/>
              <a:gd name="T60" fmla="*/ 88 w 143"/>
              <a:gd name="T61" fmla="*/ 38 h 56"/>
              <a:gd name="T62" fmla="*/ 93 w 143"/>
              <a:gd name="T63" fmla="*/ 40 h 56"/>
              <a:gd name="T64" fmla="*/ 97 w 143"/>
              <a:gd name="T65" fmla="*/ 41 h 56"/>
              <a:gd name="T66" fmla="*/ 98 w 143"/>
              <a:gd name="T67" fmla="*/ 39 h 56"/>
              <a:gd name="T68" fmla="*/ 102 w 143"/>
              <a:gd name="T69" fmla="*/ 37 h 56"/>
              <a:gd name="T70" fmla="*/ 105 w 143"/>
              <a:gd name="T71" fmla="*/ 34 h 56"/>
              <a:gd name="T72" fmla="*/ 107 w 143"/>
              <a:gd name="T73" fmla="*/ 33 h 56"/>
              <a:gd name="T74" fmla="*/ 110 w 143"/>
              <a:gd name="T75" fmla="*/ 27 h 56"/>
              <a:gd name="T76" fmla="*/ 113 w 143"/>
              <a:gd name="T77" fmla="*/ 27 h 56"/>
              <a:gd name="T78" fmla="*/ 115 w 143"/>
              <a:gd name="T79" fmla="*/ 24 h 56"/>
              <a:gd name="T80" fmla="*/ 120 w 143"/>
              <a:gd name="T81" fmla="*/ 27 h 56"/>
              <a:gd name="T82" fmla="*/ 125 w 143"/>
              <a:gd name="T83" fmla="*/ 25 h 56"/>
              <a:gd name="T84" fmla="*/ 131 w 143"/>
              <a:gd name="T85" fmla="*/ 22 h 56"/>
              <a:gd name="T86" fmla="*/ 135 w 143"/>
              <a:gd name="T87" fmla="*/ 19 h 56"/>
              <a:gd name="T88" fmla="*/ 143 w 143"/>
              <a:gd name="T89" fmla="*/ 20 h 56"/>
              <a:gd name="T90" fmla="*/ 143 w 143"/>
              <a:gd name="T91" fmla="*/ 17 h 56"/>
              <a:gd name="T92" fmla="*/ 141 w 143"/>
              <a:gd name="T93"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 h="56">
                <a:moveTo>
                  <a:pt x="0" y="41"/>
                </a:moveTo>
                <a:cubicBezTo>
                  <a:pt x="1" y="42"/>
                  <a:pt x="2" y="42"/>
                  <a:pt x="4" y="42"/>
                </a:cubicBezTo>
                <a:cubicBezTo>
                  <a:pt x="2" y="42"/>
                  <a:pt x="1" y="42"/>
                  <a:pt x="0" y="41"/>
                </a:cubicBezTo>
                <a:close/>
                <a:moveTo>
                  <a:pt x="141" y="14"/>
                </a:moveTo>
                <a:cubicBezTo>
                  <a:pt x="138" y="13"/>
                  <a:pt x="136" y="12"/>
                  <a:pt x="133" y="11"/>
                </a:cubicBezTo>
                <a:cubicBezTo>
                  <a:pt x="133" y="11"/>
                  <a:pt x="133" y="11"/>
                  <a:pt x="133" y="11"/>
                </a:cubicBezTo>
                <a:cubicBezTo>
                  <a:pt x="133" y="11"/>
                  <a:pt x="133" y="12"/>
                  <a:pt x="134" y="12"/>
                </a:cubicBezTo>
                <a:cubicBezTo>
                  <a:pt x="132" y="12"/>
                  <a:pt x="132" y="12"/>
                  <a:pt x="132" y="12"/>
                </a:cubicBezTo>
                <a:cubicBezTo>
                  <a:pt x="133" y="11"/>
                  <a:pt x="133" y="11"/>
                  <a:pt x="133" y="11"/>
                </a:cubicBezTo>
                <a:cubicBezTo>
                  <a:pt x="129" y="7"/>
                  <a:pt x="124" y="4"/>
                  <a:pt x="117" y="4"/>
                </a:cubicBezTo>
                <a:cubicBezTo>
                  <a:pt x="111" y="4"/>
                  <a:pt x="105" y="3"/>
                  <a:pt x="99" y="2"/>
                </a:cubicBezTo>
                <a:cubicBezTo>
                  <a:pt x="91" y="0"/>
                  <a:pt x="85" y="4"/>
                  <a:pt x="78" y="3"/>
                </a:cubicBezTo>
                <a:cubicBezTo>
                  <a:pt x="73" y="3"/>
                  <a:pt x="67" y="4"/>
                  <a:pt x="62" y="4"/>
                </a:cubicBezTo>
                <a:cubicBezTo>
                  <a:pt x="60" y="4"/>
                  <a:pt x="58" y="4"/>
                  <a:pt x="57" y="4"/>
                </a:cubicBezTo>
                <a:cubicBezTo>
                  <a:pt x="57" y="5"/>
                  <a:pt x="56" y="5"/>
                  <a:pt x="56" y="6"/>
                </a:cubicBezTo>
                <a:cubicBezTo>
                  <a:pt x="58" y="8"/>
                  <a:pt x="54" y="4"/>
                  <a:pt x="51" y="9"/>
                </a:cubicBezTo>
                <a:cubicBezTo>
                  <a:pt x="48" y="14"/>
                  <a:pt x="47" y="14"/>
                  <a:pt x="45" y="14"/>
                </a:cubicBezTo>
                <a:cubicBezTo>
                  <a:pt x="43" y="14"/>
                  <a:pt x="41" y="17"/>
                  <a:pt x="37" y="20"/>
                </a:cubicBezTo>
                <a:cubicBezTo>
                  <a:pt x="34" y="22"/>
                  <a:pt x="36" y="24"/>
                  <a:pt x="36" y="27"/>
                </a:cubicBezTo>
                <a:cubicBezTo>
                  <a:pt x="36" y="30"/>
                  <a:pt x="33" y="30"/>
                  <a:pt x="30" y="33"/>
                </a:cubicBezTo>
                <a:cubicBezTo>
                  <a:pt x="28" y="35"/>
                  <a:pt x="28" y="35"/>
                  <a:pt x="25" y="36"/>
                </a:cubicBezTo>
                <a:cubicBezTo>
                  <a:pt x="22" y="36"/>
                  <a:pt x="20" y="37"/>
                  <a:pt x="19" y="40"/>
                </a:cubicBezTo>
                <a:cubicBezTo>
                  <a:pt x="19" y="42"/>
                  <a:pt x="18" y="43"/>
                  <a:pt x="17" y="44"/>
                </a:cubicBezTo>
                <a:cubicBezTo>
                  <a:pt x="17" y="44"/>
                  <a:pt x="16" y="44"/>
                  <a:pt x="15" y="44"/>
                </a:cubicBezTo>
                <a:cubicBezTo>
                  <a:pt x="20" y="45"/>
                  <a:pt x="25" y="47"/>
                  <a:pt x="30" y="49"/>
                </a:cubicBezTo>
                <a:cubicBezTo>
                  <a:pt x="40" y="52"/>
                  <a:pt x="50" y="56"/>
                  <a:pt x="60" y="55"/>
                </a:cubicBezTo>
                <a:cubicBezTo>
                  <a:pt x="61" y="55"/>
                  <a:pt x="62" y="55"/>
                  <a:pt x="63" y="56"/>
                </a:cubicBezTo>
                <a:cubicBezTo>
                  <a:pt x="66" y="55"/>
                  <a:pt x="70" y="54"/>
                  <a:pt x="72" y="54"/>
                </a:cubicBezTo>
                <a:cubicBezTo>
                  <a:pt x="76" y="53"/>
                  <a:pt x="77" y="55"/>
                  <a:pt x="76" y="41"/>
                </a:cubicBezTo>
                <a:cubicBezTo>
                  <a:pt x="76" y="41"/>
                  <a:pt x="79" y="41"/>
                  <a:pt x="81" y="41"/>
                </a:cubicBezTo>
                <a:cubicBezTo>
                  <a:pt x="82" y="40"/>
                  <a:pt x="86" y="37"/>
                  <a:pt x="88" y="38"/>
                </a:cubicBezTo>
                <a:cubicBezTo>
                  <a:pt x="91" y="38"/>
                  <a:pt x="92" y="40"/>
                  <a:pt x="93" y="40"/>
                </a:cubicBezTo>
                <a:cubicBezTo>
                  <a:pt x="95" y="40"/>
                  <a:pt x="97" y="41"/>
                  <a:pt x="97" y="41"/>
                </a:cubicBezTo>
                <a:cubicBezTo>
                  <a:pt x="97" y="41"/>
                  <a:pt x="97" y="39"/>
                  <a:pt x="98" y="39"/>
                </a:cubicBezTo>
                <a:cubicBezTo>
                  <a:pt x="99" y="39"/>
                  <a:pt x="102" y="37"/>
                  <a:pt x="102" y="37"/>
                </a:cubicBezTo>
                <a:cubicBezTo>
                  <a:pt x="105" y="34"/>
                  <a:pt x="105" y="34"/>
                  <a:pt x="105" y="34"/>
                </a:cubicBezTo>
                <a:cubicBezTo>
                  <a:pt x="107" y="33"/>
                  <a:pt x="107" y="33"/>
                  <a:pt x="107" y="33"/>
                </a:cubicBezTo>
                <a:cubicBezTo>
                  <a:pt x="107" y="33"/>
                  <a:pt x="107" y="29"/>
                  <a:pt x="110" y="27"/>
                </a:cubicBezTo>
                <a:cubicBezTo>
                  <a:pt x="113" y="27"/>
                  <a:pt x="113" y="27"/>
                  <a:pt x="113" y="27"/>
                </a:cubicBezTo>
                <a:cubicBezTo>
                  <a:pt x="113" y="27"/>
                  <a:pt x="114" y="23"/>
                  <a:pt x="115" y="24"/>
                </a:cubicBezTo>
                <a:cubicBezTo>
                  <a:pt x="117" y="25"/>
                  <a:pt x="115" y="27"/>
                  <a:pt x="120" y="27"/>
                </a:cubicBezTo>
                <a:cubicBezTo>
                  <a:pt x="125" y="27"/>
                  <a:pt x="123" y="25"/>
                  <a:pt x="125" y="25"/>
                </a:cubicBezTo>
                <a:cubicBezTo>
                  <a:pt x="126" y="25"/>
                  <a:pt x="129" y="24"/>
                  <a:pt x="131" y="22"/>
                </a:cubicBezTo>
                <a:cubicBezTo>
                  <a:pt x="133" y="21"/>
                  <a:pt x="132" y="18"/>
                  <a:pt x="135" y="19"/>
                </a:cubicBezTo>
                <a:cubicBezTo>
                  <a:pt x="138" y="19"/>
                  <a:pt x="135" y="20"/>
                  <a:pt x="143" y="20"/>
                </a:cubicBezTo>
                <a:cubicBezTo>
                  <a:pt x="143" y="19"/>
                  <a:pt x="143" y="18"/>
                  <a:pt x="143" y="17"/>
                </a:cubicBezTo>
                <a:cubicBezTo>
                  <a:pt x="143" y="16"/>
                  <a:pt x="142" y="15"/>
                  <a:pt x="141" y="1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CFE2837D-C197-E8BD-51F0-7B278F0122DF}"/>
              </a:ext>
            </a:extLst>
          </p:cNvPr>
          <p:cNvSpPr>
            <a:spLocks noEditPoints="1"/>
          </p:cNvSpPr>
          <p:nvPr/>
        </p:nvSpPr>
        <p:spPr bwMode="auto">
          <a:xfrm>
            <a:off x="12428162" y="3494088"/>
            <a:ext cx="2316164" cy="2401888"/>
          </a:xfrm>
          <a:custGeom>
            <a:avLst/>
            <a:gdLst>
              <a:gd name="T0" fmla="*/ 291 w 738"/>
              <a:gd name="T1" fmla="*/ 568 h 765"/>
              <a:gd name="T2" fmla="*/ 325 w 738"/>
              <a:gd name="T3" fmla="*/ 528 h 765"/>
              <a:gd name="T4" fmla="*/ 171 w 738"/>
              <a:gd name="T5" fmla="*/ 608 h 765"/>
              <a:gd name="T6" fmla="*/ 592 w 738"/>
              <a:gd name="T7" fmla="*/ 698 h 765"/>
              <a:gd name="T8" fmla="*/ 168 w 738"/>
              <a:gd name="T9" fmla="*/ 272 h 765"/>
              <a:gd name="T10" fmla="*/ 162 w 738"/>
              <a:gd name="T11" fmla="*/ 248 h 765"/>
              <a:gd name="T12" fmla="*/ 64 w 738"/>
              <a:gd name="T13" fmla="*/ 624 h 765"/>
              <a:gd name="T14" fmla="*/ 52 w 738"/>
              <a:gd name="T15" fmla="*/ 625 h 765"/>
              <a:gd name="T16" fmla="*/ 21 w 738"/>
              <a:gd name="T17" fmla="*/ 638 h 765"/>
              <a:gd name="T18" fmla="*/ 334 w 738"/>
              <a:gd name="T19" fmla="*/ 518 h 765"/>
              <a:gd name="T20" fmla="*/ 446 w 738"/>
              <a:gd name="T21" fmla="*/ 474 h 765"/>
              <a:gd name="T22" fmla="*/ 441 w 738"/>
              <a:gd name="T23" fmla="*/ 490 h 765"/>
              <a:gd name="T24" fmla="*/ 442 w 738"/>
              <a:gd name="T25" fmla="*/ 475 h 765"/>
              <a:gd name="T26" fmla="*/ 724 w 738"/>
              <a:gd name="T27" fmla="*/ 115 h 765"/>
              <a:gd name="T28" fmla="*/ 632 w 738"/>
              <a:gd name="T29" fmla="*/ 69 h 765"/>
              <a:gd name="T30" fmla="*/ 601 w 738"/>
              <a:gd name="T31" fmla="*/ 25 h 765"/>
              <a:gd name="T32" fmla="*/ 580 w 738"/>
              <a:gd name="T33" fmla="*/ 25 h 765"/>
              <a:gd name="T34" fmla="*/ 598 w 738"/>
              <a:gd name="T35" fmla="*/ 16 h 765"/>
              <a:gd name="T36" fmla="*/ 512 w 738"/>
              <a:gd name="T37" fmla="*/ 21 h 765"/>
              <a:gd name="T38" fmla="*/ 365 w 738"/>
              <a:gd name="T39" fmla="*/ 76 h 765"/>
              <a:gd name="T40" fmla="*/ 372 w 738"/>
              <a:gd name="T41" fmla="*/ 167 h 765"/>
              <a:gd name="T42" fmla="*/ 379 w 738"/>
              <a:gd name="T43" fmla="*/ 182 h 765"/>
              <a:gd name="T44" fmla="*/ 379 w 738"/>
              <a:gd name="T45" fmla="*/ 187 h 765"/>
              <a:gd name="T46" fmla="*/ 319 w 738"/>
              <a:gd name="T47" fmla="*/ 167 h 765"/>
              <a:gd name="T48" fmla="*/ 264 w 738"/>
              <a:gd name="T49" fmla="*/ 216 h 765"/>
              <a:gd name="T50" fmla="*/ 340 w 738"/>
              <a:gd name="T51" fmla="*/ 253 h 765"/>
              <a:gd name="T52" fmla="*/ 295 w 738"/>
              <a:gd name="T53" fmla="*/ 295 h 765"/>
              <a:gd name="T54" fmla="*/ 232 w 738"/>
              <a:gd name="T55" fmla="*/ 322 h 765"/>
              <a:gd name="T56" fmla="*/ 206 w 738"/>
              <a:gd name="T57" fmla="*/ 432 h 765"/>
              <a:gd name="T58" fmla="*/ 222 w 738"/>
              <a:gd name="T59" fmla="*/ 430 h 765"/>
              <a:gd name="T60" fmla="*/ 226 w 738"/>
              <a:gd name="T61" fmla="*/ 475 h 765"/>
              <a:gd name="T62" fmla="*/ 271 w 738"/>
              <a:gd name="T63" fmla="*/ 489 h 765"/>
              <a:gd name="T64" fmla="*/ 151 w 738"/>
              <a:gd name="T65" fmla="*/ 579 h 765"/>
              <a:gd name="T66" fmla="*/ 110 w 738"/>
              <a:gd name="T67" fmla="*/ 614 h 765"/>
              <a:gd name="T68" fmla="*/ 159 w 738"/>
              <a:gd name="T69" fmla="*/ 600 h 765"/>
              <a:gd name="T70" fmla="*/ 238 w 738"/>
              <a:gd name="T71" fmla="*/ 566 h 765"/>
              <a:gd name="T72" fmla="*/ 332 w 738"/>
              <a:gd name="T73" fmla="*/ 505 h 765"/>
              <a:gd name="T74" fmla="*/ 383 w 738"/>
              <a:gd name="T75" fmla="*/ 452 h 765"/>
              <a:gd name="T76" fmla="*/ 374 w 738"/>
              <a:gd name="T77" fmla="*/ 483 h 765"/>
              <a:gd name="T78" fmla="*/ 423 w 738"/>
              <a:gd name="T79" fmla="*/ 483 h 765"/>
              <a:gd name="T80" fmla="*/ 449 w 738"/>
              <a:gd name="T81" fmla="*/ 449 h 765"/>
              <a:gd name="T82" fmla="*/ 480 w 738"/>
              <a:gd name="T83" fmla="*/ 477 h 765"/>
              <a:gd name="T84" fmla="*/ 530 w 738"/>
              <a:gd name="T85" fmla="*/ 507 h 765"/>
              <a:gd name="T86" fmla="*/ 559 w 738"/>
              <a:gd name="T87" fmla="*/ 541 h 765"/>
              <a:gd name="T88" fmla="*/ 588 w 738"/>
              <a:gd name="T89" fmla="*/ 564 h 765"/>
              <a:gd name="T90" fmla="*/ 580 w 738"/>
              <a:gd name="T91" fmla="*/ 611 h 765"/>
              <a:gd name="T92" fmla="*/ 591 w 738"/>
              <a:gd name="T93" fmla="*/ 630 h 765"/>
              <a:gd name="T94" fmla="*/ 619 w 738"/>
              <a:gd name="T95" fmla="*/ 598 h 765"/>
              <a:gd name="T96" fmla="*/ 622 w 738"/>
              <a:gd name="T97" fmla="*/ 636 h 765"/>
              <a:gd name="T98" fmla="*/ 601 w 738"/>
              <a:gd name="T99" fmla="*/ 624 h 765"/>
              <a:gd name="T100" fmla="*/ 596 w 738"/>
              <a:gd name="T101" fmla="*/ 654 h 765"/>
              <a:gd name="T102" fmla="*/ 596 w 738"/>
              <a:gd name="T103" fmla="*/ 660 h 765"/>
              <a:gd name="T104" fmla="*/ 613 w 738"/>
              <a:gd name="T105" fmla="*/ 679 h 765"/>
              <a:gd name="T106" fmla="*/ 617 w 738"/>
              <a:gd name="T107" fmla="*/ 678 h 765"/>
              <a:gd name="T108" fmla="*/ 623 w 738"/>
              <a:gd name="T109" fmla="*/ 690 h 765"/>
              <a:gd name="T110" fmla="*/ 626 w 738"/>
              <a:gd name="T111" fmla="*/ 607 h 765"/>
              <a:gd name="T112" fmla="*/ 609 w 738"/>
              <a:gd name="T113" fmla="*/ 582 h 765"/>
              <a:gd name="T114" fmla="*/ 611 w 738"/>
              <a:gd name="T115" fmla="*/ 556 h 765"/>
              <a:gd name="T116" fmla="*/ 609 w 738"/>
              <a:gd name="T117" fmla="*/ 650 h 765"/>
              <a:gd name="T118" fmla="*/ 614 w 738"/>
              <a:gd name="T119" fmla="*/ 666 h 765"/>
              <a:gd name="T120" fmla="*/ 238 w 738"/>
              <a:gd name="T121" fmla="*/ 566 h 765"/>
              <a:gd name="T122" fmla="*/ 589 w 738"/>
              <a:gd name="T123"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8" h="765">
                <a:moveTo>
                  <a:pt x="326" y="529"/>
                </a:moveTo>
                <a:cubicBezTo>
                  <a:pt x="323" y="530"/>
                  <a:pt x="320" y="532"/>
                  <a:pt x="316" y="532"/>
                </a:cubicBezTo>
                <a:cubicBezTo>
                  <a:pt x="312" y="531"/>
                  <a:pt x="310" y="532"/>
                  <a:pt x="308" y="535"/>
                </a:cubicBezTo>
                <a:cubicBezTo>
                  <a:pt x="307" y="537"/>
                  <a:pt x="306" y="537"/>
                  <a:pt x="305" y="538"/>
                </a:cubicBezTo>
                <a:cubicBezTo>
                  <a:pt x="305" y="538"/>
                  <a:pt x="304" y="538"/>
                  <a:pt x="303" y="538"/>
                </a:cubicBezTo>
                <a:cubicBezTo>
                  <a:pt x="289" y="540"/>
                  <a:pt x="285" y="544"/>
                  <a:pt x="285" y="558"/>
                </a:cubicBezTo>
                <a:cubicBezTo>
                  <a:pt x="285" y="560"/>
                  <a:pt x="286" y="561"/>
                  <a:pt x="288" y="563"/>
                </a:cubicBezTo>
                <a:cubicBezTo>
                  <a:pt x="289" y="564"/>
                  <a:pt x="290" y="566"/>
                  <a:pt x="291" y="568"/>
                </a:cubicBezTo>
                <a:cubicBezTo>
                  <a:pt x="292" y="569"/>
                  <a:pt x="294" y="569"/>
                  <a:pt x="295" y="569"/>
                </a:cubicBezTo>
                <a:cubicBezTo>
                  <a:pt x="302" y="562"/>
                  <a:pt x="309" y="557"/>
                  <a:pt x="319" y="554"/>
                </a:cubicBezTo>
                <a:cubicBezTo>
                  <a:pt x="323" y="552"/>
                  <a:pt x="326" y="548"/>
                  <a:pt x="330" y="546"/>
                </a:cubicBezTo>
                <a:cubicBezTo>
                  <a:pt x="333" y="544"/>
                  <a:pt x="334" y="540"/>
                  <a:pt x="333" y="536"/>
                </a:cubicBezTo>
                <a:cubicBezTo>
                  <a:pt x="333" y="534"/>
                  <a:pt x="331" y="533"/>
                  <a:pt x="329" y="532"/>
                </a:cubicBezTo>
                <a:cubicBezTo>
                  <a:pt x="328" y="531"/>
                  <a:pt x="327" y="530"/>
                  <a:pt x="326" y="529"/>
                </a:cubicBezTo>
                <a:cubicBezTo>
                  <a:pt x="326" y="528"/>
                  <a:pt x="326" y="528"/>
                  <a:pt x="326" y="528"/>
                </a:cubicBezTo>
                <a:cubicBezTo>
                  <a:pt x="326" y="528"/>
                  <a:pt x="325" y="528"/>
                  <a:pt x="325" y="528"/>
                </a:cubicBezTo>
                <a:lnTo>
                  <a:pt x="326" y="529"/>
                </a:lnTo>
                <a:close/>
                <a:moveTo>
                  <a:pt x="461" y="471"/>
                </a:moveTo>
                <a:cubicBezTo>
                  <a:pt x="460" y="472"/>
                  <a:pt x="460" y="472"/>
                  <a:pt x="460" y="473"/>
                </a:cubicBezTo>
                <a:cubicBezTo>
                  <a:pt x="459" y="476"/>
                  <a:pt x="461" y="477"/>
                  <a:pt x="463" y="477"/>
                </a:cubicBezTo>
                <a:cubicBezTo>
                  <a:pt x="464" y="477"/>
                  <a:pt x="464" y="476"/>
                  <a:pt x="464" y="475"/>
                </a:cubicBezTo>
                <a:cubicBezTo>
                  <a:pt x="465" y="473"/>
                  <a:pt x="463" y="471"/>
                  <a:pt x="461" y="471"/>
                </a:cubicBezTo>
                <a:close/>
                <a:moveTo>
                  <a:pt x="171" y="608"/>
                </a:moveTo>
                <a:cubicBezTo>
                  <a:pt x="171" y="608"/>
                  <a:pt x="171" y="608"/>
                  <a:pt x="171" y="608"/>
                </a:cubicBezTo>
                <a:cubicBezTo>
                  <a:pt x="171" y="608"/>
                  <a:pt x="171" y="608"/>
                  <a:pt x="171" y="608"/>
                </a:cubicBezTo>
                <a:cubicBezTo>
                  <a:pt x="171" y="608"/>
                  <a:pt x="171" y="608"/>
                  <a:pt x="171" y="608"/>
                </a:cubicBezTo>
                <a:close/>
                <a:moveTo>
                  <a:pt x="590" y="691"/>
                </a:moveTo>
                <a:cubicBezTo>
                  <a:pt x="589" y="691"/>
                  <a:pt x="588" y="694"/>
                  <a:pt x="589" y="696"/>
                </a:cubicBezTo>
                <a:cubicBezTo>
                  <a:pt x="590" y="697"/>
                  <a:pt x="591" y="697"/>
                  <a:pt x="592" y="698"/>
                </a:cubicBezTo>
                <a:cubicBezTo>
                  <a:pt x="591" y="697"/>
                  <a:pt x="590" y="697"/>
                  <a:pt x="590" y="696"/>
                </a:cubicBezTo>
                <a:cubicBezTo>
                  <a:pt x="591" y="696"/>
                  <a:pt x="592" y="696"/>
                  <a:pt x="593" y="696"/>
                </a:cubicBezTo>
                <a:cubicBezTo>
                  <a:pt x="592" y="698"/>
                  <a:pt x="592" y="698"/>
                  <a:pt x="592" y="698"/>
                </a:cubicBezTo>
                <a:cubicBezTo>
                  <a:pt x="592" y="697"/>
                  <a:pt x="593" y="696"/>
                  <a:pt x="593" y="695"/>
                </a:cubicBezTo>
                <a:cubicBezTo>
                  <a:pt x="593" y="692"/>
                  <a:pt x="591" y="690"/>
                  <a:pt x="590" y="691"/>
                </a:cubicBezTo>
                <a:close/>
                <a:moveTo>
                  <a:pt x="170" y="609"/>
                </a:moveTo>
                <a:cubicBezTo>
                  <a:pt x="170" y="609"/>
                  <a:pt x="171" y="609"/>
                  <a:pt x="171" y="608"/>
                </a:cubicBezTo>
                <a:cubicBezTo>
                  <a:pt x="169" y="609"/>
                  <a:pt x="169" y="609"/>
                  <a:pt x="170" y="609"/>
                </a:cubicBezTo>
                <a:close/>
                <a:moveTo>
                  <a:pt x="153" y="264"/>
                </a:moveTo>
                <a:cubicBezTo>
                  <a:pt x="155" y="264"/>
                  <a:pt x="157" y="266"/>
                  <a:pt x="159" y="266"/>
                </a:cubicBezTo>
                <a:cubicBezTo>
                  <a:pt x="163" y="266"/>
                  <a:pt x="166" y="268"/>
                  <a:pt x="168" y="272"/>
                </a:cubicBezTo>
                <a:cubicBezTo>
                  <a:pt x="169" y="276"/>
                  <a:pt x="171" y="280"/>
                  <a:pt x="173" y="284"/>
                </a:cubicBezTo>
                <a:cubicBezTo>
                  <a:pt x="173" y="285"/>
                  <a:pt x="176" y="286"/>
                  <a:pt x="178" y="286"/>
                </a:cubicBezTo>
                <a:cubicBezTo>
                  <a:pt x="182" y="284"/>
                  <a:pt x="186" y="283"/>
                  <a:pt x="189" y="282"/>
                </a:cubicBezTo>
                <a:cubicBezTo>
                  <a:pt x="190" y="282"/>
                  <a:pt x="190" y="281"/>
                  <a:pt x="191" y="281"/>
                </a:cubicBezTo>
                <a:cubicBezTo>
                  <a:pt x="191" y="280"/>
                  <a:pt x="191" y="279"/>
                  <a:pt x="191" y="279"/>
                </a:cubicBezTo>
                <a:cubicBezTo>
                  <a:pt x="188" y="274"/>
                  <a:pt x="185" y="269"/>
                  <a:pt x="184" y="264"/>
                </a:cubicBezTo>
                <a:cubicBezTo>
                  <a:pt x="182" y="257"/>
                  <a:pt x="178" y="254"/>
                  <a:pt x="171" y="253"/>
                </a:cubicBezTo>
                <a:cubicBezTo>
                  <a:pt x="168" y="253"/>
                  <a:pt x="165" y="250"/>
                  <a:pt x="162" y="248"/>
                </a:cubicBezTo>
                <a:cubicBezTo>
                  <a:pt x="161" y="248"/>
                  <a:pt x="159" y="248"/>
                  <a:pt x="159" y="249"/>
                </a:cubicBezTo>
                <a:cubicBezTo>
                  <a:pt x="156" y="251"/>
                  <a:pt x="152" y="254"/>
                  <a:pt x="151" y="258"/>
                </a:cubicBezTo>
                <a:cubicBezTo>
                  <a:pt x="151" y="260"/>
                  <a:pt x="152" y="263"/>
                  <a:pt x="153" y="264"/>
                </a:cubicBezTo>
                <a:close/>
                <a:moveTo>
                  <a:pt x="64" y="624"/>
                </a:moveTo>
                <a:cubicBezTo>
                  <a:pt x="64" y="624"/>
                  <a:pt x="65" y="625"/>
                  <a:pt x="65" y="625"/>
                </a:cubicBezTo>
                <a:cubicBezTo>
                  <a:pt x="65" y="625"/>
                  <a:pt x="66" y="624"/>
                  <a:pt x="66" y="624"/>
                </a:cubicBezTo>
                <a:cubicBezTo>
                  <a:pt x="66" y="623"/>
                  <a:pt x="66" y="623"/>
                  <a:pt x="65" y="622"/>
                </a:cubicBezTo>
                <a:cubicBezTo>
                  <a:pt x="65" y="623"/>
                  <a:pt x="64" y="623"/>
                  <a:pt x="64" y="624"/>
                </a:cubicBezTo>
                <a:close/>
                <a:moveTo>
                  <a:pt x="168" y="418"/>
                </a:moveTo>
                <a:cubicBezTo>
                  <a:pt x="172" y="417"/>
                  <a:pt x="175" y="411"/>
                  <a:pt x="174" y="406"/>
                </a:cubicBezTo>
                <a:cubicBezTo>
                  <a:pt x="174" y="404"/>
                  <a:pt x="170" y="401"/>
                  <a:pt x="167" y="401"/>
                </a:cubicBezTo>
                <a:cubicBezTo>
                  <a:pt x="163" y="402"/>
                  <a:pt x="157" y="403"/>
                  <a:pt x="151" y="404"/>
                </a:cubicBezTo>
                <a:cubicBezTo>
                  <a:pt x="150" y="404"/>
                  <a:pt x="149" y="406"/>
                  <a:pt x="149" y="407"/>
                </a:cubicBezTo>
                <a:cubicBezTo>
                  <a:pt x="149" y="410"/>
                  <a:pt x="150" y="413"/>
                  <a:pt x="153" y="415"/>
                </a:cubicBezTo>
                <a:cubicBezTo>
                  <a:pt x="157" y="418"/>
                  <a:pt x="162" y="419"/>
                  <a:pt x="168" y="418"/>
                </a:cubicBezTo>
                <a:close/>
                <a:moveTo>
                  <a:pt x="52" y="625"/>
                </a:moveTo>
                <a:cubicBezTo>
                  <a:pt x="50" y="625"/>
                  <a:pt x="49" y="625"/>
                  <a:pt x="48" y="626"/>
                </a:cubicBezTo>
                <a:cubicBezTo>
                  <a:pt x="43" y="631"/>
                  <a:pt x="38" y="637"/>
                  <a:pt x="33" y="643"/>
                </a:cubicBezTo>
                <a:cubicBezTo>
                  <a:pt x="33" y="643"/>
                  <a:pt x="33" y="644"/>
                  <a:pt x="33" y="644"/>
                </a:cubicBezTo>
                <a:cubicBezTo>
                  <a:pt x="33" y="645"/>
                  <a:pt x="34" y="645"/>
                  <a:pt x="35" y="645"/>
                </a:cubicBezTo>
                <a:cubicBezTo>
                  <a:pt x="42" y="645"/>
                  <a:pt x="49" y="642"/>
                  <a:pt x="55" y="637"/>
                </a:cubicBezTo>
                <a:cubicBezTo>
                  <a:pt x="56" y="635"/>
                  <a:pt x="57" y="633"/>
                  <a:pt x="57" y="632"/>
                </a:cubicBezTo>
                <a:cubicBezTo>
                  <a:pt x="57" y="629"/>
                  <a:pt x="54" y="625"/>
                  <a:pt x="52" y="625"/>
                </a:cubicBezTo>
                <a:close/>
                <a:moveTo>
                  <a:pt x="21" y="638"/>
                </a:moveTo>
                <a:cubicBezTo>
                  <a:pt x="19" y="637"/>
                  <a:pt x="17" y="637"/>
                  <a:pt x="16" y="638"/>
                </a:cubicBezTo>
                <a:cubicBezTo>
                  <a:pt x="10" y="642"/>
                  <a:pt x="5" y="647"/>
                  <a:pt x="1" y="653"/>
                </a:cubicBezTo>
                <a:cubicBezTo>
                  <a:pt x="0" y="654"/>
                  <a:pt x="0" y="655"/>
                  <a:pt x="1" y="656"/>
                </a:cubicBezTo>
                <a:cubicBezTo>
                  <a:pt x="2" y="657"/>
                  <a:pt x="3" y="657"/>
                  <a:pt x="3" y="656"/>
                </a:cubicBezTo>
                <a:cubicBezTo>
                  <a:pt x="11" y="654"/>
                  <a:pt x="18" y="649"/>
                  <a:pt x="23" y="642"/>
                </a:cubicBezTo>
                <a:cubicBezTo>
                  <a:pt x="24" y="642"/>
                  <a:pt x="24" y="641"/>
                  <a:pt x="24" y="640"/>
                </a:cubicBezTo>
                <a:cubicBezTo>
                  <a:pt x="23" y="639"/>
                  <a:pt x="22" y="638"/>
                  <a:pt x="21" y="638"/>
                </a:cubicBezTo>
                <a:close/>
                <a:moveTo>
                  <a:pt x="334" y="518"/>
                </a:moveTo>
                <a:cubicBezTo>
                  <a:pt x="331" y="521"/>
                  <a:pt x="327" y="523"/>
                  <a:pt x="326" y="528"/>
                </a:cubicBezTo>
                <a:cubicBezTo>
                  <a:pt x="330" y="530"/>
                  <a:pt x="335" y="530"/>
                  <a:pt x="339" y="528"/>
                </a:cubicBezTo>
                <a:cubicBezTo>
                  <a:pt x="341" y="528"/>
                  <a:pt x="342" y="527"/>
                  <a:pt x="343" y="526"/>
                </a:cubicBezTo>
                <a:cubicBezTo>
                  <a:pt x="344" y="525"/>
                  <a:pt x="343" y="520"/>
                  <a:pt x="342" y="519"/>
                </a:cubicBezTo>
                <a:cubicBezTo>
                  <a:pt x="340" y="517"/>
                  <a:pt x="336" y="516"/>
                  <a:pt x="334" y="518"/>
                </a:cubicBezTo>
                <a:close/>
                <a:moveTo>
                  <a:pt x="446" y="475"/>
                </a:moveTo>
                <a:cubicBezTo>
                  <a:pt x="447" y="474"/>
                  <a:pt x="447" y="474"/>
                  <a:pt x="447" y="474"/>
                </a:cubicBezTo>
                <a:cubicBezTo>
                  <a:pt x="447" y="474"/>
                  <a:pt x="447" y="474"/>
                  <a:pt x="446" y="474"/>
                </a:cubicBezTo>
                <a:cubicBezTo>
                  <a:pt x="446" y="474"/>
                  <a:pt x="446" y="474"/>
                  <a:pt x="446" y="475"/>
                </a:cubicBezTo>
                <a:cubicBezTo>
                  <a:pt x="446" y="475"/>
                  <a:pt x="446" y="475"/>
                  <a:pt x="446" y="475"/>
                </a:cubicBezTo>
                <a:close/>
                <a:moveTo>
                  <a:pt x="442" y="477"/>
                </a:moveTo>
                <a:cubicBezTo>
                  <a:pt x="442" y="477"/>
                  <a:pt x="442" y="478"/>
                  <a:pt x="442" y="479"/>
                </a:cubicBezTo>
                <a:cubicBezTo>
                  <a:pt x="443" y="479"/>
                  <a:pt x="443" y="479"/>
                  <a:pt x="443" y="479"/>
                </a:cubicBezTo>
                <a:cubicBezTo>
                  <a:pt x="441" y="481"/>
                  <a:pt x="439" y="483"/>
                  <a:pt x="437" y="485"/>
                </a:cubicBezTo>
                <a:cubicBezTo>
                  <a:pt x="435" y="487"/>
                  <a:pt x="435" y="490"/>
                  <a:pt x="437" y="490"/>
                </a:cubicBezTo>
                <a:cubicBezTo>
                  <a:pt x="438" y="490"/>
                  <a:pt x="440" y="490"/>
                  <a:pt x="441" y="490"/>
                </a:cubicBezTo>
                <a:cubicBezTo>
                  <a:pt x="445" y="487"/>
                  <a:pt x="449" y="483"/>
                  <a:pt x="452" y="478"/>
                </a:cubicBezTo>
                <a:cubicBezTo>
                  <a:pt x="453" y="477"/>
                  <a:pt x="452" y="476"/>
                  <a:pt x="450" y="475"/>
                </a:cubicBezTo>
                <a:cubicBezTo>
                  <a:pt x="449" y="475"/>
                  <a:pt x="448" y="475"/>
                  <a:pt x="446" y="475"/>
                </a:cubicBezTo>
                <a:cubicBezTo>
                  <a:pt x="445" y="476"/>
                  <a:pt x="444" y="477"/>
                  <a:pt x="443" y="478"/>
                </a:cubicBezTo>
                <a:cubicBezTo>
                  <a:pt x="442" y="478"/>
                  <a:pt x="442" y="477"/>
                  <a:pt x="442" y="477"/>
                </a:cubicBezTo>
                <a:close/>
                <a:moveTo>
                  <a:pt x="442" y="474"/>
                </a:moveTo>
                <a:cubicBezTo>
                  <a:pt x="442" y="474"/>
                  <a:pt x="442" y="474"/>
                  <a:pt x="442" y="474"/>
                </a:cubicBezTo>
                <a:cubicBezTo>
                  <a:pt x="442" y="474"/>
                  <a:pt x="442" y="475"/>
                  <a:pt x="442" y="475"/>
                </a:cubicBezTo>
                <a:cubicBezTo>
                  <a:pt x="442" y="475"/>
                  <a:pt x="442" y="475"/>
                  <a:pt x="443" y="474"/>
                </a:cubicBezTo>
                <a:cubicBezTo>
                  <a:pt x="443" y="474"/>
                  <a:pt x="442" y="474"/>
                  <a:pt x="442" y="474"/>
                </a:cubicBezTo>
                <a:close/>
                <a:moveTo>
                  <a:pt x="620" y="547"/>
                </a:moveTo>
                <a:cubicBezTo>
                  <a:pt x="609" y="517"/>
                  <a:pt x="588" y="550"/>
                  <a:pt x="567" y="523"/>
                </a:cubicBezTo>
                <a:cubicBezTo>
                  <a:pt x="547" y="495"/>
                  <a:pt x="538" y="501"/>
                  <a:pt x="538" y="501"/>
                </a:cubicBezTo>
                <a:cubicBezTo>
                  <a:pt x="738" y="135"/>
                  <a:pt x="738" y="135"/>
                  <a:pt x="738" y="135"/>
                </a:cubicBezTo>
                <a:cubicBezTo>
                  <a:pt x="733" y="131"/>
                  <a:pt x="728" y="126"/>
                  <a:pt x="726" y="119"/>
                </a:cubicBezTo>
                <a:cubicBezTo>
                  <a:pt x="726" y="118"/>
                  <a:pt x="725" y="116"/>
                  <a:pt x="724" y="115"/>
                </a:cubicBezTo>
                <a:cubicBezTo>
                  <a:pt x="722" y="113"/>
                  <a:pt x="720" y="111"/>
                  <a:pt x="717" y="111"/>
                </a:cubicBezTo>
                <a:cubicBezTo>
                  <a:pt x="714" y="111"/>
                  <a:pt x="711" y="111"/>
                  <a:pt x="709" y="111"/>
                </a:cubicBezTo>
                <a:cubicBezTo>
                  <a:pt x="703" y="111"/>
                  <a:pt x="698" y="109"/>
                  <a:pt x="693" y="105"/>
                </a:cubicBezTo>
                <a:cubicBezTo>
                  <a:pt x="687" y="100"/>
                  <a:pt x="681" y="94"/>
                  <a:pt x="673" y="91"/>
                </a:cubicBezTo>
                <a:cubicBezTo>
                  <a:pt x="669" y="90"/>
                  <a:pt x="666" y="87"/>
                  <a:pt x="663" y="84"/>
                </a:cubicBezTo>
                <a:cubicBezTo>
                  <a:pt x="659" y="81"/>
                  <a:pt x="657" y="77"/>
                  <a:pt x="655" y="72"/>
                </a:cubicBezTo>
                <a:cubicBezTo>
                  <a:pt x="652" y="67"/>
                  <a:pt x="648" y="65"/>
                  <a:pt x="642" y="66"/>
                </a:cubicBezTo>
                <a:cubicBezTo>
                  <a:pt x="639" y="67"/>
                  <a:pt x="636" y="68"/>
                  <a:pt x="632" y="69"/>
                </a:cubicBezTo>
                <a:cubicBezTo>
                  <a:pt x="630" y="69"/>
                  <a:pt x="628" y="68"/>
                  <a:pt x="627" y="66"/>
                </a:cubicBezTo>
                <a:cubicBezTo>
                  <a:pt x="624" y="61"/>
                  <a:pt x="624" y="54"/>
                  <a:pt x="621" y="49"/>
                </a:cubicBezTo>
                <a:cubicBezTo>
                  <a:pt x="620" y="48"/>
                  <a:pt x="621" y="46"/>
                  <a:pt x="622" y="45"/>
                </a:cubicBezTo>
                <a:cubicBezTo>
                  <a:pt x="624" y="44"/>
                  <a:pt x="625" y="42"/>
                  <a:pt x="624" y="40"/>
                </a:cubicBezTo>
                <a:cubicBezTo>
                  <a:pt x="623" y="38"/>
                  <a:pt x="621" y="36"/>
                  <a:pt x="620" y="35"/>
                </a:cubicBezTo>
                <a:cubicBezTo>
                  <a:pt x="617" y="34"/>
                  <a:pt x="613" y="33"/>
                  <a:pt x="610" y="32"/>
                </a:cubicBezTo>
                <a:cubicBezTo>
                  <a:pt x="608" y="31"/>
                  <a:pt x="606" y="31"/>
                  <a:pt x="604" y="31"/>
                </a:cubicBezTo>
                <a:cubicBezTo>
                  <a:pt x="601" y="30"/>
                  <a:pt x="600" y="29"/>
                  <a:pt x="601" y="25"/>
                </a:cubicBezTo>
                <a:cubicBezTo>
                  <a:pt x="601" y="21"/>
                  <a:pt x="601" y="18"/>
                  <a:pt x="598" y="16"/>
                </a:cubicBezTo>
                <a:cubicBezTo>
                  <a:pt x="598" y="16"/>
                  <a:pt x="598" y="17"/>
                  <a:pt x="598" y="17"/>
                </a:cubicBezTo>
                <a:cubicBezTo>
                  <a:pt x="597" y="16"/>
                  <a:pt x="597" y="17"/>
                  <a:pt x="596" y="17"/>
                </a:cubicBezTo>
                <a:cubicBezTo>
                  <a:pt x="594" y="17"/>
                  <a:pt x="592" y="18"/>
                  <a:pt x="590" y="19"/>
                </a:cubicBezTo>
                <a:cubicBezTo>
                  <a:pt x="589" y="19"/>
                  <a:pt x="589" y="20"/>
                  <a:pt x="588" y="20"/>
                </a:cubicBezTo>
                <a:cubicBezTo>
                  <a:pt x="587" y="20"/>
                  <a:pt x="587" y="20"/>
                  <a:pt x="587" y="20"/>
                </a:cubicBezTo>
                <a:cubicBezTo>
                  <a:pt x="587" y="21"/>
                  <a:pt x="587" y="22"/>
                  <a:pt x="587" y="23"/>
                </a:cubicBezTo>
                <a:cubicBezTo>
                  <a:pt x="585" y="26"/>
                  <a:pt x="583" y="27"/>
                  <a:pt x="580" y="25"/>
                </a:cubicBezTo>
                <a:cubicBezTo>
                  <a:pt x="579" y="25"/>
                  <a:pt x="579" y="23"/>
                  <a:pt x="578" y="22"/>
                </a:cubicBezTo>
                <a:cubicBezTo>
                  <a:pt x="578" y="22"/>
                  <a:pt x="579" y="21"/>
                  <a:pt x="580" y="21"/>
                </a:cubicBezTo>
                <a:cubicBezTo>
                  <a:pt x="582" y="20"/>
                  <a:pt x="585" y="20"/>
                  <a:pt x="587" y="20"/>
                </a:cubicBezTo>
                <a:cubicBezTo>
                  <a:pt x="587" y="20"/>
                  <a:pt x="587" y="20"/>
                  <a:pt x="587" y="19"/>
                </a:cubicBezTo>
                <a:cubicBezTo>
                  <a:pt x="588" y="19"/>
                  <a:pt x="589" y="19"/>
                  <a:pt x="590" y="19"/>
                </a:cubicBezTo>
                <a:cubicBezTo>
                  <a:pt x="592" y="17"/>
                  <a:pt x="594" y="16"/>
                  <a:pt x="596" y="17"/>
                </a:cubicBezTo>
                <a:cubicBezTo>
                  <a:pt x="597" y="16"/>
                  <a:pt x="597" y="16"/>
                  <a:pt x="597" y="16"/>
                </a:cubicBezTo>
                <a:cubicBezTo>
                  <a:pt x="597" y="16"/>
                  <a:pt x="597" y="16"/>
                  <a:pt x="598" y="16"/>
                </a:cubicBezTo>
                <a:cubicBezTo>
                  <a:pt x="596" y="11"/>
                  <a:pt x="593" y="6"/>
                  <a:pt x="589" y="2"/>
                </a:cubicBezTo>
                <a:cubicBezTo>
                  <a:pt x="587" y="0"/>
                  <a:pt x="585" y="0"/>
                  <a:pt x="582" y="1"/>
                </a:cubicBezTo>
                <a:cubicBezTo>
                  <a:pt x="577" y="2"/>
                  <a:pt x="573" y="4"/>
                  <a:pt x="569" y="7"/>
                </a:cubicBezTo>
                <a:cubicBezTo>
                  <a:pt x="563" y="12"/>
                  <a:pt x="556" y="12"/>
                  <a:pt x="549" y="10"/>
                </a:cubicBezTo>
                <a:cubicBezTo>
                  <a:pt x="545" y="9"/>
                  <a:pt x="541" y="8"/>
                  <a:pt x="537" y="6"/>
                </a:cubicBezTo>
                <a:cubicBezTo>
                  <a:pt x="530" y="4"/>
                  <a:pt x="525" y="7"/>
                  <a:pt x="520" y="12"/>
                </a:cubicBezTo>
                <a:cubicBezTo>
                  <a:pt x="519" y="13"/>
                  <a:pt x="518" y="16"/>
                  <a:pt x="517" y="17"/>
                </a:cubicBezTo>
                <a:cubicBezTo>
                  <a:pt x="516" y="19"/>
                  <a:pt x="514" y="21"/>
                  <a:pt x="512" y="21"/>
                </a:cubicBezTo>
                <a:cubicBezTo>
                  <a:pt x="507" y="22"/>
                  <a:pt x="502" y="24"/>
                  <a:pt x="496" y="23"/>
                </a:cubicBezTo>
                <a:cubicBezTo>
                  <a:pt x="488" y="20"/>
                  <a:pt x="481" y="23"/>
                  <a:pt x="474" y="27"/>
                </a:cubicBezTo>
                <a:cubicBezTo>
                  <a:pt x="462" y="35"/>
                  <a:pt x="449" y="41"/>
                  <a:pt x="439" y="52"/>
                </a:cubicBezTo>
                <a:cubicBezTo>
                  <a:pt x="437" y="53"/>
                  <a:pt x="436" y="55"/>
                  <a:pt x="434" y="56"/>
                </a:cubicBezTo>
                <a:cubicBezTo>
                  <a:pt x="420" y="64"/>
                  <a:pt x="407" y="71"/>
                  <a:pt x="391" y="62"/>
                </a:cubicBezTo>
                <a:cubicBezTo>
                  <a:pt x="390" y="61"/>
                  <a:pt x="390" y="61"/>
                  <a:pt x="389" y="61"/>
                </a:cubicBezTo>
                <a:cubicBezTo>
                  <a:pt x="383" y="59"/>
                  <a:pt x="379" y="59"/>
                  <a:pt x="374" y="65"/>
                </a:cubicBezTo>
                <a:cubicBezTo>
                  <a:pt x="371" y="69"/>
                  <a:pt x="369" y="73"/>
                  <a:pt x="365" y="76"/>
                </a:cubicBezTo>
                <a:cubicBezTo>
                  <a:pt x="359" y="81"/>
                  <a:pt x="358" y="86"/>
                  <a:pt x="361" y="93"/>
                </a:cubicBezTo>
                <a:cubicBezTo>
                  <a:pt x="362" y="97"/>
                  <a:pt x="363" y="102"/>
                  <a:pt x="365" y="106"/>
                </a:cubicBezTo>
                <a:cubicBezTo>
                  <a:pt x="369" y="119"/>
                  <a:pt x="371" y="132"/>
                  <a:pt x="364" y="145"/>
                </a:cubicBezTo>
                <a:cubicBezTo>
                  <a:pt x="362" y="147"/>
                  <a:pt x="364" y="152"/>
                  <a:pt x="367" y="154"/>
                </a:cubicBezTo>
                <a:cubicBezTo>
                  <a:pt x="370" y="156"/>
                  <a:pt x="374" y="158"/>
                  <a:pt x="377" y="160"/>
                </a:cubicBezTo>
                <a:cubicBezTo>
                  <a:pt x="378" y="160"/>
                  <a:pt x="378" y="162"/>
                  <a:pt x="378" y="163"/>
                </a:cubicBezTo>
                <a:cubicBezTo>
                  <a:pt x="379" y="164"/>
                  <a:pt x="377" y="164"/>
                  <a:pt x="377" y="164"/>
                </a:cubicBezTo>
                <a:cubicBezTo>
                  <a:pt x="375" y="164"/>
                  <a:pt x="372" y="165"/>
                  <a:pt x="372" y="167"/>
                </a:cubicBezTo>
                <a:cubicBezTo>
                  <a:pt x="371" y="173"/>
                  <a:pt x="371" y="178"/>
                  <a:pt x="371" y="184"/>
                </a:cubicBezTo>
                <a:cubicBezTo>
                  <a:pt x="371" y="185"/>
                  <a:pt x="373" y="186"/>
                  <a:pt x="374" y="186"/>
                </a:cubicBezTo>
                <a:cubicBezTo>
                  <a:pt x="375" y="187"/>
                  <a:pt x="377" y="187"/>
                  <a:pt x="379" y="187"/>
                </a:cubicBezTo>
                <a:cubicBezTo>
                  <a:pt x="379" y="187"/>
                  <a:pt x="379" y="186"/>
                  <a:pt x="379" y="186"/>
                </a:cubicBezTo>
                <a:cubicBezTo>
                  <a:pt x="379" y="186"/>
                  <a:pt x="380" y="186"/>
                  <a:pt x="380" y="186"/>
                </a:cubicBezTo>
                <a:cubicBezTo>
                  <a:pt x="380" y="185"/>
                  <a:pt x="380" y="184"/>
                  <a:pt x="380" y="183"/>
                </a:cubicBezTo>
                <a:cubicBezTo>
                  <a:pt x="380" y="183"/>
                  <a:pt x="380" y="183"/>
                  <a:pt x="380" y="183"/>
                </a:cubicBezTo>
                <a:cubicBezTo>
                  <a:pt x="379" y="182"/>
                  <a:pt x="379" y="182"/>
                  <a:pt x="379" y="182"/>
                </a:cubicBezTo>
                <a:cubicBezTo>
                  <a:pt x="380" y="182"/>
                  <a:pt x="380" y="182"/>
                  <a:pt x="380" y="182"/>
                </a:cubicBezTo>
                <a:cubicBezTo>
                  <a:pt x="380" y="183"/>
                  <a:pt x="380" y="183"/>
                  <a:pt x="380" y="183"/>
                </a:cubicBezTo>
                <a:cubicBezTo>
                  <a:pt x="386" y="181"/>
                  <a:pt x="392" y="182"/>
                  <a:pt x="398" y="184"/>
                </a:cubicBezTo>
                <a:cubicBezTo>
                  <a:pt x="399" y="185"/>
                  <a:pt x="400" y="188"/>
                  <a:pt x="399" y="190"/>
                </a:cubicBezTo>
                <a:cubicBezTo>
                  <a:pt x="398" y="191"/>
                  <a:pt x="397" y="192"/>
                  <a:pt x="396" y="192"/>
                </a:cubicBezTo>
                <a:cubicBezTo>
                  <a:pt x="390" y="191"/>
                  <a:pt x="385" y="189"/>
                  <a:pt x="380" y="186"/>
                </a:cubicBezTo>
                <a:cubicBezTo>
                  <a:pt x="380" y="187"/>
                  <a:pt x="380" y="187"/>
                  <a:pt x="380" y="187"/>
                </a:cubicBezTo>
                <a:cubicBezTo>
                  <a:pt x="379" y="187"/>
                  <a:pt x="379" y="187"/>
                  <a:pt x="379" y="187"/>
                </a:cubicBezTo>
                <a:cubicBezTo>
                  <a:pt x="378" y="189"/>
                  <a:pt x="378" y="192"/>
                  <a:pt x="375" y="193"/>
                </a:cubicBezTo>
                <a:cubicBezTo>
                  <a:pt x="371" y="193"/>
                  <a:pt x="367" y="194"/>
                  <a:pt x="364" y="197"/>
                </a:cubicBezTo>
                <a:cubicBezTo>
                  <a:pt x="360" y="200"/>
                  <a:pt x="356" y="199"/>
                  <a:pt x="352" y="197"/>
                </a:cubicBezTo>
                <a:cubicBezTo>
                  <a:pt x="348" y="195"/>
                  <a:pt x="343" y="193"/>
                  <a:pt x="339" y="190"/>
                </a:cubicBezTo>
                <a:cubicBezTo>
                  <a:pt x="336" y="189"/>
                  <a:pt x="336" y="186"/>
                  <a:pt x="337" y="183"/>
                </a:cubicBezTo>
                <a:cubicBezTo>
                  <a:pt x="339" y="181"/>
                  <a:pt x="340" y="179"/>
                  <a:pt x="342" y="177"/>
                </a:cubicBezTo>
                <a:cubicBezTo>
                  <a:pt x="345" y="172"/>
                  <a:pt x="340" y="166"/>
                  <a:pt x="336" y="166"/>
                </a:cubicBezTo>
                <a:cubicBezTo>
                  <a:pt x="330" y="166"/>
                  <a:pt x="325" y="166"/>
                  <a:pt x="319" y="167"/>
                </a:cubicBezTo>
                <a:cubicBezTo>
                  <a:pt x="316" y="167"/>
                  <a:pt x="312" y="169"/>
                  <a:pt x="310" y="171"/>
                </a:cubicBezTo>
                <a:cubicBezTo>
                  <a:pt x="307" y="175"/>
                  <a:pt x="304" y="175"/>
                  <a:pt x="299" y="175"/>
                </a:cubicBezTo>
                <a:cubicBezTo>
                  <a:pt x="296" y="174"/>
                  <a:pt x="292" y="176"/>
                  <a:pt x="289" y="176"/>
                </a:cubicBezTo>
                <a:cubicBezTo>
                  <a:pt x="279" y="178"/>
                  <a:pt x="272" y="184"/>
                  <a:pt x="263" y="188"/>
                </a:cubicBezTo>
                <a:cubicBezTo>
                  <a:pt x="259" y="189"/>
                  <a:pt x="258" y="193"/>
                  <a:pt x="260" y="196"/>
                </a:cubicBezTo>
                <a:cubicBezTo>
                  <a:pt x="263" y="201"/>
                  <a:pt x="267" y="205"/>
                  <a:pt x="270" y="210"/>
                </a:cubicBezTo>
                <a:cubicBezTo>
                  <a:pt x="271" y="211"/>
                  <a:pt x="270" y="212"/>
                  <a:pt x="267" y="214"/>
                </a:cubicBezTo>
                <a:cubicBezTo>
                  <a:pt x="266" y="214"/>
                  <a:pt x="264" y="215"/>
                  <a:pt x="264" y="216"/>
                </a:cubicBezTo>
                <a:cubicBezTo>
                  <a:pt x="263" y="222"/>
                  <a:pt x="259" y="228"/>
                  <a:pt x="257" y="235"/>
                </a:cubicBezTo>
                <a:cubicBezTo>
                  <a:pt x="256" y="237"/>
                  <a:pt x="257" y="241"/>
                  <a:pt x="258" y="243"/>
                </a:cubicBezTo>
                <a:cubicBezTo>
                  <a:pt x="263" y="250"/>
                  <a:pt x="269" y="256"/>
                  <a:pt x="278" y="254"/>
                </a:cubicBezTo>
                <a:cubicBezTo>
                  <a:pt x="286" y="253"/>
                  <a:pt x="293" y="254"/>
                  <a:pt x="300" y="259"/>
                </a:cubicBezTo>
                <a:cubicBezTo>
                  <a:pt x="303" y="262"/>
                  <a:pt x="307" y="262"/>
                  <a:pt x="311" y="260"/>
                </a:cubicBezTo>
                <a:cubicBezTo>
                  <a:pt x="318" y="257"/>
                  <a:pt x="325" y="254"/>
                  <a:pt x="332" y="251"/>
                </a:cubicBezTo>
                <a:cubicBezTo>
                  <a:pt x="334" y="251"/>
                  <a:pt x="336" y="251"/>
                  <a:pt x="338" y="252"/>
                </a:cubicBezTo>
                <a:cubicBezTo>
                  <a:pt x="339" y="252"/>
                  <a:pt x="339" y="253"/>
                  <a:pt x="340" y="253"/>
                </a:cubicBezTo>
                <a:cubicBezTo>
                  <a:pt x="340" y="254"/>
                  <a:pt x="340" y="255"/>
                  <a:pt x="339" y="255"/>
                </a:cubicBezTo>
                <a:cubicBezTo>
                  <a:pt x="338" y="256"/>
                  <a:pt x="337" y="257"/>
                  <a:pt x="336" y="257"/>
                </a:cubicBezTo>
                <a:cubicBezTo>
                  <a:pt x="332" y="258"/>
                  <a:pt x="329" y="259"/>
                  <a:pt x="331" y="264"/>
                </a:cubicBezTo>
                <a:cubicBezTo>
                  <a:pt x="331" y="266"/>
                  <a:pt x="331" y="268"/>
                  <a:pt x="330" y="270"/>
                </a:cubicBezTo>
                <a:cubicBezTo>
                  <a:pt x="327" y="276"/>
                  <a:pt x="325" y="281"/>
                  <a:pt x="324" y="287"/>
                </a:cubicBezTo>
                <a:cubicBezTo>
                  <a:pt x="323" y="294"/>
                  <a:pt x="312" y="301"/>
                  <a:pt x="305" y="301"/>
                </a:cubicBezTo>
                <a:cubicBezTo>
                  <a:pt x="304" y="301"/>
                  <a:pt x="302" y="301"/>
                  <a:pt x="301" y="300"/>
                </a:cubicBezTo>
                <a:cubicBezTo>
                  <a:pt x="299" y="299"/>
                  <a:pt x="297" y="297"/>
                  <a:pt x="295" y="295"/>
                </a:cubicBezTo>
                <a:cubicBezTo>
                  <a:pt x="293" y="294"/>
                  <a:pt x="292" y="291"/>
                  <a:pt x="290" y="291"/>
                </a:cubicBezTo>
                <a:cubicBezTo>
                  <a:pt x="288" y="291"/>
                  <a:pt x="289" y="294"/>
                  <a:pt x="288" y="296"/>
                </a:cubicBezTo>
                <a:cubicBezTo>
                  <a:pt x="285" y="304"/>
                  <a:pt x="279" y="307"/>
                  <a:pt x="271" y="309"/>
                </a:cubicBezTo>
                <a:cubicBezTo>
                  <a:pt x="269" y="309"/>
                  <a:pt x="268" y="308"/>
                  <a:pt x="267" y="307"/>
                </a:cubicBezTo>
                <a:cubicBezTo>
                  <a:pt x="266" y="307"/>
                  <a:pt x="265" y="305"/>
                  <a:pt x="265" y="304"/>
                </a:cubicBezTo>
                <a:cubicBezTo>
                  <a:pt x="261" y="299"/>
                  <a:pt x="257" y="297"/>
                  <a:pt x="253" y="300"/>
                </a:cubicBezTo>
                <a:cubicBezTo>
                  <a:pt x="245" y="304"/>
                  <a:pt x="237" y="309"/>
                  <a:pt x="234" y="318"/>
                </a:cubicBezTo>
                <a:cubicBezTo>
                  <a:pt x="234" y="320"/>
                  <a:pt x="233" y="321"/>
                  <a:pt x="232" y="322"/>
                </a:cubicBezTo>
                <a:cubicBezTo>
                  <a:pt x="219" y="329"/>
                  <a:pt x="211" y="340"/>
                  <a:pt x="200" y="348"/>
                </a:cubicBezTo>
                <a:cubicBezTo>
                  <a:pt x="192" y="354"/>
                  <a:pt x="190" y="361"/>
                  <a:pt x="192" y="370"/>
                </a:cubicBezTo>
                <a:cubicBezTo>
                  <a:pt x="193" y="373"/>
                  <a:pt x="194" y="377"/>
                  <a:pt x="195" y="380"/>
                </a:cubicBezTo>
                <a:cubicBezTo>
                  <a:pt x="196" y="384"/>
                  <a:pt x="195" y="387"/>
                  <a:pt x="193" y="390"/>
                </a:cubicBezTo>
                <a:cubicBezTo>
                  <a:pt x="187" y="396"/>
                  <a:pt x="186" y="403"/>
                  <a:pt x="188" y="411"/>
                </a:cubicBezTo>
                <a:cubicBezTo>
                  <a:pt x="190" y="415"/>
                  <a:pt x="191" y="420"/>
                  <a:pt x="192" y="425"/>
                </a:cubicBezTo>
                <a:cubicBezTo>
                  <a:pt x="193" y="428"/>
                  <a:pt x="195" y="430"/>
                  <a:pt x="198" y="430"/>
                </a:cubicBezTo>
                <a:cubicBezTo>
                  <a:pt x="200" y="431"/>
                  <a:pt x="203" y="432"/>
                  <a:pt x="206" y="432"/>
                </a:cubicBezTo>
                <a:cubicBezTo>
                  <a:pt x="211" y="430"/>
                  <a:pt x="216" y="429"/>
                  <a:pt x="222" y="430"/>
                </a:cubicBezTo>
                <a:cubicBezTo>
                  <a:pt x="222" y="430"/>
                  <a:pt x="222" y="429"/>
                  <a:pt x="222" y="429"/>
                </a:cubicBezTo>
                <a:cubicBezTo>
                  <a:pt x="222" y="429"/>
                  <a:pt x="222" y="428"/>
                  <a:pt x="222" y="428"/>
                </a:cubicBezTo>
                <a:cubicBezTo>
                  <a:pt x="222" y="426"/>
                  <a:pt x="222" y="425"/>
                  <a:pt x="223" y="424"/>
                </a:cubicBezTo>
                <a:cubicBezTo>
                  <a:pt x="223" y="423"/>
                  <a:pt x="222" y="422"/>
                  <a:pt x="223" y="422"/>
                </a:cubicBezTo>
                <a:cubicBezTo>
                  <a:pt x="224" y="421"/>
                  <a:pt x="225" y="422"/>
                  <a:pt x="224" y="424"/>
                </a:cubicBezTo>
                <a:cubicBezTo>
                  <a:pt x="224" y="425"/>
                  <a:pt x="223" y="426"/>
                  <a:pt x="222" y="428"/>
                </a:cubicBezTo>
                <a:cubicBezTo>
                  <a:pt x="222" y="430"/>
                  <a:pt x="222" y="430"/>
                  <a:pt x="222" y="430"/>
                </a:cubicBezTo>
                <a:cubicBezTo>
                  <a:pt x="222" y="430"/>
                  <a:pt x="222" y="430"/>
                  <a:pt x="222" y="430"/>
                </a:cubicBezTo>
                <a:cubicBezTo>
                  <a:pt x="221" y="433"/>
                  <a:pt x="220" y="436"/>
                  <a:pt x="220" y="439"/>
                </a:cubicBezTo>
                <a:cubicBezTo>
                  <a:pt x="220" y="445"/>
                  <a:pt x="218" y="448"/>
                  <a:pt x="214" y="452"/>
                </a:cubicBezTo>
                <a:cubicBezTo>
                  <a:pt x="211" y="454"/>
                  <a:pt x="211" y="458"/>
                  <a:pt x="212" y="461"/>
                </a:cubicBezTo>
                <a:cubicBezTo>
                  <a:pt x="214" y="464"/>
                  <a:pt x="213" y="467"/>
                  <a:pt x="212" y="469"/>
                </a:cubicBezTo>
                <a:cubicBezTo>
                  <a:pt x="211" y="471"/>
                  <a:pt x="210" y="472"/>
                  <a:pt x="209" y="474"/>
                </a:cubicBezTo>
                <a:cubicBezTo>
                  <a:pt x="207" y="477"/>
                  <a:pt x="208" y="478"/>
                  <a:pt x="210" y="479"/>
                </a:cubicBezTo>
                <a:cubicBezTo>
                  <a:pt x="216" y="481"/>
                  <a:pt x="222" y="483"/>
                  <a:pt x="226" y="475"/>
                </a:cubicBezTo>
                <a:cubicBezTo>
                  <a:pt x="226" y="475"/>
                  <a:pt x="227" y="474"/>
                  <a:pt x="228" y="474"/>
                </a:cubicBezTo>
                <a:cubicBezTo>
                  <a:pt x="233" y="479"/>
                  <a:pt x="240" y="483"/>
                  <a:pt x="242" y="491"/>
                </a:cubicBezTo>
                <a:cubicBezTo>
                  <a:pt x="243" y="493"/>
                  <a:pt x="245" y="494"/>
                  <a:pt x="247" y="492"/>
                </a:cubicBezTo>
                <a:cubicBezTo>
                  <a:pt x="247" y="491"/>
                  <a:pt x="247" y="491"/>
                  <a:pt x="248" y="490"/>
                </a:cubicBezTo>
                <a:cubicBezTo>
                  <a:pt x="251" y="486"/>
                  <a:pt x="251" y="486"/>
                  <a:pt x="258" y="489"/>
                </a:cubicBezTo>
                <a:cubicBezTo>
                  <a:pt x="259" y="489"/>
                  <a:pt x="261" y="489"/>
                  <a:pt x="263" y="489"/>
                </a:cubicBezTo>
                <a:cubicBezTo>
                  <a:pt x="265" y="489"/>
                  <a:pt x="268" y="489"/>
                  <a:pt x="270" y="488"/>
                </a:cubicBezTo>
                <a:cubicBezTo>
                  <a:pt x="270" y="488"/>
                  <a:pt x="271" y="488"/>
                  <a:pt x="271" y="489"/>
                </a:cubicBezTo>
                <a:cubicBezTo>
                  <a:pt x="273" y="489"/>
                  <a:pt x="273" y="491"/>
                  <a:pt x="271" y="492"/>
                </a:cubicBezTo>
                <a:cubicBezTo>
                  <a:pt x="265" y="496"/>
                  <a:pt x="262" y="502"/>
                  <a:pt x="258" y="508"/>
                </a:cubicBezTo>
                <a:cubicBezTo>
                  <a:pt x="251" y="522"/>
                  <a:pt x="242" y="535"/>
                  <a:pt x="227" y="542"/>
                </a:cubicBezTo>
                <a:cubicBezTo>
                  <a:pt x="222" y="545"/>
                  <a:pt x="218" y="549"/>
                  <a:pt x="213" y="551"/>
                </a:cubicBezTo>
                <a:cubicBezTo>
                  <a:pt x="204" y="554"/>
                  <a:pt x="197" y="559"/>
                  <a:pt x="189" y="563"/>
                </a:cubicBezTo>
                <a:cubicBezTo>
                  <a:pt x="184" y="566"/>
                  <a:pt x="179" y="569"/>
                  <a:pt x="176" y="574"/>
                </a:cubicBezTo>
                <a:cubicBezTo>
                  <a:pt x="174" y="577"/>
                  <a:pt x="172" y="577"/>
                  <a:pt x="169" y="576"/>
                </a:cubicBezTo>
                <a:cubicBezTo>
                  <a:pt x="163" y="574"/>
                  <a:pt x="157" y="575"/>
                  <a:pt x="151" y="579"/>
                </a:cubicBezTo>
                <a:cubicBezTo>
                  <a:pt x="146" y="582"/>
                  <a:pt x="142" y="585"/>
                  <a:pt x="138" y="589"/>
                </a:cubicBezTo>
                <a:cubicBezTo>
                  <a:pt x="131" y="595"/>
                  <a:pt x="123" y="599"/>
                  <a:pt x="113" y="599"/>
                </a:cubicBezTo>
                <a:cubicBezTo>
                  <a:pt x="110" y="599"/>
                  <a:pt x="106" y="600"/>
                  <a:pt x="103" y="600"/>
                </a:cubicBezTo>
                <a:cubicBezTo>
                  <a:pt x="96" y="601"/>
                  <a:pt x="92" y="606"/>
                  <a:pt x="88" y="611"/>
                </a:cubicBezTo>
                <a:cubicBezTo>
                  <a:pt x="88" y="611"/>
                  <a:pt x="88" y="613"/>
                  <a:pt x="89" y="614"/>
                </a:cubicBezTo>
                <a:cubicBezTo>
                  <a:pt x="89" y="615"/>
                  <a:pt x="91" y="616"/>
                  <a:pt x="92" y="616"/>
                </a:cubicBezTo>
                <a:cubicBezTo>
                  <a:pt x="94" y="616"/>
                  <a:pt x="96" y="616"/>
                  <a:pt x="98" y="615"/>
                </a:cubicBezTo>
                <a:cubicBezTo>
                  <a:pt x="102" y="614"/>
                  <a:pt x="106" y="615"/>
                  <a:pt x="110" y="614"/>
                </a:cubicBezTo>
                <a:cubicBezTo>
                  <a:pt x="113" y="614"/>
                  <a:pt x="116" y="613"/>
                  <a:pt x="118" y="611"/>
                </a:cubicBezTo>
                <a:cubicBezTo>
                  <a:pt x="123" y="606"/>
                  <a:pt x="128" y="604"/>
                  <a:pt x="135" y="604"/>
                </a:cubicBezTo>
                <a:cubicBezTo>
                  <a:pt x="144" y="604"/>
                  <a:pt x="150" y="599"/>
                  <a:pt x="154" y="591"/>
                </a:cubicBezTo>
                <a:cubicBezTo>
                  <a:pt x="154" y="591"/>
                  <a:pt x="154" y="591"/>
                  <a:pt x="154" y="591"/>
                </a:cubicBezTo>
                <a:cubicBezTo>
                  <a:pt x="155" y="590"/>
                  <a:pt x="155" y="590"/>
                  <a:pt x="155" y="590"/>
                </a:cubicBezTo>
                <a:cubicBezTo>
                  <a:pt x="154" y="591"/>
                  <a:pt x="154" y="591"/>
                  <a:pt x="154" y="591"/>
                </a:cubicBezTo>
                <a:cubicBezTo>
                  <a:pt x="154" y="591"/>
                  <a:pt x="154" y="591"/>
                  <a:pt x="154" y="591"/>
                </a:cubicBezTo>
                <a:cubicBezTo>
                  <a:pt x="156" y="594"/>
                  <a:pt x="158" y="597"/>
                  <a:pt x="159" y="600"/>
                </a:cubicBezTo>
                <a:cubicBezTo>
                  <a:pt x="161" y="602"/>
                  <a:pt x="161" y="602"/>
                  <a:pt x="163" y="598"/>
                </a:cubicBezTo>
                <a:cubicBezTo>
                  <a:pt x="164" y="597"/>
                  <a:pt x="164" y="595"/>
                  <a:pt x="165" y="594"/>
                </a:cubicBezTo>
                <a:cubicBezTo>
                  <a:pt x="171" y="594"/>
                  <a:pt x="177" y="590"/>
                  <a:pt x="183" y="591"/>
                </a:cubicBezTo>
                <a:cubicBezTo>
                  <a:pt x="186" y="591"/>
                  <a:pt x="188" y="593"/>
                  <a:pt x="190" y="591"/>
                </a:cubicBezTo>
                <a:cubicBezTo>
                  <a:pt x="193" y="588"/>
                  <a:pt x="198" y="586"/>
                  <a:pt x="201" y="585"/>
                </a:cubicBezTo>
                <a:cubicBezTo>
                  <a:pt x="207" y="582"/>
                  <a:pt x="215" y="581"/>
                  <a:pt x="218" y="573"/>
                </a:cubicBezTo>
                <a:cubicBezTo>
                  <a:pt x="222" y="571"/>
                  <a:pt x="227" y="568"/>
                  <a:pt x="232" y="565"/>
                </a:cubicBezTo>
                <a:cubicBezTo>
                  <a:pt x="233" y="564"/>
                  <a:pt x="236" y="565"/>
                  <a:pt x="238" y="566"/>
                </a:cubicBezTo>
                <a:cubicBezTo>
                  <a:pt x="239" y="564"/>
                  <a:pt x="239" y="562"/>
                  <a:pt x="241" y="561"/>
                </a:cubicBezTo>
                <a:cubicBezTo>
                  <a:pt x="246" y="560"/>
                  <a:pt x="250" y="557"/>
                  <a:pt x="254" y="555"/>
                </a:cubicBezTo>
                <a:cubicBezTo>
                  <a:pt x="259" y="553"/>
                  <a:pt x="262" y="551"/>
                  <a:pt x="264" y="546"/>
                </a:cubicBezTo>
                <a:cubicBezTo>
                  <a:pt x="265" y="544"/>
                  <a:pt x="267" y="542"/>
                  <a:pt x="268" y="541"/>
                </a:cubicBezTo>
                <a:cubicBezTo>
                  <a:pt x="278" y="536"/>
                  <a:pt x="287" y="529"/>
                  <a:pt x="298" y="527"/>
                </a:cubicBezTo>
                <a:cubicBezTo>
                  <a:pt x="306" y="525"/>
                  <a:pt x="312" y="521"/>
                  <a:pt x="316" y="515"/>
                </a:cubicBezTo>
                <a:cubicBezTo>
                  <a:pt x="318" y="512"/>
                  <a:pt x="322" y="511"/>
                  <a:pt x="325" y="509"/>
                </a:cubicBezTo>
                <a:cubicBezTo>
                  <a:pt x="327" y="507"/>
                  <a:pt x="329" y="506"/>
                  <a:pt x="332" y="505"/>
                </a:cubicBezTo>
                <a:cubicBezTo>
                  <a:pt x="336" y="502"/>
                  <a:pt x="337" y="498"/>
                  <a:pt x="335" y="494"/>
                </a:cubicBezTo>
                <a:cubicBezTo>
                  <a:pt x="334" y="492"/>
                  <a:pt x="333" y="490"/>
                  <a:pt x="332" y="489"/>
                </a:cubicBezTo>
                <a:cubicBezTo>
                  <a:pt x="330" y="486"/>
                  <a:pt x="331" y="483"/>
                  <a:pt x="333" y="481"/>
                </a:cubicBezTo>
                <a:cubicBezTo>
                  <a:pt x="337" y="477"/>
                  <a:pt x="342" y="475"/>
                  <a:pt x="348" y="476"/>
                </a:cubicBezTo>
                <a:cubicBezTo>
                  <a:pt x="352" y="477"/>
                  <a:pt x="355" y="476"/>
                  <a:pt x="357" y="473"/>
                </a:cubicBezTo>
                <a:cubicBezTo>
                  <a:pt x="362" y="470"/>
                  <a:pt x="366" y="467"/>
                  <a:pt x="368" y="461"/>
                </a:cubicBezTo>
                <a:cubicBezTo>
                  <a:pt x="369" y="458"/>
                  <a:pt x="372" y="456"/>
                  <a:pt x="376" y="455"/>
                </a:cubicBezTo>
                <a:cubicBezTo>
                  <a:pt x="379" y="455"/>
                  <a:pt x="381" y="454"/>
                  <a:pt x="383" y="452"/>
                </a:cubicBezTo>
                <a:cubicBezTo>
                  <a:pt x="390" y="439"/>
                  <a:pt x="402" y="435"/>
                  <a:pt x="414" y="429"/>
                </a:cubicBezTo>
                <a:cubicBezTo>
                  <a:pt x="418" y="428"/>
                  <a:pt x="422" y="431"/>
                  <a:pt x="423" y="435"/>
                </a:cubicBezTo>
                <a:cubicBezTo>
                  <a:pt x="423" y="438"/>
                  <a:pt x="423" y="440"/>
                  <a:pt x="423" y="442"/>
                </a:cubicBezTo>
                <a:cubicBezTo>
                  <a:pt x="422" y="442"/>
                  <a:pt x="420" y="444"/>
                  <a:pt x="420" y="443"/>
                </a:cubicBezTo>
                <a:cubicBezTo>
                  <a:pt x="412" y="439"/>
                  <a:pt x="404" y="440"/>
                  <a:pt x="396" y="445"/>
                </a:cubicBezTo>
                <a:cubicBezTo>
                  <a:pt x="395" y="446"/>
                  <a:pt x="393" y="447"/>
                  <a:pt x="392" y="449"/>
                </a:cubicBezTo>
                <a:cubicBezTo>
                  <a:pt x="388" y="459"/>
                  <a:pt x="381" y="466"/>
                  <a:pt x="374" y="474"/>
                </a:cubicBezTo>
                <a:cubicBezTo>
                  <a:pt x="371" y="477"/>
                  <a:pt x="371" y="480"/>
                  <a:pt x="374" y="483"/>
                </a:cubicBezTo>
                <a:cubicBezTo>
                  <a:pt x="376" y="484"/>
                  <a:pt x="376" y="485"/>
                  <a:pt x="374" y="486"/>
                </a:cubicBezTo>
                <a:cubicBezTo>
                  <a:pt x="370" y="488"/>
                  <a:pt x="366" y="490"/>
                  <a:pt x="363" y="492"/>
                </a:cubicBezTo>
                <a:cubicBezTo>
                  <a:pt x="361" y="493"/>
                  <a:pt x="360" y="496"/>
                  <a:pt x="362" y="497"/>
                </a:cubicBezTo>
                <a:cubicBezTo>
                  <a:pt x="363" y="499"/>
                  <a:pt x="365" y="501"/>
                  <a:pt x="366" y="501"/>
                </a:cubicBezTo>
                <a:cubicBezTo>
                  <a:pt x="369" y="501"/>
                  <a:pt x="373" y="500"/>
                  <a:pt x="376" y="499"/>
                </a:cubicBezTo>
                <a:cubicBezTo>
                  <a:pt x="382" y="495"/>
                  <a:pt x="389" y="493"/>
                  <a:pt x="395" y="491"/>
                </a:cubicBezTo>
                <a:cubicBezTo>
                  <a:pt x="398" y="490"/>
                  <a:pt x="401" y="489"/>
                  <a:pt x="403" y="488"/>
                </a:cubicBezTo>
                <a:cubicBezTo>
                  <a:pt x="409" y="485"/>
                  <a:pt x="415" y="481"/>
                  <a:pt x="423" y="483"/>
                </a:cubicBezTo>
                <a:cubicBezTo>
                  <a:pt x="424" y="483"/>
                  <a:pt x="426" y="482"/>
                  <a:pt x="428" y="481"/>
                </a:cubicBezTo>
                <a:cubicBezTo>
                  <a:pt x="431" y="479"/>
                  <a:pt x="434" y="477"/>
                  <a:pt x="436" y="474"/>
                </a:cubicBezTo>
                <a:cubicBezTo>
                  <a:pt x="438" y="471"/>
                  <a:pt x="440" y="472"/>
                  <a:pt x="442" y="474"/>
                </a:cubicBezTo>
                <a:cubicBezTo>
                  <a:pt x="444" y="474"/>
                  <a:pt x="445" y="474"/>
                  <a:pt x="446" y="474"/>
                </a:cubicBezTo>
                <a:cubicBezTo>
                  <a:pt x="447" y="471"/>
                  <a:pt x="449" y="468"/>
                  <a:pt x="445" y="466"/>
                </a:cubicBezTo>
                <a:cubicBezTo>
                  <a:pt x="443" y="464"/>
                  <a:pt x="442" y="462"/>
                  <a:pt x="441" y="459"/>
                </a:cubicBezTo>
                <a:cubicBezTo>
                  <a:pt x="439" y="455"/>
                  <a:pt x="440" y="451"/>
                  <a:pt x="444" y="448"/>
                </a:cubicBezTo>
                <a:cubicBezTo>
                  <a:pt x="446" y="447"/>
                  <a:pt x="448" y="446"/>
                  <a:pt x="449" y="449"/>
                </a:cubicBezTo>
                <a:cubicBezTo>
                  <a:pt x="450" y="453"/>
                  <a:pt x="452" y="456"/>
                  <a:pt x="457" y="455"/>
                </a:cubicBezTo>
                <a:cubicBezTo>
                  <a:pt x="460" y="454"/>
                  <a:pt x="464" y="454"/>
                  <a:pt x="467" y="454"/>
                </a:cubicBezTo>
                <a:cubicBezTo>
                  <a:pt x="467" y="454"/>
                  <a:pt x="467" y="454"/>
                  <a:pt x="467" y="454"/>
                </a:cubicBezTo>
                <a:cubicBezTo>
                  <a:pt x="468" y="453"/>
                  <a:pt x="468" y="453"/>
                  <a:pt x="468" y="453"/>
                </a:cubicBezTo>
                <a:cubicBezTo>
                  <a:pt x="467" y="454"/>
                  <a:pt x="467" y="454"/>
                  <a:pt x="467" y="454"/>
                </a:cubicBezTo>
                <a:cubicBezTo>
                  <a:pt x="467" y="454"/>
                  <a:pt x="467" y="454"/>
                  <a:pt x="467" y="454"/>
                </a:cubicBezTo>
                <a:cubicBezTo>
                  <a:pt x="467" y="456"/>
                  <a:pt x="467" y="458"/>
                  <a:pt x="467" y="460"/>
                </a:cubicBezTo>
                <a:cubicBezTo>
                  <a:pt x="469" y="468"/>
                  <a:pt x="472" y="474"/>
                  <a:pt x="480" y="477"/>
                </a:cubicBezTo>
                <a:cubicBezTo>
                  <a:pt x="485" y="479"/>
                  <a:pt x="488" y="483"/>
                  <a:pt x="490" y="487"/>
                </a:cubicBezTo>
                <a:cubicBezTo>
                  <a:pt x="491" y="489"/>
                  <a:pt x="492" y="491"/>
                  <a:pt x="493" y="493"/>
                </a:cubicBezTo>
                <a:cubicBezTo>
                  <a:pt x="494" y="495"/>
                  <a:pt x="496" y="497"/>
                  <a:pt x="499" y="498"/>
                </a:cubicBezTo>
                <a:cubicBezTo>
                  <a:pt x="502" y="498"/>
                  <a:pt x="505" y="498"/>
                  <a:pt x="507" y="498"/>
                </a:cubicBezTo>
                <a:cubicBezTo>
                  <a:pt x="514" y="498"/>
                  <a:pt x="520" y="501"/>
                  <a:pt x="525" y="505"/>
                </a:cubicBezTo>
                <a:cubicBezTo>
                  <a:pt x="526" y="506"/>
                  <a:pt x="528" y="507"/>
                  <a:pt x="530" y="508"/>
                </a:cubicBezTo>
                <a:cubicBezTo>
                  <a:pt x="530" y="508"/>
                  <a:pt x="530" y="508"/>
                  <a:pt x="529" y="508"/>
                </a:cubicBezTo>
                <a:cubicBezTo>
                  <a:pt x="530" y="507"/>
                  <a:pt x="530" y="507"/>
                  <a:pt x="530" y="507"/>
                </a:cubicBezTo>
                <a:cubicBezTo>
                  <a:pt x="530" y="508"/>
                  <a:pt x="530" y="508"/>
                  <a:pt x="530" y="508"/>
                </a:cubicBezTo>
                <a:cubicBezTo>
                  <a:pt x="530" y="508"/>
                  <a:pt x="530" y="508"/>
                  <a:pt x="530" y="508"/>
                </a:cubicBezTo>
                <a:cubicBezTo>
                  <a:pt x="531" y="510"/>
                  <a:pt x="532" y="511"/>
                  <a:pt x="533" y="513"/>
                </a:cubicBezTo>
                <a:cubicBezTo>
                  <a:pt x="538" y="517"/>
                  <a:pt x="543" y="521"/>
                  <a:pt x="550" y="519"/>
                </a:cubicBezTo>
                <a:cubicBezTo>
                  <a:pt x="550" y="519"/>
                  <a:pt x="551" y="519"/>
                  <a:pt x="552" y="519"/>
                </a:cubicBezTo>
                <a:cubicBezTo>
                  <a:pt x="553" y="520"/>
                  <a:pt x="554" y="521"/>
                  <a:pt x="553" y="522"/>
                </a:cubicBezTo>
                <a:cubicBezTo>
                  <a:pt x="549" y="527"/>
                  <a:pt x="549" y="531"/>
                  <a:pt x="553" y="535"/>
                </a:cubicBezTo>
                <a:cubicBezTo>
                  <a:pt x="555" y="537"/>
                  <a:pt x="556" y="539"/>
                  <a:pt x="559" y="541"/>
                </a:cubicBezTo>
                <a:cubicBezTo>
                  <a:pt x="562" y="543"/>
                  <a:pt x="564" y="544"/>
                  <a:pt x="564" y="548"/>
                </a:cubicBezTo>
                <a:cubicBezTo>
                  <a:pt x="564" y="551"/>
                  <a:pt x="565" y="554"/>
                  <a:pt x="565" y="556"/>
                </a:cubicBezTo>
                <a:cubicBezTo>
                  <a:pt x="566" y="563"/>
                  <a:pt x="569" y="568"/>
                  <a:pt x="574" y="573"/>
                </a:cubicBezTo>
                <a:cubicBezTo>
                  <a:pt x="576" y="575"/>
                  <a:pt x="579" y="577"/>
                  <a:pt x="583" y="576"/>
                </a:cubicBezTo>
                <a:cubicBezTo>
                  <a:pt x="586" y="576"/>
                  <a:pt x="588" y="573"/>
                  <a:pt x="587" y="571"/>
                </a:cubicBezTo>
                <a:cubicBezTo>
                  <a:pt x="587" y="569"/>
                  <a:pt x="586" y="567"/>
                  <a:pt x="586" y="565"/>
                </a:cubicBezTo>
                <a:cubicBezTo>
                  <a:pt x="585" y="564"/>
                  <a:pt x="585" y="563"/>
                  <a:pt x="586" y="563"/>
                </a:cubicBezTo>
                <a:cubicBezTo>
                  <a:pt x="587" y="561"/>
                  <a:pt x="588" y="562"/>
                  <a:pt x="588" y="564"/>
                </a:cubicBezTo>
                <a:cubicBezTo>
                  <a:pt x="589" y="566"/>
                  <a:pt x="591" y="569"/>
                  <a:pt x="591" y="571"/>
                </a:cubicBezTo>
                <a:cubicBezTo>
                  <a:pt x="591" y="576"/>
                  <a:pt x="594" y="579"/>
                  <a:pt x="597" y="582"/>
                </a:cubicBezTo>
                <a:cubicBezTo>
                  <a:pt x="597" y="583"/>
                  <a:pt x="598" y="583"/>
                  <a:pt x="597" y="584"/>
                </a:cubicBezTo>
                <a:cubicBezTo>
                  <a:pt x="597" y="585"/>
                  <a:pt x="595" y="586"/>
                  <a:pt x="594" y="585"/>
                </a:cubicBezTo>
                <a:cubicBezTo>
                  <a:pt x="593" y="584"/>
                  <a:pt x="591" y="583"/>
                  <a:pt x="590" y="583"/>
                </a:cubicBezTo>
                <a:cubicBezTo>
                  <a:pt x="586" y="581"/>
                  <a:pt x="581" y="583"/>
                  <a:pt x="580" y="587"/>
                </a:cubicBezTo>
                <a:cubicBezTo>
                  <a:pt x="578" y="591"/>
                  <a:pt x="577" y="595"/>
                  <a:pt x="577" y="599"/>
                </a:cubicBezTo>
                <a:cubicBezTo>
                  <a:pt x="578" y="603"/>
                  <a:pt x="579" y="607"/>
                  <a:pt x="580" y="611"/>
                </a:cubicBezTo>
                <a:cubicBezTo>
                  <a:pt x="579" y="611"/>
                  <a:pt x="579" y="611"/>
                  <a:pt x="579" y="611"/>
                </a:cubicBezTo>
                <a:cubicBezTo>
                  <a:pt x="579" y="611"/>
                  <a:pt x="579" y="612"/>
                  <a:pt x="579" y="612"/>
                </a:cubicBezTo>
                <a:cubicBezTo>
                  <a:pt x="579" y="612"/>
                  <a:pt x="580" y="612"/>
                  <a:pt x="580" y="612"/>
                </a:cubicBezTo>
                <a:cubicBezTo>
                  <a:pt x="582" y="615"/>
                  <a:pt x="584" y="618"/>
                  <a:pt x="582" y="622"/>
                </a:cubicBezTo>
                <a:cubicBezTo>
                  <a:pt x="580" y="629"/>
                  <a:pt x="579" y="636"/>
                  <a:pt x="580" y="643"/>
                </a:cubicBezTo>
                <a:cubicBezTo>
                  <a:pt x="580" y="643"/>
                  <a:pt x="581" y="645"/>
                  <a:pt x="581" y="644"/>
                </a:cubicBezTo>
                <a:cubicBezTo>
                  <a:pt x="582" y="644"/>
                  <a:pt x="584" y="644"/>
                  <a:pt x="585" y="643"/>
                </a:cubicBezTo>
                <a:cubicBezTo>
                  <a:pt x="587" y="639"/>
                  <a:pt x="589" y="634"/>
                  <a:pt x="591" y="630"/>
                </a:cubicBezTo>
                <a:cubicBezTo>
                  <a:pt x="592" y="629"/>
                  <a:pt x="592" y="629"/>
                  <a:pt x="592" y="628"/>
                </a:cubicBezTo>
                <a:cubicBezTo>
                  <a:pt x="592" y="628"/>
                  <a:pt x="592" y="628"/>
                  <a:pt x="593" y="628"/>
                </a:cubicBezTo>
                <a:cubicBezTo>
                  <a:pt x="595" y="625"/>
                  <a:pt x="597" y="625"/>
                  <a:pt x="601" y="625"/>
                </a:cubicBezTo>
                <a:cubicBezTo>
                  <a:pt x="601" y="625"/>
                  <a:pt x="601" y="625"/>
                  <a:pt x="601" y="624"/>
                </a:cubicBezTo>
                <a:cubicBezTo>
                  <a:pt x="601" y="624"/>
                  <a:pt x="601" y="624"/>
                  <a:pt x="601" y="624"/>
                </a:cubicBezTo>
                <a:cubicBezTo>
                  <a:pt x="601" y="624"/>
                  <a:pt x="602" y="623"/>
                  <a:pt x="602" y="623"/>
                </a:cubicBezTo>
                <a:cubicBezTo>
                  <a:pt x="607" y="615"/>
                  <a:pt x="613" y="608"/>
                  <a:pt x="616" y="599"/>
                </a:cubicBezTo>
                <a:cubicBezTo>
                  <a:pt x="616" y="598"/>
                  <a:pt x="618" y="598"/>
                  <a:pt x="619" y="598"/>
                </a:cubicBezTo>
                <a:cubicBezTo>
                  <a:pt x="620" y="598"/>
                  <a:pt x="621" y="599"/>
                  <a:pt x="621" y="600"/>
                </a:cubicBezTo>
                <a:cubicBezTo>
                  <a:pt x="621" y="602"/>
                  <a:pt x="621" y="604"/>
                  <a:pt x="620" y="606"/>
                </a:cubicBezTo>
                <a:cubicBezTo>
                  <a:pt x="619" y="610"/>
                  <a:pt x="617" y="615"/>
                  <a:pt x="615" y="619"/>
                </a:cubicBezTo>
                <a:cubicBezTo>
                  <a:pt x="614" y="622"/>
                  <a:pt x="616" y="625"/>
                  <a:pt x="617" y="627"/>
                </a:cubicBezTo>
                <a:cubicBezTo>
                  <a:pt x="618" y="627"/>
                  <a:pt x="618" y="628"/>
                  <a:pt x="618" y="628"/>
                </a:cubicBezTo>
                <a:cubicBezTo>
                  <a:pt x="618" y="628"/>
                  <a:pt x="618" y="628"/>
                  <a:pt x="618" y="629"/>
                </a:cubicBezTo>
                <a:cubicBezTo>
                  <a:pt x="620" y="631"/>
                  <a:pt x="621" y="633"/>
                  <a:pt x="621" y="636"/>
                </a:cubicBezTo>
                <a:cubicBezTo>
                  <a:pt x="621" y="636"/>
                  <a:pt x="621" y="636"/>
                  <a:pt x="622" y="636"/>
                </a:cubicBezTo>
                <a:cubicBezTo>
                  <a:pt x="622" y="637"/>
                  <a:pt x="622" y="637"/>
                  <a:pt x="622" y="637"/>
                </a:cubicBezTo>
                <a:cubicBezTo>
                  <a:pt x="621" y="637"/>
                  <a:pt x="621" y="637"/>
                  <a:pt x="621" y="637"/>
                </a:cubicBezTo>
                <a:cubicBezTo>
                  <a:pt x="621" y="636"/>
                  <a:pt x="621" y="636"/>
                  <a:pt x="621" y="636"/>
                </a:cubicBezTo>
                <a:cubicBezTo>
                  <a:pt x="618" y="634"/>
                  <a:pt x="618" y="632"/>
                  <a:pt x="618" y="629"/>
                </a:cubicBezTo>
                <a:cubicBezTo>
                  <a:pt x="618" y="629"/>
                  <a:pt x="618" y="628"/>
                  <a:pt x="618" y="628"/>
                </a:cubicBezTo>
                <a:cubicBezTo>
                  <a:pt x="618" y="628"/>
                  <a:pt x="617" y="628"/>
                  <a:pt x="617" y="627"/>
                </a:cubicBezTo>
                <a:cubicBezTo>
                  <a:pt x="615" y="627"/>
                  <a:pt x="613" y="627"/>
                  <a:pt x="611" y="626"/>
                </a:cubicBezTo>
                <a:cubicBezTo>
                  <a:pt x="608" y="625"/>
                  <a:pt x="604" y="625"/>
                  <a:pt x="601" y="624"/>
                </a:cubicBezTo>
                <a:cubicBezTo>
                  <a:pt x="601" y="625"/>
                  <a:pt x="601" y="625"/>
                  <a:pt x="601" y="625"/>
                </a:cubicBezTo>
                <a:cubicBezTo>
                  <a:pt x="601" y="625"/>
                  <a:pt x="601" y="625"/>
                  <a:pt x="601" y="625"/>
                </a:cubicBezTo>
                <a:cubicBezTo>
                  <a:pt x="599" y="628"/>
                  <a:pt x="596" y="628"/>
                  <a:pt x="593" y="628"/>
                </a:cubicBezTo>
                <a:cubicBezTo>
                  <a:pt x="593" y="628"/>
                  <a:pt x="592" y="628"/>
                  <a:pt x="592" y="629"/>
                </a:cubicBezTo>
                <a:cubicBezTo>
                  <a:pt x="592" y="629"/>
                  <a:pt x="592" y="630"/>
                  <a:pt x="591" y="630"/>
                </a:cubicBezTo>
                <a:cubicBezTo>
                  <a:pt x="591" y="636"/>
                  <a:pt x="592" y="642"/>
                  <a:pt x="589" y="648"/>
                </a:cubicBezTo>
                <a:cubicBezTo>
                  <a:pt x="588" y="650"/>
                  <a:pt x="590" y="653"/>
                  <a:pt x="593" y="654"/>
                </a:cubicBezTo>
                <a:cubicBezTo>
                  <a:pt x="594" y="654"/>
                  <a:pt x="595" y="654"/>
                  <a:pt x="596" y="654"/>
                </a:cubicBezTo>
                <a:cubicBezTo>
                  <a:pt x="596" y="654"/>
                  <a:pt x="596" y="654"/>
                  <a:pt x="596" y="654"/>
                </a:cubicBezTo>
                <a:cubicBezTo>
                  <a:pt x="597" y="653"/>
                  <a:pt x="597" y="653"/>
                  <a:pt x="598" y="653"/>
                </a:cubicBezTo>
                <a:cubicBezTo>
                  <a:pt x="598" y="652"/>
                  <a:pt x="598" y="651"/>
                  <a:pt x="599" y="650"/>
                </a:cubicBezTo>
                <a:cubicBezTo>
                  <a:pt x="599" y="650"/>
                  <a:pt x="599" y="651"/>
                  <a:pt x="599" y="651"/>
                </a:cubicBezTo>
                <a:cubicBezTo>
                  <a:pt x="599" y="652"/>
                  <a:pt x="598" y="652"/>
                  <a:pt x="598" y="653"/>
                </a:cubicBezTo>
                <a:cubicBezTo>
                  <a:pt x="597" y="653"/>
                  <a:pt x="597" y="654"/>
                  <a:pt x="597" y="654"/>
                </a:cubicBezTo>
                <a:cubicBezTo>
                  <a:pt x="597" y="654"/>
                  <a:pt x="596" y="654"/>
                  <a:pt x="596" y="654"/>
                </a:cubicBezTo>
                <a:cubicBezTo>
                  <a:pt x="596" y="656"/>
                  <a:pt x="595" y="658"/>
                  <a:pt x="596" y="660"/>
                </a:cubicBezTo>
                <a:cubicBezTo>
                  <a:pt x="598" y="663"/>
                  <a:pt x="599" y="665"/>
                  <a:pt x="598" y="669"/>
                </a:cubicBezTo>
                <a:cubicBezTo>
                  <a:pt x="597" y="672"/>
                  <a:pt x="596" y="674"/>
                  <a:pt x="596" y="677"/>
                </a:cubicBezTo>
                <a:cubicBezTo>
                  <a:pt x="596" y="679"/>
                  <a:pt x="595" y="682"/>
                  <a:pt x="596" y="683"/>
                </a:cubicBezTo>
                <a:cubicBezTo>
                  <a:pt x="599" y="687"/>
                  <a:pt x="599" y="692"/>
                  <a:pt x="600" y="696"/>
                </a:cubicBezTo>
                <a:cubicBezTo>
                  <a:pt x="603" y="696"/>
                  <a:pt x="606" y="696"/>
                  <a:pt x="608" y="696"/>
                </a:cubicBezTo>
                <a:cubicBezTo>
                  <a:pt x="608" y="697"/>
                  <a:pt x="608" y="697"/>
                  <a:pt x="608" y="698"/>
                </a:cubicBezTo>
                <a:cubicBezTo>
                  <a:pt x="610" y="692"/>
                  <a:pt x="613" y="686"/>
                  <a:pt x="613" y="679"/>
                </a:cubicBezTo>
                <a:cubicBezTo>
                  <a:pt x="613" y="679"/>
                  <a:pt x="613" y="679"/>
                  <a:pt x="613" y="679"/>
                </a:cubicBezTo>
                <a:cubicBezTo>
                  <a:pt x="613" y="679"/>
                  <a:pt x="613" y="678"/>
                  <a:pt x="613" y="678"/>
                </a:cubicBezTo>
                <a:cubicBezTo>
                  <a:pt x="612" y="678"/>
                  <a:pt x="612" y="677"/>
                  <a:pt x="612" y="677"/>
                </a:cubicBezTo>
                <a:cubicBezTo>
                  <a:pt x="612" y="677"/>
                  <a:pt x="613" y="677"/>
                  <a:pt x="613" y="677"/>
                </a:cubicBezTo>
                <a:cubicBezTo>
                  <a:pt x="613" y="678"/>
                  <a:pt x="613" y="678"/>
                  <a:pt x="613" y="678"/>
                </a:cubicBezTo>
                <a:cubicBezTo>
                  <a:pt x="613" y="678"/>
                  <a:pt x="613" y="678"/>
                  <a:pt x="614" y="678"/>
                </a:cubicBezTo>
                <a:cubicBezTo>
                  <a:pt x="614" y="679"/>
                  <a:pt x="613" y="679"/>
                  <a:pt x="613" y="679"/>
                </a:cubicBezTo>
                <a:cubicBezTo>
                  <a:pt x="615" y="679"/>
                  <a:pt x="616" y="679"/>
                  <a:pt x="617" y="679"/>
                </a:cubicBezTo>
                <a:cubicBezTo>
                  <a:pt x="617" y="679"/>
                  <a:pt x="617" y="679"/>
                  <a:pt x="617" y="678"/>
                </a:cubicBezTo>
                <a:cubicBezTo>
                  <a:pt x="617" y="678"/>
                  <a:pt x="618" y="678"/>
                  <a:pt x="618" y="678"/>
                </a:cubicBezTo>
                <a:cubicBezTo>
                  <a:pt x="618" y="678"/>
                  <a:pt x="618" y="679"/>
                  <a:pt x="618" y="679"/>
                </a:cubicBezTo>
                <a:cubicBezTo>
                  <a:pt x="617" y="679"/>
                  <a:pt x="617" y="679"/>
                  <a:pt x="617" y="679"/>
                </a:cubicBezTo>
                <a:cubicBezTo>
                  <a:pt x="619" y="681"/>
                  <a:pt x="620" y="684"/>
                  <a:pt x="622" y="686"/>
                </a:cubicBezTo>
                <a:cubicBezTo>
                  <a:pt x="622" y="686"/>
                  <a:pt x="622" y="686"/>
                  <a:pt x="622" y="686"/>
                </a:cubicBezTo>
                <a:cubicBezTo>
                  <a:pt x="622" y="686"/>
                  <a:pt x="622" y="687"/>
                  <a:pt x="622" y="687"/>
                </a:cubicBezTo>
                <a:cubicBezTo>
                  <a:pt x="623" y="688"/>
                  <a:pt x="624" y="689"/>
                  <a:pt x="624" y="690"/>
                </a:cubicBezTo>
                <a:cubicBezTo>
                  <a:pt x="624" y="692"/>
                  <a:pt x="623" y="692"/>
                  <a:pt x="623" y="690"/>
                </a:cubicBezTo>
                <a:cubicBezTo>
                  <a:pt x="622" y="689"/>
                  <a:pt x="623" y="689"/>
                  <a:pt x="623" y="688"/>
                </a:cubicBezTo>
                <a:cubicBezTo>
                  <a:pt x="623" y="688"/>
                  <a:pt x="622" y="688"/>
                  <a:pt x="622" y="687"/>
                </a:cubicBezTo>
                <a:cubicBezTo>
                  <a:pt x="622" y="687"/>
                  <a:pt x="622" y="687"/>
                  <a:pt x="622" y="686"/>
                </a:cubicBezTo>
                <a:cubicBezTo>
                  <a:pt x="622" y="686"/>
                  <a:pt x="622" y="686"/>
                  <a:pt x="622" y="686"/>
                </a:cubicBezTo>
                <a:cubicBezTo>
                  <a:pt x="619" y="688"/>
                  <a:pt x="618" y="691"/>
                  <a:pt x="619" y="695"/>
                </a:cubicBezTo>
                <a:cubicBezTo>
                  <a:pt x="619" y="695"/>
                  <a:pt x="619" y="695"/>
                  <a:pt x="619" y="695"/>
                </a:cubicBezTo>
                <a:cubicBezTo>
                  <a:pt x="631" y="693"/>
                  <a:pt x="641" y="690"/>
                  <a:pt x="646" y="683"/>
                </a:cubicBezTo>
                <a:cubicBezTo>
                  <a:pt x="666" y="658"/>
                  <a:pt x="631" y="640"/>
                  <a:pt x="626" y="607"/>
                </a:cubicBezTo>
                <a:cubicBezTo>
                  <a:pt x="620" y="574"/>
                  <a:pt x="631" y="576"/>
                  <a:pt x="620" y="547"/>
                </a:cubicBezTo>
                <a:close/>
                <a:moveTo>
                  <a:pt x="597" y="613"/>
                </a:moveTo>
                <a:cubicBezTo>
                  <a:pt x="596" y="613"/>
                  <a:pt x="596" y="613"/>
                  <a:pt x="596" y="613"/>
                </a:cubicBezTo>
                <a:cubicBezTo>
                  <a:pt x="597" y="612"/>
                  <a:pt x="597" y="612"/>
                  <a:pt x="597" y="612"/>
                </a:cubicBezTo>
                <a:cubicBezTo>
                  <a:pt x="597" y="612"/>
                  <a:pt x="597" y="612"/>
                  <a:pt x="597" y="611"/>
                </a:cubicBezTo>
                <a:cubicBezTo>
                  <a:pt x="597" y="612"/>
                  <a:pt x="597" y="612"/>
                  <a:pt x="597" y="613"/>
                </a:cubicBezTo>
                <a:close/>
                <a:moveTo>
                  <a:pt x="609" y="583"/>
                </a:moveTo>
                <a:cubicBezTo>
                  <a:pt x="609" y="582"/>
                  <a:pt x="609" y="582"/>
                  <a:pt x="609" y="582"/>
                </a:cubicBezTo>
                <a:cubicBezTo>
                  <a:pt x="608" y="581"/>
                  <a:pt x="607" y="581"/>
                  <a:pt x="607" y="580"/>
                </a:cubicBezTo>
                <a:cubicBezTo>
                  <a:pt x="606" y="580"/>
                  <a:pt x="607" y="579"/>
                  <a:pt x="607" y="579"/>
                </a:cubicBezTo>
                <a:cubicBezTo>
                  <a:pt x="609" y="579"/>
                  <a:pt x="609" y="580"/>
                  <a:pt x="609" y="582"/>
                </a:cubicBezTo>
                <a:cubicBezTo>
                  <a:pt x="609" y="582"/>
                  <a:pt x="609" y="582"/>
                  <a:pt x="609" y="582"/>
                </a:cubicBezTo>
                <a:cubicBezTo>
                  <a:pt x="610" y="583"/>
                  <a:pt x="610" y="583"/>
                  <a:pt x="610" y="584"/>
                </a:cubicBezTo>
                <a:cubicBezTo>
                  <a:pt x="610" y="583"/>
                  <a:pt x="609" y="583"/>
                  <a:pt x="609" y="583"/>
                </a:cubicBezTo>
                <a:close/>
                <a:moveTo>
                  <a:pt x="612" y="556"/>
                </a:moveTo>
                <a:cubicBezTo>
                  <a:pt x="612" y="556"/>
                  <a:pt x="611" y="556"/>
                  <a:pt x="611" y="556"/>
                </a:cubicBezTo>
                <a:cubicBezTo>
                  <a:pt x="611" y="555"/>
                  <a:pt x="611" y="554"/>
                  <a:pt x="611" y="553"/>
                </a:cubicBezTo>
                <a:cubicBezTo>
                  <a:pt x="611" y="554"/>
                  <a:pt x="612" y="554"/>
                  <a:pt x="612" y="555"/>
                </a:cubicBezTo>
                <a:cubicBezTo>
                  <a:pt x="612" y="555"/>
                  <a:pt x="612" y="556"/>
                  <a:pt x="612" y="556"/>
                </a:cubicBezTo>
                <a:close/>
                <a:moveTo>
                  <a:pt x="614" y="666"/>
                </a:moveTo>
                <a:cubicBezTo>
                  <a:pt x="613" y="667"/>
                  <a:pt x="612" y="667"/>
                  <a:pt x="611" y="666"/>
                </a:cubicBezTo>
                <a:cubicBezTo>
                  <a:pt x="610" y="664"/>
                  <a:pt x="608" y="661"/>
                  <a:pt x="607" y="659"/>
                </a:cubicBezTo>
                <a:cubicBezTo>
                  <a:pt x="606" y="656"/>
                  <a:pt x="606" y="653"/>
                  <a:pt x="610" y="651"/>
                </a:cubicBezTo>
                <a:cubicBezTo>
                  <a:pt x="610" y="650"/>
                  <a:pt x="609" y="650"/>
                  <a:pt x="609" y="650"/>
                </a:cubicBezTo>
                <a:cubicBezTo>
                  <a:pt x="610" y="650"/>
                  <a:pt x="610" y="650"/>
                  <a:pt x="610" y="649"/>
                </a:cubicBezTo>
                <a:cubicBezTo>
                  <a:pt x="610" y="648"/>
                  <a:pt x="609" y="647"/>
                  <a:pt x="611" y="646"/>
                </a:cubicBezTo>
                <a:cubicBezTo>
                  <a:pt x="611" y="646"/>
                  <a:pt x="612" y="647"/>
                  <a:pt x="611" y="647"/>
                </a:cubicBezTo>
                <a:cubicBezTo>
                  <a:pt x="611" y="648"/>
                  <a:pt x="610" y="649"/>
                  <a:pt x="610" y="649"/>
                </a:cubicBezTo>
                <a:cubicBezTo>
                  <a:pt x="610" y="650"/>
                  <a:pt x="610" y="650"/>
                  <a:pt x="610" y="650"/>
                </a:cubicBezTo>
                <a:cubicBezTo>
                  <a:pt x="610" y="651"/>
                  <a:pt x="610" y="651"/>
                  <a:pt x="610" y="651"/>
                </a:cubicBezTo>
                <a:cubicBezTo>
                  <a:pt x="612" y="655"/>
                  <a:pt x="613" y="660"/>
                  <a:pt x="615" y="665"/>
                </a:cubicBezTo>
                <a:cubicBezTo>
                  <a:pt x="615" y="665"/>
                  <a:pt x="615" y="666"/>
                  <a:pt x="614" y="666"/>
                </a:cubicBezTo>
                <a:close/>
                <a:moveTo>
                  <a:pt x="620" y="652"/>
                </a:moveTo>
                <a:cubicBezTo>
                  <a:pt x="620" y="652"/>
                  <a:pt x="619" y="651"/>
                  <a:pt x="619" y="651"/>
                </a:cubicBezTo>
                <a:cubicBezTo>
                  <a:pt x="619" y="650"/>
                  <a:pt x="619" y="649"/>
                  <a:pt x="620" y="648"/>
                </a:cubicBezTo>
                <a:cubicBezTo>
                  <a:pt x="621" y="649"/>
                  <a:pt x="621" y="649"/>
                  <a:pt x="622" y="650"/>
                </a:cubicBezTo>
                <a:cubicBezTo>
                  <a:pt x="622" y="652"/>
                  <a:pt x="622" y="652"/>
                  <a:pt x="620" y="652"/>
                </a:cubicBezTo>
                <a:close/>
                <a:moveTo>
                  <a:pt x="239" y="567"/>
                </a:moveTo>
                <a:cubicBezTo>
                  <a:pt x="238" y="566"/>
                  <a:pt x="238" y="566"/>
                  <a:pt x="238" y="566"/>
                </a:cubicBezTo>
                <a:cubicBezTo>
                  <a:pt x="238" y="566"/>
                  <a:pt x="238" y="566"/>
                  <a:pt x="238" y="566"/>
                </a:cubicBezTo>
                <a:cubicBezTo>
                  <a:pt x="238" y="566"/>
                  <a:pt x="238" y="566"/>
                  <a:pt x="237" y="566"/>
                </a:cubicBezTo>
                <a:lnTo>
                  <a:pt x="239" y="567"/>
                </a:lnTo>
                <a:close/>
                <a:moveTo>
                  <a:pt x="442" y="476"/>
                </a:moveTo>
                <a:cubicBezTo>
                  <a:pt x="442" y="476"/>
                  <a:pt x="442" y="476"/>
                  <a:pt x="442" y="477"/>
                </a:cubicBezTo>
                <a:cubicBezTo>
                  <a:pt x="442" y="476"/>
                  <a:pt x="442" y="476"/>
                  <a:pt x="442" y="475"/>
                </a:cubicBezTo>
                <a:cubicBezTo>
                  <a:pt x="442" y="475"/>
                  <a:pt x="442" y="475"/>
                  <a:pt x="442" y="476"/>
                </a:cubicBezTo>
                <a:close/>
                <a:moveTo>
                  <a:pt x="591" y="749"/>
                </a:moveTo>
                <a:cubicBezTo>
                  <a:pt x="590" y="754"/>
                  <a:pt x="589" y="759"/>
                  <a:pt x="589" y="765"/>
                </a:cubicBezTo>
                <a:cubicBezTo>
                  <a:pt x="589" y="759"/>
                  <a:pt x="590" y="754"/>
                  <a:pt x="591" y="749"/>
                </a:cubicBezTo>
                <a:close/>
                <a:moveTo>
                  <a:pt x="579" y="616"/>
                </a:moveTo>
                <a:cubicBezTo>
                  <a:pt x="579" y="616"/>
                  <a:pt x="579" y="615"/>
                  <a:pt x="579" y="615"/>
                </a:cubicBezTo>
                <a:cubicBezTo>
                  <a:pt x="579" y="614"/>
                  <a:pt x="579" y="613"/>
                  <a:pt x="579" y="612"/>
                </a:cubicBezTo>
                <a:cubicBezTo>
                  <a:pt x="579" y="613"/>
                  <a:pt x="578" y="614"/>
                  <a:pt x="578" y="615"/>
                </a:cubicBezTo>
                <a:cubicBezTo>
                  <a:pt x="577" y="616"/>
                  <a:pt x="577" y="617"/>
                  <a:pt x="579" y="61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EAA2187B-A52B-9AC6-51E5-2638BACA1D87}"/>
              </a:ext>
            </a:extLst>
          </p:cNvPr>
          <p:cNvSpPr>
            <a:spLocks/>
          </p:cNvSpPr>
          <p:nvPr/>
        </p:nvSpPr>
        <p:spPr bwMode="auto">
          <a:xfrm>
            <a:off x="16736639" y="6877050"/>
            <a:ext cx="49214" cy="3176"/>
          </a:xfrm>
          <a:custGeom>
            <a:avLst/>
            <a:gdLst>
              <a:gd name="T0" fmla="*/ 16 w 16"/>
              <a:gd name="T1" fmla="*/ 1 h 1"/>
              <a:gd name="T2" fmla="*/ 0 w 16"/>
              <a:gd name="T3" fmla="*/ 1 h 1"/>
              <a:gd name="T4" fmla="*/ 0 w 16"/>
              <a:gd name="T5" fmla="*/ 1 h 1"/>
              <a:gd name="T6" fmla="*/ 16 w 16"/>
              <a:gd name="T7" fmla="*/ 1 h 1"/>
            </a:gdLst>
            <a:ahLst/>
            <a:cxnLst>
              <a:cxn ang="0">
                <a:pos x="T0" y="T1"/>
              </a:cxn>
              <a:cxn ang="0">
                <a:pos x="T2" y="T3"/>
              </a:cxn>
              <a:cxn ang="0">
                <a:pos x="T4" y="T5"/>
              </a:cxn>
              <a:cxn ang="0">
                <a:pos x="T6" y="T7"/>
              </a:cxn>
            </a:cxnLst>
            <a:rect l="0" t="0" r="r" b="b"/>
            <a:pathLst>
              <a:path w="16" h="1">
                <a:moveTo>
                  <a:pt x="16" y="1"/>
                </a:moveTo>
                <a:cubicBezTo>
                  <a:pt x="11" y="0"/>
                  <a:pt x="6" y="1"/>
                  <a:pt x="0" y="1"/>
                </a:cubicBezTo>
                <a:cubicBezTo>
                  <a:pt x="0" y="1"/>
                  <a:pt x="0" y="1"/>
                  <a:pt x="0" y="1"/>
                </a:cubicBezTo>
                <a:cubicBezTo>
                  <a:pt x="6" y="1"/>
                  <a:pt x="11" y="0"/>
                  <a:pt x="16"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CDFEB04F-6664-CFA9-9B22-15104C3C1A08}"/>
              </a:ext>
            </a:extLst>
          </p:cNvPr>
          <p:cNvSpPr>
            <a:spLocks/>
          </p:cNvSpPr>
          <p:nvPr/>
        </p:nvSpPr>
        <p:spPr bwMode="auto">
          <a:xfrm>
            <a:off x="16519150" y="6654800"/>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3AE0F1AA-1DF4-2B7D-5EEF-CA166AA451C9}"/>
              </a:ext>
            </a:extLst>
          </p:cNvPr>
          <p:cNvSpPr>
            <a:spLocks/>
          </p:cNvSpPr>
          <p:nvPr/>
        </p:nvSpPr>
        <p:spPr bwMode="auto">
          <a:xfrm>
            <a:off x="17389101" y="6783388"/>
            <a:ext cx="6350" cy="3176"/>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1" y="0"/>
                  <a:pt x="2" y="0"/>
                </a:cubicBezTo>
                <a:cubicBezTo>
                  <a:pt x="1" y="0"/>
                  <a:pt x="1"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42D1494B-7DEB-CF90-DE45-75D0EEDD09DC}"/>
              </a:ext>
            </a:extLst>
          </p:cNvPr>
          <p:cNvSpPr>
            <a:spLocks/>
          </p:cNvSpPr>
          <p:nvPr/>
        </p:nvSpPr>
        <p:spPr bwMode="auto">
          <a:xfrm>
            <a:off x="17273212" y="6570665"/>
            <a:ext cx="3176"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A32911AE-8389-5077-0C3A-47AF83425701}"/>
              </a:ext>
            </a:extLst>
          </p:cNvPr>
          <p:cNvSpPr>
            <a:spLocks/>
          </p:cNvSpPr>
          <p:nvPr/>
        </p:nvSpPr>
        <p:spPr bwMode="auto">
          <a:xfrm>
            <a:off x="16595351" y="7966077"/>
            <a:ext cx="34926" cy="22226"/>
          </a:xfrm>
          <a:custGeom>
            <a:avLst/>
            <a:gdLst>
              <a:gd name="T0" fmla="*/ 11 w 11"/>
              <a:gd name="T1" fmla="*/ 1 h 7"/>
              <a:gd name="T2" fmla="*/ 9 w 11"/>
              <a:gd name="T3" fmla="*/ 0 h 7"/>
              <a:gd name="T4" fmla="*/ 1 w 11"/>
              <a:gd name="T5" fmla="*/ 2 h 7"/>
              <a:gd name="T6" fmla="*/ 1 w 11"/>
              <a:gd name="T7" fmla="*/ 5 h 7"/>
              <a:gd name="T8" fmla="*/ 2 w 11"/>
              <a:gd name="T9" fmla="*/ 6 h 7"/>
              <a:gd name="T10" fmla="*/ 10 w 11"/>
              <a:gd name="T11" fmla="*/ 3 h 7"/>
              <a:gd name="T12" fmla="*/ 11 w 11"/>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1"/>
                </a:moveTo>
                <a:cubicBezTo>
                  <a:pt x="10" y="1"/>
                  <a:pt x="9" y="0"/>
                  <a:pt x="9" y="0"/>
                </a:cubicBezTo>
                <a:cubicBezTo>
                  <a:pt x="6" y="0"/>
                  <a:pt x="3" y="0"/>
                  <a:pt x="1" y="2"/>
                </a:cubicBezTo>
                <a:cubicBezTo>
                  <a:pt x="0" y="2"/>
                  <a:pt x="1" y="4"/>
                  <a:pt x="1" y="5"/>
                </a:cubicBezTo>
                <a:cubicBezTo>
                  <a:pt x="1" y="6"/>
                  <a:pt x="2" y="6"/>
                  <a:pt x="2" y="6"/>
                </a:cubicBezTo>
                <a:cubicBezTo>
                  <a:pt x="5" y="7"/>
                  <a:pt x="8" y="5"/>
                  <a:pt x="10" y="3"/>
                </a:cubicBezTo>
                <a:cubicBezTo>
                  <a:pt x="10" y="3"/>
                  <a:pt x="10" y="2"/>
                  <a:pt x="1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76A5074A-B749-923C-AAF6-248C14CC9B9B}"/>
              </a:ext>
            </a:extLst>
          </p:cNvPr>
          <p:cNvSpPr>
            <a:spLocks/>
          </p:cNvSpPr>
          <p:nvPr/>
        </p:nvSpPr>
        <p:spPr bwMode="auto">
          <a:xfrm>
            <a:off x="14545888" y="6218239"/>
            <a:ext cx="3176" cy="6350"/>
          </a:xfrm>
          <a:custGeom>
            <a:avLst/>
            <a:gdLst>
              <a:gd name="T0" fmla="*/ 1 w 1"/>
              <a:gd name="T1" fmla="*/ 2 h 2"/>
              <a:gd name="T2" fmla="*/ 0 w 1"/>
              <a:gd name="T3" fmla="*/ 0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0"/>
                  <a:pt x="0" y="0"/>
                </a:cubicBezTo>
                <a:cubicBezTo>
                  <a:pt x="0" y="0"/>
                  <a:pt x="0" y="0"/>
                  <a:pt x="0" y="0"/>
                </a:cubicBezTo>
                <a:cubicBezTo>
                  <a:pt x="1" y="0"/>
                  <a:pt x="1" y="1"/>
                  <a:pt x="1"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7">
            <a:extLst>
              <a:ext uri="{FF2B5EF4-FFF2-40B4-BE49-F238E27FC236}">
                <a16:creationId xmlns:a16="http://schemas.microsoft.com/office/drawing/2014/main" id="{A4464033-63FF-F07D-2A3F-B54A327DB9CA}"/>
              </a:ext>
            </a:extLst>
          </p:cNvPr>
          <p:cNvSpPr>
            <a:spLocks/>
          </p:cNvSpPr>
          <p:nvPr/>
        </p:nvSpPr>
        <p:spPr bwMode="auto">
          <a:xfrm>
            <a:off x="14530013" y="6215065"/>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1"/>
                  <a:pt x="1" y="1"/>
                  <a:pt x="0" y="0"/>
                </a:cubicBezTo>
                <a:cubicBezTo>
                  <a:pt x="1" y="1"/>
                  <a:pt x="2" y="1"/>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8">
            <a:extLst>
              <a:ext uri="{FF2B5EF4-FFF2-40B4-BE49-F238E27FC236}">
                <a16:creationId xmlns:a16="http://schemas.microsoft.com/office/drawing/2014/main" id="{6DD93813-7D1B-34E7-009A-0CAA0709259E}"/>
              </a:ext>
            </a:extLst>
          </p:cNvPr>
          <p:cNvSpPr>
            <a:spLocks/>
          </p:cNvSpPr>
          <p:nvPr/>
        </p:nvSpPr>
        <p:spPr bwMode="auto">
          <a:xfrm>
            <a:off x="14474450" y="6262688"/>
            <a:ext cx="3176" cy="3176"/>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9">
            <a:extLst>
              <a:ext uri="{FF2B5EF4-FFF2-40B4-BE49-F238E27FC236}">
                <a16:creationId xmlns:a16="http://schemas.microsoft.com/office/drawing/2014/main" id="{9315E639-1E0F-066C-1ED4-8DC7715037B6}"/>
              </a:ext>
            </a:extLst>
          </p:cNvPr>
          <p:cNvSpPr>
            <a:spLocks/>
          </p:cNvSpPr>
          <p:nvPr/>
        </p:nvSpPr>
        <p:spPr bwMode="auto">
          <a:xfrm>
            <a:off x="14539539" y="6221415"/>
            <a:ext cx="9526" cy="635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1"/>
                  <a:pt x="2" y="1"/>
                  <a:pt x="3"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20">
            <a:extLst>
              <a:ext uri="{FF2B5EF4-FFF2-40B4-BE49-F238E27FC236}">
                <a16:creationId xmlns:a16="http://schemas.microsoft.com/office/drawing/2014/main" id="{025CB6C7-21C6-7726-7EB1-2061AD6B9BCA}"/>
              </a:ext>
            </a:extLst>
          </p:cNvPr>
          <p:cNvSpPr>
            <a:spLocks/>
          </p:cNvSpPr>
          <p:nvPr/>
        </p:nvSpPr>
        <p:spPr bwMode="auto">
          <a:xfrm>
            <a:off x="14552239" y="6334126"/>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21">
            <a:extLst>
              <a:ext uri="{FF2B5EF4-FFF2-40B4-BE49-F238E27FC236}">
                <a16:creationId xmlns:a16="http://schemas.microsoft.com/office/drawing/2014/main" id="{F3C9E69B-BF74-9B54-168C-2BF6CBC8C17A}"/>
              </a:ext>
            </a:extLst>
          </p:cNvPr>
          <p:cNvSpPr>
            <a:spLocks/>
          </p:cNvSpPr>
          <p:nvPr/>
        </p:nvSpPr>
        <p:spPr bwMode="auto">
          <a:xfrm>
            <a:off x="14423650" y="61991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22">
            <a:extLst>
              <a:ext uri="{FF2B5EF4-FFF2-40B4-BE49-F238E27FC236}">
                <a16:creationId xmlns:a16="http://schemas.microsoft.com/office/drawing/2014/main" id="{22A9B16E-6B95-E2FA-7A6D-023A84499592}"/>
              </a:ext>
            </a:extLst>
          </p:cNvPr>
          <p:cNvSpPr>
            <a:spLocks/>
          </p:cNvSpPr>
          <p:nvPr/>
        </p:nvSpPr>
        <p:spPr bwMode="auto">
          <a:xfrm>
            <a:off x="16608050" y="8080376"/>
            <a:ext cx="25400" cy="30164"/>
          </a:xfrm>
          <a:custGeom>
            <a:avLst/>
            <a:gdLst>
              <a:gd name="T0" fmla="*/ 8 w 8"/>
              <a:gd name="T1" fmla="*/ 6 h 10"/>
              <a:gd name="T2" fmla="*/ 4 w 8"/>
              <a:gd name="T3" fmla="*/ 0 h 10"/>
              <a:gd name="T4" fmla="*/ 0 w 8"/>
              <a:gd name="T5" fmla="*/ 6 h 10"/>
              <a:gd name="T6" fmla="*/ 4 w 8"/>
              <a:gd name="T7" fmla="*/ 10 h 10"/>
              <a:gd name="T8" fmla="*/ 8 w 8"/>
              <a:gd name="T9" fmla="*/ 6 h 10"/>
            </a:gdLst>
            <a:ahLst/>
            <a:cxnLst>
              <a:cxn ang="0">
                <a:pos x="T0" y="T1"/>
              </a:cxn>
              <a:cxn ang="0">
                <a:pos x="T2" y="T3"/>
              </a:cxn>
              <a:cxn ang="0">
                <a:pos x="T4" y="T5"/>
              </a:cxn>
              <a:cxn ang="0">
                <a:pos x="T6" y="T7"/>
              </a:cxn>
              <a:cxn ang="0">
                <a:pos x="T8" y="T9"/>
              </a:cxn>
            </a:cxnLst>
            <a:rect l="0" t="0" r="r" b="b"/>
            <a:pathLst>
              <a:path w="8" h="10">
                <a:moveTo>
                  <a:pt x="8" y="6"/>
                </a:moveTo>
                <a:cubicBezTo>
                  <a:pt x="8" y="3"/>
                  <a:pt x="6" y="0"/>
                  <a:pt x="4" y="0"/>
                </a:cubicBezTo>
                <a:cubicBezTo>
                  <a:pt x="2" y="0"/>
                  <a:pt x="0" y="3"/>
                  <a:pt x="0" y="6"/>
                </a:cubicBezTo>
                <a:cubicBezTo>
                  <a:pt x="1" y="8"/>
                  <a:pt x="2" y="9"/>
                  <a:pt x="4" y="10"/>
                </a:cubicBezTo>
                <a:cubicBezTo>
                  <a:pt x="6" y="10"/>
                  <a:pt x="8" y="8"/>
                  <a:pt x="8" y="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23">
            <a:extLst>
              <a:ext uri="{FF2B5EF4-FFF2-40B4-BE49-F238E27FC236}">
                <a16:creationId xmlns:a16="http://schemas.microsoft.com/office/drawing/2014/main" id="{CFFBB261-8417-B1C8-B769-C83CCDA576F0}"/>
              </a:ext>
            </a:extLst>
          </p:cNvPr>
          <p:cNvSpPr>
            <a:spLocks/>
          </p:cNvSpPr>
          <p:nvPr/>
        </p:nvSpPr>
        <p:spPr bwMode="auto">
          <a:xfrm>
            <a:off x="16027027" y="7810500"/>
            <a:ext cx="19050" cy="14288"/>
          </a:xfrm>
          <a:custGeom>
            <a:avLst/>
            <a:gdLst>
              <a:gd name="T0" fmla="*/ 3 w 6"/>
              <a:gd name="T1" fmla="*/ 4 h 5"/>
              <a:gd name="T2" fmla="*/ 6 w 6"/>
              <a:gd name="T3" fmla="*/ 3 h 5"/>
              <a:gd name="T4" fmla="*/ 6 w 6"/>
              <a:gd name="T5" fmla="*/ 1 h 5"/>
              <a:gd name="T6" fmla="*/ 0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5"/>
                  <a:pt x="6" y="3"/>
                </a:cubicBezTo>
                <a:cubicBezTo>
                  <a:pt x="6" y="3"/>
                  <a:pt x="6" y="1"/>
                  <a:pt x="6" y="1"/>
                </a:cubicBezTo>
                <a:cubicBezTo>
                  <a:pt x="4" y="1"/>
                  <a:pt x="2" y="0"/>
                  <a:pt x="0" y="0"/>
                </a:cubicBezTo>
                <a:cubicBezTo>
                  <a:pt x="0" y="2"/>
                  <a:pt x="1" y="4"/>
                  <a:pt x="3"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25">
            <a:extLst>
              <a:ext uri="{FF2B5EF4-FFF2-40B4-BE49-F238E27FC236}">
                <a16:creationId xmlns:a16="http://schemas.microsoft.com/office/drawing/2014/main" id="{31262339-77BE-F456-1635-BB4C14DE4C9C}"/>
              </a:ext>
            </a:extLst>
          </p:cNvPr>
          <p:cNvSpPr>
            <a:spLocks/>
          </p:cNvSpPr>
          <p:nvPr/>
        </p:nvSpPr>
        <p:spPr bwMode="auto">
          <a:xfrm>
            <a:off x="17392276" y="6840539"/>
            <a:ext cx="3176" cy="19050"/>
          </a:xfrm>
          <a:custGeom>
            <a:avLst/>
            <a:gdLst>
              <a:gd name="T0" fmla="*/ 1 w 1"/>
              <a:gd name="T1" fmla="*/ 0 h 6"/>
              <a:gd name="T2" fmla="*/ 1 w 1"/>
              <a:gd name="T3" fmla="*/ 6 h 6"/>
              <a:gd name="T4" fmla="*/ 0 w 1"/>
              <a:gd name="T5" fmla="*/ 3 h 6"/>
              <a:gd name="T6" fmla="*/ 1 w 1"/>
              <a:gd name="T7" fmla="*/ 0 h 6"/>
            </a:gdLst>
            <a:ahLst/>
            <a:cxnLst>
              <a:cxn ang="0">
                <a:pos x="T0" y="T1"/>
              </a:cxn>
              <a:cxn ang="0">
                <a:pos x="T2" y="T3"/>
              </a:cxn>
              <a:cxn ang="0">
                <a:pos x="T4" y="T5"/>
              </a:cxn>
              <a:cxn ang="0">
                <a:pos x="T6" y="T7"/>
              </a:cxn>
            </a:cxnLst>
            <a:rect l="0" t="0" r="r" b="b"/>
            <a:pathLst>
              <a:path w="1" h="6">
                <a:moveTo>
                  <a:pt x="1" y="0"/>
                </a:moveTo>
                <a:cubicBezTo>
                  <a:pt x="0" y="2"/>
                  <a:pt x="0" y="4"/>
                  <a:pt x="1" y="6"/>
                </a:cubicBezTo>
                <a:cubicBezTo>
                  <a:pt x="0" y="5"/>
                  <a:pt x="0" y="4"/>
                  <a:pt x="0" y="3"/>
                </a:cubicBezTo>
                <a:cubicBezTo>
                  <a:pt x="1" y="2"/>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26">
            <a:extLst>
              <a:ext uri="{FF2B5EF4-FFF2-40B4-BE49-F238E27FC236}">
                <a16:creationId xmlns:a16="http://schemas.microsoft.com/office/drawing/2014/main" id="{FA2BD9F0-316E-BA80-5E47-8790600D51F8}"/>
              </a:ext>
            </a:extLst>
          </p:cNvPr>
          <p:cNvSpPr>
            <a:spLocks/>
          </p:cNvSpPr>
          <p:nvPr/>
        </p:nvSpPr>
        <p:spPr bwMode="auto">
          <a:xfrm>
            <a:off x="17495463" y="6831015"/>
            <a:ext cx="9526" cy="9526"/>
          </a:xfrm>
          <a:custGeom>
            <a:avLst/>
            <a:gdLst>
              <a:gd name="T0" fmla="*/ 0 w 3"/>
              <a:gd name="T1" fmla="*/ 3 h 3"/>
              <a:gd name="T2" fmla="*/ 3 w 3"/>
              <a:gd name="T3" fmla="*/ 0 h 3"/>
              <a:gd name="T4" fmla="*/ 3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2"/>
                  <a:pt x="2" y="1"/>
                  <a:pt x="3" y="0"/>
                </a:cubicBezTo>
                <a:cubicBezTo>
                  <a:pt x="3" y="0"/>
                  <a:pt x="3" y="0"/>
                  <a:pt x="3" y="0"/>
                </a:cubicBezTo>
                <a:cubicBezTo>
                  <a:pt x="2" y="1"/>
                  <a:pt x="1"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Oval 27">
            <a:extLst>
              <a:ext uri="{FF2B5EF4-FFF2-40B4-BE49-F238E27FC236}">
                <a16:creationId xmlns:a16="http://schemas.microsoft.com/office/drawing/2014/main" id="{275B8C4A-C079-83AA-F80F-6A5CBAE511E6}"/>
              </a:ext>
            </a:extLst>
          </p:cNvPr>
          <p:cNvSpPr>
            <a:spLocks noChangeArrowheads="1"/>
          </p:cNvSpPr>
          <p:nvPr/>
        </p:nvSpPr>
        <p:spPr bwMode="auto">
          <a:xfrm>
            <a:off x="16027026" y="7810500"/>
            <a:ext cx="1588" cy="1588"/>
          </a:xfrm>
          <a:prstGeom prst="ellipse">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28">
            <a:extLst>
              <a:ext uri="{FF2B5EF4-FFF2-40B4-BE49-F238E27FC236}">
                <a16:creationId xmlns:a16="http://schemas.microsoft.com/office/drawing/2014/main" id="{71BB5E62-B023-8C6F-FBF6-580E813C4588}"/>
              </a:ext>
            </a:extLst>
          </p:cNvPr>
          <p:cNvSpPr>
            <a:spLocks/>
          </p:cNvSpPr>
          <p:nvPr/>
        </p:nvSpPr>
        <p:spPr bwMode="auto">
          <a:xfrm>
            <a:off x="16660438" y="7972427"/>
            <a:ext cx="28576" cy="34926"/>
          </a:xfrm>
          <a:custGeom>
            <a:avLst/>
            <a:gdLst>
              <a:gd name="T0" fmla="*/ 4 w 9"/>
              <a:gd name="T1" fmla="*/ 0 h 11"/>
              <a:gd name="T2" fmla="*/ 2 w 9"/>
              <a:gd name="T3" fmla="*/ 0 h 11"/>
              <a:gd name="T4" fmla="*/ 4 w 9"/>
              <a:gd name="T5" fmla="*/ 11 h 11"/>
              <a:gd name="T6" fmla="*/ 6 w 9"/>
              <a:gd name="T7" fmla="*/ 11 h 11"/>
              <a:gd name="T8" fmla="*/ 4 w 9"/>
              <a:gd name="T9" fmla="*/ 0 h 11"/>
            </a:gdLst>
            <a:ahLst/>
            <a:cxnLst>
              <a:cxn ang="0">
                <a:pos x="T0" y="T1"/>
              </a:cxn>
              <a:cxn ang="0">
                <a:pos x="T2" y="T3"/>
              </a:cxn>
              <a:cxn ang="0">
                <a:pos x="T4" y="T5"/>
              </a:cxn>
              <a:cxn ang="0">
                <a:pos x="T6" y="T7"/>
              </a:cxn>
              <a:cxn ang="0">
                <a:pos x="T8" y="T9"/>
              </a:cxn>
            </a:cxnLst>
            <a:rect l="0" t="0" r="r" b="b"/>
            <a:pathLst>
              <a:path w="9" h="11">
                <a:moveTo>
                  <a:pt x="4" y="0"/>
                </a:moveTo>
                <a:cubicBezTo>
                  <a:pt x="3" y="0"/>
                  <a:pt x="2" y="0"/>
                  <a:pt x="2" y="0"/>
                </a:cubicBezTo>
                <a:cubicBezTo>
                  <a:pt x="0" y="4"/>
                  <a:pt x="1" y="8"/>
                  <a:pt x="4" y="11"/>
                </a:cubicBezTo>
                <a:cubicBezTo>
                  <a:pt x="4" y="11"/>
                  <a:pt x="5" y="11"/>
                  <a:pt x="6" y="11"/>
                </a:cubicBezTo>
                <a:cubicBezTo>
                  <a:pt x="9" y="8"/>
                  <a:pt x="8" y="2"/>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29">
            <a:extLst>
              <a:ext uri="{FF2B5EF4-FFF2-40B4-BE49-F238E27FC236}">
                <a16:creationId xmlns:a16="http://schemas.microsoft.com/office/drawing/2014/main" id="{798BF38D-E11E-57A9-B79D-4E5A24B0AB96}"/>
              </a:ext>
            </a:extLst>
          </p:cNvPr>
          <p:cNvSpPr>
            <a:spLocks/>
          </p:cNvSpPr>
          <p:nvPr/>
        </p:nvSpPr>
        <p:spPr bwMode="auto">
          <a:xfrm>
            <a:off x="16627100" y="8132765"/>
            <a:ext cx="14288" cy="22226"/>
          </a:xfrm>
          <a:custGeom>
            <a:avLst/>
            <a:gdLst>
              <a:gd name="T0" fmla="*/ 0 w 5"/>
              <a:gd name="T1" fmla="*/ 3 h 7"/>
              <a:gd name="T2" fmla="*/ 3 w 5"/>
              <a:gd name="T3" fmla="*/ 6 h 7"/>
              <a:gd name="T4" fmla="*/ 5 w 5"/>
              <a:gd name="T5" fmla="*/ 3 h 7"/>
              <a:gd name="T6" fmla="*/ 3 w 5"/>
              <a:gd name="T7" fmla="*/ 0 h 7"/>
              <a:gd name="T8" fmla="*/ 0 w 5"/>
              <a:gd name="T9" fmla="*/ 3 h 7"/>
            </a:gdLst>
            <a:ahLst/>
            <a:cxnLst>
              <a:cxn ang="0">
                <a:pos x="T0" y="T1"/>
              </a:cxn>
              <a:cxn ang="0">
                <a:pos x="T2" y="T3"/>
              </a:cxn>
              <a:cxn ang="0">
                <a:pos x="T4" y="T5"/>
              </a:cxn>
              <a:cxn ang="0">
                <a:pos x="T6" y="T7"/>
              </a:cxn>
              <a:cxn ang="0">
                <a:pos x="T8" y="T9"/>
              </a:cxn>
            </a:cxnLst>
            <a:rect l="0" t="0" r="r" b="b"/>
            <a:pathLst>
              <a:path w="5" h="7">
                <a:moveTo>
                  <a:pt x="0" y="3"/>
                </a:moveTo>
                <a:cubicBezTo>
                  <a:pt x="0" y="5"/>
                  <a:pt x="2" y="7"/>
                  <a:pt x="3" y="6"/>
                </a:cubicBezTo>
                <a:cubicBezTo>
                  <a:pt x="4" y="5"/>
                  <a:pt x="4" y="4"/>
                  <a:pt x="5" y="3"/>
                </a:cubicBezTo>
                <a:cubicBezTo>
                  <a:pt x="4" y="2"/>
                  <a:pt x="4" y="1"/>
                  <a:pt x="3" y="0"/>
                </a:cubicBezTo>
                <a:cubicBezTo>
                  <a:pt x="2" y="1"/>
                  <a:pt x="1"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30">
            <a:extLst>
              <a:ext uri="{FF2B5EF4-FFF2-40B4-BE49-F238E27FC236}">
                <a16:creationId xmlns:a16="http://schemas.microsoft.com/office/drawing/2014/main" id="{97812282-3EE2-85B9-8B58-CB7FE515CE1E}"/>
              </a:ext>
            </a:extLst>
          </p:cNvPr>
          <p:cNvSpPr>
            <a:spLocks/>
          </p:cNvSpPr>
          <p:nvPr/>
        </p:nvSpPr>
        <p:spPr bwMode="auto">
          <a:xfrm>
            <a:off x="16749338" y="8116888"/>
            <a:ext cx="12700" cy="15876"/>
          </a:xfrm>
          <a:custGeom>
            <a:avLst/>
            <a:gdLst>
              <a:gd name="T0" fmla="*/ 0 w 4"/>
              <a:gd name="T1" fmla="*/ 4 h 5"/>
              <a:gd name="T2" fmla="*/ 2 w 4"/>
              <a:gd name="T3" fmla="*/ 5 h 5"/>
              <a:gd name="T4" fmla="*/ 4 w 4"/>
              <a:gd name="T5" fmla="*/ 3 h 5"/>
              <a:gd name="T6" fmla="*/ 1 w 4"/>
              <a:gd name="T7" fmla="*/ 0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1" y="5"/>
                  <a:pt x="2" y="5"/>
                </a:cubicBezTo>
                <a:cubicBezTo>
                  <a:pt x="3" y="5"/>
                  <a:pt x="4" y="4"/>
                  <a:pt x="4" y="3"/>
                </a:cubicBezTo>
                <a:cubicBezTo>
                  <a:pt x="3" y="2"/>
                  <a:pt x="2" y="1"/>
                  <a:pt x="1" y="0"/>
                </a:cubicBezTo>
                <a:cubicBezTo>
                  <a:pt x="1" y="2"/>
                  <a:pt x="1" y="3"/>
                  <a:pt x="0"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31">
            <a:extLst>
              <a:ext uri="{FF2B5EF4-FFF2-40B4-BE49-F238E27FC236}">
                <a16:creationId xmlns:a16="http://schemas.microsoft.com/office/drawing/2014/main" id="{C364B497-3002-9FE4-202B-4D5F070392C9}"/>
              </a:ext>
            </a:extLst>
          </p:cNvPr>
          <p:cNvSpPr>
            <a:spLocks/>
          </p:cNvSpPr>
          <p:nvPr/>
        </p:nvSpPr>
        <p:spPr bwMode="auto">
          <a:xfrm>
            <a:off x="16765212" y="8183564"/>
            <a:ext cx="1588" cy="3176"/>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0" y="0"/>
                  <a:pt x="0"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
            <a:extLst>
              <a:ext uri="{FF2B5EF4-FFF2-40B4-BE49-F238E27FC236}">
                <a16:creationId xmlns:a16="http://schemas.microsoft.com/office/drawing/2014/main" id="{C99AB399-AFEE-C779-CD50-B04C28E1D679}"/>
              </a:ext>
            </a:extLst>
          </p:cNvPr>
          <p:cNvSpPr>
            <a:spLocks noEditPoints="1"/>
          </p:cNvSpPr>
          <p:nvPr/>
        </p:nvSpPr>
        <p:spPr bwMode="auto">
          <a:xfrm>
            <a:off x="18057439" y="2779714"/>
            <a:ext cx="2281238" cy="2908300"/>
          </a:xfrm>
          <a:custGeom>
            <a:avLst/>
            <a:gdLst>
              <a:gd name="T0" fmla="*/ 596 w 727"/>
              <a:gd name="T1" fmla="*/ 399 h 927"/>
              <a:gd name="T2" fmla="*/ 645 w 727"/>
              <a:gd name="T3" fmla="*/ 277 h 927"/>
              <a:gd name="T4" fmla="*/ 129 w 727"/>
              <a:gd name="T5" fmla="*/ 661 h 927"/>
              <a:gd name="T6" fmla="*/ 128 w 727"/>
              <a:gd name="T7" fmla="*/ 531 h 927"/>
              <a:gd name="T8" fmla="*/ 137 w 727"/>
              <a:gd name="T9" fmla="*/ 127 h 927"/>
              <a:gd name="T10" fmla="*/ 158 w 727"/>
              <a:gd name="T11" fmla="*/ 556 h 927"/>
              <a:gd name="T12" fmla="*/ 129 w 727"/>
              <a:gd name="T13" fmla="*/ 527 h 927"/>
              <a:gd name="T14" fmla="*/ 592 w 727"/>
              <a:gd name="T15" fmla="*/ 181 h 927"/>
              <a:gd name="T16" fmla="*/ 625 w 727"/>
              <a:gd name="T17" fmla="*/ 147 h 927"/>
              <a:gd name="T18" fmla="*/ 582 w 727"/>
              <a:gd name="T19" fmla="*/ 134 h 927"/>
              <a:gd name="T20" fmla="*/ 568 w 727"/>
              <a:gd name="T21" fmla="*/ 109 h 927"/>
              <a:gd name="T22" fmla="*/ 606 w 727"/>
              <a:gd name="T23" fmla="*/ 49 h 927"/>
              <a:gd name="T24" fmla="*/ 516 w 727"/>
              <a:gd name="T25" fmla="*/ 44 h 927"/>
              <a:gd name="T26" fmla="*/ 474 w 727"/>
              <a:gd name="T27" fmla="*/ 18 h 927"/>
              <a:gd name="T28" fmla="*/ 459 w 727"/>
              <a:gd name="T29" fmla="*/ 26 h 927"/>
              <a:gd name="T30" fmla="*/ 383 w 727"/>
              <a:gd name="T31" fmla="*/ 53 h 927"/>
              <a:gd name="T32" fmla="*/ 358 w 727"/>
              <a:gd name="T33" fmla="*/ 67 h 927"/>
              <a:gd name="T34" fmla="*/ 317 w 727"/>
              <a:gd name="T35" fmla="*/ 70 h 927"/>
              <a:gd name="T36" fmla="*/ 290 w 727"/>
              <a:gd name="T37" fmla="*/ 103 h 927"/>
              <a:gd name="T38" fmla="*/ 288 w 727"/>
              <a:gd name="T39" fmla="*/ 56 h 927"/>
              <a:gd name="T40" fmla="*/ 205 w 727"/>
              <a:gd name="T41" fmla="*/ 99 h 927"/>
              <a:gd name="T42" fmla="*/ 137 w 727"/>
              <a:gd name="T43" fmla="*/ 165 h 927"/>
              <a:gd name="T44" fmla="*/ 70 w 727"/>
              <a:gd name="T45" fmla="*/ 205 h 927"/>
              <a:gd name="T46" fmla="*/ 24 w 727"/>
              <a:gd name="T47" fmla="*/ 260 h 927"/>
              <a:gd name="T48" fmla="*/ 13 w 727"/>
              <a:gd name="T49" fmla="*/ 287 h 927"/>
              <a:gd name="T50" fmla="*/ 83 w 727"/>
              <a:gd name="T51" fmla="*/ 348 h 927"/>
              <a:gd name="T52" fmla="*/ 138 w 727"/>
              <a:gd name="T53" fmla="*/ 433 h 927"/>
              <a:gd name="T54" fmla="*/ 140 w 727"/>
              <a:gd name="T55" fmla="*/ 504 h 927"/>
              <a:gd name="T56" fmla="*/ 128 w 727"/>
              <a:gd name="T57" fmla="*/ 531 h 927"/>
              <a:gd name="T58" fmla="*/ 157 w 727"/>
              <a:gd name="T59" fmla="*/ 552 h 927"/>
              <a:gd name="T60" fmla="*/ 165 w 727"/>
              <a:gd name="T61" fmla="*/ 596 h 927"/>
              <a:gd name="T62" fmla="*/ 115 w 727"/>
              <a:gd name="T63" fmla="*/ 604 h 927"/>
              <a:gd name="T64" fmla="*/ 141 w 727"/>
              <a:gd name="T65" fmla="*/ 607 h 927"/>
              <a:gd name="T66" fmla="*/ 139 w 727"/>
              <a:gd name="T67" fmla="*/ 660 h 927"/>
              <a:gd name="T68" fmla="*/ 106 w 727"/>
              <a:gd name="T69" fmla="*/ 700 h 927"/>
              <a:gd name="T70" fmla="*/ 102 w 727"/>
              <a:gd name="T71" fmla="*/ 727 h 927"/>
              <a:gd name="T72" fmla="*/ 129 w 727"/>
              <a:gd name="T73" fmla="*/ 789 h 927"/>
              <a:gd name="T74" fmla="*/ 126 w 727"/>
              <a:gd name="T75" fmla="*/ 846 h 927"/>
              <a:gd name="T76" fmla="*/ 185 w 727"/>
              <a:gd name="T77" fmla="*/ 916 h 927"/>
              <a:gd name="T78" fmla="*/ 238 w 727"/>
              <a:gd name="T79" fmla="*/ 855 h 927"/>
              <a:gd name="T80" fmla="*/ 277 w 727"/>
              <a:gd name="T81" fmla="*/ 796 h 927"/>
              <a:gd name="T82" fmla="*/ 393 w 727"/>
              <a:gd name="T83" fmla="*/ 721 h 927"/>
              <a:gd name="T84" fmla="*/ 524 w 727"/>
              <a:gd name="T85" fmla="*/ 636 h 927"/>
              <a:gd name="T86" fmla="*/ 546 w 727"/>
              <a:gd name="T87" fmla="*/ 632 h 927"/>
              <a:gd name="T88" fmla="*/ 533 w 727"/>
              <a:gd name="T89" fmla="*/ 536 h 927"/>
              <a:gd name="T90" fmla="*/ 549 w 727"/>
              <a:gd name="T91" fmla="*/ 523 h 927"/>
              <a:gd name="T92" fmla="*/ 589 w 727"/>
              <a:gd name="T93" fmla="*/ 517 h 927"/>
              <a:gd name="T94" fmla="*/ 595 w 727"/>
              <a:gd name="T95" fmla="*/ 457 h 927"/>
              <a:gd name="T96" fmla="*/ 591 w 727"/>
              <a:gd name="T97" fmla="*/ 394 h 927"/>
              <a:gd name="T98" fmla="*/ 623 w 727"/>
              <a:gd name="T99" fmla="*/ 418 h 927"/>
              <a:gd name="T100" fmla="*/ 609 w 727"/>
              <a:gd name="T101" fmla="*/ 333 h 927"/>
              <a:gd name="T102" fmla="*/ 667 w 727"/>
              <a:gd name="T103" fmla="*/ 209 h 927"/>
              <a:gd name="T104" fmla="*/ 716 w 727"/>
              <a:gd name="T105" fmla="*/ 177 h 927"/>
              <a:gd name="T106" fmla="*/ 430 w 727"/>
              <a:gd name="T107" fmla="*/ 60 h 927"/>
              <a:gd name="T108" fmla="*/ 485 w 727"/>
              <a:gd name="T109" fmla="*/ 615 h 927"/>
              <a:gd name="T110" fmla="*/ 633 w 727"/>
              <a:gd name="T111" fmla="*/ 236 h 927"/>
              <a:gd name="T112" fmla="*/ 22 w 727"/>
              <a:gd name="T113" fmla="*/ 275 h 927"/>
              <a:gd name="T114" fmla="*/ 378 w 727"/>
              <a:gd name="T115" fmla="*/ 37 h 927"/>
              <a:gd name="T116" fmla="*/ 653 w 727"/>
              <a:gd name="T117" fmla="*/ 139 h 927"/>
              <a:gd name="T118" fmla="*/ 364 w 727"/>
              <a:gd name="T119" fmla="*/ 63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7" h="927">
                <a:moveTo>
                  <a:pt x="617" y="448"/>
                </a:moveTo>
                <a:cubicBezTo>
                  <a:pt x="616" y="450"/>
                  <a:pt x="616" y="452"/>
                  <a:pt x="615" y="454"/>
                </a:cubicBezTo>
                <a:cubicBezTo>
                  <a:pt x="615" y="457"/>
                  <a:pt x="616" y="461"/>
                  <a:pt x="619" y="462"/>
                </a:cubicBezTo>
                <a:cubicBezTo>
                  <a:pt x="623" y="464"/>
                  <a:pt x="627" y="465"/>
                  <a:pt x="631" y="462"/>
                </a:cubicBezTo>
                <a:cubicBezTo>
                  <a:pt x="631" y="462"/>
                  <a:pt x="631" y="461"/>
                  <a:pt x="632" y="461"/>
                </a:cubicBezTo>
                <a:cubicBezTo>
                  <a:pt x="632" y="460"/>
                  <a:pt x="633" y="459"/>
                  <a:pt x="632" y="459"/>
                </a:cubicBezTo>
                <a:cubicBezTo>
                  <a:pt x="631" y="455"/>
                  <a:pt x="629" y="451"/>
                  <a:pt x="627" y="448"/>
                </a:cubicBezTo>
                <a:cubicBezTo>
                  <a:pt x="625" y="444"/>
                  <a:pt x="619" y="444"/>
                  <a:pt x="617" y="448"/>
                </a:cubicBezTo>
                <a:close/>
                <a:moveTo>
                  <a:pt x="596" y="399"/>
                </a:moveTo>
                <a:cubicBezTo>
                  <a:pt x="596" y="401"/>
                  <a:pt x="596" y="403"/>
                  <a:pt x="596" y="406"/>
                </a:cubicBezTo>
                <a:cubicBezTo>
                  <a:pt x="599" y="402"/>
                  <a:pt x="599" y="401"/>
                  <a:pt x="596" y="399"/>
                </a:cubicBezTo>
                <a:close/>
                <a:moveTo>
                  <a:pt x="636" y="349"/>
                </a:moveTo>
                <a:cubicBezTo>
                  <a:pt x="636" y="349"/>
                  <a:pt x="637" y="350"/>
                  <a:pt x="637" y="350"/>
                </a:cubicBezTo>
                <a:cubicBezTo>
                  <a:pt x="638" y="350"/>
                  <a:pt x="639" y="349"/>
                  <a:pt x="639" y="348"/>
                </a:cubicBezTo>
                <a:cubicBezTo>
                  <a:pt x="639" y="348"/>
                  <a:pt x="639" y="347"/>
                  <a:pt x="639" y="347"/>
                </a:cubicBezTo>
                <a:cubicBezTo>
                  <a:pt x="638" y="347"/>
                  <a:pt x="637" y="348"/>
                  <a:pt x="636" y="349"/>
                </a:cubicBezTo>
                <a:close/>
                <a:moveTo>
                  <a:pt x="645" y="277"/>
                </a:moveTo>
                <a:cubicBezTo>
                  <a:pt x="643" y="278"/>
                  <a:pt x="642" y="280"/>
                  <a:pt x="642" y="282"/>
                </a:cubicBezTo>
                <a:cubicBezTo>
                  <a:pt x="642" y="282"/>
                  <a:pt x="643" y="283"/>
                  <a:pt x="643" y="283"/>
                </a:cubicBezTo>
                <a:cubicBezTo>
                  <a:pt x="644" y="283"/>
                  <a:pt x="646" y="284"/>
                  <a:pt x="647" y="283"/>
                </a:cubicBezTo>
                <a:cubicBezTo>
                  <a:pt x="648" y="282"/>
                  <a:pt x="648" y="280"/>
                  <a:pt x="649" y="279"/>
                </a:cubicBezTo>
                <a:cubicBezTo>
                  <a:pt x="648" y="276"/>
                  <a:pt x="647" y="276"/>
                  <a:pt x="645" y="277"/>
                </a:cubicBezTo>
                <a:close/>
                <a:moveTo>
                  <a:pt x="473" y="17"/>
                </a:moveTo>
                <a:cubicBezTo>
                  <a:pt x="472" y="18"/>
                  <a:pt x="473" y="18"/>
                  <a:pt x="474" y="18"/>
                </a:cubicBezTo>
                <a:cubicBezTo>
                  <a:pt x="474" y="18"/>
                  <a:pt x="474" y="18"/>
                  <a:pt x="474" y="17"/>
                </a:cubicBezTo>
                <a:cubicBezTo>
                  <a:pt x="474" y="17"/>
                  <a:pt x="473" y="17"/>
                  <a:pt x="473" y="17"/>
                </a:cubicBezTo>
                <a:close/>
                <a:moveTo>
                  <a:pt x="669" y="129"/>
                </a:moveTo>
                <a:cubicBezTo>
                  <a:pt x="669" y="128"/>
                  <a:pt x="669" y="127"/>
                  <a:pt x="668" y="126"/>
                </a:cubicBezTo>
                <a:cubicBezTo>
                  <a:pt x="667" y="127"/>
                  <a:pt x="667" y="128"/>
                  <a:pt x="667" y="129"/>
                </a:cubicBezTo>
                <a:cubicBezTo>
                  <a:pt x="667" y="130"/>
                  <a:pt x="668" y="132"/>
                  <a:pt x="668" y="133"/>
                </a:cubicBezTo>
                <a:cubicBezTo>
                  <a:pt x="669" y="131"/>
                  <a:pt x="669" y="130"/>
                  <a:pt x="669" y="129"/>
                </a:cubicBezTo>
                <a:close/>
                <a:moveTo>
                  <a:pt x="128" y="661"/>
                </a:moveTo>
                <a:cubicBezTo>
                  <a:pt x="129" y="661"/>
                  <a:pt x="129" y="661"/>
                  <a:pt x="129" y="661"/>
                </a:cubicBezTo>
                <a:cubicBezTo>
                  <a:pt x="129" y="661"/>
                  <a:pt x="129" y="661"/>
                  <a:pt x="129" y="661"/>
                </a:cubicBezTo>
                <a:lnTo>
                  <a:pt x="128" y="661"/>
                </a:lnTo>
                <a:close/>
                <a:moveTo>
                  <a:pt x="165" y="622"/>
                </a:moveTo>
                <a:cubicBezTo>
                  <a:pt x="164" y="620"/>
                  <a:pt x="163" y="619"/>
                  <a:pt x="162" y="620"/>
                </a:cubicBezTo>
                <a:cubicBezTo>
                  <a:pt x="161" y="620"/>
                  <a:pt x="160" y="621"/>
                  <a:pt x="160" y="621"/>
                </a:cubicBezTo>
                <a:cubicBezTo>
                  <a:pt x="160" y="623"/>
                  <a:pt x="160" y="624"/>
                  <a:pt x="161" y="625"/>
                </a:cubicBezTo>
                <a:cubicBezTo>
                  <a:pt x="162" y="626"/>
                  <a:pt x="164" y="626"/>
                  <a:pt x="166" y="627"/>
                </a:cubicBezTo>
                <a:cubicBezTo>
                  <a:pt x="165" y="626"/>
                  <a:pt x="165" y="625"/>
                  <a:pt x="165" y="624"/>
                </a:cubicBezTo>
                <a:cubicBezTo>
                  <a:pt x="165" y="623"/>
                  <a:pt x="165" y="622"/>
                  <a:pt x="165" y="622"/>
                </a:cubicBezTo>
                <a:close/>
                <a:moveTo>
                  <a:pt x="127" y="528"/>
                </a:moveTo>
                <a:cubicBezTo>
                  <a:pt x="127" y="530"/>
                  <a:pt x="127" y="530"/>
                  <a:pt x="128" y="531"/>
                </a:cubicBezTo>
                <a:cubicBezTo>
                  <a:pt x="128" y="530"/>
                  <a:pt x="128" y="529"/>
                  <a:pt x="128" y="528"/>
                </a:cubicBezTo>
                <a:cubicBezTo>
                  <a:pt x="128" y="528"/>
                  <a:pt x="127" y="528"/>
                  <a:pt x="127" y="528"/>
                </a:cubicBezTo>
                <a:close/>
                <a:moveTo>
                  <a:pt x="154" y="553"/>
                </a:moveTo>
                <a:cubicBezTo>
                  <a:pt x="153" y="553"/>
                  <a:pt x="152" y="554"/>
                  <a:pt x="151" y="554"/>
                </a:cubicBezTo>
                <a:cubicBezTo>
                  <a:pt x="152" y="555"/>
                  <a:pt x="153" y="556"/>
                  <a:pt x="154" y="556"/>
                </a:cubicBezTo>
                <a:cubicBezTo>
                  <a:pt x="155" y="557"/>
                  <a:pt x="156" y="556"/>
                  <a:pt x="157" y="556"/>
                </a:cubicBezTo>
                <a:cubicBezTo>
                  <a:pt x="157" y="555"/>
                  <a:pt x="157" y="554"/>
                  <a:pt x="157" y="552"/>
                </a:cubicBezTo>
                <a:cubicBezTo>
                  <a:pt x="156" y="552"/>
                  <a:pt x="155" y="552"/>
                  <a:pt x="154" y="553"/>
                </a:cubicBezTo>
                <a:close/>
                <a:moveTo>
                  <a:pt x="136" y="126"/>
                </a:moveTo>
                <a:cubicBezTo>
                  <a:pt x="136" y="127"/>
                  <a:pt x="136" y="127"/>
                  <a:pt x="137" y="127"/>
                </a:cubicBezTo>
                <a:cubicBezTo>
                  <a:pt x="137" y="127"/>
                  <a:pt x="137" y="127"/>
                  <a:pt x="137" y="127"/>
                </a:cubicBezTo>
                <a:cubicBezTo>
                  <a:pt x="137" y="127"/>
                  <a:pt x="137" y="127"/>
                  <a:pt x="137" y="127"/>
                </a:cubicBezTo>
                <a:lnTo>
                  <a:pt x="136" y="126"/>
                </a:lnTo>
                <a:close/>
                <a:moveTo>
                  <a:pt x="595" y="407"/>
                </a:moveTo>
                <a:cubicBezTo>
                  <a:pt x="595" y="407"/>
                  <a:pt x="595" y="407"/>
                  <a:pt x="596" y="407"/>
                </a:cubicBezTo>
                <a:cubicBezTo>
                  <a:pt x="596" y="406"/>
                  <a:pt x="596" y="406"/>
                  <a:pt x="596" y="406"/>
                </a:cubicBezTo>
                <a:cubicBezTo>
                  <a:pt x="595" y="406"/>
                  <a:pt x="595" y="406"/>
                  <a:pt x="595" y="406"/>
                </a:cubicBezTo>
                <a:cubicBezTo>
                  <a:pt x="595" y="406"/>
                  <a:pt x="595" y="406"/>
                  <a:pt x="595" y="407"/>
                </a:cubicBezTo>
                <a:close/>
                <a:moveTo>
                  <a:pt x="157" y="556"/>
                </a:moveTo>
                <a:cubicBezTo>
                  <a:pt x="157" y="557"/>
                  <a:pt x="157" y="557"/>
                  <a:pt x="157" y="557"/>
                </a:cubicBezTo>
                <a:cubicBezTo>
                  <a:pt x="157" y="557"/>
                  <a:pt x="157" y="557"/>
                  <a:pt x="158" y="557"/>
                </a:cubicBezTo>
                <a:cubicBezTo>
                  <a:pt x="158" y="556"/>
                  <a:pt x="158" y="556"/>
                  <a:pt x="158" y="556"/>
                </a:cubicBezTo>
                <a:cubicBezTo>
                  <a:pt x="158" y="556"/>
                  <a:pt x="157" y="556"/>
                  <a:pt x="157" y="556"/>
                </a:cubicBezTo>
                <a:close/>
                <a:moveTo>
                  <a:pt x="144" y="570"/>
                </a:moveTo>
                <a:cubicBezTo>
                  <a:pt x="144" y="569"/>
                  <a:pt x="143" y="568"/>
                  <a:pt x="143" y="566"/>
                </a:cubicBezTo>
                <a:cubicBezTo>
                  <a:pt x="142" y="567"/>
                  <a:pt x="141" y="567"/>
                  <a:pt x="140" y="568"/>
                </a:cubicBezTo>
                <a:cubicBezTo>
                  <a:pt x="139" y="569"/>
                  <a:pt x="140" y="571"/>
                  <a:pt x="141" y="571"/>
                </a:cubicBezTo>
                <a:cubicBezTo>
                  <a:pt x="142" y="572"/>
                  <a:pt x="144" y="572"/>
                  <a:pt x="144" y="570"/>
                </a:cubicBezTo>
                <a:close/>
                <a:moveTo>
                  <a:pt x="129" y="527"/>
                </a:moveTo>
                <a:cubicBezTo>
                  <a:pt x="128" y="527"/>
                  <a:pt x="128" y="527"/>
                  <a:pt x="128" y="527"/>
                </a:cubicBezTo>
                <a:cubicBezTo>
                  <a:pt x="128" y="527"/>
                  <a:pt x="128" y="527"/>
                  <a:pt x="128" y="528"/>
                </a:cubicBezTo>
                <a:cubicBezTo>
                  <a:pt x="128" y="527"/>
                  <a:pt x="128" y="527"/>
                  <a:pt x="129" y="527"/>
                </a:cubicBezTo>
                <a:cubicBezTo>
                  <a:pt x="129" y="527"/>
                  <a:pt x="129" y="527"/>
                  <a:pt x="129" y="527"/>
                </a:cubicBezTo>
                <a:close/>
                <a:moveTo>
                  <a:pt x="718" y="155"/>
                </a:moveTo>
                <a:cubicBezTo>
                  <a:pt x="717" y="154"/>
                  <a:pt x="716" y="153"/>
                  <a:pt x="715" y="152"/>
                </a:cubicBezTo>
                <a:cubicBezTo>
                  <a:pt x="707" y="142"/>
                  <a:pt x="696" y="139"/>
                  <a:pt x="684" y="138"/>
                </a:cubicBezTo>
                <a:cubicBezTo>
                  <a:pt x="677" y="138"/>
                  <a:pt x="670" y="141"/>
                  <a:pt x="664" y="143"/>
                </a:cubicBezTo>
                <a:cubicBezTo>
                  <a:pt x="663" y="143"/>
                  <a:pt x="662" y="144"/>
                  <a:pt x="661" y="146"/>
                </a:cubicBezTo>
                <a:cubicBezTo>
                  <a:pt x="660" y="148"/>
                  <a:pt x="660" y="150"/>
                  <a:pt x="659" y="152"/>
                </a:cubicBezTo>
                <a:cubicBezTo>
                  <a:pt x="658" y="154"/>
                  <a:pt x="656" y="155"/>
                  <a:pt x="652" y="154"/>
                </a:cubicBezTo>
                <a:cubicBezTo>
                  <a:pt x="650" y="154"/>
                  <a:pt x="647" y="153"/>
                  <a:pt x="645" y="151"/>
                </a:cubicBezTo>
                <a:cubicBezTo>
                  <a:pt x="643" y="149"/>
                  <a:pt x="641" y="150"/>
                  <a:pt x="640" y="152"/>
                </a:cubicBezTo>
                <a:cubicBezTo>
                  <a:pt x="633" y="163"/>
                  <a:pt x="623" y="169"/>
                  <a:pt x="610" y="173"/>
                </a:cubicBezTo>
                <a:cubicBezTo>
                  <a:pt x="604" y="175"/>
                  <a:pt x="597" y="176"/>
                  <a:pt x="592" y="181"/>
                </a:cubicBezTo>
                <a:cubicBezTo>
                  <a:pt x="592" y="181"/>
                  <a:pt x="592" y="181"/>
                  <a:pt x="592" y="182"/>
                </a:cubicBezTo>
                <a:cubicBezTo>
                  <a:pt x="591" y="183"/>
                  <a:pt x="589" y="184"/>
                  <a:pt x="588" y="185"/>
                </a:cubicBezTo>
                <a:cubicBezTo>
                  <a:pt x="586" y="187"/>
                  <a:pt x="585" y="188"/>
                  <a:pt x="583" y="189"/>
                </a:cubicBezTo>
                <a:cubicBezTo>
                  <a:pt x="582" y="190"/>
                  <a:pt x="582" y="190"/>
                  <a:pt x="582" y="190"/>
                </a:cubicBezTo>
                <a:cubicBezTo>
                  <a:pt x="583" y="189"/>
                  <a:pt x="583" y="189"/>
                  <a:pt x="583" y="189"/>
                </a:cubicBezTo>
                <a:cubicBezTo>
                  <a:pt x="584" y="188"/>
                  <a:pt x="586" y="186"/>
                  <a:pt x="587" y="185"/>
                </a:cubicBezTo>
                <a:cubicBezTo>
                  <a:pt x="589" y="184"/>
                  <a:pt x="590" y="182"/>
                  <a:pt x="592" y="181"/>
                </a:cubicBezTo>
                <a:cubicBezTo>
                  <a:pt x="592" y="181"/>
                  <a:pt x="592" y="181"/>
                  <a:pt x="592" y="181"/>
                </a:cubicBezTo>
                <a:cubicBezTo>
                  <a:pt x="592" y="179"/>
                  <a:pt x="592" y="177"/>
                  <a:pt x="593" y="176"/>
                </a:cubicBezTo>
                <a:cubicBezTo>
                  <a:pt x="598" y="171"/>
                  <a:pt x="602" y="165"/>
                  <a:pt x="609" y="163"/>
                </a:cubicBezTo>
                <a:cubicBezTo>
                  <a:pt x="617" y="160"/>
                  <a:pt x="622" y="155"/>
                  <a:pt x="625" y="147"/>
                </a:cubicBezTo>
                <a:cubicBezTo>
                  <a:pt x="626" y="145"/>
                  <a:pt x="626" y="143"/>
                  <a:pt x="627" y="141"/>
                </a:cubicBezTo>
                <a:cubicBezTo>
                  <a:pt x="634" y="125"/>
                  <a:pt x="626" y="122"/>
                  <a:pt x="613" y="123"/>
                </a:cubicBezTo>
                <a:cubicBezTo>
                  <a:pt x="613" y="123"/>
                  <a:pt x="612" y="123"/>
                  <a:pt x="611" y="123"/>
                </a:cubicBezTo>
                <a:cubicBezTo>
                  <a:pt x="610" y="124"/>
                  <a:pt x="609" y="125"/>
                  <a:pt x="608" y="126"/>
                </a:cubicBezTo>
                <a:cubicBezTo>
                  <a:pt x="607" y="129"/>
                  <a:pt x="606" y="132"/>
                  <a:pt x="605" y="136"/>
                </a:cubicBezTo>
                <a:cubicBezTo>
                  <a:pt x="603" y="140"/>
                  <a:pt x="599" y="142"/>
                  <a:pt x="595" y="142"/>
                </a:cubicBezTo>
                <a:cubicBezTo>
                  <a:pt x="594" y="142"/>
                  <a:pt x="594" y="142"/>
                  <a:pt x="593" y="142"/>
                </a:cubicBezTo>
                <a:cubicBezTo>
                  <a:pt x="586" y="139"/>
                  <a:pt x="578" y="141"/>
                  <a:pt x="571" y="142"/>
                </a:cubicBezTo>
                <a:cubicBezTo>
                  <a:pt x="570" y="142"/>
                  <a:pt x="570" y="141"/>
                  <a:pt x="570" y="140"/>
                </a:cubicBezTo>
                <a:cubicBezTo>
                  <a:pt x="569" y="140"/>
                  <a:pt x="570" y="138"/>
                  <a:pt x="570" y="138"/>
                </a:cubicBezTo>
                <a:cubicBezTo>
                  <a:pt x="574" y="137"/>
                  <a:pt x="578" y="136"/>
                  <a:pt x="582" y="134"/>
                </a:cubicBezTo>
                <a:cubicBezTo>
                  <a:pt x="585" y="133"/>
                  <a:pt x="587" y="130"/>
                  <a:pt x="588" y="127"/>
                </a:cubicBezTo>
                <a:cubicBezTo>
                  <a:pt x="589" y="124"/>
                  <a:pt x="588" y="120"/>
                  <a:pt x="585" y="120"/>
                </a:cubicBezTo>
                <a:cubicBezTo>
                  <a:pt x="581" y="119"/>
                  <a:pt x="576" y="118"/>
                  <a:pt x="571" y="117"/>
                </a:cubicBezTo>
                <a:cubicBezTo>
                  <a:pt x="550" y="112"/>
                  <a:pt x="543" y="113"/>
                  <a:pt x="523" y="121"/>
                </a:cubicBezTo>
                <a:cubicBezTo>
                  <a:pt x="520" y="122"/>
                  <a:pt x="518" y="124"/>
                  <a:pt x="515" y="124"/>
                </a:cubicBezTo>
                <a:cubicBezTo>
                  <a:pt x="511" y="126"/>
                  <a:pt x="507" y="127"/>
                  <a:pt x="503" y="128"/>
                </a:cubicBezTo>
                <a:cubicBezTo>
                  <a:pt x="503" y="128"/>
                  <a:pt x="501" y="127"/>
                  <a:pt x="501" y="126"/>
                </a:cubicBezTo>
                <a:cubicBezTo>
                  <a:pt x="501" y="126"/>
                  <a:pt x="501" y="124"/>
                  <a:pt x="501" y="124"/>
                </a:cubicBezTo>
                <a:cubicBezTo>
                  <a:pt x="504" y="123"/>
                  <a:pt x="506" y="121"/>
                  <a:pt x="508" y="120"/>
                </a:cubicBezTo>
                <a:cubicBezTo>
                  <a:pt x="516" y="117"/>
                  <a:pt x="523" y="115"/>
                  <a:pt x="530" y="112"/>
                </a:cubicBezTo>
                <a:cubicBezTo>
                  <a:pt x="542" y="106"/>
                  <a:pt x="555" y="105"/>
                  <a:pt x="568" y="109"/>
                </a:cubicBezTo>
                <a:cubicBezTo>
                  <a:pt x="577" y="112"/>
                  <a:pt x="586" y="112"/>
                  <a:pt x="595" y="111"/>
                </a:cubicBezTo>
                <a:cubicBezTo>
                  <a:pt x="603" y="110"/>
                  <a:pt x="611" y="108"/>
                  <a:pt x="620" y="108"/>
                </a:cubicBezTo>
                <a:cubicBezTo>
                  <a:pt x="629" y="107"/>
                  <a:pt x="636" y="101"/>
                  <a:pt x="644" y="96"/>
                </a:cubicBezTo>
                <a:cubicBezTo>
                  <a:pt x="647" y="93"/>
                  <a:pt x="648" y="86"/>
                  <a:pt x="644" y="83"/>
                </a:cubicBezTo>
                <a:cubicBezTo>
                  <a:pt x="639" y="79"/>
                  <a:pt x="634" y="75"/>
                  <a:pt x="629" y="72"/>
                </a:cubicBezTo>
                <a:cubicBezTo>
                  <a:pt x="621" y="66"/>
                  <a:pt x="612" y="63"/>
                  <a:pt x="602" y="68"/>
                </a:cubicBezTo>
                <a:cubicBezTo>
                  <a:pt x="601" y="68"/>
                  <a:pt x="599" y="68"/>
                  <a:pt x="598" y="68"/>
                </a:cubicBezTo>
                <a:cubicBezTo>
                  <a:pt x="597" y="68"/>
                  <a:pt x="597" y="68"/>
                  <a:pt x="596" y="67"/>
                </a:cubicBezTo>
                <a:cubicBezTo>
                  <a:pt x="596" y="67"/>
                  <a:pt x="597" y="66"/>
                  <a:pt x="597" y="66"/>
                </a:cubicBezTo>
                <a:cubicBezTo>
                  <a:pt x="599" y="65"/>
                  <a:pt x="601" y="64"/>
                  <a:pt x="603" y="63"/>
                </a:cubicBezTo>
                <a:cubicBezTo>
                  <a:pt x="608" y="60"/>
                  <a:pt x="609" y="54"/>
                  <a:pt x="606" y="49"/>
                </a:cubicBezTo>
                <a:cubicBezTo>
                  <a:pt x="605" y="46"/>
                  <a:pt x="601" y="44"/>
                  <a:pt x="599" y="45"/>
                </a:cubicBezTo>
                <a:cubicBezTo>
                  <a:pt x="586" y="50"/>
                  <a:pt x="573" y="49"/>
                  <a:pt x="561" y="44"/>
                </a:cubicBezTo>
                <a:cubicBezTo>
                  <a:pt x="557" y="42"/>
                  <a:pt x="552" y="42"/>
                  <a:pt x="548" y="43"/>
                </a:cubicBezTo>
                <a:cubicBezTo>
                  <a:pt x="544" y="43"/>
                  <a:pt x="539" y="44"/>
                  <a:pt x="534" y="45"/>
                </a:cubicBezTo>
                <a:cubicBezTo>
                  <a:pt x="527" y="47"/>
                  <a:pt x="521" y="48"/>
                  <a:pt x="514" y="47"/>
                </a:cubicBezTo>
                <a:cubicBezTo>
                  <a:pt x="509" y="46"/>
                  <a:pt x="504" y="47"/>
                  <a:pt x="500" y="50"/>
                </a:cubicBezTo>
                <a:cubicBezTo>
                  <a:pt x="498" y="51"/>
                  <a:pt x="496" y="51"/>
                  <a:pt x="494" y="51"/>
                </a:cubicBezTo>
                <a:cubicBezTo>
                  <a:pt x="493" y="51"/>
                  <a:pt x="493" y="51"/>
                  <a:pt x="492" y="50"/>
                </a:cubicBezTo>
                <a:cubicBezTo>
                  <a:pt x="492" y="50"/>
                  <a:pt x="492" y="49"/>
                  <a:pt x="492" y="49"/>
                </a:cubicBezTo>
                <a:cubicBezTo>
                  <a:pt x="495" y="47"/>
                  <a:pt x="497" y="45"/>
                  <a:pt x="500" y="45"/>
                </a:cubicBezTo>
                <a:cubicBezTo>
                  <a:pt x="505" y="44"/>
                  <a:pt x="511" y="45"/>
                  <a:pt x="516" y="44"/>
                </a:cubicBezTo>
                <a:cubicBezTo>
                  <a:pt x="526" y="40"/>
                  <a:pt x="537" y="41"/>
                  <a:pt x="547" y="40"/>
                </a:cubicBezTo>
                <a:cubicBezTo>
                  <a:pt x="555" y="39"/>
                  <a:pt x="564" y="39"/>
                  <a:pt x="572" y="42"/>
                </a:cubicBezTo>
                <a:cubicBezTo>
                  <a:pt x="580" y="44"/>
                  <a:pt x="587" y="41"/>
                  <a:pt x="593" y="37"/>
                </a:cubicBezTo>
                <a:cubicBezTo>
                  <a:pt x="594" y="37"/>
                  <a:pt x="595" y="35"/>
                  <a:pt x="594" y="34"/>
                </a:cubicBezTo>
                <a:cubicBezTo>
                  <a:pt x="590" y="26"/>
                  <a:pt x="583" y="21"/>
                  <a:pt x="575" y="19"/>
                </a:cubicBezTo>
                <a:cubicBezTo>
                  <a:pt x="560" y="16"/>
                  <a:pt x="546" y="10"/>
                  <a:pt x="531" y="5"/>
                </a:cubicBezTo>
                <a:cubicBezTo>
                  <a:pt x="524" y="3"/>
                  <a:pt x="517" y="3"/>
                  <a:pt x="511" y="2"/>
                </a:cubicBezTo>
                <a:cubicBezTo>
                  <a:pt x="503" y="0"/>
                  <a:pt x="496" y="5"/>
                  <a:pt x="488" y="4"/>
                </a:cubicBezTo>
                <a:cubicBezTo>
                  <a:pt x="482" y="7"/>
                  <a:pt x="479" y="13"/>
                  <a:pt x="475" y="17"/>
                </a:cubicBezTo>
                <a:cubicBezTo>
                  <a:pt x="475" y="18"/>
                  <a:pt x="475" y="18"/>
                  <a:pt x="475" y="18"/>
                </a:cubicBezTo>
                <a:cubicBezTo>
                  <a:pt x="474" y="18"/>
                  <a:pt x="474" y="18"/>
                  <a:pt x="474" y="18"/>
                </a:cubicBezTo>
                <a:cubicBezTo>
                  <a:pt x="474" y="19"/>
                  <a:pt x="474" y="19"/>
                  <a:pt x="474" y="19"/>
                </a:cubicBezTo>
                <a:cubicBezTo>
                  <a:pt x="475" y="19"/>
                  <a:pt x="475" y="19"/>
                  <a:pt x="475" y="19"/>
                </a:cubicBezTo>
                <a:cubicBezTo>
                  <a:pt x="474" y="20"/>
                  <a:pt x="474" y="21"/>
                  <a:pt x="474" y="22"/>
                </a:cubicBezTo>
                <a:cubicBezTo>
                  <a:pt x="474" y="22"/>
                  <a:pt x="474" y="22"/>
                  <a:pt x="475" y="22"/>
                </a:cubicBezTo>
                <a:cubicBezTo>
                  <a:pt x="475" y="24"/>
                  <a:pt x="475" y="24"/>
                  <a:pt x="475" y="24"/>
                </a:cubicBezTo>
                <a:cubicBezTo>
                  <a:pt x="474" y="23"/>
                  <a:pt x="474" y="23"/>
                  <a:pt x="474" y="23"/>
                </a:cubicBezTo>
                <a:cubicBezTo>
                  <a:pt x="474" y="23"/>
                  <a:pt x="474" y="23"/>
                  <a:pt x="474" y="22"/>
                </a:cubicBezTo>
                <a:cubicBezTo>
                  <a:pt x="469" y="23"/>
                  <a:pt x="465" y="20"/>
                  <a:pt x="461" y="17"/>
                </a:cubicBezTo>
                <a:cubicBezTo>
                  <a:pt x="460" y="16"/>
                  <a:pt x="459" y="16"/>
                  <a:pt x="458" y="18"/>
                </a:cubicBezTo>
                <a:cubicBezTo>
                  <a:pt x="458" y="19"/>
                  <a:pt x="457" y="19"/>
                  <a:pt x="457" y="20"/>
                </a:cubicBezTo>
                <a:cubicBezTo>
                  <a:pt x="458" y="22"/>
                  <a:pt x="458" y="24"/>
                  <a:pt x="459" y="26"/>
                </a:cubicBezTo>
                <a:cubicBezTo>
                  <a:pt x="460" y="27"/>
                  <a:pt x="460" y="29"/>
                  <a:pt x="458" y="29"/>
                </a:cubicBezTo>
                <a:cubicBezTo>
                  <a:pt x="457" y="30"/>
                  <a:pt x="455" y="30"/>
                  <a:pt x="454" y="30"/>
                </a:cubicBezTo>
                <a:cubicBezTo>
                  <a:pt x="449" y="28"/>
                  <a:pt x="443" y="25"/>
                  <a:pt x="438" y="21"/>
                </a:cubicBezTo>
                <a:cubicBezTo>
                  <a:pt x="434" y="18"/>
                  <a:pt x="430" y="19"/>
                  <a:pt x="427" y="21"/>
                </a:cubicBezTo>
                <a:cubicBezTo>
                  <a:pt x="423" y="24"/>
                  <a:pt x="420" y="26"/>
                  <a:pt x="415" y="26"/>
                </a:cubicBezTo>
                <a:cubicBezTo>
                  <a:pt x="413" y="26"/>
                  <a:pt x="411" y="28"/>
                  <a:pt x="411" y="30"/>
                </a:cubicBezTo>
                <a:cubicBezTo>
                  <a:pt x="411" y="35"/>
                  <a:pt x="411" y="39"/>
                  <a:pt x="410" y="44"/>
                </a:cubicBezTo>
                <a:cubicBezTo>
                  <a:pt x="410" y="47"/>
                  <a:pt x="409" y="49"/>
                  <a:pt x="406" y="51"/>
                </a:cubicBezTo>
                <a:cubicBezTo>
                  <a:pt x="404" y="52"/>
                  <a:pt x="403" y="55"/>
                  <a:pt x="401" y="57"/>
                </a:cubicBezTo>
                <a:cubicBezTo>
                  <a:pt x="400" y="57"/>
                  <a:pt x="398" y="58"/>
                  <a:pt x="397" y="57"/>
                </a:cubicBezTo>
                <a:cubicBezTo>
                  <a:pt x="393" y="55"/>
                  <a:pt x="389" y="53"/>
                  <a:pt x="383" y="53"/>
                </a:cubicBezTo>
                <a:cubicBezTo>
                  <a:pt x="382" y="53"/>
                  <a:pt x="379" y="55"/>
                  <a:pt x="379" y="56"/>
                </a:cubicBezTo>
                <a:cubicBezTo>
                  <a:pt x="379" y="58"/>
                  <a:pt x="378" y="61"/>
                  <a:pt x="379" y="63"/>
                </a:cubicBezTo>
                <a:cubicBezTo>
                  <a:pt x="380" y="70"/>
                  <a:pt x="381" y="78"/>
                  <a:pt x="383" y="85"/>
                </a:cubicBezTo>
                <a:cubicBezTo>
                  <a:pt x="385" y="94"/>
                  <a:pt x="385" y="104"/>
                  <a:pt x="390" y="113"/>
                </a:cubicBezTo>
                <a:cubicBezTo>
                  <a:pt x="391" y="115"/>
                  <a:pt x="389" y="117"/>
                  <a:pt x="387" y="117"/>
                </a:cubicBezTo>
                <a:cubicBezTo>
                  <a:pt x="383" y="116"/>
                  <a:pt x="380" y="117"/>
                  <a:pt x="378" y="112"/>
                </a:cubicBezTo>
                <a:cubicBezTo>
                  <a:pt x="378" y="109"/>
                  <a:pt x="375" y="106"/>
                  <a:pt x="372" y="105"/>
                </a:cubicBezTo>
                <a:cubicBezTo>
                  <a:pt x="370" y="105"/>
                  <a:pt x="371" y="104"/>
                  <a:pt x="373" y="103"/>
                </a:cubicBezTo>
                <a:cubicBezTo>
                  <a:pt x="376" y="100"/>
                  <a:pt x="376" y="97"/>
                  <a:pt x="373" y="95"/>
                </a:cubicBezTo>
                <a:cubicBezTo>
                  <a:pt x="370" y="92"/>
                  <a:pt x="367" y="90"/>
                  <a:pt x="366" y="86"/>
                </a:cubicBezTo>
                <a:cubicBezTo>
                  <a:pt x="364" y="79"/>
                  <a:pt x="360" y="73"/>
                  <a:pt x="358" y="67"/>
                </a:cubicBezTo>
                <a:cubicBezTo>
                  <a:pt x="356" y="63"/>
                  <a:pt x="353" y="60"/>
                  <a:pt x="349" y="58"/>
                </a:cubicBezTo>
                <a:cubicBezTo>
                  <a:pt x="345" y="56"/>
                  <a:pt x="341" y="57"/>
                  <a:pt x="340" y="61"/>
                </a:cubicBezTo>
                <a:cubicBezTo>
                  <a:pt x="340" y="62"/>
                  <a:pt x="339" y="63"/>
                  <a:pt x="339" y="64"/>
                </a:cubicBezTo>
                <a:cubicBezTo>
                  <a:pt x="336" y="72"/>
                  <a:pt x="336" y="81"/>
                  <a:pt x="336" y="89"/>
                </a:cubicBezTo>
                <a:cubicBezTo>
                  <a:pt x="337" y="92"/>
                  <a:pt x="336" y="96"/>
                  <a:pt x="334" y="99"/>
                </a:cubicBezTo>
                <a:cubicBezTo>
                  <a:pt x="332" y="102"/>
                  <a:pt x="328" y="101"/>
                  <a:pt x="325" y="100"/>
                </a:cubicBezTo>
                <a:cubicBezTo>
                  <a:pt x="324" y="100"/>
                  <a:pt x="323" y="100"/>
                  <a:pt x="323" y="100"/>
                </a:cubicBezTo>
                <a:cubicBezTo>
                  <a:pt x="322" y="101"/>
                  <a:pt x="321" y="102"/>
                  <a:pt x="320" y="103"/>
                </a:cubicBezTo>
                <a:cubicBezTo>
                  <a:pt x="318" y="103"/>
                  <a:pt x="316" y="102"/>
                  <a:pt x="316" y="100"/>
                </a:cubicBezTo>
                <a:cubicBezTo>
                  <a:pt x="314" y="96"/>
                  <a:pt x="319" y="93"/>
                  <a:pt x="318" y="90"/>
                </a:cubicBezTo>
                <a:cubicBezTo>
                  <a:pt x="316" y="83"/>
                  <a:pt x="317" y="77"/>
                  <a:pt x="317" y="70"/>
                </a:cubicBezTo>
                <a:cubicBezTo>
                  <a:pt x="316" y="68"/>
                  <a:pt x="315" y="66"/>
                  <a:pt x="315" y="64"/>
                </a:cubicBezTo>
                <a:cubicBezTo>
                  <a:pt x="315" y="63"/>
                  <a:pt x="314" y="62"/>
                  <a:pt x="313" y="63"/>
                </a:cubicBezTo>
                <a:cubicBezTo>
                  <a:pt x="312" y="63"/>
                  <a:pt x="311" y="63"/>
                  <a:pt x="310" y="64"/>
                </a:cubicBezTo>
                <a:cubicBezTo>
                  <a:pt x="307" y="67"/>
                  <a:pt x="308" y="70"/>
                  <a:pt x="307" y="74"/>
                </a:cubicBezTo>
                <a:cubicBezTo>
                  <a:pt x="307" y="77"/>
                  <a:pt x="308" y="81"/>
                  <a:pt x="307" y="84"/>
                </a:cubicBezTo>
                <a:cubicBezTo>
                  <a:pt x="306" y="87"/>
                  <a:pt x="303" y="89"/>
                  <a:pt x="301" y="92"/>
                </a:cubicBezTo>
                <a:cubicBezTo>
                  <a:pt x="301" y="92"/>
                  <a:pt x="300" y="93"/>
                  <a:pt x="300" y="93"/>
                </a:cubicBezTo>
                <a:cubicBezTo>
                  <a:pt x="300" y="94"/>
                  <a:pt x="300" y="94"/>
                  <a:pt x="300" y="94"/>
                </a:cubicBezTo>
                <a:cubicBezTo>
                  <a:pt x="299" y="95"/>
                  <a:pt x="297" y="96"/>
                  <a:pt x="295" y="98"/>
                </a:cubicBezTo>
                <a:cubicBezTo>
                  <a:pt x="294" y="99"/>
                  <a:pt x="292" y="101"/>
                  <a:pt x="291" y="102"/>
                </a:cubicBezTo>
                <a:cubicBezTo>
                  <a:pt x="291" y="103"/>
                  <a:pt x="290" y="103"/>
                  <a:pt x="290" y="103"/>
                </a:cubicBezTo>
                <a:cubicBezTo>
                  <a:pt x="290" y="104"/>
                  <a:pt x="290" y="104"/>
                  <a:pt x="290" y="105"/>
                </a:cubicBezTo>
                <a:cubicBezTo>
                  <a:pt x="289" y="104"/>
                  <a:pt x="289" y="104"/>
                  <a:pt x="290" y="103"/>
                </a:cubicBezTo>
                <a:cubicBezTo>
                  <a:pt x="290" y="102"/>
                  <a:pt x="290" y="102"/>
                  <a:pt x="290" y="102"/>
                </a:cubicBezTo>
                <a:cubicBezTo>
                  <a:pt x="292" y="100"/>
                  <a:pt x="293" y="99"/>
                  <a:pt x="295" y="97"/>
                </a:cubicBezTo>
                <a:cubicBezTo>
                  <a:pt x="297" y="96"/>
                  <a:pt x="298" y="95"/>
                  <a:pt x="300" y="94"/>
                </a:cubicBezTo>
                <a:cubicBezTo>
                  <a:pt x="300" y="94"/>
                  <a:pt x="300" y="93"/>
                  <a:pt x="300" y="93"/>
                </a:cubicBezTo>
                <a:cubicBezTo>
                  <a:pt x="299" y="91"/>
                  <a:pt x="298" y="89"/>
                  <a:pt x="298" y="86"/>
                </a:cubicBezTo>
                <a:cubicBezTo>
                  <a:pt x="300" y="82"/>
                  <a:pt x="302" y="77"/>
                  <a:pt x="303" y="73"/>
                </a:cubicBezTo>
                <a:cubicBezTo>
                  <a:pt x="305" y="68"/>
                  <a:pt x="305" y="63"/>
                  <a:pt x="304" y="58"/>
                </a:cubicBezTo>
                <a:cubicBezTo>
                  <a:pt x="304" y="56"/>
                  <a:pt x="300" y="53"/>
                  <a:pt x="298" y="54"/>
                </a:cubicBezTo>
                <a:cubicBezTo>
                  <a:pt x="294" y="54"/>
                  <a:pt x="291" y="55"/>
                  <a:pt x="288" y="56"/>
                </a:cubicBezTo>
                <a:cubicBezTo>
                  <a:pt x="281" y="59"/>
                  <a:pt x="275" y="60"/>
                  <a:pt x="268" y="61"/>
                </a:cubicBezTo>
                <a:cubicBezTo>
                  <a:pt x="258" y="62"/>
                  <a:pt x="249" y="63"/>
                  <a:pt x="239" y="64"/>
                </a:cubicBezTo>
                <a:cubicBezTo>
                  <a:pt x="235" y="64"/>
                  <a:pt x="233" y="67"/>
                  <a:pt x="233" y="71"/>
                </a:cubicBezTo>
                <a:cubicBezTo>
                  <a:pt x="233" y="73"/>
                  <a:pt x="233" y="75"/>
                  <a:pt x="233" y="77"/>
                </a:cubicBezTo>
                <a:cubicBezTo>
                  <a:pt x="233" y="77"/>
                  <a:pt x="232" y="78"/>
                  <a:pt x="232" y="78"/>
                </a:cubicBezTo>
                <a:cubicBezTo>
                  <a:pt x="231" y="78"/>
                  <a:pt x="231" y="78"/>
                  <a:pt x="230" y="78"/>
                </a:cubicBezTo>
                <a:cubicBezTo>
                  <a:pt x="228" y="76"/>
                  <a:pt x="227" y="73"/>
                  <a:pt x="225" y="71"/>
                </a:cubicBezTo>
                <a:cubicBezTo>
                  <a:pt x="222" y="70"/>
                  <a:pt x="218" y="72"/>
                  <a:pt x="215" y="73"/>
                </a:cubicBezTo>
                <a:cubicBezTo>
                  <a:pt x="212" y="74"/>
                  <a:pt x="210" y="77"/>
                  <a:pt x="209" y="80"/>
                </a:cubicBezTo>
                <a:cubicBezTo>
                  <a:pt x="208" y="82"/>
                  <a:pt x="208" y="84"/>
                  <a:pt x="207" y="86"/>
                </a:cubicBezTo>
                <a:cubicBezTo>
                  <a:pt x="207" y="90"/>
                  <a:pt x="207" y="95"/>
                  <a:pt x="205" y="99"/>
                </a:cubicBezTo>
                <a:cubicBezTo>
                  <a:pt x="204" y="102"/>
                  <a:pt x="200" y="105"/>
                  <a:pt x="197" y="108"/>
                </a:cubicBezTo>
                <a:cubicBezTo>
                  <a:pt x="196" y="109"/>
                  <a:pt x="196" y="110"/>
                  <a:pt x="195" y="111"/>
                </a:cubicBezTo>
                <a:cubicBezTo>
                  <a:pt x="193" y="113"/>
                  <a:pt x="190" y="114"/>
                  <a:pt x="187" y="112"/>
                </a:cubicBezTo>
                <a:cubicBezTo>
                  <a:pt x="183" y="108"/>
                  <a:pt x="179" y="107"/>
                  <a:pt x="172" y="108"/>
                </a:cubicBezTo>
                <a:cubicBezTo>
                  <a:pt x="165" y="110"/>
                  <a:pt x="159" y="112"/>
                  <a:pt x="155" y="118"/>
                </a:cubicBezTo>
                <a:cubicBezTo>
                  <a:pt x="150" y="124"/>
                  <a:pt x="144" y="126"/>
                  <a:pt x="137" y="127"/>
                </a:cubicBezTo>
                <a:cubicBezTo>
                  <a:pt x="136" y="128"/>
                  <a:pt x="134" y="130"/>
                  <a:pt x="133" y="131"/>
                </a:cubicBezTo>
                <a:cubicBezTo>
                  <a:pt x="126" y="135"/>
                  <a:pt x="122" y="142"/>
                  <a:pt x="118" y="149"/>
                </a:cubicBezTo>
                <a:cubicBezTo>
                  <a:pt x="115" y="154"/>
                  <a:pt x="116" y="159"/>
                  <a:pt x="121" y="161"/>
                </a:cubicBezTo>
                <a:cubicBezTo>
                  <a:pt x="126" y="162"/>
                  <a:pt x="132" y="164"/>
                  <a:pt x="137" y="165"/>
                </a:cubicBezTo>
                <a:cubicBezTo>
                  <a:pt x="137" y="165"/>
                  <a:pt x="137" y="165"/>
                  <a:pt x="137" y="165"/>
                </a:cubicBezTo>
                <a:cubicBezTo>
                  <a:pt x="137" y="164"/>
                  <a:pt x="137" y="164"/>
                  <a:pt x="137" y="164"/>
                </a:cubicBezTo>
                <a:cubicBezTo>
                  <a:pt x="137" y="165"/>
                  <a:pt x="137" y="165"/>
                  <a:pt x="137" y="165"/>
                </a:cubicBezTo>
                <a:cubicBezTo>
                  <a:pt x="137" y="165"/>
                  <a:pt x="137" y="165"/>
                  <a:pt x="137" y="165"/>
                </a:cubicBezTo>
                <a:cubicBezTo>
                  <a:pt x="137" y="166"/>
                  <a:pt x="137" y="168"/>
                  <a:pt x="138" y="169"/>
                </a:cubicBezTo>
                <a:cubicBezTo>
                  <a:pt x="139" y="171"/>
                  <a:pt x="138" y="173"/>
                  <a:pt x="136" y="174"/>
                </a:cubicBezTo>
                <a:cubicBezTo>
                  <a:pt x="134" y="176"/>
                  <a:pt x="131" y="178"/>
                  <a:pt x="130" y="182"/>
                </a:cubicBezTo>
                <a:cubicBezTo>
                  <a:pt x="130" y="185"/>
                  <a:pt x="128" y="187"/>
                  <a:pt x="127" y="189"/>
                </a:cubicBezTo>
                <a:cubicBezTo>
                  <a:pt x="123" y="194"/>
                  <a:pt x="118" y="198"/>
                  <a:pt x="114" y="203"/>
                </a:cubicBezTo>
                <a:cubicBezTo>
                  <a:pt x="112" y="205"/>
                  <a:pt x="109" y="206"/>
                  <a:pt x="106" y="205"/>
                </a:cubicBezTo>
                <a:cubicBezTo>
                  <a:pt x="98" y="200"/>
                  <a:pt x="89" y="202"/>
                  <a:pt x="80" y="202"/>
                </a:cubicBezTo>
                <a:cubicBezTo>
                  <a:pt x="77" y="202"/>
                  <a:pt x="73" y="203"/>
                  <a:pt x="70" y="205"/>
                </a:cubicBezTo>
                <a:cubicBezTo>
                  <a:pt x="66" y="208"/>
                  <a:pt x="62" y="209"/>
                  <a:pt x="57" y="210"/>
                </a:cubicBezTo>
                <a:cubicBezTo>
                  <a:pt x="47" y="211"/>
                  <a:pt x="38" y="214"/>
                  <a:pt x="29" y="215"/>
                </a:cubicBezTo>
                <a:cubicBezTo>
                  <a:pt x="21" y="216"/>
                  <a:pt x="15" y="222"/>
                  <a:pt x="11" y="229"/>
                </a:cubicBezTo>
                <a:cubicBezTo>
                  <a:pt x="9" y="233"/>
                  <a:pt x="8" y="237"/>
                  <a:pt x="12" y="242"/>
                </a:cubicBezTo>
                <a:cubicBezTo>
                  <a:pt x="17" y="247"/>
                  <a:pt x="18" y="255"/>
                  <a:pt x="24" y="260"/>
                </a:cubicBezTo>
                <a:cubicBezTo>
                  <a:pt x="24" y="260"/>
                  <a:pt x="24" y="260"/>
                  <a:pt x="25" y="260"/>
                </a:cubicBezTo>
                <a:cubicBezTo>
                  <a:pt x="26" y="259"/>
                  <a:pt x="26" y="259"/>
                  <a:pt x="27" y="258"/>
                </a:cubicBezTo>
                <a:cubicBezTo>
                  <a:pt x="27" y="260"/>
                  <a:pt x="26" y="260"/>
                  <a:pt x="25" y="260"/>
                </a:cubicBezTo>
                <a:cubicBezTo>
                  <a:pt x="25" y="260"/>
                  <a:pt x="24" y="260"/>
                  <a:pt x="24" y="261"/>
                </a:cubicBezTo>
                <a:cubicBezTo>
                  <a:pt x="24" y="260"/>
                  <a:pt x="24" y="260"/>
                  <a:pt x="24" y="260"/>
                </a:cubicBezTo>
                <a:cubicBezTo>
                  <a:pt x="24" y="260"/>
                  <a:pt x="24" y="260"/>
                  <a:pt x="24" y="260"/>
                </a:cubicBezTo>
                <a:cubicBezTo>
                  <a:pt x="25" y="264"/>
                  <a:pt x="27" y="268"/>
                  <a:pt x="29" y="271"/>
                </a:cubicBezTo>
                <a:cubicBezTo>
                  <a:pt x="31" y="275"/>
                  <a:pt x="35" y="277"/>
                  <a:pt x="39" y="277"/>
                </a:cubicBezTo>
                <a:cubicBezTo>
                  <a:pt x="43" y="277"/>
                  <a:pt x="46" y="274"/>
                  <a:pt x="49" y="276"/>
                </a:cubicBezTo>
                <a:cubicBezTo>
                  <a:pt x="53" y="277"/>
                  <a:pt x="57" y="276"/>
                  <a:pt x="62" y="276"/>
                </a:cubicBezTo>
                <a:cubicBezTo>
                  <a:pt x="63" y="276"/>
                  <a:pt x="64" y="276"/>
                  <a:pt x="65" y="277"/>
                </a:cubicBezTo>
                <a:cubicBezTo>
                  <a:pt x="66" y="278"/>
                  <a:pt x="67" y="279"/>
                  <a:pt x="67" y="280"/>
                </a:cubicBezTo>
                <a:cubicBezTo>
                  <a:pt x="67" y="281"/>
                  <a:pt x="66" y="283"/>
                  <a:pt x="65" y="283"/>
                </a:cubicBezTo>
                <a:cubicBezTo>
                  <a:pt x="63" y="284"/>
                  <a:pt x="61" y="284"/>
                  <a:pt x="59" y="284"/>
                </a:cubicBezTo>
                <a:cubicBezTo>
                  <a:pt x="51" y="280"/>
                  <a:pt x="43" y="280"/>
                  <a:pt x="35" y="284"/>
                </a:cubicBezTo>
                <a:cubicBezTo>
                  <a:pt x="31" y="286"/>
                  <a:pt x="28" y="285"/>
                  <a:pt x="25" y="284"/>
                </a:cubicBezTo>
                <a:cubicBezTo>
                  <a:pt x="20" y="284"/>
                  <a:pt x="16" y="285"/>
                  <a:pt x="13" y="287"/>
                </a:cubicBezTo>
                <a:cubicBezTo>
                  <a:pt x="7" y="290"/>
                  <a:pt x="4" y="299"/>
                  <a:pt x="8" y="303"/>
                </a:cubicBezTo>
                <a:cubicBezTo>
                  <a:pt x="13" y="307"/>
                  <a:pt x="16" y="313"/>
                  <a:pt x="22" y="315"/>
                </a:cubicBezTo>
                <a:cubicBezTo>
                  <a:pt x="25" y="317"/>
                  <a:pt x="24" y="317"/>
                  <a:pt x="22" y="319"/>
                </a:cubicBezTo>
                <a:cubicBezTo>
                  <a:pt x="19" y="320"/>
                  <a:pt x="16" y="321"/>
                  <a:pt x="14" y="323"/>
                </a:cubicBezTo>
                <a:cubicBezTo>
                  <a:pt x="13" y="324"/>
                  <a:pt x="12" y="327"/>
                  <a:pt x="13" y="329"/>
                </a:cubicBezTo>
                <a:cubicBezTo>
                  <a:pt x="16" y="337"/>
                  <a:pt x="22" y="344"/>
                  <a:pt x="29" y="349"/>
                </a:cubicBezTo>
                <a:cubicBezTo>
                  <a:pt x="35" y="353"/>
                  <a:pt x="37" y="353"/>
                  <a:pt x="41" y="347"/>
                </a:cubicBezTo>
                <a:cubicBezTo>
                  <a:pt x="43" y="343"/>
                  <a:pt x="43" y="343"/>
                  <a:pt x="47" y="344"/>
                </a:cubicBezTo>
                <a:cubicBezTo>
                  <a:pt x="50" y="345"/>
                  <a:pt x="52" y="346"/>
                  <a:pt x="54" y="349"/>
                </a:cubicBezTo>
                <a:cubicBezTo>
                  <a:pt x="54" y="350"/>
                  <a:pt x="56" y="351"/>
                  <a:pt x="57" y="350"/>
                </a:cubicBezTo>
                <a:cubicBezTo>
                  <a:pt x="65" y="347"/>
                  <a:pt x="75" y="353"/>
                  <a:pt x="83" y="348"/>
                </a:cubicBezTo>
                <a:cubicBezTo>
                  <a:pt x="84" y="347"/>
                  <a:pt x="85" y="347"/>
                  <a:pt x="85" y="347"/>
                </a:cubicBezTo>
                <a:cubicBezTo>
                  <a:pt x="93" y="351"/>
                  <a:pt x="102" y="354"/>
                  <a:pt x="109" y="360"/>
                </a:cubicBezTo>
                <a:cubicBezTo>
                  <a:pt x="115" y="364"/>
                  <a:pt x="121" y="369"/>
                  <a:pt x="127" y="374"/>
                </a:cubicBezTo>
                <a:cubicBezTo>
                  <a:pt x="129" y="375"/>
                  <a:pt x="131" y="378"/>
                  <a:pt x="133" y="380"/>
                </a:cubicBezTo>
                <a:cubicBezTo>
                  <a:pt x="134" y="381"/>
                  <a:pt x="134" y="384"/>
                  <a:pt x="134" y="386"/>
                </a:cubicBezTo>
                <a:cubicBezTo>
                  <a:pt x="133" y="389"/>
                  <a:pt x="132" y="393"/>
                  <a:pt x="131" y="395"/>
                </a:cubicBezTo>
                <a:cubicBezTo>
                  <a:pt x="127" y="401"/>
                  <a:pt x="129" y="406"/>
                  <a:pt x="133" y="411"/>
                </a:cubicBezTo>
                <a:cubicBezTo>
                  <a:pt x="134" y="413"/>
                  <a:pt x="135" y="416"/>
                  <a:pt x="136" y="418"/>
                </a:cubicBezTo>
                <a:cubicBezTo>
                  <a:pt x="136" y="422"/>
                  <a:pt x="136" y="425"/>
                  <a:pt x="133" y="427"/>
                </a:cubicBezTo>
                <a:cubicBezTo>
                  <a:pt x="131" y="429"/>
                  <a:pt x="131" y="430"/>
                  <a:pt x="133" y="431"/>
                </a:cubicBezTo>
                <a:cubicBezTo>
                  <a:pt x="134" y="431"/>
                  <a:pt x="137" y="432"/>
                  <a:pt x="138" y="433"/>
                </a:cubicBezTo>
                <a:cubicBezTo>
                  <a:pt x="141" y="434"/>
                  <a:pt x="142" y="436"/>
                  <a:pt x="141" y="437"/>
                </a:cubicBezTo>
                <a:cubicBezTo>
                  <a:pt x="140" y="439"/>
                  <a:pt x="139" y="440"/>
                  <a:pt x="138" y="441"/>
                </a:cubicBezTo>
                <a:cubicBezTo>
                  <a:pt x="136" y="444"/>
                  <a:pt x="135" y="447"/>
                  <a:pt x="138" y="450"/>
                </a:cubicBezTo>
                <a:cubicBezTo>
                  <a:pt x="139" y="450"/>
                  <a:pt x="140" y="452"/>
                  <a:pt x="139" y="453"/>
                </a:cubicBezTo>
                <a:cubicBezTo>
                  <a:pt x="139" y="455"/>
                  <a:pt x="137" y="457"/>
                  <a:pt x="137" y="459"/>
                </a:cubicBezTo>
                <a:cubicBezTo>
                  <a:pt x="137" y="461"/>
                  <a:pt x="139" y="464"/>
                  <a:pt x="140" y="466"/>
                </a:cubicBezTo>
                <a:cubicBezTo>
                  <a:pt x="141" y="470"/>
                  <a:pt x="140" y="475"/>
                  <a:pt x="141" y="479"/>
                </a:cubicBezTo>
                <a:cubicBezTo>
                  <a:pt x="143" y="483"/>
                  <a:pt x="141" y="487"/>
                  <a:pt x="139" y="490"/>
                </a:cubicBezTo>
                <a:cubicBezTo>
                  <a:pt x="139" y="491"/>
                  <a:pt x="139" y="493"/>
                  <a:pt x="140" y="494"/>
                </a:cubicBezTo>
                <a:cubicBezTo>
                  <a:pt x="140" y="495"/>
                  <a:pt x="142" y="496"/>
                  <a:pt x="143" y="497"/>
                </a:cubicBezTo>
                <a:cubicBezTo>
                  <a:pt x="145" y="501"/>
                  <a:pt x="144" y="503"/>
                  <a:pt x="140" y="504"/>
                </a:cubicBezTo>
                <a:cubicBezTo>
                  <a:pt x="137" y="504"/>
                  <a:pt x="134" y="505"/>
                  <a:pt x="133" y="507"/>
                </a:cubicBezTo>
                <a:cubicBezTo>
                  <a:pt x="131" y="508"/>
                  <a:pt x="132" y="509"/>
                  <a:pt x="133" y="510"/>
                </a:cubicBezTo>
                <a:cubicBezTo>
                  <a:pt x="134" y="512"/>
                  <a:pt x="140" y="512"/>
                  <a:pt x="134" y="515"/>
                </a:cubicBezTo>
                <a:cubicBezTo>
                  <a:pt x="129" y="517"/>
                  <a:pt x="129" y="522"/>
                  <a:pt x="129" y="527"/>
                </a:cubicBezTo>
                <a:cubicBezTo>
                  <a:pt x="133" y="528"/>
                  <a:pt x="133" y="528"/>
                  <a:pt x="133" y="528"/>
                </a:cubicBezTo>
                <a:cubicBezTo>
                  <a:pt x="133" y="528"/>
                  <a:pt x="133" y="528"/>
                  <a:pt x="133" y="528"/>
                </a:cubicBezTo>
                <a:cubicBezTo>
                  <a:pt x="134" y="527"/>
                  <a:pt x="134" y="527"/>
                  <a:pt x="134" y="527"/>
                </a:cubicBezTo>
                <a:cubicBezTo>
                  <a:pt x="134" y="528"/>
                  <a:pt x="134" y="528"/>
                  <a:pt x="134" y="528"/>
                </a:cubicBezTo>
                <a:cubicBezTo>
                  <a:pt x="133" y="528"/>
                  <a:pt x="133" y="528"/>
                  <a:pt x="133" y="528"/>
                </a:cubicBezTo>
                <a:cubicBezTo>
                  <a:pt x="131" y="529"/>
                  <a:pt x="130" y="530"/>
                  <a:pt x="129" y="531"/>
                </a:cubicBezTo>
                <a:cubicBezTo>
                  <a:pt x="128" y="531"/>
                  <a:pt x="128" y="531"/>
                  <a:pt x="128" y="531"/>
                </a:cubicBezTo>
                <a:cubicBezTo>
                  <a:pt x="128" y="531"/>
                  <a:pt x="128" y="531"/>
                  <a:pt x="128" y="532"/>
                </a:cubicBezTo>
                <a:cubicBezTo>
                  <a:pt x="129" y="531"/>
                  <a:pt x="129" y="531"/>
                  <a:pt x="129" y="531"/>
                </a:cubicBezTo>
                <a:cubicBezTo>
                  <a:pt x="127" y="537"/>
                  <a:pt x="125" y="542"/>
                  <a:pt x="122" y="546"/>
                </a:cubicBezTo>
                <a:cubicBezTo>
                  <a:pt x="120" y="548"/>
                  <a:pt x="121" y="553"/>
                  <a:pt x="123" y="555"/>
                </a:cubicBezTo>
                <a:cubicBezTo>
                  <a:pt x="130" y="563"/>
                  <a:pt x="136" y="563"/>
                  <a:pt x="143" y="556"/>
                </a:cubicBezTo>
                <a:cubicBezTo>
                  <a:pt x="145" y="555"/>
                  <a:pt x="146" y="553"/>
                  <a:pt x="147" y="551"/>
                </a:cubicBezTo>
                <a:cubicBezTo>
                  <a:pt x="149" y="549"/>
                  <a:pt x="152" y="549"/>
                  <a:pt x="154" y="550"/>
                </a:cubicBezTo>
                <a:cubicBezTo>
                  <a:pt x="155" y="551"/>
                  <a:pt x="156" y="551"/>
                  <a:pt x="157" y="552"/>
                </a:cubicBezTo>
                <a:cubicBezTo>
                  <a:pt x="157" y="552"/>
                  <a:pt x="157" y="552"/>
                  <a:pt x="157" y="552"/>
                </a:cubicBezTo>
                <a:cubicBezTo>
                  <a:pt x="157" y="552"/>
                  <a:pt x="158" y="552"/>
                  <a:pt x="158" y="552"/>
                </a:cubicBezTo>
                <a:cubicBezTo>
                  <a:pt x="157" y="552"/>
                  <a:pt x="157" y="552"/>
                  <a:pt x="157" y="552"/>
                </a:cubicBezTo>
                <a:cubicBezTo>
                  <a:pt x="158" y="552"/>
                  <a:pt x="160" y="553"/>
                  <a:pt x="161" y="554"/>
                </a:cubicBezTo>
                <a:cubicBezTo>
                  <a:pt x="161" y="556"/>
                  <a:pt x="159" y="556"/>
                  <a:pt x="158" y="557"/>
                </a:cubicBezTo>
                <a:cubicBezTo>
                  <a:pt x="155" y="560"/>
                  <a:pt x="153" y="563"/>
                  <a:pt x="151" y="566"/>
                </a:cubicBezTo>
                <a:cubicBezTo>
                  <a:pt x="150" y="568"/>
                  <a:pt x="150" y="570"/>
                  <a:pt x="152" y="571"/>
                </a:cubicBezTo>
                <a:cubicBezTo>
                  <a:pt x="154" y="572"/>
                  <a:pt x="156" y="573"/>
                  <a:pt x="157" y="574"/>
                </a:cubicBezTo>
                <a:cubicBezTo>
                  <a:pt x="160" y="575"/>
                  <a:pt x="161" y="578"/>
                  <a:pt x="160" y="581"/>
                </a:cubicBezTo>
                <a:cubicBezTo>
                  <a:pt x="159" y="582"/>
                  <a:pt x="158" y="584"/>
                  <a:pt x="157" y="585"/>
                </a:cubicBezTo>
                <a:cubicBezTo>
                  <a:pt x="157" y="585"/>
                  <a:pt x="157" y="585"/>
                  <a:pt x="157" y="585"/>
                </a:cubicBezTo>
                <a:cubicBezTo>
                  <a:pt x="158" y="586"/>
                  <a:pt x="158" y="586"/>
                  <a:pt x="158" y="586"/>
                </a:cubicBezTo>
                <a:cubicBezTo>
                  <a:pt x="163" y="586"/>
                  <a:pt x="165" y="589"/>
                  <a:pt x="166" y="594"/>
                </a:cubicBezTo>
                <a:cubicBezTo>
                  <a:pt x="166" y="595"/>
                  <a:pt x="166" y="595"/>
                  <a:pt x="165" y="596"/>
                </a:cubicBezTo>
                <a:cubicBezTo>
                  <a:pt x="165" y="596"/>
                  <a:pt x="164" y="596"/>
                  <a:pt x="164" y="596"/>
                </a:cubicBezTo>
                <a:cubicBezTo>
                  <a:pt x="162" y="592"/>
                  <a:pt x="160" y="589"/>
                  <a:pt x="158" y="586"/>
                </a:cubicBezTo>
                <a:cubicBezTo>
                  <a:pt x="158" y="586"/>
                  <a:pt x="157" y="586"/>
                  <a:pt x="157" y="586"/>
                </a:cubicBezTo>
                <a:cubicBezTo>
                  <a:pt x="157" y="586"/>
                  <a:pt x="157" y="586"/>
                  <a:pt x="157" y="585"/>
                </a:cubicBezTo>
                <a:cubicBezTo>
                  <a:pt x="152" y="585"/>
                  <a:pt x="147" y="584"/>
                  <a:pt x="141" y="582"/>
                </a:cubicBezTo>
                <a:cubicBezTo>
                  <a:pt x="138" y="581"/>
                  <a:pt x="135" y="580"/>
                  <a:pt x="132" y="579"/>
                </a:cubicBezTo>
                <a:cubicBezTo>
                  <a:pt x="127" y="579"/>
                  <a:pt x="123" y="583"/>
                  <a:pt x="124" y="587"/>
                </a:cubicBezTo>
                <a:cubicBezTo>
                  <a:pt x="124" y="588"/>
                  <a:pt x="124" y="588"/>
                  <a:pt x="125" y="589"/>
                </a:cubicBezTo>
                <a:cubicBezTo>
                  <a:pt x="125" y="591"/>
                  <a:pt x="126" y="593"/>
                  <a:pt x="125" y="595"/>
                </a:cubicBezTo>
                <a:cubicBezTo>
                  <a:pt x="125" y="596"/>
                  <a:pt x="122" y="597"/>
                  <a:pt x="120" y="598"/>
                </a:cubicBezTo>
                <a:cubicBezTo>
                  <a:pt x="118" y="599"/>
                  <a:pt x="116" y="601"/>
                  <a:pt x="115" y="604"/>
                </a:cubicBezTo>
                <a:cubicBezTo>
                  <a:pt x="114" y="608"/>
                  <a:pt x="113" y="612"/>
                  <a:pt x="113" y="616"/>
                </a:cubicBezTo>
                <a:cubicBezTo>
                  <a:pt x="113" y="624"/>
                  <a:pt x="117" y="630"/>
                  <a:pt x="123" y="635"/>
                </a:cubicBezTo>
                <a:cubicBezTo>
                  <a:pt x="124" y="635"/>
                  <a:pt x="124" y="636"/>
                  <a:pt x="125" y="636"/>
                </a:cubicBezTo>
                <a:cubicBezTo>
                  <a:pt x="133" y="637"/>
                  <a:pt x="140" y="636"/>
                  <a:pt x="147" y="633"/>
                </a:cubicBezTo>
                <a:cubicBezTo>
                  <a:pt x="150" y="631"/>
                  <a:pt x="152" y="625"/>
                  <a:pt x="150" y="622"/>
                </a:cubicBezTo>
                <a:cubicBezTo>
                  <a:pt x="149" y="620"/>
                  <a:pt x="147" y="619"/>
                  <a:pt x="146" y="618"/>
                </a:cubicBezTo>
                <a:cubicBezTo>
                  <a:pt x="142" y="615"/>
                  <a:pt x="142" y="611"/>
                  <a:pt x="141" y="607"/>
                </a:cubicBezTo>
                <a:cubicBezTo>
                  <a:pt x="141" y="607"/>
                  <a:pt x="141" y="607"/>
                  <a:pt x="141" y="607"/>
                </a:cubicBezTo>
                <a:cubicBezTo>
                  <a:pt x="140" y="606"/>
                  <a:pt x="140" y="606"/>
                  <a:pt x="140" y="606"/>
                </a:cubicBezTo>
                <a:cubicBezTo>
                  <a:pt x="141" y="607"/>
                  <a:pt x="141" y="607"/>
                  <a:pt x="141" y="607"/>
                </a:cubicBezTo>
                <a:cubicBezTo>
                  <a:pt x="141" y="607"/>
                  <a:pt x="141" y="607"/>
                  <a:pt x="141" y="607"/>
                </a:cubicBezTo>
                <a:cubicBezTo>
                  <a:pt x="150" y="612"/>
                  <a:pt x="159" y="617"/>
                  <a:pt x="169" y="617"/>
                </a:cubicBezTo>
                <a:cubicBezTo>
                  <a:pt x="171" y="617"/>
                  <a:pt x="173" y="620"/>
                  <a:pt x="171" y="622"/>
                </a:cubicBezTo>
                <a:cubicBezTo>
                  <a:pt x="170" y="624"/>
                  <a:pt x="168" y="625"/>
                  <a:pt x="166" y="627"/>
                </a:cubicBezTo>
                <a:cubicBezTo>
                  <a:pt x="166" y="627"/>
                  <a:pt x="166" y="627"/>
                  <a:pt x="166" y="627"/>
                </a:cubicBezTo>
                <a:cubicBezTo>
                  <a:pt x="166" y="627"/>
                  <a:pt x="166" y="627"/>
                  <a:pt x="166" y="628"/>
                </a:cubicBezTo>
                <a:cubicBezTo>
                  <a:pt x="166" y="627"/>
                  <a:pt x="166" y="627"/>
                  <a:pt x="166" y="627"/>
                </a:cubicBezTo>
                <a:cubicBezTo>
                  <a:pt x="165" y="630"/>
                  <a:pt x="164" y="632"/>
                  <a:pt x="163" y="635"/>
                </a:cubicBezTo>
                <a:cubicBezTo>
                  <a:pt x="162" y="637"/>
                  <a:pt x="162" y="638"/>
                  <a:pt x="162" y="641"/>
                </a:cubicBezTo>
                <a:cubicBezTo>
                  <a:pt x="163" y="645"/>
                  <a:pt x="163" y="645"/>
                  <a:pt x="159" y="645"/>
                </a:cubicBezTo>
                <a:cubicBezTo>
                  <a:pt x="157" y="646"/>
                  <a:pt x="155" y="646"/>
                  <a:pt x="154" y="648"/>
                </a:cubicBezTo>
                <a:cubicBezTo>
                  <a:pt x="153" y="657"/>
                  <a:pt x="148" y="661"/>
                  <a:pt x="139" y="660"/>
                </a:cubicBezTo>
                <a:cubicBezTo>
                  <a:pt x="135" y="659"/>
                  <a:pt x="132" y="660"/>
                  <a:pt x="129" y="661"/>
                </a:cubicBezTo>
                <a:cubicBezTo>
                  <a:pt x="129" y="665"/>
                  <a:pt x="130" y="669"/>
                  <a:pt x="132" y="673"/>
                </a:cubicBezTo>
                <a:cubicBezTo>
                  <a:pt x="132" y="673"/>
                  <a:pt x="132" y="673"/>
                  <a:pt x="132" y="673"/>
                </a:cubicBezTo>
                <a:cubicBezTo>
                  <a:pt x="133" y="674"/>
                  <a:pt x="133" y="674"/>
                  <a:pt x="133" y="674"/>
                </a:cubicBezTo>
                <a:cubicBezTo>
                  <a:pt x="132" y="673"/>
                  <a:pt x="132" y="673"/>
                  <a:pt x="132" y="673"/>
                </a:cubicBezTo>
                <a:cubicBezTo>
                  <a:pt x="132" y="673"/>
                  <a:pt x="132" y="673"/>
                  <a:pt x="132" y="673"/>
                </a:cubicBezTo>
                <a:cubicBezTo>
                  <a:pt x="130" y="672"/>
                  <a:pt x="128" y="672"/>
                  <a:pt x="126" y="672"/>
                </a:cubicBezTo>
                <a:cubicBezTo>
                  <a:pt x="122" y="671"/>
                  <a:pt x="122" y="671"/>
                  <a:pt x="120" y="675"/>
                </a:cubicBezTo>
                <a:cubicBezTo>
                  <a:pt x="119" y="677"/>
                  <a:pt x="119" y="679"/>
                  <a:pt x="118" y="680"/>
                </a:cubicBezTo>
                <a:cubicBezTo>
                  <a:pt x="115" y="683"/>
                  <a:pt x="111" y="686"/>
                  <a:pt x="110" y="689"/>
                </a:cubicBezTo>
                <a:cubicBezTo>
                  <a:pt x="109" y="693"/>
                  <a:pt x="108" y="697"/>
                  <a:pt x="106" y="700"/>
                </a:cubicBezTo>
                <a:cubicBezTo>
                  <a:pt x="104" y="703"/>
                  <a:pt x="104" y="706"/>
                  <a:pt x="104" y="708"/>
                </a:cubicBezTo>
                <a:cubicBezTo>
                  <a:pt x="104" y="711"/>
                  <a:pt x="104" y="714"/>
                  <a:pt x="107" y="716"/>
                </a:cubicBezTo>
                <a:cubicBezTo>
                  <a:pt x="108" y="717"/>
                  <a:pt x="110" y="718"/>
                  <a:pt x="111" y="719"/>
                </a:cubicBezTo>
                <a:cubicBezTo>
                  <a:pt x="111" y="719"/>
                  <a:pt x="111" y="719"/>
                  <a:pt x="111" y="719"/>
                </a:cubicBezTo>
                <a:cubicBezTo>
                  <a:pt x="112" y="719"/>
                  <a:pt x="112" y="718"/>
                  <a:pt x="113" y="718"/>
                </a:cubicBezTo>
                <a:cubicBezTo>
                  <a:pt x="113" y="718"/>
                  <a:pt x="114" y="717"/>
                  <a:pt x="114" y="717"/>
                </a:cubicBezTo>
                <a:cubicBezTo>
                  <a:pt x="114" y="717"/>
                  <a:pt x="115" y="717"/>
                  <a:pt x="115" y="717"/>
                </a:cubicBezTo>
                <a:cubicBezTo>
                  <a:pt x="114" y="718"/>
                  <a:pt x="114" y="718"/>
                  <a:pt x="113" y="718"/>
                </a:cubicBezTo>
                <a:cubicBezTo>
                  <a:pt x="112" y="719"/>
                  <a:pt x="112" y="719"/>
                  <a:pt x="112" y="719"/>
                </a:cubicBezTo>
                <a:cubicBezTo>
                  <a:pt x="111" y="719"/>
                  <a:pt x="111" y="719"/>
                  <a:pt x="111" y="719"/>
                </a:cubicBezTo>
                <a:cubicBezTo>
                  <a:pt x="108" y="722"/>
                  <a:pt x="105" y="724"/>
                  <a:pt x="102" y="727"/>
                </a:cubicBezTo>
                <a:cubicBezTo>
                  <a:pt x="99" y="731"/>
                  <a:pt x="98" y="736"/>
                  <a:pt x="102" y="741"/>
                </a:cubicBezTo>
                <a:cubicBezTo>
                  <a:pt x="104" y="744"/>
                  <a:pt x="105" y="746"/>
                  <a:pt x="105" y="750"/>
                </a:cubicBezTo>
                <a:cubicBezTo>
                  <a:pt x="104" y="753"/>
                  <a:pt x="105" y="756"/>
                  <a:pt x="106" y="758"/>
                </a:cubicBezTo>
                <a:cubicBezTo>
                  <a:pt x="109" y="767"/>
                  <a:pt x="111" y="777"/>
                  <a:pt x="110" y="787"/>
                </a:cubicBezTo>
                <a:cubicBezTo>
                  <a:pt x="110" y="788"/>
                  <a:pt x="110" y="789"/>
                  <a:pt x="110" y="791"/>
                </a:cubicBezTo>
                <a:cubicBezTo>
                  <a:pt x="110" y="793"/>
                  <a:pt x="113" y="795"/>
                  <a:pt x="114" y="794"/>
                </a:cubicBezTo>
                <a:cubicBezTo>
                  <a:pt x="119" y="793"/>
                  <a:pt x="123" y="792"/>
                  <a:pt x="127" y="790"/>
                </a:cubicBezTo>
                <a:cubicBezTo>
                  <a:pt x="127" y="790"/>
                  <a:pt x="128" y="790"/>
                  <a:pt x="128" y="790"/>
                </a:cubicBezTo>
                <a:cubicBezTo>
                  <a:pt x="128" y="789"/>
                  <a:pt x="128" y="789"/>
                  <a:pt x="129" y="789"/>
                </a:cubicBezTo>
                <a:cubicBezTo>
                  <a:pt x="130" y="789"/>
                  <a:pt x="130" y="788"/>
                  <a:pt x="131" y="788"/>
                </a:cubicBezTo>
                <a:cubicBezTo>
                  <a:pt x="131" y="790"/>
                  <a:pt x="130" y="789"/>
                  <a:pt x="129" y="789"/>
                </a:cubicBezTo>
                <a:cubicBezTo>
                  <a:pt x="129" y="790"/>
                  <a:pt x="128" y="790"/>
                  <a:pt x="128" y="790"/>
                </a:cubicBezTo>
                <a:cubicBezTo>
                  <a:pt x="127" y="790"/>
                  <a:pt x="127" y="790"/>
                  <a:pt x="127" y="790"/>
                </a:cubicBezTo>
                <a:cubicBezTo>
                  <a:pt x="125" y="795"/>
                  <a:pt x="122" y="797"/>
                  <a:pt x="118" y="800"/>
                </a:cubicBezTo>
                <a:cubicBezTo>
                  <a:pt x="113" y="803"/>
                  <a:pt x="112" y="807"/>
                  <a:pt x="113" y="812"/>
                </a:cubicBezTo>
                <a:cubicBezTo>
                  <a:pt x="115" y="819"/>
                  <a:pt x="116" y="826"/>
                  <a:pt x="120" y="832"/>
                </a:cubicBezTo>
                <a:cubicBezTo>
                  <a:pt x="120" y="831"/>
                  <a:pt x="120" y="831"/>
                  <a:pt x="120" y="831"/>
                </a:cubicBezTo>
                <a:cubicBezTo>
                  <a:pt x="120" y="832"/>
                  <a:pt x="120" y="832"/>
                  <a:pt x="120" y="832"/>
                </a:cubicBezTo>
                <a:cubicBezTo>
                  <a:pt x="120" y="832"/>
                  <a:pt x="120" y="832"/>
                  <a:pt x="120" y="832"/>
                </a:cubicBezTo>
                <a:cubicBezTo>
                  <a:pt x="120" y="832"/>
                  <a:pt x="120" y="832"/>
                  <a:pt x="120" y="832"/>
                </a:cubicBezTo>
                <a:cubicBezTo>
                  <a:pt x="121" y="834"/>
                  <a:pt x="122" y="836"/>
                  <a:pt x="124" y="837"/>
                </a:cubicBezTo>
                <a:cubicBezTo>
                  <a:pt x="127" y="839"/>
                  <a:pt x="128" y="842"/>
                  <a:pt x="126" y="846"/>
                </a:cubicBezTo>
                <a:cubicBezTo>
                  <a:pt x="125" y="848"/>
                  <a:pt x="124" y="850"/>
                  <a:pt x="126" y="851"/>
                </a:cubicBezTo>
                <a:cubicBezTo>
                  <a:pt x="130" y="856"/>
                  <a:pt x="130" y="862"/>
                  <a:pt x="132" y="867"/>
                </a:cubicBezTo>
                <a:cubicBezTo>
                  <a:pt x="134" y="870"/>
                  <a:pt x="133" y="873"/>
                  <a:pt x="132" y="876"/>
                </a:cubicBezTo>
                <a:cubicBezTo>
                  <a:pt x="132" y="878"/>
                  <a:pt x="131" y="879"/>
                  <a:pt x="132" y="880"/>
                </a:cubicBezTo>
                <a:cubicBezTo>
                  <a:pt x="134" y="883"/>
                  <a:pt x="137" y="886"/>
                  <a:pt x="140" y="889"/>
                </a:cubicBezTo>
                <a:cubicBezTo>
                  <a:pt x="147" y="890"/>
                  <a:pt x="149" y="894"/>
                  <a:pt x="149" y="901"/>
                </a:cubicBezTo>
                <a:cubicBezTo>
                  <a:pt x="149" y="901"/>
                  <a:pt x="151" y="902"/>
                  <a:pt x="152" y="902"/>
                </a:cubicBezTo>
                <a:cubicBezTo>
                  <a:pt x="156" y="901"/>
                  <a:pt x="160" y="901"/>
                  <a:pt x="164" y="900"/>
                </a:cubicBezTo>
                <a:cubicBezTo>
                  <a:pt x="166" y="899"/>
                  <a:pt x="168" y="898"/>
                  <a:pt x="170" y="898"/>
                </a:cubicBezTo>
                <a:cubicBezTo>
                  <a:pt x="174" y="897"/>
                  <a:pt x="178" y="898"/>
                  <a:pt x="178" y="902"/>
                </a:cubicBezTo>
                <a:cubicBezTo>
                  <a:pt x="178" y="907"/>
                  <a:pt x="180" y="912"/>
                  <a:pt x="185" y="916"/>
                </a:cubicBezTo>
                <a:cubicBezTo>
                  <a:pt x="186" y="917"/>
                  <a:pt x="186" y="920"/>
                  <a:pt x="188" y="921"/>
                </a:cubicBezTo>
                <a:cubicBezTo>
                  <a:pt x="189" y="923"/>
                  <a:pt x="191" y="925"/>
                  <a:pt x="193" y="924"/>
                </a:cubicBezTo>
                <a:cubicBezTo>
                  <a:pt x="198" y="924"/>
                  <a:pt x="202" y="927"/>
                  <a:pt x="207" y="927"/>
                </a:cubicBezTo>
                <a:cubicBezTo>
                  <a:pt x="210" y="927"/>
                  <a:pt x="214" y="925"/>
                  <a:pt x="215" y="922"/>
                </a:cubicBezTo>
                <a:cubicBezTo>
                  <a:pt x="220" y="915"/>
                  <a:pt x="220" y="905"/>
                  <a:pt x="225" y="898"/>
                </a:cubicBezTo>
                <a:cubicBezTo>
                  <a:pt x="225" y="891"/>
                  <a:pt x="228" y="886"/>
                  <a:pt x="232" y="881"/>
                </a:cubicBezTo>
                <a:cubicBezTo>
                  <a:pt x="235" y="877"/>
                  <a:pt x="237" y="873"/>
                  <a:pt x="238" y="868"/>
                </a:cubicBezTo>
                <a:cubicBezTo>
                  <a:pt x="239" y="864"/>
                  <a:pt x="240" y="861"/>
                  <a:pt x="241" y="857"/>
                </a:cubicBezTo>
                <a:cubicBezTo>
                  <a:pt x="241" y="857"/>
                  <a:pt x="241" y="857"/>
                  <a:pt x="241" y="857"/>
                </a:cubicBezTo>
                <a:cubicBezTo>
                  <a:pt x="241" y="857"/>
                  <a:pt x="241" y="856"/>
                  <a:pt x="240" y="856"/>
                </a:cubicBezTo>
                <a:cubicBezTo>
                  <a:pt x="240" y="856"/>
                  <a:pt x="239" y="855"/>
                  <a:pt x="238" y="855"/>
                </a:cubicBezTo>
                <a:cubicBezTo>
                  <a:pt x="238" y="855"/>
                  <a:pt x="237" y="854"/>
                  <a:pt x="237" y="854"/>
                </a:cubicBezTo>
                <a:cubicBezTo>
                  <a:pt x="238" y="852"/>
                  <a:pt x="239" y="852"/>
                  <a:pt x="239" y="854"/>
                </a:cubicBezTo>
                <a:cubicBezTo>
                  <a:pt x="240" y="854"/>
                  <a:pt x="240" y="855"/>
                  <a:pt x="240" y="856"/>
                </a:cubicBezTo>
                <a:cubicBezTo>
                  <a:pt x="241" y="856"/>
                  <a:pt x="241" y="856"/>
                  <a:pt x="241" y="856"/>
                </a:cubicBezTo>
                <a:cubicBezTo>
                  <a:pt x="241" y="856"/>
                  <a:pt x="241" y="857"/>
                  <a:pt x="241" y="857"/>
                </a:cubicBezTo>
                <a:cubicBezTo>
                  <a:pt x="245" y="855"/>
                  <a:pt x="248" y="853"/>
                  <a:pt x="250" y="849"/>
                </a:cubicBezTo>
                <a:cubicBezTo>
                  <a:pt x="252" y="841"/>
                  <a:pt x="257" y="836"/>
                  <a:pt x="263" y="831"/>
                </a:cubicBezTo>
                <a:cubicBezTo>
                  <a:pt x="270" y="826"/>
                  <a:pt x="272" y="818"/>
                  <a:pt x="269" y="810"/>
                </a:cubicBezTo>
                <a:cubicBezTo>
                  <a:pt x="267" y="807"/>
                  <a:pt x="269" y="805"/>
                  <a:pt x="271" y="804"/>
                </a:cubicBezTo>
                <a:cubicBezTo>
                  <a:pt x="272" y="803"/>
                  <a:pt x="274" y="802"/>
                  <a:pt x="275" y="801"/>
                </a:cubicBezTo>
                <a:cubicBezTo>
                  <a:pt x="276" y="800"/>
                  <a:pt x="277" y="798"/>
                  <a:pt x="277" y="796"/>
                </a:cubicBezTo>
                <a:cubicBezTo>
                  <a:pt x="276" y="794"/>
                  <a:pt x="275" y="793"/>
                  <a:pt x="275" y="792"/>
                </a:cubicBezTo>
                <a:cubicBezTo>
                  <a:pt x="272" y="787"/>
                  <a:pt x="272" y="787"/>
                  <a:pt x="278" y="786"/>
                </a:cubicBezTo>
                <a:cubicBezTo>
                  <a:pt x="282" y="786"/>
                  <a:pt x="285" y="785"/>
                  <a:pt x="287" y="781"/>
                </a:cubicBezTo>
                <a:cubicBezTo>
                  <a:pt x="289" y="776"/>
                  <a:pt x="292" y="773"/>
                  <a:pt x="297" y="774"/>
                </a:cubicBezTo>
                <a:cubicBezTo>
                  <a:pt x="305" y="775"/>
                  <a:pt x="312" y="770"/>
                  <a:pt x="320" y="772"/>
                </a:cubicBezTo>
                <a:cubicBezTo>
                  <a:pt x="322" y="773"/>
                  <a:pt x="324" y="771"/>
                  <a:pt x="325" y="770"/>
                </a:cubicBezTo>
                <a:cubicBezTo>
                  <a:pt x="327" y="769"/>
                  <a:pt x="329" y="767"/>
                  <a:pt x="330" y="766"/>
                </a:cubicBezTo>
                <a:cubicBezTo>
                  <a:pt x="341" y="766"/>
                  <a:pt x="350" y="762"/>
                  <a:pt x="358" y="754"/>
                </a:cubicBezTo>
                <a:cubicBezTo>
                  <a:pt x="359" y="754"/>
                  <a:pt x="361" y="754"/>
                  <a:pt x="362" y="753"/>
                </a:cubicBezTo>
                <a:cubicBezTo>
                  <a:pt x="368" y="751"/>
                  <a:pt x="374" y="748"/>
                  <a:pt x="376" y="742"/>
                </a:cubicBezTo>
                <a:cubicBezTo>
                  <a:pt x="380" y="733"/>
                  <a:pt x="388" y="728"/>
                  <a:pt x="393" y="721"/>
                </a:cubicBezTo>
                <a:cubicBezTo>
                  <a:pt x="398" y="712"/>
                  <a:pt x="408" y="711"/>
                  <a:pt x="413" y="703"/>
                </a:cubicBezTo>
                <a:cubicBezTo>
                  <a:pt x="418" y="701"/>
                  <a:pt x="423" y="703"/>
                  <a:pt x="427" y="702"/>
                </a:cubicBezTo>
                <a:cubicBezTo>
                  <a:pt x="430" y="702"/>
                  <a:pt x="432" y="700"/>
                  <a:pt x="435" y="700"/>
                </a:cubicBezTo>
                <a:cubicBezTo>
                  <a:pt x="437" y="699"/>
                  <a:pt x="439" y="698"/>
                  <a:pt x="441" y="698"/>
                </a:cubicBezTo>
                <a:cubicBezTo>
                  <a:pt x="445" y="699"/>
                  <a:pt x="449" y="699"/>
                  <a:pt x="453" y="697"/>
                </a:cubicBezTo>
                <a:cubicBezTo>
                  <a:pt x="460" y="693"/>
                  <a:pt x="467" y="691"/>
                  <a:pt x="475" y="690"/>
                </a:cubicBezTo>
                <a:cubicBezTo>
                  <a:pt x="487" y="688"/>
                  <a:pt x="499" y="684"/>
                  <a:pt x="509" y="676"/>
                </a:cubicBezTo>
                <a:cubicBezTo>
                  <a:pt x="522" y="666"/>
                  <a:pt x="536" y="657"/>
                  <a:pt x="549" y="646"/>
                </a:cubicBezTo>
                <a:cubicBezTo>
                  <a:pt x="550" y="646"/>
                  <a:pt x="549" y="644"/>
                  <a:pt x="549" y="643"/>
                </a:cubicBezTo>
                <a:cubicBezTo>
                  <a:pt x="549" y="642"/>
                  <a:pt x="548" y="642"/>
                  <a:pt x="548" y="641"/>
                </a:cubicBezTo>
                <a:cubicBezTo>
                  <a:pt x="540" y="639"/>
                  <a:pt x="531" y="640"/>
                  <a:pt x="524" y="636"/>
                </a:cubicBezTo>
                <a:cubicBezTo>
                  <a:pt x="518" y="632"/>
                  <a:pt x="512" y="633"/>
                  <a:pt x="506" y="635"/>
                </a:cubicBezTo>
                <a:cubicBezTo>
                  <a:pt x="505" y="635"/>
                  <a:pt x="503" y="635"/>
                  <a:pt x="502" y="634"/>
                </a:cubicBezTo>
                <a:cubicBezTo>
                  <a:pt x="501" y="634"/>
                  <a:pt x="501" y="633"/>
                  <a:pt x="501" y="633"/>
                </a:cubicBezTo>
                <a:cubicBezTo>
                  <a:pt x="500" y="631"/>
                  <a:pt x="500" y="630"/>
                  <a:pt x="501" y="629"/>
                </a:cubicBezTo>
                <a:cubicBezTo>
                  <a:pt x="504" y="628"/>
                  <a:pt x="507" y="627"/>
                  <a:pt x="511" y="626"/>
                </a:cubicBezTo>
                <a:cubicBezTo>
                  <a:pt x="515" y="624"/>
                  <a:pt x="517" y="621"/>
                  <a:pt x="517" y="616"/>
                </a:cubicBezTo>
                <a:cubicBezTo>
                  <a:pt x="516" y="612"/>
                  <a:pt x="515" y="608"/>
                  <a:pt x="515" y="604"/>
                </a:cubicBezTo>
                <a:cubicBezTo>
                  <a:pt x="515" y="602"/>
                  <a:pt x="517" y="600"/>
                  <a:pt x="519" y="600"/>
                </a:cubicBezTo>
                <a:cubicBezTo>
                  <a:pt x="520" y="600"/>
                  <a:pt x="522" y="601"/>
                  <a:pt x="522" y="602"/>
                </a:cubicBezTo>
                <a:cubicBezTo>
                  <a:pt x="525" y="610"/>
                  <a:pt x="527" y="618"/>
                  <a:pt x="532" y="625"/>
                </a:cubicBezTo>
                <a:cubicBezTo>
                  <a:pt x="536" y="629"/>
                  <a:pt x="540" y="633"/>
                  <a:pt x="546" y="632"/>
                </a:cubicBezTo>
                <a:cubicBezTo>
                  <a:pt x="549" y="632"/>
                  <a:pt x="552" y="632"/>
                  <a:pt x="554" y="632"/>
                </a:cubicBezTo>
                <a:cubicBezTo>
                  <a:pt x="562" y="632"/>
                  <a:pt x="563" y="631"/>
                  <a:pt x="563" y="624"/>
                </a:cubicBezTo>
                <a:cubicBezTo>
                  <a:pt x="564" y="618"/>
                  <a:pt x="563" y="612"/>
                  <a:pt x="564" y="606"/>
                </a:cubicBezTo>
                <a:cubicBezTo>
                  <a:pt x="565" y="599"/>
                  <a:pt x="558" y="595"/>
                  <a:pt x="560" y="588"/>
                </a:cubicBezTo>
                <a:cubicBezTo>
                  <a:pt x="561" y="587"/>
                  <a:pt x="559" y="584"/>
                  <a:pt x="558" y="583"/>
                </a:cubicBezTo>
                <a:cubicBezTo>
                  <a:pt x="554" y="575"/>
                  <a:pt x="549" y="569"/>
                  <a:pt x="542" y="564"/>
                </a:cubicBezTo>
                <a:cubicBezTo>
                  <a:pt x="539" y="562"/>
                  <a:pt x="536" y="560"/>
                  <a:pt x="534" y="558"/>
                </a:cubicBezTo>
                <a:cubicBezTo>
                  <a:pt x="532" y="556"/>
                  <a:pt x="531" y="554"/>
                  <a:pt x="530" y="552"/>
                </a:cubicBezTo>
                <a:cubicBezTo>
                  <a:pt x="529" y="548"/>
                  <a:pt x="528" y="543"/>
                  <a:pt x="528" y="538"/>
                </a:cubicBezTo>
                <a:cubicBezTo>
                  <a:pt x="528" y="537"/>
                  <a:pt x="529" y="536"/>
                  <a:pt x="530" y="535"/>
                </a:cubicBezTo>
                <a:cubicBezTo>
                  <a:pt x="531" y="535"/>
                  <a:pt x="533" y="535"/>
                  <a:pt x="533" y="536"/>
                </a:cubicBezTo>
                <a:cubicBezTo>
                  <a:pt x="534" y="537"/>
                  <a:pt x="535" y="539"/>
                  <a:pt x="535" y="541"/>
                </a:cubicBezTo>
                <a:cubicBezTo>
                  <a:pt x="535" y="549"/>
                  <a:pt x="538" y="554"/>
                  <a:pt x="544" y="559"/>
                </a:cubicBezTo>
                <a:cubicBezTo>
                  <a:pt x="548" y="561"/>
                  <a:pt x="551" y="565"/>
                  <a:pt x="556" y="566"/>
                </a:cubicBezTo>
                <a:cubicBezTo>
                  <a:pt x="558" y="567"/>
                  <a:pt x="561" y="566"/>
                  <a:pt x="561" y="564"/>
                </a:cubicBezTo>
                <a:cubicBezTo>
                  <a:pt x="562" y="561"/>
                  <a:pt x="562" y="557"/>
                  <a:pt x="564" y="555"/>
                </a:cubicBezTo>
                <a:cubicBezTo>
                  <a:pt x="563" y="551"/>
                  <a:pt x="565" y="548"/>
                  <a:pt x="567" y="545"/>
                </a:cubicBezTo>
                <a:cubicBezTo>
                  <a:pt x="568" y="543"/>
                  <a:pt x="567" y="539"/>
                  <a:pt x="565" y="538"/>
                </a:cubicBezTo>
                <a:cubicBezTo>
                  <a:pt x="561" y="535"/>
                  <a:pt x="556" y="532"/>
                  <a:pt x="552" y="528"/>
                </a:cubicBezTo>
                <a:cubicBezTo>
                  <a:pt x="551" y="527"/>
                  <a:pt x="551" y="525"/>
                  <a:pt x="550" y="524"/>
                </a:cubicBezTo>
                <a:cubicBezTo>
                  <a:pt x="550" y="523"/>
                  <a:pt x="550" y="523"/>
                  <a:pt x="549" y="523"/>
                </a:cubicBezTo>
                <a:cubicBezTo>
                  <a:pt x="549" y="523"/>
                  <a:pt x="549" y="523"/>
                  <a:pt x="549" y="523"/>
                </a:cubicBezTo>
                <a:cubicBezTo>
                  <a:pt x="544" y="522"/>
                  <a:pt x="541" y="520"/>
                  <a:pt x="537" y="517"/>
                </a:cubicBezTo>
                <a:cubicBezTo>
                  <a:pt x="537" y="517"/>
                  <a:pt x="537" y="516"/>
                  <a:pt x="537" y="516"/>
                </a:cubicBezTo>
                <a:cubicBezTo>
                  <a:pt x="538" y="515"/>
                  <a:pt x="538" y="515"/>
                  <a:pt x="539" y="515"/>
                </a:cubicBezTo>
                <a:cubicBezTo>
                  <a:pt x="540" y="515"/>
                  <a:pt x="542" y="515"/>
                  <a:pt x="543" y="516"/>
                </a:cubicBezTo>
                <a:cubicBezTo>
                  <a:pt x="545" y="518"/>
                  <a:pt x="547" y="520"/>
                  <a:pt x="549" y="523"/>
                </a:cubicBezTo>
                <a:cubicBezTo>
                  <a:pt x="549" y="523"/>
                  <a:pt x="550" y="523"/>
                  <a:pt x="550" y="523"/>
                </a:cubicBezTo>
                <a:cubicBezTo>
                  <a:pt x="550" y="523"/>
                  <a:pt x="550" y="523"/>
                  <a:pt x="550" y="524"/>
                </a:cubicBezTo>
                <a:cubicBezTo>
                  <a:pt x="552" y="524"/>
                  <a:pt x="554" y="525"/>
                  <a:pt x="555" y="526"/>
                </a:cubicBezTo>
                <a:cubicBezTo>
                  <a:pt x="560" y="529"/>
                  <a:pt x="564" y="529"/>
                  <a:pt x="569" y="526"/>
                </a:cubicBezTo>
                <a:cubicBezTo>
                  <a:pt x="573" y="523"/>
                  <a:pt x="579" y="522"/>
                  <a:pt x="584" y="521"/>
                </a:cubicBezTo>
                <a:cubicBezTo>
                  <a:pt x="586" y="521"/>
                  <a:pt x="588" y="519"/>
                  <a:pt x="589" y="517"/>
                </a:cubicBezTo>
                <a:cubicBezTo>
                  <a:pt x="590" y="514"/>
                  <a:pt x="590" y="512"/>
                  <a:pt x="591" y="509"/>
                </a:cubicBezTo>
                <a:cubicBezTo>
                  <a:pt x="592" y="506"/>
                  <a:pt x="590" y="503"/>
                  <a:pt x="588" y="502"/>
                </a:cubicBezTo>
                <a:cubicBezTo>
                  <a:pt x="582" y="501"/>
                  <a:pt x="577" y="499"/>
                  <a:pt x="573" y="496"/>
                </a:cubicBezTo>
                <a:cubicBezTo>
                  <a:pt x="572" y="496"/>
                  <a:pt x="572" y="494"/>
                  <a:pt x="572" y="494"/>
                </a:cubicBezTo>
                <a:cubicBezTo>
                  <a:pt x="573" y="492"/>
                  <a:pt x="574" y="492"/>
                  <a:pt x="575" y="492"/>
                </a:cubicBezTo>
                <a:cubicBezTo>
                  <a:pt x="582" y="496"/>
                  <a:pt x="588" y="498"/>
                  <a:pt x="595" y="492"/>
                </a:cubicBezTo>
                <a:cubicBezTo>
                  <a:pt x="596" y="491"/>
                  <a:pt x="598" y="491"/>
                  <a:pt x="601" y="491"/>
                </a:cubicBezTo>
                <a:cubicBezTo>
                  <a:pt x="608" y="491"/>
                  <a:pt x="611" y="480"/>
                  <a:pt x="606" y="475"/>
                </a:cubicBezTo>
                <a:cubicBezTo>
                  <a:pt x="603" y="472"/>
                  <a:pt x="601" y="470"/>
                  <a:pt x="600" y="465"/>
                </a:cubicBezTo>
                <a:cubicBezTo>
                  <a:pt x="600" y="463"/>
                  <a:pt x="598" y="461"/>
                  <a:pt x="597" y="460"/>
                </a:cubicBezTo>
                <a:cubicBezTo>
                  <a:pt x="595" y="459"/>
                  <a:pt x="594" y="458"/>
                  <a:pt x="595" y="457"/>
                </a:cubicBezTo>
                <a:cubicBezTo>
                  <a:pt x="596" y="455"/>
                  <a:pt x="597" y="455"/>
                  <a:pt x="599" y="455"/>
                </a:cubicBezTo>
                <a:cubicBezTo>
                  <a:pt x="600" y="456"/>
                  <a:pt x="603" y="456"/>
                  <a:pt x="604" y="455"/>
                </a:cubicBezTo>
                <a:cubicBezTo>
                  <a:pt x="607" y="454"/>
                  <a:pt x="608" y="451"/>
                  <a:pt x="608" y="449"/>
                </a:cubicBezTo>
                <a:cubicBezTo>
                  <a:pt x="609" y="444"/>
                  <a:pt x="609" y="439"/>
                  <a:pt x="610" y="434"/>
                </a:cubicBezTo>
                <a:cubicBezTo>
                  <a:pt x="610" y="431"/>
                  <a:pt x="609" y="427"/>
                  <a:pt x="606" y="425"/>
                </a:cubicBezTo>
                <a:cubicBezTo>
                  <a:pt x="601" y="422"/>
                  <a:pt x="605" y="420"/>
                  <a:pt x="607" y="417"/>
                </a:cubicBezTo>
                <a:cubicBezTo>
                  <a:pt x="608" y="415"/>
                  <a:pt x="607" y="413"/>
                  <a:pt x="606" y="412"/>
                </a:cubicBezTo>
                <a:cubicBezTo>
                  <a:pt x="603" y="409"/>
                  <a:pt x="598" y="410"/>
                  <a:pt x="595" y="407"/>
                </a:cubicBezTo>
                <a:cubicBezTo>
                  <a:pt x="594" y="406"/>
                  <a:pt x="593" y="406"/>
                  <a:pt x="592" y="406"/>
                </a:cubicBezTo>
                <a:cubicBezTo>
                  <a:pt x="589" y="405"/>
                  <a:pt x="588" y="403"/>
                  <a:pt x="588" y="400"/>
                </a:cubicBezTo>
                <a:cubicBezTo>
                  <a:pt x="587" y="397"/>
                  <a:pt x="589" y="395"/>
                  <a:pt x="591" y="394"/>
                </a:cubicBezTo>
                <a:cubicBezTo>
                  <a:pt x="592" y="395"/>
                  <a:pt x="594" y="397"/>
                  <a:pt x="595" y="398"/>
                </a:cubicBezTo>
                <a:cubicBezTo>
                  <a:pt x="595" y="399"/>
                  <a:pt x="595" y="399"/>
                  <a:pt x="596" y="399"/>
                </a:cubicBezTo>
                <a:cubicBezTo>
                  <a:pt x="596" y="398"/>
                  <a:pt x="596" y="398"/>
                  <a:pt x="596" y="398"/>
                </a:cubicBezTo>
                <a:cubicBezTo>
                  <a:pt x="594" y="396"/>
                  <a:pt x="593" y="395"/>
                  <a:pt x="591" y="393"/>
                </a:cubicBezTo>
                <a:cubicBezTo>
                  <a:pt x="591" y="394"/>
                  <a:pt x="591" y="394"/>
                  <a:pt x="591" y="394"/>
                </a:cubicBezTo>
                <a:cubicBezTo>
                  <a:pt x="594" y="390"/>
                  <a:pt x="597" y="387"/>
                  <a:pt x="601" y="383"/>
                </a:cubicBezTo>
                <a:cubicBezTo>
                  <a:pt x="602" y="382"/>
                  <a:pt x="607" y="382"/>
                  <a:pt x="609" y="383"/>
                </a:cubicBezTo>
                <a:cubicBezTo>
                  <a:pt x="609" y="383"/>
                  <a:pt x="610" y="384"/>
                  <a:pt x="610" y="384"/>
                </a:cubicBezTo>
                <a:cubicBezTo>
                  <a:pt x="614" y="389"/>
                  <a:pt x="620" y="392"/>
                  <a:pt x="619" y="400"/>
                </a:cubicBezTo>
                <a:cubicBezTo>
                  <a:pt x="618" y="406"/>
                  <a:pt x="620" y="412"/>
                  <a:pt x="622" y="418"/>
                </a:cubicBezTo>
                <a:cubicBezTo>
                  <a:pt x="622" y="418"/>
                  <a:pt x="623" y="418"/>
                  <a:pt x="623" y="418"/>
                </a:cubicBezTo>
                <a:cubicBezTo>
                  <a:pt x="624" y="416"/>
                  <a:pt x="625" y="414"/>
                  <a:pt x="624" y="412"/>
                </a:cubicBezTo>
                <a:cubicBezTo>
                  <a:pt x="623" y="404"/>
                  <a:pt x="624" y="397"/>
                  <a:pt x="629" y="390"/>
                </a:cubicBezTo>
                <a:cubicBezTo>
                  <a:pt x="632" y="385"/>
                  <a:pt x="633" y="379"/>
                  <a:pt x="633" y="372"/>
                </a:cubicBezTo>
                <a:cubicBezTo>
                  <a:pt x="633" y="369"/>
                  <a:pt x="630" y="365"/>
                  <a:pt x="627" y="364"/>
                </a:cubicBezTo>
                <a:cubicBezTo>
                  <a:pt x="624" y="364"/>
                  <a:pt x="622" y="364"/>
                  <a:pt x="619" y="363"/>
                </a:cubicBezTo>
                <a:cubicBezTo>
                  <a:pt x="617" y="362"/>
                  <a:pt x="616" y="361"/>
                  <a:pt x="614" y="359"/>
                </a:cubicBezTo>
                <a:cubicBezTo>
                  <a:pt x="614" y="359"/>
                  <a:pt x="613" y="358"/>
                  <a:pt x="613" y="358"/>
                </a:cubicBezTo>
                <a:cubicBezTo>
                  <a:pt x="614" y="357"/>
                  <a:pt x="615" y="355"/>
                  <a:pt x="616" y="355"/>
                </a:cubicBezTo>
                <a:cubicBezTo>
                  <a:pt x="624" y="353"/>
                  <a:pt x="624" y="353"/>
                  <a:pt x="621" y="347"/>
                </a:cubicBezTo>
                <a:cubicBezTo>
                  <a:pt x="619" y="344"/>
                  <a:pt x="618" y="341"/>
                  <a:pt x="615" y="339"/>
                </a:cubicBezTo>
                <a:cubicBezTo>
                  <a:pt x="613" y="337"/>
                  <a:pt x="611" y="335"/>
                  <a:pt x="609" y="333"/>
                </a:cubicBezTo>
                <a:cubicBezTo>
                  <a:pt x="609" y="333"/>
                  <a:pt x="609" y="332"/>
                  <a:pt x="610" y="331"/>
                </a:cubicBezTo>
                <a:cubicBezTo>
                  <a:pt x="610" y="331"/>
                  <a:pt x="611" y="330"/>
                  <a:pt x="611" y="330"/>
                </a:cubicBezTo>
                <a:cubicBezTo>
                  <a:pt x="617" y="333"/>
                  <a:pt x="620" y="330"/>
                  <a:pt x="622" y="325"/>
                </a:cubicBezTo>
                <a:cubicBezTo>
                  <a:pt x="624" y="317"/>
                  <a:pt x="628" y="311"/>
                  <a:pt x="629" y="303"/>
                </a:cubicBezTo>
                <a:cubicBezTo>
                  <a:pt x="629" y="284"/>
                  <a:pt x="636" y="268"/>
                  <a:pt x="648" y="254"/>
                </a:cubicBezTo>
                <a:cubicBezTo>
                  <a:pt x="652" y="250"/>
                  <a:pt x="655" y="245"/>
                  <a:pt x="658" y="240"/>
                </a:cubicBezTo>
                <a:cubicBezTo>
                  <a:pt x="660" y="239"/>
                  <a:pt x="659" y="237"/>
                  <a:pt x="659" y="235"/>
                </a:cubicBezTo>
                <a:cubicBezTo>
                  <a:pt x="658" y="229"/>
                  <a:pt x="658" y="229"/>
                  <a:pt x="663" y="228"/>
                </a:cubicBezTo>
                <a:cubicBezTo>
                  <a:pt x="669" y="227"/>
                  <a:pt x="672" y="223"/>
                  <a:pt x="675" y="219"/>
                </a:cubicBezTo>
                <a:cubicBezTo>
                  <a:pt x="677" y="217"/>
                  <a:pt x="675" y="212"/>
                  <a:pt x="673" y="211"/>
                </a:cubicBezTo>
                <a:cubicBezTo>
                  <a:pt x="671" y="211"/>
                  <a:pt x="669" y="210"/>
                  <a:pt x="667" y="209"/>
                </a:cubicBezTo>
                <a:cubicBezTo>
                  <a:pt x="665" y="209"/>
                  <a:pt x="662" y="209"/>
                  <a:pt x="659" y="209"/>
                </a:cubicBezTo>
                <a:cubicBezTo>
                  <a:pt x="659" y="208"/>
                  <a:pt x="658" y="207"/>
                  <a:pt x="658" y="207"/>
                </a:cubicBezTo>
                <a:cubicBezTo>
                  <a:pt x="659" y="206"/>
                  <a:pt x="659" y="205"/>
                  <a:pt x="660" y="204"/>
                </a:cubicBezTo>
                <a:cubicBezTo>
                  <a:pt x="664" y="203"/>
                  <a:pt x="667" y="204"/>
                  <a:pt x="670" y="205"/>
                </a:cubicBezTo>
                <a:cubicBezTo>
                  <a:pt x="676" y="207"/>
                  <a:pt x="681" y="207"/>
                  <a:pt x="686" y="204"/>
                </a:cubicBezTo>
                <a:cubicBezTo>
                  <a:pt x="688" y="203"/>
                  <a:pt x="690" y="202"/>
                  <a:pt x="692" y="201"/>
                </a:cubicBezTo>
                <a:cubicBezTo>
                  <a:pt x="694" y="200"/>
                  <a:pt x="694" y="198"/>
                  <a:pt x="694" y="195"/>
                </a:cubicBezTo>
                <a:cubicBezTo>
                  <a:pt x="694" y="194"/>
                  <a:pt x="693" y="193"/>
                  <a:pt x="693" y="191"/>
                </a:cubicBezTo>
                <a:cubicBezTo>
                  <a:pt x="693" y="189"/>
                  <a:pt x="694" y="187"/>
                  <a:pt x="697" y="187"/>
                </a:cubicBezTo>
                <a:cubicBezTo>
                  <a:pt x="702" y="188"/>
                  <a:pt x="706" y="187"/>
                  <a:pt x="710" y="183"/>
                </a:cubicBezTo>
                <a:cubicBezTo>
                  <a:pt x="712" y="181"/>
                  <a:pt x="714" y="179"/>
                  <a:pt x="716" y="177"/>
                </a:cubicBezTo>
                <a:cubicBezTo>
                  <a:pt x="726" y="170"/>
                  <a:pt x="727" y="165"/>
                  <a:pt x="718" y="155"/>
                </a:cubicBezTo>
                <a:close/>
                <a:moveTo>
                  <a:pt x="316" y="764"/>
                </a:moveTo>
                <a:cubicBezTo>
                  <a:pt x="316" y="763"/>
                  <a:pt x="315" y="763"/>
                  <a:pt x="315" y="763"/>
                </a:cubicBezTo>
                <a:cubicBezTo>
                  <a:pt x="315" y="762"/>
                  <a:pt x="316" y="762"/>
                  <a:pt x="316" y="762"/>
                </a:cubicBezTo>
                <a:cubicBezTo>
                  <a:pt x="317" y="762"/>
                  <a:pt x="317" y="763"/>
                  <a:pt x="318" y="763"/>
                </a:cubicBezTo>
                <a:lnTo>
                  <a:pt x="316" y="764"/>
                </a:lnTo>
                <a:close/>
                <a:moveTo>
                  <a:pt x="423" y="52"/>
                </a:moveTo>
                <a:cubicBezTo>
                  <a:pt x="424" y="52"/>
                  <a:pt x="422" y="50"/>
                  <a:pt x="424" y="52"/>
                </a:cubicBezTo>
                <a:cubicBezTo>
                  <a:pt x="425" y="52"/>
                  <a:pt x="425" y="53"/>
                  <a:pt x="426" y="53"/>
                </a:cubicBezTo>
                <a:cubicBezTo>
                  <a:pt x="425" y="53"/>
                  <a:pt x="424" y="53"/>
                  <a:pt x="423" y="52"/>
                </a:cubicBezTo>
                <a:close/>
                <a:moveTo>
                  <a:pt x="430" y="60"/>
                </a:moveTo>
                <a:cubicBezTo>
                  <a:pt x="429" y="60"/>
                  <a:pt x="429" y="58"/>
                  <a:pt x="429" y="57"/>
                </a:cubicBezTo>
                <a:cubicBezTo>
                  <a:pt x="429" y="57"/>
                  <a:pt x="428" y="57"/>
                  <a:pt x="428" y="57"/>
                </a:cubicBezTo>
                <a:cubicBezTo>
                  <a:pt x="428" y="56"/>
                  <a:pt x="428" y="55"/>
                  <a:pt x="427" y="55"/>
                </a:cubicBezTo>
                <a:cubicBezTo>
                  <a:pt x="428" y="55"/>
                  <a:pt x="428" y="56"/>
                  <a:pt x="429" y="56"/>
                </a:cubicBezTo>
                <a:cubicBezTo>
                  <a:pt x="429" y="56"/>
                  <a:pt x="429" y="57"/>
                  <a:pt x="429" y="57"/>
                </a:cubicBezTo>
                <a:cubicBezTo>
                  <a:pt x="429" y="58"/>
                  <a:pt x="430" y="58"/>
                  <a:pt x="431" y="59"/>
                </a:cubicBezTo>
                <a:cubicBezTo>
                  <a:pt x="431" y="59"/>
                  <a:pt x="430" y="60"/>
                  <a:pt x="430" y="60"/>
                </a:cubicBezTo>
                <a:close/>
                <a:moveTo>
                  <a:pt x="485" y="615"/>
                </a:moveTo>
                <a:cubicBezTo>
                  <a:pt x="484" y="614"/>
                  <a:pt x="484" y="614"/>
                  <a:pt x="484" y="614"/>
                </a:cubicBezTo>
                <a:cubicBezTo>
                  <a:pt x="485" y="614"/>
                  <a:pt x="485" y="614"/>
                  <a:pt x="485" y="614"/>
                </a:cubicBezTo>
                <a:lnTo>
                  <a:pt x="485" y="615"/>
                </a:lnTo>
                <a:close/>
                <a:moveTo>
                  <a:pt x="491" y="581"/>
                </a:moveTo>
                <a:cubicBezTo>
                  <a:pt x="490" y="580"/>
                  <a:pt x="490" y="580"/>
                  <a:pt x="490" y="580"/>
                </a:cubicBezTo>
                <a:cubicBezTo>
                  <a:pt x="491" y="581"/>
                  <a:pt x="491" y="581"/>
                  <a:pt x="491" y="581"/>
                </a:cubicBezTo>
                <a:cubicBezTo>
                  <a:pt x="492" y="582"/>
                  <a:pt x="492" y="582"/>
                  <a:pt x="492" y="582"/>
                </a:cubicBezTo>
                <a:lnTo>
                  <a:pt x="491" y="581"/>
                </a:lnTo>
                <a:close/>
                <a:moveTo>
                  <a:pt x="633" y="236"/>
                </a:moveTo>
                <a:cubicBezTo>
                  <a:pt x="632" y="236"/>
                  <a:pt x="631" y="237"/>
                  <a:pt x="630" y="238"/>
                </a:cubicBezTo>
                <a:cubicBezTo>
                  <a:pt x="628" y="238"/>
                  <a:pt x="627" y="235"/>
                  <a:pt x="628" y="233"/>
                </a:cubicBezTo>
                <a:cubicBezTo>
                  <a:pt x="629" y="232"/>
                  <a:pt x="630" y="232"/>
                  <a:pt x="631" y="231"/>
                </a:cubicBezTo>
                <a:cubicBezTo>
                  <a:pt x="631" y="231"/>
                  <a:pt x="632" y="232"/>
                  <a:pt x="633" y="232"/>
                </a:cubicBezTo>
                <a:cubicBezTo>
                  <a:pt x="634" y="233"/>
                  <a:pt x="634" y="234"/>
                  <a:pt x="633" y="236"/>
                </a:cubicBezTo>
                <a:close/>
                <a:moveTo>
                  <a:pt x="644" y="230"/>
                </a:moveTo>
                <a:cubicBezTo>
                  <a:pt x="644" y="230"/>
                  <a:pt x="643" y="229"/>
                  <a:pt x="643" y="229"/>
                </a:cubicBezTo>
                <a:cubicBezTo>
                  <a:pt x="643" y="228"/>
                  <a:pt x="643" y="227"/>
                  <a:pt x="643" y="227"/>
                </a:cubicBezTo>
                <a:cubicBezTo>
                  <a:pt x="643" y="227"/>
                  <a:pt x="644" y="227"/>
                  <a:pt x="645" y="227"/>
                </a:cubicBezTo>
                <a:cubicBezTo>
                  <a:pt x="645" y="227"/>
                  <a:pt x="646" y="227"/>
                  <a:pt x="646" y="228"/>
                </a:cubicBezTo>
                <a:cubicBezTo>
                  <a:pt x="647" y="229"/>
                  <a:pt x="646" y="230"/>
                  <a:pt x="644" y="230"/>
                </a:cubicBezTo>
                <a:close/>
                <a:moveTo>
                  <a:pt x="22" y="275"/>
                </a:moveTo>
                <a:cubicBezTo>
                  <a:pt x="21" y="275"/>
                  <a:pt x="20" y="274"/>
                  <a:pt x="19" y="274"/>
                </a:cubicBezTo>
                <a:cubicBezTo>
                  <a:pt x="18" y="273"/>
                  <a:pt x="17" y="274"/>
                  <a:pt x="17" y="275"/>
                </a:cubicBezTo>
                <a:cubicBezTo>
                  <a:pt x="18" y="276"/>
                  <a:pt x="19" y="277"/>
                  <a:pt x="20" y="276"/>
                </a:cubicBezTo>
                <a:cubicBezTo>
                  <a:pt x="21" y="276"/>
                  <a:pt x="21" y="276"/>
                  <a:pt x="22" y="275"/>
                </a:cubicBezTo>
                <a:close/>
                <a:moveTo>
                  <a:pt x="8" y="274"/>
                </a:moveTo>
                <a:cubicBezTo>
                  <a:pt x="6" y="272"/>
                  <a:pt x="4" y="272"/>
                  <a:pt x="2" y="273"/>
                </a:cubicBezTo>
                <a:cubicBezTo>
                  <a:pt x="2" y="273"/>
                  <a:pt x="1" y="273"/>
                  <a:pt x="1" y="274"/>
                </a:cubicBezTo>
                <a:cubicBezTo>
                  <a:pt x="0" y="274"/>
                  <a:pt x="0" y="275"/>
                  <a:pt x="0" y="276"/>
                </a:cubicBezTo>
                <a:cubicBezTo>
                  <a:pt x="1" y="278"/>
                  <a:pt x="3" y="279"/>
                  <a:pt x="5" y="278"/>
                </a:cubicBezTo>
                <a:cubicBezTo>
                  <a:pt x="6" y="278"/>
                  <a:pt x="7" y="277"/>
                  <a:pt x="8" y="276"/>
                </a:cubicBezTo>
                <a:cubicBezTo>
                  <a:pt x="8" y="275"/>
                  <a:pt x="8" y="275"/>
                  <a:pt x="8" y="274"/>
                </a:cubicBezTo>
                <a:close/>
                <a:moveTo>
                  <a:pt x="381" y="42"/>
                </a:moveTo>
                <a:cubicBezTo>
                  <a:pt x="383" y="42"/>
                  <a:pt x="383" y="41"/>
                  <a:pt x="383" y="39"/>
                </a:cubicBezTo>
                <a:cubicBezTo>
                  <a:pt x="382" y="38"/>
                  <a:pt x="381" y="37"/>
                  <a:pt x="380" y="36"/>
                </a:cubicBezTo>
                <a:cubicBezTo>
                  <a:pt x="380" y="36"/>
                  <a:pt x="379" y="36"/>
                  <a:pt x="378" y="37"/>
                </a:cubicBezTo>
                <a:cubicBezTo>
                  <a:pt x="377" y="37"/>
                  <a:pt x="377" y="39"/>
                  <a:pt x="378" y="40"/>
                </a:cubicBezTo>
                <a:cubicBezTo>
                  <a:pt x="379" y="41"/>
                  <a:pt x="380" y="42"/>
                  <a:pt x="381" y="42"/>
                </a:cubicBezTo>
                <a:close/>
                <a:moveTo>
                  <a:pt x="654" y="139"/>
                </a:moveTo>
                <a:cubicBezTo>
                  <a:pt x="654" y="137"/>
                  <a:pt x="655" y="135"/>
                  <a:pt x="656" y="134"/>
                </a:cubicBezTo>
                <a:cubicBezTo>
                  <a:pt x="656" y="133"/>
                  <a:pt x="655" y="131"/>
                  <a:pt x="654" y="130"/>
                </a:cubicBezTo>
                <a:cubicBezTo>
                  <a:pt x="653" y="129"/>
                  <a:pt x="650" y="131"/>
                  <a:pt x="650" y="133"/>
                </a:cubicBezTo>
                <a:cubicBezTo>
                  <a:pt x="650" y="136"/>
                  <a:pt x="651" y="138"/>
                  <a:pt x="654" y="139"/>
                </a:cubicBezTo>
                <a:close/>
                <a:moveTo>
                  <a:pt x="654" y="140"/>
                </a:moveTo>
                <a:cubicBezTo>
                  <a:pt x="654" y="140"/>
                  <a:pt x="654" y="139"/>
                  <a:pt x="654" y="139"/>
                </a:cubicBezTo>
                <a:cubicBezTo>
                  <a:pt x="654" y="139"/>
                  <a:pt x="654" y="139"/>
                  <a:pt x="654" y="139"/>
                </a:cubicBezTo>
                <a:cubicBezTo>
                  <a:pt x="654" y="139"/>
                  <a:pt x="653" y="139"/>
                  <a:pt x="653" y="139"/>
                </a:cubicBezTo>
                <a:cubicBezTo>
                  <a:pt x="654" y="140"/>
                  <a:pt x="654" y="140"/>
                  <a:pt x="654" y="140"/>
                </a:cubicBezTo>
                <a:close/>
                <a:moveTo>
                  <a:pt x="400" y="43"/>
                </a:moveTo>
                <a:cubicBezTo>
                  <a:pt x="401" y="43"/>
                  <a:pt x="402" y="43"/>
                  <a:pt x="405" y="44"/>
                </a:cubicBezTo>
                <a:cubicBezTo>
                  <a:pt x="406" y="43"/>
                  <a:pt x="407" y="42"/>
                  <a:pt x="408" y="40"/>
                </a:cubicBezTo>
                <a:cubicBezTo>
                  <a:pt x="409" y="37"/>
                  <a:pt x="407" y="33"/>
                  <a:pt x="404" y="32"/>
                </a:cubicBezTo>
                <a:cubicBezTo>
                  <a:pt x="402" y="32"/>
                  <a:pt x="400" y="33"/>
                  <a:pt x="398" y="36"/>
                </a:cubicBezTo>
                <a:cubicBezTo>
                  <a:pt x="396" y="38"/>
                  <a:pt x="397" y="42"/>
                  <a:pt x="400" y="43"/>
                </a:cubicBezTo>
                <a:close/>
                <a:moveTo>
                  <a:pt x="368" y="69"/>
                </a:moveTo>
                <a:cubicBezTo>
                  <a:pt x="369" y="69"/>
                  <a:pt x="369" y="68"/>
                  <a:pt x="369" y="68"/>
                </a:cubicBezTo>
                <a:cubicBezTo>
                  <a:pt x="370" y="65"/>
                  <a:pt x="369" y="62"/>
                  <a:pt x="366" y="62"/>
                </a:cubicBezTo>
                <a:cubicBezTo>
                  <a:pt x="365" y="62"/>
                  <a:pt x="365" y="62"/>
                  <a:pt x="364" y="63"/>
                </a:cubicBezTo>
                <a:cubicBezTo>
                  <a:pt x="363" y="64"/>
                  <a:pt x="363" y="66"/>
                  <a:pt x="365" y="68"/>
                </a:cubicBezTo>
                <a:cubicBezTo>
                  <a:pt x="366" y="69"/>
                  <a:pt x="367" y="69"/>
                  <a:pt x="368" y="69"/>
                </a:cubicBezTo>
                <a:close/>
                <a:moveTo>
                  <a:pt x="657" y="144"/>
                </a:moveTo>
                <a:cubicBezTo>
                  <a:pt x="657" y="143"/>
                  <a:pt x="657" y="142"/>
                  <a:pt x="656" y="142"/>
                </a:cubicBezTo>
                <a:cubicBezTo>
                  <a:pt x="656" y="141"/>
                  <a:pt x="655" y="141"/>
                  <a:pt x="654" y="140"/>
                </a:cubicBezTo>
                <a:cubicBezTo>
                  <a:pt x="654" y="141"/>
                  <a:pt x="654" y="142"/>
                  <a:pt x="654" y="143"/>
                </a:cubicBezTo>
                <a:cubicBezTo>
                  <a:pt x="655" y="145"/>
                  <a:pt x="655" y="145"/>
                  <a:pt x="657" y="14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3">
            <a:extLst>
              <a:ext uri="{FF2B5EF4-FFF2-40B4-BE49-F238E27FC236}">
                <a16:creationId xmlns:a16="http://schemas.microsoft.com/office/drawing/2014/main" id="{A455CED2-9651-D8E4-9847-1DA15BF373F7}"/>
              </a:ext>
            </a:extLst>
          </p:cNvPr>
          <p:cNvSpPr>
            <a:spLocks/>
          </p:cNvSpPr>
          <p:nvPr/>
        </p:nvSpPr>
        <p:spPr bwMode="auto">
          <a:xfrm>
            <a:off x="15593639" y="8016877"/>
            <a:ext cx="6350" cy="19050"/>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1" y="2"/>
                  <a:pt x="1" y="4"/>
                  <a:pt x="0" y="6"/>
                </a:cubicBezTo>
                <a:cubicBezTo>
                  <a:pt x="1" y="4"/>
                  <a:pt x="1"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4">
            <a:extLst>
              <a:ext uri="{FF2B5EF4-FFF2-40B4-BE49-F238E27FC236}">
                <a16:creationId xmlns:a16="http://schemas.microsoft.com/office/drawing/2014/main" id="{EF613309-ECF2-4FE2-663D-2792734EEFB0}"/>
              </a:ext>
            </a:extLst>
          </p:cNvPr>
          <p:cNvSpPr>
            <a:spLocks/>
          </p:cNvSpPr>
          <p:nvPr/>
        </p:nvSpPr>
        <p:spPr bwMode="auto">
          <a:xfrm>
            <a:off x="15599988" y="7994651"/>
            <a:ext cx="0" cy="19050"/>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5">
            <a:extLst>
              <a:ext uri="{FF2B5EF4-FFF2-40B4-BE49-F238E27FC236}">
                <a16:creationId xmlns:a16="http://schemas.microsoft.com/office/drawing/2014/main" id="{70715244-9651-45D3-7D6A-C4B31C221CD3}"/>
              </a:ext>
            </a:extLst>
          </p:cNvPr>
          <p:cNvSpPr>
            <a:spLocks/>
          </p:cNvSpPr>
          <p:nvPr/>
        </p:nvSpPr>
        <p:spPr bwMode="auto">
          <a:xfrm>
            <a:off x="14430000" y="7354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6">
            <a:extLst>
              <a:ext uri="{FF2B5EF4-FFF2-40B4-BE49-F238E27FC236}">
                <a16:creationId xmlns:a16="http://schemas.microsoft.com/office/drawing/2014/main" id="{C652B400-CEB2-7F1C-18A2-DB93520DCD7D}"/>
              </a:ext>
            </a:extLst>
          </p:cNvPr>
          <p:cNvSpPr>
            <a:spLocks/>
          </p:cNvSpPr>
          <p:nvPr/>
        </p:nvSpPr>
        <p:spPr bwMode="auto">
          <a:xfrm>
            <a:off x="15619039" y="7878764"/>
            <a:ext cx="9526" cy="12700"/>
          </a:xfrm>
          <a:custGeom>
            <a:avLst/>
            <a:gdLst>
              <a:gd name="T0" fmla="*/ 0 w 3"/>
              <a:gd name="T1" fmla="*/ 4 h 4"/>
              <a:gd name="T2" fmla="*/ 3 w 3"/>
              <a:gd name="T3" fmla="*/ 0 h 4"/>
              <a:gd name="T4" fmla="*/ 0 w 3"/>
              <a:gd name="T5" fmla="*/ 4 h 4"/>
            </a:gdLst>
            <a:ahLst/>
            <a:cxnLst>
              <a:cxn ang="0">
                <a:pos x="T0" y="T1"/>
              </a:cxn>
              <a:cxn ang="0">
                <a:pos x="T2" y="T3"/>
              </a:cxn>
              <a:cxn ang="0">
                <a:pos x="T4" y="T5"/>
              </a:cxn>
            </a:cxnLst>
            <a:rect l="0" t="0" r="r" b="b"/>
            <a:pathLst>
              <a:path w="3" h="4">
                <a:moveTo>
                  <a:pt x="0" y="4"/>
                </a:moveTo>
                <a:cubicBezTo>
                  <a:pt x="1" y="2"/>
                  <a:pt x="2" y="1"/>
                  <a:pt x="3" y="0"/>
                </a:cubicBezTo>
                <a:cubicBezTo>
                  <a:pt x="2" y="1"/>
                  <a:pt x="1" y="2"/>
                  <a:pt x="0"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7">
            <a:extLst>
              <a:ext uri="{FF2B5EF4-FFF2-40B4-BE49-F238E27FC236}">
                <a16:creationId xmlns:a16="http://schemas.microsoft.com/office/drawing/2014/main" id="{471E0261-AFD8-4C9D-31D1-75334AE6CB05}"/>
              </a:ext>
            </a:extLst>
          </p:cNvPr>
          <p:cNvSpPr>
            <a:spLocks/>
          </p:cNvSpPr>
          <p:nvPr/>
        </p:nvSpPr>
        <p:spPr bwMode="auto">
          <a:xfrm>
            <a:off x="14593512" y="7537450"/>
            <a:ext cx="1549400" cy="1147764"/>
          </a:xfrm>
          <a:custGeom>
            <a:avLst/>
            <a:gdLst>
              <a:gd name="T0" fmla="*/ 462 w 494"/>
              <a:gd name="T1" fmla="*/ 237 h 366"/>
              <a:gd name="T2" fmla="*/ 429 w 494"/>
              <a:gd name="T3" fmla="*/ 250 h 366"/>
              <a:gd name="T4" fmla="*/ 410 w 494"/>
              <a:gd name="T5" fmla="*/ 286 h 366"/>
              <a:gd name="T6" fmla="*/ 386 w 494"/>
              <a:gd name="T7" fmla="*/ 292 h 366"/>
              <a:gd name="T8" fmla="*/ 351 w 494"/>
              <a:gd name="T9" fmla="*/ 294 h 366"/>
              <a:gd name="T10" fmla="*/ 327 w 494"/>
              <a:gd name="T11" fmla="*/ 276 h 366"/>
              <a:gd name="T12" fmla="*/ 311 w 494"/>
              <a:gd name="T13" fmla="*/ 247 h 366"/>
              <a:gd name="T14" fmla="*/ 307 w 494"/>
              <a:gd name="T15" fmla="*/ 216 h 366"/>
              <a:gd name="T16" fmla="*/ 315 w 494"/>
              <a:gd name="T17" fmla="*/ 165 h 366"/>
              <a:gd name="T18" fmla="*/ 293 w 494"/>
              <a:gd name="T19" fmla="*/ 142 h 366"/>
              <a:gd name="T20" fmla="*/ 249 w 494"/>
              <a:gd name="T21" fmla="*/ 71 h 366"/>
              <a:gd name="T22" fmla="*/ 197 w 494"/>
              <a:gd name="T23" fmla="*/ 60 h 366"/>
              <a:gd name="T24" fmla="*/ 123 w 494"/>
              <a:gd name="T25" fmla="*/ 32 h 366"/>
              <a:gd name="T26" fmla="*/ 0 w 494"/>
              <a:gd name="T27" fmla="*/ 3 h 366"/>
              <a:gd name="T28" fmla="*/ 5 w 494"/>
              <a:gd name="T29" fmla="*/ 22 h 366"/>
              <a:gd name="T30" fmla="*/ 22 w 494"/>
              <a:gd name="T31" fmla="*/ 70 h 366"/>
              <a:gd name="T32" fmla="*/ 36 w 494"/>
              <a:gd name="T33" fmla="*/ 102 h 366"/>
              <a:gd name="T34" fmla="*/ 27 w 494"/>
              <a:gd name="T35" fmla="*/ 105 h 366"/>
              <a:gd name="T36" fmla="*/ 40 w 494"/>
              <a:gd name="T37" fmla="*/ 125 h 366"/>
              <a:gd name="T38" fmla="*/ 64 w 494"/>
              <a:gd name="T39" fmla="*/ 151 h 366"/>
              <a:gd name="T40" fmla="*/ 67 w 494"/>
              <a:gd name="T41" fmla="*/ 172 h 366"/>
              <a:gd name="T42" fmla="*/ 103 w 494"/>
              <a:gd name="T43" fmla="*/ 205 h 366"/>
              <a:gd name="T44" fmla="*/ 100 w 494"/>
              <a:gd name="T45" fmla="*/ 183 h 366"/>
              <a:gd name="T46" fmla="*/ 84 w 494"/>
              <a:gd name="T47" fmla="*/ 152 h 366"/>
              <a:gd name="T48" fmla="*/ 72 w 494"/>
              <a:gd name="T49" fmla="*/ 120 h 366"/>
              <a:gd name="T50" fmla="*/ 43 w 494"/>
              <a:gd name="T51" fmla="*/ 67 h 366"/>
              <a:gd name="T52" fmla="*/ 41 w 494"/>
              <a:gd name="T53" fmla="*/ 30 h 366"/>
              <a:gd name="T54" fmla="*/ 55 w 494"/>
              <a:gd name="T55" fmla="*/ 34 h 366"/>
              <a:gd name="T56" fmla="*/ 68 w 494"/>
              <a:gd name="T57" fmla="*/ 69 h 366"/>
              <a:gd name="T58" fmla="*/ 94 w 494"/>
              <a:gd name="T59" fmla="*/ 112 h 366"/>
              <a:gd name="T60" fmla="*/ 114 w 494"/>
              <a:gd name="T61" fmla="*/ 135 h 366"/>
              <a:gd name="T62" fmla="*/ 112 w 494"/>
              <a:gd name="T63" fmla="*/ 144 h 366"/>
              <a:gd name="T64" fmla="*/ 126 w 494"/>
              <a:gd name="T65" fmla="*/ 161 h 366"/>
              <a:gd name="T66" fmla="*/ 138 w 494"/>
              <a:gd name="T67" fmla="*/ 179 h 366"/>
              <a:gd name="T68" fmla="*/ 172 w 494"/>
              <a:gd name="T69" fmla="*/ 244 h 366"/>
              <a:gd name="T70" fmla="*/ 169 w 494"/>
              <a:gd name="T71" fmla="*/ 270 h 366"/>
              <a:gd name="T72" fmla="*/ 197 w 494"/>
              <a:gd name="T73" fmla="*/ 294 h 366"/>
              <a:gd name="T74" fmla="*/ 221 w 494"/>
              <a:gd name="T75" fmla="*/ 305 h 366"/>
              <a:gd name="T76" fmla="*/ 259 w 494"/>
              <a:gd name="T77" fmla="*/ 326 h 366"/>
              <a:gd name="T78" fmla="*/ 295 w 494"/>
              <a:gd name="T79" fmla="*/ 341 h 366"/>
              <a:gd name="T80" fmla="*/ 358 w 494"/>
              <a:gd name="T81" fmla="*/ 342 h 366"/>
              <a:gd name="T82" fmla="*/ 389 w 494"/>
              <a:gd name="T83" fmla="*/ 363 h 366"/>
              <a:gd name="T84" fmla="*/ 404 w 494"/>
              <a:gd name="T85" fmla="*/ 337 h 366"/>
              <a:gd name="T86" fmla="*/ 414 w 494"/>
              <a:gd name="T87" fmla="*/ 328 h 366"/>
              <a:gd name="T88" fmla="*/ 411 w 494"/>
              <a:gd name="T89" fmla="*/ 308 h 366"/>
              <a:gd name="T90" fmla="*/ 447 w 494"/>
              <a:gd name="T91" fmla="*/ 305 h 366"/>
              <a:gd name="T92" fmla="*/ 465 w 494"/>
              <a:gd name="T93" fmla="*/ 299 h 366"/>
              <a:gd name="T94" fmla="*/ 475 w 494"/>
              <a:gd name="T95" fmla="*/ 291 h 366"/>
              <a:gd name="T96" fmla="*/ 483 w 494"/>
              <a:gd name="T97" fmla="*/ 260 h 366"/>
              <a:gd name="T98" fmla="*/ 493 w 494"/>
              <a:gd name="T99" fmla="*/ 24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4" h="366">
                <a:moveTo>
                  <a:pt x="486" y="235"/>
                </a:moveTo>
                <a:cubicBezTo>
                  <a:pt x="478" y="235"/>
                  <a:pt x="470" y="234"/>
                  <a:pt x="462" y="237"/>
                </a:cubicBezTo>
                <a:cubicBezTo>
                  <a:pt x="455" y="240"/>
                  <a:pt x="449" y="240"/>
                  <a:pt x="442" y="241"/>
                </a:cubicBezTo>
                <a:cubicBezTo>
                  <a:pt x="435" y="241"/>
                  <a:pt x="431" y="244"/>
                  <a:pt x="429" y="250"/>
                </a:cubicBezTo>
                <a:cubicBezTo>
                  <a:pt x="427" y="253"/>
                  <a:pt x="426" y="256"/>
                  <a:pt x="425" y="259"/>
                </a:cubicBezTo>
                <a:cubicBezTo>
                  <a:pt x="423" y="270"/>
                  <a:pt x="419" y="279"/>
                  <a:pt x="410" y="286"/>
                </a:cubicBezTo>
                <a:cubicBezTo>
                  <a:pt x="408" y="294"/>
                  <a:pt x="403" y="294"/>
                  <a:pt x="396" y="291"/>
                </a:cubicBezTo>
                <a:cubicBezTo>
                  <a:pt x="393" y="290"/>
                  <a:pt x="389" y="291"/>
                  <a:pt x="386" y="292"/>
                </a:cubicBezTo>
                <a:cubicBezTo>
                  <a:pt x="379" y="293"/>
                  <a:pt x="373" y="296"/>
                  <a:pt x="366" y="298"/>
                </a:cubicBezTo>
                <a:cubicBezTo>
                  <a:pt x="361" y="299"/>
                  <a:pt x="355" y="300"/>
                  <a:pt x="351" y="294"/>
                </a:cubicBezTo>
                <a:cubicBezTo>
                  <a:pt x="347" y="291"/>
                  <a:pt x="343" y="289"/>
                  <a:pt x="338" y="287"/>
                </a:cubicBezTo>
                <a:cubicBezTo>
                  <a:pt x="333" y="285"/>
                  <a:pt x="329" y="281"/>
                  <a:pt x="327" y="276"/>
                </a:cubicBezTo>
                <a:cubicBezTo>
                  <a:pt x="324" y="269"/>
                  <a:pt x="320" y="262"/>
                  <a:pt x="315" y="256"/>
                </a:cubicBezTo>
                <a:cubicBezTo>
                  <a:pt x="313" y="254"/>
                  <a:pt x="312" y="250"/>
                  <a:pt x="311" y="247"/>
                </a:cubicBezTo>
                <a:cubicBezTo>
                  <a:pt x="310" y="241"/>
                  <a:pt x="309" y="235"/>
                  <a:pt x="308" y="228"/>
                </a:cubicBezTo>
                <a:cubicBezTo>
                  <a:pt x="307" y="224"/>
                  <a:pt x="307" y="220"/>
                  <a:pt x="307" y="216"/>
                </a:cubicBezTo>
                <a:cubicBezTo>
                  <a:pt x="308" y="202"/>
                  <a:pt x="309" y="187"/>
                  <a:pt x="312" y="173"/>
                </a:cubicBezTo>
                <a:cubicBezTo>
                  <a:pt x="313" y="170"/>
                  <a:pt x="314" y="167"/>
                  <a:pt x="315" y="165"/>
                </a:cubicBezTo>
                <a:cubicBezTo>
                  <a:pt x="317" y="163"/>
                  <a:pt x="318" y="161"/>
                  <a:pt x="319" y="159"/>
                </a:cubicBezTo>
                <a:cubicBezTo>
                  <a:pt x="311" y="154"/>
                  <a:pt x="299" y="148"/>
                  <a:pt x="293" y="142"/>
                </a:cubicBezTo>
                <a:cubicBezTo>
                  <a:pt x="282" y="132"/>
                  <a:pt x="283" y="121"/>
                  <a:pt x="276" y="105"/>
                </a:cubicBezTo>
                <a:cubicBezTo>
                  <a:pt x="269" y="90"/>
                  <a:pt x="269" y="67"/>
                  <a:pt x="249" y="71"/>
                </a:cubicBezTo>
                <a:cubicBezTo>
                  <a:pt x="229" y="76"/>
                  <a:pt x="232" y="92"/>
                  <a:pt x="224" y="87"/>
                </a:cubicBezTo>
                <a:cubicBezTo>
                  <a:pt x="216" y="82"/>
                  <a:pt x="198" y="71"/>
                  <a:pt x="197" y="60"/>
                </a:cubicBezTo>
                <a:cubicBezTo>
                  <a:pt x="196" y="48"/>
                  <a:pt x="187" y="29"/>
                  <a:pt x="166" y="29"/>
                </a:cubicBezTo>
                <a:cubicBezTo>
                  <a:pt x="145" y="29"/>
                  <a:pt x="157" y="32"/>
                  <a:pt x="123" y="32"/>
                </a:cubicBezTo>
                <a:cubicBezTo>
                  <a:pt x="89" y="32"/>
                  <a:pt x="53" y="14"/>
                  <a:pt x="42" y="6"/>
                </a:cubicBezTo>
                <a:cubicBezTo>
                  <a:pt x="36" y="1"/>
                  <a:pt x="17" y="2"/>
                  <a:pt x="0" y="3"/>
                </a:cubicBezTo>
                <a:cubicBezTo>
                  <a:pt x="0" y="2"/>
                  <a:pt x="0" y="1"/>
                  <a:pt x="0" y="0"/>
                </a:cubicBezTo>
                <a:cubicBezTo>
                  <a:pt x="0" y="7"/>
                  <a:pt x="3" y="15"/>
                  <a:pt x="5" y="22"/>
                </a:cubicBezTo>
                <a:cubicBezTo>
                  <a:pt x="8" y="35"/>
                  <a:pt x="14" y="46"/>
                  <a:pt x="16" y="60"/>
                </a:cubicBezTo>
                <a:cubicBezTo>
                  <a:pt x="16" y="64"/>
                  <a:pt x="19" y="67"/>
                  <a:pt x="22" y="70"/>
                </a:cubicBezTo>
                <a:cubicBezTo>
                  <a:pt x="29" y="75"/>
                  <a:pt x="33" y="83"/>
                  <a:pt x="37" y="90"/>
                </a:cubicBezTo>
                <a:cubicBezTo>
                  <a:pt x="39" y="94"/>
                  <a:pt x="39" y="98"/>
                  <a:pt x="36" y="102"/>
                </a:cubicBezTo>
                <a:cubicBezTo>
                  <a:pt x="35" y="105"/>
                  <a:pt x="32" y="105"/>
                  <a:pt x="29" y="105"/>
                </a:cubicBezTo>
                <a:cubicBezTo>
                  <a:pt x="29" y="105"/>
                  <a:pt x="28" y="105"/>
                  <a:pt x="27" y="105"/>
                </a:cubicBezTo>
                <a:cubicBezTo>
                  <a:pt x="26" y="106"/>
                  <a:pt x="24" y="109"/>
                  <a:pt x="25" y="110"/>
                </a:cubicBezTo>
                <a:cubicBezTo>
                  <a:pt x="28" y="117"/>
                  <a:pt x="33" y="122"/>
                  <a:pt x="40" y="125"/>
                </a:cubicBezTo>
                <a:cubicBezTo>
                  <a:pt x="48" y="129"/>
                  <a:pt x="54" y="135"/>
                  <a:pt x="61" y="141"/>
                </a:cubicBezTo>
                <a:cubicBezTo>
                  <a:pt x="63" y="144"/>
                  <a:pt x="64" y="147"/>
                  <a:pt x="64" y="151"/>
                </a:cubicBezTo>
                <a:cubicBezTo>
                  <a:pt x="64" y="154"/>
                  <a:pt x="64" y="158"/>
                  <a:pt x="63" y="161"/>
                </a:cubicBezTo>
                <a:cubicBezTo>
                  <a:pt x="62" y="166"/>
                  <a:pt x="64" y="169"/>
                  <a:pt x="67" y="172"/>
                </a:cubicBezTo>
                <a:cubicBezTo>
                  <a:pt x="77" y="183"/>
                  <a:pt x="89" y="191"/>
                  <a:pt x="96" y="204"/>
                </a:cubicBezTo>
                <a:cubicBezTo>
                  <a:pt x="97" y="207"/>
                  <a:pt x="101" y="207"/>
                  <a:pt x="103" y="205"/>
                </a:cubicBezTo>
                <a:cubicBezTo>
                  <a:pt x="106" y="202"/>
                  <a:pt x="108" y="199"/>
                  <a:pt x="107" y="196"/>
                </a:cubicBezTo>
                <a:cubicBezTo>
                  <a:pt x="106" y="191"/>
                  <a:pt x="103" y="187"/>
                  <a:pt x="100" y="183"/>
                </a:cubicBezTo>
                <a:cubicBezTo>
                  <a:pt x="97" y="180"/>
                  <a:pt x="89" y="166"/>
                  <a:pt x="88" y="162"/>
                </a:cubicBezTo>
                <a:cubicBezTo>
                  <a:pt x="86" y="158"/>
                  <a:pt x="85" y="155"/>
                  <a:pt x="84" y="152"/>
                </a:cubicBezTo>
                <a:cubicBezTo>
                  <a:pt x="83" y="146"/>
                  <a:pt x="83" y="141"/>
                  <a:pt x="82" y="135"/>
                </a:cubicBezTo>
                <a:cubicBezTo>
                  <a:pt x="80" y="129"/>
                  <a:pt x="74" y="126"/>
                  <a:pt x="72" y="120"/>
                </a:cubicBezTo>
                <a:cubicBezTo>
                  <a:pt x="69" y="111"/>
                  <a:pt x="65" y="102"/>
                  <a:pt x="59" y="93"/>
                </a:cubicBezTo>
                <a:cubicBezTo>
                  <a:pt x="54" y="85"/>
                  <a:pt x="50" y="75"/>
                  <a:pt x="43" y="67"/>
                </a:cubicBezTo>
                <a:cubicBezTo>
                  <a:pt x="42" y="65"/>
                  <a:pt x="41" y="63"/>
                  <a:pt x="41" y="61"/>
                </a:cubicBezTo>
                <a:cubicBezTo>
                  <a:pt x="40" y="51"/>
                  <a:pt x="38" y="41"/>
                  <a:pt x="41" y="30"/>
                </a:cubicBezTo>
                <a:cubicBezTo>
                  <a:pt x="41" y="28"/>
                  <a:pt x="42" y="28"/>
                  <a:pt x="44" y="28"/>
                </a:cubicBezTo>
                <a:cubicBezTo>
                  <a:pt x="48" y="30"/>
                  <a:pt x="51" y="32"/>
                  <a:pt x="55" y="34"/>
                </a:cubicBezTo>
                <a:cubicBezTo>
                  <a:pt x="59" y="36"/>
                  <a:pt x="62" y="38"/>
                  <a:pt x="62" y="43"/>
                </a:cubicBezTo>
                <a:cubicBezTo>
                  <a:pt x="64" y="52"/>
                  <a:pt x="65" y="61"/>
                  <a:pt x="68" y="69"/>
                </a:cubicBezTo>
                <a:cubicBezTo>
                  <a:pt x="73" y="82"/>
                  <a:pt x="80" y="94"/>
                  <a:pt x="89" y="105"/>
                </a:cubicBezTo>
                <a:cubicBezTo>
                  <a:pt x="91" y="107"/>
                  <a:pt x="93" y="109"/>
                  <a:pt x="94" y="112"/>
                </a:cubicBezTo>
                <a:cubicBezTo>
                  <a:pt x="95" y="118"/>
                  <a:pt x="100" y="122"/>
                  <a:pt x="105" y="126"/>
                </a:cubicBezTo>
                <a:cubicBezTo>
                  <a:pt x="108" y="129"/>
                  <a:pt x="111" y="132"/>
                  <a:pt x="114" y="135"/>
                </a:cubicBezTo>
                <a:cubicBezTo>
                  <a:pt x="115" y="136"/>
                  <a:pt x="116" y="138"/>
                  <a:pt x="115" y="140"/>
                </a:cubicBezTo>
                <a:cubicBezTo>
                  <a:pt x="114" y="141"/>
                  <a:pt x="113" y="143"/>
                  <a:pt x="112" y="144"/>
                </a:cubicBezTo>
                <a:cubicBezTo>
                  <a:pt x="111" y="147"/>
                  <a:pt x="111" y="151"/>
                  <a:pt x="114" y="153"/>
                </a:cubicBezTo>
                <a:cubicBezTo>
                  <a:pt x="118" y="156"/>
                  <a:pt x="122" y="159"/>
                  <a:pt x="126" y="161"/>
                </a:cubicBezTo>
                <a:cubicBezTo>
                  <a:pt x="131" y="164"/>
                  <a:pt x="133" y="167"/>
                  <a:pt x="134" y="172"/>
                </a:cubicBezTo>
                <a:cubicBezTo>
                  <a:pt x="134" y="175"/>
                  <a:pt x="137" y="177"/>
                  <a:pt x="138" y="179"/>
                </a:cubicBezTo>
                <a:cubicBezTo>
                  <a:pt x="160" y="201"/>
                  <a:pt x="166" y="213"/>
                  <a:pt x="172" y="237"/>
                </a:cubicBezTo>
                <a:cubicBezTo>
                  <a:pt x="172" y="239"/>
                  <a:pt x="172" y="242"/>
                  <a:pt x="172" y="244"/>
                </a:cubicBezTo>
                <a:cubicBezTo>
                  <a:pt x="171" y="246"/>
                  <a:pt x="170" y="249"/>
                  <a:pt x="168" y="251"/>
                </a:cubicBezTo>
                <a:cubicBezTo>
                  <a:pt x="163" y="258"/>
                  <a:pt x="165" y="264"/>
                  <a:pt x="169" y="270"/>
                </a:cubicBezTo>
                <a:cubicBezTo>
                  <a:pt x="172" y="276"/>
                  <a:pt x="176" y="281"/>
                  <a:pt x="182" y="283"/>
                </a:cubicBezTo>
                <a:cubicBezTo>
                  <a:pt x="188" y="285"/>
                  <a:pt x="193" y="289"/>
                  <a:pt x="197" y="294"/>
                </a:cubicBezTo>
                <a:cubicBezTo>
                  <a:pt x="201" y="299"/>
                  <a:pt x="206" y="302"/>
                  <a:pt x="213" y="303"/>
                </a:cubicBezTo>
                <a:cubicBezTo>
                  <a:pt x="215" y="304"/>
                  <a:pt x="218" y="304"/>
                  <a:pt x="221" y="305"/>
                </a:cubicBezTo>
                <a:cubicBezTo>
                  <a:pt x="223" y="306"/>
                  <a:pt x="226" y="307"/>
                  <a:pt x="228" y="309"/>
                </a:cubicBezTo>
                <a:cubicBezTo>
                  <a:pt x="237" y="317"/>
                  <a:pt x="247" y="323"/>
                  <a:pt x="259" y="326"/>
                </a:cubicBezTo>
                <a:cubicBezTo>
                  <a:pt x="265" y="327"/>
                  <a:pt x="270" y="330"/>
                  <a:pt x="276" y="333"/>
                </a:cubicBezTo>
                <a:cubicBezTo>
                  <a:pt x="282" y="337"/>
                  <a:pt x="288" y="339"/>
                  <a:pt x="295" y="341"/>
                </a:cubicBezTo>
                <a:cubicBezTo>
                  <a:pt x="318" y="348"/>
                  <a:pt x="318" y="348"/>
                  <a:pt x="341" y="339"/>
                </a:cubicBezTo>
                <a:cubicBezTo>
                  <a:pt x="348" y="337"/>
                  <a:pt x="354" y="338"/>
                  <a:pt x="358" y="342"/>
                </a:cubicBezTo>
                <a:cubicBezTo>
                  <a:pt x="367" y="351"/>
                  <a:pt x="378" y="358"/>
                  <a:pt x="386" y="366"/>
                </a:cubicBezTo>
                <a:cubicBezTo>
                  <a:pt x="388" y="365"/>
                  <a:pt x="389" y="363"/>
                  <a:pt x="389" y="363"/>
                </a:cubicBezTo>
                <a:cubicBezTo>
                  <a:pt x="389" y="360"/>
                  <a:pt x="386" y="354"/>
                  <a:pt x="391" y="349"/>
                </a:cubicBezTo>
                <a:cubicBezTo>
                  <a:pt x="395" y="343"/>
                  <a:pt x="392" y="338"/>
                  <a:pt x="404" y="337"/>
                </a:cubicBezTo>
                <a:cubicBezTo>
                  <a:pt x="417" y="337"/>
                  <a:pt x="423" y="339"/>
                  <a:pt x="422" y="335"/>
                </a:cubicBezTo>
                <a:cubicBezTo>
                  <a:pt x="421" y="331"/>
                  <a:pt x="415" y="332"/>
                  <a:pt x="414" y="328"/>
                </a:cubicBezTo>
                <a:cubicBezTo>
                  <a:pt x="413" y="325"/>
                  <a:pt x="403" y="319"/>
                  <a:pt x="406" y="317"/>
                </a:cubicBezTo>
                <a:cubicBezTo>
                  <a:pt x="409" y="316"/>
                  <a:pt x="412" y="315"/>
                  <a:pt x="411" y="308"/>
                </a:cubicBezTo>
                <a:cubicBezTo>
                  <a:pt x="441" y="308"/>
                  <a:pt x="441" y="308"/>
                  <a:pt x="441" y="308"/>
                </a:cubicBezTo>
                <a:cubicBezTo>
                  <a:pt x="441" y="308"/>
                  <a:pt x="441" y="305"/>
                  <a:pt x="447" y="305"/>
                </a:cubicBezTo>
                <a:cubicBezTo>
                  <a:pt x="453" y="305"/>
                  <a:pt x="447" y="292"/>
                  <a:pt x="456" y="296"/>
                </a:cubicBezTo>
                <a:cubicBezTo>
                  <a:pt x="459" y="297"/>
                  <a:pt x="462" y="298"/>
                  <a:pt x="465" y="299"/>
                </a:cubicBezTo>
                <a:cubicBezTo>
                  <a:pt x="465" y="299"/>
                  <a:pt x="466" y="299"/>
                  <a:pt x="467" y="299"/>
                </a:cubicBezTo>
                <a:cubicBezTo>
                  <a:pt x="472" y="299"/>
                  <a:pt x="474" y="296"/>
                  <a:pt x="475" y="291"/>
                </a:cubicBezTo>
                <a:cubicBezTo>
                  <a:pt x="476" y="286"/>
                  <a:pt x="477" y="282"/>
                  <a:pt x="477" y="277"/>
                </a:cubicBezTo>
                <a:cubicBezTo>
                  <a:pt x="476" y="270"/>
                  <a:pt x="478" y="265"/>
                  <a:pt x="483" y="260"/>
                </a:cubicBezTo>
                <a:cubicBezTo>
                  <a:pt x="486" y="257"/>
                  <a:pt x="488" y="253"/>
                  <a:pt x="490" y="250"/>
                </a:cubicBezTo>
                <a:cubicBezTo>
                  <a:pt x="491" y="248"/>
                  <a:pt x="492" y="246"/>
                  <a:pt x="493" y="244"/>
                </a:cubicBezTo>
                <a:cubicBezTo>
                  <a:pt x="494" y="241"/>
                  <a:pt x="490" y="235"/>
                  <a:pt x="486" y="23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8">
            <a:extLst>
              <a:ext uri="{FF2B5EF4-FFF2-40B4-BE49-F238E27FC236}">
                <a16:creationId xmlns:a16="http://schemas.microsoft.com/office/drawing/2014/main" id="{A178BD6D-2E7E-F0D8-3C5A-3D9A3DFB21EE}"/>
              </a:ext>
            </a:extLst>
          </p:cNvPr>
          <p:cNvSpPr>
            <a:spLocks/>
          </p:cNvSpPr>
          <p:nvPr/>
        </p:nvSpPr>
        <p:spPr bwMode="auto">
          <a:xfrm>
            <a:off x="16087350" y="8428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9">
            <a:extLst>
              <a:ext uri="{FF2B5EF4-FFF2-40B4-BE49-F238E27FC236}">
                <a16:creationId xmlns:a16="http://schemas.microsoft.com/office/drawing/2014/main" id="{6F5F073A-FB8F-52DC-B1BD-7371C10EF9F0}"/>
              </a:ext>
            </a:extLst>
          </p:cNvPr>
          <p:cNvSpPr>
            <a:spLocks/>
          </p:cNvSpPr>
          <p:nvPr/>
        </p:nvSpPr>
        <p:spPr bwMode="auto">
          <a:xfrm>
            <a:off x="15976226" y="8453438"/>
            <a:ext cx="76200" cy="153988"/>
          </a:xfrm>
          <a:custGeom>
            <a:avLst/>
            <a:gdLst>
              <a:gd name="T0" fmla="*/ 15 w 24"/>
              <a:gd name="T1" fmla="*/ 4 h 49"/>
              <a:gd name="T2" fmla="*/ 6 w 24"/>
              <a:gd name="T3" fmla="*/ 13 h 49"/>
              <a:gd name="T4" fmla="*/ 0 w 24"/>
              <a:gd name="T5" fmla="*/ 16 h 49"/>
              <a:gd name="T6" fmla="*/ 0 w 24"/>
              <a:gd name="T7" fmla="*/ 16 h 49"/>
              <a:gd name="T8" fmla="*/ 0 w 24"/>
              <a:gd name="T9" fmla="*/ 48 h 49"/>
              <a:gd name="T10" fmla="*/ 3 w 24"/>
              <a:gd name="T11" fmla="*/ 48 h 49"/>
              <a:gd name="T12" fmla="*/ 16 w 24"/>
              <a:gd name="T13" fmla="*/ 49 h 49"/>
              <a:gd name="T14" fmla="*/ 13 w 24"/>
              <a:gd name="T15" fmla="*/ 49 h 49"/>
              <a:gd name="T16" fmla="*/ 12 w 24"/>
              <a:gd name="T17" fmla="*/ 46 h 49"/>
              <a:gd name="T18" fmla="*/ 21 w 24"/>
              <a:gd name="T19" fmla="*/ 23 h 49"/>
              <a:gd name="T20" fmla="*/ 22 w 24"/>
              <a:gd name="T21" fmla="*/ 11 h 49"/>
              <a:gd name="T22" fmla="*/ 24 w 24"/>
              <a:gd name="T23" fmla="*/ 7 h 49"/>
              <a:gd name="T24" fmla="*/ 15 w 24"/>
              <a:gd name="T25"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9">
                <a:moveTo>
                  <a:pt x="15" y="4"/>
                </a:moveTo>
                <a:cubicBezTo>
                  <a:pt x="6" y="0"/>
                  <a:pt x="12" y="13"/>
                  <a:pt x="6" y="13"/>
                </a:cubicBezTo>
                <a:cubicBezTo>
                  <a:pt x="0" y="13"/>
                  <a:pt x="0" y="16"/>
                  <a:pt x="0" y="16"/>
                </a:cubicBezTo>
                <a:cubicBezTo>
                  <a:pt x="0" y="16"/>
                  <a:pt x="0" y="16"/>
                  <a:pt x="0" y="16"/>
                </a:cubicBezTo>
                <a:cubicBezTo>
                  <a:pt x="0" y="48"/>
                  <a:pt x="0" y="48"/>
                  <a:pt x="0" y="48"/>
                </a:cubicBezTo>
                <a:cubicBezTo>
                  <a:pt x="0" y="48"/>
                  <a:pt x="2" y="48"/>
                  <a:pt x="3" y="48"/>
                </a:cubicBezTo>
                <a:cubicBezTo>
                  <a:pt x="4" y="48"/>
                  <a:pt x="11" y="49"/>
                  <a:pt x="16" y="49"/>
                </a:cubicBezTo>
                <a:cubicBezTo>
                  <a:pt x="15" y="49"/>
                  <a:pt x="14" y="49"/>
                  <a:pt x="13" y="49"/>
                </a:cubicBezTo>
                <a:cubicBezTo>
                  <a:pt x="12" y="48"/>
                  <a:pt x="11" y="47"/>
                  <a:pt x="12" y="46"/>
                </a:cubicBezTo>
                <a:cubicBezTo>
                  <a:pt x="18" y="39"/>
                  <a:pt x="21" y="32"/>
                  <a:pt x="21" y="23"/>
                </a:cubicBezTo>
                <a:cubicBezTo>
                  <a:pt x="20" y="19"/>
                  <a:pt x="21" y="15"/>
                  <a:pt x="22" y="11"/>
                </a:cubicBezTo>
                <a:cubicBezTo>
                  <a:pt x="22" y="9"/>
                  <a:pt x="23" y="8"/>
                  <a:pt x="24" y="7"/>
                </a:cubicBezTo>
                <a:cubicBezTo>
                  <a:pt x="21" y="6"/>
                  <a:pt x="18" y="5"/>
                  <a:pt x="15"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40">
            <a:extLst>
              <a:ext uri="{FF2B5EF4-FFF2-40B4-BE49-F238E27FC236}">
                <a16:creationId xmlns:a16="http://schemas.microsoft.com/office/drawing/2014/main" id="{0782E0E6-5D0A-F793-1D27-3FC2AD03EA14}"/>
              </a:ext>
            </a:extLst>
          </p:cNvPr>
          <p:cNvSpPr>
            <a:spLocks/>
          </p:cNvSpPr>
          <p:nvPr/>
        </p:nvSpPr>
        <p:spPr bwMode="auto">
          <a:xfrm>
            <a:off x="16007976" y="8466138"/>
            <a:ext cx="0" cy="3176"/>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41">
            <a:extLst>
              <a:ext uri="{FF2B5EF4-FFF2-40B4-BE49-F238E27FC236}">
                <a16:creationId xmlns:a16="http://schemas.microsoft.com/office/drawing/2014/main" id="{130614FA-13F0-0417-9F75-D13FF921ADC8}"/>
              </a:ext>
            </a:extLst>
          </p:cNvPr>
          <p:cNvSpPr>
            <a:spLocks/>
          </p:cNvSpPr>
          <p:nvPr/>
        </p:nvSpPr>
        <p:spPr bwMode="auto">
          <a:xfrm>
            <a:off x="16011150" y="8466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42">
            <a:extLst>
              <a:ext uri="{FF2B5EF4-FFF2-40B4-BE49-F238E27FC236}">
                <a16:creationId xmlns:a16="http://schemas.microsoft.com/office/drawing/2014/main" id="{17B9C7B9-1BE3-D1CC-54CD-02B6BE1B732B}"/>
              </a:ext>
            </a:extLst>
          </p:cNvPr>
          <p:cNvSpPr>
            <a:spLocks/>
          </p:cNvSpPr>
          <p:nvPr/>
        </p:nvSpPr>
        <p:spPr bwMode="auto">
          <a:xfrm>
            <a:off x="16007976" y="8472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43">
            <a:extLst>
              <a:ext uri="{FF2B5EF4-FFF2-40B4-BE49-F238E27FC236}">
                <a16:creationId xmlns:a16="http://schemas.microsoft.com/office/drawing/2014/main" id="{8F98E97C-2A2B-2BB1-0369-696ED49C11D3}"/>
              </a:ext>
            </a:extLst>
          </p:cNvPr>
          <p:cNvSpPr>
            <a:spLocks/>
          </p:cNvSpPr>
          <p:nvPr/>
        </p:nvSpPr>
        <p:spPr bwMode="auto">
          <a:xfrm>
            <a:off x="16023850" y="8466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44">
            <a:extLst>
              <a:ext uri="{FF2B5EF4-FFF2-40B4-BE49-F238E27FC236}">
                <a16:creationId xmlns:a16="http://schemas.microsoft.com/office/drawing/2014/main" id="{2423BA73-855D-3F09-E87A-FF45E577C9D3}"/>
              </a:ext>
            </a:extLst>
          </p:cNvPr>
          <p:cNvSpPr>
            <a:spLocks/>
          </p:cNvSpPr>
          <p:nvPr/>
        </p:nvSpPr>
        <p:spPr bwMode="auto">
          <a:xfrm>
            <a:off x="16001626" y="8488364"/>
            <a:ext cx="3176"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45">
            <a:extLst>
              <a:ext uri="{FF2B5EF4-FFF2-40B4-BE49-F238E27FC236}">
                <a16:creationId xmlns:a16="http://schemas.microsoft.com/office/drawing/2014/main" id="{ED2ADAB7-B27B-796E-7845-AF0DEC524B9A}"/>
              </a:ext>
            </a:extLst>
          </p:cNvPr>
          <p:cNvSpPr>
            <a:spLocks/>
          </p:cNvSpPr>
          <p:nvPr/>
        </p:nvSpPr>
        <p:spPr bwMode="auto">
          <a:xfrm>
            <a:off x="15804777" y="8502650"/>
            <a:ext cx="234950" cy="233364"/>
          </a:xfrm>
          <a:custGeom>
            <a:avLst/>
            <a:gdLst>
              <a:gd name="T0" fmla="*/ 68 w 75"/>
              <a:gd name="T1" fmla="*/ 33 h 74"/>
              <a:gd name="T2" fmla="*/ 71 w 75"/>
              <a:gd name="T3" fmla="*/ 33 h 74"/>
              <a:gd name="T4" fmla="*/ 58 w 75"/>
              <a:gd name="T5" fmla="*/ 32 h 74"/>
              <a:gd name="T6" fmla="*/ 55 w 75"/>
              <a:gd name="T7" fmla="*/ 32 h 74"/>
              <a:gd name="T8" fmla="*/ 55 w 75"/>
              <a:gd name="T9" fmla="*/ 0 h 74"/>
              <a:gd name="T10" fmla="*/ 25 w 75"/>
              <a:gd name="T11" fmla="*/ 0 h 74"/>
              <a:gd name="T12" fmla="*/ 20 w 75"/>
              <a:gd name="T13" fmla="*/ 9 h 74"/>
              <a:gd name="T14" fmla="*/ 28 w 75"/>
              <a:gd name="T15" fmla="*/ 20 h 74"/>
              <a:gd name="T16" fmla="*/ 36 w 75"/>
              <a:gd name="T17" fmla="*/ 27 h 74"/>
              <a:gd name="T18" fmla="*/ 18 w 75"/>
              <a:gd name="T19" fmla="*/ 29 h 74"/>
              <a:gd name="T20" fmla="*/ 5 w 75"/>
              <a:gd name="T21" fmla="*/ 41 h 74"/>
              <a:gd name="T22" fmla="*/ 3 w 75"/>
              <a:gd name="T23" fmla="*/ 55 h 74"/>
              <a:gd name="T24" fmla="*/ 0 w 75"/>
              <a:gd name="T25" fmla="*/ 58 h 74"/>
              <a:gd name="T26" fmla="*/ 5 w 75"/>
              <a:gd name="T27" fmla="*/ 63 h 74"/>
              <a:gd name="T28" fmla="*/ 21 w 75"/>
              <a:gd name="T29" fmla="*/ 72 h 74"/>
              <a:gd name="T30" fmla="*/ 34 w 75"/>
              <a:gd name="T31" fmla="*/ 74 h 74"/>
              <a:gd name="T32" fmla="*/ 36 w 75"/>
              <a:gd name="T33" fmla="*/ 70 h 74"/>
              <a:gd name="T34" fmla="*/ 42 w 75"/>
              <a:gd name="T35" fmla="*/ 66 h 74"/>
              <a:gd name="T36" fmla="*/ 47 w 75"/>
              <a:gd name="T37" fmla="*/ 63 h 74"/>
              <a:gd name="T38" fmla="*/ 53 w 75"/>
              <a:gd name="T39" fmla="*/ 57 h 74"/>
              <a:gd name="T40" fmla="*/ 54 w 75"/>
              <a:gd name="T41" fmla="*/ 50 h 74"/>
              <a:gd name="T42" fmla="*/ 62 w 75"/>
              <a:gd name="T43" fmla="*/ 44 h 74"/>
              <a:gd name="T44" fmla="*/ 68 w 75"/>
              <a:gd name="T45" fmla="*/ 39 h 74"/>
              <a:gd name="T46" fmla="*/ 73 w 75"/>
              <a:gd name="T47" fmla="*/ 36 h 74"/>
              <a:gd name="T48" fmla="*/ 74 w 75"/>
              <a:gd name="T49" fmla="*/ 34 h 74"/>
              <a:gd name="T50" fmla="*/ 68 w 75"/>
              <a:gd name="T51"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74">
                <a:moveTo>
                  <a:pt x="68" y="33"/>
                </a:moveTo>
                <a:cubicBezTo>
                  <a:pt x="69" y="33"/>
                  <a:pt x="70" y="33"/>
                  <a:pt x="71" y="33"/>
                </a:cubicBezTo>
                <a:cubicBezTo>
                  <a:pt x="66" y="33"/>
                  <a:pt x="59" y="32"/>
                  <a:pt x="58" y="32"/>
                </a:cubicBezTo>
                <a:cubicBezTo>
                  <a:pt x="57" y="32"/>
                  <a:pt x="55" y="32"/>
                  <a:pt x="55" y="32"/>
                </a:cubicBezTo>
                <a:cubicBezTo>
                  <a:pt x="55" y="0"/>
                  <a:pt x="55" y="0"/>
                  <a:pt x="55" y="0"/>
                </a:cubicBezTo>
                <a:cubicBezTo>
                  <a:pt x="25" y="0"/>
                  <a:pt x="25" y="0"/>
                  <a:pt x="25" y="0"/>
                </a:cubicBezTo>
                <a:cubicBezTo>
                  <a:pt x="26" y="7"/>
                  <a:pt x="23" y="8"/>
                  <a:pt x="20" y="9"/>
                </a:cubicBezTo>
                <a:cubicBezTo>
                  <a:pt x="17" y="11"/>
                  <a:pt x="27" y="17"/>
                  <a:pt x="28" y="20"/>
                </a:cubicBezTo>
                <a:cubicBezTo>
                  <a:pt x="29" y="24"/>
                  <a:pt x="35" y="23"/>
                  <a:pt x="36" y="27"/>
                </a:cubicBezTo>
                <a:cubicBezTo>
                  <a:pt x="37" y="31"/>
                  <a:pt x="31" y="29"/>
                  <a:pt x="18" y="29"/>
                </a:cubicBezTo>
                <a:cubicBezTo>
                  <a:pt x="6" y="30"/>
                  <a:pt x="9" y="35"/>
                  <a:pt x="5" y="41"/>
                </a:cubicBezTo>
                <a:cubicBezTo>
                  <a:pt x="0" y="46"/>
                  <a:pt x="3" y="52"/>
                  <a:pt x="3" y="55"/>
                </a:cubicBezTo>
                <a:cubicBezTo>
                  <a:pt x="3" y="55"/>
                  <a:pt x="2" y="57"/>
                  <a:pt x="0" y="58"/>
                </a:cubicBezTo>
                <a:cubicBezTo>
                  <a:pt x="2" y="60"/>
                  <a:pt x="3" y="62"/>
                  <a:pt x="5" y="63"/>
                </a:cubicBezTo>
                <a:cubicBezTo>
                  <a:pt x="9" y="68"/>
                  <a:pt x="15" y="71"/>
                  <a:pt x="21" y="72"/>
                </a:cubicBezTo>
                <a:cubicBezTo>
                  <a:pt x="26" y="72"/>
                  <a:pt x="30" y="73"/>
                  <a:pt x="34" y="74"/>
                </a:cubicBezTo>
                <a:cubicBezTo>
                  <a:pt x="35" y="73"/>
                  <a:pt x="36" y="72"/>
                  <a:pt x="36" y="70"/>
                </a:cubicBezTo>
                <a:cubicBezTo>
                  <a:pt x="37" y="67"/>
                  <a:pt x="39" y="66"/>
                  <a:pt x="42" y="66"/>
                </a:cubicBezTo>
                <a:cubicBezTo>
                  <a:pt x="45" y="65"/>
                  <a:pt x="45" y="65"/>
                  <a:pt x="47" y="63"/>
                </a:cubicBezTo>
                <a:cubicBezTo>
                  <a:pt x="50" y="60"/>
                  <a:pt x="53" y="60"/>
                  <a:pt x="53" y="57"/>
                </a:cubicBezTo>
                <a:cubicBezTo>
                  <a:pt x="53" y="54"/>
                  <a:pt x="51" y="52"/>
                  <a:pt x="54" y="50"/>
                </a:cubicBezTo>
                <a:cubicBezTo>
                  <a:pt x="58" y="47"/>
                  <a:pt x="60" y="44"/>
                  <a:pt x="62" y="44"/>
                </a:cubicBezTo>
                <a:cubicBezTo>
                  <a:pt x="64" y="44"/>
                  <a:pt x="65" y="44"/>
                  <a:pt x="68" y="39"/>
                </a:cubicBezTo>
                <a:cubicBezTo>
                  <a:pt x="71" y="34"/>
                  <a:pt x="75" y="38"/>
                  <a:pt x="73" y="36"/>
                </a:cubicBezTo>
                <a:cubicBezTo>
                  <a:pt x="73" y="35"/>
                  <a:pt x="74" y="35"/>
                  <a:pt x="74" y="34"/>
                </a:cubicBezTo>
                <a:cubicBezTo>
                  <a:pt x="72" y="33"/>
                  <a:pt x="70" y="33"/>
                  <a:pt x="68" y="3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46">
            <a:extLst>
              <a:ext uri="{FF2B5EF4-FFF2-40B4-BE49-F238E27FC236}">
                <a16:creationId xmlns:a16="http://schemas.microsoft.com/office/drawing/2014/main" id="{FEBFCCA9-7728-95B8-7985-8370C36E1ADB}"/>
              </a:ext>
            </a:extLst>
          </p:cNvPr>
          <p:cNvSpPr>
            <a:spLocks/>
          </p:cNvSpPr>
          <p:nvPr/>
        </p:nvSpPr>
        <p:spPr bwMode="auto">
          <a:xfrm>
            <a:off x="15998450" y="8489950"/>
            <a:ext cx="3176" cy="3176"/>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47">
            <a:extLst>
              <a:ext uri="{FF2B5EF4-FFF2-40B4-BE49-F238E27FC236}">
                <a16:creationId xmlns:a16="http://schemas.microsoft.com/office/drawing/2014/main" id="{FE553F85-8E86-FE49-FF88-B0A7C13753AF}"/>
              </a:ext>
            </a:extLst>
          </p:cNvPr>
          <p:cNvSpPr>
            <a:spLocks noEditPoints="1"/>
          </p:cNvSpPr>
          <p:nvPr/>
        </p:nvSpPr>
        <p:spPr bwMode="auto">
          <a:xfrm>
            <a:off x="16236577" y="8177214"/>
            <a:ext cx="590550" cy="219076"/>
          </a:xfrm>
          <a:custGeom>
            <a:avLst/>
            <a:gdLst>
              <a:gd name="T0" fmla="*/ 32 w 188"/>
              <a:gd name="T1" fmla="*/ 29 h 70"/>
              <a:gd name="T2" fmla="*/ 34 w 188"/>
              <a:gd name="T3" fmla="*/ 33 h 70"/>
              <a:gd name="T4" fmla="*/ 37 w 188"/>
              <a:gd name="T5" fmla="*/ 31 h 70"/>
              <a:gd name="T6" fmla="*/ 35 w 188"/>
              <a:gd name="T7" fmla="*/ 28 h 70"/>
              <a:gd name="T8" fmla="*/ 32 w 188"/>
              <a:gd name="T9" fmla="*/ 29 h 70"/>
              <a:gd name="T10" fmla="*/ 170 w 188"/>
              <a:gd name="T11" fmla="*/ 49 h 70"/>
              <a:gd name="T12" fmla="*/ 129 w 188"/>
              <a:gd name="T13" fmla="*/ 31 h 70"/>
              <a:gd name="T14" fmla="*/ 116 w 188"/>
              <a:gd name="T15" fmla="*/ 25 h 70"/>
              <a:gd name="T16" fmla="*/ 101 w 188"/>
              <a:gd name="T17" fmla="*/ 17 h 70"/>
              <a:gd name="T18" fmla="*/ 94 w 188"/>
              <a:gd name="T19" fmla="*/ 14 h 70"/>
              <a:gd name="T20" fmla="*/ 73 w 188"/>
              <a:gd name="T21" fmla="*/ 6 h 70"/>
              <a:gd name="T22" fmla="*/ 57 w 188"/>
              <a:gd name="T23" fmla="*/ 2 h 70"/>
              <a:gd name="T24" fmla="*/ 47 w 188"/>
              <a:gd name="T25" fmla="*/ 1 h 70"/>
              <a:gd name="T26" fmla="*/ 19 w 188"/>
              <a:gd name="T27" fmla="*/ 8 h 70"/>
              <a:gd name="T28" fmla="*/ 0 w 188"/>
              <a:gd name="T29" fmla="*/ 27 h 70"/>
              <a:gd name="T30" fmla="*/ 1 w 188"/>
              <a:gd name="T31" fmla="*/ 28 h 70"/>
              <a:gd name="T32" fmla="*/ 9 w 188"/>
              <a:gd name="T33" fmla="*/ 27 h 70"/>
              <a:gd name="T34" fmla="*/ 40 w 188"/>
              <a:gd name="T35" fmla="*/ 14 h 70"/>
              <a:gd name="T36" fmla="*/ 47 w 188"/>
              <a:gd name="T37" fmla="*/ 16 h 70"/>
              <a:gd name="T38" fmla="*/ 54 w 188"/>
              <a:gd name="T39" fmla="*/ 22 h 70"/>
              <a:gd name="T40" fmla="*/ 69 w 188"/>
              <a:gd name="T41" fmla="*/ 25 h 70"/>
              <a:gd name="T42" fmla="*/ 79 w 188"/>
              <a:gd name="T43" fmla="*/ 28 h 70"/>
              <a:gd name="T44" fmla="*/ 98 w 188"/>
              <a:gd name="T45" fmla="*/ 34 h 70"/>
              <a:gd name="T46" fmla="*/ 106 w 188"/>
              <a:gd name="T47" fmla="*/ 40 h 70"/>
              <a:gd name="T48" fmla="*/ 122 w 188"/>
              <a:gd name="T49" fmla="*/ 51 h 70"/>
              <a:gd name="T50" fmla="*/ 124 w 188"/>
              <a:gd name="T51" fmla="*/ 52 h 70"/>
              <a:gd name="T52" fmla="*/ 125 w 188"/>
              <a:gd name="T53" fmla="*/ 57 h 70"/>
              <a:gd name="T54" fmla="*/ 123 w 188"/>
              <a:gd name="T55" fmla="*/ 60 h 70"/>
              <a:gd name="T56" fmla="*/ 126 w 188"/>
              <a:gd name="T57" fmla="*/ 66 h 70"/>
              <a:gd name="T58" fmla="*/ 144 w 188"/>
              <a:gd name="T59" fmla="*/ 67 h 70"/>
              <a:gd name="T60" fmla="*/ 175 w 188"/>
              <a:gd name="T61" fmla="*/ 62 h 70"/>
              <a:gd name="T62" fmla="*/ 176 w 188"/>
              <a:gd name="T63" fmla="*/ 55 h 70"/>
              <a:gd name="T64" fmla="*/ 170 w 188"/>
              <a:gd name="T65" fmla="*/ 49 h 70"/>
              <a:gd name="T66" fmla="*/ 184 w 188"/>
              <a:gd name="T67" fmla="*/ 14 h 70"/>
              <a:gd name="T68" fmla="*/ 184 w 188"/>
              <a:gd name="T69" fmla="*/ 16 h 70"/>
              <a:gd name="T70" fmla="*/ 187 w 188"/>
              <a:gd name="T71" fmla="*/ 17 h 70"/>
              <a:gd name="T72" fmla="*/ 188 w 188"/>
              <a:gd name="T73" fmla="*/ 16 h 70"/>
              <a:gd name="T74" fmla="*/ 184 w 188"/>
              <a:gd name="T75"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70">
                <a:moveTo>
                  <a:pt x="32" y="29"/>
                </a:moveTo>
                <a:cubicBezTo>
                  <a:pt x="32" y="31"/>
                  <a:pt x="32" y="32"/>
                  <a:pt x="34" y="33"/>
                </a:cubicBezTo>
                <a:cubicBezTo>
                  <a:pt x="35" y="33"/>
                  <a:pt x="36" y="33"/>
                  <a:pt x="37" y="31"/>
                </a:cubicBezTo>
                <a:cubicBezTo>
                  <a:pt x="37" y="30"/>
                  <a:pt x="36" y="28"/>
                  <a:pt x="35" y="28"/>
                </a:cubicBezTo>
                <a:cubicBezTo>
                  <a:pt x="34" y="27"/>
                  <a:pt x="33" y="28"/>
                  <a:pt x="32" y="29"/>
                </a:cubicBezTo>
                <a:close/>
                <a:moveTo>
                  <a:pt x="170" y="49"/>
                </a:moveTo>
                <a:cubicBezTo>
                  <a:pt x="156" y="43"/>
                  <a:pt x="143" y="36"/>
                  <a:pt x="129" y="31"/>
                </a:cubicBezTo>
                <a:cubicBezTo>
                  <a:pt x="124" y="29"/>
                  <a:pt x="120" y="27"/>
                  <a:pt x="116" y="25"/>
                </a:cubicBezTo>
                <a:cubicBezTo>
                  <a:pt x="111" y="22"/>
                  <a:pt x="106" y="19"/>
                  <a:pt x="101" y="17"/>
                </a:cubicBezTo>
                <a:cubicBezTo>
                  <a:pt x="98" y="17"/>
                  <a:pt x="95" y="15"/>
                  <a:pt x="94" y="14"/>
                </a:cubicBezTo>
                <a:cubicBezTo>
                  <a:pt x="88" y="8"/>
                  <a:pt x="80" y="6"/>
                  <a:pt x="73" y="6"/>
                </a:cubicBezTo>
                <a:cubicBezTo>
                  <a:pt x="67" y="6"/>
                  <a:pt x="62" y="5"/>
                  <a:pt x="57" y="2"/>
                </a:cubicBezTo>
                <a:cubicBezTo>
                  <a:pt x="54" y="1"/>
                  <a:pt x="50" y="0"/>
                  <a:pt x="47" y="1"/>
                </a:cubicBezTo>
                <a:cubicBezTo>
                  <a:pt x="37" y="3"/>
                  <a:pt x="28" y="4"/>
                  <a:pt x="19" y="8"/>
                </a:cubicBezTo>
                <a:cubicBezTo>
                  <a:pt x="10" y="12"/>
                  <a:pt x="6" y="20"/>
                  <a:pt x="0" y="27"/>
                </a:cubicBezTo>
                <a:cubicBezTo>
                  <a:pt x="0" y="27"/>
                  <a:pt x="1" y="28"/>
                  <a:pt x="1" y="28"/>
                </a:cubicBezTo>
                <a:cubicBezTo>
                  <a:pt x="4" y="28"/>
                  <a:pt x="7" y="28"/>
                  <a:pt x="9" y="27"/>
                </a:cubicBezTo>
                <a:cubicBezTo>
                  <a:pt x="19" y="22"/>
                  <a:pt x="30" y="20"/>
                  <a:pt x="40" y="14"/>
                </a:cubicBezTo>
                <a:cubicBezTo>
                  <a:pt x="41" y="13"/>
                  <a:pt x="46" y="14"/>
                  <a:pt x="47" y="16"/>
                </a:cubicBezTo>
                <a:cubicBezTo>
                  <a:pt x="48" y="19"/>
                  <a:pt x="51" y="22"/>
                  <a:pt x="54" y="22"/>
                </a:cubicBezTo>
                <a:cubicBezTo>
                  <a:pt x="59" y="23"/>
                  <a:pt x="64" y="24"/>
                  <a:pt x="69" y="25"/>
                </a:cubicBezTo>
                <a:cubicBezTo>
                  <a:pt x="72" y="26"/>
                  <a:pt x="76" y="26"/>
                  <a:pt x="79" y="28"/>
                </a:cubicBezTo>
                <a:cubicBezTo>
                  <a:pt x="85" y="31"/>
                  <a:pt x="91" y="33"/>
                  <a:pt x="98" y="34"/>
                </a:cubicBezTo>
                <a:cubicBezTo>
                  <a:pt x="102" y="34"/>
                  <a:pt x="105" y="36"/>
                  <a:pt x="106" y="40"/>
                </a:cubicBezTo>
                <a:cubicBezTo>
                  <a:pt x="109" y="47"/>
                  <a:pt x="115" y="50"/>
                  <a:pt x="122" y="51"/>
                </a:cubicBezTo>
                <a:cubicBezTo>
                  <a:pt x="123" y="51"/>
                  <a:pt x="124" y="52"/>
                  <a:pt x="124" y="52"/>
                </a:cubicBezTo>
                <a:cubicBezTo>
                  <a:pt x="126" y="53"/>
                  <a:pt x="127" y="54"/>
                  <a:pt x="125" y="57"/>
                </a:cubicBezTo>
                <a:cubicBezTo>
                  <a:pt x="125" y="58"/>
                  <a:pt x="124" y="59"/>
                  <a:pt x="123" y="60"/>
                </a:cubicBezTo>
                <a:cubicBezTo>
                  <a:pt x="122" y="63"/>
                  <a:pt x="123" y="66"/>
                  <a:pt x="126" y="66"/>
                </a:cubicBezTo>
                <a:cubicBezTo>
                  <a:pt x="131" y="67"/>
                  <a:pt x="136" y="67"/>
                  <a:pt x="144" y="67"/>
                </a:cubicBezTo>
                <a:cubicBezTo>
                  <a:pt x="153" y="70"/>
                  <a:pt x="164" y="65"/>
                  <a:pt x="175" y="62"/>
                </a:cubicBezTo>
                <a:cubicBezTo>
                  <a:pt x="178" y="61"/>
                  <a:pt x="178" y="57"/>
                  <a:pt x="176" y="55"/>
                </a:cubicBezTo>
                <a:cubicBezTo>
                  <a:pt x="174" y="53"/>
                  <a:pt x="173" y="50"/>
                  <a:pt x="170" y="49"/>
                </a:cubicBezTo>
                <a:close/>
                <a:moveTo>
                  <a:pt x="184" y="14"/>
                </a:moveTo>
                <a:cubicBezTo>
                  <a:pt x="184" y="15"/>
                  <a:pt x="184" y="15"/>
                  <a:pt x="184" y="16"/>
                </a:cubicBezTo>
                <a:cubicBezTo>
                  <a:pt x="185" y="17"/>
                  <a:pt x="186" y="18"/>
                  <a:pt x="187" y="17"/>
                </a:cubicBezTo>
                <a:cubicBezTo>
                  <a:pt x="188" y="16"/>
                  <a:pt x="188" y="16"/>
                  <a:pt x="188" y="16"/>
                </a:cubicBezTo>
                <a:lnTo>
                  <a:pt x="184" y="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48">
            <a:extLst>
              <a:ext uri="{FF2B5EF4-FFF2-40B4-BE49-F238E27FC236}">
                <a16:creationId xmlns:a16="http://schemas.microsoft.com/office/drawing/2014/main" id="{2E4F34BF-55E6-C966-8241-13CF7DD41303}"/>
              </a:ext>
            </a:extLst>
          </p:cNvPr>
          <p:cNvSpPr>
            <a:spLocks/>
          </p:cNvSpPr>
          <p:nvPr/>
        </p:nvSpPr>
        <p:spPr bwMode="auto">
          <a:xfrm>
            <a:off x="16573126" y="8456614"/>
            <a:ext cx="106364" cy="55564"/>
          </a:xfrm>
          <a:custGeom>
            <a:avLst/>
            <a:gdLst>
              <a:gd name="T0" fmla="*/ 13 w 34"/>
              <a:gd name="T1" fmla="*/ 0 h 18"/>
              <a:gd name="T2" fmla="*/ 2 w 34"/>
              <a:gd name="T3" fmla="*/ 2 h 18"/>
              <a:gd name="T4" fmla="*/ 1 w 34"/>
              <a:gd name="T5" fmla="*/ 5 h 18"/>
              <a:gd name="T6" fmla="*/ 25 w 34"/>
              <a:gd name="T7" fmla="*/ 15 h 18"/>
              <a:gd name="T8" fmla="*/ 31 w 34"/>
              <a:gd name="T9" fmla="*/ 13 h 18"/>
              <a:gd name="T10" fmla="*/ 32 w 34"/>
              <a:gd name="T11" fmla="*/ 7 h 18"/>
              <a:gd name="T12" fmla="*/ 13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13" y="0"/>
                </a:moveTo>
                <a:cubicBezTo>
                  <a:pt x="10" y="1"/>
                  <a:pt x="6" y="1"/>
                  <a:pt x="2" y="2"/>
                </a:cubicBezTo>
                <a:cubicBezTo>
                  <a:pt x="1" y="3"/>
                  <a:pt x="0" y="4"/>
                  <a:pt x="1" y="5"/>
                </a:cubicBezTo>
                <a:cubicBezTo>
                  <a:pt x="7" y="15"/>
                  <a:pt x="15" y="18"/>
                  <a:pt x="25" y="15"/>
                </a:cubicBezTo>
                <a:cubicBezTo>
                  <a:pt x="27" y="14"/>
                  <a:pt x="29" y="13"/>
                  <a:pt x="31" y="13"/>
                </a:cubicBezTo>
                <a:cubicBezTo>
                  <a:pt x="33" y="12"/>
                  <a:pt x="34" y="9"/>
                  <a:pt x="32" y="7"/>
                </a:cubicBezTo>
                <a:cubicBezTo>
                  <a:pt x="28" y="1"/>
                  <a:pt x="21" y="0"/>
                  <a:pt x="1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49">
            <a:extLst>
              <a:ext uri="{FF2B5EF4-FFF2-40B4-BE49-F238E27FC236}">
                <a16:creationId xmlns:a16="http://schemas.microsoft.com/office/drawing/2014/main" id="{F4F15D20-0EC2-3FD8-6D58-A225C6FC430C}"/>
              </a:ext>
            </a:extLst>
          </p:cNvPr>
          <p:cNvSpPr>
            <a:spLocks/>
          </p:cNvSpPr>
          <p:nvPr/>
        </p:nvSpPr>
        <p:spPr bwMode="auto">
          <a:xfrm>
            <a:off x="16785851" y="8364538"/>
            <a:ext cx="327026" cy="144464"/>
          </a:xfrm>
          <a:custGeom>
            <a:avLst/>
            <a:gdLst>
              <a:gd name="T0" fmla="*/ 8 w 104"/>
              <a:gd name="T1" fmla="*/ 38 h 46"/>
              <a:gd name="T2" fmla="*/ 21 w 104"/>
              <a:gd name="T3" fmla="*/ 37 h 46"/>
              <a:gd name="T4" fmla="*/ 35 w 104"/>
              <a:gd name="T5" fmla="*/ 38 h 46"/>
              <a:gd name="T6" fmla="*/ 45 w 104"/>
              <a:gd name="T7" fmla="*/ 46 h 46"/>
              <a:gd name="T8" fmla="*/ 48 w 104"/>
              <a:gd name="T9" fmla="*/ 46 h 46"/>
              <a:gd name="T10" fmla="*/ 51 w 104"/>
              <a:gd name="T11" fmla="*/ 43 h 46"/>
              <a:gd name="T12" fmla="*/ 65 w 104"/>
              <a:gd name="T13" fmla="*/ 36 h 46"/>
              <a:gd name="T14" fmla="*/ 71 w 104"/>
              <a:gd name="T15" fmla="*/ 36 h 46"/>
              <a:gd name="T16" fmla="*/ 95 w 104"/>
              <a:gd name="T17" fmla="*/ 34 h 46"/>
              <a:gd name="T18" fmla="*/ 100 w 104"/>
              <a:gd name="T19" fmla="*/ 33 h 46"/>
              <a:gd name="T20" fmla="*/ 103 w 104"/>
              <a:gd name="T21" fmla="*/ 29 h 46"/>
              <a:gd name="T22" fmla="*/ 102 w 104"/>
              <a:gd name="T23" fmla="*/ 25 h 46"/>
              <a:gd name="T24" fmla="*/ 80 w 104"/>
              <a:gd name="T25" fmla="*/ 9 h 46"/>
              <a:gd name="T26" fmla="*/ 73 w 104"/>
              <a:gd name="T27" fmla="*/ 6 h 46"/>
              <a:gd name="T28" fmla="*/ 44 w 104"/>
              <a:gd name="T29" fmla="*/ 5 h 46"/>
              <a:gd name="T30" fmla="*/ 34 w 104"/>
              <a:gd name="T31" fmla="*/ 3 h 46"/>
              <a:gd name="T32" fmla="*/ 31 w 104"/>
              <a:gd name="T33" fmla="*/ 1 h 46"/>
              <a:gd name="T34" fmla="*/ 22 w 104"/>
              <a:gd name="T35" fmla="*/ 5 h 46"/>
              <a:gd name="T36" fmla="*/ 23 w 104"/>
              <a:gd name="T37" fmla="*/ 10 h 46"/>
              <a:gd name="T38" fmla="*/ 29 w 104"/>
              <a:gd name="T39" fmla="*/ 23 h 46"/>
              <a:gd name="T40" fmla="*/ 25 w 104"/>
              <a:gd name="T41" fmla="*/ 24 h 46"/>
              <a:gd name="T42" fmla="*/ 18 w 104"/>
              <a:gd name="T43" fmla="*/ 26 h 46"/>
              <a:gd name="T44" fmla="*/ 2 w 104"/>
              <a:gd name="T45" fmla="*/ 28 h 46"/>
              <a:gd name="T46" fmla="*/ 1 w 104"/>
              <a:gd name="T47" fmla="*/ 32 h 46"/>
              <a:gd name="T48" fmla="*/ 8 w 104"/>
              <a:gd name="T49"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46">
                <a:moveTo>
                  <a:pt x="8" y="38"/>
                </a:moveTo>
                <a:cubicBezTo>
                  <a:pt x="12" y="37"/>
                  <a:pt x="16" y="37"/>
                  <a:pt x="21" y="37"/>
                </a:cubicBezTo>
                <a:cubicBezTo>
                  <a:pt x="25" y="37"/>
                  <a:pt x="30" y="38"/>
                  <a:pt x="35" y="38"/>
                </a:cubicBezTo>
                <a:cubicBezTo>
                  <a:pt x="39" y="39"/>
                  <a:pt x="41" y="44"/>
                  <a:pt x="45" y="46"/>
                </a:cubicBezTo>
                <a:cubicBezTo>
                  <a:pt x="46" y="46"/>
                  <a:pt x="47" y="46"/>
                  <a:pt x="48" y="46"/>
                </a:cubicBezTo>
                <a:cubicBezTo>
                  <a:pt x="50" y="45"/>
                  <a:pt x="51" y="44"/>
                  <a:pt x="51" y="43"/>
                </a:cubicBezTo>
                <a:cubicBezTo>
                  <a:pt x="55" y="38"/>
                  <a:pt x="59" y="35"/>
                  <a:pt x="65" y="36"/>
                </a:cubicBezTo>
                <a:cubicBezTo>
                  <a:pt x="67" y="37"/>
                  <a:pt x="70" y="37"/>
                  <a:pt x="71" y="36"/>
                </a:cubicBezTo>
                <a:cubicBezTo>
                  <a:pt x="79" y="31"/>
                  <a:pt x="87" y="32"/>
                  <a:pt x="95" y="34"/>
                </a:cubicBezTo>
                <a:cubicBezTo>
                  <a:pt x="97" y="34"/>
                  <a:pt x="99" y="34"/>
                  <a:pt x="100" y="33"/>
                </a:cubicBezTo>
                <a:cubicBezTo>
                  <a:pt x="101" y="32"/>
                  <a:pt x="103" y="30"/>
                  <a:pt x="103" y="29"/>
                </a:cubicBezTo>
                <a:cubicBezTo>
                  <a:pt x="104" y="28"/>
                  <a:pt x="103" y="26"/>
                  <a:pt x="102" y="25"/>
                </a:cubicBezTo>
                <a:cubicBezTo>
                  <a:pt x="94" y="20"/>
                  <a:pt x="87" y="15"/>
                  <a:pt x="80" y="9"/>
                </a:cubicBezTo>
                <a:cubicBezTo>
                  <a:pt x="78" y="8"/>
                  <a:pt x="75" y="7"/>
                  <a:pt x="73" y="6"/>
                </a:cubicBezTo>
                <a:cubicBezTo>
                  <a:pt x="63" y="4"/>
                  <a:pt x="54" y="2"/>
                  <a:pt x="44" y="5"/>
                </a:cubicBezTo>
                <a:cubicBezTo>
                  <a:pt x="41" y="7"/>
                  <a:pt x="37" y="5"/>
                  <a:pt x="34" y="3"/>
                </a:cubicBezTo>
                <a:cubicBezTo>
                  <a:pt x="33" y="2"/>
                  <a:pt x="32" y="1"/>
                  <a:pt x="31" y="1"/>
                </a:cubicBezTo>
                <a:cubicBezTo>
                  <a:pt x="28" y="0"/>
                  <a:pt x="25" y="1"/>
                  <a:pt x="22" y="5"/>
                </a:cubicBezTo>
                <a:cubicBezTo>
                  <a:pt x="21" y="7"/>
                  <a:pt x="21" y="9"/>
                  <a:pt x="23" y="10"/>
                </a:cubicBezTo>
                <a:cubicBezTo>
                  <a:pt x="28" y="13"/>
                  <a:pt x="28" y="18"/>
                  <a:pt x="29" y="23"/>
                </a:cubicBezTo>
                <a:cubicBezTo>
                  <a:pt x="30" y="25"/>
                  <a:pt x="29" y="26"/>
                  <a:pt x="25" y="24"/>
                </a:cubicBezTo>
                <a:cubicBezTo>
                  <a:pt x="22" y="23"/>
                  <a:pt x="20" y="26"/>
                  <a:pt x="18" y="26"/>
                </a:cubicBezTo>
                <a:cubicBezTo>
                  <a:pt x="13" y="27"/>
                  <a:pt x="7" y="28"/>
                  <a:pt x="2" y="28"/>
                </a:cubicBezTo>
                <a:cubicBezTo>
                  <a:pt x="1" y="29"/>
                  <a:pt x="0" y="31"/>
                  <a:pt x="1" y="32"/>
                </a:cubicBezTo>
                <a:cubicBezTo>
                  <a:pt x="2" y="35"/>
                  <a:pt x="5" y="38"/>
                  <a:pt x="8" y="3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50">
            <a:extLst>
              <a:ext uri="{FF2B5EF4-FFF2-40B4-BE49-F238E27FC236}">
                <a16:creationId xmlns:a16="http://schemas.microsoft.com/office/drawing/2014/main" id="{1F2E8C05-A574-EA7F-4B48-EB18B97EE747}"/>
              </a:ext>
            </a:extLst>
          </p:cNvPr>
          <p:cNvSpPr>
            <a:spLocks/>
          </p:cNvSpPr>
          <p:nvPr/>
        </p:nvSpPr>
        <p:spPr bwMode="auto">
          <a:xfrm>
            <a:off x="17166850" y="8459788"/>
            <a:ext cx="90488" cy="42864"/>
          </a:xfrm>
          <a:custGeom>
            <a:avLst/>
            <a:gdLst>
              <a:gd name="T0" fmla="*/ 24 w 29"/>
              <a:gd name="T1" fmla="*/ 1 h 14"/>
              <a:gd name="T2" fmla="*/ 15 w 29"/>
              <a:gd name="T3" fmla="*/ 0 h 14"/>
              <a:gd name="T4" fmla="*/ 4 w 29"/>
              <a:gd name="T5" fmla="*/ 2 h 14"/>
              <a:gd name="T6" fmla="*/ 0 w 29"/>
              <a:gd name="T7" fmla="*/ 6 h 14"/>
              <a:gd name="T8" fmla="*/ 3 w 29"/>
              <a:gd name="T9" fmla="*/ 11 h 14"/>
              <a:gd name="T10" fmla="*/ 6 w 29"/>
              <a:gd name="T11" fmla="*/ 13 h 14"/>
              <a:gd name="T12" fmla="*/ 28 w 29"/>
              <a:gd name="T13" fmla="*/ 8 h 14"/>
              <a:gd name="T14" fmla="*/ 28 w 29"/>
              <a:gd name="T15" fmla="*/ 5 h 14"/>
              <a:gd name="T16" fmla="*/ 24 w 29"/>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4">
                <a:moveTo>
                  <a:pt x="24" y="1"/>
                </a:moveTo>
                <a:cubicBezTo>
                  <a:pt x="21" y="0"/>
                  <a:pt x="18" y="0"/>
                  <a:pt x="15" y="0"/>
                </a:cubicBezTo>
                <a:cubicBezTo>
                  <a:pt x="11" y="0"/>
                  <a:pt x="7" y="1"/>
                  <a:pt x="4" y="2"/>
                </a:cubicBezTo>
                <a:cubicBezTo>
                  <a:pt x="2" y="2"/>
                  <a:pt x="1" y="4"/>
                  <a:pt x="0" y="6"/>
                </a:cubicBezTo>
                <a:cubicBezTo>
                  <a:pt x="0" y="8"/>
                  <a:pt x="1" y="11"/>
                  <a:pt x="3" y="11"/>
                </a:cubicBezTo>
                <a:cubicBezTo>
                  <a:pt x="4" y="12"/>
                  <a:pt x="5" y="12"/>
                  <a:pt x="6" y="13"/>
                </a:cubicBezTo>
                <a:cubicBezTo>
                  <a:pt x="14" y="14"/>
                  <a:pt x="21" y="13"/>
                  <a:pt x="28" y="8"/>
                </a:cubicBezTo>
                <a:cubicBezTo>
                  <a:pt x="29" y="7"/>
                  <a:pt x="29" y="6"/>
                  <a:pt x="28" y="5"/>
                </a:cubicBezTo>
                <a:cubicBezTo>
                  <a:pt x="27" y="3"/>
                  <a:pt x="25" y="2"/>
                  <a:pt x="24"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51">
            <a:extLst>
              <a:ext uri="{FF2B5EF4-FFF2-40B4-BE49-F238E27FC236}">
                <a16:creationId xmlns:a16="http://schemas.microsoft.com/office/drawing/2014/main" id="{DA1CFA05-C2AE-E29A-0BA2-0758FD8A6D2B}"/>
              </a:ext>
            </a:extLst>
          </p:cNvPr>
          <p:cNvSpPr>
            <a:spLocks/>
          </p:cNvSpPr>
          <p:nvPr/>
        </p:nvSpPr>
        <p:spPr bwMode="auto">
          <a:xfrm>
            <a:off x="15857162" y="8726488"/>
            <a:ext cx="12700" cy="3176"/>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1"/>
                  <a:pt x="3" y="1"/>
                  <a:pt x="4" y="1"/>
                </a:cubicBezTo>
                <a:cubicBezTo>
                  <a:pt x="3" y="1"/>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52">
            <a:extLst>
              <a:ext uri="{FF2B5EF4-FFF2-40B4-BE49-F238E27FC236}">
                <a16:creationId xmlns:a16="http://schemas.microsoft.com/office/drawing/2014/main" id="{ECB1D26F-E7D2-2CE7-7425-2A8263FD6E35}"/>
              </a:ext>
            </a:extLst>
          </p:cNvPr>
          <p:cNvSpPr>
            <a:spLocks/>
          </p:cNvSpPr>
          <p:nvPr/>
        </p:nvSpPr>
        <p:spPr bwMode="auto">
          <a:xfrm>
            <a:off x="15904789" y="8688388"/>
            <a:ext cx="147638" cy="80964"/>
          </a:xfrm>
          <a:custGeom>
            <a:avLst/>
            <a:gdLst>
              <a:gd name="T0" fmla="*/ 45 w 47"/>
              <a:gd name="T1" fmla="*/ 12 h 26"/>
              <a:gd name="T2" fmla="*/ 45 w 47"/>
              <a:gd name="T3" fmla="*/ 8 h 26"/>
              <a:gd name="T4" fmla="*/ 38 w 47"/>
              <a:gd name="T5" fmla="*/ 9 h 26"/>
              <a:gd name="T6" fmla="*/ 36 w 47"/>
              <a:gd name="T7" fmla="*/ 9 h 26"/>
              <a:gd name="T8" fmla="*/ 30 w 47"/>
              <a:gd name="T9" fmla="*/ 4 h 26"/>
              <a:gd name="T10" fmla="*/ 25 w 47"/>
              <a:gd name="T11" fmla="*/ 3 h 26"/>
              <a:gd name="T12" fmla="*/ 20 w 47"/>
              <a:gd name="T13" fmla="*/ 0 h 26"/>
              <a:gd name="T14" fmla="*/ 15 w 47"/>
              <a:gd name="T15" fmla="*/ 4 h 26"/>
              <a:gd name="T16" fmla="*/ 10 w 47"/>
              <a:gd name="T17" fmla="*/ 7 h 26"/>
              <a:gd name="T18" fmla="*/ 4 w 47"/>
              <a:gd name="T19" fmla="*/ 11 h 26"/>
              <a:gd name="T20" fmla="*/ 2 w 47"/>
              <a:gd name="T21" fmla="*/ 15 h 26"/>
              <a:gd name="T22" fmla="*/ 0 w 47"/>
              <a:gd name="T23" fmla="*/ 15 h 26"/>
              <a:gd name="T24" fmla="*/ 15 w 47"/>
              <a:gd name="T25" fmla="*/ 20 h 26"/>
              <a:gd name="T26" fmla="*/ 44 w 47"/>
              <a:gd name="T27" fmla="*/ 26 h 26"/>
              <a:gd name="T28" fmla="*/ 46 w 47"/>
              <a:gd name="T29" fmla="*/ 18 h 26"/>
              <a:gd name="T30" fmla="*/ 45 w 47"/>
              <a:gd name="T3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6">
                <a:moveTo>
                  <a:pt x="45" y="12"/>
                </a:moveTo>
                <a:cubicBezTo>
                  <a:pt x="47" y="8"/>
                  <a:pt x="47" y="9"/>
                  <a:pt x="45" y="8"/>
                </a:cubicBezTo>
                <a:cubicBezTo>
                  <a:pt x="43" y="7"/>
                  <a:pt x="38" y="7"/>
                  <a:pt x="38" y="9"/>
                </a:cubicBezTo>
                <a:cubicBezTo>
                  <a:pt x="39" y="11"/>
                  <a:pt x="37" y="10"/>
                  <a:pt x="36" y="9"/>
                </a:cubicBezTo>
                <a:cubicBezTo>
                  <a:pt x="35" y="7"/>
                  <a:pt x="33" y="3"/>
                  <a:pt x="30" y="4"/>
                </a:cubicBezTo>
                <a:cubicBezTo>
                  <a:pt x="27" y="5"/>
                  <a:pt x="26" y="4"/>
                  <a:pt x="25" y="3"/>
                </a:cubicBezTo>
                <a:cubicBezTo>
                  <a:pt x="24" y="2"/>
                  <a:pt x="22" y="1"/>
                  <a:pt x="20" y="0"/>
                </a:cubicBezTo>
                <a:cubicBezTo>
                  <a:pt x="19" y="1"/>
                  <a:pt x="17" y="2"/>
                  <a:pt x="15" y="4"/>
                </a:cubicBezTo>
                <a:cubicBezTo>
                  <a:pt x="13" y="6"/>
                  <a:pt x="13" y="6"/>
                  <a:pt x="10" y="7"/>
                </a:cubicBezTo>
                <a:cubicBezTo>
                  <a:pt x="7" y="7"/>
                  <a:pt x="5" y="8"/>
                  <a:pt x="4" y="11"/>
                </a:cubicBezTo>
                <a:cubicBezTo>
                  <a:pt x="4" y="13"/>
                  <a:pt x="3" y="14"/>
                  <a:pt x="2" y="15"/>
                </a:cubicBezTo>
                <a:cubicBezTo>
                  <a:pt x="2" y="15"/>
                  <a:pt x="1" y="15"/>
                  <a:pt x="0" y="15"/>
                </a:cubicBezTo>
                <a:cubicBezTo>
                  <a:pt x="5" y="16"/>
                  <a:pt x="10" y="18"/>
                  <a:pt x="15" y="20"/>
                </a:cubicBezTo>
                <a:cubicBezTo>
                  <a:pt x="25" y="22"/>
                  <a:pt x="34" y="26"/>
                  <a:pt x="44" y="26"/>
                </a:cubicBezTo>
                <a:cubicBezTo>
                  <a:pt x="45" y="23"/>
                  <a:pt x="46" y="20"/>
                  <a:pt x="46" y="18"/>
                </a:cubicBezTo>
                <a:cubicBezTo>
                  <a:pt x="45" y="15"/>
                  <a:pt x="43" y="15"/>
                  <a:pt x="45" y="1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53">
            <a:extLst>
              <a:ext uri="{FF2B5EF4-FFF2-40B4-BE49-F238E27FC236}">
                <a16:creationId xmlns:a16="http://schemas.microsoft.com/office/drawing/2014/main" id="{68EF9936-AB9C-2AFF-127F-421D761DBCAB}"/>
              </a:ext>
            </a:extLst>
          </p:cNvPr>
          <p:cNvSpPr>
            <a:spLocks/>
          </p:cNvSpPr>
          <p:nvPr/>
        </p:nvSpPr>
        <p:spPr bwMode="auto">
          <a:xfrm>
            <a:off x="16255626" y="8620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9" name="Rectangle 54">
            <a:extLst>
              <a:ext uri="{FF2B5EF4-FFF2-40B4-BE49-F238E27FC236}">
                <a16:creationId xmlns:a16="http://schemas.microsoft.com/office/drawing/2014/main" id="{7C224055-3BC4-4990-E38A-88B306190641}"/>
              </a:ext>
            </a:extLst>
          </p:cNvPr>
          <p:cNvSpPr>
            <a:spLocks noChangeArrowheads="1"/>
          </p:cNvSpPr>
          <p:nvPr/>
        </p:nvSpPr>
        <p:spPr bwMode="auto">
          <a:xfrm>
            <a:off x="16233400" y="8610600"/>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55">
            <a:extLst>
              <a:ext uri="{FF2B5EF4-FFF2-40B4-BE49-F238E27FC236}">
                <a16:creationId xmlns:a16="http://schemas.microsoft.com/office/drawing/2014/main" id="{5817B40C-B43F-ED86-37F6-FC5BF16550F0}"/>
              </a:ext>
            </a:extLst>
          </p:cNvPr>
          <p:cNvSpPr>
            <a:spLocks noEditPoints="1"/>
          </p:cNvSpPr>
          <p:nvPr/>
        </p:nvSpPr>
        <p:spPr bwMode="auto">
          <a:xfrm>
            <a:off x="16052426" y="8653464"/>
            <a:ext cx="254000" cy="241300"/>
          </a:xfrm>
          <a:custGeom>
            <a:avLst/>
            <a:gdLst>
              <a:gd name="T0" fmla="*/ 73 w 81"/>
              <a:gd name="T1" fmla="*/ 1 h 77"/>
              <a:gd name="T2" fmla="*/ 69 w 81"/>
              <a:gd name="T3" fmla="*/ 4 h 77"/>
              <a:gd name="T4" fmla="*/ 63 w 81"/>
              <a:gd name="T5" fmla="*/ 7 h 77"/>
              <a:gd name="T6" fmla="*/ 58 w 81"/>
              <a:gd name="T7" fmla="*/ 9 h 77"/>
              <a:gd name="T8" fmla="*/ 53 w 81"/>
              <a:gd name="T9" fmla="*/ 6 h 77"/>
              <a:gd name="T10" fmla="*/ 51 w 81"/>
              <a:gd name="T11" fmla="*/ 9 h 77"/>
              <a:gd name="T12" fmla="*/ 48 w 81"/>
              <a:gd name="T13" fmla="*/ 9 h 77"/>
              <a:gd name="T14" fmla="*/ 45 w 81"/>
              <a:gd name="T15" fmla="*/ 15 h 77"/>
              <a:gd name="T16" fmla="*/ 43 w 81"/>
              <a:gd name="T17" fmla="*/ 16 h 77"/>
              <a:gd name="T18" fmla="*/ 40 w 81"/>
              <a:gd name="T19" fmla="*/ 19 h 77"/>
              <a:gd name="T20" fmla="*/ 36 w 81"/>
              <a:gd name="T21" fmla="*/ 21 h 77"/>
              <a:gd name="T22" fmla="*/ 35 w 81"/>
              <a:gd name="T23" fmla="*/ 23 h 77"/>
              <a:gd name="T24" fmla="*/ 31 w 81"/>
              <a:gd name="T25" fmla="*/ 22 h 77"/>
              <a:gd name="T26" fmla="*/ 26 w 81"/>
              <a:gd name="T27" fmla="*/ 20 h 77"/>
              <a:gd name="T28" fmla="*/ 19 w 81"/>
              <a:gd name="T29" fmla="*/ 23 h 77"/>
              <a:gd name="T30" fmla="*/ 14 w 81"/>
              <a:gd name="T31" fmla="*/ 23 h 77"/>
              <a:gd name="T32" fmla="*/ 10 w 81"/>
              <a:gd name="T33" fmla="*/ 36 h 77"/>
              <a:gd name="T34" fmla="*/ 1 w 81"/>
              <a:gd name="T35" fmla="*/ 38 h 77"/>
              <a:gd name="T36" fmla="*/ 0 w 81"/>
              <a:gd name="T37" fmla="*/ 38 h 77"/>
              <a:gd name="T38" fmla="*/ 0 w 81"/>
              <a:gd name="T39" fmla="*/ 38 h 77"/>
              <a:gd name="T40" fmla="*/ 3 w 81"/>
              <a:gd name="T41" fmla="*/ 40 h 77"/>
              <a:gd name="T42" fmla="*/ 14 w 81"/>
              <a:gd name="T43" fmla="*/ 55 h 77"/>
              <a:gd name="T44" fmla="*/ 28 w 81"/>
              <a:gd name="T45" fmla="*/ 71 h 77"/>
              <a:gd name="T46" fmla="*/ 28 w 81"/>
              <a:gd name="T47" fmla="*/ 71 h 77"/>
              <a:gd name="T48" fmla="*/ 31 w 81"/>
              <a:gd name="T49" fmla="*/ 70 h 77"/>
              <a:gd name="T50" fmla="*/ 33 w 81"/>
              <a:gd name="T51" fmla="*/ 69 h 77"/>
              <a:gd name="T52" fmla="*/ 39 w 81"/>
              <a:gd name="T53" fmla="*/ 68 h 77"/>
              <a:gd name="T54" fmla="*/ 44 w 81"/>
              <a:gd name="T55" fmla="*/ 71 h 77"/>
              <a:gd name="T56" fmla="*/ 51 w 81"/>
              <a:gd name="T57" fmla="*/ 70 h 77"/>
              <a:gd name="T58" fmla="*/ 56 w 81"/>
              <a:gd name="T59" fmla="*/ 73 h 77"/>
              <a:gd name="T60" fmla="*/ 58 w 81"/>
              <a:gd name="T61" fmla="*/ 74 h 77"/>
              <a:gd name="T62" fmla="*/ 60 w 81"/>
              <a:gd name="T63" fmla="*/ 77 h 77"/>
              <a:gd name="T64" fmla="*/ 64 w 81"/>
              <a:gd name="T65" fmla="*/ 77 h 77"/>
              <a:gd name="T66" fmla="*/ 67 w 81"/>
              <a:gd name="T67" fmla="*/ 77 h 77"/>
              <a:gd name="T68" fmla="*/ 71 w 81"/>
              <a:gd name="T69" fmla="*/ 76 h 77"/>
              <a:gd name="T70" fmla="*/ 70 w 81"/>
              <a:gd name="T71" fmla="*/ 73 h 77"/>
              <a:gd name="T72" fmla="*/ 68 w 81"/>
              <a:gd name="T73" fmla="*/ 68 h 77"/>
              <a:gd name="T74" fmla="*/ 73 w 81"/>
              <a:gd name="T75" fmla="*/ 48 h 77"/>
              <a:gd name="T76" fmla="*/ 75 w 81"/>
              <a:gd name="T77" fmla="*/ 40 h 77"/>
              <a:gd name="T78" fmla="*/ 79 w 81"/>
              <a:gd name="T79" fmla="*/ 20 h 77"/>
              <a:gd name="T80" fmla="*/ 81 w 81"/>
              <a:gd name="T81" fmla="*/ 2 h 77"/>
              <a:gd name="T82" fmla="*/ 73 w 81"/>
              <a:gd name="T83" fmla="*/ 1 h 77"/>
              <a:gd name="T84" fmla="*/ 45 w 81"/>
              <a:gd name="T85" fmla="*/ 65 h 77"/>
              <a:gd name="T86" fmla="*/ 43 w 81"/>
              <a:gd name="T87" fmla="*/ 67 h 77"/>
              <a:gd name="T88" fmla="*/ 35 w 81"/>
              <a:gd name="T89" fmla="*/ 60 h 77"/>
              <a:gd name="T90" fmla="*/ 37 w 81"/>
              <a:gd name="T91" fmla="*/ 59 h 77"/>
              <a:gd name="T92" fmla="*/ 45 w 81"/>
              <a:gd name="T93" fmla="*/ 64 h 77"/>
              <a:gd name="T94" fmla="*/ 45 w 81"/>
              <a:gd name="T9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 h="77">
                <a:moveTo>
                  <a:pt x="73" y="1"/>
                </a:moveTo>
                <a:cubicBezTo>
                  <a:pt x="70" y="0"/>
                  <a:pt x="71" y="3"/>
                  <a:pt x="69" y="4"/>
                </a:cubicBezTo>
                <a:cubicBezTo>
                  <a:pt x="67" y="6"/>
                  <a:pt x="64" y="7"/>
                  <a:pt x="63" y="7"/>
                </a:cubicBezTo>
                <a:cubicBezTo>
                  <a:pt x="61" y="7"/>
                  <a:pt x="63" y="9"/>
                  <a:pt x="58" y="9"/>
                </a:cubicBezTo>
                <a:cubicBezTo>
                  <a:pt x="53" y="9"/>
                  <a:pt x="55" y="7"/>
                  <a:pt x="53" y="6"/>
                </a:cubicBezTo>
                <a:cubicBezTo>
                  <a:pt x="52" y="5"/>
                  <a:pt x="51" y="9"/>
                  <a:pt x="51" y="9"/>
                </a:cubicBezTo>
                <a:cubicBezTo>
                  <a:pt x="48" y="9"/>
                  <a:pt x="48" y="9"/>
                  <a:pt x="48" y="9"/>
                </a:cubicBezTo>
                <a:cubicBezTo>
                  <a:pt x="45" y="11"/>
                  <a:pt x="45" y="15"/>
                  <a:pt x="45" y="15"/>
                </a:cubicBezTo>
                <a:cubicBezTo>
                  <a:pt x="43" y="16"/>
                  <a:pt x="43" y="16"/>
                  <a:pt x="43" y="16"/>
                </a:cubicBezTo>
                <a:cubicBezTo>
                  <a:pt x="40" y="19"/>
                  <a:pt x="40" y="19"/>
                  <a:pt x="40" y="19"/>
                </a:cubicBezTo>
                <a:cubicBezTo>
                  <a:pt x="40" y="19"/>
                  <a:pt x="37" y="21"/>
                  <a:pt x="36" y="21"/>
                </a:cubicBezTo>
                <a:cubicBezTo>
                  <a:pt x="35" y="21"/>
                  <a:pt x="35" y="23"/>
                  <a:pt x="35" y="23"/>
                </a:cubicBezTo>
                <a:cubicBezTo>
                  <a:pt x="35" y="23"/>
                  <a:pt x="33" y="22"/>
                  <a:pt x="31" y="22"/>
                </a:cubicBezTo>
                <a:cubicBezTo>
                  <a:pt x="30" y="22"/>
                  <a:pt x="29" y="20"/>
                  <a:pt x="26" y="20"/>
                </a:cubicBezTo>
                <a:cubicBezTo>
                  <a:pt x="24" y="19"/>
                  <a:pt x="20" y="22"/>
                  <a:pt x="19" y="23"/>
                </a:cubicBezTo>
                <a:cubicBezTo>
                  <a:pt x="17" y="23"/>
                  <a:pt x="14" y="23"/>
                  <a:pt x="14" y="23"/>
                </a:cubicBezTo>
                <a:cubicBezTo>
                  <a:pt x="15" y="37"/>
                  <a:pt x="14" y="35"/>
                  <a:pt x="10" y="36"/>
                </a:cubicBezTo>
                <a:cubicBezTo>
                  <a:pt x="8" y="36"/>
                  <a:pt x="4" y="37"/>
                  <a:pt x="1" y="38"/>
                </a:cubicBezTo>
                <a:cubicBezTo>
                  <a:pt x="1" y="38"/>
                  <a:pt x="1" y="38"/>
                  <a:pt x="0" y="38"/>
                </a:cubicBezTo>
                <a:cubicBezTo>
                  <a:pt x="0" y="38"/>
                  <a:pt x="0" y="38"/>
                  <a:pt x="0" y="38"/>
                </a:cubicBezTo>
                <a:cubicBezTo>
                  <a:pt x="2" y="38"/>
                  <a:pt x="3" y="39"/>
                  <a:pt x="3" y="40"/>
                </a:cubicBezTo>
                <a:cubicBezTo>
                  <a:pt x="5" y="46"/>
                  <a:pt x="10" y="50"/>
                  <a:pt x="14" y="55"/>
                </a:cubicBezTo>
                <a:cubicBezTo>
                  <a:pt x="19" y="61"/>
                  <a:pt x="24" y="66"/>
                  <a:pt x="28" y="71"/>
                </a:cubicBezTo>
                <a:cubicBezTo>
                  <a:pt x="28" y="71"/>
                  <a:pt x="28" y="71"/>
                  <a:pt x="28" y="71"/>
                </a:cubicBezTo>
                <a:cubicBezTo>
                  <a:pt x="31" y="70"/>
                  <a:pt x="31" y="70"/>
                  <a:pt x="31" y="70"/>
                </a:cubicBezTo>
                <a:cubicBezTo>
                  <a:pt x="33" y="69"/>
                  <a:pt x="33" y="69"/>
                  <a:pt x="33" y="69"/>
                </a:cubicBezTo>
                <a:cubicBezTo>
                  <a:pt x="39" y="68"/>
                  <a:pt x="39" y="68"/>
                  <a:pt x="39" y="68"/>
                </a:cubicBezTo>
                <a:cubicBezTo>
                  <a:pt x="44" y="71"/>
                  <a:pt x="44" y="71"/>
                  <a:pt x="44" y="71"/>
                </a:cubicBezTo>
                <a:cubicBezTo>
                  <a:pt x="51" y="70"/>
                  <a:pt x="51" y="70"/>
                  <a:pt x="51" y="70"/>
                </a:cubicBezTo>
                <a:cubicBezTo>
                  <a:pt x="56" y="73"/>
                  <a:pt x="56" y="73"/>
                  <a:pt x="56" y="73"/>
                </a:cubicBezTo>
                <a:cubicBezTo>
                  <a:pt x="58" y="74"/>
                  <a:pt x="58" y="74"/>
                  <a:pt x="58" y="74"/>
                </a:cubicBezTo>
                <a:cubicBezTo>
                  <a:pt x="60" y="77"/>
                  <a:pt x="60" y="77"/>
                  <a:pt x="60" y="77"/>
                </a:cubicBezTo>
                <a:cubicBezTo>
                  <a:pt x="64" y="77"/>
                  <a:pt x="64" y="77"/>
                  <a:pt x="64" y="77"/>
                </a:cubicBezTo>
                <a:cubicBezTo>
                  <a:pt x="67" y="77"/>
                  <a:pt x="67" y="77"/>
                  <a:pt x="67" y="77"/>
                </a:cubicBezTo>
                <a:cubicBezTo>
                  <a:pt x="71" y="76"/>
                  <a:pt x="71" y="76"/>
                  <a:pt x="71" y="76"/>
                </a:cubicBezTo>
                <a:cubicBezTo>
                  <a:pt x="71" y="75"/>
                  <a:pt x="70" y="74"/>
                  <a:pt x="70" y="73"/>
                </a:cubicBezTo>
                <a:cubicBezTo>
                  <a:pt x="69" y="72"/>
                  <a:pt x="68" y="69"/>
                  <a:pt x="68" y="68"/>
                </a:cubicBezTo>
                <a:cubicBezTo>
                  <a:pt x="68" y="61"/>
                  <a:pt x="68" y="54"/>
                  <a:pt x="73" y="48"/>
                </a:cubicBezTo>
                <a:cubicBezTo>
                  <a:pt x="74" y="46"/>
                  <a:pt x="75" y="43"/>
                  <a:pt x="75" y="40"/>
                </a:cubicBezTo>
                <a:cubicBezTo>
                  <a:pt x="75" y="33"/>
                  <a:pt x="77" y="27"/>
                  <a:pt x="79" y="20"/>
                </a:cubicBezTo>
                <a:cubicBezTo>
                  <a:pt x="81" y="14"/>
                  <a:pt x="81" y="8"/>
                  <a:pt x="81" y="2"/>
                </a:cubicBezTo>
                <a:cubicBezTo>
                  <a:pt x="73" y="2"/>
                  <a:pt x="76" y="1"/>
                  <a:pt x="73" y="1"/>
                </a:cubicBezTo>
                <a:close/>
                <a:moveTo>
                  <a:pt x="45" y="65"/>
                </a:moveTo>
                <a:cubicBezTo>
                  <a:pt x="44" y="66"/>
                  <a:pt x="44" y="67"/>
                  <a:pt x="43" y="67"/>
                </a:cubicBezTo>
                <a:cubicBezTo>
                  <a:pt x="39" y="68"/>
                  <a:pt x="35" y="64"/>
                  <a:pt x="35" y="60"/>
                </a:cubicBezTo>
                <a:cubicBezTo>
                  <a:pt x="35" y="60"/>
                  <a:pt x="36" y="59"/>
                  <a:pt x="37" y="59"/>
                </a:cubicBezTo>
                <a:cubicBezTo>
                  <a:pt x="40" y="59"/>
                  <a:pt x="43" y="60"/>
                  <a:pt x="45" y="64"/>
                </a:cubicBezTo>
                <a:cubicBezTo>
                  <a:pt x="45" y="64"/>
                  <a:pt x="45" y="65"/>
                  <a:pt x="45" y="6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56">
            <a:extLst>
              <a:ext uri="{FF2B5EF4-FFF2-40B4-BE49-F238E27FC236}">
                <a16:creationId xmlns:a16="http://schemas.microsoft.com/office/drawing/2014/main" id="{1A408FD5-0064-3437-F23A-BA465AB6E8DD}"/>
              </a:ext>
            </a:extLst>
          </p:cNvPr>
          <p:cNvSpPr>
            <a:spLocks/>
          </p:cNvSpPr>
          <p:nvPr/>
        </p:nvSpPr>
        <p:spPr bwMode="auto">
          <a:xfrm>
            <a:off x="16139739" y="8867777"/>
            <a:ext cx="185738" cy="171450"/>
          </a:xfrm>
          <a:custGeom>
            <a:avLst/>
            <a:gdLst>
              <a:gd name="T0" fmla="*/ 52 w 59"/>
              <a:gd name="T1" fmla="*/ 21 h 55"/>
              <a:gd name="T2" fmla="*/ 43 w 59"/>
              <a:gd name="T3" fmla="*/ 8 h 55"/>
              <a:gd name="T4" fmla="*/ 39 w 59"/>
              <a:gd name="T5" fmla="*/ 9 h 55"/>
              <a:gd name="T6" fmla="*/ 36 w 59"/>
              <a:gd name="T7" fmla="*/ 9 h 55"/>
              <a:gd name="T8" fmla="*/ 32 w 59"/>
              <a:gd name="T9" fmla="*/ 9 h 55"/>
              <a:gd name="T10" fmla="*/ 30 w 59"/>
              <a:gd name="T11" fmla="*/ 6 h 55"/>
              <a:gd name="T12" fmla="*/ 28 w 59"/>
              <a:gd name="T13" fmla="*/ 5 h 55"/>
              <a:gd name="T14" fmla="*/ 23 w 59"/>
              <a:gd name="T15" fmla="*/ 2 h 55"/>
              <a:gd name="T16" fmla="*/ 16 w 59"/>
              <a:gd name="T17" fmla="*/ 3 h 55"/>
              <a:gd name="T18" fmla="*/ 11 w 59"/>
              <a:gd name="T19" fmla="*/ 0 h 55"/>
              <a:gd name="T20" fmla="*/ 5 w 59"/>
              <a:gd name="T21" fmla="*/ 1 h 55"/>
              <a:gd name="T22" fmla="*/ 3 w 59"/>
              <a:gd name="T23" fmla="*/ 2 h 55"/>
              <a:gd name="T24" fmla="*/ 0 w 59"/>
              <a:gd name="T25" fmla="*/ 3 h 55"/>
              <a:gd name="T26" fmla="*/ 2 w 59"/>
              <a:gd name="T27" fmla="*/ 15 h 55"/>
              <a:gd name="T28" fmla="*/ 10 w 59"/>
              <a:gd name="T29" fmla="*/ 27 h 55"/>
              <a:gd name="T30" fmla="*/ 18 w 59"/>
              <a:gd name="T31" fmla="*/ 29 h 55"/>
              <a:gd name="T32" fmla="*/ 24 w 59"/>
              <a:gd name="T33" fmla="*/ 30 h 55"/>
              <a:gd name="T34" fmla="*/ 36 w 59"/>
              <a:gd name="T35" fmla="*/ 44 h 55"/>
              <a:gd name="T36" fmla="*/ 50 w 59"/>
              <a:gd name="T37" fmla="*/ 54 h 55"/>
              <a:gd name="T38" fmla="*/ 52 w 59"/>
              <a:gd name="T39" fmla="*/ 54 h 55"/>
              <a:gd name="T40" fmla="*/ 52 w 59"/>
              <a:gd name="T41" fmla="*/ 51 h 55"/>
              <a:gd name="T42" fmla="*/ 54 w 59"/>
              <a:gd name="T43" fmla="*/ 43 h 55"/>
              <a:gd name="T44" fmla="*/ 51 w 59"/>
              <a:gd name="T45" fmla="*/ 40 h 55"/>
              <a:gd name="T46" fmla="*/ 53 w 59"/>
              <a:gd name="T47" fmla="*/ 35 h 55"/>
              <a:gd name="T48" fmla="*/ 56 w 59"/>
              <a:gd name="T49" fmla="*/ 31 h 55"/>
              <a:gd name="T50" fmla="*/ 59 w 59"/>
              <a:gd name="T51" fmla="*/ 30 h 55"/>
              <a:gd name="T52" fmla="*/ 52 w 59"/>
              <a:gd name="T53"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5">
                <a:moveTo>
                  <a:pt x="52" y="21"/>
                </a:moveTo>
                <a:cubicBezTo>
                  <a:pt x="48" y="17"/>
                  <a:pt x="46" y="12"/>
                  <a:pt x="43" y="8"/>
                </a:cubicBezTo>
                <a:cubicBezTo>
                  <a:pt x="39" y="9"/>
                  <a:pt x="39" y="9"/>
                  <a:pt x="39" y="9"/>
                </a:cubicBezTo>
                <a:cubicBezTo>
                  <a:pt x="36" y="9"/>
                  <a:pt x="36" y="9"/>
                  <a:pt x="36" y="9"/>
                </a:cubicBezTo>
                <a:cubicBezTo>
                  <a:pt x="32" y="9"/>
                  <a:pt x="32" y="9"/>
                  <a:pt x="32" y="9"/>
                </a:cubicBezTo>
                <a:cubicBezTo>
                  <a:pt x="30" y="6"/>
                  <a:pt x="30" y="6"/>
                  <a:pt x="30" y="6"/>
                </a:cubicBezTo>
                <a:cubicBezTo>
                  <a:pt x="28" y="5"/>
                  <a:pt x="28" y="5"/>
                  <a:pt x="28" y="5"/>
                </a:cubicBezTo>
                <a:cubicBezTo>
                  <a:pt x="23" y="2"/>
                  <a:pt x="23" y="2"/>
                  <a:pt x="23" y="2"/>
                </a:cubicBezTo>
                <a:cubicBezTo>
                  <a:pt x="16" y="3"/>
                  <a:pt x="16" y="3"/>
                  <a:pt x="16" y="3"/>
                </a:cubicBezTo>
                <a:cubicBezTo>
                  <a:pt x="11" y="0"/>
                  <a:pt x="11" y="0"/>
                  <a:pt x="11" y="0"/>
                </a:cubicBezTo>
                <a:cubicBezTo>
                  <a:pt x="5" y="1"/>
                  <a:pt x="5" y="1"/>
                  <a:pt x="5" y="1"/>
                </a:cubicBezTo>
                <a:cubicBezTo>
                  <a:pt x="3" y="2"/>
                  <a:pt x="3" y="2"/>
                  <a:pt x="3" y="2"/>
                </a:cubicBezTo>
                <a:cubicBezTo>
                  <a:pt x="0" y="3"/>
                  <a:pt x="0" y="3"/>
                  <a:pt x="0" y="3"/>
                </a:cubicBezTo>
                <a:cubicBezTo>
                  <a:pt x="2" y="7"/>
                  <a:pt x="4" y="10"/>
                  <a:pt x="2" y="15"/>
                </a:cubicBezTo>
                <a:cubicBezTo>
                  <a:pt x="0" y="21"/>
                  <a:pt x="4" y="25"/>
                  <a:pt x="10" y="27"/>
                </a:cubicBezTo>
                <a:cubicBezTo>
                  <a:pt x="13" y="28"/>
                  <a:pt x="15" y="29"/>
                  <a:pt x="18" y="29"/>
                </a:cubicBezTo>
                <a:cubicBezTo>
                  <a:pt x="20" y="29"/>
                  <a:pt x="22" y="29"/>
                  <a:pt x="24" y="30"/>
                </a:cubicBezTo>
                <a:cubicBezTo>
                  <a:pt x="29" y="34"/>
                  <a:pt x="34" y="37"/>
                  <a:pt x="36" y="44"/>
                </a:cubicBezTo>
                <a:cubicBezTo>
                  <a:pt x="37" y="52"/>
                  <a:pt x="43" y="53"/>
                  <a:pt x="50" y="54"/>
                </a:cubicBezTo>
                <a:cubicBezTo>
                  <a:pt x="50" y="55"/>
                  <a:pt x="51" y="55"/>
                  <a:pt x="52" y="54"/>
                </a:cubicBezTo>
                <a:cubicBezTo>
                  <a:pt x="52" y="53"/>
                  <a:pt x="52" y="52"/>
                  <a:pt x="52" y="51"/>
                </a:cubicBezTo>
                <a:cubicBezTo>
                  <a:pt x="51" y="47"/>
                  <a:pt x="54" y="44"/>
                  <a:pt x="54" y="43"/>
                </a:cubicBezTo>
                <a:cubicBezTo>
                  <a:pt x="55" y="43"/>
                  <a:pt x="52" y="41"/>
                  <a:pt x="51" y="40"/>
                </a:cubicBezTo>
                <a:cubicBezTo>
                  <a:pt x="51" y="38"/>
                  <a:pt x="53" y="37"/>
                  <a:pt x="53" y="35"/>
                </a:cubicBezTo>
                <a:cubicBezTo>
                  <a:pt x="53" y="33"/>
                  <a:pt x="54" y="31"/>
                  <a:pt x="56" y="31"/>
                </a:cubicBezTo>
                <a:cubicBezTo>
                  <a:pt x="57" y="31"/>
                  <a:pt x="58" y="30"/>
                  <a:pt x="59" y="30"/>
                </a:cubicBezTo>
                <a:cubicBezTo>
                  <a:pt x="57" y="27"/>
                  <a:pt x="54" y="24"/>
                  <a:pt x="52" y="2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57">
            <a:extLst>
              <a:ext uri="{FF2B5EF4-FFF2-40B4-BE49-F238E27FC236}">
                <a16:creationId xmlns:a16="http://schemas.microsoft.com/office/drawing/2014/main" id="{68977DBE-C206-1EE3-D82B-56C02BB2C72D}"/>
              </a:ext>
            </a:extLst>
          </p:cNvPr>
          <p:cNvSpPr>
            <a:spLocks/>
          </p:cNvSpPr>
          <p:nvPr/>
        </p:nvSpPr>
        <p:spPr bwMode="auto">
          <a:xfrm>
            <a:off x="16265150" y="8845551"/>
            <a:ext cx="0" cy="22226"/>
          </a:xfrm>
          <a:custGeom>
            <a:avLst/>
            <a:gdLst>
              <a:gd name="T0" fmla="*/ 7 h 7"/>
              <a:gd name="T1" fmla="*/ 0 h 7"/>
              <a:gd name="T2" fmla="*/ 7 h 7"/>
            </a:gdLst>
            <a:ahLst/>
            <a:cxnLst>
              <a:cxn ang="0">
                <a:pos x="0" y="T0"/>
              </a:cxn>
              <a:cxn ang="0">
                <a:pos x="0" y="T1"/>
              </a:cxn>
              <a:cxn ang="0">
                <a:pos x="0" y="T2"/>
              </a:cxn>
            </a:cxnLst>
            <a:rect l="0" t="0" r="r" b="b"/>
            <a:pathLst>
              <a:path h="7">
                <a:moveTo>
                  <a:pt x="0" y="7"/>
                </a:moveTo>
                <a:cubicBezTo>
                  <a:pt x="0" y="4"/>
                  <a:pt x="0" y="2"/>
                  <a:pt x="0" y="0"/>
                </a:cubicBezTo>
                <a:cubicBezTo>
                  <a:pt x="0" y="2"/>
                  <a:pt x="0" y="4"/>
                  <a:pt x="0" y="7"/>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58">
            <a:extLst>
              <a:ext uri="{FF2B5EF4-FFF2-40B4-BE49-F238E27FC236}">
                <a16:creationId xmlns:a16="http://schemas.microsoft.com/office/drawing/2014/main" id="{DBF7F7BB-84CB-96C9-4696-7D5E40069C3D}"/>
              </a:ext>
            </a:extLst>
          </p:cNvPr>
          <p:cNvSpPr>
            <a:spLocks/>
          </p:cNvSpPr>
          <p:nvPr/>
        </p:nvSpPr>
        <p:spPr bwMode="auto">
          <a:xfrm>
            <a:off x="16300076" y="8929688"/>
            <a:ext cx="3176" cy="3176"/>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0"/>
                  <a:pt x="0" y="0"/>
                  <a:pt x="0" y="0"/>
                </a:cubicBezTo>
                <a:cubicBezTo>
                  <a:pt x="0" y="1"/>
                  <a:pt x="0" y="1"/>
                  <a:pt x="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59">
            <a:extLst>
              <a:ext uri="{FF2B5EF4-FFF2-40B4-BE49-F238E27FC236}">
                <a16:creationId xmlns:a16="http://schemas.microsoft.com/office/drawing/2014/main" id="{B010A171-6056-36CE-ED62-6BB3521AC6BC}"/>
              </a:ext>
            </a:extLst>
          </p:cNvPr>
          <p:cNvSpPr>
            <a:spLocks/>
          </p:cNvSpPr>
          <p:nvPr/>
        </p:nvSpPr>
        <p:spPr bwMode="auto">
          <a:xfrm>
            <a:off x="16242926" y="8986839"/>
            <a:ext cx="3176" cy="6350"/>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2"/>
                  <a:pt x="1" y="2"/>
                </a:cubicBezTo>
                <a:cubicBezTo>
                  <a:pt x="1" y="2"/>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60">
            <a:extLst>
              <a:ext uri="{FF2B5EF4-FFF2-40B4-BE49-F238E27FC236}">
                <a16:creationId xmlns:a16="http://schemas.microsoft.com/office/drawing/2014/main" id="{8F892879-4AF6-73B2-6E38-2EFD4FE3A9EE}"/>
              </a:ext>
            </a:extLst>
          </p:cNvPr>
          <p:cNvSpPr>
            <a:spLocks/>
          </p:cNvSpPr>
          <p:nvPr/>
        </p:nvSpPr>
        <p:spPr bwMode="auto">
          <a:xfrm>
            <a:off x="16296900" y="8955089"/>
            <a:ext cx="304800" cy="138114"/>
          </a:xfrm>
          <a:custGeom>
            <a:avLst/>
            <a:gdLst>
              <a:gd name="T0" fmla="*/ 96 w 97"/>
              <a:gd name="T1" fmla="*/ 23 h 44"/>
              <a:gd name="T2" fmla="*/ 96 w 97"/>
              <a:gd name="T3" fmla="*/ 15 h 44"/>
              <a:gd name="T4" fmla="*/ 96 w 97"/>
              <a:gd name="T5" fmla="*/ 15 h 44"/>
              <a:gd name="T6" fmla="*/ 92 w 97"/>
              <a:gd name="T7" fmla="*/ 11 h 44"/>
              <a:gd name="T8" fmla="*/ 75 w 97"/>
              <a:gd name="T9" fmla="*/ 2 h 44"/>
              <a:gd name="T10" fmla="*/ 51 w 97"/>
              <a:gd name="T11" fmla="*/ 5 h 44"/>
              <a:gd name="T12" fmla="*/ 44 w 97"/>
              <a:gd name="T13" fmla="*/ 9 h 44"/>
              <a:gd name="T14" fmla="*/ 26 w 97"/>
              <a:gd name="T15" fmla="*/ 10 h 44"/>
              <a:gd name="T16" fmla="*/ 9 w 97"/>
              <a:gd name="T17" fmla="*/ 2 h 44"/>
              <a:gd name="T18" fmla="*/ 9 w 97"/>
              <a:gd name="T19" fmla="*/ 2 h 44"/>
              <a:gd name="T20" fmla="*/ 6 w 97"/>
              <a:gd name="T21" fmla="*/ 3 h 44"/>
              <a:gd name="T22" fmla="*/ 3 w 97"/>
              <a:gd name="T23" fmla="*/ 7 h 44"/>
              <a:gd name="T24" fmla="*/ 1 w 97"/>
              <a:gd name="T25" fmla="*/ 12 h 44"/>
              <a:gd name="T26" fmla="*/ 4 w 97"/>
              <a:gd name="T27" fmla="*/ 15 h 44"/>
              <a:gd name="T28" fmla="*/ 2 w 97"/>
              <a:gd name="T29" fmla="*/ 23 h 44"/>
              <a:gd name="T30" fmla="*/ 2 w 97"/>
              <a:gd name="T31" fmla="*/ 26 h 44"/>
              <a:gd name="T32" fmla="*/ 0 w 97"/>
              <a:gd name="T33" fmla="*/ 26 h 44"/>
              <a:gd name="T34" fmla="*/ 6 w 97"/>
              <a:gd name="T35" fmla="*/ 26 h 44"/>
              <a:gd name="T36" fmla="*/ 23 w 97"/>
              <a:gd name="T37" fmla="*/ 30 h 44"/>
              <a:gd name="T38" fmla="*/ 36 w 97"/>
              <a:gd name="T39" fmla="*/ 40 h 44"/>
              <a:gd name="T40" fmla="*/ 48 w 97"/>
              <a:gd name="T41" fmla="*/ 40 h 44"/>
              <a:gd name="T42" fmla="*/ 50 w 97"/>
              <a:gd name="T43" fmla="*/ 32 h 44"/>
              <a:gd name="T44" fmla="*/ 50 w 97"/>
              <a:gd name="T45" fmla="*/ 27 h 44"/>
              <a:gd name="T46" fmla="*/ 63 w 97"/>
              <a:gd name="T47" fmla="*/ 13 h 44"/>
              <a:gd name="T48" fmla="*/ 68 w 97"/>
              <a:gd name="T49" fmla="*/ 13 h 44"/>
              <a:gd name="T50" fmla="*/ 79 w 97"/>
              <a:gd name="T51" fmla="*/ 27 h 44"/>
              <a:gd name="T52" fmla="*/ 84 w 97"/>
              <a:gd name="T53" fmla="*/ 40 h 44"/>
              <a:gd name="T54" fmla="*/ 86 w 97"/>
              <a:gd name="T55" fmla="*/ 43 h 44"/>
              <a:gd name="T56" fmla="*/ 88 w 97"/>
              <a:gd name="T57" fmla="*/ 37 h 44"/>
              <a:gd name="T58" fmla="*/ 92 w 97"/>
              <a:gd name="T59" fmla="*/ 36 h 44"/>
              <a:gd name="T60" fmla="*/ 95 w 97"/>
              <a:gd name="T61" fmla="*/ 29 h 44"/>
              <a:gd name="T62" fmla="*/ 96 w 97"/>
              <a:gd name="T63"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44">
                <a:moveTo>
                  <a:pt x="96" y="23"/>
                </a:moveTo>
                <a:cubicBezTo>
                  <a:pt x="94" y="21"/>
                  <a:pt x="95" y="21"/>
                  <a:pt x="96" y="15"/>
                </a:cubicBezTo>
                <a:cubicBezTo>
                  <a:pt x="96" y="15"/>
                  <a:pt x="96" y="15"/>
                  <a:pt x="96" y="15"/>
                </a:cubicBezTo>
                <a:cubicBezTo>
                  <a:pt x="95" y="13"/>
                  <a:pt x="93" y="12"/>
                  <a:pt x="92" y="11"/>
                </a:cubicBezTo>
                <a:cubicBezTo>
                  <a:pt x="87" y="6"/>
                  <a:pt x="82" y="4"/>
                  <a:pt x="75" y="2"/>
                </a:cubicBezTo>
                <a:cubicBezTo>
                  <a:pt x="67" y="0"/>
                  <a:pt x="59" y="0"/>
                  <a:pt x="51" y="5"/>
                </a:cubicBezTo>
                <a:cubicBezTo>
                  <a:pt x="49" y="6"/>
                  <a:pt x="46" y="7"/>
                  <a:pt x="44" y="9"/>
                </a:cubicBezTo>
                <a:cubicBezTo>
                  <a:pt x="38" y="12"/>
                  <a:pt x="33" y="14"/>
                  <a:pt x="26" y="10"/>
                </a:cubicBezTo>
                <a:cubicBezTo>
                  <a:pt x="19" y="9"/>
                  <a:pt x="14" y="6"/>
                  <a:pt x="9" y="2"/>
                </a:cubicBezTo>
                <a:cubicBezTo>
                  <a:pt x="9" y="2"/>
                  <a:pt x="9" y="2"/>
                  <a:pt x="9" y="2"/>
                </a:cubicBezTo>
                <a:cubicBezTo>
                  <a:pt x="8" y="2"/>
                  <a:pt x="7" y="3"/>
                  <a:pt x="6" y="3"/>
                </a:cubicBezTo>
                <a:cubicBezTo>
                  <a:pt x="4" y="3"/>
                  <a:pt x="3" y="5"/>
                  <a:pt x="3" y="7"/>
                </a:cubicBezTo>
                <a:cubicBezTo>
                  <a:pt x="3" y="9"/>
                  <a:pt x="1" y="10"/>
                  <a:pt x="1" y="12"/>
                </a:cubicBezTo>
                <a:cubicBezTo>
                  <a:pt x="2" y="13"/>
                  <a:pt x="5" y="15"/>
                  <a:pt x="4" y="15"/>
                </a:cubicBezTo>
                <a:cubicBezTo>
                  <a:pt x="4" y="16"/>
                  <a:pt x="1" y="19"/>
                  <a:pt x="2" y="23"/>
                </a:cubicBezTo>
                <a:cubicBezTo>
                  <a:pt x="2" y="24"/>
                  <a:pt x="2" y="25"/>
                  <a:pt x="2" y="26"/>
                </a:cubicBezTo>
                <a:cubicBezTo>
                  <a:pt x="1" y="27"/>
                  <a:pt x="0" y="27"/>
                  <a:pt x="0" y="26"/>
                </a:cubicBezTo>
                <a:cubicBezTo>
                  <a:pt x="1" y="27"/>
                  <a:pt x="4" y="26"/>
                  <a:pt x="6" y="26"/>
                </a:cubicBezTo>
                <a:cubicBezTo>
                  <a:pt x="12" y="23"/>
                  <a:pt x="18" y="26"/>
                  <a:pt x="23" y="30"/>
                </a:cubicBezTo>
                <a:cubicBezTo>
                  <a:pt x="26" y="35"/>
                  <a:pt x="32" y="37"/>
                  <a:pt x="36" y="40"/>
                </a:cubicBezTo>
                <a:cubicBezTo>
                  <a:pt x="40" y="44"/>
                  <a:pt x="43" y="44"/>
                  <a:pt x="48" y="40"/>
                </a:cubicBezTo>
                <a:cubicBezTo>
                  <a:pt x="51" y="38"/>
                  <a:pt x="52" y="35"/>
                  <a:pt x="50" y="32"/>
                </a:cubicBezTo>
                <a:cubicBezTo>
                  <a:pt x="50" y="30"/>
                  <a:pt x="49" y="28"/>
                  <a:pt x="50" y="27"/>
                </a:cubicBezTo>
                <a:cubicBezTo>
                  <a:pt x="56" y="23"/>
                  <a:pt x="59" y="18"/>
                  <a:pt x="63" y="13"/>
                </a:cubicBezTo>
                <a:cubicBezTo>
                  <a:pt x="64" y="12"/>
                  <a:pt x="67" y="12"/>
                  <a:pt x="68" y="13"/>
                </a:cubicBezTo>
                <a:cubicBezTo>
                  <a:pt x="74" y="16"/>
                  <a:pt x="79" y="20"/>
                  <a:pt x="79" y="27"/>
                </a:cubicBezTo>
                <a:cubicBezTo>
                  <a:pt x="80" y="32"/>
                  <a:pt x="81" y="36"/>
                  <a:pt x="84" y="40"/>
                </a:cubicBezTo>
                <a:cubicBezTo>
                  <a:pt x="85" y="41"/>
                  <a:pt x="86" y="42"/>
                  <a:pt x="86" y="43"/>
                </a:cubicBezTo>
                <a:cubicBezTo>
                  <a:pt x="88" y="37"/>
                  <a:pt x="88" y="37"/>
                  <a:pt x="88" y="37"/>
                </a:cubicBezTo>
                <a:cubicBezTo>
                  <a:pt x="88" y="37"/>
                  <a:pt x="90" y="37"/>
                  <a:pt x="92" y="36"/>
                </a:cubicBezTo>
                <a:cubicBezTo>
                  <a:pt x="94" y="35"/>
                  <a:pt x="94" y="32"/>
                  <a:pt x="95" y="29"/>
                </a:cubicBezTo>
                <a:cubicBezTo>
                  <a:pt x="96" y="25"/>
                  <a:pt x="97" y="26"/>
                  <a:pt x="96" y="2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61">
            <a:extLst>
              <a:ext uri="{FF2B5EF4-FFF2-40B4-BE49-F238E27FC236}">
                <a16:creationId xmlns:a16="http://schemas.microsoft.com/office/drawing/2014/main" id="{A96DC354-DAB6-FF7D-ECF1-BF645BF52535}"/>
              </a:ext>
            </a:extLst>
          </p:cNvPr>
          <p:cNvSpPr>
            <a:spLocks/>
          </p:cNvSpPr>
          <p:nvPr/>
        </p:nvSpPr>
        <p:spPr bwMode="auto">
          <a:xfrm>
            <a:off x="16544550" y="9032877"/>
            <a:ext cx="0" cy="6350"/>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1"/>
                  <a:pt x="0"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62">
            <a:extLst>
              <a:ext uri="{FF2B5EF4-FFF2-40B4-BE49-F238E27FC236}">
                <a16:creationId xmlns:a16="http://schemas.microsoft.com/office/drawing/2014/main" id="{56D9CB45-2D03-1B8F-EF8E-6F9B459B443F}"/>
              </a:ext>
            </a:extLst>
          </p:cNvPr>
          <p:cNvSpPr>
            <a:spLocks/>
          </p:cNvSpPr>
          <p:nvPr/>
        </p:nvSpPr>
        <p:spPr bwMode="auto">
          <a:xfrm>
            <a:off x="16503276" y="8801100"/>
            <a:ext cx="650876" cy="919164"/>
          </a:xfrm>
          <a:custGeom>
            <a:avLst/>
            <a:gdLst>
              <a:gd name="T0" fmla="*/ 200 w 207"/>
              <a:gd name="T1" fmla="*/ 176 h 293"/>
              <a:gd name="T2" fmla="*/ 197 w 207"/>
              <a:gd name="T3" fmla="*/ 163 h 293"/>
              <a:gd name="T4" fmla="*/ 194 w 207"/>
              <a:gd name="T5" fmla="*/ 139 h 293"/>
              <a:gd name="T6" fmla="*/ 200 w 207"/>
              <a:gd name="T7" fmla="*/ 115 h 293"/>
              <a:gd name="T8" fmla="*/ 172 w 207"/>
              <a:gd name="T9" fmla="*/ 109 h 293"/>
              <a:gd name="T10" fmla="*/ 144 w 207"/>
              <a:gd name="T11" fmla="*/ 96 h 293"/>
              <a:gd name="T12" fmla="*/ 117 w 207"/>
              <a:gd name="T13" fmla="*/ 89 h 293"/>
              <a:gd name="T14" fmla="*/ 109 w 207"/>
              <a:gd name="T15" fmla="*/ 62 h 293"/>
              <a:gd name="T16" fmla="*/ 105 w 207"/>
              <a:gd name="T17" fmla="*/ 43 h 293"/>
              <a:gd name="T18" fmla="*/ 117 w 207"/>
              <a:gd name="T19" fmla="*/ 24 h 293"/>
              <a:gd name="T20" fmla="*/ 134 w 207"/>
              <a:gd name="T21" fmla="*/ 10 h 293"/>
              <a:gd name="T22" fmla="*/ 139 w 207"/>
              <a:gd name="T23" fmla="*/ 9 h 293"/>
              <a:gd name="T24" fmla="*/ 132 w 207"/>
              <a:gd name="T25" fmla="*/ 1 h 293"/>
              <a:gd name="T26" fmla="*/ 103 w 207"/>
              <a:gd name="T27" fmla="*/ 17 h 293"/>
              <a:gd name="T28" fmla="*/ 79 w 207"/>
              <a:gd name="T29" fmla="*/ 23 h 293"/>
              <a:gd name="T30" fmla="*/ 60 w 207"/>
              <a:gd name="T31" fmla="*/ 42 h 293"/>
              <a:gd name="T32" fmla="*/ 42 w 207"/>
              <a:gd name="T33" fmla="*/ 64 h 293"/>
              <a:gd name="T34" fmla="*/ 40 w 207"/>
              <a:gd name="T35" fmla="*/ 71 h 293"/>
              <a:gd name="T36" fmla="*/ 40 w 207"/>
              <a:gd name="T37" fmla="*/ 71 h 293"/>
              <a:gd name="T38" fmla="*/ 36 w 207"/>
              <a:gd name="T39" fmla="*/ 69 h 293"/>
              <a:gd name="T40" fmla="*/ 30 w 207"/>
              <a:gd name="T41" fmla="*/ 64 h 293"/>
              <a:gd name="T42" fmla="*/ 30 w 207"/>
              <a:gd name="T43" fmla="*/ 72 h 293"/>
              <a:gd name="T44" fmla="*/ 26 w 207"/>
              <a:gd name="T45" fmla="*/ 85 h 293"/>
              <a:gd name="T46" fmla="*/ 20 w 207"/>
              <a:gd name="T47" fmla="*/ 92 h 293"/>
              <a:gd name="T48" fmla="*/ 28 w 207"/>
              <a:gd name="T49" fmla="*/ 105 h 293"/>
              <a:gd name="T50" fmla="*/ 29 w 207"/>
              <a:gd name="T51" fmla="*/ 138 h 293"/>
              <a:gd name="T52" fmla="*/ 31 w 207"/>
              <a:gd name="T53" fmla="*/ 157 h 293"/>
              <a:gd name="T54" fmla="*/ 2 w 207"/>
              <a:gd name="T55" fmla="*/ 191 h 293"/>
              <a:gd name="T56" fmla="*/ 7 w 207"/>
              <a:gd name="T57" fmla="*/ 199 h 293"/>
              <a:gd name="T58" fmla="*/ 24 w 207"/>
              <a:gd name="T59" fmla="*/ 208 h 293"/>
              <a:gd name="T60" fmla="*/ 40 w 207"/>
              <a:gd name="T61" fmla="*/ 220 h 293"/>
              <a:gd name="T62" fmla="*/ 53 w 207"/>
              <a:gd name="T63" fmla="*/ 216 h 293"/>
              <a:gd name="T64" fmla="*/ 73 w 207"/>
              <a:gd name="T65" fmla="*/ 225 h 293"/>
              <a:gd name="T66" fmla="*/ 83 w 207"/>
              <a:gd name="T67" fmla="*/ 239 h 293"/>
              <a:gd name="T68" fmla="*/ 100 w 207"/>
              <a:gd name="T69" fmla="*/ 254 h 293"/>
              <a:gd name="T70" fmla="*/ 110 w 207"/>
              <a:gd name="T71" fmla="*/ 264 h 293"/>
              <a:gd name="T72" fmla="*/ 128 w 207"/>
              <a:gd name="T73" fmla="*/ 261 h 293"/>
              <a:gd name="T74" fmla="*/ 141 w 207"/>
              <a:gd name="T75" fmla="*/ 260 h 293"/>
              <a:gd name="T76" fmla="*/ 150 w 207"/>
              <a:gd name="T77" fmla="*/ 265 h 293"/>
              <a:gd name="T78" fmla="*/ 154 w 207"/>
              <a:gd name="T79" fmla="*/ 267 h 293"/>
              <a:gd name="T80" fmla="*/ 151 w 207"/>
              <a:gd name="T81" fmla="*/ 288 h 293"/>
              <a:gd name="T82" fmla="*/ 168 w 207"/>
              <a:gd name="T83" fmla="*/ 245 h 293"/>
              <a:gd name="T84" fmla="*/ 154 w 207"/>
              <a:gd name="T85" fmla="*/ 217 h 293"/>
              <a:gd name="T86" fmla="*/ 169 w 207"/>
              <a:gd name="T87" fmla="*/ 213 h 293"/>
              <a:gd name="T88" fmla="*/ 163 w 207"/>
              <a:gd name="T89" fmla="*/ 199 h 293"/>
              <a:gd name="T90" fmla="*/ 181 w 207"/>
              <a:gd name="T91" fmla="*/ 189 h 293"/>
              <a:gd name="T92" fmla="*/ 195 w 207"/>
              <a:gd name="T93" fmla="*/ 185 h 293"/>
              <a:gd name="T94" fmla="*/ 207 w 207"/>
              <a:gd name="T95" fmla="*/ 19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7" h="293">
                <a:moveTo>
                  <a:pt x="202" y="183"/>
                </a:moveTo>
                <a:cubicBezTo>
                  <a:pt x="200" y="180"/>
                  <a:pt x="201" y="178"/>
                  <a:pt x="200" y="176"/>
                </a:cubicBezTo>
                <a:cubicBezTo>
                  <a:pt x="199" y="174"/>
                  <a:pt x="198" y="173"/>
                  <a:pt x="196" y="174"/>
                </a:cubicBezTo>
                <a:cubicBezTo>
                  <a:pt x="193" y="174"/>
                  <a:pt x="194" y="167"/>
                  <a:pt x="197" y="163"/>
                </a:cubicBezTo>
                <a:cubicBezTo>
                  <a:pt x="201" y="160"/>
                  <a:pt x="197" y="155"/>
                  <a:pt x="195" y="150"/>
                </a:cubicBezTo>
                <a:cubicBezTo>
                  <a:pt x="193" y="144"/>
                  <a:pt x="195" y="145"/>
                  <a:pt x="194" y="139"/>
                </a:cubicBezTo>
                <a:cubicBezTo>
                  <a:pt x="193" y="134"/>
                  <a:pt x="195" y="130"/>
                  <a:pt x="194" y="128"/>
                </a:cubicBezTo>
                <a:cubicBezTo>
                  <a:pt x="194" y="125"/>
                  <a:pt x="200" y="123"/>
                  <a:pt x="200" y="115"/>
                </a:cubicBezTo>
                <a:cubicBezTo>
                  <a:pt x="200" y="106"/>
                  <a:pt x="194" y="110"/>
                  <a:pt x="188" y="109"/>
                </a:cubicBezTo>
                <a:cubicBezTo>
                  <a:pt x="182" y="108"/>
                  <a:pt x="177" y="109"/>
                  <a:pt x="172" y="109"/>
                </a:cubicBezTo>
                <a:cubicBezTo>
                  <a:pt x="166" y="108"/>
                  <a:pt x="162" y="102"/>
                  <a:pt x="155" y="98"/>
                </a:cubicBezTo>
                <a:cubicBezTo>
                  <a:pt x="149" y="93"/>
                  <a:pt x="147" y="96"/>
                  <a:pt x="144" y="96"/>
                </a:cubicBezTo>
                <a:cubicBezTo>
                  <a:pt x="140" y="96"/>
                  <a:pt x="133" y="95"/>
                  <a:pt x="129" y="95"/>
                </a:cubicBezTo>
                <a:cubicBezTo>
                  <a:pt x="126" y="96"/>
                  <a:pt x="120" y="94"/>
                  <a:pt x="117" y="89"/>
                </a:cubicBezTo>
                <a:cubicBezTo>
                  <a:pt x="114" y="84"/>
                  <a:pt x="118" y="80"/>
                  <a:pt x="116" y="76"/>
                </a:cubicBezTo>
                <a:cubicBezTo>
                  <a:pt x="115" y="73"/>
                  <a:pt x="110" y="63"/>
                  <a:pt x="109" y="62"/>
                </a:cubicBezTo>
                <a:cubicBezTo>
                  <a:pt x="107" y="60"/>
                  <a:pt x="102" y="57"/>
                  <a:pt x="102" y="55"/>
                </a:cubicBezTo>
                <a:cubicBezTo>
                  <a:pt x="102" y="52"/>
                  <a:pt x="105" y="47"/>
                  <a:pt x="105" y="43"/>
                </a:cubicBezTo>
                <a:cubicBezTo>
                  <a:pt x="105" y="39"/>
                  <a:pt x="107" y="36"/>
                  <a:pt x="109" y="33"/>
                </a:cubicBezTo>
                <a:cubicBezTo>
                  <a:pt x="112" y="30"/>
                  <a:pt x="116" y="25"/>
                  <a:pt x="117" y="24"/>
                </a:cubicBezTo>
                <a:cubicBezTo>
                  <a:pt x="118" y="23"/>
                  <a:pt x="122" y="19"/>
                  <a:pt x="124" y="15"/>
                </a:cubicBezTo>
                <a:cubicBezTo>
                  <a:pt x="126" y="10"/>
                  <a:pt x="132" y="12"/>
                  <a:pt x="134" y="10"/>
                </a:cubicBezTo>
                <a:cubicBezTo>
                  <a:pt x="135" y="10"/>
                  <a:pt x="137" y="9"/>
                  <a:pt x="139" y="9"/>
                </a:cubicBezTo>
                <a:cubicBezTo>
                  <a:pt x="139" y="9"/>
                  <a:pt x="139" y="9"/>
                  <a:pt x="139" y="9"/>
                </a:cubicBezTo>
                <a:cubicBezTo>
                  <a:pt x="141" y="7"/>
                  <a:pt x="140" y="3"/>
                  <a:pt x="137" y="2"/>
                </a:cubicBezTo>
                <a:cubicBezTo>
                  <a:pt x="136" y="1"/>
                  <a:pt x="133" y="0"/>
                  <a:pt x="132" y="1"/>
                </a:cubicBezTo>
                <a:cubicBezTo>
                  <a:pt x="127" y="1"/>
                  <a:pt x="122" y="4"/>
                  <a:pt x="119" y="7"/>
                </a:cubicBezTo>
                <a:cubicBezTo>
                  <a:pt x="114" y="12"/>
                  <a:pt x="109" y="15"/>
                  <a:pt x="103" y="17"/>
                </a:cubicBezTo>
                <a:cubicBezTo>
                  <a:pt x="96" y="18"/>
                  <a:pt x="89" y="18"/>
                  <a:pt x="84" y="23"/>
                </a:cubicBezTo>
                <a:cubicBezTo>
                  <a:pt x="83" y="24"/>
                  <a:pt x="81" y="23"/>
                  <a:pt x="79" y="23"/>
                </a:cubicBezTo>
                <a:cubicBezTo>
                  <a:pt x="75" y="23"/>
                  <a:pt x="71" y="25"/>
                  <a:pt x="69" y="28"/>
                </a:cubicBezTo>
                <a:cubicBezTo>
                  <a:pt x="65" y="32"/>
                  <a:pt x="61" y="37"/>
                  <a:pt x="60" y="42"/>
                </a:cubicBezTo>
                <a:cubicBezTo>
                  <a:pt x="60" y="47"/>
                  <a:pt x="58" y="51"/>
                  <a:pt x="53" y="54"/>
                </a:cubicBezTo>
                <a:cubicBezTo>
                  <a:pt x="49" y="57"/>
                  <a:pt x="45" y="60"/>
                  <a:pt x="42" y="64"/>
                </a:cubicBezTo>
                <a:cubicBezTo>
                  <a:pt x="41" y="65"/>
                  <a:pt x="40" y="68"/>
                  <a:pt x="40" y="71"/>
                </a:cubicBezTo>
                <a:cubicBezTo>
                  <a:pt x="40" y="71"/>
                  <a:pt x="40" y="71"/>
                  <a:pt x="40" y="71"/>
                </a:cubicBezTo>
                <a:cubicBezTo>
                  <a:pt x="40" y="72"/>
                  <a:pt x="40" y="72"/>
                  <a:pt x="40" y="72"/>
                </a:cubicBezTo>
                <a:cubicBezTo>
                  <a:pt x="40" y="71"/>
                  <a:pt x="40" y="71"/>
                  <a:pt x="40" y="71"/>
                </a:cubicBezTo>
                <a:cubicBezTo>
                  <a:pt x="40" y="71"/>
                  <a:pt x="40" y="71"/>
                  <a:pt x="40" y="71"/>
                </a:cubicBezTo>
                <a:cubicBezTo>
                  <a:pt x="39" y="70"/>
                  <a:pt x="37" y="70"/>
                  <a:pt x="36" y="69"/>
                </a:cubicBezTo>
                <a:cubicBezTo>
                  <a:pt x="33" y="66"/>
                  <a:pt x="29" y="63"/>
                  <a:pt x="26" y="60"/>
                </a:cubicBezTo>
                <a:cubicBezTo>
                  <a:pt x="27" y="61"/>
                  <a:pt x="29" y="62"/>
                  <a:pt x="30" y="64"/>
                </a:cubicBezTo>
                <a:cubicBezTo>
                  <a:pt x="30" y="64"/>
                  <a:pt x="30" y="64"/>
                  <a:pt x="30" y="64"/>
                </a:cubicBezTo>
                <a:cubicBezTo>
                  <a:pt x="29" y="70"/>
                  <a:pt x="28" y="70"/>
                  <a:pt x="30" y="72"/>
                </a:cubicBezTo>
                <a:cubicBezTo>
                  <a:pt x="31" y="75"/>
                  <a:pt x="30" y="74"/>
                  <a:pt x="29" y="78"/>
                </a:cubicBezTo>
                <a:cubicBezTo>
                  <a:pt x="28" y="81"/>
                  <a:pt x="28" y="84"/>
                  <a:pt x="26" y="85"/>
                </a:cubicBezTo>
                <a:cubicBezTo>
                  <a:pt x="24" y="86"/>
                  <a:pt x="22" y="86"/>
                  <a:pt x="22" y="86"/>
                </a:cubicBezTo>
                <a:cubicBezTo>
                  <a:pt x="20" y="92"/>
                  <a:pt x="20" y="92"/>
                  <a:pt x="20" y="92"/>
                </a:cubicBezTo>
                <a:cubicBezTo>
                  <a:pt x="20" y="91"/>
                  <a:pt x="19" y="90"/>
                  <a:pt x="18" y="89"/>
                </a:cubicBezTo>
                <a:cubicBezTo>
                  <a:pt x="22" y="94"/>
                  <a:pt x="23" y="101"/>
                  <a:pt x="28" y="105"/>
                </a:cubicBezTo>
                <a:cubicBezTo>
                  <a:pt x="29" y="107"/>
                  <a:pt x="29" y="109"/>
                  <a:pt x="29" y="111"/>
                </a:cubicBezTo>
                <a:cubicBezTo>
                  <a:pt x="29" y="120"/>
                  <a:pt x="30" y="129"/>
                  <a:pt x="29" y="138"/>
                </a:cubicBezTo>
                <a:cubicBezTo>
                  <a:pt x="28" y="143"/>
                  <a:pt x="29" y="147"/>
                  <a:pt x="32" y="152"/>
                </a:cubicBezTo>
                <a:cubicBezTo>
                  <a:pt x="33" y="153"/>
                  <a:pt x="33" y="156"/>
                  <a:pt x="31" y="157"/>
                </a:cubicBezTo>
                <a:cubicBezTo>
                  <a:pt x="27" y="164"/>
                  <a:pt x="23" y="170"/>
                  <a:pt x="16" y="174"/>
                </a:cubicBezTo>
                <a:cubicBezTo>
                  <a:pt x="8" y="177"/>
                  <a:pt x="4" y="183"/>
                  <a:pt x="2" y="191"/>
                </a:cubicBezTo>
                <a:cubicBezTo>
                  <a:pt x="1" y="192"/>
                  <a:pt x="1" y="193"/>
                  <a:pt x="0" y="194"/>
                </a:cubicBezTo>
                <a:cubicBezTo>
                  <a:pt x="2" y="196"/>
                  <a:pt x="4" y="198"/>
                  <a:pt x="7" y="199"/>
                </a:cubicBezTo>
                <a:cubicBezTo>
                  <a:pt x="14" y="201"/>
                  <a:pt x="14" y="204"/>
                  <a:pt x="18" y="207"/>
                </a:cubicBezTo>
                <a:cubicBezTo>
                  <a:pt x="23" y="209"/>
                  <a:pt x="21" y="206"/>
                  <a:pt x="24" y="208"/>
                </a:cubicBezTo>
                <a:cubicBezTo>
                  <a:pt x="27" y="211"/>
                  <a:pt x="25" y="216"/>
                  <a:pt x="26" y="216"/>
                </a:cubicBezTo>
                <a:cubicBezTo>
                  <a:pt x="28" y="216"/>
                  <a:pt x="36" y="218"/>
                  <a:pt x="40" y="220"/>
                </a:cubicBezTo>
                <a:cubicBezTo>
                  <a:pt x="45" y="222"/>
                  <a:pt x="46" y="221"/>
                  <a:pt x="47" y="217"/>
                </a:cubicBezTo>
                <a:cubicBezTo>
                  <a:pt x="47" y="213"/>
                  <a:pt x="50" y="215"/>
                  <a:pt x="53" y="216"/>
                </a:cubicBezTo>
                <a:cubicBezTo>
                  <a:pt x="57" y="216"/>
                  <a:pt x="59" y="220"/>
                  <a:pt x="62" y="221"/>
                </a:cubicBezTo>
                <a:cubicBezTo>
                  <a:pt x="65" y="222"/>
                  <a:pt x="69" y="224"/>
                  <a:pt x="73" y="225"/>
                </a:cubicBezTo>
                <a:cubicBezTo>
                  <a:pt x="76" y="226"/>
                  <a:pt x="78" y="228"/>
                  <a:pt x="79" y="231"/>
                </a:cubicBezTo>
                <a:cubicBezTo>
                  <a:pt x="81" y="235"/>
                  <a:pt x="78" y="238"/>
                  <a:pt x="83" y="239"/>
                </a:cubicBezTo>
                <a:cubicBezTo>
                  <a:pt x="89" y="241"/>
                  <a:pt x="94" y="243"/>
                  <a:pt x="96" y="246"/>
                </a:cubicBezTo>
                <a:cubicBezTo>
                  <a:pt x="99" y="249"/>
                  <a:pt x="97" y="253"/>
                  <a:pt x="100" y="254"/>
                </a:cubicBezTo>
                <a:cubicBezTo>
                  <a:pt x="104" y="255"/>
                  <a:pt x="102" y="259"/>
                  <a:pt x="102" y="260"/>
                </a:cubicBezTo>
                <a:cubicBezTo>
                  <a:pt x="101" y="262"/>
                  <a:pt x="107" y="263"/>
                  <a:pt x="110" y="264"/>
                </a:cubicBezTo>
                <a:cubicBezTo>
                  <a:pt x="113" y="265"/>
                  <a:pt x="118" y="263"/>
                  <a:pt x="118" y="263"/>
                </a:cubicBezTo>
                <a:cubicBezTo>
                  <a:pt x="128" y="261"/>
                  <a:pt x="128" y="261"/>
                  <a:pt x="128" y="261"/>
                </a:cubicBezTo>
                <a:cubicBezTo>
                  <a:pt x="134" y="261"/>
                  <a:pt x="134" y="261"/>
                  <a:pt x="134" y="261"/>
                </a:cubicBezTo>
                <a:cubicBezTo>
                  <a:pt x="141" y="260"/>
                  <a:pt x="141" y="260"/>
                  <a:pt x="141" y="260"/>
                </a:cubicBezTo>
                <a:cubicBezTo>
                  <a:pt x="146" y="262"/>
                  <a:pt x="146" y="262"/>
                  <a:pt x="146" y="262"/>
                </a:cubicBezTo>
                <a:cubicBezTo>
                  <a:pt x="150" y="265"/>
                  <a:pt x="150" y="265"/>
                  <a:pt x="150" y="265"/>
                </a:cubicBezTo>
                <a:cubicBezTo>
                  <a:pt x="154" y="265"/>
                  <a:pt x="154" y="265"/>
                  <a:pt x="154" y="265"/>
                </a:cubicBezTo>
                <a:cubicBezTo>
                  <a:pt x="154" y="267"/>
                  <a:pt x="154" y="267"/>
                  <a:pt x="154" y="267"/>
                </a:cubicBezTo>
                <a:cubicBezTo>
                  <a:pt x="154" y="267"/>
                  <a:pt x="145" y="283"/>
                  <a:pt x="143" y="286"/>
                </a:cubicBezTo>
                <a:cubicBezTo>
                  <a:pt x="141" y="289"/>
                  <a:pt x="147" y="288"/>
                  <a:pt x="151" y="288"/>
                </a:cubicBezTo>
                <a:cubicBezTo>
                  <a:pt x="156" y="288"/>
                  <a:pt x="156" y="293"/>
                  <a:pt x="156" y="293"/>
                </a:cubicBezTo>
                <a:cubicBezTo>
                  <a:pt x="156" y="293"/>
                  <a:pt x="168" y="250"/>
                  <a:pt x="168" y="245"/>
                </a:cubicBezTo>
                <a:cubicBezTo>
                  <a:pt x="169" y="241"/>
                  <a:pt x="167" y="234"/>
                  <a:pt x="159" y="230"/>
                </a:cubicBezTo>
                <a:cubicBezTo>
                  <a:pt x="152" y="226"/>
                  <a:pt x="155" y="221"/>
                  <a:pt x="154" y="217"/>
                </a:cubicBezTo>
                <a:cubicBezTo>
                  <a:pt x="154" y="213"/>
                  <a:pt x="157" y="213"/>
                  <a:pt x="162" y="211"/>
                </a:cubicBezTo>
                <a:cubicBezTo>
                  <a:pt x="167" y="209"/>
                  <a:pt x="166" y="212"/>
                  <a:pt x="169" y="213"/>
                </a:cubicBezTo>
                <a:cubicBezTo>
                  <a:pt x="173" y="214"/>
                  <a:pt x="170" y="208"/>
                  <a:pt x="170" y="205"/>
                </a:cubicBezTo>
                <a:cubicBezTo>
                  <a:pt x="169" y="202"/>
                  <a:pt x="166" y="202"/>
                  <a:pt x="163" y="199"/>
                </a:cubicBezTo>
                <a:cubicBezTo>
                  <a:pt x="160" y="197"/>
                  <a:pt x="161" y="191"/>
                  <a:pt x="161" y="191"/>
                </a:cubicBezTo>
                <a:cubicBezTo>
                  <a:pt x="161" y="191"/>
                  <a:pt x="177" y="192"/>
                  <a:pt x="181" y="189"/>
                </a:cubicBezTo>
                <a:cubicBezTo>
                  <a:pt x="184" y="187"/>
                  <a:pt x="186" y="189"/>
                  <a:pt x="188" y="190"/>
                </a:cubicBezTo>
                <a:cubicBezTo>
                  <a:pt x="190" y="191"/>
                  <a:pt x="189" y="185"/>
                  <a:pt x="195" y="185"/>
                </a:cubicBezTo>
                <a:cubicBezTo>
                  <a:pt x="202" y="184"/>
                  <a:pt x="202" y="198"/>
                  <a:pt x="202" y="199"/>
                </a:cubicBezTo>
                <a:cubicBezTo>
                  <a:pt x="203" y="200"/>
                  <a:pt x="207" y="199"/>
                  <a:pt x="207" y="199"/>
                </a:cubicBezTo>
                <a:cubicBezTo>
                  <a:pt x="207" y="199"/>
                  <a:pt x="204" y="186"/>
                  <a:pt x="202" y="18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63">
            <a:extLst>
              <a:ext uri="{FF2B5EF4-FFF2-40B4-BE49-F238E27FC236}">
                <a16:creationId xmlns:a16="http://schemas.microsoft.com/office/drawing/2014/main" id="{0296C80F-E7E0-F9F8-4C5C-DC91EF823B8B}"/>
              </a:ext>
            </a:extLst>
          </p:cNvPr>
          <p:cNvSpPr>
            <a:spLocks/>
          </p:cNvSpPr>
          <p:nvPr/>
        </p:nvSpPr>
        <p:spPr bwMode="auto">
          <a:xfrm>
            <a:off x="16519150" y="93789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64">
            <a:extLst>
              <a:ext uri="{FF2B5EF4-FFF2-40B4-BE49-F238E27FC236}">
                <a16:creationId xmlns:a16="http://schemas.microsoft.com/office/drawing/2014/main" id="{B738200E-5CD3-12F6-C7EC-F22428A859C5}"/>
              </a:ext>
            </a:extLst>
          </p:cNvPr>
          <p:cNvSpPr>
            <a:spLocks/>
          </p:cNvSpPr>
          <p:nvPr/>
        </p:nvSpPr>
        <p:spPr bwMode="auto">
          <a:xfrm>
            <a:off x="16400088" y="9401176"/>
            <a:ext cx="320676" cy="369888"/>
          </a:xfrm>
          <a:custGeom>
            <a:avLst/>
            <a:gdLst>
              <a:gd name="T0" fmla="*/ 95 w 102"/>
              <a:gd name="T1" fmla="*/ 30 h 118"/>
              <a:gd name="T2" fmla="*/ 86 w 102"/>
              <a:gd name="T3" fmla="*/ 25 h 118"/>
              <a:gd name="T4" fmla="*/ 80 w 102"/>
              <a:gd name="T5" fmla="*/ 26 h 118"/>
              <a:gd name="T6" fmla="*/ 73 w 102"/>
              <a:gd name="T7" fmla="*/ 29 h 118"/>
              <a:gd name="T8" fmla="*/ 59 w 102"/>
              <a:gd name="T9" fmla="*/ 25 h 118"/>
              <a:gd name="T10" fmla="*/ 57 w 102"/>
              <a:gd name="T11" fmla="*/ 17 h 118"/>
              <a:gd name="T12" fmla="*/ 51 w 102"/>
              <a:gd name="T13" fmla="*/ 16 h 118"/>
              <a:gd name="T14" fmla="*/ 40 w 102"/>
              <a:gd name="T15" fmla="*/ 8 h 118"/>
              <a:gd name="T16" fmla="*/ 33 w 102"/>
              <a:gd name="T17" fmla="*/ 3 h 118"/>
              <a:gd name="T18" fmla="*/ 35 w 102"/>
              <a:gd name="T19" fmla="*/ 0 h 118"/>
              <a:gd name="T20" fmla="*/ 27 w 102"/>
              <a:gd name="T21" fmla="*/ 9 h 118"/>
              <a:gd name="T22" fmla="*/ 16 w 102"/>
              <a:gd name="T23" fmla="*/ 15 h 118"/>
              <a:gd name="T24" fmla="*/ 14 w 102"/>
              <a:gd name="T25" fmla="*/ 18 h 118"/>
              <a:gd name="T26" fmla="*/ 4 w 102"/>
              <a:gd name="T27" fmla="*/ 47 h 118"/>
              <a:gd name="T28" fmla="*/ 1 w 102"/>
              <a:gd name="T29" fmla="*/ 50 h 118"/>
              <a:gd name="T30" fmla="*/ 1 w 102"/>
              <a:gd name="T31" fmla="*/ 71 h 118"/>
              <a:gd name="T32" fmla="*/ 12 w 102"/>
              <a:gd name="T33" fmla="*/ 82 h 118"/>
              <a:gd name="T34" fmla="*/ 14 w 102"/>
              <a:gd name="T35" fmla="*/ 81 h 118"/>
              <a:gd name="T36" fmla="*/ 16 w 102"/>
              <a:gd name="T37" fmla="*/ 78 h 118"/>
              <a:gd name="T38" fmla="*/ 17 w 102"/>
              <a:gd name="T39" fmla="*/ 81 h 118"/>
              <a:gd name="T40" fmla="*/ 13 w 102"/>
              <a:gd name="T41" fmla="*/ 90 h 118"/>
              <a:gd name="T42" fmla="*/ 16 w 102"/>
              <a:gd name="T43" fmla="*/ 97 h 118"/>
              <a:gd name="T44" fmla="*/ 10 w 102"/>
              <a:gd name="T45" fmla="*/ 105 h 118"/>
              <a:gd name="T46" fmla="*/ 18 w 102"/>
              <a:gd name="T47" fmla="*/ 105 h 118"/>
              <a:gd name="T48" fmla="*/ 26 w 102"/>
              <a:gd name="T49" fmla="*/ 108 h 118"/>
              <a:gd name="T50" fmla="*/ 32 w 102"/>
              <a:gd name="T51" fmla="*/ 117 h 118"/>
              <a:gd name="T52" fmla="*/ 42 w 102"/>
              <a:gd name="T53" fmla="*/ 102 h 118"/>
              <a:gd name="T54" fmla="*/ 53 w 102"/>
              <a:gd name="T55" fmla="*/ 83 h 118"/>
              <a:gd name="T56" fmla="*/ 66 w 102"/>
              <a:gd name="T57" fmla="*/ 79 h 118"/>
              <a:gd name="T58" fmla="*/ 79 w 102"/>
              <a:gd name="T59" fmla="*/ 71 h 118"/>
              <a:gd name="T60" fmla="*/ 90 w 102"/>
              <a:gd name="T61" fmla="*/ 61 h 118"/>
              <a:gd name="T62" fmla="*/ 95 w 102"/>
              <a:gd name="T63" fmla="*/ 50 h 118"/>
              <a:gd name="T64" fmla="*/ 98 w 102"/>
              <a:gd name="T65" fmla="*/ 50 h 118"/>
              <a:gd name="T66" fmla="*/ 99 w 102"/>
              <a:gd name="T67" fmla="*/ 42 h 118"/>
              <a:gd name="T68" fmla="*/ 95 w 102"/>
              <a:gd name="T69"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8">
                <a:moveTo>
                  <a:pt x="95" y="30"/>
                </a:moveTo>
                <a:cubicBezTo>
                  <a:pt x="92" y="28"/>
                  <a:pt x="90" y="25"/>
                  <a:pt x="86" y="25"/>
                </a:cubicBezTo>
                <a:cubicBezTo>
                  <a:pt x="83" y="24"/>
                  <a:pt x="80" y="22"/>
                  <a:pt x="80" y="26"/>
                </a:cubicBezTo>
                <a:cubicBezTo>
                  <a:pt x="79" y="30"/>
                  <a:pt x="78" y="31"/>
                  <a:pt x="73" y="29"/>
                </a:cubicBezTo>
                <a:cubicBezTo>
                  <a:pt x="69" y="27"/>
                  <a:pt x="61" y="25"/>
                  <a:pt x="59" y="25"/>
                </a:cubicBezTo>
                <a:cubicBezTo>
                  <a:pt x="58" y="25"/>
                  <a:pt x="60" y="20"/>
                  <a:pt x="57" y="17"/>
                </a:cubicBezTo>
                <a:cubicBezTo>
                  <a:pt x="54" y="15"/>
                  <a:pt x="56" y="18"/>
                  <a:pt x="51" y="16"/>
                </a:cubicBezTo>
                <a:cubicBezTo>
                  <a:pt x="47" y="13"/>
                  <a:pt x="47" y="10"/>
                  <a:pt x="40" y="8"/>
                </a:cubicBezTo>
                <a:cubicBezTo>
                  <a:pt x="37" y="7"/>
                  <a:pt x="35" y="5"/>
                  <a:pt x="33" y="3"/>
                </a:cubicBezTo>
                <a:cubicBezTo>
                  <a:pt x="34" y="2"/>
                  <a:pt x="34" y="1"/>
                  <a:pt x="35" y="0"/>
                </a:cubicBezTo>
                <a:cubicBezTo>
                  <a:pt x="34" y="4"/>
                  <a:pt x="31" y="7"/>
                  <a:pt x="27" y="9"/>
                </a:cubicBezTo>
                <a:cubicBezTo>
                  <a:pt x="23" y="11"/>
                  <a:pt x="20" y="13"/>
                  <a:pt x="16" y="15"/>
                </a:cubicBezTo>
                <a:cubicBezTo>
                  <a:pt x="15" y="16"/>
                  <a:pt x="14" y="17"/>
                  <a:pt x="14" y="18"/>
                </a:cubicBezTo>
                <a:cubicBezTo>
                  <a:pt x="10" y="36"/>
                  <a:pt x="10" y="36"/>
                  <a:pt x="4" y="47"/>
                </a:cubicBezTo>
                <a:cubicBezTo>
                  <a:pt x="3" y="48"/>
                  <a:pt x="2" y="49"/>
                  <a:pt x="1" y="50"/>
                </a:cubicBezTo>
                <a:cubicBezTo>
                  <a:pt x="1" y="57"/>
                  <a:pt x="0" y="64"/>
                  <a:pt x="1" y="71"/>
                </a:cubicBezTo>
                <a:cubicBezTo>
                  <a:pt x="2" y="76"/>
                  <a:pt x="7" y="80"/>
                  <a:pt x="12" y="82"/>
                </a:cubicBezTo>
                <a:cubicBezTo>
                  <a:pt x="13" y="82"/>
                  <a:pt x="13" y="81"/>
                  <a:pt x="14" y="81"/>
                </a:cubicBezTo>
                <a:cubicBezTo>
                  <a:pt x="15" y="80"/>
                  <a:pt x="15" y="79"/>
                  <a:pt x="16" y="78"/>
                </a:cubicBezTo>
                <a:cubicBezTo>
                  <a:pt x="17" y="79"/>
                  <a:pt x="17" y="80"/>
                  <a:pt x="17" y="81"/>
                </a:cubicBezTo>
                <a:cubicBezTo>
                  <a:pt x="17" y="85"/>
                  <a:pt x="16" y="88"/>
                  <a:pt x="13" y="90"/>
                </a:cubicBezTo>
                <a:cubicBezTo>
                  <a:pt x="15" y="92"/>
                  <a:pt x="18" y="96"/>
                  <a:pt x="16" y="97"/>
                </a:cubicBezTo>
                <a:cubicBezTo>
                  <a:pt x="12" y="98"/>
                  <a:pt x="7" y="103"/>
                  <a:pt x="10" y="105"/>
                </a:cubicBezTo>
                <a:cubicBezTo>
                  <a:pt x="13" y="107"/>
                  <a:pt x="14" y="102"/>
                  <a:pt x="18" y="105"/>
                </a:cubicBezTo>
                <a:cubicBezTo>
                  <a:pt x="21" y="107"/>
                  <a:pt x="24" y="106"/>
                  <a:pt x="26" y="108"/>
                </a:cubicBezTo>
                <a:cubicBezTo>
                  <a:pt x="27" y="110"/>
                  <a:pt x="30" y="118"/>
                  <a:pt x="32" y="117"/>
                </a:cubicBezTo>
                <a:cubicBezTo>
                  <a:pt x="34" y="116"/>
                  <a:pt x="40" y="107"/>
                  <a:pt x="42" y="102"/>
                </a:cubicBezTo>
                <a:cubicBezTo>
                  <a:pt x="45" y="97"/>
                  <a:pt x="51" y="84"/>
                  <a:pt x="53" y="83"/>
                </a:cubicBezTo>
                <a:cubicBezTo>
                  <a:pt x="55" y="82"/>
                  <a:pt x="62" y="80"/>
                  <a:pt x="66" y="79"/>
                </a:cubicBezTo>
                <a:cubicBezTo>
                  <a:pt x="71" y="78"/>
                  <a:pt x="77" y="73"/>
                  <a:pt x="79" y="71"/>
                </a:cubicBezTo>
                <a:cubicBezTo>
                  <a:pt x="80" y="70"/>
                  <a:pt x="87" y="64"/>
                  <a:pt x="90" y="61"/>
                </a:cubicBezTo>
                <a:cubicBezTo>
                  <a:pt x="93" y="58"/>
                  <a:pt x="95" y="50"/>
                  <a:pt x="95" y="50"/>
                </a:cubicBezTo>
                <a:cubicBezTo>
                  <a:pt x="98" y="50"/>
                  <a:pt x="98" y="50"/>
                  <a:pt x="98" y="50"/>
                </a:cubicBezTo>
                <a:cubicBezTo>
                  <a:pt x="98" y="50"/>
                  <a:pt x="102" y="45"/>
                  <a:pt x="99" y="42"/>
                </a:cubicBezTo>
                <a:cubicBezTo>
                  <a:pt x="97" y="39"/>
                  <a:pt x="95" y="34"/>
                  <a:pt x="95" y="3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65">
            <a:extLst>
              <a:ext uri="{FF2B5EF4-FFF2-40B4-BE49-F238E27FC236}">
                <a16:creationId xmlns:a16="http://schemas.microsoft.com/office/drawing/2014/main" id="{15AC77E8-B4F7-87A2-71C2-331EE2D76C64}"/>
              </a:ext>
            </a:extLst>
          </p:cNvPr>
          <p:cNvSpPr>
            <a:spLocks/>
          </p:cNvSpPr>
          <p:nvPr/>
        </p:nvSpPr>
        <p:spPr bwMode="auto">
          <a:xfrm>
            <a:off x="16454062" y="9655177"/>
            <a:ext cx="0" cy="9526"/>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66">
            <a:extLst>
              <a:ext uri="{FF2B5EF4-FFF2-40B4-BE49-F238E27FC236}">
                <a16:creationId xmlns:a16="http://schemas.microsoft.com/office/drawing/2014/main" id="{5C9F5396-9B62-EAB0-77E6-35869F71EE4D}"/>
              </a:ext>
            </a:extLst>
          </p:cNvPr>
          <p:cNvSpPr>
            <a:spLocks/>
          </p:cNvSpPr>
          <p:nvPr/>
        </p:nvSpPr>
        <p:spPr bwMode="auto">
          <a:xfrm>
            <a:off x="16374689" y="9494839"/>
            <a:ext cx="706438" cy="1022350"/>
          </a:xfrm>
          <a:custGeom>
            <a:avLst/>
            <a:gdLst>
              <a:gd name="T0" fmla="*/ 205 w 225"/>
              <a:gd name="T1" fmla="*/ 194 h 326"/>
              <a:gd name="T2" fmla="*/ 188 w 225"/>
              <a:gd name="T3" fmla="*/ 171 h 326"/>
              <a:gd name="T4" fmla="*/ 166 w 225"/>
              <a:gd name="T5" fmla="*/ 174 h 326"/>
              <a:gd name="T6" fmla="*/ 140 w 225"/>
              <a:gd name="T7" fmla="*/ 164 h 326"/>
              <a:gd name="T8" fmla="*/ 132 w 225"/>
              <a:gd name="T9" fmla="*/ 140 h 326"/>
              <a:gd name="T10" fmla="*/ 133 w 225"/>
              <a:gd name="T11" fmla="*/ 119 h 326"/>
              <a:gd name="T12" fmla="*/ 140 w 225"/>
              <a:gd name="T13" fmla="*/ 106 h 326"/>
              <a:gd name="T14" fmla="*/ 144 w 225"/>
              <a:gd name="T15" fmla="*/ 93 h 326"/>
              <a:gd name="T16" fmla="*/ 155 w 225"/>
              <a:gd name="T17" fmla="*/ 84 h 326"/>
              <a:gd name="T18" fmla="*/ 184 w 225"/>
              <a:gd name="T19" fmla="*/ 74 h 326"/>
              <a:gd name="T20" fmla="*/ 196 w 225"/>
              <a:gd name="T21" fmla="*/ 70 h 326"/>
              <a:gd name="T22" fmla="*/ 184 w 225"/>
              <a:gd name="T23" fmla="*/ 65 h 326"/>
              <a:gd name="T24" fmla="*/ 195 w 225"/>
              <a:gd name="T25" fmla="*/ 44 h 326"/>
              <a:gd name="T26" fmla="*/ 187 w 225"/>
              <a:gd name="T27" fmla="*/ 41 h 326"/>
              <a:gd name="T28" fmla="*/ 175 w 225"/>
              <a:gd name="T29" fmla="*/ 40 h 326"/>
              <a:gd name="T30" fmla="*/ 159 w 225"/>
              <a:gd name="T31" fmla="*/ 42 h 326"/>
              <a:gd name="T32" fmla="*/ 143 w 225"/>
              <a:gd name="T33" fmla="*/ 39 h 326"/>
              <a:gd name="T34" fmla="*/ 137 w 225"/>
              <a:gd name="T35" fmla="*/ 25 h 326"/>
              <a:gd name="T36" fmla="*/ 120 w 225"/>
              <a:gd name="T37" fmla="*/ 10 h 326"/>
              <a:gd name="T38" fmla="*/ 103 w 225"/>
              <a:gd name="T39" fmla="*/ 0 h 326"/>
              <a:gd name="T40" fmla="*/ 107 w 225"/>
              <a:gd name="T41" fmla="*/ 12 h 326"/>
              <a:gd name="T42" fmla="*/ 103 w 225"/>
              <a:gd name="T43" fmla="*/ 20 h 326"/>
              <a:gd name="T44" fmla="*/ 87 w 225"/>
              <a:gd name="T45" fmla="*/ 41 h 326"/>
              <a:gd name="T46" fmla="*/ 61 w 225"/>
              <a:gd name="T47" fmla="*/ 53 h 326"/>
              <a:gd name="T48" fmla="*/ 40 w 225"/>
              <a:gd name="T49" fmla="*/ 87 h 326"/>
              <a:gd name="T50" fmla="*/ 26 w 225"/>
              <a:gd name="T51" fmla="*/ 75 h 326"/>
              <a:gd name="T52" fmla="*/ 24 w 225"/>
              <a:gd name="T53" fmla="*/ 67 h 326"/>
              <a:gd name="T54" fmla="*/ 21 w 225"/>
              <a:gd name="T55" fmla="*/ 60 h 326"/>
              <a:gd name="T56" fmla="*/ 3 w 225"/>
              <a:gd name="T57" fmla="*/ 87 h 326"/>
              <a:gd name="T58" fmla="*/ 4 w 225"/>
              <a:gd name="T59" fmla="*/ 103 h 326"/>
              <a:gd name="T60" fmla="*/ 20 w 225"/>
              <a:gd name="T61" fmla="*/ 119 h 326"/>
              <a:gd name="T62" fmla="*/ 40 w 225"/>
              <a:gd name="T63" fmla="*/ 142 h 326"/>
              <a:gd name="T64" fmla="*/ 56 w 225"/>
              <a:gd name="T65" fmla="*/ 173 h 326"/>
              <a:gd name="T66" fmla="*/ 92 w 225"/>
              <a:gd name="T67" fmla="*/ 236 h 326"/>
              <a:gd name="T68" fmla="*/ 100 w 225"/>
              <a:gd name="T69" fmla="*/ 256 h 326"/>
              <a:gd name="T70" fmla="*/ 151 w 225"/>
              <a:gd name="T71" fmla="*/ 292 h 326"/>
              <a:gd name="T72" fmla="*/ 197 w 225"/>
              <a:gd name="T73" fmla="*/ 326 h 326"/>
              <a:gd name="T74" fmla="*/ 205 w 225"/>
              <a:gd name="T75" fmla="*/ 323 h 326"/>
              <a:gd name="T76" fmla="*/ 215 w 225"/>
              <a:gd name="T77" fmla="*/ 308 h 326"/>
              <a:gd name="T78" fmla="*/ 223 w 225"/>
              <a:gd name="T79" fmla="*/ 292 h 326"/>
              <a:gd name="T80" fmla="*/ 208 w 225"/>
              <a:gd name="T81" fmla="*/ 275 h 326"/>
              <a:gd name="T82" fmla="*/ 210 w 225"/>
              <a:gd name="T83" fmla="*/ 271 h 326"/>
              <a:gd name="T84" fmla="*/ 217 w 225"/>
              <a:gd name="T85" fmla="*/ 276 h 326"/>
              <a:gd name="T86" fmla="*/ 220 w 225"/>
              <a:gd name="T87" fmla="*/ 249 h 326"/>
              <a:gd name="T88" fmla="*/ 221 w 225"/>
              <a:gd name="T89" fmla="*/ 22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5" h="326">
                <a:moveTo>
                  <a:pt x="222" y="216"/>
                </a:moveTo>
                <a:cubicBezTo>
                  <a:pt x="220" y="213"/>
                  <a:pt x="207" y="196"/>
                  <a:pt x="205" y="194"/>
                </a:cubicBezTo>
                <a:cubicBezTo>
                  <a:pt x="204" y="192"/>
                  <a:pt x="191" y="197"/>
                  <a:pt x="190" y="193"/>
                </a:cubicBezTo>
                <a:cubicBezTo>
                  <a:pt x="189" y="189"/>
                  <a:pt x="186" y="175"/>
                  <a:pt x="188" y="171"/>
                </a:cubicBezTo>
                <a:cubicBezTo>
                  <a:pt x="190" y="167"/>
                  <a:pt x="189" y="162"/>
                  <a:pt x="182" y="169"/>
                </a:cubicBezTo>
                <a:cubicBezTo>
                  <a:pt x="176" y="176"/>
                  <a:pt x="173" y="175"/>
                  <a:pt x="166" y="174"/>
                </a:cubicBezTo>
                <a:cubicBezTo>
                  <a:pt x="160" y="174"/>
                  <a:pt x="158" y="165"/>
                  <a:pt x="156" y="164"/>
                </a:cubicBezTo>
                <a:cubicBezTo>
                  <a:pt x="153" y="163"/>
                  <a:pt x="140" y="164"/>
                  <a:pt x="140" y="164"/>
                </a:cubicBezTo>
                <a:cubicBezTo>
                  <a:pt x="142" y="158"/>
                  <a:pt x="142" y="158"/>
                  <a:pt x="142" y="158"/>
                </a:cubicBezTo>
                <a:cubicBezTo>
                  <a:pt x="142" y="158"/>
                  <a:pt x="134" y="141"/>
                  <a:pt x="132" y="140"/>
                </a:cubicBezTo>
                <a:cubicBezTo>
                  <a:pt x="130" y="138"/>
                  <a:pt x="129" y="130"/>
                  <a:pt x="130" y="129"/>
                </a:cubicBezTo>
                <a:cubicBezTo>
                  <a:pt x="131" y="128"/>
                  <a:pt x="130" y="119"/>
                  <a:pt x="133" y="119"/>
                </a:cubicBezTo>
                <a:cubicBezTo>
                  <a:pt x="136" y="119"/>
                  <a:pt x="138" y="117"/>
                  <a:pt x="140" y="116"/>
                </a:cubicBezTo>
                <a:cubicBezTo>
                  <a:pt x="141" y="116"/>
                  <a:pt x="140" y="106"/>
                  <a:pt x="140" y="106"/>
                </a:cubicBezTo>
                <a:cubicBezTo>
                  <a:pt x="144" y="100"/>
                  <a:pt x="144" y="100"/>
                  <a:pt x="144" y="100"/>
                </a:cubicBezTo>
                <a:cubicBezTo>
                  <a:pt x="144" y="93"/>
                  <a:pt x="144" y="93"/>
                  <a:pt x="144" y="93"/>
                </a:cubicBezTo>
                <a:cubicBezTo>
                  <a:pt x="148" y="89"/>
                  <a:pt x="148" y="89"/>
                  <a:pt x="148" y="89"/>
                </a:cubicBezTo>
                <a:cubicBezTo>
                  <a:pt x="155" y="84"/>
                  <a:pt x="155" y="84"/>
                  <a:pt x="155" y="84"/>
                </a:cubicBezTo>
                <a:cubicBezTo>
                  <a:pt x="170" y="77"/>
                  <a:pt x="170" y="77"/>
                  <a:pt x="170" y="77"/>
                </a:cubicBezTo>
                <a:cubicBezTo>
                  <a:pt x="170" y="77"/>
                  <a:pt x="182" y="74"/>
                  <a:pt x="184" y="74"/>
                </a:cubicBezTo>
                <a:cubicBezTo>
                  <a:pt x="186" y="73"/>
                  <a:pt x="194" y="77"/>
                  <a:pt x="194" y="77"/>
                </a:cubicBezTo>
                <a:cubicBezTo>
                  <a:pt x="196" y="70"/>
                  <a:pt x="196" y="70"/>
                  <a:pt x="196" y="70"/>
                </a:cubicBezTo>
                <a:cubicBezTo>
                  <a:pt x="196" y="69"/>
                  <a:pt x="196" y="67"/>
                  <a:pt x="192" y="67"/>
                </a:cubicBezTo>
                <a:cubicBezTo>
                  <a:pt x="188" y="67"/>
                  <a:pt x="182" y="68"/>
                  <a:pt x="184" y="65"/>
                </a:cubicBezTo>
                <a:cubicBezTo>
                  <a:pt x="186" y="62"/>
                  <a:pt x="195" y="46"/>
                  <a:pt x="195" y="46"/>
                </a:cubicBezTo>
                <a:cubicBezTo>
                  <a:pt x="195" y="44"/>
                  <a:pt x="195" y="44"/>
                  <a:pt x="195" y="44"/>
                </a:cubicBezTo>
                <a:cubicBezTo>
                  <a:pt x="191" y="44"/>
                  <a:pt x="191" y="44"/>
                  <a:pt x="191" y="44"/>
                </a:cubicBezTo>
                <a:cubicBezTo>
                  <a:pt x="187" y="41"/>
                  <a:pt x="187" y="41"/>
                  <a:pt x="187" y="41"/>
                </a:cubicBezTo>
                <a:cubicBezTo>
                  <a:pt x="182" y="39"/>
                  <a:pt x="182" y="39"/>
                  <a:pt x="182" y="39"/>
                </a:cubicBezTo>
                <a:cubicBezTo>
                  <a:pt x="175" y="40"/>
                  <a:pt x="175" y="40"/>
                  <a:pt x="175" y="40"/>
                </a:cubicBezTo>
                <a:cubicBezTo>
                  <a:pt x="169" y="40"/>
                  <a:pt x="169" y="40"/>
                  <a:pt x="169" y="40"/>
                </a:cubicBezTo>
                <a:cubicBezTo>
                  <a:pt x="159" y="42"/>
                  <a:pt x="159" y="42"/>
                  <a:pt x="159" y="42"/>
                </a:cubicBezTo>
                <a:cubicBezTo>
                  <a:pt x="159" y="42"/>
                  <a:pt x="154" y="44"/>
                  <a:pt x="151" y="43"/>
                </a:cubicBezTo>
                <a:cubicBezTo>
                  <a:pt x="148" y="42"/>
                  <a:pt x="142" y="41"/>
                  <a:pt x="143" y="39"/>
                </a:cubicBezTo>
                <a:cubicBezTo>
                  <a:pt x="143" y="38"/>
                  <a:pt x="145" y="34"/>
                  <a:pt x="141" y="33"/>
                </a:cubicBezTo>
                <a:cubicBezTo>
                  <a:pt x="138" y="32"/>
                  <a:pt x="140" y="28"/>
                  <a:pt x="137" y="25"/>
                </a:cubicBezTo>
                <a:cubicBezTo>
                  <a:pt x="135" y="22"/>
                  <a:pt x="130" y="20"/>
                  <a:pt x="124" y="18"/>
                </a:cubicBezTo>
                <a:cubicBezTo>
                  <a:pt x="119" y="17"/>
                  <a:pt x="122" y="14"/>
                  <a:pt x="120" y="10"/>
                </a:cubicBezTo>
                <a:cubicBezTo>
                  <a:pt x="119" y="7"/>
                  <a:pt x="117" y="5"/>
                  <a:pt x="114" y="4"/>
                </a:cubicBezTo>
                <a:cubicBezTo>
                  <a:pt x="110" y="3"/>
                  <a:pt x="106" y="1"/>
                  <a:pt x="103" y="0"/>
                </a:cubicBezTo>
                <a:cubicBezTo>
                  <a:pt x="103" y="0"/>
                  <a:pt x="103" y="0"/>
                  <a:pt x="103" y="0"/>
                </a:cubicBezTo>
                <a:cubicBezTo>
                  <a:pt x="103" y="4"/>
                  <a:pt x="105" y="9"/>
                  <a:pt x="107" y="12"/>
                </a:cubicBezTo>
                <a:cubicBezTo>
                  <a:pt x="110" y="15"/>
                  <a:pt x="106" y="20"/>
                  <a:pt x="106" y="20"/>
                </a:cubicBezTo>
                <a:cubicBezTo>
                  <a:pt x="103" y="20"/>
                  <a:pt x="103" y="20"/>
                  <a:pt x="103" y="20"/>
                </a:cubicBezTo>
                <a:cubicBezTo>
                  <a:pt x="103" y="20"/>
                  <a:pt x="101" y="28"/>
                  <a:pt x="98" y="31"/>
                </a:cubicBezTo>
                <a:cubicBezTo>
                  <a:pt x="95" y="34"/>
                  <a:pt x="88" y="40"/>
                  <a:pt x="87" y="41"/>
                </a:cubicBezTo>
                <a:cubicBezTo>
                  <a:pt x="85" y="43"/>
                  <a:pt x="79" y="48"/>
                  <a:pt x="74" y="49"/>
                </a:cubicBezTo>
                <a:cubicBezTo>
                  <a:pt x="70" y="50"/>
                  <a:pt x="63" y="52"/>
                  <a:pt x="61" y="53"/>
                </a:cubicBezTo>
                <a:cubicBezTo>
                  <a:pt x="59" y="54"/>
                  <a:pt x="53" y="67"/>
                  <a:pt x="50" y="72"/>
                </a:cubicBezTo>
                <a:cubicBezTo>
                  <a:pt x="48" y="77"/>
                  <a:pt x="42" y="86"/>
                  <a:pt x="40" y="87"/>
                </a:cubicBezTo>
                <a:cubicBezTo>
                  <a:pt x="38" y="88"/>
                  <a:pt x="35" y="80"/>
                  <a:pt x="34" y="78"/>
                </a:cubicBezTo>
                <a:cubicBezTo>
                  <a:pt x="32" y="76"/>
                  <a:pt x="29" y="77"/>
                  <a:pt x="26" y="75"/>
                </a:cubicBezTo>
                <a:cubicBezTo>
                  <a:pt x="22" y="72"/>
                  <a:pt x="21" y="77"/>
                  <a:pt x="18" y="75"/>
                </a:cubicBezTo>
                <a:cubicBezTo>
                  <a:pt x="15" y="73"/>
                  <a:pt x="20" y="68"/>
                  <a:pt x="24" y="67"/>
                </a:cubicBezTo>
                <a:cubicBezTo>
                  <a:pt x="26" y="66"/>
                  <a:pt x="23" y="62"/>
                  <a:pt x="21" y="60"/>
                </a:cubicBezTo>
                <a:cubicBezTo>
                  <a:pt x="21" y="60"/>
                  <a:pt x="21" y="60"/>
                  <a:pt x="21" y="60"/>
                </a:cubicBezTo>
                <a:cubicBezTo>
                  <a:pt x="17" y="63"/>
                  <a:pt x="13" y="65"/>
                  <a:pt x="9" y="69"/>
                </a:cubicBezTo>
                <a:cubicBezTo>
                  <a:pt x="4" y="73"/>
                  <a:pt x="0" y="79"/>
                  <a:pt x="3" y="87"/>
                </a:cubicBezTo>
                <a:cubicBezTo>
                  <a:pt x="4" y="90"/>
                  <a:pt x="5" y="94"/>
                  <a:pt x="5" y="97"/>
                </a:cubicBezTo>
                <a:cubicBezTo>
                  <a:pt x="5" y="99"/>
                  <a:pt x="5" y="101"/>
                  <a:pt x="4" y="103"/>
                </a:cubicBezTo>
                <a:cubicBezTo>
                  <a:pt x="3" y="107"/>
                  <a:pt x="5" y="110"/>
                  <a:pt x="8" y="112"/>
                </a:cubicBezTo>
                <a:cubicBezTo>
                  <a:pt x="12" y="114"/>
                  <a:pt x="16" y="117"/>
                  <a:pt x="20" y="119"/>
                </a:cubicBezTo>
                <a:cubicBezTo>
                  <a:pt x="25" y="121"/>
                  <a:pt x="30" y="125"/>
                  <a:pt x="32" y="130"/>
                </a:cubicBezTo>
                <a:cubicBezTo>
                  <a:pt x="34" y="135"/>
                  <a:pt x="37" y="139"/>
                  <a:pt x="40" y="142"/>
                </a:cubicBezTo>
                <a:cubicBezTo>
                  <a:pt x="42" y="144"/>
                  <a:pt x="44" y="146"/>
                  <a:pt x="45" y="149"/>
                </a:cubicBezTo>
                <a:cubicBezTo>
                  <a:pt x="48" y="157"/>
                  <a:pt x="53" y="165"/>
                  <a:pt x="56" y="173"/>
                </a:cubicBezTo>
                <a:cubicBezTo>
                  <a:pt x="60" y="184"/>
                  <a:pt x="66" y="194"/>
                  <a:pt x="73" y="204"/>
                </a:cubicBezTo>
                <a:cubicBezTo>
                  <a:pt x="80" y="214"/>
                  <a:pt x="86" y="225"/>
                  <a:pt x="92" y="236"/>
                </a:cubicBezTo>
                <a:cubicBezTo>
                  <a:pt x="93" y="238"/>
                  <a:pt x="94" y="240"/>
                  <a:pt x="94" y="242"/>
                </a:cubicBezTo>
                <a:cubicBezTo>
                  <a:pt x="93" y="248"/>
                  <a:pt x="96" y="252"/>
                  <a:pt x="100" y="256"/>
                </a:cubicBezTo>
                <a:cubicBezTo>
                  <a:pt x="112" y="270"/>
                  <a:pt x="127" y="277"/>
                  <a:pt x="141" y="288"/>
                </a:cubicBezTo>
                <a:cubicBezTo>
                  <a:pt x="144" y="290"/>
                  <a:pt x="148" y="290"/>
                  <a:pt x="151" y="292"/>
                </a:cubicBezTo>
                <a:cubicBezTo>
                  <a:pt x="158" y="295"/>
                  <a:pt x="166" y="298"/>
                  <a:pt x="172" y="304"/>
                </a:cubicBezTo>
                <a:cubicBezTo>
                  <a:pt x="180" y="312"/>
                  <a:pt x="188" y="319"/>
                  <a:pt x="197" y="326"/>
                </a:cubicBezTo>
                <a:cubicBezTo>
                  <a:pt x="197" y="326"/>
                  <a:pt x="197" y="326"/>
                  <a:pt x="197" y="326"/>
                </a:cubicBezTo>
                <a:cubicBezTo>
                  <a:pt x="200" y="325"/>
                  <a:pt x="203" y="324"/>
                  <a:pt x="205" y="323"/>
                </a:cubicBezTo>
                <a:cubicBezTo>
                  <a:pt x="211" y="322"/>
                  <a:pt x="213" y="319"/>
                  <a:pt x="212" y="314"/>
                </a:cubicBezTo>
                <a:cubicBezTo>
                  <a:pt x="212" y="309"/>
                  <a:pt x="216" y="310"/>
                  <a:pt x="215" y="308"/>
                </a:cubicBezTo>
                <a:cubicBezTo>
                  <a:pt x="214" y="307"/>
                  <a:pt x="210" y="305"/>
                  <a:pt x="215" y="301"/>
                </a:cubicBezTo>
                <a:cubicBezTo>
                  <a:pt x="219" y="296"/>
                  <a:pt x="221" y="295"/>
                  <a:pt x="223" y="292"/>
                </a:cubicBezTo>
                <a:cubicBezTo>
                  <a:pt x="224" y="291"/>
                  <a:pt x="221" y="287"/>
                  <a:pt x="219" y="283"/>
                </a:cubicBezTo>
                <a:cubicBezTo>
                  <a:pt x="214" y="282"/>
                  <a:pt x="211" y="279"/>
                  <a:pt x="208" y="275"/>
                </a:cubicBezTo>
                <a:cubicBezTo>
                  <a:pt x="208" y="274"/>
                  <a:pt x="208" y="273"/>
                  <a:pt x="209" y="271"/>
                </a:cubicBezTo>
                <a:cubicBezTo>
                  <a:pt x="209" y="271"/>
                  <a:pt x="210" y="271"/>
                  <a:pt x="210" y="271"/>
                </a:cubicBezTo>
                <a:cubicBezTo>
                  <a:pt x="213" y="273"/>
                  <a:pt x="215" y="275"/>
                  <a:pt x="217" y="277"/>
                </a:cubicBezTo>
                <a:cubicBezTo>
                  <a:pt x="217" y="277"/>
                  <a:pt x="217" y="276"/>
                  <a:pt x="217" y="276"/>
                </a:cubicBezTo>
                <a:cubicBezTo>
                  <a:pt x="218" y="271"/>
                  <a:pt x="217" y="264"/>
                  <a:pt x="217" y="264"/>
                </a:cubicBezTo>
                <a:cubicBezTo>
                  <a:pt x="220" y="249"/>
                  <a:pt x="220" y="249"/>
                  <a:pt x="220" y="249"/>
                </a:cubicBezTo>
                <a:cubicBezTo>
                  <a:pt x="219" y="239"/>
                  <a:pt x="219" y="239"/>
                  <a:pt x="219" y="239"/>
                </a:cubicBezTo>
                <a:cubicBezTo>
                  <a:pt x="221" y="223"/>
                  <a:pt x="221" y="223"/>
                  <a:pt x="221" y="223"/>
                </a:cubicBezTo>
                <a:cubicBezTo>
                  <a:pt x="221" y="223"/>
                  <a:pt x="225" y="219"/>
                  <a:pt x="222" y="21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67">
            <a:extLst>
              <a:ext uri="{FF2B5EF4-FFF2-40B4-BE49-F238E27FC236}">
                <a16:creationId xmlns:a16="http://schemas.microsoft.com/office/drawing/2014/main" id="{4CA7F339-AACB-2FD8-66AE-C5E58C2F5FF2}"/>
              </a:ext>
            </a:extLst>
          </p:cNvPr>
          <p:cNvSpPr>
            <a:spLocks/>
          </p:cNvSpPr>
          <p:nvPr/>
        </p:nvSpPr>
        <p:spPr bwMode="auto">
          <a:xfrm>
            <a:off x="17447838" y="8893176"/>
            <a:ext cx="41276" cy="42864"/>
          </a:xfrm>
          <a:custGeom>
            <a:avLst/>
            <a:gdLst>
              <a:gd name="T0" fmla="*/ 5 w 13"/>
              <a:gd name="T1" fmla="*/ 14 h 14"/>
              <a:gd name="T2" fmla="*/ 12 w 13"/>
              <a:gd name="T3" fmla="*/ 8 h 14"/>
              <a:gd name="T4" fmla="*/ 7 w 13"/>
              <a:gd name="T5" fmla="*/ 0 h 14"/>
              <a:gd name="T6" fmla="*/ 1 w 13"/>
              <a:gd name="T7" fmla="*/ 5 h 14"/>
              <a:gd name="T8" fmla="*/ 0 w 13"/>
              <a:gd name="T9" fmla="*/ 9 h 14"/>
              <a:gd name="T10" fmla="*/ 5 w 13"/>
              <a:gd name="T11" fmla="*/ 14 h 14"/>
            </a:gdLst>
            <a:ahLst/>
            <a:cxnLst>
              <a:cxn ang="0">
                <a:pos x="T0" y="T1"/>
              </a:cxn>
              <a:cxn ang="0">
                <a:pos x="T2" y="T3"/>
              </a:cxn>
              <a:cxn ang="0">
                <a:pos x="T4" y="T5"/>
              </a:cxn>
              <a:cxn ang="0">
                <a:pos x="T6" y="T7"/>
              </a:cxn>
              <a:cxn ang="0">
                <a:pos x="T8" y="T9"/>
              </a:cxn>
              <a:cxn ang="0">
                <a:pos x="T10" y="T11"/>
              </a:cxn>
            </a:cxnLst>
            <a:rect l="0" t="0" r="r" b="b"/>
            <a:pathLst>
              <a:path w="13" h="14">
                <a:moveTo>
                  <a:pt x="5" y="14"/>
                </a:moveTo>
                <a:cubicBezTo>
                  <a:pt x="9" y="14"/>
                  <a:pt x="12" y="11"/>
                  <a:pt x="12" y="8"/>
                </a:cubicBezTo>
                <a:cubicBezTo>
                  <a:pt x="13" y="4"/>
                  <a:pt x="11" y="1"/>
                  <a:pt x="7" y="0"/>
                </a:cubicBezTo>
                <a:cubicBezTo>
                  <a:pt x="4" y="0"/>
                  <a:pt x="2" y="2"/>
                  <a:pt x="1" y="5"/>
                </a:cubicBezTo>
                <a:cubicBezTo>
                  <a:pt x="1" y="6"/>
                  <a:pt x="1" y="7"/>
                  <a:pt x="0" y="9"/>
                </a:cubicBezTo>
                <a:cubicBezTo>
                  <a:pt x="0" y="12"/>
                  <a:pt x="2" y="14"/>
                  <a:pt x="5" y="1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68">
            <a:extLst>
              <a:ext uri="{FF2B5EF4-FFF2-40B4-BE49-F238E27FC236}">
                <a16:creationId xmlns:a16="http://schemas.microsoft.com/office/drawing/2014/main" id="{96DAF20F-3547-076C-691F-C2743C743D17}"/>
              </a:ext>
            </a:extLst>
          </p:cNvPr>
          <p:cNvSpPr>
            <a:spLocks noEditPoints="1"/>
          </p:cNvSpPr>
          <p:nvPr/>
        </p:nvSpPr>
        <p:spPr bwMode="auto">
          <a:xfrm>
            <a:off x="16762039" y="8801101"/>
            <a:ext cx="781050" cy="658814"/>
          </a:xfrm>
          <a:custGeom>
            <a:avLst/>
            <a:gdLst>
              <a:gd name="T0" fmla="*/ 248 w 249"/>
              <a:gd name="T1" fmla="*/ 72 h 210"/>
              <a:gd name="T2" fmla="*/ 246 w 249"/>
              <a:gd name="T3" fmla="*/ 67 h 210"/>
              <a:gd name="T4" fmla="*/ 232 w 249"/>
              <a:gd name="T5" fmla="*/ 62 h 210"/>
              <a:gd name="T6" fmla="*/ 208 w 249"/>
              <a:gd name="T7" fmla="*/ 42 h 210"/>
              <a:gd name="T8" fmla="*/ 207 w 249"/>
              <a:gd name="T9" fmla="*/ 35 h 210"/>
              <a:gd name="T10" fmla="*/ 211 w 249"/>
              <a:gd name="T11" fmla="*/ 31 h 210"/>
              <a:gd name="T12" fmla="*/ 190 w 249"/>
              <a:gd name="T13" fmla="*/ 29 h 210"/>
              <a:gd name="T14" fmla="*/ 178 w 249"/>
              <a:gd name="T15" fmla="*/ 26 h 210"/>
              <a:gd name="T16" fmla="*/ 151 w 249"/>
              <a:gd name="T17" fmla="*/ 36 h 210"/>
              <a:gd name="T18" fmla="*/ 116 w 249"/>
              <a:gd name="T19" fmla="*/ 34 h 210"/>
              <a:gd name="T20" fmla="*/ 110 w 249"/>
              <a:gd name="T21" fmla="*/ 27 h 210"/>
              <a:gd name="T22" fmla="*/ 94 w 249"/>
              <a:gd name="T23" fmla="*/ 17 h 210"/>
              <a:gd name="T24" fmla="*/ 79 w 249"/>
              <a:gd name="T25" fmla="*/ 5 h 210"/>
              <a:gd name="T26" fmla="*/ 71 w 249"/>
              <a:gd name="T27" fmla="*/ 13 h 210"/>
              <a:gd name="T28" fmla="*/ 54 w 249"/>
              <a:gd name="T29" fmla="*/ 26 h 210"/>
              <a:gd name="T30" fmla="*/ 49 w 249"/>
              <a:gd name="T31" fmla="*/ 18 h 210"/>
              <a:gd name="T32" fmla="*/ 55 w 249"/>
              <a:gd name="T33" fmla="*/ 2 h 210"/>
              <a:gd name="T34" fmla="*/ 37 w 249"/>
              <a:gd name="T35" fmla="*/ 7 h 210"/>
              <a:gd name="T36" fmla="*/ 2 w 249"/>
              <a:gd name="T37" fmla="*/ 23 h 210"/>
              <a:gd name="T38" fmla="*/ 8 w 249"/>
              <a:gd name="T39" fmla="*/ 70 h 210"/>
              <a:gd name="T40" fmla="*/ 93 w 249"/>
              <a:gd name="T41" fmla="*/ 169 h 210"/>
              <a:gd name="T42" fmla="*/ 122 w 249"/>
              <a:gd name="T43" fmla="*/ 197 h 210"/>
              <a:gd name="T44" fmla="*/ 149 w 249"/>
              <a:gd name="T45" fmla="*/ 208 h 210"/>
              <a:gd name="T46" fmla="*/ 166 w 249"/>
              <a:gd name="T47" fmla="*/ 195 h 210"/>
              <a:gd name="T48" fmla="*/ 175 w 249"/>
              <a:gd name="T49" fmla="*/ 185 h 210"/>
              <a:gd name="T50" fmla="*/ 186 w 249"/>
              <a:gd name="T51" fmla="*/ 180 h 210"/>
              <a:gd name="T52" fmla="*/ 178 w 249"/>
              <a:gd name="T53" fmla="*/ 175 h 210"/>
              <a:gd name="T54" fmla="*/ 168 w 249"/>
              <a:gd name="T55" fmla="*/ 171 h 210"/>
              <a:gd name="T56" fmla="*/ 168 w 249"/>
              <a:gd name="T57" fmla="*/ 163 h 210"/>
              <a:gd name="T58" fmla="*/ 169 w 249"/>
              <a:gd name="T59" fmla="*/ 152 h 210"/>
              <a:gd name="T60" fmla="*/ 162 w 249"/>
              <a:gd name="T61" fmla="*/ 145 h 210"/>
              <a:gd name="T62" fmla="*/ 177 w 249"/>
              <a:gd name="T63" fmla="*/ 150 h 210"/>
              <a:gd name="T64" fmla="*/ 194 w 249"/>
              <a:gd name="T65" fmla="*/ 150 h 210"/>
              <a:gd name="T66" fmla="*/ 206 w 249"/>
              <a:gd name="T67" fmla="*/ 144 h 210"/>
              <a:gd name="T68" fmla="*/ 216 w 249"/>
              <a:gd name="T69" fmla="*/ 142 h 210"/>
              <a:gd name="T70" fmla="*/ 226 w 249"/>
              <a:gd name="T71" fmla="*/ 139 h 210"/>
              <a:gd name="T72" fmla="*/ 235 w 249"/>
              <a:gd name="T73" fmla="*/ 127 h 210"/>
              <a:gd name="T74" fmla="*/ 225 w 249"/>
              <a:gd name="T75" fmla="*/ 115 h 210"/>
              <a:gd name="T76" fmla="*/ 226 w 249"/>
              <a:gd name="T77" fmla="*/ 108 h 210"/>
              <a:gd name="T78" fmla="*/ 229 w 249"/>
              <a:gd name="T79" fmla="*/ 99 h 210"/>
              <a:gd name="T80" fmla="*/ 234 w 249"/>
              <a:gd name="T81" fmla="*/ 99 h 210"/>
              <a:gd name="T82" fmla="*/ 242 w 249"/>
              <a:gd name="T83" fmla="*/ 98 h 210"/>
              <a:gd name="T84" fmla="*/ 239 w 249"/>
              <a:gd name="T85" fmla="*/ 92 h 210"/>
              <a:gd name="T86" fmla="*/ 233 w 249"/>
              <a:gd name="T87" fmla="*/ 85 h 210"/>
              <a:gd name="T88" fmla="*/ 240 w 249"/>
              <a:gd name="T89" fmla="*/ 79 h 210"/>
              <a:gd name="T90" fmla="*/ 48 w 249"/>
              <a:gd name="T91" fmla="*/ 57 h 210"/>
              <a:gd name="T92" fmla="*/ 48 w 249"/>
              <a:gd name="T93" fmla="*/ 40 h 210"/>
              <a:gd name="T94" fmla="*/ 52 w 249"/>
              <a:gd name="T95" fmla="*/ 41 h 210"/>
              <a:gd name="T96" fmla="*/ 52 w 249"/>
              <a:gd name="T97" fmla="*/ 53 h 210"/>
              <a:gd name="T98" fmla="*/ 198 w 249"/>
              <a:gd name="T99" fmla="*/ 92 h 210"/>
              <a:gd name="T100" fmla="*/ 197 w 249"/>
              <a:gd name="T101" fmla="*/ 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210">
                <a:moveTo>
                  <a:pt x="240" y="79"/>
                </a:moveTo>
                <a:cubicBezTo>
                  <a:pt x="248" y="72"/>
                  <a:pt x="248" y="72"/>
                  <a:pt x="248" y="72"/>
                </a:cubicBezTo>
                <a:cubicBezTo>
                  <a:pt x="249" y="68"/>
                  <a:pt x="249" y="68"/>
                  <a:pt x="249" y="68"/>
                </a:cubicBezTo>
                <a:cubicBezTo>
                  <a:pt x="248" y="68"/>
                  <a:pt x="247" y="67"/>
                  <a:pt x="246" y="67"/>
                </a:cubicBezTo>
                <a:cubicBezTo>
                  <a:pt x="242" y="66"/>
                  <a:pt x="239" y="66"/>
                  <a:pt x="235" y="66"/>
                </a:cubicBezTo>
                <a:cubicBezTo>
                  <a:pt x="233" y="65"/>
                  <a:pt x="231" y="64"/>
                  <a:pt x="232" y="62"/>
                </a:cubicBezTo>
                <a:cubicBezTo>
                  <a:pt x="232" y="55"/>
                  <a:pt x="228" y="52"/>
                  <a:pt x="223" y="49"/>
                </a:cubicBezTo>
                <a:cubicBezTo>
                  <a:pt x="218" y="47"/>
                  <a:pt x="213" y="45"/>
                  <a:pt x="208" y="42"/>
                </a:cubicBezTo>
                <a:cubicBezTo>
                  <a:pt x="206" y="41"/>
                  <a:pt x="204" y="40"/>
                  <a:pt x="204" y="38"/>
                </a:cubicBezTo>
                <a:cubicBezTo>
                  <a:pt x="203" y="36"/>
                  <a:pt x="206" y="35"/>
                  <a:pt x="207" y="35"/>
                </a:cubicBezTo>
                <a:cubicBezTo>
                  <a:pt x="208" y="35"/>
                  <a:pt x="209" y="34"/>
                  <a:pt x="209" y="34"/>
                </a:cubicBezTo>
                <a:cubicBezTo>
                  <a:pt x="211" y="33"/>
                  <a:pt x="211" y="32"/>
                  <a:pt x="211" y="31"/>
                </a:cubicBezTo>
                <a:cubicBezTo>
                  <a:pt x="210" y="30"/>
                  <a:pt x="210" y="30"/>
                  <a:pt x="209" y="30"/>
                </a:cubicBezTo>
                <a:cubicBezTo>
                  <a:pt x="203" y="28"/>
                  <a:pt x="197" y="29"/>
                  <a:pt x="190" y="29"/>
                </a:cubicBezTo>
                <a:cubicBezTo>
                  <a:pt x="187" y="29"/>
                  <a:pt x="184" y="28"/>
                  <a:pt x="181" y="25"/>
                </a:cubicBezTo>
                <a:cubicBezTo>
                  <a:pt x="180" y="24"/>
                  <a:pt x="179" y="25"/>
                  <a:pt x="178" y="26"/>
                </a:cubicBezTo>
                <a:cubicBezTo>
                  <a:pt x="177" y="28"/>
                  <a:pt x="177" y="31"/>
                  <a:pt x="176" y="32"/>
                </a:cubicBezTo>
                <a:cubicBezTo>
                  <a:pt x="169" y="37"/>
                  <a:pt x="159" y="42"/>
                  <a:pt x="151" y="36"/>
                </a:cubicBezTo>
                <a:cubicBezTo>
                  <a:pt x="146" y="32"/>
                  <a:pt x="141" y="32"/>
                  <a:pt x="135" y="32"/>
                </a:cubicBezTo>
                <a:cubicBezTo>
                  <a:pt x="129" y="33"/>
                  <a:pt x="123" y="33"/>
                  <a:pt x="116" y="34"/>
                </a:cubicBezTo>
                <a:cubicBezTo>
                  <a:pt x="113" y="34"/>
                  <a:pt x="111" y="32"/>
                  <a:pt x="110" y="29"/>
                </a:cubicBezTo>
                <a:cubicBezTo>
                  <a:pt x="110" y="29"/>
                  <a:pt x="110" y="28"/>
                  <a:pt x="110" y="27"/>
                </a:cubicBezTo>
                <a:cubicBezTo>
                  <a:pt x="109" y="23"/>
                  <a:pt x="106" y="20"/>
                  <a:pt x="102" y="19"/>
                </a:cubicBezTo>
                <a:cubicBezTo>
                  <a:pt x="99" y="18"/>
                  <a:pt x="96" y="18"/>
                  <a:pt x="94" y="17"/>
                </a:cubicBezTo>
                <a:cubicBezTo>
                  <a:pt x="88" y="17"/>
                  <a:pt x="85" y="14"/>
                  <a:pt x="83" y="9"/>
                </a:cubicBezTo>
                <a:cubicBezTo>
                  <a:pt x="83" y="7"/>
                  <a:pt x="81" y="5"/>
                  <a:pt x="79" y="5"/>
                </a:cubicBezTo>
                <a:cubicBezTo>
                  <a:pt x="77" y="5"/>
                  <a:pt x="73" y="7"/>
                  <a:pt x="72" y="9"/>
                </a:cubicBezTo>
                <a:cubicBezTo>
                  <a:pt x="72" y="10"/>
                  <a:pt x="71" y="12"/>
                  <a:pt x="71" y="13"/>
                </a:cubicBezTo>
                <a:cubicBezTo>
                  <a:pt x="71" y="18"/>
                  <a:pt x="68" y="20"/>
                  <a:pt x="63" y="22"/>
                </a:cubicBezTo>
                <a:cubicBezTo>
                  <a:pt x="60" y="23"/>
                  <a:pt x="57" y="24"/>
                  <a:pt x="54" y="26"/>
                </a:cubicBezTo>
                <a:cubicBezTo>
                  <a:pt x="52" y="26"/>
                  <a:pt x="50" y="26"/>
                  <a:pt x="49" y="23"/>
                </a:cubicBezTo>
                <a:cubicBezTo>
                  <a:pt x="48" y="22"/>
                  <a:pt x="47" y="20"/>
                  <a:pt x="49" y="18"/>
                </a:cubicBezTo>
                <a:cubicBezTo>
                  <a:pt x="51" y="15"/>
                  <a:pt x="55" y="12"/>
                  <a:pt x="57" y="9"/>
                </a:cubicBezTo>
                <a:cubicBezTo>
                  <a:pt x="59" y="7"/>
                  <a:pt x="58" y="3"/>
                  <a:pt x="55" y="2"/>
                </a:cubicBezTo>
                <a:cubicBezTo>
                  <a:pt x="54" y="1"/>
                  <a:pt x="51" y="0"/>
                  <a:pt x="50" y="1"/>
                </a:cubicBezTo>
                <a:cubicBezTo>
                  <a:pt x="45" y="1"/>
                  <a:pt x="40" y="4"/>
                  <a:pt x="37" y="7"/>
                </a:cubicBezTo>
                <a:cubicBezTo>
                  <a:pt x="32" y="12"/>
                  <a:pt x="27" y="15"/>
                  <a:pt x="21" y="17"/>
                </a:cubicBezTo>
                <a:cubicBezTo>
                  <a:pt x="14" y="18"/>
                  <a:pt x="7" y="18"/>
                  <a:pt x="2" y="23"/>
                </a:cubicBezTo>
                <a:cubicBezTo>
                  <a:pt x="0" y="30"/>
                  <a:pt x="0" y="30"/>
                  <a:pt x="0" y="30"/>
                </a:cubicBezTo>
                <a:cubicBezTo>
                  <a:pt x="8" y="70"/>
                  <a:pt x="8" y="70"/>
                  <a:pt x="8" y="70"/>
                </a:cubicBezTo>
                <a:cubicBezTo>
                  <a:pt x="71" y="123"/>
                  <a:pt x="71" y="123"/>
                  <a:pt x="71" y="123"/>
                </a:cubicBezTo>
                <a:cubicBezTo>
                  <a:pt x="93" y="169"/>
                  <a:pt x="93" y="169"/>
                  <a:pt x="93" y="169"/>
                </a:cubicBezTo>
                <a:cubicBezTo>
                  <a:pt x="116" y="181"/>
                  <a:pt x="116" y="181"/>
                  <a:pt x="116" y="181"/>
                </a:cubicBezTo>
                <a:cubicBezTo>
                  <a:pt x="122" y="197"/>
                  <a:pt x="122" y="197"/>
                  <a:pt x="122" y="197"/>
                </a:cubicBezTo>
                <a:cubicBezTo>
                  <a:pt x="122" y="197"/>
                  <a:pt x="137" y="209"/>
                  <a:pt x="140" y="209"/>
                </a:cubicBezTo>
                <a:cubicBezTo>
                  <a:pt x="143" y="209"/>
                  <a:pt x="147" y="210"/>
                  <a:pt x="149" y="208"/>
                </a:cubicBezTo>
                <a:cubicBezTo>
                  <a:pt x="151" y="206"/>
                  <a:pt x="155" y="202"/>
                  <a:pt x="156" y="201"/>
                </a:cubicBezTo>
                <a:cubicBezTo>
                  <a:pt x="157" y="200"/>
                  <a:pt x="165" y="197"/>
                  <a:pt x="166" y="195"/>
                </a:cubicBezTo>
                <a:cubicBezTo>
                  <a:pt x="168" y="194"/>
                  <a:pt x="169" y="192"/>
                  <a:pt x="170" y="190"/>
                </a:cubicBezTo>
                <a:cubicBezTo>
                  <a:pt x="171" y="188"/>
                  <a:pt x="173" y="186"/>
                  <a:pt x="175" y="185"/>
                </a:cubicBezTo>
                <a:cubicBezTo>
                  <a:pt x="177" y="184"/>
                  <a:pt x="179" y="183"/>
                  <a:pt x="181" y="183"/>
                </a:cubicBezTo>
                <a:cubicBezTo>
                  <a:pt x="183" y="182"/>
                  <a:pt x="184" y="181"/>
                  <a:pt x="186" y="180"/>
                </a:cubicBezTo>
                <a:cubicBezTo>
                  <a:pt x="189" y="179"/>
                  <a:pt x="187" y="178"/>
                  <a:pt x="185" y="177"/>
                </a:cubicBezTo>
                <a:cubicBezTo>
                  <a:pt x="183" y="177"/>
                  <a:pt x="180" y="176"/>
                  <a:pt x="178" y="175"/>
                </a:cubicBezTo>
                <a:cubicBezTo>
                  <a:pt x="176" y="175"/>
                  <a:pt x="171" y="175"/>
                  <a:pt x="171" y="175"/>
                </a:cubicBezTo>
                <a:cubicBezTo>
                  <a:pt x="171" y="175"/>
                  <a:pt x="169" y="172"/>
                  <a:pt x="168" y="171"/>
                </a:cubicBezTo>
                <a:cubicBezTo>
                  <a:pt x="167" y="171"/>
                  <a:pt x="168" y="168"/>
                  <a:pt x="168" y="168"/>
                </a:cubicBezTo>
                <a:cubicBezTo>
                  <a:pt x="168" y="163"/>
                  <a:pt x="168" y="163"/>
                  <a:pt x="168" y="163"/>
                </a:cubicBezTo>
                <a:cubicBezTo>
                  <a:pt x="171" y="160"/>
                  <a:pt x="171" y="160"/>
                  <a:pt x="171" y="160"/>
                </a:cubicBezTo>
                <a:cubicBezTo>
                  <a:pt x="169" y="152"/>
                  <a:pt x="169" y="152"/>
                  <a:pt x="169" y="152"/>
                </a:cubicBezTo>
                <a:cubicBezTo>
                  <a:pt x="165" y="150"/>
                  <a:pt x="165" y="150"/>
                  <a:pt x="165" y="150"/>
                </a:cubicBezTo>
                <a:cubicBezTo>
                  <a:pt x="162" y="145"/>
                  <a:pt x="162" y="145"/>
                  <a:pt x="162" y="145"/>
                </a:cubicBezTo>
                <a:cubicBezTo>
                  <a:pt x="171" y="148"/>
                  <a:pt x="171" y="148"/>
                  <a:pt x="171" y="148"/>
                </a:cubicBezTo>
                <a:cubicBezTo>
                  <a:pt x="177" y="150"/>
                  <a:pt x="177" y="150"/>
                  <a:pt x="177" y="150"/>
                </a:cubicBezTo>
                <a:cubicBezTo>
                  <a:pt x="187" y="150"/>
                  <a:pt x="187" y="150"/>
                  <a:pt x="187" y="150"/>
                </a:cubicBezTo>
                <a:cubicBezTo>
                  <a:pt x="194" y="150"/>
                  <a:pt x="194" y="150"/>
                  <a:pt x="194" y="150"/>
                </a:cubicBezTo>
                <a:cubicBezTo>
                  <a:pt x="200" y="146"/>
                  <a:pt x="200" y="146"/>
                  <a:pt x="200" y="146"/>
                </a:cubicBezTo>
                <a:cubicBezTo>
                  <a:pt x="206" y="144"/>
                  <a:pt x="206" y="144"/>
                  <a:pt x="206" y="144"/>
                </a:cubicBezTo>
                <a:cubicBezTo>
                  <a:pt x="211" y="145"/>
                  <a:pt x="211" y="145"/>
                  <a:pt x="211" y="145"/>
                </a:cubicBezTo>
                <a:cubicBezTo>
                  <a:pt x="216" y="142"/>
                  <a:pt x="216" y="142"/>
                  <a:pt x="216" y="142"/>
                </a:cubicBezTo>
                <a:cubicBezTo>
                  <a:pt x="222" y="141"/>
                  <a:pt x="222" y="141"/>
                  <a:pt x="222" y="141"/>
                </a:cubicBezTo>
                <a:cubicBezTo>
                  <a:pt x="226" y="139"/>
                  <a:pt x="226" y="139"/>
                  <a:pt x="226" y="139"/>
                </a:cubicBezTo>
                <a:cubicBezTo>
                  <a:pt x="233" y="133"/>
                  <a:pt x="233" y="133"/>
                  <a:pt x="233" y="133"/>
                </a:cubicBezTo>
                <a:cubicBezTo>
                  <a:pt x="235" y="127"/>
                  <a:pt x="235" y="127"/>
                  <a:pt x="235" y="127"/>
                </a:cubicBezTo>
                <a:cubicBezTo>
                  <a:pt x="230" y="122"/>
                  <a:pt x="230" y="122"/>
                  <a:pt x="230" y="122"/>
                </a:cubicBezTo>
                <a:cubicBezTo>
                  <a:pt x="225" y="115"/>
                  <a:pt x="225" y="115"/>
                  <a:pt x="225" y="115"/>
                </a:cubicBezTo>
                <a:cubicBezTo>
                  <a:pt x="222" y="110"/>
                  <a:pt x="222" y="110"/>
                  <a:pt x="222" y="110"/>
                </a:cubicBezTo>
                <a:cubicBezTo>
                  <a:pt x="226" y="108"/>
                  <a:pt x="226" y="108"/>
                  <a:pt x="226" y="108"/>
                </a:cubicBezTo>
                <a:cubicBezTo>
                  <a:pt x="226" y="102"/>
                  <a:pt x="226" y="102"/>
                  <a:pt x="226" y="102"/>
                </a:cubicBezTo>
                <a:cubicBezTo>
                  <a:pt x="229" y="99"/>
                  <a:pt x="229" y="99"/>
                  <a:pt x="229" y="99"/>
                </a:cubicBezTo>
                <a:cubicBezTo>
                  <a:pt x="232" y="101"/>
                  <a:pt x="232" y="101"/>
                  <a:pt x="232" y="101"/>
                </a:cubicBezTo>
                <a:cubicBezTo>
                  <a:pt x="234" y="99"/>
                  <a:pt x="234" y="99"/>
                  <a:pt x="234" y="99"/>
                </a:cubicBezTo>
                <a:cubicBezTo>
                  <a:pt x="237" y="100"/>
                  <a:pt x="237" y="100"/>
                  <a:pt x="237" y="100"/>
                </a:cubicBezTo>
                <a:cubicBezTo>
                  <a:pt x="242" y="98"/>
                  <a:pt x="242" y="98"/>
                  <a:pt x="242" y="98"/>
                </a:cubicBezTo>
                <a:cubicBezTo>
                  <a:pt x="243" y="94"/>
                  <a:pt x="243" y="94"/>
                  <a:pt x="243" y="94"/>
                </a:cubicBezTo>
                <a:cubicBezTo>
                  <a:pt x="239" y="92"/>
                  <a:pt x="239" y="92"/>
                  <a:pt x="239" y="92"/>
                </a:cubicBezTo>
                <a:cubicBezTo>
                  <a:pt x="235" y="91"/>
                  <a:pt x="235" y="91"/>
                  <a:pt x="235" y="91"/>
                </a:cubicBezTo>
                <a:cubicBezTo>
                  <a:pt x="233" y="85"/>
                  <a:pt x="233" y="85"/>
                  <a:pt x="233" y="85"/>
                </a:cubicBezTo>
                <a:cubicBezTo>
                  <a:pt x="237" y="81"/>
                  <a:pt x="237" y="81"/>
                  <a:pt x="237" y="81"/>
                </a:cubicBezTo>
                <a:lnTo>
                  <a:pt x="240" y="79"/>
                </a:lnTo>
                <a:close/>
                <a:moveTo>
                  <a:pt x="52" y="53"/>
                </a:moveTo>
                <a:cubicBezTo>
                  <a:pt x="52" y="55"/>
                  <a:pt x="49" y="57"/>
                  <a:pt x="48" y="57"/>
                </a:cubicBezTo>
                <a:cubicBezTo>
                  <a:pt x="47" y="56"/>
                  <a:pt x="46" y="55"/>
                  <a:pt x="45" y="54"/>
                </a:cubicBezTo>
                <a:cubicBezTo>
                  <a:pt x="42" y="49"/>
                  <a:pt x="42" y="47"/>
                  <a:pt x="48" y="40"/>
                </a:cubicBezTo>
                <a:cubicBezTo>
                  <a:pt x="49" y="40"/>
                  <a:pt x="50" y="40"/>
                  <a:pt x="52" y="39"/>
                </a:cubicBezTo>
                <a:cubicBezTo>
                  <a:pt x="52" y="39"/>
                  <a:pt x="52" y="41"/>
                  <a:pt x="52" y="41"/>
                </a:cubicBezTo>
                <a:cubicBezTo>
                  <a:pt x="53" y="43"/>
                  <a:pt x="53" y="45"/>
                  <a:pt x="53" y="48"/>
                </a:cubicBezTo>
                <a:cubicBezTo>
                  <a:pt x="53" y="49"/>
                  <a:pt x="53" y="51"/>
                  <a:pt x="52" y="53"/>
                </a:cubicBezTo>
                <a:close/>
                <a:moveTo>
                  <a:pt x="197" y="93"/>
                </a:moveTo>
                <a:cubicBezTo>
                  <a:pt x="198" y="92"/>
                  <a:pt x="198" y="92"/>
                  <a:pt x="198" y="92"/>
                </a:cubicBezTo>
                <a:cubicBezTo>
                  <a:pt x="198" y="94"/>
                  <a:pt x="198" y="94"/>
                  <a:pt x="198" y="94"/>
                </a:cubicBezTo>
                <a:lnTo>
                  <a:pt x="197" y="9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69">
            <a:extLst>
              <a:ext uri="{FF2B5EF4-FFF2-40B4-BE49-F238E27FC236}">
                <a16:creationId xmlns:a16="http://schemas.microsoft.com/office/drawing/2014/main" id="{FD0F1B64-9DC4-9FAE-4179-550277239B2E}"/>
              </a:ext>
            </a:extLst>
          </p:cNvPr>
          <p:cNvSpPr>
            <a:spLocks/>
          </p:cNvSpPr>
          <p:nvPr/>
        </p:nvSpPr>
        <p:spPr bwMode="auto">
          <a:xfrm>
            <a:off x="17451013" y="8820151"/>
            <a:ext cx="6350" cy="6350"/>
          </a:xfrm>
          <a:custGeom>
            <a:avLst/>
            <a:gdLst>
              <a:gd name="T0" fmla="*/ 2 w 2"/>
              <a:gd name="T1" fmla="*/ 0 h 2"/>
              <a:gd name="T2" fmla="*/ 1 w 2"/>
              <a:gd name="T3" fmla="*/ 0 h 2"/>
              <a:gd name="T4" fmla="*/ 0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1" y="0"/>
                  <a:pt x="1" y="0"/>
                </a:cubicBezTo>
                <a:cubicBezTo>
                  <a:pt x="0" y="0"/>
                  <a:pt x="0" y="1"/>
                  <a:pt x="0" y="1"/>
                </a:cubicBezTo>
                <a:cubicBezTo>
                  <a:pt x="2" y="2"/>
                  <a:pt x="2"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70">
            <a:extLst>
              <a:ext uri="{FF2B5EF4-FFF2-40B4-BE49-F238E27FC236}">
                <a16:creationId xmlns:a16="http://schemas.microsoft.com/office/drawing/2014/main" id="{A92FF553-1620-13DC-CA6D-E2340B0EF7CA}"/>
              </a:ext>
            </a:extLst>
          </p:cNvPr>
          <p:cNvSpPr>
            <a:spLocks/>
          </p:cNvSpPr>
          <p:nvPr/>
        </p:nvSpPr>
        <p:spPr bwMode="auto">
          <a:xfrm>
            <a:off x="17457363" y="9015414"/>
            <a:ext cx="273050" cy="411164"/>
          </a:xfrm>
          <a:custGeom>
            <a:avLst/>
            <a:gdLst>
              <a:gd name="T0" fmla="*/ 83 w 87"/>
              <a:gd name="T1" fmla="*/ 112 h 131"/>
              <a:gd name="T2" fmla="*/ 79 w 87"/>
              <a:gd name="T3" fmla="*/ 107 h 131"/>
              <a:gd name="T4" fmla="*/ 74 w 87"/>
              <a:gd name="T5" fmla="*/ 96 h 131"/>
              <a:gd name="T6" fmla="*/ 69 w 87"/>
              <a:gd name="T7" fmla="*/ 90 h 131"/>
              <a:gd name="T8" fmla="*/ 62 w 87"/>
              <a:gd name="T9" fmla="*/ 80 h 131"/>
              <a:gd name="T10" fmla="*/ 61 w 87"/>
              <a:gd name="T11" fmla="*/ 70 h 131"/>
              <a:gd name="T12" fmla="*/ 65 w 87"/>
              <a:gd name="T13" fmla="*/ 61 h 131"/>
              <a:gd name="T14" fmla="*/ 74 w 87"/>
              <a:gd name="T15" fmla="*/ 58 h 131"/>
              <a:gd name="T16" fmla="*/ 76 w 87"/>
              <a:gd name="T17" fmla="*/ 42 h 131"/>
              <a:gd name="T18" fmla="*/ 53 w 87"/>
              <a:gd name="T19" fmla="*/ 27 h 131"/>
              <a:gd name="T20" fmla="*/ 35 w 87"/>
              <a:gd name="T21" fmla="*/ 5 h 131"/>
              <a:gd name="T22" fmla="*/ 26 w 87"/>
              <a:gd name="T23" fmla="*/ 4 h 131"/>
              <a:gd name="T24" fmla="*/ 15 w 87"/>
              <a:gd name="T25" fmla="*/ 13 h 131"/>
              <a:gd name="T26" fmla="*/ 13 w 87"/>
              <a:gd name="T27" fmla="*/ 23 h 131"/>
              <a:gd name="T28" fmla="*/ 21 w 87"/>
              <a:gd name="T29" fmla="*/ 26 h 131"/>
              <a:gd name="T30" fmla="*/ 15 w 87"/>
              <a:gd name="T31" fmla="*/ 32 h 131"/>
              <a:gd name="T32" fmla="*/ 10 w 87"/>
              <a:gd name="T33" fmla="*/ 33 h 131"/>
              <a:gd name="T34" fmla="*/ 4 w 87"/>
              <a:gd name="T35" fmla="*/ 34 h 131"/>
              <a:gd name="T36" fmla="*/ 0 w 87"/>
              <a:gd name="T37" fmla="*/ 42 h 131"/>
              <a:gd name="T38" fmla="*/ 8 w 87"/>
              <a:gd name="T39" fmla="*/ 54 h 131"/>
              <a:gd name="T40" fmla="*/ 13 w 87"/>
              <a:gd name="T41" fmla="*/ 59 h 131"/>
              <a:gd name="T42" fmla="*/ 16 w 87"/>
              <a:gd name="T43" fmla="*/ 60 h 131"/>
              <a:gd name="T44" fmla="*/ 22 w 87"/>
              <a:gd name="T45" fmla="*/ 60 h 131"/>
              <a:gd name="T46" fmla="*/ 24 w 87"/>
              <a:gd name="T47" fmla="*/ 68 h 131"/>
              <a:gd name="T48" fmla="*/ 23 w 87"/>
              <a:gd name="T49" fmla="*/ 75 h 131"/>
              <a:gd name="T50" fmla="*/ 30 w 87"/>
              <a:gd name="T51" fmla="*/ 79 h 131"/>
              <a:gd name="T52" fmla="*/ 33 w 87"/>
              <a:gd name="T53" fmla="*/ 81 h 131"/>
              <a:gd name="T54" fmla="*/ 27 w 87"/>
              <a:gd name="T55" fmla="*/ 91 h 131"/>
              <a:gd name="T56" fmla="*/ 24 w 87"/>
              <a:gd name="T57" fmla="*/ 101 h 131"/>
              <a:gd name="T58" fmla="*/ 24 w 87"/>
              <a:gd name="T59" fmla="*/ 108 h 131"/>
              <a:gd name="T60" fmla="*/ 32 w 87"/>
              <a:gd name="T61" fmla="*/ 119 h 131"/>
              <a:gd name="T62" fmla="*/ 35 w 87"/>
              <a:gd name="T63" fmla="*/ 126 h 131"/>
              <a:gd name="T64" fmla="*/ 44 w 87"/>
              <a:gd name="T65" fmla="*/ 131 h 131"/>
              <a:gd name="T66" fmla="*/ 48 w 87"/>
              <a:gd name="T67" fmla="*/ 128 h 131"/>
              <a:gd name="T68" fmla="*/ 53 w 87"/>
              <a:gd name="T69" fmla="*/ 129 h 131"/>
              <a:gd name="T70" fmla="*/ 57 w 87"/>
              <a:gd name="T71" fmla="*/ 124 h 131"/>
              <a:gd name="T72" fmla="*/ 66 w 87"/>
              <a:gd name="T73" fmla="*/ 124 h 131"/>
              <a:gd name="T74" fmla="*/ 74 w 87"/>
              <a:gd name="T75" fmla="*/ 117 h 131"/>
              <a:gd name="T76" fmla="*/ 78 w 87"/>
              <a:gd name="T77" fmla="*/ 118 h 131"/>
              <a:gd name="T78" fmla="*/ 87 w 87"/>
              <a:gd name="T79"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131">
                <a:moveTo>
                  <a:pt x="85" y="116"/>
                </a:moveTo>
                <a:cubicBezTo>
                  <a:pt x="83" y="112"/>
                  <a:pt x="83" y="112"/>
                  <a:pt x="83" y="112"/>
                </a:cubicBezTo>
                <a:cubicBezTo>
                  <a:pt x="80" y="110"/>
                  <a:pt x="80" y="110"/>
                  <a:pt x="80" y="110"/>
                </a:cubicBezTo>
                <a:cubicBezTo>
                  <a:pt x="79" y="107"/>
                  <a:pt x="79" y="107"/>
                  <a:pt x="79" y="107"/>
                </a:cubicBezTo>
                <a:cubicBezTo>
                  <a:pt x="75" y="103"/>
                  <a:pt x="75" y="103"/>
                  <a:pt x="75" y="103"/>
                </a:cubicBezTo>
                <a:cubicBezTo>
                  <a:pt x="74" y="96"/>
                  <a:pt x="74" y="96"/>
                  <a:pt x="74" y="96"/>
                </a:cubicBezTo>
                <a:cubicBezTo>
                  <a:pt x="72" y="92"/>
                  <a:pt x="72" y="92"/>
                  <a:pt x="72" y="92"/>
                </a:cubicBezTo>
                <a:cubicBezTo>
                  <a:pt x="69" y="90"/>
                  <a:pt x="69" y="90"/>
                  <a:pt x="69" y="90"/>
                </a:cubicBezTo>
                <a:cubicBezTo>
                  <a:pt x="66" y="84"/>
                  <a:pt x="66" y="84"/>
                  <a:pt x="66" y="84"/>
                </a:cubicBezTo>
                <a:cubicBezTo>
                  <a:pt x="62" y="80"/>
                  <a:pt x="62" y="80"/>
                  <a:pt x="62" y="80"/>
                </a:cubicBezTo>
                <a:cubicBezTo>
                  <a:pt x="60" y="75"/>
                  <a:pt x="60" y="75"/>
                  <a:pt x="60" y="75"/>
                </a:cubicBezTo>
                <a:cubicBezTo>
                  <a:pt x="61" y="70"/>
                  <a:pt x="61" y="70"/>
                  <a:pt x="61" y="70"/>
                </a:cubicBezTo>
                <a:cubicBezTo>
                  <a:pt x="62" y="65"/>
                  <a:pt x="62" y="65"/>
                  <a:pt x="62" y="65"/>
                </a:cubicBezTo>
                <a:cubicBezTo>
                  <a:pt x="65" y="61"/>
                  <a:pt x="65" y="61"/>
                  <a:pt x="65" y="61"/>
                </a:cubicBezTo>
                <a:cubicBezTo>
                  <a:pt x="69" y="61"/>
                  <a:pt x="69" y="61"/>
                  <a:pt x="69" y="61"/>
                </a:cubicBezTo>
                <a:cubicBezTo>
                  <a:pt x="74" y="58"/>
                  <a:pt x="74" y="58"/>
                  <a:pt x="74" y="58"/>
                </a:cubicBezTo>
                <a:cubicBezTo>
                  <a:pt x="75" y="52"/>
                  <a:pt x="75" y="52"/>
                  <a:pt x="75" y="52"/>
                </a:cubicBezTo>
                <a:cubicBezTo>
                  <a:pt x="76" y="42"/>
                  <a:pt x="76" y="42"/>
                  <a:pt x="76" y="42"/>
                </a:cubicBezTo>
                <a:cubicBezTo>
                  <a:pt x="69" y="37"/>
                  <a:pt x="64" y="31"/>
                  <a:pt x="55" y="30"/>
                </a:cubicBezTo>
                <a:cubicBezTo>
                  <a:pt x="54" y="29"/>
                  <a:pt x="53" y="28"/>
                  <a:pt x="53" y="27"/>
                </a:cubicBezTo>
                <a:cubicBezTo>
                  <a:pt x="52" y="23"/>
                  <a:pt x="50" y="20"/>
                  <a:pt x="48" y="18"/>
                </a:cubicBezTo>
                <a:cubicBezTo>
                  <a:pt x="43" y="13"/>
                  <a:pt x="39" y="9"/>
                  <a:pt x="35" y="5"/>
                </a:cubicBezTo>
                <a:cubicBezTo>
                  <a:pt x="32" y="3"/>
                  <a:pt x="30" y="2"/>
                  <a:pt x="27" y="0"/>
                </a:cubicBezTo>
                <a:cubicBezTo>
                  <a:pt x="26" y="4"/>
                  <a:pt x="26" y="4"/>
                  <a:pt x="26" y="4"/>
                </a:cubicBezTo>
                <a:cubicBezTo>
                  <a:pt x="18" y="11"/>
                  <a:pt x="18" y="11"/>
                  <a:pt x="18" y="11"/>
                </a:cubicBezTo>
                <a:cubicBezTo>
                  <a:pt x="15" y="13"/>
                  <a:pt x="15" y="13"/>
                  <a:pt x="15" y="13"/>
                </a:cubicBezTo>
                <a:cubicBezTo>
                  <a:pt x="11" y="17"/>
                  <a:pt x="11" y="17"/>
                  <a:pt x="11" y="17"/>
                </a:cubicBezTo>
                <a:cubicBezTo>
                  <a:pt x="13" y="23"/>
                  <a:pt x="13" y="23"/>
                  <a:pt x="13" y="23"/>
                </a:cubicBezTo>
                <a:cubicBezTo>
                  <a:pt x="17" y="24"/>
                  <a:pt x="17" y="24"/>
                  <a:pt x="17" y="24"/>
                </a:cubicBezTo>
                <a:cubicBezTo>
                  <a:pt x="21" y="26"/>
                  <a:pt x="21" y="26"/>
                  <a:pt x="21" y="26"/>
                </a:cubicBezTo>
                <a:cubicBezTo>
                  <a:pt x="20" y="30"/>
                  <a:pt x="20" y="30"/>
                  <a:pt x="20" y="30"/>
                </a:cubicBezTo>
                <a:cubicBezTo>
                  <a:pt x="15" y="32"/>
                  <a:pt x="15" y="32"/>
                  <a:pt x="15" y="32"/>
                </a:cubicBezTo>
                <a:cubicBezTo>
                  <a:pt x="12" y="31"/>
                  <a:pt x="12" y="31"/>
                  <a:pt x="12" y="31"/>
                </a:cubicBezTo>
                <a:cubicBezTo>
                  <a:pt x="10" y="33"/>
                  <a:pt x="10" y="33"/>
                  <a:pt x="10" y="33"/>
                </a:cubicBezTo>
                <a:cubicBezTo>
                  <a:pt x="7" y="31"/>
                  <a:pt x="7" y="31"/>
                  <a:pt x="7" y="31"/>
                </a:cubicBezTo>
                <a:cubicBezTo>
                  <a:pt x="4" y="34"/>
                  <a:pt x="4" y="34"/>
                  <a:pt x="4" y="34"/>
                </a:cubicBezTo>
                <a:cubicBezTo>
                  <a:pt x="4" y="40"/>
                  <a:pt x="4" y="40"/>
                  <a:pt x="4" y="40"/>
                </a:cubicBezTo>
                <a:cubicBezTo>
                  <a:pt x="0" y="42"/>
                  <a:pt x="0" y="42"/>
                  <a:pt x="0" y="42"/>
                </a:cubicBezTo>
                <a:cubicBezTo>
                  <a:pt x="3" y="47"/>
                  <a:pt x="3" y="47"/>
                  <a:pt x="3" y="47"/>
                </a:cubicBezTo>
                <a:cubicBezTo>
                  <a:pt x="8" y="54"/>
                  <a:pt x="8" y="54"/>
                  <a:pt x="8" y="54"/>
                </a:cubicBezTo>
                <a:cubicBezTo>
                  <a:pt x="13" y="59"/>
                  <a:pt x="13" y="59"/>
                  <a:pt x="13" y="59"/>
                </a:cubicBezTo>
                <a:cubicBezTo>
                  <a:pt x="13" y="59"/>
                  <a:pt x="13" y="59"/>
                  <a:pt x="13" y="59"/>
                </a:cubicBezTo>
                <a:cubicBezTo>
                  <a:pt x="14" y="59"/>
                  <a:pt x="14" y="59"/>
                  <a:pt x="14" y="59"/>
                </a:cubicBezTo>
                <a:cubicBezTo>
                  <a:pt x="16" y="60"/>
                  <a:pt x="16" y="60"/>
                  <a:pt x="16" y="60"/>
                </a:cubicBezTo>
                <a:cubicBezTo>
                  <a:pt x="18" y="59"/>
                  <a:pt x="18" y="59"/>
                  <a:pt x="18" y="59"/>
                </a:cubicBezTo>
                <a:cubicBezTo>
                  <a:pt x="22" y="60"/>
                  <a:pt x="22" y="60"/>
                  <a:pt x="22" y="60"/>
                </a:cubicBezTo>
                <a:cubicBezTo>
                  <a:pt x="24" y="63"/>
                  <a:pt x="24" y="63"/>
                  <a:pt x="24" y="63"/>
                </a:cubicBezTo>
                <a:cubicBezTo>
                  <a:pt x="24" y="68"/>
                  <a:pt x="24" y="68"/>
                  <a:pt x="24" y="68"/>
                </a:cubicBezTo>
                <a:cubicBezTo>
                  <a:pt x="21" y="73"/>
                  <a:pt x="21" y="73"/>
                  <a:pt x="21" y="73"/>
                </a:cubicBezTo>
                <a:cubicBezTo>
                  <a:pt x="23" y="75"/>
                  <a:pt x="23" y="75"/>
                  <a:pt x="23" y="75"/>
                </a:cubicBezTo>
                <a:cubicBezTo>
                  <a:pt x="27" y="75"/>
                  <a:pt x="27" y="75"/>
                  <a:pt x="27" y="75"/>
                </a:cubicBezTo>
                <a:cubicBezTo>
                  <a:pt x="30" y="79"/>
                  <a:pt x="30" y="79"/>
                  <a:pt x="30" y="79"/>
                </a:cubicBezTo>
                <a:cubicBezTo>
                  <a:pt x="33" y="79"/>
                  <a:pt x="33" y="79"/>
                  <a:pt x="33" y="79"/>
                </a:cubicBezTo>
                <a:cubicBezTo>
                  <a:pt x="33" y="81"/>
                  <a:pt x="33" y="81"/>
                  <a:pt x="33" y="81"/>
                </a:cubicBezTo>
                <a:cubicBezTo>
                  <a:pt x="30" y="87"/>
                  <a:pt x="30" y="87"/>
                  <a:pt x="30" y="87"/>
                </a:cubicBezTo>
                <a:cubicBezTo>
                  <a:pt x="27" y="91"/>
                  <a:pt x="27" y="91"/>
                  <a:pt x="27" y="91"/>
                </a:cubicBezTo>
                <a:cubicBezTo>
                  <a:pt x="25" y="96"/>
                  <a:pt x="25" y="96"/>
                  <a:pt x="25" y="96"/>
                </a:cubicBezTo>
                <a:cubicBezTo>
                  <a:pt x="24" y="101"/>
                  <a:pt x="24" y="101"/>
                  <a:pt x="24" y="101"/>
                </a:cubicBezTo>
                <a:cubicBezTo>
                  <a:pt x="24" y="105"/>
                  <a:pt x="24" y="105"/>
                  <a:pt x="24" y="105"/>
                </a:cubicBezTo>
                <a:cubicBezTo>
                  <a:pt x="24" y="108"/>
                  <a:pt x="24" y="108"/>
                  <a:pt x="24" y="108"/>
                </a:cubicBezTo>
                <a:cubicBezTo>
                  <a:pt x="24" y="112"/>
                  <a:pt x="24" y="112"/>
                  <a:pt x="24" y="112"/>
                </a:cubicBezTo>
                <a:cubicBezTo>
                  <a:pt x="32" y="119"/>
                  <a:pt x="32" y="119"/>
                  <a:pt x="32" y="119"/>
                </a:cubicBezTo>
                <a:cubicBezTo>
                  <a:pt x="32" y="123"/>
                  <a:pt x="32" y="123"/>
                  <a:pt x="32" y="123"/>
                </a:cubicBezTo>
                <a:cubicBezTo>
                  <a:pt x="35" y="126"/>
                  <a:pt x="35" y="126"/>
                  <a:pt x="35" y="126"/>
                </a:cubicBezTo>
                <a:cubicBezTo>
                  <a:pt x="41" y="130"/>
                  <a:pt x="41" y="130"/>
                  <a:pt x="41" y="130"/>
                </a:cubicBezTo>
                <a:cubicBezTo>
                  <a:pt x="44" y="131"/>
                  <a:pt x="44" y="131"/>
                  <a:pt x="44" y="131"/>
                </a:cubicBezTo>
                <a:cubicBezTo>
                  <a:pt x="46" y="129"/>
                  <a:pt x="46" y="129"/>
                  <a:pt x="46" y="129"/>
                </a:cubicBezTo>
                <a:cubicBezTo>
                  <a:pt x="48" y="128"/>
                  <a:pt x="48" y="128"/>
                  <a:pt x="48" y="128"/>
                </a:cubicBezTo>
                <a:cubicBezTo>
                  <a:pt x="49" y="129"/>
                  <a:pt x="49" y="129"/>
                  <a:pt x="49" y="129"/>
                </a:cubicBezTo>
                <a:cubicBezTo>
                  <a:pt x="53" y="129"/>
                  <a:pt x="53" y="129"/>
                  <a:pt x="53" y="129"/>
                </a:cubicBezTo>
                <a:cubicBezTo>
                  <a:pt x="55" y="126"/>
                  <a:pt x="55" y="126"/>
                  <a:pt x="55" y="126"/>
                </a:cubicBezTo>
                <a:cubicBezTo>
                  <a:pt x="57" y="124"/>
                  <a:pt x="57" y="124"/>
                  <a:pt x="57" y="124"/>
                </a:cubicBezTo>
                <a:cubicBezTo>
                  <a:pt x="61" y="124"/>
                  <a:pt x="61" y="124"/>
                  <a:pt x="61" y="124"/>
                </a:cubicBezTo>
                <a:cubicBezTo>
                  <a:pt x="66" y="124"/>
                  <a:pt x="66" y="124"/>
                  <a:pt x="66" y="124"/>
                </a:cubicBezTo>
                <a:cubicBezTo>
                  <a:pt x="68" y="119"/>
                  <a:pt x="68" y="119"/>
                  <a:pt x="68" y="119"/>
                </a:cubicBezTo>
                <a:cubicBezTo>
                  <a:pt x="74" y="117"/>
                  <a:pt x="74" y="117"/>
                  <a:pt x="74" y="117"/>
                </a:cubicBezTo>
                <a:cubicBezTo>
                  <a:pt x="77" y="117"/>
                  <a:pt x="77" y="117"/>
                  <a:pt x="77" y="117"/>
                </a:cubicBezTo>
                <a:cubicBezTo>
                  <a:pt x="78" y="118"/>
                  <a:pt x="78" y="118"/>
                  <a:pt x="78" y="118"/>
                </a:cubicBezTo>
                <a:cubicBezTo>
                  <a:pt x="80" y="118"/>
                  <a:pt x="80" y="118"/>
                  <a:pt x="80" y="118"/>
                </a:cubicBezTo>
                <a:cubicBezTo>
                  <a:pt x="87" y="118"/>
                  <a:pt x="87" y="118"/>
                  <a:pt x="87" y="118"/>
                </a:cubicBezTo>
                <a:lnTo>
                  <a:pt x="85" y="11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71">
            <a:extLst>
              <a:ext uri="{FF2B5EF4-FFF2-40B4-BE49-F238E27FC236}">
                <a16:creationId xmlns:a16="http://schemas.microsoft.com/office/drawing/2014/main" id="{6D3675B6-6223-24A1-70C7-DB9B04431F1F}"/>
              </a:ext>
            </a:extLst>
          </p:cNvPr>
          <p:cNvSpPr>
            <a:spLocks noEditPoints="1"/>
          </p:cNvSpPr>
          <p:nvPr/>
        </p:nvSpPr>
        <p:spPr bwMode="auto">
          <a:xfrm>
            <a:off x="17646276" y="9147176"/>
            <a:ext cx="219076" cy="244476"/>
          </a:xfrm>
          <a:custGeom>
            <a:avLst/>
            <a:gdLst>
              <a:gd name="T0" fmla="*/ 64 w 70"/>
              <a:gd name="T1" fmla="*/ 36 h 78"/>
              <a:gd name="T2" fmla="*/ 61 w 70"/>
              <a:gd name="T3" fmla="*/ 34 h 78"/>
              <a:gd name="T4" fmla="*/ 61 w 70"/>
              <a:gd name="T5" fmla="*/ 27 h 78"/>
              <a:gd name="T6" fmla="*/ 60 w 70"/>
              <a:gd name="T7" fmla="*/ 25 h 78"/>
              <a:gd name="T8" fmla="*/ 60 w 70"/>
              <a:gd name="T9" fmla="*/ 20 h 78"/>
              <a:gd name="T10" fmla="*/ 64 w 70"/>
              <a:gd name="T11" fmla="*/ 13 h 78"/>
              <a:gd name="T12" fmla="*/ 70 w 70"/>
              <a:gd name="T13" fmla="*/ 8 h 78"/>
              <a:gd name="T14" fmla="*/ 68 w 70"/>
              <a:gd name="T15" fmla="*/ 6 h 78"/>
              <a:gd name="T16" fmla="*/ 45 w 70"/>
              <a:gd name="T17" fmla="*/ 2 h 78"/>
              <a:gd name="T18" fmla="*/ 22 w 70"/>
              <a:gd name="T19" fmla="*/ 2 h 78"/>
              <a:gd name="T20" fmla="*/ 17 w 70"/>
              <a:gd name="T21" fmla="*/ 0 h 78"/>
              <a:gd name="T22" fmla="*/ 16 w 70"/>
              <a:gd name="T23" fmla="*/ 0 h 78"/>
              <a:gd name="T24" fmla="*/ 15 w 70"/>
              <a:gd name="T25" fmla="*/ 10 h 78"/>
              <a:gd name="T26" fmla="*/ 14 w 70"/>
              <a:gd name="T27" fmla="*/ 16 h 78"/>
              <a:gd name="T28" fmla="*/ 9 w 70"/>
              <a:gd name="T29" fmla="*/ 19 h 78"/>
              <a:gd name="T30" fmla="*/ 5 w 70"/>
              <a:gd name="T31" fmla="*/ 19 h 78"/>
              <a:gd name="T32" fmla="*/ 2 w 70"/>
              <a:gd name="T33" fmla="*/ 23 h 78"/>
              <a:gd name="T34" fmla="*/ 1 w 70"/>
              <a:gd name="T35" fmla="*/ 28 h 78"/>
              <a:gd name="T36" fmla="*/ 0 w 70"/>
              <a:gd name="T37" fmla="*/ 33 h 78"/>
              <a:gd name="T38" fmla="*/ 2 w 70"/>
              <a:gd name="T39" fmla="*/ 38 h 78"/>
              <a:gd name="T40" fmla="*/ 6 w 70"/>
              <a:gd name="T41" fmla="*/ 42 h 78"/>
              <a:gd name="T42" fmla="*/ 9 w 70"/>
              <a:gd name="T43" fmla="*/ 48 h 78"/>
              <a:gd name="T44" fmla="*/ 12 w 70"/>
              <a:gd name="T45" fmla="*/ 50 h 78"/>
              <a:gd name="T46" fmla="*/ 14 w 70"/>
              <a:gd name="T47" fmla="*/ 54 h 78"/>
              <a:gd name="T48" fmla="*/ 15 w 70"/>
              <a:gd name="T49" fmla="*/ 61 h 78"/>
              <a:gd name="T50" fmla="*/ 19 w 70"/>
              <a:gd name="T51" fmla="*/ 65 h 78"/>
              <a:gd name="T52" fmla="*/ 20 w 70"/>
              <a:gd name="T53" fmla="*/ 68 h 78"/>
              <a:gd name="T54" fmla="*/ 23 w 70"/>
              <a:gd name="T55" fmla="*/ 70 h 78"/>
              <a:gd name="T56" fmla="*/ 25 w 70"/>
              <a:gd name="T57" fmla="*/ 74 h 78"/>
              <a:gd name="T58" fmla="*/ 26 w 70"/>
              <a:gd name="T59" fmla="*/ 75 h 78"/>
              <a:gd name="T60" fmla="*/ 29 w 70"/>
              <a:gd name="T61" fmla="*/ 76 h 78"/>
              <a:gd name="T62" fmla="*/ 31 w 70"/>
              <a:gd name="T63" fmla="*/ 77 h 78"/>
              <a:gd name="T64" fmla="*/ 34 w 70"/>
              <a:gd name="T65" fmla="*/ 77 h 78"/>
              <a:gd name="T66" fmla="*/ 36 w 70"/>
              <a:gd name="T67" fmla="*/ 78 h 78"/>
              <a:gd name="T68" fmla="*/ 38 w 70"/>
              <a:gd name="T69" fmla="*/ 77 h 78"/>
              <a:gd name="T70" fmla="*/ 35 w 70"/>
              <a:gd name="T71" fmla="*/ 71 h 78"/>
              <a:gd name="T72" fmla="*/ 32 w 70"/>
              <a:gd name="T73" fmla="*/ 68 h 78"/>
              <a:gd name="T74" fmla="*/ 32 w 70"/>
              <a:gd name="T75" fmla="*/ 65 h 78"/>
              <a:gd name="T76" fmla="*/ 36 w 70"/>
              <a:gd name="T77" fmla="*/ 63 h 78"/>
              <a:gd name="T78" fmla="*/ 39 w 70"/>
              <a:gd name="T79" fmla="*/ 63 h 78"/>
              <a:gd name="T80" fmla="*/ 43 w 70"/>
              <a:gd name="T81" fmla="*/ 63 h 78"/>
              <a:gd name="T82" fmla="*/ 47 w 70"/>
              <a:gd name="T83" fmla="*/ 63 h 78"/>
              <a:gd name="T84" fmla="*/ 51 w 70"/>
              <a:gd name="T85" fmla="*/ 62 h 78"/>
              <a:gd name="T86" fmla="*/ 56 w 70"/>
              <a:gd name="T87" fmla="*/ 62 h 78"/>
              <a:gd name="T88" fmla="*/ 57 w 70"/>
              <a:gd name="T89" fmla="*/ 64 h 78"/>
              <a:gd name="T90" fmla="*/ 61 w 70"/>
              <a:gd name="T91" fmla="*/ 65 h 78"/>
              <a:gd name="T92" fmla="*/ 65 w 70"/>
              <a:gd name="T93" fmla="*/ 63 h 78"/>
              <a:gd name="T94" fmla="*/ 67 w 70"/>
              <a:gd name="T95" fmla="*/ 59 h 78"/>
              <a:gd name="T96" fmla="*/ 65 w 70"/>
              <a:gd name="T97" fmla="*/ 57 h 78"/>
              <a:gd name="T98" fmla="*/ 65 w 70"/>
              <a:gd name="T99" fmla="*/ 52 h 78"/>
              <a:gd name="T100" fmla="*/ 68 w 70"/>
              <a:gd name="T101" fmla="*/ 50 h 78"/>
              <a:gd name="T102" fmla="*/ 69 w 70"/>
              <a:gd name="T103" fmla="*/ 47 h 78"/>
              <a:gd name="T104" fmla="*/ 67 w 70"/>
              <a:gd name="T105" fmla="*/ 41 h 78"/>
              <a:gd name="T106" fmla="*/ 64 w 70"/>
              <a:gd name="T107" fmla="*/ 36 h 78"/>
              <a:gd name="T108" fmla="*/ 42 w 70"/>
              <a:gd name="T109" fmla="*/ 23 h 78"/>
              <a:gd name="T110" fmla="*/ 41 w 70"/>
              <a:gd name="T111" fmla="*/ 21 h 78"/>
              <a:gd name="T112" fmla="*/ 44 w 70"/>
              <a:gd name="T113" fmla="*/ 20 h 78"/>
              <a:gd name="T114" fmla="*/ 45 w 70"/>
              <a:gd name="T115" fmla="*/ 21 h 78"/>
              <a:gd name="T116" fmla="*/ 42 w 70"/>
              <a:gd name="T117"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78">
                <a:moveTo>
                  <a:pt x="64" y="36"/>
                </a:moveTo>
                <a:cubicBezTo>
                  <a:pt x="61" y="34"/>
                  <a:pt x="61" y="34"/>
                  <a:pt x="61" y="34"/>
                </a:cubicBezTo>
                <a:cubicBezTo>
                  <a:pt x="61" y="27"/>
                  <a:pt x="61" y="27"/>
                  <a:pt x="61" y="27"/>
                </a:cubicBezTo>
                <a:cubicBezTo>
                  <a:pt x="60" y="25"/>
                  <a:pt x="60" y="25"/>
                  <a:pt x="60" y="25"/>
                </a:cubicBezTo>
                <a:cubicBezTo>
                  <a:pt x="60" y="20"/>
                  <a:pt x="60" y="20"/>
                  <a:pt x="60" y="20"/>
                </a:cubicBezTo>
                <a:cubicBezTo>
                  <a:pt x="64" y="13"/>
                  <a:pt x="64" y="13"/>
                  <a:pt x="64" y="13"/>
                </a:cubicBezTo>
                <a:cubicBezTo>
                  <a:pt x="70" y="8"/>
                  <a:pt x="70" y="8"/>
                  <a:pt x="70" y="8"/>
                </a:cubicBezTo>
                <a:cubicBezTo>
                  <a:pt x="69" y="7"/>
                  <a:pt x="69" y="7"/>
                  <a:pt x="68" y="6"/>
                </a:cubicBezTo>
                <a:cubicBezTo>
                  <a:pt x="61" y="3"/>
                  <a:pt x="53" y="2"/>
                  <a:pt x="45" y="2"/>
                </a:cubicBezTo>
                <a:cubicBezTo>
                  <a:pt x="38" y="2"/>
                  <a:pt x="30" y="2"/>
                  <a:pt x="22" y="2"/>
                </a:cubicBezTo>
                <a:cubicBezTo>
                  <a:pt x="21" y="2"/>
                  <a:pt x="18" y="1"/>
                  <a:pt x="17" y="0"/>
                </a:cubicBezTo>
                <a:cubicBezTo>
                  <a:pt x="16" y="0"/>
                  <a:pt x="16" y="0"/>
                  <a:pt x="16" y="0"/>
                </a:cubicBezTo>
                <a:cubicBezTo>
                  <a:pt x="15" y="10"/>
                  <a:pt x="15" y="10"/>
                  <a:pt x="15" y="10"/>
                </a:cubicBezTo>
                <a:cubicBezTo>
                  <a:pt x="14" y="16"/>
                  <a:pt x="14" y="16"/>
                  <a:pt x="14" y="16"/>
                </a:cubicBezTo>
                <a:cubicBezTo>
                  <a:pt x="9" y="19"/>
                  <a:pt x="9" y="19"/>
                  <a:pt x="9" y="19"/>
                </a:cubicBezTo>
                <a:cubicBezTo>
                  <a:pt x="5" y="19"/>
                  <a:pt x="5" y="19"/>
                  <a:pt x="5" y="19"/>
                </a:cubicBezTo>
                <a:cubicBezTo>
                  <a:pt x="2" y="23"/>
                  <a:pt x="2" y="23"/>
                  <a:pt x="2" y="23"/>
                </a:cubicBezTo>
                <a:cubicBezTo>
                  <a:pt x="1" y="28"/>
                  <a:pt x="1" y="28"/>
                  <a:pt x="1" y="28"/>
                </a:cubicBezTo>
                <a:cubicBezTo>
                  <a:pt x="0" y="33"/>
                  <a:pt x="0" y="33"/>
                  <a:pt x="0" y="33"/>
                </a:cubicBezTo>
                <a:cubicBezTo>
                  <a:pt x="2" y="38"/>
                  <a:pt x="2" y="38"/>
                  <a:pt x="2" y="38"/>
                </a:cubicBezTo>
                <a:cubicBezTo>
                  <a:pt x="6" y="42"/>
                  <a:pt x="6" y="42"/>
                  <a:pt x="6" y="42"/>
                </a:cubicBezTo>
                <a:cubicBezTo>
                  <a:pt x="9" y="48"/>
                  <a:pt x="9" y="48"/>
                  <a:pt x="9" y="48"/>
                </a:cubicBezTo>
                <a:cubicBezTo>
                  <a:pt x="12" y="50"/>
                  <a:pt x="12" y="50"/>
                  <a:pt x="12" y="50"/>
                </a:cubicBezTo>
                <a:cubicBezTo>
                  <a:pt x="14" y="54"/>
                  <a:pt x="14" y="54"/>
                  <a:pt x="14" y="54"/>
                </a:cubicBezTo>
                <a:cubicBezTo>
                  <a:pt x="15" y="61"/>
                  <a:pt x="15" y="61"/>
                  <a:pt x="15" y="61"/>
                </a:cubicBezTo>
                <a:cubicBezTo>
                  <a:pt x="19" y="65"/>
                  <a:pt x="19" y="65"/>
                  <a:pt x="19" y="65"/>
                </a:cubicBezTo>
                <a:cubicBezTo>
                  <a:pt x="20" y="68"/>
                  <a:pt x="20" y="68"/>
                  <a:pt x="20" y="68"/>
                </a:cubicBezTo>
                <a:cubicBezTo>
                  <a:pt x="23" y="70"/>
                  <a:pt x="23" y="70"/>
                  <a:pt x="23" y="70"/>
                </a:cubicBezTo>
                <a:cubicBezTo>
                  <a:pt x="25" y="74"/>
                  <a:pt x="25" y="74"/>
                  <a:pt x="25" y="74"/>
                </a:cubicBezTo>
                <a:cubicBezTo>
                  <a:pt x="26" y="75"/>
                  <a:pt x="26" y="75"/>
                  <a:pt x="26" y="75"/>
                </a:cubicBezTo>
                <a:cubicBezTo>
                  <a:pt x="29" y="76"/>
                  <a:pt x="29" y="76"/>
                  <a:pt x="29" y="76"/>
                </a:cubicBezTo>
                <a:cubicBezTo>
                  <a:pt x="31" y="77"/>
                  <a:pt x="31" y="77"/>
                  <a:pt x="31" y="77"/>
                </a:cubicBezTo>
                <a:cubicBezTo>
                  <a:pt x="34" y="77"/>
                  <a:pt x="34" y="77"/>
                  <a:pt x="34" y="77"/>
                </a:cubicBezTo>
                <a:cubicBezTo>
                  <a:pt x="36" y="78"/>
                  <a:pt x="36" y="78"/>
                  <a:pt x="36" y="78"/>
                </a:cubicBezTo>
                <a:cubicBezTo>
                  <a:pt x="38" y="77"/>
                  <a:pt x="38" y="77"/>
                  <a:pt x="38" y="77"/>
                </a:cubicBezTo>
                <a:cubicBezTo>
                  <a:pt x="35" y="71"/>
                  <a:pt x="35" y="71"/>
                  <a:pt x="35" y="71"/>
                </a:cubicBezTo>
                <a:cubicBezTo>
                  <a:pt x="32" y="68"/>
                  <a:pt x="32" y="68"/>
                  <a:pt x="32" y="68"/>
                </a:cubicBezTo>
                <a:cubicBezTo>
                  <a:pt x="32" y="65"/>
                  <a:pt x="32" y="65"/>
                  <a:pt x="32" y="65"/>
                </a:cubicBezTo>
                <a:cubicBezTo>
                  <a:pt x="36" y="63"/>
                  <a:pt x="36" y="63"/>
                  <a:pt x="36" y="63"/>
                </a:cubicBezTo>
                <a:cubicBezTo>
                  <a:pt x="39" y="63"/>
                  <a:pt x="39" y="63"/>
                  <a:pt x="39" y="63"/>
                </a:cubicBezTo>
                <a:cubicBezTo>
                  <a:pt x="43" y="63"/>
                  <a:pt x="43" y="63"/>
                  <a:pt x="43" y="63"/>
                </a:cubicBezTo>
                <a:cubicBezTo>
                  <a:pt x="47" y="63"/>
                  <a:pt x="47" y="63"/>
                  <a:pt x="47" y="63"/>
                </a:cubicBezTo>
                <a:cubicBezTo>
                  <a:pt x="51" y="62"/>
                  <a:pt x="51" y="62"/>
                  <a:pt x="51" y="62"/>
                </a:cubicBezTo>
                <a:cubicBezTo>
                  <a:pt x="56" y="62"/>
                  <a:pt x="56" y="62"/>
                  <a:pt x="56" y="62"/>
                </a:cubicBezTo>
                <a:cubicBezTo>
                  <a:pt x="57" y="64"/>
                  <a:pt x="57" y="64"/>
                  <a:pt x="57" y="64"/>
                </a:cubicBezTo>
                <a:cubicBezTo>
                  <a:pt x="61" y="65"/>
                  <a:pt x="61" y="65"/>
                  <a:pt x="61" y="65"/>
                </a:cubicBezTo>
                <a:cubicBezTo>
                  <a:pt x="65" y="63"/>
                  <a:pt x="65" y="63"/>
                  <a:pt x="65" y="63"/>
                </a:cubicBezTo>
                <a:cubicBezTo>
                  <a:pt x="67" y="59"/>
                  <a:pt x="67" y="59"/>
                  <a:pt x="67" y="59"/>
                </a:cubicBezTo>
                <a:cubicBezTo>
                  <a:pt x="65" y="57"/>
                  <a:pt x="65" y="57"/>
                  <a:pt x="65" y="57"/>
                </a:cubicBezTo>
                <a:cubicBezTo>
                  <a:pt x="65" y="52"/>
                  <a:pt x="65" y="52"/>
                  <a:pt x="65" y="52"/>
                </a:cubicBezTo>
                <a:cubicBezTo>
                  <a:pt x="68" y="50"/>
                  <a:pt x="68" y="50"/>
                  <a:pt x="68" y="50"/>
                </a:cubicBezTo>
                <a:cubicBezTo>
                  <a:pt x="69" y="47"/>
                  <a:pt x="69" y="47"/>
                  <a:pt x="69" y="47"/>
                </a:cubicBezTo>
                <a:cubicBezTo>
                  <a:pt x="67" y="41"/>
                  <a:pt x="67" y="41"/>
                  <a:pt x="67" y="41"/>
                </a:cubicBezTo>
                <a:lnTo>
                  <a:pt x="64" y="36"/>
                </a:lnTo>
                <a:close/>
                <a:moveTo>
                  <a:pt x="42" y="23"/>
                </a:moveTo>
                <a:cubicBezTo>
                  <a:pt x="42" y="22"/>
                  <a:pt x="42" y="22"/>
                  <a:pt x="41" y="21"/>
                </a:cubicBezTo>
                <a:cubicBezTo>
                  <a:pt x="42" y="21"/>
                  <a:pt x="43" y="20"/>
                  <a:pt x="44" y="20"/>
                </a:cubicBezTo>
                <a:cubicBezTo>
                  <a:pt x="45" y="20"/>
                  <a:pt x="45" y="21"/>
                  <a:pt x="45" y="21"/>
                </a:cubicBezTo>
                <a:cubicBezTo>
                  <a:pt x="44" y="23"/>
                  <a:pt x="43" y="23"/>
                  <a:pt x="42" y="2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72">
            <a:extLst>
              <a:ext uri="{FF2B5EF4-FFF2-40B4-BE49-F238E27FC236}">
                <a16:creationId xmlns:a16="http://schemas.microsoft.com/office/drawing/2014/main" id="{0A51044A-0E8B-719C-AE53-69B1CE053C99}"/>
              </a:ext>
            </a:extLst>
          </p:cNvPr>
          <p:cNvSpPr>
            <a:spLocks/>
          </p:cNvSpPr>
          <p:nvPr/>
        </p:nvSpPr>
        <p:spPr bwMode="auto">
          <a:xfrm>
            <a:off x="17835189" y="9164638"/>
            <a:ext cx="158750" cy="230188"/>
          </a:xfrm>
          <a:custGeom>
            <a:avLst/>
            <a:gdLst>
              <a:gd name="T0" fmla="*/ 13 w 51"/>
              <a:gd name="T1" fmla="*/ 2 h 73"/>
              <a:gd name="T2" fmla="*/ 8 w 51"/>
              <a:gd name="T3" fmla="*/ 0 h 73"/>
              <a:gd name="T4" fmla="*/ 10 w 51"/>
              <a:gd name="T5" fmla="*/ 2 h 73"/>
              <a:gd name="T6" fmla="*/ 4 w 51"/>
              <a:gd name="T7" fmla="*/ 7 h 73"/>
              <a:gd name="T8" fmla="*/ 0 w 51"/>
              <a:gd name="T9" fmla="*/ 14 h 73"/>
              <a:gd name="T10" fmla="*/ 0 w 51"/>
              <a:gd name="T11" fmla="*/ 19 h 73"/>
              <a:gd name="T12" fmla="*/ 1 w 51"/>
              <a:gd name="T13" fmla="*/ 21 h 73"/>
              <a:gd name="T14" fmla="*/ 1 w 51"/>
              <a:gd name="T15" fmla="*/ 28 h 73"/>
              <a:gd name="T16" fmla="*/ 4 w 51"/>
              <a:gd name="T17" fmla="*/ 30 h 73"/>
              <a:gd name="T18" fmla="*/ 7 w 51"/>
              <a:gd name="T19" fmla="*/ 35 h 73"/>
              <a:gd name="T20" fmla="*/ 9 w 51"/>
              <a:gd name="T21" fmla="*/ 41 h 73"/>
              <a:gd name="T22" fmla="*/ 8 w 51"/>
              <a:gd name="T23" fmla="*/ 44 h 73"/>
              <a:gd name="T24" fmla="*/ 5 w 51"/>
              <a:gd name="T25" fmla="*/ 46 h 73"/>
              <a:gd name="T26" fmla="*/ 5 w 51"/>
              <a:gd name="T27" fmla="*/ 51 h 73"/>
              <a:gd name="T28" fmla="*/ 7 w 51"/>
              <a:gd name="T29" fmla="*/ 53 h 73"/>
              <a:gd name="T30" fmla="*/ 5 w 51"/>
              <a:gd name="T31" fmla="*/ 57 h 73"/>
              <a:gd name="T32" fmla="*/ 1 w 51"/>
              <a:gd name="T33" fmla="*/ 59 h 73"/>
              <a:gd name="T34" fmla="*/ 0 w 51"/>
              <a:gd name="T35" fmla="*/ 59 h 73"/>
              <a:gd name="T36" fmla="*/ 1 w 51"/>
              <a:gd name="T37" fmla="*/ 63 h 73"/>
              <a:gd name="T38" fmla="*/ 3 w 51"/>
              <a:gd name="T39" fmla="*/ 65 h 73"/>
              <a:gd name="T40" fmla="*/ 3 w 51"/>
              <a:gd name="T41" fmla="*/ 66 h 73"/>
              <a:gd name="T42" fmla="*/ 5 w 51"/>
              <a:gd name="T43" fmla="*/ 69 h 73"/>
              <a:gd name="T44" fmla="*/ 8 w 51"/>
              <a:gd name="T45" fmla="*/ 69 h 73"/>
              <a:gd name="T46" fmla="*/ 11 w 51"/>
              <a:gd name="T47" fmla="*/ 67 h 73"/>
              <a:gd name="T48" fmla="*/ 13 w 51"/>
              <a:gd name="T49" fmla="*/ 66 h 73"/>
              <a:gd name="T50" fmla="*/ 15 w 51"/>
              <a:gd name="T51" fmla="*/ 69 h 73"/>
              <a:gd name="T52" fmla="*/ 15 w 51"/>
              <a:gd name="T53" fmla="*/ 72 h 73"/>
              <a:gd name="T54" fmla="*/ 18 w 51"/>
              <a:gd name="T55" fmla="*/ 73 h 73"/>
              <a:gd name="T56" fmla="*/ 21 w 51"/>
              <a:gd name="T57" fmla="*/ 71 h 73"/>
              <a:gd name="T58" fmla="*/ 23 w 51"/>
              <a:gd name="T59" fmla="*/ 68 h 73"/>
              <a:gd name="T60" fmla="*/ 26 w 51"/>
              <a:gd name="T61" fmla="*/ 67 h 73"/>
              <a:gd name="T62" fmla="*/ 28 w 51"/>
              <a:gd name="T63" fmla="*/ 64 h 73"/>
              <a:gd name="T64" fmla="*/ 35 w 51"/>
              <a:gd name="T65" fmla="*/ 52 h 73"/>
              <a:gd name="T66" fmla="*/ 35 w 51"/>
              <a:gd name="T67" fmla="*/ 49 h 73"/>
              <a:gd name="T68" fmla="*/ 39 w 51"/>
              <a:gd name="T69" fmla="*/ 43 h 73"/>
              <a:gd name="T70" fmla="*/ 51 w 51"/>
              <a:gd name="T71" fmla="*/ 27 h 73"/>
              <a:gd name="T72" fmla="*/ 13 w 51"/>
              <a:gd name="T73"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73">
                <a:moveTo>
                  <a:pt x="13" y="2"/>
                </a:moveTo>
                <a:cubicBezTo>
                  <a:pt x="11" y="2"/>
                  <a:pt x="9" y="1"/>
                  <a:pt x="8" y="0"/>
                </a:cubicBezTo>
                <a:cubicBezTo>
                  <a:pt x="9" y="1"/>
                  <a:pt x="9" y="1"/>
                  <a:pt x="10" y="2"/>
                </a:cubicBezTo>
                <a:cubicBezTo>
                  <a:pt x="4" y="7"/>
                  <a:pt x="4" y="7"/>
                  <a:pt x="4" y="7"/>
                </a:cubicBezTo>
                <a:cubicBezTo>
                  <a:pt x="0" y="14"/>
                  <a:pt x="0" y="14"/>
                  <a:pt x="0" y="14"/>
                </a:cubicBezTo>
                <a:cubicBezTo>
                  <a:pt x="0" y="19"/>
                  <a:pt x="0" y="19"/>
                  <a:pt x="0" y="19"/>
                </a:cubicBezTo>
                <a:cubicBezTo>
                  <a:pt x="1" y="21"/>
                  <a:pt x="1" y="21"/>
                  <a:pt x="1" y="21"/>
                </a:cubicBezTo>
                <a:cubicBezTo>
                  <a:pt x="1" y="28"/>
                  <a:pt x="1" y="28"/>
                  <a:pt x="1" y="28"/>
                </a:cubicBezTo>
                <a:cubicBezTo>
                  <a:pt x="4" y="30"/>
                  <a:pt x="4" y="30"/>
                  <a:pt x="4" y="30"/>
                </a:cubicBezTo>
                <a:cubicBezTo>
                  <a:pt x="7" y="35"/>
                  <a:pt x="7" y="35"/>
                  <a:pt x="7" y="35"/>
                </a:cubicBezTo>
                <a:cubicBezTo>
                  <a:pt x="9" y="41"/>
                  <a:pt x="9" y="41"/>
                  <a:pt x="9" y="41"/>
                </a:cubicBezTo>
                <a:cubicBezTo>
                  <a:pt x="8" y="44"/>
                  <a:pt x="8" y="44"/>
                  <a:pt x="8" y="44"/>
                </a:cubicBezTo>
                <a:cubicBezTo>
                  <a:pt x="5" y="46"/>
                  <a:pt x="5" y="46"/>
                  <a:pt x="5" y="46"/>
                </a:cubicBezTo>
                <a:cubicBezTo>
                  <a:pt x="5" y="51"/>
                  <a:pt x="5" y="51"/>
                  <a:pt x="5" y="51"/>
                </a:cubicBezTo>
                <a:cubicBezTo>
                  <a:pt x="7" y="53"/>
                  <a:pt x="7" y="53"/>
                  <a:pt x="7" y="53"/>
                </a:cubicBezTo>
                <a:cubicBezTo>
                  <a:pt x="5" y="57"/>
                  <a:pt x="5" y="57"/>
                  <a:pt x="5" y="57"/>
                </a:cubicBezTo>
                <a:cubicBezTo>
                  <a:pt x="1" y="59"/>
                  <a:pt x="1" y="59"/>
                  <a:pt x="1" y="59"/>
                </a:cubicBezTo>
                <a:cubicBezTo>
                  <a:pt x="0" y="59"/>
                  <a:pt x="0" y="59"/>
                  <a:pt x="0" y="59"/>
                </a:cubicBezTo>
                <a:cubicBezTo>
                  <a:pt x="1" y="63"/>
                  <a:pt x="1" y="63"/>
                  <a:pt x="1" y="63"/>
                </a:cubicBezTo>
                <a:cubicBezTo>
                  <a:pt x="3" y="65"/>
                  <a:pt x="3" y="65"/>
                  <a:pt x="3" y="65"/>
                </a:cubicBezTo>
                <a:cubicBezTo>
                  <a:pt x="3" y="66"/>
                  <a:pt x="3" y="66"/>
                  <a:pt x="3" y="66"/>
                </a:cubicBezTo>
                <a:cubicBezTo>
                  <a:pt x="5" y="69"/>
                  <a:pt x="5" y="69"/>
                  <a:pt x="5" y="69"/>
                </a:cubicBezTo>
                <a:cubicBezTo>
                  <a:pt x="8" y="69"/>
                  <a:pt x="8" y="69"/>
                  <a:pt x="8" y="69"/>
                </a:cubicBezTo>
                <a:cubicBezTo>
                  <a:pt x="11" y="67"/>
                  <a:pt x="11" y="67"/>
                  <a:pt x="11" y="67"/>
                </a:cubicBezTo>
                <a:cubicBezTo>
                  <a:pt x="13" y="66"/>
                  <a:pt x="13" y="66"/>
                  <a:pt x="13" y="66"/>
                </a:cubicBezTo>
                <a:cubicBezTo>
                  <a:pt x="15" y="69"/>
                  <a:pt x="15" y="69"/>
                  <a:pt x="15" y="69"/>
                </a:cubicBezTo>
                <a:cubicBezTo>
                  <a:pt x="15" y="72"/>
                  <a:pt x="15" y="72"/>
                  <a:pt x="15" y="72"/>
                </a:cubicBezTo>
                <a:cubicBezTo>
                  <a:pt x="18" y="73"/>
                  <a:pt x="18" y="73"/>
                  <a:pt x="18" y="73"/>
                </a:cubicBezTo>
                <a:cubicBezTo>
                  <a:pt x="21" y="71"/>
                  <a:pt x="21" y="71"/>
                  <a:pt x="21" y="71"/>
                </a:cubicBezTo>
                <a:cubicBezTo>
                  <a:pt x="23" y="68"/>
                  <a:pt x="23" y="68"/>
                  <a:pt x="23" y="68"/>
                </a:cubicBezTo>
                <a:cubicBezTo>
                  <a:pt x="26" y="67"/>
                  <a:pt x="26" y="67"/>
                  <a:pt x="26" y="67"/>
                </a:cubicBezTo>
                <a:cubicBezTo>
                  <a:pt x="28" y="64"/>
                  <a:pt x="28" y="64"/>
                  <a:pt x="28" y="64"/>
                </a:cubicBezTo>
                <a:cubicBezTo>
                  <a:pt x="35" y="52"/>
                  <a:pt x="35" y="52"/>
                  <a:pt x="35" y="52"/>
                </a:cubicBezTo>
                <a:cubicBezTo>
                  <a:pt x="35" y="49"/>
                  <a:pt x="35" y="49"/>
                  <a:pt x="35" y="49"/>
                </a:cubicBezTo>
                <a:cubicBezTo>
                  <a:pt x="39" y="43"/>
                  <a:pt x="39" y="43"/>
                  <a:pt x="39" y="43"/>
                </a:cubicBezTo>
                <a:cubicBezTo>
                  <a:pt x="51" y="27"/>
                  <a:pt x="51" y="27"/>
                  <a:pt x="51" y="27"/>
                </a:cubicBezTo>
                <a:cubicBezTo>
                  <a:pt x="40" y="16"/>
                  <a:pt x="29" y="5"/>
                  <a:pt x="13"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73">
            <a:extLst>
              <a:ext uri="{FF2B5EF4-FFF2-40B4-BE49-F238E27FC236}">
                <a16:creationId xmlns:a16="http://schemas.microsoft.com/office/drawing/2014/main" id="{1B38C39D-3707-0D67-0575-6B91E26605FB}"/>
              </a:ext>
            </a:extLst>
          </p:cNvPr>
          <p:cNvSpPr>
            <a:spLocks/>
          </p:cNvSpPr>
          <p:nvPr/>
        </p:nvSpPr>
        <p:spPr bwMode="auto">
          <a:xfrm>
            <a:off x="17852651" y="9163050"/>
            <a:ext cx="6350" cy="1588"/>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74">
            <a:extLst>
              <a:ext uri="{FF2B5EF4-FFF2-40B4-BE49-F238E27FC236}">
                <a16:creationId xmlns:a16="http://schemas.microsoft.com/office/drawing/2014/main" id="{9B1A5A74-FC8F-62A6-5829-751F2AB11A5D}"/>
              </a:ext>
            </a:extLst>
          </p:cNvPr>
          <p:cNvSpPr>
            <a:spLocks/>
          </p:cNvSpPr>
          <p:nvPr/>
        </p:nvSpPr>
        <p:spPr bwMode="auto">
          <a:xfrm>
            <a:off x="17019212" y="10725150"/>
            <a:ext cx="3176" cy="25400"/>
          </a:xfrm>
          <a:custGeom>
            <a:avLst/>
            <a:gdLst>
              <a:gd name="T0" fmla="*/ 0 w 1"/>
              <a:gd name="T1" fmla="*/ 8 h 8"/>
              <a:gd name="T2" fmla="*/ 1 w 1"/>
              <a:gd name="T3" fmla="*/ 0 h 8"/>
              <a:gd name="T4" fmla="*/ 0 w 1"/>
              <a:gd name="T5" fmla="*/ 8 h 8"/>
            </a:gdLst>
            <a:ahLst/>
            <a:cxnLst>
              <a:cxn ang="0">
                <a:pos x="T0" y="T1"/>
              </a:cxn>
              <a:cxn ang="0">
                <a:pos x="T2" y="T3"/>
              </a:cxn>
              <a:cxn ang="0">
                <a:pos x="T4" y="T5"/>
              </a:cxn>
            </a:cxnLst>
            <a:rect l="0" t="0" r="r" b="b"/>
            <a:pathLst>
              <a:path w="1" h="8">
                <a:moveTo>
                  <a:pt x="0" y="8"/>
                </a:moveTo>
                <a:cubicBezTo>
                  <a:pt x="0" y="5"/>
                  <a:pt x="1" y="3"/>
                  <a:pt x="1" y="0"/>
                </a:cubicBezTo>
                <a:cubicBezTo>
                  <a:pt x="1" y="3"/>
                  <a:pt x="0" y="5"/>
                  <a:pt x="0" y="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75">
            <a:extLst>
              <a:ext uri="{FF2B5EF4-FFF2-40B4-BE49-F238E27FC236}">
                <a16:creationId xmlns:a16="http://schemas.microsoft.com/office/drawing/2014/main" id="{2F5B122E-AE30-1187-CB22-8B5EA1DAEB60}"/>
              </a:ext>
            </a:extLst>
          </p:cNvPr>
          <p:cNvSpPr>
            <a:spLocks/>
          </p:cNvSpPr>
          <p:nvPr/>
        </p:nvSpPr>
        <p:spPr bwMode="auto">
          <a:xfrm>
            <a:off x="17019212" y="10693401"/>
            <a:ext cx="3176" cy="19050"/>
          </a:xfrm>
          <a:custGeom>
            <a:avLst/>
            <a:gdLst>
              <a:gd name="T0" fmla="*/ 1 w 1"/>
              <a:gd name="T1" fmla="*/ 6 h 6"/>
              <a:gd name="T2" fmla="*/ 0 w 1"/>
              <a:gd name="T3" fmla="*/ 0 h 6"/>
              <a:gd name="T4" fmla="*/ 1 w 1"/>
              <a:gd name="T5" fmla="*/ 6 h 6"/>
            </a:gdLst>
            <a:ahLst/>
            <a:cxnLst>
              <a:cxn ang="0">
                <a:pos x="T0" y="T1"/>
              </a:cxn>
              <a:cxn ang="0">
                <a:pos x="T2" y="T3"/>
              </a:cxn>
              <a:cxn ang="0">
                <a:pos x="T4" y="T5"/>
              </a:cxn>
            </a:cxnLst>
            <a:rect l="0" t="0" r="r" b="b"/>
            <a:pathLst>
              <a:path w="1" h="6">
                <a:moveTo>
                  <a:pt x="1" y="6"/>
                </a:moveTo>
                <a:cubicBezTo>
                  <a:pt x="0" y="4"/>
                  <a:pt x="0" y="2"/>
                  <a:pt x="0" y="0"/>
                </a:cubicBezTo>
                <a:cubicBezTo>
                  <a:pt x="0" y="2"/>
                  <a:pt x="0" y="4"/>
                  <a:pt x="1" y="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76">
            <a:extLst>
              <a:ext uri="{FF2B5EF4-FFF2-40B4-BE49-F238E27FC236}">
                <a16:creationId xmlns:a16="http://schemas.microsoft.com/office/drawing/2014/main" id="{57E187BD-1335-6123-A89E-7298590F445F}"/>
              </a:ext>
            </a:extLst>
          </p:cNvPr>
          <p:cNvSpPr>
            <a:spLocks/>
          </p:cNvSpPr>
          <p:nvPr/>
        </p:nvSpPr>
        <p:spPr bwMode="auto">
          <a:xfrm>
            <a:off x="17039850" y="10374314"/>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77">
            <a:extLst>
              <a:ext uri="{FF2B5EF4-FFF2-40B4-BE49-F238E27FC236}">
                <a16:creationId xmlns:a16="http://schemas.microsoft.com/office/drawing/2014/main" id="{F06A1116-8274-495B-124E-4362ED825520}"/>
              </a:ext>
            </a:extLst>
          </p:cNvPr>
          <p:cNvSpPr>
            <a:spLocks/>
          </p:cNvSpPr>
          <p:nvPr/>
        </p:nvSpPr>
        <p:spPr bwMode="auto">
          <a:xfrm>
            <a:off x="17028739" y="10358439"/>
            <a:ext cx="6350" cy="952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1"/>
                  <a:pt x="0" y="0"/>
                </a:cubicBezTo>
                <a:cubicBezTo>
                  <a:pt x="1" y="1"/>
                  <a:pt x="2" y="2"/>
                  <a:pt x="2"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78">
            <a:extLst>
              <a:ext uri="{FF2B5EF4-FFF2-40B4-BE49-F238E27FC236}">
                <a16:creationId xmlns:a16="http://schemas.microsoft.com/office/drawing/2014/main" id="{3AC627D8-F42E-F995-A5C4-099054291452}"/>
              </a:ext>
            </a:extLst>
          </p:cNvPr>
          <p:cNvSpPr>
            <a:spLocks/>
          </p:cNvSpPr>
          <p:nvPr/>
        </p:nvSpPr>
        <p:spPr bwMode="auto">
          <a:xfrm>
            <a:off x="17012863" y="10753726"/>
            <a:ext cx="6350" cy="30164"/>
          </a:xfrm>
          <a:custGeom>
            <a:avLst/>
            <a:gdLst>
              <a:gd name="T0" fmla="*/ 0 w 2"/>
              <a:gd name="T1" fmla="*/ 10 h 10"/>
              <a:gd name="T2" fmla="*/ 0 w 2"/>
              <a:gd name="T3" fmla="*/ 10 h 10"/>
              <a:gd name="T4" fmla="*/ 2 w 2"/>
              <a:gd name="T5" fmla="*/ 0 h 10"/>
              <a:gd name="T6" fmla="*/ 0 w 2"/>
              <a:gd name="T7" fmla="*/ 10 h 10"/>
            </a:gdLst>
            <a:ahLst/>
            <a:cxnLst>
              <a:cxn ang="0">
                <a:pos x="T0" y="T1"/>
              </a:cxn>
              <a:cxn ang="0">
                <a:pos x="T2" y="T3"/>
              </a:cxn>
              <a:cxn ang="0">
                <a:pos x="T4" y="T5"/>
              </a:cxn>
              <a:cxn ang="0">
                <a:pos x="T6" y="T7"/>
              </a:cxn>
            </a:cxnLst>
            <a:rect l="0" t="0" r="r" b="b"/>
            <a:pathLst>
              <a:path w="2" h="10">
                <a:moveTo>
                  <a:pt x="0" y="10"/>
                </a:moveTo>
                <a:cubicBezTo>
                  <a:pt x="0" y="10"/>
                  <a:pt x="0" y="10"/>
                  <a:pt x="0" y="10"/>
                </a:cubicBezTo>
                <a:cubicBezTo>
                  <a:pt x="1" y="7"/>
                  <a:pt x="2" y="4"/>
                  <a:pt x="2" y="0"/>
                </a:cubicBezTo>
                <a:cubicBezTo>
                  <a:pt x="2" y="4"/>
                  <a:pt x="1" y="7"/>
                  <a:pt x="0" y="1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79">
            <a:extLst>
              <a:ext uri="{FF2B5EF4-FFF2-40B4-BE49-F238E27FC236}">
                <a16:creationId xmlns:a16="http://schemas.microsoft.com/office/drawing/2014/main" id="{73009226-D655-4F74-95DB-8CDA06F51C6D}"/>
              </a:ext>
            </a:extLst>
          </p:cNvPr>
          <p:cNvSpPr>
            <a:spLocks/>
          </p:cNvSpPr>
          <p:nvPr/>
        </p:nvSpPr>
        <p:spPr bwMode="auto">
          <a:xfrm>
            <a:off x="17022388" y="10031415"/>
            <a:ext cx="674688" cy="747714"/>
          </a:xfrm>
          <a:custGeom>
            <a:avLst/>
            <a:gdLst>
              <a:gd name="T0" fmla="*/ 205 w 215"/>
              <a:gd name="T1" fmla="*/ 133 h 238"/>
              <a:gd name="T2" fmla="*/ 196 w 215"/>
              <a:gd name="T3" fmla="*/ 112 h 238"/>
              <a:gd name="T4" fmla="*/ 164 w 215"/>
              <a:gd name="T5" fmla="*/ 100 h 238"/>
              <a:gd name="T6" fmla="*/ 161 w 215"/>
              <a:gd name="T7" fmla="*/ 89 h 238"/>
              <a:gd name="T8" fmla="*/ 160 w 215"/>
              <a:gd name="T9" fmla="*/ 73 h 238"/>
              <a:gd name="T10" fmla="*/ 141 w 215"/>
              <a:gd name="T11" fmla="*/ 69 h 238"/>
              <a:gd name="T12" fmla="*/ 134 w 215"/>
              <a:gd name="T13" fmla="*/ 62 h 238"/>
              <a:gd name="T14" fmla="*/ 119 w 215"/>
              <a:gd name="T15" fmla="*/ 57 h 238"/>
              <a:gd name="T16" fmla="*/ 106 w 215"/>
              <a:gd name="T17" fmla="*/ 49 h 238"/>
              <a:gd name="T18" fmla="*/ 93 w 215"/>
              <a:gd name="T19" fmla="*/ 49 h 238"/>
              <a:gd name="T20" fmla="*/ 77 w 215"/>
              <a:gd name="T21" fmla="*/ 35 h 238"/>
              <a:gd name="T22" fmla="*/ 72 w 215"/>
              <a:gd name="T23" fmla="*/ 18 h 238"/>
              <a:gd name="T24" fmla="*/ 72 w 215"/>
              <a:gd name="T25" fmla="*/ 0 h 238"/>
              <a:gd name="T26" fmla="*/ 58 w 215"/>
              <a:gd name="T27" fmla="*/ 0 h 238"/>
              <a:gd name="T28" fmla="*/ 39 w 215"/>
              <a:gd name="T29" fmla="*/ 8 h 238"/>
              <a:gd name="T30" fmla="*/ 32 w 215"/>
              <a:gd name="T31" fmla="*/ 17 h 238"/>
              <a:gd name="T32" fmla="*/ 25 w 215"/>
              <a:gd name="T33" fmla="*/ 20 h 238"/>
              <a:gd name="T34" fmla="*/ 15 w 215"/>
              <a:gd name="T35" fmla="*/ 23 h 238"/>
              <a:gd name="T36" fmla="*/ 0 w 215"/>
              <a:gd name="T37" fmla="*/ 23 h 238"/>
              <a:gd name="T38" fmla="*/ 15 w 215"/>
              <a:gd name="T39" fmla="*/ 52 h 238"/>
              <a:gd name="T40" fmla="*/ 14 w 215"/>
              <a:gd name="T41" fmla="*/ 78 h 238"/>
              <a:gd name="T42" fmla="*/ 11 w 215"/>
              <a:gd name="T43" fmla="*/ 105 h 238"/>
              <a:gd name="T44" fmla="*/ 11 w 215"/>
              <a:gd name="T45" fmla="*/ 106 h 238"/>
              <a:gd name="T46" fmla="*/ 16 w 215"/>
              <a:gd name="T47" fmla="*/ 113 h 238"/>
              <a:gd name="T48" fmla="*/ 16 w 215"/>
              <a:gd name="T49" fmla="*/ 113 h 238"/>
              <a:gd name="T50" fmla="*/ 13 w 215"/>
              <a:gd name="T51" fmla="*/ 112 h 238"/>
              <a:gd name="T52" fmla="*/ 9 w 215"/>
              <a:gd name="T53" fmla="*/ 130 h 238"/>
              <a:gd name="T54" fmla="*/ 9 w 215"/>
              <a:gd name="T55" fmla="*/ 138 h 238"/>
              <a:gd name="T56" fmla="*/ 11 w 215"/>
              <a:gd name="T57" fmla="*/ 143 h 238"/>
              <a:gd name="T58" fmla="*/ 16 w 215"/>
              <a:gd name="T59" fmla="*/ 152 h 238"/>
              <a:gd name="T60" fmla="*/ 24 w 215"/>
              <a:gd name="T61" fmla="*/ 170 h 238"/>
              <a:gd name="T62" fmla="*/ 27 w 215"/>
              <a:gd name="T63" fmla="*/ 181 h 238"/>
              <a:gd name="T64" fmla="*/ 24 w 215"/>
              <a:gd name="T65" fmla="*/ 194 h 238"/>
              <a:gd name="T66" fmla="*/ 47 w 215"/>
              <a:gd name="T67" fmla="*/ 238 h 238"/>
              <a:gd name="T68" fmla="*/ 54 w 215"/>
              <a:gd name="T69" fmla="*/ 237 h 238"/>
              <a:gd name="T70" fmla="*/ 68 w 215"/>
              <a:gd name="T71" fmla="*/ 220 h 238"/>
              <a:gd name="T72" fmla="*/ 78 w 215"/>
              <a:gd name="T73" fmla="*/ 222 h 238"/>
              <a:gd name="T74" fmla="*/ 89 w 215"/>
              <a:gd name="T75" fmla="*/ 222 h 238"/>
              <a:gd name="T76" fmla="*/ 98 w 215"/>
              <a:gd name="T77" fmla="*/ 225 h 238"/>
              <a:gd name="T78" fmla="*/ 103 w 215"/>
              <a:gd name="T79" fmla="*/ 233 h 238"/>
              <a:gd name="T80" fmla="*/ 106 w 215"/>
              <a:gd name="T81" fmla="*/ 225 h 238"/>
              <a:gd name="T82" fmla="*/ 108 w 215"/>
              <a:gd name="T83" fmla="*/ 218 h 238"/>
              <a:gd name="T84" fmla="*/ 130 w 215"/>
              <a:gd name="T85" fmla="*/ 222 h 238"/>
              <a:gd name="T86" fmla="*/ 135 w 215"/>
              <a:gd name="T87" fmla="*/ 206 h 238"/>
              <a:gd name="T88" fmla="*/ 134 w 215"/>
              <a:gd name="T89" fmla="*/ 195 h 238"/>
              <a:gd name="T90" fmla="*/ 142 w 215"/>
              <a:gd name="T91" fmla="*/ 177 h 238"/>
              <a:gd name="T92" fmla="*/ 169 w 215"/>
              <a:gd name="T93" fmla="*/ 169 h 238"/>
              <a:gd name="T94" fmla="*/ 200 w 215"/>
              <a:gd name="T95" fmla="*/ 177 h 238"/>
              <a:gd name="T96" fmla="*/ 210 w 215"/>
              <a:gd name="T97" fmla="*/ 167 h 238"/>
              <a:gd name="T98" fmla="*/ 212 w 215"/>
              <a:gd name="T99" fmla="*/ 14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38">
                <a:moveTo>
                  <a:pt x="212" y="144"/>
                </a:moveTo>
                <a:cubicBezTo>
                  <a:pt x="205" y="133"/>
                  <a:pt x="205" y="133"/>
                  <a:pt x="205" y="133"/>
                </a:cubicBezTo>
                <a:cubicBezTo>
                  <a:pt x="196" y="130"/>
                  <a:pt x="196" y="130"/>
                  <a:pt x="196" y="130"/>
                </a:cubicBezTo>
                <a:cubicBezTo>
                  <a:pt x="196" y="112"/>
                  <a:pt x="196" y="112"/>
                  <a:pt x="196" y="112"/>
                </a:cubicBezTo>
                <a:cubicBezTo>
                  <a:pt x="166" y="111"/>
                  <a:pt x="166" y="111"/>
                  <a:pt x="166" y="111"/>
                </a:cubicBezTo>
                <a:cubicBezTo>
                  <a:pt x="164" y="100"/>
                  <a:pt x="164" y="100"/>
                  <a:pt x="164" y="100"/>
                </a:cubicBezTo>
                <a:cubicBezTo>
                  <a:pt x="159" y="94"/>
                  <a:pt x="159" y="94"/>
                  <a:pt x="159" y="94"/>
                </a:cubicBezTo>
                <a:cubicBezTo>
                  <a:pt x="161" y="89"/>
                  <a:pt x="161" y="89"/>
                  <a:pt x="161" y="89"/>
                </a:cubicBezTo>
                <a:cubicBezTo>
                  <a:pt x="160" y="82"/>
                  <a:pt x="160" y="82"/>
                  <a:pt x="160" y="82"/>
                </a:cubicBezTo>
                <a:cubicBezTo>
                  <a:pt x="160" y="73"/>
                  <a:pt x="160" y="73"/>
                  <a:pt x="160" y="73"/>
                </a:cubicBezTo>
                <a:cubicBezTo>
                  <a:pt x="152" y="69"/>
                  <a:pt x="152" y="69"/>
                  <a:pt x="152" y="69"/>
                </a:cubicBezTo>
                <a:cubicBezTo>
                  <a:pt x="141" y="69"/>
                  <a:pt x="141" y="69"/>
                  <a:pt x="141" y="69"/>
                </a:cubicBezTo>
                <a:cubicBezTo>
                  <a:pt x="136" y="68"/>
                  <a:pt x="136" y="68"/>
                  <a:pt x="136" y="68"/>
                </a:cubicBezTo>
                <a:cubicBezTo>
                  <a:pt x="134" y="62"/>
                  <a:pt x="134" y="62"/>
                  <a:pt x="134" y="62"/>
                </a:cubicBezTo>
                <a:cubicBezTo>
                  <a:pt x="128" y="60"/>
                  <a:pt x="128" y="60"/>
                  <a:pt x="128" y="60"/>
                </a:cubicBezTo>
                <a:cubicBezTo>
                  <a:pt x="119" y="57"/>
                  <a:pt x="119" y="57"/>
                  <a:pt x="119" y="57"/>
                </a:cubicBezTo>
                <a:cubicBezTo>
                  <a:pt x="115" y="52"/>
                  <a:pt x="115" y="52"/>
                  <a:pt x="115" y="52"/>
                </a:cubicBezTo>
                <a:cubicBezTo>
                  <a:pt x="106" y="49"/>
                  <a:pt x="106" y="49"/>
                  <a:pt x="106" y="49"/>
                </a:cubicBezTo>
                <a:cubicBezTo>
                  <a:pt x="99" y="46"/>
                  <a:pt x="99" y="46"/>
                  <a:pt x="99" y="46"/>
                </a:cubicBezTo>
                <a:cubicBezTo>
                  <a:pt x="93" y="49"/>
                  <a:pt x="93" y="49"/>
                  <a:pt x="93" y="49"/>
                </a:cubicBezTo>
                <a:cubicBezTo>
                  <a:pt x="86" y="44"/>
                  <a:pt x="86" y="44"/>
                  <a:pt x="86" y="44"/>
                </a:cubicBezTo>
                <a:cubicBezTo>
                  <a:pt x="77" y="35"/>
                  <a:pt x="77" y="35"/>
                  <a:pt x="77" y="35"/>
                </a:cubicBezTo>
                <a:cubicBezTo>
                  <a:pt x="72" y="26"/>
                  <a:pt x="72" y="26"/>
                  <a:pt x="72" y="26"/>
                </a:cubicBezTo>
                <a:cubicBezTo>
                  <a:pt x="72" y="18"/>
                  <a:pt x="72" y="18"/>
                  <a:pt x="72" y="18"/>
                </a:cubicBezTo>
                <a:cubicBezTo>
                  <a:pt x="74" y="10"/>
                  <a:pt x="74" y="10"/>
                  <a:pt x="74" y="10"/>
                </a:cubicBezTo>
                <a:cubicBezTo>
                  <a:pt x="72" y="0"/>
                  <a:pt x="72" y="0"/>
                  <a:pt x="72" y="0"/>
                </a:cubicBezTo>
                <a:cubicBezTo>
                  <a:pt x="66" y="0"/>
                  <a:pt x="66" y="0"/>
                  <a:pt x="66" y="0"/>
                </a:cubicBezTo>
                <a:cubicBezTo>
                  <a:pt x="58" y="0"/>
                  <a:pt x="58" y="0"/>
                  <a:pt x="58" y="0"/>
                </a:cubicBezTo>
                <a:cubicBezTo>
                  <a:pt x="49" y="3"/>
                  <a:pt x="49" y="3"/>
                  <a:pt x="49" y="3"/>
                </a:cubicBezTo>
                <a:cubicBezTo>
                  <a:pt x="39" y="8"/>
                  <a:pt x="39" y="8"/>
                  <a:pt x="39" y="8"/>
                </a:cubicBezTo>
                <a:cubicBezTo>
                  <a:pt x="36" y="15"/>
                  <a:pt x="36" y="15"/>
                  <a:pt x="36" y="15"/>
                </a:cubicBezTo>
                <a:cubicBezTo>
                  <a:pt x="32" y="17"/>
                  <a:pt x="32" y="17"/>
                  <a:pt x="32" y="17"/>
                </a:cubicBezTo>
                <a:cubicBezTo>
                  <a:pt x="28" y="16"/>
                  <a:pt x="28" y="16"/>
                  <a:pt x="28" y="16"/>
                </a:cubicBezTo>
                <a:cubicBezTo>
                  <a:pt x="25" y="20"/>
                  <a:pt x="25" y="20"/>
                  <a:pt x="25" y="20"/>
                </a:cubicBezTo>
                <a:cubicBezTo>
                  <a:pt x="21" y="20"/>
                  <a:pt x="21" y="20"/>
                  <a:pt x="21" y="20"/>
                </a:cubicBezTo>
                <a:cubicBezTo>
                  <a:pt x="15" y="23"/>
                  <a:pt x="15" y="23"/>
                  <a:pt x="15" y="23"/>
                </a:cubicBezTo>
                <a:cubicBezTo>
                  <a:pt x="2" y="22"/>
                  <a:pt x="2" y="22"/>
                  <a:pt x="2" y="22"/>
                </a:cubicBezTo>
                <a:cubicBezTo>
                  <a:pt x="0" y="23"/>
                  <a:pt x="0" y="23"/>
                  <a:pt x="0" y="23"/>
                </a:cubicBezTo>
                <a:cubicBezTo>
                  <a:pt x="2" y="26"/>
                  <a:pt x="14" y="43"/>
                  <a:pt x="16" y="45"/>
                </a:cubicBezTo>
                <a:cubicBezTo>
                  <a:pt x="19" y="48"/>
                  <a:pt x="15" y="52"/>
                  <a:pt x="15" y="52"/>
                </a:cubicBezTo>
                <a:cubicBezTo>
                  <a:pt x="13" y="68"/>
                  <a:pt x="13" y="68"/>
                  <a:pt x="13" y="68"/>
                </a:cubicBezTo>
                <a:cubicBezTo>
                  <a:pt x="14" y="78"/>
                  <a:pt x="14" y="78"/>
                  <a:pt x="14" y="78"/>
                </a:cubicBezTo>
                <a:cubicBezTo>
                  <a:pt x="11" y="93"/>
                  <a:pt x="11" y="93"/>
                  <a:pt x="11" y="93"/>
                </a:cubicBezTo>
                <a:cubicBezTo>
                  <a:pt x="11" y="93"/>
                  <a:pt x="12" y="100"/>
                  <a:pt x="11" y="105"/>
                </a:cubicBezTo>
                <a:cubicBezTo>
                  <a:pt x="11" y="105"/>
                  <a:pt x="11" y="106"/>
                  <a:pt x="11" y="106"/>
                </a:cubicBezTo>
                <a:cubicBezTo>
                  <a:pt x="11" y="106"/>
                  <a:pt x="11" y="106"/>
                  <a:pt x="11" y="106"/>
                </a:cubicBezTo>
                <a:cubicBezTo>
                  <a:pt x="13" y="108"/>
                  <a:pt x="15" y="110"/>
                  <a:pt x="16" y="113"/>
                </a:cubicBezTo>
                <a:cubicBezTo>
                  <a:pt x="16" y="113"/>
                  <a:pt x="16" y="113"/>
                  <a:pt x="16" y="113"/>
                </a:cubicBezTo>
                <a:cubicBezTo>
                  <a:pt x="17" y="113"/>
                  <a:pt x="17" y="113"/>
                  <a:pt x="17" y="114"/>
                </a:cubicBezTo>
                <a:cubicBezTo>
                  <a:pt x="17" y="114"/>
                  <a:pt x="16" y="113"/>
                  <a:pt x="16" y="113"/>
                </a:cubicBezTo>
                <a:cubicBezTo>
                  <a:pt x="16" y="113"/>
                  <a:pt x="16" y="113"/>
                  <a:pt x="16" y="113"/>
                </a:cubicBezTo>
                <a:cubicBezTo>
                  <a:pt x="15" y="113"/>
                  <a:pt x="14" y="112"/>
                  <a:pt x="13" y="112"/>
                </a:cubicBezTo>
                <a:cubicBezTo>
                  <a:pt x="15" y="116"/>
                  <a:pt x="18" y="120"/>
                  <a:pt x="17" y="121"/>
                </a:cubicBezTo>
                <a:cubicBezTo>
                  <a:pt x="15" y="124"/>
                  <a:pt x="13" y="125"/>
                  <a:pt x="9" y="130"/>
                </a:cubicBezTo>
                <a:cubicBezTo>
                  <a:pt x="4" y="134"/>
                  <a:pt x="8" y="136"/>
                  <a:pt x="9" y="137"/>
                </a:cubicBezTo>
                <a:cubicBezTo>
                  <a:pt x="9" y="138"/>
                  <a:pt x="9" y="138"/>
                  <a:pt x="9" y="138"/>
                </a:cubicBezTo>
                <a:cubicBezTo>
                  <a:pt x="10" y="139"/>
                  <a:pt x="10" y="139"/>
                  <a:pt x="10" y="139"/>
                </a:cubicBezTo>
                <a:cubicBezTo>
                  <a:pt x="11" y="143"/>
                  <a:pt x="11" y="143"/>
                  <a:pt x="11" y="143"/>
                </a:cubicBezTo>
                <a:cubicBezTo>
                  <a:pt x="16" y="148"/>
                  <a:pt x="16" y="148"/>
                  <a:pt x="16" y="148"/>
                </a:cubicBezTo>
                <a:cubicBezTo>
                  <a:pt x="16" y="152"/>
                  <a:pt x="16" y="152"/>
                  <a:pt x="16" y="152"/>
                </a:cubicBezTo>
                <a:cubicBezTo>
                  <a:pt x="17" y="161"/>
                  <a:pt x="17" y="161"/>
                  <a:pt x="17" y="161"/>
                </a:cubicBezTo>
                <a:cubicBezTo>
                  <a:pt x="24" y="170"/>
                  <a:pt x="24" y="170"/>
                  <a:pt x="24" y="170"/>
                </a:cubicBezTo>
                <a:cubicBezTo>
                  <a:pt x="28" y="175"/>
                  <a:pt x="28" y="175"/>
                  <a:pt x="28" y="175"/>
                </a:cubicBezTo>
                <a:cubicBezTo>
                  <a:pt x="27" y="181"/>
                  <a:pt x="27" y="181"/>
                  <a:pt x="27" y="181"/>
                </a:cubicBezTo>
                <a:cubicBezTo>
                  <a:pt x="27" y="184"/>
                  <a:pt x="27" y="184"/>
                  <a:pt x="27" y="184"/>
                </a:cubicBezTo>
                <a:cubicBezTo>
                  <a:pt x="24" y="194"/>
                  <a:pt x="24" y="194"/>
                  <a:pt x="24" y="194"/>
                </a:cubicBezTo>
                <a:cubicBezTo>
                  <a:pt x="35" y="206"/>
                  <a:pt x="35" y="206"/>
                  <a:pt x="35" y="206"/>
                </a:cubicBezTo>
                <a:cubicBezTo>
                  <a:pt x="47" y="238"/>
                  <a:pt x="47" y="238"/>
                  <a:pt x="47" y="238"/>
                </a:cubicBezTo>
                <a:cubicBezTo>
                  <a:pt x="52" y="238"/>
                  <a:pt x="52" y="238"/>
                  <a:pt x="52" y="238"/>
                </a:cubicBezTo>
                <a:cubicBezTo>
                  <a:pt x="54" y="237"/>
                  <a:pt x="54" y="237"/>
                  <a:pt x="54" y="237"/>
                </a:cubicBezTo>
                <a:cubicBezTo>
                  <a:pt x="61" y="227"/>
                  <a:pt x="61" y="227"/>
                  <a:pt x="61" y="227"/>
                </a:cubicBezTo>
                <a:cubicBezTo>
                  <a:pt x="68" y="220"/>
                  <a:pt x="68" y="220"/>
                  <a:pt x="68" y="220"/>
                </a:cubicBezTo>
                <a:cubicBezTo>
                  <a:pt x="72" y="218"/>
                  <a:pt x="72" y="218"/>
                  <a:pt x="72" y="218"/>
                </a:cubicBezTo>
                <a:cubicBezTo>
                  <a:pt x="78" y="222"/>
                  <a:pt x="78" y="222"/>
                  <a:pt x="78" y="222"/>
                </a:cubicBezTo>
                <a:cubicBezTo>
                  <a:pt x="85" y="221"/>
                  <a:pt x="85" y="221"/>
                  <a:pt x="85" y="221"/>
                </a:cubicBezTo>
                <a:cubicBezTo>
                  <a:pt x="89" y="222"/>
                  <a:pt x="89" y="222"/>
                  <a:pt x="89" y="222"/>
                </a:cubicBezTo>
                <a:cubicBezTo>
                  <a:pt x="97" y="221"/>
                  <a:pt x="97" y="221"/>
                  <a:pt x="97" y="221"/>
                </a:cubicBezTo>
                <a:cubicBezTo>
                  <a:pt x="98" y="225"/>
                  <a:pt x="98" y="225"/>
                  <a:pt x="98" y="225"/>
                </a:cubicBezTo>
                <a:cubicBezTo>
                  <a:pt x="101" y="235"/>
                  <a:pt x="101" y="235"/>
                  <a:pt x="101" y="235"/>
                </a:cubicBezTo>
                <a:cubicBezTo>
                  <a:pt x="103" y="233"/>
                  <a:pt x="103" y="233"/>
                  <a:pt x="103" y="233"/>
                </a:cubicBezTo>
                <a:cubicBezTo>
                  <a:pt x="104" y="228"/>
                  <a:pt x="104" y="228"/>
                  <a:pt x="104" y="228"/>
                </a:cubicBezTo>
                <a:cubicBezTo>
                  <a:pt x="106" y="225"/>
                  <a:pt x="106" y="225"/>
                  <a:pt x="106" y="225"/>
                </a:cubicBezTo>
                <a:cubicBezTo>
                  <a:pt x="105" y="222"/>
                  <a:pt x="105" y="222"/>
                  <a:pt x="105" y="222"/>
                </a:cubicBezTo>
                <a:cubicBezTo>
                  <a:pt x="108" y="218"/>
                  <a:pt x="108" y="218"/>
                  <a:pt x="108" y="218"/>
                </a:cubicBezTo>
                <a:cubicBezTo>
                  <a:pt x="126" y="220"/>
                  <a:pt x="126" y="220"/>
                  <a:pt x="126" y="220"/>
                </a:cubicBezTo>
                <a:cubicBezTo>
                  <a:pt x="130" y="222"/>
                  <a:pt x="130" y="222"/>
                  <a:pt x="130" y="222"/>
                </a:cubicBezTo>
                <a:cubicBezTo>
                  <a:pt x="132" y="217"/>
                  <a:pt x="132" y="217"/>
                  <a:pt x="132" y="217"/>
                </a:cubicBezTo>
                <a:cubicBezTo>
                  <a:pt x="135" y="206"/>
                  <a:pt x="135" y="206"/>
                  <a:pt x="135" y="206"/>
                </a:cubicBezTo>
                <a:cubicBezTo>
                  <a:pt x="136" y="200"/>
                  <a:pt x="136" y="200"/>
                  <a:pt x="136" y="200"/>
                </a:cubicBezTo>
                <a:cubicBezTo>
                  <a:pt x="134" y="195"/>
                  <a:pt x="134" y="195"/>
                  <a:pt x="134" y="195"/>
                </a:cubicBezTo>
                <a:cubicBezTo>
                  <a:pt x="141" y="184"/>
                  <a:pt x="141" y="184"/>
                  <a:pt x="141" y="184"/>
                </a:cubicBezTo>
                <a:cubicBezTo>
                  <a:pt x="142" y="177"/>
                  <a:pt x="142" y="177"/>
                  <a:pt x="142" y="177"/>
                </a:cubicBezTo>
                <a:cubicBezTo>
                  <a:pt x="146" y="175"/>
                  <a:pt x="146" y="175"/>
                  <a:pt x="146" y="175"/>
                </a:cubicBezTo>
                <a:cubicBezTo>
                  <a:pt x="169" y="169"/>
                  <a:pt x="169" y="169"/>
                  <a:pt x="169" y="169"/>
                </a:cubicBezTo>
                <a:cubicBezTo>
                  <a:pt x="189" y="169"/>
                  <a:pt x="189" y="169"/>
                  <a:pt x="189" y="169"/>
                </a:cubicBezTo>
                <a:cubicBezTo>
                  <a:pt x="200" y="177"/>
                  <a:pt x="200" y="177"/>
                  <a:pt x="200" y="177"/>
                </a:cubicBezTo>
                <a:cubicBezTo>
                  <a:pt x="205" y="180"/>
                  <a:pt x="205" y="180"/>
                  <a:pt x="205" y="180"/>
                </a:cubicBezTo>
                <a:cubicBezTo>
                  <a:pt x="210" y="167"/>
                  <a:pt x="210" y="167"/>
                  <a:pt x="210" y="167"/>
                </a:cubicBezTo>
                <a:cubicBezTo>
                  <a:pt x="215" y="158"/>
                  <a:pt x="215" y="158"/>
                  <a:pt x="215" y="158"/>
                </a:cubicBezTo>
                <a:lnTo>
                  <a:pt x="212" y="14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80">
            <a:extLst>
              <a:ext uri="{FF2B5EF4-FFF2-40B4-BE49-F238E27FC236}">
                <a16:creationId xmlns:a16="http://schemas.microsoft.com/office/drawing/2014/main" id="{9CB84D62-D26E-ECFF-E0B3-A944F2A1D0F1}"/>
              </a:ext>
            </a:extLst>
          </p:cNvPr>
          <p:cNvSpPr>
            <a:spLocks/>
          </p:cNvSpPr>
          <p:nvPr/>
        </p:nvSpPr>
        <p:spPr bwMode="auto">
          <a:xfrm>
            <a:off x="17049376" y="10379076"/>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81">
            <a:extLst>
              <a:ext uri="{FF2B5EF4-FFF2-40B4-BE49-F238E27FC236}">
                <a16:creationId xmlns:a16="http://schemas.microsoft.com/office/drawing/2014/main" id="{57BBA3EC-99CC-5AC2-EEBA-9B2B05D8DB70}"/>
              </a:ext>
            </a:extLst>
          </p:cNvPr>
          <p:cNvSpPr>
            <a:spLocks/>
          </p:cNvSpPr>
          <p:nvPr/>
        </p:nvSpPr>
        <p:spPr bwMode="auto">
          <a:xfrm>
            <a:off x="16766800" y="10364789"/>
            <a:ext cx="50800" cy="33338"/>
          </a:xfrm>
          <a:custGeom>
            <a:avLst/>
            <a:gdLst>
              <a:gd name="T0" fmla="*/ 16 w 16"/>
              <a:gd name="T1" fmla="*/ 11 h 11"/>
              <a:gd name="T2" fmla="*/ 0 w 16"/>
              <a:gd name="T3" fmla="*/ 0 h 11"/>
              <a:gd name="T4" fmla="*/ 16 w 16"/>
              <a:gd name="T5" fmla="*/ 11 h 11"/>
            </a:gdLst>
            <a:ahLst/>
            <a:cxnLst>
              <a:cxn ang="0">
                <a:pos x="T0" y="T1"/>
              </a:cxn>
              <a:cxn ang="0">
                <a:pos x="T2" y="T3"/>
              </a:cxn>
              <a:cxn ang="0">
                <a:pos x="T4" y="T5"/>
              </a:cxn>
            </a:cxnLst>
            <a:rect l="0" t="0" r="r" b="b"/>
            <a:pathLst>
              <a:path w="16" h="11">
                <a:moveTo>
                  <a:pt x="16" y="11"/>
                </a:moveTo>
                <a:cubicBezTo>
                  <a:pt x="11" y="7"/>
                  <a:pt x="5" y="3"/>
                  <a:pt x="0" y="0"/>
                </a:cubicBezTo>
                <a:cubicBezTo>
                  <a:pt x="5" y="3"/>
                  <a:pt x="11" y="7"/>
                  <a:pt x="16" y="1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82">
            <a:extLst>
              <a:ext uri="{FF2B5EF4-FFF2-40B4-BE49-F238E27FC236}">
                <a16:creationId xmlns:a16="http://schemas.microsoft.com/office/drawing/2014/main" id="{996CA69C-F110-0A34-1561-80BDECCBB43D}"/>
              </a:ext>
            </a:extLst>
          </p:cNvPr>
          <p:cNvSpPr>
            <a:spLocks/>
          </p:cNvSpPr>
          <p:nvPr/>
        </p:nvSpPr>
        <p:spPr bwMode="auto">
          <a:xfrm>
            <a:off x="17036677" y="12585700"/>
            <a:ext cx="22226" cy="25400"/>
          </a:xfrm>
          <a:custGeom>
            <a:avLst/>
            <a:gdLst>
              <a:gd name="T0" fmla="*/ 2 w 7"/>
              <a:gd name="T1" fmla="*/ 1 h 8"/>
              <a:gd name="T2" fmla="*/ 2 w 7"/>
              <a:gd name="T3" fmla="*/ 6 h 8"/>
              <a:gd name="T4" fmla="*/ 7 w 7"/>
              <a:gd name="T5" fmla="*/ 8 h 8"/>
              <a:gd name="T6" fmla="*/ 7 w 7"/>
              <a:gd name="T7" fmla="*/ 0 h 8"/>
              <a:gd name="T8" fmla="*/ 2 w 7"/>
              <a:gd name="T9" fmla="*/ 1 h 8"/>
            </a:gdLst>
            <a:ahLst/>
            <a:cxnLst>
              <a:cxn ang="0">
                <a:pos x="T0" y="T1"/>
              </a:cxn>
              <a:cxn ang="0">
                <a:pos x="T2" y="T3"/>
              </a:cxn>
              <a:cxn ang="0">
                <a:pos x="T4" y="T5"/>
              </a:cxn>
              <a:cxn ang="0">
                <a:pos x="T6" y="T7"/>
              </a:cxn>
              <a:cxn ang="0">
                <a:pos x="T8" y="T9"/>
              </a:cxn>
            </a:cxnLst>
            <a:rect l="0" t="0" r="r" b="b"/>
            <a:pathLst>
              <a:path w="7" h="8">
                <a:moveTo>
                  <a:pt x="2" y="1"/>
                </a:moveTo>
                <a:cubicBezTo>
                  <a:pt x="0" y="2"/>
                  <a:pt x="0" y="5"/>
                  <a:pt x="2" y="6"/>
                </a:cubicBezTo>
                <a:cubicBezTo>
                  <a:pt x="3" y="7"/>
                  <a:pt x="5" y="7"/>
                  <a:pt x="7" y="8"/>
                </a:cubicBezTo>
                <a:cubicBezTo>
                  <a:pt x="7" y="5"/>
                  <a:pt x="7" y="2"/>
                  <a:pt x="7" y="0"/>
                </a:cubicBezTo>
                <a:cubicBezTo>
                  <a:pt x="5" y="0"/>
                  <a:pt x="3" y="0"/>
                  <a:pt x="2"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83">
            <a:extLst>
              <a:ext uri="{FF2B5EF4-FFF2-40B4-BE49-F238E27FC236}">
                <a16:creationId xmlns:a16="http://schemas.microsoft.com/office/drawing/2014/main" id="{DC418556-818B-F6C6-9982-642647578E61}"/>
              </a:ext>
            </a:extLst>
          </p:cNvPr>
          <p:cNvSpPr>
            <a:spLocks/>
          </p:cNvSpPr>
          <p:nvPr/>
        </p:nvSpPr>
        <p:spPr bwMode="auto">
          <a:xfrm>
            <a:off x="17022388" y="12244388"/>
            <a:ext cx="0" cy="3176"/>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84">
            <a:extLst>
              <a:ext uri="{FF2B5EF4-FFF2-40B4-BE49-F238E27FC236}">
                <a16:creationId xmlns:a16="http://schemas.microsoft.com/office/drawing/2014/main" id="{1CC633B8-CC98-B9D5-3860-B6AF5D0BBDD3}"/>
              </a:ext>
            </a:extLst>
          </p:cNvPr>
          <p:cNvSpPr>
            <a:spLocks/>
          </p:cNvSpPr>
          <p:nvPr/>
        </p:nvSpPr>
        <p:spPr bwMode="auto">
          <a:xfrm>
            <a:off x="17360526" y="12974638"/>
            <a:ext cx="0" cy="317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85">
            <a:extLst>
              <a:ext uri="{FF2B5EF4-FFF2-40B4-BE49-F238E27FC236}">
                <a16:creationId xmlns:a16="http://schemas.microsoft.com/office/drawing/2014/main" id="{4AA61AF2-DD10-A175-ACDF-D0DF5796B45B}"/>
              </a:ext>
            </a:extLst>
          </p:cNvPr>
          <p:cNvSpPr>
            <a:spLocks/>
          </p:cNvSpPr>
          <p:nvPr/>
        </p:nvSpPr>
        <p:spPr bwMode="auto">
          <a:xfrm>
            <a:off x="17016039" y="12212639"/>
            <a:ext cx="19050" cy="31750"/>
          </a:xfrm>
          <a:custGeom>
            <a:avLst/>
            <a:gdLst>
              <a:gd name="T0" fmla="*/ 5 w 6"/>
              <a:gd name="T1" fmla="*/ 2 h 10"/>
              <a:gd name="T2" fmla="*/ 2 w 6"/>
              <a:gd name="T3" fmla="*/ 0 h 10"/>
              <a:gd name="T4" fmla="*/ 0 w 6"/>
              <a:gd name="T5" fmla="*/ 3 h 10"/>
              <a:gd name="T6" fmla="*/ 2 w 6"/>
              <a:gd name="T7" fmla="*/ 10 h 10"/>
              <a:gd name="T8" fmla="*/ 6 w 6"/>
              <a:gd name="T9" fmla="*/ 6 h 10"/>
              <a:gd name="T10" fmla="*/ 5 w 6"/>
              <a:gd name="T11" fmla="*/ 2 h 10"/>
            </a:gdLst>
            <a:ahLst/>
            <a:cxnLst>
              <a:cxn ang="0">
                <a:pos x="T0" y="T1"/>
              </a:cxn>
              <a:cxn ang="0">
                <a:pos x="T2" y="T3"/>
              </a:cxn>
              <a:cxn ang="0">
                <a:pos x="T4" y="T5"/>
              </a:cxn>
              <a:cxn ang="0">
                <a:pos x="T6" y="T7"/>
              </a:cxn>
              <a:cxn ang="0">
                <a:pos x="T8" y="T9"/>
              </a:cxn>
              <a:cxn ang="0">
                <a:pos x="T10" y="T11"/>
              </a:cxn>
            </a:cxnLst>
            <a:rect l="0" t="0" r="r" b="b"/>
            <a:pathLst>
              <a:path w="6" h="10">
                <a:moveTo>
                  <a:pt x="5" y="2"/>
                </a:moveTo>
                <a:cubicBezTo>
                  <a:pt x="5" y="1"/>
                  <a:pt x="3" y="0"/>
                  <a:pt x="2" y="0"/>
                </a:cubicBezTo>
                <a:cubicBezTo>
                  <a:pt x="1" y="0"/>
                  <a:pt x="0" y="1"/>
                  <a:pt x="0" y="3"/>
                </a:cubicBezTo>
                <a:cubicBezTo>
                  <a:pt x="1" y="5"/>
                  <a:pt x="2" y="8"/>
                  <a:pt x="2" y="10"/>
                </a:cubicBezTo>
                <a:cubicBezTo>
                  <a:pt x="3" y="9"/>
                  <a:pt x="5" y="7"/>
                  <a:pt x="6" y="6"/>
                </a:cubicBezTo>
                <a:cubicBezTo>
                  <a:pt x="6" y="5"/>
                  <a:pt x="6" y="3"/>
                  <a:pt x="5"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86">
            <a:extLst>
              <a:ext uri="{FF2B5EF4-FFF2-40B4-BE49-F238E27FC236}">
                <a16:creationId xmlns:a16="http://schemas.microsoft.com/office/drawing/2014/main" id="{5D506017-1704-34F6-C907-D2FB7D4181AF}"/>
              </a:ext>
            </a:extLst>
          </p:cNvPr>
          <p:cNvSpPr>
            <a:spLocks/>
          </p:cNvSpPr>
          <p:nvPr/>
        </p:nvSpPr>
        <p:spPr bwMode="auto">
          <a:xfrm>
            <a:off x="17257339" y="12900027"/>
            <a:ext cx="9526" cy="6350"/>
          </a:xfrm>
          <a:custGeom>
            <a:avLst/>
            <a:gdLst>
              <a:gd name="T0" fmla="*/ 3 w 3"/>
              <a:gd name="T1" fmla="*/ 0 h 2"/>
              <a:gd name="T2" fmla="*/ 0 w 3"/>
              <a:gd name="T3" fmla="*/ 0 h 2"/>
              <a:gd name="T4" fmla="*/ 3 w 3"/>
              <a:gd name="T5" fmla="*/ 0 h 2"/>
            </a:gdLst>
            <a:ahLst/>
            <a:cxnLst>
              <a:cxn ang="0">
                <a:pos x="T0" y="T1"/>
              </a:cxn>
              <a:cxn ang="0">
                <a:pos x="T2" y="T3"/>
              </a:cxn>
              <a:cxn ang="0">
                <a:pos x="T4" y="T5"/>
              </a:cxn>
            </a:cxnLst>
            <a:rect l="0" t="0" r="r" b="b"/>
            <a:pathLst>
              <a:path w="3" h="2">
                <a:moveTo>
                  <a:pt x="3" y="0"/>
                </a:moveTo>
                <a:cubicBezTo>
                  <a:pt x="2" y="0"/>
                  <a:pt x="1" y="0"/>
                  <a:pt x="0" y="0"/>
                </a:cubicBezTo>
                <a:cubicBezTo>
                  <a:pt x="2" y="2"/>
                  <a:pt x="2" y="2"/>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87">
            <a:extLst>
              <a:ext uri="{FF2B5EF4-FFF2-40B4-BE49-F238E27FC236}">
                <a16:creationId xmlns:a16="http://schemas.microsoft.com/office/drawing/2014/main" id="{3F4468D9-2D4C-FE31-BAC8-1D1D1A06D034}"/>
              </a:ext>
            </a:extLst>
          </p:cNvPr>
          <p:cNvSpPr>
            <a:spLocks/>
          </p:cNvSpPr>
          <p:nvPr/>
        </p:nvSpPr>
        <p:spPr bwMode="auto">
          <a:xfrm>
            <a:off x="17254162" y="12896850"/>
            <a:ext cx="3176" cy="3176"/>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0" y="1"/>
                </a:cubicBezTo>
                <a:cubicBezTo>
                  <a:pt x="1" y="1"/>
                  <a:pt x="1" y="1"/>
                  <a:pt x="1" y="1"/>
                </a:cubicBezTo>
                <a:cubicBezTo>
                  <a:pt x="1" y="1"/>
                  <a:pt x="1" y="0"/>
                  <a:pt x="1" y="0"/>
                </a:cubicBezTo>
                <a:cubicBezTo>
                  <a:pt x="1"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88">
            <a:extLst>
              <a:ext uri="{FF2B5EF4-FFF2-40B4-BE49-F238E27FC236}">
                <a16:creationId xmlns:a16="http://schemas.microsoft.com/office/drawing/2014/main" id="{A2C46CBC-F872-A151-B6C4-72DB145FC3E5}"/>
              </a:ext>
            </a:extLst>
          </p:cNvPr>
          <p:cNvSpPr>
            <a:spLocks/>
          </p:cNvSpPr>
          <p:nvPr/>
        </p:nvSpPr>
        <p:spPr bwMode="auto">
          <a:xfrm>
            <a:off x="16990639" y="12158664"/>
            <a:ext cx="22226" cy="28576"/>
          </a:xfrm>
          <a:custGeom>
            <a:avLst/>
            <a:gdLst>
              <a:gd name="T0" fmla="*/ 6 w 7"/>
              <a:gd name="T1" fmla="*/ 8 h 9"/>
              <a:gd name="T2" fmla="*/ 7 w 7"/>
              <a:gd name="T3" fmla="*/ 7 h 9"/>
              <a:gd name="T4" fmla="*/ 3 w 7"/>
              <a:gd name="T5" fmla="*/ 0 h 9"/>
              <a:gd name="T6" fmla="*/ 1 w 7"/>
              <a:gd name="T7" fmla="*/ 2 h 9"/>
              <a:gd name="T8" fmla="*/ 4 w 7"/>
              <a:gd name="T9" fmla="*/ 8 h 9"/>
              <a:gd name="T10" fmla="*/ 6 w 7"/>
              <a:gd name="T11" fmla="*/ 8 h 9"/>
            </a:gdLst>
            <a:ahLst/>
            <a:cxnLst>
              <a:cxn ang="0">
                <a:pos x="T0" y="T1"/>
              </a:cxn>
              <a:cxn ang="0">
                <a:pos x="T2" y="T3"/>
              </a:cxn>
              <a:cxn ang="0">
                <a:pos x="T4" y="T5"/>
              </a:cxn>
              <a:cxn ang="0">
                <a:pos x="T6" y="T7"/>
              </a:cxn>
              <a:cxn ang="0">
                <a:pos x="T8" y="T9"/>
              </a:cxn>
              <a:cxn ang="0">
                <a:pos x="T10" y="T11"/>
              </a:cxn>
            </a:cxnLst>
            <a:rect l="0" t="0" r="r" b="b"/>
            <a:pathLst>
              <a:path w="7" h="9">
                <a:moveTo>
                  <a:pt x="6" y="8"/>
                </a:moveTo>
                <a:cubicBezTo>
                  <a:pt x="6" y="8"/>
                  <a:pt x="7" y="7"/>
                  <a:pt x="7" y="7"/>
                </a:cubicBezTo>
                <a:cubicBezTo>
                  <a:pt x="7" y="4"/>
                  <a:pt x="6" y="2"/>
                  <a:pt x="3" y="0"/>
                </a:cubicBezTo>
                <a:cubicBezTo>
                  <a:pt x="2" y="1"/>
                  <a:pt x="1" y="1"/>
                  <a:pt x="1" y="2"/>
                </a:cubicBezTo>
                <a:cubicBezTo>
                  <a:pt x="0" y="5"/>
                  <a:pt x="1" y="7"/>
                  <a:pt x="4" y="8"/>
                </a:cubicBezTo>
                <a:cubicBezTo>
                  <a:pt x="4" y="9"/>
                  <a:pt x="5" y="8"/>
                  <a:pt x="6" y="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89">
            <a:extLst>
              <a:ext uri="{FF2B5EF4-FFF2-40B4-BE49-F238E27FC236}">
                <a16:creationId xmlns:a16="http://schemas.microsoft.com/office/drawing/2014/main" id="{B820307B-4BDB-77D1-AA8D-64337CD6F60E}"/>
              </a:ext>
            </a:extLst>
          </p:cNvPr>
          <p:cNvSpPr>
            <a:spLocks noEditPoints="1"/>
          </p:cNvSpPr>
          <p:nvPr/>
        </p:nvSpPr>
        <p:spPr bwMode="auto">
          <a:xfrm>
            <a:off x="16943012" y="10464800"/>
            <a:ext cx="495300" cy="2532064"/>
          </a:xfrm>
          <a:custGeom>
            <a:avLst/>
            <a:gdLst>
              <a:gd name="T0" fmla="*/ 134 w 158"/>
              <a:gd name="T1" fmla="*/ 730 h 807"/>
              <a:gd name="T2" fmla="*/ 122 w 158"/>
              <a:gd name="T3" fmla="*/ 753 h 807"/>
              <a:gd name="T4" fmla="*/ 134 w 158"/>
              <a:gd name="T5" fmla="*/ 729 h 807"/>
              <a:gd name="T6" fmla="*/ 89 w 158"/>
              <a:gd name="T7" fmla="*/ 715 h 807"/>
              <a:gd name="T8" fmla="*/ 56 w 158"/>
              <a:gd name="T9" fmla="*/ 664 h 807"/>
              <a:gd name="T10" fmla="*/ 68 w 158"/>
              <a:gd name="T11" fmla="*/ 607 h 807"/>
              <a:gd name="T12" fmla="*/ 56 w 158"/>
              <a:gd name="T13" fmla="*/ 549 h 807"/>
              <a:gd name="T14" fmla="*/ 47 w 158"/>
              <a:gd name="T15" fmla="*/ 480 h 807"/>
              <a:gd name="T16" fmla="*/ 48 w 158"/>
              <a:gd name="T17" fmla="*/ 419 h 807"/>
              <a:gd name="T18" fmla="*/ 45 w 158"/>
              <a:gd name="T19" fmla="*/ 371 h 807"/>
              <a:gd name="T20" fmla="*/ 50 w 158"/>
              <a:gd name="T21" fmla="*/ 340 h 807"/>
              <a:gd name="T22" fmla="*/ 41 w 158"/>
              <a:gd name="T23" fmla="*/ 274 h 807"/>
              <a:gd name="T24" fmla="*/ 46 w 158"/>
              <a:gd name="T25" fmla="*/ 243 h 807"/>
              <a:gd name="T26" fmla="*/ 51 w 158"/>
              <a:gd name="T27" fmla="*/ 198 h 807"/>
              <a:gd name="T28" fmla="*/ 60 w 158"/>
              <a:gd name="T29" fmla="*/ 167 h 807"/>
              <a:gd name="T30" fmla="*/ 60 w 158"/>
              <a:gd name="T31" fmla="*/ 144 h 807"/>
              <a:gd name="T32" fmla="*/ 83 w 158"/>
              <a:gd name="T33" fmla="*/ 102 h 807"/>
              <a:gd name="T34" fmla="*/ 49 w 158"/>
              <a:gd name="T35" fmla="*/ 56 h 807"/>
              <a:gd name="T36" fmla="*/ 42 w 158"/>
              <a:gd name="T37" fmla="*/ 23 h 807"/>
              <a:gd name="T38" fmla="*/ 34 w 158"/>
              <a:gd name="T39" fmla="*/ 0 h 807"/>
              <a:gd name="T40" fmla="*/ 21 w 158"/>
              <a:gd name="T41" fmla="*/ 35 h 807"/>
              <a:gd name="T42" fmla="*/ 24 w 158"/>
              <a:gd name="T43" fmla="*/ 173 h 807"/>
              <a:gd name="T44" fmla="*/ 18 w 158"/>
              <a:gd name="T45" fmla="*/ 258 h 807"/>
              <a:gd name="T46" fmla="*/ 19 w 158"/>
              <a:gd name="T47" fmla="*/ 329 h 807"/>
              <a:gd name="T48" fmla="*/ 13 w 158"/>
              <a:gd name="T49" fmla="*/ 439 h 807"/>
              <a:gd name="T50" fmla="*/ 10 w 158"/>
              <a:gd name="T51" fmla="*/ 490 h 807"/>
              <a:gd name="T52" fmla="*/ 25 w 158"/>
              <a:gd name="T53" fmla="*/ 495 h 807"/>
              <a:gd name="T54" fmla="*/ 34 w 158"/>
              <a:gd name="T55" fmla="*/ 517 h 807"/>
              <a:gd name="T56" fmla="*/ 28 w 158"/>
              <a:gd name="T57" fmla="*/ 575 h 807"/>
              <a:gd name="T58" fmla="*/ 9 w 158"/>
              <a:gd name="T59" fmla="*/ 599 h 807"/>
              <a:gd name="T60" fmla="*/ 29 w 158"/>
              <a:gd name="T61" fmla="*/ 621 h 807"/>
              <a:gd name="T62" fmla="*/ 28 w 158"/>
              <a:gd name="T63" fmla="*/ 621 h 807"/>
              <a:gd name="T64" fmla="*/ 22 w 158"/>
              <a:gd name="T65" fmla="*/ 653 h 807"/>
              <a:gd name="T66" fmla="*/ 24 w 158"/>
              <a:gd name="T67" fmla="*/ 655 h 807"/>
              <a:gd name="T68" fmla="*/ 37 w 158"/>
              <a:gd name="T69" fmla="*/ 676 h 807"/>
              <a:gd name="T70" fmla="*/ 38 w 158"/>
              <a:gd name="T71" fmla="*/ 704 h 807"/>
              <a:gd name="T72" fmla="*/ 49 w 158"/>
              <a:gd name="T73" fmla="*/ 687 h 807"/>
              <a:gd name="T74" fmla="*/ 57 w 158"/>
              <a:gd name="T75" fmla="*/ 710 h 807"/>
              <a:gd name="T76" fmla="*/ 51 w 158"/>
              <a:gd name="T77" fmla="*/ 722 h 807"/>
              <a:gd name="T78" fmla="*/ 80 w 158"/>
              <a:gd name="T79" fmla="*/ 751 h 807"/>
              <a:gd name="T80" fmla="*/ 82 w 158"/>
              <a:gd name="T81" fmla="*/ 754 h 807"/>
              <a:gd name="T82" fmla="*/ 58 w 158"/>
              <a:gd name="T83" fmla="*/ 746 h 807"/>
              <a:gd name="T84" fmla="*/ 100 w 158"/>
              <a:gd name="T85" fmla="*/ 775 h 807"/>
              <a:gd name="T86" fmla="*/ 108 w 158"/>
              <a:gd name="T87" fmla="*/ 777 h 807"/>
              <a:gd name="T88" fmla="*/ 141 w 158"/>
              <a:gd name="T89" fmla="*/ 792 h 807"/>
              <a:gd name="T90" fmla="*/ 156 w 158"/>
              <a:gd name="T91" fmla="*/ 807 h 807"/>
              <a:gd name="T92" fmla="*/ 36 w 158"/>
              <a:gd name="T93" fmla="*/ 636 h 807"/>
              <a:gd name="T94" fmla="*/ 79 w 158"/>
              <a:gd name="T95" fmla="*/ 717 h 807"/>
              <a:gd name="T96" fmla="*/ 87 w 158"/>
              <a:gd name="T97" fmla="*/ 739 h 807"/>
              <a:gd name="T98" fmla="*/ 94 w 158"/>
              <a:gd name="T99" fmla="*/ 762 h 807"/>
              <a:gd name="T100" fmla="*/ 105 w 158"/>
              <a:gd name="T101" fmla="*/ 746 h 807"/>
              <a:gd name="T102" fmla="*/ 99 w 158"/>
              <a:gd name="T103" fmla="*/ 751 h 807"/>
              <a:gd name="T104" fmla="*/ 105 w 158"/>
              <a:gd name="T105" fmla="*/ 746 h 807"/>
              <a:gd name="T106" fmla="*/ 130 w 158"/>
              <a:gd name="T107" fmla="*/ 777 h 807"/>
              <a:gd name="T108" fmla="*/ 121 w 158"/>
              <a:gd name="T109" fmla="*/ 772 h 807"/>
              <a:gd name="T110" fmla="*/ 121 w 158"/>
              <a:gd name="T111" fmla="*/ 771 h 807"/>
              <a:gd name="T112" fmla="*/ 130 w 158"/>
              <a:gd name="T113" fmla="*/ 773 h 807"/>
              <a:gd name="T114" fmla="*/ 134 w 158"/>
              <a:gd name="T115" fmla="*/ 76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807">
                <a:moveTo>
                  <a:pt x="154" y="770"/>
                </a:moveTo>
                <a:cubicBezTo>
                  <a:pt x="150" y="750"/>
                  <a:pt x="149" y="738"/>
                  <a:pt x="148" y="730"/>
                </a:cubicBezTo>
                <a:cubicBezTo>
                  <a:pt x="146" y="729"/>
                  <a:pt x="144" y="729"/>
                  <a:pt x="141" y="729"/>
                </a:cubicBezTo>
                <a:cubicBezTo>
                  <a:pt x="139" y="729"/>
                  <a:pt x="136" y="729"/>
                  <a:pt x="134" y="729"/>
                </a:cubicBezTo>
                <a:cubicBezTo>
                  <a:pt x="134" y="729"/>
                  <a:pt x="134" y="730"/>
                  <a:pt x="134" y="730"/>
                </a:cubicBezTo>
                <a:cubicBezTo>
                  <a:pt x="133" y="730"/>
                  <a:pt x="133" y="730"/>
                  <a:pt x="133" y="730"/>
                </a:cubicBezTo>
                <a:cubicBezTo>
                  <a:pt x="132" y="732"/>
                  <a:pt x="132" y="734"/>
                  <a:pt x="131" y="735"/>
                </a:cubicBezTo>
                <a:cubicBezTo>
                  <a:pt x="124" y="738"/>
                  <a:pt x="124" y="744"/>
                  <a:pt x="124" y="750"/>
                </a:cubicBezTo>
                <a:cubicBezTo>
                  <a:pt x="124" y="751"/>
                  <a:pt x="124" y="752"/>
                  <a:pt x="123" y="752"/>
                </a:cubicBezTo>
                <a:cubicBezTo>
                  <a:pt x="123" y="753"/>
                  <a:pt x="122" y="753"/>
                  <a:pt x="122" y="753"/>
                </a:cubicBezTo>
                <a:cubicBezTo>
                  <a:pt x="121" y="753"/>
                  <a:pt x="121" y="752"/>
                  <a:pt x="121" y="752"/>
                </a:cubicBezTo>
                <a:cubicBezTo>
                  <a:pt x="121" y="749"/>
                  <a:pt x="120" y="747"/>
                  <a:pt x="121" y="744"/>
                </a:cubicBezTo>
                <a:cubicBezTo>
                  <a:pt x="122" y="737"/>
                  <a:pt x="126" y="732"/>
                  <a:pt x="133" y="730"/>
                </a:cubicBezTo>
                <a:cubicBezTo>
                  <a:pt x="133" y="730"/>
                  <a:pt x="133" y="729"/>
                  <a:pt x="133" y="729"/>
                </a:cubicBezTo>
                <a:cubicBezTo>
                  <a:pt x="133" y="729"/>
                  <a:pt x="134" y="729"/>
                  <a:pt x="134" y="729"/>
                </a:cubicBezTo>
                <a:cubicBezTo>
                  <a:pt x="135" y="725"/>
                  <a:pt x="137" y="722"/>
                  <a:pt x="142" y="724"/>
                </a:cubicBezTo>
                <a:cubicBezTo>
                  <a:pt x="143" y="724"/>
                  <a:pt x="144" y="724"/>
                  <a:pt x="144" y="724"/>
                </a:cubicBezTo>
                <a:cubicBezTo>
                  <a:pt x="145" y="724"/>
                  <a:pt x="145" y="724"/>
                  <a:pt x="145" y="724"/>
                </a:cubicBezTo>
                <a:cubicBezTo>
                  <a:pt x="142" y="720"/>
                  <a:pt x="138" y="719"/>
                  <a:pt x="130" y="718"/>
                </a:cubicBezTo>
                <a:cubicBezTo>
                  <a:pt x="105" y="717"/>
                  <a:pt x="89" y="715"/>
                  <a:pt x="89" y="715"/>
                </a:cubicBezTo>
                <a:cubicBezTo>
                  <a:pt x="80" y="698"/>
                  <a:pt x="80" y="698"/>
                  <a:pt x="80" y="698"/>
                </a:cubicBezTo>
                <a:cubicBezTo>
                  <a:pt x="78" y="687"/>
                  <a:pt x="78" y="687"/>
                  <a:pt x="78" y="687"/>
                </a:cubicBezTo>
                <a:cubicBezTo>
                  <a:pt x="67" y="692"/>
                  <a:pt x="67" y="692"/>
                  <a:pt x="67" y="692"/>
                </a:cubicBezTo>
                <a:cubicBezTo>
                  <a:pt x="57" y="678"/>
                  <a:pt x="57" y="678"/>
                  <a:pt x="57" y="678"/>
                </a:cubicBezTo>
                <a:cubicBezTo>
                  <a:pt x="56" y="664"/>
                  <a:pt x="56" y="664"/>
                  <a:pt x="56" y="664"/>
                </a:cubicBezTo>
                <a:cubicBezTo>
                  <a:pt x="58" y="652"/>
                  <a:pt x="58" y="652"/>
                  <a:pt x="58" y="652"/>
                </a:cubicBezTo>
                <a:cubicBezTo>
                  <a:pt x="66" y="643"/>
                  <a:pt x="66" y="643"/>
                  <a:pt x="66" y="643"/>
                </a:cubicBezTo>
                <a:cubicBezTo>
                  <a:pt x="67" y="625"/>
                  <a:pt x="67" y="625"/>
                  <a:pt x="67" y="625"/>
                </a:cubicBezTo>
                <a:cubicBezTo>
                  <a:pt x="65" y="615"/>
                  <a:pt x="65" y="615"/>
                  <a:pt x="65" y="615"/>
                </a:cubicBezTo>
                <a:cubicBezTo>
                  <a:pt x="68" y="607"/>
                  <a:pt x="68" y="607"/>
                  <a:pt x="68" y="607"/>
                </a:cubicBezTo>
                <a:cubicBezTo>
                  <a:pt x="67" y="595"/>
                  <a:pt x="67" y="595"/>
                  <a:pt x="67" y="595"/>
                </a:cubicBezTo>
                <a:cubicBezTo>
                  <a:pt x="65" y="575"/>
                  <a:pt x="65" y="575"/>
                  <a:pt x="65" y="575"/>
                </a:cubicBezTo>
                <a:cubicBezTo>
                  <a:pt x="65" y="575"/>
                  <a:pt x="66" y="568"/>
                  <a:pt x="67" y="564"/>
                </a:cubicBezTo>
                <a:cubicBezTo>
                  <a:pt x="69" y="559"/>
                  <a:pt x="68" y="551"/>
                  <a:pt x="63" y="551"/>
                </a:cubicBezTo>
                <a:cubicBezTo>
                  <a:pt x="57" y="551"/>
                  <a:pt x="56" y="549"/>
                  <a:pt x="56" y="549"/>
                </a:cubicBezTo>
                <a:cubicBezTo>
                  <a:pt x="56" y="549"/>
                  <a:pt x="64" y="547"/>
                  <a:pt x="64" y="541"/>
                </a:cubicBezTo>
                <a:cubicBezTo>
                  <a:pt x="64" y="535"/>
                  <a:pt x="56" y="534"/>
                  <a:pt x="56" y="534"/>
                </a:cubicBezTo>
                <a:cubicBezTo>
                  <a:pt x="56" y="534"/>
                  <a:pt x="51" y="522"/>
                  <a:pt x="52" y="514"/>
                </a:cubicBezTo>
                <a:cubicBezTo>
                  <a:pt x="52" y="514"/>
                  <a:pt x="45" y="500"/>
                  <a:pt x="45" y="494"/>
                </a:cubicBezTo>
                <a:cubicBezTo>
                  <a:pt x="45" y="488"/>
                  <a:pt x="51" y="485"/>
                  <a:pt x="47" y="480"/>
                </a:cubicBezTo>
                <a:cubicBezTo>
                  <a:pt x="43" y="475"/>
                  <a:pt x="42" y="465"/>
                  <a:pt x="43" y="454"/>
                </a:cubicBezTo>
                <a:cubicBezTo>
                  <a:pt x="43" y="443"/>
                  <a:pt x="41" y="440"/>
                  <a:pt x="43" y="432"/>
                </a:cubicBezTo>
                <a:cubicBezTo>
                  <a:pt x="46" y="429"/>
                  <a:pt x="46" y="429"/>
                  <a:pt x="46" y="429"/>
                </a:cubicBezTo>
                <a:cubicBezTo>
                  <a:pt x="47" y="421"/>
                  <a:pt x="47" y="421"/>
                  <a:pt x="47" y="421"/>
                </a:cubicBezTo>
                <a:cubicBezTo>
                  <a:pt x="48" y="419"/>
                  <a:pt x="48" y="419"/>
                  <a:pt x="48" y="419"/>
                </a:cubicBezTo>
                <a:cubicBezTo>
                  <a:pt x="51" y="417"/>
                  <a:pt x="51" y="417"/>
                  <a:pt x="51" y="417"/>
                </a:cubicBezTo>
                <a:cubicBezTo>
                  <a:pt x="54" y="414"/>
                  <a:pt x="54" y="414"/>
                  <a:pt x="54" y="414"/>
                </a:cubicBezTo>
                <a:cubicBezTo>
                  <a:pt x="44" y="394"/>
                  <a:pt x="44" y="394"/>
                  <a:pt x="44" y="394"/>
                </a:cubicBezTo>
                <a:cubicBezTo>
                  <a:pt x="46" y="385"/>
                  <a:pt x="46" y="385"/>
                  <a:pt x="46" y="385"/>
                </a:cubicBezTo>
                <a:cubicBezTo>
                  <a:pt x="45" y="371"/>
                  <a:pt x="45" y="371"/>
                  <a:pt x="45" y="371"/>
                </a:cubicBezTo>
                <a:cubicBezTo>
                  <a:pt x="49" y="363"/>
                  <a:pt x="49" y="363"/>
                  <a:pt x="49" y="363"/>
                </a:cubicBezTo>
                <a:cubicBezTo>
                  <a:pt x="52" y="359"/>
                  <a:pt x="52" y="359"/>
                  <a:pt x="52" y="359"/>
                </a:cubicBezTo>
                <a:cubicBezTo>
                  <a:pt x="52" y="355"/>
                  <a:pt x="52" y="355"/>
                  <a:pt x="52" y="355"/>
                </a:cubicBezTo>
                <a:cubicBezTo>
                  <a:pt x="52" y="355"/>
                  <a:pt x="49" y="345"/>
                  <a:pt x="47" y="345"/>
                </a:cubicBezTo>
                <a:cubicBezTo>
                  <a:pt x="50" y="340"/>
                  <a:pt x="50" y="340"/>
                  <a:pt x="50" y="340"/>
                </a:cubicBezTo>
                <a:cubicBezTo>
                  <a:pt x="50" y="340"/>
                  <a:pt x="50" y="333"/>
                  <a:pt x="51" y="329"/>
                </a:cubicBezTo>
                <a:cubicBezTo>
                  <a:pt x="52" y="324"/>
                  <a:pt x="56" y="324"/>
                  <a:pt x="56" y="324"/>
                </a:cubicBezTo>
                <a:cubicBezTo>
                  <a:pt x="56" y="324"/>
                  <a:pt x="58" y="318"/>
                  <a:pt x="55" y="307"/>
                </a:cubicBezTo>
                <a:cubicBezTo>
                  <a:pt x="52" y="295"/>
                  <a:pt x="50" y="291"/>
                  <a:pt x="50" y="291"/>
                </a:cubicBezTo>
                <a:cubicBezTo>
                  <a:pt x="41" y="274"/>
                  <a:pt x="41" y="274"/>
                  <a:pt x="41" y="274"/>
                </a:cubicBezTo>
                <a:cubicBezTo>
                  <a:pt x="41" y="274"/>
                  <a:pt x="38" y="263"/>
                  <a:pt x="38" y="261"/>
                </a:cubicBezTo>
                <a:cubicBezTo>
                  <a:pt x="38" y="259"/>
                  <a:pt x="39" y="258"/>
                  <a:pt x="39" y="258"/>
                </a:cubicBezTo>
                <a:cubicBezTo>
                  <a:pt x="43" y="254"/>
                  <a:pt x="43" y="254"/>
                  <a:pt x="43" y="254"/>
                </a:cubicBezTo>
                <a:cubicBezTo>
                  <a:pt x="44" y="247"/>
                  <a:pt x="44" y="247"/>
                  <a:pt x="44" y="247"/>
                </a:cubicBezTo>
                <a:cubicBezTo>
                  <a:pt x="46" y="243"/>
                  <a:pt x="46" y="243"/>
                  <a:pt x="46" y="243"/>
                </a:cubicBezTo>
                <a:cubicBezTo>
                  <a:pt x="47" y="233"/>
                  <a:pt x="47" y="233"/>
                  <a:pt x="47" y="233"/>
                </a:cubicBezTo>
                <a:cubicBezTo>
                  <a:pt x="43" y="228"/>
                  <a:pt x="43" y="228"/>
                  <a:pt x="43" y="228"/>
                </a:cubicBezTo>
                <a:cubicBezTo>
                  <a:pt x="45" y="217"/>
                  <a:pt x="45" y="217"/>
                  <a:pt x="45" y="217"/>
                </a:cubicBezTo>
                <a:cubicBezTo>
                  <a:pt x="47" y="204"/>
                  <a:pt x="47" y="204"/>
                  <a:pt x="47" y="204"/>
                </a:cubicBezTo>
                <a:cubicBezTo>
                  <a:pt x="51" y="198"/>
                  <a:pt x="51" y="198"/>
                  <a:pt x="51" y="198"/>
                </a:cubicBezTo>
                <a:cubicBezTo>
                  <a:pt x="55" y="187"/>
                  <a:pt x="55" y="187"/>
                  <a:pt x="55" y="187"/>
                </a:cubicBezTo>
                <a:cubicBezTo>
                  <a:pt x="60" y="182"/>
                  <a:pt x="60" y="182"/>
                  <a:pt x="60" y="182"/>
                </a:cubicBezTo>
                <a:cubicBezTo>
                  <a:pt x="65" y="177"/>
                  <a:pt x="65" y="177"/>
                  <a:pt x="65" y="177"/>
                </a:cubicBezTo>
                <a:cubicBezTo>
                  <a:pt x="62" y="170"/>
                  <a:pt x="62" y="170"/>
                  <a:pt x="62" y="170"/>
                </a:cubicBezTo>
                <a:cubicBezTo>
                  <a:pt x="60" y="167"/>
                  <a:pt x="60" y="167"/>
                  <a:pt x="60" y="167"/>
                </a:cubicBezTo>
                <a:cubicBezTo>
                  <a:pt x="61" y="164"/>
                  <a:pt x="61" y="164"/>
                  <a:pt x="61" y="164"/>
                </a:cubicBezTo>
                <a:cubicBezTo>
                  <a:pt x="64" y="162"/>
                  <a:pt x="64" y="162"/>
                  <a:pt x="64" y="162"/>
                </a:cubicBezTo>
                <a:cubicBezTo>
                  <a:pt x="63" y="157"/>
                  <a:pt x="63" y="157"/>
                  <a:pt x="63" y="157"/>
                </a:cubicBezTo>
                <a:cubicBezTo>
                  <a:pt x="61" y="153"/>
                  <a:pt x="61" y="153"/>
                  <a:pt x="61" y="153"/>
                </a:cubicBezTo>
                <a:cubicBezTo>
                  <a:pt x="60" y="144"/>
                  <a:pt x="60" y="144"/>
                  <a:pt x="60" y="144"/>
                </a:cubicBezTo>
                <a:cubicBezTo>
                  <a:pt x="60" y="144"/>
                  <a:pt x="59" y="140"/>
                  <a:pt x="57" y="138"/>
                </a:cubicBezTo>
                <a:cubicBezTo>
                  <a:pt x="55" y="135"/>
                  <a:pt x="60" y="131"/>
                  <a:pt x="60" y="131"/>
                </a:cubicBezTo>
                <a:cubicBezTo>
                  <a:pt x="69" y="127"/>
                  <a:pt x="69" y="127"/>
                  <a:pt x="69" y="127"/>
                </a:cubicBezTo>
                <a:cubicBezTo>
                  <a:pt x="79" y="122"/>
                  <a:pt x="79" y="122"/>
                  <a:pt x="79" y="122"/>
                </a:cubicBezTo>
                <a:cubicBezTo>
                  <a:pt x="83" y="102"/>
                  <a:pt x="83" y="102"/>
                  <a:pt x="83" y="102"/>
                </a:cubicBezTo>
                <a:cubicBezTo>
                  <a:pt x="80" y="98"/>
                  <a:pt x="80" y="98"/>
                  <a:pt x="80" y="98"/>
                </a:cubicBezTo>
                <a:cubicBezTo>
                  <a:pt x="77" y="100"/>
                  <a:pt x="77" y="100"/>
                  <a:pt x="77" y="100"/>
                </a:cubicBezTo>
                <a:cubicBezTo>
                  <a:pt x="72" y="100"/>
                  <a:pt x="72" y="100"/>
                  <a:pt x="72" y="100"/>
                </a:cubicBezTo>
                <a:cubicBezTo>
                  <a:pt x="60" y="68"/>
                  <a:pt x="60" y="68"/>
                  <a:pt x="60" y="68"/>
                </a:cubicBezTo>
                <a:cubicBezTo>
                  <a:pt x="49" y="56"/>
                  <a:pt x="49" y="56"/>
                  <a:pt x="49" y="56"/>
                </a:cubicBezTo>
                <a:cubicBezTo>
                  <a:pt x="52" y="46"/>
                  <a:pt x="52" y="46"/>
                  <a:pt x="52" y="46"/>
                </a:cubicBezTo>
                <a:cubicBezTo>
                  <a:pt x="52" y="43"/>
                  <a:pt x="52" y="43"/>
                  <a:pt x="52" y="43"/>
                </a:cubicBezTo>
                <a:cubicBezTo>
                  <a:pt x="53" y="37"/>
                  <a:pt x="53" y="37"/>
                  <a:pt x="53" y="37"/>
                </a:cubicBezTo>
                <a:cubicBezTo>
                  <a:pt x="49" y="32"/>
                  <a:pt x="49" y="32"/>
                  <a:pt x="49" y="32"/>
                </a:cubicBezTo>
                <a:cubicBezTo>
                  <a:pt x="42" y="23"/>
                  <a:pt x="42" y="23"/>
                  <a:pt x="42" y="23"/>
                </a:cubicBezTo>
                <a:cubicBezTo>
                  <a:pt x="41" y="14"/>
                  <a:pt x="41" y="14"/>
                  <a:pt x="41" y="14"/>
                </a:cubicBezTo>
                <a:cubicBezTo>
                  <a:pt x="41" y="10"/>
                  <a:pt x="41" y="10"/>
                  <a:pt x="41" y="10"/>
                </a:cubicBezTo>
                <a:cubicBezTo>
                  <a:pt x="36" y="5"/>
                  <a:pt x="36" y="5"/>
                  <a:pt x="36" y="5"/>
                </a:cubicBezTo>
                <a:cubicBezTo>
                  <a:pt x="35" y="1"/>
                  <a:pt x="35" y="1"/>
                  <a:pt x="35" y="1"/>
                </a:cubicBezTo>
                <a:cubicBezTo>
                  <a:pt x="34" y="0"/>
                  <a:pt x="34" y="0"/>
                  <a:pt x="34" y="0"/>
                </a:cubicBezTo>
                <a:cubicBezTo>
                  <a:pt x="33" y="1"/>
                  <a:pt x="31" y="1"/>
                  <a:pt x="31" y="5"/>
                </a:cubicBezTo>
                <a:cubicBezTo>
                  <a:pt x="32" y="10"/>
                  <a:pt x="30" y="13"/>
                  <a:pt x="24" y="14"/>
                </a:cubicBezTo>
                <a:cubicBezTo>
                  <a:pt x="22" y="15"/>
                  <a:pt x="19" y="16"/>
                  <a:pt x="16" y="17"/>
                </a:cubicBezTo>
                <a:cubicBezTo>
                  <a:pt x="18" y="19"/>
                  <a:pt x="19" y="22"/>
                  <a:pt x="19" y="25"/>
                </a:cubicBezTo>
                <a:cubicBezTo>
                  <a:pt x="20" y="28"/>
                  <a:pt x="20" y="32"/>
                  <a:pt x="21" y="35"/>
                </a:cubicBezTo>
                <a:cubicBezTo>
                  <a:pt x="22" y="42"/>
                  <a:pt x="23" y="48"/>
                  <a:pt x="21" y="56"/>
                </a:cubicBezTo>
                <a:cubicBezTo>
                  <a:pt x="20" y="58"/>
                  <a:pt x="21" y="61"/>
                  <a:pt x="22" y="64"/>
                </a:cubicBezTo>
                <a:cubicBezTo>
                  <a:pt x="26" y="77"/>
                  <a:pt x="25" y="91"/>
                  <a:pt x="22" y="105"/>
                </a:cubicBezTo>
                <a:cubicBezTo>
                  <a:pt x="21" y="107"/>
                  <a:pt x="21" y="109"/>
                  <a:pt x="21" y="111"/>
                </a:cubicBezTo>
                <a:cubicBezTo>
                  <a:pt x="26" y="131"/>
                  <a:pt x="23" y="152"/>
                  <a:pt x="24" y="173"/>
                </a:cubicBezTo>
                <a:cubicBezTo>
                  <a:pt x="24" y="178"/>
                  <a:pt x="23" y="184"/>
                  <a:pt x="22" y="189"/>
                </a:cubicBezTo>
                <a:cubicBezTo>
                  <a:pt x="21" y="196"/>
                  <a:pt x="20" y="203"/>
                  <a:pt x="18" y="210"/>
                </a:cubicBezTo>
                <a:cubicBezTo>
                  <a:pt x="17" y="214"/>
                  <a:pt x="17" y="218"/>
                  <a:pt x="18" y="222"/>
                </a:cubicBezTo>
                <a:cubicBezTo>
                  <a:pt x="21" y="228"/>
                  <a:pt x="20" y="234"/>
                  <a:pt x="18" y="240"/>
                </a:cubicBezTo>
                <a:cubicBezTo>
                  <a:pt x="16" y="246"/>
                  <a:pt x="15" y="252"/>
                  <a:pt x="18" y="258"/>
                </a:cubicBezTo>
                <a:cubicBezTo>
                  <a:pt x="21" y="266"/>
                  <a:pt x="19" y="275"/>
                  <a:pt x="22" y="283"/>
                </a:cubicBezTo>
                <a:cubicBezTo>
                  <a:pt x="24" y="286"/>
                  <a:pt x="22" y="291"/>
                  <a:pt x="22" y="295"/>
                </a:cubicBezTo>
                <a:cubicBezTo>
                  <a:pt x="22" y="299"/>
                  <a:pt x="23" y="302"/>
                  <a:pt x="24" y="305"/>
                </a:cubicBezTo>
                <a:cubicBezTo>
                  <a:pt x="25" y="309"/>
                  <a:pt x="24" y="312"/>
                  <a:pt x="23" y="315"/>
                </a:cubicBezTo>
                <a:cubicBezTo>
                  <a:pt x="22" y="320"/>
                  <a:pt x="20" y="325"/>
                  <a:pt x="19" y="329"/>
                </a:cubicBezTo>
                <a:cubicBezTo>
                  <a:pt x="16" y="345"/>
                  <a:pt x="12" y="360"/>
                  <a:pt x="8" y="376"/>
                </a:cubicBezTo>
                <a:cubicBezTo>
                  <a:pt x="8" y="379"/>
                  <a:pt x="7" y="381"/>
                  <a:pt x="5" y="383"/>
                </a:cubicBezTo>
                <a:cubicBezTo>
                  <a:pt x="0" y="387"/>
                  <a:pt x="0" y="392"/>
                  <a:pt x="3" y="396"/>
                </a:cubicBezTo>
                <a:cubicBezTo>
                  <a:pt x="7" y="404"/>
                  <a:pt x="8" y="412"/>
                  <a:pt x="12" y="419"/>
                </a:cubicBezTo>
                <a:cubicBezTo>
                  <a:pt x="16" y="426"/>
                  <a:pt x="16" y="433"/>
                  <a:pt x="13" y="439"/>
                </a:cubicBezTo>
                <a:cubicBezTo>
                  <a:pt x="10" y="443"/>
                  <a:pt x="10" y="447"/>
                  <a:pt x="10" y="451"/>
                </a:cubicBezTo>
                <a:cubicBezTo>
                  <a:pt x="11" y="455"/>
                  <a:pt x="11" y="459"/>
                  <a:pt x="11" y="464"/>
                </a:cubicBezTo>
                <a:cubicBezTo>
                  <a:pt x="11" y="469"/>
                  <a:pt x="12" y="473"/>
                  <a:pt x="15" y="477"/>
                </a:cubicBezTo>
                <a:cubicBezTo>
                  <a:pt x="17" y="479"/>
                  <a:pt x="19" y="481"/>
                  <a:pt x="20" y="484"/>
                </a:cubicBezTo>
                <a:cubicBezTo>
                  <a:pt x="13" y="483"/>
                  <a:pt x="12" y="484"/>
                  <a:pt x="10" y="490"/>
                </a:cubicBezTo>
                <a:cubicBezTo>
                  <a:pt x="10" y="492"/>
                  <a:pt x="9" y="494"/>
                  <a:pt x="9" y="496"/>
                </a:cubicBezTo>
                <a:cubicBezTo>
                  <a:pt x="10" y="503"/>
                  <a:pt x="11" y="509"/>
                  <a:pt x="12" y="516"/>
                </a:cubicBezTo>
                <a:cubicBezTo>
                  <a:pt x="13" y="518"/>
                  <a:pt x="18" y="519"/>
                  <a:pt x="19" y="518"/>
                </a:cubicBezTo>
                <a:cubicBezTo>
                  <a:pt x="22" y="515"/>
                  <a:pt x="24" y="513"/>
                  <a:pt x="24" y="509"/>
                </a:cubicBezTo>
                <a:cubicBezTo>
                  <a:pt x="24" y="504"/>
                  <a:pt x="24" y="500"/>
                  <a:pt x="25" y="495"/>
                </a:cubicBezTo>
                <a:cubicBezTo>
                  <a:pt x="25" y="491"/>
                  <a:pt x="23" y="487"/>
                  <a:pt x="21" y="484"/>
                </a:cubicBezTo>
                <a:cubicBezTo>
                  <a:pt x="24" y="485"/>
                  <a:pt x="27" y="484"/>
                  <a:pt x="30" y="482"/>
                </a:cubicBezTo>
                <a:cubicBezTo>
                  <a:pt x="33" y="481"/>
                  <a:pt x="33" y="481"/>
                  <a:pt x="34" y="485"/>
                </a:cubicBezTo>
                <a:cubicBezTo>
                  <a:pt x="35" y="487"/>
                  <a:pt x="36" y="489"/>
                  <a:pt x="36" y="490"/>
                </a:cubicBezTo>
                <a:cubicBezTo>
                  <a:pt x="35" y="499"/>
                  <a:pt x="34" y="508"/>
                  <a:pt x="34" y="517"/>
                </a:cubicBezTo>
                <a:cubicBezTo>
                  <a:pt x="35" y="526"/>
                  <a:pt x="33" y="535"/>
                  <a:pt x="32" y="543"/>
                </a:cubicBezTo>
                <a:cubicBezTo>
                  <a:pt x="32" y="546"/>
                  <a:pt x="31" y="549"/>
                  <a:pt x="33" y="551"/>
                </a:cubicBezTo>
                <a:cubicBezTo>
                  <a:pt x="38" y="559"/>
                  <a:pt x="36" y="567"/>
                  <a:pt x="32" y="575"/>
                </a:cubicBezTo>
                <a:cubicBezTo>
                  <a:pt x="32" y="576"/>
                  <a:pt x="31" y="577"/>
                  <a:pt x="29" y="576"/>
                </a:cubicBezTo>
                <a:cubicBezTo>
                  <a:pt x="28" y="576"/>
                  <a:pt x="28" y="575"/>
                  <a:pt x="28" y="575"/>
                </a:cubicBezTo>
                <a:cubicBezTo>
                  <a:pt x="27" y="573"/>
                  <a:pt x="26" y="570"/>
                  <a:pt x="25" y="568"/>
                </a:cubicBezTo>
                <a:cubicBezTo>
                  <a:pt x="19" y="568"/>
                  <a:pt x="14" y="571"/>
                  <a:pt x="13" y="576"/>
                </a:cubicBezTo>
                <a:cubicBezTo>
                  <a:pt x="11" y="583"/>
                  <a:pt x="7" y="589"/>
                  <a:pt x="5" y="595"/>
                </a:cubicBezTo>
                <a:cubicBezTo>
                  <a:pt x="4" y="596"/>
                  <a:pt x="5" y="597"/>
                  <a:pt x="6" y="598"/>
                </a:cubicBezTo>
                <a:cubicBezTo>
                  <a:pt x="7" y="599"/>
                  <a:pt x="8" y="600"/>
                  <a:pt x="9" y="599"/>
                </a:cubicBezTo>
                <a:cubicBezTo>
                  <a:pt x="11" y="599"/>
                  <a:pt x="13" y="596"/>
                  <a:pt x="14" y="596"/>
                </a:cubicBezTo>
                <a:cubicBezTo>
                  <a:pt x="18" y="597"/>
                  <a:pt x="22" y="598"/>
                  <a:pt x="26" y="599"/>
                </a:cubicBezTo>
                <a:cubicBezTo>
                  <a:pt x="29" y="599"/>
                  <a:pt x="31" y="603"/>
                  <a:pt x="30" y="605"/>
                </a:cubicBezTo>
                <a:cubicBezTo>
                  <a:pt x="29" y="610"/>
                  <a:pt x="28" y="616"/>
                  <a:pt x="28" y="621"/>
                </a:cubicBezTo>
                <a:cubicBezTo>
                  <a:pt x="29" y="621"/>
                  <a:pt x="29" y="621"/>
                  <a:pt x="29" y="621"/>
                </a:cubicBezTo>
                <a:cubicBezTo>
                  <a:pt x="29" y="621"/>
                  <a:pt x="29" y="621"/>
                  <a:pt x="29" y="622"/>
                </a:cubicBezTo>
                <a:cubicBezTo>
                  <a:pt x="30" y="622"/>
                  <a:pt x="30" y="622"/>
                  <a:pt x="30" y="622"/>
                </a:cubicBezTo>
                <a:cubicBezTo>
                  <a:pt x="30" y="623"/>
                  <a:pt x="30" y="623"/>
                  <a:pt x="29" y="622"/>
                </a:cubicBezTo>
                <a:cubicBezTo>
                  <a:pt x="29" y="622"/>
                  <a:pt x="29" y="622"/>
                  <a:pt x="29" y="621"/>
                </a:cubicBezTo>
                <a:cubicBezTo>
                  <a:pt x="29" y="621"/>
                  <a:pt x="29" y="621"/>
                  <a:pt x="28" y="621"/>
                </a:cubicBezTo>
                <a:cubicBezTo>
                  <a:pt x="25" y="622"/>
                  <a:pt x="21" y="622"/>
                  <a:pt x="18" y="625"/>
                </a:cubicBezTo>
                <a:cubicBezTo>
                  <a:pt x="16" y="627"/>
                  <a:pt x="14" y="629"/>
                  <a:pt x="15" y="632"/>
                </a:cubicBezTo>
                <a:cubicBezTo>
                  <a:pt x="15" y="635"/>
                  <a:pt x="16" y="637"/>
                  <a:pt x="17" y="640"/>
                </a:cubicBezTo>
                <a:cubicBezTo>
                  <a:pt x="18" y="642"/>
                  <a:pt x="20" y="643"/>
                  <a:pt x="20" y="645"/>
                </a:cubicBezTo>
                <a:cubicBezTo>
                  <a:pt x="20" y="648"/>
                  <a:pt x="20" y="650"/>
                  <a:pt x="22" y="653"/>
                </a:cubicBezTo>
                <a:cubicBezTo>
                  <a:pt x="22" y="653"/>
                  <a:pt x="23" y="654"/>
                  <a:pt x="24" y="655"/>
                </a:cubicBezTo>
                <a:cubicBezTo>
                  <a:pt x="24" y="655"/>
                  <a:pt x="24" y="655"/>
                  <a:pt x="24" y="655"/>
                </a:cubicBezTo>
                <a:cubicBezTo>
                  <a:pt x="25" y="654"/>
                  <a:pt x="25" y="654"/>
                  <a:pt x="25" y="654"/>
                </a:cubicBezTo>
                <a:cubicBezTo>
                  <a:pt x="25" y="655"/>
                  <a:pt x="25" y="655"/>
                  <a:pt x="25" y="655"/>
                </a:cubicBezTo>
                <a:cubicBezTo>
                  <a:pt x="25" y="655"/>
                  <a:pt x="24" y="655"/>
                  <a:pt x="24" y="655"/>
                </a:cubicBezTo>
                <a:cubicBezTo>
                  <a:pt x="24" y="657"/>
                  <a:pt x="24" y="659"/>
                  <a:pt x="24" y="660"/>
                </a:cubicBezTo>
                <a:cubicBezTo>
                  <a:pt x="23" y="666"/>
                  <a:pt x="23" y="666"/>
                  <a:pt x="28" y="669"/>
                </a:cubicBezTo>
                <a:cubicBezTo>
                  <a:pt x="31" y="671"/>
                  <a:pt x="34" y="673"/>
                  <a:pt x="37" y="675"/>
                </a:cubicBezTo>
                <a:cubicBezTo>
                  <a:pt x="37" y="675"/>
                  <a:pt x="37" y="676"/>
                  <a:pt x="37" y="676"/>
                </a:cubicBezTo>
                <a:cubicBezTo>
                  <a:pt x="37" y="676"/>
                  <a:pt x="37" y="676"/>
                  <a:pt x="37" y="676"/>
                </a:cubicBezTo>
                <a:cubicBezTo>
                  <a:pt x="40" y="680"/>
                  <a:pt x="40" y="681"/>
                  <a:pt x="37" y="684"/>
                </a:cubicBezTo>
                <a:cubicBezTo>
                  <a:pt x="37" y="684"/>
                  <a:pt x="37" y="684"/>
                  <a:pt x="37" y="684"/>
                </a:cubicBezTo>
                <a:cubicBezTo>
                  <a:pt x="37" y="684"/>
                  <a:pt x="37" y="684"/>
                  <a:pt x="37" y="684"/>
                </a:cubicBezTo>
                <a:cubicBezTo>
                  <a:pt x="38" y="684"/>
                  <a:pt x="38" y="684"/>
                  <a:pt x="38" y="684"/>
                </a:cubicBezTo>
                <a:cubicBezTo>
                  <a:pt x="38" y="690"/>
                  <a:pt x="40" y="697"/>
                  <a:pt x="38" y="704"/>
                </a:cubicBezTo>
                <a:cubicBezTo>
                  <a:pt x="37" y="707"/>
                  <a:pt x="39" y="709"/>
                  <a:pt x="43" y="709"/>
                </a:cubicBezTo>
                <a:cubicBezTo>
                  <a:pt x="46" y="709"/>
                  <a:pt x="47" y="707"/>
                  <a:pt x="48" y="704"/>
                </a:cubicBezTo>
                <a:cubicBezTo>
                  <a:pt x="48" y="699"/>
                  <a:pt x="48" y="694"/>
                  <a:pt x="50" y="689"/>
                </a:cubicBezTo>
                <a:cubicBezTo>
                  <a:pt x="50" y="689"/>
                  <a:pt x="50" y="688"/>
                  <a:pt x="50" y="688"/>
                </a:cubicBezTo>
                <a:cubicBezTo>
                  <a:pt x="49" y="687"/>
                  <a:pt x="49" y="687"/>
                  <a:pt x="49" y="687"/>
                </a:cubicBezTo>
                <a:cubicBezTo>
                  <a:pt x="50" y="688"/>
                  <a:pt x="50" y="688"/>
                  <a:pt x="50" y="688"/>
                </a:cubicBezTo>
                <a:cubicBezTo>
                  <a:pt x="50" y="688"/>
                  <a:pt x="50" y="688"/>
                  <a:pt x="50" y="689"/>
                </a:cubicBezTo>
                <a:cubicBezTo>
                  <a:pt x="52" y="691"/>
                  <a:pt x="53" y="693"/>
                  <a:pt x="53" y="696"/>
                </a:cubicBezTo>
                <a:cubicBezTo>
                  <a:pt x="53" y="699"/>
                  <a:pt x="54" y="701"/>
                  <a:pt x="56" y="703"/>
                </a:cubicBezTo>
                <a:cubicBezTo>
                  <a:pt x="58" y="705"/>
                  <a:pt x="59" y="708"/>
                  <a:pt x="57" y="710"/>
                </a:cubicBezTo>
                <a:cubicBezTo>
                  <a:pt x="55" y="713"/>
                  <a:pt x="54" y="715"/>
                  <a:pt x="50" y="715"/>
                </a:cubicBezTo>
                <a:cubicBezTo>
                  <a:pt x="49" y="715"/>
                  <a:pt x="48" y="714"/>
                  <a:pt x="46" y="715"/>
                </a:cubicBezTo>
                <a:cubicBezTo>
                  <a:pt x="45" y="715"/>
                  <a:pt x="44" y="716"/>
                  <a:pt x="43" y="717"/>
                </a:cubicBezTo>
                <a:cubicBezTo>
                  <a:pt x="43" y="718"/>
                  <a:pt x="43" y="720"/>
                  <a:pt x="45" y="720"/>
                </a:cubicBezTo>
                <a:cubicBezTo>
                  <a:pt x="47" y="721"/>
                  <a:pt x="49" y="722"/>
                  <a:pt x="51" y="722"/>
                </a:cubicBezTo>
                <a:cubicBezTo>
                  <a:pt x="57" y="722"/>
                  <a:pt x="59" y="728"/>
                  <a:pt x="62" y="732"/>
                </a:cubicBezTo>
                <a:cubicBezTo>
                  <a:pt x="60" y="736"/>
                  <a:pt x="62" y="739"/>
                  <a:pt x="65" y="741"/>
                </a:cubicBezTo>
                <a:cubicBezTo>
                  <a:pt x="70" y="744"/>
                  <a:pt x="74" y="747"/>
                  <a:pt x="78" y="750"/>
                </a:cubicBezTo>
                <a:cubicBezTo>
                  <a:pt x="78" y="750"/>
                  <a:pt x="79" y="750"/>
                  <a:pt x="79" y="750"/>
                </a:cubicBezTo>
                <a:cubicBezTo>
                  <a:pt x="79" y="750"/>
                  <a:pt x="79" y="751"/>
                  <a:pt x="80" y="751"/>
                </a:cubicBezTo>
                <a:cubicBezTo>
                  <a:pt x="81" y="752"/>
                  <a:pt x="82" y="753"/>
                  <a:pt x="82" y="754"/>
                </a:cubicBezTo>
                <a:cubicBezTo>
                  <a:pt x="83" y="754"/>
                  <a:pt x="83" y="754"/>
                  <a:pt x="83" y="754"/>
                </a:cubicBezTo>
                <a:cubicBezTo>
                  <a:pt x="84" y="755"/>
                  <a:pt x="84" y="755"/>
                  <a:pt x="84" y="755"/>
                </a:cubicBezTo>
                <a:cubicBezTo>
                  <a:pt x="83" y="755"/>
                  <a:pt x="83" y="755"/>
                  <a:pt x="83" y="755"/>
                </a:cubicBezTo>
                <a:cubicBezTo>
                  <a:pt x="83" y="754"/>
                  <a:pt x="82" y="754"/>
                  <a:pt x="82" y="754"/>
                </a:cubicBezTo>
                <a:cubicBezTo>
                  <a:pt x="81" y="753"/>
                  <a:pt x="80" y="752"/>
                  <a:pt x="80" y="751"/>
                </a:cubicBezTo>
                <a:cubicBezTo>
                  <a:pt x="79" y="751"/>
                  <a:pt x="79" y="751"/>
                  <a:pt x="79" y="751"/>
                </a:cubicBezTo>
                <a:cubicBezTo>
                  <a:pt x="79" y="750"/>
                  <a:pt x="78" y="750"/>
                  <a:pt x="78" y="750"/>
                </a:cubicBezTo>
                <a:cubicBezTo>
                  <a:pt x="72" y="751"/>
                  <a:pt x="67" y="750"/>
                  <a:pt x="61" y="747"/>
                </a:cubicBezTo>
                <a:cubicBezTo>
                  <a:pt x="60" y="746"/>
                  <a:pt x="59" y="746"/>
                  <a:pt x="58" y="746"/>
                </a:cubicBezTo>
                <a:cubicBezTo>
                  <a:pt x="57" y="746"/>
                  <a:pt x="56" y="747"/>
                  <a:pt x="56" y="747"/>
                </a:cubicBezTo>
                <a:cubicBezTo>
                  <a:pt x="56" y="748"/>
                  <a:pt x="56" y="750"/>
                  <a:pt x="57" y="751"/>
                </a:cubicBezTo>
                <a:cubicBezTo>
                  <a:pt x="66" y="756"/>
                  <a:pt x="74" y="762"/>
                  <a:pt x="81" y="770"/>
                </a:cubicBezTo>
                <a:cubicBezTo>
                  <a:pt x="84" y="772"/>
                  <a:pt x="88" y="774"/>
                  <a:pt x="92" y="775"/>
                </a:cubicBezTo>
                <a:cubicBezTo>
                  <a:pt x="94" y="776"/>
                  <a:pt x="97" y="775"/>
                  <a:pt x="100" y="775"/>
                </a:cubicBezTo>
                <a:cubicBezTo>
                  <a:pt x="100" y="774"/>
                  <a:pt x="101" y="772"/>
                  <a:pt x="102" y="771"/>
                </a:cubicBezTo>
                <a:cubicBezTo>
                  <a:pt x="102" y="770"/>
                  <a:pt x="103" y="770"/>
                  <a:pt x="103" y="770"/>
                </a:cubicBezTo>
                <a:cubicBezTo>
                  <a:pt x="105" y="770"/>
                  <a:pt x="105" y="771"/>
                  <a:pt x="104" y="772"/>
                </a:cubicBezTo>
                <a:cubicBezTo>
                  <a:pt x="104" y="773"/>
                  <a:pt x="104" y="774"/>
                  <a:pt x="104" y="775"/>
                </a:cubicBezTo>
                <a:cubicBezTo>
                  <a:pt x="105" y="776"/>
                  <a:pt x="107" y="776"/>
                  <a:pt x="108" y="777"/>
                </a:cubicBezTo>
                <a:cubicBezTo>
                  <a:pt x="112" y="778"/>
                  <a:pt x="115" y="779"/>
                  <a:pt x="114" y="785"/>
                </a:cubicBezTo>
                <a:cubicBezTo>
                  <a:pt x="114" y="786"/>
                  <a:pt x="114" y="788"/>
                  <a:pt x="116" y="788"/>
                </a:cubicBezTo>
                <a:cubicBezTo>
                  <a:pt x="121" y="789"/>
                  <a:pt x="124" y="792"/>
                  <a:pt x="126" y="797"/>
                </a:cubicBezTo>
                <a:cubicBezTo>
                  <a:pt x="127" y="800"/>
                  <a:pt x="130" y="800"/>
                  <a:pt x="133" y="800"/>
                </a:cubicBezTo>
                <a:cubicBezTo>
                  <a:pt x="135" y="797"/>
                  <a:pt x="137" y="794"/>
                  <a:pt x="141" y="792"/>
                </a:cubicBezTo>
                <a:cubicBezTo>
                  <a:pt x="142" y="791"/>
                  <a:pt x="144" y="792"/>
                  <a:pt x="144" y="793"/>
                </a:cubicBezTo>
                <a:cubicBezTo>
                  <a:pt x="145" y="794"/>
                  <a:pt x="145" y="796"/>
                  <a:pt x="144" y="797"/>
                </a:cubicBezTo>
                <a:cubicBezTo>
                  <a:pt x="144" y="800"/>
                  <a:pt x="144" y="803"/>
                  <a:pt x="146" y="804"/>
                </a:cubicBezTo>
                <a:cubicBezTo>
                  <a:pt x="149" y="806"/>
                  <a:pt x="151" y="807"/>
                  <a:pt x="154" y="807"/>
                </a:cubicBezTo>
                <a:cubicBezTo>
                  <a:pt x="155" y="807"/>
                  <a:pt x="156" y="807"/>
                  <a:pt x="156" y="807"/>
                </a:cubicBezTo>
                <a:cubicBezTo>
                  <a:pt x="158" y="799"/>
                  <a:pt x="158" y="787"/>
                  <a:pt x="154" y="770"/>
                </a:cubicBezTo>
                <a:close/>
                <a:moveTo>
                  <a:pt x="36" y="638"/>
                </a:moveTo>
                <a:cubicBezTo>
                  <a:pt x="35" y="638"/>
                  <a:pt x="35" y="638"/>
                  <a:pt x="35" y="637"/>
                </a:cubicBezTo>
                <a:cubicBezTo>
                  <a:pt x="35" y="637"/>
                  <a:pt x="35" y="636"/>
                  <a:pt x="35" y="636"/>
                </a:cubicBezTo>
                <a:cubicBezTo>
                  <a:pt x="35" y="634"/>
                  <a:pt x="36" y="634"/>
                  <a:pt x="36" y="636"/>
                </a:cubicBezTo>
                <a:cubicBezTo>
                  <a:pt x="36" y="637"/>
                  <a:pt x="36" y="637"/>
                  <a:pt x="36" y="638"/>
                </a:cubicBezTo>
                <a:close/>
                <a:moveTo>
                  <a:pt x="80" y="717"/>
                </a:moveTo>
                <a:cubicBezTo>
                  <a:pt x="80" y="717"/>
                  <a:pt x="79" y="717"/>
                  <a:pt x="79" y="717"/>
                </a:cubicBezTo>
                <a:cubicBezTo>
                  <a:pt x="78" y="718"/>
                  <a:pt x="78" y="718"/>
                  <a:pt x="78" y="718"/>
                </a:cubicBezTo>
                <a:cubicBezTo>
                  <a:pt x="79" y="717"/>
                  <a:pt x="79" y="717"/>
                  <a:pt x="79" y="717"/>
                </a:cubicBezTo>
                <a:cubicBezTo>
                  <a:pt x="79" y="717"/>
                  <a:pt x="79" y="717"/>
                  <a:pt x="80" y="717"/>
                </a:cubicBezTo>
                <a:cubicBezTo>
                  <a:pt x="80" y="716"/>
                  <a:pt x="80" y="716"/>
                  <a:pt x="80" y="716"/>
                </a:cubicBezTo>
                <a:cubicBezTo>
                  <a:pt x="81" y="716"/>
                  <a:pt x="80" y="716"/>
                  <a:pt x="80" y="717"/>
                </a:cubicBezTo>
                <a:close/>
                <a:moveTo>
                  <a:pt x="91" y="737"/>
                </a:moveTo>
                <a:cubicBezTo>
                  <a:pt x="90" y="738"/>
                  <a:pt x="88" y="739"/>
                  <a:pt x="87" y="739"/>
                </a:cubicBezTo>
                <a:cubicBezTo>
                  <a:pt x="87" y="739"/>
                  <a:pt x="86" y="739"/>
                  <a:pt x="86" y="738"/>
                </a:cubicBezTo>
                <a:cubicBezTo>
                  <a:pt x="85" y="737"/>
                  <a:pt x="85" y="736"/>
                  <a:pt x="87" y="735"/>
                </a:cubicBezTo>
                <a:cubicBezTo>
                  <a:pt x="88" y="735"/>
                  <a:pt x="89" y="736"/>
                  <a:pt x="91" y="736"/>
                </a:cubicBezTo>
                <a:cubicBezTo>
                  <a:pt x="91" y="736"/>
                  <a:pt x="91" y="737"/>
                  <a:pt x="91" y="737"/>
                </a:cubicBezTo>
                <a:close/>
                <a:moveTo>
                  <a:pt x="94" y="762"/>
                </a:moveTo>
                <a:cubicBezTo>
                  <a:pt x="94" y="762"/>
                  <a:pt x="94" y="761"/>
                  <a:pt x="94" y="761"/>
                </a:cubicBezTo>
                <a:cubicBezTo>
                  <a:pt x="94" y="761"/>
                  <a:pt x="95" y="760"/>
                  <a:pt x="95" y="760"/>
                </a:cubicBezTo>
                <a:cubicBezTo>
                  <a:pt x="95" y="761"/>
                  <a:pt x="96" y="761"/>
                  <a:pt x="96" y="761"/>
                </a:cubicBezTo>
                <a:cubicBezTo>
                  <a:pt x="95" y="762"/>
                  <a:pt x="95" y="762"/>
                  <a:pt x="94" y="762"/>
                </a:cubicBezTo>
                <a:close/>
                <a:moveTo>
                  <a:pt x="105" y="746"/>
                </a:moveTo>
                <a:cubicBezTo>
                  <a:pt x="104" y="746"/>
                  <a:pt x="104" y="746"/>
                  <a:pt x="104" y="746"/>
                </a:cubicBezTo>
                <a:cubicBezTo>
                  <a:pt x="104" y="747"/>
                  <a:pt x="104" y="747"/>
                  <a:pt x="103" y="747"/>
                </a:cubicBezTo>
                <a:cubicBezTo>
                  <a:pt x="103" y="748"/>
                  <a:pt x="102" y="749"/>
                  <a:pt x="101" y="750"/>
                </a:cubicBezTo>
                <a:cubicBezTo>
                  <a:pt x="100" y="750"/>
                  <a:pt x="100" y="750"/>
                  <a:pt x="100" y="751"/>
                </a:cubicBezTo>
                <a:cubicBezTo>
                  <a:pt x="99" y="751"/>
                  <a:pt x="99" y="751"/>
                  <a:pt x="99" y="751"/>
                </a:cubicBezTo>
                <a:cubicBezTo>
                  <a:pt x="100" y="750"/>
                  <a:pt x="100" y="750"/>
                  <a:pt x="100" y="750"/>
                </a:cubicBezTo>
                <a:cubicBezTo>
                  <a:pt x="100" y="750"/>
                  <a:pt x="100" y="750"/>
                  <a:pt x="101" y="750"/>
                </a:cubicBezTo>
                <a:cubicBezTo>
                  <a:pt x="101" y="748"/>
                  <a:pt x="102" y="747"/>
                  <a:pt x="103" y="747"/>
                </a:cubicBezTo>
                <a:cubicBezTo>
                  <a:pt x="103" y="747"/>
                  <a:pt x="104" y="746"/>
                  <a:pt x="104" y="746"/>
                </a:cubicBezTo>
                <a:cubicBezTo>
                  <a:pt x="104" y="746"/>
                  <a:pt x="104" y="746"/>
                  <a:pt x="105" y="746"/>
                </a:cubicBezTo>
                <a:cubicBezTo>
                  <a:pt x="105" y="745"/>
                  <a:pt x="105" y="745"/>
                  <a:pt x="105" y="745"/>
                </a:cubicBezTo>
                <a:cubicBezTo>
                  <a:pt x="106" y="745"/>
                  <a:pt x="106" y="746"/>
                  <a:pt x="105" y="746"/>
                </a:cubicBezTo>
                <a:close/>
                <a:moveTo>
                  <a:pt x="133" y="775"/>
                </a:moveTo>
                <a:cubicBezTo>
                  <a:pt x="132" y="775"/>
                  <a:pt x="131" y="776"/>
                  <a:pt x="130" y="776"/>
                </a:cubicBezTo>
                <a:cubicBezTo>
                  <a:pt x="130" y="776"/>
                  <a:pt x="130" y="776"/>
                  <a:pt x="130" y="777"/>
                </a:cubicBezTo>
                <a:cubicBezTo>
                  <a:pt x="130" y="777"/>
                  <a:pt x="129" y="776"/>
                  <a:pt x="129" y="776"/>
                </a:cubicBezTo>
                <a:cubicBezTo>
                  <a:pt x="128" y="777"/>
                  <a:pt x="127" y="777"/>
                  <a:pt x="126" y="777"/>
                </a:cubicBezTo>
                <a:cubicBezTo>
                  <a:pt x="124" y="778"/>
                  <a:pt x="122" y="777"/>
                  <a:pt x="122" y="775"/>
                </a:cubicBezTo>
                <a:cubicBezTo>
                  <a:pt x="122" y="774"/>
                  <a:pt x="121" y="773"/>
                  <a:pt x="121" y="772"/>
                </a:cubicBezTo>
                <a:cubicBezTo>
                  <a:pt x="121" y="772"/>
                  <a:pt x="121" y="772"/>
                  <a:pt x="121" y="772"/>
                </a:cubicBezTo>
                <a:cubicBezTo>
                  <a:pt x="120" y="772"/>
                  <a:pt x="120" y="771"/>
                  <a:pt x="120" y="771"/>
                </a:cubicBezTo>
                <a:cubicBezTo>
                  <a:pt x="119" y="771"/>
                  <a:pt x="117" y="771"/>
                  <a:pt x="117" y="769"/>
                </a:cubicBezTo>
                <a:cubicBezTo>
                  <a:pt x="117" y="769"/>
                  <a:pt x="119" y="769"/>
                  <a:pt x="119" y="769"/>
                </a:cubicBezTo>
                <a:cubicBezTo>
                  <a:pt x="119" y="769"/>
                  <a:pt x="120" y="770"/>
                  <a:pt x="120" y="771"/>
                </a:cubicBezTo>
                <a:cubicBezTo>
                  <a:pt x="120" y="771"/>
                  <a:pt x="121" y="771"/>
                  <a:pt x="121" y="771"/>
                </a:cubicBezTo>
                <a:cubicBezTo>
                  <a:pt x="121" y="772"/>
                  <a:pt x="121" y="772"/>
                  <a:pt x="121" y="772"/>
                </a:cubicBezTo>
                <a:cubicBezTo>
                  <a:pt x="124" y="774"/>
                  <a:pt x="126" y="775"/>
                  <a:pt x="129" y="776"/>
                </a:cubicBezTo>
                <a:cubicBezTo>
                  <a:pt x="129" y="776"/>
                  <a:pt x="129" y="776"/>
                  <a:pt x="129" y="776"/>
                </a:cubicBezTo>
                <a:cubicBezTo>
                  <a:pt x="130" y="776"/>
                  <a:pt x="130" y="776"/>
                  <a:pt x="130" y="776"/>
                </a:cubicBezTo>
                <a:cubicBezTo>
                  <a:pt x="130" y="775"/>
                  <a:pt x="130" y="774"/>
                  <a:pt x="130" y="773"/>
                </a:cubicBezTo>
                <a:cubicBezTo>
                  <a:pt x="130" y="771"/>
                  <a:pt x="131" y="771"/>
                  <a:pt x="132" y="771"/>
                </a:cubicBezTo>
                <a:cubicBezTo>
                  <a:pt x="133" y="771"/>
                  <a:pt x="134" y="772"/>
                  <a:pt x="134" y="772"/>
                </a:cubicBezTo>
                <a:cubicBezTo>
                  <a:pt x="135" y="773"/>
                  <a:pt x="135" y="774"/>
                  <a:pt x="133" y="775"/>
                </a:cubicBezTo>
                <a:close/>
                <a:moveTo>
                  <a:pt x="137" y="759"/>
                </a:moveTo>
                <a:cubicBezTo>
                  <a:pt x="136" y="760"/>
                  <a:pt x="135" y="760"/>
                  <a:pt x="134" y="761"/>
                </a:cubicBezTo>
                <a:cubicBezTo>
                  <a:pt x="133" y="761"/>
                  <a:pt x="133" y="761"/>
                  <a:pt x="132" y="761"/>
                </a:cubicBezTo>
                <a:cubicBezTo>
                  <a:pt x="131" y="760"/>
                  <a:pt x="132" y="758"/>
                  <a:pt x="135" y="756"/>
                </a:cubicBezTo>
                <a:cubicBezTo>
                  <a:pt x="136" y="756"/>
                  <a:pt x="137" y="756"/>
                  <a:pt x="138" y="757"/>
                </a:cubicBezTo>
                <a:cubicBezTo>
                  <a:pt x="138" y="757"/>
                  <a:pt x="138" y="758"/>
                  <a:pt x="137" y="75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90">
            <a:extLst>
              <a:ext uri="{FF2B5EF4-FFF2-40B4-BE49-F238E27FC236}">
                <a16:creationId xmlns:a16="http://schemas.microsoft.com/office/drawing/2014/main" id="{9ED8D78F-1100-31C0-5308-5C33FA652DAA}"/>
              </a:ext>
            </a:extLst>
          </p:cNvPr>
          <p:cNvSpPr>
            <a:spLocks/>
          </p:cNvSpPr>
          <p:nvPr/>
        </p:nvSpPr>
        <p:spPr bwMode="auto">
          <a:xfrm>
            <a:off x="17266862" y="12896850"/>
            <a:ext cx="3176" cy="3176"/>
          </a:xfrm>
          <a:custGeom>
            <a:avLst/>
            <a:gdLst>
              <a:gd name="T0" fmla="*/ 0 w 1"/>
              <a:gd name="T1" fmla="*/ 1 h 1"/>
              <a:gd name="T2" fmla="*/ 1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0"/>
                </a:cubicBezTo>
                <a:cubicBezTo>
                  <a:pt x="1" y="0"/>
                  <a:pt x="1" y="0"/>
                  <a:pt x="1" y="0"/>
                </a:cubicBezTo>
                <a:cubicBezTo>
                  <a:pt x="1" y="1"/>
                  <a:pt x="1"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91">
            <a:extLst>
              <a:ext uri="{FF2B5EF4-FFF2-40B4-BE49-F238E27FC236}">
                <a16:creationId xmlns:a16="http://schemas.microsoft.com/office/drawing/2014/main" id="{4B7EEBF5-BB64-2065-2028-063260E2D8D2}"/>
              </a:ext>
            </a:extLst>
          </p:cNvPr>
          <p:cNvSpPr>
            <a:spLocks/>
          </p:cNvSpPr>
          <p:nvPr/>
        </p:nvSpPr>
        <p:spPr bwMode="auto">
          <a:xfrm>
            <a:off x="17430377" y="10561638"/>
            <a:ext cx="454026" cy="487364"/>
          </a:xfrm>
          <a:custGeom>
            <a:avLst/>
            <a:gdLst>
              <a:gd name="T0" fmla="*/ 143 w 145"/>
              <a:gd name="T1" fmla="*/ 83 h 155"/>
              <a:gd name="T2" fmla="*/ 132 w 145"/>
              <a:gd name="T3" fmla="*/ 85 h 155"/>
              <a:gd name="T4" fmla="*/ 125 w 145"/>
              <a:gd name="T5" fmla="*/ 76 h 155"/>
              <a:gd name="T6" fmla="*/ 120 w 145"/>
              <a:gd name="T7" fmla="*/ 55 h 155"/>
              <a:gd name="T8" fmla="*/ 104 w 145"/>
              <a:gd name="T9" fmla="*/ 54 h 155"/>
              <a:gd name="T10" fmla="*/ 97 w 145"/>
              <a:gd name="T11" fmla="*/ 53 h 155"/>
              <a:gd name="T12" fmla="*/ 89 w 145"/>
              <a:gd name="T13" fmla="*/ 51 h 155"/>
              <a:gd name="T14" fmla="*/ 81 w 145"/>
              <a:gd name="T15" fmla="*/ 49 h 155"/>
              <a:gd name="T16" fmla="*/ 82 w 145"/>
              <a:gd name="T17" fmla="*/ 37 h 155"/>
              <a:gd name="T18" fmla="*/ 80 w 145"/>
              <a:gd name="T19" fmla="*/ 24 h 155"/>
              <a:gd name="T20" fmla="*/ 75 w 145"/>
              <a:gd name="T21" fmla="*/ 16 h 155"/>
              <a:gd name="T22" fmla="*/ 75 w 145"/>
              <a:gd name="T23" fmla="*/ 11 h 155"/>
              <a:gd name="T24" fmla="*/ 59 w 145"/>
              <a:gd name="T25" fmla="*/ 0 h 155"/>
              <a:gd name="T26" fmla="*/ 16 w 145"/>
              <a:gd name="T27" fmla="*/ 6 h 155"/>
              <a:gd name="T28" fmla="*/ 11 w 145"/>
              <a:gd name="T29" fmla="*/ 15 h 155"/>
              <a:gd name="T30" fmla="*/ 6 w 145"/>
              <a:gd name="T31" fmla="*/ 31 h 155"/>
              <a:gd name="T32" fmla="*/ 2 w 145"/>
              <a:gd name="T33" fmla="*/ 48 h 155"/>
              <a:gd name="T34" fmla="*/ 3 w 145"/>
              <a:gd name="T35" fmla="*/ 58 h 155"/>
              <a:gd name="T36" fmla="*/ 11 w 145"/>
              <a:gd name="T37" fmla="*/ 66 h 155"/>
              <a:gd name="T38" fmla="*/ 26 w 145"/>
              <a:gd name="T39" fmla="*/ 77 h 155"/>
              <a:gd name="T40" fmla="*/ 33 w 145"/>
              <a:gd name="T41" fmla="*/ 86 h 155"/>
              <a:gd name="T42" fmla="*/ 49 w 145"/>
              <a:gd name="T43" fmla="*/ 91 h 155"/>
              <a:gd name="T44" fmla="*/ 61 w 145"/>
              <a:gd name="T45" fmla="*/ 99 h 155"/>
              <a:gd name="T46" fmla="*/ 79 w 145"/>
              <a:gd name="T47" fmla="*/ 104 h 155"/>
              <a:gd name="T48" fmla="*/ 90 w 145"/>
              <a:gd name="T49" fmla="*/ 117 h 155"/>
              <a:gd name="T50" fmla="*/ 86 w 145"/>
              <a:gd name="T51" fmla="*/ 125 h 155"/>
              <a:gd name="T52" fmla="*/ 82 w 145"/>
              <a:gd name="T53" fmla="*/ 130 h 155"/>
              <a:gd name="T54" fmla="*/ 81 w 145"/>
              <a:gd name="T55" fmla="*/ 140 h 155"/>
              <a:gd name="T56" fmla="*/ 74 w 145"/>
              <a:gd name="T57" fmla="*/ 149 h 155"/>
              <a:gd name="T58" fmla="*/ 99 w 145"/>
              <a:gd name="T59" fmla="*/ 150 h 155"/>
              <a:gd name="T60" fmla="*/ 111 w 145"/>
              <a:gd name="T61" fmla="*/ 154 h 155"/>
              <a:gd name="T62" fmla="*/ 115 w 145"/>
              <a:gd name="T63" fmla="*/ 155 h 155"/>
              <a:gd name="T64" fmla="*/ 120 w 145"/>
              <a:gd name="T65" fmla="*/ 150 h 155"/>
              <a:gd name="T66" fmla="*/ 127 w 145"/>
              <a:gd name="T67" fmla="*/ 146 h 155"/>
              <a:gd name="T68" fmla="*/ 136 w 145"/>
              <a:gd name="T69" fmla="*/ 137 h 155"/>
              <a:gd name="T70" fmla="*/ 142 w 145"/>
              <a:gd name="T71" fmla="*/ 127 h 155"/>
              <a:gd name="T72" fmla="*/ 143 w 145"/>
              <a:gd name="T73" fmla="*/ 119 h 155"/>
              <a:gd name="T74" fmla="*/ 143 w 145"/>
              <a:gd name="T75" fmla="*/ 113 h 155"/>
              <a:gd name="T76" fmla="*/ 144 w 145"/>
              <a:gd name="T77" fmla="*/ 100 h 155"/>
              <a:gd name="T78" fmla="*/ 145 w 145"/>
              <a:gd name="T79" fmla="*/ 8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55">
                <a:moveTo>
                  <a:pt x="145" y="86"/>
                </a:moveTo>
                <a:cubicBezTo>
                  <a:pt x="143" y="83"/>
                  <a:pt x="143" y="83"/>
                  <a:pt x="143" y="83"/>
                </a:cubicBezTo>
                <a:cubicBezTo>
                  <a:pt x="138" y="81"/>
                  <a:pt x="138" y="81"/>
                  <a:pt x="138" y="81"/>
                </a:cubicBezTo>
                <a:cubicBezTo>
                  <a:pt x="132" y="85"/>
                  <a:pt x="132" y="85"/>
                  <a:pt x="132" y="85"/>
                </a:cubicBezTo>
                <a:cubicBezTo>
                  <a:pt x="128" y="84"/>
                  <a:pt x="128" y="84"/>
                  <a:pt x="128" y="84"/>
                </a:cubicBezTo>
                <a:cubicBezTo>
                  <a:pt x="125" y="76"/>
                  <a:pt x="125" y="76"/>
                  <a:pt x="125" y="76"/>
                </a:cubicBezTo>
                <a:cubicBezTo>
                  <a:pt x="122" y="63"/>
                  <a:pt x="122" y="63"/>
                  <a:pt x="122" y="63"/>
                </a:cubicBezTo>
                <a:cubicBezTo>
                  <a:pt x="120" y="55"/>
                  <a:pt x="120" y="55"/>
                  <a:pt x="120" y="55"/>
                </a:cubicBezTo>
                <a:cubicBezTo>
                  <a:pt x="117" y="55"/>
                  <a:pt x="112" y="50"/>
                  <a:pt x="112" y="50"/>
                </a:cubicBezTo>
                <a:cubicBezTo>
                  <a:pt x="104" y="54"/>
                  <a:pt x="104" y="54"/>
                  <a:pt x="104" y="54"/>
                </a:cubicBezTo>
                <a:cubicBezTo>
                  <a:pt x="101" y="53"/>
                  <a:pt x="101" y="53"/>
                  <a:pt x="101" y="53"/>
                </a:cubicBezTo>
                <a:cubicBezTo>
                  <a:pt x="97" y="53"/>
                  <a:pt x="97" y="53"/>
                  <a:pt x="97" y="53"/>
                </a:cubicBezTo>
                <a:cubicBezTo>
                  <a:pt x="91" y="52"/>
                  <a:pt x="91" y="52"/>
                  <a:pt x="91" y="52"/>
                </a:cubicBezTo>
                <a:cubicBezTo>
                  <a:pt x="89" y="51"/>
                  <a:pt x="89" y="51"/>
                  <a:pt x="89" y="51"/>
                </a:cubicBezTo>
                <a:cubicBezTo>
                  <a:pt x="83" y="52"/>
                  <a:pt x="83" y="52"/>
                  <a:pt x="83" y="52"/>
                </a:cubicBezTo>
                <a:cubicBezTo>
                  <a:pt x="81" y="49"/>
                  <a:pt x="81" y="49"/>
                  <a:pt x="81" y="49"/>
                </a:cubicBezTo>
                <a:cubicBezTo>
                  <a:pt x="82" y="45"/>
                  <a:pt x="82" y="45"/>
                  <a:pt x="82" y="45"/>
                </a:cubicBezTo>
                <a:cubicBezTo>
                  <a:pt x="82" y="37"/>
                  <a:pt x="82" y="37"/>
                  <a:pt x="82" y="37"/>
                </a:cubicBezTo>
                <a:cubicBezTo>
                  <a:pt x="82" y="29"/>
                  <a:pt x="82" y="29"/>
                  <a:pt x="82" y="29"/>
                </a:cubicBezTo>
                <a:cubicBezTo>
                  <a:pt x="80" y="24"/>
                  <a:pt x="80" y="24"/>
                  <a:pt x="80" y="24"/>
                </a:cubicBezTo>
                <a:cubicBezTo>
                  <a:pt x="79" y="19"/>
                  <a:pt x="79" y="19"/>
                  <a:pt x="79" y="19"/>
                </a:cubicBezTo>
                <a:cubicBezTo>
                  <a:pt x="75" y="16"/>
                  <a:pt x="75" y="16"/>
                  <a:pt x="75" y="16"/>
                </a:cubicBezTo>
                <a:cubicBezTo>
                  <a:pt x="76" y="13"/>
                  <a:pt x="76" y="13"/>
                  <a:pt x="76" y="13"/>
                </a:cubicBezTo>
                <a:cubicBezTo>
                  <a:pt x="75" y="11"/>
                  <a:pt x="75" y="11"/>
                  <a:pt x="75" y="11"/>
                </a:cubicBezTo>
                <a:cubicBezTo>
                  <a:pt x="70" y="8"/>
                  <a:pt x="70" y="8"/>
                  <a:pt x="70" y="8"/>
                </a:cubicBezTo>
                <a:cubicBezTo>
                  <a:pt x="59" y="0"/>
                  <a:pt x="59" y="0"/>
                  <a:pt x="59" y="0"/>
                </a:cubicBezTo>
                <a:cubicBezTo>
                  <a:pt x="39" y="0"/>
                  <a:pt x="39" y="0"/>
                  <a:pt x="39" y="0"/>
                </a:cubicBezTo>
                <a:cubicBezTo>
                  <a:pt x="16" y="6"/>
                  <a:pt x="16" y="6"/>
                  <a:pt x="16" y="6"/>
                </a:cubicBezTo>
                <a:cubicBezTo>
                  <a:pt x="12" y="8"/>
                  <a:pt x="12" y="8"/>
                  <a:pt x="12" y="8"/>
                </a:cubicBezTo>
                <a:cubicBezTo>
                  <a:pt x="11" y="15"/>
                  <a:pt x="11" y="15"/>
                  <a:pt x="11" y="15"/>
                </a:cubicBezTo>
                <a:cubicBezTo>
                  <a:pt x="4" y="26"/>
                  <a:pt x="4" y="26"/>
                  <a:pt x="4" y="26"/>
                </a:cubicBezTo>
                <a:cubicBezTo>
                  <a:pt x="6" y="31"/>
                  <a:pt x="6" y="31"/>
                  <a:pt x="6" y="31"/>
                </a:cubicBezTo>
                <a:cubicBezTo>
                  <a:pt x="5" y="37"/>
                  <a:pt x="5" y="37"/>
                  <a:pt x="5" y="37"/>
                </a:cubicBezTo>
                <a:cubicBezTo>
                  <a:pt x="2" y="48"/>
                  <a:pt x="2" y="48"/>
                  <a:pt x="2" y="48"/>
                </a:cubicBezTo>
                <a:cubicBezTo>
                  <a:pt x="0" y="53"/>
                  <a:pt x="0" y="53"/>
                  <a:pt x="0" y="53"/>
                </a:cubicBezTo>
                <a:cubicBezTo>
                  <a:pt x="3" y="58"/>
                  <a:pt x="3" y="58"/>
                  <a:pt x="3" y="58"/>
                </a:cubicBezTo>
                <a:cubicBezTo>
                  <a:pt x="7" y="59"/>
                  <a:pt x="7" y="59"/>
                  <a:pt x="7" y="59"/>
                </a:cubicBezTo>
                <a:cubicBezTo>
                  <a:pt x="11" y="66"/>
                  <a:pt x="11" y="66"/>
                  <a:pt x="11" y="66"/>
                </a:cubicBezTo>
                <a:cubicBezTo>
                  <a:pt x="22" y="77"/>
                  <a:pt x="22" y="77"/>
                  <a:pt x="22" y="77"/>
                </a:cubicBezTo>
                <a:cubicBezTo>
                  <a:pt x="26" y="77"/>
                  <a:pt x="26" y="77"/>
                  <a:pt x="26" y="77"/>
                </a:cubicBezTo>
                <a:cubicBezTo>
                  <a:pt x="30" y="81"/>
                  <a:pt x="30" y="81"/>
                  <a:pt x="30" y="81"/>
                </a:cubicBezTo>
                <a:cubicBezTo>
                  <a:pt x="33" y="86"/>
                  <a:pt x="33" y="86"/>
                  <a:pt x="33" y="86"/>
                </a:cubicBezTo>
                <a:cubicBezTo>
                  <a:pt x="43" y="88"/>
                  <a:pt x="43" y="88"/>
                  <a:pt x="43" y="88"/>
                </a:cubicBezTo>
                <a:cubicBezTo>
                  <a:pt x="49" y="91"/>
                  <a:pt x="49" y="91"/>
                  <a:pt x="49" y="91"/>
                </a:cubicBezTo>
                <a:cubicBezTo>
                  <a:pt x="54" y="91"/>
                  <a:pt x="54" y="91"/>
                  <a:pt x="54" y="91"/>
                </a:cubicBezTo>
                <a:cubicBezTo>
                  <a:pt x="61" y="99"/>
                  <a:pt x="61" y="99"/>
                  <a:pt x="61" y="99"/>
                </a:cubicBezTo>
                <a:cubicBezTo>
                  <a:pt x="69" y="103"/>
                  <a:pt x="69" y="103"/>
                  <a:pt x="69" y="103"/>
                </a:cubicBezTo>
                <a:cubicBezTo>
                  <a:pt x="79" y="104"/>
                  <a:pt x="79" y="104"/>
                  <a:pt x="79" y="104"/>
                </a:cubicBezTo>
                <a:cubicBezTo>
                  <a:pt x="89" y="113"/>
                  <a:pt x="89" y="113"/>
                  <a:pt x="89" y="113"/>
                </a:cubicBezTo>
                <a:cubicBezTo>
                  <a:pt x="90" y="117"/>
                  <a:pt x="90" y="117"/>
                  <a:pt x="90" y="117"/>
                </a:cubicBezTo>
                <a:cubicBezTo>
                  <a:pt x="88" y="122"/>
                  <a:pt x="88" y="122"/>
                  <a:pt x="88" y="122"/>
                </a:cubicBezTo>
                <a:cubicBezTo>
                  <a:pt x="86" y="125"/>
                  <a:pt x="86" y="125"/>
                  <a:pt x="86" y="125"/>
                </a:cubicBezTo>
                <a:cubicBezTo>
                  <a:pt x="83" y="127"/>
                  <a:pt x="83" y="127"/>
                  <a:pt x="83" y="127"/>
                </a:cubicBezTo>
                <a:cubicBezTo>
                  <a:pt x="82" y="130"/>
                  <a:pt x="82" y="130"/>
                  <a:pt x="82" y="130"/>
                </a:cubicBezTo>
                <a:cubicBezTo>
                  <a:pt x="83" y="133"/>
                  <a:pt x="83" y="133"/>
                  <a:pt x="83" y="133"/>
                </a:cubicBezTo>
                <a:cubicBezTo>
                  <a:pt x="81" y="140"/>
                  <a:pt x="81" y="140"/>
                  <a:pt x="81" y="140"/>
                </a:cubicBezTo>
                <a:cubicBezTo>
                  <a:pt x="75" y="146"/>
                  <a:pt x="75" y="146"/>
                  <a:pt x="75" y="146"/>
                </a:cubicBezTo>
                <a:cubicBezTo>
                  <a:pt x="74" y="149"/>
                  <a:pt x="74" y="149"/>
                  <a:pt x="74" y="149"/>
                </a:cubicBezTo>
                <a:cubicBezTo>
                  <a:pt x="89" y="148"/>
                  <a:pt x="89" y="148"/>
                  <a:pt x="89" y="148"/>
                </a:cubicBezTo>
                <a:cubicBezTo>
                  <a:pt x="99" y="150"/>
                  <a:pt x="99" y="150"/>
                  <a:pt x="99" y="150"/>
                </a:cubicBezTo>
                <a:cubicBezTo>
                  <a:pt x="107" y="155"/>
                  <a:pt x="107" y="155"/>
                  <a:pt x="107" y="155"/>
                </a:cubicBezTo>
                <a:cubicBezTo>
                  <a:pt x="111" y="154"/>
                  <a:pt x="111" y="154"/>
                  <a:pt x="111" y="154"/>
                </a:cubicBezTo>
                <a:cubicBezTo>
                  <a:pt x="112" y="154"/>
                  <a:pt x="112" y="154"/>
                  <a:pt x="112" y="154"/>
                </a:cubicBezTo>
                <a:cubicBezTo>
                  <a:pt x="115" y="155"/>
                  <a:pt x="115" y="155"/>
                  <a:pt x="115" y="155"/>
                </a:cubicBezTo>
                <a:cubicBezTo>
                  <a:pt x="118" y="151"/>
                  <a:pt x="118" y="151"/>
                  <a:pt x="118" y="151"/>
                </a:cubicBezTo>
                <a:cubicBezTo>
                  <a:pt x="120" y="150"/>
                  <a:pt x="120" y="150"/>
                  <a:pt x="120" y="150"/>
                </a:cubicBezTo>
                <a:cubicBezTo>
                  <a:pt x="123" y="151"/>
                  <a:pt x="123" y="151"/>
                  <a:pt x="123" y="151"/>
                </a:cubicBezTo>
                <a:cubicBezTo>
                  <a:pt x="127" y="146"/>
                  <a:pt x="127" y="146"/>
                  <a:pt x="127" y="146"/>
                </a:cubicBezTo>
                <a:cubicBezTo>
                  <a:pt x="128" y="142"/>
                  <a:pt x="128" y="142"/>
                  <a:pt x="128" y="142"/>
                </a:cubicBezTo>
                <a:cubicBezTo>
                  <a:pt x="136" y="137"/>
                  <a:pt x="136" y="137"/>
                  <a:pt x="136" y="137"/>
                </a:cubicBezTo>
                <a:cubicBezTo>
                  <a:pt x="138" y="132"/>
                  <a:pt x="138" y="132"/>
                  <a:pt x="138" y="132"/>
                </a:cubicBezTo>
                <a:cubicBezTo>
                  <a:pt x="142" y="127"/>
                  <a:pt x="142" y="127"/>
                  <a:pt x="142" y="127"/>
                </a:cubicBezTo>
                <a:cubicBezTo>
                  <a:pt x="143" y="122"/>
                  <a:pt x="143" y="122"/>
                  <a:pt x="143" y="122"/>
                </a:cubicBezTo>
                <a:cubicBezTo>
                  <a:pt x="143" y="119"/>
                  <a:pt x="143" y="119"/>
                  <a:pt x="143" y="119"/>
                </a:cubicBezTo>
                <a:cubicBezTo>
                  <a:pt x="142" y="114"/>
                  <a:pt x="142" y="114"/>
                  <a:pt x="142" y="114"/>
                </a:cubicBezTo>
                <a:cubicBezTo>
                  <a:pt x="143" y="113"/>
                  <a:pt x="143" y="113"/>
                  <a:pt x="143" y="113"/>
                </a:cubicBezTo>
                <a:cubicBezTo>
                  <a:pt x="145" y="105"/>
                  <a:pt x="145" y="105"/>
                  <a:pt x="145" y="105"/>
                </a:cubicBezTo>
                <a:cubicBezTo>
                  <a:pt x="144" y="100"/>
                  <a:pt x="144" y="100"/>
                  <a:pt x="144" y="100"/>
                </a:cubicBezTo>
                <a:cubicBezTo>
                  <a:pt x="145" y="94"/>
                  <a:pt x="145" y="94"/>
                  <a:pt x="145" y="94"/>
                </a:cubicBezTo>
                <a:lnTo>
                  <a:pt x="145" y="8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92">
            <a:extLst>
              <a:ext uri="{FF2B5EF4-FFF2-40B4-BE49-F238E27FC236}">
                <a16:creationId xmlns:a16="http://schemas.microsoft.com/office/drawing/2014/main" id="{3368B0CF-E97C-4543-7448-A98EF450A84C}"/>
              </a:ext>
            </a:extLst>
          </p:cNvPr>
          <p:cNvSpPr>
            <a:spLocks/>
          </p:cNvSpPr>
          <p:nvPr/>
        </p:nvSpPr>
        <p:spPr bwMode="auto">
          <a:xfrm>
            <a:off x="18070139" y="9469438"/>
            <a:ext cx="22226" cy="12700"/>
          </a:xfrm>
          <a:custGeom>
            <a:avLst/>
            <a:gdLst>
              <a:gd name="T0" fmla="*/ 7 w 7"/>
              <a:gd name="T1" fmla="*/ 4 h 4"/>
              <a:gd name="T2" fmla="*/ 0 w 7"/>
              <a:gd name="T3" fmla="*/ 0 h 4"/>
              <a:gd name="T4" fmla="*/ 7 w 7"/>
              <a:gd name="T5" fmla="*/ 4 h 4"/>
            </a:gdLst>
            <a:ahLst/>
            <a:cxnLst>
              <a:cxn ang="0">
                <a:pos x="T0" y="T1"/>
              </a:cxn>
              <a:cxn ang="0">
                <a:pos x="T2" y="T3"/>
              </a:cxn>
              <a:cxn ang="0">
                <a:pos x="T4" y="T5"/>
              </a:cxn>
            </a:cxnLst>
            <a:rect l="0" t="0" r="r" b="b"/>
            <a:pathLst>
              <a:path w="7" h="4">
                <a:moveTo>
                  <a:pt x="7" y="4"/>
                </a:moveTo>
                <a:cubicBezTo>
                  <a:pt x="6" y="1"/>
                  <a:pt x="3" y="0"/>
                  <a:pt x="0" y="0"/>
                </a:cubicBezTo>
                <a:cubicBezTo>
                  <a:pt x="1" y="4"/>
                  <a:pt x="4" y="4"/>
                  <a:pt x="7"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93">
            <a:extLst>
              <a:ext uri="{FF2B5EF4-FFF2-40B4-BE49-F238E27FC236}">
                <a16:creationId xmlns:a16="http://schemas.microsoft.com/office/drawing/2014/main" id="{7C6FECEB-C3AF-8071-F04E-7F387020E0A8}"/>
              </a:ext>
            </a:extLst>
          </p:cNvPr>
          <p:cNvSpPr>
            <a:spLocks/>
          </p:cNvSpPr>
          <p:nvPr/>
        </p:nvSpPr>
        <p:spPr bwMode="auto">
          <a:xfrm>
            <a:off x="18092362" y="9482138"/>
            <a:ext cx="3176" cy="3176"/>
          </a:xfrm>
          <a:custGeom>
            <a:avLst/>
            <a:gdLst>
              <a:gd name="T0" fmla="*/ 1 w 1"/>
              <a:gd name="T1" fmla="*/ 1 h 1"/>
              <a:gd name="T2" fmla="*/ 1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1"/>
                  <a:pt x="1" y="1"/>
                </a:cubicBezTo>
                <a:cubicBezTo>
                  <a:pt x="1" y="1"/>
                  <a:pt x="1" y="1"/>
                  <a:pt x="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94">
            <a:extLst>
              <a:ext uri="{FF2B5EF4-FFF2-40B4-BE49-F238E27FC236}">
                <a16:creationId xmlns:a16="http://schemas.microsoft.com/office/drawing/2014/main" id="{9A453CA0-89BC-1A8A-E4BF-E8D83B6847DA}"/>
              </a:ext>
            </a:extLst>
          </p:cNvPr>
          <p:cNvSpPr>
            <a:spLocks/>
          </p:cNvSpPr>
          <p:nvPr/>
        </p:nvSpPr>
        <p:spPr bwMode="auto">
          <a:xfrm>
            <a:off x="17778039" y="9218614"/>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95">
            <a:extLst>
              <a:ext uri="{FF2B5EF4-FFF2-40B4-BE49-F238E27FC236}">
                <a16:creationId xmlns:a16="http://schemas.microsoft.com/office/drawing/2014/main" id="{C9FFC8EB-297C-AC6D-50D0-D40BF7EEFD09}"/>
              </a:ext>
            </a:extLst>
          </p:cNvPr>
          <p:cNvSpPr>
            <a:spLocks/>
          </p:cNvSpPr>
          <p:nvPr/>
        </p:nvSpPr>
        <p:spPr bwMode="auto">
          <a:xfrm>
            <a:off x="17971712" y="9228138"/>
            <a:ext cx="3176" cy="3176"/>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0"/>
                  <a:pt x="0" y="0"/>
                </a:cubicBezTo>
                <a:cubicBezTo>
                  <a:pt x="0" y="0"/>
                  <a:pt x="0" y="0"/>
                  <a:pt x="0" y="0"/>
                </a:cubicBezTo>
                <a:cubicBezTo>
                  <a:pt x="0" y="0"/>
                  <a:pt x="0" y="1"/>
                  <a:pt x="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96">
            <a:extLst>
              <a:ext uri="{FF2B5EF4-FFF2-40B4-BE49-F238E27FC236}">
                <a16:creationId xmlns:a16="http://schemas.microsoft.com/office/drawing/2014/main" id="{8A09AEBD-4A3C-77FA-3ED5-D1AA4F1988BB}"/>
              </a:ext>
            </a:extLst>
          </p:cNvPr>
          <p:cNvSpPr>
            <a:spLocks/>
          </p:cNvSpPr>
          <p:nvPr/>
        </p:nvSpPr>
        <p:spPr bwMode="auto">
          <a:xfrm>
            <a:off x="17778038" y="9215438"/>
            <a:ext cx="0" cy="317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 name="Oval 98">
            <a:extLst>
              <a:ext uri="{FF2B5EF4-FFF2-40B4-BE49-F238E27FC236}">
                <a16:creationId xmlns:a16="http://schemas.microsoft.com/office/drawing/2014/main" id="{62425781-701A-55AD-C796-FF869B73609B}"/>
              </a:ext>
            </a:extLst>
          </p:cNvPr>
          <p:cNvSpPr>
            <a:spLocks noChangeArrowheads="1"/>
          </p:cNvSpPr>
          <p:nvPr/>
        </p:nvSpPr>
        <p:spPr bwMode="auto">
          <a:xfrm>
            <a:off x="18106650" y="11236326"/>
            <a:ext cx="1588" cy="1588"/>
          </a:xfrm>
          <a:prstGeom prst="ellipse">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99">
            <a:extLst>
              <a:ext uri="{FF2B5EF4-FFF2-40B4-BE49-F238E27FC236}">
                <a16:creationId xmlns:a16="http://schemas.microsoft.com/office/drawing/2014/main" id="{549CD452-B5F5-8942-B544-A35BC92BBC9D}"/>
              </a:ext>
            </a:extLst>
          </p:cNvPr>
          <p:cNvSpPr>
            <a:spLocks/>
          </p:cNvSpPr>
          <p:nvPr/>
        </p:nvSpPr>
        <p:spPr bwMode="auto">
          <a:xfrm>
            <a:off x="18041562" y="11236326"/>
            <a:ext cx="65088" cy="66676"/>
          </a:xfrm>
          <a:custGeom>
            <a:avLst/>
            <a:gdLst>
              <a:gd name="T0" fmla="*/ 8 w 21"/>
              <a:gd name="T1" fmla="*/ 9 h 21"/>
              <a:gd name="T2" fmla="*/ 2 w 21"/>
              <a:gd name="T3" fmla="*/ 16 h 21"/>
              <a:gd name="T4" fmla="*/ 0 w 21"/>
              <a:gd name="T5" fmla="*/ 21 h 21"/>
              <a:gd name="T6" fmla="*/ 21 w 21"/>
              <a:gd name="T7" fmla="*/ 2 h 21"/>
              <a:gd name="T8" fmla="*/ 21 w 21"/>
              <a:gd name="T9" fmla="*/ 0 h 21"/>
              <a:gd name="T10" fmla="*/ 16 w 21"/>
              <a:gd name="T11" fmla="*/ 3 h 21"/>
              <a:gd name="T12" fmla="*/ 8 w 21"/>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8" y="9"/>
                </a:moveTo>
                <a:cubicBezTo>
                  <a:pt x="6" y="11"/>
                  <a:pt x="4" y="13"/>
                  <a:pt x="2" y="16"/>
                </a:cubicBezTo>
                <a:cubicBezTo>
                  <a:pt x="1" y="17"/>
                  <a:pt x="1" y="19"/>
                  <a:pt x="0" y="21"/>
                </a:cubicBezTo>
                <a:cubicBezTo>
                  <a:pt x="11" y="19"/>
                  <a:pt x="18" y="12"/>
                  <a:pt x="21" y="2"/>
                </a:cubicBezTo>
                <a:cubicBezTo>
                  <a:pt x="21" y="1"/>
                  <a:pt x="21" y="1"/>
                  <a:pt x="21" y="0"/>
                </a:cubicBezTo>
                <a:cubicBezTo>
                  <a:pt x="19" y="1"/>
                  <a:pt x="17" y="2"/>
                  <a:pt x="16" y="3"/>
                </a:cubicBezTo>
                <a:cubicBezTo>
                  <a:pt x="13" y="4"/>
                  <a:pt x="11" y="7"/>
                  <a:pt x="8" y="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100">
            <a:extLst>
              <a:ext uri="{FF2B5EF4-FFF2-40B4-BE49-F238E27FC236}">
                <a16:creationId xmlns:a16="http://schemas.microsoft.com/office/drawing/2014/main" id="{10CAA6F1-F1EB-D2A4-82B1-C58E6C334ABB}"/>
              </a:ext>
            </a:extLst>
          </p:cNvPr>
          <p:cNvSpPr>
            <a:spLocks/>
          </p:cNvSpPr>
          <p:nvPr/>
        </p:nvSpPr>
        <p:spPr bwMode="auto">
          <a:xfrm>
            <a:off x="18066962" y="11261726"/>
            <a:ext cx="3176" cy="3176"/>
          </a:xfrm>
          <a:custGeom>
            <a:avLst/>
            <a:gdLst>
              <a:gd name="T0" fmla="*/ 0 w 1"/>
              <a:gd name="T1" fmla="*/ 1 h 1"/>
              <a:gd name="T2" fmla="*/ 1 w 1"/>
              <a:gd name="T3" fmla="*/ 0 h 1"/>
              <a:gd name="T4" fmla="*/ 0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0" y="0"/>
                  <a:pt x="1" y="0"/>
                </a:cubicBezTo>
                <a:cubicBezTo>
                  <a:pt x="0" y="0"/>
                  <a:pt x="0" y="0"/>
                  <a:pt x="0" y="0"/>
                </a:cubicBezTo>
                <a:cubicBezTo>
                  <a:pt x="0" y="0"/>
                  <a:pt x="0" y="1"/>
                  <a:pt x="0" y="1"/>
                </a:cubicBezTo>
                <a:cubicBezTo>
                  <a:pt x="0" y="1"/>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101">
            <a:extLst>
              <a:ext uri="{FF2B5EF4-FFF2-40B4-BE49-F238E27FC236}">
                <a16:creationId xmlns:a16="http://schemas.microsoft.com/office/drawing/2014/main" id="{B58B47CA-B828-E4E5-9166-44876F8A84DB}"/>
              </a:ext>
            </a:extLst>
          </p:cNvPr>
          <p:cNvSpPr>
            <a:spLocks/>
          </p:cNvSpPr>
          <p:nvPr/>
        </p:nvSpPr>
        <p:spPr bwMode="auto">
          <a:xfrm>
            <a:off x="18066962" y="9469438"/>
            <a:ext cx="3176" cy="3176"/>
          </a:xfrm>
          <a:custGeom>
            <a:avLst/>
            <a:gdLst>
              <a:gd name="T0" fmla="*/ 1 w 1"/>
              <a:gd name="T1" fmla="*/ 0 h 1"/>
              <a:gd name="T2" fmla="*/ 0 w 1"/>
              <a:gd name="T3" fmla="*/ 0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0" y="0"/>
                  <a:pt x="0" y="0"/>
                </a:cubicBezTo>
                <a:cubicBezTo>
                  <a:pt x="0" y="0"/>
                  <a:pt x="0" y="0"/>
                  <a:pt x="0" y="0"/>
                </a:cubicBezTo>
                <a:cubicBezTo>
                  <a:pt x="0" y="0"/>
                  <a:pt x="0"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102">
            <a:extLst>
              <a:ext uri="{FF2B5EF4-FFF2-40B4-BE49-F238E27FC236}">
                <a16:creationId xmlns:a16="http://schemas.microsoft.com/office/drawing/2014/main" id="{23DE453D-0284-3F7E-C194-EABFB1B19480}"/>
              </a:ext>
            </a:extLst>
          </p:cNvPr>
          <p:cNvSpPr>
            <a:spLocks/>
          </p:cNvSpPr>
          <p:nvPr/>
        </p:nvSpPr>
        <p:spPr bwMode="auto">
          <a:xfrm>
            <a:off x="17708188" y="11191876"/>
            <a:ext cx="279400" cy="307976"/>
          </a:xfrm>
          <a:custGeom>
            <a:avLst/>
            <a:gdLst>
              <a:gd name="T0" fmla="*/ 85 w 89"/>
              <a:gd name="T1" fmla="*/ 68 h 98"/>
              <a:gd name="T2" fmla="*/ 82 w 89"/>
              <a:gd name="T3" fmla="*/ 65 h 98"/>
              <a:gd name="T4" fmla="*/ 82 w 89"/>
              <a:gd name="T5" fmla="*/ 63 h 98"/>
              <a:gd name="T6" fmla="*/ 80 w 89"/>
              <a:gd name="T7" fmla="*/ 61 h 98"/>
              <a:gd name="T8" fmla="*/ 84 w 89"/>
              <a:gd name="T9" fmla="*/ 54 h 98"/>
              <a:gd name="T10" fmla="*/ 85 w 89"/>
              <a:gd name="T11" fmla="*/ 51 h 98"/>
              <a:gd name="T12" fmla="*/ 81 w 89"/>
              <a:gd name="T13" fmla="*/ 48 h 98"/>
              <a:gd name="T14" fmla="*/ 76 w 89"/>
              <a:gd name="T15" fmla="*/ 39 h 98"/>
              <a:gd name="T16" fmla="*/ 67 w 89"/>
              <a:gd name="T17" fmla="*/ 35 h 98"/>
              <a:gd name="T18" fmla="*/ 65 w 89"/>
              <a:gd name="T19" fmla="*/ 35 h 98"/>
              <a:gd name="T20" fmla="*/ 64 w 89"/>
              <a:gd name="T21" fmla="*/ 31 h 98"/>
              <a:gd name="T22" fmla="*/ 61 w 89"/>
              <a:gd name="T23" fmla="*/ 27 h 98"/>
              <a:gd name="T24" fmla="*/ 55 w 89"/>
              <a:gd name="T25" fmla="*/ 25 h 98"/>
              <a:gd name="T26" fmla="*/ 52 w 89"/>
              <a:gd name="T27" fmla="*/ 24 h 98"/>
              <a:gd name="T28" fmla="*/ 48 w 89"/>
              <a:gd name="T29" fmla="*/ 17 h 98"/>
              <a:gd name="T30" fmla="*/ 46 w 89"/>
              <a:gd name="T31" fmla="*/ 17 h 98"/>
              <a:gd name="T32" fmla="*/ 42 w 89"/>
              <a:gd name="T33" fmla="*/ 20 h 98"/>
              <a:gd name="T34" fmla="*/ 40 w 89"/>
              <a:gd name="T35" fmla="*/ 21 h 98"/>
              <a:gd name="T36" fmla="*/ 36 w 89"/>
              <a:gd name="T37" fmla="*/ 13 h 98"/>
              <a:gd name="T38" fmla="*/ 34 w 89"/>
              <a:gd name="T39" fmla="*/ 9 h 98"/>
              <a:gd name="T40" fmla="*/ 30 w 89"/>
              <a:gd name="T41" fmla="*/ 8 h 98"/>
              <a:gd name="T42" fmla="*/ 28 w 89"/>
              <a:gd name="T43" fmla="*/ 4 h 98"/>
              <a:gd name="T44" fmla="*/ 26 w 89"/>
              <a:gd name="T45" fmla="*/ 2 h 98"/>
              <a:gd name="T46" fmla="*/ 23 w 89"/>
              <a:gd name="T47" fmla="*/ 0 h 98"/>
              <a:gd name="T48" fmla="*/ 15 w 89"/>
              <a:gd name="T49" fmla="*/ 2 h 98"/>
              <a:gd name="T50" fmla="*/ 11 w 89"/>
              <a:gd name="T51" fmla="*/ 1 h 98"/>
              <a:gd name="T52" fmla="*/ 10 w 89"/>
              <a:gd name="T53" fmla="*/ 1 h 98"/>
              <a:gd name="T54" fmla="*/ 8 w 89"/>
              <a:gd name="T55" fmla="*/ 6 h 98"/>
              <a:gd name="T56" fmla="*/ 4 w 89"/>
              <a:gd name="T57" fmla="*/ 11 h 98"/>
              <a:gd name="T58" fmla="*/ 6 w 89"/>
              <a:gd name="T59" fmla="*/ 15 h 98"/>
              <a:gd name="T60" fmla="*/ 4 w 89"/>
              <a:gd name="T61" fmla="*/ 18 h 98"/>
              <a:gd name="T62" fmla="*/ 5 w 89"/>
              <a:gd name="T63" fmla="*/ 23 h 98"/>
              <a:gd name="T64" fmla="*/ 5 w 89"/>
              <a:gd name="T65" fmla="*/ 28 h 98"/>
              <a:gd name="T66" fmla="*/ 4 w 89"/>
              <a:gd name="T67" fmla="*/ 30 h 98"/>
              <a:gd name="T68" fmla="*/ 4 w 89"/>
              <a:gd name="T69" fmla="*/ 34 h 98"/>
              <a:gd name="T70" fmla="*/ 2 w 89"/>
              <a:gd name="T71" fmla="*/ 39 h 98"/>
              <a:gd name="T72" fmla="*/ 4 w 89"/>
              <a:gd name="T73" fmla="*/ 43 h 98"/>
              <a:gd name="T74" fmla="*/ 2 w 89"/>
              <a:gd name="T75" fmla="*/ 45 h 98"/>
              <a:gd name="T76" fmla="*/ 3 w 89"/>
              <a:gd name="T77" fmla="*/ 51 h 98"/>
              <a:gd name="T78" fmla="*/ 4 w 89"/>
              <a:gd name="T79" fmla="*/ 59 h 98"/>
              <a:gd name="T80" fmla="*/ 4 w 89"/>
              <a:gd name="T81" fmla="*/ 62 h 98"/>
              <a:gd name="T82" fmla="*/ 1 w 89"/>
              <a:gd name="T83" fmla="*/ 63 h 98"/>
              <a:gd name="T84" fmla="*/ 0 w 89"/>
              <a:gd name="T85" fmla="*/ 65 h 98"/>
              <a:gd name="T86" fmla="*/ 0 w 89"/>
              <a:gd name="T87" fmla="*/ 72 h 98"/>
              <a:gd name="T88" fmla="*/ 3 w 89"/>
              <a:gd name="T89" fmla="*/ 78 h 98"/>
              <a:gd name="T90" fmla="*/ 9 w 89"/>
              <a:gd name="T91" fmla="*/ 86 h 98"/>
              <a:gd name="T92" fmla="*/ 14 w 89"/>
              <a:gd name="T93" fmla="*/ 90 h 98"/>
              <a:gd name="T94" fmla="*/ 40 w 89"/>
              <a:gd name="T95" fmla="*/ 96 h 98"/>
              <a:gd name="T96" fmla="*/ 46 w 89"/>
              <a:gd name="T97" fmla="*/ 97 h 98"/>
              <a:gd name="T98" fmla="*/ 58 w 89"/>
              <a:gd name="T99" fmla="*/ 98 h 98"/>
              <a:gd name="T100" fmla="*/ 83 w 89"/>
              <a:gd name="T101" fmla="*/ 85 h 98"/>
              <a:gd name="T102" fmla="*/ 89 w 89"/>
              <a:gd name="T103" fmla="*/ 73 h 98"/>
              <a:gd name="T104" fmla="*/ 85 w 89"/>
              <a:gd name="T105" fmla="*/ 6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98">
                <a:moveTo>
                  <a:pt x="85" y="68"/>
                </a:moveTo>
                <a:cubicBezTo>
                  <a:pt x="82" y="65"/>
                  <a:pt x="82" y="65"/>
                  <a:pt x="82" y="65"/>
                </a:cubicBezTo>
                <a:cubicBezTo>
                  <a:pt x="82" y="63"/>
                  <a:pt x="82" y="63"/>
                  <a:pt x="82" y="63"/>
                </a:cubicBezTo>
                <a:cubicBezTo>
                  <a:pt x="80" y="61"/>
                  <a:pt x="80" y="61"/>
                  <a:pt x="80" y="61"/>
                </a:cubicBezTo>
                <a:cubicBezTo>
                  <a:pt x="84" y="54"/>
                  <a:pt x="84" y="54"/>
                  <a:pt x="84" y="54"/>
                </a:cubicBezTo>
                <a:cubicBezTo>
                  <a:pt x="85" y="51"/>
                  <a:pt x="85" y="51"/>
                  <a:pt x="85" y="51"/>
                </a:cubicBezTo>
                <a:cubicBezTo>
                  <a:pt x="81" y="48"/>
                  <a:pt x="81" y="48"/>
                  <a:pt x="81" y="48"/>
                </a:cubicBezTo>
                <a:cubicBezTo>
                  <a:pt x="76" y="39"/>
                  <a:pt x="76" y="39"/>
                  <a:pt x="76" y="39"/>
                </a:cubicBezTo>
                <a:cubicBezTo>
                  <a:pt x="67" y="35"/>
                  <a:pt x="67" y="35"/>
                  <a:pt x="67" y="35"/>
                </a:cubicBezTo>
                <a:cubicBezTo>
                  <a:pt x="65" y="35"/>
                  <a:pt x="65" y="35"/>
                  <a:pt x="65" y="35"/>
                </a:cubicBezTo>
                <a:cubicBezTo>
                  <a:pt x="64" y="31"/>
                  <a:pt x="64" y="31"/>
                  <a:pt x="64" y="31"/>
                </a:cubicBezTo>
                <a:cubicBezTo>
                  <a:pt x="61" y="27"/>
                  <a:pt x="61" y="27"/>
                  <a:pt x="61" y="27"/>
                </a:cubicBezTo>
                <a:cubicBezTo>
                  <a:pt x="55" y="25"/>
                  <a:pt x="55" y="25"/>
                  <a:pt x="55" y="25"/>
                </a:cubicBezTo>
                <a:cubicBezTo>
                  <a:pt x="52" y="24"/>
                  <a:pt x="52" y="24"/>
                  <a:pt x="52" y="24"/>
                </a:cubicBezTo>
                <a:cubicBezTo>
                  <a:pt x="48" y="17"/>
                  <a:pt x="48" y="17"/>
                  <a:pt x="48" y="17"/>
                </a:cubicBezTo>
                <a:cubicBezTo>
                  <a:pt x="46" y="17"/>
                  <a:pt x="46" y="17"/>
                  <a:pt x="46" y="17"/>
                </a:cubicBezTo>
                <a:cubicBezTo>
                  <a:pt x="42" y="20"/>
                  <a:pt x="42" y="20"/>
                  <a:pt x="42" y="20"/>
                </a:cubicBezTo>
                <a:cubicBezTo>
                  <a:pt x="40" y="21"/>
                  <a:pt x="40" y="21"/>
                  <a:pt x="40" y="21"/>
                </a:cubicBezTo>
                <a:cubicBezTo>
                  <a:pt x="36" y="13"/>
                  <a:pt x="36" y="13"/>
                  <a:pt x="36" y="13"/>
                </a:cubicBezTo>
                <a:cubicBezTo>
                  <a:pt x="34" y="9"/>
                  <a:pt x="34" y="9"/>
                  <a:pt x="34" y="9"/>
                </a:cubicBezTo>
                <a:cubicBezTo>
                  <a:pt x="30" y="8"/>
                  <a:pt x="30" y="8"/>
                  <a:pt x="30" y="8"/>
                </a:cubicBezTo>
                <a:cubicBezTo>
                  <a:pt x="28" y="4"/>
                  <a:pt x="28" y="4"/>
                  <a:pt x="28" y="4"/>
                </a:cubicBezTo>
                <a:cubicBezTo>
                  <a:pt x="26" y="2"/>
                  <a:pt x="26" y="2"/>
                  <a:pt x="26" y="2"/>
                </a:cubicBezTo>
                <a:cubicBezTo>
                  <a:pt x="23" y="0"/>
                  <a:pt x="23" y="0"/>
                  <a:pt x="23" y="0"/>
                </a:cubicBezTo>
                <a:cubicBezTo>
                  <a:pt x="15" y="2"/>
                  <a:pt x="15" y="2"/>
                  <a:pt x="15" y="2"/>
                </a:cubicBezTo>
                <a:cubicBezTo>
                  <a:pt x="11" y="1"/>
                  <a:pt x="11" y="1"/>
                  <a:pt x="11" y="1"/>
                </a:cubicBezTo>
                <a:cubicBezTo>
                  <a:pt x="10" y="1"/>
                  <a:pt x="10" y="1"/>
                  <a:pt x="10" y="1"/>
                </a:cubicBezTo>
                <a:cubicBezTo>
                  <a:pt x="8" y="6"/>
                  <a:pt x="8" y="6"/>
                  <a:pt x="8" y="6"/>
                </a:cubicBezTo>
                <a:cubicBezTo>
                  <a:pt x="4" y="11"/>
                  <a:pt x="4" y="11"/>
                  <a:pt x="4" y="11"/>
                </a:cubicBezTo>
                <a:cubicBezTo>
                  <a:pt x="6" y="15"/>
                  <a:pt x="6" y="15"/>
                  <a:pt x="6" y="15"/>
                </a:cubicBezTo>
                <a:cubicBezTo>
                  <a:pt x="4" y="18"/>
                  <a:pt x="4" y="18"/>
                  <a:pt x="4" y="18"/>
                </a:cubicBezTo>
                <a:cubicBezTo>
                  <a:pt x="5" y="23"/>
                  <a:pt x="5" y="23"/>
                  <a:pt x="5" y="23"/>
                </a:cubicBezTo>
                <a:cubicBezTo>
                  <a:pt x="5" y="28"/>
                  <a:pt x="5" y="28"/>
                  <a:pt x="5" y="28"/>
                </a:cubicBezTo>
                <a:cubicBezTo>
                  <a:pt x="4" y="30"/>
                  <a:pt x="4" y="30"/>
                  <a:pt x="4" y="30"/>
                </a:cubicBezTo>
                <a:cubicBezTo>
                  <a:pt x="4" y="34"/>
                  <a:pt x="4" y="34"/>
                  <a:pt x="4" y="34"/>
                </a:cubicBezTo>
                <a:cubicBezTo>
                  <a:pt x="2" y="39"/>
                  <a:pt x="2" y="39"/>
                  <a:pt x="2" y="39"/>
                </a:cubicBezTo>
                <a:cubicBezTo>
                  <a:pt x="4" y="43"/>
                  <a:pt x="4" y="43"/>
                  <a:pt x="4" y="43"/>
                </a:cubicBezTo>
                <a:cubicBezTo>
                  <a:pt x="2" y="45"/>
                  <a:pt x="2" y="45"/>
                  <a:pt x="2" y="45"/>
                </a:cubicBezTo>
                <a:cubicBezTo>
                  <a:pt x="3" y="51"/>
                  <a:pt x="3" y="51"/>
                  <a:pt x="3" y="51"/>
                </a:cubicBezTo>
                <a:cubicBezTo>
                  <a:pt x="4" y="59"/>
                  <a:pt x="4" y="59"/>
                  <a:pt x="4" y="59"/>
                </a:cubicBezTo>
                <a:cubicBezTo>
                  <a:pt x="4" y="62"/>
                  <a:pt x="4" y="62"/>
                  <a:pt x="4" y="62"/>
                </a:cubicBezTo>
                <a:cubicBezTo>
                  <a:pt x="1" y="63"/>
                  <a:pt x="1" y="63"/>
                  <a:pt x="1" y="63"/>
                </a:cubicBezTo>
                <a:cubicBezTo>
                  <a:pt x="0" y="65"/>
                  <a:pt x="0" y="65"/>
                  <a:pt x="0" y="65"/>
                </a:cubicBezTo>
                <a:cubicBezTo>
                  <a:pt x="0" y="72"/>
                  <a:pt x="0" y="72"/>
                  <a:pt x="0" y="72"/>
                </a:cubicBezTo>
                <a:cubicBezTo>
                  <a:pt x="3" y="78"/>
                  <a:pt x="3" y="78"/>
                  <a:pt x="3" y="78"/>
                </a:cubicBezTo>
                <a:cubicBezTo>
                  <a:pt x="9" y="86"/>
                  <a:pt x="9" y="86"/>
                  <a:pt x="9" y="86"/>
                </a:cubicBezTo>
                <a:cubicBezTo>
                  <a:pt x="14" y="90"/>
                  <a:pt x="14" y="90"/>
                  <a:pt x="14" y="90"/>
                </a:cubicBezTo>
                <a:cubicBezTo>
                  <a:pt x="23" y="91"/>
                  <a:pt x="32" y="91"/>
                  <a:pt x="40" y="96"/>
                </a:cubicBezTo>
                <a:cubicBezTo>
                  <a:pt x="41" y="97"/>
                  <a:pt x="44" y="97"/>
                  <a:pt x="46" y="97"/>
                </a:cubicBezTo>
                <a:cubicBezTo>
                  <a:pt x="50" y="98"/>
                  <a:pt x="54" y="98"/>
                  <a:pt x="58" y="98"/>
                </a:cubicBezTo>
                <a:cubicBezTo>
                  <a:pt x="69" y="98"/>
                  <a:pt x="77" y="94"/>
                  <a:pt x="83" y="85"/>
                </a:cubicBezTo>
                <a:cubicBezTo>
                  <a:pt x="85" y="81"/>
                  <a:pt x="86" y="76"/>
                  <a:pt x="89" y="73"/>
                </a:cubicBezTo>
                <a:lnTo>
                  <a:pt x="85" y="6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103">
            <a:extLst>
              <a:ext uri="{FF2B5EF4-FFF2-40B4-BE49-F238E27FC236}">
                <a16:creationId xmlns:a16="http://schemas.microsoft.com/office/drawing/2014/main" id="{34D9F423-4FC3-8077-B1C9-D1A72073CD77}"/>
              </a:ext>
            </a:extLst>
          </p:cNvPr>
          <p:cNvSpPr>
            <a:spLocks/>
          </p:cNvSpPr>
          <p:nvPr/>
        </p:nvSpPr>
        <p:spPr bwMode="auto">
          <a:xfrm>
            <a:off x="18006638" y="11399838"/>
            <a:ext cx="3176" cy="3176"/>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 name="Rectangle 104">
            <a:extLst>
              <a:ext uri="{FF2B5EF4-FFF2-40B4-BE49-F238E27FC236}">
                <a16:creationId xmlns:a16="http://schemas.microsoft.com/office/drawing/2014/main" id="{A0763260-DE9B-5C2E-3C1F-F856452A689D}"/>
              </a:ext>
            </a:extLst>
          </p:cNvPr>
          <p:cNvSpPr>
            <a:spLocks noChangeArrowheads="1"/>
          </p:cNvSpPr>
          <p:nvPr/>
        </p:nvSpPr>
        <p:spPr bwMode="auto">
          <a:xfrm>
            <a:off x="18016162" y="11383964"/>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105">
            <a:extLst>
              <a:ext uri="{FF2B5EF4-FFF2-40B4-BE49-F238E27FC236}">
                <a16:creationId xmlns:a16="http://schemas.microsoft.com/office/drawing/2014/main" id="{80869E87-E4E5-08AE-2B39-F06AC9944394}"/>
              </a:ext>
            </a:extLst>
          </p:cNvPr>
          <p:cNvSpPr>
            <a:spLocks/>
          </p:cNvSpPr>
          <p:nvPr/>
        </p:nvSpPr>
        <p:spPr bwMode="auto">
          <a:xfrm>
            <a:off x="19651289" y="5164138"/>
            <a:ext cx="463550" cy="292100"/>
          </a:xfrm>
          <a:custGeom>
            <a:avLst/>
            <a:gdLst>
              <a:gd name="T0" fmla="*/ 147 w 148"/>
              <a:gd name="T1" fmla="*/ 32 h 93"/>
              <a:gd name="T2" fmla="*/ 146 w 148"/>
              <a:gd name="T3" fmla="*/ 30 h 93"/>
              <a:gd name="T4" fmla="*/ 139 w 148"/>
              <a:gd name="T5" fmla="*/ 26 h 93"/>
              <a:gd name="T6" fmla="*/ 137 w 148"/>
              <a:gd name="T7" fmla="*/ 17 h 93"/>
              <a:gd name="T8" fmla="*/ 132 w 148"/>
              <a:gd name="T9" fmla="*/ 7 h 93"/>
              <a:gd name="T10" fmla="*/ 129 w 148"/>
              <a:gd name="T11" fmla="*/ 6 h 93"/>
              <a:gd name="T12" fmla="*/ 121 w 148"/>
              <a:gd name="T13" fmla="*/ 5 h 93"/>
              <a:gd name="T14" fmla="*/ 110 w 148"/>
              <a:gd name="T15" fmla="*/ 5 h 93"/>
              <a:gd name="T16" fmla="*/ 90 w 148"/>
              <a:gd name="T17" fmla="*/ 10 h 93"/>
              <a:gd name="T18" fmla="*/ 81 w 148"/>
              <a:gd name="T19" fmla="*/ 10 h 93"/>
              <a:gd name="T20" fmla="*/ 68 w 148"/>
              <a:gd name="T21" fmla="*/ 16 h 93"/>
              <a:gd name="T22" fmla="*/ 65 w 148"/>
              <a:gd name="T23" fmla="*/ 16 h 93"/>
              <a:gd name="T24" fmla="*/ 61 w 148"/>
              <a:gd name="T25" fmla="*/ 12 h 93"/>
              <a:gd name="T26" fmla="*/ 56 w 148"/>
              <a:gd name="T27" fmla="*/ 12 h 93"/>
              <a:gd name="T28" fmla="*/ 55 w 148"/>
              <a:gd name="T29" fmla="*/ 20 h 93"/>
              <a:gd name="T30" fmla="*/ 50 w 148"/>
              <a:gd name="T31" fmla="*/ 28 h 93"/>
              <a:gd name="T32" fmla="*/ 46 w 148"/>
              <a:gd name="T33" fmla="*/ 30 h 93"/>
              <a:gd name="T34" fmla="*/ 46 w 148"/>
              <a:gd name="T35" fmla="*/ 30 h 93"/>
              <a:gd name="T36" fmla="*/ 45 w 148"/>
              <a:gd name="T37" fmla="*/ 31 h 93"/>
              <a:gd name="T38" fmla="*/ 46 w 148"/>
              <a:gd name="T39" fmla="*/ 30 h 93"/>
              <a:gd name="T40" fmla="*/ 46 w 148"/>
              <a:gd name="T41" fmla="*/ 30 h 93"/>
              <a:gd name="T42" fmla="*/ 43 w 148"/>
              <a:gd name="T43" fmla="*/ 19 h 93"/>
              <a:gd name="T44" fmla="*/ 38 w 148"/>
              <a:gd name="T45" fmla="*/ 8 h 93"/>
              <a:gd name="T46" fmla="*/ 34 w 148"/>
              <a:gd name="T47" fmla="*/ 4 h 93"/>
              <a:gd name="T48" fmla="*/ 21 w 148"/>
              <a:gd name="T49" fmla="*/ 5 h 93"/>
              <a:gd name="T50" fmla="*/ 21 w 148"/>
              <a:gd name="T51" fmla="*/ 5 h 93"/>
              <a:gd name="T52" fmla="*/ 20 w 148"/>
              <a:gd name="T53" fmla="*/ 5 h 93"/>
              <a:gd name="T54" fmla="*/ 21 w 148"/>
              <a:gd name="T55" fmla="*/ 5 h 93"/>
              <a:gd name="T56" fmla="*/ 21 w 148"/>
              <a:gd name="T57" fmla="*/ 4 h 93"/>
              <a:gd name="T58" fmla="*/ 11 w 148"/>
              <a:gd name="T59" fmla="*/ 9 h 93"/>
              <a:gd name="T60" fmla="*/ 1 w 148"/>
              <a:gd name="T61" fmla="*/ 24 h 93"/>
              <a:gd name="T62" fmla="*/ 5 w 148"/>
              <a:gd name="T63" fmla="*/ 30 h 93"/>
              <a:gd name="T64" fmla="*/ 11 w 148"/>
              <a:gd name="T65" fmla="*/ 29 h 93"/>
              <a:gd name="T66" fmla="*/ 25 w 148"/>
              <a:gd name="T67" fmla="*/ 30 h 93"/>
              <a:gd name="T68" fmla="*/ 26 w 148"/>
              <a:gd name="T69" fmla="*/ 34 h 93"/>
              <a:gd name="T70" fmla="*/ 19 w 148"/>
              <a:gd name="T71" fmla="*/ 40 h 93"/>
              <a:gd name="T72" fmla="*/ 5 w 148"/>
              <a:gd name="T73" fmla="*/ 43 h 93"/>
              <a:gd name="T74" fmla="*/ 3 w 148"/>
              <a:gd name="T75" fmla="*/ 46 h 93"/>
              <a:gd name="T76" fmla="*/ 5 w 148"/>
              <a:gd name="T77" fmla="*/ 49 h 93"/>
              <a:gd name="T78" fmla="*/ 15 w 148"/>
              <a:gd name="T79" fmla="*/ 52 h 93"/>
              <a:gd name="T80" fmla="*/ 21 w 148"/>
              <a:gd name="T81" fmla="*/ 54 h 93"/>
              <a:gd name="T82" fmla="*/ 26 w 148"/>
              <a:gd name="T83" fmla="*/ 63 h 93"/>
              <a:gd name="T84" fmla="*/ 25 w 148"/>
              <a:gd name="T85" fmla="*/ 67 h 93"/>
              <a:gd name="T86" fmla="*/ 21 w 148"/>
              <a:gd name="T87" fmla="*/ 69 h 93"/>
              <a:gd name="T88" fmla="*/ 16 w 148"/>
              <a:gd name="T89" fmla="*/ 74 h 93"/>
              <a:gd name="T90" fmla="*/ 23 w 148"/>
              <a:gd name="T91" fmla="*/ 81 h 93"/>
              <a:gd name="T92" fmla="*/ 29 w 148"/>
              <a:gd name="T93" fmla="*/ 81 h 93"/>
              <a:gd name="T94" fmla="*/ 48 w 148"/>
              <a:gd name="T95" fmla="*/ 86 h 93"/>
              <a:gd name="T96" fmla="*/ 68 w 148"/>
              <a:gd name="T97" fmla="*/ 92 h 93"/>
              <a:gd name="T98" fmla="*/ 76 w 148"/>
              <a:gd name="T99" fmla="*/ 92 h 93"/>
              <a:gd name="T100" fmla="*/ 106 w 148"/>
              <a:gd name="T101" fmla="*/ 79 h 93"/>
              <a:gd name="T102" fmla="*/ 112 w 148"/>
              <a:gd name="T103" fmla="*/ 75 h 93"/>
              <a:gd name="T104" fmla="*/ 130 w 148"/>
              <a:gd name="T105" fmla="*/ 65 h 93"/>
              <a:gd name="T106" fmla="*/ 136 w 148"/>
              <a:gd name="T107" fmla="*/ 61 h 93"/>
              <a:gd name="T108" fmla="*/ 143 w 148"/>
              <a:gd name="T109" fmla="*/ 53 h 93"/>
              <a:gd name="T110" fmla="*/ 144 w 148"/>
              <a:gd name="T111" fmla="*/ 49 h 93"/>
              <a:gd name="T112" fmla="*/ 147 w 148"/>
              <a:gd name="T113" fmla="*/ 34 h 93"/>
              <a:gd name="T114" fmla="*/ 147 w 148"/>
              <a:gd name="T115" fmla="*/ 3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93">
                <a:moveTo>
                  <a:pt x="147" y="32"/>
                </a:moveTo>
                <a:cubicBezTo>
                  <a:pt x="147" y="31"/>
                  <a:pt x="147" y="31"/>
                  <a:pt x="146" y="30"/>
                </a:cubicBezTo>
                <a:cubicBezTo>
                  <a:pt x="144" y="29"/>
                  <a:pt x="142" y="28"/>
                  <a:pt x="139" y="26"/>
                </a:cubicBezTo>
                <a:cubicBezTo>
                  <a:pt x="136" y="24"/>
                  <a:pt x="138" y="20"/>
                  <a:pt x="137" y="17"/>
                </a:cubicBezTo>
                <a:cubicBezTo>
                  <a:pt x="136" y="13"/>
                  <a:pt x="134" y="10"/>
                  <a:pt x="132" y="7"/>
                </a:cubicBezTo>
                <a:cubicBezTo>
                  <a:pt x="131" y="6"/>
                  <a:pt x="130" y="6"/>
                  <a:pt x="129" y="6"/>
                </a:cubicBezTo>
                <a:cubicBezTo>
                  <a:pt x="126" y="7"/>
                  <a:pt x="123" y="7"/>
                  <a:pt x="121" y="5"/>
                </a:cubicBezTo>
                <a:cubicBezTo>
                  <a:pt x="117" y="1"/>
                  <a:pt x="114" y="1"/>
                  <a:pt x="110" y="5"/>
                </a:cubicBezTo>
                <a:cubicBezTo>
                  <a:pt x="105" y="10"/>
                  <a:pt x="98" y="13"/>
                  <a:pt x="90" y="10"/>
                </a:cubicBezTo>
                <a:cubicBezTo>
                  <a:pt x="87" y="9"/>
                  <a:pt x="84" y="11"/>
                  <a:pt x="81" y="10"/>
                </a:cubicBezTo>
                <a:cubicBezTo>
                  <a:pt x="75" y="8"/>
                  <a:pt x="71" y="11"/>
                  <a:pt x="68" y="16"/>
                </a:cubicBezTo>
                <a:cubicBezTo>
                  <a:pt x="68" y="17"/>
                  <a:pt x="65" y="17"/>
                  <a:pt x="65" y="16"/>
                </a:cubicBezTo>
                <a:cubicBezTo>
                  <a:pt x="63" y="15"/>
                  <a:pt x="62" y="13"/>
                  <a:pt x="61" y="12"/>
                </a:cubicBezTo>
                <a:cubicBezTo>
                  <a:pt x="60" y="10"/>
                  <a:pt x="57" y="11"/>
                  <a:pt x="56" y="12"/>
                </a:cubicBezTo>
                <a:cubicBezTo>
                  <a:pt x="54" y="15"/>
                  <a:pt x="54" y="18"/>
                  <a:pt x="55" y="20"/>
                </a:cubicBezTo>
                <a:cubicBezTo>
                  <a:pt x="55" y="25"/>
                  <a:pt x="53" y="27"/>
                  <a:pt x="50" y="28"/>
                </a:cubicBezTo>
                <a:cubicBezTo>
                  <a:pt x="48" y="29"/>
                  <a:pt x="47" y="29"/>
                  <a:pt x="46" y="30"/>
                </a:cubicBezTo>
                <a:cubicBezTo>
                  <a:pt x="46" y="30"/>
                  <a:pt x="46" y="30"/>
                  <a:pt x="46" y="30"/>
                </a:cubicBezTo>
                <a:cubicBezTo>
                  <a:pt x="46" y="31"/>
                  <a:pt x="45" y="31"/>
                  <a:pt x="45" y="31"/>
                </a:cubicBezTo>
                <a:cubicBezTo>
                  <a:pt x="45" y="31"/>
                  <a:pt x="45" y="30"/>
                  <a:pt x="46" y="30"/>
                </a:cubicBezTo>
                <a:cubicBezTo>
                  <a:pt x="46" y="30"/>
                  <a:pt x="46" y="30"/>
                  <a:pt x="46" y="30"/>
                </a:cubicBezTo>
                <a:cubicBezTo>
                  <a:pt x="43" y="27"/>
                  <a:pt x="43" y="23"/>
                  <a:pt x="43" y="19"/>
                </a:cubicBezTo>
                <a:cubicBezTo>
                  <a:pt x="44" y="15"/>
                  <a:pt x="42" y="11"/>
                  <a:pt x="38" y="8"/>
                </a:cubicBezTo>
                <a:cubicBezTo>
                  <a:pt x="37" y="7"/>
                  <a:pt x="36" y="6"/>
                  <a:pt x="34" y="4"/>
                </a:cubicBezTo>
                <a:cubicBezTo>
                  <a:pt x="29" y="0"/>
                  <a:pt x="27" y="0"/>
                  <a:pt x="21" y="5"/>
                </a:cubicBezTo>
                <a:cubicBezTo>
                  <a:pt x="21" y="5"/>
                  <a:pt x="21" y="5"/>
                  <a:pt x="21" y="5"/>
                </a:cubicBezTo>
                <a:cubicBezTo>
                  <a:pt x="20" y="5"/>
                  <a:pt x="20" y="5"/>
                  <a:pt x="20" y="5"/>
                </a:cubicBezTo>
                <a:cubicBezTo>
                  <a:pt x="20" y="5"/>
                  <a:pt x="20" y="5"/>
                  <a:pt x="21" y="5"/>
                </a:cubicBezTo>
                <a:cubicBezTo>
                  <a:pt x="21" y="4"/>
                  <a:pt x="21" y="4"/>
                  <a:pt x="21" y="4"/>
                </a:cubicBezTo>
                <a:cubicBezTo>
                  <a:pt x="17" y="5"/>
                  <a:pt x="14" y="6"/>
                  <a:pt x="11" y="9"/>
                </a:cubicBezTo>
                <a:cubicBezTo>
                  <a:pt x="8" y="14"/>
                  <a:pt x="4" y="19"/>
                  <a:pt x="1" y="24"/>
                </a:cubicBezTo>
                <a:cubicBezTo>
                  <a:pt x="0" y="26"/>
                  <a:pt x="3" y="30"/>
                  <a:pt x="5" y="30"/>
                </a:cubicBezTo>
                <a:cubicBezTo>
                  <a:pt x="7" y="30"/>
                  <a:pt x="9" y="30"/>
                  <a:pt x="11" y="29"/>
                </a:cubicBezTo>
                <a:cubicBezTo>
                  <a:pt x="16" y="26"/>
                  <a:pt x="21" y="29"/>
                  <a:pt x="25" y="30"/>
                </a:cubicBezTo>
                <a:cubicBezTo>
                  <a:pt x="27" y="31"/>
                  <a:pt x="27" y="32"/>
                  <a:pt x="26" y="34"/>
                </a:cubicBezTo>
                <a:cubicBezTo>
                  <a:pt x="24" y="37"/>
                  <a:pt x="23" y="40"/>
                  <a:pt x="19" y="40"/>
                </a:cubicBezTo>
                <a:cubicBezTo>
                  <a:pt x="14" y="41"/>
                  <a:pt x="9" y="42"/>
                  <a:pt x="5" y="43"/>
                </a:cubicBezTo>
                <a:cubicBezTo>
                  <a:pt x="4" y="43"/>
                  <a:pt x="3" y="45"/>
                  <a:pt x="3" y="46"/>
                </a:cubicBezTo>
                <a:cubicBezTo>
                  <a:pt x="3" y="47"/>
                  <a:pt x="4" y="49"/>
                  <a:pt x="5" y="49"/>
                </a:cubicBezTo>
                <a:cubicBezTo>
                  <a:pt x="8" y="51"/>
                  <a:pt x="12" y="51"/>
                  <a:pt x="15" y="52"/>
                </a:cubicBezTo>
                <a:cubicBezTo>
                  <a:pt x="17" y="52"/>
                  <a:pt x="19" y="53"/>
                  <a:pt x="21" y="54"/>
                </a:cubicBezTo>
                <a:cubicBezTo>
                  <a:pt x="23" y="57"/>
                  <a:pt x="24" y="60"/>
                  <a:pt x="26" y="63"/>
                </a:cubicBezTo>
                <a:cubicBezTo>
                  <a:pt x="26" y="64"/>
                  <a:pt x="25" y="66"/>
                  <a:pt x="25" y="67"/>
                </a:cubicBezTo>
                <a:cubicBezTo>
                  <a:pt x="24" y="68"/>
                  <a:pt x="22" y="69"/>
                  <a:pt x="21" y="69"/>
                </a:cubicBezTo>
                <a:cubicBezTo>
                  <a:pt x="18" y="69"/>
                  <a:pt x="16" y="71"/>
                  <a:pt x="16" y="74"/>
                </a:cubicBezTo>
                <a:cubicBezTo>
                  <a:pt x="17" y="78"/>
                  <a:pt x="19" y="80"/>
                  <a:pt x="23" y="81"/>
                </a:cubicBezTo>
                <a:cubicBezTo>
                  <a:pt x="25" y="81"/>
                  <a:pt x="27" y="81"/>
                  <a:pt x="29" y="81"/>
                </a:cubicBezTo>
                <a:cubicBezTo>
                  <a:pt x="36" y="80"/>
                  <a:pt x="43" y="81"/>
                  <a:pt x="48" y="86"/>
                </a:cubicBezTo>
                <a:cubicBezTo>
                  <a:pt x="55" y="88"/>
                  <a:pt x="61" y="91"/>
                  <a:pt x="68" y="92"/>
                </a:cubicBezTo>
                <a:cubicBezTo>
                  <a:pt x="71" y="93"/>
                  <a:pt x="74" y="93"/>
                  <a:pt x="76" y="92"/>
                </a:cubicBezTo>
                <a:cubicBezTo>
                  <a:pt x="86" y="88"/>
                  <a:pt x="96" y="81"/>
                  <a:pt x="106" y="79"/>
                </a:cubicBezTo>
                <a:cubicBezTo>
                  <a:pt x="108" y="78"/>
                  <a:pt x="110" y="76"/>
                  <a:pt x="112" y="75"/>
                </a:cubicBezTo>
                <a:cubicBezTo>
                  <a:pt x="117" y="70"/>
                  <a:pt x="123" y="67"/>
                  <a:pt x="130" y="65"/>
                </a:cubicBezTo>
                <a:cubicBezTo>
                  <a:pt x="133" y="65"/>
                  <a:pt x="134" y="63"/>
                  <a:pt x="136" y="61"/>
                </a:cubicBezTo>
                <a:cubicBezTo>
                  <a:pt x="138" y="58"/>
                  <a:pt x="141" y="56"/>
                  <a:pt x="143" y="53"/>
                </a:cubicBezTo>
                <a:cubicBezTo>
                  <a:pt x="144" y="52"/>
                  <a:pt x="145" y="50"/>
                  <a:pt x="144" y="49"/>
                </a:cubicBezTo>
                <a:cubicBezTo>
                  <a:pt x="141" y="43"/>
                  <a:pt x="144" y="39"/>
                  <a:pt x="147" y="34"/>
                </a:cubicBezTo>
                <a:cubicBezTo>
                  <a:pt x="148" y="33"/>
                  <a:pt x="148" y="33"/>
                  <a:pt x="147" y="3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106">
            <a:extLst>
              <a:ext uri="{FF2B5EF4-FFF2-40B4-BE49-F238E27FC236}">
                <a16:creationId xmlns:a16="http://schemas.microsoft.com/office/drawing/2014/main" id="{43040733-F158-B5E8-C237-19FD2AF0EEE4}"/>
              </a:ext>
            </a:extLst>
          </p:cNvPr>
          <p:cNvSpPr>
            <a:spLocks noEditPoints="1"/>
          </p:cNvSpPr>
          <p:nvPr/>
        </p:nvSpPr>
        <p:spPr bwMode="auto">
          <a:xfrm>
            <a:off x="17062076" y="10712450"/>
            <a:ext cx="866776" cy="2024064"/>
          </a:xfrm>
          <a:custGeom>
            <a:avLst/>
            <a:gdLst>
              <a:gd name="T0" fmla="*/ 235 w 276"/>
              <a:gd name="T1" fmla="*/ 266 h 645"/>
              <a:gd name="T2" fmla="*/ 216 w 276"/>
              <a:gd name="T3" fmla="*/ 241 h 645"/>
              <a:gd name="T4" fmla="*/ 216 w 276"/>
              <a:gd name="T5" fmla="*/ 242 h 645"/>
              <a:gd name="T6" fmla="*/ 215 w 276"/>
              <a:gd name="T7" fmla="*/ 239 h 645"/>
              <a:gd name="T8" fmla="*/ 207 w 276"/>
              <a:gd name="T9" fmla="*/ 216 h 645"/>
              <a:gd name="T10" fmla="*/ 208 w 276"/>
              <a:gd name="T11" fmla="*/ 198 h 645"/>
              <a:gd name="T12" fmla="*/ 210 w 276"/>
              <a:gd name="T13" fmla="*/ 183 h 645"/>
              <a:gd name="T14" fmla="*/ 212 w 276"/>
              <a:gd name="T15" fmla="*/ 168 h 645"/>
              <a:gd name="T16" fmla="*/ 216 w 276"/>
              <a:gd name="T17" fmla="*/ 152 h 645"/>
              <a:gd name="T18" fmla="*/ 228 w 276"/>
              <a:gd name="T19" fmla="*/ 135 h 645"/>
              <a:gd name="T20" fmla="*/ 232 w 276"/>
              <a:gd name="T21" fmla="*/ 127 h 645"/>
              <a:gd name="T22" fmla="*/ 243 w 276"/>
              <a:gd name="T23" fmla="*/ 115 h 645"/>
              <a:gd name="T24" fmla="*/ 256 w 276"/>
              <a:gd name="T25" fmla="*/ 108 h 645"/>
              <a:gd name="T26" fmla="*/ 267 w 276"/>
              <a:gd name="T27" fmla="*/ 98 h 645"/>
              <a:gd name="T28" fmla="*/ 275 w 276"/>
              <a:gd name="T29" fmla="*/ 82 h 645"/>
              <a:gd name="T30" fmla="*/ 271 w 276"/>
              <a:gd name="T31" fmla="*/ 64 h 645"/>
              <a:gd name="T32" fmla="*/ 259 w 276"/>
              <a:gd name="T33" fmla="*/ 66 h 645"/>
              <a:gd name="T34" fmla="*/ 255 w 276"/>
              <a:gd name="T35" fmla="*/ 84 h 645"/>
              <a:gd name="T36" fmla="*/ 240 w 276"/>
              <a:gd name="T37" fmla="*/ 103 h 645"/>
              <a:gd name="T38" fmla="*/ 229 w 276"/>
              <a:gd name="T39" fmla="*/ 106 h 645"/>
              <a:gd name="T40" fmla="*/ 206 w 276"/>
              <a:gd name="T41" fmla="*/ 100 h 645"/>
              <a:gd name="T42" fmla="*/ 200 w 276"/>
              <a:gd name="T43" fmla="*/ 85 h 645"/>
              <a:gd name="T44" fmla="*/ 205 w 276"/>
              <a:gd name="T45" fmla="*/ 74 h 645"/>
              <a:gd name="T46" fmla="*/ 186 w 276"/>
              <a:gd name="T47" fmla="*/ 55 h 645"/>
              <a:gd name="T48" fmla="*/ 160 w 276"/>
              <a:gd name="T49" fmla="*/ 40 h 645"/>
              <a:gd name="T50" fmla="*/ 139 w 276"/>
              <a:gd name="T51" fmla="*/ 29 h 645"/>
              <a:gd name="T52" fmla="*/ 117 w 276"/>
              <a:gd name="T53" fmla="*/ 5 h 645"/>
              <a:gd name="T54" fmla="*/ 95 w 276"/>
              <a:gd name="T55" fmla="*/ 1 h 645"/>
              <a:gd name="T56" fmla="*/ 90 w 276"/>
              <a:gd name="T57" fmla="*/ 16 h 645"/>
              <a:gd name="T58" fmla="*/ 76 w 276"/>
              <a:gd name="T59" fmla="*/ 5 h 645"/>
              <a:gd name="T60" fmla="*/ 55 w 276"/>
              <a:gd name="T61" fmla="*/ 3 h 645"/>
              <a:gd name="T62" fmla="*/ 45 w 276"/>
              <a:gd name="T63" fmla="*/ 23 h 645"/>
              <a:gd name="T64" fmla="*/ 19 w 276"/>
              <a:gd name="T65" fmla="*/ 59 h 645"/>
              <a:gd name="T66" fmla="*/ 26 w 276"/>
              <a:gd name="T67" fmla="*/ 83 h 645"/>
              <a:gd name="T68" fmla="*/ 27 w 276"/>
              <a:gd name="T69" fmla="*/ 98 h 645"/>
              <a:gd name="T70" fmla="*/ 9 w 276"/>
              <a:gd name="T71" fmla="*/ 125 h 645"/>
              <a:gd name="T72" fmla="*/ 8 w 276"/>
              <a:gd name="T73" fmla="*/ 164 h 645"/>
              <a:gd name="T74" fmla="*/ 0 w 276"/>
              <a:gd name="T75" fmla="*/ 182 h 645"/>
              <a:gd name="T76" fmla="*/ 18 w 276"/>
              <a:gd name="T77" fmla="*/ 245 h 645"/>
              <a:gd name="T78" fmla="*/ 14 w 276"/>
              <a:gd name="T79" fmla="*/ 276 h 645"/>
              <a:gd name="T80" fmla="*/ 8 w 276"/>
              <a:gd name="T81" fmla="*/ 306 h 645"/>
              <a:gd name="T82" fmla="*/ 10 w 276"/>
              <a:gd name="T83" fmla="*/ 340 h 645"/>
              <a:gd name="T84" fmla="*/ 5 w 276"/>
              <a:gd name="T85" fmla="*/ 375 h 645"/>
              <a:gd name="T86" fmla="*/ 18 w 276"/>
              <a:gd name="T87" fmla="*/ 455 h 645"/>
              <a:gd name="T88" fmla="*/ 29 w 276"/>
              <a:gd name="T89" fmla="*/ 485 h 645"/>
              <a:gd name="T90" fmla="*/ 27 w 276"/>
              <a:gd name="T91" fmla="*/ 536 h 645"/>
              <a:gd name="T92" fmla="*/ 18 w 276"/>
              <a:gd name="T93" fmla="*/ 585 h 645"/>
              <a:gd name="T94" fmla="*/ 42 w 276"/>
              <a:gd name="T95" fmla="*/ 619 h 645"/>
              <a:gd name="T96" fmla="*/ 106 w 276"/>
              <a:gd name="T97" fmla="*/ 645 h 645"/>
              <a:gd name="T98" fmla="*/ 96 w 276"/>
              <a:gd name="T99" fmla="*/ 610 h 645"/>
              <a:gd name="T100" fmla="*/ 118 w 276"/>
              <a:gd name="T101" fmla="*/ 558 h 645"/>
              <a:gd name="T102" fmla="*/ 121 w 276"/>
              <a:gd name="T103" fmla="*/ 517 h 645"/>
              <a:gd name="T104" fmla="*/ 107 w 276"/>
              <a:gd name="T105" fmla="*/ 478 h 645"/>
              <a:gd name="T106" fmla="*/ 125 w 276"/>
              <a:gd name="T107" fmla="*/ 445 h 645"/>
              <a:gd name="T108" fmla="*/ 136 w 276"/>
              <a:gd name="T109" fmla="*/ 421 h 645"/>
              <a:gd name="T110" fmla="*/ 136 w 276"/>
              <a:gd name="T111" fmla="*/ 421 h 645"/>
              <a:gd name="T112" fmla="*/ 148 w 276"/>
              <a:gd name="T113" fmla="*/ 414 h 645"/>
              <a:gd name="T114" fmla="*/ 122 w 276"/>
              <a:gd name="T115" fmla="*/ 397 h 645"/>
              <a:gd name="T116" fmla="*/ 135 w 276"/>
              <a:gd name="T117" fmla="*/ 382 h 645"/>
              <a:gd name="T118" fmla="*/ 164 w 276"/>
              <a:gd name="T119" fmla="*/ 345 h 645"/>
              <a:gd name="T120" fmla="*/ 213 w 276"/>
              <a:gd name="T121" fmla="*/ 329 h 645"/>
              <a:gd name="T122" fmla="*/ 246 w 276"/>
              <a:gd name="T123" fmla="*/ 289 h 645"/>
              <a:gd name="T124" fmla="*/ 130 w 276"/>
              <a:gd name="T125" fmla="*/ 16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645">
                <a:moveTo>
                  <a:pt x="242" y="280"/>
                </a:moveTo>
                <a:cubicBezTo>
                  <a:pt x="240" y="279"/>
                  <a:pt x="238" y="279"/>
                  <a:pt x="236" y="278"/>
                </a:cubicBezTo>
                <a:cubicBezTo>
                  <a:pt x="234" y="276"/>
                  <a:pt x="234" y="274"/>
                  <a:pt x="234" y="272"/>
                </a:cubicBezTo>
                <a:cubicBezTo>
                  <a:pt x="234" y="270"/>
                  <a:pt x="234" y="268"/>
                  <a:pt x="235" y="266"/>
                </a:cubicBezTo>
                <a:cubicBezTo>
                  <a:pt x="237" y="261"/>
                  <a:pt x="235" y="257"/>
                  <a:pt x="231" y="253"/>
                </a:cubicBezTo>
                <a:cubicBezTo>
                  <a:pt x="227" y="249"/>
                  <a:pt x="221" y="247"/>
                  <a:pt x="217" y="243"/>
                </a:cubicBezTo>
                <a:cubicBezTo>
                  <a:pt x="216" y="243"/>
                  <a:pt x="216" y="243"/>
                  <a:pt x="216" y="243"/>
                </a:cubicBezTo>
                <a:cubicBezTo>
                  <a:pt x="216" y="242"/>
                  <a:pt x="216" y="242"/>
                  <a:pt x="216" y="241"/>
                </a:cubicBezTo>
                <a:cubicBezTo>
                  <a:pt x="215" y="241"/>
                  <a:pt x="215" y="241"/>
                  <a:pt x="215" y="241"/>
                </a:cubicBezTo>
                <a:cubicBezTo>
                  <a:pt x="215" y="241"/>
                  <a:pt x="215" y="241"/>
                  <a:pt x="216" y="241"/>
                </a:cubicBezTo>
                <a:cubicBezTo>
                  <a:pt x="216" y="241"/>
                  <a:pt x="216" y="241"/>
                  <a:pt x="216" y="241"/>
                </a:cubicBezTo>
                <a:cubicBezTo>
                  <a:pt x="216" y="242"/>
                  <a:pt x="216" y="242"/>
                  <a:pt x="216" y="242"/>
                </a:cubicBezTo>
                <a:cubicBezTo>
                  <a:pt x="216" y="242"/>
                  <a:pt x="217" y="243"/>
                  <a:pt x="217" y="243"/>
                </a:cubicBezTo>
                <a:cubicBezTo>
                  <a:pt x="221" y="243"/>
                  <a:pt x="225" y="244"/>
                  <a:pt x="230" y="244"/>
                </a:cubicBezTo>
                <a:cubicBezTo>
                  <a:pt x="227" y="244"/>
                  <a:pt x="223" y="243"/>
                  <a:pt x="220" y="243"/>
                </a:cubicBezTo>
                <a:cubicBezTo>
                  <a:pt x="215" y="239"/>
                  <a:pt x="215" y="239"/>
                  <a:pt x="215" y="239"/>
                </a:cubicBezTo>
                <a:cubicBezTo>
                  <a:pt x="209" y="231"/>
                  <a:pt x="209" y="231"/>
                  <a:pt x="209" y="231"/>
                </a:cubicBezTo>
                <a:cubicBezTo>
                  <a:pt x="206" y="225"/>
                  <a:pt x="206" y="225"/>
                  <a:pt x="206" y="225"/>
                </a:cubicBezTo>
                <a:cubicBezTo>
                  <a:pt x="206" y="218"/>
                  <a:pt x="206" y="218"/>
                  <a:pt x="206" y="218"/>
                </a:cubicBezTo>
                <a:cubicBezTo>
                  <a:pt x="207" y="216"/>
                  <a:pt x="207" y="216"/>
                  <a:pt x="207" y="216"/>
                </a:cubicBezTo>
                <a:cubicBezTo>
                  <a:pt x="210" y="215"/>
                  <a:pt x="210" y="215"/>
                  <a:pt x="210" y="215"/>
                </a:cubicBezTo>
                <a:cubicBezTo>
                  <a:pt x="210" y="212"/>
                  <a:pt x="210" y="212"/>
                  <a:pt x="210" y="212"/>
                </a:cubicBezTo>
                <a:cubicBezTo>
                  <a:pt x="209" y="204"/>
                  <a:pt x="209" y="204"/>
                  <a:pt x="209" y="204"/>
                </a:cubicBezTo>
                <a:cubicBezTo>
                  <a:pt x="208" y="198"/>
                  <a:pt x="208" y="198"/>
                  <a:pt x="208" y="198"/>
                </a:cubicBezTo>
                <a:cubicBezTo>
                  <a:pt x="210" y="196"/>
                  <a:pt x="210" y="196"/>
                  <a:pt x="210" y="196"/>
                </a:cubicBezTo>
                <a:cubicBezTo>
                  <a:pt x="208" y="192"/>
                  <a:pt x="208" y="192"/>
                  <a:pt x="208" y="192"/>
                </a:cubicBezTo>
                <a:cubicBezTo>
                  <a:pt x="210" y="187"/>
                  <a:pt x="210" y="187"/>
                  <a:pt x="210" y="187"/>
                </a:cubicBezTo>
                <a:cubicBezTo>
                  <a:pt x="210" y="183"/>
                  <a:pt x="210" y="183"/>
                  <a:pt x="210" y="183"/>
                </a:cubicBezTo>
                <a:cubicBezTo>
                  <a:pt x="211" y="181"/>
                  <a:pt x="211" y="181"/>
                  <a:pt x="211" y="181"/>
                </a:cubicBezTo>
                <a:cubicBezTo>
                  <a:pt x="211" y="176"/>
                  <a:pt x="211" y="176"/>
                  <a:pt x="211" y="176"/>
                </a:cubicBezTo>
                <a:cubicBezTo>
                  <a:pt x="210" y="171"/>
                  <a:pt x="210" y="171"/>
                  <a:pt x="210" y="171"/>
                </a:cubicBezTo>
                <a:cubicBezTo>
                  <a:pt x="212" y="168"/>
                  <a:pt x="212" y="168"/>
                  <a:pt x="212" y="168"/>
                </a:cubicBezTo>
                <a:cubicBezTo>
                  <a:pt x="210" y="164"/>
                  <a:pt x="210" y="164"/>
                  <a:pt x="210" y="164"/>
                </a:cubicBezTo>
                <a:cubicBezTo>
                  <a:pt x="214" y="159"/>
                  <a:pt x="214" y="159"/>
                  <a:pt x="214" y="159"/>
                </a:cubicBezTo>
                <a:cubicBezTo>
                  <a:pt x="216" y="154"/>
                  <a:pt x="216" y="154"/>
                  <a:pt x="216" y="154"/>
                </a:cubicBezTo>
                <a:cubicBezTo>
                  <a:pt x="216" y="152"/>
                  <a:pt x="216" y="152"/>
                  <a:pt x="216" y="152"/>
                </a:cubicBezTo>
                <a:cubicBezTo>
                  <a:pt x="219" y="150"/>
                  <a:pt x="219" y="150"/>
                  <a:pt x="219" y="150"/>
                </a:cubicBezTo>
                <a:cubicBezTo>
                  <a:pt x="219" y="149"/>
                  <a:pt x="219" y="149"/>
                  <a:pt x="219" y="149"/>
                </a:cubicBezTo>
                <a:cubicBezTo>
                  <a:pt x="224" y="142"/>
                  <a:pt x="224" y="142"/>
                  <a:pt x="224" y="142"/>
                </a:cubicBezTo>
                <a:cubicBezTo>
                  <a:pt x="228" y="135"/>
                  <a:pt x="228" y="135"/>
                  <a:pt x="228" y="135"/>
                </a:cubicBezTo>
                <a:cubicBezTo>
                  <a:pt x="230" y="133"/>
                  <a:pt x="230" y="133"/>
                  <a:pt x="230" y="133"/>
                </a:cubicBezTo>
                <a:cubicBezTo>
                  <a:pt x="232" y="133"/>
                  <a:pt x="232" y="133"/>
                  <a:pt x="232" y="133"/>
                </a:cubicBezTo>
                <a:cubicBezTo>
                  <a:pt x="232" y="130"/>
                  <a:pt x="232" y="130"/>
                  <a:pt x="232" y="130"/>
                </a:cubicBezTo>
                <a:cubicBezTo>
                  <a:pt x="232" y="127"/>
                  <a:pt x="232" y="127"/>
                  <a:pt x="232" y="127"/>
                </a:cubicBezTo>
                <a:cubicBezTo>
                  <a:pt x="238" y="119"/>
                  <a:pt x="238" y="119"/>
                  <a:pt x="238" y="119"/>
                </a:cubicBezTo>
                <a:cubicBezTo>
                  <a:pt x="242" y="119"/>
                  <a:pt x="242" y="119"/>
                  <a:pt x="242" y="119"/>
                </a:cubicBezTo>
                <a:cubicBezTo>
                  <a:pt x="244" y="118"/>
                  <a:pt x="244" y="118"/>
                  <a:pt x="244" y="118"/>
                </a:cubicBezTo>
                <a:cubicBezTo>
                  <a:pt x="243" y="115"/>
                  <a:pt x="243" y="115"/>
                  <a:pt x="243" y="115"/>
                </a:cubicBezTo>
                <a:cubicBezTo>
                  <a:pt x="246" y="114"/>
                  <a:pt x="246" y="114"/>
                  <a:pt x="246" y="114"/>
                </a:cubicBezTo>
                <a:cubicBezTo>
                  <a:pt x="250" y="110"/>
                  <a:pt x="250" y="110"/>
                  <a:pt x="250" y="110"/>
                </a:cubicBezTo>
                <a:cubicBezTo>
                  <a:pt x="252" y="108"/>
                  <a:pt x="252" y="108"/>
                  <a:pt x="252" y="108"/>
                </a:cubicBezTo>
                <a:cubicBezTo>
                  <a:pt x="256" y="108"/>
                  <a:pt x="256" y="108"/>
                  <a:pt x="256" y="108"/>
                </a:cubicBezTo>
                <a:cubicBezTo>
                  <a:pt x="256" y="106"/>
                  <a:pt x="256" y="106"/>
                  <a:pt x="256" y="106"/>
                </a:cubicBezTo>
                <a:cubicBezTo>
                  <a:pt x="264" y="101"/>
                  <a:pt x="264" y="101"/>
                  <a:pt x="264" y="101"/>
                </a:cubicBezTo>
                <a:cubicBezTo>
                  <a:pt x="265" y="102"/>
                  <a:pt x="265" y="102"/>
                  <a:pt x="265" y="102"/>
                </a:cubicBezTo>
                <a:cubicBezTo>
                  <a:pt x="267" y="98"/>
                  <a:pt x="267" y="98"/>
                  <a:pt x="267" y="98"/>
                </a:cubicBezTo>
                <a:cubicBezTo>
                  <a:pt x="272" y="96"/>
                  <a:pt x="272" y="96"/>
                  <a:pt x="272" y="96"/>
                </a:cubicBezTo>
                <a:cubicBezTo>
                  <a:pt x="274" y="96"/>
                  <a:pt x="274" y="96"/>
                  <a:pt x="274" y="96"/>
                </a:cubicBezTo>
                <a:cubicBezTo>
                  <a:pt x="276" y="94"/>
                  <a:pt x="276" y="94"/>
                  <a:pt x="276" y="94"/>
                </a:cubicBezTo>
                <a:cubicBezTo>
                  <a:pt x="275" y="82"/>
                  <a:pt x="275" y="82"/>
                  <a:pt x="275" y="82"/>
                </a:cubicBezTo>
                <a:cubicBezTo>
                  <a:pt x="275" y="78"/>
                  <a:pt x="275" y="78"/>
                  <a:pt x="275" y="78"/>
                </a:cubicBezTo>
                <a:cubicBezTo>
                  <a:pt x="274" y="75"/>
                  <a:pt x="274" y="75"/>
                  <a:pt x="274" y="75"/>
                </a:cubicBezTo>
                <a:cubicBezTo>
                  <a:pt x="271" y="67"/>
                  <a:pt x="271" y="67"/>
                  <a:pt x="271" y="67"/>
                </a:cubicBezTo>
                <a:cubicBezTo>
                  <a:pt x="271" y="64"/>
                  <a:pt x="271" y="64"/>
                  <a:pt x="271" y="64"/>
                </a:cubicBezTo>
                <a:cubicBezTo>
                  <a:pt x="263" y="63"/>
                  <a:pt x="263" y="63"/>
                  <a:pt x="263" y="63"/>
                </a:cubicBezTo>
                <a:cubicBezTo>
                  <a:pt x="260" y="65"/>
                  <a:pt x="260" y="65"/>
                  <a:pt x="260" y="65"/>
                </a:cubicBezTo>
                <a:cubicBezTo>
                  <a:pt x="260" y="65"/>
                  <a:pt x="260" y="65"/>
                  <a:pt x="260" y="65"/>
                </a:cubicBezTo>
                <a:cubicBezTo>
                  <a:pt x="259" y="66"/>
                  <a:pt x="259" y="66"/>
                  <a:pt x="259" y="66"/>
                </a:cubicBezTo>
                <a:cubicBezTo>
                  <a:pt x="260" y="71"/>
                  <a:pt x="260" y="71"/>
                  <a:pt x="260" y="71"/>
                </a:cubicBezTo>
                <a:cubicBezTo>
                  <a:pt x="260" y="74"/>
                  <a:pt x="260" y="74"/>
                  <a:pt x="260" y="74"/>
                </a:cubicBezTo>
                <a:cubicBezTo>
                  <a:pt x="259" y="79"/>
                  <a:pt x="259" y="79"/>
                  <a:pt x="259" y="79"/>
                </a:cubicBezTo>
                <a:cubicBezTo>
                  <a:pt x="255" y="84"/>
                  <a:pt x="255" y="84"/>
                  <a:pt x="255" y="84"/>
                </a:cubicBezTo>
                <a:cubicBezTo>
                  <a:pt x="253" y="89"/>
                  <a:pt x="253" y="89"/>
                  <a:pt x="253" y="89"/>
                </a:cubicBezTo>
                <a:cubicBezTo>
                  <a:pt x="245" y="94"/>
                  <a:pt x="245" y="94"/>
                  <a:pt x="245" y="94"/>
                </a:cubicBezTo>
                <a:cubicBezTo>
                  <a:pt x="244" y="98"/>
                  <a:pt x="244" y="98"/>
                  <a:pt x="244" y="98"/>
                </a:cubicBezTo>
                <a:cubicBezTo>
                  <a:pt x="240" y="103"/>
                  <a:pt x="240" y="103"/>
                  <a:pt x="240" y="103"/>
                </a:cubicBezTo>
                <a:cubicBezTo>
                  <a:pt x="237" y="102"/>
                  <a:pt x="237" y="102"/>
                  <a:pt x="237" y="102"/>
                </a:cubicBezTo>
                <a:cubicBezTo>
                  <a:pt x="235" y="103"/>
                  <a:pt x="235" y="103"/>
                  <a:pt x="235" y="103"/>
                </a:cubicBezTo>
                <a:cubicBezTo>
                  <a:pt x="232" y="107"/>
                  <a:pt x="232" y="107"/>
                  <a:pt x="232" y="107"/>
                </a:cubicBezTo>
                <a:cubicBezTo>
                  <a:pt x="229" y="106"/>
                  <a:pt x="229" y="106"/>
                  <a:pt x="229" y="106"/>
                </a:cubicBezTo>
                <a:cubicBezTo>
                  <a:pt x="228" y="106"/>
                  <a:pt x="228" y="106"/>
                  <a:pt x="228" y="106"/>
                </a:cubicBezTo>
                <a:cubicBezTo>
                  <a:pt x="224" y="107"/>
                  <a:pt x="224" y="107"/>
                  <a:pt x="224" y="107"/>
                </a:cubicBezTo>
                <a:cubicBezTo>
                  <a:pt x="216" y="102"/>
                  <a:pt x="216" y="102"/>
                  <a:pt x="216" y="102"/>
                </a:cubicBezTo>
                <a:cubicBezTo>
                  <a:pt x="206" y="100"/>
                  <a:pt x="206" y="100"/>
                  <a:pt x="206" y="100"/>
                </a:cubicBezTo>
                <a:cubicBezTo>
                  <a:pt x="191" y="101"/>
                  <a:pt x="191" y="101"/>
                  <a:pt x="191" y="101"/>
                </a:cubicBezTo>
                <a:cubicBezTo>
                  <a:pt x="192" y="98"/>
                  <a:pt x="192" y="98"/>
                  <a:pt x="192" y="98"/>
                </a:cubicBezTo>
                <a:cubicBezTo>
                  <a:pt x="198" y="92"/>
                  <a:pt x="198" y="92"/>
                  <a:pt x="198" y="92"/>
                </a:cubicBezTo>
                <a:cubicBezTo>
                  <a:pt x="200" y="85"/>
                  <a:pt x="200" y="85"/>
                  <a:pt x="200" y="85"/>
                </a:cubicBezTo>
                <a:cubicBezTo>
                  <a:pt x="199" y="82"/>
                  <a:pt x="199" y="82"/>
                  <a:pt x="199" y="82"/>
                </a:cubicBezTo>
                <a:cubicBezTo>
                  <a:pt x="200" y="79"/>
                  <a:pt x="200" y="79"/>
                  <a:pt x="200" y="79"/>
                </a:cubicBezTo>
                <a:cubicBezTo>
                  <a:pt x="203" y="77"/>
                  <a:pt x="203" y="77"/>
                  <a:pt x="203" y="77"/>
                </a:cubicBezTo>
                <a:cubicBezTo>
                  <a:pt x="205" y="74"/>
                  <a:pt x="205" y="74"/>
                  <a:pt x="205" y="74"/>
                </a:cubicBezTo>
                <a:cubicBezTo>
                  <a:pt x="207" y="69"/>
                  <a:pt x="207" y="69"/>
                  <a:pt x="207" y="69"/>
                </a:cubicBezTo>
                <a:cubicBezTo>
                  <a:pt x="206" y="65"/>
                  <a:pt x="206" y="65"/>
                  <a:pt x="206" y="65"/>
                </a:cubicBezTo>
                <a:cubicBezTo>
                  <a:pt x="196" y="56"/>
                  <a:pt x="196" y="56"/>
                  <a:pt x="196" y="56"/>
                </a:cubicBezTo>
                <a:cubicBezTo>
                  <a:pt x="186" y="55"/>
                  <a:pt x="186" y="55"/>
                  <a:pt x="186" y="55"/>
                </a:cubicBezTo>
                <a:cubicBezTo>
                  <a:pt x="178" y="51"/>
                  <a:pt x="178" y="51"/>
                  <a:pt x="178" y="51"/>
                </a:cubicBezTo>
                <a:cubicBezTo>
                  <a:pt x="171" y="43"/>
                  <a:pt x="171" y="43"/>
                  <a:pt x="171" y="43"/>
                </a:cubicBezTo>
                <a:cubicBezTo>
                  <a:pt x="166" y="43"/>
                  <a:pt x="166" y="43"/>
                  <a:pt x="166" y="43"/>
                </a:cubicBezTo>
                <a:cubicBezTo>
                  <a:pt x="160" y="40"/>
                  <a:pt x="160" y="40"/>
                  <a:pt x="160" y="40"/>
                </a:cubicBezTo>
                <a:cubicBezTo>
                  <a:pt x="150" y="38"/>
                  <a:pt x="150" y="38"/>
                  <a:pt x="150" y="38"/>
                </a:cubicBezTo>
                <a:cubicBezTo>
                  <a:pt x="147" y="33"/>
                  <a:pt x="147" y="33"/>
                  <a:pt x="147" y="33"/>
                </a:cubicBezTo>
                <a:cubicBezTo>
                  <a:pt x="143" y="29"/>
                  <a:pt x="143" y="29"/>
                  <a:pt x="143" y="29"/>
                </a:cubicBezTo>
                <a:cubicBezTo>
                  <a:pt x="139" y="29"/>
                  <a:pt x="139" y="29"/>
                  <a:pt x="139" y="29"/>
                </a:cubicBezTo>
                <a:cubicBezTo>
                  <a:pt x="128" y="18"/>
                  <a:pt x="128" y="18"/>
                  <a:pt x="128" y="18"/>
                </a:cubicBezTo>
                <a:cubicBezTo>
                  <a:pt x="124" y="11"/>
                  <a:pt x="124" y="11"/>
                  <a:pt x="124" y="11"/>
                </a:cubicBezTo>
                <a:cubicBezTo>
                  <a:pt x="120" y="10"/>
                  <a:pt x="120" y="10"/>
                  <a:pt x="120" y="10"/>
                </a:cubicBezTo>
                <a:cubicBezTo>
                  <a:pt x="117" y="5"/>
                  <a:pt x="117" y="5"/>
                  <a:pt x="117" y="5"/>
                </a:cubicBezTo>
                <a:cubicBezTo>
                  <a:pt x="119" y="0"/>
                  <a:pt x="119" y="0"/>
                  <a:pt x="119" y="0"/>
                </a:cubicBezTo>
                <a:cubicBezTo>
                  <a:pt x="117" y="5"/>
                  <a:pt x="117" y="5"/>
                  <a:pt x="117" y="5"/>
                </a:cubicBezTo>
                <a:cubicBezTo>
                  <a:pt x="113" y="3"/>
                  <a:pt x="113" y="3"/>
                  <a:pt x="113" y="3"/>
                </a:cubicBezTo>
                <a:cubicBezTo>
                  <a:pt x="95" y="1"/>
                  <a:pt x="95" y="1"/>
                  <a:pt x="95" y="1"/>
                </a:cubicBezTo>
                <a:cubicBezTo>
                  <a:pt x="92" y="5"/>
                  <a:pt x="92" y="5"/>
                  <a:pt x="92" y="5"/>
                </a:cubicBezTo>
                <a:cubicBezTo>
                  <a:pt x="93" y="8"/>
                  <a:pt x="93" y="8"/>
                  <a:pt x="93" y="8"/>
                </a:cubicBezTo>
                <a:cubicBezTo>
                  <a:pt x="91" y="11"/>
                  <a:pt x="91" y="11"/>
                  <a:pt x="91" y="11"/>
                </a:cubicBezTo>
                <a:cubicBezTo>
                  <a:pt x="90" y="16"/>
                  <a:pt x="90" y="16"/>
                  <a:pt x="90" y="16"/>
                </a:cubicBezTo>
                <a:cubicBezTo>
                  <a:pt x="88" y="18"/>
                  <a:pt x="88" y="18"/>
                  <a:pt x="88" y="18"/>
                </a:cubicBezTo>
                <a:cubicBezTo>
                  <a:pt x="85" y="8"/>
                  <a:pt x="85" y="8"/>
                  <a:pt x="85" y="8"/>
                </a:cubicBezTo>
                <a:cubicBezTo>
                  <a:pt x="84" y="4"/>
                  <a:pt x="84" y="4"/>
                  <a:pt x="84" y="4"/>
                </a:cubicBezTo>
                <a:cubicBezTo>
                  <a:pt x="76" y="5"/>
                  <a:pt x="76" y="5"/>
                  <a:pt x="76" y="5"/>
                </a:cubicBezTo>
                <a:cubicBezTo>
                  <a:pt x="72" y="4"/>
                  <a:pt x="72" y="4"/>
                  <a:pt x="72" y="4"/>
                </a:cubicBezTo>
                <a:cubicBezTo>
                  <a:pt x="65" y="5"/>
                  <a:pt x="65" y="5"/>
                  <a:pt x="65" y="5"/>
                </a:cubicBezTo>
                <a:cubicBezTo>
                  <a:pt x="59" y="1"/>
                  <a:pt x="59" y="1"/>
                  <a:pt x="59" y="1"/>
                </a:cubicBezTo>
                <a:cubicBezTo>
                  <a:pt x="55" y="3"/>
                  <a:pt x="55" y="3"/>
                  <a:pt x="55" y="3"/>
                </a:cubicBezTo>
                <a:cubicBezTo>
                  <a:pt x="48" y="10"/>
                  <a:pt x="48" y="10"/>
                  <a:pt x="48" y="10"/>
                </a:cubicBezTo>
                <a:cubicBezTo>
                  <a:pt x="41" y="20"/>
                  <a:pt x="41" y="20"/>
                  <a:pt x="41" y="20"/>
                </a:cubicBezTo>
                <a:cubicBezTo>
                  <a:pt x="42" y="19"/>
                  <a:pt x="42" y="19"/>
                  <a:pt x="42" y="19"/>
                </a:cubicBezTo>
                <a:cubicBezTo>
                  <a:pt x="45" y="23"/>
                  <a:pt x="45" y="23"/>
                  <a:pt x="45" y="23"/>
                </a:cubicBezTo>
                <a:cubicBezTo>
                  <a:pt x="41" y="43"/>
                  <a:pt x="41" y="43"/>
                  <a:pt x="41" y="43"/>
                </a:cubicBezTo>
                <a:cubicBezTo>
                  <a:pt x="31" y="48"/>
                  <a:pt x="31" y="48"/>
                  <a:pt x="31" y="48"/>
                </a:cubicBezTo>
                <a:cubicBezTo>
                  <a:pt x="22" y="52"/>
                  <a:pt x="22" y="52"/>
                  <a:pt x="22" y="52"/>
                </a:cubicBezTo>
                <a:cubicBezTo>
                  <a:pt x="22" y="52"/>
                  <a:pt x="17" y="56"/>
                  <a:pt x="19" y="59"/>
                </a:cubicBezTo>
                <a:cubicBezTo>
                  <a:pt x="21" y="61"/>
                  <a:pt x="22" y="65"/>
                  <a:pt x="22" y="65"/>
                </a:cubicBezTo>
                <a:cubicBezTo>
                  <a:pt x="23" y="74"/>
                  <a:pt x="23" y="74"/>
                  <a:pt x="23" y="74"/>
                </a:cubicBezTo>
                <a:cubicBezTo>
                  <a:pt x="25" y="78"/>
                  <a:pt x="25" y="78"/>
                  <a:pt x="25" y="78"/>
                </a:cubicBezTo>
                <a:cubicBezTo>
                  <a:pt x="26" y="83"/>
                  <a:pt x="26" y="83"/>
                  <a:pt x="26" y="83"/>
                </a:cubicBezTo>
                <a:cubicBezTo>
                  <a:pt x="23" y="85"/>
                  <a:pt x="23" y="85"/>
                  <a:pt x="23" y="85"/>
                </a:cubicBezTo>
                <a:cubicBezTo>
                  <a:pt x="22" y="88"/>
                  <a:pt x="22" y="88"/>
                  <a:pt x="22" y="88"/>
                </a:cubicBezTo>
                <a:cubicBezTo>
                  <a:pt x="24" y="91"/>
                  <a:pt x="24" y="91"/>
                  <a:pt x="24" y="91"/>
                </a:cubicBezTo>
                <a:cubicBezTo>
                  <a:pt x="27" y="98"/>
                  <a:pt x="27" y="98"/>
                  <a:pt x="27" y="98"/>
                </a:cubicBezTo>
                <a:cubicBezTo>
                  <a:pt x="22" y="103"/>
                  <a:pt x="22" y="103"/>
                  <a:pt x="22" y="103"/>
                </a:cubicBezTo>
                <a:cubicBezTo>
                  <a:pt x="17" y="108"/>
                  <a:pt x="17" y="108"/>
                  <a:pt x="17" y="108"/>
                </a:cubicBezTo>
                <a:cubicBezTo>
                  <a:pt x="13" y="119"/>
                  <a:pt x="13" y="119"/>
                  <a:pt x="13" y="119"/>
                </a:cubicBezTo>
                <a:cubicBezTo>
                  <a:pt x="9" y="125"/>
                  <a:pt x="9" y="125"/>
                  <a:pt x="9" y="125"/>
                </a:cubicBezTo>
                <a:cubicBezTo>
                  <a:pt x="7" y="138"/>
                  <a:pt x="7" y="138"/>
                  <a:pt x="7" y="138"/>
                </a:cubicBezTo>
                <a:cubicBezTo>
                  <a:pt x="5" y="149"/>
                  <a:pt x="5" y="149"/>
                  <a:pt x="5" y="149"/>
                </a:cubicBezTo>
                <a:cubicBezTo>
                  <a:pt x="9" y="154"/>
                  <a:pt x="9" y="154"/>
                  <a:pt x="9" y="154"/>
                </a:cubicBezTo>
                <a:cubicBezTo>
                  <a:pt x="8" y="164"/>
                  <a:pt x="8" y="164"/>
                  <a:pt x="8" y="164"/>
                </a:cubicBezTo>
                <a:cubicBezTo>
                  <a:pt x="6" y="168"/>
                  <a:pt x="6" y="168"/>
                  <a:pt x="6" y="168"/>
                </a:cubicBezTo>
                <a:cubicBezTo>
                  <a:pt x="5" y="175"/>
                  <a:pt x="5" y="175"/>
                  <a:pt x="5" y="175"/>
                </a:cubicBezTo>
                <a:cubicBezTo>
                  <a:pt x="1" y="179"/>
                  <a:pt x="1" y="179"/>
                  <a:pt x="1" y="179"/>
                </a:cubicBezTo>
                <a:cubicBezTo>
                  <a:pt x="1" y="179"/>
                  <a:pt x="0" y="180"/>
                  <a:pt x="0" y="182"/>
                </a:cubicBezTo>
                <a:cubicBezTo>
                  <a:pt x="0" y="184"/>
                  <a:pt x="3" y="195"/>
                  <a:pt x="3" y="195"/>
                </a:cubicBezTo>
                <a:cubicBezTo>
                  <a:pt x="12" y="212"/>
                  <a:pt x="12" y="212"/>
                  <a:pt x="12" y="212"/>
                </a:cubicBezTo>
                <a:cubicBezTo>
                  <a:pt x="12" y="212"/>
                  <a:pt x="14" y="216"/>
                  <a:pt x="17" y="228"/>
                </a:cubicBezTo>
                <a:cubicBezTo>
                  <a:pt x="20" y="239"/>
                  <a:pt x="18" y="245"/>
                  <a:pt x="18" y="245"/>
                </a:cubicBezTo>
                <a:cubicBezTo>
                  <a:pt x="18" y="245"/>
                  <a:pt x="14" y="245"/>
                  <a:pt x="13" y="250"/>
                </a:cubicBezTo>
                <a:cubicBezTo>
                  <a:pt x="12" y="254"/>
                  <a:pt x="12" y="261"/>
                  <a:pt x="12" y="261"/>
                </a:cubicBezTo>
                <a:cubicBezTo>
                  <a:pt x="9" y="266"/>
                  <a:pt x="9" y="266"/>
                  <a:pt x="9" y="266"/>
                </a:cubicBezTo>
                <a:cubicBezTo>
                  <a:pt x="11" y="266"/>
                  <a:pt x="14" y="276"/>
                  <a:pt x="14" y="276"/>
                </a:cubicBezTo>
                <a:cubicBezTo>
                  <a:pt x="14" y="280"/>
                  <a:pt x="14" y="280"/>
                  <a:pt x="14" y="280"/>
                </a:cubicBezTo>
                <a:cubicBezTo>
                  <a:pt x="11" y="284"/>
                  <a:pt x="11" y="284"/>
                  <a:pt x="11" y="284"/>
                </a:cubicBezTo>
                <a:cubicBezTo>
                  <a:pt x="7" y="292"/>
                  <a:pt x="7" y="292"/>
                  <a:pt x="7" y="292"/>
                </a:cubicBezTo>
                <a:cubicBezTo>
                  <a:pt x="8" y="306"/>
                  <a:pt x="8" y="306"/>
                  <a:pt x="8" y="306"/>
                </a:cubicBezTo>
                <a:cubicBezTo>
                  <a:pt x="6" y="315"/>
                  <a:pt x="6" y="315"/>
                  <a:pt x="6" y="315"/>
                </a:cubicBezTo>
                <a:cubicBezTo>
                  <a:pt x="16" y="335"/>
                  <a:pt x="16" y="335"/>
                  <a:pt x="16" y="335"/>
                </a:cubicBezTo>
                <a:cubicBezTo>
                  <a:pt x="13" y="338"/>
                  <a:pt x="13" y="338"/>
                  <a:pt x="13" y="338"/>
                </a:cubicBezTo>
                <a:cubicBezTo>
                  <a:pt x="10" y="340"/>
                  <a:pt x="10" y="340"/>
                  <a:pt x="10" y="340"/>
                </a:cubicBezTo>
                <a:cubicBezTo>
                  <a:pt x="9" y="342"/>
                  <a:pt x="9" y="342"/>
                  <a:pt x="9" y="342"/>
                </a:cubicBezTo>
                <a:cubicBezTo>
                  <a:pt x="8" y="350"/>
                  <a:pt x="8" y="350"/>
                  <a:pt x="8" y="350"/>
                </a:cubicBezTo>
                <a:cubicBezTo>
                  <a:pt x="5" y="353"/>
                  <a:pt x="5" y="353"/>
                  <a:pt x="5" y="353"/>
                </a:cubicBezTo>
                <a:cubicBezTo>
                  <a:pt x="3" y="361"/>
                  <a:pt x="5" y="364"/>
                  <a:pt x="5" y="375"/>
                </a:cubicBezTo>
                <a:cubicBezTo>
                  <a:pt x="4" y="386"/>
                  <a:pt x="5" y="396"/>
                  <a:pt x="9" y="401"/>
                </a:cubicBezTo>
                <a:cubicBezTo>
                  <a:pt x="13" y="406"/>
                  <a:pt x="7" y="409"/>
                  <a:pt x="7" y="415"/>
                </a:cubicBezTo>
                <a:cubicBezTo>
                  <a:pt x="7" y="421"/>
                  <a:pt x="14" y="435"/>
                  <a:pt x="14" y="435"/>
                </a:cubicBezTo>
                <a:cubicBezTo>
                  <a:pt x="13" y="443"/>
                  <a:pt x="18" y="455"/>
                  <a:pt x="18" y="455"/>
                </a:cubicBezTo>
                <a:cubicBezTo>
                  <a:pt x="18" y="455"/>
                  <a:pt x="26" y="456"/>
                  <a:pt x="26" y="462"/>
                </a:cubicBezTo>
                <a:cubicBezTo>
                  <a:pt x="26" y="468"/>
                  <a:pt x="18" y="470"/>
                  <a:pt x="18" y="470"/>
                </a:cubicBezTo>
                <a:cubicBezTo>
                  <a:pt x="18" y="470"/>
                  <a:pt x="19" y="472"/>
                  <a:pt x="25" y="472"/>
                </a:cubicBezTo>
                <a:cubicBezTo>
                  <a:pt x="30" y="472"/>
                  <a:pt x="31" y="480"/>
                  <a:pt x="29" y="485"/>
                </a:cubicBezTo>
                <a:cubicBezTo>
                  <a:pt x="28" y="489"/>
                  <a:pt x="27" y="496"/>
                  <a:pt x="27" y="496"/>
                </a:cubicBezTo>
                <a:cubicBezTo>
                  <a:pt x="29" y="516"/>
                  <a:pt x="29" y="516"/>
                  <a:pt x="29" y="516"/>
                </a:cubicBezTo>
                <a:cubicBezTo>
                  <a:pt x="30" y="528"/>
                  <a:pt x="30" y="528"/>
                  <a:pt x="30" y="528"/>
                </a:cubicBezTo>
                <a:cubicBezTo>
                  <a:pt x="27" y="536"/>
                  <a:pt x="27" y="536"/>
                  <a:pt x="27" y="536"/>
                </a:cubicBezTo>
                <a:cubicBezTo>
                  <a:pt x="29" y="546"/>
                  <a:pt x="29" y="546"/>
                  <a:pt x="29" y="546"/>
                </a:cubicBezTo>
                <a:cubicBezTo>
                  <a:pt x="28" y="564"/>
                  <a:pt x="28" y="564"/>
                  <a:pt x="28" y="564"/>
                </a:cubicBezTo>
                <a:cubicBezTo>
                  <a:pt x="20" y="573"/>
                  <a:pt x="20" y="573"/>
                  <a:pt x="20" y="573"/>
                </a:cubicBezTo>
                <a:cubicBezTo>
                  <a:pt x="18" y="585"/>
                  <a:pt x="18" y="585"/>
                  <a:pt x="18" y="585"/>
                </a:cubicBezTo>
                <a:cubicBezTo>
                  <a:pt x="19" y="599"/>
                  <a:pt x="19" y="599"/>
                  <a:pt x="19" y="599"/>
                </a:cubicBezTo>
                <a:cubicBezTo>
                  <a:pt x="29" y="613"/>
                  <a:pt x="29" y="613"/>
                  <a:pt x="29" y="613"/>
                </a:cubicBezTo>
                <a:cubicBezTo>
                  <a:pt x="40" y="608"/>
                  <a:pt x="40" y="608"/>
                  <a:pt x="40" y="608"/>
                </a:cubicBezTo>
                <a:cubicBezTo>
                  <a:pt x="42" y="619"/>
                  <a:pt x="42" y="619"/>
                  <a:pt x="42" y="619"/>
                </a:cubicBezTo>
                <a:cubicBezTo>
                  <a:pt x="51" y="636"/>
                  <a:pt x="51" y="636"/>
                  <a:pt x="51" y="636"/>
                </a:cubicBezTo>
                <a:cubicBezTo>
                  <a:pt x="51" y="636"/>
                  <a:pt x="67" y="638"/>
                  <a:pt x="92" y="639"/>
                </a:cubicBezTo>
                <a:cubicBezTo>
                  <a:pt x="100" y="640"/>
                  <a:pt x="104" y="641"/>
                  <a:pt x="107" y="645"/>
                </a:cubicBezTo>
                <a:cubicBezTo>
                  <a:pt x="107" y="645"/>
                  <a:pt x="107" y="645"/>
                  <a:pt x="106" y="645"/>
                </a:cubicBezTo>
                <a:cubicBezTo>
                  <a:pt x="108" y="645"/>
                  <a:pt x="109" y="644"/>
                  <a:pt x="110" y="643"/>
                </a:cubicBezTo>
                <a:cubicBezTo>
                  <a:pt x="111" y="642"/>
                  <a:pt x="111" y="640"/>
                  <a:pt x="110" y="640"/>
                </a:cubicBezTo>
                <a:cubicBezTo>
                  <a:pt x="107" y="635"/>
                  <a:pt x="103" y="631"/>
                  <a:pt x="101" y="626"/>
                </a:cubicBezTo>
                <a:cubicBezTo>
                  <a:pt x="98" y="621"/>
                  <a:pt x="97" y="616"/>
                  <a:pt x="96" y="610"/>
                </a:cubicBezTo>
                <a:cubicBezTo>
                  <a:pt x="94" y="605"/>
                  <a:pt x="95" y="599"/>
                  <a:pt x="99" y="595"/>
                </a:cubicBezTo>
                <a:cubicBezTo>
                  <a:pt x="101" y="593"/>
                  <a:pt x="103" y="591"/>
                  <a:pt x="105" y="589"/>
                </a:cubicBezTo>
                <a:cubicBezTo>
                  <a:pt x="110" y="585"/>
                  <a:pt x="113" y="580"/>
                  <a:pt x="112" y="573"/>
                </a:cubicBezTo>
                <a:cubicBezTo>
                  <a:pt x="111" y="567"/>
                  <a:pt x="113" y="562"/>
                  <a:pt x="118" y="558"/>
                </a:cubicBezTo>
                <a:cubicBezTo>
                  <a:pt x="122" y="554"/>
                  <a:pt x="126" y="549"/>
                  <a:pt x="130" y="544"/>
                </a:cubicBezTo>
                <a:cubicBezTo>
                  <a:pt x="132" y="541"/>
                  <a:pt x="133" y="538"/>
                  <a:pt x="132" y="534"/>
                </a:cubicBezTo>
                <a:cubicBezTo>
                  <a:pt x="132" y="532"/>
                  <a:pt x="132" y="530"/>
                  <a:pt x="131" y="528"/>
                </a:cubicBezTo>
                <a:cubicBezTo>
                  <a:pt x="130" y="522"/>
                  <a:pt x="128" y="517"/>
                  <a:pt x="121" y="517"/>
                </a:cubicBezTo>
                <a:cubicBezTo>
                  <a:pt x="117" y="517"/>
                  <a:pt x="114" y="516"/>
                  <a:pt x="111" y="513"/>
                </a:cubicBezTo>
                <a:cubicBezTo>
                  <a:pt x="108" y="511"/>
                  <a:pt x="105" y="508"/>
                  <a:pt x="102" y="505"/>
                </a:cubicBezTo>
                <a:cubicBezTo>
                  <a:pt x="95" y="500"/>
                  <a:pt x="94" y="492"/>
                  <a:pt x="100" y="485"/>
                </a:cubicBezTo>
                <a:cubicBezTo>
                  <a:pt x="102" y="482"/>
                  <a:pt x="104" y="480"/>
                  <a:pt x="107" y="478"/>
                </a:cubicBezTo>
                <a:cubicBezTo>
                  <a:pt x="111" y="476"/>
                  <a:pt x="116" y="474"/>
                  <a:pt x="120" y="472"/>
                </a:cubicBezTo>
                <a:cubicBezTo>
                  <a:pt x="122" y="472"/>
                  <a:pt x="123" y="470"/>
                  <a:pt x="123" y="469"/>
                </a:cubicBezTo>
                <a:cubicBezTo>
                  <a:pt x="124" y="464"/>
                  <a:pt x="129" y="458"/>
                  <a:pt x="126" y="452"/>
                </a:cubicBezTo>
                <a:cubicBezTo>
                  <a:pt x="125" y="450"/>
                  <a:pt x="125" y="448"/>
                  <a:pt x="125" y="445"/>
                </a:cubicBezTo>
                <a:cubicBezTo>
                  <a:pt x="124" y="440"/>
                  <a:pt x="125" y="435"/>
                  <a:pt x="130" y="430"/>
                </a:cubicBezTo>
                <a:cubicBezTo>
                  <a:pt x="133" y="428"/>
                  <a:pt x="135" y="425"/>
                  <a:pt x="137" y="421"/>
                </a:cubicBezTo>
                <a:cubicBezTo>
                  <a:pt x="137" y="421"/>
                  <a:pt x="137" y="421"/>
                  <a:pt x="137" y="421"/>
                </a:cubicBezTo>
                <a:cubicBezTo>
                  <a:pt x="137" y="421"/>
                  <a:pt x="137" y="421"/>
                  <a:pt x="136" y="421"/>
                </a:cubicBezTo>
                <a:cubicBezTo>
                  <a:pt x="135" y="421"/>
                  <a:pt x="133" y="421"/>
                  <a:pt x="132" y="420"/>
                </a:cubicBezTo>
                <a:cubicBezTo>
                  <a:pt x="130" y="419"/>
                  <a:pt x="130" y="418"/>
                  <a:pt x="132" y="417"/>
                </a:cubicBezTo>
                <a:cubicBezTo>
                  <a:pt x="132" y="417"/>
                  <a:pt x="133" y="416"/>
                  <a:pt x="134" y="417"/>
                </a:cubicBezTo>
                <a:cubicBezTo>
                  <a:pt x="135" y="418"/>
                  <a:pt x="136" y="419"/>
                  <a:pt x="136" y="421"/>
                </a:cubicBezTo>
                <a:cubicBezTo>
                  <a:pt x="137" y="421"/>
                  <a:pt x="137" y="421"/>
                  <a:pt x="138" y="421"/>
                </a:cubicBezTo>
                <a:cubicBezTo>
                  <a:pt x="137" y="421"/>
                  <a:pt x="137" y="421"/>
                  <a:pt x="137" y="421"/>
                </a:cubicBezTo>
                <a:cubicBezTo>
                  <a:pt x="138" y="422"/>
                  <a:pt x="140" y="422"/>
                  <a:pt x="141" y="422"/>
                </a:cubicBezTo>
                <a:cubicBezTo>
                  <a:pt x="146" y="422"/>
                  <a:pt x="149" y="418"/>
                  <a:pt x="148" y="414"/>
                </a:cubicBezTo>
                <a:cubicBezTo>
                  <a:pt x="148" y="411"/>
                  <a:pt x="147" y="407"/>
                  <a:pt x="146" y="404"/>
                </a:cubicBezTo>
                <a:cubicBezTo>
                  <a:pt x="145" y="402"/>
                  <a:pt x="142" y="401"/>
                  <a:pt x="140" y="402"/>
                </a:cubicBezTo>
                <a:cubicBezTo>
                  <a:pt x="139" y="403"/>
                  <a:pt x="138" y="404"/>
                  <a:pt x="137" y="404"/>
                </a:cubicBezTo>
                <a:cubicBezTo>
                  <a:pt x="130" y="407"/>
                  <a:pt x="124" y="404"/>
                  <a:pt x="122" y="397"/>
                </a:cubicBezTo>
                <a:cubicBezTo>
                  <a:pt x="121" y="393"/>
                  <a:pt x="121" y="389"/>
                  <a:pt x="120" y="385"/>
                </a:cubicBezTo>
                <a:cubicBezTo>
                  <a:pt x="119" y="384"/>
                  <a:pt x="119" y="383"/>
                  <a:pt x="118" y="381"/>
                </a:cubicBezTo>
                <a:cubicBezTo>
                  <a:pt x="118" y="379"/>
                  <a:pt x="121" y="376"/>
                  <a:pt x="124" y="377"/>
                </a:cubicBezTo>
                <a:cubicBezTo>
                  <a:pt x="128" y="378"/>
                  <a:pt x="132" y="380"/>
                  <a:pt x="135" y="382"/>
                </a:cubicBezTo>
                <a:cubicBezTo>
                  <a:pt x="141" y="385"/>
                  <a:pt x="146" y="385"/>
                  <a:pt x="152" y="384"/>
                </a:cubicBezTo>
                <a:cubicBezTo>
                  <a:pt x="157" y="384"/>
                  <a:pt x="164" y="377"/>
                  <a:pt x="164" y="372"/>
                </a:cubicBezTo>
                <a:cubicBezTo>
                  <a:pt x="164" y="368"/>
                  <a:pt x="162" y="364"/>
                  <a:pt x="162" y="360"/>
                </a:cubicBezTo>
                <a:cubicBezTo>
                  <a:pt x="162" y="355"/>
                  <a:pt x="164" y="350"/>
                  <a:pt x="164" y="345"/>
                </a:cubicBezTo>
                <a:cubicBezTo>
                  <a:pt x="164" y="345"/>
                  <a:pt x="164" y="344"/>
                  <a:pt x="164" y="343"/>
                </a:cubicBezTo>
                <a:cubicBezTo>
                  <a:pt x="163" y="342"/>
                  <a:pt x="163" y="341"/>
                  <a:pt x="163" y="339"/>
                </a:cubicBezTo>
                <a:cubicBezTo>
                  <a:pt x="162" y="335"/>
                  <a:pt x="164" y="332"/>
                  <a:pt x="168" y="333"/>
                </a:cubicBezTo>
                <a:cubicBezTo>
                  <a:pt x="183" y="336"/>
                  <a:pt x="198" y="335"/>
                  <a:pt x="213" y="329"/>
                </a:cubicBezTo>
                <a:cubicBezTo>
                  <a:pt x="217" y="328"/>
                  <a:pt x="221" y="327"/>
                  <a:pt x="224" y="325"/>
                </a:cubicBezTo>
                <a:cubicBezTo>
                  <a:pt x="231" y="322"/>
                  <a:pt x="236" y="318"/>
                  <a:pt x="238" y="310"/>
                </a:cubicBezTo>
                <a:cubicBezTo>
                  <a:pt x="239" y="306"/>
                  <a:pt x="242" y="302"/>
                  <a:pt x="244" y="297"/>
                </a:cubicBezTo>
                <a:cubicBezTo>
                  <a:pt x="245" y="295"/>
                  <a:pt x="245" y="292"/>
                  <a:pt x="246" y="289"/>
                </a:cubicBezTo>
                <a:cubicBezTo>
                  <a:pt x="247" y="286"/>
                  <a:pt x="245" y="282"/>
                  <a:pt x="242" y="280"/>
                </a:cubicBezTo>
                <a:close/>
                <a:moveTo>
                  <a:pt x="132" y="166"/>
                </a:moveTo>
                <a:cubicBezTo>
                  <a:pt x="131" y="166"/>
                  <a:pt x="130" y="165"/>
                  <a:pt x="129" y="165"/>
                </a:cubicBezTo>
                <a:cubicBezTo>
                  <a:pt x="129" y="165"/>
                  <a:pt x="130" y="164"/>
                  <a:pt x="130" y="164"/>
                </a:cubicBezTo>
                <a:cubicBezTo>
                  <a:pt x="131" y="164"/>
                  <a:pt x="132" y="164"/>
                  <a:pt x="132" y="164"/>
                </a:cubicBezTo>
                <a:cubicBezTo>
                  <a:pt x="133" y="164"/>
                  <a:pt x="133" y="165"/>
                  <a:pt x="134" y="165"/>
                </a:cubicBezTo>
                <a:cubicBezTo>
                  <a:pt x="133" y="166"/>
                  <a:pt x="133" y="166"/>
                  <a:pt x="132" y="16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07">
            <a:extLst>
              <a:ext uri="{FF2B5EF4-FFF2-40B4-BE49-F238E27FC236}">
                <a16:creationId xmlns:a16="http://schemas.microsoft.com/office/drawing/2014/main" id="{F99131CA-DA41-88AB-AB57-485DAF70606E}"/>
              </a:ext>
            </a:extLst>
          </p:cNvPr>
          <p:cNvSpPr>
            <a:spLocks/>
          </p:cNvSpPr>
          <p:nvPr/>
        </p:nvSpPr>
        <p:spPr bwMode="auto">
          <a:xfrm>
            <a:off x="17012862" y="10668001"/>
            <a:ext cx="12700" cy="125414"/>
          </a:xfrm>
          <a:custGeom>
            <a:avLst/>
            <a:gdLst>
              <a:gd name="T0" fmla="*/ 0 w 4"/>
              <a:gd name="T1" fmla="*/ 40 h 40"/>
              <a:gd name="T2" fmla="*/ 0 w 4"/>
              <a:gd name="T3" fmla="*/ 0 h 40"/>
              <a:gd name="T4" fmla="*/ 0 w 4"/>
              <a:gd name="T5" fmla="*/ 40 h 40"/>
            </a:gdLst>
            <a:ahLst/>
            <a:cxnLst>
              <a:cxn ang="0">
                <a:pos x="T0" y="T1"/>
              </a:cxn>
              <a:cxn ang="0">
                <a:pos x="T2" y="T3"/>
              </a:cxn>
              <a:cxn ang="0">
                <a:pos x="T4" y="T5"/>
              </a:cxn>
            </a:cxnLst>
            <a:rect l="0" t="0" r="r" b="b"/>
            <a:pathLst>
              <a:path w="4" h="40">
                <a:moveTo>
                  <a:pt x="0" y="40"/>
                </a:moveTo>
                <a:cubicBezTo>
                  <a:pt x="3" y="26"/>
                  <a:pt x="4" y="13"/>
                  <a:pt x="0" y="0"/>
                </a:cubicBezTo>
                <a:cubicBezTo>
                  <a:pt x="4" y="13"/>
                  <a:pt x="3" y="26"/>
                  <a:pt x="0" y="4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08">
            <a:extLst>
              <a:ext uri="{FF2B5EF4-FFF2-40B4-BE49-F238E27FC236}">
                <a16:creationId xmlns:a16="http://schemas.microsoft.com/office/drawing/2014/main" id="{132C094E-AF23-C95A-F738-18E6C3DA6FA0}"/>
              </a:ext>
            </a:extLst>
          </p:cNvPr>
          <p:cNvSpPr>
            <a:spLocks/>
          </p:cNvSpPr>
          <p:nvPr/>
        </p:nvSpPr>
        <p:spPr bwMode="auto">
          <a:xfrm>
            <a:off x="17385927" y="12752389"/>
            <a:ext cx="222250" cy="247650"/>
          </a:xfrm>
          <a:custGeom>
            <a:avLst/>
            <a:gdLst>
              <a:gd name="T0" fmla="*/ 62 w 71"/>
              <a:gd name="T1" fmla="*/ 49 h 79"/>
              <a:gd name="T2" fmla="*/ 36 w 71"/>
              <a:gd name="T3" fmla="*/ 37 h 79"/>
              <a:gd name="T4" fmla="*/ 33 w 71"/>
              <a:gd name="T5" fmla="*/ 35 h 79"/>
              <a:gd name="T6" fmla="*/ 20 w 71"/>
              <a:gd name="T7" fmla="*/ 22 h 79"/>
              <a:gd name="T8" fmla="*/ 16 w 71"/>
              <a:gd name="T9" fmla="*/ 13 h 79"/>
              <a:gd name="T10" fmla="*/ 0 w 71"/>
              <a:gd name="T11" fmla="*/ 0 h 79"/>
              <a:gd name="T12" fmla="*/ 7 w 71"/>
              <a:gd name="T13" fmla="*/ 1 h 79"/>
              <a:gd name="T14" fmla="*/ 13 w 71"/>
              <a:gd name="T15" fmla="*/ 41 h 79"/>
              <a:gd name="T16" fmla="*/ 15 w 71"/>
              <a:gd name="T17" fmla="*/ 78 h 79"/>
              <a:gd name="T18" fmla="*/ 13 w 71"/>
              <a:gd name="T19" fmla="*/ 78 h 79"/>
              <a:gd name="T20" fmla="*/ 19 w 71"/>
              <a:gd name="T21" fmla="*/ 77 h 79"/>
              <a:gd name="T22" fmla="*/ 27 w 71"/>
              <a:gd name="T23" fmla="*/ 78 h 79"/>
              <a:gd name="T24" fmla="*/ 30 w 71"/>
              <a:gd name="T25" fmla="*/ 72 h 79"/>
              <a:gd name="T26" fmla="*/ 29 w 71"/>
              <a:gd name="T27" fmla="*/ 72 h 79"/>
              <a:gd name="T28" fmla="*/ 29 w 71"/>
              <a:gd name="T29" fmla="*/ 71 h 79"/>
              <a:gd name="T30" fmla="*/ 28 w 71"/>
              <a:gd name="T31" fmla="*/ 71 h 79"/>
              <a:gd name="T32" fmla="*/ 29 w 71"/>
              <a:gd name="T33" fmla="*/ 71 h 79"/>
              <a:gd name="T34" fmla="*/ 30 w 71"/>
              <a:gd name="T35" fmla="*/ 72 h 79"/>
              <a:gd name="T36" fmla="*/ 30 w 71"/>
              <a:gd name="T37" fmla="*/ 72 h 79"/>
              <a:gd name="T38" fmla="*/ 41 w 71"/>
              <a:gd name="T39" fmla="*/ 69 h 79"/>
              <a:gd name="T40" fmla="*/ 46 w 71"/>
              <a:gd name="T41" fmla="*/ 63 h 79"/>
              <a:gd name="T42" fmla="*/ 49 w 71"/>
              <a:gd name="T43" fmla="*/ 61 h 79"/>
              <a:gd name="T44" fmla="*/ 57 w 71"/>
              <a:gd name="T45" fmla="*/ 62 h 79"/>
              <a:gd name="T46" fmla="*/ 70 w 71"/>
              <a:gd name="T47" fmla="*/ 53 h 79"/>
              <a:gd name="T48" fmla="*/ 70 w 71"/>
              <a:gd name="T49" fmla="*/ 51 h 79"/>
              <a:gd name="T50" fmla="*/ 62 w 71"/>
              <a:gd name="T51"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9">
                <a:moveTo>
                  <a:pt x="62" y="49"/>
                </a:moveTo>
                <a:cubicBezTo>
                  <a:pt x="54" y="45"/>
                  <a:pt x="45" y="41"/>
                  <a:pt x="36" y="37"/>
                </a:cubicBezTo>
                <a:cubicBezTo>
                  <a:pt x="35" y="37"/>
                  <a:pt x="34" y="36"/>
                  <a:pt x="33" y="35"/>
                </a:cubicBezTo>
                <a:cubicBezTo>
                  <a:pt x="29" y="30"/>
                  <a:pt x="23" y="27"/>
                  <a:pt x="20" y="22"/>
                </a:cubicBezTo>
                <a:cubicBezTo>
                  <a:pt x="17" y="19"/>
                  <a:pt x="16" y="17"/>
                  <a:pt x="16" y="13"/>
                </a:cubicBezTo>
                <a:cubicBezTo>
                  <a:pt x="14" y="4"/>
                  <a:pt x="9" y="0"/>
                  <a:pt x="0" y="0"/>
                </a:cubicBezTo>
                <a:cubicBezTo>
                  <a:pt x="3" y="0"/>
                  <a:pt x="5" y="0"/>
                  <a:pt x="7" y="1"/>
                </a:cubicBezTo>
                <a:cubicBezTo>
                  <a:pt x="8" y="9"/>
                  <a:pt x="9" y="21"/>
                  <a:pt x="13" y="41"/>
                </a:cubicBezTo>
                <a:cubicBezTo>
                  <a:pt x="17" y="58"/>
                  <a:pt x="17" y="70"/>
                  <a:pt x="15" y="78"/>
                </a:cubicBezTo>
                <a:cubicBezTo>
                  <a:pt x="15" y="78"/>
                  <a:pt x="14" y="78"/>
                  <a:pt x="13" y="78"/>
                </a:cubicBezTo>
                <a:cubicBezTo>
                  <a:pt x="15" y="79"/>
                  <a:pt x="17" y="78"/>
                  <a:pt x="19" y="77"/>
                </a:cubicBezTo>
                <a:cubicBezTo>
                  <a:pt x="21" y="77"/>
                  <a:pt x="24" y="78"/>
                  <a:pt x="27" y="78"/>
                </a:cubicBezTo>
                <a:cubicBezTo>
                  <a:pt x="31" y="78"/>
                  <a:pt x="31" y="78"/>
                  <a:pt x="30" y="72"/>
                </a:cubicBezTo>
                <a:cubicBezTo>
                  <a:pt x="30" y="72"/>
                  <a:pt x="29" y="72"/>
                  <a:pt x="29" y="72"/>
                </a:cubicBezTo>
                <a:cubicBezTo>
                  <a:pt x="29" y="72"/>
                  <a:pt x="29" y="72"/>
                  <a:pt x="29" y="71"/>
                </a:cubicBezTo>
                <a:cubicBezTo>
                  <a:pt x="29" y="71"/>
                  <a:pt x="29" y="71"/>
                  <a:pt x="28" y="71"/>
                </a:cubicBezTo>
                <a:cubicBezTo>
                  <a:pt x="29" y="70"/>
                  <a:pt x="29" y="70"/>
                  <a:pt x="29" y="71"/>
                </a:cubicBezTo>
                <a:cubicBezTo>
                  <a:pt x="29" y="71"/>
                  <a:pt x="30" y="72"/>
                  <a:pt x="30" y="72"/>
                </a:cubicBezTo>
                <a:cubicBezTo>
                  <a:pt x="30" y="72"/>
                  <a:pt x="30" y="72"/>
                  <a:pt x="30" y="72"/>
                </a:cubicBezTo>
                <a:cubicBezTo>
                  <a:pt x="34" y="71"/>
                  <a:pt x="37" y="70"/>
                  <a:pt x="41" y="69"/>
                </a:cubicBezTo>
                <a:cubicBezTo>
                  <a:pt x="44" y="68"/>
                  <a:pt x="46" y="66"/>
                  <a:pt x="46" y="63"/>
                </a:cubicBezTo>
                <a:cubicBezTo>
                  <a:pt x="46" y="61"/>
                  <a:pt x="48" y="61"/>
                  <a:pt x="49" y="61"/>
                </a:cubicBezTo>
                <a:cubicBezTo>
                  <a:pt x="52" y="62"/>
                  <a:pt x="55" y="63"/>
                  <a:pt x="57" y="62"/>
                </a:cubicBezTo>
                <a:cubicBezTo>
                  <a:pt x="62" y="60"/>
                  <a:pt x="66" y="56"/>
                  <a:pt x="70" y="53"/>
                </a:cubicBezTo>
                <a:cubicBezTo>
                  <a:pt x="71" y="53"/>
                  <a:pt x="70" y="52"/>
                  <a:pt x="70" y="51"/>
                </a:cubicBezTo>
                <a:cubicBezTo>
                  <a:pt x="68" y="48"/>
                  <a:pt x="65" y="50"/>
                  <a:pt x="62" y="4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109">
            <a:extLst>
              <a:ext uri="{FF2B5EF4-FFF2-40B4-BE49-F238E27FC236}">
                <a16:creationId xmlns:a16="http://schemas.microsoft.com/office/drawing/2014/main" id="{BC011EC1-24FD-DF72-6B2B-50156F8BCFB3}"/>
              </a:ext>
            </a:extLst>
          </p:cNvPr>
          <p:cNvSpPr>
            <a:spLocks/>
          </p:cNvSpPr>
          <p:nvPr/>
        </p:nvSpPr>
        <p:spPr bwMode="auto">
          <a:xfrm>
            <a:off x="18484476" y="10760076"/>
            <a:ext cx="3176"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110">
            <a:extLst>
              <a:ext uri="{FF2B5EF4-FFF2-40B4-BE49-F238E27FC236}">
                <a16:creationId xmlns:a16="http://schemas.microsoft.com/office/drawing/2014/main" id="{B7D146D7-EB67-877C-AF6D-5286F0FBF089}"/>
              </a:ext>
            </a:extLst>
          </p:cNvPr>
          <p:cNvSpPr>
            <a:spLocks/>
          </p:cNvSpPr>
          <p:nvPr/>
        </p:nvSpPr>
        <p:spPr bwMode="auto">
          <a:xfrm>
            <a:off x="17812963" y="11483977"/>
            <a:ext cx="22226" cy="9526"/>
          </a:xfrm>
          <a:custGeom>
            <a:avLst/>
            <a:gdLst>
              <a:gd name="T0" fmla="*/ 7 w 7"/>
              <a:gd name="T1" fmla="*/ 3 h 3"/>
              <a:gd name="T2" fmla="*/ 0 w 7"/>
              <a:gd name="T3" fmla="*/ 0 h 3"/>
              <a:gd name="T4" fmla="*/ 7 w 7"/>
              <a:gd name="T5" fmla="*/ 3 h 3"/>
            </a:gdLst>
            <a:ahLst/>
            <a:cxnLst>
              <a:cxn ang="0">
                <a:pos x="T0" y="T1"/>
              </a:cxn>
              <a:cxn ang="0">
                <a:pos x="T2" y="T3"/>
              </a:cxn>
              <a:cxn ang="0">
                <a:pos x="T4" y="T5"/>
              </a:cxn>
            </a:cxnLst>
            <a:rect l="0" t="0" r="r" b="b"/>
            <a:pathLst>
              <a:path w="7" h="3">
                <a:moveTo>
                  <a:pt x="7" y="3"/>
                </a:moveTo>
                <a:cubicBezTo>
                  <a:pt x="5" y="2"/>
                  <a:pt x="2" y="1"/>
                  <a:pt x="0" y="0"/>
                </a:cubicBezTo>
                <a:cubicBezTo>
                  <a:pt x="2" y="1"/>
                  <a:pt x="5" y="2"/>
                  <a:pt x="7"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111">
            <a:extLst>
              <a:ext uri="{FF2B5EF4-FFF2-40B4-BE49-F238E27FC236}">
                <a16:creationId xmlns:a16="http://schemas.microsoft.com/office/drawing/2014/main" id="{18EA81FD-65DF-74FE-5A73-645CB154888C}"/>
              </a:ext>
            </a:extLst>
          </p:cNvPr>
          <p:cNvSpPr>
            <a:spLocks/>
          </p:cNvSpPr>
          <p:nvPr/>
        </p:nvSpPr>
        <p:spPr bwMode="auto">
          <a:xfrm>
            <a:off x="17790738" y="11477627"/>
            <a:ext cx="15876" cy="6350"/>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3" y="1"/>
                  <a:pt x="5" y="2"/>
                </a:cubicBezTo>
                <a:cubicBezTo>
                  <a:pt x="3" y="1"/>
                  <a:pt x="2"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112">
            <a:extLst>
              <a:ext uri="{FF2B5EF4-FFF2-40B4-BE49-F238E27FC236}">
                <a16:creationId xmlns:a16="http://schemas.microsoft.com/office/drawing/2014/main" id="{354FC4F1-9C5E-C1CD-8714-36A6015D7F7C}"/>
              </a:ext>
            </a:extLst>
          </p:cNvPr>
          <p:cNvSpPr>
            <a:spLocks/>
          </p:cNvSpPr>
          <p:nvPr/>
        </p:nvSpPr>
        <p:spPr bwMode="auto">
          <a:xfrm>
            <a:off x="17655800" y="12915901"/>
            <a:ext cx="12700" cy="6350"/>
          </a:xfrm>
          <a:custGeom>
            <a:avLst/>
            <a:gdLst>
              <a:gd name="T0" fmla="*/ 2 w 4"/>
              <a:gd name="T1" fmla="*/ 2 h 2"/>
              <a:gd name="T2" fmla="*/ 4 w 4"/>
              <a:gd name="T3" fmla="*/ 1 h 2"/>
              <a:gd name="T4" fmla="*/ 2 w 4"/>
              <a:gd name="T5" fmla="*/ 0 h 2"/>
              <a:gd name="T6" fmla="*/ 2 w 4"/>
              <a:gd name="T7" fmla="*/ 2 h 2"/>
            </a:gdLst>
            <a:ahLst/>
            <a:cxnLst>
              <a:cxn ang="0">
                <a:pos x="T0" y="T1"/>
              </a:cxn>
              <a:cxn ang="0">
                <a:pos x="T2" y="T3"/>
              </a:cxn>
              <a:cxn ang="0">
                <a:pos x="T4" y="T5"/>
              </a:cxn>
              <a:cxn ang="0">
                <a:pos x="T6" y="T7"/>
              </a:cxn>
            </a:cxnLst>
            <a:rect l="0" t="0" r="r" b="b"/>
            <a:pathLst>
              <a:path w="4" h="2">
                <a:moveTo>
                  <a:pt x="2" y="2"/>
                </a:moveTo>
                <a:cubicBezTo>
                  <a:pt x="2" y="2"/>
                  <a:pt x="3" y="1"/>
                  <a:pt x="4" y="1"/>
                </a:cubicBezTo>
                <a:cubicBezTo>
                  <a:pt x="3" y="1"/>
                  <a:pt x="3" y="0"/>
                  <a:pt x="2" y="0"/>
                </a:cubicBezTo>
                <a:cubicBezTo>
                  <a:pt x="0" y="0"/>
                  <a:pt x="0" y="1"/>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113">
            <a:extLst>
              <a:ext uri="{FF2B5EF4-FFF2-40B4-BE49-F238E27FC236}">
                <a16:creationId xmlns:a16="http://schemas.microsoft.com/office/drawing/2014/main" id="{B4E20EA8-510D-1875-A3F1-9C8F43D6323E}"/>
              </a:ext>
            </a:extLst>
          </p:cNvPr>
          <p:cNvSpPr>
            <a:spLocks/>
          </p:cNvSpPr>
          <p:nvPr/>
        </p:nvSpPr>
        <p:spPr bwMode="auto">
          <a:xfrm>
            <a:off x="17968539" y="11444288"/>
            <a:ext cx="6350" cy="14288"/>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1" y="2"/>
                  <a:pt x="0" y="3"/>
                  <a:pt x="0" y="5"/>
                </a:cubicBezTo>
                <a:cubicBezTo>
                  <a:pt x="0" y="3"/>
                  <a:pt x="1"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114">
            <a:extLst>
              <a:ext uri="{FF2B5EF4-FFF2-40B4-BE49-F238E27FC236}">
                <a16:creationId xmlns:a16="http://schemas.microsoft.com/office/drawing/2014/main" id="{7FBFF43C-F653-849B-4DE2-D39F46E08722}"/>
              </a:ext>
            </a:extLst>
          </p:cNvPr>
          <p:cNvSpPr>
            <a:spLocks/>
          </p:cNvSpPr>
          <p:nvPr/>
        </p:nvSpPr>
        <p:spPr bwMode="auto">
          <a:xfrm>
            <a:off x="20341850" y="6137276"/>
            <a:ext cx="119064" cy="103188"/>
          </a:xfrm>
          <a:custGeom>
            <a:avLst/>
            <a:gdLst>
              <a:gd name="T0" fmla="*/ 0 w 38"/>
              <a:gd name="T1" fmla="*/ 18 h 33"/>
              <a:gd name="T2" fmla="*/ 7 w 38"/>
              <a:gd name="T3" fmla="*/ 25 h 33"/>
              <a:gd name="T4" fmla="*/ 10 w 38"/>
              <a:gd name="T5" fmla="*/ 25 h 33"/>
              <a:gd name="T6" fmla="*/ 10 w 38"/>
              <a:gd name="T7" fmla="*/ 20 h 33"/>
              <a:gd name="T8" fmla="*/ 12 w 38"/>
              <a:gd name="T9" fmla="*/ 19 h 33"/>
              <a:gd name="T10" fmla="*/ 18 w 38"/>
              <a:gd name="T11" fmla="*/ 21 h 33"/>
              <a:gd name="T12" fmla="*/ 21 w 38"/>
              <a:gd name="T13" fmla="*/ 27 h 33"/>
              <a:gd name="T14" fmla="*/ 23 w 38"/>
              <a:gd name="T15" fmla="*/ 28 h 33"/>
              <a:gd name="T16" fmla="*/ 28 w 38"/>
              <a:gd name="T17" fmla="*/ 33 h 33"/>
              <a:gd name="T18" fmla="*/ 30 w 38"/>
              <a:gd name="T19" fmla="*/ 30 h 33"/>
              <a:gd name="T20" fmla="*/ 33 w 38"/>
              <a:gd name="T21" fmla="*/ 27 h 33"/>
              <a:gd name="T22" fmla="*/ 35 w 38"/>
              <a:gd name="T23" fmla="*/ 12 h 33"/>
              <a:gd name="T24" fmla="*/ 30 w 38"/>
              <a:gd name="T25" fmla="*/ 5 h 33"/>
              <a:gd name="T26" fmla="*/ 26 w 38"/>
              <a:gd name="T27" fmla="*/ 2 h 33"/>
              <a:gd name="T28" fmla="*/ 17 w 38"/>
              <a:gd name="T29" fmla="*/ 0 h 33"/>
              <a:gd name="T30" fmla="*/ 13 w 38"/>
              <a:gd name="T31" fmla="*/ 4 h 33"/>
              <a:gd name="T32" fmla="*/ 8 w 38"/>
              <a:gd name="T33" fmla="*/ 7 h 33"/>
              <a:gd name="T34" fmla="*/ 7 w 38"/>
              <a:gd name="T35" fmla="*/ 10 h 33"/>
              <a:gd name="T36" fmla="*/ 3 w 38"/>
              <a:gd name="T37" fmla="*/ 11 h 33"/>
              <a:gd name="T38" fmla="*/ 0 w 38"/>
              <a:gd name="T39"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3">
                <a:moveTo>
                  <a:pt x="0" y="18"/>
                </a:moveTo>
                <a:cubicBezTo>
                  <a:pt x="7" y="25"/>
                  <a:pt x="7" y="25"/>
                  <a:pt x="7" y="25"/>
                </a:cubicBezTo>
                <a:cubicBezTo>
                  <a:pt x="10" y="25"/>
                  <a:pt x="10" y="25"/>
                  <a:pt x="10" y="25"/>
                </a:cubicBezTo>
                <a:cubicBezTo>
                  <a:pt x="10" y="20"/>
                  <a:pt x="10" y="20"/>
                  <a:pt x="10" y="20"/>
                </a:cubicBezTo>
                <a:cubicBezTo>
                  <a:pt x="12" y="19"/>
                  <a:pt x="12" y="19"/>
                  <a:pt x="12" y="19"/>
                </a:cubicBezTo>
                <a:cubicBezTo>
                  <a:pt x="18" y="21"/>
                  <a:pt x="18" y="21"/>
                  <a:pt x="18" y="21"/>
                </a:cubicBezTo>
                <a:cubicBezTo>
                  <a:pt x="21" y="27"/>
                  <a:pt x="21" y="27"/>
                  <a:pt x="21" y="27"/>
                </a:cubicBezTo>
                <a:cubicBezTo>
                  <a:pt x="23" y="28"/>
                  <a:pt x="23" y="28"/>
                  <a:pt x="23" y="28"/>
                </a:cubicBezTo>
                <a:cubicBezTo>
                  <a:pt x="28" y="33"/>
                  <a:pt x="28" y="33"/>
                  <a:pt x="28" y="33"/>
                </a:cubicBezTo>
                <a:cubicBezTo>
                  <a:pt x="29" y="32"/>
                  <a:pt x="29" y="31"/>
                  <a:pt x="30" y="30"/>
                </a:cubicBezTo>
                <a:cubicBezTo>
                  <a:pt x="31" y="29"/>
                  <a:pt x="32" y="28"/>
                  <a:pt x="33" y="27"/>
                </a:cubicBezTo>
                <a:cubicBezTo>
                  <a:pt x="38" y="23"/>
                  <a:pt x="37" y="18"/>
                  <a:pt x="35" y="12"/>
                </a:cubicBezTo>
                <a:cubicBezTo>
                  <a:pt x="33" y="10"/>
                  <a:pt x="32" y="7"/>
                  <a:pt x="30" y="5"/>
                </a:cubicBezTo>
                <a:cubicBezTo>
                  <a:pt x="29" y="4"/>
                  <a:pt x="27" y="2"/>
                  <a:pt x="26" y="2"/>
                </a:cubicBezTo>
                <a:cubicBezTo>
                  <a:pt x="23" y="1"/>
                  <a:pt x="20" y="0"/>
                  <a:pt x="17" y="0"/>
                </a:cubicBezTo>
                <a:cubicBezTo>
                  <a:pt x="13" y="4"/>
                  <a:pt x="13" y="4"/>
                  <a:pt x="13" y="4"/>
                </a:cubicBezTo>
                <a:cubicBezTo>
                  <a:pt x="8" y="7"/>
                  <a:pt x="8" y="7"/>
                  <a:pt x="8" y="7"/>
                </a:cubicBezTo>
                <a:cubicBezTo>
                  <a:pt x="7" y="10"/>
                  <a:pt x="7" y="10"/>
                  <a:pt x="7" y="10"/>
                </a:cubicBezTo>
                <a:cubicBezTo>
                  <a:pt x="3" y="11"/>
                  <a:pt x="3" y="11"/>
                  <a:pt x="3" y="11"/>
                </a:cubicBezTo>
                <a:lnTo>
                  <a:pt x="0" y="1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15">
            <a:extLst>
              <a:ext uri="{FF2B5EF4-FFF2-40B4-BE49-F238E27FC236}">
                <a16:creationId xmlns:a16="http://schemas.microsoft.com/office/drawing/2014/main" id="{4B94DCB6-1A31-7977-07E1-BC384E7BECA0}"/>
              </a:ext>
            </a:extLst>
          </p:cNvPr>
          <p:cNvSpPr>
            <a:spLocks/>
          </p:cNvSpPr>
          <p:nvPr/>
        </p:nvSpPr>
        <p:spPr bwMode="auto">
          <a:xfrm>
            <a:off x="20216439" y="6134100"/>
            <a:ext cx="222250" cy="282576"/>
          </a:xfrm>
          <a:custGeom>
            <a:avLst/>
            <a:gdLst>
              <a:gd name="T0" fmla="*/ 68 w 71"/>
              <a:gd name="T1" fmla="*/ 39 h 90"/>
              <a:gd name="T2" fmla="*/ 68 w 71"/>
              <a:gd name="T3" fmla="*/ 34 h 90"/>
              <a:gd name="T4" fmla="*/ 68 w 71"/>
              <a:gd name="T5" fmla="*/ 34 h 90"/>
              <a:gd name="T6" fmla="*/ 63 w 71"/>
              <a:gd name="T7" fmla="*/ 29 h 90"/>
              <a:gd name="T8" fmla="*/ 61 w 71"/>
              <a:gd name="T9" fmla="*/ 28 h 90"/>
              <a:gd name="T10" fmla="*/ 58 w 71"/>
              <a:gd name="T11" fmla="*/ 22 h 90"/>
              <a:gd name="T12" fmla="*/ 52 w 71"/>
              <a:gd name="T13" fmla="*/ 20 h 90"/>
              <a:gd name="T14" fmla="*/ 50 w 71"/>
              <a:gd name="T15" fmla="*/ 21 h 90"/>
              <a:gd name="T16" fmla="*/ 50 w 71"/>
              <a:gd name="T17" fmla="*/ 26 h 90"/>
              <a:gd name="T18" fmla="*/ 47 w 71"/>
              <a:gd name="T19" fmla="*/ 26 h 90"/>
              <a:gd name="T20" fmla="*/ 40 w 71"/>
              <a:gd name="T21" fmla="*/ 19 h 90"/>
              <a:gd name="T22" fmla="*/ 43 w 71"/>
              <a:gd name="T23" fmla="*/ 12 h 90"/>
              <a:gd name="T24" fmla="*/ 47 w 71"/>
              <a:gd name="T25" fmla="*/ 11 h 90"/>
              <a:gd name="T26" fmla="*/ 48 w 71"/>
              <a:gd name="T27" fmla="*/ 8 h 90"/>
              <a:gd name="T28" fmla="*/ 53 w 71"/>
              <a:gd name="T29" fmla="*/ 5 h 90"/>
              <a:gd name="T30" fmla="*/ 57 w 71"/>
              <a:gd name="T31" fmla="*/ 1 h 90"/>
              <a:gd name="T32" fmla="*/ 49 w 71"/>
              <a:gd name="T33" fmla="*/ 0 h 90"/>
              <a:gd name="T34" fmla="*/ 45 w 71"/>
              <a:gd name="T35" fmla="*/ 1 h 90"/>
              <a:gd name="T36" fmla="*/ 34 w 71"/>
              <a:gd name="T37" fmla="*/ 9 h 90"/>
              <a:gd name="T38" fmla="*/ 30 w 71"/>
              <a:gd name="T39" fmla="*/ 18 h 90"/>
              <a:gd name="T40" fmla="*/ 27 w 71"/>
              <a:gd name="T41" fmla="*/ 20 h 90"/>
              <a:gd name="T42" fmla="*/ 15 w 71"/>
              <a:gd name="T43" fmla="*/ 21 h 90"/>
              <a:gd name="T44" fmla="*/ 10 w 71"/>
              <a:gd name="T45" fmla="*/ 25 h 90"/>
              <a:gd name="T46" fmla="*/ 10 w 71"/>
              <a:gd name="T47" fmla="*/ 37 h 90"/>
              <a:gd name="T48" fmla="*/ 13 w 71"/>
              <a:gd name="T49" fmla="*/ 46 h 90"/>
              <a:gd name="T50" fmla="*/ 14 w 71"/>
              <a:gd name="T51" fmla="*/ 58 h 90"/>
              <a:gd name="T52" fmla="*/ 7 w 71"/>
              <a:gd name="T53" fmla="*/ 68 h 90"/>
              <a:gd name="T54" fmla="*/ 4 w 71"/>
              <a:gd name="T55" fmla="*/ 71 h 90"/>
              <a:gd name="T56" fmla="*/ 7 w 71"/>
              <a:gd name="T57" fmla="*/ 85 h 90"/>
              <a:gd name="T58" fmla="*/ 27 w 71"/>
              <a:gd name="T59" fmla="*/ 88 h 90"/>
              <a:gd name="T60" fmla="*/ 38 w 71"/>
              <a:gd name="T61" fmla="*/ 83 h 90"/>
              <a:gd name="T62" fmla="*/ 57 w 71"/>
              <a:gd name="T63" fmla="*/ 75 h 90"/>
              <a:gd name="T64" fmla="*/ 64 w 71"/>
              <a:gd name="T65" fmla="*/ 71 h 90"/>
              <a:gd name="T66" fmla="*/ 69 w 71"/>
              <a:gd name="T67" fmla="*/ 45 h 90"/>
              <a:gd name="T68" fmla="*/ 68 w 71"/>
              <a:gd name="T69"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90">
                <a:moveTo>
                  <a:pt x="68" y="39"/>
                </a:moveTo>
                <a:cubicBezTo>
                  <a:pt x="67" y="37"/>
                  <a:pt x="68" y="35"/>
                  <a:pt x="68" y="34"/>
                </a:cubicBezTo>
                <a:cubicBezTo>
                  <a:pt x="68" y="34"/>
                  <a:pt x="68" y="34"/>
                  <a:pt x="68" y="34"/>
                </a:cubicBezTo>
                <a:cubicBezTo>
                  <a:pt x="63" y="29"/>
                  <a:pt x="63" y="29"/>
                  <a:pt x="63" y="29"/>
                </a:cubicBezTo>
                <a:cubicBezTo>
                  <a:pt x="61" y="28"/>
                  <a:pt x="61" y="28"/>
                  <a:pt x="61" y="28"/>
                </a:cubicBezTo>
                <a:cubicBezTo>
                  <a:pt x="58" y="22"/>
                  <a:pt x="58" y="22"/>
                  <a:pt x="58" y="22"/>
                </a:cubicBezTo>
                <a:cubicBezTo>
                  <a:pt x="52" y="20"/>
                  <a:pt x="52" y="20"/>
                  <a:pt x="52" y="20"/>
                </a:cubicBezTo>
                <a:cubicBezTo>
                  <a:pt x="50" y="21"/>
                  <a:pt x="50" y="21"/>
                  <a:pt x="50" y="21"/>
                </a:cubicBezTo>
                <a:cubicBezTo>
                  <a:pt x="50" y="26"/>
                  <a:pt x="50" y="26"/>
                  <a:pt x="50" y="26"/>
                </a:cubicBezTo>
                <a:cubicBezTo>
                  <a:pt x="47" y="26"/>
                  <a:pt x="47" y="26"/>
                  <a:pt x="47" y="26"/>
                </a:cubicBezTo>
                <a:cubicBezTo>
                  <a:pt x="40" y="19"/>
                  <a:pt x="40" y="19"/>
                  <a:pt x="40" y="19"/>
                </a:cubicBezTo>
                <a:cubicBezTo>
                  <a:pt x="43" y="12"/>
                  <a:pt x="43" y="12"/>
                  <a:pt x="43" y="12"/>
                </a:cubicBezTo>
                <a:cubicBezTo>
                  <a:pt x="47" y="11"/>
                  <a:pt x="47" y="11"/>
                  <a:pt x="47" y="11"/>
                </a:cubicBezTo>
                <a:cubicBezTo>
                  <a:pt x="48" y="8"/>
                  <a:pt x="48" y="8"/>
                  <a:pt x="48" y="8"/>
                </a:cubicBezTo>
                <a:cubicBezTo>
                  <a:pt x="53" y="5"/>
                  <a:pt x="53" y="5"/>
                  <a:pt x="53" y="5"/>
                </a:cubicBezTo>
                <a:cubicBezTo>
                  <a:pt x="57" y="1"/>
                  <a:pt x="57" y="1"/>
                  <a:pt x="57" y="1"/>
                </a:cubicBezTo>
                <a:cubicBezTo>
                  <a:pt x="55" y="1"/>
                  <a:pt x="52" y="0"/>
                  <a:pt x="49" y="0"/>
                </a:cubicBezTo>
                <a:cubicBezTo>
                  <a:pt x="48" y="0"/>
                  <a:pt x="46" y="0"/>
                  <a:pt x="45" y="1"/>
                </a:cubicBezTo>
                <a:cubicBezTo>
                  <a:pt x="40" y="1"/>
                  <a:pt x="36" y="4"/>
                  <a:pt x="34" y="9"/>
                </a:cubicBezTo>
                <a:cubicBezTo>
                  <a:pt x="33" y="12"/>
                  <a:pt x="32" y="15"/>
                  <a:pt x="30" y="18"/>
                </a:cubicBezTo>
                <a:cubicBezTo>
                  <a:pt x="30" y="19"/>
                  <a:pt x="28" y="20"/>
                  <a:pt x="27" y="20"/>
                </a:cubicBezTo>
                <a:cubicBezTo>
                  <a:pt x="23" y="21"/>
                  <a:pt x="19" y="21"/>
                  <a:pt x="15" y="21"/>
                </a:cubicBezTo>
                <a:cubicBezTo>
                  <a:pt x="12" y="21"/>
                  <a:pt x="10" y="23"/>
                  <a:pt x="10" y="25"/>
                </a:cubicBezTo>
                <a:cubicBezTo>
                  <a:pt x="10" y="29"/>
                  <a:pt x="11" y="33"/>
                  <a:pt x="10" y="37"/>
                </a:cubicBezTo>
                <a:cubicBezTo>
                  <a:pt x="9" y="41"/>
                  <a:pt x="10" y="44"/>
                  <a:pt x="13" y="46"/>
                </a:cubicBezTo>
                <a:cubicBezTo>
                  <a:pt x="16" y="50"/>
                  <a:pt x="16" y="54"/>
                  <a:pt x="14" y="58"/>
                </a:cubicBezTo>
                <a:cubicBezTo>
                  <a:pt x="12" y="61"/>
                  <a:pt x="10" y="65"/>
                  <a:pt x="7" y="68"/>
                </a:cubicBezTo>
                <a:cubicBezTo>
                  <a:pt x="7" y="69"/>
                  <a:pt x="5" y="70"/>
                  <a:pt x="4" y="71"/>
                </a:cubicBezTo>
                <a:cubicBezTo>
                  <a:pt x="0" y="75"/>
                  <a:pt x="2" y="82"/>
                  <a:pt x="7" y="85"/>
                </a:cubicBezTo>
                <a:cubicBezTo>
                  <a:pt x="13" y="90"/>
                  <a:pt x="20" y="90"/>
                  <a:pt x="27" y="88"/>
                </a:cubicBezTo>
                <a:cubicBezTo>
                  <a:pt x="31" y="87"/>
                  <a:pt x="35" y="85"/>
                  <a:pt x="38" y="83"/>
                </a:cubicBezTo>
                <a:cubicBezTo>
                  <a:pt x="44" y="79"/>
                  <a:pt x="50" y="76"/>
                  <a:pt x="57" y="75"/>
                </a:cubicBezTo>
                <a:cubicBezTo>
                  <a:pt x="60" y="75"/>
                  <a:pt x="62" y="73"/>
                  <a:pt x="64" y="71"/>
                </a:cubicBezTo>
                <a:cubicBezTo>
                  <a:pt x="69" y="63"/>
                  <a:pt x="71" y="54"/>
                  <a:pt x="69" y="45"/>
                </a:cubicBezTo>
                <a:cubicBezTo>
                  <a:pt x="68" y="43"/>
                  <a:pt x="68" y="41"/>
                  <a:pt x="68" y="3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116">
            <a:extLst>
              <a:ext uri="{FF2B5EF4-FFF2-40B4-BE49-F238E27FC236}">
                <a16:creationId xmlns:a16="http://schemas.microsoft.com/office/drawing/2014/main" id="{3546CCB3-B682-A4F5-E85E-3BD0FB6FAB01}"/>
              </a:ext>
            </a:extLst>
          </p:cNvPr>
          <p:cNvSpPr>
            <a:spLocks/>
          </p:cNvSpPr>
          <p:nvPr/>
        </p:nvSpPr>
        <p:spPr bwMode="auto">
          <a:xfrm>
            <a:off x="20397412" y="6137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117">
            <a:extLst>
              <a:ext uri="{FF2B5EF4-FFF2-40B4-BE49-F238E27FC236}">
                <a16:creationId xmlns:a16="http://schemas.microsoft.com/office/drawing/2014/main" id="{003F01D4-CD3B-B600-6BCA-E27835187B36}"/>
              </a:ext>
            </a:extLst>
          </p:cNvPr>
          <p:cNvSpPr>
            <a:spLocks/>
          </p:cNvSpPr>
          <p:nvPr/>
        </p:nvSpPr>
        <p:spPr bwMode="auto">
          <a:xfrm>
            <a:off x="20435513" y="6224589"/>
            <a:ext cx="9526" cy="6350"/>
          </a:xfrm>
          <a:custGeom>
            <a:avLst/>
            <a:gdLst>
              <a:gd name="T0" fmla="*/ 0 w 3"/>
              <a:gd name="T1" fmla="*/ 2 h 2"/>
              <a:gd name="T2" fmla="*/ 3 w 3"/>
              <a:gd name="T3" fmla="*/ 0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1" y="1"/>
                  <a:pt x="2" y="0"/>
                  <a:pt x="3" y="0"/>
                </a:cubicBezTo>
                <a:cubicBezTo>
                  <a:pt x="3" y="0"/>
                  <a:pt x="3" y="0"/>
                  <a:pt x="3" y="0"/>
                </a:cubicBezTo>
                <a:cubicBezTo>
                  <a:pt x="2" y="0"/>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118">
            <a:extLst>
              <a:ext uri="{FF2B5EF4-FFF2-40B4-BE49-F238E27FC236}">
                <a16:creationId xmlns:a16="http://schemas.microsoft.com/office/drawing/2014/main" id="{684F813F-F3BC-EF64-E941-CC63A96FBA2B}"/>
              </a:ext>
            </a:extLst>
          </p:cNvPr>
          <p:cNvSpPr>
            <a:spLocks noEditPoints="1"/>
          </p:cNvSpPr>
          <p:nvPr/>
        </p:nvSpPr>
        <p:spPr bwMode="auto">
          <a:xfrm>
            <a:off x="20394238" y="5851527"/>
            <a:ext cx="420688" cy="681038"/>
          </a:xfrm>
          <a:custGeom>
            <a:avLst/>
            <a:gdLst>
              <a:gd name="T0" fmla="*/ 13 w 134"/>
              <a:gd name="T1" fmla="*/ 78 h 217"/>
              <a:gd name="T2" fmla="*/ 13 w 134"/>
              <a:gd name="T3" fmla="*/ 78 h 217"/>
              <a:gd name="T4" fmla="*/ 8 w 134"/>
              <a:gd name="T5" fmla="*/ 79 h 217"/>
              <a:gd name="T6" fmla="*/ 13 w 134"/>
              <a:gd name="T7" fmla="*/ 78 h 217"/>
              <a:gd name="T8" fmla="*/ 8 w 134"/>
              <a:gd name="T9" fmla="*/ 79 h 217"/>
              <a:gd name="T10" fmla="*/ 52 w 134"/>
              <a:gd name="T11" fmla="*/ 2 h 217"/>
              <a:gd name="T12" fmla="*/ 53 w 134"/>
              <a:gd name="T13" fmla="*/ 2 h 217"/>
              <a:gd name="T14" fmla="*/ 1 w 134"/>
              <a:gd name="T15" fmla="*/ 32 h 217"/>
              <a:gd name="T16" fmla="*/ 0 w 134"/>
              <a:gd name="T17" fmla="*/ 31 h 217"/>
              <a:gd name="T18" fmla="*/ 35 w 134"/>
              <a:gd name="T19" fmla="*/ 116 h 217"/>
              <a:gd name="T20" fmla="*/ 34 w 134"/>
              <a:gd name="T21" fmla="*/ 118 h 217"/>
              <a:gd name="T22" fmla="*/ 35 w 134"/>
              <a:gd name="T23" fmla="*/ 116 h 217"/>
              <a:gd name="T24" fmla="*/ 10 w 134"/>
              <a:gd name="T25" fmla="*/ 17 h 217"/>
              <a:gd name="T26" fmla="*/ 1 w 134"/>
              <a:gd name="T27" fmla="*/ 24 h 217"/>
              <a:gd name="T28" fmla="*/ 4 w 134"/>
              <a:gd name="T29" fmla="*/ 30 h 217"/>
              <a:gd name="T30" fmla="*/ 129 w 134"/>
              <a:gd name="T31" fmla="*/ 164 h 217"/>
              <a:gd name="T32" fmla="*/ 109 w 134"/>
              <a:gd name="T33" fmla="*/ 144 h 217"/>
              <a:gd name="T34" fmla="*/ 108 w 134"/>
              <a:gd name="T35" fmla="*/ 145 h 217"/>
              <a:gd name="T36" fmla="*/ 109 w 134"/>
              <a:gd name="T37" fmla="*/ 144 h 217"/>
              <a:gd name="T38" fmla="*/ 99 w 134"/>
              <a:gd name="T39" fmla="*/ 119 h 217"/>
              <a:gd name="T40" fmla="*/ 80 w 134"/>
              <a:gd name="T41" fmla="*/ 93 h 217"/>
              <a:gd name="T42" fmla="*/ 59 w 134"/>
              <a:gd name="T43" fmla="*/ 69 h 217"/>
              <a:gd name="T44" fmla="*/ 71 w 134"/>
              <a:gd name="T45" fmla="*/ 41 h 217"/>
              <a:gd name="T46" fmla="*/ 62 w 134"/>
              <a:gd name="T47" fmla="*/ 32 h 217"/>
              <a:gd name="T48" fmla="*/ 45 w 134"/>
              <a:gd name="T49" fmla="*/ 30 h 217"/>
              <a:gd name="T50" fmla="*/ 53 w 134"/>
              <a:gd name="T51" fmla="*/ 18 h 217"/>
              <a:gd name="T52" fmla="*/ 49 w 134"/>
              <a:gd name="T53" fmla="*/ 11 h 217"/>
              <a:gd name="T54" fmla="*/ 26 w 134"/>
              <a:gd name="T55" fmla="*/ 17 h 217"/>
              <a:gd name="T56" fmla="*/ 12 w 134"/>
              <a:gd name="T57" fmla="*/ 36 h 217"/>
              <a:gd name="T58" fmla="*/ 12 w 134"/>
              <a:gd name="T59" fmla="*/ 60 h 217"/>
              <a:gd name="T60" fmla="*/ 16 w 134"/>
              <a:gd name="T61" fmla="*/ 73 h 217"/>
              <a:gd name="T62" fmla="*/ 16 w 134"/>
              <a:gd name="T63" fmla="*/ 81 h 217"/>
              <a:gd name="T64" fmla="*/ 26 w 134"/>
              <a:gd name="T65" fmla="*/ 85 h 217"/>
              <a:gd name="T66" fmla="*/ 28 w 134"/>
              <a:gd name="T67" fmla="*/ 87 h 217"/>
              <a:gd name="T68" fmla="*/ 33 w 134"/>
              <a:gd name="T69" fmla="*/ 104 h 217"/>
              <a:gd name="T70" fmla="*/ 45 w 134"/>
              <a:gd name="T71" fmla="*/ 104 h 217"/>
              <a:gd name="T72" fmla="*/ 53 w 134"/>
              <a:gd name="T73" fmla="*/ 118 h 217"/>
              <a:gd name="T74" fmla="*/ 40 w 134"/>
              <a:gd name="T75" fmla="*/ 138 h 217"/>
              <a:gd name="T76" fmla="*/ 35 w 134"/>
              <a:gd name="T77" fmla="*/ 139 h 217"/>
              <a:gd name="T78" fmla="*/ 38 w 134"/>
              <a:gd name="T79" fmla="*/ 162 h 217"/>
              <a:gd name="T80" fmla="*/ 27 w 134"/>
              <a:gd name="T81" fmla="*/ 171 h 217"/>
              <a:gd name="T82" fmla="*/ 29 w 134"/>
              <a:gd name="T83" fmla="*/ 178 h 217"/>
              <a:gd name="T84" fmla="*/ 53 w 134"/>
              <a:gd name="T85" fmla="*/ 188 h 217"/>
              <a:gd name="T86" fmla="*/ 34 w 134"/>
              <a:gd name="T87" fmla="*/ 196 h 217"/>
              <a:gd name="T88" fmla="*/ 20 w 134"/>
              <a:gd name="T89" fmla="*/ 215 h 217"/>
              <a:gd name="T90" fmla="*/ 27 w 134"/>
              <a:gd name="T91" fmla="*/ 216 h 217"/>
              <a:gd name="T92" fmla="*/ 55 w 134"/>
              <a:gd name="T93" fmla="*/ 206 h 217"/>
              <a:gd name="T94" fmla="*/ 83 w 134"/>
              <a:gd name="T95" fmla="*/ 202 h 217"/>
              <a:gd name="T96" fmla="*/ 127 w 134"/>
              <a:gd name="T97" fmla="*/ 189 h 217"/>
              <a:gd name="T98" fmla="*/ 123 w 134"/>
              <a:gd name="T99" fmla="*/ 181 h 217"/>
              <a:gd name="T100" fmla="*/ 129 w 134"/>
              <a:gd name="T101" fmla="*/ 16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217">
                <a:moveTo>
                  <a:pt x="13" y="78"/>
                </a:moveTo>
                <a:cubicBezTo>
                  <a:pt x="13" y="78"/>
                  <a:pt x="13" y="78"/>
                  <a:pt x="13" y="78"/>
                </a:cubicBezTo>
                <a:cubicBezTo>
                  <a:pt x="13" y="78"/>
                  <a:pt x="13" y="78"/>
                  <a:pt x="13" y="78"/>
                </a:cubicBezTo>
                <a:cubicBezTo>
                  <a:pt x="13" y="78"/>
                  <a:pt x="13" y="78"/>
                  <a:pt x="13" y="78"/>
                </a:cubicBezTo>
                <a:cubicBezTo>
                  <a:pt x="13" y="78"/>
                  <a:pt x="13" y="78"/>
                  <a:pt x="13" y="78"/>
                </a:cubicBezTo>
                <a:close/>
                <a:moveTo>
                  <a:pt x="8" y="79"/>
                </a:moveTo>
                <a:cubicBezTo>
                  <a:pt x="8" y="81"/>
                  <a:pt x="10" y="82"/>
                  <a:pt x="11" y="81"/>
                </a:cubicBezTo>
                <a:cubicBezTo>
                  <a:pt x="12" y="80"/>
                  <a:pt x="12" y="79"/>
                  <a:pt x="13" y="78"/>
                </a:cubicBezTo>
                <a:cubicBezTo>
                  <a:pt x="12" y="78"/>
                  <a:pt x="10" y="78"/>
                  <a:pt x="9" y="78"/>
                </a:cubicBezTo>
                <a:cubicBezTo>
                  <a:pt x="9" y="78"/>
                  <a:pt x="8" y="79"/>
                  <a:pt x="8" y="79"/>
                </a:cubicBezTo>
                <a:close/>
                <a:moveTo>
                  <a:pt x="53" y="2"/>
                </a:moveTo>
                <a:cubicBezTo>
                  <a:pt x="53" y="0"/>
                  <a:pt x="52" y="0"/>
                  <a:pt x="52" y="2"/>
                </a:cubicBezTo>
                <a:cubicBezTo>
                  <a:pt x="51" y="2"/>
                  <a:pt x="52" y="3"/>
                  <a:pt x="52" y="3"/>
                </a:cubicBezTo>
                <a:cubicBezTo>
                  <a:pt x="53" y="3"/>
                  <a:pt x="53" y="3"/>
                  <a:pt x="53" y="2"/>
                </a:cubicBezTo>
                <a:close/>
                <a:moveTo>
                  <a:pt x="0" y="32"/>
                </a:moveTo>
                <a:cubicBezTo>
                  <a:pt x="1" y="32"/>
                  <a:pt x="1" y="32"/>
                  <a:pt x="1" y="32"/>
                </a:cubicBezTo>
                <a:cubicBezTo>
                  <a:pt x="1" y="32"/>
                  <a:pt x="1" y="31"/>
                  <a:pt x="1" y="31"/>
                </a:cubicBezTo>
                <a:cubicBezTo>
                  <a:pt x="1" y="31"/>
                  <a:pt x="0" y="31"/>
                  <a:pt x="0" y="31"/>
                </a:cubicBezTo>
                <a:lnTo>
                  <a:pt x="0" y="32"/>
                </a:lnTo>
                <a:close/>
                <a:moveTo>
                  <a:pt x="35" y="116"/>
                </a:moveTo>
                <a:cubicBezTo>
                  <a:pt x="34" y="116"/>
                  <a:pt x="33" y="116"/>
                  <a:pt x="33" y="117"/>
                </a:cubicBezTo>
                <a:cubicBezTo>
                  <a:pt x="32" y="118"/>
                  <a:pt x="32" y="118"/>
                  <a:pt x="34" y="118"/>
                </a:cubicBezTo>
                <a:cubicBezTo>
                  <a:pt x="35" y="118"/>
                  <a:pt x="35" y="118"/>
                  <a:pt x="36" y="118"/>
                </a:cubicBezTo>
                <a:cubicBezTo>
                  <a:pt x="35" y="117"/>
                  <a:pt x="35" y="116"/>
                  <a:pt x="35" y="116"/>
                </a:cubicBezTo>
                <a:close/>
                <a:moveTo>
                  <a:pt x="11" y="20"/>
                </a:moveTo>
                <a:cubicBezTo>
                  <a:pt x="12" y="19"/>
                  <a:pt x="11" y="18"/>
                  <a:pt x="10" y="17"/>
                </a:cubicBezTo>
                <a:cubicBezTo>
                  <a:pt x="9" y="17"/>
                  <a:pt x="9" y="17"/>
                  <a:pt x="8" y="17"/>
                </a:cubicBezTo>
                <a:cubicBezTo>
                  <a:pt x="4" y="18"/>
                  <a:pt x="2" y="20"/>
                  <a:pt x="1" y="24"/>
                </a:cubicBezTo>
                <a:cubicBezTo>
                  <a:pt x="0" y="26"/>
                  <a:pt x="1" y="29"/>
                  <a:pt x="1" y="31"/>
                </a:cubicBezTo>
                <a:cubicBezTo>
                  <a:pt x="2" y="31"/>
                  <a:pt x="3" y="30"/>
                  <a:pt x="4" y="30"/>
                </a:cubicBezTo>
                <a:cubicBezTo>
                  <a:pt x="8" y="28"/>
                  <a:pt x="10" y="24"/>
                  <a:pt x="11" y="20"/>
                </a:cubicBezTo>
                <a:close/>
                <a:moveTo>
                  <a:pt x="129" y="164"/>
                </a:moveTo>
                <a:cubicBezTo>
                  <a:pt x="134" y="155"/>
                  <a:pt x="129" y="145"/>
                  <a:pt x="119" y="144"/>
                </a:cubicBezTo>
                <a:cubicBezTo>
                  <a:pt x="115" y="144"/>
                  <a:pt x="112" y="144"/>
                  <a:pt x="109" y="144"/>
                </a:cubicBezTo>
                <a:cubicBezTo>
                  <a:pt x="109" y="144"/>
                  <a:pt x="109" y="144"/>
                  <a:pt x="109" y="144"/>
                </a:cubicBezTo>
                <a:cubicBezTo>
                  <a:pt x="108" y="145"/>
                  <a:pt x="108" y="145"/>
                  <a:pt x="108" y="145"/>
                </a:cubicBezTo>
                <a:cubicBezTo>
                  <a:pt x="108" y="144"/>
                  <a:pt x="108" y="144"/>
                  <a:pt x="108" y="144"/>
                </a:cubicBezTo>
                <a:cubicBezTo>
                  <a:pt x="109" y="144"/>
                  <a:pt x="109" y="144"/>
                  <a:pt x="109" y="144"/>
                </a:cubicBezTo>
                <a:cubicBezTo>
                  <a:pt x="109" y="142"/>
                  <a:pt x="109" y="139"/>
                  <a:pt x="108" y="138"/>
                </a:cubicBezTo>
                <a:cubicBezTo>
                  <a:pt x="104" y="132"/>
                  <a:pt x="102" y="126"/>
                  <a:pt x="99" y="119"/>
                </a:cubicBezTo>
                <a:cubicBezTo>
                  <a:pt x="98" y="115"/>
                  <a:pt x="96" y="111"/>
                  <a:pt x="92" y="109"/>
                </a:cubicBezTo>
                <a:cubicBezTo>
                  <a:pt x="85" y="106"/>
                  <a:pt x="82" y="100"/>
                  <a:pt x="80" y="93"/>
                </a:cubicBezTo>
                <a:cubicBezTo>
                  <a:pt x="77" y="83"/>
                  <a:pt x="71" y="76"/>
                  <a:pt x="61" y="73"/>
                </a:cubicBezTo>
                <a:cubicBezTo>
                  <a:pt x="59" y="72"/>
                  <a:pt x="59" y="71"/>
                  <a:pt x="59" y="69"/>
                </a:cubicBezTo>
                <a:cubicBezTo>
                  <a:pt x="61" y="66"/>
                  <a:pt x="61" y="63"/>
                  <a:pt x="63" y="60"/>
                </a:cubicBezTo>
                <a:cubicBezTo>
                  <a:pt x="67" y="54"/>
                  <a:pt x="70" y="48"/>
                  <a:pt x="71" y="41"/>
                </a:cubicBezTo>
                <a:cubicBezTo>
                  <a:pt x="72" y="38"/>
                  <a:pt x="69" y="34"/>
                  <a:pt x="66" y="33"/>
                </a:cubicBezTo>
                <a:cubicBezTo>
                  <a:pt x="65" y="33"/>
                  <a:pt x="63" y="32"/>
                  <a:pt x="62" y="32"/>
                </a:cubicBezTo>
                <a:cubicBezTo>
                  <a:pt x="57" y="32"/>
                  <a:pt x="52" y="33"/>
                  <a:pt x="47" y="32"/>
                </a:cubicBezTo>
                <a:cubicBezTo>
                  <a:pt x="46" y="32"/>
                  <a:pt x="45" y="31"/>
                  <a:pt x="45" y="30"/>
                </a:cubicBezTo>
                <a:cubicBezTo>
                  <a:pt x="44" y="30"/>
                  <a:pt x="45" y="29"/>
                  <a:pt x="45" y="28"/>
                </a:cubicBezTo>
                <a:cubicBezTo>
                  <a:pt x="48" y="25"/>
                  <a:pt x="50" y="22"/>
                  <a:pt x="53" y="18"/>
                </a:cubicBezTo>
                <a:cubicBezTo>
                  <a:pt x="53" y="17"/>
                  <a:pt x="53" y="16"/>
                  <a:pt x="53" y="14"/>
                </a:cubicBezTo>
                <a:cubicBezTo>
                  <a:pt x="53" y="13"/>
                  <a:pt x="51" y="11"/>
                  <a:pt x="49" y="11"/>
                </a:cubicBezTo>
                <a:cubicBezTo>
                  <a:pt x="43" y="11"/>
                  <a:pt x="38" y="12"/>
                  <a:pt x="32" y="12"/>
                </a:cubicBezTo>
                <a:cubicBezTo>
                  <a:pt x="29" y="12"/>
                  <a:pt x="27" y="14"/>
                  <a:pt x="26" y="17"/>
                </a:cubicBezTo>
                <a:cubicBezTo>
                  <a:pt x="22" y="23"/>
                  <a:pt x="19" y="29"/>
                  <a:pt x="16" y="35"/>
                </a:cubicBezTo>
                <a:cubicBezTo>
                  <a:pt x="15" y="37"/>
                  <a:pt x="14" y="36"/>
                  <a:pt x="12" y="36"/>
                </a:cubicBezTo>
                <a:cubicBezTo>
                  <a:pt x="6" y="36"/>
                  <a:pt x="4" y="40"/>
                  <a:pt x="8" y="43"/>
                </a:cubicBezTo>
                <a:cubicBezTo>
                  <a:pt x="13" y="49"/>
                  <a:pt x="14" y="54"/>
                  <a:pt x="12" y="60"/>
                </a:cubicBezTo>
                <a:cubicBezTo>
                  <a:pt x="12" y="62"/>
                  <a:pt x="13" y="64"/>
                  <a:pt x="15" y="66"/>
                </a:cubicBezTo>
                <a:cubicBezTo>
                  <a:pt x="18" y="68"/>
                  <a:pt x="18" y="70"/>
                  <a:pt x="16" y="73"/>
                </a:cubicBezTo>
                <a:cubicBezTo>
                  <a:pt x="15" y="74"/>
                  <a:pt x="14" y="76"/>
                  <a:pt x="13" y="78"/>
                </a:cubicBezTo>
                <a:cubicBezTo>
                  <a:pt x="14" y="79"/>
                  <a:pt x="15" y="80"/>
                  <a:pt x="16" y="81"/>
                </a:cubicBezTo>
                <a:cubicBezTo>
                  <a:pt x="16" y="82"/>
                  <a:pt x="17" y="83"/>
                  <a:pt x="17" y="84"/>
                </a:cubicBezTo>
                <a:cubicBezTo>
                  <a:pt x="20" y="90"/>
                  <a:pt x="21" y="90"/>
                  <a:pt x="26" y="85"/>
                </a:cubicBezTo>
                <a:cubicBezTo>
                  <a:pt x="27" y="84"/>
                  <a:pt x="27" y="84"/>
                  <a:pt x="28" y="83"/>
                </a:cubicBezTo>
                <a:cubicBezTo>
                  <a:pt x="28" y="84"/>
                  <a:pt x="29" y="86"/>
                  <a:pt x="28" y="87"/>
                </a:cubicBezTo>
                <a:cubicBezTo>
                  <a:pt x="28" y="90"/>
                  <a:pt x="27" y="94"/>
                  <a:pt x="27" y="97"/>
                </a:cubicBezTo>
                <a:cubicBezTo>
                  <a:pt x="26" y="101"/>
                  <a:pt x="29" y="104"/>
                  <a:pt x="33" y="104"/>
                </a:cubicBezTo>
                <a:cubicBezTo>
                  <a:pt x="33" y="104"/>
                  <a:pt x="34" y="104"/>
                  <a:pt x="35" y="104"/>
                </a:cubicBezTo>
                <a:cubicBezTo>
                  <a:pt x="38" y="104"/>
                  <a:pt x="42" y="103"/>
                  <a:pt x="45" y="104"/>
                </a:cubicBezTo>
                <a:cubicBezTo>
                  <a:pt x="49" y="105"/>
                  <a:pt x="47" y="110"/>
                  <a:pt x="49" y="113"/>
                </a:cubicBezTo>
                <a:cubicBezTo>
                  <a:pt x="50" y="115"/>
                  <a:pt x="51" y="117"/>
                  <a:pt x="53" y="118"/>
                </a:cubicBezTo>
                <a:cubicBezTo>
                  <a:pt x="56" y="120"/>
                  <a:pt x="56" y="123"/>
                  <a:pt x="56" y="127"/>
                </a:cubicBezTo>
                <a:cubicBezTo>
                  <a:pt x="53" y="138"/>
                  <a:pt x="51" y="139"/>
                  <a:pt x="40" y="138"/>
                </a:cubicBezTo>
                <a:cubicBezTo>
                  <a:pt x="39" y="138"/>
                  <a:pt x="39" y="137"/>
                  <a:pt x="38" y="137"/>
                </a:cubicBezTo>
                <a:cubicBezTo>
                  <a:pt x="36" y="137"/>
                  <a:pt x="35" y="138"/>
                  <a:pt x="35" y="139"/>
                </a:cubicBezTo>
                <a:cubicBezTo>
                  <a:pt x="36" y="145"/>
                  <a:pt x="34" y="150"/>
                  <a:pt x="39" y="155"/>
                </a:cubicBezTo>
                <a:cubicBezTo>
                  <a:pt x="41" y="157"/>
                  <a:pt x="40" y="161"/>
                  <a:pt x="38" y="162"/>
                </a:cubicBezTo>
                <a:cubicBezTo>
                  <a:pt x="36" y="164"/>
                  <a:pt x="34" y="166"/>
                  <a:pt x="32" y="167"/>
                </a:cubicBezTo>
                <a:cubicBezTo>
                  <a:pt x="30" y="169"/>
                  <a:pt x="28" y="170"/>
                  <a:pt x="27" y="171"/>
                </a:cubicBezTo>
                <a:cubicBezTo>
                  <a:pt x="26" y="172"/>
                  <a:pt x="26" y="174"/>
                  <a:pt x="26" y="175"/>
                </a:cubicBezTo>
                <a:cubicBezTo>
                  <a:pt x="26" y="176"/>
                  <a:pt x="28" y="178"/>
                  <a:pt x="29" y="178"/>
                </a:cubicBezTo>
                <a:cubicBezTo>
                  <a:pt x="37" y="179"/>
                  <a:pt x="45" y="182"/>
                  <a:pt x="52" y="186"/>
                </a:cubicBezTo>
                <a:cubicBezTo>
                  <a:pt x="52" y="187"/>
                  <a:pt x="53" y="187"/>
                  <a:pt x="53" y="188"/>
                </a:cubicBezTo>
                <a:cubicBezTo>
                  <a:pt x="52" y="188"/>
                  <a:pt x="51" y="189"/>
                  <a:pt x="50" y="189"/>
                </a:cubicBezTo>
                <a:cubicBezTo>
                  <a:pt x="43" y="188"/>
                  <a:pt x="38" y="190"/>
                  <a:pt x="34" y="196"/>
                </a:cubicBezTo>
                <a:cubicBezTo>
                  <a:pt x="30" y="203"/>
                  <a:pt x="24" y="207"/>
                  <a:pt x="20" y="213"/>
                </a:cubicBezTo>
                <a:cubicBezTo>
                  <a:pt x="19" y="214"/>
                  <a:pt x="20" y="215"/>
                  <a:pt x="20" y="215"/>
                </a:cubicBezTo>
                <a:cubicBezTo>
                  <a:pt x="20" y="216"/>
                  <a:pt x="21" y="217"/>
                  <a:pt x="21" y="217"/>
                </a:cubicBezTo>
                <a:cubicBezTo>
                  <a:pt x="23" y="216"/>
                  <a:pt x="25" y="217"/>
                  <a:pt x="27" y="216"/>
                </a:cubicBezTo>
                <a:cubicBezTo>
                  <a:pt x="31" y="214"/>
                  <a:pt x="35" y="211"/>
                  <a:pt x="39" y="212"/>
                </a:cubicBezTo>
                <a:cubicBezTo>
                  <a:pt x="46" y="213"/>
                  <a:pt x="51" y="212"/>
                  <a:pt x="55" y="206"/>
                </a:cubicBezTo>
                <a:cubicBezTo>
                  <a:pt x="56" y="204"/>
                  <a:pt x="60" y="203"/>
                  <a:pt x="62" y="204"/>
                </a:cubicBezTo>
                <a:cubicBezTo>
                  <a:pt x="69" y="204"/>
                  <a:pt x="76" y="204"/>
                  <a:pt x="83" y="202"/>
                </a:cubicBezTo>
                <a:cubicBezTo>
                  <a:pt x="91" y="201"/>
                  <a:pt x="99" y="199"/>
                  <a:pt x="108" y="199"/>
                </a:cubicBezTo>
                <a:cubicBezTo>
                  <a:pt x="116" y="199"/>
                  <a:pt x="122" y="195"/>
                  <a:pt x="127" y="189"/>
                </a:cubicBezTo>
                <a:cubicBezTo>
                  <a:pt x="128" y="188"/>
                  <a:pt x="128" y="185"/>
                  <a:pt x="127" y="183"/>
                </a:cubicBezTo>
                <a:cubicBezTo>
                  <a:pt x="126" y="182"/>
                  <a:pt x="124" y="182"/>
                  <a:pt x="123" y="181"/>
                </a:cubicBezTo>
                <a:cubicBezTo>
                  <a:pt x="121" y="180"/>
                  <a:pt x="120" y="178"/>
                  <a:pt x="121" y="176"/>
                </a:cubicBezTo>
                <a:cubicBezTo>
                  <a:pt x="124" y="172"/>
                  <a:pt x="127" y="169"/>
                  <a:pt x="129" y="16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119">
            <a:extLst>
              <a:ext uri="{FF2B5EF4-FFF2-40B4-BE49-F238E27FC236}">
                <a16:creationId xmlns:a16="http://schemas.microsoft.com/office/drawing/2014/main" id="{FE1CF4E2-A492-EF75-BE9F-83380EDD106A}"/>
              </a:ext>
            </a:extLst>
          </p:cNvPr>
          <p:cNvSpPr>
            <a:spLocks noEditPoints="1"/>
          </p:cNvSpPr>
          <p:nvPr/>
        </p:nvSpPr>
        <p:spPr bwMode="auto">
          <a:xfrm>
            <a:off x="20927638" y="3397251"/>
            <a:ext cx="1079500" cy="2538414"/>
          </a:xfrm>
          <a:custGeom>
            <a:avLst/>
            <a:gdLst>
              <a:gd name="T0" fmla="*/ 121 w 344"/>
              <a:gd name="T1" fmla="*/ 510 h 809"/>
              <a:gd name="T2" fmla="*/ 231 w 344"/>
              <a:gd name="T3" fmla="*/ 425 h 809"/>
              <a:gd name="T4" fmla="*/ 51 w 344"/>
              <a:gd name="T5" fmla="*/ 103 h 809"/>
              <a:gd name="T6" fmla="*/ 305 w 344"/>
              <a:gd name="T7" fmla="*/ 424 h 809"/>
              <a:gd name="T8" fmla="*/ 279 w 344"/>
              <a:gd name="T9" fmla="*/ 426 h 809"/>
              <a:gd name="T10" fmla="*/ 231 w 344"/>
              <a:gd name="T11" fmla="*/ 430 h 809"/>
              <a:gd name="T12" fmla="*/ 222 w 344"/>
              <a:gd name="T13" fmla="*/ 438 h 809"/>
              <a:gd name="T14" fmla="*/ 185 w 344"/>
              <a:gd name="T15" fmla="*/ 460 h 809"/>
              <a:gd name="T16" fmla="*/ 181 w 344"/>
              <a:gd name="T17" fmla="*/ 460 h 809"/>
              <a:gd name="T18" fmla="*/ 160 w 344"/>
              <a:gd name="T19" fmla="*/ 487 h 809"/>
              <a:gd name="T20" fmla="*/ 125 w 344"/>
              <a:gd name="T21" fmla="*/ 493 h 809"/>
              <a:gd name="T22" fmla="*/ 153 w 344"/>
              <a:gd name="T23" fmla="*/ 509 h 809"/>
              <a:gd name="T24" fmla="*/ 123 w 344"/>
              <a:gd name="T25" fmla="*/ 549 h 809"/>
              <a:gd name="T26" fmla="*/ 90 w 344"/>
              <a:gd name="T27" fmla="*/ 614 h 809"/>
              <a:gd name="T28" fmla="*/ 49 w 344"/>
              <a:gd name="T29" fmla="*/ 659 h 809"/>
              <a:gd name="T30" fmla="*/ 3 w 344"/>
              <a:gd name="T31" fmla="*/ 698 h 809"/>
              <a:gd name="T32" fmla="*/ 7 w 344"/>
              <a:gd name="T33" fmla="*/ 771 h 809"/>
              <a:gd name="T34" fmla="*/ 70 w 344"/>
              <a:gd name="T35" fmla="*/ 786 h 809"/>
              <a:gd name="T36" fmla="*/ 101 w 344"/>
              <a:gd name="T37" fmla="*/ 763 h 809"/>
              <a:gd name="T38" fmla="*/ 112 w 344"/>
              <a:gd name="T39" fmla="*/ 743 h 809"/>
              <a:gd name="T40" fmla="*/ 107 w 344"/>
              <a:gd name="T41" fmla="*/ 703 h 809"/>
              <a:gd name="T42" fmla="*/ 102 w 344"/>
              <a:gd name="T43" fmla="*/ 646 h 809"/>
              <a:gd name="T44" fmla="*/ 127 w 344"/>
              <a:gd name="T45" fmla="*/ 608 h 809"/>
              <a:gd name="T46" fmla="*/ 139 w 344"/>
              <a:gd name="T47" fmla="*/ 572 h 809"/>
              <a:gd name="T48" fmla="*/ 153 w 344"/>
              <a:gd name="T49" fmla="*/ 528 h 809"/>
              <a:gd name="T50" fmla="*/ 173 w 344"/>
              <a:gd name="T51" fmla="*/ 514 h 809"/>
              <a:gd name="T52" fmla="*/ 188 w 344"/>
              <a:gd name="T53" fmla="*/ 499 h 809"/>
              <a:gd name="T54" fmla="*/ 200 w 344"/>
              <a:gd name="T55" fmla="*/ 493 h 809"/>
              <a:gd name="T56" fmla="*/ 210 w 344"/>
              <a:gd name="T57" fmla="*/ 481 h 809"/>
              <a:gd name="T58" fmla="*/ 227 w 344"/>
              <a:gd name="T59" fmla="*/ 486 h 809"/>
              <a:gd name="T60" fmla="*/ 265 w 344"/>
              <a:gd name="T61" fmla="*/ 487 h 809"/>
              <a:gd name="T62" fmla="*/ 276 w 344"/>
              <a:gd name="T63" fmla="*/ 460 h 809"/>
              <a:gd name="T64" fmla="*/ 290 w 344"/>
              <a:gd name="T65" fmla="*/ 447 h 809"/>
              <a:gd name="T66" fmla="*/ 323 w 344"/>
              <a:gd name="T67" fmla="*/ 463 h 809"/>
              <a:gd name="T68" fmla="*/ 334 w 344"/>
              <a:gd name="T69" fmla="*/ 463 h 809"/>
              <a:gd name="T70" fmla="*/ 323 w 344"/>
              <a:gd name="T71" fmla="*/ 447 h 809"/>
              <a:gd name="T72" fmla="*/ 209 w 344"/>
              <a:gd name="T73" fmla="*/ 453 h 809"/>
              <a:gd name="T74" fmla="*/ 235 w 344"/>
              <a:gd name="T75" fmla="*/ 440 h 809"/>
              <a:gd name="T76" fmla="*/ 262 w 344"/>
              <a:gd name="T77" fmla="*/ 441 h 809"/>
              <a:gd name="T78" fmla="*/ 147 w 344"/>
              <a:gd name="T79" fmla="*/ 1 h 809"/>
              <a:gd name="T80" fmla="*/ 152 w 344"/>
              <a:gd name="T81" fmla="*/ 2 h 809"/>
              <a:gd name="T82" fmla="*/ 192 w 344"/>
              <a:gd name="T83" fmla="*/ 448 h 809"/>
              <a:gd name="T84" fmla="*/ 92 w 344"/>
              <a:gd name="T85" fmla="*/ 125 h 809"/>
              <a:gd name="T86" fmla="*/ 85 w 344"/>
              <a:gd name="T87" fmla="*/ 134 h 809"/>
              <a:gd name="T88" fmla="*/ 102 w 344"/>
              <a:gd name="T89" fmla="*/ 156 h 809"/>
              <a:gd name="T90" fmla="*/ 114 w 344"/>
              <a:gd name="T91" fmla="*/ 190 h 809"/>
              <a:gd name="T92" fmla="*/ 132 w 344"/>
              <a:gd name="T93" fmla="*/ 202 h 809"/>
              <a:gd name="T94" fmla="*/ 161 w 344"/>
              <a:gd name="T95" fmla="*/ 116 h 809"/>
              <a:gd name="T96" fmla="*/ 195 w 344"/>
              <a:gd name="T97" fmla="*/ 168 h 809"/>
              <a:gd name="T98" fmla="*/ 178 w 344"/>
              <a:gd name="T99" fmla="*/ 106 h 809"/>
              <a:gd name="T100" fmla="*/ 114 w 344"/>
              <a:gd name="T101" fmla="*/ 45 h 809"/>
              <a:gd name="T102" fmla="*/ 98 w 344"/>
              <a:gd name="T103" fmla="*/ 68 h 809"/>
              <a:gd name="T104" fmla="*/ 80 w 344"/>
              <a:gd name="T105" fmla="*/ 62 h 809"/>
              <a:gd name="T106" fmla="*/ 72 w 344"/>
              <a:gd name="T107" fmla="*/ 51 h 809"/>
              <a:gd name="T108" fmla="*/ 106 w 344"/>
              <a:gd name="T109" fmla="*/ 148 h 809"/>
              <a:gd name="T110" fmla="*/ 227 w 344"/>
              <a:gd name="T111" fmla="*/ 30 h 809"/>
              <a:gd name="T112" fmla="*/ 158 w 344"/>
              <a:gd name="T113" fmla="*/ 53 h 809"/>
              <a:gd name="T114" fmla="*/ 168 w 344"/>
              <a:gd name="T115" fmla="*/ 74 h 809"/>
              <a:gd name="T116" fmla="*/ 194 w 344"/>
              <a:gd name="T117" fmla="*/ 20 h 809"/>
              <a:gd name="T118" fmla="*/ 162 w 344"/>
              <a:gd name="T119" fmla="*/ 27 h 809"/>
              <a:gd name="T120" fmla="*/ 127 w 344"/>
              <a:gd name="T121" fmla="*/ 25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809">
                <a:moveTo>
                  <a:pt x="121" y="510"/>
                </a:moveTo>
                <a:cubicBezTo>
                  <a:pt x="122" y="510"/>
                  <a:pt x="122" y="510"/>
                  <a:pt x="123" y="510"/>
                </a:cubicBezTo>
                <a:cubicBezTo>
                  <a:pt x="123" y="509"/>
                  <a:pt x="123" y="509"/>
                  <a:pt x="123" y="509"/>
                </a:cubicBezTo>
                <a:cubicBezTo>
                  <a:pt x="123" y="509"/>
                  <a:pt x="122" y="509"/>
                  <a:pt x="122" y="509"/>
                </a:cubicBezTo>
                <a:cubicBezTo>
                  <a:pt x="122" y="509"/>
                  <a:pt x="122" y="510"/>
                  <a:pt x="121" y="510"/>
                </a:cubicBezTo>
                <a:close/>
                <a:moveTo>
                  <a:pt x="117" y="514"/>
                </a:moveTo>
                <a:cubicBezTo>
                  <a:pt x="117" y="515"/>
                  <a:pt x="118" y="514"/>
                  <a:pt x="118" y="514"/>
                </a:cubicBezTo>
                <a:cubicBezTo>
                  <a:pt x="119" y="513"/>
                  <a:pt x="120" y="511"/>
                  <a:pt x="121" y="510"/>
                </a:cubicBezTo>
                <a:cubicBezTo>
                  <a:pt x="120" y="510"/>
                  <a:pt x="118" y="511"/>
                  <a:pt x="117" y="511"/>
                </a:cubicBezTo>
                <a:cubicBezTo>
                  <a:pt x="115" y="512"/>
                  <a:pt x="115" y="513"/>
                  <a:pt x="117" y="514"/>
                </a:cubicBezTo>
                <a:close/>
                <a:moveTo>
                  <a:pt x="231" y="426"/>
                </a:moveTo>
                <a:cubicBezTo>
                  <a:pt x="231" y="426"/>
                  <a:pt x="231" y="426"/>
                  <a:pt x="230" y="426"/>
                </a:cubicBezTo>
                <a:cubicBezTo>
                  <a:pt x="230" y="426"/>
                  <a:pt x="230" y="426"/>
                  <a:pt x="230" y="426"/>
                </a:cubicBezTo>
                <a:cubicBezTo>
                  <a:pt x="231" y="426"/>
                  <a:pt x="231" y="426"/>
                  <a:pt x="231" y="426"/>
                </a:cubicBezTo>
                <a:cubicBezTo>
                  <a:pt x="231" y="426"/>
                  <a:pt x="231" y="426"/>
                  <a:pt x="231" y="426"/>
                </a:cubicBezTo>
                <a:close/>
                <a:moveTo>
                  <a:pt x="231" y="425"/>
                </a:moveTo>
                <a:cubicBezTo>
                  <a:pt x="231" y="425"/>
                  <a:pt x="231" y="425"/>
                  <a:pt x="231" y="426"/>
                </a:cubicBezTo>
                <a:cubicBezTo>
                  <a:pt x="232" y="425"/>
                  <a:pt x="232" y="425"/>
                  <a:pt x="231" y="425"/>
                </a:cubicBezTo>
                <a:close/>
                <a:moveTo>
                  <a:pt x="49" y="103"/>
                </a:moveTo>
                <a:cubicBezTo>
                  <a:pt x="49" y="104"/>
                  <a:pt x="47" y="105"/>
                  <a:pt x="47" y="106"/>
                </a:cubicBezTo>
                <a:cubicBezTo>
                  <a:pt x="48" y="115"/>
                  <a:pt x="54" y="122"/>
                  <a:pt x="62" y="127"/>
                </a:cubicBezTo>
                <a:cubicBezTo>
                  <a:pt x="62" y="127"/>
                  <a:pt x="63" y="127"/>
                  <a:pt x="63" y="126"/>
                </a:cubicBezTo>
                <a:cubicBezTo>
                  <a:pt x="63" y="126"/>
                  <a:pt x="64" y="125"/>
                  <a:pt x="63" y="124"/>
                </a:cubicBezTo>
                <a:cubicBezTo>
                  <a:pt x="61" y="116"/>
                  <a:pt x="55" y="110"/>
                  <a:pt x="51" y="103"/>
                </a:cubicBezTo>
                <a:cubicBezTo>
                  <a:pt x="51" y="103"/>
                  <a:pt x="50" y="103"/>
                  <a:pt x="49" y="103"/>
                </a:cubicBezTo>
                <a:close/>
                <a:moveTo>
                  <a:pt x="325" y="444"/>
                </a:moveTo>
                <a:cubicBezTo>
                  <a:pt x="329" y="444"/>
                  <a:pt x="332" y="444"/>
                  <a:pt x="335" y="441"/>
                </a:cubicBezTo>
                <a:cubicBezTo>
                  <a:pt x="337" y="439"/>
                  <a:pt x="340" y="437"/>
                  <a:pt x="343" y="435"/>
                </a:cubicBezTo>
                <a:cubicBezTo>
                  <a:pt x="344" y="433"/>
                  <a:pt x="344" y="430"/>
                  <a:pt x="342" y="429"/>
                </a:cubicBezTo>
                <a:cubicBezTo>
                  <a:pt x="333" y="424"/>
                  <a:pt x="323" y="421"/>
                  <a:pt x="313" y="418"/>
                </a:cubicBezTo>
                <a:cubicBezTo>
                  <a:pt x="312" y="418"/>
                  <a:pt x="309" y="419"/>
                  <a:pt x="308" y="420"/>
                </a:cubicBezTo>
                <a:cubicBezTo>
                  <a:pt x="307" y="421"/>
                  <a:pt x="306" y="422"/>
                  <a:pt x="305" y="424"/>
                </a:cubicBezTo>
                <a:cubicBezTo>
                  <a:pt x="304" y="425"/>
                  <a:pt x="303" y="426"/>
                  <a:pt x="302" y="425"/>
                </a:cubicBezTo>
                <a:cubicBezTo>
                  <a:pt x="302" y="424"/>
                  <a:pt x="302" y="424"/>
                  <a:pt x="302" y="423"/>
                </a:cubicBezTo>
                <a:cubicBezTo>
                  <a:pt x="302" y="421"/>
                  <a:pt x="302" y="419"/>
                  <a:pt x="302" y="417"/>
                </a:cubicBezTo>
                <a:cubicBezTo>
                  <a:pt x="302" y="413"/>
                  <a:pt x="299" y="410"/>
                  <a:pt x="296" y="409"/>
                </a:cubicBezTo>
                <a:cubicBezTo>
                  <a:pt x="293" y="408"/>
                  <a:pt x="291" y="409"/>
                  <a:pt x="288" y="411"/>
                </a:cubicBezTo>
                <a:cubicBezTo>
                  <a:pt x="286" y="413"/>
                  <a:pt x="285" y="415"/>
                  <a:pt x="284" y="418"/>
                </a:cubicBezTo>
                <a:cubicBezTo>
                  <a:pt x="284" y="420"/>
                  <a:pt x="284" y="422"/>
                  <a:pt x="283" y="424"/>
                </a:cubicBezTo>
                <a:cubicBezTo>
                  <a:pt x="282" y="425"/>
                  <a:pt x="281" y="426"/>
                  <a:pt x="279" y="426"/>
                </a:cubicBezTo>
                <a:cubicBezTo>
                  <a:pt x="279" y="426"/>
                  <a:pt x="278" y="425"/>
                  <a:pt x="278" y="425"/>
                </a:cubicBezTo>
                <a:cubicBezTo>
                  <a:pt x="277" y="421"/>
                  <a:pt x="276" y="418"/>
                  <a:pt x="272" y="419"/>
                </a:cubicBezTo>
                <a:cubicBezTo>
                  <a:pt x="269" y="419"/>
                  <a:pt x="269" y="416"/>
                  <a:pt x="269" y="414"/>
                </a:cubicBezTo>
                <a:cubicBezTo>
                  <a:pt x="267" y="409"/>
                  <a:pt x="263" y="408"/>
                  <a:pt x="261" y="411"/>
                </a:cubicBezTo>
                <a:cubicBezTo>
                  <a:pt x="257" y="416"/>
                  <a:pt x="250" y="416"/>
                  <a:pt x="247" y="422"/>
                </a:cubicBezTo>
                <a:cubicBezTo>
                  <a:pt x="241" y="423"/>
                  <a:pt x="238" y="428"/>
                  <a:pt x="233" y="429"/>
                </a:cubicBezTo>
                <a:cubicBezTo>
                  <a:pt x="232" y="429"/>
                  <a:pt x="231" y="429"/>
                  <a:pt x="231" y="430"/>
                </a:cubicBezTo>
                <a:cubicBezTo>
                  <a:pt x="231" y="430"/>
                  <a:pt x="231" y="430"/>
                  <a:pt x="231" y="430"/>
                </a:cubicBezTo>
                <a:cubicBezTo>
                  <a:pt x="230" y="431"/>
                  <a:pt x="230" y="431"/>
                  <a:pt x="230" y="431"/>
                </a:cubicBezTo>
                <a:cubicBezTo>
                  <a:pt x="231" y="430"/>
                  <a:pt x="231" y="430"/>
                  <a:pt x="231" y="430"/>
                </a:cubicBezTo>
                <a:cubicBezTo>
                  <a:pt x="231" y="430"/>
                  <a:pt x="231" y="430"/>
                  <a:pt x="231" y="430"/>
                </a:cubicBezTo>
                <a:cubicBezTo>
                  <a:pt x="231" y="428"/>
                  <a:pt x="231" y="427"/>
                  <a:pt x="230" y="426"/>
                </a:cubicBezTo>
                <a:cubicBezTo>
                  <a:pt x="230" y="426"/>
                  <a:pt x="229" y="426"/>
                  <a:pt x="229" y="426"/>
                </a:cubicBezTo>
                <a:cubicBezTo>
                  <a:pt x="220" y="426"/>
                  <a:pt x="219" y="427"/>
                  <a:pt x="221" y="435"/>
                </a:cubicBezTo>
                <a:cubicBezTo>
                  <a:pt x="221" y="436"/>
                  <a:pt x="221" y="437"/>
                  <a:pt x="222" y="438"/>
                </a:cubicBezTo>
                <a:cubicBezTo>
                  <a:pt x="222" y="438"/>
                  <a:pt x="222" y="438"/>
                  <a:pt x="222" y="438"/>
                </a:cubicBezTo>
                <a:cubicBezTo>
                  <a:pt x="223" y="439"/>
                  <a:pt x="223" y="439"/>
                  <a:pt x="223" y="439"/>
                </a:cubicBezTo>
                <a:cubicBezTo>
                  <a:pt x="222" y="439"/>
                  <a:pt x="222" y="439"/>
                  <a:pt x="222" y="439"/>
                </a:cubicBezTo>
                <a:cubicBezTo>
                  <a:pt x="222" y="439"/>
                  <a:pt x="222" y="438"/>
                  <a:pt x="222" y="438"/>
                </a:cubicBezTo>
                <a:cubicBezTo>
                  <a:pt x="213" y="438"/>
                  <a:pt x="206" y="442"/>
                  <a:pt x="199" y="445"/>
                </a:cubicBezTo>
                <a:cubicBezTo>
                  <a:pt x="198" y="446"/>
                  <a:pt x="198" y="448"/>
                  <a:pt x="199" y="449"/>
                </a:cubicBezTo>
                <a:cubicBezTo>
                  <a:pt x="199" y="451"/>
                  <a:pt x="200" y="453"/>
                  <a:pt x="200" y="455"/>
                </a:cubicBezTo>
                <a:cubicBezTo>
                  <a:pt x="199" y="457"/>
                  <a:pt x="196" y="456"/>
                  <a:pt x="194" y="457"/>
                </a:cubicBezTo>
                <a:cubicBezTo>
                  <a:pt x="191" y="458"/>
                  <a:pt x="188" y="459"/>
                  <a:pt x="185" y="460"/>
                </a:cubicBezTo>
                <a:cubicBezTo>
                  <a:pt x="185" y="459"/>
                  <a:pt x="185" y="459"/>
                  <a:pt x="185" y="459"/>
                </a:cubicBezTo>
                <a:cubicBezTo>
                  <a:pt x="185" y="459"/>
                  <a:pt x="185" y="459"/>
                  <a:pt x="185" y="459"/>
                </a:cubicBezTo>
                <a:cubicBezTo>
                  <a:pt x="185" y="457"/>
                  <a:pt x="185" y="456"/>
                  <a:pt x="185" y="454"/>
                </a:cubicBezTo>
                <a:cubicBezTo>
                  <a:pt x="184" y="451"/>
                  <a:pt x="182" y="450"/>
                  <a:pt x="180" y="450"/>
                </a:cubicBezTo>
                <a:cubicBezTo>
                  <a:pt x="179" y="450"/>
                  <a:pt x="178" y="452"/>
                  <a:pt x="178" y="452"/>
                </a:cubicBezTo>
                <a:cubicBezTo>
                  <a:pt x="178" y="455"/>
                  <a:pt x="180" y="457"/>
                  <a:pt x="181" y="459"/>
                </a:cubicBezTo>
                <a:cubicBezTo>
                  <a:pt x="180" y="459"/>
                  <a:pt x="180" y="459"/>
                  <a:pt x="180" y="459"/>
                </a:cubicBezTo>
                <a:cubicBezTo>
                  <a:pt x="181" y="460"/>
                  <a:pt x="181" y="460"/>
                  <a:pt x="181" y="460"/>
                </a:cubicBezTo>
                <a:cubicBezTo>
                  <a:pt x="175" y="459"/>
                  <a:pt x="171" y="462"/>
                  <a:pt x="168" y="467"/>
                </a:cubicBezTo>
                <a:cubicBezTo>
                  <a:pt x="168" y="467"/>
                  <a:pt x="168" y="467"/>
                  <a:pt x="169" y="467"/>
                </a:cubicBezTo>
                <a:cubicBezTo>
                  <a:pt x="168" y="467"/>
                  <a:pt x="170" y="469"/>
                  <a:pt x="168" y="468"/>
                </a:cubicBezTo>
                <a:cubicBezTo>
                  <a:pt x="168" y="467"/>
                  <a:pt x="168" y="467"/>
                  <a:pt x="168" y="467"/>
                </a:cubicBezTo>
                <a:cubicBezTo>
                  <a:pt x="166" y="467"/>
                  <a:pt x="164" y="467"/>
                  <a:pt x="162" y="467"/>
                </a:cubicBezTo>
                <a:cubicBezTo>
                  <a:pt x="159" y="468"/>
                  <a:pt x="156" y="469"/>
                  <a:pt x="154" y="473"/>
                </a:cubicBezTo>
                <a:cubicBezTo>
                  <a:pt x="153" y="477"/>
                  <a:pt x="153" y="481"/>
                  <a:pt x="157" y="484"/>
                </a:cubicBezTo>
                <a:cubicBezTo>
                  <a:pt x="158" y="485"/>
                  <a:pt x="159" y="486"/>
                  <a:pt x="160" y="487"/>
                </a:cubicBezTo>
                <a:cubicBezTo>
                  <a:pt x="162" y="488"/>
                  <a:pt x="161" y="490"/>
                  <a:pt x="159" y="492"/>
                </a:cubicBezTo>
                <a:cubicBezTo>
                  <a:pt x="157" y="493"/>
                  <a:pt x="155" y="495"/>
                  <a:pt x="152" y="494"/>
                </a:cubicBezTo>
                <a:cubicBezTo>
                  <a:pt x="148" y="493"/>
                  <a:pt x="145" y="493"/>
                  <a:pt x="142" y="494"/>
                </a:cubicBezTo>
                <a:cubicBezTo>
                  <a:pt x="139" y="494"/>
                  <a:pt x="137" y="492"/>
                  <a:pt x="138" y="490"/>
                </a:cubicBezTo>
                <a:cubicBezTo>
                  <a:pt x="139" y="486"/>
                  <a:pt x="141" y="483"/>
                  <a:pt x="142" y="480"/>
                </a:cubicBezTo>
                <a:cubicBezTo>
                  <a:pt x="142" y="480"/>
                  <a:pt x="141" y="479"/>
                  <a:pt x="141" y="478"/>
                </a:cubicBezTo>
                <a:cubicBezTo>
                  <a:pt x="140" y="478"/>
                  <a:pt x="139" y="478"/>
                  <a:pt x="139" y="478"/>
                </a:cubicBezTo>
                <a:cubicBezTo>
                  <a:pt x="134" y="483"/>
                  <a:pt x="129" y="488"/>
                  <a:pt x="125" y="493"/>
                </a:cubicBezTo>
                <a:cubicBezTo>
                  <a:pt x="123" y="495"/>
                  <a:pt x="125" y="497"/>
                  <a:pt x="126" y="499"/>
                </a:cubicBezTo>
                <a:cubicBezTo>
                  <a:pt x="128" y="502"/>
                  <a:pt x="127" y="504"/>
                  <a:pt x="125" y="506"/>
                </a:cubicBezTo>
                <a:cubicBezTo>
                  <a:pt x="124" y="507"/>
                  <a:pt x="123" y="508"/>
                  <a:pt x="123" y="509"/>
                </a:cubicBezTo>
                <a:cubicBezTo>
                  <a:pt x="125" y="509"/>
                  <a:pt x="128" y="509"/>
                  <a:pt x="130" y="509"/>
                </a:cubicBezTo>
                <a:cubicBezTo>
                  <a:pt x="135" y="508"/>
                  <a:pt x="140" y="506"/>
                  <a:pt x="145" y="506"/>
                </a:cubicBezTo>
                <a:cubicBezTo>
                  <a:pt x="147" y="505"/>
                  <a:pt x="150" y="506"/>
                  <a:pt x="153" y="506"/>
                </a:cubicBezTo>
                <a:cubicBezTo>
                  <a:pt x="153" y="506"/>
                  <a:pt x="154" y="507"/>
                  <a:pt x="154" y="507"/>
                </a:cubicBezTo>
                <a:cubicBezTo>
                  <a:pt x="154" y="508"/>
                  <a:pt x="153" y="508"/>
                  <a:pt x="153" y="509"/>
                </a:cubicBezTo>
                <a:cubicBezTo>
                  <a:pt x="150" y="510"/>
                  <a:pt x="148" y="511"/>
                  <a:pt x="145" y="512"/>
                </a:cubicBezTo>
                <a:cubicBezTo>
                  <a:pt x="144" y="513"/>
                  <a:pt x="143" y="513"/>
                  <a:pt x="141" y="513"/>
                </a:cubicBezTo>
                <a:cubicBezTo>
                  <a:pt x="137" y="514"/>
                  <a:pt x="137" y="516"/>
                  <a:pt x="138" y="519"/>
                </a:cubicBezTo>
                <a:cubicBezTo>
                  <a:pt x="136" y="521"/>
                  <a:pt x="133" y="522"/>
                  <a:pt x="132" y="524"/>
                </a:cubicBezTo>
                <a:cubicBezTo>
                  <a:pt x="131" y="526"/>
                  <a:pt x="133" y="529"/>
                  <a:pt x="132" y="532"/>
                </a:cubicBezTo>
                <a:cubicBezTo>
                  <a:pt x="132" y="533"/>
                  <a:pt x="131" y="534"/>
                  <a:pt x="130" y="536"/>
                </a:cubicBezTo>
                <a:cubicBezTo>
                  <a:pt x="129" y="537"/>
                  <a:pt x="127" y="539"/>
                  <a:pt x="127" y="541"/>
                </a:cubicBezTo>
                <a:cubicBezTo>
                  <a:pt x="128" y="545"/>
                  <a:pt x="126" y="547"/>
                  <a:pt x="123" y="549"/>
                </a:cubicBezTo>
                <a:cubicBezTo>
                  <a:pt x="119" y="551"/>
                  <a:pt x="116" y="553"/>
                  <a:pt x="115" y="558"/>
                </a:cubicBezTo>
                <a:cubicBezTo>
                  <a:pt x="114" y="562"/>
                  <a:pt x="111" y="565"/>
                  <a:pt x="110" y="569"/>
                </a:cubicBezTo>
                <a:cubicBezTo>
                  <a:pt x="110" y="573"/>
                  <a:pt x="110" y="576"/>
                  <a:pt x="106" y="577"/>
                </a:cubicBezTo>
                <a:cubicBezTo>
                  <a:pt x="104" y="578"/>
                  <a:pt x="103" y="580"/>
                  <a:pt x="103" y="582"/>
                </a:cubicBezTo>
                <a:cubicBezTo>
                  <a:pt x="104" y="586"/>
                  <a:pt x="105" y="590"/>
                  <a:pt x="103" y="594"/>
                </a:cubicBezTo>
                <a:cubicBezTo>
                  <a:pt x="102" y="598"/>
                  <a:pt x="102" y="602"/>
                  <a:pt x="101" y="606"/>
                </a:cubicBezTo>
                <a:cubicBezTo>
                  <a:pt x="100" y="609"/>
                  <a:pt x="98" y="611"/>
                  <a:pt x="95" y="612"/>
                </a:cubicBezTo>
                <a:cubicBezTo>
                  <a:pt x="93" y="613"/>
                  <a:pt x="91" y="613"/>
                  <a:pt x="90" y="614"/>
                </a:cubicBezTo>
                <a:cubicBezTo>
                  <a:pt x="89" y="615"/>
                  <a:pt x="87" y="616"/>
                  <a:pt x="87" y="617"/>
                </a:cubicBezTo>
                <a:cubicBezTo>
                  <a:pt x="87" y="621"/>
                  <a:pt x="87" y="624"/>
                  <a:pt x="84" y="626"/>
                </a:cubicBezTo>
                <a:cubicBezTo>
                  <a:pt x="76" y="631"/>
                  <a:pt x="72" y="638"/>
                  <a:pt x="69" y="646"/>
                </a:cubicBezTo>
                <a:cubicBezTo>
                  <a:pt x="68" y="648"/>
                  <a:pt x="67" y="650"/>
                  <a:pt x="66" y="651"/>
                </a:cubicBezTo>
                <a:cubicBezTo>
                  <a:pt x="65" y="654"/>
                  <a:pt x="62" y="655"/>
                  <a:pt x="59" y="655"/>
                </a:cubicBezTo>
                <a:cubicBezTo>
                  <a:pt x="57" y="655"/>
                  <a:pt x="54" y="654"/>
                  <a:pt x="51" y="654"/>
                </a:cubicBezTo>
                <a:cubicBezTo>
                  <a:pt x="51" y="654"/>
                  <a:pt x="50" y="655"/>
                  <a:pt x="49" y="655"/>
                </a:cubicBezTo>
                <a:cubicBezTo>
                  <a:pt x="48" y="656"/>
                  <a:pt x="48" y="658"/>
                  <a:pt x="49" y="659"/>
                </a:cubicBezTo>
                <a:cubicBezTo>
                  <a:pt x="50" y="659"/>
                  <a:pt x="50" y="660"/>
                  <a:pt x="51" y="660"/>
                </a:cubicBezTo>
                <a:cubicBezTo>
                  <a:pt x="52" y="662"/>
                  <a:pt x="52" y="665"/>
                  <a:pt x="50" y="665"/>
                </a:cubicBezTo>
                <a:cubicBezTo>
                  <a:pt x="44" y="666"/>
                  <a:pt x="40" y="673"/>
                  <a:pt x="33" y="672"/>
                </a:cubicBezTo>
                <a:cubicBezTo>
                  <a:pt x="29" y="676"/>
                  <a:pt x="25" y="679"/>
                  <a:pt x="20" y="682"/>
                </a:cubicBezTo>
                <a:cubicBezTo>
                  <a:pt x="20" y="682"/>
                  <a:pt x="20" y="683"/>
                  <a:pt x="20" y="684"/>
                </a:cubicBezTo>
                <a:cubicBezTo>
                  <a:pt x="21" y="689"/>
                  <a:pt x="18" y="690"/>
                  <a:pt x="14" y="691"/>
                </a:cubicBezTo>
                <a:cubicBezTo>
                  <a:pt x="12" y="691"/>
                  <a:pt x="9" y="692"/>
                  <a:pt x="7" y="693"/>
                </a:cubicBezTo>
                <a:cubicBezTo>
                  <a:pt x="5" y="694"/>
                  <a:pt x="3" y="696"/>
                  <a:pt x="3" y="698"/>
                </a:cubicBezTo>
                <a:cubicBezTo>
                  <a:pt x="2" y="700"/>
                  <a:pt x="3" y="703"/>
                  <a:pt x="2" y="706"/>
                </a:cubicBezTo>
                <a:cubicBezTo>
                  <a:pt x="1" y="713"/>
                  <a:pt x="4" y="721"/>
                  <a:pt x="0" y="728"/>
                </a:cubicBezTo>
                <a:cubicBezTo>
                  <a:pt x="0" y="729"/>
                  <a:pt x="1" y="729"/>
                  <a:pt x="1" y="730"/>
                </a:cubicBezTo>
                <a:cubicBezTo>
                  <a:pt x="2" y="735"/>
                  <a:pt x="6" y="739"/>
                  <a:pt x="9" y="744"/>
                </a:cubicBezTo>
                <a:cubicBezTo>
                  <a:pt x="10" y="747"/>
                  <a:pt x="12" y="750"/>
                  <a:pt x="13" y="754"/>
                </a:cubicBezTo>
                <a:cubicBezTo>
                  <a:pt x="13" y="755"/>
                  <a:pt x="12" y="758"/>
                  <a:pt x="11" y="759"/>
                </a:cubicBezTo>
                <a:cubicBezTo>
                  <a:pt x="10" y="762"/>
                  <a:pt x="8" y="764"/>
                  <a:pt x="6" y="766"/>
                </a:cubicBezTo>
                <a:cubicBezTo>
                  <a:pt x="5" y="767"/>
                  <a:pt x="6" y="771"/>
                  <a:pt x="7" y="771"/>
                </a:cubicBezTo>
                <a:cubicBezTo>
                  <a:pt x="9" y="772"/>
                  <a:pt x="11" y="773"/>
                  <a:pt x="13" y="774"/>
                </a:cubicBezTo>
                <a:cubicBezTo>
                  <a:pt x="15" y="775"/>
                  <a:pt x="16" y="777"/>
                  <a:pt x="15" y="778"/>
                </a:cubicBezTo>
                <a:cubicBezTo>
                  <a:pt x="13" y="781"/>
                  <a:pt x="11" y="783"/>
                  <a:pt x="10" y="785"/>
                </a:cubicBezTo>
                <a:cubicBezTo>
                  <a:pt x="8" y="787"/>
                  <a:pt x="9" y="791"/>
                  <a:pt x="11" y="793"/>
                </a:cubicBezTo>
                <a:cubicBezTo>
                  <a:pt x="18" y="799"/>
                  <a:pt x="26" y="804"/>
                  <a:pt x="35" y="808"/>
                </a:cubicBezTo>
                <a:cubicBezTo>
                  <a:pt x="36" y="808"/>
                  <a:pt x="38" y="809"/>
                  <a:pt x="39" y="808"/>
                </a:cubicBezTo>
                <a:cubicBezTo>
                  <a:pt x="48" y="805"/>
                  <a:pt x="57" y="804"/>
                  <a:pt x="62" y="795"/>
                </a:cubicBezTo>
                <a:cubicBezTo>
                  <a:pt x="64" y="792"/>
                  <a:pt x="67" y="789"/>
                  <a:pt x="70" y="786"/>
                </a:cubicBezTo>
                <a:cubicBezTo>
                  <a:pt x="75" y="782"/>
                  <a:pt x="83" y="781"/>
                  <a:pt x="86" y="774"/>
                </a:cubicBezTo>
                <a:cubicBezTo>
                  <a:pt x="86" y="773"/>
                  <a:pt x="87" y="773"/>
                  <a:pt x="88" y="774"/>
                </a:cubicBezTo>
                <a:cubicBezTo>
                  <a:pt x="90" y="775"/>
                  <a:pt x="93" y="777"/>
                  <a:pt x="94" y="779"/>
                </a:cubicBezTo>
                <a:cubicBezTo>
                  <a:pt x="95" y="782"/>
                  <a:pt x="95" y="785"/>
                  <a:pt x="95" y="788"/>
                </a:cubicBezTo>
                <a:cubicBezTo>
                  <a:pt x="99" y="784"/>
                  <a:pt x="99" y="784"/>
                  <a:pt x="99" y="784"/>
                </a:cubicBezTo>
                <a:cubicBezTo>
                  <a:pt x="103" y="779"/>
                  <a:pt x="103" y="779"/>
                  <a:pt x="103" y="779"/>
                </a:cubicBezTo>
                <a:cubicBezTo>
                  <a:pt x="103" y="769"/>
                  <a:pt x="103" y="769"/>
                  <a:pt x="103" y="769"/>
                </a:cubicBezTo>
                <a:cubicBezTo>
                  <a:pt x="101" y="763"/>
                  <a:pt x="101" y="763"/>
                  <a:pt x="101" y="763"/>
                </a:cubicBezTo>
                <a:cubicBezTo>
                  <a:pt x="103" y="761"/>
                  <a:pt x="103" y="761"/>
                  <a:pt x="103" y="761"/>
                </a:cubicBezTo>
                <a:cubicBezTo>
                  <a:pt x="103" y="758"/>
                  <a:pt x="103" y="758"/>
                  <a:pt x="103" y="758"/>
                </a:cubicBezTo>
                <a:cubicBezTo>
                  <a:pt x="102" y="756"/>
                  <a:pt x="102" y="756"/>
                  <a:pt x="102" y="756"/>
                </a:cubicBezTo>
                <a:cubicBezTo>
                  <a:pt x="104" y="755"/>
                  <a:pt x="104" y="755"/>
                  <a:pt x="104" y="755"/>
                </a:cubicBezTo>
                <a:cubicBezTo>
                  <a:pt x="107" y="755"/>
                  <a:pt x="107" y="755"/>
                  <a:pt x="107" y="755"/>
                </a:cubicBezTo>
                <a:cubicBezTo>
                  <a:pt x="110" y="752"/>
                  <a:pt x="110" y="752"/>
                  <a:pt x="110" y="752"/>
                </a:cubicBezTo>
                <a:cubicBezTo>
                  <a:pt x="110" y="749"/>
                  <a:pt x="110" y="749"/>
                  <a:pt x="110" y="749"/>
                </a:cubicBezTo>
                <a:cubicBezTo>
                  <a:pt x="112" y="743"/>
                  <a:pt x="112" y="743"/>
                  <a:pt x="112" y="743"/>
                </a:cubicBezTo>
                <a:cubicBezTo>
                  <a:pt x="109" y="740"/>
                  <a:pt x="109" y="740"/>
                  <a:pt x="109" y="740"/>
                </a:cubicBezTo>
                <a:cubicBezTo>
                  <a:pt x="108" y="732"/>
                  <a:pt x="108" y="732"/>
                  <a:pt x="108" y="732"/>
                </a:cubicBezTo>
                <a:cubicBezTo>
                  <a:pt x="105" y="725"/>
                  <a:pt x="105" y="725"/>
                  <a:pt x="105" y="725"/>
                </a:cubicBezTo>
                <a:cubicBezTo>
                  <a:pt x="105" y="723"/>
                  <a:pt x="105" y="723"/>
                  <a:pt x="105" y="723"/>
                </a:cubicBezTo>
                <a:cubicBezTo>
                  <a:pt x="113" y="720"/>
                  <a:pt x="113" y="720"/>
                  <a:pt x="113" y="720"/>
                </a:cubicBezTo>
                <a:cubicBezTo>
                  <a:pt x="113" y="714"/>
                  <a:pt x="113" y="714"/>
                  <a:pt x="113" y="714"/>
                </a:cubicBezTo>
                <a:cubicBezTo>
                  <a:pt x="115" y="710"/>
                  <a:pt x="115" y="710"/>
                  <a:pt x="115" y="710"/>
                </a:cubicBezTo>
                <a:cubicBezTo>
                  <a:pt x="107" y="703"/>
                  <a:pt x="107" y="703"/>
                  <a:pt x="107" y="703"/>
                </a:cubicBezTo>
                <a:cubicBezTo>
                  <a:pt x="104" y="701"/>
                  <a:pt x="104" y="701"/>
                  <a:pt x="104" y="701"/>
                </a:cubicBezTo>
                <a:cubicBezTo>
                  <a:pt x="104" y="695"/>
                  <a:pt x="104" y="695"/>
                  <a:pt x="104" y="695"/>
                </a:cubicBezTo>
                <a:cubicBezTo>
                  <a:pt x="105" y="688"/>
                  <a:pt x="105" y="688"/>
                  <a:pt x="105" y="688"/>
                </a:cubicBezTo>
                <a:cubicBezTo>
                  <a:pt x="104" y="682"/>
                  <a:pt x="104" y="682"/>
                  <a:pt x="104" y="682"/>
                </a:cubicBezTo>
                <a:cubicBezTo>
                  <a:pt x="102" y="677"/>
                  <a:pt x="102" y="677"/>
                  <a:pt x="102" y="677"/>
                </a:cubicBezTo>
                <a:cubicBezTo>
                  <a:pt x="104" y="671"/>
                  <a:pt x="104" y="671"/>
                  <a:pt x="104" y="671"/>
                </a:cubicBezTo>
                <a:cubicBezTo>
                  <a:pt x="101" y="654"/>
                  <a:pt x="101" y="654"/>
                  <a:pt x="101" y="654"/>
                </a:cubicBezTo>
                <a:cubicBezTo>
                  <a:pt x="102" y="646"/>
                  <a:pt x="102" y="646"/>
                  <a:pt x="102" y="646"/>
                </a:cubicBezTo>
                <a:cubicBezTo>
                  <a:pt x="106" y="639"/>
                  <a:pt x="106" y="639"/>
                  <a:pt x="106" y="639"/>
                </a:cubicBezTo>
                <a:cubicBezTo>
                  <a:pt x="109" y="638"/>
                  <a:pt x="109" y="638"/>
                  <a:pt x="109" y="638"/>
                </a:cubicBezTo>
                <a:cubicBezTo>
                  <a:pt x="120" y="639"/>
                  <a:pt x="120" y="639"/>
                  <a:pt x="120" y="639"/>
                </a:cubicBezTo>
                <a:cubicBezTo>
                  <a:pt x="122" y="635"/>
                  <a:pt x="122" y="635"/>
                  <a:pt x="122" y="635"/>
                </a:cubicBezTo>
                <a:cubicBezTo>
                  <a:pt x="123" y="628"/>
                  <a:pt x="123" y="628"/>
                  <a:pt x="123" y="628"/>
                </a:cubicBezTo>
                <a:cubicBezTo>
                  <a:pt x="121" y="626"/>
                  <a:pt x="121" y="626"/>
                  <a:pt x="121" y="626"/>
                </a:cubicBezTo>
                <a:cubicBezTo>
                  <a:pt x="122" y="622"/>
                  <a:pt x="122" y="622"/>
                  <a:pt x="122" y="622"/>
                </a:cubicBezTo>
                <a:cubicBezTo>
                  <a:pt x="127" y="608"/>
                  <a:pt x="127" y="608"/>
                  <a:pt x="127" y="608"/>
                </a:cubicBezTo>
                <a:cubicBezTo>
                  <a:pt x="128" y="598"/>
                  <a:pt x="128" y="598"/>
                  <a:pt x="128" y="598"/>
                </a:cubicBezTo>
                <a:cubicBezTo>
                  <a:pt x="130" y="589"/>
                  <a:pt x="130" y="589"/>
                  <a:pt x="130" y="589"/>
                </a:cubicBezTo>
                <a:cubicBezTo>
                  <a:pt x="131" y="585"/>
                  <a:pt x="131" y="585"/>
                  <a:pt x="131" y="585"/>
                </a:cubicBezTo>
                <a:cubicBezTo>
                  <a:pt x="131" y="581"/>
                  <a:pt x="131" y="581"/>
                  <a:pt x="131" y="581"/>
                </a:cubicBezTo>
                <a:cubicBezTo>
                  <a:pt x="129" y="579"/>
                  <a:pt x="129" y="579"/>
                  <a:pt x="129" y="579"/>
                </a:cubicBezTo>
                <a:cubicBezTo>
                  <a:pt x="129" y="576"/>
                  <a:pt x="129" y="576"/>
                  <a:pt x="129" y="576"/>
                </a:cubicBezTo>
                <a:cubicBezTo>
                  <a:pt x="136" y="572"/>
                  <a:pt x="136" y="572"/>
                  <a:pt x="136" y="572"/>
                </a:cubicBezTo>
                <a:cubicBezTo>
                  <a:pt x="139" y="572"/>
                  <a:pt x="139" y="572"/>
                  <a:pt x="139" y="572"/>
                </a:cubicBezTo>
                <a:cubicBezTo>
                  <a:pt x="142" y="569"/>
                  <a:pt x="142" y="569"/>
                  <a:pt x="142" y="569"/>
                </a:cubicBezTo>
                <a:cubicBezTo>
                  <a:pt x="144" y="564"/>
                  <a:pt x="144" y="564"/>
                  <a:pt x="144" y="564"/>
                </a:cubicBezTo>
                <a:cubicBezTo>
                  <a:pt x="152" y="551"/>
                  <a:pt x="152" y="551"/>
                  <a:pt x="152" y="551"/>
                </a:cubicBezTo>
                <a:cubicBezTo>
                  <a:pt x="154" y="547"/>
                  <a:pt x="154" y="547"/>
                  <a:pt x="154" y="547"/>
                </a:cubicBezTo>
                <a:cubicBezTo>
                  <a:pt x="152" y="541"/>
                  <a:pt x="152" y="541"/>
                  <a:pt x="152" y="541"/>
                </a:cubicBezTo>
                <a:cubicBezTo>
                  <a:pt x="149" y="539"/>
                  <a:pt x="149" y="539"/>
                  <a:pt x="149" y="539"/>
                </a:cubicBezTo>
                <a:cubicBezTo>
                  <a:pt x="150" y="532"/>
                  <a:pt x="150" y="532"/>
                  <a:pt x="150" y="532"/>
                </a:cubicBezTo>
                <a:cubicBezTo>
                  <a:pt x="153" y="528"/>
                  <a:pt x="153" y="528"/>
                  <a:pt x="153" y="528"/>
                </a:cubicBezTo>
                <a:cubicBezTo>
                  <a:pt x="154" y="525"/>
                  <a:pt x="154" y="525"/>
                  <a:pt x="154" y="525"/>
                </a:cubicBezTo>
                <a:cubicBezTo>
                  <a:pt x="155" y="523"/>
                  <a:pt x="155" y="523"/>
                  <a:pt x="155" y="523"/>
                </a:cubicBezTo>
                <a:cubicBezTo>
                  <a:pt x="158" y="521"/>
                  <a:pt x="158" y="521"/>
                  <a:pt x="158" y="521"/>
                </a:cubicBezTo>
                <a:cubicBezTo>
                  <a:pt x="160" y="517"/>
                  <a:pt x="160" y="517"/>
                  <a:pt x="160" y="517"/>
                </a:cubicBezTo>
                <a:cubicBezTo>
                  <a:pt x="163" y="514"/>
                  <a:pt x="163" y="514"/>
                  <a:pt x="163" y="514"/>
                </a:cubicBezTo>
                <a:cubicBezTo>
                  <a:pt x="168" y="517"/>
                  <a:pt x="168" y="517"/>
                  <a:pt x="168" y="517"/>
                </a:cubicBezTo>
                <a:cubicBezTo>
                  <a:pt x="171" y="517"/>
                  <a:pt x="171" y="517"/>
                  <a:pt x="171" y="517"/>
                </a:cubicBezTo>
                <a:cubicBezTo>
                  <a:pt x="173" y="514"/>
                  <a:pt x="173" y="514"/>
                  <a:pt x="173" y="514"/>
                </a:cubicBezTo>
                <a:cubicBezTo>
                  <a:pt x="172" y="511"/>
                  <a:pt x="172" y="511"/>
                  <a:pt x="172" y="511"/>
                </a:cubicBezTo>
                <a:cubicBezTo>
                  <a:pt x="174" y="510"/>
                  <a:pt x="174" y="510"/>
                  <a:pt x="174" y="510"/>
                </a:cubicBezTo>
                <a:cubicBezTo>
                  <a:pt x="175" y="506"/>
                  <a:pt x="175" y="506"/>
                  <a:pt x="175" y="506"/>
                </a:cubicBezTo>
                <a:cubicBezTo>
                  <a:pt x="172" y="501"/>
                  <a:pt x="172" y="501"/>
                  <a:pt x="172" y="501"/>
                </a:cubicBezTo>
                <a:cubicBezTo>
                  <a:pt x="175" y="499"/>
                  <a:pt x="175" y="499"/>
                  <a:pt x="175" y="499"/>
                </a:cubicBezTo>
                <a:cubicBezTo>
                  <a:pt x="178" y="500"/>
                  <a:pt x="178" y="500"/>
                  <a:pt x="178" y="500"/>
                </a:cubicBezTo>
                <a:cubicBezTo>
                  <a:pt x="182" y="498"/>
                  <a:pt x="182" y="498"/>
                  <a:pt x="182" y="498"/>
                </a:cubicBezTo>
                <a:cubicBezTo>
                  <a:pt x="188" y="499"/>
                  <a:pt x="188" y="499"/>
                  <a:pt x="188" y="499"/>
                </a:cubicBezTo>
                <a:cubicBezTo>
                  <a:pt x="191" y="502"/>
                  <a:pt x="191" y="502"/>
                  <a:pt x="191" y="502"/>
                </a:cubicBezTo>
                <a:cubicBezTo>
                  <a:pt x="196" y="502"/>
                  <a:pt x="196" y="502"/>
                  <a:pt x="196" y="502"/>
                </a:cubicBezTo>
                <a:cubicBezTo>
                  <a:pt x="198" y="504"/>
                  <a:pt x="198" y="504"/>
                  <a:pt x="198" y="504"/>
                </a:cubicBezTo>
                <a:cubicBezTo>
                  <a:pt x="199" y="503"/>
                  <a:pt x="199" y="503"/>
                  <a:pt x="199" y="503"/>
                </a:cubicBezTo>
                <a:cubicBezTo>
                  <a:pt x="201" y="504"/>
                  <a:pt x="201" y="504"/>
                  <a:pt x="201" y="504"/>
                </a:cubicBezTo>
                <a:cubicBezTo>
                  <a:pt x="201" y="500"/>
                  <a:pt x="201" y="500"/>
                  <a:pt x="201" y="500"/>
                </a:cubicBezTo>
                <a:cubicBezTo>
                  <a:pt x="199" y="497"/>
                  <a:pt x="199" y="497"/>
                  <a:pt x="199" y="497"/>
                </a:cubicBezTo>
                <a:cubicBezTo>
                  <a:pt x="200" y="493"/>
                  <a:pt x="200" y="493"/>
                  <a:pt x="200" y="493"/>
                </a:cubicBezTo>
                <a:cubicBezTo>
                  <a:pt x="203" y="490"/>
                  <a:pt x="203" y="490"/>
                  <a:pt x="203" y="490"/>
                </a:cubicBezTo>
                <a:cubicBezTo>
                  <a:pt x="202" y="487"/>
                  <a:pt x="202" y="487"/>
                  <a:pt x="202" y="487"/>
                </a:cubicBezTo>
                <a:cubicBezTo>
                  <a:pt x="199" y="485"/>
                  <a:pt x="199" y="485"/>
                  <a:pt x="199" y="485"/>
                </a:cubicBezTo>
                <a:cubicBezTo>
                  <a:pt x="199" y="482"/>
                  <a:pt x="199" y="482"/>
                  <a:pt x="199" y="482"/>
                </a:cubicBezTo>
                <a:cubicBezTo>
                  <a:pt x="203" y="483"/>
                  <a:pt x="203" y="483"/>
                  <a:pt x="203" y="483"/>
                </a:cubicBezTo>
                <a:cubicBezTo>
                  <a:pt x="208" y="482"/>
                  <a:pt x="208" y="482"/>
                  <a:pt x="208" y="482"/>
                </a:cubicBezTo>
                <a:cubicBezTo>
                  <a:pt x="209" y="481"/>
                  <a:pt x="209" y="481"/>
                  <a:pt x="209" y="481"/>
                </a:cubicBezTo>
                <a:cubicBezTo>
                  <a:pt x="210" y="481"/>
                  <a:pt x="210" y="481"/>
                  <a:pt x="210" y="481"/>
                </a:cubicBezTo>
                <a:cubicBezTo>
                  <a:pt x="211" y="481"/>
                  <a:pt x="211" y="481"/>
                  <a:pt x="211" y="481"/>
                </a:cubicBezTo>
                <a:cubicBezTo>
                  <a:pt x="210" y="478"/>
                  <a:pt x="210" y="478"/>
                  <a:pt x="210" y="478"/>
                </a:cubicBezTo>
                <a:cubicBezTo>
                  <a:pt x="211" y="475"/>
                  <a:pt x="211" y="475"/>
                  <a:pt x="211" y="475"/>
                </a:cubicBezTo>
                <a:cubicBezTo>
                  <a:pt x="213" y="473"/>
                  <a:pt x="213" y="473"/>
                  <a:pt x="213" y="473"/>
                </a:cubicBezTo>
                <a:cubicBezTo>
                  <a:pt x="216" y="474"/>
                  <a:pt x="216" y="474"/>
                  <a:pt x="216" y="474"/>
                </a:cubicBezTo>
                <a:cubicBezTo>
                  <a:pt x="219" y="477"/>
                  <a:pt x="219" y="477"/>
                  <a:pt x="219" y="477"/>
                </a:cubicBezTo>
                <a:cubicBezTo>
                  <a:pt x="226" y="483"/>
                  <a:pt x="226" y="483"/>
                  <a:pt x="226" y="483"/>
                </a:cubicBezTo>
                <a:cubicBezTo>
                  <a:pt x="227" y="486"/>
                  <a:pt x="227" y="486"/>
                  <a:pt x="227" y="486"/>
                </a:cubicBezTo>
                <a:cubicBezTo>
                  <a:pt x="230" y="491"/>
                  <a:pt x="230" y="491"/>
                  <a:pt x="230" y="491"/>
                </a:cubicBezTo>
                <a:cubicBezTo>
                  <a:pt x="235" y="493"/>
                  <a:pt x="235" y="493"/>
                  <a:pt x="235" y="493"/>
                </a:cubicBezTo>
                <a:cubicBezTo>
                  <a:pt x="243" y="493"/>
                  <a:pt x="243" y="493"/>
                  <a:pt x="243" y="493"/>
                </a:cubicBezTo>
                <a:cubicBezTo>
                  <a:pt x="250" y="486"/>
                  <a:pt x="250" y="486"/>
                  <a:pt x="250" y="486"/>
                </a:cubicBezTo>
                <a:cubicBezTo>
                  <a:pt x="254" y="487"/>
                  <a:pt x="254" y="487"/>
                  <a:pt x="254" y="487"/>
                </a:cubicBezTo>
                <a:cubicBezTo>
                  <a:pt x="259" y="491"/>
                  <a:pt x="259" y="491"/>
                  <a:pt x="259" y="491"/>
                </a:cubicBezTo>
                <a:cubicBezTo>
                  <a:pt x="264" y="492"/>
                  <a:pt x="264" y="492"/>
                  <a:pt x="264" y="492"/>
                </a:cubicBezTo>
                <a:cubicBezTo>
                  <a:pt x="265" y="487"/>
                  <a:pt x="265" y="487"/>
                  <a:pt x="265" y="487"/>
                </a:cubicBezTo>
                <a:cubicBezTo>
                  <a:pt x="268" y="486"/>
                  <a:pt x="268" y="486"/>
                  <a:pt x="268" y="486"/>
                </a:cubicBezTo>
                <a:cubicBezTo>
                  <a:pt x="269" y="484"/>
                  <a:pt x="269" y="484"/>
                  <a:pt x="269" y="484"/>
                </a:cubicBezTo>
                <a:cubicBezTo>
                  <a:pt x="273" y="484"/>
                  <a:pt x="273" y="484"/>
                  <a:pt x="273" y="484"/>
                </a:cubicBezTo>
                <a:cubicBezTo>
                  <a:pt x="276" y="483"/>
                  <a:pt x="276" y="483"/>
                  <a:pt x="276" y="483"/>
                </a:cubicBezTo>
                <a:cubicBezTo>
                  <a:pt x="277" y="480"/>
                  <a:pt x="277" y="480"/>
                  <a:pt x="277" y="480"/>
                </a:cubicBezTo>
                <a:cubicBezTo>
                  <a:pt x="274" y="472"/>
                  <a:pt x="274" y="472"/>
                  <a:pt x="274" y="472"/>
                </a:cubicBezTo>
                <a:cubicBezTo>
                  <a:pt x="275" y="462"/>
                  <a:pt x="275" y="462"/>
                  <a:pt x="275" y="462"/>
                </a:cubicBezTo>
                <a:cubicBezTo>
                  <a:pt x="276" y="460"/>
                  <a:pt x="276" y="460"/>
                  <a:pt x="276" y="460"/>
                </a:cubicBezTo>
                <a:cubicBezTo>
                  <a:pt x="275" y="457"/>
                  <a:pt x="275" y="457"/>
                  <a:pt x="275" y="457"/>
                </a:cubicBezTo>
                <a:cubicBezTo>
                  <a:pt x="276" y="457"/>
                  <a:pt x="276" y="457"/>
                  <a:pt x="276" y="457"/>
                </a:cubicBezTo>
                <a:cubicBezTo>
                  <a:pt x="279" y="452"/>
                  <a:pt x="279" y="452"/>
                  <a:pt x="279" y="452"/>
                </a:cubicBezTo>
                <a:cubicBezTo>
                  <a:pt x="279" y="451"/>
                  <a:pt x="279" y="451"/>
                  <a:pt x="279" y="451"/>
                </a:cubicBezTo>
                <a:cubicBezTo>
                  <a:pt x="283" y="449"/>
                  <a:pt x="283" y="449"/>
                  <a:pt x="283" y="449"/>
                </a:cubicBezTo>
                <a:cubicBezTo>
                  <a:pt x="287" y="450"/>
                  <a:pt x="287" y="450"/>
                  <a:pt x="287" y="450"/>
                </a:cubicBezTo>
                <a:cubicBezTo>
                  <a:pt x="290" y="449"/>
                  <a:pt x="290" y="449"/>
                  <a:pt x="290" y="449"/>
                </a:cubicBezTo>
                <a:cubicBezTo>
                  <a:pt x="290" y="447"/>
                  <a:pt x="290" y="447"/>
                  <a:pt x="290" y="447"/>
                </a:cubicBezTo>
                <a:cubicBezTo>
                  <a:pt x="292" y="444"/>
                  <a:pt x="292" y="444"/>
                  <a:pt x="292" y="444"/>
                </a:cubicBezTo>
                <a:cubicBezTo>
                  <a:pt x="300" y="445"/>
                  <a:pt x="300" y="445"/>
                  <a:pt x="300" y="445"/>
                </a:cubicBezTo>
                <a:cubicBezTo>
                  <a:pt x="303" y="446"/>
                  <a:pt x="303" y="446"/>
                  <a:pt x="303" y="446"/>
                </a:cubicBezTo>
                <a:cubicBezTo>
                  <a:pt x="309" y="454"/>
                  <a:pt x="309" y="454"/>
                  <a:pt x="309" y="454"/>
                </a:cubicBezTo>
                <a:cubicBezTo>
                  <a:pt x="313" y="456"/>
                  <a:pt x="313" y="456"/>
                  <a:pt x="313" y="456"/>
                </a:cubicBezTo>
                <a:cubicBezTo>
                  <a:pt x="319" y="456"/>
                  <a:pt x="319" y="456"/>
                  <a:pt x="319" y="456"/>
                </a:cubicBezTo>
                <a:cubicBezTo>
                  <a:pt x="320" y="459"/>
                  <a:pt x="320" y="459"/>
                  <a:pt x="320" y="459"/>
                </a:cubicBezTo>
                <a:cubicBezTo>
                  <a:pt x="323" y="463"/>
                  <a:pt x="323" y="463"/>
                  <a:pt x="323" y="463"/>
                </a:cubicBezTo>
                <a:cubicBezTo>
                  <a:pt x="323" y="466"/>
                  <a:pt x="323" y="466"/>
                  <a:pt x="323" y="466"/>
                </a:cubicBezTo>
                <a:cubicBezTo>
                  <a:pt x="320" y="471"/>
                  <a:pt x="320" y="471"/>
                  <a:pt x="320" y="471"/>
                </a:cubicBezTo>
                <a:cubicBezTo>
                  <a:pt x="320" y="478"/>
                  <a:pt x="320" y="478"/>
                  <a:pt x="320" y="478"/>
                </a:cubicBezTo>
                <a:cubicBezTo>
                  <a:pt x="322" y="478"/>
                  <a:pt x="322" y="478"/>
                  <a:pt x="322" y="478"/>
                </a:cubicBezTo>
                <a:cubicBezTo>
                  <a:pt x="323" y="472"/>
                  <a:pt x="323" y="472"/>
                  <a:pt x="323" y="472"/>
                </a:cubicBezTo>
                <a:cubicBezTo>
                  <a:pt x="327" y="467"/>
                  <a:pt x="327" y="467"/>
                  <a:pt x="327" y="467"/>
                </a:cubicBezTo>
                <a:cubicBezTo>
                  <a:pt x="331" y="467"/>
                  <a:pt x="331" y="467"/>
                  <a:pt x="331" y="467"/>
                </a:cubicBezTo>
                <a:cubicBezTo>
                  <a:pt x="334" y="463"/>
                  <a:pt x="334" y="463"/>
                  <a:pt x="334" y="463"/>
                </a:cubicBezTo>
                <a:cubicBezTo>
                  <a:pt x="333" y="459"/>
                  <a:pt x="333" y="459"/>
                  <a:pt x="333" y="459"/>
                </a:cubicBezTo>
                <a:cubicBezTo>
                  <a:pt x="336" y="458"/>
                  <a:pt x="336" y="458"/>
                  <a:pt x="336" y="458"/>
                </a:cubicBezTo>
                <a:cubicBezTo>
                  <a:pt x="340" y="460"/>
                  <a:pt x="340" y="460"/>
                  <a:pt x="340" y="460"/>
                </a:cubicBezTo>
                <a:cubicBezTo>
                  <a:pt x="342" y="457"/>
                  <a:pt x="342" y="457"/>
                  <a:pt x="342" y="457"/>
                </a:cubicBezTo>
                <a:cubicBezTo>
                  <a:pt x="342" y="453"/>
                  <a:pt x="342" y="453"/>
                  <a:pt x="342" y="453"/>
                </a:cubicBezTo>
                <a:cubicBezTo>
                  <a:pt x="338" y="451"/>
                  <a:pt x="334" y="452"/>
                  <a:pt x="330" y="453"/>
                </a:cubicBezTo>
                <a:cubicBezTo>
                  <a:pt x="328" y="453"/>
                  <a:pt x="326" y="452"/>
                  <a:pt x="325" y="450"/>
                </a:cubicBezTo>
                <a:cubicBezTo>
                  <a:pt x="324" y="450"/>
                  <a:pt x="323" y="448"/>
                  <a:pt x="323" y="447"/>
                </a:cubicBezTo>
                <a:cubicBezTo>
                  <a:pt x="322" y="445"/>
                  <a:pt x="323" y="445"/>
                  <a:pt x="325" y="444"/>
                </a:cubicBezTo>
                <a:close/>
                <a:moveTo>
                  <a:pt x="80" y="658"/>
                </a:moveTo>
                <a:cubicBezTo>
                  <a:pt x="80" y="657"/>
                  <a:pt x="80" y="657"/>
                  <a:pt x="80" y="657"/>
                </a:cubicBezTo>
                <a:cubicBezTo>
                  <a:pt x="81" y="658"/>
                  <a:pt x="81" y="658"/>
                  <a:pt x="81" y="658"/>
                </a:cubicBezTo>
                <a:lnTo>
                  <a:pt x="80" y="658"/>
                </a:lnTo>
                <a:close/>
                <a:moveTo>
                  <a:pt x="214" y="453"/>
                </a:moveTo>
                <a:cubicBezTo>
                  <a:pt x="213" y="453"/>
                  <a:pt x="212" y="454"/>
                  <a:pt x="210" y="454"/>
                </a:cubicBezTo>
                <a:cubicBezTo>
                  <a:pt x="210" y="454"/>
                  <a:pt x="209" y="454"/>
                  <a:pt x="209" y="453"/>
                </a:cubicBezTo>
                <a:cubicBezTo>
                  <a:pt x="208" y="453"/>
                  <a:pt x="207" y="451"/>
                  <a:pt x="207" y="450"/>
                </a:cubicBezTo>
                <a:cubicBezTo>
                  <a:pt x="207" y="450"/>
                  <a:pt x="209" y="449"/>
                  <a:pt x="210" y="449"/>
                </a:cubicBezTo>
                <a:cubicBezTo>
                  <a:pt x="212" y="449"/>
                  <a:pt x="215" y="451"/>
                  <a:pt x="214" y="453"/>
                </a:cubicBezTo>
                <a:close/>
                <a:moveTo>
                  <a:pt x="235" y="440"/>
                </a:moveTo>
                <a:cubicBezTo>
                  <a:pt x="235" y="440"/>
                  <a:pt x="235" y="440"/>
                  <a:pt x="235" y="440"/>
                </a:cubicBezTo>
                <a:cubicBezTo>
                  <a:pt x="234" y="441"/>
                  <a:pt x="234" y="443"/>
                  <a:pt x="232" y="443"/>
                </a:cubicBezTo>
                <a:cubicBezTo>
                  <a:pt x="232" y="443"/>
                  <a:pt x="232" y="441"/>
                  <a:pt x="232" y="441"/>
                </a:cubicBezTo>
                <a:cubicBezTo>
                  <a:pt x="233" y="440"/>
                  <a:pt x="234" y="440"/>
                  <a:pt x="235" y="440"/>
                </a:cubicBezTo>
                <a:cubicBezTo>
                  <a:pt x="235" y="439"/>
                  <a:pt x="235" y="439"/>
                  <a:pt x="235" y="439"/>
                </a:cubicBezTo>
                <a:cubicBezTo>
                  <a:pt x="235" y="438"/>
                  <a:pt x="235" y="438"/>
                  <a:pt x="235" y="438"/>
                </a:cubicBezTo>
                <a:lnTo>
                  <a:pt x="235" y="440"/>
                </a:lnTo>
                <a:close/>
                <a:moveTo>
                  <a:pt x="264" y="430"/>
                </a:moveTo>
                <a:cubicBezTo>
                  <a:pt x="264" y="430"/>
                  <a:pt x="264" y="430"/>
                  <a:pt x="264" y="431"/>
                </a:cubicBezTo>
                <a:cubicBezTo>
                  <a:pt x="264" y="431"/>
                  <a:pt x="264" y="431"/>
                  <a:pt x="263" y="432"/>
                </a:cubicBezTo>
                <a:cubicBezTo>
                  <a:pt x="263" y="434"/>
                  <a:pt x="263" y="437"/>
                  <a:pt x="263" y="440"/>
                </a:cubicBezTo>
                <a:cubicBezTo>
                  <a:pt x="263" y="440"/>
                  <a:pt x="263" y="441"/>
                  <a:pt x="262" y="441"/>
                </a:cubicBezTo>
                <a:cubicBezTo>
                  <a:pt x="262" y="441"/>
                  <a:pt x="261" y="440"/>
                  <a:pt x="261" y="440"/>
                </a:cubicBezTo>
                <a:cubicBezTo>
                  <a:pt x="261" y="437"/>
                  <a:pt x="262" y="434"/>
                  <a:pt x="263" y="432"/>
                </a:cubicBezTo>
                <a:cubicBezTo>
                  <a:pt x="263" y="431"/>
                  <a:pt x="263" y="431"/>
                  <a:pt x="263" y="430"/>
                </a:cubicBezTo>
                <a:cubicBezTo>
                  <a:pt x="264" y="430"/>
                  <a:pt x="264" y="430"/>
                  <a:pt x="264" y="430"/>
                </a:cubicBezTo>
                <a:cubicBezTo>
                  <a:pt x="264" y="429"/>
                  <a:pt x="265" y="429"/>
                  <a:pt x="265" y="429"/>
                </a:cubicBezTo>
                <a:cubicBezTo>
                  <a:pt x="266" y="429"/>
                  <a:pt x="265" y="430"/>
                  <a:pt x="264" y="430"/>
                </a:cubicBezTo>
                <a:close/>
                <a:moveTo>
                  <a:pt x="148" y="1"/>
                </a:moveTo>
                <a:cubicBezTo>
                  <a:pt x="148" y="1"/>
                  <a:pt x="148" y="1"/>
                  <a:pt x="147" y="1"/>
                </a:cubicBezTo>
                <a:cubicBezTo>
                  <a:pt x="146" y="0"/>
                  <a:pt x="146" y="0"/>
                  <a:pt x="146" y="0"/>
                </a:cubicBezTo>
                <a:cubicBezTo>
                  <a:pt x="147" y="1"/>
                  <a:pt x="147" y="1"/>
                  <a:pt x="147" y="1"/>
                </a:cubicBezTo>
                <a:cubicBezTo>
                  <a:pt x="147" y="1"/>
                  <a:pt x="147" y="1"/>
                  <a:pt x="148" y="1"/>
                </a:cubicBezTo>
                <a:close/>
                <a:moveTo>
                  <a:pt x="152" y="2"/>
                </a:moveTo>
                <a:cubicBezTo>
                  <a:pt x="152" y="2"/>
                  <a:pt x="151" y="1"/>
                  <a:pt x="151" y="1"/>
                </a:cubicBezTo>
                <a:cubicBezTo>
                  <a:pt x="150" y="1"/>
                  <a:pt x="149" y="1"/>
                  <a:pt x="148" y="1"/>
                </a:cubicBezTo>
                <a:cubicBezTo>
                  <a:pt x="148" y="2"/>
                  <a:pt x="149" y="3"/>
                  <a:pt x="150" y="4"/>
                </a:cubicBezTo>
                <a:cubicBezTo>
                  <a:pt x="151" y="5"/>
                  <a:pt x="152" y="4"/>
                  <a:pt x="152" y="2"/>
                </a:cubicBezTo>
                <a:close/>
                <a:moveTo>
                  <a:pt x="227" y="100"/>
                </a:moveTo>
                <a:cubicBezTo>
                  <a:pt x="227" y="101"/>
                  <a:pt x="228" y="102"/>
                  <a:pt x="228" y="103"/>
                </a:cubicBezTo>
                <a:cubicBezTo>
                  <a:pt x="229" y="103"/>
                  <a:pt x="230" y="102"/>
                  <a:pt x="230" y="102"/>
                </a:cubicBezTo>
                <a:cubicBezTo>
                  <a:pt x="230" y="100"/>
                  <a:pt x="230" y="99"/>
                  <a:pt x="229" y="99"/>
                </a:cubicBezTo>
                <a:cubicBezTo>
                  <a:pt x="228" y="99"/>
                  <a:pt x="227" y="99"/>
                  <a:pt x="227" y="100"/>
                </a:cubicBezTo>
                <a:close/>
                <a:moveTo>
                  <a:pt x="190" y="447"/>
                </a:moveTo>
                <a:cubicBezTo>
                  <a:pt x="190" y="448"/>
                  <a:pt x="190" y="448"/>
                  <a:pt x="191" y="449"/>
                </a:cubicBezTo>
                <a:cubicBezTo>
                  <a:pt x="191" y="449"/>
                  <a:pt x="191" y="448"/>
                  <a:pt x="192" y="448"/>
                </a:cubicBezTo>
                <a:cubicBezTo>
                  <a:pt x="191" y="446"/>
                  <a:pt x="191" y="446"/>
                  <a:pt x="190" y="447"/>
                </a:cubicBezTo>
                <a:close/>
                <a:moveTo>
                  <a:pt x="54" y="92"/>
                </a:moveTo>
                <a:cubicBezTo>
                  <a:pt x="53" y="98"/>
                  <a:pt x="57" y="103"/>
                  <a:pt x="60" y="107"/>
                </a:cubicBezTo>
                <a:cubicBezTo>
                  <a:pt x="63" y="111"/>
                  <a:pt x="67" y="114"/>
                  <a:pt x="68" y="119"/>
                </a:cubicBezTo>
                <a:cubicBezTo>
                  <a:pt x="73" y="124"/>
                  <a:pt x="77" y="131"/>
                  <a:pt x="84" y="134"/>
                </a:cubicBezTo>
                <a:cubicBezTo>
                  <a:pt x="84" y="134"/>
                  <a:pt x="84" y="134"/>
                  <a:pt x="84" y="134"/>
                </a:cubicBezTo>
                <a:cubicBezTo>
                  <a:pt x="84" y="134"/>
                  <a:pt x="85" y="134"/>
                  <a:pt x="85" y="134"/>
                </a:cubicBezTo>
                <a:cubicBezTo>
                  <a:pt x="87" y="131"/>
                  <a:pt x="90" y="128"/>
                  <a:pt x="92" y="125"/>
                </a:cubicBezTo>
                <a:cubicBezTo>
                  <a:pt x="94" y="122"/>
                  <a:pt x="95" y="119"/>
                  <a:pt x="94" y="115"/>
                </a:cubicBezTo>
                <a:cubicBezTo>
                  <a:pt x="94" y="114"/>
                  <a:pt x="95" y="113"/>
                  <a:pt x="96" y="112"/>
                </a:cubicBezTo>
                <a:cubicBezTo>
                  <a:pt x="98" y="111"/>
                  <a:pt x="99" y="112"/>
                  <a:pt x="100" y="114"/>
                </a:cubicBezTo>
                <a:cubicBezTo>
                  <a:pt x="102" y="119"/>
                  <a:pt x="106" y="118"/>
                  <a:pt x="110" y="117"/>
                </a:cubicBezTo>
                <a:cubicBezTo>
                  <a:pt x="110" y="117"/>
                  <a:pt x="111" y="118"/>
                  <a:pt x="111" y="118"/>
                </a:cubicBezTo>
                <a:cubicBezTo>
                  <a:pt x="112" y="118"/>
                  <a:pt x="112" y="120"/>
                  <a:pt x="112" y="120"/>
                </a:cubicBezTo>
                <a:cubicBezTo>
                  <a:pt x="106" y="122"/>
                  <a:pt x="103" y="126"/>
                  <a:pt x="99" y="130"/>
                </a:cubicBezTo>
                <a:cubicBezTo>
                  <a:pt x="95" y="134"/>
                  <a:pt x="90" y="135"/>
                  <a:pt x="85" y="134"/>
                </a:cubicBezTo>
                <a:cubicBezTo>
                  <a:pt x="85" y="134"/>
                  <a:pt x="85" y="134"/>
                  <a:pt x="84" y="134"/>
                </a:cubicBezTo>
                <a:cubicBezTo>
                  <a:pt x="84" y="134"/>
                  <a:pt x="84" y="134"/>
                  <a:pt x="84" y="134"/>
                </a:cubicBezTo>
                <a:cubicBezTo>
                  <a:pt x="84" y="138"/>
                  <a:pt x="84" y="142"/>
                  <a:pt x="84" y="145"/>
                </a:cubicBezTo>
                <a:cubicBezTo>
                  <a:pt x="84" y="148"/>
                  <a:pt x="86" y="150"/>
                  <a:pt x="89" y="151"/>
                </a:cubicBezTo>
                <a:cubicBezTo>
                  <a:pt x="92" y="152"/>
                  <a:pt x="95" y="152"/>
                  <a:pt x="96" y="155"/>
                </a:cubicBezTo>
                <a:cubicBezTo>
                  <a:pt x="97" y="155"/>
                  <a:pt x="97" y="155"/>
                  <a:pt x="97" y="155"/>
                </a:cubicBezTo>
                <a:cubicBezTo>
                  <a:pt x="97" y="155"/>
                  <a:pt x="97" y="155"/>
                  <a:pt x="98" y="156"/>
                </a:cubicBezTo>
                <a:cubicBezTo>
                  <a:pt x="99" y="156"/>
                  <a:pt x="101" y="156"/>
                  <a:pt x="102" y="156"/>
                </a:cubicBezTo>
                <a:cubicBezTo>
                  <a:pt x="104" y="156"/>
                  <a:pt x="105" y="157"/>
                  <a:pt x="104" y="158"/>
                </a:cubicBezTo>
                <a:cubicBezTo>
                  <a:pt x="103" y="158"/>
                  <a:pt x="102" y="158"/>
                  <a:pt x="102" y="158"/>
                </a:cubicBezTo>
                <a:cubicBezTo>
                  <a:pt x="100" y="158"/>
                  <a:pt x="99" y="157"/>
                  <a:pt x="98" y="156"/>
                </a:cubicBezTo>
                <a:cubicBezTo>
                  <a:pt x="97" y="156"/>
                  <a:pt x="97" y="156"/>
                  <a:pt x="97" y="156"/>
                </a:cubicBezTo>
                <a:cubicBezTo>
                  <a:pt x="97" y="155"/>
                  <a:pt x="96" y="155"/>
                  <a:pt x="96" y="155"/>
                </a:cubicBezTo>
                <a:cubicBezTo>
                  <a:pt x="94" y="156"/>
                  <a:pt x="91" y="156"/>
                  <a:pt x="90" y="159"/>
                </a:cubicBezTo>
                <a:cubicBezTo>
                  <a:pt x="88" y="162"/>
                  <a:pt x="88" y="166"/>
                  <a:pt x="90" y="169"/>
                </a:cubicBezTo>
                <a:cubicBezTo>
                  <a:pt x="96" y="178"/>
                  <a:pt x="103" y="186"/>
                  <a:pt x="114" y="190"/>
                </a:cubicBezTo>
                <a:cubicBezTo>
                  <a:pt x="114" y="189"/>
                  <a:pt x="114" y="189"/>
                  <a:pt x="114" y="189"/>
                </a:cubicBezTo>
                <a:cubicBezTo>
                  <a:pt x="115" y="188"/>
                  <a:pt x="115" y="188"/>
                  <a:pt x="115" y="188"/>
                </a:cubicBezTo>
                <a:cubicBezTo>
                  <a:pt x="114" y="190"/>
                  <a:pt x="114" y="190"/>
                  <a:pt x="114" y="190"/>
                </a:cubicBezTo>
                <a:cubicBezTo>
                  <a:pt x="114" y="190"/>
                  <a:pt x="114" y="190"/>
                  <a:pt x="114" y="190"/>
                </a:cubicBezTo>
                <a:cubicBezTo>
                  <a:pt x="114" y="191"/>
                  <a:pt x="113" y="192"/>
                  <a:pt x="114" y="193"/>
                </a:cubicBezTo>
                <a:cubicBezTo>
                  <a:pt x="115" y="199"/>
                  <a:pt x="119" y="203"/>
                  <a:pt x="123" y="207"/>
                </a:cubicBezTo>
                <a:cubicBezTo>
                  <a:pt x="124" y="208"/>
                  <a:pt x="129" y="207"/>
                  <a:pt x="130" y="205"/>
                </a:cubicBezTo>
                <a:cubicBezTo>
                  <a:pt x="131" y="204"/>
                  <a:pt x="132" y="203"/>
                  <a:pt x="132" y="202"/>
                </a:cubicBezTo>
                <a:cubicBezTo>
                  <a:pt x="131" y="193"/>
                  <a:pt x="135" y="184"/>
                  <a:pt x="135" y="175"/>
                </a:cubicBezTo>
                <a:cubicBezTo>
                  <a:pt x="135" y="170"/>
                  <a:pt x="137" y="166"/>
                  <a:pt x="140" y="161"/>
                </a:cubicBezTo>
                <a:cubicBezTo>
                  <a:pt x="141" y="159"/>
                  <a:pt x="143" y="156"/>
                  <a:pt x="143" y="154"/>
                </a:cubicBezTo>
                <a:cubicBezTo>
                  <a:pt x="142" y="143"/>
                  <a:pt x="149" y="132"/>
                  <a:pt x="148" y="121"/>
                </a:cubicBezTo>
                <a:cubicBezTo>
                  <a:pt x="147" y="120"/>
                  <a:pt x="148" y="118"/>
                  <a:pt x="148" y="117"/>
                </a:cubicBezTo>
                <a:cubicBezTo>
                  <a:pt x="150" y="112"/>
                  <a:pt x="152" y="108"/>
                  <a:pt x="157" y="107"/>
                </a:cubicBezTo>
                <a:cubicBezTo>
                  <a:pt x="159" y="106"/>
                  <a:pt x="161" y="106"/>
                  <a:pt x="161" y="108"/>
                </a:cubicBezTo>
                <a:cubicBezTo>
                  <a:pt x="161" y="111"/>
                  <a:pt x="159" y="114"/>
                  <a:pt x="161" y="116"/>
                </a:cubicBezTo>
                <a:cubicBezTo>
                  <a:pt x="166" y="123"/>
                  <a:pt x="166" y="131"/>
                  <a:pt x="170" y="139"/>
                </a:cubicBezTo>
                <a:cubicBezTo>
                  <a:pt x="172" y="142"/>
                  <a:pt x="173" y="145"/>
                  <a:pt x="172" y="149"/>
                </a:cubicBezTo>
                <a:cubicBezTo>
                  <a:pt x="171" y="152"/>
                  <a:pt x="170" y="155"/>
                  <a:pt x="169" y="159"/>
                </a:cubicBezTo>
                <a:cubicBezTo>
                  <a:pt x="169" y="161"/>
                  <a:pt x="172" y="164"/>
                  <a:pt x="174" y="164"/>
                </a:cubicBezTo>
                <a:cubicBezTo>
                  <a:pt x="177" y="163"/>
                  <a:pt x="181" y="161"/>
                  <a:pt x="184" y="160"/>
                </a:cubicBezTo>
                <a:cubicBezTo>
                  <a:pt x="187" y="158"/>
                  <a:pt x="187" y="158"/>
                  <a:pt x="189" y="163"/>
                </a:cubicBezTo>
                <a:cubicBezTo>
                  <a:pt x="189" y="164"/>
                  <a:pt x="189" y="165"/>
                  <a:pt x="189" y="165"/>
                </a:cubicBezTo>
                <a:cubicBezTo>
                  <a:pt x="190" y="169"/>
                  <a:pt x="193" y="170"/>
                  <a:pt x="195" y="168"/>
                </a:cubicBezTo>
                <a:cubicBezTo>
                  <a:pt x="203" y="161"/>
                  <a:pt x="208" y="153"/>
                  <a:pt x="209" y="143"/>
                </a:cubicBezTo>
                <a:cubicBezTo>
                  <a:pt x="210" y="142"/>
                  <a:pt x="208" y="141"/>
                  <a:pt x="207" y="140"/>
                </a:cubicBezTo>
                <a:cubicBezTo>
                  <a:pt x="206" y="139"/>
                  <a:pt x="205" y="138"/>
                  <a:pt x="204" y="138"/>
                </a:cubicBezTo>
                <a:cubicBezTo>
                  <a:pt x="197" y="138"/>
                  <a:pt x="194" y="135"/>
                  <a:pt x="194" y="128"/>
                </a:cubicBezTo>
                <a:cubicBezTo>
                  <a:pt x="194" y="122"/>
                  <a:pt x="191" y="121"/>
                  <a:pt x="184" y="123"/>
                </a:cubicBezTo>
                <a:cubicBezTo>
                  <a:pt x="180" y="124"/>
                  <a:pt x="180" y="124"/>
                  <a:pt x="181" y="120"/>
                </a:cubicBezTo>
                <a:cubicBezTo>
                  <a:pt x="181" y="118"/>
                  <a:pt x="182" y="116"/>
                  <a:pt x="182" y="114"/>
                </a:cubicBezTo>
                <a:cubicBezTo>
                  <a:pt x="183" y="110"/>
                  <a:pt x="182" y="107"/>
                  <a:pt x="178" y="106"/>
                </a:cubicBezTo>
                <a:cubicBezTo>
                  <a:pt x="174" y="105"/>
                  <a:pt x="170" y="104"/>
                  <a:pt x="168" y="100"/>
                </a:cubicBezTo>
                <a:cubicBezTo>
                  <a:pt x="165" y="95"/>
                  <a:pt x="159" y="92"/>
                  <a:pt x="159" y="86"/>
                </a:cubicBezTo>
                <a:cubicBezTo>
                  <a:pt x="158" y="85"/>
                  <a:pt x="157" y="84"/>
                  <a:pt x="155" y="84"/>
                </a:cubicBezTo>
                <a:cubicBezTo>
                  <a:pt x="153" y="83"/>
                  <a:pt x="150" y="83"/>
                  <a:pt x="147" y="82"/>
                </a:cubicBezTo>
                <a:cubicBezTo>
                  <a:pt x="142" y="80"/>
                  <a:pt x="138" y="77"/>
                  <a:pt x="136" y="71"/>
                </a:cubicBezTo>
                <a:cubicBezTo>
                  <a:pt x="135" y="66"/>
                  <a:pt x="132" y="61"/>
                  <a:pt x="127" y="58"/>
                </a:cubicBezTo>
                <a:cubicBezTo>
                  <a:pt x="125" y="57"/>
                  <a:pt x="124" y="55"/>
                  <a:pt x="123" y="53"/>
                </a:cubicBezTo>
                <a:cubicBezTo>
                  <a:pt x="121" y="49"/>
                  <a:pt x="118" y="47"/>
                  <a:pt x="114" y="45"/>
                </a:cubicBezTo>
                <a:cubicBezTo>
                  <a:pt x="111" y="45"/>
                  <a:pt x="109" y="43"/>
                  <a:pt x="107" y="41"/>
                </a:cubicBezTo>
                <a:cubicBezTo>
                  <a:pt x="104" y="40"/>
                  <a:pt x="101" y="42"/>
                  <a:pt x="100" y="45"/>
                </a:cubicBezTo>
                <a:cubicBezTo>
                  <a:pt x="99" y="49"/>
                  <a:pt x="98" y="54"/>
                  <a:pt x="97" y="59"/>
                </a:cubicBezTo>
                <a:cubicBezTo>
                  <a:pt x="97" y="59"/>
                  <a:pt x="98" y="59"/>
                  <a:pt x="98" y="59"/>
                </a:cubicBezTo>
                <a:cubicBezTo>
                  <a:pt x="98" y="59"/>
                  <a:pt x="98" y="59"/>
                  <a:pt x="98" y="60"/>
                </a:cubicBezTo>
                <a:cubicBezTo>
                  <a:pt x="100" y="62"/>
                  <a:pt x="100" y="65"/>
                  <a:pt x="100" y="68"/>
                </a:cubicBezTo>
                <a:cubicBezTo>
                  <a:pt x="100" y="69"/>
                  <a:pt x="100" y="69"/>
                  <a:pt x="100" y="70"/>
                </a:cubicBezTo>
                <a:cubicBezTo>
                  <a:pt x="99" y="71"/>
                  <a:pt x="98" y="70"/>
                  <a:pt x="98" y="68"/>
                </a:cubicBezTo>
                <a:cubicBezTo>
                  <a:pt x="98" y="65"/>
                  <a:pt x="98" y="63"/>
                  <a:pt x="98" y="60"/>
                </a:cubicBezTo>
                <a:cubicBezTo>
                  <a:pt x="98" y="59"/>
                  <a:pt x="97" y="59"/>
                  <a:pt x="97" y="59"/>
                </a:cubicBezTo>
                <a:cubicBezTo>
                  <a:pt x="97" y="59"/>
                  <a:pt x="97" y="59"/>
                  <a:pt x="97" y="59"/>
                </a:cubicBezTo>
                <a:cubicBezTo>
                  <a:pt x="96" y="59"/>
                  <a:pt x="95" y="59"/>
                  <a:pt x="94" y="58"/>
                </a:cubicBezTo>
                <a:cubicBezTo>
                  <a:pt x="89" y="55"/>
                  <a:pt x="85" y="57"/>
                  <a:pt x="80" y="58"/>
                </a:cubicBezTo>
                <a:cubicBezTo>
                  <a:pt x="80" y="59"/>
                  <a:pt x="81" y="59"/>
                  <a:pt x="81" y="59"/>
                </a:cubicBezTo>
                <a:cubicBezTo>
                  <a:pt x="80" y="59"/>
                  <a:pt x="80" y="59"/>
                  <a:pt x="80" y="59"/>
                </a:cubicBezTo>
                <a:cubicBezTo>
                  <a:pt x="80" y="60"/>
                  <a:pt x="80" y="61"/>
                  <a:pt x="80" y="62"/>
                </a:cubicBezTo>
                <a:cubicBezTo>
                  <a:pt x="80" y="64"/>
                  <a:pt x="78" y="65"/>
                  <a:pt x="77" y="64"/>
                </a:cubicBezTo>
                <a:cubicBezTo>
                  <a:pt x="76" y="64"/>
                  <a:pt x="76" y="63"/>
                  <a:pt x="76" y="63"/>
                </a:cubicBezTo>
                <a:cubicBezTo>
                  <a:pt x="74" y="62"/>
                  <a:pt x="75" y="61"/>
                  <a:pt x="77" y="60"/>
                </a:cubicBezTo>
                <a:cubicBezTo>
                  <a:pt x="78" y="60"/>
                  <a:pt x="79" y="60"/>
                  <a:pt x="80" y="59"/>
                </a:cubicBezTo>
                <a:cubicBezTo>
                  <a:pt x="80" y="59"/>
                  <a:pt x="80" y="59"/>
                  <a:pt x="80" y="59"/>
                </a:cubicBezTo>
                <a:cubicBezTo>
                  <a:pt x="80" y="59"/>
                  <a:pt x="80" y="59"/>
                  <a:pt x="80" y="58"/>
                </a:cubicBezTo>
                <a:cubicBezTo>
                  <a:pt x="80" y="58"/>
                  <a:pt x="80" y="58"/>
                  <a:pt x="80" y="57"/>
                </a:cubicBezTo>
                <a:cubicBezTo>
                  <a:pt x="79" y="52"/>
                  <a:pt x="76" y="49"/>
                  <a:pt x="72" y="51"/>
                </a:cubicBezTo>
                <a:cubicBezTo>
                  <a:pt x="67" y="53"/>
                  <a:pt x="61" y="54"/>
                  <a:pt x="56" y="55"/>
                </a:cubicBezTo>
                <a:cubicBezTo>
                  <a:pt x="52" y="55"/>
                  <a:pt x="50" y="57"/>
                  <a:pt x="48" y="61"/>
                </a:cubicBezTo>
                <a:cubicBezTo>
                  <a:pt x="48" y="63"/>
                  <a:pt x="47" y="65"/>
                  <a:pt x="46" y="67"/>
                </a:cubicBezTo>
                <a:cubicBezTo>
                  <a:pt x="43" y="75"/>
                  <a:pt x="45" y="82"/>
                  <a:pt x="51" y="87"/>
                </a:cubicBezTo>
                <a:cubicBezTo>
                  <a:pt x="52" y="89"/>
                  <a:pt x="54" y="90"/>
                  <a:pt x="54" y="92"/>
                </a:cubicBezTo>
                <a:close/>
                <a:moveTo>
                  <a:pt x="106" y="149"/>
                </a:moveTo>
                <a:cubicBezTo>
                  <a:pt x="104" y="148"/>
                  <a:pt x="104" y="148"/>
                  <a:pt x="104" y="148"/>
                </a:cubicBezTo>
                <a:cubicBezTo>
                  <a:pt x="106" y="148"/>
                  <a:pt x="106" y="148"/>
                  <a:pt x="106" y="148"/>
                </a:cubicBezTo>
                <a:lnTo>
                  <a:pt x="106" y="149"/>
                </a:lnTo>
                <a:close/>
                <a:moveTo>
                  <a:pt x="101" y="84"/>
                </a:moveTo>
                <a:cubicBezTo>
                  <a:pt x="102" y="85"/>
                  <a:pt x="102" y="85"/>
                  <a:pt x="102" y="85"/>
                </a:cubicBezTo>
                <a:cubicBezTo>
                  <a:pt x="100" y="84"/>
                  <a:pt x="100" y="84"/>
                  <a:pt x="100" y="84"/>
                </a:cubicBezTo>
                <a:cubicBezTo>
                  <a:pt x="100" y="83"/>
                  <a:pt x="100" y="83"/>
                  <a:pt x="100" y="83"/>
                </a:cubicBezTo>
                <a:lnTo>
                  <a:pt x="101" y="84"/>
                </a:lnTo>
                <a:close/>
                <a:moveTo>
                  <a:pt x="227" y="29"/>
                </a:moveTo>
                <a:cubicBezTo>
                  <a:pt x="227" y="29"/>
                  <a:pt x="227" y="29"/>
                  <a:pt x="227" y="30"/>
                </a:cubicBezTo>
                <a:cubicBezTo>
                  <a:pt x="228" y="29"/>
                  <a:pt x="228" y="29"/>
                  <a:pt x="227" y="29"/>
                </a:cubicBezTo>
                <a:close/>
                <a:moveTo>
                  <a:pt x="126" y="43"/>
                </a:moveTo>
                <a:cubicBezTo>
                  <a:pt x="128" y="53"/>
                  <a:pt x="131" y="56"/>
                  <a:pt x="141" y="56"/>
                </a:cubicBezTo>
                <a:cubicBezTo>
                  <a:pt x="144" y="56"/>
                  <a:pt x="147" y="55"/>
                  <a:pt x="150" y="55"/>
                </a:cubicBezTo>
                <a:cubicBezTo>
                  <a:pt x="150" y="55"/>
                  <a:pt x="150" y="55"/>
                  <a:pt x="150" y="54"/>
                </a:cubicBezTo>
                <a:cubicBezTo>
                  <a:pt x="151" y="54"/>
                  <a:pt x="152" y="54"/>
                  <a:pt x="152" y="54"/>
                </a:cubicBezTo>
                <a:cubicBezTo>
                  <a:pt x="154" y="54"/>
                  <a:pt x="155" y="53"/>
                  <a:pt x="156" y="53"/>
                </a:cubicBezTo>
                <a:cubicBezTo>
                  <a:pt x="157" y="52"/>
                  <a:pt x="158" y="52"/>
                  <a:pt x="158" y="53"/>
                </a:cubicBezTo>
                <a:cubicBezTo>
                  <a:pt x="159" y="54"/>
                  <a:pt x="158" y="54"/>
                  <a:pt x="156" y="54"/>
                </a:cubicBezTo>
                <a:cubicBezTo>
                  <a:pt x="155" y="54"/>
                  <a:pt x="154" y="54"/>
                  <a:pt x="152" y="54"/>
                </a:cubicBezTo>
                <a:cubicBezTo>
                  <a:pt x="152" y="54"/>
                  <a:pt x="151" y="55"/>
                  <a:pt x="151" y="55"/>
                </a:cubicBezTo>
                <a:cubicBezTo>
                  <a:pt x="151" y="55"/>
                  <a:pt x="150" y="55"/>
                  <a:pt x="150" y="55"/>
                </a:cubicBezTo>
                <a:cubicBezTo>
                  <a:pt x="149" y="56"/>
                  <a:pt x="147" y="57"/>
                  <a:pt x="146" y="59"/>
                </a:cubicBezTo>
                <a:cubicBezTo>
                  <a:pt x="144" y="61"/>
                  <a:pt x="144" y="64"/>
                  <a:pt x="146" y="65"/>
                </a:cubicBezTo>
                <a:cubicBezTo>
                  <a:pt x="150" y="67"/>
                  <a:pt x="154" y="69"/>
                  <a:pt x="157" y="72"/>
                </a:cubicBezTo>
                <a:cubicBezTo>
                  <a:pt x="160" y="74"/>
                  <a:pt x="164" y="75"/>
                  <a:pt x="168" y="74"/>
                </a:cubicBezTo>
                <a:cubicBezTo>
                  <a:pt x="173" y="72"/>
                  <a:pt x="177" y="73"/>
                  <a:pt x="181" y="78"/>
                </a:cubicBezTo>
                <a:cubicBezTo>
                  <a:pt x="186" y="83"/>
                  <a:pt x="190" y="82"/>
                  <a:pt x="195" y="77"/>
                </a:cubicBezTo>
                <a:cubicBezTo>
                  <a:pt x="198" y="75"/>
                  <a:pt x="199" y="73"/>
                  <a:pt x="202" y="73"/>
                </a:cubicBezTo>
                <a:cubicBezTo>
                  <a:pt x="210" y="73"/>
                  <a:pt x="213" y="70"/>
                  <a:pt x="215" y="62"/>
                </a:cubicBezTo>
                <a:cubicBezTo>
                  <a:pt x="216" y="58"/>
                  <a:pt x="218" y="55"/>
                  <a:pt x="221" y="52"/>
                </a:cubicBezTo>
                <a:cubicBezTo>
                  <a:pt x="226" y="45"/>
                  <a:pt x="227" y="38"/>
                  <a:pt x="226" y="30"/>
                </a:cubicBezTo>
                <a:cubicBezTo>
                  <a:pt x="223" y="29"/>
                  <a:pt x="219" y="26"/>
                  <a:pt x="215" y="26"/>
                </a:cubicBezTo>
                <a:cubicBezTo>
                  <a:pt x="208" y="25"/>
                  <a:pt x="200" y="23"/>
                  <a:pt x="194" y="20"/>
                </a:cubicBezTo>
                <a:cubicBezTo>
                  <a:pt x="190" y="18"/>
                  <a:pt x="187" y="20"/>
                  <a:pt x="184" y="22"/>
                </a:cubicBezTo>
                <a:cubicBezTo>
                  <a:pt x="181" y="25"/>
                  <a:pt x="181" y="24"/>
                  <a:pt x="179" y="20"/>
                </a:cubicBezTo>
                <a:cubicBezTo>
                  <a:pt x="178" y="19"/>
                  <a:pt x="178" y="18"/>
                  <a:pt x="177" y="16"/>
                </a:cubicBezTo>
                <a:cubicBezTo>
                  <a:pt x="176" y="15"/>
                  <a:pt x="174" y="13"/>
                  <a:pt x="172" y="14"/>
                </a:cubicBezTo>
                <a:cubicBezTo>
                  <a:pt x="171" y="15"/>
                  <a:pt x="170" y="16"/>
                  <a:pt x="169" y="17"/>
                </a:cubicBezTo>
                <a:cubicBezTo>
                  <a:pt x="169" y="19"/>
                  <a:pt x="169" y="21"/>
                  <a:pt x="168" y="23"/>
                </a:cubicBezTo>
                <a:cubicBezTo>
                  <a:pt x="168" y="25"/>
                  <a:pt x="168" y="28"/>
                  <a:pt x="167" y="29"/>
                </a:cubicBezTo>
                <a:cubicBezTo>
                  <a:pt x="165" y="31"/>
                  <a:pt x="164" y="28"/>
                  <a:pt x="162" y="27"/>
                </a:cubicBezTo>
                <a:cubicBezTo>
                  <a:pt x="162" y="27"/>
                  <a:pt x="161" y="26"/>
                  <a:pt x="160" y="26"/>
                </a:cubicBezTo>
                <a:cubicBezTo>
                  <a:pt x="153" y="27"/>
                  <a:pt x="149" y="23"/>
                  <a:pt x="145" y="18"/>
                </a:cubicBezTo>
                <a:cubicBezTo>
                  <a:pt x="144" y="17"/>
                  <a:pt x="142" y="16"/>
                  <a:pt x="141" y="15"/>
                </a:cubicBezTo>
                <a:cubicBezTo>
                  <a:pt x="139" y="14"/>
                  <a:pt x="136" y="16"/>
                  <a:pt x="136" y="19"/>
                </a:cubicBezTo>
                <a:cubicBezTo>
                  <a:pt x="135" y="20"/>
                  <a:pt x="136" y="22"/>
                  <a:pt x="136" y="23"/>
                </a:cubicBezTo>
                <a:cubicBezTo>
                  <a:pt x="135" y="24"/>
                  <a:pt x="135" y="26"/>
                  <a:pt x="134" y="26"/>
                </a:cubicBezTo>
                <a:cubicBezTo>
                  <a:pt x="133" y="27"/>
                  <a:pt x="131" y="25"/>
                  <a:pt x="130" y="25"/>
                </a:cubicBezTo>
                <a:cubicBezTo>
                  <a:pt x="129" y="25"/>
                  <a:pt x="127" y="25"/>
                  <a:pt x="127" y="25"/>
                </a:cubicBezTo>
                <a:cubicBezTo>
                  <a:pt x="125" y="28"/>
                  <a:pt x="123" y="31"/>
                  <a:pt x="124" y="35"/>
                </a:cubicBezTo>
                <a:cubicBezTo>
                  <a:pt x="124" y="37"/>
                  <a:pt x="125" y="40"/>
                  <a:pt x="126" y="43"/>
                </a:cubicBezTo>
                <a:close/>
                <a:moveTo>
                  <a:pt x="227" y="30"/>
                </a:moveTo>
                <a:cubicBezTo>
                  <a:pt x="227" y="30"/>
                  <a:pt x="227" y="30"/>
                  <a:pt x="226" y="30"/>
                </a:cubicBezTo>
                <a:cubicBezTo>
                  <a:pt x="226" y="30"/>
                  <a:pt x="226" y="30"/>
                  <a:pt x="226" y="30"/>
                </a:cubicBezTo>
                <a:cubicBezTo>
                  <a:pt x="226" y="31"/>
                  <a:pt x="227" y="31"/>
                  <a:pt x="227" y="31"/>
                </a:cubicBezTo>
                <a:cubicBezTo>
                  <a:pt x="227" y="30"/>
                  <a:pt x="227" y="30"/>
                  <a:pt x="227" y="3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120">
            <a:extLst>
              <a:ext uri="{FF2B5EF4-FFF2-40B4-BE49-F238E27FC236}">
                <a16:creationId xmlns:a16="http://schemas.microsoft.com/office/drawing/2014/main" id="{F6533862-C287-70A6-06B9-66D7A95026ED}"/>
              </a:ext>
            </a:extLst>
          </p:cNvPr>
          <p:cNvSpPr>
            <a:spLocks/>
          </p:cNvSpPr>
          <p:nvPr/>
        </p:nvSpPr>
        <p:spPr bwMode="auto">
          <a:xfrm>
            <a:off x="21222912" y="5854701"/>
            <a:ext cx="3176"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121">
            <a:extLst>
              <a:ext uri="{FF2B5EF4-FFF2-40B4-BE49-F238E27FC236}">
                <a16:creationId xmlns:a16="http://schemas.microsoft.com/office/drawing/2014/main" id="{10D5B599-7FB3-8611-DDC3-F420199C678C}"/>
              </a:ext>
            </a:extLst>
          </p:cNvPr>
          <p:cNvSpPr>
            <a:spLocks/>
          </p:cNvSpPr>
          <p:nvPr/>
        </p:nvSpPr>
        <p:spPr bwMode="auto">
          <a:xfrm>
            <a:off x="21408650" y="6137277"/>
            <a:ext cx="15876" cy="19050"/>
          </a:xfrm>
          <a:custGeom>
            <a:avLst/>
            <a:gdLst>
              <a:gd name="T0" fmla="*/ 0 w 5"/>
              <a:gd name="T1" fmla="*/ 2 h 6"/>
              <a:gd name="T2" fmla="*/ 1 w 5"/>
              <a:gd name="T3" fmla="*/ 5 h 6"/>
              <a:gd name="T4" fmla="*/ 4 w 5"/>
              <a:gd name="T5" fmla="*/ 6 h 6"/>
              <a:gd name="T6" fmla="*/ 5 w 5"/>
              <a:gd name="T7" fmla="*/ 5 h 6"/>
              <a:gd name="T8" fmla="*/ 3 w 5"/>
              <a:gd name="T9" fmla="*/ 1 h 6"/>
              <a:gd name="T10" fmla="*/ 0 w 5"/>
              <a:gd name="T11" fmla="*/ 2 h 6"/>
            </a:gdLst>
            <a:ahLst/>
            <a:cxnLst>
              <a:cxn ang="0">
                <a:pos x="T0" y="T1"/>
              </a:cxn>
              <a:cxn ang="0">
                <a:pos x="T2" y="T3"/>
              </a:cxn>
              <a:cxn ang="0">
                <a:pos x="T4" y="T5"/>
              </a:cxn>
              <a:cxn ang="0">
                <a:pos x="T6" y="T7"/>
              </a:cxn>
              <a:cxn ang="0">
                <a:pos x="T8" y="T9"/>
              </a:cxn>
              <a:cxn ang="0">
                <a:pos x="T10" y="T11"/>
              </a:cxn>
            </a:cxnLst>
            <a:rect l="0" t="0" r="r" b="b"/>
            <a:pathLst>
              <a:path w="5" h="6">
                <a:moveTo>
                  <a:pt x="0" y="2"/>
                </a:moveTo>
                <a:cubicBezTo>
                  <a:pt x="0" y="3"/>
                  <a:pt x="0" y="4"/>
                  <a:pt x="1" y="5"/>
                </a:cubicBezTo>
                <a:cubicBezTo>
                  <a:pt x="1" y="6"/>
                  <a:pt x="3" y="6"/>
                  <a:pt x="4" y="6"/>
                </a:cubicBezTo>
                <a:cubicBezTo>
                  <a:pt x="4" y="6"/>
                  <a:pt x="5" y="5"/>
                  <a:pt x="5" y="5"/>
                </a:cubicBezTo>
                <a:cubicBezTo>
                  <a:pt x="4" y="4"/>
                  <a:pt x="4" y="2"/>
                  <a:pt x="3" y="1"/>
                </a:cubicBezTo>
                <a:cubicBezTo>
                  <a:pt x="2" y="0"/>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122">
            <a:extLst>
              <a:ext uri="{FF2B5EF4-FFF2-40B4-BE49-F238E27FC236}">
                <a16:creationId xmlns:a16="http://schemas.microsoft.com/office/drawing/2014/main" id="{E2999262-690A-7C22-3938-79C6F03C9383}"/>
              </a:ext>
            </a:extLst>
          </p:cNvPr>
          <p:cNvSpPr>
            <a:spLocks/>
          </p:cNvSpPr>
          <p:nvPr/>
        </p:nvSpPr>
        <p:spPr bwMode="auto">
          <a:xfrm>
            <a:off x="21508662" y="4832351"/>
            <a:ext cx="25400" cy="9526"/>
          </a:xfrm>
          <a:custGeom>
            <a:avLst/>
            <a:gdLst>
              <a:gd name="T0" fmla="*/ 8 w 8"/>
              <a:gd name="T1" fmla="*/ 0 h 3"/>
              <a:gd name="T2" fmla="*/ 0 w 8"/>
              <a:gd name="T3" fmla="*/ 3 h 3"/>
              <a:gd name="T4" fmla="*/ 8 w 8"/>
              <a:gd name="T5" fmla="*/ 0 h 3"/>
            </a:gdLst>
            <a:ahLst/>
            <a:cxnLst>
              <a:cxn ang="0">
                <a:pos x="T0" y="T1"/>
              </a:cxn>
              <a:cxn ang="0">
                <a:pos x="T2" y="T3"/>
              </a:cxn>
              <a:cxn ang="0">
                <a:pos x="T4" y="T5"/>
              </a:cxn>
            </a:cxnLst>
            <a:rect l="0" t="0" r="r" b="b"/>
            <a:pathLst>
              <a:path w="8" h="3">
                <a:moveTo>
                  <a:pt x="8" y="0"/>
                </a:moveTo>
                <a:cubicBezTo>
                  <a:pt x="5" y="1"/>
                  <a:pt x="2" y="2"/>
                  <a:pt x="0" y="3"/>
                </a:cubicBezTo>
                <a:cubicBezTo>
                  <a:pt x="2" y="2"/>
                  <a:pt x="5" y="1"/>
                  <a:pt x="8"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123">
            <a:extLst>
              <a:ext uri="{FF2B5EF4-FFF2-40B4-BE49-F238E27FC236}">
                <a16:creationId xmlns:a16="http://schemas.microsoft.com/office/drawing/2014/main" id="{BF852049-8EFD-D98B-2FC6-FF4160998252}"/>
              </a:ext>
            </a:extLst>
          </p:cNvPr>
          <p:cNvSpPr>
            <a:spLocks/>
          </p:cNvSpPr>
          <p:nvPr/>
        </p:nvSpPr>
        <p:spPr bwMode="auto">
          <a:xfrm>
            <a:off x="21556288" y="5938839"/>
            <a:ext cx="42864" cy="73026"/>
          </a:xfrm>
          <a:custGeom>
            <a:avLst/>
            <a:gdLst>
              <a:gd name="T0" fmla="*/ 1 w 14"/>
              <a:gd name="T1" fmla="*/ 15 h 23"/>
              <a:gd name="T2" fmla="*/ 2 w 14"/>
              <a:gd name="T3" fmla="*/ 18 h 23"/>
              <a:gd name="T4" fmla="*/ 5 w 14"/>
              <a:gd name="T5" fmla="*/ 22 h 23"/>
              <a:gd name="T6" fmla="*/ 10 w 14"/>
              <a:gd name="T7" fmla="*/ 19 h 23"/>
              <a:gd name="T8" fmla="*/ 13 w 14"/>
              <a:gd name="T9" fmla="*/ 0 h 23"/>
              <a:gd name="T10" fmla="*/ 5 w 14"/>
              <a:gd name="T11" fmla="*/ 3 h 23"/>
              <a:gd name="T12" fmla="*/ 1 w 14"/>
              <a:gd name="T13" fmla="*/ 15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1" y="15"/>
                </a:moveTo>
                <a:cubicBezTo>
                  <a:pt x="1" y="16"/>
                  <a:pt x="1" y="17"/>
                  <a:pt x="2" y="18"/>
                </a:cubicBezTo>
                <a:cubicBezTo>
                  <a:pt x="3" y="20"/>
                  <a:pt x="4" y="21"/>
                  <a:pt x="5" y="22"/>
                </a:cubicBezTo>
                <a:cubicBezTo>
                  <a:pt x="6" y="23"/>
                  <a:pt x="8" y="21"/>
                  <a:pt x="10" y="19"/>
                </a:cubicBezTo>
                <a:cubicBezTo>
                  <a:pt x="14" y="13"/>
                  <a:pt x="14" y="7"/>
                  <a:pt x="13" y="0"/>
                </a:cubicBezTo>
                <a:cubicBezTo>
                  <a:pt x="10" y="0"/>
                  <a:pt x="7" y="0"/>
                  <a:pt x="5" y="3"/>
                </a:cubicBezTo>
                <a:cubicBezTo>
                  <a:pt x="2" y="6"/>
                  <a:pt x="0" y="10"/>
                  <a:pt x="1" y="1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124">
            <a:extLst>
              <a:ext uri="{FF2B5EF4-FFF2-40B4-BE49-F238E27FC236}">
                <a16:creationId xmlns:a16="http://schemas.microsoft.com/office/drawing/2014/main" id="{69EC7817-B3CD-9B5B-7AEA-1C477FC0DE6D}"/>
              </a:ext>
            </a:extLst>
          </p:cNvPr>
          <p:cNvSpPr>
            <a:spLocks/>
          </p:cNvSpPr>
          <p:nvPr/>
        </p:nvSpPr>
        <p:spPr bwMode="auto">
          <a:xfrm>
            <a:off x="21595976" y="5935664"/>
            <a:ext cx="3176" cy="3176"/>
          </a:xfrm>
          <a:custGeom>
            <a:avLst/>
            <a:gdLst>
              <a:gd name="T0" fmla="*/ 1 w 1"/>
              <a:gd name="T1" fmla="*/ 0 h 1"/>
              <a:gd name="T2" fmla="*/ 0 w 1"/>
              <a:gd name="T3" fmla="*/ 1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0" y="1"/>
                  <a:pt x="0" y="1"/>
                  <a:pt x="0" y="1"/>
                </a:cubicBezTo>
                <a:cubicBezTo>
                  <a:pt x="1" y="1"/>
                  <a:pt x="1" y="1"/>
                  <a:pt x="1" y="1"/>
                </a:cubicBezTo>
                <a:lnTo>
                  <a:pt x="1"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125">
            <a:extLst>
              <a:ext uri="{FF2B5EF4-FFF2-40B4-BE49-F238E27FC236}">
                <a16:creationId xmlns:a16="http://schemas.microsoft.com/office/drawing/2014/main" id="{06DBC49C-1126-9AC0-E414-13785C7CA76F}"/>
              </a:ext>
            </a:extLst>
          </p:cNvPr>
          <p:cNvSpPr>
            <a:spLocks noEditPoints="1"/>
          </p:cNvSpPr>
          <p:nvPr/>
        </p:nvSpPr>
        <p:spPr bwMode="auto">
          <a:xfrm>
            <a:off x="21226088" y="4906964"/>
            <a:ext cx="536576" cy="1233488"/>
          </a:xfrm>
          <a:custGeom>
            <a:avLst/>
            <a:gdLst>
              <a:gd name="T0" fmla="*/ 161 w 171"/>
              <a:gd name="T1" fmla="*/ 83 h 393"/>
              <a:gd name="T2" fmla="*/ 162 w 171"/>
              <a:gd name="T3" fmla="*/ 72 h 393"/>
              <a:gd name="T4" fmla="*/ 160 w 171"/>
              <a:gd name="T5" fmla="*/ 60 h 393"/>
              <a:gd name="T6" fmla="*/ 159 w 171"/>
              <a:gd name="T7" fmla="*/ 49 h 393"/>
              <a:gd name="T8" fmla="*/ 155 w 171"/>
              <a:gd name="T9" fmla="*/ 45 h 393"/>
              <a:gd name="T10" fmla="*/ 156 w 171"/>
              <a:gd name="T11" fmla="*/ 34 h 393"/>
              <a:gd name="T12" fmla="*/ 149 w 171"/>
              <a:gd name="T13" fmla="*/ 27 h 393"/>
              <a:gd name="T14" fmla="*/ 142 w 171"/>
              <a:gd name="T15" fmla="*/ 19 h 393"/>
              <a:gd name="T16" fmla="*/ 131 w 171"/>
              <a:gd name="T17" fmla="*/ 17 h 393"/>
              <a:gd name="T18" fmla="*/ 115 w 171"/>
              <a:gd name="T19" fmla="*/ 4 h 393"/>
              <a:gd name="T20" fmla="*/ 108 w 171"/>
              <a:gd name="T21" fmla="*/ 2 h 393"/>
              <a:gd name="T22" fmla="*/ 107 w 171"/>
              <a:gd name="T23" fmla="*/ 6 h 393"/>
              <a:gd name="T24" fmla="*/ 104 w 171"/>
              <a:gd name="T25" fmla="*/ 16 h 393"/>
              <a:gd name="T26" fmla="*/ 104 w 171"/>
              <a:gd name="T27" fmla="*/ 22 h 393"/>
              <a:gd name="T28" fmla="*/ 96 w 171"/>
              <a:gd name="T29" fmla="*/ 21 h 393"/>
              <a:gd name="T30" fmla="*/ 83 w 171"/>
              <a:gd name="T31" fmla="*/ 19 h 393"/>
              <a:gd name="T32" fmla="*/ 80 w 171"/>
              <a:gd name="T33" fmla="*/ 25 h 393"/>
              <a:gd name="T34" fmla="*/ 78 w 171"/>
              <a:gd name="T35" fmla="*/ 33 h 393"/>
              <a:gd name="T36" fmla="*/ 68 w 171"/>
              <a:gd name="T37" fmla="*/ 33 h 393"/>
              <a:gd name="T38" fmla="*/ 60 w 171"/>
              <a:gd name="T39" fmla="*/ 42 h 393"/>
              <a:gd name="T40" fmla="*/ 55 w 171"/>
              <a:gd name="T41" fmla="*/ 51 h 393"/>
              <a:gd name="T42" fmla="*/ 59 w 171"/>
              <a:gd name="T43" fmla="*/ 66 h 393"/>
              <a:gd name="T44" fmla="*/ 47 w 171"/>
              <a:gd name="T45" fmla="*/ 88 h 393"/>
              <a:gd name="T46" fmla="*/ 34 w 171"/>
              <a:gd name="T47" fmla="*/ 95 h 393"/>
              <a:gd name="T48" fmla="*/ 36 w 171"/>
              <a:gd name="T49" fmla="*/ 104 h 393"/>
              <a:gd name="T50" fmla="*/ 32 w 171"/>
              <a:gd name="T51" fmla="*/ 127 h 393"/>
              <a:gd name="T52" fmla="*/ 28 w 171"/>
              <a:gd name="T53" fmla="*/ 147 h 393"/>
              <a:gd name="T54" fmla="*/ 14 w 171"/>
              <a:gd name="T55" fmla="*/ 157 h 393"/>
              <a:gd name="T56" fmla="*/ 6 w 171"/>
              <a:gd name="T57" fmla="*/ 173 h 393"/>
              <a:gd name="T58" fmla="*/ 9 w 171"/>
              <a:gd name="T59" fmla="*/ 201 h 393"/>
              <a:gd name="T60" fmla="*/ 9 w 171"/>
              <a:gd name="T61" fmla="*/ 220 h 393"/>
              <a:gd name="T62" fmla="*/ 18 w 171"/>
              <a:gd name="T63" fmla="*/ 233 h 393"/>
              <a:gd name="T64" fmla="*/ 10 w 171"/>
              <a:gd name="T65" fmla="*/ 244 h 393"/>
              <a:gd name="T66" fmla="*/ 17 w 171"/>
              <a:gd name="T67" fmla="*/ 262 h 393"/>
              <a:gd name="T68" fmla="*/ 12 w 171"/>
              <a:gd name="T69" fmla="*/ 274 h 393"/>
              <a:gd name="T70" fmla="*/ 8 w 171"/>
              <a:gd name="T71" fmla="*/ 277 h 393"/>
              <a:gd name="T72" fmla="*/ 8 w 171"/>
              <a:gd name="T73" fmla="*/ 288 h 393"/>
              <a:gd name="T74" fmla="*/ 0 w 171"/>
              <a:gd name="T75" fmla="*/ 307 h 393"/>
              <a:gd name="T76" fmla="*/ 14 w 171"/>
              <a:gd name="T77" fmla="*/ 345 h 393"/>
              <a:gd name="T78" fmla="*/ 23 w 171"/>
              <a:gd name="T79" fmla="*/ 374 h 393"/>
              <a:gd name="T80" fmla="*/ 26 w 171"/>
              <a:gd name="T81" fmla="*/ 379 h 393"/>
              <a:gd name="T82" fmla="*/ 59 w 171"/>
              <a:gd name="T83" fmla="*/ 375 h 393"/>
              <a:gd name="T84" fmla="*/ 89 w 171"/>
              <a:gd name="T85" fmla="*/ 355 h 393"/>
              <a:gd name="T86" fmla="*/ 83 w 171"/>
              <a:gd name="T87" fmla="*/ 348 h 393"/>
              <a:gd name="T88" fmla="*/ 86 w 171"/>
              <a:gd name="T89" fmla="*/ 316 h 393"/>
              <a:gd name="T90" fmla="*/ 110 w 171"/>
              <a:gd name="T91" fmla="*/ 283 h 393"/>
              <a:gd name="T92" fmla="*/ 91 w 171"/>
              <a:gd name="T93" fmla="*/ 252 h 393"/>
              <a:gd name="T94" fmla="*/ 89 w 171"/>
              <a:gd name="T95" fmla="*/ 203 h 393"/>
              <a:gd name="T96" fmla="*/ 135 w 171"/>
              <a:gd name="T97" fmla="*/ 149 h 393"/>
              <a:gd name="T98" fmla="*/ 155 w 171"/>
              <a:gd name="T99" fmla="*/ 105 h 393"/>
              <a:gd name="T100" fmla="*/ 171 w 171"/>
              <a:gd name="T101" fmla="*/ 99 h 393"/>
              <a:gd name="T102" fmla="*/ 39 w 171"/>
              <a:gd name="T103" fmla="*/ 304 h 393"/>
              <a:gd name="T104" fmla="*/ 23 w 171"/>
              <a:gd name="T105" fmla="*/ 312 h 393"/>
              <a:gd name="T106" fmla="*/ 23 w 171"/>
              <a:gd name="T107" fmla="*/ 311 h 393"/>
              <a:gd name="T108" fmla="*/ 36 w 171"/>
              <a:gd name="T109" fmla="*/ 293 h 393"/>
              <a:gd name="T110" fmla="*/ 52 w 171"/>
              <a:gd name="T111" fmla="*/ 315 h 393"/>
              <a:gd name="T112" fmla="*/ 51 w 171"/>
              <a:gd name="T113" fmla="*/ 319 h 393"/>
              <a:gd name="T114" fmla="*/ 54 w 171"/>
              <a:gd name="T115" fmla="*/ 311 h 393"/>
              <a:gd name="T116" fmla="*/ 86 w 171"/>
              <a:gd name="T117" fmla="*/ 284 h 393"/>
              <a:gd name="T118" fmla="*/ 92 w 171"/>
              <a:gd name="T119" fmla="*/ 28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 h="393">
                <a:moveTo>
                  <a:pt x="166" y="90"/>
                </a:moveTo>
                <a:cubicBezTo>
                  <a:pt x="163" y="89"/>
                  <a:pt x="163" y="89"/>
                  <a:pt x="163" y="89"/>
                </a:cubicBezTo>
                <a:cubicBezTo>
                  <a:pt x="161" y="83"/>
                  <a:pt x="161" y="83"/>
                  <a:pt x="161" y="83"/>
                </a:cubicBezTo>
                <a:cubicBezTo>
                  <a:pt x="163" y="81"/>
                  <a:pt x="163" y="81"/>
                  <a:pt x="163" y="81"/>
                </a:cubicBezTo>
                <a:cubicBezTo>
                  <a:pt x="163" y="74"/>
                  <a:pt x="163" y="74"/>
                  <a:pt x="163" y="74"/>
                </a:cubicBezTo>
                <a:cubicBezTo>
                  <a:pt x="162" y="72"/>
                  <a:pt x="162" y="72"/>
                  <a:pt x="162" y="72"/>
                </a:cubicBezTo>
                <a:cubicBezTo>
                  <a:pt x="163" y="69"/>
                  <a:pt x="163" y="69"/>
                  <a:pt x="163" y="69"/>
                </a:cubicBezTo>
                <a:cubicBezTo>
                  <a:pt x="161" y="63"/>
                  <a:pt x="161" y="63"/>
                  <a:pt x="161" y="63"/>
                </a:cubicBezTo>
                <a:cubicBezTo>
                  <a:pt x="160" y="60"/>
                  <a:pt x="160" y="60"/>
                  <a:pt x="160" y="60"/>
                </a:cubicBezTo>
                <a:cubicBezTo>
                  <a:pt x="159" y="55"/>
                  <a:pt x="159" y="55"/>
                  <a:pt x="159" y="55"/>
                </a:cubicBezTo>
                <a:cubicBezTo>
                  <a:pt x="161" y="53"/>
                  <a:pt x="161" y="53"/>
                  <a:pt x="161" y="53"/>
                </a:cubicBezTo>
                <a:cubicBezTo>
                  <a:pt x="159" y="49"/>
                  <a:pt x="159" y="49"/>
                  <a:pt x="159" y="49"/>
                </a:cubicBezTo>
                <a:cubicBezTo>
                  <a:pt x="157" y="48"/>
                  <a:pt x="157" y="48"/>
                  <a:pt x="157" y="48"/>
                </a:cubicBezTo>
                <a:cubicBezTo>
                  <a:pt x="155" y="48"/>
                  <a:pt x="155" y="48"/>
                  <a:pt x="155" y="48"/>
                </a:cubicBezTo>
                <a:cubicBezTo>
                  <a:pt x="155" y="45"/>
                  <a:pt x="155" y="45"/>
                  <a:pt x="155" y="45"/>
                </a:cubicBezTo>
                <a:cubicBezTo>
                  <a:pt x="156" y="41"/>
                  <a:pt x="156" y="41"/>
                  <a:pt x="156" y="41"/>
                </a:cubicBezTo>
                <a:cubicBezTo>
                  <a:pt x="155" y="37"/>
                  <a:pt x="155" y="37"/>
                  <a:pt x="155" y="37"/>
                </a:cubicBezTo>
                <a:cubicBezTo>
                  <a:pt x="156" y="34"/>
                  <a:pt x="156" y="34"/>
                  <a:pt x="156" y="34"/>
                </a:cubicBezTo>
                <a:cubicBezTo>
                  <a:pt x="155" y="31"/>
                  <a:pt x="155" y="31"/>
                  <a:pt x="155" y="31"/>
                </a:cubicBezTo>
                <a:cubicBezTo>
                  <a:pt x="153" y="30"/>
                  <a:pt x="153" y="30"/>
                  <a:pt x="153" y="30"/>
                </a:cubicBezTo>
                <a:cubicBezTo>
                  <a:pt x="149" y="27"/>
                  <a:pt x="149" y="27"/>
                  <a:pt x="149" y="27"/>
                </a:cubicBezTo>
                <a:cubicBezTo>
                  <a:pt x="147" y="27"/>
                  <a:pt x="147" y="27"/>
                  <a:pt x="147" y="27"/>
                </a:cubicBezTo>
                <a:cubicBezTo>
                  <a:pt x="146" y="24"/>
                  <a:pt x="146" y="24"/>
                  <a:pt x="146" y="24"/>
                </a:cubicBezTo>
                <a:cubicBezTo>
                  <a:pt x="142" y="19"/>
                  <a:pt x="142" y="19"/>
                  <a:pt x="142" y="19"/>
                </a:cubicBezTo>
                <a:cubicBezTo>
                  <a:pt x="139" y="18"/>
                  <a:pt x="139" y="18"/>
                  <a:pt x="139" y="18"/>
                </a:cubicBezTo>
                <a:cubicBezTo>
                  <a:pt x="135" y="17"/>
                  <a:pt x="135" y="17"/>
                  <a:pt x="135" y="17"/>
                </a:cubicBezTo>
                <a:cubicBezTo>
                  <a:pt x="131" y="17"/>
                  <a:pt x="131" y="17"/>
                  <a:pt x="131" y="17"/>
                </a:cubicBezTo>
                <a:cubicBezTo>
                  <a:pt x="126" y="13"/>
                  <a:pt x="126" y="13"/>
                  <a:pt x="126" y="13"/>
                </a:cubicBezTo>
                <a:cubicBezTo>
                  <a:pt x="120" y="7"/>
                  <a:pt x="120" y="7"/>
                  <a:pt x="120" y="7"/>
                </a:cubicBezTo>
                <a:cubicBezTo>
                  <a:pt x="115" y="4"/>
                  <a:pt x="115" y="4"/>
                  <a:pt x="115" y="4"/>
                </a:cubicBezTo>
                <a:cubicBezTo>
                  <a:pt x="113" y="0"/>
                  <a:pt x="113" y="0"/>
                  <a:pt x="113" y="0"/>
                </a:cubicBezTo>
                <a:cubicBezTo>
                  <a:pt x="113" y="1"/>
                  <a:pt x="113" y="1"/>
                  <a:pt x="113" y="1"/>
                </a:cubicBezTo>
                <a:cubicBezTo>
                  <a:pt x="108" y="2"/>
                  <a:pt x="108" y="2"/>
                  <a:pt x="108" y="2"/>
                </a:cubicBezTo>
                <a:cubicBezTo>
                  <a:pt x="104" y="1"/>
                  <a:pt x="104" y="1"/>
                  <a:pt x="104" y="1"/>
                </a:cubicBezTo>
                <a:cubicBezTo>
                  <a:pt x="104" y="4"/>
                  <a:pt x="104" y="4"/>
                  <a:pt x="104" y="4"/>
                </a:cubicBezTo>
                <a:cubicBezTo>
                  <a:pt x="107" y="6"/>
                  <a:pt x="107" y="6"/>
                  <a:pt x="107" y="6"/>
                </a:cubicBezTo>
                <a:cubicBezTo>
                  <a:pt x="108" y="9"/>
                  <a:pt x="108" y="9"/>
                  <a:pt x="108" y="9"/>
                </a:cubicBezTo>
                <a:cubicBezTo>
                  <a:pt x="105" y="12"/>
                  <a:pt x="105" y="12"/>
                  <a:pt x="105" y="12"/>
                </a:cubicBezTo>
                <a:cubicBezTo>
                  <a:pt x="104" y="16"/>
                  <a:pt x="104" y="16"/>
                  <a:pt x="104" y="16"/>
                </a:cubicBezTo>
                <a:cubicBezTo>
                  <a:pt x="106" y="19"/>
                  <a:pt x="106" y="19"/>
                  <a:pt x="106" y="19"/>
                </a:cubicBezTo>
                <a:cubicBezTo>
                  <a:pt x="106" y="23"/>
                  <a:pt x="106" y="23"/>
                  <a:pt x="106" y="23"/>
                </a:cubicBezTo>
                <a:cubicBezTo>
                  <a:pt x="104" y="22"/>
                  <a:pt x="104" y="22"/>
                  <a:pt x="104" y="22"/>
                </a:cubicBezTo>
                <a:cubicBezTo>
                  <a:pt x="103" y="23"/>
                  <a:pt x="103" y="23"/>
                  <a:pt x="103" y="23"/>
                </a:cubicBezTo>
                <a:cubicBezTo>
                  <a:pt x="101" y="21"/>
                  <a:pt x="101" y="21"/>
                  <a:pt x="101" y="21"/>
                </a:cubicBezTo>
                <a:cubicBezTo>
                  <a:pt x="96" y="21"/>
                  <a:pt x="96" y="21"/>
                  <a:pt x="96" y="21"/>
                </a:cubicBezTo>
                <a:cubicBezTo>
                  <a:pt x="93" y="18"/>
                  <a:pt x="93" y="18"/>
                  <a:pt x="93" y="18"/>
                </a:cubicBezTo>
                <a:cubicBezTo>
                  <a:pt x="87" y="17"/>
                  <a:pt x="87" y="17"/>
                  <a:pt x="87" y="17"/>
                </a:cubicBezTo>
                <a:cubicBezTo>
                  <a:pt x="83" y="19"/>
                  <a:pt x="83" y="19"/>
                  <a:pt x="83" y="19"/>
                </a:cubicBezTo>
                <a:cubicBezTo>
                  <a:pt x="80" y="18"/>
                  <a:pt x="80" y="18"/>
                  <a:pt x="80" y="18"/>
                </a:cubicBezTo>
                <a:cubicBezTo>
                  <a:pt x="77" y="20"/>
                  <a:pt x="77" y="20"/>
                  <a:pt x="77" y="20"/>
                </a:cubicBezTo>
                <a:cubicBezTo>
                  <a:pt x="80" y="25"/>
                  <a:pt x="80" y="25"/>
                  <a:pt x="80" y="25"/>
                </a:cubicBezTo>
                <a:cubicBezTo>
                  <a:pt x="79" y="29"/>
                  <a:pt x="79" y="29"/>
                  <a:pt x="79" y="29"/>
                </a:cubicBezTo>
                <a:cubicBezTo>
                  <a:pt x="77" y="30"/>
                  <a:pt x="77" y="30"/>
                  <a:pt x="77" y="30"/>
                </a:cubicBezTo>
                <a:cubicBezTo>
                  <a:pt x="78" y="33"/>
                  <a:pt x="78" y="33"/>
                  <a:pt x="78" y="33"/>
                </a:cubicBezTo>
                <a:cubicBezTo>
                  <a:pt x="76" y="36"/>
                  <a:pt x="76" y="36"/>
                  <a:pt x="76" y="36"/>
                </a:cubicBezTo>
                <a:cubicBezTo>
                  <a:pt x="73" y="36"/>
                  <a:pt x="73" y="36"/>
                  <a:pt x="73" y="36"/>
                </a:cubicBezTo>
                <a:cubicBezTo>
                  <a:pt x="68" y="33"/>
                  <a:pt x="68" y="33"/>
                  <a:pt x="68" y="33"/>
                </a:cubicBezTo>
                <a:cubicBezTo>
                  <a:pt x="65" y="36"/>
                  <a:pt x="65" y="36"/>
                  <a:pt x="65" y="36"/>
                </a:cubicBezTo>
                <a:cubicBezTo>
                  <a:pt x="63" y="40"/>
                  <a:pt x="63" y="40"/>
                  <a:pt x="63" y="40"/>
                </a:cubicBezTo>
                <a:cubicBezTo>
                  <a:pt x="60" y="42"/>
                  <a:pt x="60" y="42"/>
                  <a:pt x="60" y="42"/>
                </a:cubicBezTo>
                <a:cubicBezTo>
                  <a:pt x="59" y="44"/>
                  <a:pt x="59" y="44"/>
                  <a:pt x="59" y="44"/>
                </a:cubicBezTo>
                <a:cubicBezTo>
                  <a:pt x="58" y="47"/>
                  <a:pt x="58" y="47"/>
                  <a:pt x="58" y="47"/>
                </a:cubicBezTo>
                <a:cubicBezTo>
                  <a:pt x="55" y="51"/>
                  <a:pt x="55" y="51"/>
                  <a:pt x="55" y="51"/>
                </a:cubicBezTo>
                <a:cubicBezTo>
                  <a:pt x="54" y="58"/>
                  <a:pt x="54" y="58"/>
                  <a:pt x="54" y="58"/>
                </a:cubicBezTo>
                <a:cubicBezTo>
                  <a:pt x="57" y="60"/>
                  <a:pt x="57" y="60"/>
                  <a:pt x="57" y="60"/>
                </a:cubicBezTo>
                <a:cubicBezTo>
                  <a:pt x="59" y="66"/>
                  <a:pt x="59" y="66"/>
                  <a:pt x="59" y="66"/>
                </a:cubicBezTo>
                <a:cubicBezTo>
                  <a:pt x="57" y="70"/>
                  <a:pt x="57" y="70"/>
                  <a:pt x="57" y="70"/>
                </a:cubicBezTo>
                <a:cubicBezTo>
                  <a:pt x="49" y="83"/>
                  <a:pt x="49" y="83"/>
                  <a:pt x="49" y="83"/>
                </a:cubicBezTo>
                <a:cubicBezTo>
                  <a:pt x="47" y="88"/>
                  <a:pt x="47" y="88"/>
                  <a:pt x="47" y="88"/>
                </a:cubicBezTo>
                <a:cubicBezTo>
                  <a:pt x="44" y="91"/>
                  <a:pt x="44" y="91"/>
                  <a:pt x="44" y="91"/>
                </a:cubicBezTo>
                <a:cubicBezTo>
                  <a:pt x="41" y="91"/>
                  <a:pt x="41" y="91"/>
                  <a:pt x="41" y="91"/>
                </a:cubicBezTo>
                <a:cubicBezTo>
                  <a:pt x="34" y="95"/>
                  <a:pt x="34" y="95"/>
                  <a:pt x="34" y="95"/>
                </a:cubicBezTo>
                <a:cubicBezTo>
                  <a:pt x="34" y="98"/>
                  <a:pt x="34" y="98"/>
                  <a:pt x="34" y="98"/>
                </a:cubicBezTo>
                <a:cubicBezTo>
                  <a:pt x="36" y="100"/>
                  <a:pt x="36" y="100"/>
                  <a:pt x="36" y="100"/>
                </a:cubicBezTo>
                <a:cubicBezTo>
                  <a:pt x="36" y="104"/>
                  <a:pt x="36" y="104"/>
                  <a:pt x="36" y="104"/>
                </a:cubicBezTo>
                <a:cubicBezTo>
                  <a:pt x="35" y="108"/>
                  <a:pt x="35" y="108"/>
                  <a:pt x="35" y="108"/>
                </a:cubicBezTo>
                <a:cubicBezTo>
                  <a:pt x="33" y="117"/>
                  <a:pt x="33" y="117"/>
                  <a:pt x="33" y="117"/>
                </a:cubicBezTo>
                <a:cubicBezTo>
                  <a:pt x="32" y="127"/>
                  <a:pt x="32" y="127"/>
                  <a:pt x="32" y="127"/>
                </a:cubicBezTo>
                <a:cubicBezTo>
                  <a:pt x="27" y="141"/>
                  <a:pt x="27" y="141"/>
                  <a:pt x="27" y="141"/>
                </a:cubicBezTo>
                <a:cubicBezTo>
                  <a:pt x="26" y="145"/>
                  <a:pt x="26" y="145"/>
                  <a:pt x="26" y="145"/>
                </a:cubicBezTo>
                <a:cubicBezTo>
                  <a:pt x="28" y="147"/>
                  <a:pt x="28" y="147"/>
                  <a:pt x="28" y="147"/>
                </a:cubicBezTo>
                <a:cubicBezTo>
                  <a:pt x="27" y="154"/>
                  <a:pt x="27" y="154"/>
                  <a:pt x="27" y="154"/>
                </a:cubicBezTo>
                <a:cubicBezTo>
                  <a:pt x="25" y="158"/>
                  <a:pt x="25" y="158"/>
                  <a:pt x="25" y="158"/>
                </a:cubicBezTo>
                <a:cubicBezTo>
                  <a:pt x="14" y="157"/>
                  <a:pt x="14" y="157"/>
                  <a:pt x="14" y="157"/>
                </a:cubicBezTo>
                <a:cubicBezTo>
                  <a:pt x="11" y="158"/>
                  <a:pt x="11" y="158"/>
                  <a:pt x="11" y="158"/>
                </a:cubicBezTo>
                <a:cubicBezTo>
                  <a:pt x="7" y="165"/>
                  <a:pt x="7" y="165"/>
                  <a:pt x="7" y="165"/>
                </a:cubicBezTo>
                <a:cubicBezTo>
                  <a:pt x="6" y="173"/>
                  <a:pt x="6" y="173"/>
                  <a:pt x="6" y="173"/>
                </a:cubicBezTo>
                <a:cubicBezTo>
                  <a:pt x="9" y="190"/>
                  <a:pt x="9" y="190"/>
                  <a:pt x="9" y="190"/>
                </a:cubicBezTo>
                <a:cubicBezTo>
                  <a:pt x="7" y="196"/>
                  <a:pt x="7" y="196"/>
                  <a:pt x="7" y="196"/>
                </a:cubicBezTo>
                <a:cubicBezTo>
                  <a:pt x="9" y="201"/>
                  <a:pt x="9" y="201"/>
                  <a:pt x="9" y="201"/>
                </a:cubicBezTo>
                <a:cubicBezTo>
                  <a:pt x="10" y="207"/>
                  <a:pt x="10" y="207"/>
                  <a:pt x="10" y="207"/>
                </a:cubicBezTo>
                <a:cubicBezTo>
                  <a:pt x="9" y="214"/>
                  <a:pt x="9" y="214"/>
                  <a:pt x="9" y="214"/>
                </a:cubicBezTo>
                <a:cubicBezTo>
                  <a:pt x="9" y="220"/>
                  <a:pt x="9" y="220"/>
                  <a:pt x="9" y="220"/>
                </a:cubicBezTo>
                <a:cubicBezTo>
                  <a:pt x="12" y="222"/>
                  <a:pt x="12" y="222"/>
                  <a:pt x="12" y="222"/>
                </a:cubicBezTo>
                <a:cubicBezTo>
                  <a:pt x="20" y="229"/>
                  <a:pt x="20" y="229"/>
                  <a:pt x="20" y="229"/>
                </a:cubicBezTo>
                <a:cubicBezTo>
                  <a:pt x="18" y="233"/>
                  <a:pt x="18" y="233"/>
                  <a:pt x="18" y="233"/>
                </a:cubicBezTo>
                <a:cubicBezTo>
                  <a:pt x="18" y="239"/>
                  <a:pt x="18" y="239"/>
                  <a:pt x="18" y="239"/>
                </a:cubicBezTo>
                <a:cubicBezTo>
                  <a:pt x="10" y="242"/>
                  <a:pt x="10" y="242"/>
                  <a:pt x="10" y="242"/>
                </a:cubicBezTo>
                <a:cubicBezTo>
                  <a:pt x="10" y="244"/>
                  <a:pt x="10" y="244"/>
                  <a:pt x="10" y="244"/>
                </a:cubicBezTo>
                <a:cubicBezTo>
                  <a:pt x="13" y="251"/>
                  <a:pt x="13" y="251"/>
                  <a:pt x="13" y="251"/>
                </a:cubicBezTo>
                <a:cubicBezTo>
                  <a:pt x="14" y="259"/>
                  <a:pt x="14" y="259"/>
                  <a:pt x="14" y="259"/>
                </a:cubicBezTo>
                <a:cubicBezTo>
                  <a:pt x="17" y="262"/>
                  <a:pt x="17" y="262"/>
                  <a:pt x="17" y="262"/>
                </a:cubicBezTo>
                <a:cubicBezTo>
                  <a:pt x="15" y="268"/>
                  <a:pt x="15" y="268"/>
                  <a:pt x="15" y="268"/>
                </a:cubicBezTo>
                <a:cubicBezTo>
                  <a:pt x="15" y="271"/>
                  <a:pt x="15" y="271"/>
                  <a:pt x="15" y="271"/>
                </a:cubicBezTo>
                <a:cubicBezTo>
                  <a:pt x="12" y="274"/>
                  <a:pt x="12" y="274"/>
                  <a:pt x="12" y="274"/>
                </a:cubicBezTo>
                <a:cubicBezTo>
                  <a:pt x="9" y="274"/>
                  <a:pt x="9" y="274"/>
                  <a:pt x="9" y="274"/>
                </a:cubicBezTo>
                <a:cubicBezTo>
                  <a:pt x="7" y="275"/>
                  <a:pt x="7" y="275"/>
                  <a:pt x="7" y="275"/>
                </a:cubicBezTo>
                <a:cubicBezTo>
                  <a:pt x="8" y="277"/>
                  <a:pt x="8" y="277"/>
                  <a:pt x="8" y="277"/>
                </a:cubicBezTo>
                <a:cubicBezTo>
                  <a:pt x="8" y="280"/>
                  <a:pt x="8" y="280"/>
                  <a:pt x="8" y="280"/>
                </a:cubicBezTo>
                <a:cubicBezTo>
                  <a:pt x="6" y="282"/>
                  <a:pt x="6" y="282"/>
                  <a:pt x="6" y="282"/>
                </a:cubicBezTo>
                <a:cubicBezTo>
                  <a:pt x="8" y="288"/>
                  <a:pt x="8" y="288"/>
                  <a:pt x="8" y="288"/>
                </a:cubicBezTo>
                <a:cubicBezTo>
                  <a:pt x="8" y="298"/>
                  <a:pt x="8" y="298"/>
                  <a:pt x="8" y="298"/>
                </a:cubicBezTo>
                <a:cubicBezTo>
                  <a:pt x="4" y="303"/>
                  <a:pt x="4" y="303"/>
                  <a:pt x="4" y="303"/>
                </a:cubicBezTo>
                <a:cubicBezTo>
                  <a:pt x="0" y="307"/>
                  <a:pt x="0" y="307"/>
                  <a:pt x="0" y="307"/>
                </a:cubicBezTo>
                <a:cubicBezTo>
                  <a:pt x="0" y="308"/>
                  <a:pt x="0" y="309"/>
                  <a:pt x="1" y="310"/>
                </a:cubicBezTo>
                <a:cubicBezTo>
                  <a:pt x="2" y="315"/>
                  <a:pt x="5" y="319"/>
                  <a:pt x="5" y="324"/>
                </a:cubicBezTo>
                <a:cubicBezTo>
                  <a:pt x="6" y="332"/>
                  <a:pt x="10" y="338"/>
                  <a:pt x="14" y="345"/>
                </a:cubicBezTo>
                <a:cubicBezTo>
                  <a:pt x="17" y="351"/>
                  <a:pt x="20" y="357"/>
                  <a:pt x="25" y="362"/>
                </a:cubicBezTo>
                <a:cubicBezTo>
                  <a:pt x="26" y="364"/>
                  <a:pt x="25" y="366"/>
                  <a:pt x="25" y="368"/>
                </a:cubicBezTo>
                <a:cubicBezTo>
                  <a:pt x="24" y="370"/>
                  <a:pt x="23" y="372"/>
                  <a:pt x="23" y="374"/>
                </a:cubicBezTo>
                <a:cubicBezTo>
                  <a:pt x="23" y="374"/>
                  <a:pt x="23" y="374"/>
                  <a:pt x="23" y="374"/>
                </a:cubicBezTo>
                <a:cubicBezTo>
                  <a:pt x="23" y="374"/>
                  <a:pt x="23" y="375"/>
                  <a:pt x="23" y="375"/>
                </a:cubicBezTo>
                <a:cubicBezTo>
                  <a:pt x="25" y="376"/>
                  <a:pt x="26" y="378"/>
                  <a:pt x="26" y="379"/>
                </a:cubicBezTo>
                <a:cubicBezTo>
                  <a:pt x="32" y="393"/>
                  <a:pt x="34" y="389"/>
                  <a:pt x="45" y="388"/>
                </a:cubicBezTo>
                <a:cubicBezTo>
                  <a:pt x="49" y="388"/>
                  <a:pt x="50" y="385"/>
                  <a:pt x="51" y="382"/>
                </a:cubicBezTo>
                <a:cubicBezTo>
                  <a:pt x="52" y="378"/>
                  <a:pt x="55" y="375"/>
                  <a:pt x="59" y="375"/>
                </a:cubicBezTo>
                <a:cubicBezTo>
                  <a:pt x="61" y="374"/>
                  <a:pt x="63" y="374"/>
                  <a:pt x="65" y="374"/>
                </a:cubicBezTo>
                <a:cubicBezTo>
                  <a:pt x="71" y="374"/>
                  <a:pt x="76" y="373"/>
                  <a:pt x="79" y="367"/>
                </a:cubicBezTo>
                <a:cubicBezTo>
                  <a:pt x="88" y="369"/>
                  <a:pt x="88" y="361"/>
                  <a:pt x="89" y="355"/>
                </a:cubicBezTo>
                <a:cubicBezTo>
                  <a:pt x="90" y="354"/>
                  <a:pt x="90" y="353"/>
                  <a:pt x="90" y="351"/>
                </a:cubicBezTo>
                <a:cubicBezTo>
                  <a:pt x="89" y="349"/>
                  <a:pt x="88" y="348"/>
                  <a:pt x="85" y="348"/>
                </a:cubicBezTo>
                <a:cubicBezTo>
                  <a:pt x="85" y="349"/>
                  <a:pt x="84" y="349"/>
                  <a:pt x="83" y="348"/>
                </a:cubicBezTo>
                <a:cubicBezTo>
                  <a:pt x="83" y="348"/>
                  <a:pt x="83" y="347"/>
                  <a:pt x="83" y="347"/>
                </a:cubicBezTo>
                <a:cubicBezTo>
                  <a:pt x="83" y="340"/>
                  <a:pt x="82" y="333"/>
                  <a:pt x="84" y="326"/>
                </a:cubicBezTo>
                <a:cubicBezTo>
                  <a:pt x="85" y="323"/>
                  <a:pt x="86" y="319"/>
                  <a:pt x="86" y="316"/>
                </a:cubicBezTo>
                <a:cubicBezTo>
                  <a:pt x="86" y="310"/>
                  <a:pt x="89" y="306"/>
                  <a:pt x="94" y="302"/>
                </a:cubicBezTo>
                <a:cubicBezTo>
                  <a:pt x="97" y="300"/>
                  <a:pt x="101" y="298"/>
                  <a:pt x="104" y="296"/>
                </a:cubicBezTo>
                <a:cubicBezTo>
                  <a:pt x="108" y="292"/>
                  <a:pt x="111" y="288"/>
                  <a:pt x="110" y="283"/>
                </a:cubicBezTo>
                <a:cubicBezTo>
                  <a:pt x="110" y="280"/>
                  <a:pt x="111" y="277"/>
                  <a:pt x="111" y="275"/>
                </a:cubicBezTo>
                <a:cubicBezTo>
                  <a:pt x="111" y="273"/>
                  <a:pt x="110" y="271"/>
                  <a:pt x="109" y="269"/>
                </a:cubicBezTo>
                <a:cubicBezTo>
                  <a:pt x="104" y="262"/>
                  <a:pt x="100" y="255"/>
                  <a:pt x="91" y="252"/>
                </a:cubicBezTo>
                <a:cubicBezTo>
                  <a:pt x="87" y="250"/>
                  <a:pt x="85" y="246"/>
                  <a:pt x="86" y="242"/>
                </a:cubicBezTo>
                <a:cubicBezTo>
                  <a:pt x="86" y="231"/>
                  <a:pt x="86" y="220"/>
                  <a:pt x="86" y="209"/>
                </a:cubicBezTo>
                <a:cubicBezTo>
                  <a:pt x="86" y="207"/>
                  <a:pt x="87" y="205"/>
                  <a:pt x="89" y="203"/>
                </a:cubicBezTo>
                <a:cubicBezTo>
                  <a:pt x="94" y="193"/>
                  <a:pt x="101" y="185"/>
                  <a:pt x="110" y="178"/>
                </a:cubicBezTo>
                <a:cubicBezTo>
                  <a:pt x="115" y="175"/>
                  <a:pt x="119" y="171"/>
                  <a:pt x="123" y="168"/>
                </a:cubicBezTo>
                <a:cubicBezTo>
                  <a:pt x="130" y="160"/>
                  <a:pt x="130" y="160"/>
                  <a:pt x="135" y="149"/>
                </a:cubicBezTo>
                <a:cubicBezTo>
                  <a:pt x="136" y="145"/>
                  <a:pt x="136" y="142"/>
                  <a:pt x="136" y="139"/>
                </a:cubicBezTo>
                <a:cubicBezTo>
                  <a:pt x="134" y="131"/>
                  <a:pt x="136" y="121"/>
                  <a:pt x="139" y="115"/>
                </a:cubicBezTo>
                <a:cubicBezTo>
                  <a:pt x="143" y="109"/>
                  <a:pt x="147" y="103"/>
                  <a:pt x="155" y="105"/>
                </a:cubicBezTo>
                <a:cubicBezTo>
                  <a:pt x="159" y="105"/>
                  <a:pt x="163" y="105"/>
                  <a:pt x="166" y="105"/>
                </a:cubicBezTo>
                <a:cubicBezTo>
                  <a:pt x="171" y="102"/>
                  <a:pt x="171" y="102"/>
                  <a:pt x="171" y="102"/>
                </a:cubicBezTo>
                <a:cubicBezTo>
                  <a:pt x="171" y="99"/>
                  <a:pt x="171" y="99"/>
                  <a:pt x="171" y="99"/>
                </a:cubicBezTo>
                <a:cubicBezTo>
                  <a:pt x="169" y="96"/>
                  <a:pt x="169" y="96"/>
                  <a:pt x="169" y="96"/>
                </a:cubicBezTo>
                <a:lnTo>
                  <a:pt x="166" y="90"/>
                </a:lnTo>
                <a:close/>
                <a:moveTo>
                  <a:pt x="39" y="304"/>
                </a:moveTo>
                <a:cubicBezTo>
                  <a:pt x="39" y="308"/>
                  <a:pt x="36" y="310"/>
                  <a:pt x="33" y="311"/>
                </a:cubicBezTo>
                <a:cubicBezTo>
                  <a:pt x="30" y="311"/>
                  <a:pt x="26" y="311"/>
                  <a:pt x="23" y="311"/>
                </a:cubicBezTo>
                <a:cubicBezTo>
                  <a:pt x="23" y="312"/>
                  <a:pt x="23" y="312"/>
                  <a:pt x="23" y="312"/>
                </a:cubicBezTo>
                <a:cubicBezTo>
                  <a:pt x="23" y="312"/>
                  <a:pt x="23" y="313"/>
                  <a:pt x="22" y="313"/>
                </a:cubicBezTo>
                <a:cubicBezTo>
                  <a:pt x="23" y="312"/>
                  <a:pt x="23" y="312"/>
                  <a:pt x="23" y="311"/>
                </a:cubicBezTo>
                <a:cubicBezTo>
                  <a:pt x="23" y="311"/>
                  <a:pt x="23" y="311"/>
                  <a:pt x="23" y="311"/>
                </a:cubicBezTo>
                <a:cubicBezTo>
                  <a:pt x="23" y="307"/>
                  <a:pt x="23" y="302"/>
                  <a:pt x="29" y="300"/>
                </a:cubicBezTo>
                <a:cubicBezTo>
                  <a:pt x="30" y="300"/>
                  <a:pt x="31" y="297"/>
                  <a:pt x="32" y="295"/>
                </a:cubicBezTo>
                <a:cubicBezTo>
                  <a:pt x="33" y="293"/>
                  <a:pt x="35" y="292"/>
                  <a:pt x="36" y="293"/>
                </a:cubicBezTo>
                <a:cubicBezTo>
                  <a:pt x="38" y="294"/>
                  <a:pt x="39" y="296"/>
                  <a:pt x="39" y="298"/>
                </a:cubicBezTo>
                <a:cubicBezTo>
                  <a:pt x="40" y="300"/>
                  <a:pt x="39" y="302"/>
                  <a:pt x="39" y="304"/>
                </a:cubicBezTo>
                <a:close/>
                <a:moveTo>
                  <a:pt x="52" y="315"/>
                </a:moveTo>
                <a:cubicBezTo>
                  <a:pt x="52" y="315"/>
                  <a:pt x="52" y="316"/>
                  <a:pt x="52" y="316"/>
                </a:cubicBezTo>
                <a:cubicBezTo>
                  <a:pt x="52" y="316"/>
                  <a:pt x="52" y="317"/>
                  <a:pt x="52" y="317"/>
                </a:cubicBezTo>
                <a:cubicBezTo>
                  <a:pt x="51" y="318"/>
                  <a:pt x="51" y="318"/>
                  <a:pt x="51" y="319"/>
                </a:cubicBezTo>
                <a:cubicBezTo>
                  <a:pt x="51" y="318"/>
                  <a:pt x="52" y="317"/>
                  <a:pt x="52" y="315"/>
                </a:cubicBezTo>
                <a:cubicBezTo>
                  <a:pt x="52" y="315"/>
                  <a:pt x="52" y="315"/>
                  <a:pt x="52" y="315"/>
                </a:cubicBezTo>
                <a:cubicBezTo>
                  <a:pt x="52" y="314"/>
                  <a:pt x="52" y="312"/>
                  <a:pt x="54" y="311"/>
                </a:cubicBezTo>
                <a:cubicBezTo>
                  <a:pt x="54" y="312"/>
                  <a:pt x="54" y="313"/>
                  <a:pt x="54" y="313"/>
                </a:cubicBezTo>
                <a:cubicBezTo>
                  <a:pt x="54" y="314"/>
                  <a:pt x="53" y="314"/>
                  <a:pt x="52" y="315"/>
                </a:cubicBezTo>
                <a:close/>
                <a:moveTo>
                  <a:pt x="86" y="284"/>
                </a:moveTo>
                <a:cubicBezTo>
                  <a:pt x="87" y="284"/>
                  <a:pt x="88" y="284"/>
                  <a:pt x="88" y="284"/>
                </a:cubicBezTo>
                <a:cubicBezTo>
                  <a:pt x="89" y="284"/>
                  <a:pt x="91" y="284"/>
                  <a:pt x="92" y="285"/>
                </a:cubicBezTo>
                <a:cubicBezTo>
                  <a:pt x="92" y="285"/>
                  <a:pt x="92" y="287"/>
                  <a:pt x="92" y="287"/>
                </a:cubicBezTo>
                <a:cubicBezTo>
                  <a:pt x="90" y="287"/>
                  <a:pt x="89" y="287"/>
                  <a:pt x="88" y="287"/>
                </a:cubicBezTo>
                <a:cubicBezTo>
                  <a:pt x="86" y="286"/>
                  <a:pt x="85" y="285"/>
                  <a:pt x="86" y="28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126">
            <a:extLst>
              <a:ext uri="{FF2B5EF4-FFF2-40B4-BE49-F238E27FC236}">
                <a16:creationId xmlns:a16="http://schemas.microsoft.com/office/drawing/2014/main" id="{6F9A22CF-836B-94C3-678E-FC995A902B20}"/>
              </a:ext>
            </a:extLst>
          </p:cNvPr>
          <p:cNvSpPr>
            <a:spLocks/>
          </p:cNvSpPr>
          <p:nvPr/>
        </p:nvSpPr>
        <p:spPr bwMode="auto">
          <a:xfrm>
            <a:off x="21299112" y="6083300"/>
            <a:ext cx="0" cy="3176"/>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127">
            <a:extLst>
              <a:ext uri="{FF2B5EF4-FFF2-40B4-BE49-F238E27FC236}">
                <a16:creationId xmlns:a16="http://schemas.microsoft.com/office/drawing/2014/main" id="{1F6B45AB-90FC-06AC-EE52-F140242D2DEE}"/>
              </a:ext>
            </a:extLst>
          </p:cNvPr>
          <p:cNvSpPr>
            <a:spLocks/>
          </p:cNvSpPr>
          <p:nvPr/>
        </p:nvSpPr>
        <p:spPr bwMode="auto">
          <a:xfrm>
            <a:off x="21299112" y="6080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128">
            <a:extLst>
              <a:ext uri="{FF2B5EF4-FFF2-40B4-BE49-F238E27FC236}">
                <a16:creationId xmlns:a16="http://schemas.microsoft.com/office/drawing/2014/main" id="{4EFA0A18-C7BA-0EFF-082D-B35FD920E704}"/>
              </a:ext>
            </a:extLst>
          </p:cNvPr>
          <p:cNvSpPr>
            <a:spLocks/>
          </p:cNvSpPr>
          <p:nvPr/>
        </p:nvSpPr>
        <p:spPr bwMode="auto">
          <a:xfrm>
            <a:off x="21938877" y="4884739"/>
            <a:ext cx="6350" cy="9526"/>
          </a:xfrm>
          <a:custGeom>
            <a:avLst/>
            <a:gdLst>
              <a:gd name="T0" fmla="*/ 2 w 4"/>
              <a:gd name="T1" fmla="*/ 0 h 6"/>
              <a:gd name="T2" fmla="*/ 0 w 4"/>
              <a:gd name="T3" fmla="*/ 6 h 6"/>
              <a:gd name="T4" fmla="*/ 4 w 4"/>
              <a:gd name="T5" fmla="*/ 6 h 6"/>
              <a:gd name="T6" fmla="*/ 2 w 4"/>
              <a:gd name="T7" fmla="*/ 0 h 6"/>
            </a:gdLst>
            <a:ahLst/>
            <a:cxnLst>
              <a:cxn ang="0">
                <a:pos x="T0" y="T1"/>
              </a:cxn>
              <a:cxn ang="0">
                <a:pos x="T2" y="T3"/>
              </a:cxn>
              <a:cxn ang="0">
                <a:pos x="T4" y="T5"/>
              </a:cxn>
              <a:cxn ang="0">
                <a:pos x="T6" y="T7"/>
              </a:cxn>
            </a:cxnLst>
            <a:rect l="0" t="0" r="r" b="b"/>
            <a:pathLst>
              <a:path w="4" h="6">
                <a:moveTo>
                  <a:pt x="2" y="0"/>
                </a:moveTo>
                <a:lnTo>
                  <a:pt x="0" y="6"/>
                </a:lnTo>
                <a:lnTo>
                  <a:pt x="4" y="6"/>
                </a:lnTo>
                <a:lnTo>
                  <a:pt x="2"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129">
            <a:extLst>
              <a:ext uri="{FF2B5EF4-FFF2-40B4-BE49-F238E27FC236}">
                <a16:creationId xmlns:a16="http://schemas.microsoft.com/office/drawing/2014/main" id="{8732AAC4-5BE9-D905-BB6B-4596CEA5C55D}"/>
              </a:ext>
            </a:extLst>
          </p:cNvPr>
          <p:cNvSpPr>
            <a:spLocks/>
          </p:cNvSpPr>
          <p:nvPr/>
        </p:nvSpPr>
        <p:spPr bwMode="auto">
          <a:xfrm>
            <a:off x="21964276" y="4816476"/>
            <a:ext cx="3176" cy="3176"/>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1"/>
                  <a:pt x="0" y="1"/>
                </a:cubicBezTo>
                <a:cubicBezTo>
                  <a:pt x="0" y="1"/>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130">
            <a:extLst>
              <a:ext uri="{FF2B5EF4-FFF2-40B4-BE49-F238E27FC236}">
                <a16:creationId xmlns:a16="http://schemas.microsoft.com/office/drawing/2014/main" id="{0BEF2B56-84B4-2D14-C8FE-8FCE1A1D0B72}"/>
              </a:ext>
            </a:extLst>
          </p:cNvPr>
          <p:cNvSpPr>
            <a:spLocks/>
          </p:cNvSpPr>
          <p:nvPr/>
        </p:nvSpPr>
        <p:spPr bwMode="auto">
          <a:xfrm>
            <a:off x="22042062" y="4800600"/>
            <a:ext cx="15876" cy="3176"/>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3" y="0"/>
                  <a:pt x="1"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131">
            <a:extLst>
              <a:ext uri="{FF2B5EF4-FFF2-40B4-BE49-F238E27FC236}">
                <a16:creationId xmlns:a16="http://schemas.microsoft.com/office/drawing/2014/main" id="{C7ABFAF7-BC7E-168C-C555-0DE72613E86A}"/>
              </a:ext>
            </a:extLst>
          </p:cNvPr>
          <p:cNvSpPr>
            <a:spLocks/>
          </p:cNvSpPr>
          <p:nvPr/>
        </p:nvSpPr>
        <p:spPr bwMode="auto">
          <a:xfrm>
            <a:off x="21210212" y="5324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132">
            <a:extLst>
              <a:ext uri="{FF2B5EF4-FFF2-40B4-BE49-F238E27FC236}">
                <a16:creationId xmlns:a16="http://schemas.microsoft.com/office/drawing/2014/main" id="{1D03034E-A48E-DD72-BAFD-E1396D3A244C}"/>
              </a:ext>
            </a:extLst>
          </p:cNvPr>
          <p:cNvSpPr>
            <a:spLocks noEditPoints="1"/>
          </p:cNvSpPr>
          <p:nvPr/>
        </p:nvSpPr>
        <p:spPr bwMode="auto">
          <a:xfrm>
            <a:off x="21580100" y="4791077"/>
            <a:ext cx="536576" cy="963614"/>
          </a:xfrm>
          <a:custGeom>
            <a:avLst/>
            <a:gdLst>
              <a:gd name="T0" fmla="*/ 152 w 171"/>
              <a:gd name="T1" fmla="*/ 197 h 307"/>
              <a:gd name="T2" fmla="*/ 149 w 171"/>
              <a:gd name="T3" fmla="*/ 168 h 307"/>
              <a:gd name="T4" fmla="*/ 143 w 171"/>
              <a:gd name="T5" fmla="*/ 152 h 307"/>
              <a:gd name="T6" fmla="*/ 129 w 171"/>
              <a:gd name="T7" fmla="*/ 101 h 307"/>
              <a:gd name="T8" fmla="*/ 117 w 171"/>
              <a:gd name="T9" fmla="*/ 62 h 307"/>
              <a:gd name="T10" fmla="*/ 102 w 171"/>
              <a:gd name="T11" fmla="*/ 37 h 307"/>
              <a:gd name="T12" fmla="*/ 115 w 171"/>
              <a:gd name="T13" fmla="*/ 22 h 307"/>
              <a:gd name="T14" fmla="*/ 105 w 171"/>
              <a:gd name="T15" fmla="*/ 12 h 307"/>
              <a:gd name="T16" fmla="*/ 84 w 171"/>
              <a:gd name="T17" fmla="*/ 0 h 307"/>
              <a:gd name="T18" fmla="*/ 75 w 171"/>
              <a:gd name="T19" fmla="*/ 5 h 307"/>
              <a:gd name="T20" fmla="*/ 67 w 171"/>
              <a:gd name="T21" fmla="*/ 13 h 307"/>
              <a:gd name="T22" fmla="*/ 69 w 171"/>
              <a:gd name="T23" fmla="*/ 36 h 307"/>
              <a:gd name="T24" fmla="*/ 60 w 171"/>
              <a:gd name="T25" fmla="*/ 42 h 307"/>
              <a:gd name="T26" fmla="*/ 46 w 171"/>
              <a:gd name="T27" fmla="*/ 43 h 307"/>
              <a:gd name="T28" fmla="*/ 22 w 171"/>
              <a:gd name="T29" fmla="*/ 47 h 307"/>
              <a:gd name="T30" fmla="*/ 8 w 171"/>
              <a:gd name="T31" fmla="*/ 30 h 307"/>
              <a:gd name="T32" fmla="*/ 3 w 171"/>
              <a:gd name="T33" fmla="*/ 37 h 307"/>
              <a:gd name="T34" fmla="*/ 0 w 171"/>
              <a:gd name="T35" fmla="*/ 37 h 307"/>
              <a:gd name="T36" fmla="*/ 18 w 171"/>
              <a:gd name="T37" fmla="*/ 54 h 307"/>
              <a:gd name="T38" fmla="*/ 33 w 171"/>
              <a:gd name="T39" fmla="*/ 61 h 307"/>
              <a:gd name="T40" fmla="*/ 42 w 171"/>
              <a:gd name="T41" fmla="*/ 68 h 307"/>
              <a:gd name="T42" fmla="*/ 42 w 171"/>
              <a:gd name="T43" fmla="*/ 82 h 307"/>
              <a:gd name="T44" fmla="*/ 48 w 171"/>
              <a:gd name="T45" fmla="*/ 90 h 307"/>
              <a:gd name="T46" fmla="*/ 50 w 171"/>
              <a:gd name="T47" fmla="*/ 106 h 307"/>
              <a:gd name="T48" fmla="*/ 48 w 171"/>
              <a:gd name="T49" fmla="*/ 120 h 307"/>
              <a:gd name="T50" fmla="*/ 58 w 171"/>
              <a:gd name="T51" fmla="*/ 136 h 307"/>
              <a:gd name="T52" fmla="*/ 72 w 171"/>
              <a:gd name="T53" fmla="*/ 156 h 307"/>
              <a:gd name="T54" fmla="*/ 38 w 171"/>
              <a:gd name="T55" fmla="*/ 209 h 307"/>
              <a:gd name="T56" fmla="*/ 24 w 171"/>
              <a:gd name="T57" fmla="*/ 236 h 307"/>
              <a:gd name="T58" fmla="*/ 36 w 171"/>
              <a:gd name="T59" fmla="*/ 291 h 307"/>
              <a:gd name="T60" fmla="*/ 44 w 171"/>
              <a:gd name="T61" fmla="*/ 294 h 307"/>
              <a:gd name="T62" fmla="*/ 69 w 171"/>
              <a:gd name="T63" fmla="*/ 306 h 307"/>
              <a:gd name="T64" fmla="*/ 137 w 171"/>
              <a:gd name="T65" fmla="*/ 284 h 307"/>
              <a:gd name="T66" fmla="*/ 151 w 171"/>
              <a:gd name="T67" fmla="*/ 264 h 307"/>
              <a:gd name="T68" fmla="*/ 170 w 171"/>
              <a:gd name="T69" fmla="*/ 219 h 307"/>
              <a:gd name="T70" fmla="*/ 91 w 171"/>
              <a:gd name="T71" fmla="*/ 257 h 307"/>
              <a:gd name="T72" fmla="*/ 99 w 171"/>
              <a:gd name="T73" fmla="*/ 31 h 307"/>
              <a:gd name="T74" fmla="*/ 97 w 171"/>
              <a:gd name="T75" fmla="*/ 41 h 307"/>
              <a:gd name="T76" fmla="*/ 100 w 171"/>
              <a:gd name="T77" fmla="*/ 227 h 307"/>
              <a:gd name="T78" fmla="*/ 103 w 171"/>
              <a:gd name="T79" fmla="*/ 226 h 307"/>
              <a:gd name="T80" fmla="*/ 109 w 171"/>
              <a:gd name="T81" fmla="*/ 184 h 307"/>
              <a:gd name="T82" fmla="*/ 112 w 171"/>
              <a:gd name="T83" fmla="*/ 183 h 307"/>
              <a:gd name="T84" fmla="*/ 133 w 171"/>
              <a:gd name="T85" fmla="*/ 242 h 307"/>
              <a:gd name="T86" fmla="*/ 131 w 171"/>
              <a:gd name="T87" fmla="*/ 268 h 307"/>
              <a:gd name="T88" fmla="*/ 140 w 171"/>
              <a:gd name="T89" fmla="*/ 256 h 307"/>
              <a:gd name="T90" fmla="*/ 148 w 171"/>
              <a:gd name="T91" fmla="*/ 210 h 307"/>
              <a:gd name="T92" fmla="*/ 149 w 171"/>
              <a:gd name="T93" fmla="*/ 237 h 307"/>
              <a:gd name="T94" fmla="*/ 149 w 171"/>
              <a:gd name="T95" fmla="*/ 23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 h="307">
                <a:moveTo>
                  <a:pt x="170" y="219"/>
                </a:moveTo>
                <a:cubicBezTo>
                  <a:pt x="163" y="210"/>
                  <a:pt x="163" y="210"/>
                  <a:pt x="163" y="210"/>
                </a:cubicBezTo>
                <a:cubicBezTo>
                  <a:pt x="158" y="207"/>
                  <a:pt x="158" y="207"/>
                  <a:pt x="158" y="207"/>
                </a:cubicBezTo>
                <a:cubicBezTo>
                  <a:pt x="152" y="197"/>
                  <a:pt x="152" y="197"/>
                  <a:pt x="152" y="197"/>
                </a:cubicBezTo>
                <a:cubicBezTo>
                  <a:pt x="153" y="189"/>
                  <a:pt x="153" y="189"/>
                  <a:pt x="153" y="189"/>
                </a:cubicBezTo>
                <a:cubicBezTo>
                  <a:pt x="155" y="183"/>
                  <a:pt x="155" y="183"/>
                  <a:pt x="155" y="183"/>
                </a:cubicBezTo>
                <a:cubicBezTo>
                  <a:pt x="148" y="176"/>
                  <a:pt x="148" y="176"/>
                  <a:pt x="148" y="176"/>
                </a:cubicBezTo>
                <a:cubicBezTo>
                  <a:pt x="149" y="168"/>
                  <a:pt x="149" y="168"/>
                  <a:pt x="149" y="168"/>
                </a:cubicBezTo>
                <a:cubicBezTo>
                  <a:pt x="148" y="164"/>
                  <a:pt x="148" y="164"/>
                  <a:pt x="148" y="164"/>
                </a:cubicBezTo>
                <a:cubicBezTo>
                  <a:pt x="144" y="163"/>
                  <a:pt x="144" y="163"/>
                  <a:pt x="144" y="163"/>
                </a:cubicBezTo>
                <a:cubicBezTo>
                  <a:pt x="142" y="153"/>
                  <a:pt x="142" y="153"/>
                  <a:pt x="142" y="153"/>
                </a:cubicBezTo>
                <a:cubicBezTo>
                  <a:pt x="143" y="152"/>
                  <a:pt x="143" y="152"/>
                  <a:pt x="143" y="152"/>
                </a:cubicBezTo>
                <a:cubicBezTo>
                  <a:pt x="140" y="149"/>
                  <a:pt x="140" y="149"/>
                  <a:pt x="140" y="149"/>
                </a:cubicBezTo>
                <a:cubicBezTo>
                  <a:pt x="141" y="136"/>
                  <a:pt x="141" y="136"/>
                  <a:pt x="141" y="136"/>
                </a:cubicBezTo>
                <a:cubicBezTo>
                  <a:pt x="143" y="136"/>
                  <a:pt x="143" y="136"/>
                  <a:pt x="143" y="136"/>
                </a:cubicBezTo>
                <a:cubicBezTo>
                  <a:pt x="129" y="101"/>
                  <a:pt x="129" y="101"/>
                  <a:pt x="129" y="101"/>
                </a:cubicBezTo>
                <a:cubicBezTo>
                  <a:pt x="123" y="95"/>
                  <a:pt x="123" y="95"/>
                  <a:pt x="123" y="95"/>
                </a:cubicBezTo>
                <a:cubicBezTo>
                  <a:pt x="131" y="77"/>
                  <a:pt x="131" y="77"/>
                  <a:pt x="131" y="77"/>
                </a:cubicBezTo>
                <a:cubicBezTo>
                  <a:pt x="122" y="71"/>
                  <a:pt x="122" y="71"/>
                  <a:pt x="122" y="71"/>
                </a:cubicBezTo>
                <a:cubicBezTo>
                  <a:pt x="117" y="62"/>
                  <a:pt x="117" y="62"/>
                  <a:pt x="117" y="62"/>
                </a:cubicBezTo>
                <a:cubicBezTo>
                  <a:pt x="112" y="60"/>
                  <a:pt x="112" y="60"/>
                  <a:pt x="112" y="60"/>
                </a:cubicBezTo>
                <a:cubicBezTo>
                  <a:pt x="106" y="49"/>
                  <a:pt x="106" y="49"/>
                  <a:pt x="106" y="49"/>
                </a:cubicBezTo>
                <a:cubicBezTo>
                  <a:pt x="107" y="38"/>
                  <a:pt x="107" y="38"/>
                  <a:pt x="107" y="38"/>
                </a:cubicBezTo>
                <a:cubicBezTo>
                  <a:pt x="102" y="37"/>
                  <a:pt x="102" y="37"/>
                  <a:pt x="102" y="37"/>
                </a:cubicBezTo>
                <a:cubicBezTo>
                  <a:pt x="105" y="35"/>
                  <a:pt x="105" y="35"/>
                  <a:pt x="105" y="35"/>
                </a:cubicBezTo>
                <a:cubicBezTo>
                  <a:pt x="112" y="34"/>
                  <a:pt x="112" y="34"/>
                  <a:pt x="112" y="34"/>
                </a:cubicBezTo>
                <a:cubicBezTo>
                  <a:pt x="112" y="27"/>
                  <a:pt x="112" y="27"/>
                  <a:pt x="112" y="27"/>
                </a:cubicBezTo>
                <a:cubicBezTo>
                  <a:pt x="115" y="22"/>
                  <a:pt x="115" y="22"/>
                  <a:pt x="115" y="22"/>
                </a:cubicBezTo>
                <a:cubicBezTo>
                  <a:pt x="115" y="19"/>
                  <a:pt x="115" y="19"/>
                  <a:pt x="115" y="19"/>
                </a:cubicBezTo>
                <a:cubicBezTo>
                  <a:pt x="112" y="15"/>
                  <a:pt x="112" y="15"/>
                  <a:pt x="112" y="15"/>
                </a:cubicBezTo>
                <a:cubicBezTo>
                  <a:pt x="111" y="12"/>
                  <a:pt x="111" y="12"/>
                  <a:pt x="111" y="12"/>
                </a:cubicBezTo>
                <a:cubicBezTo>
                  <a:pt x="105" y="12"/>
                  <a:pt x="105" y="12"/>
                  <a:pt x="105" y="12"/>
                </a:cubicBezTo>
                <a:cubicBezTo>
                  <a:pt x="101" y="10"/>
                  <a:pt x="101" y="10"/>
                  <a:pt x="101" y="10"/>
                </a:cubicBezTo>
                <a:cubicBezTo>
                  <a:pt x="95" y="2"/>
                  <a:pt x="95" y="2"/>
                  <a:pt x="95" y="2"/>
                </a:cubicBezTo>
                <a:cubicBezTo>
                  <a:pt x="92" y="1"/>
                  <a:pt x="92" y="1"/>
                  <a:pt x="92" y="1"/>
                </a:cubicBezTo>
                <a:cubicBezTo>
                  <a:pt x="84" y="0"/>
                  <a:pt x="84" y="0"/>
                  <a:pt x="84" y="0"/>
                </a:cubicBezTo>
                <a:cubicBezTo>
                  <a:pt x="82" y="3"/>
                  <a:pt x="82" y="3"/>
                  <a:pt x="82" y="3"/>
                </a:cubicBezTo>
                <a:cubicBezTo>
                  <a:pt x="82" y="5"/>
                  <a:pt x="82" y="5"/>
                  <a:pt x="82" y="5"/>
                </a:cubicBezTo>
                <a:cubicBezTo>
                  <a:pt x="79" y="6"/>
                  <a:pt x="79" y="6"/>
                  <a:pt x="79" y="6"/>
                </a:cubicBezTo>
                <a:cubicBezTo>
                  <a:pt x="75" y="5"/>
                  <a:pt x="75" y="5"/>
                  <a:pt x="75" y="5"/>
                </a:cubicBezTo>
                <a:cubicBezTo>
                  <a:pt x="71" y="7"/>
                  <a:pt x="71" y="7"/>
                  <a:pt x="71" y="7"/>
                </a:cubicBezTo>
                <a:cubicBezTo>
                  <a:pt x="71" y="8"/>
                  <a:pt x="71" y="8"/>
                  <a:pt x="71" y="8"/>
                </a:cubicBezTo>
                <a:cubicBezTo>
                  <a:pt x="68" y="13"/>
                  <a:pt x="68" y="13"/>
                  <a:pt x="68" y="13"/>
                </a:cubicBezTo>
                <a:cubicBezTo>
                  <a:pt x="67" y="13"/>
                  <a:pt x="67" y="13"/>
                  <a:pt x="67" y="13"/>
                </a:cubicBezTo>
                <a:cubicBezTo>
                  <a:pt x="68" y="16"/>
                  <a:pt x="68" y="16"/>
                  <a:pt x="68" y="16"/>
                </a:cubicBezTo>
                <a:cubicBezTo>
                  <a:pt x="67" y="18"/>
                  <a:pt x="67" y="18"/>
                  <a:pt x="67" y="18"/>
                </a:cubicBezTo>
                <a:cubicBezTo>
                  <a:pt x="66" y="28"/>
                  <a:pt x="66" y="28"/>
                  <a:pt x="66" y="28"/>
                </a:cubicBezTo>
                <a:cubicBezTo>
                  <a:pt x="69" y="36"/>
                  <a:pt x="69" y="36"/>
                  <a:pt x="69" y="36"/>
                </a:cubicBezTo>
                <a:cubicBezTo>
                  <a:pt x="68" y="39"/>
                  <a:pt x="68" y="39"/>
                  <a:pt x="68" y="39"/>
                </a:cubicBezTo>
                <a:cubicBezTo>
                  <a:pt x="65" y="40"/>
                  <a:pt x="65" y="40"/>
                  <a:pt x="65" y="40"/>
                </a:cubicBezTo>
                <a:cubicBezTo>
                  <a:pt x="61" y="40"/>
                  <a:pt x="61" y="40"/>
                  <a:pt x="61" y="40"/>
                </a:cubicBezTo>
                <a:cubicBezTo>
                  <a:pt x="60" y="42"/>
                  <a:pt x="60" y="42"/>
                  <a:pt x="60" y="42"/>
                </a:cubicBezTo>
                <a:cubicBezTo>
                  <a:pt x="57" y="43"/>
                  <a:pt x="57" y="43"/>
                  <a:pt x="57" y="43"/>
                </a:cubicBezTo>
                <a:cubicBezTo>
                  <a:pt x="56" y="48"/>
                  <a:pt x="56" y="48"/>
                  <a:pt x="56" y="48"/>
                </a:cubicBezTo>
                <a:cubicBezTo>
                  <a:pt x="51" y="47"/>
                  <a:pt x="51" y="47"/>
                  <a:pt x="51" y="47"/>
                </a:cubicBezTo>
                <a:cubicBezTo>
                  <a:pt x="46" y="43"/>
                  <a:pt x="46" y="43"/>
                  <a:pt x="46" y="43"/>
                </a:cubicBezTo>
                <a:cubicBezTo>
                  <a:pt x="42" y="42"/>
                  <a:pt x="42" y="42"/>
                  <a:pt x="42" y="42"/>
                </a:cubicBezTo>
                <a:cubicBezTo>
                  <a:pt x="35" y="49"/>
                  <a:pt x="35" y="49"/>
                  <a:pt x="35" y="49"/>
                </a:cubicBezTo>
                <a:cubicBezTo>
                  <a:pt x="27" y="49"/>
                  <a:pt x="27" y="49"/>
                  <a:pt x="27" y="49"/>
                </a:cubicBezTo>
                <a:cubicBezTo>
                  <a:pt x="22" y="47"/>
                  <a:pt x="22" y="47"/>
                  <a:pt x="22" y="47"/>
                </a:cubicBezTo>
                <a:cubicBezTo>
                  <a:pt x="19" y="42"/>
                  <a:pt x="19" y="42"/>
                  <a:pt x="19" y="42"/>
                </a:cubicBezTo>
                <a:cubicBezTo>
                  <a:pt x="18" y="39"/>
                  <a:pt x="18" y="39"/>
                  <a:pt x="18" y="39"/>
                </a:cubicBezTo>
                <a:cubicBezTo>
                  <a:pt x="11" y="33"/>
                  <a:pt x="11" y="33"/>
                  <a:pt x="11" y="33"/>
                </a:cubicBezTo>
                <a:cubicBezTo>
                  <a:pt x="8" y="30"/>
                  <a:pt x="8" y="30"/>
                  <a:pt x="8" y="30"/>
                </a:cubicBezTo>
                <a:cubicBezTo>
                  <a:pt x="5" y="29"/>
                  <a:pt x="5" y="29"/>
                  <a:pt x="5" y="29"/>
                </a:cubicBezTo>
                <a:cubicBezTo>
                  <a:pt x="3" y="31"/>
                  <a:pt x="3" y="31"/>
                  <a:pt x="3" y="31"/>
                </a:cubicBezTo>
                <a:cubicBezTo>
                  <a:pt x="2" y="34"/>
                  <a:pt x="2" y="34"/>
                  <a:pt x="2" y="34"/>
                </a:cubicBezTo>
                <a:cubicBezTo>
                  <a:pt x="3" y="37"/>
                  <a:pt x="3" y="37"/>
                  <a:pt x="3" y="37"/>
                </a:cubicBezTo>
                <a:cubicBezTo>
                  <a:pt x="2" y="37"/>
                  <a:pt x="2" y="37"/>
                  <a:pt x="2" y="37"/>
                </a:cubicBezTo>
                <a:cubicBezTo>
                  <a:pt x="1" y="37"/>
                  <a:pt x="1" y="37"/>
                  <a:pt x="1" y="37"/>
                </a:cubicBezTo>
                <a:cubicBezTo>
                  <a:pt x="0" y="38"/>
                  <a:pt x="0" y="38"/>
                  <a:pt x="0" y="38"/>
                </a:cubicBezTo>
                <a:cubicBezTo>
                  <a:pt x="0" y="37"/>
                  <a:pt x="0" y="37"/>
                  <a:pt x="0" y="37"/>
                </a:cubicBezTo>
                <a:cubicBezTo>
                  <a:pt x="2" y="41"/>
                  <a:pt x="2" y="41"/>
                  <a:pt x="2" y="41"/>
                </a:cubicBezTo>
                <a:cubicBezTo>
                  <a:pt x="7" y="44"/>
                  <a:pt x="7" y="44"/>
                  <a:pt x="7" y="44"/>
                </a:cubicBezTo>
                <a:cubicBezTo>
                  <a:pt x="13" y="50"/>
                  <a:pt x="13" y="50"/>
                  <a:pt x="13" y="50"/>
                </a:cubicBezTo>
                <a:cubicBezTo>
                  <a:pt x="18" y="54"/>
                  <a:pt x="18" y="54"/>
                  <a:pt x="18" y="54"/>
                </a:cubicBezTo>
                <a:cubicBezTo>
                  <a:pt x="22" y="54"/>
                  <a:pt x="22" y="54"/>
                  <a:pt x="22" y="54"/>
                </a:cubicBezTo>
                <a:cubicBezTo>
                  <a:pt x="26" y="55"/>
                  <a:pt x="26" y="55"/>
                  <a:pt x="26" y="55"/>
                </a:cubicBezTo>
                <a:cubicBezTo>
                  <a:pt x="29" y="56"/>
                  <a:pt x="29" y="56"/>
                  <a:pt x="29" y="56"/>
                </a:cubicBezTo>
                <a:cubicBezTo>
                  <a:pt x="33" y="61"/>
                  <a:pt x="33" y="61"/>
                  <a:pt x="33" y="61"/>
                </a:cubicBezTo>
                <a:cubicBezTo>
                  <a:pt x="34" y="64"/>
                  <a:pt x="34" y="64"/>
                  <a:pt x="34" y="64"/>
                </a:cubicBezTo>
                <a:cubicBezTo>
                  <a:pt x="36" y="64"/>
                  <a:pt x="36" y="64"/>
                  <a:pt x="36" y="64"/>
                </a:cubicBezTo>
                <a:cubicBezTo>
                  <a:pt x="40" y="67"/>
                  <a:pt x="40" y="67"/>
                  <a:pt x="40" y="67"/>
                </a:cubicBezTo>
                <a:cubicBezTo>
                  <a:pt x="42" y="68"/>
                  <a:pt x="42" y="68"/>
                  <a:pt x="42" y="68"/>
                </a:cubicBezTo>
                <a:cubicBezTo>
                  <a:pt x="43" y="71"/>
                  <a:pt x="43" y="71"/>
                  <a:pt x="43" y="71"/>
                </a:cubicBezTo>
                <a:cubicBezTo>
                  <a:pt x="42" y="74"/>
                  <a:pt x="42" y="74"/>
                  <a:pt x="42" y="74"/>
                </a:cubicBezTo>
                <a:cubicBezTo>
                  <a:pt x="43" y="78"/>
                  <a:pt x="43" y="78"/>
                  <a:pt x="43" y="78"/>
                </a:cubicBezTo>
                <a:cubicBezTo>
                  <a:pt x="42" y="82"/>
                  <a:pt x="42" y="82"/>
                  <a:pt x="42" y="82"/>
                </a:cubicBezTo>
                <a:cubicBezTo>
                  <a:pt x="42" y="85"/>
                  <a:pt x="42" y="85"/>
                  <a:pt x="42" y="85"/>
                </a:cubicBezTo>
                <a:cubicBezTo>
                  <a:pt x="44" y="85"/>
                  <a:pt x="44" y="85"/>
                  <a:pt x="44" y="85"/>
                </a:cubicBezTo>
                <a:cubicBezTo>
                  <a:pt x="46" y="86"/>
                  <a:pt x="46" y="86"/>
                  <a:pt x="46" y="86"/>
                </a:cubicBezTo>
                <a:cubicBezTo>
                  <a:pt x="48" y="90"/>
                  <a:pt x="48" y="90"/>
                  <a:pt x="48" y="90"/>
                </a:cubicBezTo>
                <a:cubicBezTo>
                  <a:pt x="46" y="92"/>
                  <a:pt x="46" y="92"/>
                  <a:pt x="46" y="92"/>
                </a:cubicBezTo>
                <a:cubicBezTo>
                  <a:pt x="47" y="97"/>
                  <a:pt x="47" y="97"/>
                  <a:pt x="47" y="97"/>
                </a:cubicBezTo>
                <a:cubicBezTo>
                  <a:pt x="48" y="100"/>
                  <a:pt x="48" y="100"/>
                  <a:pt x="48" y="100"/>
                </a:cubicBezTo>
                <a:cubicBezTo>
                  <a:pt x="50" y="106"/>
                  <a:pt x="50" y="106"/>
                  <a:pt x="50" y="106"/>
                </a:cubicBezTo>
                <a:cubicBezTo>
                  <a:pt x="49" y="109"/>
                  <a:pt x="49" y="109"/>
                  <a:pt x="49" y="109"/>
                </a:cubicBezTo>
                <a:cubicBezTo>
                  <a:pt x="50" y="111"/>
                  <a:pt x="50" y="111"/>
                  <a:pt x="50" y="111"/>
                </a:cubicBezTo>
                <a:cubicBezTo>
                  <a:pt x="50" y="118"/>
                  <a:pt x="50" y="118"/>
                  <a:pt x="50" y="118"/>
                </a:cubicBezTo>
                <a:cubicBezTo>
                  <a:pt x="48" y="120"/>
                  <a:pt x="48" y="120"/>
                  <a:pt x="48" y="120"/>
                </a:cubicBezTo>
                <a:cubicBezTo>
                  <a:pt x="50" y="126"/>
                  <a:pt x="50" y="126"/>
                  <a:pt x="50" y="126"/>
                </a:cubicBezTo>
                <a:cubicBezTo>
                  <a:pt x="53" y="127"/>
                  <a:pt x="53" y="127"/>
                  <a:pt x="53" y="127"/>
                </a:cubicBezTo>
                <a:cubicBezTo>
                  <a:pt x="56" y="133"/>
                  <a:pt x="56" y="133"/>
                  <a:pt x="56" y="133"/>
                </a:cubicBezTo>
                <a:cubicBezTo>
                  <a:pt x="58" y="136"/>
                  <a:pt x="58" y="136"/>
                  <a:pt x="58" y="136"/>
                </a:cubicBezTo>
                <a:cubicBezTo>
                  <a:pt x="58" y="139"/>
                  <a:pt x="58" y="139"/>
                  <a:pt x="58" y="139"/>
                </a:cubicBezTo>
                <a:cubicBezTo>
                  <a:pt x="53" y="142"/>
                  <a:pt x="53" y="142"/>
                  <a:pt x="53" y="142"/>
                </a:cubicBezTo>
                <a:cubicBezTo>
                  <a:pt x="59" y="143"/>
                  <a:pt x="65" y="144"/>
                  <a:pt x="70" y="147"/>
                </a:cubicBezTo>
                <a:cubicBezTo>
                  <a:pt x="73" y="148"/>
                  <a:pt x="74" y="155"/>
                  <a:pt x="72" y="156"/>
                </a:cubicBezTo>
                <a:cubicBezTo>
                  <a:pt x="69" y="158"/>
                  <a:pt x="67" y="159"/>
                  <a:pt x="67" y="164"/>
                </a:cubicBezTo>
                <a:cubicBezTo>
                  <a:pt x="67" y="166"/>
                  <a:pt x="65" y="169"/>
                  <a:pt x="64" y="171"/>
                </a:cubicBezTo>
                <a:cubicBezTo>
                  <a:pt x="57" y="181"/>
                  <a:pt x="51" y="191"/>
                  <a:pt x="44" y="200"/>
                </a:cubicBezTo>
                <a:cubicBezTo>
                  <a:pt x="41" y="203"/>
                  <a:pt x="39" y="205"/>
                  <a:pt x="38" y="209"/>
                </a:cubicBezTo>
                <a:cubicBezTo>
                  <a:pt x="36" y="213"/>
                  <a:pt x="33" y="215"/>
                  <a:pt x="28" y="214"/>
                </a:cubicBezTo>
                <a:cubicBezTo>
                  <a:pt x="26" y="214"/>
                  <a:pt x="24" y="216"/>
                  <a:pt x="24" y="218"/>
                </a:cubicBezTo>
                <a:cubicBezTo>
                  <a:pt x="25" y="222"/>
                  <a:pt x="24" y="225"/>
                  <a:pt x="23" y="228"/>
                </a:cubicBezTo>
                <a:cubicBezTo>
                  <a:pt x="23" y="231"/>
                  <a:pt x="23" y="234"/>
                  <a:pt x="24" y="236"/>
                </a:cubicBezTo>
                <a:cubicBezTo>
                  <a:pt x="24" y="239"/>
                  <a:pt x="25" y="242"/>
                  <a:pt x="26" y="244"/>
                </a:cubicBezTo>
                <a:cubicBezTo>
                  <a:pt x="28" y="255"/>
                  <a:pt x="32" y="266"/>
                  <a:pt x="30" y="277"/>
                </a:cubicBezTo>
                <a:cubicBezTo>
                  <a:pt x="30" y="279"/>
                  <a:pt x="30" y="281"/>
                  <a:pt x="31" y="283"/>
                </a:cubicBezTo>
                <a:cubicBezTo>
                  <a:pt x="31" y="287"/>
                  <a:pt x="33" y="289"/>
                  <a:pt x="36" y="291"/>
                </a:cubicBezTo>
                <a:cubicBezTo>
                  <a:pt x="39" y="292"/>
                  <a:pt x="41" y="294"/>
                  <a:pt x="43" y="295"/>
                </a:cubicBezTo>
                <a:cubicBezTo>
                  <a:pt x="44" y="295"/>
                  <a:pt x="44" y="295"/>
                  <a:pt x="44" y="295"/>
                </a:cubicBezTo>
                <a:cubicBezTo>
                  <a:pt x="43" y="295"/>
                  <a:pt x="43" y="295"/>
                  <a:pt x="43" y="295"/>
                </a:cubicBezTo>
                <a:cubicBezTo>
                  <a:pt x="44" y="294"/>
                  <a:pt x="44" y="294"/>
                  <a:pt x="44" y="294"/>
                </a:cubicBezTo>
                <a:cubicBezTo>
                  <a:pt x="44" y="295"/>
                  <a:pt x="44" y="295"/>
                  <a:pt x="44" y="295"/>
                </a:cubicBezTo>
                <a:cubicBezTo>
                  <a:pt x="45" y="296"/>
                  <a:pt x="47" y="298"/>
                  <a:pt x="48" y="297"/>
                </a:cubicBezTo>
                <a:cubicBezTo>
                  <a:pt x="53" y="297"/>
                  <a:pt x="56" y="299"/>
                  <a:pt x="58" y="303"/>
                </a:cubicBezTo>
                <a:cubicBezTo>
                  <a:pt x="61" y="307"/>
                  <a:pt x="65" y="307"/>
                  <a:pt x="69" y="306"/>
                </a:cubicBezTo>
                <a:cubicBezTo>
                  <a:pt x="73" y="305"/>
                  <a:pt x="77" y="303"/>
                  <a:pt x="81" y="301"/>
                </a:cubicBezTo>
                <a:cubicBezTo>
                  <a:pt x="93" y="295"/>
                  <a:pt x="106" y="291"/>
                  <a:pt x="120" y="291"/>
                </a:cubicBezTo>
                <a:cubicBezTo>
                  <a:pt x="125" y="291"/>
                  <a:pt x="129" y="290"/>
                  <a:pt x="133" y="290"/>
                </a:cubicBezTo>
                <a:cubicBezTo>
                  <a:pt x="135" y="287"/>
                  <a:pt x="137" y="284"/>
                  <a:pt x="137" y="284"/>
                </a:cubicBezTo>
                <a:cubicBezTo>
                  <a:pt x="135" y="281"/>
                  <a:pt x="135" y="281"/>
                  <a:pt x="135" y="281"/>
                </a:cubicBezTo>
                <a:cubicBezTo>
                  <a:pt x="143" y="274"/>
                  <a:pt x="143" y="274"/>
                  <a:pt x="143" y="274"/>
                </a:cubicBezTo>
                <a:cubicBezTo>
                  <a:pt x="150" y="270"/>
                  <a:pt x="150" y="270"/>
                  <a:pt x="150" y="270"/>
                </a:cubicBezTo>
                <a:cubicBezTo>
                  <a:pt x="151" y="264"/>
                  <a:pt x="151" y="264"/>
                  <a:pt x="151" y="264"/>
                </a:cubicBezTo>
                <a:cubicBezTo>
                  <a:pt x="159" y="250"/>
                  <a:pt x="159" y="250"/>
                  <a:pt x="159" y="250"/>
                </a:cubicBezTo>
                <a:cubicBezTo>
                  <a:pt x="167" y="233"/>
                  <a:pt x="167" y="233"/>
                  <a:pt x="167" y="233"/>
                </a:cubicBezTo>
                <a:cubicBezTo>
                  <a:pt x="171" y="224"/>
                  <a:pt x="171" y="224"/>
                  <a:pt x="171" y="224"/>
                </a:cubicBezTo>
                <a:lnTo>
                  <a:pt x="170" y="219"/>
                </a:lnTo>
                <a:close/>
                <a:moveTo>
                  <a:pt x="91" y="257"/>
                </a:moveTo>
                <a:cubicBezTo>
                  <a:pt x="92" y="256"/>
                  <a:pt x="92" y="256"/>
                  <a:pt x="92" y="256"/>
                </a:cubicBezTo>
                <a:cubicBezTo>
                  <a:pt x="92" y="258"/>
                  <a:pt x="92" y="258"/>
                  <a:pt x="92" y="258"/>
                </a:cubicBezTo>
                <a:lnTo>
                  <a:pt x="91" y="257"/>
                </a:lnTo>
                <a:close/>
                <a:moveTo>
                  <a:pt x="94" y="37"/>
                </a:moveTo>
                <a:cubicBezTo>
                  <a:pt x="95" y="36"/>
                  <a:pt x="96" y="34"/>
                  <a:pt x="98" y="33"/>
                </a:cubicBezTo>
                <a:cubicBezTo>
                  <a:pt x="97" y="33"/>
                  <a:pt x="97" y="32"/>
                  <a:pt x="97" y="32"/>
                </a:cubicBezTo>
                <a:cubicBezTo>
                  <a:pt x="99" y="31"/>
                  <a:pt x="99" y="31"/>
                  <a:pt x="99" y="31"/>
                </a:cubicBezTo>
                <a:cubicBezTo>
                  <a:pt x="98" y="33"/>
                  <a:pt x="98" y="33"/>
                  <a:pt x="98" y="33"/>
                </a:cubicBezTo>
                <a:cubicBezTo>
                  <a:pt x="98" y="33"/>
                  <a:pt x="98" y="33"/>
                  <a:pt x="98" y="33"/>
                </a:cubicBezTo>
                <a:cubicBezTo>
                  <a:pt x="98" y="34"/>
                  <a:pt x="99" y="36"/>
                  <a:pt x="99" y="38"/>
                </a:cubicBezTo>
                <a:cubicBezTo>
                  <a:pt x="99" y="39"/>
                  <a:pt x="98" y="40"/>
                  <a:pt x="97" y="41"/>
                </a:cubicBezTo>
                <a:cubicBezTo>
                  <a:pt x="97" y="41"/>
                  <a:pt x="95" y="41"/>
                  <a:pt x="95" y="41"/>
                </a:cubicBezTo>
                <a:cubicBezTo>
                  <a:pt x="95" y="40"/>
                  <a:pt x="94" y="38"/>
                  <a:pt x="94" y="37"/>
                </a:cubicBezTo>
                <a:close/>
                <a:moveTo>
                  <a:pt x="102" y="228"/>
                </a:moveTo>
                <a:cubicBezTo>
                  <a:pt x="101" y="228"/>
                  <a:pt x="100" y="227"/>
                  <a:pt x="100" y="227"/>
                </a:cubicBezTo>
                <a:cubicBezTo>
                  <a:pt x="98" y="227"/>
                  <a:pt x="96" y="227"/>
                  <a:pt x="96" y="224"/>
                </a:cubicBezTo>
                <a:cubicBezTo>
                  <a:pt x="96" y="224"/>
                  <a:pt x="97" y="223"/>
                  <a:pt x="97" y="223"/>
                </a:cubicBezTo>
                <a:cubicBezTo>
                  <a:pt x="98" y="224"/>
                  <a:pt x="100" y="225"/>
                  <a:pt x="101" y="225"/>
                </a:cubicBezTo>
                <a:cubicBezTo>
                  <a:pt x="101" y="225"/>
                  <a:pt x="102" y="225"/>
                  <a:pt x="103" y="226"/>
                </a:cubicBezTo>
                <a:cubicBezTo>
                  <a:pt x="103" y="226"/>
                  <a:pt x="103" y="227"/>
                  <a:pt x="104" y="227"/>
                </a:cubicBezTo>
                <a:cubicBezTo>
                  <a:pt x="103" y="227"/>
                  <a:pt x="102" y="228"/>
                  <a:pt x="102" y="228"/>
                </a:cubicBezTo>
                <a:close/>
                <a:moveTo>
                  <a:pt x="112" y="183"/>
                </a:moveTo>
                <a:cubicBezTo>
                  <a:pt x="111" y="183"/>
                  <a:pt x="109" y="184"/>
                  <a:pt x="109" y="184"/>
                </a:cubicBezTo>
                <a:cubicBezTo>
                  <a:pt x="107" y="183"/>
                  <a:pt x="106" y="181"/>
                  <a:pt x="105" y="180"/>
                </a:cubicBezTo>
                <a:cubicBezTo>
                  <a:pt x="105" y="179"/>
                  <a:pt x="106" y="178"/>
                  <a:pt x="106" y="177"/>
                </a:cubicBezTo>
                <a:cubicBezTo>
                  <a:pt x="109" y="176"/>
                  <a:pt x="111" y="179"/>
                  <a:pt x="112" y="181"/>
                </a:cubicBezTo>
                <a:cubicBezTo>
                  <a:pt x="113" y="181"/>
                  <a:pt x="113" y="182"/>
                  <a:pt x="112" y="183"/>
                </a:cubicBezTo>
                <a:close/>
                <a:moveTo>
                  <a:pt x="133" y="242"/>
                </a:moveTo>
                <a:cubicBezTo>
                  <a:pt x="132" y="243"/>
                  <a:pt x="132" y="243"/>
                  <a:pt x="132" y="243"/>
                </a:cubicBezTo>
                <a:cubicBezTo>
                  <a:pt x="131" y="242"/>
                  <a:pt x="131" y="242"/>
                  <a:pt x="131" y="242"/>
                </a:cubicBezTo>
                <a:lnTo>
                  <a:pt x="133" y="242"/>
                </a:lnTo>
                <a:close/>
                <a:moveTo>
                  <a:pt x="138" y="260"/>
                </a:moveTo>
                <a:cubicBezTo>
                  <a:pt x="137" y="261"/>
                  <a:pt x="136" y="263"/>
                  <a:pt x="137" y="265"/>
                </a:cubicBezTo>
                <a:cubicBezTo>
                  <a:pt x="138" y="267"/>
                  <a:pt x="139" y="270"/>
                  <a:pt x="136" y="270"/>
                </a:cubicBezTo>
                <a:cubicBezTo>
                  <a:pt x="134" y="271"/>
                  <a:pt x="132" y="269"/>
                  <a:pt x="131" y="268"/>
                </a:cubicBezTo>
                <a:cubicBezTo>
                  <a:pt x="128" y="267"/>
                  <a:pt x="128" y="263"/>
                  <a:pt x="129" y="261"/>
                </a:cubicBezTo>
                <a:cubicBezTo>
                  <a:pt x="132" y="259"/>
                  <a:pt x="134" y="257"/>
                  <a:pt x="137" y="255"/>
                </a:cubicBezTo>
                <a:cubicBezTo>
                  <a:pt x="137" y="254"/>
                  <a:pt x="138" y="255"/>
                  <a:pt x="139" y="255"/>
                </a:cubicBezTo>
                <a:cubicBezTo>
                  <a:pt x="140" y="255"/>
                  <a:pt x="140" y="256"/>
                  <a:pt x="140" y="256"/>
                </a:cubicBezTo>
                <a:cubicBezTo>
                  <a:pt x="140" y="257"/>
                  <a:pt x="139" y="259"/>
                  <a:pt x="138" y="260"/>
                </a:cubicBezTo>
                <a:close/>
                <a:moveTo>
                  <a:pt x="144" y="210"/>
                </a:moveTo>
                <a:cubicBezTo>
                  <a:pt x="144" y="210"/>
                  <a:pt x="144" y="209"/>
                  <a:pt x="145" y="209"/>
                </a:cubicBezTo>
                <a:cubicBezTo>
                  <a:pt x="146" y="209"/>
                  <a:pt x="147" y="209"/>
                  <a:pt x="148" y="210"/>
                </a:cubicBezTo>
                <a:cubicBezTo>
                  <a:pt x="149" y="210"/>
                  <a:pt x="149" y="211"/>
                  <a:pt x="149" y="211"/>
                </a:cubicBezTo>
                <a:cubicBezTo>
                  <a:pt x="149" y="212"/>
                  <a:pt x="149" y="213"/>
                  <a:pt x="149" y="213"/>
                </a:cubicBezTo>
                <a:cubicBezTo>
                  <a:pt x="147" y="212"/>
                  <a:pt x="145" y="211"/>
                  <a:pt x="144" y="210"/>
                </a:cubicBezTo>
                <a:close/>
                <a:moveTo>
                  <a:pt x="149" y="237"/>
                </a:moveTo>
                <a:cubicBezTo>
                  <a:pt x="149" y="237"/>
                  <a:pt x="149" y="236"/>
                  <a:pt x="149" y="236"/>
                </a:cubicBezTo>
                <a:cubicBezTo>
                  <a:pt x="149" y="235"/>
                  <a:pt x="149" y="235"/>
                  <a:pt x="150" y="234"/>
                </a:cubicBezTo>
                <a:cubicBezTo>
                  <a:pt x="150" y="235"/>
                  <a:pt x="150" y="236"/>
                  <a:pt x="150" y="236"/>
                </a:cubicBezTo>
                <a:cubicBezTo>
                  <a:pt x="150" y="237"/>
                  <a:pt x="150" y="237"/>
                  <a:pt x="149" y="237"/>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 name="Freeform 133">
            <a:extLst>
              <a:ext uri="{FF2B5EF4-FFF2-40B4-BE49-F238E27FC236}">
                <a16:creationId xmlns:a16="http://schemas.microsoft.com/office/drawing/2014/main" id="{BED24351-4E8C-5272-5727-5CF492F4B252}"/>
              </a:ext>
            </a:extLst>
          </p:cNvPr>
          <p:cNvSpPr>
            <a:spLocks/>
          </p:cNvSpPr>
          <p:nvPr/>
        </p:nvSpPr>
        <p:spPr bwMode="auto">
          <a:xfrm>
            <a:off x="21572162" y="5794376"/>
            <a:ext cx="0" cy="3176"/>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 name="Freeform 134">
            <a:extLst>
              <a:ext uri="{FF2B5EF4-FFF2-40B4-BE49-F238E27FC236}">
                <a16:creationId xmlns:a16="http://schemas.microsoft.com/office/drawing/2014/main" id="{58F84E83-B7F8-71CA-290A-7BBFAE22789F}"/>
              </a:ext>
            </a:extLst>
          </p:cNvPr>
          <p:cNvSpPr>
            <a:spLocks/>
          </p:cNvSpPr>
          <p:nvPr/>
        </p:nvSpPr>
        <p:spPr bwMode="auto">
          <a:xfrm>
            <a:off x="21711863" y="5237164"/>
            <a:ext cx="19050"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 name="Freeform 135">
            <a:extLst>
              <a:ext uri="{FF2B5EF4-FFF2-40B4-BE49-F238E27FC236}">
                <a16:creationId xmlns:a16="http://schemas.microsoft.com/office/drawing/2014/main" id="{B2D7DAC4-55CD-7979-2B97-8108C7B04EF7}"/>
              </a:ext>
            </a:extLst>
          </p:cNvPr>
          <p:cNvSpPr>
            <a:spLocks/>
          </p:cNvSpPr>
          <p:nvPr/>
        </p:nvSpPr>
        <p:spPr bwMode="auto">
          <a:xfrm>
            <a:off x="21608676" y="5713415"/>
            <a:ext cx="28576" cy="31750"/>
          </a:xfrm>
          <a:custGeom>
            <a:avLst/>
            <a:gdLst>
              <a:gd name="T0" fmla="*/ 5 w 9"/>
              <a:gd name="T1" fmla="*/ 0 h 10"/>
              <a:gd name="T2" fmla="*/ 3 w 9"/>
              <a:gd name="T3" fmla="*/ 1 h 10"/>
              <a:gd name="T4" fmla="*/ 1 w 9"/>
              <a:gd name="T5" fmla="*/ 6 h 10"/>
              <a:gd name="T6" fmla="*/ 5 w 9"/>
              <a:gd name="T7" fmla="*/ 10 h 10"/>
              <a:gd name="T8" fmla="*/ 7 w 9"/>
              <a:gd name="T9" fmla="*/ 9 h 10"/>
              <a:gd name="T10" fmla="*/ 8 w 9"/>
              <a:gd name="T11" fmla="*/ 4 h 10"/>
              <a:gd name="T12" fmla="*/ 5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5" y="0"/>
                </a:moveTo>
                <a:cubicBezTo>
                  <a:pt x="4" y="0"/>
                  <a:pt x="3" y="0"/>
                  <a:pt x="3" y="1"/>
                </a:cubicBezTo>
                <a:cubicBezTo>
                  <a:pt x="1" y="2"/>
                  <a:pt x="0" y="4"/>
                  <a:pt x="1" y="6"/>
                </a:cubicBezTo>
                <a:cubicBezTo>
                  <a:pt x="2" y="8"/>
                  <a:pt x="3" y="9"/>
                  <a:pt x="5" y="10"/>
                </a:cubicBezTo>
                <a:cubicBezTo>
                  <a:pt x="6" y="10"/>
                  <a:pt x="7" y="9"/>
                  <a:pt x="7" y="9"/>
                </a:cubicBezTo>
                <a:cubicBezTo>
                  <a:pt x="9" y="8"/>
                  <a:pt x="9" y="5"/>
                  <a:pt x="8" y="4"/>
                </a:cubicBezTo>
                <a:cubicBezTo>
                  <a:pt x="8" y="2"/>
                  <a:pt x="6" y="1"/>
                  <a:pt x="5"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 name="Freeform 136">
            <a:extLst>
              <a:ext uri="{FF2B5EF4-FFF2-40B4-BE49-F238E27FC236}">
                <a16:creationId xmlns:a16="http://schemas.microsoft.com/office/drawing/2014/main" id="{9BE65F41-12B4-ABA5-D4E1-EBC2755EE83D}"/>
              </a:ext>
            </a:extLst>
          </p:cNvPr>
          <p:cNvSpPr>
            <a:spLocks/>
          </p:cNvSpPr>
          <p:nvPr/>
        </p:nvSpPr>
        <p:spPr bwMode="auto">
          <a:xfrm>
            <a:off x="21084800" y="5957889"/>
            <a:ext cx="217488" cy="238126"/>
          </a:xfrm>
          <a:custGeom>
            <a:avLst/>
            <a:gdLst>
              <a:gd name="T0" fmla="*/ 22 w 69"/>
              <a:gd name="T1" fmla="*/ 67 h 76"/>
              <a:gd name="T2" fmla="*/ 28 w 69"/>
              <a:gd name="T3" fmla="*/ 66 h 76"/>
              <a:gd name="T4" fmla="*/ 29 w 69"/>
              <a:gd name="T5" fmla="*/ 64 h 76"/>
              <a:gd name="T6" fmla="*/ 31 w 69"/>
              <a:gd name="T7" fmla="*/ 64 h 76"/>
              <a:gd name="T8" fmla="*/ 48 w 69"/>
              <a:gd name="T9" fmla="*/ 71 h 76"/>
              <a:gd name="T10" fmla="*/ 63 w 69"/>
              <a:gd name="T11" fmla="*/ 67 h 76"/>
              <a:gd name="T12" fmla="*/ 68 w 69"/>
              <a:gd name="T13" fmla="*/ 41 h 76"/>
              <a:gd name="T14" fmla="*/ 67 w 69"/>
              <a:gd name="T15" fmla="*/ 39 h 76"/>
              <a:gd name="T16" fmla="*/ 50 w 69"/>
              <a:gd name="T17" fmla="*/ 47 h 76"/>
              <a:gd name="T18" fmla="*/ 49 w 69"/>
              <a:gd name="T19" fmla="*/ 54 h 76"/>
              <a:gd name="T20" fmla="*/ 54 w 69"/>
              <a:gd name="T21" fmla="*/ 61 h 76"/>
              <a:gd name="T22" fmla="*/ 53 w 69"/>
              <a:gd name="T23" fmla="*/ 65 h 76"/>
              <a:gd name="T24" fmla="*/ 50 w 69"/>
              <a:gd name="T25" fmla="*/ 64 h 76"/>
              <a:gd name="T26" fmla="*/ 48 w 69"/>
              <a:gd name="T27" fmla="*/ 63 h 76"/>
              <a:gd name="T28" fmla="*/ 35 w 69"/>
              <a:gd name="T29" fmla="*/ 50 h 76"/>
              <a:gd name="T30" fmla="*/ 35 w 69"/>
              <a:gd name="T31" fmla="*/ 46 h 76"/>
              <a:gd name="T32" fmla="*/ 43 w 69"/>
              <a:gd name="T33" fmla="*/ 35 h 76"/>
              <a:gd name="T34" fmla="*/ 43 w 69"/>
              <a:gd name="T35" fmla="*/ 32 h 76"/>
              <a:gd name="T36" fmla="*/ 42 w 69"/>
              <a:gd name="T37" fmla="*/ 30 h 76"/>
              <a:gd name="T38" fmla="*/ 36 w 69"/>
              <a:gd name="T39" fmla="*/ 15 h 76"/>
              <a:gd name="T40" fmla="*/ 38 w 69"/>
              <a:gd name="T41" fmla="*/ 4 h 76"/>
              <a:gd name="T42" fmla="*/ 34 w 69"/>
              <a:gd name="T43" fmla="*/ 1 h 76"/>
              <a:gd name="T44" fmla="*/ 30 w 69"/>
              <a:gd name="T45" fmla="*/ 2 h 76"/>
              <a:gd name="T46" fmla="*/ 8 w 69"/>
              <a:gd name="T47" fmla="*/ 17 h 76"/>
              <a:gd name="T48" fmla="*/ 6 w 69"/>
              <a:gd name="T49" fmla="*/ 20 h 76"/>
              <a:gd name="T50" fmla="*/ 3 w 69"/>
              <a:gd name="T51" fmla="*/ 44 h 76"/>
              <a:gd name="T52" fmla="*/ 2 w 69"/>
              <a:gd name="T53" fmla="*/ 48 h 76"/>
              <a:gd name="T54" fmla="*/ 4 w 69"/>
              <a:gd name="T55" fmla="*/ 55 h 76"/>
              <a:gd name="T56" fmla="*/ 8 w 69"/>
              <a:gd name="T57" fmla="*/ 60 h 76"/>
              <a:gd name="T58" fmla="*/ 9 w 69"/>
              <a:gd name="T59" fmla="*/ 64 h 76"/>
              <a:gd name="T60" fmla="*/ 12 w 69"/>
              <a:gd name="T61" fmla="*/ 65 h 76"/>
              <a:gd name="T62" fmla="*/ 15 w 69"/>
              <a:gd name="T63" fmla="*/ 64 h 76"/>
              <a:gd name="T64" fmla="*/ 22 w 69"/>
              <a:gd name="T6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76">
                <a:moveTo>
                  <a:pt x="22" y="67"/>
                </a:moveTo>
                <a:cubicBezTo>
                  <a:pt x="28" y="66"/>
                  <a:pt x="28" y="66"/>
                  <a:pt x="28" y="66"/>
                </a:cubicBezTo>
                <a:cubicBezTo>
                  <a:pt x="28" y="66"/>
                  <a:pt x="29" y="65"/>
                  <a:pt x="29" y="64"/>
                </a:cubicBezTo>
                <a:cubicBezTo>
                  <a:pt x="29" y="64"/>
                  <a:pt x="30" y="63"/>
                  <a:pt x="31" y="64"/>
                </a:cubicBezTo>
                <a:cubicBezTo>
                  <a:pt x="36" y="66"/>
                  <a:pt x="42" y="67"/>
                  <a:pt x="48" y="71"/>
                </a:cubicBezTo>
                <a:cubicBezTo>
                  <a:pt x="53" y="76"/>
                  <a:pt x="59" y="73"/>
                  <a:pt x="63" y="67"/>
                </a:cubicBezTo>
                <a:cubicBezTo>
                  <a:pt x="67" y="59"/>
                  <a:pt x="69" y="50"/>
                  <a:pt x="68" y="41"/>
                </a:cubicBezTo>
                <a:cubicBezTo>
                  <a:pt x="67" y="39"/>
                  <a:pt x="67" y="39"/>
                  <a:pt x="67" y="39"/>
                </a:cubicBezTo>
                <a:cubicBezTo>
                  <a:pt x="60" y="39"/>
                  <a:pt x="55" y="42"/>
                  <a:pt x="50" y="47"/>
                </a:cubicBezTo>
                <a:cubicBezTo>
                  <a:pt x="48" y="48"/>
                  <a:pt x="48" y="52"/>
                  <a:pt x="49" y="54"/>
                </a:cubicBezTo>
                <a:cubicBezTo>
                  <a:pt x="51" y="57"/>
                  <a:pt x="52" y="59"/>
                  <a:pt x="54" y="61"/>
                </a:cubicBezTo>
                <a:cubicBezTo>
                  <a:pt x="54" y="62"/>
                  <a:pt x="54" y="64"/>
                  <a:pt x="53" y="65"/>
                </a:cubicBezTo>
                <a:cubicBezTo>
                  <a:pt x="52" y="65"/>
                  <a:pt x="51" y="65"/>
                  <a:pt x="50" y="64"/>
                </a:cubicBezTo>
                <a:cubicBezTo>
                  <a:pt x="49" y="64"/>
                  <a:pt x="48" y="64"/>
                  <a:pt x="48" y="63"/>
                </a:cubicBezTo>
                <a:cubicBezTo>
                  <a:pt x="43" y="60"/>
                  <a:pt x="42" y="52"/>
                  <a:pt x="35" y="50"/>
                </a:cubicBezTo>
                <a:cubicBezTo>
                  <a:pt x="35" y="50"/>
                  <a:pt x="35" y="47"/>
                  <a:pt x="35" y="46"/>
                </a:cubicBezTo>
                <a:cubicBezTo>
                  <a:pt x="36" y="41"/>
                  <a:pt x="38" y="37"/>
                  <a:pt x="43" y="35"/>
                </a:cubicBezTo>
                <a:cubicBezTo>
                  <a:pt x="45" y="35"/>
                  <a:pt x="44" y="33"/>
                  <a:pt x="43" y="32"/>
                </a:cubicBezTo>
                <a:cubicBezTo>
                  <a:pt x="43" y="31"/>
                  <a:pt x="42" y="31"/>
                  <a:pt x="42" y="30"/>
                </a:cubicBezTo>
                <a:cubicBezTo>
                  <a:pt x="35" y="27"/>
                  <a:pt x="34" y="21"/>
                  <a:pt x="36" y="15"/>
                </a:cubicBezTo>
                <a:cubicBezTo>
                  <a:pt x="38" y="11"/>
                  <a:pt x="38" y="8"/>
                  <a:pt x="38" y="4"/>
                </a:cubicBezTo>
                <a:cubicBezTo>
                  <a:pt x="38" y="3"/>
                  <a:pt x="36" y="0"/>
                  <a:pt x="34" y="1"/>
                </a:cubicBezTo>
                <a:cubicBezTo>
                  <a:pt x="33" y="1"/>
                  <a:pt x="31" y="1"/>
                  <a:pt x="30" y="2"/>
                </a:cubicBezTo>
                <a:cubicBezTo>
                  <a:pt x="22" y="6"/>
                  <a:pt x="17" y="14"/>
                  <a:pt x="8" y="17"/>
                </a:cubicBezTo>
                <a:cubicBezTo>
                  <a:pt x="7" y="17"/>
                  <a:pt x="6" y="19"/>
                  <a:pt x="6" y="20"/>
                </a:cubicBezTo>
                <a:cubicBezTo>
                  <a:pt x="6" y="28"/>
                  <a:pt x="0" y="36"/>
                  <a:pt x="3" y="44"/>
                </a:cubicBezTo>
                <a:cubicBezTo>
                  <a:pt x="4" y="45"/>
                  <a:pt x="3" y="47"/>
                  <a:pt x="2" y="48"/>
                </a:cubicBezTo>
                <a:cubicBezTo>
                  <a:pt x="1" y="51"/>
                  <a:pt x="2" y="53"/>
                  <a:pt x="4" y="55"/>
                </a:cubicBezTo>
                <a:cubicBezTo>
                  <a:pt x="5" y="57"/>
                  <a:pt x="7" y="59"/>
                  <a:pt x="8" y="60"/>
                </a:cubicBezTo>
                <a:cubicBezTo>
                  <a:pt x="8" y="62"/>
                  <a:pt x="8" y="63"/>
                  <a:pt x="9" y="64"/>
                </a:cubicBezTo>
                <a:cubicBezTo>
                  <a:pt x="12" y="65"/>
                  <a:pt x="12" y="65"/>
                  <a:pt x="12" y="65"/>
                </a:cubicBezTo>
                <a:cubicBezTo>
                  <a:pt x="15" y="64"/>
                  <a:pt x="15" y="64"/>
                  <a:pt x="15" y="64"/>
                </a:cubicBezTo>
                <a:lnTo>
                  <a:pt x="22" y="6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 name="Freeform 137">
            <a:extLst>
              <a:ext uri="{FF2B5EF4-FFF2-40B4-BE49-F238E27FC236}">
                <a16:creationId xmlns:a16="http://schemas.microsoft.com/office/drawing/2014/main" id="{02BEE6BF-8398-C463-559C-66832F6DE95A}"/>
              </a:ext>
            </a:extLst>
          </p:cNvPr>
          <p:cNvSpPr>
            <a:spLocks/>
          </p:cNvSpPr>
          <p:nvPr/>
        </p:nvSpPr>
        <p:spPr bwMode="auto">
          <a:xfrm>
            <a:off x="20868900" y="6269039"/>
            <a:ext cx="193676" cy="185738"/>
          </a:xfrm>
          <a:custGeom>
            <a:avLst/>
            <a:gdLst>
              <a:gd name="T0" fmla="*/ 2 w 62"/>
              <a:gd name="T1" fmla="*/ 51 h 59"/>
              <a:gd name="T2" fmla="*/ 4 w 62"/>
              <a:gd name="T3" fmla="*/ 53 h 59"/>
              <a:gd name="T4" fmla="*/ 6 w 62"/>
              <a:gd name="T5" fmla="*/ 54 h 59"/>
              <a:gd name="T6" fmla="*/ 8 w 62"/>
              <a:gd name="T7" fmla="*/ 55 h 59"/>
              <a:gd name="T8" fmla="*/ 10 w 62"/>
              <a:gd name="T9" fmla="*/ 54 h 59"/>
              <a:gd name="T10" fmla="*/ 13 w 62"/>
              <a:gd name="T11" fmla="*/ 53 h 59"/>
              <a:gd name="T12" fmla="*/ 14 w 62"/>
              <a:gd name="T13" fmla="*/ 52 h 59"/>
              <a:gd name="T14" fmla="*/ 16 w 62"/>
              <a:gd name="T15" fmla="*/ 52 h 59"/>
              <a:gd name="T16" fmla="*/ 17 w 62"/>
              <a:gd name="T17" fmla="*/ 49 h 59"/>
              <a:gd name="T18" fmla="*/ 23 w 62"/>
              <a:gd name="T19" fmla="*/ 49 h 59"/>
              <a:gd name="T20" fmla="*/ 25 w 62"/>
              <a:gd name="T21" fmla="*/ 51 h 59"/>
              <a:gd name="T22" fmla="*/ 28 w 62"/>
              <a:gd name="T23" fmla="*/ 51 h 59"/>
              <a:gd name="T24" fmla="*/ 30 w 62"/>
              <a:gd name="T25" fmla="*/ 54 h 59"/>
              <a:gd name="T26" fmla="*/ 31 w 62"/>
              <a:gd name="T27" fmla="*/ 53 h 59"/>
              <a:gd name="T28" fmla="*/ 35 w 62"/>
              <a:gd name="T29" fmla="*/ 53 h 59"/>
              <a:gd name="T30" fmla="*/ 36 w 62"/>
              <a:gd name="T31" fmla="*/ 56 h 59"/>
              <a:gd name="T32" fmla="*/ 36 w 62"/>
              <a:gd name="T33" fmla="*/ 58 h 59"/>
              <a:gd name="T34" fmla="*/ 38 w 62"/>
              <a:gd name="T35" fmla="*/ 59 h 59"/>
              <a:gd name="T36" fmla="*/ 41 w 62"/>
              <a:gd name="T37" fmla="*/ 50 h 59"/>
              <a:gd name="T38" fmla="*/ 40 w 62"/>
              <a:gd name="T39" fmla="*/ 44 h 59"/>
              <a:gd name="T40" fmla="*/ 44 w 62"/>
              <a:gd name="T41" fmla="*/ 39 h 59"/>
              <a:gd name="T42" fmla="*/ 49 w 62"/>
              <a:gd name="T43" fmla="*/ 38 h 59"/>
              <a:gd name="T44" fmla="*/ 54 w 62"/>
              <a:gd name="T45" fmla="*/ 38 h 59"/>
              <a:gd name="T46" fmla="*/ 56 w 62"/>
              <a:gd name="T47" fmla="*/ 37 h 59"/>
              <a:gd name="T48" fmla="*/ 55 w 62"/>
              <a:gd name="T49" fmla="*/ 34 h 59"/>
              <a:gd name="T50" fmla="*/ 56 w 62"/>
              <a:gd name="T51" fmla="*/ 32 h 59"/>
              <a:gd name="T52" fmla="*/ 56 w 62"/>
              <a:gd name="T53" fmla="*/ 29 h 59"/>
              <a:gd name="T54" fmla="*/ 59 w 62"/>
              <a:gd name="T55" fmla="*/ 28 h 59"/>
              <a:gd name="T56" fmla="*/ 57 w 62"/>
              <a:gd name="T57" fmla="*/ 25 h 59"/>
              <a:gd name="T58" fmla="*/ 52 w 62"/>
              <a:gd name="T59" fmla="*/ 25 h 59"/>
              <a:gd name="T60" fmla="*/ 51 w 62"/>
              <a:gd name="T61" fmla="*/ 23 h 59"/>
              <a:gd name="T62" fmla="*/ 53 w 62"/>
              <a:gd name="T63" fmla="*/ 19 h 59"/>
              <a:gd name="T64" fmla="*/ 56 w 62"/>
              <a:gd name="T65" fmla="*/ 21 h 59"/>
              <a:gd name="T66" fmla="*/ 58 w 62"/>
              <a:gd name="T67" fmla="*/ 20 h 59"/>
              <a:gd name="T68" fmla="*/ 59 w 62"/>
              <a:gd name="T69" fmla="*/ 16 h 59"/>
              <a:gd name="T70" fmla="*/ 60 w 62"/>
              <a:gd name="T71" fmla="*/ 13 h 59"/>
              <a:gd name="T72" fmla="*/ 60 w 62"/>
              <a:gd name="T73" fmla="*/ 11 h 59"/>
              <a:gd name="T74" fmla="*/ 62 w 62"/>
              <a:gd name="T75" fmla="*/ 9 h 59"/>
              <a:gd name="T76" fmla="*/ 60 w 62"/>
              <a:gd name="T77" fmla="*/ 6 h 59"/>
              <a:gd name="T78" fmla="*/ 56 w 62"/>
              <a:gd name="T79" fmla="*/ 4 h 59"/>
              <a:gd name="T80" fmla="*/ 55 w 62"/>
              <a:gd name="T81" fmla="*/ 0 h 59"/>
              <a:gd name="T82" fmla="*/ 42 w 62"/>
              <a:gd name="T83" fmla="*/ 5 h 59"/>
              <a:gd name="T84" fmla="*/ 25 w 62"/>
              <a:gd name="T85" fmla="*/ 12 h 59"/>
              <a:gd name="T86" fmla="*/ 15 w 62"/>
              <a:gd name="T87" fmla="*/ 25 h 59"/>
              <a:gd name="T88" fmla="*/ 0 w 62"/>
              <a:gd name="T89" fmla="*/ 50 h 59"/>
              <a:gd name="T90" fmla="*/ 2 w 62"/>
              <a:gd name="T91"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59">
                <a:moveTo>
                  <a:pt x="2" y="51"/>
                </a:moveTo>
                <a:cubicBezTo>
                  <a:pt x="4" y="53"/>
                  <a:pt x="4" y="53"/>
                  <a:pt x="4" y="53"/>
                </a:cubicBezTo>
                <a:cubicBezTo>
                  <a:pt x="6" y="54"/>
                  <a:pt x="6" y="54"/>
                  <a:pt x="6" y="54"/>
                </a:cubicBezTo>
                <a:cubicBezTo>
                  <a:pt x="8" y="55"/>
                  <a:pt x="8" y="55"/>
                  <a:pt x="8" y="55"/>
                </a:cubicBezTo>
                <a:cubicBezTo>
                  <a:pt x="10" y="54"/>
                  <a:pt x="10" y="54"/>
                  <a:pt x="10" y="54"/>
                </a:cubicBezTo>
                <a:cubicBezTo>
                  <a:pt x="13" y="53"/>
                  <a:pt x="13" y="53"/>
                  <a:pt x="13" y="53"/>
                </a:cubicBezTo>
                <a:cubicBezTo>
                  <a:pt x="14" y="52"/>
                  <a:pt x="14" y="52"/>
                  <a:pt x="14" y="52"/>
                </a:cubicBezTo>
                <a:cubicBezTo>
                  <a:pt x="16" y="52"/>
                  <a:pt x="16" y="52"/>
                  <a:pt x="16" y="52"/>
                </a:cubicBezTo>
                <a:cubicBezTo>
                  <a:pt x="17" y="49"/>
                  <a:pt x="17" y="49"/>
                  <a:pt x="17" y="49"/>
                </a:cubicBezTo>
                <a:cubicBezTo>
                  <a:pt x="23" y="49"/>
                  <a:pt x="23" y="49"/>
                  <a:pt x="23" y="49"/>
                </a:cubicBezTo>
                <a:cubicBezTo>
                  <a:pt x="25" y="51"/>
                  <a:pt x="25" y="51"/>
                  <a:pt x="25" y="51"/>
                </a:cubicBezTo>
                <a:cubicBezTo>
                  <a:pt x="28" y="51"/>
                  <a:pt x="28" y="51"/>
                  <a:pt x="28" y="51"/>
                </a:cubicBezTo>
                <a:cubicBezTo>
                  <a:pt x="30" y="54"/>
                  <a:pt x="30" y="54"/>
                  <a:pt x="30" y="54"/>
                </a:cubicBezTo>
                <a:cubicBezTo>
                  <a:pt x="31" y="53"/>
                  <a:pt x="31" y="53"/>
                  <a:pt x="31" y="53"/>
                </a:cubicBezTo>
                <a:cubicBezTo>
                  <a:pt x="35" y="53"/>
                  <a:pt x="35" y="53"/>
                  <a:pt x="35" y="53"/>
                </a:cubicBezTo>
                <a:cubicBezTo>
                  <a:pt x="36" y="56"/>
                  <a:pt x="36" y="56"/>
                  <a:pt x="36" y="56"/>
                </a:cubicBezTo>
                <a:cubicBezTo>
                  <a:pt x="36" y="58"/>
                  <a:pt x="36" y="58"/>
                  <a:pt x="36" y="58"/>
                </a:cubicBezTo>
                <a:cubicBezTo>
                  <a:pt x="38" y="59"/>
                  <a:pt x="38" y="59"/>
                  <a:pt x="38" y="59"/>
                </a:cubicBezTo>
                <a:cubicBezTo>
                  <a:pt x="41" y="50"/>
                  <a:pt x="41" y="50"/>
                  <a:pt x="41" y="50"/>
                </a:cubicBezTo>
                <a:cubicBezTo>
                  <a:pt x="40" y="44"/>
                  <a:pt x="40" y="44"/>
                  <a:pt x="40" y="44"/>
                </a:cubicBezTo>
                <a:cubicBezTo>
                  <a:pt x="44" y="39"/>
                  <a:pt x="44" y="39"/>
                  <a:pt x="44" y="39"/>
                </a:cubicBezTo>
                <a:cubicBezTo>
                  <a:pt x="49" y="38"/>
                  <a:pt x="49" y="38"/>
                  <a:pt x="49" y="38"/>
                </a:cubicBezTo>
                <a:cubicBezTo>
                  <a:pt x="54" y="38"/>
                  <a:pt x="54" y="38"/>
                  <a:pt x="54" y="38"/>
                </a:cubicBezTo>
                <a:cubicBezTo>
                  <a:pt x="56" y="37"/>
                  <a:pt x="56" y="37"/>
                  <a:pt x="56" y="37"/>
                </a:cubicBezTo>
                <a:cubicBezTo>
                  <a:pt x="55" y="34"/>
                  <a:pt x="55" y="34"/>
                  <a:pt x="55" y="34"/>
                </a:cubicBezTo>
                <a:cubicBezTo>
                  <a:pt x="56" y="32"/>
                  <a:pt x="56" y="32"/>
                  <a:pt x="56" y="32"/>
                </a:cubicBezTo>
                <a:cubicBezTo>
                  <a:pt x="56" y="29"/>
                  <a:pt x="56" y="29"/>
                  <a:pt x="56" y="29"/>
                </a:cubicBezTo>
                <a:cubicBezTo>
                  <a:pt x="59" y="28"/>
                  <a:pt x="59" y="28"/>
                  <a:pt x="59" y="28"/>
                </a:cubicBezTo>
                <a:cubicBezTo>
                  <a:pt x="57" y="25"/>
                  <a:pt x="57" y="25"/>
                  <a:pt x="57" y="25"/>
                </a:cubicBezTo>
                <a:cubicBezTo>
                  <a:pt x="52" y="25"/>
                  <a:pt x="52" y="25"/>
                  <a:pt x="52" y="25"/>
                </a:cubicBezTo>
                <a:cubicBezTo>
                  <a:pt x="51" y="23"/>
                  <a:pt x="51" y="23"/>
                  <a:pt x="51" y="23"/>
                </a:cubicBezTo>
                <a:cubicBezTo>
                  <a:pt x="53" y="19"/>
                  <a:pt x="53" y="19"/>
                  <a:pt x="53" y="19"/>
                </a:cubicBezTo>
                <a:cubicBezTo>
                  <a:pt x="56" y="21"/>
                  <a:pt x="56" y="21"/>
                  <a:pt x="56" y="21"/>
                </a:cubicBezTo>
                <a:cubicBezTo>
                  <a:pt x="58" y="20"/>
                  <a:pt x="58" y="20"/>
                  <a:pt x="58" y="20"/>
                </a:cubicBezTo>
                <a:cubicBezTo>
                  <a:pt x="59" y="16"/>
                  <a:pt x="59" y="16"/>
                  <a:pt x="59" y="16"/>
                </a:cubicBezTo>
                <a:cubicBezTo>
                  <a:pt x="60" y="13"/>
                  <a:pt x="60" y="13"/>
                  <a:pt x="60" y="13"/>
                </a:cubicBezTo>
                <a:cubicBezTo>
                  <a:pt x="60" y="11"/>
                  <a:pt x="60" y="11"/>
                  <a:pt x="60" y="11"/>
                </a:cubicBezTo>
                <a:cubicBezTo>
                  <a:pt x="62" y="9"/>
                  <a:pt x="62" y="9"/>
                  <a:pt x="62" y="9"/>
                </a:cubicBezTo>
                <a:cubicBezTo>
                  <a:pt x="60" y="6"/>
                  <a:pt x="60" y="6"/>
                  <a:pt x="60" y="6"/>
                </a:cubicBezTo>
                <a:cubicBezTo>
                  <a:pt x="56" y="4"/>
                  <a:pt x="56" y="4"/>
                  <a:pt x="56" y="4"/>
                </a:cubicBezTo>
                <a:cubicBezTo>
                  <a:pt x="55" y="0"/>
                  <a:pt x="55" y="0"/>
                  <a:pt x="55" y="0"/>
                </a:cubicBezTo>
                <a:cubicBezTo>
                  <a:pt x="51" y="2"/>
                  <a:pt x="47" y="4"/>
                  <a:pt x="42" y="5"/>
                </a:cubicBezTo>
                <a:cubicBezTo>
                  <a:pt x="36" y="6"/>
                  <a:pt x="31" y="10"/>
                  <a:pt x="25" y="12"/>
                </a:cubicBezTo>
                <a:cubicBezTo>
                  <a:pt x="20" y="15"/>
                  <a:pt x="17" y="19"/>
                  <a:pt x="15" y="25"/>
                </a:cubicBezTo>
                <a:cubicBezTo>
                  <a:pt x="10" y="41"/>
                  <a:pt x="9" y="43"/>
                  <a:pt x="0" y="50"/>
                </a:cubicBezTo>
                <a:lnTo>
                  <a:pt x="2" y="5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 name="Freeform 138">
            <a:extLst>
              <a:ext uri="{FF2B5EF4-FFF2-40B4-BE49-F238E27FC236}">
                <a16:creationId xmlns:a16="http://schemas.microsoft.com/office/drawing/2014/main" id="{54922DAD-6A61-4F4F-38CA-F6EDCC3D0A53}"/>
              </a:ext>
            </a:extLst>
          </p:cNvPr>
          <p:cNvSpPr>
            <a:spLocks/>
          </p:cNvSpPr>
          <p:nvPr/>
        </p:nvSpPr>
        <p:spPr bwMode="auto">
          <a:xfrm>
            <a:off x="20903826" y="6375401"/>
            <a:ext cx="3176"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2"/>
                  <a:pt x="1" y="1"/>
                  <a:pt x="1" y="0"/>
                </a:cubicBezTo>
                <a:cubicBezTo>
                  <a:pt x="1" y="1"/>
                  <a:pt x="1" y="2"/>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139">
            <a:extLst>
              <a:ext uri="{FF2B5EF4-FFF2-40B4-BE49-F238E27FC236}">
                <a16:creationId xmlns:a16="http://schemas.microsoft.com/office/drawing/2014/main" id="{BB85DFD5-D769-9C99-1318-EB7E10B46CAD}"/>
              </a:ext>
            </a:extLst>
          </p:cNvPr>
          <p:cNvSpPr>
            <a:spLocks/>
          </p:cNvSpPr>
          <p:nvPr/>
        </p:nvSpPr>
        <p:spPr bwMode="auto">
          <a:xfrm>
            <a:off x="20846676" y="6423026"/>
            <a:ext cx="153988" cy="128588"/>
          </a:xfrm>
          <a:custGeom>
            <a:avLst/>
            <a:gdLst>
              <a:gd name="T0" fmla="*/ 47 w 49"/>
              <a:gd name="T1" fmla="*/ 18 h 41"/>
              <a:gd name="T2" fmla="*/ 45 w 49"/>
              <a:gd name="T3" fmla="*/ 13 h 41"/>
              <a:gd name="T4" fmla="*/ 47 w 49"/>
              <a:gd name="T5" fmla="*/ 6 h 41"/>
              <a:gd name="T6" fmla="*/ 47 w 49"/>
              <a:gd name="T7" fmla="*/ 6 h 41"/>
              <a:gd name="T8" fmla="*/ 45 w 49"/>
              <a:gd name="T9" fmla="*/ 10 h 41"/>
              <a:gd name="T10" fmla="*/ 43 w 49"/>
              <a:gd name="T11" fmla="*/ 9 h 41"/>
              <a:gd name="T12" fmla="*/ 43 w 49"/>
              <a:gd name="T13" fmla="*/ 7 h 41"/>
              <a:gd name="T14" fmla="*/ 42 w 49"/>
              <a:gd name="T15" fmla="*/ 4 h 41"/>
              <a:gd name="T16" fmla="*/ 38 w 49"/>
              <a:gd name="T17" fmla="*/ 4 h 41"/>
              <a:gd name="T18" fmla="*/ 37 w 49"/>
              <a:gd name="T19" fmla="*/ 5 h 41"/>
              <a:gd name="T20" fmla="*/ 35 w 49"/>
              <a:gd name="T21" fmla="*/ 2 h 41"/>
              <a:gd name="T22" fmla="*/ 32 w 49"/>
              <a:gd name="T23" fmla="*/ 2 h 41"/>
              <a:gd name="T24" fmla="*/ 30 w 49"/>
              <a:gd name="T25" fmla="*/ 0 h 41"/>
              <a:gd name="T26" fmla="*/ 24 w 49"/>
              <a:gd name="T27" fmla="*/ 0 h 41"/>
              <a:gd name="T28" fmla="*/ 23 w 49"/>
              <a:gd name="T29" fmla="*/ 3 h 41"/>
              <a:gd name="T30" fmla="*/ 21 w 49"/>
              <a:gd name="T31" fmla="*/ 3 h 41"/>
              <a:gd name="T32" fmla="*/ 20 w 49"/>
              <a:gd name="T33" fmla="*/ 4 h 41"/>
              <a:gd name="T34" fmla="*/ 17 w 49"/>
              <a:gd name="T35" fmla="*/ 5 h 41"/>
              <a:gd name="T36" fmla="*/ 15 w 49"/>
              <a:gd name="T37" fmla="*/ 6 h 41"/>
              <a:gd name="T38" fmla="*/ 13 w 49"/>
              <a:gd name="T39" fmla="*/ 5 h 41"/>
              <a:gd name="T40" fmla="*/ 11 w 49"/>
              <a:gd name="T41" fmla="*/ 4 h 41"/>
              <a:gd name="T42" fmla="*/ 9 w 49"/>
              <a:gd name="T43" fmla="*/ 2 h 41"/>
              <a:gd name="T44" fmla="*/ 7 w 49"/>
              <a:gd name="T45" fmla="*/ 1 h 41"/>
              <a:gd name="T46" fmla="*/ 8 w 49"/>
              <a:gd name="T47" fmla="*/ 0 h 41"/>
              <a:gd name="T48" fmla="*/ 2 w 49"/>
              <a:gd name="T49" fmla="*/ 6 h 41"/>
              <a:gd name="T50" fmla="*/ 0 w 49"/>
              <a:gd name="T51" fmla="*/ 7 h 41"/>
              <a:gd name="T52" fmla="*/ 3 w 49"/>
              <a:gd name="T53" fmla="*/ 9 h 41"/>
              <a:gd name="T54" fmla="*/ 4 w 49"/>
              <a:gd name="T55" fmla="*/ 15 h 41"/>
              <a:gd name="T56" fmla="*/ 8 w 49"/>
              <a:gd name="T57" fmla="*/ 17 h 41"/>
              <a:gd name="T58" fmla="*/ 9 w 49"/>
              <a:gd name="T59" fmla="*/ 20 h 41"/>
              <a:gd name="T60" fmla="*/ 13 w 49"/>
              <a:gd name="T61" fmla="*/ 24 h 41"/>
              <a:gd name="T62" fmla="*/ 16 w 49"/>
              <a:gd name="T63" fmla="*/ 24 h 41"/>
              <a:gd name="T64" fmla="*/ 20 w 49"/>
              <a:gd name="T65" fmla="*/ 27 h 41"/>
              <a:gd name="T66" fmla="*/ 20 w 49"/>
              <a:gd name="T67" fmla="*/ 31 h 41"/>
              <a:gd name="T68" fmla="*/ 24 w 49"/>
              <a:gd name="T69" fmla="*/ 33 h 41"/>
              <a:gd name="T70" fmla="*/ 26 w 49"/>
              <a:gd name="T71" fmla="*/ 32 h 41"/>
              <a:gd name="T72" fmla="*/ 28 w 49"/>
              <a:gd name="T73" fmla="*/ 32 h 41"/>
              <a:gd name="T74" fmla="*/ 29 w 49"/>
              <a:gd name="T75" fmla="*/ 34 h 41"/>
              <a:gd name="T76" fmla="*/ 31 w 49"/>
              <a:gd name="T77" fmla="*/ 34 h 41"/>
              <a:gd name="T78" fmla="*/ 36 w 49"/>
              <a:gd name="T79" fmla="*/ 39 h 41"/>
              <a:gd name="T80" fmla="*/ 39 w 49"/>
              <a:gd name="T81" fmla="*/ 39 h 41"/>
              <a:gd name="T82" fmla="*/ 42 w 49"/>
              <a:gd name="T83" fmla="*/ 41 h 41"/>
              <a:gd name="T84" fmla="*/ 44 w 49"/>
              <a:gd name="T85" fmla="*/ 41 h 41"/>
              <a:gd name="T86" fmla="*/ 46 w 49"/>
              <a:gd name="T87" fmla="*/ 41 h 41"/>
              <a:gd name="T88" fmla="*/ 45 w 49"/>
              <a:gd name="T89" fmla="*/ 38 h 41"/>
              <a:gd name="T90" fmla="*/ 45 w 49"/>
              <a:gd name="T91" fmla="*/ 35 h 41"/>
              <a:gd name="T92" fmla="*/ 44 w 49"/>
              <a:gd name="T93" fmla="*/ 34 h 41"/>
              <a:gd name="T94" fmla="*/ 45 w 49"/>
              <a:gd name="T95" fmla="*/ 31 h 41"/>
              <a:gd name="T96" fmla="*/ 46 w 49"/>
              <a:gd name="T97" fmla="*/ 28 h 41"/>
              <a:gd name="T98" fmla="*/ 48 w 49"/>
              <a:gd name="T99" fmla="*/ 28 h 41"/>
              <a:gd name="T100" fmla="*/ 49 w 49"/>
              <a:gd name="T101" fmla="*/ 24 h 41"/>
              <a:gd name="T102" fmla="*/ 47 w 49"/>
              <a:gd name="T103" fmla="*/ 21 h 41"/>
              <a:gd name="T104" fmla="*/ 47 w 49"/>
              <a:gd name="T10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41">
                <a:moveTo>
                  <a:pt x="47" y="18"/>
                </a:moveTo>
                <a:cubicBezTo>
                  <a:pt x="45" y="13"/>
                  <a:pt x="45" y="13"/>
                  <a:pt x="45" y="13"/>
                </a:cubicBezTo>
                <a:cubicBezTo>
                  <a:pt x="47" y="6"/>
                  <a:pt x="47" y="6"/>
                  <a:pt x="47" y="6"/>
                </a:cubicBezTo>
                <a:cubicBezTo>
                  <a:pt x="47" y="6"/>
                  <a:pt x="47" y="6"/>
                  <a:pt x="47" y="6"/>
                </a:cubicBezTo>
                <a:cubicBezTo>
                  <a:pt x="45" y="10"/>
                  <a:pt x="45" y="10"/>
                  <a:pt x="45" y="10"/>
                </a:cubicBezTo>
                <a:cubicBezTo>
                  <a:pt x="43" y="9"/>
                  <a:pt x="43" y="9"/>
                  <a:pt x="43" y="9"/>
                </a:cubicBezTo>
                <a:cubicBezTo>
                  <a:pt x="43" y="7"/>
                  <a:pt x="43" y="7"/>
                  <a:pt x="43" y="7"/>
                </a:cubicBezTo>
                <a:cubicBezTo>
                  <a:pt x="42" y="4"/>
                  <a:pt x="42" y="4"/>
                  <a:pt x="42" y="4"/>
                </a:cubicBezTo>
                <a:cubicBezTo>
                  <a:pt x="38" y="4"/>
                  <a:pt x="38" y="4"/>
                  <a:pt x="38" y="4"/>
                </a:cubicBezTo>
                <a:cubicBezTo>
                  <a:pt x="37" y="5"/>
                  <a:pt x="37" y="5"/>
                  <a:pt x="37" y="5"/>
                </a:cubicBezTo>
                <a:cubicBezTo>
                  <a:pt x="35" y="2"/>
                  <a:pt x="35" y="2"/>
                  <a:pt x="35" y="2"/>
                </a:cubicBezTo>
                <a:cubicBezTo>
                  <a:pt x="32" y="2"/>
                  <a:pt x="32" y="2"/>
                  <a:pt x="32" y="2"/>
                </a:cubicBezTo>
                <a:cubicBezTo>
                  <a:pt x="30" y="0"/>
                  <a:pt x="30" y="0"/>
                  <a:pt x="30" y="0"/>
                </a:cubicBezTo>
                <a:cubicBezTo>
                  <a:pt x="24" y="0"/>
                  <a:pt x="24" y="0"/>
                  <a:pt x="24" y="0"/>
                </a:cubicBezTo>
                <a:cubicBezTo>
                  <a:pt x="23" y="3"/>
                  <a:pt x="23" y="3"/>
                  <a:pt x="23" y="3"/>
                </a:cubicBezTo>
                <a:cubicBezTo>
                  <a:pt x="21" y="3"/>
                  <a:pt x="21" y="3"/>
                  <a:pt x="21" y="3"/>
                </a:cubicBezTo>
                <a:cubicBezTo>
                  <a:pt x="20" y="4"/>
                  <a:pt x="20" y="4"/>
                  <a:pt x="20" y="4"/>
                </a:cubicBezTo>
                <a:cubicBezTo>
                  <a:pt x="17" y="5"/>
                  <a:pt x="17" y="5"/>
                  <a:pt x="17" y="5"/>
                </a:cubicBezTo>
                <a:cubicBezTo>
                  <a:pt x="15" y="6"/>
                  <a:pt x="15" y="6"/>
                  <a:pt x="15" y="6"/>
                </a:cubicBezTo>
                <a:cubicBezTo>
                  <a:pt x="13" y="5"/>
                  <a:pt x="13" y="5"/>
                  <a:pt x="13" y="5"/>
                </a:cubicBezTo>
                <a:cubicBezTo>
                  <a:pt x="11" y="4"/>
                  <a:pt x="11" y="4"/>
                  <a:pt x="11" y="4"/>
                </a:cubicBezTo>
                <a:cubicBezTo>
                  <a:pt x="9" y="2"/>
                  <a:pt x="9" y="2"/>
                  <a:pt x="9" y="2"/>
                </a:cubicBezTo>
                <a:cubicBezTo>
                  <a:pt x="7" y="1"/>
                  <a:pt x="7" y="1"/>
                  <a:pt x="7" y="1"/>
                </a:cubicBezTo>
                <a:cubicBezTo>
                  <a:pt x="8" y="1"/>
                  <a:pt x="8" y="1"/>
                  <a:pt x="8" y="0"/>
                </a:cubicBezTo>
                <a:cubicBezTo>
                  <a:pt x="7" y="2"/>
                  <a:pt x="5" y="4"/>
                  <a:pt x="2" y="6"/>
                </a:cubicBezTo>
                <a:cubicBezTo>
                  <a:pt x="1" y="6"/>
                  <a:pt x="1" y="7"/>
                  <a:pt x="0" y="7"/>
                </a:cubicBezTo>
                <a:cubicBezTo>
                  <a:pt x="3" y="9"/>
                  <a:pt x="3" y="9"/>
                  <a:pt x="3" y="9"/>
                </a:cubicBezTo>
                <a:cubicBezTo>
                  <a:pt x="4" y="15"/>
                  <a:pt x="4" y="15"/>
                  <a:pt x="4" y="15"/>
                </a:cubicBezTo>
                <a:cubicBezTo>
                  <a:pt x="8" y="17"/>
                  <a:pt x="8" y="17"/>
                  <a:pt x="8" y="17"/>
                </a:cubicBezTo>
                <a:cubicBezTo>
                  <a:pt x="9" y="20"/>
                  <a:pt x="9" y="20"/>
                  <a:pt x="9" y="20"/>
                </a:cubicBezTo>
                <a:cubicBezTo>
                  <a:pt x="13" y="24"/>
                  <a:pt x="13" y="24"/>
                  <a:pt x="13" y="24"/>
                </a:cubicBezTo>
                <a:cubicBezTo>
                  <a:pt x="16" y="24"/>
                  <a:pt x="16" y="24"/>
                  <a:pt x="16" y="24"/>
                </a:cubicBezTo>
                <a:cubicBezTo>
                  <a:pt x="20" y="27"/>
                  <a:pt x="20" y="27"/>
                  <a:pt x="20" y="27"/>
                </a:cubicBezTo>
                <a:cubicBezTo>
                  <a:pt x="20" y="31"/>
                  <a:pt x="20" y="31"/>
                  <a:pt x="20" y="31"/>
                </a:cubicBezTo>
                <a:cubicBezTo>
                  <a:pt x="24" y="33"/>
                  <a:pt x="24" y="33"/>
                  <a:pt x="24" y="33"/>
                </a:cubicBezTo>
                <a:cubicBezTo>
                  <a:pt x="26" y="32"/>
                  <a:pt x="26" y="32"/>
                  <a:pt x="26" y="32"/>
                </a:cubicBezTo>
                <a:cubicBezTo>
                  <a:pt x="28" y="32"/>
                  <a:pt x="28" y="32"/>
                  <a:pt x="28" y="32"/>
                </a:cubicBezTo>
                <a:cubicBezTo>
                  <a:pt x="29" y="34"/>
                  <a:pt x="29" y="34"/>
                  <a:pt x="29" y="34"/>
                </a:cubicBezTo>
                <a:cubicBezTo>
                  <a:pt x="31" y="34"/>
                  <a:pt x="31" y="34"/>
                  <a:pt x="31" y="34"/>
                </a:cubicBezTo>
                <a:cubicBezTo>
                  <a:pt x="36" y="39"/>
                  <a:pt x="36" y="39"/>
                  <a:pt x="36" y="39"/>
                </a:cubicBezTo>
                <a:cubicBezTo>
                  <a:pt x="39" y="39"/>
                  <a:pt x="39" y="39"/>
                  <a:pt x="39" y="39"/>
                </a:cubicBezTo>
                <a:cubicBezTo>
                  <a:pt x="42" y="41"/>
                  <a:pt x="42" y="41"/>
                  <a:pt x="42" y="41"/>
                </a:cubicBezTo>
                <a:cubicBezTo>
                  <a:pt x="44" y="41"/>
                  <a:pt x="44" y="41"/>
                  <a:pt x="44" y="41"/>
                </a:cubicBezTo>
                <a:cubicBezTo>
                  <a:pt x="46" y="41"/>
                  <a:pt x="46" y="41"/>
                  <a:pt x="46" y="41"/>
                </a:cubicBezTo>
                <a:cubicBezTo>
                  <a:pt x="45" y="38"/>
                  <a:pt x="45" y="38"/>
                  <a:pt x="45" y="38"/>
                </a:cubicBezTo>
                <a:cubicBezTo>
                  <a:pt x="45" y="35"/>
                  <a:pt x="45" y="35"/>
                  <a:pt x="45" y="35"/>
                </a:cubicBezTo>
                <a:cubicBezTo>
                  <a:pt x="44" y="34"/>
                  <a:pt x="44" y="34"/>
                  <a:pt x="44" y="34"/>
                </a:cubicBezTo>
                <a:cubicBezTo>
                  <a:pt x="45" y="31"/>
                  <a:pt x="45" y="31"/>
                  <a:pt x="45" y="31"/>
                </a:cubicBezTo>
                <a:cubicBezTo>
                  <a:pt x="46" y="28"/>
                  <a:pt x="46" y="28"/>
                  <a:pt x="46" y="28"/>
                </a:cubicBezTo>
                <a:cubicBezTo>
                  <a:pt x="48" y="28"/>
                  <a:pt x="48" y="28"/>
                  <a:pt x="48" y="28"/>
                </a:cubicBezTo>
                <a:cubicBezTo>
                  <a:pt x="49" y="24"/>
                  <a:pt x="49" y="24"/>
                  <a:pt x="49" y="24"/>
                </a:cubicBezTo>
                <a:cubicBezTo>
                  <a:pt x="47" y="21"/>
                  <a:pt x="47" y="21"/>
                  <a:pt x="47" y="21"/>
                </a:cubicBezTo>
                <a:lnTo>
                  <a:pt x="47" y="1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 name="Freeform 140">
            <a:extLst>
              <a:ext uri="{FF2B5EF4-FFF2-40B4-BE49-F238E27FC236}">
                <a16:creationId xmlns:a16="http://schemas.microsoft.com/office/drawing/2014/main" id="{132D3AFD-25D3-AC4B-3C35-68448807EB3E}"/>
              </a:ext>
            </a:extLst>
          </p:cNvPr>
          <p:cNvSpPr>
            <a:spLocks/>
          </p:cNvSpPr>
          <p:nvPr/>
        </p:nvSpPr>
        <p:spPr bwMode="auto">
          <a:xfrm>
            <a:off x="20908588" y="6356350"/>
            <a:ext cx="3176" cy="12700"/>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0" y="3"/>
                  <a:pt x="1" y="2"/>
                  <a:pt x="1" y="0"/>
                </a:cubicBezTo>
                <a:cubicBezTo>
                  <a:pt x="0" y="2"/>
                  <a:pt x="0" y="3"/>
                  <a:pt x="0"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141">
            <a:extLst>
              <a:ext uri="{FF2B5EF4-FFF2-40B4-BE49-F238E27FC236}">
                <a16:creationId xmlns:a16="http://schemas.microsoft.com/office/drawing/2014/main" id="{321284A5-6EF4-07DE-3908-3DF5CBB77B25}"/>
              </a:ext>
            </a:extLst>
          </p:cNvPr>
          <p:cNvSpPr>
            <a:spLocks/>
          </p:cNvSpPr>
          <p:nvPr/>
        </p:nvSpPr>
        <p:spPr bwMode="auto">
          <a:xfrm>
            <a:off x="20900650" y="6384927"/>
            <a:ext cx="3176" cy="952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 name="Freeform 142">
            <a:extLst>
              <a:ext uri="{FF2B5EF4-FFF2-40B4-BE49-F238E27FC236}">
                <a16:creationId xmlns:a16="http://schemas.microsoft.com/office/drawing/2014/main" id="{18FE69F4-DED4-76E8-464F-DAA8A94096EC}"/>
              </a:ext>
            </a:extLst>
          </p:cNvPr>
          <p:cNvSpPr>
            <a:spLocks/>
          </p:cNvSpPr>
          <p:nvPr/>
        </p:nvSpPr>
        <p:spPr bwMode="auto">
          <a:xfrm>
            <a:off x="20878427" y="6413501"/>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143">
            <a:extLst>
              <a:ext uri="{FF2B5EF4-FFF2-40B4-BE49-F238E27FC236}">
                <a16:creationId xmlns:a16="http://schemas.microsoft.com/office/drawing/2014/main" id="{4E0AB3FE-A65E-A998-5466-9AC1A13AF907}"/>
              </a:ext>
            </a:extLst>
          </p:cNvPr>
          <p:cNvSpPr>
            <a:spLocks/>
          </p:cNvSpPr>
          <p:nvPr/>
        </p:nvSpPr>
        <p:spPr bwMode="auto">
          <a:xfrm>
            <a:off x="20887951" y="6394451"/>
            <a:ext cx="9526" cy="19050"/>
          </a:xfrm>
          <a:custGeom>
            <a:avLst/>
            <a:gdLst>
              <a:gd name="T0" fmla="*/ 3 w 3"/>
              <a:gd name="T1" fmla="*/ 0 h 6"/>
              <a:gd name="T2" fmla="*/ 0 w 3"/>
              <a:gd name="T3" fmla="*/ 6 h 6"/>
              <a:gd name="T4" fmla="*/ 3 w 3"/>
              <a:gd name="T5" fmla="*/ 0 h 6"/>
            </a:gdLst>
            <a:ahLst/>
            <a:cxnLst>
              <a:cxn ang="0">
                <a:pos x="T0" y="T1"/>
              </a:cxn>
              <a:cxn ang="0">
                <a:pos x="T2" y="T3"/>
              </a:cxn>
              <a:cxn ang="0">
                <a:pos x="T4" y="T5"/>
              </a:cxn>
            </a:cxnLst>
            <a:rect l="0" t="0" r="r" b="b"/>
            <a:pathLst>
              <a:path w="3" h="6">
                <a:moveTo>
                  <a:pt x="3" y="0"/>
                </a:moveTo>
                <a:cubicBezTo>
                  <a:pt x="2" y="2"/>
                  <a:pt x="1" y="4"/>
                  <a:pt x="0" y="6"/>
                </a:cubicBezTo>
                <a:cubicBezTo>
                  <a:pt x="1" y="4"/>
                  <a:pt x="2" y="2"/>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144">
            <a:extLst>
              <a:ext uri="{FF2B5EF4-FFF2-40B4-BE49-F238E27FC236}">
                <a16:creationId xmlns:a16="http://schemas.microsoft.com/office/drawing/2014/main" id="{B6826F18-5DC5-E9B1-8A3A-A35CA3BF9A21}"/>
              </a:ext>
            </a:extLst>
          </p:cNvPr>
          <p:cNvSpPr>
            <a:spLocks/>
          </p:cNvSpPr>
          <p:nvPr/>
        </p:nvSpPr>
        <p:spPr bwMode="auto">
          <a:xfrm>
            <a:off x="20984789" y="6510338"/>
            <a:ext cx="34926" cy="53976"/>
          </a:xfrm>
          <a:custGeom>
            <a:avLst/>
            <a:gdLst>
              <a:gd name="T0" fmla="*/ 18 w 22"/>
              <a:gd name="T1" fmla="*/ 16 h 34"/>
              <a:gd name="T2" fmla="*/ 16 w 22"/>
              <a:gd name="T3" fmla="*/ 10 h 34"/>
              <a:gd name="T4" fmla="*/ 10 w 22"/>
              <a:gd name="T5" fmla="*/ 0 h 34"/>
              <a:gd name="T6" fmla="*/ 8 w 22"/>
              <a:gd name="T7" fmla="*/ 0 h 34"/>
              <a:gd name="T8" fmla="*/ 8 w 22"/>
              <a:gd name="T9" fmla="*/ 0 h 34"/>
              <a:gd name="T10" fmla="*/ 4 w 22"/>
              <a:gd name="T11" fmla="*/ 0 h 34"/>
              <a:gd name="T12" fmla="*/ 2 w 22"/>
              <a:gd name="T13" fmla="*/ 6 h 34"/>
              <a:gd name="T14" fmla="*/ 0 w 22"/>
              <a:gd name="T15" fmla="*/ 12 h 34"/>
              <a:gd name="T16" fmla="*/ 2 w 22"/>
              <a:gd name="T17" fmla="*/ 14 h 34"/>
              <a:gd name="T18" fmla="*/ 2 w 22"/>
              <a:gd name="T19" fmla="*/ 20 h 34"/>
              <a:gd name="T20" fmla="*/ 4 w 22"/>
              <a:gd name="T21" fmla="*/ 26 h 34"/>
              <a:gd name="T22" fmla="*/ 8 w 22"/>
              <a:gd name="T23" fmla="*/ 32 h 34"/>
              <a:gd name="T24" fmla="*/ 16 w 22"/>
              <a:gd name="T25" fmla="*/ 34 h 34"/>
              <a:gd name="T26" fmla="*/ 22 w 22"/>
              <a:gd name="T27" fmla="*/ 32 h 34"/>
              <a:gd name="T28" fmla="*/ 22 w 22"/>
              <a:gd name="T29" fmla="*/ 22 h 34"/>
              <a:gd name="T30" fmla="*/ 18 w 22"/>
              <a:gd name="T3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4">
                <a:moveTo>
                  <a:pt x="18" y="16"/>
                </a:moveTo>
                <a:lnTo>
                  <a:pt x="16" y="10"/>
                </a:lnTo>
                <a:lnTo>
                  <a:pt x="10" y="0"/>
                </a:lnTo>
                <a:lnTo>
                  <a:pt x="8" y="0"/>
                </a:lnTo>
                <a:lnTo>
                  <a:pt x="8" y="0"/>
                </a:lnTo>
                <a:lnTo>
                  <a:pt x="4" y="0"/>
                </a:lnTo>
                <a:lnTo>
                  <a:pt x="2" y="6"/>
                </a:lnTo>
                <a:lnTo>
                  <a:pt x="0" y="12"/>
                </a:lnTo>
                <a:lnTo>
                  <a:pt x="2" y="14"/>
                </a:lnTo>
                <a:lnTo>
                  <a:pt x="2" y="20"/>
                </a:lnTo>
                <a:lnTo>
                  <a:pt x="4" y="26"/>
                </a:lnTo>
                <a:lnTo>
                  <a:pt x="8" y="32"/>
                </a:lnTo>
                <a:lnTo>
                  <a:pt x="16" y="34"/>
                </a:lnTo>
                <a:lnTo>
                  <a:pt x="22" y="32"/>
                </a:lnTo>
                <a:lnTo>
                  <a:pt x="22" y="22"/>
                </a:lnTo>
                <a:lnTo>
                  <a:pt x="18" y="1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145">
            <a:extLst>
              <a:ext uri="{FF2B5EF4-FFF2-40B4-BE49-F238E27FC236}">
                <a16:creationId xmlns:a16="http://schemas.microsoft.com/office/drawing/2014/main" id="{0AEB3E9D-C748-78F1-C014-689E67B7A639}"/>
              </a:ext>
            </a:extLst>
          </p:cNvPr>
          <p:cNvSpPr>
            <a:spLocks/>
          </p:cNvSpPr>
          <p:nvPr/>
        </p:nvSpPr>
        <p:spPr bwMode="auto">
          <a:xfrm>
            <a:off x="20246600" y="7050089"/>
            <a:ext cx="166688" cy="339726"/>
          </a:xfrm>
          <a:custGeom>
            <a:avLst/>
            <a:gdLst>
              <a:gd name="T0" fmla="*/ 35 w 53"/>
              <a:gd name="T1" fmla="*/ 98 h 108"/>
              <a:gd name="T2" fmla="*/ 32 w 53"/>
              <a:gd name="T3" fmla="*/ 94 h 108"/>
              <a:gd name="T4" fmla="*/ 36 w 53"/>
              <a:gd name="T5" fmla="*/ 86 h 108"/>
              <a:gd name="T6" fmla="*/ 40 w 53"/>
              <a:gd name="T7" fmla="*/ 83 h 108"/>
              <a:gd name="T8" fmla="*/ 40 w 53"/>
              <a:gd name="T9" fmla="*/ 80 h 108"/>
              <a:gd name="T10" fmla="*/ 37 w 53"/>
              <a:gd name="T11" fmla="*/ 80 h 108"/>
              <a:gd name="T12" fmla="*/ 34 w 53"/>
              <a:gd name="T13" fmla="*/ 75 h 108"/>
              <a:gd name="T14" fmla="*/ 39 w 53"/>
              <a:gd name="T15" fmla="*/ 70 h 108"/>
              <a:gd name="T16" fmla="*/ 39 w 53"/>
              <a:gd name="T17" fmla="*/ 62 h 108"/>
              <a:gd name="T18" fmla="*/ 36 w 53"/>
              <a:gd name="T19" fmla="*/ 60 h 108"/>
              <a:gd name="T20" fmla="*/ 31 w 53"/>
              <a:gd name="T21" fmla="*/ 52 h 108"/>
              <a:gd name="T22" fmla="*/ 34 w 53"/>
              <a:gd name="T23" fmla="*/ 50 h 108"/>
              <a:gd name="T24" fmla="*/ 37 w 53"/>
              <a:gd name="T25" fmla="*/ 51 h 108"/>
              <a:gd name="T26" fmla="*/ 42 w 53"/>
              <a:gd name="T27" fmla="*/ 45 h 108"/>
              <a:gd name="T28" fmla="*/ 40 w 53"/>
              <a:gd name="T29" fmla="*/ 42 h 108"/>
              <a:gd name="T30" fmla="*/ 43 w 53"/>
              <a:gd name="T31" fmla="*/ 39 h 108"/>
              <a:gd name="T32" fmla="*/ 44 w 53"/>
              <a:gd name="T33" fmla="*/ 29 h 108"/>
              <a:gd name="T34" fmla="*/ 43 w 53"/>
              <a:gd name="T35" fmla="*/ 23 h 108"/>
              <a:gd name="T36" fmla="*/ 49 w 53"/>
              <a:gd name="T37" fmla="*/ 17 h 108"/>
              <a:gd name="T38" fmla="*/ 52 w 53"/>
              <a:gd name="T39" fmla="*/ 17 h 108"/>
              <a:gd name="T40" fmla="*/ 53 w 53"/>
              <a:gd name="T41" fmla="*/ 13 h 108"/>
              <a:gd name="T42" fmla="*/ 49 w 53"/>
              <a:gd name="T43" fmla="*/ 8 h 108"/>
              <a:gd name="T44" fmla="*/ 49 w 53"/>
              <a:gd name="T45" fmla="*/ 4 h 108"/>
              <a:gd name="T46" fmla="*/ 41 w 53"/>
              <a:gd name="T47" fmla="*/ 3 h 108"/>
              <a:gd name="T48" fmla="*/ 38 w 53"/>
              <a:gd name="T49" fmla="*/ 6 h 108"/>
              <a:gd name="T50" fmla="*/ 28 w 53"/>
              <a:gd name="T51" fmla="*/ 4 h 108"/>
              <a:gd name="T52" fmla="*/ 22 w 53"/>
              <a:gd name="T53" fmla="*/ 7 h 108"/>
              <a:gd name="T54" fmla="*/ 21 w 53"/>
              <a:gd name="T55" fmla="*/ 5 h 108"/>
              <a:gd name="T56" fmla="*/ 22 w 53"/>
              <a:gd name="T57" fmla="*/ 1 h 108"/>
              <a:gd name="T58" fmla="*/ 18 w 53"/>
              <a:gd name="T59" fmla="*/ 0 h 108"/>
              <a:gd name="T60" fmla="*/ 12 w 53"/>
              <a:gd name="T61" fmla="*/ 1 h 108"/>
              <a:gd name="T62" fmla="*/ 11 w 53"/>
              <a:gd name="T63" fmla="*/ 6 h 108"/>
              <a:gd name="T64" fmla="*/ 12 w 53"/>
              <a:gd name="T65" fmla="*/ 8 h 108"/>
              <a:gd name="T66" fmla="*/ 5 w 53"/>
              <a:gd name="T67" fmla="*/ 52 h 108"/>
              <a:gd name="T68" fmla="*/ 1 w 53"/>
              <a:gd name="T69" fmla="*/ 64 h 108"/>
              <a:gd name="T70" fmla="*/ 1 w 53"/>
              <a:gd name="T71" fmla="*/ 71 h 108"/>
              <a:gd name="T72" fmla="*/ 9 w 53"/>
              <a:gd name="T73" fmla="*/ 96 h 108"/>
              <a:gd name="T74" fmla="*/ 10 w 53"/>
              <a:gd name="T75" fmla="*/ 100 h 108"/>
              <a:gd name="T76" fmla="*/ 12 w 53"/>
              <a:gd name="T77" fmla="*/ 104 h 108"/>
              <a:gd name="T78" fmla="*/ 28 w 53"/>
              <a:gd name="T79" fmla="*/ 106 h 108"/>
              <a:gd name="T80" fmla="*/ 31 w 53"/>
              <a:gd name="T81" fmla="*/ 106 h 108"/>
              <a:gd name="T82" fmla="*/ 34 w 53"/>
              <a:gd name="T83" fmla="*/ 103 h 108"/>
              <a:gd name="T84" fmla="*/ 35 w 53"/>
              <a:gd name="T8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108">
                <a:moveTo>
                  <a:pt x="35" y="98"/>
                </a:moveTo>
                <a:cubicBezTo>
                  <a:pt x="32" y="94"/>
                  <a:pt x="32" y="94"/>
                  <a:pt x="32" y="94"/>
                </a:cubicBezTo>
                <a:cubicBezTo>
                  <a:pt x="36" y="86"/>
                  <a:pt x="36" y="86"/>
                  <a:pt x="36" y="86"/>
                </a:cubicBezTo>
                <a:cubicBezTo>
                  <a:pt x="40" y="83"/>
                  <a:pt x="40" y="83"/>
                  <a:pt x="40" y="83"/>
                </a:cubicBezTo>
                <a:cubicBezTo>
                  <a:pt x="40" y="80"/>
                  <a:pt x="40" y="80"/>
                  <a:pt x="40" y="80"/>
                </a:cubicBezTo>
                <a:cubicBezTo>
                  <a:pt x="37" y="80"/>
                  <a:pt x="37" y="80"/>
                  <a:pt x="37" y="80"/>
                </a:cubicBezTo>
                <a:cubicBezTo>
                  <a:pt x="34" y="75"/>
                  <a:pt x="34" y="75"/>
                  <a:pt x="34" y="75"/>
                </a:cubicBezTo>
                <a:cubicBezTo>
                  <a:pt x="39" y="70"/>
                  <a:pt x="39" y="70"/>
                  <a:pt x="39" y="70"/>
                </a:cubicBezTo>
                <a:cubicBezTo>
                  <a:pt x="39" y="62"/>
                  <a:pt x="39" y="62"/>
                  <a:pt x="39" y="62"/>
                </a:cubicBezTo>
                <a:cubicBezTo>
                  <a:pt x="36" y="60"/>
                  <a:pt x="36" y="60"/>
                  <a:pt x="36" y="60"/>
                </a:cubicBezTo>
                <a:cubicBezTo>
                  <a:pt x="31" y="52"/>
                  <a:pt x="31" y="52"/>
                  <a:pt x="31" y="52"/>
                </a:cubicBezTo>
                <a:cubicBezTo>
                  <a:pt x="34" y="50"/>
                  <a:pt x="34" y="50"/>
                  <a:pt x="34" y="50"/>
                </a:cubicBezTo>
                <a:cubicBezTo>
                  <a:pt x="37" y="51"/>
                  <a:pt x="37" y="51"/>
                  <a:pt x="37" y="51"/>
                </a:cubicBezTo>
                <a:cubicBezTo>
                  <a:pt x="42" y="45"/>
                  <a:pt x="42" y="45"/>
                  <a:pt x="42" y="45"/>
                </a:cubicBezTo>
                <a:cubicBezTo>
                  <a:pt x="40" y="42"/>
                  <a:pt x="40" y="42"/>
                  <a:pt x="40" y="42"/>
                </a:cubicBezTo>
                <a:cubicBezTo>
                  <a:pt x="43" y="39"/>
                  <a:pt x="43" y="39"/>
                  <a:pt x="43" y="39"/>
                </a:cubicBezTo>
                <a:cubicBezTo>
                  <a:pt x="44" y="29"/>
                  <a:pt x="44" y="29"/>
                  <a:pt x="44" y="29"/>
                </a:cubicBezTo>
                <a:cubicBezTo>
                  <a:pt x="43" y="23"/>
                  <a:pt x="43" y="23"/>
                  <a:pt x="43" y="23"/>
                </a:cubicBezTo>
                <a:cubicBezTo>
                  <a:pt x="49" y="17"/>
                  <a:pt x="49" y="17"/>
                  <a:pt x="49" y="17"/>
                </a:cubicBezTo>
                <a:cubicBezTo>
                  <a:pt x="52" y="17"/>
                  <a:pt x="52" y="17"/>
                  <a:pt x="52" y="17"/>
                </a:cubicBezTo>
                <a:cubicBezTo>
                  <a:pt x="53" y="13"/>
                  <a:pt x="53" y="13"/>
                  <a:pt x="53" y="13"/>
                </a:cubicBezTo>
                <a:cubicBezTo>
                  <a:pt x="49" y="8"/>
                  <a:pt x="49" y="8"/>
                  <a:pt x="49" y="8"/>
                </a:cubicBezTo>
                <a:cubicBezTo>
                  <a:pt x="49" y="4"/>
                  <a:pt x="49" y="4"/>
                  <a:pt x="49" y="4"/>
                </a:cubicBezTo>
                <a:cubicBezTo>
                  <a:pt x="41" y="3"/>
                  <a:pt x="41" y="3"/>
                  <a:pt x="41" y="3"/>
                </a:cubicBezTo>
                <a:cubicBezTo>
                  <a:pt x="38" y="6"/>
                  <a:pt x="38" y="6"/>
                  <a:pt x="38" y="6"/>
                </a:cubicBezTo>
                <a:cubicBezTo>
                  <a:pt x="28" y="4"/>
                  <a:pt x="28" y="4"/>
                  <a:pt x="28" y="4"/>
                </a:cubicBezTo>
                <a:cubicBezTo>
                  <a:pt x="22" y="7"/>
                  <a:pt x="22" y="7"/>
                  <a:pt x="22" y="7"/>
                </a:cubicBezTo>
                <a:cubicBezTo>
                  <a:pt x="21" y="5"/>
                  <a:pt x="21" y="5"/>
                  <a:pt x="21" y="5"/>
                </a:cubicBezTo>
                <a:cubicBezTo>
                  <a:pt x="22" y="1"/>
                  <a:pt x="22" y="1"/>
                  <a:pt x="22" y="1"/>
                </a:cubicBezTo>
                <a:cubicBezTo>
                  <a:pt x="18" y="0"/>
                  <a:pt x="18" y="0"/>
                  <a:pt x="18" y="0"/>
                </a:cubicBezTo>
                <a:cubicBezTo>
                  <a:pt x="12" y="1"/>
                  <a:pt x="12" y="1"/>
                  <a:pt x="12" y="1"/>
                </a:cubicBezTo>
                <a:cubicBezTo>
                  <a:pt x="12" y="2"/>
                  <a:pt x="11" y="4"/>
                  <a:pt x="11" y="6"/>
                </a:cubicBezTo>
                <a:cubicBezTo>
                  <a:pt x="11" y="6"/>
                  <a:pt x="11" y="7"/>
                  <a:pt x="12" y="8"/>
                </a:cubicBezTo>
                <a:cubicBezTo>
                  <a:pt x="15" y="23"/>
                  <a:pt x="12" y="38"/>
                  <a:pt x="5" y="52"/>
                </a:cubicBezTo>
                <a:cubicBezTo>
                  <a:pt x="3" y="56"/>
                  <a:pt x="2" y="60"/>
                  <a:pt x="1" y="64"/>
                </a:cubicBezTo>
                <a:cubicBezTo>
                  <a:pt x="0" y="66"/>
                  <a:pt x="0" y="69"/>
                  <a:pt x="1" y="71"/>
                </a:cubicBezTo>
                <a:cubicBezTo>
                  <a:pt x="8" y="79"/>
                  <a:pt x="10" y="87"/>
                  <a:pt x="9" y="96"/>
                </a:cubicBezTo>
                <a:cubicBezTo>
                  <a:pt x="9" y="98"/>
                  <a:pt x="9" y="99"/>
                  <a:pt x="10" y="100"/>
                </a:cubicBezTo>
                <a:cubicBezTo>
                  <a:pt x="10" y="102"/>
                  <a:pt x="11" y="103"/>
                  <a:pt x="12" y="104"/>
                </a:cubicBezTo>
                <a:cubicBezTo>
                  <a:pt x="17" y="105"/>
                  <a:pt x="22" y="108"/>
                  <a:pt x="28" y="106"/>
                </a:cubicBezTo>
                <a:cubicBezTo>
                  <a:pt x="29" y="106"/>
                  <a:pt x="30" y="106"/>
                  <a:pt x="31" y="106"/>
                </a:cubicBezTo>
                <a:cubicBezTo>
                  <a:pt x="34" y="103"/>
                  <a:pt x="34" y="103"/>
                  <a:pt x="34" y="103"/>
                </a:cubicBezTo>
                <a:lnTo>
                  <a:pt x="35" y="9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146">
            <a:extLst>
              <a:ext uri="{FF2B5EF4-FFF2-40B4-BE49-F238E27FC236}">
                <a16:creationId xmlns:a16="http://schemas.microsoft.com/office/drawing/2014/main" id="{DEA2D5C0-F918-CD38-A1AC-4B30C536E5BA}"/>
              </a:ext>
            </a:extLst>
          </p:cNvPr>
          <p:cNvSpPr>
            <a:spLocks/>
          </p:cNvSpPr>
          <p:nvPr/>
        </p:nvSpPr>
        <p:spPr bwMode="auto">
          <a:xfrm>
            <a:off x="20805401" y="7264400"/>
            <a:ext cx="6350" cy="3176"/>
          </a:xfrm>
          <a:custGeom>
            <a:avLst/>
            <a:gdLst>
              <a:gd name="T0" fmla="*/ 0 w 4"/>
              <a:gd name="T1" fmla="*/ 2 h 2"/>
              <a:gd name="T2" fmla="*/ 4 w 4"/>
              <a:gd name="T3" fmla="*/ 2 h 2"/>
              <a:gd name="T4" fmla="*/ 0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4" y="2"/>
                </a:lnTo>
                <a:lnTo>
                  <a:pt x="0" y="0"/>
                </a:lnTo>
                <a:lnTo>
                  <a:pt x="0" y="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147">
            <a:extLst>
              <a:ext uri="{FF2B5EF4-FFF2-40B4-BE49-F238E27FC236}">
                <a16:creationId xmlns:a16="http://schemas.microsoft.com/office/drawing/2014/main" id="{A833E84B-692F-10E0-0381-98EFF053EF75}"/>
              </a:ext>
            </a:extLst>
          </p:cNvPr>
          <p:cNvSpPr>
            <a:spLocks/>
          </p:cNvSpPr>
          <p:nvPr/>
        </p:nvSpPr>
        <p:spPr bwMode="auto">
          <a:xfrm>
            <a:off x="20856201" y="7216776"/>
            <a:ext cx="22226" cy="15876"/>
          </a:xfrm>
          <a:custGeom>
            <a:avLst/>
            <a:gdLst>
              <a:gd name="T0" fmla="*/ 4 w 7"/>
              <a:gd name="T1" fmla="*/ 0 h 5"/>
              <a:gd name="T2" fmla="*/ 1 w 7"/>
              <a:gd name="T3" fmla="*/ 4 h 5"/>
              <a:gd name="T4" fmla="*/ 5 w 7"/>
              <a:gd name="T5" fmla="*/ 5 h 5"/>
              <a:gd name="T6" fmla="*/ 7 w 7"/>
              <a:gd name="T7" fmla="*/ 2 h 5"/>
              <a:gd name="T8" fmla="*/ 4 w 7"/>
              <a:gd name="T9" fmla="*/ 0 h 5"/>
            </a:gdLst>
            <a:ahLst/>
            <a:cxnLst>
              <a:cxn ang="0">
                <a:pos x="T0" y="T1"/>
              </a:cxn>
              <a:cxn ang="0">
                <a:pos x="T2" y="T3"/>
              </a:cxn>
              <a:cxn ang="0">
                <a:pos x="T4" y="T5"/>
              </a:cxn>
              <a:cxn ang="0">
                <a:pos x="T6" y="T7"/>
              </a:cxn>
              <a:cxn ang="0">
                <a:pos x="T8" y="T9"/>
              </a:cxn>
            </a:cxnLst>
            <a:rect l="0" t="0" r="r" b="b"/>
            <a:pathLst>
              <a:path w="7" h="5">
                <a:moveTo>
                  <a:pt x="4" y="0"/>
                </a:moveTo>
                <a:cubicBezTo>
                  <a:pt x="2" y="0"/>
                  <a:pt x="0" y="3"/>
                  <a:pt x="1" y="4"/>
                </a:cubicBezTo>
                <a:cubicBezTo>
                  <a:pt x="2" y="5"/>
                  <a:pt x="4" y="5"/>
                  <a:pt x="5" y="5"/>
                </a:cubicBezTo>
                <a:cubicBezTo>
                  <a:pt x="6" y="5"/>
                  <a:pt x="7" y="3"/>
                  <a:pt x="7" y="2"/>
                </a:cubicBezTo>
                <a:cubicBezTo>
                  <a:pt x="6" y="1"/>
                  <a:pt x="5" y="1"/>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148">
            <a:extLst>
              <a:ext uri="{FF2B5EF4-FFF2-40B4-BE49-F238E27FC236}">
                <a16:creationId xmlns:a16="http://schemas.microsoft.com/office/drawing/2014/main" id="{9B49E63C-7855-1473-FD6E-4D7FEE20471E}"/>
              </a:ext>
            </a:extLst>
          </p:cNvPr>
          <p:cNvSpPr>
            <a:spLocks/>
          </p:cNvSpPr>
          <p:nvPr/>
        </p:nvSpPr>
        <p:spPr bwMode="auto">
          <a:xfrm>
            <a:off x="20265650" y="6940550"/>
            <a:ext cx="612776" cy="508000"/>
          </a:xfrm>
          <a:custGeom>
            <a:avLst/>
            <a:gdLst>
              <a:gd name="T0" fmla="*/ 173 w 195"/>
              <a:gd name="T1" fmla="*/ 24 h 162"/>
              <a:gd name="T2" fmla="*/ 166 w 195"/>
              <a:gd name="T3" fmla="*/ 23 h 162"/>
              <a:gd name="T4" fmla="*/ 154 w 195"/>
              <a:gd name="T5" fmla="*/ 26 h 162"/>
              <a:gd name="T6" fmla="*/ 148 w 195"/>
              <a:gd name="T7" fmla="*/ 26 h 162"/>
              <a:gd name="T8" fmla="*/ 140 w 195"/>
              <a:gd name="T9" fmla="*/ 24 h 162"/>
              <a:gd name="T10" fmla="*/ 132 w 195"/>
              <a:gd name="T11" fmla="*/ 18 h 162"/>
              <a:gd name="T12" fmla="*/ 126 w 195"/>
              <a:gd name="T13" fmla="*/ 14 h 162"/>
              <a:gd name="T14" fmla="*/ 123 w 195"/>
              <a:gd name="T15" fmla="*/ 10 h 162"/>
              <a:gd name="T16" fmla="*/ 113 w 195"/>
              <a:gd name="T17" fmla="*/ 9 h 162"/>
              <a:gd name="T18" fmla="*/ 85 w 195"/>
              <a:gd name="T19" fmla="*/ 6 h 162"/>
              <a:gd name="T20" fmla="*/ 42 w 195"/>
              <a:gd name="T21" fmla="*/ 4 h 162"/>
              <a:gd name="T22" fmla="*/ 13 w 195"/>
              <a:gd name="T23" fmla="*/ 8 h 162"/>
              <a:gd name="T24" fmla="*/ 4 w 195"/>
              <a:gd name="T25" fmla="*/ 12 h 162"/>
              <a:gd name="T26" fmla="*/ 6 w 195"/>
              <a:gd name="T27" fmla="*/ 36 h 162"/>
              <a:gd name="T28" fmla="*/ 16 w 195"/>
              <a:gd name="T29" fmla="*/ 36 h 162"/>
              <a:gd name="T30" fmla="*/ 16 w 195"/>
              <a:gd name="T31" fmla="*/ 42 h 162"/>
              <a:gd name="T32" fmla="*/ 32 w 195"/>
              <a:gd name="T33" fmla="*/ 41 h 162"/>
              <a:gd name="T34" fmla="*/ 43 w 195"/>
              <a:gd name="T35" fmla="*/ 39 h 162"/>
              <a:gd name="T36" fmla="*/ 47 w 195"/>
              <a:gd name="T37" fmla="*/ 48 h 162"/>
              <a:gd name="T38" fmla="*/ 43 w 195"/>
              <a:gd name="T39" fmla="*/ 52 h 162"/>
              <a:gd name="T40" fmla="*/ 38 w 195"/>
              <a:gd name="T41" fmla="*/ 64 h 162"/>
              <a:gd name="T42" fmla="*/ 34 w 195"/>
              <a:gd name="T43" fmla="*/ 77 h 162"/>
              <a:gd name="T44" fmla="*/ 31 w 195"/>
              <a:gd name="T45" fmla="*/ 86 h 162"/>
              <a:gd name="T46" fmla="*/ 25 w 195"/>
              <a:gd name="T47" fmla="*/ 87 h 162"/>
              <a:gd name="T48" fmla="*/ 33 w 195"/>
              <a:gd name="T49" fmla="*/ 97 h 162"/>
              <a:gd name="T50" fmla="*/ 28 w 195"/>
              <a:gd name="T51" fmla="*/ 110 h 162"/>
              <a:gd name="T52" fmla="*/ 34 w 195"/>
              <a:gd name="T53" fmla="*/ 115 h 162"/>
              <a:gd name="T54" fmla="*/ 30 w 195"/>
              <a:gd name="T55" fmla="*/ 121 h 162"/>
              <a:gd name="T56" fmla="*/ 29 w 195"/>
              <a:gd name="T57" fmla="*/ 133 h 162"/>
              <a:gd name="T58" fmla="*/ 25 w 195"/>
              <a:gd name="T59" fmla="*/ 141 h 162"/>
              <a:gd name="T60" fmla="*/ 30 w 195"/>
              <a:gd name="T61" fmla="*/ 140 h 162"/>
              <a:gd name="T62" fmla="*/ 47 w 195"/>
              <a:gd name="T63" fmla="*/ 157 h 162"/>
              <a:gd name="T64" fmla="*/ 69 w 195"/>
              <a:gd name="T65" fmla="*/ 154 h 162"/>
              <a:gd name="T66" fmla="*/ 111 w 195"/>
              <a:gd name="T67" fmla="*/ 147 h 162"/>
              <a:gd name="T68" fmla="*/ 130 w 195"/>
              <a:gd name="T69" fmla="*/ 135 h 162"/>
              <a:gd name="T70" fmla="*/ 148 w 195"/>
              <a:gd name="T71" fmla="*/ 111 h 162"/>
              <a:gd name="T72" fmla="*/ 152 w 195"/>
              <a:gd name="T73" fmla="*/ 78 h 162"/>
              <a:gd name="T74" fmla="*/ 178 w 195"/>
              <a:gd name="T75" fmla="*/ 58 h 162"/>
              <a:gd name="T76" fmla="*/ 195 w 195"/>
              <a:gd name="T77" fmla="*/ 31 h 162"/>
              <a:gd name="T78" fmla="*/ 178 w 195"/>
              <a:gd name="T79" fmla="*/ 2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162">
                <a:moveTo>
                  <a:pt x="178" y="27"/>
                </a:moveTo>
                <a:cubicBezTo>
                  <a:pt x="173" y="24"/>
                  <a:pt x="173" y="24"/>
                  <a:pt x="173" y="24"/>
                </a:cubicBezTo>
                <a:cubicBezTo>
                  <a:pt x="169" y="25"/>
                  <a:pt x="169" y="25"/>
                  <a:pt x="169" y="25"/>
                </a:cubicBezTo>
                <a:cubicBezTo>
                  <a:pt x="166" y="23"/>
                  <a:pt x="166" y="23"/>
                  <a:pt x="166" y="23"/>
                </a:cubicBezTo>
                <a:cubicBezTo>
                  <a:pt x="157" y="24"/>
                  <a:pt x="157" y="24"/>
                  <a:pt x="157" y="24"/>
                </a:cubicBezTo>
                <a:cubicBezTo>
                  <a:pt x="154" y="26"/>
                  <a:pt x="154" y="26"/>
                  <a:pt x="154" y="26"/>
                </a:cubicBezTo>
                <a:cubicBezTo>
                  <a:pt x="152" y="25"/>
                  <a:pt x="152" y="25"/>
                  <a:pt x="152" y="25"/>
                </a:cubicBezTo>
                <a:cubicBezTo>
                  <a:pt x="148" y="26"/>
                  <a:pt x="148" y="26"/>
                  <a:pt x="148" y="26"/>
                </a:cubicBezTo>
                <a:cubicBezTo>
                  <a:pt x="144" y="22"/>
                  <a:pt x="144" y="22"/>
                  <a:pt x="144" y="22"/>
                </a:cubicBezTo>
                <a:cubicBezTo>
                  <a:pt x="140" y="24"/>
                  <a:pt x="140" y="24"/>
                  <a:pt x="140" y="24"/>
                </a:cubicBezTo>
                <a:cubicBezTo>
                  <a:pt x="138" y="20"/>
                  <a:pt x="138" y="20"/>
                  <a:pt x="138" y="20"/>
                </a:cubicBezTo>
                <a:cubicBezTo>
                  <a:pt x="132" y="18"/>
                  <a:pt x="132" y="18"/>
                  <a:pt x="132" y="18"/>
                </a:cubicBezTo>
                <a:cubicBezTo>
                  <a:pt x="125" y="18"/>
                  <a:pt x="125" y="18"/>
                  <a:pt x="125" y="18"/>
                </a:cubicBezTo>
                <a:cubicBezTo>
                  <a:pt x="126" y="14"/>
                  <a:pt x="126" y="14"/>
                  <a:pt x="126" y="14"/>
                </a:cubicBezTo>
                <a:cubicBezTo>
                  <a:pt x="125" y="12"/>
                  <a:pt x="125" y="12"/>
                  <a:pt x="125" y="12"/>
                </a:cubicBezTo>
                <a:cubicBezTo>
                  <a:pt x="123" y="10"/>
                  <a:pt x="123" y="10"/>
                  <a:pt x="123" y="10"/>
                </a:cubicBezTo>
                <a:cubicBezTo>
                  <a:pt x="119" y="8"/>
                  <a:pt x="119" y="8"/>
                  <a:pt x="119" y="8"/>
                </a:cubicBezTo>
                <a:cubicBezTo>
                  <a:pt x="117" y="9"/>
                  <a:pt x="115" y="10"/>
                  <a:pt x="113" y="9"/>
                </a:cubicBezTo>
                <a:cubicBezTo>
                  <a:pt x="106" y="6"/>
                  <a:pt x="98" y="10"/>
                  <a:pt x="91" y="6"/>
                </a:cubicBezTo>
                <a:cubicBezTo>
                  <a:pt x="89" y="5"/>
                  <a:pt x="86" y="5"/>
                  <a:pt x="85" y="6"/>
                </a:cubicBezTo>
                <a:cubicBezTo>
                  <a:pt x="78" y="8"/>
                  <a:pt x="71" y="7"/>
                  <a:pt x="64" y="5"/>
                </a:cubicBezTo>
                <a:cubicBezTo>
                  <a:pt x="57" y="3"/>
                  <a:pt x="50" y="2"/>
                  <a:pt x="42" y="4"/>
                </a:cubicBezTo>
                <a:cubicBezTo>
                  <a:pt x="40" y="4"/>
                  <a:pt x="38" y="4"/>
                  <a:pt x="36" y="3"/>
                </a:cubicBezTo>
                <a:cubicBezTo>
                  <a:pt x="27" y="0"/>
                  <a:pt x="20" y="0"/>
                  <a:pt x="13" y="8"/>
                </a:cubicBezTo>
                <a:cubicBezTo>
                  <a:pt x="12" y="10"/>
                  <a:pt x="10" y="10"/>
                  <a:pt x="8" y="10"/>
                </a:cubicBezTo>
                <a:cubicBezTo>
                  <a:pt x="6" y="11"/>
                  <a:pt x="5" y="11"/>
                  <a:pt x="4" y="12"/>
                </a:cubicBezTo>
                <a:cubicBezTo>
                  <a:pt x="2" y="13"/>
                  <a:pt x="0" y="17"/>
                  <a:pt x="1" y="19"/>
                </a:cubicBezTo>
                <a:cubicBezTo>
                  <a:pt x="4" y="24"/>
                  <a:pt x="6" y="30"/>
                  <a:pt x="6" y="36"/>
                </a:cubicBezTo>
                <a:cubicBezTo>
                  <a:pt x="12" y="35"/>
                  <a:pt x="12" y="35"/>
                  <a:pt x="12" y="35"/>
                </a:cubicBezTo>
                <a:cubicBezTo>
                  <a:pt x="16" y="36"/>
                  <a:pt x="16" y="36"/>
                  <a:pt x="16" y="36"/>
                </a:cubicBezTo>
                <a:cubicBezTo>
                  <a:pt x="15" y="40"/>
                  <a:pt x="15" y="40"/>
                  <a:pt x="15" y="40"/>
                </a:cubicBezTo>
                <a:cubicBezTo>
                  <a:pt x="16" y="42"/>
                  <a:pt x="16" y="42"/>
                  <a:pt x="16" y="42"/>
                </a:cubicBezTo>
                <a:cubicBezTo>
                  <a:pt x="22" y="39"/>
                  <a:pt x="22" y="39"/>
                  <a:pt x="22" y="39"/>
                </a:cubicBezTo>
                <a:cubicBezTo>
                  <a:pt x="32" y="41"/>
                  <a:pt x="32" y="41"/>
                  <a:pt x="32" y="41"/>
                </a:cubicBezTo>
                <a:cubicBezTo>
                  <a:pt x="35" y="38"/>
                  <a:pt x="35" y="38"/>
                  <a:pt x="35" y="38"/>
                </a:cubicBezTo>
                <a:cubicBezTo>
                  <a:pt x="43" y="39"/>
                  <a:pt x="43" y="39"/>
                  <a:pt x="43" y="39"/>
                </a:cubicBezTo>
                <a:cubicBezTo>
                  <a:pt x="43" y="43"/>
                  <a:pt x="43" y="43"/>
                  <a:pt x="43" y="43"/>
                </a:cubicBezTo>
                <a:cubicBezTo>
                  <a:pt x="47" y="48"/>
                  <a:pt x="47" y="48"/>
                  <a:pt x="47" y="48"/>
                </a:cubicBezTo>
                <a:cubicBezTo>
                  <a:pt x="46" y="52"/>
                  <a:pt x="46" y="52"/>
                  <a:pt x="46" y="52"/>
                </a:cubicBezTo>
                <a:cubicBezTo>
                  <a:pt x="43" y="52"/>
                  <a:pt x="43" y="52"/>
                  <a:pt x="43" y="52"/>
                </a:cubicBezTo>
                <a:cubicBezTo>
                  <a:pt x="37" y="58"/>
                  <a:pt x="37" y="58"/>
                  <a:pt x="37" y="58"/>
                </a:cubicBezTo>
                <a:cubicBezTo>
                  <a:pt x="38" y="64"/>
                  <a:pt x="38" y="64"/>
                  <a:pt x="38" y="64"/>
                </a:cubicBezTo>
                <a:cubicBezTo>
                  <a:pt x="37" y="74"/>
                  <a:pt x="37" y="74"/>
                  <a:pt x="37" y="74"/>
                </a:cubicBezTo>
                <a:cubicBezTo>
                  <a:pt x="34" y="77"/>
                  <a:pt x="34" y="77"/>
                  <a:pt x="34" y="77"/>
                </a:cubicBezTo>
                <a:cubicBezTo>
                  <a:pt x="36" y="80"/>
                  <a:pt x="36" y="80"/>
                  <a:pt x="36" y="80"/>
                </a:cubicBezTo>
                <a:cubicBezTo>
                  <a:pt x="31" y="86"/>
                  <a:pt x="31" y="86"/>
                  <a:pt x="31" y="86"/>
                </a:cubicBezTo>
                <a:cubicBezTo>
                  <a:pt x="28" y="85"/>
                  <a:pt x="28" y="85"/>
                  <a:pt x="28" y="85"/>
                </a:cubicBezTo>
                <a:cubicBezTo>
                  <a:pt x="25" y="87"/>
                  <a:pt x="25" y="87"/>
                  <a:pt x="25" y="87"/>
                </a:cubicBezTo>
                <a:cubicBezTo>
                  <a:pt x="30" y="95"/>
                  <a:pt x="30" y="95"/>
                  <a:pt x="30" y="95"/>
                </a:cubicBezTo>
                <a:cubicBezTo>
                  <a:pt x="33" y="97"/>
                  <a:pt x="33" y="97"/>
                  <a:pt x="33" y="97"/>
                </a:cubicBezTo>
                <a:cubicBezTo>
                  <a:pt x="33" y="105"/>
                  <a:pt x="33" y="105"/>
                  <a:pt x="33" y="105"/>
                </a:cubicBezTo>
                <a:cubicBezTo>
                  <a:pt x="28" y="110"/>
                  <a:pt x="28" y="110"/>
                  <a:pt x="28" y="110"/>
                </a:cubicBezTo>
                <a:cubicBezTo>
                  <a:pt x="31" y="115"/>
                  <a:pt x="31" y="115"/>
                  <a:pt x="31" y="115"/>
                </a:cubicBezTo>
                <a:cubicBezTo>
                  <a:pt x="34" y="115"/>
                  <a:pt x="34" y="115"/>
                  <a:pt x="34" y="115"/>
                </a:cubicBezTo>
                <a:cubicBezTo>
                  <a:pt x="34" y="118"/>
                  <a:pt x="34" y="118"/>
                  <a:pt x="34" y="118"/>
                </a:cubicBezTo>
                <a:cubicBezTo>
                  <a:pt x="30" y="121"/>
                  <a:pt x="30" y="121"/>
                  <a:pt x="30" y="121"/>
                </a:cubicBezTo>
                <a:cubicBezTo>
                  <a:pt x="26" y="129"/>
                  <a:pt x="26" y="129"/>
                  <a:pt x="26" y="129"/>
                </a:cubicBezTo>
                <a:cubicBezTo>
                  <a:pt x="29" y="133"/>
                  <a:pt x="29" y="133"/>
                  <a:pt x="29" y="133"/>
                </a:cubicBezTo>
                <a:cubicBezTo>
                  <a:pt x="28" y="138"/>
                  <a:pt x="28" y="138"/>
                  <a:pt x="28" y="138"/>
                </a:cubicBezTo>
                <a:cubicBezTo>
                  <a:pt x="25" y="141"/>
                  <a:pt x="25" y="141"/>
                  <a:pt x="25" y="141"/>
                </a:cubicBezTo>
                <a:cubicBezTo>
                  <a:pt x="24" y="141"/>
                  <a:pt x="23" y="141"/>
                  <a:pt x="22" y="141"/>
                </a:cubicBezTo>
                <a:cubicBezTo>
                  <a:pt x="25" y="141"/>
                  <a:pt x="28" y="140"/>
                  <a:pt x="30" y="140"/>
                </a:cubicBezTo>
                <a:cubicBezTo>
                  <a:pt x="34" y="140"/>
                  <a:pt x="37" y="142"/>
                  <a:pt x="39" y="145"/>
                </a:cubicBezTo>
                <a:cubicBezTo>
                  <a:pt x="42" y="149"/>
                  <a:pt x="44" y="153"/>
                  <a:pt x="47" y="157"/>
                </a:cubicBezTo>
                <a:cubicBezTo>
                  <a:pt x="50" y="161"/>
                  <a:pt x="56" y="162"/>
                  <a:pt x="60" y="160"/>
                </a:cubicBezTo>
                <a:cubicBezTo>
                  <a:pt x="63" y="158"/>
                  <a:pt x="66" y="156"/>
                  <a:pt x="69" y="154"/>
                </a:cubicBezTo>
                <a:cubicBezTo>
                  <a:pt x="76" y="149"/>
                  <a:pt x="84" y="147"/>
                  <a:pt x="93" y="148"/>
                </a:cubicBezTo>
                <a:cubicBezTo>
                  <a:pt x="99" y="149"/>
                  <a:pt x="105" y="148"/>
                  <a:pt x="111" y="147"/>
                </a:cubicBezTo>
                <a:cubicBezTo>
                  <a:pt x="115" y="147"/>
                  <a:pt x="118" y="146"/>
                  <a:pt x="120" y="142"/>
                </a:cubicBezTo>
                <a:cubicBezTo>
                  <a:pt x="122" y="139"/>
                  <a:pt x="126" y="136"/>
                  <a:pt x="130" y="135"/>
                </a:cubicBezTo>
                <a:cubicBezTo>
                  <a:pt x="134" y="134"/>
                  <a:pt x="137" y="131"/>
                  <a:pt x="138" y="127"/>
                </a:cubicBezTo>
                <a:cubicBezTo>
                  <a:pt x="140" y="121"/>
                  <a:pt x="143" y="115"/>
                  <a:pt x="148" y="111"/>
                </a:cubicBezTo>
                <a:cubicBezTo>
                  <a:pt x="150" y="109"/>
                  <a:pt x="151" y="106"/>
                  <a:pt x="149" y="103"/>
                </a:cubicBezTo>
                <a:cubicBezTo>
                  <a:pt x="141" y="94"/>
                  <a:pt x="145" y="86"/>
                  <a:pt x="152" y="78"/>
                </a:cubicBezTo>
                <a:cubicBezTo>
                  <a:pt x="154" y="76"/>
                  <a:pt x="156" y="74"/>
                  <a:pt x="158" y="72"/>
                </a:cubicBezTo>
                <a:cubicBezTo>
                  <a:pt x="163" y="65"/>
                  <a:pt x="168" y="58"/>
                  <a:pt x="178" y="58"/>
                </a:cubicBezTo>
                <a:cubicBezTo>
                  <a:pt x="187" y="53"/>
                  <a:pt x="194" y="48"/>
                  <a:pt x="194" y="36"/>
                </a:cubicBezTo>
                <a:cubicBezTo>
                  <a:pt x="194" y="34"/>
                  <a:pt x="194" y="33"/>
                  <a:pt x="195" y="31"/>
                </a:cubicBezTo>
                <a:cubicBezTo>
                  <a:pt x="186" y="27"/>
                  <a:pt x="186" y="27"/>
                  <a:pt x="186" y="27"/>
                </a:cubicBezTo>
                <a:lnTo>
                  <a:pt x="178" y="2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149">
            <a:extLst>
              <a:ext uri="{FF2B5EF4-FFF2-40B4-BE49-F238E27FC236}">
                <a16:creationId xmlns:a16="http://schemas.microsoft.com/office/drawing/2014/main" id="{6AAD0F85-7F40-0261-A6FA-9F097055ED3C}"/>
              </a:ext>
            </a:extLst>
          </p:cNvPr>
          <p:cNvSpPr>
            <a:spLocks/>
          </p:cNvSpPr>
          <p:nvPr/>
        </p:nvSpPr>
        <p:spPr bwMode="auto">
          <a:xfrm>
            <a:off x="20908588" y="7197727"/>
            <a:ext cx="12700" cy="6350"/>
          </a:xfrm>
          <a:custGeom>
            <a:avLst/>
            <a:gdLst>
              <a:gd name="T0" fmla="*/ 4 w 4"/>
              <a:gd name="T1" fmla="*/ 0 h 2"/>
              <a:gd name="T2" fmla="*/ 2 w 4"/>
              <a:gd name="T3" fmla="*/ 0 h 2"/>
              <a:gd name="T4" fmla="*/ 2 w 4"/>
              <a:gd name="T5" fmla="*/ 2 h 2"/>
              <a:gd name="T6" fmla="*/ 4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0"/>
                  <a:pt x="2" y="0"/>
                  <a:pt x="2" y="0"/>
                </a:cubicBezTo>
                <a:cubicBezTo>
                  <a:pt x="0" y="1"/>
                  <a:pt x="1" y="2"/>
                  <a:pt x="2" y="2"/>
                </a:cubicBezTo>
                <a:cubicBezTo>
                  <a:pt x="3" y="2"/>
                  <a:pt x="4" y="2"/>
                  <a:pt x="4" y="2"/>
                </a:cubicBezTo>
                <a:cubicBezTo>
                  <a:pt x="4" y="1"/>
                  <a:pt x="4" y="0"/>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150">
            <a:extLst>
              <a:ext uri="{FF2B5EF4-FFF2-40B4-BE49-F238E27FC236}">
                <a16:creationId xmlns:a16="http://schemas.microsoft.com/office/drawing/2014/main" id="{2820EBBF-2A05-BD75-43DA-E5A1E7507261}"/>
              </a:ext>
            </a:extLst>
          </p:cNvPr>
          <p:cNvSpPr>
            <a:spLocks noEditPoints="1"/>
          </p:cNvSpPr>
          <p:nvPr/>
        </p:nvSpPr>
        <p:spPr bwMode="auto">
          <a:xfrm>
            <a:off x="20987963" y="6149976"/>
            <a:ext cx="452438" cy="549276"/>
          </a:xfrm>
          <a:custGeom>
            <a:avLst/>
            <a:gdLst>
              <a:gd name="T0" fmla="*/ 39 w 144"/>
              <a:gd name="T1" fmla="*/ 1 h 175"/>
              <a:gd name="T2" fmla="*/ 139 w 144"/>
              <a:gd name="T3" fmla="*/ 81 h 175"/>
              <a:gd name="T4" fmla="*/ 136 w 144"/>
              <a:gd name="T5" fmla="*/ 67 h 175"/>
              <a:gd name="T6" fmla="*/ 134 w 144"/>
              <a:gd name="T7" fmla="*/ 58 h 175"/>
              <a:gd name="T8" fmla="*/ 134 w 144"/>
              <a:gd name="T9" fmla="*/ 47 h 175"/>
              <a:gd name="T10" fmla="*/ 133 w 144"/>
              <a:gd name="T11" fmla="*/ 31 h 175"/>
              <a:gd name="T12" fmla="*/ 117 w 144"/>
              <a:gd name="T13" fmla="*/ 15 h 175"/>
              <a:gd name="T14" fmla="*/ 85 w 144"/>
              <a:gd name="T15" fmla="*/ 26 h 175"/>
              <a:gd name="T16" fmla="*/ 64 w 144"/>
              <a:gd name="T17" fmla="*/ 16 h 175"/>
              <a:gd name="T18" fmla="*/ 53 w 144"/>
              <a:gd name="T19" fmla="*/ 6 h 175"/>
              <a:gd name="T20" fmla="*/ 40 w 144"/>
              <a:gd name="T21" fmla="*/ 3 h 175"/>
              <a:gd name="T22" fmla="*/ 18 w 144"/>
              <a:gd name="T23" fmla="*/ 38 h 175"/>
              <a:gd name="T24" fmla="*/ 18 w 144"/>
              <a:gd name="T25" fmla="*/ 42 h 175"/>
              <a:gd name="T26" fmla="*/ 22 w 144"/>
              <a:gd name="T27" fmla="*/ 49 h 175"/>
              <a:gd name="T28" fmla="*/ 20 w 144"/>
              <a:gd name="T29" fmla="*/ 58 h 175"/>
              <a:gd name="T30" fmla="*/ 13 w 144"/>
              <a:gd name="T31" fmla="*/ 61 h 175"/>
              <a:gd name="T32" fmla="*/ 21 w 144"/>
              <a:gd name="T33" fmla="*/ 66 h 175"/>
              <a:gd name="T34" fmla="*/ 17 w 144"/>
              <a:gd name="T35" fmla="*/ 72 h 175"/>
              <a:gd name="T36" fmla="*/ 11 w 144"/>
              <a:gd name="T37" fmla="*/ 76 h 175"/>
              <a:gd name="T38" fmla="*/ 3 w 144"/>
              <a:gd name="T39" fmla="*/ 88 h 175"/>
              <a:gd name="T40" fmla="*/ 0 w 144"/>
              <a:gd name="T41" fmla="*/ 100 h 175"/>
              <a:gd name="T42" fmla="*/ 4 w 144"/>
              <a:gd name="T43" fmla="*/ 111 h 175"/>
              <a:gd name="T44" fmla="*/ 7 w 144"/>
              <a:gd name="T45" fmla="*/ 120 h 175"/>
              <a:gd name="T46" fmla="*/ 10 w 144"/>
              <a:gd name="T47" fmla="*/ 131 h 175"/>
              <a:gd name="T48" fmla="*/ 13 w 144"/>
              <a:gd name="T49" fmla="*/ 136 h 175"/>
              <a:gd name="T50" fmla="*/ 22 w 144"/>
              <a:gd name="T51" fmla="*/ 137 h 175"/>
              <a:gd name="T52" fmla="*/ 31 w 144"/>
              <a:gd name="T53" fmla="*/ 139 h 175"/>
              <a:gd name="T54" fmla="*/ 34 w 144"/>
              <a:gd name="T55" fmla="*/ 146 h 175"/>
              <a:gd name="T56" fmla="*/ 30 w 144"/>
              <a:gd name="T57" fmla="*/ 155 h 175"/>
              <a:gd name="T58" fmla="*/ 28 w 144"/>
              <a:gd name="T59" fmla="*/ 166 h 175"/>
              <a:gd name="T60" fmla="*/ 36 w 144"/>
              <a:gd name="T61" fmla="*/ 172 h 175"/>
              <a:gd name="T62" fmla="*/ 44 w 144"/>
              <a:gd name="T63" fmla="*/ 170 h 175"/>
              <a:gd name="T64" fmla="*/ 48 w 144"/>
              <a:gd name="T65" fmla="*/ 170 h 175"/>
              <a:gd name="T66" fmla="*/ 55 w 144"/>
              <a:gd name="T67" fmla="*/ 169 h 175"/>
              <a:gd name="T68" fmla="*/ 64 w 144"/>
              <a:gd name="T69" fmla="*/ 173 h 175"/>
              <a:gd name="T70" fmla="*/ 74 w 144"/>
              <a:gd name="T71" fmla="*/ 175 h 175"/>
              <a:gd name="T72" fmla="*/ 79 w 144"/>
              <a:gd name="T73" fmla="*/ 170 h 175"/>
              <a:gd name="T74" fmla="*/ 89 w 144"/>
              <a:gd name="T75" fmla="*/ 172 h 175"/>
              <a:gd name="T76" fmla="*/ 100 w 144"/>
              <a:gd name="T77" fmla="*/ 169 h 175"/>
              <a:gd name="T78" fmla="*/ 111 w 144"/>
              <a:gd name="T79" fmla="*/ 168 h 175"/>
              <a:gd name="T80" fmla="*/ 116 w 144"/>
              <a:gd name="T81" fmla="*/ 166 h 175"/>
              <a:gd name="T82" fmla="*/ 116 w 144"/>
              <a:gd name="T83" fmla="*/ 157 h 175"/>
              <a:gd name="T84" fmla="*/ 125 w 144"/>
              <a:gd name="T85" fmla="*/ 151 h 175"/>
              <a:gd name="T86" fmla="*/ 107 w 144"/>
              <a:gd name="T87" fmla="*/ 129 h 175"/>
              <a:gd name="T88" fmla="*/ 101 w 144"/>
              <a:gd name="T89" fmla="*/ 115 h 175"/>
              <a:gd name="T90" fmla="*/ 99 w 144"/>
              <a:gd name="T91" fmla="*/ 109 h 175"/>
              <a:gd name="T92" fmla="*/ 112 w 144"/>
              <a:gd name="T93" fmla="*/ 107 h 175"/>
              <a:gd name="T94" fmla="*/ 121 w 144"/>
              <a:gd name="T95" fmla="*/ 99 h 175"/>
              <a:gd name="T96" fmla="*/ 132 w 144"/>
              <a:gd name="T97" fmla="*/ 99 h 175"/>
              <a:gd name="T98" fmla="*/ 140 w 144"/>
              <a:gd name="T99" fmla="*/ 95 h 175"/>
              <a:gd name="T100" fmla="*/ 144 w 144"/>
              <a:gd name="T101" fmla="*/ 8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75">
                <a:moveTo>
                  <a:pt x="39" y="0"/>
                </a:moveTo>
                <a:cubicBezTo>
                  <a:pt x="39" y="0"/>
                  <a:pt x="39" y="0"/>
                  <a:pt x="39" y="0"/>
                </a:cubicBezTo>
                <a:cubicBezTo>
                  <a:pt x="39" y="1"/>
                  <a:pt x="39" y="1"/>
                  <a:pt x="39" y="1"/>
                </a:cubicBezTo>
                <a:cubicBezTo>
                  <a:pt x="39" y="1"/>
                  <a:pt x="39" y="1"/>
                  <a:pt x="39" y="0"/>
                </a:cubicBezTo>
                <a:close/>
                <a:moveTo>
                  <a:pt x="144" y="84"/>
                </a:moveTo>
                <a:cubicBezTo>
                  <a:pt x="139" y="81"/>
                  <a:pt x="139" y="81"/>
                  <a:pt x="139" y="81"/>
                </a:cubicBezTo>
                <a:cubicBezTo>
                  <a:pt x="136" y="74"/>
                  <a:pt x="136" y="74"/>
                  <a:pt x="136" y="74"/>
                </a:cubicBezTo>
                <a:cubicBezTo>
                  <a:pt x="137" y="70"/>
                  <a:pt x="137" y="70"/>
                  <a:pt x="137" y="70"/>
                </a:cubicBezTo>
                <a:cubicBezTo>
                  <a:pt x="136" y="67"/>
                  <a:pt x="136" y="67"/>
                  <a:pt x="136" y="67"/>
                </a:cubicBezTo>
                <a:cubicBezTo>
                  <a:pt x="136" y="64"/>
                  <a:pt x="136" y="64"/>
                  <a:pt x="136" y="64"/>
                </a:cubicBezTo>
                <a:cubicBezTo>
                  <a:pt x="133" y="61"/>
                  <a:pt x="133" y="61"/>
                  <a:pt x="133" y="61"/>
                </a:cubicBezTo>
                <a:cubicBezTo>
                  <a:pt x="134" y="58"/>
                  <a:pt x="134" y="58"/>
                  <a:pt x="134" y="58"/>
                </a:cubicBezTo>
                <a:cubicBezTo>
                  <a:pt x="129" y="52"/>
                  <a:pt x="129" y="52"/>
                  <a:pt x="129" y="52"/>
                </a:cubicBezTo>
                <a:cubicBezTo>
                  <a:pt x="129" y="50"/>
                  <a:pt x="129" y="50"/>
                  <a:pt x="129" y="50"/>
                </a:cubicBezTo>
                <a:cubicBezTo>
                  <a:pt x="134" y="47"/>
                  <a:pt x="134" y="47"/>
                  <a:pt x="134" y="47"/>
                </a:cubicBezTo>
                <a:cubicBezTo>
                  <a:pt x="134" y="41"/>
                  <a:pt x="134" y="41"/>
                  <a:pt x="134" y="41"/>
                </a:cubicBezTo>
                <a:cubicBezTo>
                  <a:pt x="132" y="34"/>
                  <a:pt x="132" y="34"/>
                  <a:pt x="132" y="34"/>
                </a:cubicBezTo>
                <a:cubicBezTo>
                  <a:pt x="133" y="31"/>
                  <a:pt x="133" y="31"/>
                  <a:pt x="133" y="31"/>
                </a:cubicBezTo>
                <a:cubicBezTo>
                  <a:pt x="131" y="31"/>
                  <a:pt x="128" y="32"/>
                  <a:pt x="127" y="31"/>
                </a:cubicBezTo>
                <a:cubicBezTo>
                  <a:pt x="123" y="28"/>
                  <a:pt x="120" y="24"/>
                  <a:pt x="117" y="21"/>
                </a:cubicBezTo>
                <a:cubicBezTo>
                  <a:pt x="116" y="19"/>
                  <a:pt x="117" y="17"/>
                  <a:pt x="117" y="15"/>
                </a:cubicBezTo>
                <a:cubicBezTo>
                  <a:pt x="117" y="13"/>
                  <a:pt x="114" y="11"/>
                  <a:pt x="112" y="12"/>
                </a:cubicBezTo>
                <a:cubicBezTo>
                  <a:pt x="109" y="15"/>
                  <a:pt x="106" y="17"/>
                  <a:pt x="101" y="18"/>
                </a:cubicBezTo>
                <a:cubicBezTo>
                  <a:pt x="95" y="18"/>
                  <a:pt x="90" y="23"/>
                  <a:pt x="85" y="26"/>
                </a:cubicBezTo>
                <a:cubicBezTo>
                  <a:pt x="84" y="26"/>
                  <a:pt x="82" y="26"/>
                  <a:pt x="81" y="25"/>
                </a:cubicBezTo>
                <a:cubicBezTo>
                  <a:pt x="79" y="22"/>
                  <a:pt x="77" y="20"/>
                  <a:pt x="73" y="19"/>
                </a:cubicBezTo>
                <a:cubicBezTo>
                  <a:pt x="70" y="18"/>
                  <a:pt x="66" y="18"/>
                  <a:pt x="64" y="16"/>
                </a:cubicBezTo>
                <a:cubicBezTo>
                  <a:pt x="61" y="14"/>
                  <a:pt x="60" y="10"/>
                  <a:pt x="59" y="6"/>
                </a:cubicBezTo>
                <a:cubicBezTo>
                  <a:pt x="59" y="6"/>
                  <a:pt x="59" y="6"/>
                  <a:pt x="59" y="5"/>
                </a:cubicBezTo>
                <a:cubicBezTo>
                  <a:pt x="53" y="6"/>
                  <a:pt x="53" y="6"/>
                  <a:pt x="53" y="6"/>
                </a:cubicBezTo>
                <a:cubicBezTo>
                  <a:pt x="46" y="3"/>
                  <a:pt x="46" y="3"/>
                  <a:pt x="46" y="3"/>
                </a:cubicBezTo>
                <a:cubicBezTo>
                  <a:pt x="43" y="4"/>
                  <a:pt x="43" y="4"/>
                  <a:pt x="43" y="4"/>
                </a:cubicBezTo>
                <a:cubicBezTo>
                  <a:pt x="40" y="3"/>
                  <a:pt x="40" y="3"/>
                  <a:pt x="40" y="3"/>
                </a:cubicBezTo>
                <a:cubicBezTo>
                  <a:pt x="41" y="11"/>
                  <a:pt x="44" y="18"/>
                  <a:pt x="44" y="26"/>
                </a:cubicBezTo>
                <a:cubicBezTo>
                  <a:pt x="44" y="30"/>
                  <a:pt x="38" y="37"/>
                  <a:pt x="34" y="36"/>
                </a:cubicBezTo>
                <a:cubicBezTo>
                  <a:pt x="28" y="35"/>
                  <a:pt x="23" y="35"/>
                  <a:pt x="18" y="38"/>
                </a:cubicBezTo>
                <a:cubicBezTo>
                  <a:pt x="17" y="38"/>
                  <a:pt x="17" y="38"/>
                  <a:pt x="17" y="38"/>
                </a:cubicBezTo>
                <a:cubicBezTo>
                  <a:pt x="17" y="38"/>
                  <a:pt x="17" y="38"/>
                  <a:pt x="17" y="38"/>
                </a:cubicBezTo>
                <a:cubicBezTo>
                  <a:pt x="18" y="42"/>
                  <a:pt x="18" y="42"/>
                  <a:pt x="18" y="42"/>
                </a:cubicBezTo>
                <a:cubicBezTo>
                  <a:pt x="22" y="44"/>
                  <a:pt x="22" y="44"/>
                  <a:pt x="22" y="44"/>
                </a:cubicBezTo>
                <a:cubicBezTo>
                  <a:pt x="24" y="47"/>
                  <a:pt x="24" y="47"/>
                  <a:pt x="24" y="47"/>
                </a:cubicBezTo>
                <a:cubicBezTo>
                  <a:pt x="22" y="49"/>
                  <a:pt x="22" y="49"/>
                  <a:pt x="22" y="49"/>
                </a:cubicBezTo>
                <a:cubicBezTo>
                  <a:pt x="22" y="51"/>
                  <a:pt x="22" y="51"/>
                  <a:pt x="22" y="51"/>
                </a:cubicBezTo>
                <a:cubicBezTo>
                  <a:pt x="21" y="54"/>
                  <a:pt x="21" y="54"/>
                  <a:pt x="21" y="54"/>
                </a:cubicBezTo>
                <a:cubicBezTo>
                  <a:pt x="20" y="58"/>
                  <a:pt x="20" y="58"/>
                  <a:pt x="20" y="58"/>
                </a:cubicBezTo>
                <a:cubicBezTo>
                  <a:pt x="18" y="59"/>
                  <a:pt x="18" y="59"/>
                  <a:pt x="18" y="59"/>
                </a:cubicBezTo>
                <a:cubicBezTo>
                  <a:pt x="15" y="57"/>
                  <a:pt x="15" y="57"/>
                  <a:pt x="15" y="57"/>
                </a:cubicBezTo>
                <a:cubicBezTo>
                  <a:pt x="13" y="61"/>
                  <a:pt x="13" y="61"/>
                  <a:pt x="13" y="61"/>
                </a:cubicBezTo>
                <a:cubicBezTo>
                  <a:pt x="14" y="63"/>
                  <a:pt x="14" y="63"/>
                  <a:pt x="14" y="63"/>
                </a:cubicBezTo>
                <a:cubicBezTo>
                  <a:pt x="19" y="63"/>
                  <a:pt x="19" y="63"/>
                  <a:pt x="19" y="63"/>
                </a:cubicBezTo>
                <a:cubicBezTo>
                  <a:pt x="21" y="66"/>
                  <a:pt x="21" y="66"/>
                  <a:pt x="21" y="66"/>
                </a:cubicBezTo>
                <a:cubicBezTo>
                  <a:pt x="18" y="67"/>
                  <a:pt x="18" y="67"/>
                  <a:pt x="18" y="67"/>
                </a:cubicBezTo>
                <a:cubicBezTo>
                  <a:pt x="18" y="70"/>
                  <a:pt x="18" y="70"/>
                  <a:pt x="18" y="70"/>
                </a:cubicBezTo>
                <a:cubicBezTo>
                  <a:pt x="17" y="72"/>
                  <a:pt x="17" y="72"/>
                  <a:pt x="17" y="72"/>
                </a:cubicBezTo>
                <a:cubicBezTo>
                  <a:pt x="18" y="75"/>
                  <a:pt x="18" y="75"/>
                  <a:pt x="18" y="75"/>
                </a:cubicBezTo>
                <a:cubicBezTo>
                  <a:pt x="16" y="76"/>
                  <a:pt x="16" y="76"/>
                  <a:pt x="16" y="76"/>
                </a:cubicBezTo>
                <a:cubicBezTo>
                  <a:pt x="11" y="76"/>
                  <a:pt x="11" y="76"/>
                  <a:pt x="11" y="76"/>
                </a:cubicBezTo>
                <a:cubicBezTo>
                  <a:pt x="6" y="77"/>
                  <a:pt x="6" y="77"/>
                  <a:pt x="6" y="77"/>
                </a:cubicBezTo>
                <a:cubicBezTo>
                  <a:pt x="2" y="82"/>
                  <a:pt x="2" y="82"/>
                  <a:pt x="2" y="82"/>
                </a:cubicBezTo>
                <a:cubicBezTo>
                  <a:pt x="3" y="88"/>
                  <a:pt x="3" y="88"/>
                  <a:pt x="3" y="88"/>
                </a:cubicBezTo>
                <a:cubicBezTo>
                  <a:pt x="2" y="93"/>
                  <a:pt x="2" y="93"/>
                  <a:pt x="2" y="93"/>
                </a:cubicBezTo>
                <a:cubicBezTo>
                  <a:pt x="2" y="93"/>
                  <a:pt x="2" y="93"/>
                  <a:pt x="2" y="93"/>
                </a:cubicBezTo>
                <a:cubicBezTo>
                  <a:pt x="0" y="100"/>
                  <a:pt x="0" y="100"/>
                  <a:pt x="0" y="100"/>
                </a:cubicBezTo>
                <a:cubicBezTo>
                  <a:pt x="2" y="105"/>
                  <a:pt x="2" y="105"/>
                  <a:pt x="2" y="105"/>
                </a:cubicBezTo>
                <a:cubicBezTo>
                  <a:pt x="2" y="108"/>
                  <a:pt x="2" y="108"/>
                  <a:pt x="2" y="108"/>
                </a:cubicBezTo>
                <a:cubicBezTo>
                  <a:pt x="4" y="111"/>
                  <a:pt x="4" y="111"/>
                  <a:pt x="4" y="111"/>
                </a:cubicBezTo>
                <a:cubicBezTo>
                  <a:pt x="3" y="115"/>
                  <a:pt x="3" y="115"/>
                  <a:pt x="3" y="115"/>
                </a:cubicBezTo>
                <a:cubicBezTo>
                  <a:pt x="4" y="115"/>
                  <a:pt x="4" y="115"/>
                  <a:pt x="4" y="115"/>
                </a:cubicBezTo>
                <a:cubicBezTo>
                  <a:pt x="7" y="120"/>
                  <a:pt x="7" y="120"/>
                  <a:pt x="7" y="120"/>
                </a:cubicBezTo>
                <a:cubicBezTo>
                  <a:pt x="8" y="123"/>
                  <a:pt x="8" y="123"/>
                  <a:pt x="8" y="123"/>
                </a:cubicBezTo>
                <a:cubicBezTo>
                  <a:pt x="10" y="126"/>
                  <a:pt x="10" y="126"/>
                  <a:pt x="10" y="126"/>
                </a:cubicBezTo>
                <a:cubicBezTo>
                  <a:pt x="10" y="131"/>
                  <a:pt x="10" y="131"/>
                  <a:pt x="10" y="131"/>
                </a:cubicBezTo>
                <a:cubicBezTo>
                  <a:pt x="10" y="131"/>
                  <a:pt x="10" y="131"/>
                  <a:pt x="10" y="131"/>
                </a:cubicBezTo>
                <a:cubicBezTo>
                  <a:pt x="13" y="133"/>
                  <a:pt x="13" y="133"/>
                  <a:pt x="13" y="133"/>
                </a:cubicBezTo>
                <a:cubicBezTo>
                  <a:pt x="13" y="136"/>
                  <a:pt x="13" y="136"/>
                  <a:pt x="13" y="136"/>
                </a:cubicBezTo>
                <a:cubicBezTo>
                  <a:pt x="16" y="138"/>
                  <a:pt x="16" y="138"/>
                  <a:pt x="16" y="138"/>
                </a:cubicBezTo>
                <a:cubicBezTo>
                  <a:pt x="19" y="137"/>
                  <a:pt x="19" y="137"/>
                  <a:pt x="19" y="137"/>
                </a:cubicBezTo>
                <a:cubicBezTo>
                  <a:pt x="22" y="137"/>
                  <a:pt x="22" y="137"/>
                  <a:pt x="22" y="137"/>
                </a:cubicBezTo>
                <a:cubicBezTo>
                  <a:pt x="24" y="138"/>
                  <a:pt x="24" y="138"/>
                  <a:pt x="24" y="138"/>
                </a:cubicBezTo>
                <a:cubicBezTo>
                  <a:pt x="27" y="137"/>
                  <a:pt x="27" y="137"/>
                  <a:pt x="27" y="137"/>
                </a:cubicBezTo>
                <a:cubicBezTo>
                  <a:pt x="31" y="139"/>
                  <a:pt x="31" y="139"/>
                  <a:pt x="31" y="139"/>
                </a:cubicBezTo>
                <a:cubicBezTo>
                  <a:pt x="35" y="139"/>
                  <a:pt x="35" y="139"/>
                  <a:pt x="35" y="139"/>
                </a:cubicBezTo>
                <a:cubicBezTo>
                  <a:pt x="38" y="141"/>
                  <a:pt x="38" y="141"/>
                  <a:pt x="38" y="141"/>
                </a:cubicBezTo>
                <a:cubicBezTo>
                  <a:pt x="34" y="146"/>
                  <a:pt x="34" y="146"/>
                  <a:pt x="34" y="146"/>
                </a:cubicBezTo>
                <a:cubicBezTo>
                  <a:pt x="32" y="150"/>
                  <a:pt x="32" y="150"/>
                  <a:pt x="32" y="150"/>
                </a:cubicBezTo>
                <a:cubicBezTo>
                  <a:pt x="32" y="153"/>
                  <a:pt x="32" y="153"/>
                  <a:pt x="32" y="153"/>
                </a:cubicBezTo>
                <a:cubicBezTo>
                  <a:pt x="30" y="155"/>
                  <a:pt x="30" y="155"/>
                  <a:pt x="30" y="155"/>
                </a:cubicBezTo>
                <a:cubicBezTo>
                  <a:pt x="28" y="162"/>
                  <a:pt x="28" y="162"/>
                  <a:pt x="28" y="162"/>
                </a:cubicBezTo>
                <a:cubicBezTo>
                  <a:pt x="28" y="163"/>
                  <a:pt x="28" y="163"/>
                  <a:pt x="28" y="163"/>
                </a:cubicBezTo>
                <a:cubicBezTo>
                  <a:pt x="28" y="166"/>
                  <a:pt x="28" y="166"/>
                  <a:pt x="28" y="166"/>
                </a:cubicBezTo>
                <a:cubicBezTo>
                  <a:pt x="31" y="168"/>
                  <a:pt x="31" y="168"/>
                  <a:pt x="31" y="168"/>
                </a:cubicBezTo>
                <a:cubicBezTo>
                  <a:pt x="33" y="171"/>
                  <a:pt x="33" y="171"/>
                  <a:pt x="33" y="171"/>
                </a:cubicBezTo>
                <a:cubicBezTo>
                  <a:pt x="36" y="172"/>
                  <a:pt x="36" y="172"/>
                  <a:pt x="36" y="172"/>
                </a:cubicBezTo>
                <a:cubicBezTo>
                  <a:pt x="39" y="170"/>
                  <a:pt x="39" y="170"/>
                  <a:pt x="39" y="170"/>
                </a:cubicBezTo>
                <a:cubicBezTo>
                  <a:pt x="43" y="172"/>
                  <a:pt x="43" y="172"/>
                  <a:pt x="43" y="172"/>
                </a:cubicBezTo>
                <a:cubicBezTo>
                  <a:pt x="44" y="170"/>
                  <a:pt x="44" y="170"/>
                  <a:pt x="44" y="170"/>
                </a:cubicBezTo>
                <a:cubicBezTo>
                  <a:pt x="44" y="168"/>
                  <a:pt x="44" y="168"/>
                  <a:pt x="44" y="168"/>
                </a:cubicBezTo>
                <a:cubicBezTo>
                  <a:pt x="47" y="167"/>
                  <a:pt x="47" y="167"/>
                  <a:pt x="47" y="167"/>
                </a:cubicBezTo>
                <a:cubicBezTo>
                  <a:pt x="48" y="170"/>
                  <a:pt x="48" y="170"/>
                  <a:pt x="48" y="170"/>
                </a:cubicBezTo>
                <a:cubicBezTo>
                  <a:pt x="51" y="170"/>
                  <a:pt x="51" y="170"/>
                  <a:pt x="51" y="170"/>
                </a:cubicBezTo>
                <a:cubicBezTo>
                  <a:pt x="53" y="169"/>
                  <a:pt x="53" y="169"/>
                  <a:pt x="53" y="169"/>
                </a:cubicBezTo>
                <a:cubicBezTo>
                  <a:pt x="55" y="169"/>
                  <a:pt x="55" y="169"/>
                  <a:pt x="55" y="169"/>
                </a:cubicBezTo>
                <a:cubicBezTo>
                  <a:pt x="57" y="170"/>
                  <a:pt x="57" y="170"/>
                  <a:pt x="57" y="170"/>
                </a:cubicBezTo>
                <a:cubicBezTo>
                  <a:pt x="62" y="172"/>
                  <a:pt x="62" y="172"/>
                  <a:pt x="62" y="172"/>
                </a:cubicBezTo>
                <a:cubicBezTo>
                  <a:pt x="64" y="173"/>
                  <a:pt x="64" y="173"/>
                  <a:pt x="64" y="173"/>
                </a:cubicBezTo>
                <a:cubicBezTo>
                  <a:pt x="68" y="172"/>
                  <a:pt x="68" y="172"/>
                  <a:pt x="68" y="172"/>
                </a:cubicBezTo>
                <a:cubicBezTo>
                  <a:pt x="69" y="175"/>
                  <a:pt x="69" y="175"/>
                  <a:pt x="69" y="175"/>
                </a:cubicBezTo>
                <a:cubicBezTo>
                  <a:pt x="74" y="175"/>
                  <a:pt x="74" y="175"/>
                  <a:pt x="74" y="175"/>
                </a:cubicBezTo>
                <a:cubicBezTo>
                  <a:pt x="75" y="174"/>
                  <a:pt x="75" y="174"/>
                  <a:pt x="75" y="174"/>
                </a:cubicBezTo>
                <a:cubicBezTo>
                  <a:pt x="75" y="171"/>
                  <a:pt x="75" y="171"/>
                  <a:pt x="75" y="171"/>
                </a:cubicBezTo>
                <a:cubicBezTo>
                  <a:pt x="79" y="170"/>
                  <a:pt x="79" y="170"/>
                  <a:pt x="79" y="170"/>
                </a:cubicBezTo>
                <a:cubicBezTo>
                  <a:pt x="84" y="172"/>
                  <a:pt x="84" y="172"/>
                  <a:pt x="84" y="172"/>
                </a:cubicBezTo>
                <a:cubicBezTo>
                  <a:pt x="86" y="173"/>
                  <a:pt x="86" y="173"/>
                  <a:pt x="86" y="173"/>
                </a:cubicBezTo>
                <a:cubicBezTo>
                  <a:pt x="89" y="172"/>
                  <a:pt x="89" y="172"/>
                  <a:pt x="89" y="172"/>
                </a:cubicBezTo>
                <a:cubicBezTo>
                  <a:pt x="89" y="172"/>
                  <a:pt x="91" y="173"/>
                  <a:pt x="92" y="173"/>
                </a:cubicBezTo>
                <a:cubicBezTo>
                  <a:pt x="92" y="173"/>
                  <a:pt x="95" y="173"/>
                  <a:pt x="95" y="173"/>
                </a:cubicBezTo>
                <a:cubicBezTo>
                  <a:pt x="100" y="169"/>
                  <a:pt x="100" y="169"/>
                  <a:pt x="100" y="169"/>
                </a:cubicBezTo>
                <a:cubicBezTo>
                  <a:pt x="103" y="169"/>
                  <a:pt x="103" y="169"/>
                  <a:pt x="103" y="169"/>
                </a:cubicBezTo>
                <a:cubicBezTo>
                  <a:pt x="107" y="170"/>
                  <a:pt x="107" y="170"/>
                  <a:pt x="107" y="170"/>
                </a:cubicBezTo>
                <a:cubicBezTo>
                  <a:pt x="111" y="168"/>
                  <a:pt x="111" y="168"/>
                  <a:pt x="111" y="168"/>
                </a:cubicBezTo>
                <a:cubicBezTo>
                  <a:pt x="115" y="171"/>
                  <a:pt x="115" y="171"/>
                  <a:pt x="115" y="171"/>
                </a:cubicBezTo>
                <a:cubicBezTo>
                  <a:pt x="117" y="169"/>
                  <a:pt x="117" y="169"/>
                  <a:pt x="117" y="169"/>
                </a:cubicBezTo>
                <a:cubicBezTo>
                  <a:pt x="116" y="166"/>
                  <a:pt x="116" y="166"/>
                  <a:pt x="116" y="166"/>
                </a:cubicBezTo>
                <a:cubicBezTo>
                  <a:pt x="112" y="164"/>
                  <a:pt x="112" y="164"/>
                  <a:pt x="112" y="164"/>
                </a:cubicBezTo>
                <a:cubicBezTo>
                  <a:pt x="112" y="162"/>
                  <a:pt x="112" y="162"/>
                  <a:pt x="112" y="162"/>
                </a:cubicBezTo>
                <a:cubicBezTo>
                  <a:pt x="116" y="157"/>
                  <a:pt x="116" y="157"/>
                  <a:pt x="116" y="157"/>
                </a:cubicBezTo>
                <a:cubicBezTo>
                  <a:pt x="121" y="154"/>
                  <a:pt x="121" y="154"/>
                  <a:pt x="121" y="154"/>
                </a:cubicBezTo>
                <a:cubicBezTo>
                  <a:pt x="123" y="151"/>
                  <a:pt x="123" y="151"/>
                  <a:pt x="123" y="151"/>
                </a:cubicBezTo>
                <a:cubicBezTo>
                  <a:pt x="125" y="151"/>
                  <a:pt x="125" y="151"/>
                  <a:pt x="125" y="151"/>
                </a:cubicBezTo>
                <a:cubicBezTo>
                  <a:pt x="126" y="145"/>
                  <a:pt x="126" y="145"/>
                  <a:pt x="126" y="145"/>
                </a:cubicBezTo>
                <a:cubicBezTo>
                  <a:pt x="118" y="135"/>
                  <a:pt x="118" y="135"/>
                  <a:pt x="118" y="135"/>
                </a:cubicBezTo>
                <a:cubicBezTo>
                  <a:pt x="107" y="129"/>
                  <a:pt x="107" y="129"/>
                  <a:pt x="107" y="129"/>
                </a:cubicBezTo>
                <a:cubicBezTo>
                  <a:pt x="105" y="125"/>
                  <a:pt x="105" y="125"/>
                  <a:pt x="105" y="125"/>
                </a:cubicBezTo>
                <a:cubicBezTo>
                  <a:pt x="105" y="121"/>
                  <a:pt x="105" y="121"/>
                  <a:pt x="105" y="121"/>
                </a:cubicBezTo>
                <a:cubicBezTo>
                  <a:pt x="101" y="115"/>
                  <a:pt x="101" y="115"/>
                  <a:pt x="101" y="115"/>
                </a:cubicBezTo>
                <a:cubicBezTo>
                  <a:pt x="97" y="112"/>
                  <a:pt x="97" y="112"/>
                  <a:pt x="97" y="112"/>
                </a:cubicBezTo>
                <a:cubicBezTo>
                  <a:pt x="97" y="111"/>
                  <a:pt x="97" y="111"/>
                  <a:pt x="97" y="111"/>
                </a:cubicBezTo>
                <a:cubicBezTo>
                  <a:pt x="99" y="109"/>
                  <a:pt x="99" y="109"/>
                  <a:pt x="99" y="109"/>
                </a:cubicBezTo>
                <a:cubicBezTo>
                  <a:pt x="103" y="112"/>
                  <a:pt x="103" y="112"/>
                  <a:pt x="103" y="112"/>
                </a:cubicBezTo>
                <a:cubicBezTo>
                  <a:pt x="109" y="107"/>
                  <a:pt x="109" y="107"/>
                  <a:pt x="109" y="107"/>
                </a:cubicBezTo>
                <a:cubicBezTo>
                  <a:pt x="112" y="107"/>
                  <a:pt x="112" y="107"/>
                  <a:pt x="112" y="107"/>
                </a:cubicBezTo>
                <a:cubicBezTo>
                  <a:pt x="115" y="103"/>
                  <a:pt x="115" y="103"/>
                  <a:pt x="115" y="103"/>
                </a:cubicBezTo>
                <a:cubicBezTo>
                  <a:pt x="119" y="103"/>
                  <a:pt x="119" y="103"/>
                  <a:pt x="119" y="103"/>
                </a:cubicBezTo>
                <a:cubicBezTo>
                  <a:pt x="121" y="99"/>
                  <a:pt x="121" y="99"/>
                  <a:pt x="121" y="99"/>
                </a:cubicBezTo>
                <a:cubicBezTo>
                  <a:pt x="126" y="99"/>
                  <a:pt x="126" y="99"/>
                  <a:pt x="126" y="99"/>
                </a:cubicBezTo>
                <a:cubicBezTo>
                  <a:pt x="129" y="100"/>
                  <a:pt x="129" y="100"/>
                  <a:pt x="129" y="100"/>
                </a:cubicBezTo>
                <a:cubicBezTo>
                  <a:pt x="132" y="99"/>
                  <a:pt x="132" y="99"/>
                  <a:pt x="132" y="99"/>
                </a:cubicBezTo>
                <a:cubicBezTo>
                  <a:pt x="132" y="95"/>
                  <a:pt x="132" y="95"/>
                  <a:pt x="132" y="95"/>
                </a:cubicBezTo>
                <a:cubicBezTo>
                  <a:pt x="138" y="97"/>
                  <a:pt x="138" y="97"/>
                  <a:pt x="138" y="97"/>
                </a:cubicBezTo>
                <a:cubicBezTo>
                  <a:pt x="140" y="95"/>
                  <a:pt x="140" y="95"/>
                  <a:pt x="140" y="95"/>
                </a:cubicBezTo>
                <a:cubicBezTo>
                  <a:pt x="142" y="96"/>
                  <a:pt x="142" y="96"/>
                  <a:pt x="142" y="96"/>
                </a:cubicBezTo>
                <a:cubicBezTo>
                  <a:pt x="144" y="94"/>
                  <a:pt x="144" y="94"/>
                  <a:pt x="144" y="94"/>
                </a:cubicBezTo>
                <a:lnTo>
                  <a:pt x="144" y="8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 name="Rectangle 151">
            <a:extLst>
              <a:ext uri="{FF2B5EF4-FFF2-40B4-BE49-F238E27FC236}">
                <a16:creationId xmlns:a16="http://schemas.microsoft.com/office/drawing/2014/main" id="{BDA74C07-E9CC-2BC5-C36A-934460DA77EF}"/>
              </a:ext>
            </a:extLst>
          </p:cNvPr>
          <p:cNvSpPr>
            <a:spLocks noChangeArrowheads="1"/>
          </p:cNvSpPr>
          <p:nvPr/>
        </p:nvSpPr>
        <p:spPr bwMode="auto">
          <a:xfrm>
            <a:off x="21019712" y="6542088"/>
            <a:ext cx="1588" cy="3176"/>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152">
            <a:extLst>
              <a:ext uri="{FF2B5EF4-FFF2-40B4-BE49-F238E27FC236}">
                <a16:creationId xmlns:a16="http://schemas.microsoft.com/office/drawing/2014/main" id="{A491DC4A-F2D7-4EC2-8BEB-32243AE74395}"/>
              </a:ext>
            </a:extLst>
          </p:cNvPr>
          <p:cNvSpPr>
            <a:spLocks/>
          </p:cNvSpPr>
          <p:nvPr/>
        </p:nvSpPr>
        <p:spPr bwMode="auto">
          <a:xfrm>
            <a:off x="20772062" y="7146927"/>
            <a:ext cx="4764"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2"/>
                  <a:pt x="1" y="1"/>
                  <a:pt x="2" y="0"/>
                </a:cubicBezTo>
                <a:cubicBezTo>
                  <a:pt x="1" y="1"/>
                  <a:pt x="0" y="2"/>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153">
            <a:extLst>
              <a:ext uri="{FF2B5EF4-FFF2-40B4-BE49-F238E27FC236}">
                <a16:creationId xmlns:a16="http://schemas.microsoft.com/office/drawing/2014/main" id="{68D07C19-B55D-4FBD-0977-94A67AEE3C8B}"/>
              </a:ext>
            </a:extLst>
          </p:cNvPr>
          <p:cNvSpPr>
            <a:spLocks/>
          </p:cNvSpPr>
          <p:nvPr/>
        </p:nvSpPr>
        <p:spPr bwMode="auto">
          <a:xfrm>
            <a:off x="20502189" y="6442077"/>
            <a:ext cx="604838" cy="595314"/>
          </a:xfrm>
          <a:custGeom>
            <a:avLst/>
            <a:gdLst>
              <a:gd name="T0" fmla="*/ 177 w 193"/>
              <a:gd name="T1" fmla="*/ 147 h 190"/>
              <a:gd name="T2" fmla="*/ 172 w 193"/>
              <a:gd name="T3" fmla="*/ 134 h 190"/>
              <a:gd name="T4" fmla="*/ 179 w 193"/>
              <a:gd name="T5" fmla="*/ 130 h 190"/>
              <a:gd name="T6" fmla="*/ 177 w 193"/>
              <a:gd name="T7" fmla="*/ 122 h 190"/>
              <a:gd name="T8" fmla="*/ 177 w 193"/>
              <a:gd name="T9" fmla="*/ 116 h 190"/>
              <a:gd name="T10" fmla="*/ 175 w 193"/>
              <a:gd name="T11" fmla="*/ 111 h 190"/>
              <a:gd name="T12" fmla="*/ 172 w 193"/>
              <a:gd name="T13" fmla="*/ 104 h 190"/>
              <a:gd name="T14" fmla="*/ 165 w 193"/>
              <a:gd name="T15" fmla="*/ 106 h 190"/>
              <a:gd name="T16" fmla="*/ 162 w 193"/>
              <a:gd name="T17" fmla="*/ 112 h 190"/>
              <a:gd name="T18" fmla="*/ 158 w 193"/>
              <a:gd name="T19" fmla="*/ 109 h 190"/>
              <a:gd name="T20" fmla="*/ 162 w 193"/>
              <a:gd name="T21" fmla="*/ 108 h 190"/>
              <a:gd name="T22" fmla="*/ 167 w 193"/>
              <a:gd name="T23" fmla="*/ 92 h 190"/>
              <a:gd name="T24" fmla="*/ 173 w 193"/>
              <a:gd name="T25" fmla="*/ 87 h 190"/>
              <a:gd name="T26" fmla="*/ 176 w 193"/>
              <a:gd name="T27" fmla="*/ 82 h 190"/>
              <a:gd name="T28" fmla="*/ 174 w 193"/>
              <a:gd name="T29" fmla="*/ 78 h 190"/>
              <a:gd name="T30" fmla="*/ 179 w 193"/>
              <a:gd name="T31" fmla="*/ 79 h 190"/>
              <a:gd name="T32" fmla="*/ 188 w 193"/>
              <a:gd name="T33" fmla="*/ 78 h 190"/>
              <a:gd name="T34" fmla="*/ 183 w 193"/>
              <a:gd name="T35" fmla="*/ 73 h 190"/>
              <a:gd name="T36" fmla="*/ 183 w 193"/>
              <a:gd name="T37" fmla="*/ 69 h 190"/>
              <a:gd name="T38" fmla="*/ 187 w 193"/>
              <a:gd name="T39" fmla="*/ 60 h 190"/>
              <a:gd name="T40" fmla="*/ 189 w 193"/>
              <a:gd name="T41" fmla="*/ 53 h 190"/>
              <a:gd name="T42" fmla="*/ 190 w 193"/>
              <a:gd name="T43" fmla="*/ 46 h 190"/>
              <a:gd name="T44" fmla="*/ 182 w 193"/>
              <a:gd name="T45" fmla="*/ 44 h 190"/>
              <a:gd name="T46" fmla="*/ 177 w 193"/>
              <a:gd name="T47" fmla="*/ 44 h 190"/>
              <a:gd name="T48" fmla="*/ 171 w 193"/>
              <a:gd name="T49" fmla="*/ 45 h 190"/>
              <a:gd name="T50" fmla="*/ 168 w 193"/>
              <a:gd name="T51" fmla="*/ 40 h 190"/>
              <a:gd name="T52" fmla="*/ 165 w 193"/>
              <a:gd name="T53" fmla="*/ 38 h 190"/>
              <a:gd name="T54" fmla="*/ 158 w 193"/>
              <a:gd name="T55" fmla="*/ 38 h 190"/>
              <a:gd name="T56" fmla="*/ 154 w 193"/>
              <a:gd name="T57" fmla="*/ 35 h 190"/>
              <a:gd name="T58" fmla="*/ 149 w 193"/>
              <a:gd name="T59" fmla="*/ 33 h 190"/>
              <a:gd name="T60" fmla="*/ 141 w 193"/>
              <a:gd name="T61" fmla="*/ 28 h 190"/>
              <a:gd name="T62" fmla="*/ 138 w 193"/>
              <a:gd name="T63" fmla="*/ 26 h 190"/>
              <a:gd name="T64" fmla="*/ 134 w 193"/>
              <a:gd name="T65" fmla="*/ 27 h 190"/>
              <a:gd name="T66" fmla="*/ 130 w 193"/>
              <a:gd name="T67" fmla="*/ 21 h 190"/>
              <a:gd name="T68" fmla="*/ 123 w 193"/>
              <a:gd name="T69" fmla="*/ 18 h 190"/>
              <a:gd name="T70" fmla="*/ 118 w 193"/>
              <a:gd name="T71" fmla="*/ 11 h 190"/>
              <a:gd name="T72" fmla="*/ 113 w 193"/>
              <a:gd name="T73" fmla="*/ 3 h 190"/>
              <a:gd name="T74" fmla="*/ 112 w 193"/>
              <a:gd name="T75" fmla="*/ 0 h 190"/>
              <a:gd name="T76" fmla="*/ 97 w 193"/>
              <a:gd name="T77" fmla="*/ 11 h 190"/>
              <a:gd name="T78" fmla="*/ 87 w 193"/>
              <a:gd name="T79" fmla="*/ 27 h 190"/>
              <a:gd name="T80" fmla="*/ 73 w 193"/>
              <a:gd name="T81" fmla="*/ 35 h 190"/>
              <a:gd name="T82" fmla="*/ 53 w 193"/>
              <a:gd name="T83" fmla="*/ 35 h 190"/>
              <a:gd name="T84" fmla="*/ 43 w 193"/>
              <a:gd name="T85" fmla="*/ 38 h 190"/>
              <a:gd name="T86" fmla="*/ 41 w 193"/>
              <a:gd name="T87" fmla="*/ 55 h 190"/>
              <a:gd name="T88" fmla="*/ 19 w 193"/>
              <a:gd name="T89" fmla="*/ 52 h 190"/>
              <a:gd name="T90" fmla="*/ 0 w 193"/>
              <a:gd name="T91" fmla="*/ 62 h 190"/>
              <a:gd name="T92" fmla="*/ 23 w 193"/>
              <a:gd name="T93" fmla="*/ 80 h 190"/>
              <a:gd name="T94" fmla="*/ 48 w 193"/>
              <a:gd name="T95" fmla="*/ 107 h 190"/>
              <a:gd name="T96" fmla="*/ 51 w 193"/>
              <a:gd name="T97" fmla="*/ 150 h 190"/>
              <a:gd name="T98" fmla="*/ 44 w 193"/>
              <a:gd name="T99" fmla="*/ 167 h 190"/>
              <a:gd name="T100" fmla="*/ 50 w 193"/>
              <a:gd name="T101" fmla="*/ 171 h 190"/>
              <a:gd name="T102" fmla="*/ 50 w 193"/>
              <a:gd name="T103" fmla="*/ 177 h 190"/>
              <a:gd name="T104" fmla="*/ 63 w 193"/>
              <a:gd name="T105" fmla="*/ 179 h 190"/>
              <a:gd name="T106" fmla="*/ 69 w 193"/>
              <a:gd name="T107" fmla="*/ 181 h 190"/>
              <a:gd name="T108" fmla="*/ 77 w 193"/>
              <a:gd name="T109" fmla="*/ 184 h 190"/>
              <a:gd name="T110" fmla="*/ 82 w 193"/>
              <a:gd name="T111" fmla="*/ 183 h 190"/>
              <a:gd name="T112" fmla="*/ 94 w 193"/>
              <a:gd name="T113" fmla="*/ 184 h 190"/>
              <a:gd name="T114" fmla="*/ 103 w 193"/>
              <a:gd name="T115" fmla="*/ 186 h 190"/>
              <a:gd name="T116" fmla="*/ 120 w 193"/>
              <a:gd name="T117" fmla="*/ 190 h 190"/>
              <a:gd name="T118" fmla="*/ 122 w 193"/>
              <a:gd name="T119" fmla="*/ 177 h 190"/>
              <a:gd name="T120" fmla="*/ 162 w 193"/>
              <a:gd name="T121" fmla="*/ 176 h 190"/>
              <a:gd name="T122" fmla="*/ 188 w 193"/>
              <a:gd name="T123" fmla="*/ 162 h 190"/>
              <a:gd name="T124" fmla="*/ 188 w 193"/>
              <a:gd name="T12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3" h="190">
                <a:moveTo>
                  <a:pt x="183" y="150"/>
                </a:moveTo>
                <a:cubicBezTo>
                  <a:pt x="177" y="147"/>
                  <a:pt x="177" y="147"/>
                  <a:pt x="177" y="147"/>
                </a:cubicBezTo>
                <a:cubicBezTo>
                  <a:pt x="176" y="138"/>
                  <a:pt x="176" y="138"/>
                  <a:pt x="176" y="138"/>
                </a:cubicBezTo>
                <a:cubicBezTo>
                  <a:pt x="172" y="134"/>
                  <a:pt x="172" y="134"/>
                  <a:pt x="172" y="134"/>
                </a:cubicBezTo>
                <a:cubicBezTo>
                  <a:pt x="175" y="131"/>
                  <a:pt x="175" y="131"/>
                  <a:pt x="175" y="131"/>
                </a:cubicBezTo>
                <a:cubicBezTo>
                  <a:pt x="179" y="130"/>
                  <a:pt x="179" y="130"/>
                  <a:pt x="179" y="130"/>
                </a:cubicBezTo>
                <a:cubicBezTo>
                  <a:pt x="180" y="124"/>
                  <a:pt x="180" y="124"/>
                  <a:pt x="180" y="124"/>
                </a:cubicBezTo>
                <a:cubicBezTo>
                  <a:pt x="177" y="122"/>
                  <a:pt x="177" y="122"/>
                  <a:pt x="177" y="122"/>
                </a:cubicBezTo>
                <a:cubicBezTo>
                  <a:pt x="176" y="118"/>
                  <a:pt x="176" y="118"/>
                  <a:pt x="176" y="118"/>
                </a:cubicBezTo>
                <a:cubicBezTo>
                  <a:pt x="177" y="116"/>
                  <a:pt x="177" y="116"/>
                  <a:pt x="177" y="116"/>
                </a:cubicBezTo>
                <a:cubicBezTo>
                  <a:pt x="177" y="113"/>
                  <a:pt x="177" y="113"/>
                  <a:pt x="177" y="113"/>
                </a:cubicBezTo>
                <a:cubicBezTo>
                  <a:pt x="175" y="111"/>
                  <a:pt x="175" y="111"/>
                  <a:pt x="175" y="111"/>
                </a:cubicBezTo>
                <a:cubicBezTo>
                  <a:pt x="173" y="106"/>
                  <a:pt x="173" y="106"/>
                  <a:pt x="173" y="106"/>
                </a:cubicBezTo>
                <a:cubicBezTo>
                  <a:pt x="172" y="104"/>
                  <a:pt x="172" y="104"/>
                  <a:pt x="172" y="104"/>
                </a:cubicBezTo>
                <a:cubicBezTo>
                  <a:pt x="168" y="103"/>
                  <a:pt x="168" y="103"/>
                  <a:pt x="168" y="103"/>
                </a:cubicBezTo>
                <a:cubicBezTo>
                  <a:pt x="165" y="106"/>
                  <a:pt x="165" y="106"/>
                  <a:pt x="165" y="106"/>
                </a:cubicBezTo>
                <a:cubicBezTo>
                  <a:pt x="166" y="110"/>
                  <a:pt x="166" y="110"/>
                  <a:pt x="166" y="110"/>
                </a:cubicBezTo>
                <a:cubicBezTo>
                  <a:pt x="162" y="112"/>
                  <a:pt x="162" y="112"/>
                  <a:pt x="162" y="112"/>
                </a:cubicBezTo>
                <a:cubicBezTo>
                  <a:pt x="158" y="111"/>
                  <a:pt x="158" y="111"/>
                  <a:pt x="158" y="111"/>
                </a:cubicBezTo>
                <a:cubicBezTo>
                  <a:pt x="158" y="109"/>
                  <a:pt x="158" y="109"/>
                  <a:pt x="158" y="109"/>
                </a:cubicBezTo>
                <a:cubicBezTo>
                  <a:pt x="160" y="108"/>
                  <a:pt x="160" y="108"/>
                  <a:pt x="160" y="108"/>
                </a:cubicBezTo>
                <a:cubicBezTo>
                  <a:pt x="162" y="108"/>
                  <a:pt x="162" y="108"/>
                  <a:pt x="162" y="108"/>
                </a:cubicBezTo>
                <a:cubicBezTo>
                  <a:pt x="163" y="100"/>
                  <a:pt x="163" y="100"/>
                  <a:pt x="163" y="100"/>
                </a:cubicBezTo>
                <a:cubicBezTo>
                  <a:pt x="167" y="92"/>
                  <a:pt x="167" y="92"/>
                  <a:pt x="167" y="92"/>
                </a:cubicBezTo>
                <a:cubicBezTo>
                  <a:pt x="170" y="91"/>
                  <a:pt x="170" y="91"/>
                  <a:pt x="170" y="91"/>
                </a:cubicBezTo>
                <a:cubicBezTo>
                  <a:pt x="173" y="87"/>
                  <a:pt x="173" y="87"/>
                  <a:pt x="173" y="87"/>
                </a:cubicBezTo>
                <a:cubicBezTo>
                  <a:pt x="177" y="85"/>
                  <a:pt x="177" y="85"/>
                  <a:pt x="177" y="85"/>
                </a:cubicBezTo>
                <a:cubicBezTo>
                  <a:pt x="176" y="82"/>
                  <a:pt x="176" y="82"/>
                  <a:pt x="176" y="82"/>
                </a:cubicBezTo>
                <a:cubicBezTo>
                  <a:pt x="172" y="80"/>
                  <a:pt x="172" y="80"/>
                  <a:pt x="172" y="80"/>
                </a:cubicBezTo>
                <a:cubicBezTo>
                  <a:pt x="174" y="78"/>
                  <a:pt x="174" y="78"/>
                  <a:pt x="174" y="78"/>
                </a:cubicBezTo>
                <a:cubicBezTo>
                  <a:pt x="178" y="77"/>
                  <a:pt x="178" y="77"/>
                  <a:pt x="178" y="77"/>
                </a:cubicBezTo>
                <a:cubicBezTo>
                  <a:pt x="179" y="79"/>
                  <a:pt x="179" y="79"/>
                  <a:pt x="179" y="79"/>
                </a:cubicBezTo>
                <a:cubicBezTo>
                  <a:pt x="183" y="80"/>
                  <a:pt x="183" y="80"/>
                  <a:pt x="183" y="80"/>
                </a:cubicBezTo>
                <a:cubicBezTo>
                  <a:pt x="188" y="78"/>
                  <a:pt x="188" y="78"/>
                  <a:pt x="188" y="78"/>
                </a:cubicBezTo>
                <a:cubicBezTo>
                  <a:pt x="186" y="75"/>
                  <a:pt x="186" y="75"/>
                  <a:pt x="186" y="75"/>
                </a:cubicBezTo>
                <a:cubicBezTo>
                  <a:pt x="183" y="73"/>
                  <a:pt x="183" y="73"/>
                  <a:pt x="183" y="73"/>
                </a:cubicBezTo>
                <a:cubicBezTo>
                  <a:pt x="183" y="70"/>
                  <a:pt x="183" y="70"/>
                  <a:pt x="183" y="70"/>
                </a:cubicBezTo>
                <a:cubicBezTo>
                  <a:pt x="183" y="69"/>
                  <a:pt x="183" y="69"/>
                  <a:pt x="183" y="69"/>
                </a:cubicBezTo>
                <a:cubicBezTo>
                  <a:pt x="185" y="62"/>
                  <a:pt x="185" y="62"/>
                  <a:pt x="185" y="62"/>
                </a:cubicBezTo>
                <a:cubicBezTo>
                  <a:pt x="187" y="60"/>
                  <a:pt x="187" y="60"/>
                  <a:pt x="187" y="60"/>
                </a:cubicBezTo>
                <a:cubicBezTo>
                  <a:pt x="187" y="57"/>
                  <a:pt x="187" y="57"/>
                  <a:pt x="187" y="57"/>
                </a:cubicBezTo>
                <a:cubicBezTo>
                  <a:pt x="189" y="53"/>
                  <a:pt x="189" y="53"/>
                  <a:pt x="189" y="53"/>
                </a:cubicBezTo>
                <a:cubicBezTo>
                  <a:pt x="193" y="48"/>
                  <a:pt x="193" y="48"/>
                  <a:pt x="193" y="48"/>
                </a:cubicBezTo>
                <a:cubicBezTo>
                  <a:pt x="190" y="46"/>
                  <a:pt x="190" y="46"/>
                  <a:pt x="190" y="46"/>
                </a:cubicBezTo>
                <a:cubicBezTo>
                  <a:pt x="186" y="46"/>
                  <a:pt x="186" y="46"/>
                  <a:pt x="186" y="46"/>
                </a:cubicBezTo>
                <a:cubicBezTo>
                  <a:pt x="182" y="44"/>
                  <a:pt x="182" y="44"/>
                  <a:pt x="182" y="44"/>
                </a:cubicBezTo>
                <a:cubicBezTo>
                  <a:pt x="179" y="45"/>
                  <a:pt x="179" y="45"/>
                  <a:pt x="179" y="45"/>
                </a:cubicBezTo>
                <a:cubicBezTo>
                  <a:pt x="177" y="44"/>
                  <a:pt x="177" y="44"/>
                  <a:pt x="177" y="44"/>
                </a:cubicBezTo>
                <a:cubicBezTo>
                  <a:pt x="174" y="44"/>
                  <a:pt x="174" y="44"/>
                  <a:pt x="174" y="44"/>
                </a:cubicBezTo>
                <a:cubicBezTo>
                  <a:pt x="171" y="45"/>
                  <a:pt x="171" y="45"/>
                  <a:pt x="171" y="45"/>
                </a:cubicBezTo>
                <a:cubicBezTo>
                  <a:pt x="168" y="43"/>
                  <a:pt x="168" y="43"/>
                  <a:pt x="168" y="43"/>
                </a:cubicBezTo>
                <a:cubicBezTo>
                  <a:pt x="168" y="40"/>
                  <a:pt x="168" y="40"/>
                  <a:pt x="168" y="40"/>
                </a:cubicBezTo>
                <a:cubicBezTo>
                  <a:pt x="165" y="38"/>
                  <a:pt x="165" y="38"/>
                  <a:pt x="165" y="38"/>
                </a:cubicBezTo>
                <a:cubicBezTo>
                  <a:pt x="165" y="38"/>
                  <a:pt x="165" y="38"/>
                  <a:pt x="165" y="38"/>
                </a:cubicBezTo>
                <a:cubicBezTo>
                  <a:pt x="162" y="39"/>
                  <a:pt x="162" y="39"/>
                  <a:pt x="162" y="39"/>
                </a:cubicBezTo>
                <a:cubicBezTo>
                  <a:pt x="158" y="38"/>
                  <a:pt x="158" y="38"/>
                  <a:pt x="158" y="38"/>
                </a:cubicBezTo>
                <a:cubicBezTo>
                  <a:pt x="156" y="35"/>
                  <a:pt x="156" y="35"/>
                  <a:pt x="156" y="35"/>
                </a:cubicBezTo>
                <a:cubicBezTo>
                  <a:pt x="154" y="35"/>
                  <a:pt x="154" y="35"/>
                  <a:pt x="154" y="35"/>
                </a:cubicBezTo>
                <a:cubicBezTo>
                  <a:pt x="152" y="35"/>
                  <a:pt x="152" y="35"/>
                  <a:pt x="152" y="35"/>
                </a:cubicBezTo>
                <a:cubicBezTo>
                  <a:pt x="149" y="33"/>
                  <a:pt x="149" y="33"/>
                  <a:pt x="149" y="33"/>
                </a:cubicBezTo>
                <a:cubicBezTo>
                  <a:pt x="146" y="33"/>
                  <a:pt x="146" y="33"/>
                  <a:pt x="146" y="33"/>
                </a:cubicBezTo>
                <a:cubicBezTo>
                  <a:pt x="141" y="28"/>
                  <a:pt x="141" y="28"/>
                  <a:pt x="141" y="28"/>
                </a:cubicBezTo>
                <a:cubicBezTo>
                  <a:pt x="139" y="28"/>
                  <a:pt x="139" y="28"/>
                  <a:pt x="139" y="28"/>
                </a:cubicBezTo>
                <a:cubicBezTo>
                  <a:pt x="138" y="26"/>
                  <a:pt x="138" y="26"/>
                  <a:pt x="138" y="26"/>
                </a:cubicBezTo>
                <a:cubicBezTo>
                  <a:pt x="136" y="26"/>
                  <a:pt x="136" y="26"/>
                  <a:pt x="136" y="26"/>
                </a:cubicBezTo>
                <a:cubicBezTo>
                  <a:pt x="134" y="27"/>
                  <a:pt x="134" y="27"/>
                  <a:pt x="134" y="27"/>
                </a:cubicBezTo>
                <a:cubicBezTo>
                  <a:pt x="130" y="25"/>
                  <a:pt x="130" y="25"/>
                  <a:pt x="130" y="25"/>
                </a:cubicBezTo>
                <a:cubicBezTo>
                  <a:pt x="130" y="21"/>
                  <a:pt x="130" y="21"/>
                  <a:pt x="130" y="21"/>
                </a:cubicBezTo>
                <a:cubicBezTo>
                  <a:pt x="126" y="18"/>
                  <a:pt x="126" y="18"/>
                  <a:pt x="126" y="18"/>
                </a:cubicBezTo>
                <a:cubicBezTo>
                  <a:pt x="123" y="18"/>
                  <a:pt x="123" y="18"/>
                  <a:pt x="123" y="18"/>
                </a:cubicBezTo>
                <a:cubicBezTo>
                  <a:pt x="119" y="14"/>
                  <a:pt x="119" y="14"/>
                  <a:pt x="119" y="14"/>
                </a:cubicBezTo>
                <a:cubicBezTo>
                  <a:pt x="118" y="11"/>
                  <a:pt x="118" y="11"/>
                  <a:pt x="118" y="11"/>
                </a:cubicBezTo>
                <a:cubicBezTo>
                  <a:pt x="114" y="9"/>
                  <a:pt x="114" y="9"/>
                  <a:pt x="114" y="9"/>
                </a:cubicBezTo>
                <a:cubicBezTo>
                  <a:pt x="113" y="3"/>
                  <a:pt x="113" y="3"/>
                  <a:pt x="113" y="3"/>
                </a:cubicBezTo>
                <a:cubicBezTo>
                  <a:pt x="110" y="1"/>
                  <a:pt x="110" y="1"/>
                  <a:pt x="110" y="1"/>
                </a:cubicBezTo>
                <a:cubicBezTo>
                  <a:pt x="111" y="1"/>
                  <a:pt x="111" y="0"/>
                  <a:pt x="112" y="0"/>
                </a:cubicBezTo>
                <a:cubicBezTo>
                  <a:pt x="109" y="2"/>
                  <a:pt x="105" y="4"/>
                  <a:pt x="101" y="6"/>
                </a:cubicBezTo>
                <a:cubicBezTo>
                  <a:pt x="100" y="7"/>
                  <a:pt x="98" y="9"/>
                  <a:pt x="97" y="11"/>
                </a:cubicBezTo>
                <a:cubicBezTo>
                  <a:pt x="96" y="13"/>
                  <a:pt x="96" y="16"/>
                  <a:pt x="95" y="19"/>
                </a:cubicBezTo>
                <a:cubicBezTo>
                  <a:pt x="94" y="23"/>
                  <a:pt x="91" y="26"/>
                  <a:pt x="87" y="27"/>
                </a:cubicBezTo>
                <a:cubicBezTo>
                  <a:pt x="85" y="28"/>
                  <a:pt x="83" y="28"/>
                  <a:pt x="81" y="29"/>
                </a:cubicBezTo>
                <a:cubicBezTo>
                  <a:pt x="77" y="30"/>
                  <a:pt x="75" y="32"/>
                  <a:pt x="73" y="35"/>
                </a:cubicBezTo>
                <a:cubicBezTo>
                  <a:pt x="71" y="40"/>
                  <a:pt x="67" y="40"/>
                  <a:pt x="62" y="39"/>
                </a:cubicBezTo>
                <a:cubicBezTo>
                  <a:pt x="59" y="39"/>
                  <a:pt x="56" y="37"/>
                  <a:pt x="53" y="35"/>
                </a:cubicBezTo>
                <a:cubicBezTo>
                  <a:pt x="52" y="34"/>
                  <a:pt x="49" y="34"/>
                  <a:pt x="47" y="34"/>
                </a:cubicBezTo>
                <a:cubicBezTo>
                  <a:pt x="45" y="34"/>
                  <a:pt x="43" y="36"/>
                  <a:pt x="43" y="38"/>
                </a:cubicBezTo>
                <a:cubicBezTo>
                  <a:pt x="44" y="42"/>
                  <a:pt x="45" y="46"/>
                  <a:pt x="46" y="50"/>
                </a:cubicBezTo>
                <a:cubicBezTo>
                  <a:pt x="47" y="53"/>
                  <a:pt x="44" y="55"/>
                  <a:pt x="41" y="55"/>
                </a:cubicBezTo>
                <a:cubicBezTo>
                  <a:pt x="36" y="56"/>
                  <a:pt x="32" y="55"/>
                  <a:pt x="27" y="53"/>
                </a:cubicBezTo>
                <a:cubicBezTo>
                  <a:pt x="25" y="52"/>
                  <a:pt x="22" y="52"/>
                  <a:pt x="19" y="52"/>
                </a:cubicBezTo>
                <a:cubicBezTo>
                  <a:pt x="14" y="53"/>
                  <a:pt x="8" y="55"/>
                  <a:pt x="3" y="57"/>
                </a:cubicBezTo>
                <a:cubicBezTo>
                  <a:pt x="1" y="57"/>
                  <a:pt x="0" y="60"/>
                  <a:pt x="0" y="62"/>
                </a:cubicBezTo>
                <a:cubicBezTo>
                  <a:pt x="1" y="69"/>
                  <a:pt x="2" y="76"/>
                  <a:pt x="12" y="76"/>
                </a:cubicBezTo>
                <a:cubicBezTo>
                  <a:pt x="16" y="76"/>
                  <a:pt x="19" y="79"/>
                  <a:pt x="23" y="80"/>
                </a:cubicBezTo>
                <a:cubicBezTo>
                  <a:pt x="30" y="82"/>
                  <a:pt x="35" y="86"/>
                  <a:pt x="37" y="92"/>
                </a:cubicBezTo>
                <a:cubicBezTo>
                  <a:pt x="39" y="99"/>
                  <a:pt x="42" y="103"/>
                  <a:pt x="48" y="107"/>
                </a:cubicBezTo>
                <a:cubicBezTo>
                  <a:pt x="52" y="109"/>
                  <a:pt x="53" y="113"/>
                  <a:pt x="53" y="117"/>
                </a:cubicBezTo>
                <a:cubicBezTo>
                  <a:pt x="53" y="128"/>
                  <a:pt x="52" y="139"/>
                  <a:pt x="51" y="150"/>
                </a:cubicBezTo>
                <a:cubicBezTo>
                  <a:pt x="51" y="154"/>
                  <a:pt x="49" y="158"/>
                  <a:pt x="48" y="162"/>
                </a:cubicBezTo>
                <a:cubicBezTo>
                  <a:pt x="47" y="164"/>
                  <a:pt x="46" y="166"/>
                  <a:pt x="44" y="167"/>
                </a:cubicBezTo>
                <a:cubicBezTo>
                  <a:pt x="48" y="169"/>
                  <a:pt x="48" y="169"/>
                  <a:pt x="48" y="169"/>
                </a:cubicBezTo>
                <a:cubicBezTo>
                  <a:pt x="50" y="171"/>
                  <a:pt x="50" y="171"/>
                  <a:pt x="50" y="171"/>
                </a:cubicBezTo>
                <a:cubicBezTo>
                  <a:pt x="51" y="173"/>
                  <a:pt x="51" y="173"/>
                  <a:pt x="51" y="173"/>
                </a:cubicBezTo>
                <a:cubicBezTo>
                  <a:pt x="50" y="177"/>
                  <a:pt x="50" y="177"/>
                  <a:pt x="50" y="177"/>
                </a:cubicBezTo>
                <a:cubicBezTo>
                  <a:pt x="57" y="177"/>
                  <a:pt x="57" y="177"/>
                  <a:pt x="57" y="177"/>
                </a:cubicBezTo>
                <a:cubicBezTo>
                  <a:pt x="63" y="179"/>
                  <a:pt x="63" y="179"/>
                  <a:pt x="63" y="179"/>
                </a:cubicBezTo>
                <a:cubicBezTo>
                  <a:pt x="65" y="183"/>
                  <a:pt x="65" y="183"/>
                  <a:pt x="65" y="183"/>
                </a:cubicBezTo>
                <a:cubicBezTo>
                  <a:pt x="69" y="181"/>
                  <a:pt x="69" y="181"/>
                  <a:pt x="69" y="181"/>
                </a:cubicBezTo>
                <a:cubicBezTo>
                  <a:pt x="73" y="185"/>
                  <a:pt x="73" y="185"/>
                  <a:pt x="73" y="185"/>
                </a:cubicBezTo>
                <a:cubicBezTo>
                  <a:pt x="77" y="184"/>
                  <a:pt x="77" y="184"/>
                  <a:pt x="77" y="184"/>
                </a:cubicBezTo>
                <a:cubicBezTo>
                  <a:pt x="79" y="185"/>
                  <a:pt x="79" y="185"/>
                  <a:pt x="79" y="185"/>
                </a:cubicBezTo>
                <a:cubicBezTo>
                  <a:pt x="82" y="183"/>
                  <a:pt x="82" y="183"/>
                  <a:pt x="82" y="183"/>
                </a:cubicBezTo>
                <a:cubicBezTo>
                  <a:pt x="91" y="182"/>
                  <a:pt x="91" y="182"/>
                  <a:pt x="91" y="182"/>
                </a:cubicBezTo>
                <a:cubicBezTo>
                  <a:pt x="94" y="184"/>
                  <a:pt x="94" y="184"/>
                  <a:pt x="94" y="184"/>
                </a:cubicBezTo>
                <a:cubicBezTo>
                  <a:pt x="98" y="183"/>
                  <a:pt x="98" y="183"/>
                  <a:pt x="98" y="183"/>
                </a:cubicBezTo>
                <a:cubicBezTo>
                  <a:pt x="103" y="186"/>
                  <a:pt x="103" y="186"/>
                  <a:pt x="103" y="186"/>
                </a:cubicBezTo>
                <a:cubicBezTo>
                  <a:pt x="111" y="186"/>
                  <a:pt x="111" y="186"/>
                  <a:pt x="111" y="186"/>
                </a:cubicBezTo>
                <a:cubicBezTo>
                  <a:pt x="120" y="190"/>
                  <a:pt x="120" y="190"/>
                  <a:pt x="120" y="190"/>
                </a:cubicBezTo>
                <a:cubicBezTo>
                  <a:pt x="120" y="188"/>
                  <a:pt x="120" y="185"/>
                  <a:pt x="120" y="183"/>
                </a:cubicBezTo>
                <a:cubicBezTo>
                  <a:pt x="121" y="181"/>
                  <a:pt x="121" y="179"/>
                  <a:pt x="122" y="177"/>
                </a:cubicBezTo>
                <a:cubicBezTo>
                  <a:pt x="123" y="172"/>
                  <a:pt x="130" y="167"/>
                  <a:pt x="134" y="168"/>
                </a:cubicBezTo>
                <a:cubicBezTo>
                  <a:pt x="144" y="170"/>
                  <a:pt x="154" y="170"/>
                  <a:pt x="162" y="176"/>
                </a:cubicBezTo>
                <a:cubicBezTo>
                  <a:pt x="166" y="179"/>
                  <a:pt x="171" y="177"/>
                  <a:pt x="173" y="174"/>
                </a:cubicBezTo>
                <a:cubicBezTo>
                  <a:pt x="177" y="169"/>
                  <a:pt x="182" y="165"/>
                  <a:pt x="188" y="162"/>
                </a:cubicBezTo>
                <a:cubicBezTo>
                  <a:pt x="187" y="160"/>
                  <a:pt x="186" y="156"/>
                  <a:pt x="186" y="156"/>
                </a:cubicBezTo>
                <a:cubicBezTo>
                  <a:pt x="188" y="151"/>
                  <a:pt x="188" y="151"/>
                  <a:pt x="188" y="151"/>
                </a:cubicBezTo>
                <a:lnTo>
                  <a:pt x="183" y="15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154">
            <a:extLst>
              <a:ext uri="{FF2B5EF4-FFF2-40B4-BE49-F238E27FC236}">
                <a16:creationId xmlns:a16="http://schemas.microsoft.com/office/drawing/2014/main" id="{A582D002-D55A-D9AA-D1EA-29D857E5D262}"/>
              </a:ext>
            </a:extLst>
          </p:cNvPr>
          <p:cNvSpPr>
            <a:spLocks/>
          </p:cNvSpPr>
          <p:nvPr/>
        </p:nvSpPr>
        <p:spPr bwMode="auto">
          <a:xfrm>
            <a:off x="20997488" y="6673851"/>
            <a:ext cx="244476" cy="134938"/>
          </a:xfrm>
          <a:custGeom>
            <a:avLst/>
            <a:gdLst>
              <a:gd name="T0" fmla="*/ 150 w 154"/>
              <a:gd name="T1" fmla="*/ 30 h 85"/>
              <a:gd name="T2" fmla="*/ 146 w 154"/>
              <a:gd name="T3" fmla="*/ 30 h 85"/>
              <a:gd name="T4" fmla="*/ 140 w 154"/>
              <a:gd name="T5" fmla="*/ 36 h 85"/>
              <a:gd name="T6" fmla="*/ 132 w 154"/>
              <a:gd name="T7" fmla="*/ 30 h 85"/>
              <a:gd name="T8" fmla="*/ 122 w 154"/>
              <a:gd name="T9" fmla="*/ 30 h 85"/>
              <a:gd name="T10" fmla="*/ 122 w 154"/>
              <a:gd name="T11" fmla="*/ 22 h 85"/>
              <a:gd name="T12" fmla="*/ 118 w 154"/>
              <a:gd name="T13" fmla="*/ 20 h 85"/>
              <a:gd name="T14" fmla="*/ 116 w 154"/>
              <a:gd name="T15" fmla="*/ 10 h 85"/>
              <a:gd name="T16" fmla="*/ 107 w 154"/>
              <a:gd name="T17" fmla="*/ 6 h 85"/>
              <a:gd name="T18" fmla="*/ 103 w 154"/>
              <a:gd name="T19" fmla="*/ 4 h 85"/>
              <a:gd name="T20" fmla="*/ 99 w 154"/>
              <a:gd name="T21" fmla="*/ 4 h 85"/>
              <a:gd name="T22" fmla="*/ 95 w 154"/>
              <a:gd name="T23" fmla="*/ 6 h 85"/>
              <a:gd name="T24" fmla="*/ 89 w 154"/>
              <a:gd name="T25" fmla="*/ 6 h 85"/>
              <a:gd name="T26" fmla="*/ 87 w 154"/>
              <a:gd name="T27" fmla="*/ 0 h 85"/>
              <a:gd name="T28" fmla="*/ 81 w 154"/>
              <a:gd name="T29" fmla="*/ 2 h 85"/>
              <a:gd name="T30" fmla="*/ 81 w 154"/>
              <a:gd name="T31" fmla="*/ 6 h 85"/>
              <a:gd name="T32" fmla="*/ 79 w 154"/>
              <a:gd name="T33" fmla="*/ 10 h 85"/>
              <a:gd name="T34" fmla="*/ 71 w 154"/>
              <a:gd name="T35" fmla="*/ 6 h 85"/>
              <a:gd name="T36" fmla="*/ 65 w 154"/>
              <a:gd name="T37" fmla="*/ 10 h 85"/>
              <a:gd name="T38" fmla="*/ 59 w 154"/>
              <a:gd name="T39" fmla="*/ 8 h 85"/>
              <a:gd name="T40" fmla="*/ 59 w 154"/>
              <a:gd name="T41" fmla="*/ 8 h 85"/>
              <a:gd name="T42" fmla="*/ 49 w 154"/>
              <a:gd name="T43" fmla="*/ 12 h 85"/>
              <a:gd name="T44" fmla="*/ 41 w 154"/>
              <a:gd name="T45" fmla="*/ 10 h 85"/>
              <a:gd name="T46" fmla="*/ 39 w 154"/>
              <a:gd name="T47" fmla="*/ 6 h 85"/>
              <a:gd name="T48" fmla="*/ 31 w 154"/>
              <a:gd name="T49" fmla="*/ 8 h 85"/>
              <a:gd name="T50" fmla="*/ 27 w 154"/>
              <a:gd name="T51" fmla="*/ 12 h 85"/>
              <a:gd name="T52" fmla="*/ 35 w 154"/>
              <a:gd name="T53" fmla="*/ 16 h 85"/>
              <a:gd name="T54" fmla="*/ 37 w 154"/>
              <a:gd name="T55" fmla="*/ 22 h 85"/>
              <a:gd name="T56" fmla="*/ 29 w 154"/>
              <a:gd name="T57" fmla="*/ 26 h 85"/>
              <a:gd name="T58" fmla="*/ 24 w 154"/>
              <a:gd name="T59" fmla="*/ 34 h 85"/>
              <a:gd name="T60" fmla="*/ 18 w 154"/>
              <a:gd name="T61" fmla="*/ 36 h 85"/>
              <a:gd name="T62" fmla="*/ 10 w 154"/>
              <a:gd name="T63" fmla="*/ 51 h 85"/>
              <a:gd name="T64" fmla="*/ 8 w 154"/>
              <a:gd name="T65" fmla="*/ 67 h 85"/>
              <a:gd name="T66" fmla="*/ 4 w 154"/>
              <a:gd name="T67" fmla="*/ 67 h 85"/>
              <a:gd name="T68" fmla="*/ 0 w 154"/>
              <a:gd name="T69" fmla="*/ 69 h 85"/>
              <a:gd name="T70" fmla="*/ 0 w 154"/>
              <a:gd name="T71" fmla="*/ 73 h 85"/>
              <a:gd name="T72" fmla="*/ 8 w 154"/>
              <a:gd name="T73" fmla="*/ 75 h 85"/>
              <a:gd name="T74" fmla="*/ 16 w 154"/>
              <a:gd name="T75" fmla="*/ 71 h 85"/>
              <a:gd name="T76" fmla="*/ 14 w 154"/>
              <a:gd name="T77" fmla="*/ 63 h 85"/>
              <a:gd name="T78" fmla="*/ 20 w 154"/>
              <a:gd name="T79" fmla="*/ 57 h 85"/>
              <a:gd name="T80" fmla="*/ 27 w 154"/>
              <a:gd name="T81" fmla="*/ 59 h 85"/>
              <a:gd name="T82" fmla="*/ 29 w 154"/>
              <a:gd name="T83" fmla="*/ 63 h 85"/>
              <a:gd name="T84" fmla="*/ 33 w 154"/>
              <a:gd name="T85" fmla="*/ 73 h 85"/>
              <a:gd name="T86" fmla="*/ 37 w 154"/>
              <a:gd name="T87" fmla="*/ 77 h 85"/>
              <a:gd name="T88" fmla="*/ 37 w 154"/>
              <a:gd name="T89" fmla="*/ 83 h 85"/>
              <a:gd name="T90" fmla="*/ 47 w 154"/>
              <a:gd name="T91" fmla="*/ 85 h 85"/>
              <a:gd name="T92" fmla="*/ 59 w 154"/>
              <a:gd name="T93" fmla="*/ 75 h 85"/>
              <a:gd name="T94" fmla="*/ 69 w 154"/>
              <a:gd name="T95" fmla="*/ 79 h 85"/>
              <a:gd name="T96" fmla="*/ 81 w 154"/>
              <a:gd name="T97" fmla="*/ 59 h 85"/>
              <a:gd name="T98" fmla="*/ 89 w 154"/>
              <a:gd name="T99" fmla="*/ 63 h 85"/>
              <a:gd name="T100" fmla="*/ 89 w 154"/>
              <a:gd name="T101" fmla="*/ 71 h 85"/>
              <a:gd name="T102" fmla="*/ 99 w 154"/>
              <a:gd name="T103" fmla="*/ 75 h 85"/>
              <a:gd name="T104" fmla="*/ 103 w 154"/>
              <a:gd name="T105" fmla="*/ 83 h 85"/>
              <a:gd name="T106" fmla="*/ 109 w 154"/>
              <a:gd name="T107" fmla="*/ 71 h 85"/>
              <a:gd name="T108" fmla="*/ 109 w 154"/>
              <a:gd name="T109" fmla="*/ 61 h 85"/>
              <a:gd name="T110" fmla="*/ 124 w 154"/>
              <a:gd name="T111" fmla="*/ 65 h 85"/>
              <a:gd name="T112" fmla="*/ 128 w 154"/>
              <a:gd name="T113" fmla="*/ 65 h 85"/>
              <a:gd name="T114" fmla="*/ 134 w 154"/>
              <a:gd name="T115" fmla="*/ 69 h 85"/>
              <a:gd name="T116" fmla="*/ 136 w 154"/>
              <a:gd name="T117" fmla="*/ 57 h 85"/>
              <a:gd name="T118" fmla="*/ 150 w 154"/>
              <a:gd name="T119" fmla="*/ 55 h 85"/>
              <a:gd name="T120" fmla="*/ 146 w 154"/>
              <a:gd name="T121" fmla="*/ 43 h 85"/>
              <a:gd name="T122" fmla="*/ 154 w 154"/>
              <a:gd name="T123" fmla="*/ 36 h 85"/>
              <a:gd name="T124" fmla="*/ 150 w 154"/>
              <a:gd name="T125"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85">
                <a:moveTo>
                  <a:pt x="150" y="30"/>
                </a:moveTo>
                <a:lnTo>
                  <a:pt x="146" y="30"/>
                </a:lnTo>
                <a:lnTo>
                  <a:pt x="140" y="36"/>
                </a:lnTo>
                <a:lnTo>
                  <a:pt x="132" y="30"/>
                </a:lnTo>
                <a:lnTo>
                  <a:pt x="122" y="30"/>
                </a:lnTo>
                <a:lnTo>
                  <a:pt x="122" y="22"/>
                </a:lnTo>
                <a:lnTo>
                  <a:pt x="118" y="20"/>
                </a:lnTo>
                <a:lnTo>
                  <a:pt x="116" y="10"/>
                </a:lnTo>
                <a:lnTo>
                  <a:pt x="107" y="6"/>
                </a:lnTo>
                <a:lnTo>
                  <a:pt x="103" y="4"/>
                </a:lnTo>
                <a:lnTo>
                  <a:pt x="99" y="4"/>
                </a:lnTo>
                <a:lnTo>
                  <a:pt x="95" y="6"/>
                </a:lnTo>
                <a:lnTo>
                  <a:pt x="89" y="6"/>
                </a:lnTo>
                <a:lnTo>
                  <a:pt x="87" y="0"/>
                </a:lnTo>
                <a:lnTo>
                  <a:pt x="81" y="2"/>
                </a:lnTo>
                <a:lnTo>
                  <a:pt x="81" y="6"/>
                </a:lnTo>
                <a:lnTo>
                  <a:pt x="79" y="10"/>
                </a:lnTo>
                <a:lnTo>
                  <a:pt x="71" y="6"/>
                </a:lnTo>
                <a:lnTo>
                  <a:pt x="65" y="10"/>
                </a:lnTo>
                <a:lnTo>
                  <a:pt x="59" y="8"/>
                </a:lnTo>
                <a:lnTo>
                  <a:pt x="59" y="8"/>
                </a:lnTo>
                <a:lnTo>
                  <a:pt x="49" y="12"/>
                </a:lnTo>
                <a:lnTo>
                  <a:pt x="41" y="10"/>
                </a:lnTo>
                <a:lnTo>
                  <a:pt x="39" y="6"/>
                </a:lnTo>
                <a:lnTo>
                  <a:pt x="31" y="8"/>
                </a:lnTo>
                <a:lnTo>
                  <a:pt x="27" y="12"/>
                </a:lnTo>
                <a:lnTo>
                  <a:pt x="35" y="16"/>
                </a:lnTo>
                <a:lnTo>
                  <a:pt x="37" y="22"/>
                </a:lnTo>
                <a:lnTo>
                  <a:pt x="29" y="26"/>
                </a:lnTo>
                <a:lnTo>
                  <a:pt x="24" y="34"/>
                </a:lnTo>
                <a:lnTo>
                  <a:pt x="18" y="36"/>
                </a:lnTo>
                <a:lnTo>
                  <a:pt x="10" y="51"/>
                </a:lnTo>
                <a:lnTo>
                  <a:pt x="8" y="67"/>
                </a:lnTo>
                <a:lnTo>
                  <a:pt x="4" y="67"/>
                </a:lnTo>
                <a:lnTo>
                  <a:pt x="0" y="69"/>
                </a:lnTo>
                <a:lnTo>
                  <a:pt x="0" y="73"/>
                </a:lnTo>
                <a:lnTo>
                  <a:pt x="8" y="75"/>
                </a:lnTo>
                <a:lnTo>
                  <a:pt x="16" y="71"/>
                </a:lnTo>
                <a:lnTo>
                  <a:pt x="14" y="63"/>
                </a:lnTo>
                <a:lnTo>
                  <a:pt x="20" y="57"/>
                </a:lnTo>
                <a:lnTo>
                  <a:pt x="27" y="59"/>
                </a:lnTo>
                <a:lnTo>
                  <a:pt x="29" y="63"/>
                </a:lnTo>
                <a:lnTo>
                  <a:pt x="33" y="73"/>
                </a:lnTo>
                <a:lnTo>
                  <a:pt x="37" y="77"/>
                </a:lnTo>
                <a:lnTo>
                  <a:pt x="37" y="83"/>
                </a:lnTo>
                <a:lnTo>
                  <a:pt x="47" y="85"/>
                </a:lnTo>
                <a:lnTo>
                  <a:pt x="59" y="75"/>
                </a:lnTo>
                <a:lnTo>
                  <a:pt x="69" y="79"/>
                </a:lnTo>
                <a:lnTo>
                  <a:pt x="81" y="59"/>
                </a:lnTo>
                <a:lnTo>
                  <a:pt x="89" y="63"/>
                </a:lnTo>
                <a:lnTo>
                  <a:pt x="89" y="71"/>
                </a:lnTo>
                <a:lnTo>
                  <a:pt x="99" y="75"/>
                </a:lnTo>
                <a:lnTo>
                  <a:pt x="103" y="83"/>
                </a:lnTo>
                <a:lnTo>
                  <a:pt x="109" y="71"/>
                </a:lnTo>
                <a:lnTo>
                  <a:pt x="109" y="61"/>
                </a:lnTo>
                <a:lnTo>
                  <a:pt x="124" y="65"/>
                </a:lnTo>
                <a:lnTo>
                  <a:pt x="128" y="65"/>
                </a:lnTo>
                <a:lnTo>
                  <a:pt x="134" y="69"/>
                </a:lnTo>
                <a:lnTo>
                  <a:pt x="136" y="57"/>
                </a:lnTo>
                <a:lnTo>
                  <a:pt x="150" y="55"/>
                </a:lnTo>
                <a:lnTo>
                  <a:pt x="146" y="43"/>
                </a:lnTo>
                <a:lnTo>
                  <a:pt x="154" y="36"/>
                </a:lnTo>
                <a:lnTo>
                  <a:pt x="150" y="3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55">
            <a:extLst>
              <a:ext uri="{FF2B5EF4-FFF2-40B4-BE49-F238E27FC236}">
                <a16:creationId xmlns:a16="http://schemas.microsoft.com/office/drawing/2014/main" id="{B761F996-A7B1-D43E-DA4C-C52F4011C802}"/>
              </a:ext>
            </a:extLst>
          </p:cNvPr>
          <p:cNvSpPr>
            <a:spLocks/>
          </p:cNvSpPr>
          <p:nvPr/>
        </p:nvSpPr>
        <p:spPr bwMode="auto">
          <a:xfrm>
            <a:off x="21232438" y="7000876"/>
            <a:ext cx="12700" cy="4764"/>
          </a:xfrm>
          <a:custGeom>
            <a:avLst/>
            <a:gdLst>
              <a:gd name="T0" fmla="*/ 2 w 4"/>
              <a:gd name="T1" fmla="*/ 2 h 2"/>
              <a:gd name="T2" fmla="*/ 4 w 4"/>
              <a:gd name="T3" fmla="*/ 0 h 2"/>
              <a:gd name="T4" fmla="*/ 0 w 4"/>
              <a:gd name="T5" fmla="*/ 1 h 2"/>
              <a:gd name="T6" fmla="*/ 2 w 4"/>
              <a:gd name="T7" fmla="*/ 2 h 2"/>
            </a:gdLst>
            <a:ahLst/>
            <a:cxnLst>
              <a:cxn ang="0">
                <a:pos x="T0" y="T1"/>
              </a:cxn>
              <a:cxn ang="0">
                <a:pos x="T2" y="T3"/>
              </a:cxn>
              <a:cxn ang="0">
                <a:pos x="T4" y="T5"/>
              </a:cxn>
              <a:cxn ang="0">
                <a:pos x="T6" y="T7"/>
              </a:cxn>
            </a:cxnLst>
            <a:rect l="0" t="0" r="r" b="b"/>
            <a:pathLst>
              <a:path w="4" h="2">
                <a:moveTo>
                  <a:pt x="2" y="2"/>
                </a:moveTo>
                <a:cubicBezTo>
                  <a:pt x="3" y="1"/>
                  <a:pt x="3" y="0"/>
                  <a:pt x="4" y="0"/>
                </a:cubicBezTo>
                <a:cubicBezTo>
                  <a:pt x="3" y="0"/>
                  <a:pt x="1" y="0"/>
                  <a:pt x="0" y="1"/>
                </a:cubicBezTo>
                <a:cubicBezTo>
                  <a:pt x="1" y="1"/>
                  <a:pt x="2" y="2"/>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56">
            <a:extLst>
              <a:ext uri="{FF2B5EF4-FFF2-40B4-BE49-F238E27FC236}">
                <a16:creationId xmlns:a16="http://schemas.microsoft.com/office/drawing/2014/main" id="{A5F6C17B-B867-6487-7143-B7F93CEC1E49}"/>
              </a:ext>
            </a:extLst>
          </p:cNvPr>
          <p:cNvSpPr>
            <a:spLocks/>
          </p:cNvSpPr>
          <p:nvPr/>
        </p:nvSpPr>
        <p:spPr bwMode="auto">
          <a:xfrm>
            <a:off x="21065751" y="6959601"/>
            <a:ext cx="9526" cy="6350"/>
          </a:xfrm>
          <a:custGeom>
            <a:avLst/>
            <a:gdLst>
              <a:gd name="T0" fmla="*/ 0 w 3"/>
              <a:gd name="T1" fmla="*/ 2 h 2"/>
              <a:gd name="T2" fmla="*/ 0 w 3"/>
              <a:gd name="T3" fmla="*/ 2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0" y="2"/>
                  <a:pt x="0" y="2"/>
                </a:cubicBezTo>
                <a:cubicBezTo>
                  <a:pt x="1" y="1"/>
                  <a:pt x="2" y="1"/>
                  <a:pt x="3" y="0"/>
                </a:cubicBezTo>
                <a:cubicBezTo>
                  <a:pt x="2" y="1"/>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57">
            <a:extLst>
              <a:ext uri="{FF2B5EF4-FFF2-40B4-BE49-F238E27FC236}">
                <a16:creationId xmlns:a16="http://schemas.microsoft.com/office/drawing/2014/main" id="{D97CB3D2-7CEB-8134-C278-AFE8315B1495}"/>
              </a:ext>
            </a:extLst>
          </p:cNvPr>
          <p:cNvSpPr>
            <a:spLocks/>
          </p:cNvSpPr>
          <p:nvPr/>
        </p:nvSpPr>
        <p:spPr bwMode="auto">
          <a:xfrm>
            <a:off x="21245138" y="6997700"/>
            <a:ext cx="3176" cy="3176"/>
          </a:xfrm>
          <a:custGeom>
            <a:avLst/>
            <a:gdLst>
              <a:gd name="T0" fmla="*/ 0 w 1"/>
              <a:gd name="T1" fmla="*/ 1 h 1"/>
              <a:gd name="T2" fmla="*/ 1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1"/>
                  <a:pt x="1" y="1"/>
                  <a:pt x="1" y="1"/>
                </a:cubicBezTo>
                <a:cubicBezTo>
                  <a:pt x="1" y="0"/>
                  <a:pt x="1" y="0"/>
                  <a:pt x="0" y="0"/>
                </a:cubicBezTo>
                <a:cubicBezTo>
                  <a:pt x="0" y="0"/>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58">
            <a:extLst>
              <a:ext uri="{FF2B5EF4-FFF2-40B4-BE49-F238E27FC236}">
                <a16:creationId xmlns:a16="http://schemas.microsoft.com/office/drawing/2014/main" id="{E58B5456-23AC-55F3-B2E6-30FDC92759BC}"/>
              </a:ext>
            </a:extLst>
          </p:cNvPr>
          <p:cNvSpPr>
            <a:spLocks/>
          </p:cNvSpPr>
          <p:nvPr/>
        </p:nvSpPr>
        <p:spPr bwMode="auto">
          <a:xfrm>
            <a:off x="21040351" y="6721477"/>
            <a:ext cx="619126" cy="692150"/>
          </a:xfrm>
          <a:custGeom>
            <a:avLst/>
            <a:gdLst>
              <a:gd name="T0" fmla="*/ 161 w 197"/>
              <a:gd name="T1" fmla="*/ 121 h 221"/>
              <a:gd name="T2" fmla="*/ 154 w 197"/>
              <a:gd name="T3" fmla="*/ 110 h 221"/>
              <a:gd name="T4" fmla="*/ 130 w 197"/>
              <a:gd name="T5" fmla="*/ 100 h 221"/>
              <a:gd name="T6" fmla="*/ 106 w 197"/>
              <a:gd name="T7" fmla="*/ 69 h 221"/>
              <a:gd name="T8" fmla="*/ 92 w 197"/>
              <a:gd name="T9" fmla="*/ 52 h 221"/>
              <a:gd name="T10" fmla="*/ 96 w 197"/>
              <a:gd name="T11" fmla="*/ 37 h 221"/>
              <a:gd name="T12" fmla="*/ 109 w 197"/>
              <a:gd name="T13" fmla="*/ 35 h 221"/>
              <a:gd name="T14" fmla="*/ 111 w 197"/>
              <a:gd name="T15" fmla="*/ 30 h 221"/>
              <a:gd name="T16" fmla="*/ 112 w 197"/>
              <a:gd name="T17" fmla="*/ 22 h 221"/>
              <a:gd name="T18" fmla="*/ 114 w 197"/>
              <a:gd name="T19" fmla="*/ 12 h 221"/>
              <a:gd name="T20" fmla="*/ 107 w 197"/>
              <a:gd name="T21" fmla="*/ 11 h 221"/>
              <a:gd name="T22" fmla="*/ 88 w 197"/>
              <a:gd name="T23" fmla="*/ 4 h 221"/>
              <a:gd name="T24" fmla="*/ 82 w 197"/>
              <a:gd name="T25" fmla="*/ 1 h 221"/>
              <a:gd name="T26" fmla="*/ 69 w 197"/>
              <a:gd name="T27" fmla="*/ 5 h 221"/>
              <a:gd name="T28" fmla="*/ 60 w 197"/>
              <a:gd name="T29" fmla="*/ 7 h 221"/>
              <a:gd name="T30" fmla="*/ 55 w 197"/>
              <a:gd name="T31" fmla="*/ 14 h 221"/>
              <a:gd name="T32" fmla="*/ 51 w 197"/>
              <a:gd name="T33" fmla="*/ 18 h 221"/>
              <a:gd name="T34" fmla="*/ 41 w 197"/>
              <a:gd name="T35" fmla="*/ 16 h 221"/>
              <a:gd name="T36" fmla="*/ 38 w 197"/>
              <a:gd name="T37" fmla="*/ 27 h 221"/>
              <a:gd name="T38" fmla="*/ 31 w 197"/>
              <a:gd name="T39" fmla="*/ 21 h 221"/>
              <a:gd name="T40" fmla="*/ 27 w 197"/>
              <a:gd name="T41" fmla="*/ 15 h 221"/>
              <a:gd name="T42" fmla="*/ 16 w 197"/>
              <a:gd name="T43" fmla="*/ 23 h 221"/>
              <a:gd name="T44" fmla="*/ 5 w 197"/>
              <a:gd name="T45" fmla="*/ 27 h 221"/>
              <a:gd name="T46" fmla="*/ 5 w 197"/>
              <a:gd name="T47" fmla="*/ 33 h 221"/>
              <a:gd name="T48" fmla="*/ 7 w 197"/>
              <a:gd name="T49" fmla="*/ 41 h 221"/>
              <a:gd name="T50" fmla="*/ 0 w 197"/>
              <a:gd name="T51" fmla="*/ 45 h 221"/>
              <a:gd name="T52" fmla="*/ 5 w 197"/>
              <a:gd name="T53" fmla="*/ 58 h 221"/>
              <a:gd name="T54" fmla="*/ 16 w 197"/>
              <a:gd name="T55" fmla="*/ 62 h 221"/>
              <a:gd name="T56" fmla="*/ 16 w 197"/>
              <a:gd name="T57" fmla="*/ 73 h 221"/>
              <a:gd name="T58" fmla="*/ 21 w 197"/>
              <a:gd name="T59" fmla="*/ 71 h 221"/>
              <a:gd name="T60" fmla="*/ 45 w 197"/>
              <a:gd name="T61" fmla="*/ 62 h 221"/>
              <a:gd name="T62" fmla="*/ 66 w 197"/>
              <a:gd name="T63" fmla="*/ 89 h 221"/>
              <a:gd name="T64" fmla="*/ 111 w 197"/>
              <a:gd name="T65" fmla="*/ 126 h 221"/>
              <a:gd name="T66" fmla="*/ 148 w 197"/>
              <a:gd name="T67" fmla="*/ 152 h 221"/>
              <a:gd name="T68" fmla="*/ 158 w 197"/>
              <a:gd name="T69" fmla="*/ 172 h 221"/>
              <a:gd name="T70" fmla="*/ 146 w 197"/>
              <a:gd name="T71" fmla="*/ 188 h 221"/>
              <a:gd name="T72" fmla="*/ 103 w 197"/>
              <a:gd name="T73" fmla="*/ 193 h 221"/>
              <a:gd name="T74" fmla="*/ 102 w 197"/>
              <a:gd name="T75" fmla="*/ 200 h 221"/>
              <a:gd name="T76" fmla="*/ 140 w 197"/>
              <a:gd name="T77" fmla="*/ 221 h 221"/>
              <a:gd name="T78" fmla="*/ 147 w 197"/>
              <a:gd name="T79" fmla="*/ 212 h 221"/>
              <a:gd name="T80" fmla="*/ 154 w 197"/>
              <a:gd name="T81" fmla="*/ 197 h 221"/>
              <a:gd name="T82" fmla="*/ 174 w 197"/>
              <a:gd name="T83" fmla="*/ 173 h 221"/>
              <a:gd name="T84" fmla="*/ 170 w 197"/>
              <a:gd name="T85" fmla="*/ 156 h 221"/>
              <a:gd name="T86" fmla="*/ 181 w 197"/>
              <a:gd name="T87" fmla="*/ 144 h 221"/>
              <a:gd name="T88" fmla="*/ 194 w 197"/>
              <a:gd name="T89" fmla="*/ 15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221">
                <a:moveTo>
                  <a:pt x="194" y="140"/>
                </a:moveTo>
                <a:cubicBezTo>
                  <a:pt x="183" y="134"/>
                  <a:pt x="174" y="124"/>
                  <a:pt x="161" y="121"/>
                </a:cubicBezTo>
                <a:cubicBezTo>
                  <a:pt x="157" y="120"/>
                  <a:pt x="156" y="117"/>
                  <a:pt x="156" y="114"/>
                </a:cubicBezTo>
                <a:cubicBezTo>
                  <a:pt x="156" y="112"/>
                  <a:pt x="155" y="111"/>
                  <a:pt x="154" y="110"/>
                </a:cubicBezTo>
                <a:cubicBezTo>
                  <a:pt x="151" y="110"/>
                  <a:pt x="149" y="109"/>
                  <a:pt x="146" y="109"/>
                </a:cubicBezTo>
                <a:cubicBezTo>
                  <a:pt x="139" y="109"/>
                  <a:pt x="134" y="105"/>
                  <a:pt x="130" y="100"/>
                </a:cubicBezTo>
                <a:cubicBezTo>
                  <a:pt x="127" y="97"/>
                  <a:pt x="123" y="93"/>
                  <a:pt x="121" y="89"/>
                </a:cubicBezTo>
                <a:cubicBezTo>
                  <a:pt x="118" y="80"/>
                  <a:pt x="112" y="75"/>
                  <a:pt x="106" y="69"/>
                </a:cubicBezTo>
                <a:cubicBezTo>
                  <a:pt x="103" y="67"/>
                  <a:pt x="100" y="66"/>
                  <a:pt x="97" y="63"/>
                </a:cubicBezTo>
                <a:cubicBezTo>
                  <a:pt x="94" y="61"/>
                  <a:pt x="92" y="57"/>
                  <a:pt x="92" y="52"/>
                </a:cubicBezTo>
                <a:cubicBezTo>
                  <a:pt x="93" y="49"/>
                  <a:pt x="93" y="46"/>
                  <a:pt x="93" y="42"/>
                </a:cubicBezTo>
                <a:cubicBezTo>
                  <a:pt x="93" y="40"/>
                  <a:pt x="95" y="38"/>
                  <a:pt x="96" y="37"/>
                </a:cubicBezTo>
                <a:cubicBezTo>
                  <a:pt x="99" y="36"/>
                  <a:pt x="103" y="34"/>
                  <a:pt x="106" y="33"/>
                </a:cubicBezTo>
                <a:cubicBezTo>
                  <a:pt x="107" y="33"/>
                  <a:pt x="109" y="34"/>
                  <a:pt x="109" y="35"/>
                </a:cubicBezTo>
                <a:cubicBezTo>
                  <a:pt x="109" y="35"/>
                  <a:pt x="109" y="35"/>
                  <a:pt x="109" y="35"/>
                </a:cubicBezTo>
                <a:cubicBezTo>
                  <a:pt x="111" y="30"/>
                  <a:pt x="111" y="30"/>
                  <a:pt x="111" y="30"/>
                </a:cubicBezTo>
                <a:cubicBezTo>
                  <a:pt x="110" y="25"/>
                  <a:pt x="110" y="25"/>
                  <a:pt x="110" y="25"/>
                </a:cubicBezTo>
                <a:cubicBezTo>
                  <a:pt x="112" y="22"/>
                  <a:pt x="112" y="22"/>
                  <a:pt x="112" y="22"/>
                </a:cubicBezTo>
                <a:cubicBezTo>
                  <a:pt x="111" y="19"/>
                  <a:pt x="111" y="19"/>
                  <a:pt x="111" y="19"/>
                </a:cubicBezTo>
                <a:cubicBezTo>
                  <a:pt x="114" y="12"/>
                  <a:pt x="114" y="12"/>
                  <a:pt x="114" y="12"/>
                </a:cubicBezTo>
                <a:cubicBezTo>
                  <a:pt x="112" y="10"/>
                  <a:pt x="112" y="10"/>
                  <a:pt x="112" y="10"/>
                </a:cubicBezTo>
                <a:cubicBezTo>
                  <a:pt x="107" y="11"/>
                  <a:pt x="107" y="11"/>
                  <a:pt x="107" y="11"/>
                </a:cubicBezTo>
                <a:cubicBezTo>
                  <a:pt x="95" y="9"/>
                  <a:pt x="95" y="9"/>
                  <a:pt x="95" y="9"/>
                </a:cubicBezTo>
                <a:cubicBezTo>
                  <a:pt x="88" y="4"/>
                  <a:pt x="88" y="4"/>
                  <a:pt x="88" y="4"/>
                </a:cubicBezTo>
                <a:cubicBezTo>
                  <a:pt x="88" y="1"/>
                  <a:pt x="88" y="1"/>
                  <a:pt x="88" y="1"/>
                </a:cubicBezTo>
                <a:cubicBezTo>
                  <a:pt x="82" y="1"/>
                  <a:pt x="82" y="1"/>
                  <a:pt x="82" y="1"/>
                </a:cubicBezTo>
                <a:cubicBezTo>
                  <a:pt x="78" y="0"/>
                  <a:pt x="78" y="0"/>
                  <a:pt x="78" y="0"/>
                </a:cubicBezTo>
                <a:cubicBezTo>
                  <a:pt x="69" y="5"/>
                  <a:pt x="69" y="5"/>
                  <a:pt x="69" y="5"/>
                </a:cubicBezTo>
                <a:cubicBezTo>
                  <a:pt x="64" y="3"/>
                  <a:pt x="64" y="3"/>
                  <a:pt x="64" y="3"/>
                </a:cubicBezTo>
                <a:cubicBezTo>
                  <a:pt x="60" y="7"/>
                  <a:pt x="60" y="7"/>
                  <a:pt x="60" y="7"/>
                </a:cubicBezTo>
                <a:cubicBezTo>
                  <a:pt x="62" y="13"/>
                  <a:pt x="62" y="13"/>
                  <a:pt x="62" y="13"/>
                </a:cubicBezTo>
                <a:cubicBezTo>
                  <a:pt x="55" y="14"/>
                  <a:pt x="55" y="14"/>
                  <a:pt x="55" y="14"/>
                </a:cubicBezTo>
                <a:cubicBezTo>
                  <a:pt x="54" y="20"/>
                  <a:pt x="54" y="20"/>
                  <a:pt x="54" y="20"/>
                </a:cubicBezTo>
                <a:cubicBezTo>
                  <a:pt x="51" y="18"/>
                  <a:pt x="51" y="18"/>
                  <a:pt x="51" y="18"/>
                </a:cubicBezTo>
                <a:cubicBezTo>
                  <a:pt x="49" y="18"/>
                  <a:pt x="49" y="18"/>
                  <a:pt x="49" y="18"/>
                </a:cubicBezTo>
                <a:cubicBezTo>
                  <a:pt x="41" y="16"/>
                  <a:pt x="41" y="16"/>
                  <a:pt x="41" y="16"/>
                </a:cubicBezTo>
                <a:cubicBezTo>
                  <a:pt x="41" y="21"/>
                  <a:pt x="41" y="21"/>
                  <a:pt x="41" y="21"/>
                </a:cubicBezTo>
                <a:cubicBezTo>
                  <a:pt x="38" y="27"/>
                  <a:pt x="38" y="27"/>
                  <a:pt x="38" y="27"/>
                </a:cubicBezTo>
                <a:cubicBezTo>
                  <a:pt x="36" y="23"/>
                  <a:pt x="36" y="23"/>
                  <a:pt x="36" y="23"/>
                </a:cubicBezTo>
                <a:cubicBezTo>
                  <a:pt x="31" y="21"/>
                  <a:pt x="31" y="21"/>
                  <a:pt x="31" y="21"/>
                </a:cubicBezTo>
                <a:cubicBezTo>
                  <a:pt x="31" y="17"/>
                  <a:pt x="31" y="17"/>
                  <a:pt x="31" y="17"/>
                </a:cubicBezTo>
                <a:cubicBezTo>
                  <a:pt x="27" y="15"/>
                  <a:pt x="27" y="15"/>
                  <a:pt x="27" y="15"/>
                </a:cubicBezTo>
                <a:cubicBezTo>
                  <a:pt x="21" y="25"/>
                  <a:pt x="21" y="25"/>
                  <a:pt x="21" y="25"/>
                </a:cubicBezTo>
                <a:cubicBezTo>
                  <a:pt x="16" y="23"/>
                  <a:pt x="16" y="23"/>
                  <a:pt x="16" y="23"/>
                </a:cubicBezTo>
                <a:cubicBezTo>
                  <a:pt x="10" y="28"/>
                  <a:pt x="10" y="28"/>
                  <a:pt x="10" y="28"/>
                </a:cubicBezTo>
                <a:cubicBezTo>
                  <a:pt x="5" y="27"/>
                  <a:pt x="5" y="27"/>
                  <a:pt x="5" y="27"/>
                </a:cubicBezTo>
                <a:cubicBezTo>
                  <a:pt x="4" y="29"/>
                  <a:pt x="4" y="29"/>
                  <a:pt x="4" y="29"/>
                </a:cubicBezTo>
                <a:cubicBezTo>
                  <a:pt x="5" y="33"/>
                  <a:pt x="5" y="33"/>
                  <a:pt x="5" y="33"/>
                </a:cubicBezTo>
                <a:cubicBezTo>
                  <a:pt x="8" y="35"/>
                  <a:pt x="8" y="35"/>
                  <a:pt x="8" y="35"/>
                </a:cubicBezTo>
                <a:cubicBezTo>
                  <a:pt x="7" y="41"/>
                  <a:pt x="7" y="41"/>
                  <a:pt x="7" y="41"/>
                </a:cubicBezTo>
                <a:cubicBezTo>
                  <a:pt x="3" y="42"/>
                  <a:pt x="3" y="42"/>
                  <a:pt x="3" y="42"/>
                </a:cubicBezTo>
                <a:cubicBezTo>
                  <a:pt x="0" y="45"/>
                  <a:pt x="0" y="45"/>
                  <a:pt x="0" y="45"/>
                </a:cubicBezTo>
                <a:cubicBezTo>
                  <a:pt x="4" y="49"/>
                  <a:pt x="4" y="49"/>
                  <a:pt x="4" y="49"/>
                </a:cubicBezTo>
                <a:cubicBezTo>
                  <a:pt x="5" y="58"/>
                  <a:pt x="5" y="58"/>
                  <a:pt x="5" y="58"/>
                </a:cubicBezTo>
                <a:cubicBezTo>
                  <a:pt x="11" y="61"/>
                  <a:pt x="11" y="61"/>
                  <a:pt x="11" y="61"/>
                </a:cubicBezTo>
                <a:cubicBezTo>
                  <a:pt x="16" y="62"/>
                  <a:pt x="16" y="62"/>
                  <a:pt x="16" y="62"/>
                </a:cubicBezTo>
                <a:cubicBezTo>
                  <a:pt x="14" y="67"/>
                  <a:pt x="14" y="67"/>
                  <a:pt x="14" y="67"/>
                </a:cubicBezTo>
                <a:cubicBezTo>
                  <a:pt x="14" y="67"/>
                  <a:pt x="15" y="71"/>
                  <a:pt x="16" y="73"/>
                </a:cubicBezTo>
                <a:cubicBezTo>
                  <a:pt x="15" y="73"/>
                  <a:pt x="15" y="73"/>
                  <a:pt x="15" y="74"/>
                </a:cubicBezTo>
                <a:cubicBezTo>
                  <a:pt x="17" y="72"/>
                  <a:pt x="19" y="71"/>
                  <a:pt x="21" y="71"/>
                </a:cubicBezTo>
                <a:cubicBezTo>
                  <a:pt x="24" y="70"/>
                  <a:pt x="26" y="68"/>
                  <a:pt x="28" y="66"/>
                </a:cubicBezTo>
                <a:cubicBezTo>
                  <a:pt x="33" y="60"/>
                  <a:pt x="38" y="60"/>
                  <a:pt x="45" y="62"/>
                </a:cubicBezTo>
                <a:cubicBezTo>
                  <a:pt x="51" y="64"/>
                  <a:pt x="56" y="68"/>
                  <a:pt x="58" y="74"/>
                </a:cubicBezTo>
                <a:cubicBezTo>
                  <a:pt x="61" y="79"/>
                  <a:pt x="63" y="84"/>
                  <a:pt x="66" y="89"/>
                </a:cubicBezTo>
                <a:cubicBezTo>
                  <a:pt x="74" y="96"/>
                  <a:pt x="83" y="104"/>
                  <a:pt x="91" y="113"/>
                </a:cubicBezTo>
                <a:cubicBezTo>
                  <a:pt x="96" y="120"/>
                  <a:pt x="103" y="124"/>
                  <a:pt x="111" y="126"/>
                </a:cubicBezTo>
                <a:cubicBezTo>
                  <a:pt x="121" y="129"/>
                  <a:pt x="128" y="136"/>
                  <a:pt x="136" y="141"/>
                </a:cubicBezTo>
                <a:cubicBezTo>
                  <a:pt x="138" y="146"/>
                  <a:pt x="143" y="149"/>
                  <a:pt x="148" y="152"/>
                </a:cubicBezTo>
                <a:cubicBezTo>
                  <a:pt x="150" y="153"/>
                  <a:pt x="152" y="154"/>
                  <a:pt x="152" y="156"/>
                </a:cubicBezTo>
                <a:cubicBezTo>
                  <a:pt x="154" y="161"/>
                  <a:pt x="156" y="166"/>
                  <a:pt x="158" y="172"/>
                </a:cubicBezTo>
                <a:cubicBezTo>
                  <a:pt x="158" y="173"/>
                  <a:pt x="158" y="174"/>
                  <a:pt x="158" y="176"/>
                </a:cubicBezTo>
                <a:cubicBezTo>
                  <a:pt x="156" y="181"/>
                  <a:pt x="154" y="187"/>
                  <a:pt x="146" y="188"/>
                </a:cubicBezTo>
                <a:cubicBezTo>
                  <a:pt x="134" y="190"/>
                  <a:pt x="122" y="193"/>
                  <a:pt x="109" y="192"/>
                </a:cubicBezTo>
                <a:cubicBezTo>
                  <a:pt x="107" y="191"/>
                  <a:pt x="105" y="192"/>
                  <a:pt x="103" y="193"/>
                </a:cubicBezTo>
                <a:cubicBezTo>
                  <a:pt x="102" y="194"/>
                  <a:pt x="101" y="195"/>
                  <a:pt x="101" y="197"/>
                </a:cubicBezTo>
                <a:cubicBezTo>
                  <a:pt x="101" y="198"/>
                  <a:pt x="101" y="200"/>
                  <a:pt x="102" y="200"/>
                </a:cubicBezTo>
                <a:cubicBezTo>
                  <a:pt x="106" y="203"/>
                  <a:pt x="110" y="205"/>
                  <a:pt x="114" y="208"/>
                </a:cubicBezTo>
                <a:cubicBezTo>
                  <a:pt x="123" y="212"/>
                  <a:pt x="131" y="216"/>
                  <a:pt x="140" y="221"/>
                </a:cubicBezTo>
                <a:cubicBezTo>
                  <a:pt x="142" y="221"/>
                  <a:pt x="145" y="220"/>
                  <a:pt x="145" y="218"/>
                </a:cubicBezTo>
                <a:cubicBezTo>
                  <a:pt x="146" y="216"/>
                  <a:pt x="147" y="214"/>
                  <a:pt x="147" y="212"/>
                </a:cubicBezTo>
                <a:cubicBezTo>
                  <a:pt x="147" y="210"/>
                  <a:pt x="146" y="207"/>
                  <a:pt x="146" y="204"/>
                </a:cubicBezTo>
                <a:cubicBezTo>
                  <a:pt x="146" y="200"/>
                  <a:pt x="149" y="196"/>
                  <a:pt x="154" y="197"/>
                </a:cubicBezTo>
                <a:cubicBezTo>
                  <a:pt x="159" y="197"/>
                  <a:pt x="162" y="195"/>
                  <a:pt x="164" y="191"/>
                </a:cubicBezTo>
                <a:cubicBezTo>
                  <a:pt x="168" y="185"/>
                  <a:pt x="171" y="179"/>
                  <a:pt x="174" y="173"/>
                </a:cubicBezTo>
                <a:cubicBezTo>
                  <a:pt x="176" y="169"/>
                  <a:pt x="176" y="165"/>
                  <a:pt x="174" y="161"/>
                </a:cubicBezTo>
                <a:cubicBezTo>
                  <a:pt x="173" y="160"/>
                  <a:pt x="171" y="158"/>
                  <a:pt x="170" y="156"/>
                </a:cubicBezTo>
                <a:cubicBezTo>
                  <a:pt x="170" y="154"/>
                  <a:pt x="170" y="151"/>
                  <a:pt x="171" y="148"/>
                </a:cubicBezTo>
                <a:cubicBezTo>
                  <a:pt x="172" y="144"/>
                  <a:pt x="178" y="142"/>
                  <a:pt x="181" y="144"/>
                </a:cubicBezTo>
                <a:cubicBezTo>
                  <a:pt x="185" y="147"/>
                  <a:pt x="187" y="150"/>
                  <a:pt x="191" y="152"/>
                </a:cubicBezTo>
                <a:cubicBezTo>
                  <a:pt x="191" y="153"/>
                  <a:pt x="194" y="152"/>
                  <a:pt x="194" y="151"/>
                </a:cubicBezTo>
                <a:cubicBezTo>
                  <a:pt x="197" y="147"/>
                  <a:pt x="197" y="142"/>
                  <a:pt x="194" y="14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59">
            <a:extLst>
              <a:ext uri="{FF2B5EF4-FFF2-40B4-BE49-F238E27FC236}">
                <a16:creationId xmlns:a16="http://schemas.microsoft.com/office/drawing/2014/main" id="{6A231925-C2B8-9CDC-DE8E-E4A716AE4FC9}"/>
              </a:ext>
            </a:extLst>
          </p:cNvPr>
          <p:cNvSpPr>
            <a:spLocks/>
          </p:cNvSpPr>
          <p:nvPr/>
        </p:nvSpPr>
        <p:spPr bwMode="auto">
          <a:xfrm>
            <a:off x="21141950" y="7005639"/>
            <a:ext cx="55564" cy="95250"/>
          </a:xfrm>
          <a:custGeom>
            <a:avLst/>
            <a:gdLst>
              <a:gd name="T0" fmla="*/ 11 w 18"/>
              <a:gd name="T1" fmla="*/ 1 h 30"/>
              <a:gd name="T2" fmla="*/ 4 w 18"/>
              <a:gd name="T3" fmla="*/ 4 h 30"/>
              <a:gd name="T4" fmla="*/ 0 w 18"/>
              <a:gd name="T5" fmla="*/ 13 h 30"/>
              <a:gd name="T6" fmla="*/ 6 w 18"/>
              <a:gd name="T7" fmla="*/ 28 h 30"/>
              <a:gd name="T8" fmla="*/ 13 w 18"/>
              <a:gd name="T9" fmla="*/ 28 h 30"/>
              <a:gd name="T10" fmla="*/ 16 w 18"/>
              <a:gd name="T11" fmla="*/ 23 h 30"/>
              <a:gd name="T12" fmla="*/ 18 w 18"/>
              <a:gd name="T13" fmla="*/ 12 h 30"/>
              <a:gd name="T14" fmla="*/ 17 w 18"/>
              <a:gd name="T15" fmla="*/ 7 h 30"/>
              <a:gd name="T16" fmla="*/ 17 w 18"/>
              <a:gd name="T17" fmla="*/ 5 h 30"/>
              <a:gd name="T18" fmla="*/ 11 w 18"/>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0">
                <a:moveTo>
                  <a:pt x="11" y="1"/>
                </a:moveTo>
                <a:cubicBezTo>
                  <a:pt x="8" y="2"/>
                  <a:pt x="6" y="3"/>
                  <a:pt x="4" y="4"/>
                </a:cubicBezTo>
                <a:cubicBezTo>
                  <a:pt x="0" y="7"/>
                  <a:pt x="0" y="10"/>
                  <a:pt x="0" y="13"/>
                </a:cubicBezTo>
                <a:cubicBezTo>
                  <a:pt x="0" y="19"/>
                  <a:pt x="3" y="24"/>
                  <a:pt x="6" y="28"/>
                </a:cubicBezTo>
                <a:cubicBezTo>
                  <a:pt x="7" y="30"/>
                  <a:pt x="12" y="30"/>
                  <a:pt x="13" y="28"/>
                </a:cubicBezTo>
                <a:cubicBezTo>
                  <a:pt x="14" y="27"/>
                  <a:pt x="15" y="25"/>
                  <a:pt x="16" y="23"/>
                </a:cubicBezTo>
                <a:cubicBezTo>
                  <a:pt x="17" y="19"/>
                  <a:pt x="17" y="15"/>
                  <a:pt x="18" y="12"/>
                </a:cubicBezTo>
                <a:cubicBezTo>
                  <a:pt x="17" y="9"/>
                  <a:pt x="17" y="8"/>
                  <a:pt x="17" y="7"/>
                </a:cubicBezTo>
                <a:cubicBezTo>
                  <a:pt x="17" y="6"/>
                  <a:pt x="17" y="5"/>
                  <a:pt x="17" y="5"/>
                </a:cubicBezTo>
                <a:cubicBezTo>
                  <a:pt x="16" y="1"/>
                  <a:pt x="14" y="0"/>
                  <a:pt x="11"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160">
            <a:extLst>
              <a:ext uri="{FF2B5EF4-FFF2-40B4-BE49-F238E27FC236}">
                <a16:creationId xmlns:a16="http://schemas.microsoft.com/office/drawing/2014/main" id="{22B144AE-7E53-46A0-5A27-9A2A393058D5}"/>
              </a:ext>
            </a:extLst>
          </p:cNvPr>
          <p:cNvSpPr>
            <a:spLocks/>
          </p:cNvSpPr>
          <p:nvPr/>
        </p:nvSpPr>
        <p:spPr bwMode="auto">
          <a:xfrm>
            <a:off x="21126077" y="7104065"/>
            <a:ext cx="84138" cy="171450"/>
          </a:xfrm>
          <a:custGeom>
            <a:avLst/>
            <a:gdLst>
              <a:gd name="T0" fmla="*/ 26 w 27"/>
              <a:gd name="T1" fmla="*/ 21 h 55"/>
              <a:gd name="T2" fmla="*/ 26 w 27"/>
              <a:gd name="T3" fmla="*/ 15 h 55"/>
              <a:gd name="T4" fmla="*/ 10 w 27"/>
              <a:gd name="T5" fmla="*/ 6 h 55"/>
              <a:gd name="T6" fmla="*/ 3 w 27"/>
              <a:gd name="T7" fmla="*/ 11 h 55"/>
              <a:gd name="T8" fmla="*/ 1 w 27"/>
              <a:gd name="T9" fmla="*/ 16 h 55"/>
              <a:gd name="T10" fmla="*/ 4 w 27"/>
              <a:gd name="T11" fmla="*/ 40 h 55"/>
              <a:gd name="T12" fmla="*/ 22 w 27"/>
              <a:gd name="T13" fmla="*/ 48 h 55"/>
              <a:gd name="T14" fmla="*/ 26 w 27"/>
              <a:gd name="T15" fmla="*/ 42 h 55"/>
              <a:gd name="T16" fmla="*/ 26 w 27"/>
              <a:gd name="T17" fmla="*/ 29 h 55"/>
              <a:gd name="T18" fmla="*/ 27 w 27"/>
              <a:gd name="T19" fmla="*/ 29 h 55"/>
              <a:gd name="T20" fmla="*/ 26 w 27"/>
              <a:gd name="T21"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5">
                <a:moveTo>
                  <a:pt x="26" y="21"/>
                </a:moveTo>
                <a:cubicBezTo>
                  <a:pt x="26" y="19"/>
                  <a:pt x="26" y="17"/>
                  <a:pt x="26" y="15"/>
                </a:cubicBezTo>
                <a:cubicBezTo>
                  <a:pt x="25" y="8"/>
                  <a:pt x="18" y="0"/>
                  <a:pt x="10" y="6"/>
                </a:cubicBezTo>
                <a:cubicBezTo>
                  <a:pt x="8" y="8"/>
                  <a:pt x="5" y="9"/>
                  <a:pt x="3" y="11"/>
                </a:cubicBezTo>
                <a:cubicBezTo>
                  <a:pt x="1" y="12"/>
                  <a:pt x="0" y="14"/>
                  <a:pt x="1" y="16"/>
                </a:cubicBezTo>
                <a:cubicBezTo>
                  <a:pt x="4" y="24"/>
                  <a:pt x="4" y="32"/>
                  <a:pt x="4" y="40"/>
                </a:cubicBezTo>
                <a:cubicBezTo>
                  <a:pt x="5" y="53"/>
                  <a:pt x="11" y="55"/>
                  <a:pt x="22" y="48"/>
                </a:cubicBezTo>
                <a:cubicBezTo>
                  <a:pt x="24" y="47"/>
                  <a:pt x="26" y="45"/>
                  <a:pt x="26" y="42"/>
                </a:cubicBezTo>
                <a:cubicBezTo>
                  <a:pt x="26" y="38"/>
                  <a:pt x="26" y="33"/>
                  <a:pt x="26" y="29"/>
                </a:cubicBezTo>
                <a:cubicBezTo>
                  <a:pt x="27" y="29"/>
                  <a:pt x="27" y="29"/>
                  <a:pt x="27" y="29"/>
                </a:cubicBezTo>
                <a:cubicBezTo>
                  <a:pt x="26" y="27"/>
                  <a:pt x="26" y="24"/>
                  <a:pt x="26" y="2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61">
            <a:extLst>
              <a:ext uri="{FF2B5EF4-FFF2-40B4-BE49-F238E27FC236}">
                <a16:creationId xmlns:a16="http://schemas.microsoft.com/office/drawing/2014/main" id="{F48805F0-BAA0-72D3-7CC6-09706A3381EB}"/>
              </a:ext>
            </a:extLst>
          </p:cNvPr>
          <p:cNvSpPr>
            <a:spLocks/>
          </p:cNvSpPr>
          <p:nvPr/>
        </p:nvSpPr>
        <p:spPr bwMode="auto">
          <a:xfrm>
            <a:off x="21656300" y="6108700"/>
            <a:ext cx="144464" cy="76200"/>
          </a:xfrm>
          <a:custGeom>
            <a:avLst/>
            <a:gdLst>
              <a:gd name="T0" fmla="*/ 45 w 46"/>
              <a:gd name="T1" fmla="*/ 22 h 24"/>
              <a:gd name="T2" fmla="*/ 44 w 46"/>
              <a:gd name="T3" fmla="*/ 16 h 24"/>
              <a:gd name="T4" fmla="*/ 46 w 46"/>
              <a:gd name="T5" fmla="*/ 14 h 24"/>
              <a:gd name="T6" fmla="*/ 44 w 46"/>
              <a:gd name="T7" fmla="*/ 12 h 24"/>
              <a:gd name="T8" fmla="*/ 42 w 46"/>
              <a:gd name="T9" fmla="*/ 11 h 24"/>
              <a:gd name="T10" fmla="*/ 42 w 46"/>
              <a:gd name="T11" fmla="*/ 8 h 24"/>
              <a:gd name="T12" fmla="*/ 40 w 46"/>
              <a:gd name="T13" fmla="*/ 7 h 24"/>
              <a:gd name="T14" fmla="*/ 33 w 46"/>
              <a:gd name="T15" fmla="*/ 8 h 24"/>
              <a:gd name="T16" fmla="*/ 28 w 46"/>
              <a:gd name="T17" fmla="*/ 6 h 24"/>
              <a:gd name="T18" fmla="*/ 24 w 46"/>
              <a:gd name="T19" fmla="*/ 0 h 24"/>
              <a:gd name="T20" fmla="*/ 17 w 46"/>
              <a:gd name="T21" fmla="*/ 1 h 24"/>
              <a:gd name="T22" fmla="*/ 17 w 46"/>
              <a:gd name="T23" fmla="*/ 7 h 24"/>
              <a:gd name="T24" fmla="*/ 16 w 46"/>
              <a:gd name="T25" fmla="*/ 10 h 24"/>
              <a:gd name="T26" fmla="*/ 6 w 46"/>
              <a:gd name="T27" fmla="*/ 14 h 24"/>
              <a:gd name="T28" fmla="*/ 0 w 46"/>
              <a:gd name="T29" fmla="*/ 22 h 24"/>
              <a:gd name="T30" fmla="*/ 0 w 46"/>
              <a:gd name="T31" fmla="*/ 22 h 24"/>
              <a:gd name="T32" fmla="*/ 1 w 46"/>
              <a:gd name="T33" fmla="*/ 24 h 24"/>
              <a:gd name="T34" fmla="*/ 3 w 46"/>
              <a:gd name="T35" fmla="*/ 23 h 24"/>
              <a:gd name="T36" fmla="*/ 26 w 46"/>
              <a:gd name="T37" fmla="*/ 24 h 24"/>
              <a:gd name="T38" fmla="*/ 45 w 46"/>
              <a:gd name="T3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24">
                <a:moveTo>
                  <a:pt x="45" y="22"/>
                </a:moveTo>
                <a:cubicBezTo>
                  <a:pt x="44" y="16"/>
                  <a:pt x="44" y="16"/>
                  <a:pt x="44" y="16"/>
                </a:cubicBezTo>
                <a:cubicBezTo>
                  <a:pt x="46" y="14"/>
                  <a:pt x="46" y="14"/>
                  <a:pt x="46" y="14"/>
                </a:cubicBezTo>
                <a:cubicBezTo>
                  <a:pt x="44" y="12"/>
                  <a:pt x="44" y="12"/>
                  <a:pt x="44" y="12"/>
                </a:cubicBezTo>
                <a:cubicBezTo>
                  <a:pt x="42" y="11"/>
                  <a:pt x="42" y="11"/>
                  <a:pt x="42" y="11"/>
                </a:cubicBezTo>
                <a:cubicBezTo>
                  <a:pt x="42" y="8"/>
                  <a:pt x="42" y="8"/>
                  <a:pt x="42" y="8"/>
                </a:cubicBezTo>
                <a:cubicBezTo>
                  <a:pt x="40" y="7"/>
                  <a:pt x="40" y="7"/>
                  <a:pt x="40" y="7"/>
                </a:cubicBezTo>
                <a:cubicBezTo>
                  <a:pt x="33" y="8"/>
                  <a:pt x="33" y="8"/>
                  <a:pt x="33" y="8"/>
                </a:cubicBezTo>
                <a:cubicBezTo>
                  <a:pt x="28" y="6"/>
                  <a:pt x="28" y="6"/>
                  <a:pt x="28" y="6"/>
                </a:cubicBezTo>
                <a:cubicBezTo>
                  <a:pt x="24" y="0"/>
                  <a:pt x="24" y="0"/>
                  <a:pt x="24" y="0"/>
                </a:cubicBezTo>
                <a:cubicBezTo>
                  <a:pt x="17" y="1"/>
                  <a:pt x="17" y="1"/>
                  <a:pt x="17" y="1"/>
                </a:cubicBezTo>
                <a:cubicBezTo>
                  <a:pt x="17" y="3"/>
                  <a:pt x="17" y="5"/>
                  <a:pt x="17" y="7"/>
                </a:cubicBezTo>
                <a:cubicBezTo>
                  <a:pt x="18" y="8"/>
                  <a:pt x="17" y="10"/>
                  <a:pt x="16" y="10"/>
                </a:cubicBezTo>
                <a:cubicBezTo>
                  <a:pt x="12" y="12"/>
                  <a:pt x="9" y="13"/>
                  <a:pt x="6" y="14"/>
                </a:cubicBezTo>
                <a:cubicBezTo>
                  <a:pt x="2" y="15"/>
                  <a:pt x="1" y="18"/>
                  <a:pt x="0" y="22"/>
                </a:cubicBezTo>
                <a:cubicBezTo>
                  <a:pt x="0" y="22"/>
                  <a:pt x="0" y="22"/>
                  <a:pt x="0" y="22"/>
                </a:cubicBezTo>
                <a:cubicBezTo>
                  <a:pt x="1" y="24"/>
                  <a:pt x="1" y="24"/>
                  <a:pt x="1" y="24"/>
                </a:cubicBezTo>
                <a:cubicBezTo>
                  <a:pt x="3" y="23"/>
                  <a:pt x="3" y="23"/>
                  <a:pt x="3" y="23"/>
                </a:cubicBezTo>
                <a:cubicBezTo>
                  <a:pt x="26" y="24"/>
                  <a:pt x="26" y="24"/>
                  <a:pt x="26" y="24"/>
                </a:cubicBezTo>
                <a:lnTo>
                  <a:pt x="45" y="2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2">
            <a:extLst>
              <a:ext uri="{FF2B5EF4-FFF2-40B4-BE49-F238E27FC236}">
                <a16:creationId xmlns:a16="http://schemas.microsoft.com/office/drawing/2014/main" id="{4F426147-CBBC-2F31-E0EB-E34207917B79}"/>
              </a:ext>
            </a:extLst>
          </p:cNvPr>
          <p:cNvSpPr>
            <a:spLocks/>
          </p:cNvSpPr>
          <p:nvPr/>
        </p:nvSpPr>
        <p:spPr bwMode="auto">
          <a:xfrm>
            <a:off x="21292762" y="6448426"/>
            <a:ext cx="398464" cy="168276"/>
          </a:xfrm>
          <a:custGeom>
            <a:avLst/>
            <a:gdLst>
              <a:gd name="T0" fmla="*/ 243 w 251"/>
              <a:gd name="T1" fmla="*/ 65 h 106"/>
              <a:gd name="T2" fmla="*/ 231 w 251"/>
              <a:gd name="T3" fmla="*/ 69 h 106"/>
              <a:gd name="T4" fmla="*/ 219 w 251"/>
              <a:gd name="T5" fmla="*/ 57 h 106"/>
              <a:gd name="T6" fmla="*/ 187 w 251"/>
              <a:gd name="T7" fmla="*/ 37 h 106"/>
              <a:gd name="T8" fmla="*/ 168 w 251"/>
              <a:gd name="T9" fmla="*/ 35 h 106"/>
              <a:gd name="T10" fmla="*/ 160 w 251"/>
              <a:gd name="T11" fmla="*/ 31 h 106"/>
              <a:gd name="T12" fmla="*/ 140 w 251"/>
              <a:gd name="T13" fmla="*/ 23 h 106"/>
              <a:gd name="T14" fmla="*/ 144 w 251"/>
              <a:gd name="T15" fmla="*/ 35 h 106"/>
              <a:gd name="T16" fmla="*/ 136 w 251"/>
              <a:gd name="T17" fmla="*/ 35 h 106"/>
              <a:gd name="T18" fmla="*/ 132 w 251"/>
              <a:gd name="T19" fmla="*/ 25 h 106"/>
              <a:gd name="T20" fmla="*/ 130 w 251"/>
              <a:gd name="T21" fmla="*/ 11 h 106"/>
              <a:gd name="T22" fmla="*/ 118 w 251"/>
              <a:gd name="T23" fmla="*/ 8 h 106"/>
              <a:gd name="T24" fmla="*/ 106 w 251"/>
              <a:gd name="T25" fmla="*/ 2 h 106"/>
              <a:gd name="T26" fmla="*/ 96 w 251"/>
              <a:gd name="T27" fmla="*/ 2 h 106"/>
              <a:gd name="T28" fmla="*/ 91 w 251"/>
              <a:gd name="T29" fmla="*/ 0 h 106"/>
              <a:gd name="T30" fmla="*/ 85 w 251"/>
              <a:gd name="T31" fmla="*/ 0 h 106"/>
              <a:gd name="T32" fmla="*/ 69 w 251"/>
              <a:gd name="T33" fmla="*/ 0 h 106"/>
              <a:gd name="T34" fmla="*/ 63 w 251"/>
              <a:gd name="T35" fmla="*/ 9 h 106"/>
              <a:gd name="T36" fmla="*/ 47 w 251"/>
              <a:gd name="T37" fmla="*/ 8 h 106"/>
              <a:gd name="T38" fmla="*/ 35 w 251"/>
              <a:gd name="T39" fmla="*/ 15 h 106"/>
              <a:gd name="T40" fmla="*/ 23 w 251"/>
              <a:gd name="T41" fmla="*/ 23 h 106"/>
              <a:gd name="T42" fmla="*/ 4 w 251"/>
              <a:gd name="T43" fmla="*/ 27 h 106"/>
              <a:gd name="T44" fmla="*/ 0 w 251"/>
              <a:gd name="T45" fmla="*/ 33 h 106"/>
              <a:gd name="T46" fmla="*/ 15 w 251"/>
              <a:gd name="T47" fmla="*/ 51 h 106"/>
              <a:gd name="T48" fmla="*/ 19 w 251"/>
              <a:gd name="T49" fmla="*/ 67 h 106"/>
              <a:gd name="T50" fmla="*/ 57 w 251"/>
              <a:gd name="T51" fmla="*/ 96 h 106"/>
              <a:gd name="T52" fmla="*/ 79 w 251"/>
              <a:gd name="T53" fmla="*/ 106 h 106"/>
              <a:gd name="T54" fmla="*/ 91 w 251"/>
              <a:gd name="T55" fmla="*/ 102 h 106"/>
              <a:gd name="T56" fmla="*/ 94 w 251"/>
              <a:gd name="T57" fmla="*/ 94 h 106"/>
              <a:gd name="T58" fmla="*/ 104 w 251"/>
              <a:gd name="T59" fmla="*/ 93 h 106"/>
              <a:gd name="T60" fmla="*/ 124 w 251"/>
              <a:gd name="T61" fmla="*/ 96 h 106"/>
              <a:gd name="T62" fmla="*/ 142 w 251"/>
              <a:gd name="T63" fmla="*/ 96 h 106"/>
              <a:gd name="T64" fmla="*/ 164 w 251"/>
              <a:gd name="T65" fmla="*/ 104 h 106"/>
              <a:gd name="T66" fmla="*/ 179 w 251"/>
              <a:gd name="T67" fmla="*/ 98 h 106"/>
              <a:gd name="T68" fmla="*/ 195 w 251"/>
              <a:gd name="T69" fmla="*/ 96 h 106"/>
              <a:gd name="T70" fmla="*/ 219 w 251"/>
              <a:gd name="T71" fmla="*/ 85 h 106"/>
              <a:gd name="T72" fmla="*/ 235 w 251"/>
              <a:gd name="T73" fmla="*/ 79 h 106"/>
              <a:gd name="T74" fmla="*/ 249 w 251"/>
              <a:gd name="T75" fmla="*/ 6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 h="106">
                <a:moveTo>
                  <a:pt x="249" y="69"/>
                </a:moveTo>
                <a:lnTo>
                  <a:pt x="243" y="65"/>
                </a:lnTo>
                <a:lnTo>
                  <a:pt x="233" y="65"/>
                </a:lnTo>
                <a:lnTo>
                  <a:pt x="231" y="69"/>
                </a:lnTo>
                <a:lnTo>
                  <a:pt x="225" y="69"/>
                </a:lnTo>
                <a:lnTo>
                  <a:pt x="219" y="57"/>
                </a:lnTo>
                <a:lnTo>
                  <a:pt x="197" y="41"/>
                </a:lnTo>
                <a:lnTo>
                  <a:pt x="187" y="37"/>
                </a:lnTo>
                <a:lnTo>
                  <a:pt x="176" y="43"/>
                </a:lnTo>
                <a:lnTo>
                  <a:pt x="168" y="35"/>
                </a:lnTo>
                <a:lnTo>
                  <a:pt x="172" y="29"/>
                </a:lnTo>
                <a:lnTo>
                  <a:pt x="160" y="31"/>
                </a:lnTo>
                <a:lnTo>
                  <a:pt x="144" y="23"/>
                </a:lnTo>
                <a:lnTo>
                  <a:pt x="140" y="23"/>
                </a:lnTo>
                <a:lnTo>
                  <a:pt x="148" y="35"/>
                </a:lnTo>
                <a:lnTo>
                  <a:pt x="144" y="35"/>
                </a:lnTo>
                <a:lnTo>
                  <a:pt x="142" y="37"/>
                </a:lnTo>
                <a:lnTo>
                  <a:pt x="136" y="35"/>
                </a:lnTo>
                <a:lnTo>
                  <a:pt x="136" y="31"/>
                </a:lnTo>
                <a:lnTo>
                  <a:pt x="132" y="25"/>
                </a:lnTo>
                <a:lnTo>
                  <a:pt x="134" y="17"/>
                </a:lnTo>
                <a:lnTo>
                  <a:pt x="130" y="11"/>
                </a:lnTo>
                <a:lnTo>
                  <a:pt x="124" y="13"/>
                </a:lnTo>
                <a:lnTo>
                  <a:pt x="118" y="8"/>
                </a:lnTo>
                <a:lnTo>
                  <a:pt x="118" y="4"/>
                </a:lnTo>
                <a:lnTo>
                  <a:pt x="106" y="2"/>
                </a:lnTo>
                <a:lnTo>
                  <a:pt x="102" y="4"/>
                </a:lnTo>
                <a:lnTo>
                  <a:pt x="96" y="2"/>
                </a:lnTo>
                <a:lnTo>
                  <a:pt x="93" y="6"/>
                </a:lnTo>
                <a:lnTo>
                  <a:pt x="91" y="0"/>
                </a:lnTo>
                <a:lnTo>
                  <a:pt x="89" y="2"/>
                </a:lnTo>
                <a:lnTo>
                  <a:pt x="85" y="0"/>
                </a:lnTo>
                <a:lnTo>
                  <a:pt x="81" y="4"/>
                </a:lnTo>
                <a:lnTo>
                  <a:pt x="69" y="0"/>
                </a:lnTo>
                <a:lnTo>
                  <a:pt x="69" y="8"/>
                </a:lnTo>
                <a:lnTo>
                  <a:pt x="63" y="9"/>
                </a:lnTo>
                <a:lnTo>
                  <a:pt x="57" y="8"/>
                </a:lnTo>
                <a:lnTo>
                  <a:pt x="47" y="8"/>
                </a:lnTo>
                <a:lnTo>
                  <a:pt x="43" y="15"/>
                </a:lnTo>
                <a:lnTo>
                  <a:pt x="35" y="15"/>
                </a:lnTo>
                <a:lnTo>
                  <a:pt x="29" y="23"/>
                </a:lnTo>
                <a:lnTo>
                  <a:pt x="23" y="23"/>
                </a:lnTo>
                <a:lnTo>
                  <a:pt x="11" y="33"/>
                </a:lnTo>
                <a:lnTo>
                  <a:pt x="4" y="27"/>
                </a:lnTo>
                <a:lnTo>
                  <a:pt x="0" y="31"/>
                </a:lnTo>
                <a:lnTo>
                  <a:pt x="0" y="33"/>
                </a:lnTo>
                <a:lnTo>
                  <a:pt x="8" y="39"/>
                </a:lnTo>
                <a:lnTo>
                  <a:pt x="15" y="51"/>
                </a:lnTo>
                <a:lnTo>
                  <a:pt x="15" y="59"/>
                </a:lnTo>
                <a:lnTo>
                  <a:pt x="19" y="67"/>
                </a:lnTo>
                <a:lnTo>
                  <a:pt x="41" y="79"/>
                </a:lnTo>
                <a:lnTo>
                  <a:pt x="57" y="96"/>
                </a:lnTo>
                <a:lnTo>
                  <a:pt x="61" y="96"/>
                </a:lnTo>
                <a:lnTo>
                  <a:pt x="79" y="106"/>
                </a:lnTo>
                <a:lnTo>
                  <a:pt x="81" y="104"/>
                </a:lnTo>
                <a:lnTo>
                  <a:pt x="91" y="102"/>
                </a:lnTo>
                <a:lnTo>
                  <a:pt x="91" y="98"/>
                </a:lnTo>
                <a:lnTo>
                  <a:pt x="94" y="94"/>
                </a:lnTo>
                <a:lnTo>
                  <a:pt x="96" y="89"/>
                </a:lnTo>
                <a:lnTo>
                  <a:pt x="104" y="93"/>
                </a:lnTo>
                <a:lnTo>
                  <a:pt x="118" y="93"/>
                </a:lnTo>
                <a:lnTo>
                  <a:pt x="124" y="96"/>
                </a:lnTo>
                <a:lnTo>
                  <a:pt x="134" y="98"/>
                </a:lnTo>
                <a:lnTo>
                  <a:pt x="142" y="96"/>
                </a:lnTo>
                <a:lnTo>
                  <a:pt x="150" y="100"/>
                </a:lnTo>
                <a:lnTo>
                  <a:pt x="164" y="104"/>
                </a:lnTo>
                <a:lnTo>
                  <a:pt x="174" y="98"/>
                </a:lnTo>
                <a:lnTo>
                  <a:pt x="179" y="98"/>
                </a:lnTo>
                <a:lnTo>
                  <a:pt x="183" y="102"/>
                </a:lnTo>
                <a:lnTo>
                  <a:pt x="195" y="96"/>
                </a:lnTo>
                <a:lnTo>
                  <a:pt x="209" y="94"/>
                </a:lnTo>
                <a:lnTo>
                  <a:pt x="219" y="85"/>
                </a:lnTo>
                <a:lnTo>
                  <a:pt x="227" y="85"/>
                </a:lnTo>
                <a:lnTo>
                  <a:pt x="235" y="79"/>
                </a:lnTo>
                <a:lnTo>
                  <a:pt x="251" y="79"/>
                </a:lnTo>
                <a:lnTo>
                  <a:pt x="249" y="6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63">
            <a:extLst>
              <a:ext uri="{FF2B5EF4-FFF2-40B4-BE49-F238E27FC236}">
                <a16:creationId xmlns:a16="http://schemas.microsoft.com/office/drawing/2014/main" id="{BE390707-D41C-B734-B827-63156772D373}"/>
              </a:ext>
            </a:extLst>
          </p:cNvPr>
          <p:cNvSpPr>
            <a:spLocks/>
          </p:cNvSpPr>
          <p:nvPr/>
        </p:nvSpPr>
        <p:spPr bwMode="auto">
          <a:xfrm>
            <a:off x="21181639" y="6573839"/>
            <a:ext cx="374650" cy="196850"/>
          </a:xfrm>
          <a:custGeom>
            <a:avLst/>
            <a:gdLst>
              <a:gd name="T0" fmla="*/ 86 w 119"/>
              <a:gd name="T1" fmla="*/ 61 h 63"/>
              <a:gd name="T2" fmla="*/ 96 w 119"/>
              <a:gd name="T3" fmla="*/ 59 h 63"/>
              <a:gd name="T4" fmla="*/ 107 w 119"/>
              <a:gd name="T5" fmla="*/ 54 h 63"/>
              <a:gd name="T6" fmla="*/ 113 w 119"/>
              <a:gd name="T7" fmla="*/ 50 h 63"/>
              <a:gd name="T8" fmla="*/ 113 w 119"/>
              <a:gd name="T9" fmla="*/ 40 h 63"/>
              <a:gd name="T10" fmla="*/ 111 w 119"/>
              <a:gd name="T11" fmla="*/ 34 h 63"/>
              <a:gd name="T12" fmla="*/ 119 w 119"/>
              <a:gd name="T13" fmla="*/ 31 h 63"/>
              <a:gd name="T14" fmla="*/ 117 w 119"/>
              <a:gd name="T15" fmla="*/ 17 h 63"/>
              <a:gd name="T16" fmla="*/ 111 w 119"/>
              <a:gd name="T17" fmla="*/ 11 h 63"/>
              <a:gd name="T18" fmla="*/ 103 w 119"/>
              <a:gd name="T19" fmla="*/ 10 h 63"/>
              <a:gd name="T20" fmla="*/ 95 w 119"/>
              <a:gd name="T21" fmla="*/ 7 h 63"/>
              <a:gd name="T22" fmla="*/ 84 w 119"/>
              <a:gd name="T23" fmla="*/ 5 h 63"/>
              <a:gd name="T24" fmla="*/ 81 w 119"/>
              <a:gd name="T25" fmla="*/ 10 h 63"/>
              <a:gd name="T26" fmla="*/ 76 w 119"/>
              <a:gd name="T27" fmla="*/ 13 h 63"/>
              <a:gd name="T28" fmla="*/ 66 w 119"/>
              <a:gd name="T29" fmla="*/ 9 h 63"/>
              <a:gd name="T30" fmla="*/ 56 w 119"/>
              <a:gd name="T31" fmla="*/ 0 h 63"/>
              <a:gd name="T32" fmla="*/ 63 w 119"/>
              <a:gd name="T33" fmla="*/ 16 h 63"/>
              <a:gd name="T34" fmla="*/ 59 w 119"/>
              <a:gd name="T35" fmla="*/ 19 h 63"/>
              <a:gd name="T36" fmla="*/ 50 w 119"/>
              <a:gd name="T37" fmla="*/ 27 h 63"/>
              <a:gd name="T38" fmla="*/ 54 w 119"/>
              <a:gd name="T39" fmla="*/ 31 h 63"/>
              <a:gd name="T40" fmla="*/ 53 w 119"/>
              <a:gd name="T41" fmla="*/ 36 h 63"/>
              <a:gd name="T42" fmla="*/ 45 w 119"/>
              <a:gd name="T43" fmla="*/ 35 h 63"/>
              <a:gd name="T44" fmla="*/ 38 w 119"/>
              <a:gd name="T45" fmla="*/ 34 h 63"/>
              <a:gd name="T46" fmla="*/ 30 w 119"/>
              <a:gd name="T47" fmla="*/ 38 h 63"/>
              <a:gd name="T48" fmla="*/ 24 w 119"/>
              <a:gd name="T49" fmla="*/ 38 h 63"/>
              <a:gd name="T50" fmla="*/ 17 w 119"/>
              <a:gd name="T51" fmla="*/ 35 h 63"/>
              <a:gd name="T52" fmla="*/ 13 w 119"/>
              <a:gd name="T53" fmla="*/ 39 h 63"/>
              <a:gd name="T54" fmla="*/ 7 w 119"/>
              <a:gd name="T55" fmla="*/ 40 h 63"/>
              <a:gd name="T56" fmla="*/ 2 w 119"/>
              <a:gd name="T57" fmla="*/ 38 h 63"/>
              <a:gd name="T58" fmla="*/ 0 w 119"/>
              <a:gd name="T59" fmla="*/ 37 h 63"/>
              <a:gd name="T60" fmla="*/ 3 w 119"/>
              <a:gd name="T61" fmla="*/ 43 h 63"/>
              <a:gd name="T62" fmla="*/ 8 w 119"/>
              <a:gd name="T63" fmla="*/ 47 h 63"/>
              <a:gd name="T64" fmla="*/ 15 w 119"/>
              <a:gd name="T65" fmla="*/ 47 h 63"/>
              <a:gd name="T66" fmla="*/ 19 w 119"/>
              <a:gd name="T67" fmla="*/ 50 h 63"/>
              <a:gd name="T68" fmla="*/ 24 w 119"/>
              <a:gd name="T69" fmla="*/ 52 h 63"/>
              <a:gd name="T70" fmla="*/ 37 w 119"/>
              <a:gd name="T71" fmla="*/ 48 h 63"/>
              <a:gd name="T72" fmla="*/ 43 w 119"/>
              <a:gd name="T73" fmla="*/ 51 h 63"/>
              <a:gd name="T74" fmla="*/ 62 w 119"/>
              <a:gd name="T75" fmla="*/ 58 h 63"/>
              <a:gd name="T76" fmla="*/ 69 w 119"/>
              <a:gd name="T77" fmla="*/ 59 h 63"/>
              <a:gd name="T78" fmla="*/ 82 w 119"/>
              <a:gd name="T7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63">
                <a:moveTo>
                  <a:pt x="82" y="63"/>
                </a:moveTo>
                <a:cubicBezTo>
                  <a:pt x="86" y="61"/>
                  <a:pt x="86" y="61"/>
                  <a:pt x="86" y="61"/>
                </a:cubicBezTo>
                <a:cubicBezTo>
                  <a:pt x="90" y="61"/>
                  <a:pt x="90" y="61"/>
                  <a:pt x="90" y="61"/>
                </a:cubicBezTo>
                <a:cubicBezTo>
                  <a:pt x="96" y="59"/>
                  <a:pt x="96" y="59"/>
                  <a:pt x="96" y="59"/>
                </a:cubicBezTo>
                <a:cubicBezTo>
                  <a:pt x="98" y="59"/>
                  <a:pt x="98" y="59"/>
                  <a:pt x="98" y="59"/>
                </a:cubicBezTo>
                <a:cubicBezTo>
                  <a:pt x="107" y="54"/>
                  <a:pt x="107" y="54"/>
                  <a:pt x="107" y="54"/>
                </a:cubicBezTo>
                <a:cubicBezTo>
                  <a:pt x="110" y="54"/>
                  <a:pt x="110" y="54"/>
                  <a:pt x="110" y="54"/>
                </a:cubicBezTo>
                <a:cubicBezTo>
                  <a:pt x="113" y="50"/>
                  <a:pt x="113" y="50"/>
                  <a:pt x="113" y="50"/>
                </a:cubicBezTo>
                <a:cubicBezTo>
                  <a:pt x="111" y="47"/>
                  <a:pt x="111" y="47"/>
                  <a:pt x="111" y="47"/>
                </a:cubicBezTo>
                <a:cubicBezTo>
                  <a:pt x="113" y="40"/>
                  <a:pt x="113" y="40"/>
                  <a:pt x="113" y="40"/>
                </a:cubicBezTo>
                <a:cubicBezTo>
                  <a:pt x="110" y="36"/>
                  <a:pt x="110" y="36"/>
                  <a:pt x="110" y="36"/>
                </a:cubicBezTo>
                <a:cubicBezTo>
                  <a:pt x="111" y="34"/>
                  <a:pt x="111" y="34"/>
                  <a:pt x="111" y="34"/>
                </a:cubicBezTo>
                <a:cubicBezTo>
                  <a:pt x="118" y="34"/>
                  <a:pt x="118" y="34"/>
                  <a:pt x="118" y="34"/>
                </a:cubicBezTo>
                <a:cubicBezTo>
                  <a:pt x="119" y="31"/>
                  <a:pt x="119" y="31"/>
                  <a:pt x="119" y="31"/>
                </a:cubicBezTo>
                <a:cubicBezTo>
                  <a:pt x="118" y="25"/>
                  <a:pt x="118" y="25"/>
                  <a:pt x="118" y="25"/>
                </a:cubicBezTo>
                <a:cubicBezTo>
                  <a:pt x="117" y="17"/>
                  <a:pt x="117" y="17"/>
                  <a:pt x="117" y="17"/>
                </a:cubicBezTo>
                <a:cubicBezTo>
                  <a:pt x="118" y="13"/>
                  <a:pt x="118" y="13"/>
                  <a:pt x="118" y="13"/>
                </a:cubicBezTo>
                <a:cubicBezTo>
                  <a:pt x="111" y="11"/>
                  <a:pt x="111" y="11"/>
                  <a:pt x="111" y="11"/>
                </a:cubicBezTo>
                <a:cubicBezTo>
                  <a:pt x="107" y="9"/>
                  <a:pt x="107" y="9"/>
                  <a:pt x="107" y="9"/>
                </a:cubicBezTo>
                <a:cubicBezTo>
                  <a:pt x="103" y="10"/>
                  <a:pt x="103" y="10"/>
                  <a:pt x="103" y="10"/>
                </a:cubicBezTo>
                <a:cubicBezTo>
                  <a:pt x="98" y="9"/>
                  <a:pt x="98" y="9"/>
                  <a:pt x="98" y="9"/>
                </a:cubicBezTo>
                <a:cubicBezTo>
                  <a:pt x="95" y="7"/>
                  <a:pt x="95" y="7"/>
                  <a:pt x="95" y="7"/>
                </a:cubicBezTo>
                <a:cubicBezTo>
                  <a:pt x="88" y="7"/>
                  <a:pt x="88" y="7"/>
                  <a:pt x="88" y="7"/>
                </a:cubicBezTo>
                <a:cubicBezTo>
                  <a:pt x="84" y="5"/>
                  <a:pt x="84" y="5"/>
                  <a:pt x="84" y="5"/>
                </a:cubicBezTo>
                <a:cubicBezTo>
                  <a:pt x="83" y="8"/>
                  <a:pt x="83" y="8"/>
                  <a:pt x="83" y="8"/>
                </a:cubicBezTo>
                <a:cubicBezTo>
                  <a:pt x="81" y="10"/>
                  <a:pt x="81" y="10"/>
                  <a:pt x="81" y="10"/>
                </a:cubicBezTo>
                <a:cubicBezTo>
                  <a:pt x="81" y="12"/>
                  <a:pt x="81" y="12"/>
                  <a:pt x="81" y="12"/>
                </a:cubicBezTo>
                <a:cubicBezTo>
                  <a:pt x="76" y="13"/>
                  <a:pt x="76" y="13"/>
                  <a:pt x="76" y="13"/>
                </a:cubicBezTo>
                <a:cubicBezTo>
                  <a:pt x="75" y="14"/>
                  <a:pt x="75" y="14"/>
                  <a:pt x="75" y="14"/>
                </a:cubicBezTo>
                <a:cubicBezTo>
                  <a:pt x="66" y="9"/>
                  <a:pt x="66" y="9"/>
                  <a:pt x="66" y="9"/>
                </a:cubicBezTo>
                <a:cubicBezTo>
                  <a:pt x="64" y="9"/>
                  <a:pt x="64" y="9"/>
                  <a:pt x="64" y="9"/>
                </a:cubicBezTo>
                <a:cubicBezTo>
                  <a:pt x="56" y="0"/>
                  <a:pt x="56" y="0"/>
                  <a:pt x="56" y="0"/>
                </a:cubicBezTo>
                <a:cubicBezTo>
                  <a:pt x="64" y="10"/>
                  <a:pt x="64" y="10"/>
                  <a:pt x="64" y="10"/>
                </a:cubicBezTo>
                <a:cubicBezTo>
                  <a:pt x="63" y="16"/>
                  <a:pt x="63" y="16"/>
                  <a:pt x="63" y="16"/>
                </a:cubicBezTo>
                <a:cubicBezTo>
                  <a:pt x="61" y="16"/>
                  <a:pt x="61" y="16"/>
                  <a:pt x="61" y="16"/>
                </a:cubicBezTo>
                <a:cubicBezTo>
                  <a:pt x="59" y="19"/>
                  <a:pt x="59" y="19"/>
                  <a:pt x="59" y="19"/>
                </a:cubicBezTo>
                <a:cubicBezTo>
                  <a:pt x="54" y="22"/>
                  <a:pt x="54" y="22"/>
                  <a:pt x="54" y="22"/>
                </a:cubicBezTo>
                <a:cubicBezTo>
                  <a:pt x="50" y="27"/>
                  <a:pt x="50" y="27"/>
                  <a:pt x="50" y="27"/>
                </a:cubicBezTo>
                <a:cubicBezTo>
                  <a:pt x="50" y="29"/>
                  <a:pt x="50" y="29"/>
                  <a:pt x="50" y="29"/>
                </a:cubicBezTo>
                <a:cubicBezTo>
                  <a:pt x="54" y="31"/>
                  <a:pt x="54" y="31"/>
                  <a:pt x="54" y="31"/>
                </a:cubicBezTo>
                <a:cubicBezTo>
                  <a:pt x="55" y="34"/>
                  <a:pt x="55" y="34"/>
                  <a:pt x="55" y="34"/>
                </a:cubicBezTo>
                <a:cubicBezTo>
                  <a:pt x="53" y="36"/>
                  <a:pt x="53" y="36"/>
                  <a:pt x="53" y="36"/>
                </a:cubicBezTo>
                <a:cubicBezTo>
                  <a:pt x="49" y="33"/>
                  <a:pt x="49" y="33"/>
                  <a:pt x="49" y="33"/>
                </a:cubicBezTo>
                <a:cubicBezTo>
                  <a:pt x="45" y="35"/>
                  <a:pt x="45" y="35"/>
                  <a:pt x="45" y="35"/>
                </a:cubicBezTo>
                <a:cubicBezTo>
                  <a:pt x="41" y="34"/>
                  <a:pt x="41" y="34"/>
                  <a:pt x="41" y="34"/>
                </a:cubicBezTo>
                <a:cubicBezTo>
                  <a:pt x="38" y="34"/>
                  <a:pt x="38" y="34"/>
                  <a:pt x="38" y="34"/>
                </a:cubicBezTo>
                <a:cubicBezTo>
                  <a:pt x="33" y="38"/>
                  <a:pt x="33" y="38"/>
                  <a:pt x="33" y="38"/>
                </a:cubicBezTo>
                <a:cubicBezTo>
                  <a:pt x="33" y="38"/>
                  <a:pt x="30" y="38"/>
                  <a:pt x="30" y="38"/>
                </a:cubicBezTo>
                <a:cubicBezTo>
                  <a:pt x="29" y="38"/>
                  <a:pt x="27" y="37"/>
                  <a:pt x="27" y="37"/>
                </a:cubicBezTo>
                <a:cubicBezTo>
                  <a:pt x="24" y="38"/>
                  <a:pt x="24" y="38"/>
                  <a:pt x="24" y="38"/>
                </a:cubicBezTo>
                <a:cubicBezTo>
                  <a:pt x="22" y="37"/>
                  <a:pt x="22" y="37"/>
                  <a:pt x="22" y="37"/>
                </a:cubicBezTo>
                <a:cubicBezTo>
                  <a:pt x="17" y="35"/>
                  <a:pt x="17" y="35"/>
                  <a:pt x="17" y="35"/>
                </a:cubicBezTo>
                <a:cubicBezTo>
                  <a:pt x="13" y="36"/>
                  <a:pt x="13" y="36"/>
                  <a:pt x="13" y="36"/>
                </a:cubicBezTo>
                <a:cubicBezTo>
                  <a:pt x="13" y="39"/>
                  <a:pt x="13" y="39"/>
                  <a:pt x="13" y="39"/>
                </a:cubicBezTo>
                <a:cubicBezTo>
                  <a:pt x="12" y="40"/>
                  <a:pt x="12" y="40"/>
                  <a:pt x="12" y="40"/>
                </a:cubicBezTo>
                <a:cubicBezTo>
                  <a:pt x="7" y="40"/>
                  <a:pt x="7" y="40"/>
                  <a:pt x="7" y="40"/>
                </a:cubicBezTo>
                <a:cubicBezTo>
                  <a:pt x="6" y="37"/>
                  <a:pt x="6" y="37"/>
                  <a:pt x="6" y="37"/>
                </a:cubicBezTo>
                <a:cubicBezTo>
                  <a:pt x="2" y="38"/>
                  <a:pt x="2" y="38"/>
                  <a:pt x="2" y="38"/>
                </a:cubicBezTo>
                <a:cubicBezTo>
                  <a:pt x="0" y="37"/>
                  <a:pt x="0" y="37"/>
                  <a:pt x="0" y="37"/>
                </a:cubicBezTo>
                <a:cubicBezTo>
                  <a:pt x="0" y="37"/>
                  <a:pt x="0" y="37"/>
                  <a:pt x="0" y="37"/>
                </a:cubicBezTo>
                <a:cubicBezTo>
                  <a:pt x="1" y="42"/>
                  <a:pt x="1" y="42"/>
                  <a:pt x="1" y="42"/>
                </a:cubicBezTo>
                <a:cubicBezTo>
                  <a:pt x="3" y="43"/>
                  <a:pt x="3" y="43"/>
                  <a:pt x="3" y="43"/>
                </a:cubicBezTo>
                <a:cubicBezTo>
                  <a:pt x="3" y="47"/>
                  <a:pt x="3" y="47"/>
                  <a:pt x="3" y="47"/>
                </a:cubicBezTo>
                <a:cubicBezTo>
                  <a:pt x="8" y="47"/>
                  <a:pt x="8" y="47"/>
                  <a:pt x="8" y="47"/>
                </a:cubicBezTo>
                <a:cubicBezTo>
                  <a:pt x="12" y="50"/>
                  <a:pt x="12" y="50"/>
                  <a:pt x="12" y="50"/>
                </a:cubicBezTo>
                <a:cubicBezTo>
                  <a:pt x="15" y="47"/>
                  <a:pt x="15" y="47"/>
                  <a:pt x="15" y="47"/>
                </a:cubicBezTo>
                <a:cubicBezTo>
                  <a:pt x="17" y="47"/>
                  <a:pt x="17" y="47"/>
                  <a:pt x="17" y="47"/>
                </a:cubicBezTo>
                <a:cubicBezTo>
                  <a:pt x="19" y="50"/>
                  <a:pt x="19" y="50"/>
                  <a:pt x="19" y="50"/>
                </a:cubicBezTo>
                <a:cubicBezTo>
                  <a:pt x="19" y="50"/>
                  <a:pt x="19" y="50"/>
                  <a:pt x="19" y="50"/>
                </a:cubicBezTo>
                <a:cubicBezTo>
                  <a:pt x="24" y="52"/>
                  <a:pt x="24" y="52"/>
                  <a:pt x="24" y="52"/>
                </a:cubicBezTo>
                <a:cubicBezTo>
                  <a:pt x="33" y="47"/>
                  <a:pt x="33" y="47"/>
                  <a:pt x="33" y="47"/>
                </a:cubicBezTo>
                <a:cubicBezTo>
                  <a:pt x="37" y="48"/>
                  <a:pt x="37" y="48"/>
                  <a:pt x="37" y="48"/>
                </a:cubicBezTo>
                <a:cubicBezTo>
                  <a:pt x="43" y="48"/>
                  <a:pt x="43" y="48"/>
                  <a:pt x="43" y="48"/>
                </a:cubicBezTo>
                <a:cubicBezTo>
                  <a:pt x="43" y="51"/>
                  <a:pt x="43" y="51"/>
                  <a:pt x="43" y="51"/>
                </a:cubicBezTo>
                <a:cubicBezTo>
                  <a:pt x="50" y="56"/>
                  <a:pt x="50" y="56"/>
                  <a:pt x="50" y="56"/>
                </a:cubicBezTo>
                <a:cubicBezTo>
                  <a:pt x="62" y="58"/>
                  <a:pt x="62" y="58"/>
                  <a:pt x="62" y="58"/>
                </a:cubicBezTo>
                <a:cubicBezTo>
                  <a:pt x="67" y="57"/>
                  <a:pt x="67" y="57"/>
                  <a:pt x="67" y="57"/>
                </a:cubicBezTo>
                <a:cubicBezTo>
                  <a:pt x="69" y="59"/>
                  <a:pt x="69" y="59"/>
                  <a:pt x="69" y="59"/>
                </a:cubicBezTo>
                <a:cubicBezTo>
                  <a:pt x="80" y="60"/>
                  <a:pt x="80" y="60"/>
                  <a:pt x="80" y="60"/>
                </a:cubicBezTo>
                <a:lnTo>
                  <a:pt x="82" y="6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164">
            <a:extLst>
              <a:ext uri="{FF2B5EF4-FFF2-40B4-BE49-F238E27FC236}">
                <a16:creationId xmlns:a16="http://schemas.microsoft.com/office/drawing/2014/main" id="{0D81C433-8BE3-7F43-C83B-64991DACD85A}"/>
              </a:ext>
            </a:extLst>
          </p:cNvPr>
          <p:cNvSpPr>
            <a:spLocks/>
          </p:cNvSpPr>
          <p:nvPr/>
        </p:nvSpPr>
        <p:spPr bwMode="auto">
          <a:xfrm>
            <a:off x="21364200" y="6742114"/>
            <a:ext cx="179388" cy="101600"/>
          </a:xfrm>
          <a:custGeom>
            <a:avLst/>
            <a:gdLst>
              <a:gd name="T0" fmla="*/ 14 w 57"/>
              <a:gd name="T1" fmla="*/ 31 h 32"/>
              <a:gd name="T2" fmla="*/ 18 w 57"/>
              <a:gd name="T3" fmla="*/ 28 h 32"/>
              <a:gd name="T4" fmla="*/ 22 w 57"/>
              <a:gd name="T5" fmla="*/ 27 h 32"/>
              <a:gd name="T6" fmla="*/ 28 w 57"/>
              <a:gd name="T7" fmla="*/ 30 h 32"/>
              <a:gd name="T8" fmla="*/ 32 w 57"/>
              <a:gd name="T9" fmla="*/ 29 h 32"/>
              <a:gd name="T10" fmla="*/ 33 w 57"/>
              <a:gd name="T11" fmla="*/ 24 h 32"/>
              <a:gd name="T12" fmla="*/ 38 w 57"/>
              <a:gd name="T13" fmla="*/ 21 h 32"/>
              <a:gd name="T14" fmla="*/ 39 w 57"/>
              <a:gd name="T15" fmla="*/ 16 h 32"/>
              <a:gd name="T16" fmla="*/ 49 w 57"/>
              <a:gd name="T17" fmla="*/ 11 h 32"/>
              <a:gd name="T18" fmla="*/ 57 w 57"/>
              <a:gd name="T19" fmla="*/ 11 h 32"/>
              <a:gd name="T20" fmla="*/ 56 w 57"/>
              <a:gd name="T21" fmla="*/ 5 h 32"/>
              <a:gd name="T22" fmla="*/ 52 w 57"/>
              <a:gd name="T23" fmla="*/ 0 h 32"/>
              <a:gd name="T24" fmla="*/ 52 w 57"/>
              <a:gd name="T25" fmla="*/ 0 h 32"/>
              <a:gd name="T26" fmla="*/ 49 w 57"/>
              <a:gd name="T27" fmla="*/ 0 h 32"/>
              <a:gd name="T28" fmla="*/ 40 w 57"/>
              <a:gd name="T29" fmla="*/ 5 h 32"/>
              <a:gd name="T30" fmla="*/ 38 w 57"/>
              <a:gd name="T31" fmla="*/ 5 h 32"/>
              <a:gd name="T32" fmla="*/ 32 w 57"/>
              <a:gd name="T33" fmla="*/ 7 h 32"/>
              <a:gd name="T34" fmla="*/ 28 w 57"/>
              <a:gd name="T35" fmla="*/ 7 h 32"/>
              <a:gd name="T36" fmla="*/ 24 w 57"/>
              <a:gd name="T37" fmla="*/ 9 h 32"/>
              <a:gd name="T38" fmla="*/ 22 w 57"/>
              <a:gd name="T39" fmla="*/ 6 h 32"/>
              <a:gd name="T40" fmla="*/ 11 w 57"/>
              <a:gd name="T41" fmla="*/ 5 h 32"/>
              <a:gd name="T42" fmla="*/ 8 w 57"/>
              <a:gd name="T43" fmla="*/ 12 h 32"/>
              <a:gd name="T44" fmla="*/ 9 w 57"/>
              <a:gd name="T45" fmla="*/ 15 h 32"/>
              <a:gd name="T46" fmla="*/ 7 w 57"/>
              <a:gd name="T47" fmla="*/ 18 h 32"/>
              <a:gd name="T48" fmla="*/ 8 w 57"/>
              <a:gd name="T49" fmla="*/ 23 h 32"/>
              <a:gd name="T50" fmla="*/ 6 w 57"/>
              <a:gd name="T51" fmla="*/ 28 h 32"/>
              <a:gd name="T52" fmla="*/ 6 w 57"/>
              <a:gd name="T53" fmla="*/ 28 h 32"/>
              <a:gd name="T54" fmla="*/ 3 w 57"/>
              <a:gd name="T55" fmla="*/ 26 h 32"/>
              <a:gd name="T56" fmla="*/ 0 w 57"/>
              <a:gd name="T57" fmla="*/ 28 h 32"/>
              <a:gd name="T58" fmla="*/ 4 w 57"/>
              <a:gd name="T59" fmla="*/ 32 h 32"/>
              <a:gd name="T60" fmla="*/ 14 w 57"/>
              <a:gd name="T6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 h="32">
                <a:moveTo>
                  <a:pt x="14" y="31"/>
                </a:moveTo>
                <a:cubicBezTo>
                  <a:pt x="18" y="28"/>
                  <a:pt x="18" y="28"/>
                  <a:pt x="18" y="28"/>
                </a:cubicBezTo>
                <a:cubicBezTo>
                  <a:pt x="22" y="27"/>
                  <a:pt x="22" y="27"/>
                  <a:pt x="22" y="27"/>
                </a:cubicBezTo>
                <a:cubicBezTo>
                  <a:pt x="28" y="30"/>
                  <a:pt x="28" y="30"/>
                  <a:pt x="28" y="30"/>
                </a:cubicBezTo>
                <a:cubicBezTo>
                  <a:pt x="32" y="29"/>
                  <a:pt x="32" y="29"/>
                  <a:pt x="32" y="29"/>
                </a:cubicBezTo>
                <a:cubicBezTo>
                  <a:pt x="33" y="24"/>
                  <a:pt x="33" y="24"/>
                  <a:pt x="33" y="24"/>
                </a:cubicBezTo>
                <a:cubicBezTo>
                  <a:pt x="38" y="21"/>
                  <a:pt x="38" y="21"/>
                  <a:pt x="38" y="21"/>
                </a:cubicBezTo>
                <a:cubicBezTo>
                  <a:pt x="39" y="16"/>
                  <a:pt x="39" y="16"/>
                  <a:pt x="39" y="16"/>
                </a:cubicBezTo>
                <a:cubicBezTo>
                  <a:pt x="49" y="11"/>
                  <a:pt x="49" y="11"/>
                  <a:pt x="49" y="11"/>
                </a:cubicBezTo>
                <a:cubicBezTo>
                  <a:pt x="57" y="11"/>
                  <a:pt x="57" y="11"/>
                  <a:pt x="57" y="11"/>
                </a:cubicBezTo>
                <a:cubicBezTo>
                  <a:pt x="56" y="5"/>
                  <a:pt x="56" y="5"/>
                  <a:pt x="56" y="5"/>
                </a:cubicBezTo>
                <a:cubicBezTo>
                  <a:pt x="52" y="0"/>
                  <a:pt x="52" y="0"/>
                  <a:pt x="52" y="0"/>
                </a:cubicBezTo>
                <a:cubicBezTo>
                  <a:pt x="52" y="0"/>
                  <a:pt x="52" y="0"/>
                  <a:pt x="52" y="0"/>
                </a:cubicBezTo>
                <a:cubicBezTo>
                  <a:pt x="49" y="0"/>
                  <a:pt x="49" y="0"/>
                  <a:pt x="49" y="0"/>
                </a:cubicBezTo>
                <a:cubicBezTo>
                  <a:pt x="40" y="5"/>
                  <a:pt x="40" y="5"/>
                  <a:pt x="40" y="5"/>
                </a:cubicBezTo>
                <a:cubicBezTo>
                  <a:pt x="38" y="5"/>
                  <a:pt x="38" y="5"/>
                  <a:pt x="38" y="5"/>
                </a:cubicBezTo>
                <a:cubicBezTo>
                  <a:pt x="32" y="7"/>
                  <a:pt x="32" y="7"/>
                  <a:pt x="32" y="7"/>
                </a:cubicBezTo>
                <a:cubicBezTo>
                  <a:pt x="28" y="7"/>
                  <a:pt x="28" y="7"/>
                  <a:pt x="28" y="7"/>
                </a:cubicBezTo>
                <a:cubicBezTo>
                  <a:pt x="24" y="9"/>
                  <a:pt x="24" y="9"/>
                  <a:pt x="24" y="9"/>
                </a:cubicBezTo>
                <a:cubicBezTo>
                  <a:pt x="22" y="6"/>
                  <a:pt x="22" y="6"/>
                  <a:pt x="22" y="6"/>
                </a:cubicBezTo>
                <a:cubicBezTo>
                  <a:pt x="11" y="5"/>
                  <a:pt x="11" y="5"/>
                  <a:pt x="11" y="5"/>
                </a:cubicBezTo>
                <a:cubicBezTo>
                  <a:pt x="8" y="12"/>
                  <a:pt x="8" y="12"/>
                  <a:pt x="8" y="12"/>
                </a:cubicBezTo>
                <a:cubicBezTo>
                  <a:pt x="9" y="15"/>
                  <a:pt x="9" y="15"/>
                  <a:pt x="9" y="15"/>
                </a:cubicBezTo>
                <a:cubicBezTo>
                  <a:pt x="7" y="18"/>
                  <a:pt x="7" y="18"/>
                  <a:pt x="7" y="18"/>
                </a:cubicBezTo>
                <a:cubicBezTo>
                  <a:pt x="8" y="23"/>
                  <a:pt x="8" y="23"/>
                  <a:pt x="8" y="23"/>
                </a:cubicBezTo>
                <a:cubicBezTo>
                  <a:pt x="6" y="28"/>
                  <a:pt x="6" y="28"/>
                  <a:pt x="6" y="28"/>
                </a:cubicBezTo>
                <a:cubicBezTo>
                  <a:pt x="6" y="28"/>
                  <a:pt x="6" y="28"/>
                  <a:pt x="6" y="28"/>
                </a:cubicBezTo>
                <a:cubicBezTo>
                  <a:pt x="6" y="27"/>
                  <a:pt x="4" y="26"/>
                  <a:pt x="3" y="26"/>
                </a:cubicBezTo>
                <a:cubicBezTo>
                  <a:pt x="2" y="27"/>
                  <a:pt x="1" y="27"/>
                  <a:pt x="0" y="28"/>
                </a:cubicBezTo>
                <a:cubicBezTo>
                  <a:pt x="4" y="32"/>
                  <a:pt x="4" y="32"/>
                  <a:pt x="4" y="32"/>
                </a:cubicBezTo>
                <a:lnTo>
                  <a:pt x="14" y="3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65">
            <a:extLst>
              <a:ext uri="{FF2B5EF4-FFF2-40B4-BE49-F238E27FC236}">
                <a16:creationId xmlns:a16="http://schemas.microsoft.com/office/drawing/2014/main" id="{5612A57B-46CE-E781-469B-C877245B5B45}"/>
              </a:ext>
            </a:extLst>
          </p:cNvPr>
          <p:cNvSpPr>
            <a:spLocks/>
          </p:cNvSpPr>
          <p:nvPr/>
        </p:nvSpPr>
        <p:spPr bwMode="auto">
          <a:xfrm>
            <a:off x="21348326" y="6831015"/>
            <a:ext cx="15876" cy="6350"/>
          </a:xfrm>
          <a:custGeom>
            <a:avLst/>
            <a:gdLst>
              <a:gd name="T0" fmla="*/ 0 w 5"/>
              <a:gd name="T1" fmla="*/ 2 h 2"/>
              <a:gd name="T2" fmla="*/ 5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cubicBezTo>
                  <a:pt x="1" y="1"/>
                  <a:pt x="3" y="0"/>
                  <a:pt x="5" y="0"/>
                </a:cubicBezTo>
                <a:cubicBezTo>
                  <a:pt x="5" y="0"/>
                  <a:pt x="5" y="0"/>
                  <a:pt x="5" y="0"/>
                </a:cubicBezTo>
                <a:cubicBezTo>
                  <a:pt x="3" y="0"/>
                  <a:pt x="1" y="1"/>
                  <a:pt x="0"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166">
            <a:extLst>
              <a:ext uri="{FF2B5EF4-FFF2-40B4-BE49-F238E27FC236}">
                <a16:creationId xmlns:a16="http://schemas.microsoft.com/office/drawing/2014/main" id="{611239CA-C83C-98A0-27DE-C0B93951ADE8}"/>
              </a:ext>
            </a:extLst>
          </p:cNvPr>
          <p:cNvSpPr>
            <a:spLocks/>
          </p:cNvSpPr>
          <p:nvPr/>
        </p:nvSpPr>
        <p:spPr bwMode="auto">
          <a:xfrm>
            <a:off x="21386427" y="6773864"/>
            <a:ext cx="298450" cy="228600"/>
          </a:xfrm>
          <a:custGeom>
            <a:avLst/>
            <a:gdLst>
              <a:gd name="T0" fmla="*/ 91 w 95"/>
              <a:gd name="T1" fmla="*/ 24 h 73"/>
              <a:gd name="T2" fmla="*/ 86 w 95"/>
              <a:gd name="T3" fmla="*/ 12 h 73"/>
              <a:gd name="T4" fmla="*/ 81 w 95"/>
              <a:gd name="T5" fmla="*/ 15 h 73"/>
              <a:gd name="T6" fmla="*/ 64 w 95"/>
              <a:gd name="T7" fmla="*/ 9 h 73"/>
              <a:gd name="T8" fmla="*/ 53 w 95"/>
              <a:gd name="T9" fmla="*/ 1 h 73"/>
              <a:gd name="T10" fmla="*/ 50 w 95"/>
              <a:gd name="T11" fmla="*/ 1 h 73"/>
              <a:gd name="T12" fmla="*/ 32 w 95"/>
              <a:gd name="T13" fmla="*/ 6 h 73"/>
              <a:gd name="T14" fmla="*/ 26 w 95"/>
              <a:gd name="T15" fmla="*/ 14 h 73"/>
              <a:gd name="T16" fmla="*/ 21 w 95"/>
              <a:gd name="T17" fmla="*/ 20 h 73"/>
              <a:gd name="T18" fmla="*/ 11 w 95"/>
              <a:gd name="T19" fmla="*/ 18 h 73"/>
              <a:gd name="T20" fmla="*/ 0 w 95"/>
              <a:gd name="T21" fmla="*/ 22 h 73"/>
              <a:gd name="T22" fmla="*/ 8 w 95"/>
              <a:gd name="T23" fmla="*/ 33 h 73"/>
              <a:gd name="T24" fmla="*/ 26 w 95"/>
              <a:gd name="T25" fmla="*/ 40 h 73"/>
              <a:gd name="T26" fmla="*/ 63 w 95"/>
              <a:gd name="T27" fmla="*/ 70 h 73"/>
              <a:gd name="T28" fmla="*/ 69 w 95"/>
              <a:gd name="T29" fmla="*/ 70 h 73"/>
              <a:gd name="T30" fmla="*/ 44 w 95"/>
              <a:gd name="T31" fmla="*/ 44 h 73"/>
              <a:gd name="T32" fmla="*/ 44 w 95"/>
              <a:gd name="T33" fmla="*/ 41 h 73"/>
              <a:gd name="T34" fmla="*/ 41 w 95"/>
              <a:gd name="T35" fmla="*/ 36 h 73"/>
              <a:gd name="T36" fmla="*/ 36 w 95"/>
              <a:gd name="T37" fmla="*/ 31 h 73"/>
              <a:gd name="T38" fmla="*/ 37 w 95"/>
              <a:gd name="T39" fmla="*/ 27 h 73"/>
              <a:gd name="T40" fmla="*/ 38 w 95"/>
              <a:gd name="T41" fmla="*/ 21 h 73"/>
              <a:gd name="T42" fmla="*/ 44 w 95"/>
              <a:gd name="T43" fmla="*/ 27 h 73"/>
              <a:gd name="T44" fmla="*/ 46 w 95"/>
              <a:gd name="T45" fmla="*/ 24 h 73"/>
              <a:gd name="T46" fmla="*/ 51 w 95"/>
              <a:gd name="T47" fmla="*/ 24 h 73"/>
              <a:gd name="T48" fmla="*/ 56 w 95"/>
              <a:gd name="T49" fmla="*/ 23 h 73"/>
              <a:gd name="T50" fmla="*/ 60 w 95"/>
              <a:gd name="T51" fmla="*/ 23 h 73"/>
              <a:gd name="T52" fmla="*/ 64 w 95"/>
              <a:gd name="T53" fmla="*/ 24 h 73"/>
              <a:gd name="T54" fmla="*/ 70 w 95"/>
              <a:gd name="T55" fmla="*/ 24 h 73"/>
              <a:gd name="T56" fmla="*/ 75 w 95"/>
              <a:gd name="T57" fmla="*/ 25 h 73"/>
              <a:gd name="T58" fmla="*/ 81 w 95"/>
              <a:gd name="T59" fmla="*/ 26 h 73"/>
              <a:gd name="T60" fmla="*/ 89 w 95"/>
              <a:gd name="T61" fmla="*/ 29 h 73"/>
              <a:gd name="T62" fmla="*/ 93 w 95"/>
              <a:gd name="T63" fmla="*/ 26 h 73"/>
              <a:gd name="T64" fmla="*/ 94 w 95"/>
              <a:gd name="T65"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73">
                <a:moveTo>
                  <a:pt x="94" y="24"/>
                </a:moveTo>
                <a:cubicBezTo>
                  <a:pt x="91" y="24"/>
                  <a:pt x="91" y="24"/>
                  <a:pt x="91" y="24"/>
                </a:cubicBezTo>
                <a:cubicBezTo>
                  <a:pt x="90" y="22"/>
                  <a:pt x="90" y="22"/>
                  <a:pt x="90" y="22"/>
                </a:cubicBezTo>
                <a:cubicBezTo>
                  <a:pt x="86" y="12"/>
                  <a:pt x="86" y="12"/>
                  <a:pt x="86" y="12"/>
                </a:cubicBezTo>
                <a:cubicBezTo>
                  <a:pt x="84" y="11"/>
                  <a:pt x="84" y="11"/>
                  <a:pt x="84" y="11"/>
                </a:cubicBezTo>
                <a:cubicBezTo>
                  <a:pt x="81" y="15"/>
                  <a:pt x="81" y="15"/>
                  <a:pt x="81" y="15"/>
                </a:cubicBezTo>
                <a:cubicBezTo>
                  <a:pt x="67" y="11"/>
                  <a:pt x="67" y="11"/>
                  <a:pt x="67" y="11"/>
                </a:cubicBezTo>
                <a:cubicBezTo>
                  <a:pt x="64" y="9"/>
                  <a:pt x="64" y="9"/>
                  <a:pt x="64" y="9"/>
                </a:cubicBezTo>
                <a:cubicBezTo>
                  <a:pt x="60" y="8"/>
                  <a:pt x="60" y="8"/>
                  <a:pt x="60" y="8"/>
                </a:cubicBezTo>
                <a:cubicBezTo>
                  <a:pt x="53" y="1"/>
                  <a:pt x="53" y="1"/>
                  <a:pt x="53" y="1"/>
                </a:cubicBezTo>
                <a:cubicBezTo>
                  <a:pt x="49" y="0"/>
                  <a:pt x="49" y="0"/>
                  <a:pt x="49" y="0"/>
                </a:cubicBezTo>
                <a:cubicBezTo>
                  <a:pt x="50" y="1"/>
                  <a:pt x="50" y="1"/>
                  <a:pt x="50" y="1"/>
                </a:cubicBezTo>
                <a:cubicBezTo>
                  <a:pt x="42" y="1"/>
                  <a:pt x="42" y="1"/>
                  <a:pt x="42" y="1"/>
                </a:cubicBezTo>
                <a:cubicBezTo>
                  <a:pt x="32" y="6"/>
                  <a:pt x="32" y="6"/>
                  <a:pt x="32" y="6"/>
                </a:cubicBezTo>
                <a:cubicBezTo>
                  <a:pt x="31" y="11"/>
                  <a:pt x="31" y="11"/>
                  <a:pt x="31" y="11"/>
                </a:cubicBezTo>
                <a:cubicBezTo>
                  <a:pt x="26" y="14"/>
                  <a:pt x="26" y="14"/>
                  <a:pt x="26" y="14"/>
                </a:cubicBezTo>
                <a:cubicBezTo>
                  <a:pt x="25" y="19"/>
                  <a:pt x="25" y="19"/>
                  <a:pt x="25" y="19"/>
                </a:cubicBezTo>
                <a:cubicBezTo>
                  <a:pt x="21" y="20"/>
                  <a:pt x="21" y="20"/>
                  <a:pt x="21" y="20"/>
                </a:cubicBezTo>
                <a:cubicBezTo>
                  <a:pt x="15" y="17"/>
                  <a:pt x="15" y="17"/>
                  <a:pt x="15" y="17"/>
                </a:cubicBezTo>
                <a:cubicBezTo>
                  <a:pt x="11" y="18"/>
                  <a:pt x="11" y="18"/>
                  <a:pt x="11" y="18"/>
                </a:cubicBezTo>
                <a:cubicBezTo>
                  <a:pt x="7" y="21"/>
                  <a:pt x="7" y="21"/>
                  <a:pt x="7" y="21"/>
                </a:cubicBezTo>
                <a:cubicBezTo>
                  <a:pt x="0" y="22"/>
                  <a:pt x="0" y="22"/>
                  <a:pt x="0" y="22"/>
                </a:cubicBezTo>
                <a:cubicBezTo>
                  <a:pt x="1" y="24"/>
                  <a:pt x="1" y="26"/>
                  <a:pt x="2" y="28"/>
                </a:cubicBezTo>
                <a:cubicBezTo>
                  <a:pt x="3" y="31"/>
                  <a:pt x="5" y="34"/>
                  <a:pt x="8" y="33"/>
                </a:cubicBezTo>
                <a:cubicBezTo>
                  <a:pt x="12" y="31"/>
                  <a:pt x="15" y="36"/>
                  <a:pt x="19" y="35"/>
                </a:cubicBezTo>
                <a:cubicBezTo>
                  <a:pt x="23" y="35"/>
                  <a:pt x="25" y="37"/>
                  <a:pt x="26" y="40"/>
                </a:cubicBezTo>
                <a:cubicBezTo>
                  <a:pt x="28" y="49"/>
                  <a:pt x="35" y="55"/>
                  <a:pt x="43" y="60"/>
                </a:cubicBezTo>
                <a:cubicBezTo>
                  <a:pt x="49" y="64"/>
                  <a:pt x="55" y="69"/>
                  <a:pt x="63" y="70"/>
                </a:cubicBezTo>
                <a:cubicBezTo>
                  <a:pt x="64" y="71"/>
                  <a:pt x="66" y="72"/>
                  <a:pt x="68" y="73"/>
                </a:cubicBezTo>
                <a:cubicBezTo>
                  <a:pt x="69" y="70"/>
                  <a:pt x="69" y="70"/>
                  <a:pt x="69" y="70"/>
                </a:cubicBezTo>
                <a:cubicBezTo>
                  <a:pt x="57" y="56"/>
                  <a:pt x="57" y="56"/>
                  <a:pt x="57" y="56"/>
                </a:cubicBezTo>
                <a:cubicBezTo>
                  <a:pt x="44" y="44"/>
                  <a:pt x="44" y="44"/>
                  <a:pt x="44" y="44"/>
                </a:cubicBezTo>
                <a:cubicBezTo>
                  <a:pt x="43" y="42"/>
                  <a:pt x="43" y="42"/>
                  <a:pt x="43" y="42"/>
                </a:cubicBezTo>
                <a:cubicBezTo>
                  <a:pt x="44" y="41"/>
                  <a:pt x="44" y="41"/>
                  <a:pt x="44" y="41"/>
                </a:cubicBezTo>
                <a:cubicBezTo>
                  <a:pt x="42" y="38"/>
                  <a:pt x="42" y="38"/>
                  <a:pt x="42" y="38"/>
                </a:cubicBezTo>
                <a:cubicBezTo>
                  <a:pt x="41" y="36"/>
                  <a:pt x="41" y="36"/>
                  <a:pt x="41" y="36"/>
                </a:cubicBezTo>
                <a:cubicBezTo>
                  <a:pt x="38" y="32"/>
                  <a:pt x="38" y="32"/>
                  <a:pt x="38" y="32"/>
                </a:cubicBezTo>
                <a:cubicBezTo>
                  <a:pt x="36" y="31"/>
                  <a:pt x="36" y="31"/>
                  <a:pt x="36" y="31"/>
                </a:cubicBezTo>
                <a:cubicBezTo>
                  <a:pt x="36" y="29"/>
                  <a:pt x="36" y="29"/>
                  <a:pt x="36" y="29"/>
                </a:cubicBezTo>
                <a:cubicBezTo>
                  <a:pt x="37" y="27"/>
                  <a:pt x="37" y="27"/>
                  <a:pt x="37" y="27"/>
                </a:cubicBezTo>
                <a:cubicBezTo>
                  <a:pt x="37" y="23"/>
                  <a:pt x="37" y="23"/>
                  <a:pt x="37" y="23"/>
                </a:cubicBezTo>
                <a:cubicBezTo>
                  <a:pt x="38" y="21"/>
                  <a:pt x="38" y="21"/>
                  <a:pt x="38" y="21"/>
                </a:cubicBezTo>
                <a:cubicBezTo>
                  <a:pt x="42" y="24"/>
                  <a:pt x="42" y="24"/>
                  <a:pt x="42" y="24"/>
                </a:cubicBezTo>
                <a:cubicBezTo>
                  <a:pt x="44" y="27"/>
                  <a:pt x="44" y="27"/>
                  <a:pt x="44" y="27"/>
                </a:cubicBezTo>
                <a:cubicBezTo>
                  <a:pt x="46" y="27"/>
                  <a:pt x="46" y="27"/>
                  <a:pt x="46" y="27"/>
                </a:cubicBezTo>
                <a:cubicBezTo>
                  <a:pt x="46" y="24"/>
                  <a:pt x="46" y="24"/>
                  <a:pt x="46" y="24"/>
                </a:cubicBezTo>
                <a:cubicBezTo>
                  <a:pt x="49" y="24"/>
                  <a:pt x="49" y="24"/>
                  <a:pt x="49" y="24"/>
                </a:cubicBezTo>
                <a:cubicBezTo>
                  <a:pt x="51" y="24"/>
                  <a:pt x="51" y="24"/>
                  <a:pt x="51" y="24"/>
                </a:cubicBezTo>
                <a:cubicBezTo>
                  <a:pt x="53" y="22"/>
                  <a:pt x="53" y="22"/>
                  <a:pt x="53" y="22"/>
                </a:cubicBezTo>
                <a:cubicBezTo>
                  <a:pt x="56" y="23"/>
                  <a:pt x="56" y="23"/>
                  <a:pt x="56" y="23"/>
                </a:cubicBezTo>
                <a:cubicBezTo>
                  <a:pt x="56" y="23"/>
                  <a:pt x="57" y="22"/>
                  <a:pt x="57" y="22"/>
                </a:cubicBezTo>
                <a:cubicBezTo>
                  <a:pt x="58" y="22"/>
                  <a:pt x="60" y="23"/>
                  <a:pt x="60" y="23"/>
                </a:cubicBezTo>
                <a:cubicBezTo>
                  <a:pt x="62" y="26"/>
                  <a:pt x="62" y="26"/>
                  <a:pt x="62" y="26"/>
                </a:cubicBezTo>
                <a:cubicBezTo>
                  <a:pt x="64" y="24"/>
                  <a:pt x="64" y="24"/>
                  <a:pt x="64" y="24"/>
                </a:cubicBezTo>
                <a:cubicBezTo>
                  <a:pt x="67" y="25"/>
                  <a:pt x="67" y="25"/>
                  <a:pt x="67" y="25"/>
                </a:cubicBezTo>
                <a:cubicBezTo>
                  <a:pt x="70" y="24"/>
                  <a:pt x="70" y="24"/>
                  <a:pt x="70" y="24"/>
                </a:cubicBezTo>
                <a:cubicBezTo>
                  <a:pt x="71" y="26"/>
                  <a:pt x="71" y="26"/>
                  <a:pt x="71" y="26"/>
                </a:cubicBezTo>
                <a:cubicBezTo>
                  <a:pt x="75" y="25"/>
                  <a:pt x="75" y="25"/>
                  <a:pt x="75" y="25"/>
                </a:cubicBezTo>
                <a:cubicBezTo>
                  <a:pt x="80" y="27"/>
                  <a:pt x="80" y="27"/>
                  <a:pt x="80" y="27"/>
                </a:cubicBezTo>
                <a:cubicBezTo>
                  <a:pt x="81" y="26"/>
                  <a:pt x="81" y="26"/>
                  <a:pt x="81" y="26"/>
                </a:cubicBezTo>
                <a:cubicBezTo>
                  <a:pt x="85" y="29"/>
                  <a:pt x="85" y="29"/>
                  <a:pt x="85" y="29"/>
                </a:cubicBezTo>
                <a:cubicBezTo>
                  <a:pt x="89" y="29"/>
                  <a:pt x="89" y="29"/>
                  <a:pt x="89" y="29"/>
                </a:cubicBezTo>
                <a:cubicBezTo>
                  <a:pt x="90" y="27"/>
                  <a:pt x="90" y="27"/>
                  <a:pt x="90" y="27"/>
                </a:cubicBezTo>
                <a:cubicBezTo>
                  <a:pt x="93" y="26"/>
                  <a:pt x="93" y="26"/>
                  <a:pt x="93" y="26"/>
                </a:cubicBezTo>
                <a:cubicBezTo>
                  <a:pt x="95" y="25"/>
                  <a:pt x="95" y="25"/>
                  <a:pt x="95" y="25"/>
                </a:cubicBezTo>
                <a:lnTo>
                  <a:pt x="94" y="2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167">
            <a:extLst>
              <a:ext uri="{FF2B5EF4-FFF2-40B4-BE49-F238E27FC236}">
                <a16:creationId xmlns:a16="http://schemas.microsoft.com/office/drawing/2014/main" id="{E04930C8-E476-6652-F393-0FA9E039F11F}"/>
              </a:ext>
            </a:extLst>
          </p:cNvPr>
          <p:cNvSpPr>
            <a:spLocks/>
          </p:cNvSpPr>
          <p:nvPr/>
        </p:nvSpPr>
        <p:spPr bwMode="auto">
          <a:xfrm>
            <a:off x="21568988" y="6991350"/>
            <a:ext cx="14288" cy="3176"/>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1" y="0"/>
                  <a:pt x="0" y="0"/>
                </a:cubicBezTo>
                <a:cubicBezTo>
                  <a:pt x="1" y="0"/>
                  <a:pt x="3" y="0"/>
                  <a:pt x="5"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168">
            <a:extLst>
              <a:ext uri="{FF2B5EF4-FFF2-40B4-BE49-F238E27FC236}">
                <a16:creationId xmlns:a16="http://schemas.microsoft.com/office/drawing/2014/main" id="{CEF62835-D5F1-EECD-FFAE-99F475974EDA}"/>
              </a:ext>
            </a:extLst>
          </p:cNvPr>
          <p:cNvSpPr>
            <a:spLocks/>
          </p:cNvSpPr>
          <p:nvPr/>
        </p:nvSpPr>
        <p:spPr bwMode="auto">
          <a:xfrm>
            <a:off x="21553112" y="6985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169">
            <a:extLst>
              <a:ext uri="{FF2B5EF4-FFF2-40B4-BE49-F238E27FC236}">
                <a16:creationId xmlns:a16="http://schemas.microsoft.com/office/drawing/2014/main" id="{3ACB4D6D-BC2D-46F3-83DF-B81392B5810D}"/>
              </a:ext>
            </a:extLst>
          </p:cNvPr>
          <p:cNvSpPr>
            <a:spLocks/>
          </p:cNvSpPr>
          <p:nvPr/>
        </p:nvSpPr>
        <p:spPr bwMode="auto">
          <a:xfrm>
            <a:off x="21583276" y="6994527"/>
            <a:ext cx="15876" cy="7938"/>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170">
            <a:extLst>
              <a:ext uri="{FF2B5EF4-FFF2-40B4-BE49-F238E27FC236}">
                <a16:creationId xmlns:a16="http://schemas.microsoft.com/office/drawing/2014/main" id="{2F32968C-AECE-B709-0189-1D800EBE3EA7}"/>
              </a:ext>
            </a:extLst>
          </p:cNvPr>
          <p:cNvSpPr>
            <a:spLocks/>
          </p:cNvSpPr>
          <p:nvPr/>
        </p:nvSpPr>
        <p:spPr bwMode="auto">
          <a:xfrm>
            <a:off x="21499139" y="6840538"/>
            <a:ext cx="201614" cy="180976"/>
          </a:xfrm>
          <a:custGeom>
            <a:avLst/>
            <a:gdLst>
              <a:gd name="T0" fmla="*/ 64 w 64"/>
              <a:gd name="T1" fmla="*/ 27 h 58"/>
              <a:gd name="T2" fmla="*/ 60 w 64"/>
              <a:gd name="T3" fmla="*/ 25 h 58"/>
              <a:gd name="T4" fmla="*/ 54 w 64"/>
              <a:gd name="T5" fmla="*/ 19 h 58"/>
              <a:gd name="T6" fmla="*/ 59 w 64"/>
              <a:gd name="T7" fmla="*/ 9 h 58"/>
              <a:gd name="T8" fmla="*/ 55 w 64"/>
              <a:gd name="T9" fmla="*/ 10 h 58"/>
              <a:gd name="T10" fmla="*/ 53 w 64"/>
              <a:gd name="T11" fmla="*/ 8 h 58"/>
              <a:gd name="T12" fmla="*/ 45 w 64"/>
              <a:gd name="T13" fmla="*/ 5 h 58"/>
              <a:gd name="T14" fmla="*/ 39 w 64"/>
              <a:gd name="T15" fmla="*/ 4 h 58"/>
              <a:gd name="T16" fmla="*/ 34 w 64"/>
              <a:gd name="T17" fmla="*/ 3 h 58"/>
              <a:gd name="T18" fmla="*/ 28 w 64"/>
              <a:gd name="T19" fmla="*/ 3 h 58"/>
              <a:gd name="T20" fmla="*/ 24 w 64"/>
              <a:gd name="T21" fmla="*/ 2 h 58"/>
              <a:gd name="T22" fmla="*/ 20 w 64"/>
              <a:gd name="T23" fmla="*/ 2 h 58"/>
              <a:gd name="T24" fmla="*/ 15 w 64"/>
              <a:gd name="T25" fmla="*/ 3 h 58"/>
              <a:gd name="T26" fmla="*/ 10 w 64"/>
              <a:gd name="T27" fmla="*/ 3 h 58"/>
              <a:gd name="T28" fmla="*/ 8 w 64"/>
              <a:gd name="T29" fmla="*/ 6 h 58"/>
              <a:gd name="T30" fmla="*/ 2 w 64"/>
              <a:gd name="T31" fmla="*/ 0 h 58"/>
              <a:gd name="T32" fmla="*/ 1 w 64"/>
              <a:gd name="T33" fmla="*/ 6 h 58"/>
              <a:gd name="T34" fmla="*/ 0 w 64"/>
              <a:gd name="T35" fmla="*/ 10 h 58"/>
              <a:gd name="T36" fmla="*/ 5 w 64"/>
              <a:gd name="T37" fmla="*/ 15 h 58"/>
              <a:gd name="T38" fmla="*/ 8 w 64"/>
              <a:gd name="T39" fmla="*/ 20 h 58"/>
              <a:gd name="T40" fmla="*/ 8 w 64"/>
              <a:gd name="T41" fmla="*/ 23 h 58"/>
              <a:gd name="T42" fmla="*/ 33 w 64"/>
              <a:gd name="T43" fmla="*/ 49 h 58"/>
              <a:gd name="T44" fmla="*/ 37 w 64"/>
              <a:gd name="T45" fmla="*/ 55 h 58"/>
              <a:gd name="T46" fmla="*/ 48 w 64"/>
              <a:gd name="T47" fmla="*/ 57 h 58"/>
              <a:gd name="T48" fmla="*/ 50 w 64"/>
              <a:gd name="T49" fmla="*/ 48 h 58"/>
              <a:gd name="T50" fmla="*/ 55 w 64"/>
              <a:gd name="T51" fmla="*/ 44 h 58"/>
              <a:gd name="T52" fmla="*/ 55 w 64"/>
              <a:gd name="T53" fmla="*/ 41 h 58"/>
              <a:gd name="T54" fmla="*/ 52 w 64"/>
              <a:gd name="T55" fmla="*/ 37 h 58"/>
              <a:gd name="T56" fmla="*/ 57 w 64"/>
              <a:gd name="T57" fmla="*/ 37 h 58"/>
              <a:gd name="T58" fmla="*/ 62 w 64"/>
              <a:gd name="T59" fmla="*/ 37 h 58"/>
              <a:gd name="T60" fmla="*/ 58 w 64"/>
              <a:gd name="T61" fmla="*/ 29 h 58"/>
              <a:gd name="T62" fmla="*/ 63 w 64"/>
              <a:gd name="T63"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58">
                <a:moveTo>
                  <a:pt x="63" y="29"/>
                </a:moveTo>
                <a:cubicBezTo>
                  <a:pt x="64" y="27"/>
                  <a:pt x="64" y="27"/>
                  <a:pt x="64" y="27"/>
                </a:cubicBezTo>
                <a:cubicBezTo>
                  <a:pt x="62" y="25"/>
                  <a:pt x="62" y="25"/>
                  <a:pt x="62" y="25"/>
                </a:cubicBezTo>
                <a:cubicBezTo>
                  <a:pt x="60" y="25"/>
                  <a:pt x="60" y="25"/>
                  <a:pt x="60" y="25"/>
                </a:cubicBezTo>
                <a:cubicBezTo>
                  <a:pt x="54" y="21"/>
                  <a:pt x="54" y="21"/>
                  <a:pt x="54" y="21"/>
                </a:cubicBezTo>
                <a:cubicBezTo>
                  <a:pt x="54" y="19"/>
                  <a:pt x="54" y="19"/>
                  <a:pt x="54" y="19"/>
                </a:cubicBezTo>
                <a:cubicBezTo>
                  <a:pt x="58" y="13"/>
                  <a:pt x="58" y="13"/>
                  <a:pt x="58" y="13"/>
                </a:cubicBezTo>
                <a:cubicBezTo>
                  <a:pt x="59" y="9"/>
                  <a:pt x="59" y="9"/>
                  <a:pt x="59" y="9"/>
                </a:cubicBezTo>
                <a:cubicBezTo>
                  <a:pt x="56" y="9"/>
                  <a:pt x="56" y="9"/>
                  <a:pt x="56" y="9"/>
                </a:cubicBezTo>
                <a:cubicBezTo>
                  <a:pt x="55" y="10"/>
                  <a:pt x="55" y="10"/>
                  <a:pt x="55" y="10"/>
                </a:cubicBezTo>
                <a:cubicBezTo>
                  <a:pt x="53" y="8"/>
                  <a:pt x="53" y="8"/>
                  <a:pt x="53" y="8"/>
                </a:cubicBezTo>
                <a:cubicBezTo>
                  <a:pt x="53" y="8"/>
                  <a:pt x="53" y="8"/>
                  <a:pt x="53" y="8"/>
                </a:cubicBezTo>
                <a:cubicBezTo>
                  <a:pt x="49" y="8"/>
                  <a:pt x="49" y="8"/>
                  <a:pt x="49" y="8"/>
                </a:cubicBezTo>
                <a:cubicBezTo>
                  <a:pt x="45" y="5"/>
                  <a:pt x="45" y="5"/>
                  <a:pt x="45" y="5"/>
                </a:cubicBezTo>
                <a:cubicBezTo>
                  <a:pt x="44" y="6"/>
                  <a:pt x="44" y="6"/>
                  <a:pt x="44" y="6"/>
                </a:cubicBezTo>
                <a:cubicBezTo>
                  <a:pt x="39" y="4"/>
                  <a:pt x="39" y="4"/>
                  <a:pt x="39" y="4"/>
                </a:cubicBezTo>
                <a:cubicBezTo>
                  <a:pt x="35" y="5"/>
                  <a:pt x="35" y="5"/>
                  <a:pt x="35" y="5"/>
                </a:cubicBezTo>
                <a:cubicBezTo>
                  <a:pt x="34" y="3"/>
                  <a:pt x="34" y="3"/>
                  <a:pt x="34" y="3"/>
                </a:cubicBezTo>
                <a:cubicBezTo>
                  <a:pt x="31" y="4"/>
                  <a:pt x="31" y="4"/>
                  <a:pt x="31" y="4"/>
                </a:cubicBezTo>
                <a:cubicBezTo>
                  <a:pt x="28" y="3"/>
                  <a:pt x="28" y="3"/>
                  <a:pt x="28" y="3"/>
                </a:cubicBezTo>
                <a:cubicBezTo>
                  <a:pt x="26" y="5"/>
                  <a:pt x="26" y="5"/>
                  <a:pt x="26" y="5"/>
                </a:cubicBezTo>
                <a:cubicBezTo>
                  <a:pt x="24" y="2"/>
                  <a:pt x="24" y="2"/>
                  <a:pt x="24" y="2"/>
                </a:cubicBezTo>
                <a:cubicBezTo>
                  <a:pt x="24" y="2"/>
                  <a:pt x="22" y="1"/>
                  <a:pt x="21" y="1"/>
                </a:cubicBezTo>
                <a:cubicBezTo>
                  <a:pt x="21" y="1"/>
                  <a:pt x="20" y="2"/>
                  <a:pt x="20" y="2"/>
                </a:cubicBezTo>
                <a:cubicBezTo>
                  <a:pt x="17" y="1"/>
                  <a:pt x="17" y="1"/>
                  <a:pt x="17" y="1"/>
                </a:cubicBezTo>
                <a:cubicBezTo>
                  <a:pt x="15" y="3"/>
                  <a:pt x="15" y="3"/>
                  <a:pt x="15" y="3"/>
                </a:cubicBezTo>
                <a:cubicBezTo>
                  <a:pt x="13" y="3"/>
                  <a:pt x="13" y="3"/>
                  <a:pt x="13" y="3"/>
                </a:cubicBezTo>
                <a:cubicBezTo>
                  <a:pt x="10" y="3"/>
                  <a:pt x="10" y="3"/>
                  <a:pt x="10" y="3"/>
                </a:cubicBezTo>
                <a:cubicBezTo>
                  <a:pt x="10" y="6"/>
                  <a:pt x="10" y="6"/>
                  <a:pt x="10" y="6"/>
                </a:cubicBezTo>
                <a:cubicBezTo>
                  <a:pt x="8" y="6"/>
                  <a:pt x="8" y="6"/>
                  <a:pt x="8" y="6"/>
                </a:cubicBezTo>
                <a:cubicBezTo>
                  <a:pt x="6" y="3"/>
                  <a:pt x="6" y="3"/>
                  <a:pt x="6" y="3"/>
                </a:cubicBezTo>
                <a:cubicBezTo>
                  <a:pt x="2" y="0"/>
                  <a:pt x="2" y="0"/>
                  <a:pt x="2" y="0"/>
                </a:cubicBezTo>
                <a:cubicBezTo>
                  <a:pt x="1" y="2"/>
                  <a:pt x="1" y="2"/>
                  <a:pt x="1" y="2"/>
                </a:cubicBezTo>
                <a:cubicBezTo>
                  <a:pt x="1" y="6"/>
                  <a:pt x="1" y="6"/>
                  <a:pt x="1" y="6"/>
                </a:cubicBezTo>
                <a:cubicBezTo>
                  <a:pt x="0" y="8"/>
                  <a:pt x="0" y="8"/>
                  <a:pt x="0" y="8"/>
                </a:cubicBezTo>
                <a:cubicBezTo>
                  <a:pt x="0" y="10"/>
                  <a:pt x="0" y="10"/>
                  <a:pt x="0" y="10"/>
                </a:cubicBezTo>
                <a:cubicBezTo>
                  <a:pt x="2" y="11"/>
                  <a:pt x="2" y="11"/>
                  <a:pt x="2" y="11"/>
                </a:cubicBezTo>
                <a:cubicBezTo>
                  <a:pt x="5" y="15"/>
                  <a:pt x="5" y="15"/>
                  <a:pt x="5" y="15"/>
                </a:cubicBezTo>
                <a:cubicBezTo>
                  <a:pt x="6" y="17"/>
                  <a:pt x="6" y="17"/>
                  <a:pt x="6" y="17"/>
                </a:cubicBezTo>
                <a:cubicBezTo>
                  <a:pt x="8" y="20"/>
                  <a:pt x="8" y="20"/>
                  <a:pt x="8" y="20"/>
                </a:cubicBezTo>
                <a:cubicBezTo>
                  <a:pt x="7" y="21"/>
                  <a:pt x="7" y="21"/>
                  <a:pt x="7" y="21"/>
                </a:cubicBezTo>
                <a:cubicBezTo>
                  <a:pt x="8" y="23"/>
                  <a:pt x="8" y="23"/>
                  <a:pt x="8" y="23"/>
                </a:cubicBezTo>
                <a:cubicBezTo>
                  <a:pt x="21" y="35"/>
                  <a:pt x="21" y="35"/>
                  <a:pt x="21" y="35"/>
                </a:cubicBezTo>
                <a:cubicBezTo>
                  <a:pt x="33" y="49"/>
                  <a:pt x="33" y="49"/>
                  <a:pt x="33" y="49"/>
                </a:cubicBezTo>
                <a:cubicBezTo>
                  <a:pt x="32" y="52"/>
                  <a:pt x="32" y="52"/>
                  <a:pt x="32" y="52"/>
                </a:cubicBezTo>
                <a:cubicBezTo>
                  <a:pt x="33" y="54"/>
                  <a:pt x="35" y="55"/>
                  <a:pt x="37" y="55"/>
                </a:cubicBezTo>
                <a:cubicBezTo>
                  <a:pt x="40" y="55"/>
                  <a:pt x="43" y="57"/>
                  <a:pt x="45" y="58"/>
                </a:cubicBezTo>
                <a:cubicBezTo>
                  <a:pt x="48" y="57"/>
                  <a:pt x="48" y="57"/>
                  <a:pt x="48" y="57"/>
                </a:cubicBezTo>
                <a:cubicBezTo>
                  <a:pt x="50" y="53"/>
                  <a:pt x="50" y="53"/>
                  <a:pt x="50" y="53"/>
                </a:cubicBezTo>
                <a:cubicBezTo>
                  <a:pt x="50" y="48"/>
                  <a:pt x="50" y="48"/>
                  <a:pt x="50" y="48"/>
                </a:cubicBezTo>
                <a:cubicBezTo>
                  <a:pt x="51" y="45"/>
                  <a:pt x="51" y="45"/>
                  <a:pt x="51" y="45"/>
                </a:cubicBezTo>
                <a:cubicBezTo>
                  <a:pt x="55" y="44"/>
                  <a:pt x="55" y="44"/>
                  <a:pt x="55" y="44"/>
                </a:cubicBezTo>
                <a:cubicBezTo>
                  <a:pt x="56" y="43"/>
                  <a:pt x="56" y="43"/>
                  <a:pt x="56" y="43"/>
                </a:cubicBezTo>
                <a:cubicBezTo>
                  <a:pt x="55" y="41"/>
                  <a:pt x="55" y="41"/>
                  <a:pt x="55" y="41"/>
                </a:cubicBezTo>
                <a:cubicBezTo>
                  <a:pt x="53" y="39"/>
                  <a:pt x="53" y="39"/>
                  <a:pt x="53" y="39"/>
                </a:cubicBezTo>
                <a:cubicBezTo>
                  <a:pt x="52" y="37"/>
                  <a:pt x="52" y="37"/>
                  <a:pt x="52" y="37"/>
                </a:cubicBezTo>
                <a:cubicBezTo>
                  <a:pt x="54" y="35"/>
                  <a:pt x="54" y="35"/>
                  <a:pt x="54" y="35"/>
                </a:cubicBezTo>
                <a:cubicBezTo>
                  <a:pt x="57" y="37"/>
                  <a:pt x="57" y="37"/>
                  <a:pt x="57" y="37"/>
                </a:cubicBezTo>
                <a:cubicBezTo>
                  <a:pt x="61" y="38"/>
                  <a:pt x="61" y="38"/>
                  <a:pt x="61" y="38"/>
                </a:cubicBezTo>
                <a:cubicBezTo>
                  <a:pt x="62" y="37"/>
                  <a:pt x="62" y="37"/>
                  <a:pt x="62" y="37"/>
                </a:cubicBezTo>
                <a:cubicBezTo>
                  <a:pt x="59" y="32"/>
                  <a:pt x="59" y="32"/>
                  <a:pt x="59" y="32"/>
                </a:cubicBezTo>
                <a:cubicBezTo>
                  <a:pt x="58" y="29"/>
                  <a:pt x="58" y="29"/>
                  <a:pt x="58" y="29"/>
                </a:cubicBezTo>
                <a:cubicBezTo>
                  <a:pt x="59" y="28"/>
                  <a:pt x="59" y="28"/>
                  <a:pt x="59" y="28"/>
                </a:cubicBezTo>
                <a:lnTo>
                  <a:pt x="63" y="2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171">
            <a:extLst>
              <a:ext uri="{FF2B5EF4-FFF2-40B4-BE49-F238E27FC236}">
                <a16:creationId xmlns:a16="http://schemas.microsoft.com/office/drawing/2014/main" id="{6524591B-EC3C-7482-E6DA-686A49DB3A2F}"/>
              </a:ext>
            </a:extLst>
          </p:cNvPr>
          <p:cNvSpPr>
            <a:spLocks/>
          </p:cNvSpPr>
          <p:nvPr/>
        </p:nvSpPr>
        <p:spPr bwMode="auto">
          <a:xfrm>
            <a:off x="21527712" y="6619877"/>
            <a:ext cx="307976" cy="201614"/>
          </a:xfrm>
          <a:custGeom>
            <a:avLst/>
            <a:gdLst>
              <a:gd name="T0" fmla="*/ 192 w 194"/>
              <a:gd name="T1" fmla="*/ 12 h 127"/>
              <a:gd name="T2" fmla="*/ 176 w 194"/>
              <a:gd name="T3" fmla="*/ 0 h 127"/>
              <a:gd name="T4" fmla="*/ 168 w 194"/>
              <a:gd name="T5" fmla="*/ 4 h 127"/>
              <a:gd name="T6" fmla="*/ 158 w 194"/>
              <a:gd name="T7" fmla="*/ 2 h 127"/>
              <a:gd name="T8" fmla="*/ 142 w 194"/>
              <a:gd name="T9" fmla="*/ 2 h 127"/>
              <a:gd name="T10" fmla="*/ 136 w 194"/>
              <a:gd name="T11" fmla="*/ 0 h 127"/>
              <a:gd name="T12" fmla="*/ 122 w 194"/>
              <a:gd name="T13" fmla="*/ 2 h 127"/>
              <a:gd name="T14" fmla="*/ 118 w 194"/>
              <a:gd name="T15" fmla="*/ 10 h 127"/>
              <a:gd name="T16" fmla="*/ 113 w 194"/>
              <a:gd name="T17" fmla="*/ 14 h 127"/>
              <a:gd name="T18" fmla="*/ 113 w 194"/>
              <a:gd name="T19" fmla="*/ 22 h 127"/>
              <a:gd name="T20" fmla="*/ 103 w 194"/>
              <a:gd name="T21" fmla="*/ 12 h 127"/>
              <a:gd name="T22" fmla="*/ 93 w 194"/>
              <a:gd name="T23" fmla="*/ 20 h 127"/>
              <a:gd name="T24" fmla="*/ 81 w 194"/>
              <a:gd name="T25" fmla="*/ 24 h 127"/>
              <a:gd name="T26" fmla="*/ 81 w 194"/>
              <a:gd name="T27" fmla="*/ 30 h 127"/>
              <a:gd name="T28" fmla="*/ 61 w 194"/>
              <a:gd name="T29" fmla="*/ 32 h 127"/>
              <a:gd name="T30" fmla="*/ 51 w 194"/>
              <a:gd name="T31" fmla="*/ 36 h 127"/>
              <a:gd name="T32" fmla="*/ 39 w 194"/>
              <a:gd name="T33" fmla="*/ 34 h 127"/>
              <a:gd name="T34" fmla="*/ 16 w 194"/>
              <a:gd name="T35" fmla="*/ 22 h 127"/>
              <a:gd name="T36" fmla="*/ 18 w 194"/>
              <a:gd name="T37" fmla="*/ 32 h 127"/>
              <a:gd name="T38" fmla="*/ 16 w 194"/>
              <a:gd name="T39" fmla="*/ 38 h 127"/>
              <a:gd name="T40" fmla="*/ 2 w 194"/>
              <a:gd name="T41" fmla="*/ 38 h 127"/>
              <a:gd name="T42" fmla="*/ 0 w 194"/>
              <a:gd name="T43" fmla="*/ 42 h 127"/>
              <a:gd name="T44" fmla="*/ 6 w 194"/>
              <a:gd name="T45" fmla="*/ 50 h 127"/>
              <a:gd name="T46" fmla="*/ 2 w 194"/>
              <a:gd name="T47" fmla="*/ 64 h 127"/>
              <a:gd name="T48" fmla="*/ 6 w 194"/>
              <a:gd name="T49" fmla="*/ 70 h 127"/>
              <a:gd name="T50" fmla="*/ 0 w 194"/>
              <a:gd name="T51" fmla="*/ 77 h 127"/>
              <a:gd name="T52" fmla="*/ 8 w 194"/>
              <a:gd name="T53" fmla="*/ 87 h 127"/>
              <a:gd name="T54" fmla="*/ 10 w 194"/>
              <a:gd name="T55" fmla="*/ 99 h 127"/>
              <a:gd name="T56" fmla="*/ 8 w 194"/>
              <a:gd name="T57" fmla="*/ 97 h 127"/>
              <a:gd name="T58" fmla="*/ 16 w 194"/>
              <a:gd name="T59" fmla="*/ 99 h 127"/>
              <a:gd name="T60" fmla="*/ 29 w 194"/>
              <a:gd name="T61" fmla="*/ 113 h 127"/>
              <a:gd name="T62" fmla="*/ 37 w 194"/>
              <a:gd name="T63" fmla="*/ 115 h 127"/>
              <a:gd name="T64" fmla="*/ 43 w 194"/>
              <a:gd name="T65" fmla="*/ 119 h 127"/>
              <a:gd name="T66" fmla="*/ 71 w 194"/>
              <a:gd name="T67" fmla="*/ 127 h 127"/>
              <a:gd name="T68" fmla="*/ 77 w 194"/>
              <a:gd name="T69" fmla="*/ 119 h 127"/>
              <a:gd name="T70" fmla="*/ 81 w 194"/>
              <a:gd name="T71" fmla="*/ 121 h 127"/>
              <a:gd name="T72" fmla="*/ 81 w 194"/>
              <a:gd name="T73" fmla="*/ 123 h 127"/>
              <a:gd name="T74" fmla="*/ 87 w 194"/>
              <a:gd name="T75" fmla="*/ 117 h 127"/>
              <a:gd name="T76" fmla="*/ 95 w 194"/>
              <a:gd name="T77" fmla="*/ 113 h 127"/>
              <a:gd name="T78" fmla="*/ 99 w 194"/>
              <a:gd name="T79" fmla="*/ 113 h 127"/>
              <a:gd name="T80" fmla="*/ 101 w 194"/>
              <a:gd name="T81" fmla="*/ 111 h 127"/>
              <a:gd name="T82" fmla="*/ 109 w 194"/>
              <a:gd name="T83" fmla="*/ 103 h 127"/>
              <a:gd name="T84" fmla="*/ 126 w 194"/>
              <a:gd name="T85" fmla="*/ 107 h 127"/>
              <a:gd name="T86" fmla="*/ 132 w 194"/>
              <a:gd name="T87" fmla="*/ 101 h 127"/>
              <a:gd name="T88" fmla="*/ 140 w 194"/>
              <a:gd name="T89" fmla="*/ 99 h 127"/>
              <a:gd name="T90" fmla="*/ 142 w 194"/>
              <a:gd name="T91" fmla="*/ 93 h 127"/>
              <a:gd name="T92" fmla="*/ 152 w 194"/>
              <a:gd name="T93" fmla="*/ 93 h 127"/>
              <a:gd name="T94" fmla="*/ 158 w 194"/>
              <a:gd name="T95" fmla="*/ 89 h 127"/>
              <a:gd name="T96" fmla="*/ 156 w 194"/>
              <a:gd name="T97" fmla="*/ 81 h 127"/>
              <a:gd name="T98" fmla="*/ 168 w 194"/>
              <a:gd name="T99" fmla="*/ 64 h 127"/>
              <a:gd name="T100" fmla="*/ 176 w 194"/>
              <a:gd name="T101" fmla="*/ 44 h 127"/>
              <a:gd name="T102" fmla="*/ 184 w 194"/>
              <a:gd name="T103" fmla="*/ 30 h 127"/>
              <a:gd name="T104" fmla="*/ 192 w 194"/>
              <a:gd name="T105" fmla="*/ 28 h 127"/>
              <a:gd name="T106" fmla="*/ 194 w 194"/>
              <a:gd name="T107" fmla="*/ 22 h 127"/>
              <a:gd name="T108" fmla="*/ 192 w 194"/>
              <a:gd name="T109" fmla="*/ 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27">
                <a:moveTo>
                  <a:pt x="192" y="12"/>
                </a:moveTo>
                <a:lnTo>
                  <a:pt x="176" y="0"/>
                </a:lnTo>
                <a:lnTo>
                  <a:pt x="168" y="4"/>
                </a:lnTo>
                <a:lnTo>
                  <a:pt x="158" y="2"/>
                </a:lnTo>
                <a:lnTo>
                  <a:pt x="142" y="2"/>
                </a:lnTo>
                <a:lnTo>
                  <a:pt x="136" y="0"/>
                </a:lnTo>
                <a:lnTo>
                  <a:pt x="122" y="2"/>
                </a:lnTo>
                <a:lnTo>
                  <a:pt x="118" y="10"/>
                </a:lnTo>
                <a:lnTo>
                  <a:pt x="113" y="14"/>
                </a:lnTo>
                <a:lnTo>
                  <a:pt x="113" y="22"/>
                </a:lnTo>
                <a:lnTo>
                  <a:pt x="103" y="12"/>
                </a:lnTo>
                <a:lnTo>
                  <a:pt x="93" y="20"/>
                </a:lnTo>
                <a:lnTo>
                  <a:pt x="81" y="24"/>
                </a:lnTo>
                <a:lnTo>
                  <a:pt x="81" y="30"/>
                </a:lnTo>
                <a:lnTo>
                  <a:pt x="61" y="32"/>
                </a:lnTo>
                <a:lnTo>
                  <a:pt x="51" y="36"/>
                </a:lnTo>
                <a:lnTo>
                  <a:pt x="39" y="34"/>
                </a:lnTo>
                <a:lnTo>
                  <a:pt x="16" y="22"/>
                </a:lnTo>
                <a:lnTo>
                  <a:pt x="18" y="32"/>
                </a:lnTo>
                <a:lnTo>
                  <a:pt x="16" y="38"/>
                </a:lnTo>
                <a:lnTo>
                  <a:pt x="2" y="38"/>
                </a:lnTo>
                <a:lnTo>
                  <a:pt x="0" y="42"/>
                </a:lnTo>
                <a:lnTo>
                  <a:pt x="6" y="50"/>
                </a:lnTo>
                <a:lnTo>
                  <a:pt x="2" y="64"/>
                </a:lnTo>
                <a:lnTo>
                  <a:pt x="6" y="70"/>
                </a:lnTo>
                <a:lnTo>
                  <a:pt x="0" y="77"/>
                </a:lnTo>
                <a:lnTo>
                  <a:pt x="8" y="87"/>
                </a:lnTo>
                <a:lnTo>
                  <a:pt x="10" y="99"/>
                </a:lnTo>
                <a:lnTo>
                  <a:pt x="8" y="97"/>
                </a:lnTo>
                <a:lnTo>
                  <a:pt x="16" y="99"/>
                </a:lnTo>
                <a:lnTo>
                  <a:pt x="29" y="113"/>
                </a:lnTo>
                <a:lnTo>
                  <a:pt x="37" y="115"/>
                </a:lnTo>
                <a:lnTo>
                  <a:pt x="43" y="119"/>
                </a:lnTo>
                <a:lnTo>
                  <a:pt x="71" y="127"/>
                </a:lnTo>
                <a:lnTo>
                  <a:pt x="77" y="119"/>
                </a:lnTo>
                <a:lnTo>
                  <a:pt x="81" y="121"/>
                </a:lnTo>
                <a:lnTo>
                  <a:pt x="81" y="123"/>
                </a:lnTo>
                <a:lnTo>
                  <a:pt x="87" y="117"/>
                </a:lnTo>
                <a:lnTo>
                  <a:pt x="95" y="113"/>
                </a:lnTo>
                <a:lnTo>
                  <a:pt x="99" y="113"/>
                </a:lnTo>
                <a:lnTo>
                  <a:pt x="101" y="111"/>
                </a:lnTo>
                <a:lnTo>
                  <a:pt x="109" y="103"/>
                </a:lnTo>
                <a:lnTo>
                  <a:pt x="126" y="107"/>
                </a:lnTo>
                <a:lnTo>
                  <a:pt x="132" y="101"/>
                </a:lnTo>
                <a:lnTo>
                  <a:pt x="140" y="99"/>
                </a:lnTo>
                <a:lnTo>
                  <a:pt x="142" y="93"/>
                </a:lnTo>
                <a:lnTo>
                  <a:pt x="152" y="93"/>
                </a:lnTo>
                <a:lnTo>
                  <a:pt x="158" y="89"/>
                </a:lnTo>
                <a:lnTo>
                  <a:pt x="156" y="81"/>
                </a:lnTo>
                <a:lnTo>
                  <a:pt x="168" y="64"/>
                </a:lnTo>
                <a:lnTo>
                  <a:pt x="176" y="44"/>
                </a:lnTo>
                <a:lnTo>
                  <a:pt x="184" y="30"/>
                </a:lnTo>
                <a:lnTo>
                  <a:pt x="192" y="28"/>
                </a:lnTo>
                <a:lnTo>
                  <a:pt x="194" y="22"/>
                </a:lnTo>
                <a:lnTo>
                  <a:pt x="192" y="1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 name="Freeform 172">
            <a:extLst>
              <a:ext uri="{FF2B5EF4-FFF2-40B4-BE49-F238E27FC236}">
                <a16:creationId xmlns:a16="http://schemas.microsoft.com/office/drawing/2014/main" id="{2C3E06BF-0E67-A641-8593-8906663FB6BF}"/>
              </a:ext>
            </a:extLst>
          </p:cNvPr>
          <p:cNvSpPr>
            <a:spLocks/>
          </p:cNvSpPr>
          <p:nvPr/>
        </p:nvSpPr>
        <p:spPr bwMode="auto">
          <a:xfrm>
            <a:off x="21549939" y="6561138"/>
            <a:ext cx="273050" cy="115888"/>
          </a:xfrm>
          <a:custGeom>
            <a:avLst/>
            <a:gdLst>
              <a:gd name="T0" fmla="*/ 37 w 87"/>
              <a:gd name="T1" fmla="*/ 4 h 37"/>
              <a:gd name="T2" fmla="*/ 33 w 87"/>
              <a:gd name="T3" fmla="*/ 7 h 37"/>
              <a:gd name="T4" fmla="*/ 29 w 87"/>
              <a:gd name="T5" fmla="*/ 7 h 37"/>
              <a:gd name="T6" fmla="*/ 24 w 87"/>
              <a:gd name="T7" fmla="*/ 12 h 37"/>
              <a:gd name="T8" fmla="*/ 17 w 87"/>
              <a:gd name="T9" fmla="*/ 13 h 37"/>
              <a:gd name="T10" fmla="*/ 11 w 87"/>
              <a:gd name="T11" fmla="*/ 16 h 37"/>
              <a:gd name="T12" fmla="*/ 9 w 87"/>
              <a:gd name="T13" fmla="*/ 14 h 37"/>
              <a:gd name="T14" fmla="*/ 6 w 87"/>
              <a:gd name="T15" fmla="*/ 14 h 37"/>
              <a:gd name="T16" fmla="*/ 1 w 87"/>
              <a:gd name="T17" fmla="*/ 17 h 37"/>
              <a:gd name="T18" fmla="*/ 1 w 87"/>
              <a:gd name="T19" fmla="*/ 17 h 37"/>
              <a:gd name="T20" fmla="*/ 1 w 87"/>
              <a:gd name="T21" fmla="*/ 17 h 37"/>
              <a:gd name="T22" fmla="*/ 0 w 87"/>
              <a:gd name="T23" fmla="*/ 21 h 37"/>
              <a:gd name="T24" fmla="*/ 1 w 87"/>
              <a:gd name="T25" fmla="*/ 29 h 37"/>
              <a:gd name="T26" fmla="*/ 1 w 87"/>
              <a:gd name="T27" fmla="*/ 30 h 37"/>
              <a:gd name="T28" fmla="*/ 1 w 87"/>
              <a:gd name="T29" fmla="*/ 30 h 37"/>
              <a:gd name="T30" fmla="*/ 1 w 87"/>
              <a:gd name="T31" fmla="*/ 30 h 37"/>
              <a:gd name="T32" fmla="*/ 1 w 87"/>
              <a:gd name="T33" fmla="*/ 30 h 37"/>
              <a:gd name="T34" fmla="*/ 1 w 87"/>
              <a:gd name="T35" fmla="*/ 30 h 37"/>
              <a:gd name="T36" fmla="*/ 13 w 87"/>
              <a:gd name="T37" fmla="*/ 36 h 37"/>
              <a:gd name="T38" fmla="*/ 19 w 87"/>
              <a:gd name="T39" fmla="*/ 37 h 37"/>
              <a:gd name="T40" fmla="*/ 24 w 87"/>
              <a:gd name="T41" fmla="*/ 35 h 37"/>
              <a:gd name="T42" fmla="*/ 34 w 87"/>
              <a:gd name="T43" fmla="*/ 34 h 37"/>
              <a:gd name="T44" fmla="*/ 34 w 87"/>
              <a:gd name="T45" fmla="*/ 31 h 37"/>
              <a:gd name="T46" fmla="*/ 40 w 87"/>
              <a:gd name="T47" fmla="*/ 29 h 37"/>
              <a:gd name="T48" fmla="*/ 45 w 87"/>
              <a:gd name="T49" fmla="*/ 25 h 37"/>
              <a:gd name="T50" fmla="*/ 50 w 87"/>
              <a:gd name="T51" fmla="*/ 30 h 37"/>
              <a:gd name="T52" fmla="*/ 50 w 87"/>
              <a:gd name="T53" fmla="*/ 26 h 37"/>
              <a:gd name="T54" fmla="*/ 53 w 87"/>
              <a:gd name="T55" fmla="*/ 24 h 37"/>
              <a:gd name="T56" fmla="*/ 55 w 87"/>
              <a:gd name="T57" fmla="*/ 20 h 37"/>
              <a:gd name="T58" fmla="*/ 62 w 87"/>
              <a:gd name="T59" fmla="*/ 19 h 37"/>
              <a:gd name="T60" fmla="*/ 65 w 87"/>
              <a:gd name="T61" fmla="*/ 20 h 37"/>
              <a:gd name="T62" fmla="*/ 73 w 87"/>
              <a:gd name="T63" fmla="*/ 20 h 37"/>
              <a:gd name="T64" fmla="*/ 78 w 87"/>
              <a:gd name="T65" fmla="*/ 21 h 37"/>
              <a:gd name="T66" fmla="*/ 82 w 87"/>
              <a:gd name="T67" fmla="*/ 19 h 37"/>
              <a:gd name="T68" fmla="*/ 83 w 87"/>
              <a:gd name="T69" fmla="*/ 12 h 37"/>
              <a:gd name="T70" fmla="*/ 87 w 87"/>
              <a:gd name="T71" fmla="*/ 4 h 37"/>
              <a:gd name="T72" fmla="*/ 79 w 87"/>
              <a:gd name="T73" fmla="*/ 0 h 37"/>
              <a:gd name="T74" fmla="*/ 73 w 87"/>
              <a:gd name="T75" fmla="*/ 0 h 37"/>
              <a:gd name="T76" fmla="*/ 70 w 87"/>
              <a:gd name="T77" fmla="*/ 1 h 37"/>
              <a:gd name="T78" fmla="*/ 68 w 87"/>
              <a:gd name="T79" fmla="*/ 0 h 37"/>
              <a:gd name="T80" fmla="*/ 65 w 87"/>
              <a:gd name="T81" fmla="*/ 0 h 37"/>
              <a:gd name="T82" fmla="*/ 63 w 87"/>
              <a:gd name="T83" fmla="*/ 2 h 37"/>
              <a:gd name="T84" fmla="*/ 61 w 87"/>
              <a:gd name="T85" fmla="*/ 1 h 37"/>
              <a:gd name="T86" fmla="*/ 54 w 87"/>
              <a:gd name="T87" fmla="*/ 0 h 37"/>
              <a:gd name="T88" fmla="*/ 51 w 87"/>
              <a:gd name="T89" fmla="*/ 2 h 37"/>
              <a:gd name="T90" fmla="*/ 49 w 87"/>
              <a:gd name="T91" fmla="*/ 4 h 37"/>
              <a:gd name="T92" fmla="*/ 45 w 87"/>
              <a:gd name="T93" fmla="*/ 5 h 37"/>
              <a:gd name="T94" fmla="*/ 45 w 87"/>
              <a:gd name="T95" fmla="*/ 4 h 37"/>
              <a:gd name="T96" fmla="*/ 45 w 87"/>
              <a:gd name="T97" fmla="*/ 4 h 37"/>
              <a:gd name="T98" fmla="*/ 37 w 87"/>
              <a:gd name="T9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37">
                <a:moveTo>
                  <a:pt x="37" y="4"/>
                </a:moveTo>
                <a:cubicBezTo>
                  <a:pt x="33" y="7"/>
                  <a:pt x="33" y="7"/>
                  <a:pt x="33" y="7"/>
                </a:cubicBezTo>
                <a:cubicBezTo>
                  <a:pt x="29" y="7"/>
                  <a:pt x="29" y="7"/>
                  <a:pt x="29" y="7"/>
                </a:cubicBezTo>
                <a:cubicBezTo>
                  <a:pt x="24" y="12"/>
                  <a:pt x="24" y="12"/>
                  <a:pt x="24" y="12"/>
                </a:cubicBezTo>
                <a:cubicBezTo>
                  <a:pt x="17" y="13"/>
                  <a:pt x="17" y="13"/>
                  <a:pt x="17" y="13"/>
                </a:cubicBezTo>
                <a:cubicBezTo>
                  <a:pt x="11" y="16"/>
                  <a:pt x="11" y="16"/>
                  <a:pt x="11" y="16"/>
                </a:cubicBezTo>
                <a:cubicBezTo>
                  <a:pt x="9" y="14"/>
                  <a:pt x="9" y="14"/>
                  <a:pt x="9" y="14"/>
                </a:cubicBezTo>
                <a:cubicBezTo>
                  <a:pt x="6" y="14"/>
                  <a:pt x="6" y="14"/>
                  <a:pt x="6" y="14"/>
                </a:cubicBezTo>
                <a:cubicBezTo>
                  <a:pt x="1" y="17"/>
                  <a:pt x="1" y="17"/>
                  <a:pt x="1" y="17"/>
                </a:cubicBezTo>
                <a:cubicBezTo>
                  <a:pt x="1" y="17"/>
                  <a:pt x="1" y="17"/>
                  <a:pt x="1" y="17"/>
                </a:cubicBezTo>
                <a:cubicBezTo>
                  <a:pt x="1" y="17"/>
                  <a:pt x="1" y="17"/>
                  <a:pt x="1" y="17"/>
                </a:cubicBezTo>
                <a:cubicBezTo>
                  <a:pt x="0" y="21"/>
                  <a:pt x="0" y="21"/>
                  <a:pt x="0" y="21"/>
                </a:cubicBezTo>
                <a:cubicBezTo>
                  <a:pt x="1" y="29"/>
                  <a:pt x="1" y="29"/>
                  <a:pt x="1" y="29"/>
                </a:cubicBezTo>
                <a:cubicBezTo>
                  <a:pt x="1" y="30"/>
                  <a:pt x="1" y="30"/>
                  <a:pt x="1" y="30"/>
                </a:cubicBezTo>
                <a:cubicBezTo>
                  <a:pt x="1" y="30"/>
                  <a:pt x="1" y="30"/>
                  <a:pt x="1" y="30"/>
                </a:cubicBezTo>
                <a:cubicBezTo>
                  <a:pt x="1" y="30"/>
                  <a:pt x="1" y="30"/>
                  <a:pt x="1" y="30"/>
                </a:cubicBezTo>
                <a:cubicBezTo>
                  <a:pt x="1" y="30"/>
                  <a:pt x="1" y="30"/>
                  <a:pt x="1" y="30"/>
                </a:cubicBezTo>
                <a:cubicBezTo>
                  <a:pt x="1" y="30"/>
                  <a:pt x="1" y="30"/>
                  <a:pt x="1" y="30"/>
                </a:cubicBezTo>
                <a:cubicBezTo>
                  <a:pt x="13" y="36"/>
                  <a:pt x="13" y="36"/>
                  <a:pt x="13" y="36"/>
                </a:cubicBezTo>
                <a:cubicBezTo>
                  <a:pt x="19" y="37"/>
                  <a:pt x="19" y="37"/>
                  <a:pt x="19" y="37"/>
                </a:cubicBezTo>
                <a:cubicBezTo>
                  <a:pt x="24" y="35"/>
                  <a:pt x="24" y="35"/>
                  <a:pt x="24" y="35"/>
                </a:cubicBezTo>
                <a:cubicBezTo>
                  <a:pt x="34" y="34"/>
                  <a:pt x="34" y="34"/>
                  <a:pt x="34" y="34"/>
                </a:cubicBezTo>
                <a:cubicBezTo>
                  <a:pt x="34" y="31"/>
                  <a:pt x="34" y="31"/>
                  <a:pt x="34" y="31"/>
                </a:cubicBezTo>
                <a:cubicBezTo>
                  <a:pt x="40" y="29"/>
                  <a:pt x="40" y="29"/>
                  <a:pt x="40" y="29"/>
                </a:cubicBezTo>
                <a:cubicBezTo>
                  <a:pt x="45" y="25"/>
                  <a:pt x="45" y="25"/>
                  <a:pt x="45" y="25"/>
                </a:cubicBezTo>
                <a:cubicBezTo>
                  <a:pt x="50" y="30"/>
                  <a:pt x="50" y="30"/>
                  <a:pt x="50" y="30"/>
                </a:cubicBezTo>
                <a:cubicBezTo>
                  <a:pt x="50" y="26"/>
                  <a:pt x="50" y="26"/>
                  <a:pt x="50" y="26"/>
                </a:cubicBezTo>
                <a:cubicBezTo>
                  <a:pt x="53" y="24"/>
                  <a:pt x="53" y="24"/>
                  <a:pt x="53" y="24"/>
                </a:cubicBezTo>
                <a:cubicBezTo>
                  <a:pt x="55" y="20"/>
                  <a:pt x="55" y="20"/>
                  <a:pt x="55" y="20"/>
                </a:cubicBezTo>
                <a:cubicBezTo>
                  <a:pt x="62" y="19"/>
                  <a:pt x="62" y="19"/>
                  <a:pt x="62" y="19"/>
                </a:cubicBezTo>
                <a:cubicBezTo>
                  <a:pt x="65" y="20"/>
                  <a:pt x="65" y="20"/>
                  <a:pt x="65" y="20"/>
                </a:cubicBezTo>
                <a:cubicBezTo>
                  <a:pt x="73" y="20"/>
                  <a:pt x="73" y="20"/>
                  <a:pt x="73" y="20"/>
                </a:cubicBezTo>
                <a:cubicBezTo>
                  <a:pt x="78" y="21"/>
                  <a:pt x="78" y="21"/>
                  <a:pt x="78" y="21"/>
                </a:cubicBezTo>
                <a:cubicBezTo>
                  <a:pt x="82" y="19"/>
                  <a:pt x="82" y="19"/>
                  <a:pt x="82" y="19"/>
                </a:cubicBezTo>
                <a:cubicBezTo>
                  <a:pt x="83" y="12"/>
                  <a:pt x="83" y="12"/>
                  <a:pt x="83" y="12"/>
                </a:cubicBezTo>
                <a:cubicBezTo>
                  <a:pt x="87" y="4"/>
                  <a:pt x="87" y="4"/>
                  <a:pt x="87" y="4"/>
                </a:cubicBezTo>
                <a:cubicBezTo>
                  <a:pt x="79" y="0"/>
                  <a:pt x="79" y="0"/>
                  <a:pt x="79" y="0"/>
                </a:cubicBezTo>
                <a:cubicBezTo>
                  <a:pt x="73" y="0"/>
                  <a:pt x="73" y="0"/>
                  <a:pt x="73" y="0"/>
                </a:cubicBezTo>
                <a:cubicBezTo>
                  <a:pt x="70" y="1"/>
                  <a:pt x="70" y="1"/>
                  <a:pt x="70" y="1"/>
                </a:cubicBezTo>
                <a:cubicBezTo>
                  <a:pt x="68" y="0"/>
                  <a:pt x="68" y="0"/>
                  <a:pt x="68" y="0"/>
                </a:cubicBezTo>
                <a:cubicBezTo>
                  <a:pt x="65" y="0"/>
                  <a:pt x="65" y="0"/>
                  <a:pt x="65" y="0"/>
                </a:cubicBezTo>
                <a:cubicBezTo>
                  <a:pt x="63" y="2"/>
                  <a:pt x="63" y="2"/>
                  <a:pt x="63" y="2"/>
                </a:cubicBezTo>
                <a:cubicBezTo>
                  <a:pt x="61" y="1"/>
                  <a:pt x="61" y="1"/>
                  <a:pt x="61" y="1"/>
                </a:cubicBezTo>
                <a:cubicBezTo>
                  <a:pt x="54" y="0"/>
                  <a:pt x="54" y="0"/>
                  <a:pt x="54" y="0"/>
                </a:cubicBezTo>
                <a:cubicBezTo>
                  <a:pt x="51" y="2"/>
                  <a:pt x="51" y="2"/>
                  <a:pt x="51" y="2"/>
                </a:cubicBezTo>
                <a:cubicBezTo>
                  <a:pt x="49" y="4"/>
                  <a:pt x="49" y="4"/>
                  <a:pt x="49" y="4"/>
                </a:cubicBezTo>
                <a:cubicBezTo>
                  <a:pt x="45" y="5"/>
                  <a:pt x="45" y="5"/>
                  <a:pt x="45" y="5"/>
                </a:cubicBezTo>
                <a:cubicBezTo>
                  <a:pt x="45" y="4"/>
                  <a:pt x="45" y="4"/>
                  <a:pt x="45" y="4"/>
                </a:cubicBezTo>
                <a:cubicBezTo>
                  <a:pt x="45" y="4"/>
                  <a:pt x="45" y="4"/>
                  <a:pt x="45" y="4"/>
                </a:cubicBezTo>
                <a:lnTo>
                  <a:pt x="37" y="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173">
            <a:extLst>
              <a:ext uri="{FF2B5EF4-FFF2-40B4-BE49-F238E27FC236}">
                <a16:creationId xmlns:a16="http://schemas.microsoft.com/office/drawing/2014/main" id="{675A5B41-7345-D3F7-5311-E7FF4D19262D}"/>
              </a:ext>
            </a:extLst>
          </p:cNvPr>
          <p:cNvSpPr>
            <a:spLocks/>
          </p:cNvSpPr>
          <p:nvPr/>
        </p:nvSpPr>
        <p:spPr bwMode="auto">
          <a:xfrm>
            <a:off x="21392776" y="6159501"/>
            <a:ext cx="495300" cy="417514"/>
          </a:xfrm>
          <a:custGeom>
            <a:avLst/>
            <a:gdLst>
              <a:gd name="T0" fmla="*/ 157 w 158"/>
              <a:gd name="T1" fmla="*/ 92 h 133"/>
              <a:gd name="T2" fmla="*/ 151 w 158"/>
              <a:gd name="T3" fmla="*/ 83 h 133"/>
              <a:gd name="T4" fmla="*/ 149 w 158"/>
              <a:gd name="T5" fmla="*/ 71 h 133"/>
              <a:gd name="T6" fmla="*/ 146 w 158"/>
              <a:gd name="T7" fmla="*/ 64 h 133"/>
              <a:gd name="T8" fmla="*/ 147 w 158"/>
              <a:gd name="T9" fmla="*/ 54 h 133"/>
              <a:gd name="T10" fmla="*/ 150 w 158"/>
              <a:gd name="T11" fmla="*/ 42 h 133"/>
              <a:gd name="T12" fmla="*/ 148 w 158"/>
              <a:gd name="T13" fmla="*/ 36 h 133"/>
              <a:gd name="T14" fmla="*/ 143 w 158"/>
              <a:gd name="T15" fmla="*/ 24 h 133"/>
              <a:gd name="T16" fmla="*/ 140 w 158"/>
              <a:gd name="T17" fmla="*/ 16 h 133"/>
              <a:gd name="T18" fmla="*/ 136 w 158"/>
              <a:gd name="T19" fmla="*/ 9 h 133"/>
              <a:gd name="T20" fmla="*/ 129 w 158"/>
              <a:gd name="T21" fmla="*/ 6 h 133"/>
              <a:gd name="T22" fmla="*/ 110 w 158"/>
              <a:gd name="T23" fmla="*/ 8 h 133"/>
              <a:gd name="T24" fmla="*/ 85 w 158"/>
              <a:gd name="T25" fmla="*/ 8 h 133"/>
              <a:gd name="T26" fmla="*/ 67 w 158"/>
              <a:gd name="T27" fmla="*/ 8 h 133"/>
              <a:gd name="T28" fmla="*/ 56 w 158"/>
              <a:gd name="T29" fmla="*/ 0 h 133"/>
              <a:gd name="T30" fmla="*/ 11 w 158"/>
              <a:gd name="T31" fmla="*/ 21 h 133"/>
              <a:gd name="T32" fmla="*/ 4 w 158"/>
              <a:gd name="T33" fmla="*/ 28 h 133"/>
              <a:gd name="T34" fmla="*/ 5 w 158"/>
              <a:gd name="T35" fmla="*/ 38 h 133"/>
              <a:gd name="T36" fmla="*/ 0 w 158"/>
              <a:gd name="T37" fmla="*/ 47 h 133"/>
              <a:gd name="T38" fmla="*/ 5 w 158"/>
              <a:gd name="T39" fmla="*/ 55 h 133"/>
              <a:gd name="T40" fmla="*/ 7 w 158"/>
              <a:gd name="T41" fmla="*/ 61 h 133"/>
              <a:gd name="T42" fmla="*/ 8 w 158"/>
              <a:gd name="T43" fmla="*/ 67 h 133"/>
              <a:gd name="T44" fmla="*/ 10 w 158"/>
              <a:gd name="T45" fmla="*/ 78 h 133"/>
              <a:gd name="T46" fmla="*/ 15 w 158"/>
              <a:gd name="T47" fmla="*/ 91 h 133"/>
              <a:gd name="T48" fmla="*/ 15 w 158"/>
              <a:gd name="T49" fmla="*/ 95 h 133"/>
              <a:gd name="T50" fmla="*/ 20 w 158"/>
              <a:gd name="T51" fmla="*/ 94 h 133"/>
              <a:gd name="T52" fmla="*/ 28 w 158"/>
              <a:gd name="T53" fmla="*/ 94 h 133"/>
              <a:gd name="T54" fmla="*/ 31 w 158"/>
              <a:gd name="T55" fmla="*/ 99 h 133"/>
              <a:gd name="T56" fmla="*/ 36 w 158"/>
              <a:gd name="T57" fmla="*/ 101 h 133"/>
              <a:gd name="T58" fmla="*/ 37 w 158"/>
              <a:gd name="T59" fmla="*/ 108 h 133"/>
              <a:gd name="T60" fmla="*/ 40 w 158"/>
              <a:gd name="T61" fmla="*/ 111 h 133"/>
              <a:gd name="T62" fmla="*/ 43 w 158"/>
              <a:gd name="T63" fmla="*/ 110 h 133"/>
              <a:gd name="T64" fmla="*/ 41 w 158"/>
              <a:gd name="T65" fmla="*/ 104 h 133"/>
              <a:gd name="T66" fmla="*/ 55 w 158"/>
              <a:gd name="T67" fmla="*/ 107 h 133"/>
              <a:gd name="T68" fmla="*/ 57 w 158"/>
              <a:gd name="T69" fmla="*/ 114 h 133"/>
              <a:gd name="T70" fmla="*/ 68 w 158"/>
              <a:gd name="T71" fmla="*/ 113 h 133"/>
              <a:gd name="T72" fmla="*/ 82 w 158"/>
              <a:gd name="T73" fmla="*/ 127 h 133"/>
              <a:gd name="T74" fmla="*/ 86 w 158"/>
              <a:gd name="T75" fmla="*/ 125 h 133"/>
              <a:gd name="T76" fmla="*/ 94 w 158"/>
              <a:gd name="T77" fmla="*/ 127 h 133"/>
              <a:gd name="T78" fmla="*/ 95 w 158"/>
              <a:gd name="T79" fmla="*/ 132 h 133"/>
              <a:gd name="T80" fmla="*/ 99 w 158"/>
              <a:gd name="T81" fmla="*/ 132 h 133"/>
              <a:gd name="T82" fmla="*/ 104 w 158"/>
              <a:gd name="T83" fmla="*/ 128 h 133"/>
              <a:gd name="T84" fmla="*/ 113 w 158"/>
              <a:gd name="T85" fmla="*/ 130 h 133"/>
              <a:gd name="T86" fmla="*/ 118 w 158"/>
              <a:gd name="T87" fmla="*/ 128 h 133"/>
              <a:gd name="T88" fmla="*/ 123 w 158"/>
              <a:gd name="T89" fmla="*/ 128 h 133"/>
              <a:gd name="T90" fmla="*/ 136 w 158"/>
              <a:gd name="T91" fmla="*/ 132 h 133"/>
              <a:gd name="T92" fmla="*/ 140 w 158"/>
              <a:gd name="T93" fmla="*/ 126 h 133"/>
              <a:gd name="T94" fmla="*/ 140 w 158"/>
              <a:gd name="T95" fmla="*/ 122 h 133"/>
              <a:gd name="T96" fmla="*/ 151 w 158"/>
              <a:gd name="T97" fmla="*/ 107 h 133"/>
              <a:gd name="T98" fmla="*/ 157 w 158"/>
              <a:gd name="T99" fmla="*/ 103 h 133"/>
              <a:gd name="T100" fmla="*/ 156 w 158"/>
              <a:gd name="T101" fmla="*/ 9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33">
                <a:moveTo>
                  <a:pt x="156" y="94"/>
                </a:moveTo>
                <a:cubicBezTo>
                  <a:pt x="157" y="92"/>
                  <a:pt x="157" y="92"/>
                  <a:pt x="157" y="92"/>
                </a:cubicBezTo>
                <a:cubicBezTo>
                  <a:pt x="154" y="89"/>
                  <a:pt x="154" y="89"/>
                  <a:pt x="154" y="89"/>
                </a:cubicBezTo>
                <a:cubicBezTo>
                  <a:pt x="151" y="83"/>
                  <a:pt x="151" y="83"/>
                  <a:pt x="151" y="83"/>
                </a:cubicBezTo>
                <a:cubicBezTo>
                  <a:pt x="149" y="81"/>
                  <a:pt x="149" y="81"/>
                  <a:pt x="149" y="81"/>
                </a:cubicBezTo>
                <a:cubicBezTo>
                  <a:pt x="149" y="71"/>
                  <a:pt x="149" y="71"/>
                  <a:pt x="149" y="71"/>
                </a:cubicBezTo>
                <a:cubicBezTo>
                  <a:pt x="149" y="69"/>
                  <a:pt x="149" y="69"/>
                  <a:pt x="149" y="69"/>
                </a:cubicBezTo>
                <a:cubicBezTo>
                  <a:pt x="146" y="64"/>
                  <a:pt x="146" y="64"/>
                  <a:pt x="146" y="64"/>
                </a:cubicBezTo>
                <a:cubicBezTo>
                  <a:pt x="145" y="58"/>
                  <a:pt x="145" y="58"/>
                  <a:pt x="145" y="58"/>
                </a:cubicBezTo>
                <a:cubicBezTo>
                  <a:pt x="147" y="54"/>
                  <a:pt x="147" y="54"/>
                  <a:pt x="147" y="54"/>
                </a:cubicBezTo>
                <a:cubicBezTo>
                  <a:pt x="150" y="53"/>
                  <a:pt x="150" y="53"/>
                  <a:pt x="150" y="53"/>
                </a:cubicBezTo>
                <a:cubicBezTo>
                  <a:pt x="150" y="42"/>
                  <a:pt x="150" y="42"/>
                  <a:pt x="150" y="42"/>
                </a:cubicBezTo>
                <a:cubicBezTo>
                  <a:pt x="148" y="40"/>
                  <a:pt x="148" y="40"/>
                  <a:pt x="148" y="40"/>
                </a:cubicBezTo>
                <a:cubicBezTo>
                  <a:pt x="148" y="36"/>
                  <a:pt x="148" y="36"/>
                  <a:pt x="148" y="36"/>
                </a:cubicBezTo>
                <a:cubicBezTo>
                  <a:pt x="145" y="31"/>
                  <a:pt x="145" y="31"/>
                  <a:pt x="145" y="31"/>
                </a:cubicBezTo>
                <a:cubicBezTo>
                  <a:pt x="143" y="24"/>
                  <a:pt x="143" y="24"/>
                  <a:pt x="143" y="24"/>
                </a:cubicBezTo>
                <a:cubicBezTo>
                  <a:pt x="140" y="20"/>
                  <a:pt x="140" y="20"/>
                  <a:pt x="140" y="20"/>
                </a:cubicBezTo>
                <a:cubicBezTo>
                  <a:pt x="140" y="16"/>
                  <a:pt x="140" y="16"/>
                  <a:pt x="140" y="16"/>
                </a:cubicBezTo>
                <a:cubicBezTo>
                  <a:pt x="138" y="9"/>
                  <a:pt x="138" y="9"/>
                  <a:pt x="138" y="9"/>
                </a:cubicBezTo>
                <a:cubicBezTo>
                  <a:pt x="136" y="9"/>
                  <a:pt x="136" y="9"/>
                  <a:pt x="136" y="9"/>
                </a:cubicBezTo>
                <a:cubicBezTo>
                  <a:pt x="132" y="6"/>
                  <a:pt x="132" y="6"/>
                  <a:pt x="132" y="6"/>
                </a:cubicBezTo>
                <a:cubicBezTo>
                  <a:pt x="129" y="6"/>
                  <a:pt x="129" y="6"/>
                  <a:pt x="129" y="6"/>
                </a:cubicBezTo>
                <a:cubicBezTo>
                  <a:pt x="129" y="6"/>
                  <a:pt x="129" y="6"/>
                  <a:pt x="129" y="6"/>
                </a:cubicBezTo>
                <a:cubicBezTo>
                  <a:pt x="110" y="8"/>
                  <a:pt x="110" y="8"/>
                  <a:pt x="110" y="8"/>
                </a:cubicBezTo>
                <a:cubicBezTo>
                  <a:pt x="87" y="7"/>
                  <a:pt x="87" y="7"/>
                  <a:pt x="87" y="7"/>
                </a:cubicBezTo>
                <a:cubicBezTo>
                  <a:pt x="85" y="8"/>
                  <a:pt x="85" y="8"/>
                  <a:pt x="85" y="8"/>
                </a:cubicBezTo>
                <a:cubicBezTo>
                  <a:pt x="84" y="6"/>
                  <a:pt x="84" y="6"/>
                  <a:pt x="84" y="6"/>
                </a:cubicBezTo>
                <a:cubicBezTo>
                  <a:pt x="82" y="12"/>
                  <a:pt x="70" y="13"/>
                  <a:pt x="67" y="8"/>
                </a:cubicBezTo>
                <a:cubicBezTo>
                  <a:pt x="66" y="7"/>
                  <a:pt x="66" y="6"/>
                  <a:pt x="65" y="5"/>
                </a:cubicBezTo>
                <a:cubicBezTo>
                  <a:pt x="63" y="1"/>
                  <a:pt x="60" y="0"/>
                  <a:pt x="56" y="0"/>
                </a:cubicBezTo>
                <a:cubicBezTo>
                  <a:pt x="49" y="1"/>
                  <a:pt x="43" y="3"/>
                  <a:pt x="37" y="6"/>
                </a:cubicBezTo>
                <a:cubicBezTo>
                  <a:pt x="28" y="11"/>
                  <a:pt x="20" y="17"/>
                  <a:pt x="11" y="21"/>
                </a:cubicBezTo>
                <a:cubicBezTo>
                  <a:pt x="8" y="22"/>
                  <a:pt x="7" y="26"/>
                  <a:pt x="4" y="27"/>
                </a:cubicBezTo>
                <a:cubicBezTo>
                  <a:pt x="4" y="27"/>
                  <a:pt x="4" y="27"/>
                  <a:pt x="4" y="28"/>
                </a:cubicBezTo>
                <a:cubicBezTo>
                  <a:pt x="3" y="31"/>
                  <a:pt x="3" y="31"/>
                  <a:pt x="3" y="31"/>
                </a:cubicBezTo>
                <a:cubicBezTo>
                  <a:pt x="5" y="38"/>
                  <a:pt x="5" y="38"/>
                  <a:pt x="5" y="38"/>
                </a:cubicBezTo>
                <a:cubicBezTo>
                  <a:pt x="5" y="44"/>
                  <a:pt x="5" y="44"/>
                  <a:pt x="5" y="44"/>
                </a:cubicBezTo>
                <a:cubicBezTo>
                  <a:pt x="0" y="47"/>
                  <a:pt x="0" y="47"/>
                  <a:pt x="0" y="47"/>
                </a:cubicBezTo>
                <a:cubicBezTo>
                  <a:pt x="0" y="49"/>
                  <a:pt x="0" y="49"/>
                  <a:pt x="0" y="49"/>
                </a:cubicBezTo>
                <a:cubicBezTo>
                  <a:pt x="5" y="55"/>
                  <a:pt x="5" y="55"/>
                  <a:pt x="5" y="55"/>
                </a:cubicBezTo>
                <a:cubicBezTo>
                  <a:pt x="4" y="58"/>
                  <a:pt x="4" y="58"/>
                  <a:pt x="4" y="58"/>
                </a:cubicBezTo>
                <a:cubicBezTo>
                  <a:pt x="7" y="61"/>
                  <a:pt x="7" y="61"/>
                  <a:pt x="7" y="61"/>
                </a:cubicBezTo>
                <a:cubicBezTo>
                  <a:pt x="7" y="64"/>
                  <a:pt x="7" y="64"/>
                  <a:pt x="7" y="64"/>
                </a:cubicBezTo>
                <a:cubicBezTo>
                  <a:pt x="8" y="67"/>
                  <a:pt x="8" y="67"/>
                  <a:pt x="8" y="67"/>
                </a:cubicBezTo>
                <a:cubicBezTo>
                  <a:pt x="7" y="71"/>
                  <a:pt x="7" y="71"/>
                  <a:pt x="7" y="71"/>
                </a:cubicBezTo>
                <a:cubicBezTo>
                  <a:pt x="10" y="78"/>
                  <a:pt x="10" y="78"/>
                  <a:pt x="10" y="78"/>
                </a:cubicBezTo>
                <a:cubicBezTo>
                  <a:pt x="15" y="81"/>
                  <a:pt x="15" y="81"/>
                  <a:pt x="15" y="81"/>
                </a:cubicBezTo>
                <a:cubicBezTo>
                  <a:pt x="15" y="91"/>
                  <a:pt x="15" y="91"/>
                  <a:pt x="15" y="91"/>
                </a:cubicBezTo>
                <a:cubicBezTo>
                  <a:pt x="14" y="92"/>
                  <a:pt x="14" y="92"/>
                  <a:pt x="14" y="92"/>
                </a:cubicBezTo>
                <a:cubicBezTo>
                  <a:pt x="15" y="95"/>
                  <a:pt x="15" y="95"/>
                  <a:pt x="15" y="95"/>
                </a:cubicBezTo>
                <a:cubicBezTo>
                  <a:pt x="17" y="93"/>
                  <a:pt x="17" y="93"/>
                  <a:pt x="17" y="93"/>
                </a:cubicBezTo>
                <a:cubicBezTo>
                  <a:pt x="20" y="94"/>
                  <a:pt x="20" y="94"/>
                  <a:pt x="20" y="94"/>
                </a:cubicBezTo>
                <a:cubicBezTo>
                  <a:pt x="22" y="93"/>
                  <a:pt x="22" y="93"/>
                  <a:pt x="22" y="93"/>
                </a:cubicBezTo>
                <a:cubicBezTo>
                  <a:pt x="28" y="94"/>
                  <a:pt x="28" y="94"/>
                  <a:pt x="28" y="94"/>
                </a:cubicBezTo>
                <a:cubicBezTo>
                  <a:pt x="28" y="96"/>
                  <a:pt x="28" y="96"/>
                  <a:pt x="28" y="96"/>
                </a:cubicBezTo>
                <a:cubicBezTo>
                  <a:pt x="31" y="99"/>
                  <a:pt x="31" y="99"/>
                  <a:pt x="31" y="99"/>
                </a:cubicBezTo>
                <a:cubicBezTo>
                  <a:pt x="34" y="98"/>
                  <a:pt x="34" y="98"/>
                  <a:pt x="34" y="98"/>
                </a:cubicBezTo>
                <a:cubicBezTo>
                  <a:pt x="36" y="101"/>
                  <a:pt x="36" y="101"/>
                  <a:pt x="36" y="101"/>
                </a:cubicBezTo>
                <a:cubicBezTo>
                  <a:pt x="35" y="105"/>
                  <a:pt x="35" y="105"/>
                  <a:pt x="35" y="105"/>
                </a:cubicBezTo>
                <a:cubicBezTo>
                  <a:pt x="37" y="108"/>
                  <a:pt x="37" y="108"/>
                  <a:pt x="37" y="108"/>
                </a:cubicBezTo>
                <a:cubicBezTo>
                  <a:pt x="37" y="110"/>
                  <a:pt x="37" y="110"/>
                  <a:pt x="37" y="110"/>
                </a:cubicBezTo>
                <a:cubicBezTo>
                  <a:pt x="40" y="111"/>
                  <a:pt x="40" y="111"/>
                  <a:pt x="40" y="111"/>
                </a:cubicBezTo>
                <a:cubicBezTo>
                  <a:pt x="41" y="110"/>
                  <a:pt x="41" y="110"/>
                  <a:pt x="41" y="110"/>
                </a:cubicBezTo>
                <a:cubicBezTo>
                  <a:pt x="43" y="110"/>
                  <a:pt x="43" y="110"/>
                  <a:pt x="43" y="110"/>
                </a:cubicBezTo>
                <a:cubicBezTo>
                  <a:pt x="39" y="104"/>
                  <a:pt x="39" y="104"/>
                  <a:pt x="39" y="104"/>
                </a:cubicBezTo>
                <a:cubicBezTo>
                  <a:pt x="41" y="104"/>
                  <a:pt x="41" y="104"/>
                  <a:pt x="41" y="104"/>
                </a:cubicBezTo>
                <a:cubicBezTo>
                  <a:pt x="49" y="108"/>
                  <a:pt x="49" y="108"/>
                  <a:pt x="49" y="108"/>
                </a:cubicBezTo>
                <a:cubicBezTo>
                  <a:pt x="55" y="107"/>
                  <a:pt x="55" y="107"/>
                  <a:pt x="55" y="107"/>
                </a:cubicBezTo>
                <a:cubicBezTo>
                  <a:pt x="53" y="110"/>
                  <a:pt x="53" y="110"/>
                  <a:pt x="53" y="110"/>
                </a:cubicBezTo>
                <a:cubicBezTo>
                  <a:pt x="57" y="114"/>
                  <a:pt x="57" y="114"/>
                  <a:pt x="57" y="114"/>
                </a:cubicBezTo>
                <a:cubicBezTo>
                  <a:pt x="63" y="111"/>
                  <a:pt x="63" y="111"/>
                  <a:pt x="63" y="111"/>
                </a:cubicBezTo>
                <a:cubicBezTo>
                  <a:pt x="68" y="113"/>
                  <a:pt x="68" y="113"/>
                  <a:pt x="68" y="113"/>
                </a:cubicBezTo>
                <a:cubicBezTo>
                  <a:pt x="79" y="121"/>
                  <a:pt x="79" y="121"/>
                  <a:pt x="79" y="121"/>
                </a:cubicBezTo>
                <a:cubicBezTo>
                  <a:pt x="82" y="127"/>
                  <a:pt x="82" y="127"/>
                  <a:pt x="82" y="127"/>
                </a:cubicBezTo>
                <a:cubicBezTo>
                  <a:pt x="85" y="127"/>
                  <a:pt x="85" y="127"/>
                  <a:pt x="85" y="127"/>
                </a:cubicBezTo>
                <a:cubicBezTo>
                  <a:pt x="86" y="125"/>
                  <a:pt x="86" y="125"/>
                  <a:pt x="86" y="125"/>
                </a:cubicBezTo>
                <a:cubicBezTo>
                  <a:pt x="91" y="125"/>
                  <a:pt x="91" y="125"/>
                  <a:pt x="91" y="125"/>
                </a:cubicBezTo>
                <a:cubicBezTo>
                  <a:pt x="94" y="127"/>
                  <a:pt x="94" y="127"/>
                  <a:pt x="94" y="127"/>
                </a:cubicBezTo>
                <a:cubicBezTo>
                  <a:pt x="95" y="132"/>
                  <a:pt x="95" y="132"/>
                  <a:pt x="95" y="132"/>
                </a:cubicBezTo>
                <a:cubicBezTo>
                  <a:pt x="95" y="132"/>
                  <a:pt x="95" y="132"/>
                  <a:pt x="95" y="132"/>
                </a:cubicBezTo>
                <a:cubicBezTo>
                  <a:pt x="95" y="133"/>
                  <a:pt x="95" y="133"/>
                  <a:pt x="95" y="133"/>
                </a:cubicBezTo>
                <a:cubicBezTo>
                  <a:pt x="99" y="132"/>
                  <a:pt x="99" y="132"/>
                  <a:pt x="99" y="132"/>
                </a:cubicBezTo>
                <a:cubicBezTo>
                  <a:pt x="101" y="130"/>
                  <a:pt x="101" y="130"/>
                  <a:pt x="101" y="130"/>
                </a:cubicBezTo>
                <a:cubicBezTo>
                  <a:pt x="104" y="128"/>
                  <a:pt x="104" y="128"/>
                  <a:pt x="104" y="128"/>
                </a:cubicBezTo>
                <a:cubicBezTo>
                  <a:pt x="111" y="129"/>
                  <a:pt x="111" y="129"/>
                  <a:pt x="111" y="129"/>
                </a:cubicBezTo>
                <a:cubicBezTo>
                  <a:pt x="113" y="130"/>
                  <a:pt x="113" y="130"/>
                  <a:pt x="113" y="130"/>
                </a:cubicBezTo>
                <a:cubicBezTo>
                  <a:pt x="115" y="128"/>
                  <a:pt x="115" y="128"/>
                  <a:pt x="115" y="128"/>
                </a:cubicBezTo>
                <a:cubicBezTo>
                  <a:pt x="118" y="128"/>
                  <a:pt x="118" y="128"/>
                  <a:pt x="118" y="128"/>
                </a:cubicBezTo>
                <a:cubicBezTo>
                  <a:pt x="120" y="129"/>
                  <a:pt x="120" y="129"/>
                  <a:pt x="120" y="129"/>
                </a:cubicBezTo>
                <a:cubicBezTo>
                  <a:pt x="123" y="128"/>
                  <a:pt x="123" y="128"/>
                  <a:pt x="123" y="128"/>
                </a:cubicBezTo>
                <a:cubicBezTo>
                  <a:pt x="129" y="128"/>
                  <a:pt x="129" y="128"/>
                  <a:pt x="129" y="128"/>
                </a:cubicBezTo>
                <a:cubicBezTo>
                  <a:pt x="136" y="132"/>
                  <a:pt x="136" y="132"/>
                  <a:pt x="136" y="132"/>
                </a:cubicBezTo>
                <a:cubicBezTo>
                  <a:pt x="140" y="132"/>
                  <a:pt x="140" y="132"/>
                  <a:pt x="140" y="132"/>
                </a:cubicBezTo>
                <a:cubicBezTo>
                  <a:pt x="140" y="126"/>
                  <a:pt x="140" y="126"/>
                  <a:pt x="140" y="126"/>
                </a:cubicBezTo>
                <a:cubicBezTo>
                  <a:pt x="139" y="123"/>
                  <a:pt x="139" y="123"/>
                  <a:pt x="139" y="123"/>
                </a:cubicBezTo>
                <a:cubicBezTo>
                  <a:pt x="140" y="122"/>
                  <a:pt x="140" y="122"/>
                  <a:pt x="140" y="122"/>
                </a:cubicBezTo>
                <a:cubicBezTo>
                  <a:pt x="150" y="112"/>
                  <a:pt x="150" y="112"/>
                  <a:pt x="150" y="112"/>
                </a:cubicBezTo>
                <a:cubicBezTo>
                  <a:pt x="151" y="107"/>
                  <a:pt x="151" y="107"/>
                  <a:pt x="151" y="107"/>
                </a:cubicBezTo>
                <a:cubicBezTo>
                  <a:pt x="154" y="103"/>
                  <a:pt x="154" y="103"/>
                  <a:pt x="154" y="103"/>
                </a:cubicBezTo>
                <a:cubicBezTo>
                  <a:pt x="157" y="103"/>
                  <a:pt x="157" y="103"/>
                  <a:pt x="157" y="103"/>
                </a:cubicBezTo>
                <a:cubicBezTo>
                  <a:pt x="158" y="98"/>
                  <a:pt x="158" y="98"/>
                  <a:pt x="158" y="98"/>
                </a:cubicBezTo>
                <a:lnTo>
                  <a:pt x="156" y="9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174">
            <a:extLst>
              <a:ext uri="{FF2B5EF4-FFF2-40B4-BE49-F238E27FC236}">
                <a16:creationId xmlns:a16="http://schemas.microsoft.com/office/drawing/2014/main" id="{E92A7F6C-FCCA-446A-8C51-25E36BF75B4B}"/>
              </a:ext>
            </a:extLst>
          </p:cNvPr>
          <p:cNvSpPr>
            <a:spLocks noEditPoints="1"/>
          </p:cNvSpPr>
          <p:nvPr/>
        </p:nvSpPr>
        <p:spPr bwMode="auto">
          <a:xfrm>
            <a:off x="21727739" y="5773738"/>
            <a:ext cx="285750" cy="190500"/>
          </a:xfrm>
          <a:custGeom>
            <a:avLst/>
            <a:gdLst>
              <a:gd name="T0" fmla="*/ 91 w 91"/>
              <a:gd name="T1" fmla="*/ 48 h 61"/>
              <a:gd name="T2" fmla="*/ 90 w 91"/>
              <a:gd name="T3" fmla="*/ 47 h 61"/>
              <a:gd name="T4" fmla="*/ 90 w 91"/>
              <a:gd name="T5" fmla="*/ 45 h 61"/>
              <a:gd name="T6" fmla="*/ 84 w 91"/>
              <a:gd name="T7" fmla="*/ 35 h 61"/>
              <a:gd name="T8" fmla="*/ 81 w 91"/>
              <a:gd name="T9" fmla="*/ 33 h 61"/>
              <a:gd name="T10" fmla="*/ 80 w 91"/>
              <a:gd name="T11" fmla="*/ 33 h 61"/>
              <a:gd name="T12" fmla="*/ 80 w 91"/>
              <a:gd name="T13" fmla="*/ 31 h 61"/>
              <a:gd name="T14" fmla="*/ 76 w 91"/>
              <a:gd name="T15" fmla="*/ 21 h 61"/>
              <a:gd name="T16" fmla="*/ 77 w 91"/>
              <a:gd name="T17" fmla="*/ 19 h 61"/>
              <a:gd name="T18" fmla="*/ 86 w 91"/>
              <a:gd name="T19" fmla="*/ 17 h 61"/>
              <a:gd name="T20" fmla="*/ 87 w 91"/>
              <a:gd name="T21" fmla="*/ 13 h 61"/>
              <a:gd name="T22" fmla="*/ 86 w 91"/>
              <a:gd name="T23" fmla="*/ 12 h 61"/>
              <a:gd name="T24" fmla="*/ 87 w 91"/>
              <a:gd name="T25" fmla="*/ 10 h 61"/>
              <a:gd name="T26" fmla="*/ 90 w 91"/>
              <a:gd name="T27" fmla="*/ 9 h 61"/>
              <a:gd name="T28" fmla="*/ 90 w 91"/>
              <a:gd name="T29" fmla="*/ 7 h 61"/>
              <a:gd name="T30" fmla="*/ 88 w 91"/>
              <a:gd name="T31" fmla="*/ 2 h 61"/>
              <a:gd name="T32" fmla="*/ 72 w 91"/>
              <a:gd name="T33" fmla="*/ 4 h 61"/>
              <a:gd name="T34" fmla="*/ 58 w 91"/>
              <a:gd name="T35" fmla="*/ 1 h 61"/>
              <a:gd name="T36" fmla="*/ 52 w 91"/>
              <a:gd name="T37" fmla="*/ 1 h 61"/>
              <a:gd name="T38" fmla="*/ 33 w 91"/>
              <a:gd name="T39" fmla="*/ 7 h 61"/>
              <a:gd name="T40" fmla="*/ 20 w 91"/>
              <a:gd name="T41" fmla="*/ 22 h 61"/>
              <a:gd name="T42" fmla="*/ 14 w 91"/>
              <a:gd name="T43" fmla="*/ 29 h 61"/>
              <a:gd name="T44" fmla="*/ 6 w 91"/>
              <a:gd name="T45" fmla="*/ 31 h 61"/>
              <a:gd name="T46" fmla="*/ 4 w 91"/>
              <a:gd name="T47" fmla="*/ 43 h 61"/>
              <a:gd name="T48" fmla="*/ 5 w 91"/>
              <a:gd name="T49" fmla="*/ 44 h 61"/>
              <a:gd name="T50" fmla="*/ 19 w 91"/>
              <a:gd name="T51" fmla="*/ 36 h 61"/>
              <a:gd name="T52" fmla="*/ 26 w 91"/>
              <a:gd name="T53" fmla="*/ 36 h 61"/>
              <a:gd name="T54" fmla="*/ 33 w 91"/>
              <a:gd name="T55" fmla="*/ 41 h 61"/>
              <a:gd name="T56" fmla="*/ 36 w 91"/>
              <a:gd name="T57" fmla="*/ 46 h 61"/>
              <a:gd name="T58" fmla="*/ 36 w 91"/>
              <a:gd name="T59" fmla="*/ 49 h 61"/>
              <a:gd name="T60" fmla="*/ 40 w 91"/>
              <a:gd name="T61" fmla="*/ 48 h 61"/>
              <a:gd name="T62" fmla="*/ 45 w 91"/>
              <a:gd name="T63" fmla="*/ 45 h 61"/>
              <a:gd name="T64" fmla="*/ 49 w 91"/>
              <a:gd name="T65" fmla="*/ 44 h 61"/>
              <a:gd name="T66" fmla="*/ 54 w 91"/>
              <a:gd name="T67" fmla="*/ 47 h 61"/>
              <a:gd name="T68" fmla="*/ 56 w 91"/>
              <a:gd name="T69" fmla="*/ 46 h 61"/>
              <a:gd name="T70" fmla="*/ 57 w 91"/>
              <a:gd name="T71" fmla="*/ 44 h 61"/>
              <a:gd name="T72" fmla="*/ 59 w 91"/>
              <a:gd name="T73" fmla="*/ 46 h 61"/>
              <a:gd name="T74" fmla="*/ 61 w 91"/>
              <a:gd name="T75" fmla="*/ 48 h 61"/>
              <a:gd name="T76" fmla="*/ 62 w 91"/>
              <a:gd name="T77" fmla="*/ 48 h 61"/>
              <a:gd name="T78" fmla="*/ 68 w 91"/>
              <a:gd name="T79" fmla="*/ 51 h 61"/>
              <a:gd name="T80" fmla="*/ 70 w 91"/>
              <a:gd name="T81" fmla="*/ 56 h 61"/>
              <a:gd name="T82" fmla="*/ 72 w 91"/>
              <a:gd name="T83" fmla="*/ 57 h 61"/>
              <a:gd name="T84" fmla="*/ 75 w 91"/>
              <a:gd name="T85" fmla="*/ 61 h 61"/>
              <a:gd name="T86" fmla="*/ 81 w 91"/>
              <a:gd name="T87" fmla="*/ 58 h 61"/>
              <a:gd name="T88" fmla="*/ 87 w 91"/>
              <a:gd name="T89" fmla="*/ 59 h 61"/>
              <a:gd name="T90" fmla="*/ 89 w 91"/>
              <a:gd name="T91" fmla="*/ 55 h 61"/>
              <a:gd name="T92" fmla="*/ 88 w 91"/>
              <a:gd name="T93" fmla="*/ 52 h 61"/>
              <a:gd name="T94" fmla="*/ 91 w 91"/>
              <a:gd name="T95" fmla="*/ 50 h 61"/>
              <a:gd name="T96" fmla="*/ 91 w 91"/>
              <a:gd name="T97" fmla="*/ 48 h 61"/>
              <a:gd name="T98" fmla="*/ 4 w 91"/>
              <a:gd name="T99" fmla="*/ 45 h 61"/>
              <a:gd name="T100" fmla="*/ 5 w 91"/>
              <a:gd name="T101" fmla="*/ 44 h 61"/>
              <a:gd name="T102" fmla="*/ 5 w 91"/>
              <a:gd name="T103" fmla="*/ 44 h 61"/>
              <a:gd name="T104" fmla="*/ 5 w 91"/>
              <a:gd name="T105" fmla="*/ 44 h 61"/>
              <a:gd name="T106" fmla="*/ 4 w 91"/>
              <a:gd name="T107" fmla="*/ 45 h 61"/>
              <a:gd name="T108" fmla="*/ 10 w 91"/>
              <a:gd name="T109" fmla="*/ 26 h 61"/>
              <a:gd name="T110" fmla="*/ 14 w 91"/>
              <a:gd name="T111" fmla="*/ 23 h 61"/>
              <a:gd name="T112" fmla="*/ 15 w 91"/>
              <a:gd name="T113" fmla="*/ 21 h 61"/>
              <a:gd name="T114" fmla="*/ 10 w 91"/>
              <a:gd name="T115" fmla="*/ 20 h 61"/>
              <a:gd name="T116" fmla="*/ 8 w 91"/>
              <a:gd name="T117" fmla="*/ 23 h 61"/>
              <a:gd name="T118" fmla="*/ 10 w 91"/>
              <a:gd name="T119"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61">
                <a:moveTo>
                  <a:pt x="91" y="48"/>
                </a:moveTo>
                <a:cubicBezTo>
                  <a:pt x="90" y="47"/>
                  <a:pt x="90" y="47"/>
                  <a:pt x="90" y="47"/>
                </a:cubicBezTo>
                <a:cubicBezTo>
                  <a:pt x="90" y="45"/>
                  <a:pt x="90" y="45"/>
                  <a:pt x="90" y="45"/>
                </a:cubicBezTo>
                <a:cubicBezTo>
                  <a:pt x="84" y="35"/>
                  <a:pt x="84" y="35"/>
                  <a:pt x="84" y="35"/>
                </a:cubicBezTo>
                <a:cubicBezTo>
                  <a:pt x="81" y="33"/>
                  <a:pt x="81" y="33"/>
                  <a:pt x="81" y="33"/>
                </a:cubicBezTo>
                <a:cubicBezTo>
                  <a:pt x="80" y="33"/>
                  <a:pt x="80" y="33"/>
                  <a:pt x="80" y="33"/>
                </a:cubicBezTo>
                <a:cubicBezTo>
                  <a:pt x="80" y="31"/>
                  <a:pt x="80" y="31"/>
                  <a:pt x="80" y="31"/>
                </a:cubicBezTo>
                <a:cubicBezTo>
                  <a:pt x="76" y="21"/>
                  <a:pt x="76" y="21"/>
                  <a:pt x="76" y="21"/>
                </a:cubicBezTo>
                <a:cubicBezTo>
                  <a:pt x="77" y="19"/>
                  <a:pt x="77" y="19"/>
                  <a:pt x="77" y="19"/>
                </a:cubicBezTo>
                <a:cubicBezTo>
                  <a:pt x="86" y="17"/>
                  <a:pt x="86" y="17"/>
                  <a:pt x="86" y="17"/>
                </a:cubicBezTo>
                <a:cubicBezTo>
                  <a:pt x="87" y="13"/>
                  <a:pt x="87" y="13"/>
                  <a:pt x="87" y="13"/>
                </a:cubicBezTo>
                <a:cubicBezTo>
                  <a:pt x="86" y="12"/>
                  <a:pt x="86" y="12"/>
                  <a:pt x="86" y="12"/>
                </a:cubicBezTo>
                <a:cubicBezTo>
                  <a:pt x="87" y="10"/>
                  <a:pt x="87" y="10"/>
                  <a:pt x="87" y="10"/>
                </a:cubicBezTo>
                <a:cubicBezTo>
                  <a:pt x="90" y="9"/>
                  <a:pt x="90" y="9"/>
                  <a:pt x="90" y="9"/>
                </a:cubicBezTo>
                <a:cubicBezTo>
                  <a:pt x="90" y="7"/>
                  <a:pt x="90" y="7"/>
                  <a:pt x="90" y="7"/>
                </a:cubicBezTo>
                <a:cubicBezTo>
                  <a:pt x="88" y="2"/>
                  <a:pt x="88" y="2"/>
                  <a:pt x="88" y="2"/>
                </a:cubicBezTo>
                <a:cubicBezTo>
                  <a:pt x="84" y="7"/>
                  <a:pt x="79" y="6"/>
                  <a:pt x="72" y="4"/>
                </a:cubicBezTo>
                <a:cubicBezTo>
                  <a:pt x="68" y="2"/>
                  <a:pt x="63" y="2"/>
                  <a:pt x="58" y="1"/>
                </a:cubicBezTo>
                <a:cubicBezTo>
                  <a:pt x="56" y="0"/>
                  <a:pt x="54" y="0"/>
                  <a:pt x="52" y="1"/>
                </a:cubicBezTo>
                <a:cubicBezTo>
                  <a:pt x="45" y="2"/>
                  <a:pt x="39" y="5"/>
                  <a:pt x="33" y="7"/>
                </a:cubicBezTo>
                <a:cubicBezTo>
                  <a:pt x="26" y="10"/>
                  <a:pt x="21" y="14"/>
                  <a:pt x="20" y="22"/>
                </a:cubicBezTo>
                <a:cubicBezTo>
                  <a:pt x="20" y="26"/>
                  <a:pt x="18" y="28"/>
                  <a:pt x="14" y="29"/>
                </a:cubicBezTo>
                <a:cubicBezTo>
                  <a:pt x="11" y="30"/>
                  <a:pt x="9" y="31"/>
                  <a:pt x="6" y="31"/>
                </a:cubicBezTo>
                <a:cubicBezTo>
                  <a:pt x="1" y="33"/>
                  <a:pt x="0" y="37"/>
                  <a:pt x="4" y="43"/>
                </a:cubicBezTo>
                <a:cubicBezTo>
                  <a:pt x="4" y="43"/>
                  <a:pt x="4" y="44"/>
                  <a:pt x="5" y="44"/>
                </a:cubicBezTo>
                <a:cubicBezTo>
                  <a:pt x="11" y="44"/>
                  <a:pt x="15" y="40"/>
                  <a:pt x="19" y="36"/>
                </a:cubicBezTo>
                <a:cubicBezTo>
                  <a:pt x="22" y="34"/>
                  <a:pt x="23" y="34"/>
                  <a:pt x="26" y="36"/>
                </a:cubicBezTo>
                <a:cubicBezTo>
                  <a:pt x="28" y="38"/>
                  <a:pt x="30" y="40"/>
                  <a:pt x="33" y="41"/>
                </a:cubicBezTo>
                <a:cubicBezTo>
                  <a:pt x="35" y="42"/>
                  <a:pt x="36" y="44"/>
                  <a:pt x="36" y="46"/>
                </a:cubicBezTo>
                <a:cubicBezTo>
                  <a:pt x="36" y="47"/>
                  <a:pt x="36" y="48"/>
                  <a:pt x="36" y="49"/>
                </a:cubicBezTo>
                <a:cubicBezTo>
                  <a:pt x="40" y="48"/>
                  <a:pt x="40" y="48"/>
                  <a:pt x="40" y="48"/>
                </a:cubicBezTo>
                <a:cubicBezTo>
                  <a:pt x="45" y="45"/>
                  <a:pt x="45" y="45"/>
                  <a:pt x="45" y="45"/>
                </a:cubicBezTo>
                <a:cubicBezTo>
                  <a:pt x="49" y="44"/>
                  <a:pt x="49" y="44"/>
                  <a:pt x="49" y="44"/>
                </a:cubicBezTo>
                <a:cubicBezTo>
                  <a:pt x="54" y="47"/>
                  <a:pt x="54" y="47"/>
                  <a:pt x="54" y="47"/>
                </a:cubicBezTo>
                <a:cubicBezTo>
                  <a:pt x="56" y="46"/>
                  <a:pt x="56" y="46"/>
                  <a:pt x="56" y="46"/>
                </a:cubicBezTo>
                <a:cubicBezTo>
                  <a:pt x="57" y="44"/>
                  <a:pt x="57" y="44"/>
                  <a:pt x="57" y="44"/>
                </a:cubicBezTo>
                <a:cubicBezTo>
                  <a:pt x="59" y="46"/>
                  <a:pt x="59" y="46"/>
                  <a:pt x="59" y="46"/>
                </a:cubicBezTo>
                <a:cubicBezTo>
                  <a:pt x="61" y="48"/>
                  <a:pt x="61" y="48"/>
                  <a:pt x="61" y="48"/>
                </a:cubicBezTo>
                <a:cubicBezTo>
                  <a:pt x="62" y="48"/>
                  <a:pt x="62" y="48"/>
                  <a:pt x="62" y="48"/>
                </a:cubicBezTo>
                <a:cubicBezTo>
                  <a:pt x="68" y="51"/>
                  <a:pt x="68" y="51"/>
                  <a:pt x="68" y="51"/>
                </a:cubicBezTo>
                <a:cubicBezTo>
                  <a:pt x="70" y="56"/>
                  <a:pt x="70" y="56"/>
                  <a:pt x="70" y="56"/>
                </a:cubicBezTo>
                <a:cubicBezTo>
                  <a:pt x="72" y="57"/>
                  <a:pt x="72" y="57"/>
                  <a:pt x="72" y="57"/>
                </a:cubicBezTo>
                <a:cubicBezTo>
                  <a:pt x="75" y="61"/>
                  <a:pt x="75" y="61"/>
                  <a:pt x="75" y="61"/>
                </a:cubicBezTo>
                <a:cubicBezTo>
                  <a:pt x="81" y="58"/>
                  <a:pt x="81" y="58"/>
                  <a:pt x="81" y="58"/>
                </a:cubicBezTo>
                <a:cubicBezTo>
                  <a:pt x="87" y="59"/>
                  <a:pt x="87" y="59"/>
                  <a:pt x="87" y="59"/>
                </a:cubicBezTo>
                <a:cubicBezTo>
                  <a:pt x="89" y="55"/>
                  <a:pt x="89" y="55"/>
                  <a:pt x="89" y="55"/>
                </a:cubicBezTo>
                <a:cubicBezTo>
                  <a:pt x="88" y="52"/>
                  <a:pt x="88" y="52"/>
                  <a:pt x="88" y="52"/>
                </a:cubicBezTo>
                <a:cubicBezTo>
                  <a:pt x="91" y="50"/>
                  <a:pt x="91" y="50"/>
                  <a:pt x="91" y="50"/>
                </a:cubicBezTo>
                <a:lnTo>
                  <a:pt x="91" y="48"/>
                </a:lnTo>
                <a:close/>
                <a:moveTo>
                  <a:pt x="4" y="45"/>
                </a:moveTo>
                <a:cubicBezTo>
                  <a:pt x="5" y="44"/>
                  <a:pt x="5" y="44"/>
                  <a:pt x="5" y="44"/>
                </a:cubicBezTo>
                <a:cubicBezTo>
                  <a:pt x="5" y="44"/>
                  <a:pt x="5" y="44"/>
                  <a:pt x="5" y="44"/>
                </a:cubicBezTo>
                <a:cubicBezTo>
                  <a:pt x="5" y="44"/>
                  <a:pt x="5" y="44"/>
                  <a:pt x="5" y="44"/>
                </a:cubicBezTo>
                <a:lnTo>
                  <a:pt x="4" y="45"/>
                </a:lnTo>
                <a:close/>
                <a:moveTo>
                  <a:pt x="10" y="26"/>
                </a:moveTo>
                <a:cubicBezTo>
                  <a:pt x="12" y="27"/>
                  <a:pt x="13" y="25"/>
                  <a:pt x="14" y="23"/>
                </a:cubicBezTo>
                <a:cubicBezTo>
                  <a:pt x="14" y="23"/>
                  <a:pt x="15" y="22"/>
                  <a:pt x="15" y="21"/>
                </a:cubicBezTo>
                <a:cubicBezTo>
                  <a:pt x="14" y="20"/>
                  <a:pt x="12" y="19"/>
                  <a:pt x="10" y="20"/>
                </a:cubicBezTo>
                <a:cubicBezTo>
                  <a:pt x="9" y="20"/>
                  <a:pt x="8" y="22"/>
                  <a:pt x="8" y="23"/>
                </a:cubicBezTo>
                <a:cubicBezTo>
                  <a:pt x="8" y="24"/>
                  <a:pt x="9" y="25"/>
                  <a:pt x="10" y="2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175">
            <a:extLst>
              <a:ext uri="{FF2B5EF4-FFF2-40B4-BE49-F238E27FC236}">
                <a16:creationId xmlns:a16="http://schemas.microsoft.com/office/drawing/2014/main" id="{83ECFB81-F56D-99D0-E4F8-9316E7FD2FE8}"/>
              </a:ext>
            </a:extLst>
          </p:cNvPr>
          <p:cNvSpPr>
            <a:spLocks/>
          </p:cNvSpPr>
          <p:nvPr/>
        </p:nvSpPr>
        <p:spPr bwMode="auto">
          <a:xfrm>
            <a:off x="21832513" y="5902327"/>
            <a:ext cx="6350" cy="6350"/>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0" y="0"/>
                </a:cubicBezTo>
                <a:cubicBezTo>
                  <a:pt x="0" y="0"/>
                  <a:pt x="0" y="0"/>
                  <a:pt x="0" y="0"/>
                </a:cubicBezTo>
                <a:cubicBezTo>
                  <a:pt x="1" y="1"/>
                  <a:pt x="2" y="1"/>
                  <a:pt x="2" y="2"/>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 name="Freeform 176">
            <a:extLst>
              <a:ext uri="{FF2B5EF4-FFF2-40B4-BE49-F238E27FC236}">
                <a16:creationId xmlns:a16="http://schemas.microsoft.com/office/drawing/2014/main" id="{A0BC5543-E0C2-55FD-7F97-CA6EF7316836}"/>
              </a:ext>
            </a:extLst>
          </p:cNvPr>
          <p:cNvSpPr>
            <a:spLocks/>
          </p:cNvSpPr>
          <p:nvPr/>
        </p:nvSpPr>
        <p:spPr bwMode="auto">
          <a:xfrm>
            <a:off x="21697576" y="5911851"/>
            <a:ext cx="344488" cy="184150"/>
          </a:xfrm>
          <a:custGeom>
            <a:avLst/>
            <a:gdLst>
              <a:gd name="T0" fmla="*/ 107 w 110"/>
              <a:gd name="T1" fmla="*/ 37 h 59"/>
              <a:gd name="T2" fmla="*/ 102 w 110"/>
              <a:gd name="T3" fmla="*/ 26 h 59"/>
              <a:gd name="T4" fmla="*/ 101 w 110"/>
              <a:gd name="T5" fmla="*/ 21 h 59"/>
              <a:gd name="T6" fmla="*/ 100 w 110"/>
              <a:gd name="T7" fmla="*/ 18 h 59"/>
              <a:gd name="T8" fmla="*/ 98 w 110"/>
              <a:gd name="T9" fmla="*/ 14 h 59"/>
              <a:gd name="T10" fmla="*/ 91 w 110"/>
              <a:gd name="T11" fmla="*/ 14 h 59"/>
              <a:gd name="T12" fmla="*/ 82 w 110"/>
              <a:gd name="T13" fmla="*/ 13 h 59"/>
              <a:gd name="T14" fmla="*/ 78 w 110"/>
              <a:gd name="T15" fmla="*/ 7 h 59"/>
              <a:gd name="T16" fmla="*/ 71 w 110"/>
              <a:gd name="T17" fmla="*/ 4 h 59"/>
              <a:gd name="T18" fmla="*/ 67 w 110"/>
              <a:gd name="T19" fmla="*/ 0 h 59"/>
              <a:gd name="T20" fmla="*/ 64 w 110"/>
              <a:gd name="T21" fmla="*/ 3 h 59"/>
              <a:gd name="T22" fmla="*/ 55 w 110"/>
              <a:gd name="T23" fmla="*/ 1 h 59"/>
              <a:gd name="T24" fmla="*/ 46 w 110"/>
              <a:gd name="T25" fmla="*/ 5 h 59"/>
              <a:gd name="T26" fmla="*/ 42 w 110"/>
              <a:gd name="T27" fmla="*/ 24 h 59"/>
              <a:gd name="T28" fmla="*/ 28 w 110"/>
              <a:gd name="T29" fmla="*/ 13 h 59"/>
              <a:gd name="T30" fmla="*/ 7 w 110"/>
              <a:gd name="T31" fmla="*/ 21 h 59"/>
              <a:gd name="T32" fmla="*/ 1 w 110"/>
              <a:gd name="T33" fmla="*/ 49 h 59"/>
              <a:gd name="T34" fmla="*/ 7 w 110"/>
              <a:gd name="T35" fmla="*/ 51 h 59"/>
              <a:gd name="T36" fmla="*/ 13 w 110"/>
              <a:gd name="T37" fmla="*/ 42 h 59"/>
              <a:gd name="T38" fmla="*/ 27 w 110"/>
              <a:gd name="T39" fmla="*/ 41 h 59"/>
              <a:gd name="T40" fmla="*/ 33 w 110"/>
              <a:gd name="T41" fmla="*/ 43 h 59"/>
              <a:gd name="T42" fmla="*/ 40 w 110"/>
              <a:gd name="T43" fmla="*/ 40 h 59"/>
              <a:gd name="T44" fmla="*/ 44 w 110"/>
              <a:gd name="T45" fmla="*/ 42 h 59"/>
              <a:gd name="T46" fmla="*/ 52 w 110"/>
              <a:gd name="T47" fmla="*/ 45 h 59"/>
              <a:gd name="T48" fmla="*/ 59 w 110"/>
              <a:gd name="T49" fmla="*/ 42 h 59"/>
              <a:gd name="T50" fmla="*/ 71 w 110"/>
              <a:gd name="T51" fmla="*/ 46 h 59"/>
              <a:gd name="T52" fmla="*/ 79 w 110"/>
              <a:gd name="T53" fmla="*/ 52 h 59"/>
              <a:gd name="T54" fmla="*/ 88 w 110"/>
              <a:gd name="T55" fmla="*/ 57 h 59"/>
              <a:gd name="T56" fmla="*/ 95 w 110"/>
              <a:gd name="T57" fmla="*/ 56 h 59"/>
              <a:gd name="T58" fmla="*/ 103 w 110"/>
              <a:gd name="T59" fmla="*/ 51 h 59"/>
              <a:gd name="T60" fmla="*/ 107 w 110"/>
              <a:gd name="T61" fmla="*/ 46 h 59"/>
              <a:gd name="T62" fmla="*/ 109 w 110"/>
              <a:gd name="T63"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59">
                <a:moveTo>
                  <a:pt x="109" y="40"/>
                </a:moveTo>
                <a:cubicBezTo>
                  <a:pt x="107" y="37"/>
                  <a:pt x="107" y="37"/>
                  <a:pt x="107" y="37"/>
                </a:cubicBezTo>
                <a:cubicBezTo>
                  <a:pt x="104" y="31"/>
                  <a:pt x="104" y="31"/>
                  <a:pt x="104" y="31"/>
                </a:cubicBezTo>
                <a:cubicBezTo>
                  <a:pt x="102" y="26"/>
                  <a:pt x="102" y="26"/>
                  <a:pt x="102" y="26"/>
                </a:cubicBezTo>
                <a:cubicBezTo>
                  <a:pt x="102" y="24"/>
                  <a:pt x="102" y="24"/>
                  <a:pt x="102" y="24"/>
                </a:cubicBezTo>
                <a:cubicBezTo>
                  <a:pt x="101" y="21"/>
                  <a:pt x="101" y="21"/>
                  <a:pt x="101" y="21"/>
                </a:cubicBezTo>
                <a:cubicBezTo>
                  <a:pt x="99" y="20"/>
                  <a:pt x="99" y="20"/>
                  <a:pt x="99" y="20"/>
                </a:cubicBezTo>
                <a:cubicBezTo>
                  <a:pt x="100" y="18"/>
                  <a:pt x="100" y="18"/>
                  <a:pt x="100" y="18"/>
                </a:cubicBezTo>
                <a:cubicBezTo>
                  <a:pt x="100" y="15"/>
                  <a:pt x="100" y="15"/>
                  <a:pt x="100" y="15"/>
                </a:cubicBezTo>
                <a:cubicBezTo>
                  <a:pt x="98" y="14"/>
                  <a:pt x="98" y="14"/>
                  <a:pt x="98" y="14"/>
                </a:cubicBezTo>
                <a:cubicBezTo>
                  <a:pt x="97" y="15"/>
                  <a:pt x="97" y="15"/>
                  <a:pt x="97" y="15"/>
                </a:cubicBezTo>
                <a:cubicBezTo>
                  <a:pt x="91" y="14"/>
                  <a:pt x="91" y="14"/>
                  <a:pt x="91" y="14"/>
                </a:cubicBezTo>
                <a:cubicBezTo>
                  <a:pt x="85" y="17"/>
                  <a:pt x="85" y="17"/>
                  <a:pt x="85" y="17"/>
                </a:cubicBezTo>
                <a:cubicBezTo>
                  <a:pt x="82" y="13"/>
                  <a:pt x="82" y="13"/>
                  <a:pt x="82" y="13"/>
                </a:cubicBezTo>
                <a:cubicBezTo>
                  <a:pt x="80" y="12"/>
                  <a:pt x="80" y="12"/>
                  <a:pt x="80" y="12"/>
                </a:cubicBezTo>
                <a:cubicBezTo>
                  <a:pt x="78" y="7"/>
                  <a:pt x="78" y="7"/>
                  <a:pt x="78" y="7"/>
                </a:cubicBezTo>
                <a:cubicBezTo>
                  <a:pt x="72" y="4"/>
                  <a:pt x="72" y="4"/>
                  <a:pt x="72" y="4"/>
                </a:cubicBezTo>
                <a:cubicBezTo>
                  <a:pt x="71" y="4"/>
                  <a:pt x="71" y="4"/>
                  <a:pt x="71" y="4"/>
                </a:cubicBezTo>
                <a:cubicBezTo>
                  <a:pt x="69" y="2"/>
                  <a:pt x="69" y="2"/>
                  <a:pt x="69" y="2"/>
                </a:cubicBezTo>
                <a:cubicBezTo>
                  <a:pt x="67" y="0"/>
                  <a:pt x="67" y="0"/>
                  <a:pt x="67" y="0"/>
                </a:cubicBezTo>
                <a:cubicBezTo>
                  <a:pt x="66" y="2"/>
                  <a:pt x="66" y="2"/>
                  <a:pt x="66" y="2"/>
                </a:cubicBezTo>
                <a:cubicBezTo>
                  <a:pt x="64" y="3"/>
                  <a:pt x="64" y="3"/>
                  <a:pt x="64" y="3"/>
                </a:cubicBezTo>
                <a:cubicBezTo>
                  <a:pt x="59" y="0"/>
                  <a:pt x="59" y="0"/>
                  <a:pt x="59" y="0"/>
                </a:cubicBezTo>
                <a:cubicBezTo>
                  <a:pt x="55" y="1"/>
                  <a:pt x="55" y="1"/>
                  <a:pt x="55" y="1"/>
                </a:cubicBezTo>
                <a:cubicBezTo>
                  <a:pt x="50" y="4"/>
                  <a:pt x="50" y="4"/>
                  <a:pt x="50" y="4"/>
                </a:cubicBezTo>
                <a:cubicBezTo>
                  <a:pt x="46" y="5"/>
                  <a:pt x="46" y="5"/>
                  <a:pt x="46" y="5"/>
                </a:cubicBezTo>
                <a:cubicBezTo>
                  <a:pt x="47" y="9"/>
                  <a:pt x="47" y="14"/>
                  <a:pt x="47" y="18"/>
                </a:cubicBezTo>
                <a:cubicBezTo>
                  <a:pt x="47" y="21"/>
                  <a:pt x="44" y="24"/>
                  <a:pt x="42" y="24"/>
                </a:cubicBezTo>
                <a:cubicBezTo>
                  <a:pt x="40" y="25"/>
                  <a:pt x="37" y="24"/>
                  <a:pt x="36" y="23"/>
                </a:cubicBezTo>
                <a:cubicBezTo>
                  <a:pt x="33" y="20"/>
                  <a:pt x="30" y="17"/>
                  <a:pt x="28" y="13"/>
                </a:cubicBezTo>
                <a:cubicBezTo>
                  <a:pt x="25" y="10"/>
                  <a:pt x="23" y="10"/>
                  <a:pt x="19" y="11"/>
                </a:cubicBezTo>
                <a:cubicBezTo>
                  <a:pt x="13" y="12"/>
                  <a:pt x="9" y="15"/>
                  <a:pt x="7" y="21"/>
                </a:cubicBezTo>
                <a:cubicBezTo>
                  <a:pt x="5" y="25"/>
                  <a:pt x="4" y="29"/>
                  <a:pt x="2" y="33"/>
                </a:cubicBezTo>
                <a:cubicBezTo>
                  <a:pt x="1" y="38"/>
                  <a:pt x="0" y="44"/>
                  <a:pt x="1" y="49"/>
                </a:cubicBezTo>
                <a:cubicBezTo>
                  <a:pt x="1" y="50"/>
                  <a:pt x="1" y="51"/>
                  <a:pt x="1" y="52"/>
                </a:cubicBezTo>
                <a:cubicBezTo>
                  <a:pt x="7" y="51"/>
                  <a:pt x="7" y="51"/>
                  <a:pt x="7" y="51"/>
                </a:cubicBezTo>
                <a:cubicBezTo>
                  <a:pt x="8" y="47"/>
                  <a:pt x="8" y="47"/>
                  <a:pt x="8" y="47"/>
                </a:cubicBezTo>
                <a:cubicBezTo>
                  <a:pt x="13" y="42"/>
                  <a:pt x="13" y="42"/>
                  <a:pt x="13" y="42"/>
                </a:cubicBezTo>
                <a:cubicBezTo>
                  <a:pt x="20" y="41"/>
                  <a:pt x="20" y="41"/>
                  <a:pt x="20" y="41"/>
                </a:cubicBezTo>
                <a:cubicBezTo>
                  <a:pt x="27" y="41"/>
                  <a:pt x="27" y="41"/>
                  <a:pt x="27" y="41"/>
                </a:cubicBezTo>
                <a:cubicBezTo>
                  <a:pt x="31" y="41"/>
                  <a:pt x="31" y="41"/>
                  <a:pt x="31" y="41"/>
                </a:cubicBezTo>
                <a:cubicBezTo>
                  <a:pt x="33" y="43"/>
                  <a:pt x="33" y="43"/>
                  <a:pt x="33" y="43"/>
                </a:cubicBezTo>
                <a:cubicBezTo>
                  <a:pt x="37" y="40"/>
                  <a:pt x="37" y="40"/>
                  <a:pt x="37" y="40"/>
                </a:cubicBezTo>
                <a:cubicBezTo>
                  <a:pt x="40" y="40"/>
                  <a:pt x="40" y="40"/>
                  <a:pt x="40" y="40"/>
                </a:cubicBezTo>
                <a:cubicBezTo>
                  <a:pt x="41" y="42"/>
                  <a:pt x="41" y="42"/>
                  <a:pt x="41" y="42"/>
                </a:cubicBezTo>
                <a:cubicBezTo>
                  <a:pt x="44" y="42"/>
                  <a:pt x="44" y="42"/>
                  <a:pt x="44" y="42"/>
                </a:cubicBezTo>
                <a:cubicBezTo>
                  <a:pt x="47" y="45"/>
                  <a:pt x="47" y="45"/>
                  <a:pt x="47" y="45"/>
                </a:cubicBezTo>
                <a:cubicBezTo>
                  <a:pt x="52" y="45"/>
                  <a:pt x="52" y="45"/>
                  <a:pt x="52" y="45"/>
                </a:cubicBezTo>
                <a:cubicBezTo>
                  <a:pt x="53" y="46"/>
                  <a:pt x="53" y="46"/>
                  <a:pt x="53" y="46"/>
                </a:cubicBezTo>
                <a:cubicBezTo>
                  <a:pt x="59" y="42"/>
                  <a:pt x="59" y="42"/>
                  <a:pt x="59" y="42"/>
                </a:cubicBezTo>
                <a:cubicBezTo>
                  <a:pt x="65" y="45"/>
                  <a:pt x="65" y="45"/>
                  <a:pt x="65" y="45"/>
                </a:cubicBezTo>
                <a:cubicBezTo>
                  <a:pt x="71" y="46"/>
                  <a:pt x="71" y="46"/>
                  <a:pt x="71" y="46"/>
                </a:cubicBezTo>
                <a:cubicBezTo>
                  <a:pt x="75" y="51"/>
                  <a:pt x="75" y="51"/>
                  <a:pt x="75" y="51"/>
                </a:cubicBezTo>
                <a:cubicBezTo>
                  <a:pt x="79" y="52"/>
                  <a:pt x="79" y="52"/>
                  <a:pt x="79" y="52"/>
                </a:cubicBezTo>
                <a:cubicBezTo>
                  <a:pt x="82" y="57"/>
                  <a:pt x="82" y="57"/>
                  <a:pt x="82" y="57"/>
                </a:cubicBezTo>
                <a:cubicBezTo>
                  <a:pt x="88" y="57"/>
                  <a:pt x="88" y="57"/>
                  <a:pt x="88" y="57"/>
                </a:cubicBezTo>
                <a:cubicBezTo>
                  <a:pt x="89" y="59"/>
                  <a:pt x="89" y="59"/>
                  <a:pt x="89" y="59"/>
                </a:cubicBezTo>
                <a:cubicBezTo>
                  <a:pt x="95" y="56"/>
                  <a:pt x="95" y="56"/>
                  <a:pt x="95" y="56"/>
                </a:cubicBezTo>
                <a:cubicBezTo>
                  <a:pt x="102" y="55"/>
                  <a:pt x="102" y="55"/>
                  <a:pt x="102" y="55"/>
                </a:cubicBezTo>
                <a:cubicBezTo>
                  <a:pt x="103" y="51"/>
                  <a:pt x="103" y="51"/>
                  <a:pt x="103" y="51"/>
                </a:cubicBezTo>
                <a:cubicBezTo>
                  <a:pt x="106" y="49"/>
                  <a:pt x="106" y="49"/>
                  <a:pt x="106" y="49"/>
                </a:cubicBezTo>
                <a:cubicBezTo>
                  <a:pt x="107" y="46"/>
                  <a:pt x="107" y="46"/>
                  <a:pt x="107" y="46"/>
                </a:cubicBezTo>
                <a:cubicBezTo>
                  <a:pt x="110" y="45"/>
                  <a:pt x="110" y="45"/>
                  <a:pt x="110" y="45"/>
                </a:cubicBezTo>
                <a:lnTo>
                  <a:pt x="109" y="4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77">
            <a:extLst>
              <a:ext uri="{FF2B5EF4-FFF2-40B4-BE49-F238E27FC236}">
                <a16:creationId xmlns:a16="http://schemas.microsoft.com/office/drawing/2014/main" id="{6B874831-E6F0-104F-5A6F-CA0378776F76}"/>
              </a:ext>
            </a:extLst>
          </p:cNvPr>
          <p:cNvSpPr>
            <a:spLocks/>
          </p:cNvSpPr>
          <p:nvPr/>
        </p:nvSpPr>
        <p:spPr bwMode="auto">
          <a:xfrm>
            <a:off x="21681700" y="6140451"/>
            <a:ext cx="25400" cy="9526"/>
          </a:xfrm>
          <a:custGeom>
            <a:avLst/>
            <a:gdLst>
              <a:gd name="T0" fmla="*/ 8 w 8"/>
              <a:gd name="T1" fmla="*/ 0 h 3"/>
              <a:gd name="T2" fmla="*/ 0 w 8"/>
              <a:gd name="T3" fmla="*/ 3 h 3"/>
              <a:gd name="T4" fmla="*/ 8 w 8"/>
              <a:gd name="T5" fmla="*/ 0 h 3"/>
            </a:gdLst>
            <a:ahLst/>
            <a:cxnLst>
              <a:cxn ang="0">
                <a:pos x="T0" y="T1"/>
              </a:cxn>
              <a:cxn ang="0">
                <a:pos x="T2" y="T3"/>
              </a:cxn>
              <a:cxn ang="0">
                <a:pos x="T4" y="T5"/>
              </a:cxn>
            </a:cxnLst>
            <a:rect l="0" t="0" r="r" b="b"/>
            <a:pathLst>
              <a:path w="8" h="3">
                <a:moveTo>
                  <a:pt x="8" y="0"/>
                </a:moveTo>
                <a:cubicBezTo>
                  <a:pt x="5" y="1"/>
                  <a:pt x="3" y="2"/>
                  <a:pt x="0" y="3"/>
                </a:cubicBezTo>
                <a:cubicBezTo>
                  <a:pt x="3" y="2"/>
                  <a:pt x="5" y="1"/>
                  <a:pt x="8"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 name="Freeform 178">
            <a:extLst>
              <a:ext uri="{FF2B5EF4-FFF2-40B4-BE49-F238E27FC236}">
                <a16:creationId xmlns:a16="http://schemas.microsoft.com/office/drawing/2014/main" id="{F7B63D30-3D98-BEAF-7D56-81A85B541666}"/>
              </a:ext>
            </a:extLst>
          </p:cNvPr>
          <p:cNvSpPr>
            <a:spLocks/>
          </p:cNvSpPr>
          <p:nvPr/>
        </p:nvSpPr>
        <p:spPr bwMode="auto">
          <a:xfrm>
            <a:off x="21700751" y="6037264"/>
            <a:ext cx="274638" cy="193676"/>
          </a:xfrm>
          <a:custGeom>
            <a:avLst/>
            <a:gdLst>
              <a:gd name="T0" fmla="*/ 88 w 88"/>
              <a:gd name="T1" fmla="*/ 19 h 62"/>
              <a:gd name="T2" fmla="*/ 81 w 88"/>
              <a:gd name="T3" fmla="*/ 17 h 62"/>
              <a:gd name="T4" fmla="*/ 74 w 88"/>
              <a:gd name="T5" fmla="*/ 11 h 62"/>
              <a:gd name="T6" fmla="*/ 64 w 88"/>
              <a:gd name="T7" fmla="*/ 5 h 62"/>
              <a:gd name="T8" fmla="*/ 52 w 88"/>
              <a:gd name="T9" fmla="*/ 6 h 62"/>
              <a:gd name="T10" fmla="*/ 46 w 88"/>
              <a:gd name="T11" fmla="*/ 5 h 62"/>
              <a:gd name="T12" fmla="*/ 40 w 88"/>
              <a:gd name="T13" fmla="*/ 2 h 62"/>
              <a:gd name="T14" fmla="*/ 36 w 88"/>
              <a:gd name="T15" fmla="*/ 0 h 62"/>
              <a:gd name="T16" fmla="*/ 30 w 88"/>
              <a:gd name="T17" fmla="*/ 1 h 62"/>
              <a:gd name="T18" fmla="*/ 19 w 88"/>
              <a:gd name="T19" fmla="*/ 1 h 62"/>
              <a:gd name="T20" fmla="*/ 7 w 88"/>
              <a:gd name="T21" fmla="*/ 7 h 62"/>
              <a:gd name="T22" fmla="*/ 0 w 88"/>
              <a:gd name="T23" fmla="*/ 12 h 62"/>
              <a:gd name="T24" fmla="*/ 3 w 88"/>
              <a:gd name="T25" fmla="*/ 30 h 62"/>
              <a:gd name="T26" fmla="*/ 10 w 88"/>
              <a:gd name="T27" fmla="*/ 23 h 62"/>
              <a:gd name="T28" fmla="*/ 19 w 88"/>
              <a:gd name="T29" fmla="*/ 31 h 62"/>
              <a:gd name="T30" fmla="*/ 28 w 88"/>
              <a:gd name="T31" fmla="*/ 31 h 62"/>
              <a:gd name="T32" fmla="*/ 30 w 88"/>
              <a:gd name="T33" fmla="*/ 35 h 62"/>
              <a:gd name="T34" fmla="*/ 30 w 88"/>
              <a:gd name="T35" fmla="*/ 39 h 62"/>
              <a:gd name="T36" fmla="*/ 31 w 88"/>
              <a:gd name="T37" fmla="*/ 45 h 62"/>
              <a:gd name="T38" fmla="*/ 38 w 88"/>
              <a:gd name="T39" fmla="*/ 48 h 62"/>
              <a:gd name="T40" fmla="*/ 42 w 88"/>
              <a:gd name="T41" fmla="*/ 55 h 62"/>
              <a:gd name="T42" fmla="*/ 44 w 88"/>
              <a:gd name="T43" fmla="*/ 62 h 62"/>
              <a:gd name="T44" fmla="*/ 54 w 88"/>
              <a:gd name="T45" fmla="*/ 58 h 62"/>
              <a:gd name="T46" fmla="*/ 63 w 88"/>
              <a:gd name="T47" fmla="*/ 58 h 62"/>
              <a:gd name="T48" fmla="*/ 64 w 88"/>
              <a:gd name="T49" fmla="*/ 53 h 62"/>
              <a:gd name="T50" fmla="*/ 71 w 88"/>
              <a:gd name="T51" fmla="*/ 48 h 62"/>
              <a:gd name="T52" fmla="*/ 75 w 88"/>
              <a:gd name="T53" fmla="*/ 49 h 62"/>
              <a:gd name="T54" fmla="*/ 79 w 88"/>
              <a:gd name="T55" fmla="*/ 45 h 62"/>
              <a:gd name="T56" fmla="*/ 75 w 88"/>
              <a:gd name="T57" fmla="*/ 38 h 62"/>
              <a:gd name="T58" fmla="*/ 81 w 88"/>
              <a:gd name="T59" fmla="*/ 31 h 62"/>
              <a:gd name="T60" fmla="*/ 87 w 88"/>
              <a:gd name="T61" fmla="*/ 25 h 62"/>
              <a:gd name="T62" fmla="*/ 88 w 88"/>
              <a:gd name="T63"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62">
                <a:moveTo>
                  <a:pt x="88" y="19"/>
                </a:moveTo>
                <a:cubicBezTo>
                  <a:pt x="88" y="19"/>
                  <a:pt x="88" y="19"/>
                  <a:pt x="88" y="19"/>
                </a:cubicBezTo>
                <a:cubicBezTo>
                  <a:pt x="87" y="17"/>
                  <a:pt x="87" y="17"/>
                  <a:pt x="87" y="17"/>
                </a:cubicBezTo>
                <a:cubicBezTo>
                  <a:pt x="81" y="17"/>
                  <a:pt x="81" y="17"/>
                  <a:pt x="81" y="17"/>
                </a:cubicBezTo>
                <a:cubicBezTo>
                  <a:pt x="78" y="12"/>
                  <a:pt x="78" y="12"/>
                  <a:pt x="78" y="12"/>
                </a:cubicBezTo>
                <a:cubicBezTo>
                  <a:pt x="74" y="11"/>
                  <a:pt x="74" y="11"/>
                  <a:pt x="74" y="11"/>
                </a:cubicBezTo>
                <a:cubicBezTo>
                  <a:pt x="70" y="6"/>
                  <a:pt x="70" y="6"/>
                  <a:pt x="70" y="6"/>
                </a:cubicBezTo>
                <a:cubicBezTo>
                  <a:pt x="64" y="5"/>
                  <a:pt x="64" y="5"/>
                  <a:pt x="64" y="5"/>
                </a:cubicBezTo>
                <a:cubicBezTo>
                  <a:pt x="58" y="2"/>
                  <a:pt x="58" y="2"/>
                  <a:pt x="58" y="2"/>
                </a:cubicBezTo>
                <a:cubicBezTo>
                  <a:pt x="52" y="6"/>
                  <a:pt x="52" y="6"/>
                  <a:pt x="52" y="6"/>
                </a:cubicBezTo>
                <a:cubicBezTo>
                  <a:pt x="51" y="5"/>
                  <a:pt x="51" y="5"/>
                  <a:pt x="51" y="5"/>
                </a:cubicBezTo>
                <a:cubicBezTo>
                  <a:pt x="46" y="5"/>
                  <a:pt x="46" y="5"/>
                  <a:pt x="46" y="5"/>
                </a:cubicBezTo>
                <a:cubicBezTo>
                  <a:pt x="43" y="2"/>
                  <a:pt x="43" y="2"/>
                  <a:pt x="43" y="2"/>
                </a:cubicBezTo>
                <a:cubicBezTo>
                  <a:pt x="40" y="2"/>
                  <a:pt x="40" y="2"/>
                  <a:pt x="40" y="2"/>
                </a:cubicBezTo>
                <a:cubicBezTo>
                  <a:pt x="39" y="0"/>
                  <a:pt x="39" y="0"/>
                  <a:pt x="39" y="0"/>
                </a:cubicBezTo>
                <a:cubicBezTo>
                  <a:pt x="36" y="0"/>
                  <a:pt x="36" y="0"/>
                  <a:pt x="36" y="0"/>
                </a:cubicBezTo>
                <a:cubicBezTo>
                  <a:pt x="32" y="3"/>
                  <a:pt x="32" y="3"/>
                  <a:pt x="32" y="3"/>
                </a:cubicBezTo>
                <a:cubicBezTo>
                  <a:pt x="30" y="1"/>
                  <a:pt x="30" y="1"/>
                  <a:pt x="30" y="1"/>
                </a:cubicBezTo>
                <a:cubicBezTo>
                  <a:pt x="26" y="1"/>
                  <a:pt x="26" y="1"/>
                  <a:pt x="26" y="1"/>
                </a:cubicBezTo>
                <a:cubicBezTo>
                  <a:pt x="19" y="1"/>
                  <a:pt x="19" y="1"/>
                  <a:pt x="19" y="1"/>
                </a:cubicBezTo>
                <a:cubicBezTo>
                  <a:pt x="12" y="2"/>
                  <a:pt x="12" y="2"/>
                  <a:pt x="12" y="2"/>
                </a:cubicBezTo>
                <a:cubicBezTo>
                  <a:pt x="7" y="7"/>
                  <a:pt x="7" y="7"/>
                  <a:pt x="7" y="7"/>
                </a:cubicBezTo>
                <a:cubicBezTo>
                  <a:pt x="6" y="11"/>
                  <a:pt x="6" y="11"/>
                  <a:pt x="6" y="11"/>
                </a:cubicBezTo>
                <a:cubicBezTo>
                  <a:pt x="0" y="12"/>
                  <a:pt x="0" y="12"/>
                  <a:pt x="0" y="12"/>
                </a:cubicBezTo>
                <a:cubicBezTo>
                  <a:pt x="0" y="11"/>
                  <a:pt x="0" y="10"/>
                  <a:pt x="0" y="9"/>
                </a:cubicBezTo>
                <a:cubicBezTo>
                  <a:pt x="2" y="16"/>
                  <a:pt x="3" y="23"/>
                  <a:pt x="3" y="30"/>
                </a:cubicBezTo>
                <a:cubicBezTo>
                  <a:pt x="3" y="28"/>
                  <a:pt x="3" y="26"/>
                  <a:pt x="3" y="24"/>
                </a:cubicBezTo>
                <a:cubicBezTo>
                  <a:pt x="10" y="23"/>
                  <a:pt x="10" y="23"/>
                  <a:pt x="10" y="23"/>
                </a:cubicBezTo>
                <a:cubicBezTo>
                  <a:pt x="14" y="29"/>
                  <a:pt x="14" y="29"/>
                  <a:pt x="14" y="29"/>
                </a:cubicBezTo>
                <a:cubicBezTo>
                  <a:pt x="19" y="31"/>
                  <a:pt x="19" y="31"/>
                  <a:pt x="19" y="31"/>
                </a:cubicBezTo>
                <a:cubicBezTo>
                  <a:pt x="26" y="30"/>
                  <a:pt x="26" y="30"/>
                  <a:pt x="26" y="30"/>
                </a:cubicBezTo>
                <a:cubicBezTo>
                  <a:pt x="28" y="31"/>
                  <a:pt x="28" y="31"/>
                  <a:pt x="28" y="31"/>
                </a:cubicBezTo>
                <a:cubicBezTo>
                  <a:pt x="28" y="34"/>
                  <a:pt x="28" y="34"/>
                  <a:pt x="28" y="34"/>
                </a:cubicBezTo>
                <a:cubicBezTo>
                  <a:pt x="30" y="35"/>
                  <a:pt x="30" y="35"/>
                  <a:pt x="30" y="35"/>
                </a:cubicBezTo>
                <a:cubicBezTo>
                  <a:pt x="32" y="37"/>
                  <a:pt x="32" y="37"/>
                  <a:pt x="32" y="37"/>
                </a:cubicBezTo>
                <a:cubicBezTo>
                  <a:pt x="30" y="39"/>
                  <a:pt x="30" y="39"/>
                  <a:pt x="30" y="39"/>
                </a:cubicBezTo>
                <a:cubicBezTo>
                  <a:pt x="31" y="45"/>
                  <a:pt x="31" y="45"/>
                  <a:pt x="31" y="45"/>
                </a:cubicBezTo>
                <a:cubicBezTo>
                  <a:pt x="31" y="45"/>
                  <a:pt x="31" y="45"/>
                  <a:pt x="31" y="45"/>
                </a:cubicBezTo>
                <a:cubicBezTo>
                  <a:pt x="34" y="45"/>
                  <a:pt x="34" y="45"/>
                  <a:pt x="34" y="45"/>
                </a:cubicBezTo>
                <a:cubicBezTo>
                  <a:pt x="38" y="48"/>
                  <a:pt x="38" y="48"/>
                  <a:pt x="38" y="48"/>
                </a:cubicBezTo>
                <a:cubicBezTo>
                  <a:pt x="40" y="48"/>
                  <a:pt x="40" y="48"/>
                  <a:pt x="40" y="48"/>
                </a:cubicBezTo>
                <a:cubicBezTo>
                  <a:pt x="42" y="55"/>
                  <a:pt x="42" y="55"/>
                  <a:pt x="42" y="55"/>
                </a:cubicBezTo>
                <a:cubicBezTo>
                  <a:pt x="42" y="59"/>
                  <a:pt x="42" y="59"/>
                  <a:pt x="42" y="59"/>
                </a:cubicBezTo>
                <a:cubicBezTo>
                  <a:pt x="44" y="62"/>
                  <a:pt x="44" y="62"/>
                  <a:pt x="44" y="62"/>
                </a:cubicBezTo>
                <a:cubicBezTo>
                  <a:pt x="48" y="60"/>
                  <a:pt x="48" y="60"/>
                  <a:pt x="48" y="60"/>
                </a:cubicBezTo>
                <a:cubicBezTo>
                  <a:pt x="54" y="58"/>
                  <a:pt x="54" y="58"/>
                  <a:pt x="54" y="58"/>
                </a:cubicBezTo>
                <a:cubicBezTo>
                  <a:pt x="58" y="60"/>
                  <a:pt x="58" y="60"/>
                  <a:pt x="58" y="60"/>
                </a:cubicBezTo>
                <a:cubicBezTo>
                  <a:pt x="63" y="58"/>
                  <a:pt x="63" y="58"/>
                  <a:pt x="63" y="58"/>
                </a:cubicBezTo>
                <a:cubicBezTo>
                  <a:pt x="66" y="57"/>
                  <a:pt x="66" y="57"/>
                  <a:pt x="66" y="57"/>
                </a:cubicBezTo>
                <a:cubicBezTo>
                  <a:pt x="64" y="53"/>
                  <a:pt x="64" y="53"/>
                  <a:pt x="64" y="53"/>
                </a:cubicBezTo>
                <a:cubicBezTo>
                  <a:pt x="69" y="52"/>
                  <a:pt x="69" y="52"/>
                  <a:pt x="69" y="52"/>
                </a:cubicBezTo>
                <a:cubicBezTo>
                  <a:pt x="71" y="48"/>
                  <a:pt x="71" y="48"/>
                  <a:pt x="71" y="48"/>
                </a:cubicBezTo>
                <a:cubicBezTo>
                  <a:pt x="74" y="47"/>
                  <a:pt x="74" y="47"/>
                  <a:pt x="74" y="47"/>
                </a:cubicBezTo>
                <a:cubicBezTo>
                  <a:pt x="75" y="49"/>
                  <a:pt x="75" y="49"/>
                  <a:pt x="75" y="49"/>
                </a:cubicBezTo>
                <a:cubicBezTo>
                  <a:pt x="79" y="49"/>
                  <a:pt x="79" y="49"/>
                  <a:pt x="79" y="49"/>
                </a:cubicBezTo>
                <a:cubicBezTo>
                  <a:pt x="79" y="45"/>
                  <a:pt x="79" y="45"/>
                  <a:pt x="79" y="45"/>
                </a:cubicBezTo>
                <a:cubicBezTo>
                  <a:pt x="75" y="43"/>
                  <a:pt x="75" y="43"/>
                  <a:pt x="75" y="43"/>
                </a:cubicBezTo>
                <a:cubicBezTo>
                  <a:pt x="75" y="38"/>
                  <a:pt x="75" y="38"/>
                  <a:pt x="75" y="38"/>
                </a:cubicBezTo>
                <a:cubicBezTo>
                  <a:pt x="78" y="37"/>
                  <a:pt x="78" y="37"/>
                  <a:pt x="78" y="37"/>
                </a:cubicBezTo>
                <a:cubicBezTo>
                  <a:pt x="81" y="31"/>
                  <a:pt x="81" y="31"/>
                  <a:pt x="81" y="31"/>
                </a:cubicBezTo>
                <a:cubicBezTo>
                  <a:pt x="87" y="28"/>
                  <a:pt x="87" y="28"/>
                  <a:pt x="87" y="28"/>
                </a:cubicBezTo>
                <a:cubicBezTo>
                  <a:pt x="87" y="25"/>
                  <a:pt x="87" y="25"/>
                  <a:pt x="87" y="25"/>
                </a:cubicBezTo>
                <a:cubicBezTo>
                  <a:pt x="85" y="24"/>
                  <a:pt x="85" y="24"/>
                  <a:pt x="85" y="24"/>
                </a:cubicBezTo>
                <a:lnTo>
                  <a:pt x="88" y="1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179">
            <a:extLst>
              <a:ext uri="{FF2B5EF4-FFF2-40B4-BE49-F238E27FC236}">
                <a16:creationId xmlns:a16="http://schemas.microsoft.com/office/drawing/2014/main" id="{D9DBC8B7-F72C-BE07-1674-3A770196EE78}"/>
              </a:ext>
            </a:extLst>
          </p:cNvPr>
          <p:cNvSpPr>
            <a:spLocks/>
          </p:cNvSpPr>
          <p:nvPr/>
        </p:nvSpPr>
        <p:spPr bwMode="auto">
          <a:xfrm>
            <a:off x="21838862" y="6053138"/>
            <a:ext cx="447676" cy="344488"/>
          </a:xfrm>
          <a:custGeom>
            <a:avLst/>
            <a:gdLst>
              <a:gd name="T0" fmla="*/ 140 w 143"/>
              <a:gd name="T1" fmla="*/ 57 h 110"/>
              <a:gd name="T2" fmla="*/ 127 w 143"/>
              <a:gd name="T3" fmla="*/ 49 h 110"/>
              <a:gd name="T4" fmla="*/ 118 w 143"/>
              <a:gd name="T5" fmla="*/ 37 h 110"/>
              <a:gd name="T6" fmla="*/ 111 w 143"/>
              <a:gd name="T7" fmla="*/ 22 h 110"/>
              <a:gd name="T8" fmla="*/ 110 w 143"/>
              <a:gd name="T9" fmla="*/ 14 h 110"/>
              <a:gd name="T10" fmla="*/ 101 w 143"/>
              <a:gd name="T11" fmla="*/ 7 h 110"/>
              <a:gd name="T12" fmla="*/ 97 w 143"/>
              <a:gd name="T13" fmla="*/ 4 h 110"/>
              <a:gd name="T14" fmla="*/ 87 w 143"/>
              <a:gd name="T15" fmla="*/ 9 h 110"/>
              <a:gd name="T16" fmla="*/ 80 w 143"/>
              <a:gd name="T17" fmla="*/ 3 h 110"/>
              <a:gd name="T18" fmla="*/ 73 w 143"/>
              <a:gd name="T19" fmla="*/ 0 h 110"/>
              <a:gd name="T20" fmla="*/ 66 w 143"/>
              <a:gd name="T21" fmla="*/ 0 h 110"/>
              <a:gd name="T22" fmla="*/ 65 w 143"/>
              <a:gd name="T23" fmla="*/ 0 h 110"/>
              <a:gd name="T24" fmla="*/ 61 w 143"/>
              <a:gd name="T25" fmla="*/ 4 h 110"/>
              <a:gd name="T26" fmla="*/ 57 w 143"/>
              <a:gd name="T27" fmla="*/ 10 h 110"/>
              <a:gd name="T28" fmla="*/ 44 w 143"/>
              <a:gd name="T29" fmla="*/ 14 h 110"/>
              <a:gd name="T30" fmla="*/ 43 w 143"/>
              <a:gd name="T31" fmla="*/ 20 h 110"/>
              <a:gd name="T32" fmla="*/ 37 w 143"/>
              <a:gd name="T33" fmla="*/ 26 h 110"/>
              <a:gd name="T34" fmla="*/ 31 w 143"/>
              <a:gd name="T35" fmla="*/ 33 h 110"/>
              <a:gd name="T36" fmla="*/ 35 w 143"/>
              <a:gd name="T37" fmla="*/ 40 h 110"/>
              <a:gd name="T38" fmla="*/ 31 w 143"/>
              <a:gd name="T39" fmla="*/ 44 h 110"/>
              <a:gd name="T40" fmla="*/ 27 w 143"/>
              <a:gd name="T41" fmla="*/ 43 h 110"/>
              <a:gd name="T42" fmla="*/ 20 w 143"/>
              <a:gd name="T43" fmla="*/ 48 h 110"/>
              <a:gd name="T44" fmla="*/ 19 w 143"/>
              <a:gd name="T45" fmla="*/ 53 h 110"/>
              <a:gd name="T46" fmla="*/ 10 w 143"/>
              <a:gd name="T47" fmla="*/ 53 h 110"/>
              <a:gd name="T48" fmla="*/ 0 w 143"/>
              <a:gd name="T49" fmla="*/ 57 h 110"/>
              <a:gd name="T50" fmla="*/ 3 w 143"/>
              <a:gd name="T51" fmla="*/ 65 h 110"/>
              <a:gd name="T52" fmla="*/ 6 w 143"/>
              <a:gd name="T53" fmla="*/ 74 h 110"/>
              <a:gd name="T54" fmla="*/ 8 w 143"/>
              <a:gd name="T55" fmla="*/ 87 h 110"/>
              <a:gd name="T56" fmla="*/ 3 w 143"/>
              <a:gd name="T57" fmla="*/ 92 h 110"/>
              <a:gd name="T58" fmla="*/ 7 w 143"/>
              <a:gd name="T59" fmla="*/ 103 h 110"/>
              <a:gd name="T60" fmla="*/ 10 w 143"/>
              <a:gd name="T61" fmla="*/ 104 h 110"/>
              <a:gd name="T62" fmla="*/ 18 w 143"/>
              <a:gd name="T63" fmla="*/ 105 h 110"/>
              <a:gd name="T64" fmla="*/ 39 w 143"/>
              <a:gd name="T65" fmla="*/ 100 h 110"/>
              <a:gd name="T66" fmla="*/ 57 w 143"/>
              <a:gd name="T67" fmla="*/ 106 h 110"/>
              <a:gd name="T68" fmla="*/ 66 w 143"/>
              <a:gd name="T69" fmla="*/ 106 h 110"/>
              <a:gd name="T70" fmla="*/ 75 w 143"/>
              <a:gd name="T71" fmla="*/ 107 h 110"/>
              <a:gd name="T72" fmla="*/ 85 w 143"/>
              <a:gd name="T73" fmla="*/ 107 h 110"/>
              <a:gd name="T74" fmla="*/ 91 w 143"/>
              <a:gd name="T75" fmla="*/ 110 h 110"/>
              <a:gd name="T76" fmla="*/ 100 w 143"/>
              <a:gd name="T77" fmla="*/ 106 h 110"/>
              <a:gd name="T78" fmla="*/ 109 w 143"/>
              <a:gd name="T79" fmla="*/ 106 h 110"/>
              <a:gd name="T80" fmla="*/ 115 w 143"/>
              <a:gd name="T81" fmla="*/ 110 h 110"/>
              <a:gd name="T82" fmla="*/ 118 w 143"/>
              <a:gd name="T83" fmla="*/ 98 h 110"/>
              <a:gd name="T84" fmla="*/ 132 w 143"/>
              <a:gd name="T85" fmla="*/ 95 h 110"/>
              <a:gd name="T86" fmla="*/ 127 w 143"/>
              <a:gd name="T87" fmla="*/ 82 h 110"/>
              <a:gd name="T88" fmla="*/ 124 w 143"/>
              <a:gd name="T89" fmla="*/ 74 h 110"/>
              <a:gd name="T90" fmla="*/ 129 w 143"/>
              <a:gd name="T91" fmla="*/ 72 h 110"/>
              <a:gd name="T92" fmla="*/ 141 w 143"/>
              <a:gd name="T93" fmla="*/ 67 h 110"/>
              <a:gd name="T94" fmla="*/ 140 w 143"/>
              <a:gd name="T95"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10">
                <a:moveTo>
                  <a:pt x="140" y="61"/>
                </a:moveTo>
                <a:cubicBezTo>
                  <a:pt x="140" y="57"/>
                  <a:pt x="140" y="57"/>
                  <a:pt x="140" y="57"/>
                </a:cubicBezTo>
                <a:cubicBezTo>
                  <a:pt x="133" y="52"/>
                  <a:pt x="133" y="52"/>
                  <a:pt x="133" y="52"/>
                </a:cubicBezTo>
                <a:cubicBezTo>
                  <a:pt x="127" y="49"/>
                  <a:pt x="127" y="49"/>
                  <a:pt x="127" y="49"/>
                </a:cubicBezTo>
                <a:cubicBezTo>
                  <a:pt x="126" y="44"/>
                  <a:pt x="126" y="44"/>
                  <a:pt x="126" y="44"/>
                </a:cubicBezTo>
                <a:cubicBezTo>
                  <a:pt x="118" y="37"/>
                  <a:pt x="118" y="37"/>
                  <a:pt x="118" y="37"/>
                </a:cubicBezTo>
                <a:cubicBezTo>
                  <a:pt x="112" y="27"/>
                  <a:pt x="112" y="27"/>
                  <a:pt x="112" y="27"/>
                </a:cubicBezTo>
                <a:cubicBezTo>
                  <a:pt x="111" y="22"/>
                  <a:pt x="111" y="22"/>
                  <a:pt x="111" y="22"/>
                </a:cubicBezTo>
                <a:cubicBezTo>
                  <a:pt x="109" y="18"/>
                  <a:pt x="109" y="18"/>
                  <a:pt x="109" y="18"/>
                </a:cubicBezTo>
                <a:cubicBezTo>
                  <a:pt x="110" y="14"/>
                  <a:pt x="110" y="14"/>
                  <a:pt x="110" y="14"/>
                </a:cubicBezTo>
                <a:cubicBezTo>
                  <a:pt x="108" y="9"/>
                  <a:pt x="108" y="9"/>
                  <a:pt x="108" y="9"/>
                </a:cubicBezTo>
                <a:cubicBezTo>
                  <a:pt x="101" y="7"/>
                  <a:pt x="101" y="7"/>
                  <a:pt x="101" y="7"/>
                </a:cubicBezTo>
                <a:cubicBezTo>
                  <a:pt x="99" y="7"/>
                  <a:pt x="99" y="7"/>
                  <a:pt x="99" y="7"/>
                </a:cubicBezTo>
                <a:cubicBezTo>
                  <a:pt x="97" y="4"/>
                  <a:pt x="97" y="4"/>
                  <a:pt x="97" y="4"/>
                </a:cubicBezTo>
                <a:cubicBezTo>
                  <a:pt x="92" y="6"/>
                  <a:pt x="92" y="6"/>
                  <a:pt x="92" y="6"/>
                </a:cubicBezTo>
                <a:cubicBezTo>
                  <a:pt x="87" y="9"/>
                  <a:pt x="87" y="9"/>
                  <a:pt x="87" y="9"/>
                </a:cubicBezTo>
                <a:cubicBezTo>
                  <a:pt x="85" y="4"/>
                  <a:pt x="85" y="4"/>
                  <a:pt x="85" y="4"/>
                </a:cubicBezTo>
                <a:cubicBezTo>
                  <a:pt x="80" y="3"/>
                  <a:pt x="80" y="3"/>
                  <a:pt x="80" y="3"/>
                </a:cubicBezTo>
                <a:cubicBezTo>
                  <a:pt x="76" y="5"/>
                  <a:pt x="76" y="5"/>
                  <a:pt x="76" y="5"/>
                </a:cubicBezTo>
                <a:cubicBezTo>
                  <a:pt x="73" y="0"/>
                  <a:pt x="73" y="0"/>
                  <a:pt x="73" y="0"/>
                </a:cubicBezTo>
                <a:cubicBezTo>
                  <a:pt x="69" y="1"/>
                  <a:pt x="69" y="1"/>
                  <a:pt x="69" y="1"/>
                </a:cubicBezTo>
                <a:cubicBezTo>
                  <a:pt x="66" y="0"/>
                  <a:pt x="66" y="0"/>
                  <a:pt x="66" y="0"/>
                </a:cubicBezTo>
                <a:cubicBezTo>
                  <a:pt x="65" y="0"/>
                  <a:pt x="65" y="0"/>
                  <a:pt x="65" y="0"/>
                </a:cubicBezTo>
                <a:cubicBezTo>
                  <a:pt x="65" y="0"/>
                  <a:pt x="65" y="0"/>
                  <a:pt x="65" y="0"/>
                </a:cubicBezTo>
                <a:cubicBezTo>
                  <a:pt x="62" y="1"/>
                  <a:pt x="62" y="1"/>
                  <a:pt x="62" y="1"/>
                </a:cubicBezTo>
                <a:cubicBezTo>
                  <a:pt x="61" y="4"/>
                  <a:pt x="61" y="4"/>
                  <a:pt x="61" y="4"/>
                </a:cubicBezTo>
                <a:cubicBezTo>
                  <a:pt x="58" y="6"/>
                  <a:pt x="58" y="6"/>
                  <a:pt x="58" y="6"/>
                </a:cubicBezTo>
                <a:cubicBezTo>
                  <a:pt x="57" y="10"/>
                  <a:pt x="57" y="10"/>
                  <a:pt x="57" y="10"/>
                </a:cubicBezTo>
                <a:cubicBezTo>
                  <a:pt x="50" y="11"/>
                  <a:pt x="50" y="11"/>
                  <a:pt x="50" y="11"/>
                </a:cubicBezTo>
                <a:cubicBezTo>
                  <a:pt x="44" y="14"/>
                  <a:pt x="44" y="14"/>
                  <a:pt x="44" y="14"/>
                </a:cubicBezTo>
                <a:cubicBezTo>
                  <a:pt x="41" y="19"/>
                  <a:pt x="41" y="19"/>
                  <a:pt x="41" y="19"/>
                </a:cubicBezTo>
                <a:cubicBezTo>
                  <a:pt x="43" y="20"/>
                  <a:pt x="43" y="20"/>
                  <a:pt x="43" y="20"/>
                </a:cubicBezTo>
                <a:cubicBezTo>
                  <a:pt x="43" y="23"/>
                  <a:pt x="43" y="23"/>
                  <a:pt x="43" y="23"/>
                </a:cubicBezTo>
                <a:cubicBezTo>
                  <a:pt x="37" y="26"/>
                  <a:pt x="37" y="26"/>
                  <a:pt x="37" y="26"/>
                </a:cubicBezTo>
                <a:cubicBezTo>
                  <a:pt x="34" y="32"/>
                  <a:pt x="34" y="32"/>
                  <a:pt x="34" y="32"/>
                </a:cubicBezTo>
                <a:cubicBezTo>
                  <a:pt x="31" y="33"/>
                  <a:pt x="31" y="33"/>
                  <a:pt x="31" y="33"/>
                </a:cubicBezTo>
                <a:cubicBezTo>
                  <a:pt x="31" y="38"/>
                  <a:pt x="31" y="38"/>
                  <a:pt x="31" y="38"/>
                </a:cubicBezTo>
                <a:cubicBezTo>
                  <a:pt x="35" y="40"/>
                  <a:pt x="35" y="40"/>
                  <a:pt x="35" y="40"/>
                </a:cubicBezTo>
                <a:cubicBezTo>
                  <a:pt x="35" y="44"/>
                  <a:pt x="35" y="44"/>
                  <a:pt x="35" y="44"/>
                </a:cubicBezTo>
                <a:cubicBezTo>
                  <a:pt x="31" y="44"/>
                  <a:pt x="31" y="44"/>
                  <a:pt x="31" y="44"/>
                </a:cubicBezTo>
                <a:cubicBezTo>
                  <a:pt x="30" y="42"/>
                  <a:pt x="30" y="42"/>
                  <a:pt x="30" y="42"/>
                </a:cubicBezTo>
                <a:cubicBezTo>
                  <a:pt x="27" y="43"/>
                  <a:pt x="27" y="43"/>
                  <a:pt x="27" y="43"/>
                </a:cubicBezTo>
                <a:cubicBezTo>
                  <a:pt x="25" y="47"/>
                  <a:pt x="25" y="47"/>
                  <a:pt x="25" y="47"/>
                </a:cubicBezTo>
                <a:cubicBezTo>
                  <a:pt x="20" y="48"/>
                  <a:pt x="20" y="48"/>
                  <a:pt x="20" y="48"/>
                </a:cubicBezTo>
                <a:cubicBezTo>
                  <a:pt x="22" y="52"/>
                  <a:pt x="22" y="52"/>
                  <a:pt x="22" y="52"/>
                </a:cubicBezTo>
                <a:cubicBezTo>
                  <a:pt x="19" y="53"/>
                  <a:pt x="19" y="53"/>
                  <a:pt x="19" y="53"/>
                </a:cubicBezTo>
                <a:cubicBezTo>
                  <a:pt x="14" y="55"/>
                  <a:pt x="14" y="55"/>
                  <a:pt x="14" y="55"/>
                </a:cubicBezTo>
                <a:cubicBezTo>
                  <a:pt x="10" y="53"/>
                  <a:pt x="10" y="53"/>
                  <a:pt x="10" y="53"/>
                </a:cubicBezTo>
                <a:cubicBezTo>
                  <a:pt x="4" y="55"/>
                  <a:pt x="4" y="55"/>
                  <a:pt x="4" y="55"/>
                </a:cubicBezTo>
                <a:cubicBezTo>
                  <a:pt x="0" y="57"/>
                  <a:pt x="0" y="57"/>
                  <a:pt x="0" y="57"/>
                </a:cubicBezTo>
                <a:cubicBezTo>
                  <a:pt x="1" y="58"/>
                  <a:pt x="1" y="58"/>
                  <a:pt x="1" y="58"/>
                </a:cubicBezTo>
                <a:cubicBezTo>
                  <a:pt x="3" y="65"/>
                  <a:pt x="3" y="65"/>
                  <a:pt x="3" y="65"/>
                </a:cubicBezTo>
                <a:cubicBezTo>
                  <a:pt x="6" y="70"/>
                  <a:pt x="6" y="70"/>
                  <a:pt x="6" y="70"/>
                </a:cubicBezTo>
                <a:cubicBezTo>
                  <a:pt x="6" y="74"/>
                  <a:pt x="6" y="74"/>
                  <a:pt x="6" y="74"/>
                </a:cubicBezTo>
                <a:cubicBezTo>
                  <a:pt x="8" y="76"/>
                  <a:pt x="8" y="76"/>
                  <a:pt x="8" y="76"/>
                </a:cubicBezTo>
                <a:cubicBezTo>
                  <a:pt x="8" y="87"/>
                  <a:pt x="8" y="87"/>
                  <a:pt x="8" y="87"/>
                </a:cubicBezTo>
                <a:cubicBezTo>
                  <a:pt x="5" y="88"/>
                  <a:pt x="5" y="88"/>
                  <a:pt x="5" y="88"/>
                </a:cubicBezTo>
                <a:cubicBezTo>
                  <a:pt x="3" y="92"/>
                  <a:pt x="3" y="92"/>
                  <a:pt x="3" y="92"/>
                </a:cubicBezTo>
                <a:cubicBezTo>
                  <a:pt x="4" y="98"/>
                  <a:pt x="4" y="98"/>
                  <a:pt x="4" y="98"/>
                </a:cubicBezTo>
                <a:cubicBezTo>
                  <a:pt x="7" y="103"/>
                  <a:pt x="7" y="103"/>
                  <a:pt x="7" y="103"/>
                </a:cubicBezTo>
                <a:cubicBezTo>
                  <a:pt x="7" y="104"/>
                  <a:pt x="7" y="104"/>
                  <a:pt x="7" y="104"/>
                </a:cubicBezTo>
                <a:cubicBezTo>
                  <a:pt x="10" y="104"/>
                  <a:pt x="10" y="104"/>
                  <a:pt x="10" y="104"/>
                </a:cubicBezTo>
                <a:cubicBezTo>
                  <a:pt x="15" y="108"/>
                  <a:pt x="15" y="108"/>
                  <a:pt x="15" y="108"/>
                </a:cubicBezTo>
                <a:cubicBezTo>
                  <a:pt x="18" y="105"/>
                  <a:pt x="18" y="105"/>
                  <a:pt x="18" y="105"/>
                </a:cubicBezTo>
                <a:cubicBezTo>
                  <a:pt x="31" y="103"/>
                  <a:pt x="31" y="103"/>
                  <a:pt x="31" y="103"/>
                </a:cubicBezTo>
                <a:cubicBezTo>
                  <a:pt x="39" y="100"/>
                  <a:pt x="39" y="100"/>
                  <a:pt x="39" y="100"/>
                </a:cubicBezTo>
                <a:cubicBezTo>
                  <a:pt x="45" y="103"/>
                  <a:pt x="45" y="103"/>
                  <a:pt x="45" y="103"/>
                </a:cubicBezTo>
                <a:cubicBezTo>
                  <a:pt x="57" y="106"/>
                  <a:pt x="57" y="106"/>
                  <a:pt x="57" y="106"/>
                </a:cubicBezTo>
                <a:cubicBezTo>
                  <a:pt x="61" y="108"/>
                  <a:pt x="61" y="108"/>
                  <a:pt x="61" y="108"/>
                </a:cubicBezTo>
                <a:cubicBezTo>
                  <a:pt x="66" y="106"/>
                  <a:pt x="66" y="106"/>
                  <a:pt x="66" y="106"/>
                </a:cubicBezTo>
                <a:cubicBezTo>
                  <a:pt x="70" y="109"/>
                  <a:pt x="70" y="109"/>
                  <a:pt x="70" y="109"/>
                </a:cubicBezTo>
                <a:cubicBezTo>
                  <a:pt x="75" y="107"/>
                  <a:pt x="75" y="107"/>
                  <a:pt x="75" y="107"/>
                </a:cubicBezTo>
                <a:cubicBezTo>
                  <a:pt x="81" y="108"/>
                  <a:pt x="81" y="108"/>
                  <a:pt x="81" y="108"/>
                </a:cubicBezTo>
                <a:cubicBezTo>
                  <a:pt x="85" y="107"/>
                  <a:pt x="85" y="107"/>
                  <a:pt x="85" y="107"/>
                </a:cubicBezTo>
                <a:cubicBezTo>
                  <a:pt x="90" y="107"/>
                  <a:pt x="90" y="107"/>
                  <a:pt x="90" y="107"/>
                </a:cubicBezTo>
                <a:cubicBezTo>
                  <a:pt x="91" y="110"/>
                  <a:pt x="91" y="110"/>
                  <a:pt x="91" y="110"/>
                </a:cubicBezTo>
                <a:cubicBezTo>
                  <a:pt x="96" y="109"/>
                  <a:pt x="96" y="109"/>
                  <a:pt x="96" y="109"/>
                </a:cubicBezTo>
                <a:cubicBezTo>
                  <a:pt x="100" y="106"/>
                  <a:pt x="100" y="106"/>
                  <a:pt x="100" y="106"/>
                </a:cubicBezTo>
                <a:cubicBezTo>
                  <a:pt x="105" y="108"/>
                  <a:pt x="105" y="108"/>
                  <a:pt x="105" y="108"/>
                </a:cubicBezTo>
                <a:cubicBezTo>
                  <a:pt x="109" y="106"/>
                  <a:pt x="109" y="106"/>
                  <a:pt x="109" y="106"/>
                </a:cubicBezTo>
                <a:cubicBezTo>
                  <a:pt x="111" y="110"/>
                  <a:pt x="111" y="110"/>
                  <a:pt x="111" y="110"/>
                </a:cubicBezTo>
                <a:cubicBezTo>
                  <a:pt x="115" y="110"/>
                  <a:pt x="115" y="110"/>
                  <a:pt x="115" y="110"/>
                </a:cubicBezTo>
                <a:cubicBezTo>
                  <a:pt x="116" y="106"/>
                  <a:pt x="116" y="106"/>
                  <a:pt x="116" y="106"/>
                </a:cubicBezTo>
                <a:cubicBezTo>
                  <a:pt x="118" y="98"/>
                  <a:pt x="118" y="98"/>
                  <a:pt x="118" y="98"/>
                </a:cubicBezTo>
                <a:cubicBezTo>
                  <a:pt x="123" y="96"/>
                  <a:pt x="123" y="96"/>
                  <a:pt x="123" y="96"/>
                </a:cubicBezTo>
                <a:cubicBezTo>
                  <a:pt x="132" y="95"/>
                  <a:pt x="132" y="95"/>
                  <a:pt x="132" y="95"/>
                </a:cubicBezTo>
                <a:cubicBezTo>
                  <a:pt x="130" y="89"/>
                  <a:pt x="130" y="89"/>
                  <a:pt x="130" y="89"/>
                </a:cubicBezTo>
                <a:cubicBezTo>
                  <a:pt x="127" y="82"/>
                  <a:pt x="127" y="82"/>
                  <a:pt x="127" y="82"/>
                </a:cubicBezTo>
                <a:cubicBezTo>
                  <a:pt x="125" y="77"/>
                  <a:pt x="125" y="77"/>
                  <a:pt x="125" y="77"/>
                </a:cubicBezTo>
                <a:cubicBezTo>
                  <a:pt x="124" y="74"/>
                  <a:pt x="124" y="74"/>
                  <a:pt x="124" y="74"/>
                </a:cubicBezTo>
                <a:cubicBezTo>
                  <a:pt x="127" y="69"/>
                  <a:pt x="127" y="69"/>
                  <a:pt x="127" y="69"/>
                </a:cubicBezTo>
                <a:cubicBezTo>
                  <a:pt x="129" y="72"/>
                  <a:pt x="129" y="72"/>
                  <a:pt x="129" y="72"/>
                </a:cubicBezTo>
                <a:cubicBezTo>
                  <a:pt x="129" y="72"/>
                  <a:pt x="137" y="71"/>
                  <a:pt x="137" y="71"/>
                </a:cubicBezTo>
                <a:cubicBezTo>
                  <a:pt x="138" y="71"/>
                  <a:pt x="141" y="67"/>
                  <a:pt x="141" y="67"/>
                </a:cubicBezTo>
                <a:cubicBezTo>
                  <a:pt x="143" y="63"/>
                  <a:pt x="143" y="63"/>
                  <a:pt x="143" y="63"/>
                </a:cubicBezTo>
                <a:lnTo>
                  <a:pt x="140" y="6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 name="Freeform 180">
            <a:extLst>
              <a:ext uri="{FF2B5EF4-FFF2-40B4-BE49-F238E27FC236}">
                <a16:creationId xmlns:a16="http://schemas.microsoft.com/office/drawing/2014/main" id="{F1462892-E28E-086A-0C09-008AD1727021}"/>
              </a:ext>
            </a:extLst>
          </p:cNvPr>
          <p:cNvSpPr>
            <a:spLocks noEditPoints="1"/>
          </p:cNvSpPr>
          <p:nvPr/>
        </p:nvSpPr>
        <p:spPr bwMode="auto">
          <a:xfrm>
            <a:off x="21807113" y="6327776"/>
            <a:ext cx="887414" cy="558800"/>
          </a:xfrm>
          <a:custGeom>
            <a:avLst/>
            <a:gdLst>
              <a:gd name="T0" fmla="*/ 280 w 283"/>
              <a:gd name="T1" fmla="*/ 70 h 178"/>
              <a:gd name="T2" fmla="*/ 272 w 283"/>
              <a:gd name="T3" fmla="*/ 58 h 178"/>
              <a:gd name="T4" fmla="*/ 246 w 283"/>
              <a:gd name="T5" fmla="*/ 54 h 178"/>
              <a:gd name="T6" fmla="*/ 228 w 283"/>
              <a:gd name="T7" fmla="*/ 44 h 178"/>
              <a:gd name="T8" fmla="*/ 214 w 283"/>
              <a:gd name="T9" fmla="*/ 42 h 178"/>
              <a:gd name="T10" fmla="*/ 200 w 283"/>
              <a:gd name="T11" fmla="*/ 28 h 178"/>
              <a:gd name="T12" fmla="*/ 187 w 283"/>
              <a:gd name="T13" fmla="*/ 22 h 178"/>
              <a:gd name="T14" fmla="*/ 179 w 283"/>
              <a:gd name="T15" fmla="*/ 10 h 178"/>
              <a:gd name="T16" fmla="*/ 150 w 283"/>
              <a:gd name="T17" fmla="*/ 0 h 178"/>
              <a:gd name="T18" fmla="*/ 145 w 283"/>
              <a:gd name="T19" fmla="*/ 7 h 178"/>
              <a:gd name="T20" fmla="*/ 133 w 283"/>
              <a:gd name="T21" fmla="*/ 8 h 178"/>
              <a:gd name="T22" fmla="*/ 125 w 283"/>
              <a:gd name="T23" fmla="*/ 22 h 178"/>
              <a:gd name="T24" fmla="*/ 115 w 283"/>
              <a:gd name="T25" fmla="*/ 20 h 178"/>
              <a:gd name="T26" fmla="*/ 101 w 283"/>
              <a:gd name="T27" fmla="*/ 22 h 178"/>
              <a:gd name="T28" fmla="*/ 91 w 283"/>
              <a:gd name="T29" fmla="*/ 20 h 178"/>
              <a:gd name="T30" fmla="*/ 76 w 283"/>
              <a:gd name="T31" fmla="*/ 18 h 178"/>
              <a:gd name="T32" fmla="*/ 55 w 283"/>
              <a:gd name="T33" fmla="*/ 15 h 178"/>
              <a:gd name="T34" fmla="*/ 28 w 283"/>
              <a:gd name="T35" fmla="*/ 17 h 178"/>
              <a:gd name="T36" fmla="*/ 17 w 283"/>
              <a:gd name="T37" fmla="*/ 16 h 178"/>
              <a:gd name="T38" fmla="*/ 17 w 283"/>
              <a:gd name="T39" fmla="*/ 27 h 178"/>
              <a:gd name="T40" fmla="*/ 25 w 283"/>
              <a:gd name="T41" fmla="*/ 38 h 178"/>
              <a:gd name="T42" fmla="*/ 25 w 283"/>
              <a:gd name="T43" fmla="*/ 49 h 178"/>
              <a:gd name="T44" fmla="*/ 18 w 283"/>
              <a:gd name="T45" fmla="*/ 58 h 178"/>
              <a:gd name="T46" fmla="*/ 8 w 283"/>
              <a:gd name="T47" fmla="*/ 72 h 178"/>
              <a:gd name="T48" fmla="*/ 5 w 283"/>
              <a:gd name="T49" fmla="*/ 78 h 178"/>
              <a:gd name="T50" fmla="*/ 0 w 283"/>
              <a:gd name="T51" fmla="*/ 93 h 178"/>
              <a:gd name="T52" fmla="*/ 13 w 283"/>
              <a:gd name="T53" fmla="*/ 102 h 178"/>
              <a:gd name="T54" fmla="*/ 24 w 283"/>
              <a:gd name="T55" fmla="*/ 104 h 178"/>
              <a:gd name="T56" fmla="*/ 35 w 283"/>
              <a:gd name="T57" fmla="*/ 109 h 178"/>
              <a:gd name="T58" fmla="*/ 49 w 283"/>
              <a:gd name="T59" fmla="*/ 108 h 178"/>
              <a:gd name="T60" fmla="*/ 70 w 283"/>
              <a:gd name="T61" fmla="*/ 99 h 178"/>
              <a:gd name="T62" fmla="*/ 73 w 283"/>
              <a:gd name="T63" fmla="*/ 89 h 178"/>
              <a:gd name="T64" fmla="*/ 81 w 283"/>
              <a:gd name="T65" fmla="*/ 89 h 178"/>
              <a:gd name="T66" fmla="*/ 90 w 283"/>
              <a:gd name="T67" fmla="*/ 92 h 178"/>
              <a:gd name="T68" fmla="*/ 101 w 283"/>
              <a:gd name="T69" fmla="*/ 95 h 178"/>
              <a:gd name="T70" fmla="*/ 112 w 283"/>
              <a:gd name="T71" fmla="*/ 103 h 178"/>
              <a:gd name="T72" fmla="*/ 121 w 283"/>
              <a:gd name="T73" fmla="*/ 120 h 178"/>
              <a:gd name="T74" fmla="*/ 127 w 283"/>
              <a:gd name="T75" fmla="*/ 129 h 178"/>
              <a:gd name="T76" fmla="*/ 123 w 283"/>
              <a:gd name="T77" fmla="*/ 135 h 178"/>
              <a:gd name="T78" fmla="*/ 113 w 283"/>
              <a:gd name="T79" fmla="*/ 134 h 178"/>
              <a:gd name="T80" fmla="*/ 107 w 283"/>
              <a:gd name="T81" fmla="*/ 150 h 178"/>
              <a:gd name="T82" fmla="*/ 102 w 283"/>
              <a:gd name="T83" fmla="*/ 154 h 178"/>
              <a:gd name="T84" fmla="*/ 118 w 283"/>
              <a:gd name="T85" fmla="*/ 158 h 178"/>
              <a:gd name="T86" fmla="*/ 126 w 283"/>
              <a:gd name="T87" fmla="*/ 162 h 178"/>
              <a:gd name="T88" fmla="*/ 130 w 283"/>
              <a:gd name="T89" fmla="*/ 154 h 178"/>
              <a:gd name="T90" fmla="*/ 155 w 283"/>
              <a:gd name="T91" fmla="*/ 134 h 178"/>
              <a:gd name="T92" fmla="*/ 176 w 283"/>
              <a:gd name="T93" fmla="*/ 154 h 178"/>
              <a:gd name="T94" fmla="*/ 188 w 283"/>
              <a:gd name="T95" fmla="*/ 170 h 178"/>
              <a:gd name="T96" fmla="*/ 215 w 283"/>
              <a:gd name="T97" fmla="*/ 168 h 178"/>
              <a:gd name="T98" fmla="*/ 237 w 283"/>
              <a:gd name="T99" fmla="*/ 157 h 178"/>
              <a:gd name="T100" fmla="*/ 205 w 283"/>
              <a:gd name="T101" fmla="*/ 143 h 178"/>
              <a:gd name="T102" fmla="*/ 205 w 283"/>
              <a:gd name="T103" fmla="*/ 143 h 178"/>
              <a:gd name="T104" fmla="*/ 239 w 283"/>
              <a:gd name="T105" fmla="*/ 124 h 178"/>
              <a:gd name="T106" fmla="*/ 263 w 283"/>
              <a:gd name="T107" fmla="*/ 106 h 178"/>
              <a:gd name="T108" fmla="*/ 279 w 283"/>
              <a:gd name="T109" fmla="*/ 97 h 178"/>
              <a:gd name="T110" fmla="*/ 280 w 283"/>
              <a:gd name="T111" fmla="*/ 81 h 178"/>
              <a:gd name="T112" fmla="*/ 165 w 283"/>
              <a:gd name="T113" fmla="*/ 72 h 178"/>
              <a:gd name="T114" fmla="*/ 166 w 283"/>
              <a:gd name="T115" fmla="*/ 73 h 178"/>
              <a:gd name="T116" fmla="*/ 205 w 283"/>
              <a:gd name="T117" fmla="*/ 10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 h="178">
                <a:moveTo>
                  <a:pt x="276" y="78"/>
                </a:moveTo>
                <a:cubicBezTo>
                  <a:pt x="277" y="71"/>
                  <a:pt x="277" y="71"/>
                  <a:pt x="277" y="71"/>
                </a:cubicBezTo>
                <a:cubicBezTo>
                  <a:pt x="280" y="70"/>
                  <a:pt x="280" y="70"/>
                  <a:pt x="280" y="70"/>
                </a:cubicBezTo>
                <a:cubicBezTo>
                  <a:pt x="283" y="65"/>
                  <a:pt x="283" y="65"/>
                  <a:pt x="283" y="65"/>
                </a:cubicBezTo>
                <a:cubicBezTo>
                  <a:pt x="280" y="56"/>
                  <a:pt x="280" y="56"/>
                  <a:pt x="280" y="56"/>
                </a:cubicBezTo>
                <a:cubicBezTo>
                  <a:pt x="272" y="58"/>
                  <a:pt x="272" y="58"/>
                  <a:pt x="272" y="58"/>
                </a:cubicBezTo>
                <a:cubicBezTo>
                  <a:pt x="264" y="56"/>
                  <a:pt x="264" y="56"/>
                  <a:pt x="264" y="56"/>
                </a:cubicBezTo>
                <a:cubicBezTo>
                  <a:pt x="251" y="53"/>
                  <a:pt x="251" y="53"/>
                  <a:pt x="251" y="53"/>
                </a:cubicBezTo>
                <a:cubicBezTo>
                  <a:pt x="246" y="54"/>
                  <a:pt x="246" y="54"/>
                  <a:pt x="246" y="54"/>
                </a:cubicBezTo>
                <a:cubicBezTo>
                  <a:pt x="240" y="48"/>
                  <a:pt x="240" y="48"/>
                  <a:pt x="240" y="48"/>
                </a:cubicBezTo>
                <a:cubicBezTo>
                  <a:pt x="235" y="40"/>
                  <a:pt x="235" y="40"/>
                  <a:pt x="235" y="40"/>
                </a:cubicBezTo>
                <a:cubicBezTo>
                  <a:pt x="228" y="44"/>
                  <a:pt x="228" y="44"/>
                  <a:pt x="228" y="44"/>
                </a:cubicBezTo>
                <a:cubicBezTo>
                  <a:pt x="224" y="44"/>
                  <a:pt x="224" y="44"/>
                  <a:pt x="224" y="44"/>
                </a:cubicBezTo>
                <a:cubicBezTo>
                  <a:pt x="221" y="44"/>
                  <a:pt x="221" y="44"/>
                  <a:pt x="221" y="44"/>
                </a:cubicBezTo>
                <a:cubicBezTo>
                  <a:pt x="214" y="42"/>
                  <a:pt x="214" y="42"/>
                  <a:pt x="214" y="42"/>
                </a:cubicBezTo>
                <a:cubicBezTo>
                  <a:pt x="211" y="45"/>
                  <a:pt x="211" y="45"/>
                  <a:pt x="211" y="45"/>
                </a:cubicBezTo>
                <a:cubicBezTo>
                  <a:pt x="205" y="38"/>
                  <a:pt x="205" y="38"/>
                  <a:pt x="205" y="38"/>
                </a:cubicBezTo>
                <a:cubicBezTo>
                  <a:pt x="200" y="28"/>
                  <a:pt x="200" y="28"/>
                  <a:pt x="200" y="28"/>
                </a:cubicBezTo>
                <a:cubicBezTo>
                  <a:pt x="197" y="24"/>
                  <a:pt x="197" y="24"/>
                  <a:pt x="197" y="24"/>
                </a:cubicBezTo>
                <a:cubicBezTo>
                  <a:pt x="194" y="20"/>
                  <a:pt x="194" y="20"/>
                  <a:pt x="194" y="20"/>
                </a:cubicBezTo>
                <a:cubicBezTo>
                  <a:pt x="187" y="22"/>
                  <a:pt x="187" y="22"/>
                  <a:pt x="187" y="22"/>
                </a:cubicBezTo>
                <a:cubicBezTo>
                  <a:pt x="182" y="17"/>
                  <a:pt x="182" y="17"/>
                  <a:pt x="182" y="17"/>
                </a:cubicBezTo>
                <a:cubicBezTo>
                  <a:pt x="184" y="13"/>
                  <a:pt x="184" y="13"/>
                  <a:pt x="184" y="13"/>
                </a:cubicBezTo>
                <a:cubicBezTo>
                  <a:pt x="179" y="10"/>
                  <a:pt x="179" y="10"/>
                  <a:pt x="179" y="10"/>
                </a:cubicBezTo>
                <a:cubicBezTo>
                  <a:pt x="175" y="0"/>
                  <a:pt x="175" y="0"/>
                  <a:pt x="175" y="0"/>
                </a:cubicBezTo>
                <a:cubicBezTo>
                  <a:pt x="160" y="3"/>
                  <a:pt x="160" y="3"/>
                  <a:pt x="160" y="3"/>
                </a:cubicBezTo>
                <a:cubicBezTo>
                  <a:pt x="150" y="0"/>
                  <a:pt x="150" y="0"/>
                  <a:pt x="150" y="0"/>
                </a:cubicBezTo>
                <a:cubicBezTo>
                  <a:pt x="148" y="2"/>
                  <a:pt x="148" y="2"/>
                  <a:pt x="148" y="2"/>
                </a:cubicBezTo>
                <a:cubicBezTo>
                  <a:pt x="148" y="6"/>
                  <a:pt x="148" y="6"/>
                  <a:pt x="148" y="6"/>
                </a:cubicBezTo>
                <a:cubicBezTo>
                  <a:pt x="145" y="7"/>
                  <a:pt x="145" y="7"/>
                  <a:pt x="145" y="7"/>
                </a:cubicBezTo>
                <a:cubicBezTo>
                  <a:pt x="142" y="7"/>
                  <a:pt x="142" y="7"/>
                  <a:pt x="142" y="7"/>
                </a:cubicBezTo>
                <a:cubicBezTo>
                  <a:pt x="142" y="7"/>
                  <a:pt x="142" y="7"/>
                  <a:pt x="142" y="7"/>
                </a:cubicBezTo>
                <a:cubicBezTo>
                  <a:pt x="133" y="8"/>
                  <a:pt x="133" y="8"/>
                  <a:pt x="133" y="8"/>
                </a:cubicBezTo>
                <a:cubicBezTo>
                  <a:pt x="128" y="10"/>
                  <a:pt x="128" y="10"/>
                  <a:pt x="128" y="10"/>
                </a:cubicBezTo>
                <a:cubicBezTo>
                  <a:pt x="126" y="18"/>
                  <a:pt x="126" y="18"/>
                  <a:pt x="126" y="18"/>
                </a:cubicBezTo>
                <a:cubicBezTo>
                  <a:pt x="125" y="22"/>
                  <a:pt x="125" y="22"/>
                  <a:pt x="125" y="22"/>
                </a:cubicBezTo>
                <a:cubicBezTo>
                  <a:pt x="121" y="22"/>
                  <a:pt x="121" y="22"/>
                  <a:pt x="121" y="22"/>
                </a:cubicBezTo>
                <a:cubicBezTo>
                  <a:pt x="119" y="18"/>
                  <a:pt x="119" y="18"/>
                  <a:pt x="119" y="18"/>
                </a:cubicBezTo>
                <a:cubicBezTo>
                  <a:pt x="115" y="20"/>
                  <a:pt x="115" y="20"/>
                  <a:pt x="115" y="20"/>
                </a:cubicBezTo>
                <a:cubicBezTo>
                  <a:pt x="110" y="18"/>
                  <a:pt x="110" y="18"/>
                  <a:pt x="110" y="18"/>
                </a:cubicBezTo>
                <a:cubicBezTo>
                  <a:pt x="106" y="21"/>
                  <a:pt x="106" y="21"/>
                  <a:pt x="106" y="21"/>
                </a:cubicBezTo>
                <a:cubicBezTo>
                  <a:pt x="101" y="22"/>
                  <a:pt x="101" y="22"/>
                  <a:pt x="101" y="22"/>
                </a:cubicBezTo>
                <a:cubicBezTo>
                  <a:pt x="100" y="19"/>
                  <a:pt x="100" y="19"/>
                  <a:pt x="100" y="19"/>
                </a:cubicBezTo>
                <a:cubicBezTo>
                  <a:pt x="95" y="19"/>
                  <a:pt x="95" y="19"/>
                  <a:pt x="95" y="19"/>
                </a:cubicBezTo>
                <a:cubicBezTo>
                  <a:pt x="91" y="20"/>
                  <a:pt x="91" y="20"/>
                  <a:pt x="91" y="20"/>
                </a:cubicBezTo>
                <a:cubicBezTo>
                  <a:pt x="85" y="19"/>
                  <a:pt x="85" y="19"/>
                  <a:pt x="85" y="19"/>
                </a:cubicBezTo>
                <a:cubicBezTo>
                  <a:pt x="80" y="21"/>
                  <a:pt x="80" y="21"/>
                  <a:pt x="80" y="21"/>
                </a:cubicBezTo>
                <a:cubicBezTo>
                  <a:pt x="76" y="18"/>
                  <a:pt x="76" y="18"/>
                  <a:pt x="76" y="18"/>
                </a:cubicBezTo>
                <a:cubicBezTo>
                  <a:pt x="71" y="20"/>
                  <a:pt x="71" y="20"/>
                  <a:pt x="71" y="20"/>
                </a:cubicBezTo>
                <a:cubicBezTo>
                  <a:pt x="67" y="18"/>
                  <a:pt x="67" y="18"/>
                  <a:pt x="67" y="18"/>
                </a:cubicBezTo>
                <a:cubicBezTo>
                  <a:pt x="55" y="15"/>
                  <a:pt x="55" y="15"/>
                  <a:pt x="55" y="15"/>
                </a:cubicBezTo>
                <a:cubicBezTo>
                  <a:pt x="49" y="12"/>
                  <a:pt x="49" y="12"/>
                  <a:pt x="49" y="12"/>
                </a:cubicBezTo>
                <a:cubicBezTo>
                  <a:pt x="41" y="15"/>
                  <a:pt x="41" y="15"/>
                  <a:pt x="41" y="15"/>
                </a:cubicBezTo>
                <a:cubicBezTo>
                  <a:pt x="28" y="17"/>
                  <a:pt x="28" y="17"/>
                  <a:pt x="28" y="17"/>
                </a:cubicBezTo>
                <a:cubicBezTo>
                  <a:pt x="25" y="20"/>
                  <a:pt x="25" y="20"/>
                  <a:pt x="25" y="20"/>
                </a:cubicBezTo>
                <a:cubicBezTo>
                  <a:pt x="20" y="16"/>
                  <a:pt x="20" y="16"/>
                  <a:pt x="20" y="16"/>
                </a:cubicBezTo>
                <a:cubicBezTo>
                  <a:pt x="17" y="16"/>
                  <a:pt x="17" y="16"/>
                  <a:pt x="17" y="16"/>
                </a:cubicBezTo>
                <a:cubicBezTo>
                  <a:pt x="17" y="15"/>
                  <a:pt x="17" y="15"/>
                  <a:pt x="17" y="15"/>
                </a:cubicBezTo>
                <a:cubicBezTo>
                  <a:pt x="17" y="17"/>
                  <a:pt x="17" y="17"/>
                  <a:pt x="17" y="17"/>
                </a:cubicBezTo>
                <a:cubicBezTo>
                  <a:pt x="17" y="27"/>
                  <a:pt x="17" y="27"/>
                  <a:pt x="17" y="27"/>
                </a:cubicBezTo>
                <a:cubicBezTo>
                  <a:pt x="19" y="29"/>
                  <a:pt x="19" y="29"/>
                  <a:pt x="19" y="29"/>
                </a:cubicBezTo>
                <a:cubicBezTo>
                  <a:pt x="22" y="35"/>
                  <a:pt x="22" y="35"/>
                  <a:pt x="22" y="35"/>
                </a:cubicBezTo>
                <a:cubicBezTo>
                  <a:pt x="25" y="38"/>
                  <a:pt x="25" y="38"/>
                  <a:pt x="25" y="38"/>
                </a:cubicBezTo>
                <a:cubicBezTo>
                  <a:pt x="24" y="40"/>
                  <a:pt x="24" y="40"/>
                  <a:pt x="24" y="40"/>
                </a:cubicBezTo>
                <a:cubicBezTo>
                  <a:pt x="26" y="44"/>
                  <a:pt x="26" y="44"/>
                  <a:pt x="26" y="44"/>
                </a:cubicBezTo>
                <a:cubicBezTo>
                  <a:pt x="25" y="49"/>
                  <a:pt x="25" y="49"/>
                  <a:pt x="25" y="49"/>
                </a:cubicBezTo>
                <a:cubicBezTo>
                  <a:pt x="22" y="49"/>
                  <a:pt x="22" y="49"/>
                  <a:pt x="22" y="49"/>
                </a:cubicBezTo>
                <a:cubicBezTo>
                  <a:pt x="19" y="53"/>
                  <a:pt x="19" y="53"/>
                  <a:pt x="19" y="53"/>
                </a:cubicBezTo>
                <a:cubicBezTo>
                  <a:pt x="18" y="58"/>
                  <a:pt x="18" y="58"/>
                  <a:pt x="18" y="58"/>
                </a:cubicBezTo>
                <a:cubicBezTo>
                  <a:pt x="8" y="68"/>
                  <a:pt x="8" y="68"/>
                  <a:pt x="8" y="68"/>
                </a:cubicBezTo>
                <a:cubicBezTo>
                  <a:pt x="7" y="69"/>
                  <a:pt x="7" y="69"/>
                  <a:pt x="7" y="69"/>
                </a:cubicBezTo>
                <a:cubicBezTo>
                  <a:pt x="8" y="72"/>
                  <a:pt x="8" y="72"/>
                  <a:pt x="8" y="72"/>
                </a:cubicBezTo>
                <a:cubicBezTo>
                  <a:pt x="8" y="78"/>
                  <a:pt x="8" y="78"/>
                  <a:pt x="8" y="78"/>
                </a:cubicBezTo>
                <a:cubicBezTo>
                  <a:pt x="4" y="78"/>
                  <a:pt x="4" y="78"/>
                  <a:pt x="4" y="78"/>
                </a:cubicBezTo>
                <a:cubicBezTo>
                  <a:pt x="5" y="78"/>
                  <a:pt x="5" y="78"/>
                  <a:pt x="5" y="78"/>
                </a:cubicBezTo>
                <a:cubicBezTo>
                  <a:pt x="1" y="86"/>
                  <a:pt x="1" y="86"/>
                  <a:pt x="1" y="86"/>
                </a:cubicBezTo>
                <a:cubicBezTo>
                  <a:pt x="0" y="93"/>
                  <a:pt x="0" y="93"/>
                  <a:pt x="0" y="93"/>
                </a:cubicBezTo>
                <a:cubicBezTo>
                  <a:pt x="0" y="93"/>
                  <a:pt x="0" y="93"/>
                  <a:pt x="0" y="93"/>
                </a:cubicBezTo>
                <a:cubicBezTo>
                  <a:pt x="8" y="99"/>
                  <a:pt x="8" y="99"/>
                  <a:pt x="8" y="99"/>
                </a:cubicBezTo>
                <a:cubicBezTo>
                  <a:pt x="9" y="103"/>
                  <a:pt x="9" y="103"/>
                  <a:pt x="9" y="103"/>
                </a:cubicBezTo>
                <a:cubicBezTo>
                  <a:pt x="13" y="102"/>
                  <a:pt x="13" y="102"/>
                  <a:pt x="13" y="102"/>
                </a:cubicBezTo>
                <a:cubicBezTo>
                  <a:pt x="14" y="100"/>
                  <a:pt x="14" y="100"/>
                  <a:pt x="14" y="100"/>
                </a:cubicBezTo>
                <a:cubicBezTo>
                  <a:pt x="18" y="100"/>
                  <a:pt x="18" y="100"/>
                  <a:pt x="18" y="100"/>
                </a:cubicBezTo>
                <a:cubicBezTo>
                  <a:pt x="24" y="104"/>
                  <a:pt x="24" y="104"/>
                  <a:pt x="24" y="104"/>
                </a:cubicBezTo>
                <a:cubicBezTo>
                  <a:pt x="27" y="104"/>
                  <a:pt x="27" y="104"/>
                  <a:pt x="27" y="104"/>
                </a:cubicBezTo>
                <a:cubicBezTo>
                  <a:pt x="31" y="105"/>
                  <a:pt x="31" y="105"/>
                  <a:pt x="31" y="105"/>
                </a:cubicBezTo>
                <a:cubicBezTo>
                  <a:pt x="35" y="109"/>
                  <a:pt x="35" y="109"/>
                  <a:pt x="35" y="109"/>
                </a:cubicBezTo>
                <a:cubicBezTo>
                  <a:pt x="38" y="110"/>
                  <a:pt x="38" y="110"/>
                  <a:pt x="38" y="110"/>
                </a:cubicBezTo>
                <a:cubicBezTo>
                  <a:pt x="44" y="110"/>
                  <a:pt x="44" y="110"/>
                  <a:pt x="44" y="110"/>
                </a:cubicBezTo>
                <a:cubicBezTo>
                  <a:pt x="49" y="108"/>
                  <a:pt x="49" y="108"/>
                  <a:pt x="49" y="108"/>
                </a:cubicBezTo>
                <a:cubicBezTo>
                  <a:pt x="52" y="105"/>
                  <a:pt x="52" y="105"/>
                  <a:pt x="52" y="105"/>
                </a:cubicBezTo>
                <a:cubicBezTo>
                  <a:pt x="62" y="103"/>
                  <a:pt x="62" y="103"/>
                  <a:pt x="62" y="103"/>
                </a:cubicBezTo>
                <a:cubicBezTo>
                  <a:pt x="70" y="99"/>
                  <a:pt x="70" y="99"/>
                  <a:pt x="70" y="99"/>
                </a:cubicBezTo>
                <a:cubicBezTo>
                  <a:pt x="70" y="94"/>
                  <a:pt x="70" y="94"/>
                  <a:pt x="70" y="94"/>
                </a:cubicBezTo>
                <a:cubicBezTo>
                  <a:pt x="70" y="89"/>
                  <a:pt x="70" y="89"/>
                  <a:pt x="70" y="89"/>
                </a:cubicBezTo>
                <a:cubicBezTo>
                  <a:pt x="73" y="89"/>
                  <a:pt x="73" y="89"/>
                  <a:pt x="73" y="89"/>
                </a:cubicBezTo>
                <a:cubicBezTo>
                  <a:pt x="76" y="91"/>
                  <a:pt x="76" y="91"/>
                  <a:pt x="76" y="91"/>
                </a:cubicBezTo>
                <a:cubicBezTo>
                  <a:pt x="76" y="89"/>
                  <a:pt x="76" y="89"/>
                  <a:pt x="76" y="89"/>
                </a:cubicBezTo>
                <a:cubicBezTo>
                  <a:pt x="81" y="89"/>
                  <a:pt x="81" y="89"/>
                  <a:pt x="81" y="89"/>
                </a:cubicBezTo>
                <a:cubicBezTo>
                  <a:pt x="83" y="89"/>
                  <a:pt x="83" y="89"/>
                  <a:pt x="83" y="89"/>
                </a:cubicBezTo>
                <a:cubicBezTo>
                  <a:pt x="85" y="92"/>
                  <a:pt x="85" y="92"/>
                  <a:pt x="85" y="92"/>
                </a:cubicBezTo>
                <a:cubicBezTo>
                  <a:pt x="90" y="92"/>
                  <a:pt x="90" y="92"/>
                  <a:pt x="90" y="92"/>
                </a:cubicBezTo>
                <a:cubicBezTo>
                  <a:pt x="94" y="96"/>
                  <a:pt x="94" y="96"/>
                  <a:pt x="94" y="96"/>
                </a:cubicBezTo>
                <a:cubicBezTo>
                  <a:pt x="101" y="97"/>
                  <a:pt x="101" y="97"/>
                  <a:pt x="101" y="97"/>
                </a:cubicBezTo>
                <a:cubicBezTo>
                  <a:pt x="101" y="95"/>
                  <a:pt x="101" y="95"/>
                  <a:pt x="101" y="95"/>
                </a:cubicBezTo>
                <a:cubicBezTo>
                  <a:pt x="103" y="95"/>
                  <a:pt x="103" y="95"/>
                  <a:pt x="103" y="95"/>
                </a:cubicBezTo>
                <a:cubicBezTo>
                  <a:pt x="108" y="101"/>
                  <a:pt x="108" y="101"/>
                  <a:pt x="108" y="101"/>
                </a:cubicBezTo>
                <a:cubicBezTo>
                  <a:pt x="112" y="103"/>
                  <a:pt x="112" y="103"/>
                  <a:pt x="112" y="103"/>
                </a:cubicBezTo>
                <a:cubicBezTo>
                  <a:pt x="114" y="110"/>
                  <a:pt x="114" y="110"/>
                  <a:pt x="114" y="110"/>
                </a:cubicBezTo>
                <a:cubicBezTo>
                  <a:pt x="117" y="114"/>
                  <a:pt x="117" y="114"/>
                  <a:pt x="117" y="114"/>
                </a:cubicBezTo>
                <a:cubicBezTo>
                  <a:pt x="121" y="120"/>
                  <a:pt x="121" y="120"/>
                  <a:pt x="121" y="120"/>
                </a:cubicBezTo>
                <a:cubicBezTo>
                  <a:pt x="127" y="124"/>
                  <a:pt x="127" y="124"/>
                  <a:pt x="127" y="124"/>
                </a:cubicBezTo>
                <a:cubicBezTo>
                  <a:pt x="127" y="127"/>
                  <a:pt x="127" y="127"/>
                  <a:pt x="127" y="127"/>
                </a:cubicBezTo>
                <a:cubicBezTo>
                  <a:pt x="127" y="129"/>
                  <a:pt x="127" y="129"/>
                  <a:pt x="127" y="129"/>
                </a:cubicBezTo>
                <a:cubicBezTo>
                  <a:pt x="129" y="132"/>
                  <a:pt x="129" y="132"/>
                  <a:pt x="129" y="132"/>
                </a:cubicBezTo>
                <a:cubicBezTo>
                  <a:pt x="128" y="135"/>
                  <a:pt x="128" y="135"/>
                  <a:pt x="128" y="135"/>
                </a:cubicBezTo>
                <a:cubicBezTo>
                  <a:pt x="123" y="135"/>
                  <a:pt x="123" y="135"/>
                  <a:pt x="123" y="135"/>
                </a:cubicBezTo>
                <a:cubicBezTo>
                  <a:pt x="120" y="132"/>
                  <a:pt x="120" y="132"/>
                  <a:pt x="120" y="132"/>
                </a:cubicBezTo>
                <a:cubicBezTo>
                  <a:pt x="116" y="134"/>
                  <a:pt x="116" y="134"/>
                  <a:pt x="116" y="134"/>
                </a:cubicBezTo>
                <a:cubicBezTo>
                  <a:pt x="113" y="134"/>
                  <a:pt x="113" y="134"/>
                  <a:pt x="113" y="134"/>
                </a:cubicBezTo>
                <a:cubicBezTo>
                  <a:pt x="112" y="144"/>
                  <a:pt x="112" y="144"/>
                  <a:pt x="112" y="144"/>
                </a:cubicBezTo>
                <a:cubicBezTo>
                  <a:pt x="111" y="144"/>
                  <a:pt x="111" y="144"/>
                  <a:pt x="111" y="144"/>
                </a:cubicBezTo>
                <a:cubicBezTo>
                  <a:pt x="107" y="150"/>
                  <a:pt x="107" y="150"/>
                  <a:pt x="107" y="150"/>
                </a:cubicBezTo>
                <a:cubicBezTo>
                  <a:pt x="106" y="153"/>
                  <a:pt x="106" y="153"/>
                  <a:pt x="106" y="153"/>
                </a:cubicBezTo>
                <a:cubicBezTo>
                  <a:pt x="104" y="152"/>
                  <a:pt x="104" y="152"/>
                  <a:pt x="104" y="152"/>
                </a:cubicBezTo>
                <a:cubicBezTo>
                  <a:pt x="102" y="154"/>
                  <a:pt x="102" y="154"/>
                  <a:pt x="102" y="154"/>
                </a:cubicBezTo>
                <a:cubicBezTo>
                  <a:pt x="104" y="159"/>
                  <a:pt x="104" y="159"/>
                  <a:pt x="104" y="159"/>
                </a:cubicBezTo>
                <a:cubicBezTo>
                  <a:pt x="117" y="160"/>
                  <a:pt x="117" y="160"/>
                  <a:pt x="117" y="160"/>
                </a:cubicBezTo>
                <a:cubicBezTo>
                  <a:pt x="118" y="158"/>
                  <a:pt x="118" y="158"/>
                  <a:pt x="118" y="158"/>
                </a:cubicBezTo>
                <a:cubicBezTo>
                  <a:pt x="123" y="158"/>
                  <a:pt x="123" y="158"/>
                  <a:pt x="123" y="158"/>
                </a:cubicBezTo>
                <a:cubicBezTo>
                  <a:pt x="126" y="160"/>
                  <a:pt x="126" y="160"/>
                  <a:pt x="126" y="160"/>
                </a:cubicBezTo>
                <a:cubicBezTo>
                  <a:pt x="126" y="162"/>
                  <a:pt x="126" y="162"/>
                  <a:pt x="126" y="162"/>
                </a:cubicBezTo>
                <a:cubicBezTo>
                  <a:pt x="127" y="163"/>
                  <a:pt x="127" y="163"/>
                  <a:pt x="127" y="163"/>
                </a:cubicBezTo>
                <a:cubicBezTo>
                  <a:pt x="127" y="163"/>
                  <a:pt x="127" y="162"/>
                  <a:pt x="127" y="162"/>
                </a:cubicBezTo>
                <a:cubicBezTo>
                  <a:pt x="128" y="159"/>
                  <a:pt x="129" y="156"/>
                  <a:pt x="130" y="154"/>
                </a:cubicBezTo>
                <a:cubicBezTo>
                  <a:pt x="134" y="148"/>
                  <a:pt x="139" y="142"/>
                  <a:pt x="144" y="136"/>
                </a:cubicBezTo>
                <a:cubicBezTo>
                  <a:pt x="146" y="133"/>
                  <a:pt x="150" y="132"/>
                  <a:pt x="153" y="134"/>
                </a:cubicBezTo>
                <a:cubicBezTo>
                  <a:pt x="154" y="134"/>
                  <a:pt x="155" y="134"/>
                  <a:pt x="155" y="134"/>
                </a:cubicBezTo>
                <a:cubicBezTo>
                  <a:pt x="162" y="141"/>
                  <a:pt x="170" y="144"/>
                  <a:pt x="179" y="144"/>
                </a:cubicBezTo>
                <a:cubicBezTo>
                  <a:pt x="181" y="144"/>
                  <a:pt x="183" y="147"/>
                  <a:pt x="181" y="148"/>
                </a:cubicBezTo>
                <a:cubicBezTo>
                  <a:pt x="179" y="150"/>
                  <a:pt x="177" y="152"/>
                  <a:pt x="176" y="154"/>
                </a:cubicBezTo>
                <a:cubicBezTo>
                  <a:pt x="174" y="156"/>
                  <a:pt x="175" y="158"/>
                  <a:pt x="177" y="159"/>
                </a:cubicBezTo>
                <a:cubicBezTo>
                  <a:pt x="178" y="160"/>
                  <a:pt x="179" y="160"/>
                  <a:pt x="181" y="161"/>
                </a:cubicBezTo>
                <a:cubicBezTo>
                  <a:pt x="185" y="163"/>
                  <a:pt x="187" y="166"/>
                  <a:pt x="188" y="170"/>
                </a:cubicBezTo>
                <a:cubicBezTo>
                  <a:pt x="189" y="176"/>
                  <a:pt x="193" y="178"/>
                  <a:pt x="198" y="176"/>
                </a:cubicBezTo>
                <a:cubicBezTo>
                  <a:pt x="200" y="176"/>
                  <a:pt x="202" y="175"/>
                  <a:pt x="204" y="174"/>
                </a:cubicBezTo>
                <a:cubicBezTo>
                  <a:pt x="208" y="172"/>
                  <a:pt x="212" y="170"/>
                  <a:pt x="215" y="168"/>
                </a:cubicBezTo>
                <a:cubicBezTo>
                  <a:pt x="220" y="165"/>
                  <a:pt x="225" y="164"/>
                  <a:pt x="231" y="164"/>
                </a:cubicBezTo>
                <a:cubicBezTo>
                  <a:pt x="232" y="164"/>
                  <a:pt x="233" y="163"/>
                  <a:pt x="235" y="162"/>
                </a:cubicBezTo>
                <a:cubicBezTo>
                  <a:pt x="236" y="161"/>
                  <a:pt x="237" y="159"/>
                  <a:pt x="237" y="157"/>
                </a:cubicBezTo>
                <a:cubicBezTo>
                  <a:pt x="236" y="154"/>
                  <a:pt x="234" y="153"/>
                  <a:pt x="232" y="153"/>
                </a:cubicBezTo>
                <a:cubicBezTo>
                  <a:pt x="231" y="153"/>
                  <a:pt x="231" y="153"/>
                  <a:pt x="230" y="153"/>
                </a:cubicBezTo>
                <a:cubicBezTo>
                  <a:pt x="215" y="155"/>
                  <a:pt x="214" y="155"/>
                  <a:pt x="205" y="143"/>
                </a:cubicBezTo>
                <a:cubicBezTo>
                  <a:pt x="204" y="143"/>
                  <a:pt x="204" y="143"/>
                  <a:pt x="204" y="143"/>
                </a:cubicBezTo>
                <a:cubicBezTo>
                  <a:pt x="205" y="142"/>
                  <a:pt x="205" y="142"/>
                  <a:pt x="205" y="142"/>
                </a:cubicBezTo>
                <a:cubicBezTo>
                  <a:pt x="205" y="142"/>
                  <a:pt x="205" y="143"/>
                  <a:pt x="205" y="143"/>
                </a:cubicBezTo>
                <a:cubicBezTo>
                  <a:pt x="205" y="143"/>
                  <a:pt x="205" y="143"/>
                  <a:pt x="205" y="143"/>
                </a:cubicBezTo>
                <a:cubicBezTo>
                  <a:pt x="211" y="136"/>
                  <a:pt x="217" y="131"/>
                  <a:pt x="226" y="130"/>
                </a:cubicBezTo>
                <a:cubicBezTo>
                  <a:pt x="231" y="130"/>
                  <a:pt x="235" y="128"/>
                  <a:pt x="239" y="124"/>
                </a:cubicBezTo>
                <a:cubicBezTo>
                  <a:pt x="245" y="119"/>
                  <a:pt x="252" y="117"/>
                  <a:pt x="260" y="118"/>
                </a:cubicBezTo>
                <a:cubicBezTo>
                  <a:pt x="262" y="115"/>
                  <a:pt x="262" y="115"/>
                  <a:pt x="262" y="115"/>
                </a:cubicBezTo>
                <a:cubicBezTo>
                  <a:pt x="263" y="106"/>
                  <a:pt x="263" y="106"/>
                  <a:pt x="263" y="106"/>
                </a:cubicBezTo>
                <a:cubicBezTo>
                  <a:pt x="268" y="100"/>
                  <a:pt x="268" y="100"/>
                  <a:pt x="268" y="100"/>
                </a:cubicBezTo>
                <a:cubicBezTo>
                  <a:pt x="273" y="99"/>
                  <a:pt x="273" y="99"/>
                  <a:pt x="273" y="99"/>
                </a:cubicBezTo>
                <a:cubicBezTo>
                  <a:pt x="279" y="97"/>
                  <a:pt x="279" y="97"/>
                  <a:pt x="279" y="97"/>
                </a:cubicBezTo>
                <a:cubicBezTo>
                  <a:pt x="279" y="93"/>
                  <a:pt x="279" y="93"/>
                  <a:pt x="279" y="93"/>
                </a:cubicBezTo>
                <a:cubicBezTo>
                  <a:pt x="280" y="86"/>
                  <a:pt x="280" y="86"/>
                  <a:pt x="280" y="86"/>
                </a:cubicBezTo>
                <a:cubicBezTo>
                  <a:pt x="280" y="81"/>
                  <a:pt x="280" y="81"/>
                  <a:pt x="280" y="81"/>
                </a:cubicBezTo>
                <a:lnTo>
                  <a:pt x="276" y="78"/>
                </a:lnTo>
                <a:close/>
                <a:moveTo>
                  <a:pt x="166" y="73"/>
                </a:moveTo>
                <a:cubicBezTo>
                  <a:pt x="166" y="73"/>
                  <a:pt x="166" y="72"/>
                  <a:pt x="165" y="72"/>
                </a:cubicBezTo>
                <a:cubicBezTo>
                  <a:pt x="166" y="72"/>
                  <a:pt x="166" y="72"/>
                  <a:pt x="167" y="72"/>
                </a:cubicBezTo>
                <a:cubicBezTo>
                  <a:pt x="167" y="72"/>
                  <a:pt x="167" y="73"/>
                  <a:pt x="168" y="73"/>
                </a:cubicBezTo>
                <a:cubicBezTo>
                  <a:pt x="167" y="73"/>
                  <a:pt x="167" y="74"/>
                  <a:pt x="166" y="73"/>
                </a:cubicBezTo>
                <a:close/>
                <a:moveTo>
                  <a:pt x="206" y="108"/>
                </a:moveTo>
                <a:cubicBezTo>
                  <a:pt x="206" y="108"/>
                  <a:pt x="205" y="108"/>
                  <a:pt x="205" y="107"/>
                </a:cubicBezTo>
                <a:cubicBezTo>
                  <a:pt x="205" y="107"/>
                  <a:pt x="205" y="106"/>
                  <a:pt x="205" y="106"/>
                </a:cubicBezTo>
                <a:cubicBezTo>
                  <a:pt x="206" y="106"/>
                  <a:pt x="206" y="107"/>
                  <a:pt x="207" y="107"/>
                </a:cubicBezTo>
                <a:cubicBezTo>
                  <a:pt x="206" y="107"/>
                  <a:pt x="206" y="108"/>
                  <a:pt x="206" y="10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 name="Freeform 181">
            <a:extLst>
              <a:ext uri="{FF2B5EF4-FFF2-40B4-BE49-F238E27FC236}">
                <a16:creationId xmlns:a16="http://schemas.microsoft.com/office/drawing/2014/main" id="{71998CE1-139A-1686-4F27-D11C53CBD5FB}"/>
              </a:ext>
            </a:extLst>
          </p:cNvPr>
          <p:cNvSpPr>
            <a:spLocks/>
          </p:cNvSpPr>
          <p:nvPr/>
        </p:nvSpPr>
        <p:spPr bwMode="auto">
          <a:xfrm>
            <a:off x="22023013" y="6607176"/>
            <a:ext cx="188914" cy="204788"/>
          </a:xfrm>
          <a:custGeom>
            <a:avLst/>
            <a:gdLst>
              <a:gd name="T0" fmla="*/ 73 w 119"/>
              <a:gd name="T1" fmla="*/ 127 h 129"/>
              <a:gd name="T2" fmla="*/ 75 w 119"/>
              <a:gd name="T3" fmla="*/ 121 h 129"/>
              <a:gd name="T4" fmla="*/ 83 w 119"/>
              <a:gd name="T5" fmla="*/ 109 h 129"/>
              <a:gd name="T6" fmla="*/ 85 w 119"/>
              <a:gd name="T7" fmla="*/ 109 h 129"/>
              <a:gd name="T8" fmla="*/ 87 w 119"/>
              <a:gd name="T9" fmla="*/ 89 h 129"/>
              <a:gd name="T10" fmla="*/ 93 w 119"/>
              <a:gd name="T11" fmla="*/ 89 h 129"/>
              <a:gd name="T12" fmla="*/ 101 w 119"/>
              <a:gd name="T13" fmla="*/ 85 h 129"/>
              <a:gd name="T14" fmla="*/ 107 w 119"/>
              <a:gd name="T15" fmla="*/ 91 h 129"/>
              <a:gd name="T16" fmla="*/ 117 w 119"/>
              <a:gd name="T17" fmla="*/ 91 h 129"/>
              <a:gd name="T18" fmla="*/ 119 w 119"/>
              <a:gd name="T19" fmla="*/ 85 h 129"/>
              <a:gd name="T20" fmla="*/ 115 w 119"/>
              <a:gd name="T21" fmla="*/ 79 h 129"/>
              <a:gd name="T22" fmla="*/ 115 w 119"/>
              <a:gd name="T23" fmla="*/ 76 h 129"/>
              <a:gd name="T24" fmla="*/ 115 w 119"/>
              <a:gd name="T25" fmla="*/ 70 h 129"/>
              <a:gd name="T26" fmla="*/ 103 w 119"/>
              <a:gd name="T27" fmla="*/ 62 h 129"/>
              <a:gd name="T28" fmla="*/ 95 w 119"/>
              <a:gd name="T29" fmla="*/ 50 h 129"/>
              <a:gd name="T30" fmla="*/ 89 w 119"/>
              <a:gd name="T31" fmla="*/ 42 h 129"/>
              <a:gd name="T32" fmla="*/ 85 w 119"/>
              <a:gd name="T33" fmla="*/ 28 h 129"/>
              <a:gd name="T34" fmla="*/ 77 w 119"/>
              <a:gd name="T35" fmla="*/ 24 h 129"/>
              <a:gd name="T36" fmla="*/ 67 w 119"/>
              <a:gd name="T37" fmla="*/ 12 h 129"/>
              <a:gd name="T38" fmla="*/ 63 w 119"/>
              <a:gd name="T39" fmla="*/ 12 h 129"/>
              <a:gd name="T40" fmla="*/ 63 w 119"/>
              <a:gd name="T41" fmla="*/ 16 h 129"/>
              <a:gd name="T42" fmla="*/ 50 w 119"/>
              <a:gd name="T43" fmla="*/ 14 h 129"/>
              <a:gd name="T44" fmla="*/ 42 w 119"/>
              <a:gd name="T45" fmla="*/ 6 h 129"/>
              <a:gd name="T46" fmla="*/ 32 w 119"/>
              <a:gd name="T47" fmla="*/ 6 h 129"/>
              <a:gd name="T48" fmla="*/ 28 w 119"/>
              <a:gd name="T49" fmla="*/ 0 h 129"/>
              <a:gd name="T50" fmla="*/ 24 w 119"/>
              <a:gd name="T51" fmla="*/ 0 h 129"/>
              <a:gd name="T52" fmla="*/ 14 w 119"/>
              <a:gd name="T53" fmla="*/ 0 h 129"/>
              <a:gd name="T54" fmla="*/ 14 w 119"/>
              <a:gd name="T55" fmla="*/ 4 h 129"/>
              <a:gd name="T56" fmla="*/ 8 w 119"/>
              <a:gd name="T57" fmla="*/ 0 h 129"/>
              <a:gd name="T58" fmla="*/ 2 w 119"/>
              <a:gd name="T59" fmla="*/ 0 h 129"/>
              <a:gd name="T60" fmla="*/ 2 w 119"/>
              <a:gd name="T61" fmla="*/ 10 h 129"/>
              <a:gd name="T62" fmla="*/ 2 w 119"/>
              <a:gd name="T63" fmla="*/ 20 h 129"/>
              <a:gd name="T64" fmla="*/ 0 w 119"/>
              <a:gd name="T65" fmla="*/ 22 h 129"/>
              <a:gd name="T66" fmla="*/ 16 w 119"/>
              <a:gd name="T67" fmla="*/ 20 h 129"/>
              <a:gd name="T68" fmla="*/ 20 w 119"/>
              <a:gd name="T69" fmla="*/ 34 h 129"/>
              <a:gd name="T70" fmla="*/ 34 w 119"/>
              <a:gd name="T71" fmla="*/ 48 h 129"/>
              <a:gd name="T72" fmla="*/ 36 w 119"/>
              <a:gd name="T73" fmla="*/ 54 h 129"/>
              <a:gd name="T74" fmla="*/ 54 w 119"/>
              <a:gd name="T75" fmla="*/ 68 h 129"/>
              <a:gd name="T76" fmla="*/ 55 w 119"/>
              <a:gd name="T77" fmla="*/ 78 h 129"/>
              <a:gd name="T78" fmla="*/ 61 w 119"/>
              <a:gd name="T79" fmla="*/ 87 h 129"/>
              <a:gd name="T80" fmla="*/ 59 w 119"/>
              <a:gd name="T81" fmla="*/ 119 h 129"/>
              <a:gd name="T82" fmla="*/ 65 w 119"/>
              <a:gd name="T83" fmla="*/ 129 h 129"/>
              <a:gd name="T84" fmla="*/ 69 w 119"/>
              <a:gd name="T85" fmla="*/ 125 h 129"/>
              <a:gd name="T86" fmla="*/ 73 w 119"/>
              <a:gd name="T87" fmla="*/ 1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29">
                <a:moveTo>
                  <a:pt x="73" y="127"/>
                </a:moveTo>
                <a:lnTo>
                  <a:pt x="75" y="121"/>
                </a:lnTo>
                <a:lnTo>
                  <a:pt x="83" y="109"/>
                </a:lnTo>
                <a:lnTo>
                  <a:pt x="85" y="109"/>
                </a:lnTo>
                <a:lnTo>
                  <a:pt x="87" y="89"/>
                </a:lnTo>
                <a:lnTo>
                  <a:pt x="93" y="89"/>
                </a:lnTo>
                <a:lnTo>
                  <a:pt x="101" y="85"/>
                </a:lnTo>
                <a:lnTo>
                  <a:pt x="107" y="91"/>
                </a:lnTo>
                <a:lnTo>
                  <a:pt x="117" y="91"/>
                </a:lnTo>
                <a:lnTo>
                  <a:pt x="119" y="85"/>
                </a:lnTo>
                <a:lnTo>
                  <a:pt x="115" y="79"/>
                </a:lnTo>
                <a:lnTo>
                  <a:pt x="115" y="76"/>
                </a:lnTo>
                <a:lnTo>
                  <a:pt x="115" y="70"/>
                </a:lnTo>
                <a:lnTo>
                  <a:pt x="103" y="62"/>
                </a:lnTo>
                <a:lnTo>
                  <a:pt x="95" y="50"/>
                </a:lnTo>
                <a:lnTo>
                  <a:pt x="89" y="42"/>
                </a:lnTo>
                <a:lnTo>
                  <a:pt x="85" y="28"/>
                </a:lnTo>
                <a:lnTo>
                  <a:pt x="77" y="24"/>
                </a:lnTo>
                <a:lnTo>
                  <a:pt x="67" y="12"/>
                </a:lnTo>
                <a:lnTo>
                  <a:pt x="63" y="12"/>
                </a:lnTo>
                <a:lnTo>
                  <a:pt x="63" y="16"/>
                </a:lnTo>
                <a:lnTo>
                  <a:pt x="50" y="14"/>
                </a:lnTo>
                <a:lnTo>
                  <a:pt x="42" y="6"/>
                </a:lnTo>
                <a:lnTo>
                  <a:pt x="32" y="6"/>
                </a:lnTo>
                <a:lnTo>
                  <a:pt x="28" y="0"/>
                </a:lnTo>
                <a:lnTo>
                  <a:pt x="24" y="0"/>
                </a:lnTo>
                <a:lnTo>
                  <a:pt x="14" y="0"/>
                </a:lnTo>
                <a:lnTo>
                  <a:pt x="14" y="4"/>
                </a:lnTo>
                <a:lnTo>
                  <a:pt x="8" y="0"/>
                </a:lnTo>
                <a:lnTo>
                  <a:pt x="2" y="0"/>
                </a:lnTo>
                <a:lnTo>
                  <a:pt x="2" y="10"/>
                </a:lnTo>
                <a:lnTo>
                  <a:pt x="2" y="20"/>
                </a:lnTo>
                <a:lnTo>
                  <a:pt x="0" y="22"/>
                </a:lnTo>
                <a:lnTo>
                  <a:pt x="16" y="20"/>
                </a:lnTo>
                <a:lnTo>
                  <a:pt x="20" y="34"/>
                </a:lnTo>
                <a:lnTo>
                  <a:pt x="34" y="48"/>
                </a:lnTo>
                <a:lnTo>
                  <a:pt x="36" y="54"/>
                </a:lnTo>
                <a:lnTo>
                  <a:pt x="54" y="68"/>
                </a:lnTo>
                <a:lnTo>
                  <a:pt x="55" y="78"/>
                </a:lnTo>
                <a:lnTo>
                  <a:pt x="61" y="87"/>
                </a:lnTo>
                <a:lnTo>
                  <a:pt x="59" y="119"/>
                </a:lnTo>
                <a:lnTo>
                  <a:pt x="65" y="129"/>
                </a:lnTo>
                <a:lnTo>
                  <a:pt x="69" y="125"/>
                </a:lnTo>
                <a:lnTo>
                  <a:pt x="73" y="12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 name="Freeform 182">
            <a:extLst>
              <a:ext uri="{FF2B5EF4-FFF2-40B4-BE49-F238E27FC236}">
                <a16:creationId xmlns:a16="http://schemas.microsoft.com/office/drawing/2014/main" id="{75D851EC-A70F-BC6B-808D-8308192EFA41}"/>
              </a:ext>
            </a:extLst>
          </p:cNvPr>
          <p:cNvSpPr>
            <a:spLocks/>
          </p:cNvSpPr>
          <p:nvPr/>
        </p:nvSpPr>
        <p:spPr bwMode="auto">
          <a:xfrm>
            <a:off x="21627726" y="7015164"/>
            <a:ext cx="317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 name="Freeform 183">
            <a:extLst>
              <a:ext uri="{FF2B5EF4-FFF2-40B4-BE49-F238E27FC236}">
                <a16:creationId xmlns:a16="http://schemas.microsoft.com/office/drawing/2014/main" id="{EE7E8522-7392-1AA8-3D68-C069D3257EE5}"/>
              </a:ext>
            </a:extLst>
          </p:cNvPr>
          <p:cNvSpPr>
            <a:spLocks/>
          </p:cNvSpPr>
          <p:nvPr/>
        </p:nvSpPr>
        <p:spPr bwMode="auto">
          <a:xfrm>
            <a:off x="21608677" y="7008814"/>
            <a:ext cx="6350" cy="3176"/>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 name="Freeform 184">
            <a:extLst>
              <a:ext uri="{FF2B5EF4-FFF2-40B4-BE49-F238E27FC236}">
                <a16:creationId xmlns:a16="http://schemas.microsoft.com/office/drawing/2014/main" id="{B096588B-2886-C010-D5E9-BF1E141C2738}"/>
              </a:ext>
            </a:extLst>
          </p:cNvPr>
          <p:cNvSpPr>
            <a:spLocks/>
          </p:cNvSpPr>
          <p:nvPr/>
        </p:nvSpPr>
        <p:spPr bwMode="auto">
          <a:xfrm>
            <a:off x="21640427" y="6950077"/>
            <a:ext cx="100014" cy="122238"/>
          </a:xfrm>
          <a:custGeom>
            <a:avLst/>
            <a:gdLst>
              <a:gd name="T0" fmla="*/ 32 w 32"/>
              <a:gd name="T1" fmla="*/ 14 h 39"/>
              <a:gd name="T2" fmla="*/ 28 w 32"/>
              <a:gd name="T3" fmla="*/ 14 h 39"/>
              <a:gd name="T4" fmla="*/ 25 w 32"/>
              <a:gd name="T5" fmla="*/ 11 h 39"/>
              <a:gd name="T6" fmla="*/ 21 w 32"/>
              <a:gd name="T7" fmla="*/ 11 h 39"/>
              <a:gd name="T8" fmla="*/ 20 w 32"/>
              <a:gd name="T9" fmla="*/ 9 h 39"/>
              <a:gd name="T10" fmla="*/ 19 w 32"/>
              <a:gd name="T11" fmla="*/ 7 h 39"/>
              <a:gd name="T12" fmla="*/ 16 w 32"/>
              <a:gd name="T13" fmla="*/ 3 h 39"/>
              <a:gd name="T14" fmla="*/ 16 w 32"/>
              <a:gd name="T15" fmla="*/ 3 h 39"/>
              <a:gd name="T16" fmla="*/ 12 w 32"/>
              <a:gd name="T17" fmla="*/ 2 h 39"/>
              <a:gd name="T18" fmla="*/ 9 w 32"/>
              <a:gd name="T19" fmla="*/ 0 h 39"/>
              <a:gd name="T20" fmla="*/ 7 w 32"/>
              <a:gd name="T21" fmla="*/ 2 h 39"/>
              <a:gd name="T22" fmla="*/ 8 w 32"/>
              <a:gd name="T23" fmla="*/ 4 h 39"/>
              <a:gd name="T24" fmla="*/ 10 w 32"/>
              <a:gd name="T25" fmla="*/ 6 h 39"/>
              <a:gd name="T26" fmla="*/ 11 w 32"/>
              <a:gd name="T27" fmla="*/ 8 h 39"/>
              <a:gd name="T28" fmla="*/ 10 w 32"/>
              <a:gd name="T29" fmla="*/ 9 h 39"/>
              <a:gd name="T30" fmla="*/ 6 w 32"/>
              <a:gd name="T31" fmla="*/ 10 h 39"/>
              <a:gd name="T32" fmla="*/ 5 w 32"/>
              <a:gd name="T33" fmla="*/ 13 h 39"/>
              <a:gd name="T34" fmla="*/ 5 w 32"/>
              <a:gd name="T35" fmla="*/ 18 h 39"/>
              <a:gd name="T36" fmla="*/ 3 w 32"/>
              <a:gd name="T37" fmla="*/ 22 h 39"/>
              <a:gd name="T38" fmla="*/ 0 w 32"/>
              <a:gd name="T39" fmla="*/ 23 h 39"/>
              <a:gd name="T40" fmla="*/ 0 w 32"/>
              <a:gd name="T41" fmla="*/ 23 h 39"/>
              <a:gd name="T42" fmla="*/ 5 w 32"/>
              <a:gd name="T43" fmla="*/ 27 h 39"/>
              <a:gd name="T44" fmla="*/ 16 w 32"/>
              <a:gd name="T45" fmla="*/ 39 h 39"/>
              <a:gd name="T46" fmla="*/ 17 w 32"/>
              <a:gd name="T47" fmla="*/ 34 h 39"/>
              <a:gd name="T48" fmla="*/ 17 w 32"/>
              <a:gd name="T49" fmla="*/ 31 h 39"/>
              <a:gd name="T50" fmla="*/ 19 w 32"/>
              <a:gd name="T51" fmla="*/ 27 h 39"/>
              <a:gd name="T52" fmla="*/ 23 w 32"/>
              <a:gd name="T53" fmla="*/ 23 h 39"/>
              <a:gd name="T54" fmla="*/ 26 w 32"/>
              <a:gd name="T55" fmla="*/ 26 h 39"/>
              <a:gd name="T56" fmla="*/ 29 w 32"/>
              <a:gd name="T57" fmla="*/ 22 h 39"/>
              <a:gd name="T58" fmla="*/ 30 w 32"/>
              <a:gd name="T59" fmla="*/ 20 h 39"/>
              <a:gd name="T60" fmla="*/ 32 w 32"/>
              <a:gd name="T61" fmla="*/ 18 h 39"/>
              <a:gd name="T62" fmla="*/ 32 w 32"/>
              <a:gd name="T6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39">
                <a:moveTo>
                  <a:pt x="32" y="14"/>
                </a:moveTo>
                <a:cubicBezTo>
                  <a:pt x="28" y="14"/>
                  <a:pt x="28" y="14"/>
                  <a:pt x="28" y="14"/>
                </a:cubicBezTo>
                <a:cubicBezTo>
                  <a:pt x="25" y="11"/>
                  <a:pt x="25" y="11"/>
                  <a:pt x="25" y="11"/>
                </a:cubicBezTo>
                <a:cubicBezTo>
                  <a:pt x="21" y="11"/>
                  <a:pt x="21" y="11"/>
                  <a:pt x="21" y="11"/>
                </a:cubicBezTo>
                <a:cubicBezTo>
                  <a:pt x="20" y="9"/>
                  <a:pt x="20" y="9"/>
                  <a:pt x="20" y="9"/>
                </a:cubicBezTo>
                <a:cubicBezTo>
                  <a:pt x="19" y="7"/>
                  <a:pt x="19" y="7"/>
                  <a:pt x="19" y="7"/>
                </a:cubicBezTo>
                <a:cubicBezTo>
                  <a:pt x="16" y="3"/>
                  <a:pt x="16" y="3"/>
                  <a:pt x="16" y="3"/>
                </a:cubicBezTo>
                <a:cubicBezTo>
                  <a:pt x="16" y="3"/>
                  <a:pt x="16" y="3"/>
                  <a:pt x="16" y="3"/>
                </a:cubicBezTo>
                <a:cubicBezTo>
                  <a:pt x="12" y="2"/>
                  <a:pt x="12" y="2"/>
                  <a:pt x="12" y="2"/>
                </a:cubicBezTo>
                <a:cubicBezTo>
                  <a:pt x="9" y="0"/>
                  <a:pt x="9" y="0"/>
                  <a:pt x="9" y="0"/>
                </a:cubicBezTo>
                <a:cubicBezTo>
                  <a:pt x="7" y="2"/>
                  <a:pt x="7" y="2"/>
                  <a:pt x="7" y="2"/>
                </a:cubicBezTo>
                <a:cubicBezTo>
                  <a:pt x="8" y="4"/>
                  <a:pt x="8" y="4"/>
                  <a:pt x="8" y="4"/>
                </a:cubicBezTo>
                <a:cubicBezTo>
                  <a:pt x="10" y="6"/>
                  <a:pt x="10" y="6"/>
                  <a:pt x="10" y="6"/>
                </a:cubicBezTo>
                <a:cubicBezTo>
                  <a:pt x="11" y="8"/>
                  <a:pt x="11" y="8"/>
                  <a:pt x="11" y="8"/>
                </a:cubicBezTo>
                <a:cubicBezTo>
                  <a:pt x="10" y="9"/>
                  <a:pt x="10" y="9"/>
                  <a:pt x="10" y="9"/>
                </a:cubicBezTo>
                <a:cubicBezTo>
                  <a:pt x="6" y="10"/>
                  <a:pt x="6" y="10"/>
                  <a:pt x="6" y="10"/>
                </a:cubicBezTo>
                <a:cubicBezTo>
                  <a:pt x="5" y="13"/>
                  <a:pt x="5" y="13"/>
                  <a:pt x="5" y="13"/>
                </a:cubicBezTo>
                <a:cubicBezTo>
                  <a:pt x="5" y="18"/>
                  <a:pt x="5" y="18"/>
                  <a:pt x="5" y="18"/>
                </a:cubicBezTo>
                <a:cubicBezTo>
                  <a:pt x="3" y="22"/>
                  <a:pt x="3" y="22"/>
                  <a:pt x="3" y="22"/>
                </a:cubicBezTo>
                <a:cubicBezTo>
                  <a:pt x="0" y="23"/>
                  <a:pt x="0" y="23"/>
                  <a:pt x="0" y="23"/>
                </a:cubicBezTo>
                <a:cubicBezTo>
                  <a:pt x="0" y="23"/>
                  <a:pt x="0" y="23"/>
                  <a:pt x="0" y="23"/>
                </a:cubicBezTo>
                <a:cubicBezTo>
                  <a:pt x="1" y="24"/>
                  <a:pt x="3" y="26"/>
                  <a:pt x="5" y="27"/>
                </a:cubicBezTo>
                <a:cubicBezTo>
                  <a:pt x="8" y="31"/>
                  <a:pt x="12" y="36"/>
                  <a:pt x="16" y="39"/>
                </a:cubicBezTo>
                <a:cubicBezTo>
                  <a:pt x="17" y="34"/>
                  <a:pt x="17" y="34"/>
                  <a:pt x="17" y="34"/>
                </a:cubicBezTo>
                <a:cubicBezTo>
                  <a:pt x="17" y="31"/>
                  <a:pt x="17" y="31"/>
                  <a:pt x="17" y="31"/>
                </a:cubicBezTo>
                <a:cubicBezTo>
                  <a:pt x="19" y="27"/>
                  <a:pt x="19" y="27"/>
                  <a:pt x="19" y="27"/>
                </a:cubicBezTo>
                <a:cubicBezTo>
                  <a:pt x="23" y="23"/>
                  <a:pt x="23" y="23"/>
                  <a:pt x="23" y="23"/>
                </a:cubicBezTo>
                <a:cubicBezTo>
                  <a:pt x="26" y="26"/>
                  <a:pt x="26" y="26"/>
                  <a:pt x="26" y="26"/>
                </a:cubicBezTo>
                <a:cubicBezTo>
                  <a:pt x="29" y="22"/>
                  <a:pt x="29" y="22"/>
                  <a:pt x="29" y="22"/>
                </a:cubicBezTo>
                <a:cubicBezTo>
                  <a:pt x="30" y="20"/>
                  <a:pt x="30" y="20"/>
                  <a:pt x="30" y="20"/>
                </a:cubicBezTo>
                <a:cubicBezTo>
                  <a:pt x="32" y="18"/>
                  <a:pt x="32" y="18"/>
                  <a:pt x="32" y="18"/>
                </a:cubicBezTo>
                <a:lnTo>
                  <a:pt x="32" y="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185">
            <a:extLst>
              <a:ext uri="{FF2B5EF4-FFF2-40B4-BE49-F238E27FC236}">
                <a16:creationId xmlns:a16="http://schemas.microsoft.com/office/drawing/2014/main" id="{44842AE7-C0B0-72E6-7771-95AA5BACD04D}"/>
              </a:ext>
            </a:extLst>
          </p:cNvPr>
          <p:cNvSpPr>
            <a:spLocks/>
          </p:cNvSpPr>
          <p:nvPr/>
        </p:nvSpPr>
        <p:spPr bwMode="auto">
          <a:xfrm>
            <a:off x="21669001" y="7050089"/>
            <a:ext cx="19050" cy="22226"/>
          </a:xfrm>
          <a:custGeom>
            <a:avLst/>
            <a:gdLst>
              <a:gd name="T0" fmla="*/ 0 w 6"/>
              <a:gd name="T1" fmla="*/ 0 h 7"/>
              <a:gd name="T2" fmla="*/ 0 w 6"/>
              <a:gd name="T3" fmla="*/ 0 h 7"/>
              <a:gd name="T4" fmla="*/ 6 w 6"/>
              <a:gd name="T5" fmla="*/ 7 h 7"/>
              <a:gd name="T6" fmla="*/ 0 w 6"/>
              <a:gd name="T7" fmla="*/ 0 h 7"/>
            </a:gdLst>
            <a:ahLst/>
            <a:cxnLst>
              <a:cxn ang="0">
                <a:pos x="T0" y="T1"/>
              </a:cxn>
              <a:cxn ang="0">
                <a:pos x="T2" y="T3"/>
              </a:cxn>
              <a:cxn ang="0">
                <a:pos x="T4" y="T5"/>
              </a:cxn>
              <a:cxn ang="0">
                <a:pos x="T6" y="T7"/>
              </a:cxn>
            </a:cxnLst>
            <a:rect l="0" t="0" r="r" b="b"/>
            <a:pathLst>
              <a:path w="6" h="7">
                <a:moveTo>
                  <a:pt x="0" y="0"/>
                </a:moveTo>
                <a:cubicBezTo>
                  <a:pt x="0" y="0"/>
                  <a:pt x="0" y="0"/>
                  <a:pt x="0" y="0"/>
                </a:cubicBezTo>
                <a:cubicBezTo>
                  <a:pt x="2" y="2"/>
                  <a:pt x="4" y="5"/>
                  <a:pt x="6" y="7"/>
                </a:cubicBezTo>
                <a:cubicBezTo>
                  <a:pt x="4" y="5"/>
                  <a:pt x="2"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186">
            <a:extLst>
              <a:ext uri="{FF2B5EF4-FFF2-40B4-BE49-F238E27FC236}">
                <a16:creationId xmlns:a16="http://schemas.microsoft.com/office/drawing/2014/main" id="{3732D7DF-30C6-9547-4210-18765AB567D6}"/>
              </a:ext>
            </a:extLst>
          </p:cNvPr>
          <p:cNvSpPr>
            <a:spLocks/>
          </p:cNvSpPr>
          <p:nvPr/>
        </p:nvSpPr>
        <p:spPr bwMode="auto">
          <a:xfrm>
            <a:off x="21691226" y="7018339"/>
            <a:ext cx="103188" cy="198438"/>
          </a:xfrm>
          <a:custGeom>
            <a:avLst/>
            <a:gdLst>
              <a:gd name="T0" fmla="*/ 29 w 33"/>
              <a:gd name="T1" fmla="*/ 38 h 63"/>
              <a:gd name="T2" fmla="*/ 24 w 33"/>
              <a:gd name="T3" fmla="*/ 29 h 63"/>
              <a:gd name="T4" fmla="*/ 23 w 33"/>
              <a:gd name="T5" fmla="*/ 20 h 63"/>
              <a:gd name="T6" fmla="*/ 24 w 33"/>
              <a:gd name="T7" fmla="*/ 17 h 63"/>
              <a:gd name="T8" fmla="*/ 23 w 33"/>
              <a:gd name="T9" fmla="*/ 15 h 63"/>
              <a:gd name="T10" fmla="*/ 23 w 33"/>
              <a:gd name="T11" fmla="*/ 10 h 63"/>
              <a:gd name="T12" fmla="*/ 22 w 33"/>
              <a:gd name="T13" fmla="*/ 7 h 63"/>
              <a:gd name="T14" fmla="*/ 16 w 33"/>
              <a:gd name="T15" fmla="*/ 4 h 63"/>
              <a:gd name="T16" fmla="*/ 15 w 33"/>
              <a:gd name="T17" fmla="*/ 1 h 63"/>
              <a:gd name="T18" fmla="*/ 13 w 33"/>
              <a:gd name="T19" fmla="*/ 0 h 63"/>
              <a:gd name="T20" fmla="*/ 13 w 33"/>
              <a:gd name="T21" fmla="*/ 0 h 63"/>
              <a:gd name="T22" fmla="*/ 10 w 33"/>
              <a:gd name="T23" fmla="*/ 4 h 63"/>
              <a:gd name="T24" fmla="*/ 7 w 33"/>
              <a:gd name="T25" fmla="*/ 1 h 63"/>
              <a:gd name="T26" fmla="*/ 3 w 33"/>
              <a:gd name="T27" fmla="*/ 5 h 63"/>
              <a:gd name="T28" fmla="*/ 1 w 33"/>
              <a:gd name="T29" fmla="*/ 9 h 63"/>
              <a:gd name="T30" fmla="*/ 1 w 33"/>
              <a:gd name="T31" fmla="*/ 12 h 63"/>
              <a:gd name="T32" fmla="*/ 0 w 33"/>
              <a:gd name="T33" fmla="*/ 17 h 63"/>
              <a:gd name="T34" fmla="*/ 0 w 33"/>
              <a:gd name="T35" fmla="*/ 18 h 63"/>
              <a:gd name="T36" fmla="*/ 2 w 33"/>
              <a:gd name="T37" fmla="*/ 25 h 63"/>
              <a:gd name="T38" fmla="*/ 2 w 33"/>
              <a:gd name="T39" fmla="*/ 38 h 63"/>
              <a:gd name="T40" fmla="*/ 9 w 33"/>
              <a:gd name="T41" fmla="*/ 56 h 63"/>
              <a:gd name="T42" fmla="*/ 10 w 33"/>
              <a:gd name="T43" fmla="*/ 58 h 63"/>
              <a:gd name="T44" fmla="*/ 10 w 33"/>
              <a:gd name="T45" fmla="*/ 61 h 63"/>
              <a:gd name="T46" fmla="*/ 17 w 33"/>
              <a:gd name="T47" fmla="*/ 63 h 63"/>
              <a:gd name="T48" fmla="*/ 20 w 33"/>
              <a:gd name="T49" fmla="*/ 62 h 63"/>
              <a:gd name="T50" fmla="*/ 22 w 33"/>
              <a:gd name="T51" fmla="*/ 56 h 63"/>
              <a:gd name="T52" fmla="*/ 21 w 33"/>
              <a:gd name="T53" fmla="*/ 52 h 63"/>
              <a:gd name="T54" fmla="*/ 29 w 33"/>
              <a:gd name="T55" fmla="*/ 50 h 63"/>
              <a:gd name="T56" fmla="*/ 32 w 33"/>
              <a:gd name="T57" fmla="*/ 45 h 63"/>
              <a:gd name="T58" fmla="*/ 33 w 33"/>
              <a:gd name="T59" fmla="*/ 41 h 63"/>
              <a:gd name="T60" fmla="*/ 29 w 33"/>
              <a:gd name="T61"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63">
                <a:moveTo>
                  <a:pt x="29" y="38"/>
                </a:moveTo>
                <a:cubicBezTo>
                  <a:pt x="24" y="29"/>
                  <a:pt x="24" y="29"/>
                  <a:pt x="24" y="29"/>
                </a:cubicBezTo>
                <a:cubicBezTo>
                  <a:pt x="23" y="20"/>
                  <a:pt x="23" y="20"/>
                  <a:pt x="23" y="20"/>
                </a:cubicBezTo>
                <a:cubicBezTo>
                  <a:pt x="24" y="17"/>
                  <a:pt x="24" y="17"/>
                  <a:pt x="24" y="17"/>
                </a:cubicBezTo>
                <a:cubicBezTo>
                  <a:pt x="23" y="15"/>
                  <a:pt x="23" y="15"/>
                  <a:pt x="23" y="15"/>
                </a:cubicBezTo>
                <a:cubicBezTo>
                  <a:pt x="23" y="10"/>
                  <a:pt x="23" y="10"/>
                  <a:pt x="23" y="10"/>
                </a:cubicBezTo>
                <a:cubicBezTo>
                  <a:pt x="22" y="7"/>
                  <a:pt x="22" y="7"/>
                  <a:pt x="22" y="7"/>
                </a:cubicBezTo>
                <a:cubicBezTo>
                  <a:pt x="16" y="4"/>
                  <a:pt x="16" y="4"/>
                  <a:pt x="16" y="4"/>
                </a:cubicBezTo>
                <a:cubicBezTo>
                  <a:pt x="15" y="1"/>
                  <a:pt x="15" y="1"/>
                  <a:pt x="15" y="1"/>
                </a:cubicBezTo>
                <a:cubicBezTo>
                  <a:pt x="13" y="0"/>
                  <a:pt x="13" y="0"/>
                  <a:pt x="13" y="0"/>
                </a:cubicBezTo>
                <a:cubicBezTo>
                  <a:pt x="13" y="0"/>
                  <a:pt x="13" y="0"/>
                  <a:pt x="13" y="0"/>
                </a:cubicBezTo>
                <a:cubicBezTo>
                  <a:pt x="10" y="4"/>
                  <a:pt x="10" y="4"/>
                  <a:pt x="10" y="4"/>
                </a:cubicBezTo>
                <a:cubicBezTo>
                  <a:pt x="7" y="1"/>
                  <a:pt x="7" y="1"/>
                  <a:pt x="7" y="1"/>
                </a:cubicBezTo>
                <a:cubicBezTo>
                  <a:pt x="3" y="5"/>
                  <a:pt x="3" y="5"/>
                  <a:pt x="3" y="5"/>
                </a:cubicBezTo>
                <a:cubicBezTo>
                  <a:pt x="1" y="9"/>
                  <a:pt x="1" y="9"/>
                  <a:pt x="1" y="9"/>
                </a:cubicBezTo>
                <a:cubicBezTo>
                  <a:pt x="1" y="12"/>
                  <a:pt x="1" y="12"/>
                  <a:pt x="1" y="12"/>
                </a:cubicBezTo>
                <a:cubicBezTo>
                  <a:pt x="0" y="17"/>
                  <a:pt x="0" y="17"/>
                  <a:pt x="0" y="17"/>
                </a:cubicBezTo>
                <a:cubicBezTo>
                  <a:pt x="0" y="18"/>
                  <a:pt x="0" y="18"/>
                  <a:pt x="0" y="18"/>
                </a:cubicBezTo>
                <a:cubicBezTo>
                  <a:pt x="2" y="20"/>
                  <a:pt x="3" y="22"/>
                  <a:pt x="2" y="25"/>
                </a:cubicBezTo>
                <a:cubicBezTo>
                  <a:pt x="2" y="29"/>
                  <a:pt x="3" y="33"/>
                  <a:pt x="2" y="38"/>
                </a:cubicBezTo>
                <a:cubicBezTo>
                  <a:pt x="2" y="45"/>
                  <a:pt x="3" y="51"/>
                  <a:pt x="9" y="56"/>
                </a:cubicBezTo>
                <a:cubicBezTo>
                  <a:pt x="10" y="56"/>
                  <a:pt x="11" y="57"/>
                  <a:pt x="10" y="58"/>
                </a:cubicBezTo>
                <a:cubicBezTo>
                  <a:pt x="10" y="59"/>
                  <a:pt x="10" y="60"/>
                  <a:pt x="10" y="61"/>
                </a:cubicBezTo>
                <a:cubicBezTo>
                  <a:pt x="17" y="63"/>
                  <a:pt x="17" y="63"/>
                  <a:pt x="17" y="63"/>
                </a:cubicBezTo>
                <a:cubicBezTo>
                  <a:pt x="20" y="62"/>
                  <a:pt x="20" y="62"/>
                  <a:pt x="20" y="62"/>
                </a:cubicBezTo>
                <a:cubicBezTo>
                  <a:pt x="22" y="56"/>
                  <a:pt x="22" y="56"/>
                  <a:pt x="22" y="56"/>
                </a:cubicBezTo>
                <a:cubicBezTo>
                  <a:pt x="21" y="52"/>
                  <a:pt x="21" y="52"/>
                  <a:pt x="21" y="52"/>
                </a:cubicBezTo>
                <a:cubicBezTo>
                  <a:pt x="29" y="50"/>
                  <a:pt x="29" y="50"/>
                  <a:pt x="29" y="50"/>
                </a:cubicBezTo>
                <a:cubicBezTo>
                  <a:pt x="32" y="45"/>
                  <a:pt x="32" y="45"/>
                  <a:pt x="32" y="45"/>
                </a:cubicBezTo>
                <a:cubicBezTo>
                  <a:pt x="33" y="41"/>
                  <a:pt x="33" y="41"/>
                  <a:pt x="33" y="41"/>
                </a:cubicBezTo>
                <a:lnTo>
                  <a:pt x="29" y="3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187">
            <a:extLst>
              <a:ext uri="{FF2B5EF4-FFF2-40B4-BE49-F238E27FC236}">
                <a16:creationId xmlns:a16="http://schemas.microsoft.com/office/drawing/2014/main" id="{4ABE4598-50AE-44BA-C2D5-FA56A21CACB9}"/>
              </a:ext>
            </a:extLst>
          </p:cNvPr>
          <p:cNvSpPr>
            <a:spLocks/>
          </p:cNvSpPr>
          <p:nvPr/>
        </p:nvSpPr>
        <p:spPr bwMode="auto">
          <a:xfrm>
            <a:off x="21656300" y="6783389"/>
            <a:ext cx="219076" cy="288926"/>
          </a:xfrm>
          <a:custGeom>
            <a:avLst/>
            <a:gdLst>
              <a:gd name="T0" fmla="*/ 67 w 70"/>
              <a:gd name="T1" fmla="*/ 57 h 92"/>
              <a:gd name="T2" fmla="*/ 61 w 70"/>
              <a:gd name="T3" fmla="*/ 45 h 92"/>
              <a:gd name="T4" fmla="*/ 61 w 70"/>
              <a:gd name="T5" fmla="*/ 33 h 92"/>
              <a:gd name="T6" fmla="*/ 58 w 70"/>
              <a:gd name="T7" fmla="*/ 29 h 92"/>
              <a:gd name="T8" fmla="*/ 53 w 70"/>
              <a:gd name="T9" fmla="*/ 31 h 92"/>
              <a:gd name="T10" fmla="*/ 47 w 70"/>
              <a:gd name="T11" fmla="*/ 29 h 92"/>
              <a:gd name="T12" fmla="*/ 41 w 70"/>
              <a:gd name="T13" fmla="*/ 25 h 92"/>
              <a:gd name="T14" fmla="*/ 34 w 70"/>
              <a:gd name="T15" fmla="*/ 15 h 92"/>
              <a:gd name="T16" fmla="*/ 26 w 70"/>
              <a:gd name="T17" fmla="*/ 4 h 92"/>
              <a:gd name="T18" fmla="*/ 14 w 70"/>
              <a:gd name="T19" fmla="*/ 0 h 92"/>
              <a:gd name="T20" fmla="*/ 9 w 70"/>
              <a:gd name="T21" fmla="*/ 5 h 92"/>
              <a:gd name="T22" fmla="*/ 3 w 70"/>
              <a:gd name="T23" fmla="*/ 7 h 92"/>
              <a:gd name="T24" fmla="*/ 4 w 70"/>
              <a:gd name="T25" fmla="*/ 19 h 92"/>
              <a:gd name="T26" fmla="*/ 8 w 70"/>
              <a:gd name="T27" fmla="*/ 21 h 92"/>
              <a:gd name="T28" fmla="*/ 7 w 70"/>
              <a:gd name="T29" fmla="*/ 23 h 92"/>
              <a:gd name="T30" fmla="*/ 3 w 70"/>
              <a:gd name="T31" fmla="*/ 26 h 92"/>
              <a:gd name="T32" fmla="*/ 6 w 70"/>
              <a:gd name="T33" fmla="*/ 27 h 92"/>
              <a:gd name="T34" fmla="*/ 8 w 70"/>
              <a:gd name="T35" fmla="*/ 31 h 92"/>
              <a:gd name="T36" fmla="*/ 4 w 70"/>
              <a:gd name="T37" fmla="*/ 39 h 92"/>
              <a:gd name="T38" fmla="*/ 12 w 70"/>
              <a:gd name="T39" fmla="*/ 43 h 92"/>
              <a:gd name="T40" fmla="*/ 13 w 70"/>
              <a:gd name="T41" fmla="*/ 47 h 92"/>
              <a:gd name="T42" fmla="*/ 8 w 70"/>
              <a:gd name="T43" fmla="*/ 47 h 92"/>
              <a:gd name="T44" fmla="*/ 12 w 70"/>
              <a:gd name="T45" fmla="*/ 55 h 92"/>
              <a:gd name="T46" fmla="*/ 14 w 70"/>
              <a:gd name="T47" fmla="*/ 60 h 92"/>
              <a:gd name="T48" fmla="*/ 16 w 70"/>
              <a:gd name="T49" fmla="*/ 64 h 92"/>
              <a:gd name="T50" fmla="*/ 23 w 70"/>
              <a:gd name="T51" fmla="*/ 67 h 92"/>
              <a:gd name="T52" fmla="*/ 27 w 70"/>
              <a:gd name="T53" fmla="*/ 71 h 92"/>
              <a:gd name="T54" fmla="*/ 24 w 70"/>
              <a:gd name="T55" fmla="*/ 75 h 92"/>
              <a:gd name="T56" fmla="*/ 27 w 70"/>
              <a:gd name="T57" fmla="*/ 79 h 92"/>
              <a:gd name="T58" fmla="*/ 34 w 70"/>
              <a:gd name="T59" fmla="*/ 85 h 92"/>
              <a:gd name="T60" fmla="*/ 35 w 70"/>
              <a:gd name="T61" fmla="*/ 92 h 92"/>
              <a:gd name="T62" fmla="*/ 36 w 70"/>
              <a:gd name="T63" fmla="*/ 89 h 92"/>
              <a:gd name="T64" fmla="*/ 44 w 70"/>
              <a:gd name="T65" fmla="*/ 85 h 92"/>
              <a:gd name="T66" fmla="*/ 53 w 70"/>
              <a:gd name="T67" fmla="*/ 81 h 92"/>
              <a:gd name="T68" fmla="*/ 64 w 70"/>
              <a:gd name="T69" fmla="*/ 80 h 92"/>
              <a:gd name="T70" fmla="*/ 63 w 70"/>
              <a:gd name="T71" fmla="*/ 75 h 92"/>
              <a:gd name="T72" fmla="*/ 68 w 70"/>
              <a:gd name="T73" fmla="*/ 6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92">
                <a:moveTo>
                  <a:pt x="70" y="62"/>
                </a:moveTo>
                <a:cubicBezTo>
                  <a:pt x="67" y="57"/>
                  <a:pt x="67" y="57"/>
                  <a:pt x="67" y="57"/>
                </a:cubicBezTo>
                <a:cubicBezTo>
                  <a:pt x="62" y="52"/>
                  <a:pt x="62" y="52"/>
                  <a:pt x="62" y="52"/>
                </a:cubicBezTo>
                <a:cubicBezTo>
                  <a:pt x="61" y="45"/>
                  <a:pt x="61" y="45"/>
                  <a:pt x="61" y="45"/>
                </a:cubicBezTo>
                <a:cubicBezTo>
                  <a:pt x="64" y="42"/>
                  <a:pt x="64" y="42"/>
                  <a:pt x="64" y="42"/>
                </a:cubicBezTo>
                <a:cubicBezTo>
                  <a:pt x="64" y="42"/>
                  <a:pt x="61" y="34"/>
                  <a:pt x="61" y="33"/>
                </a:cubicBezTo>
                <a:cubicBezTo>
                  <a:pt x="61" y="33"/>
                  <a:pt x="64" y="30"/>
                  <a:pt x="64" y="30"/>
                </a:cubicBezTo>
                <a:cubicBezTo>
                  <a:pt x="58" y="29"/>
                  <a:pt x="58" y="29"/>
                  <a:pt x="58" y="29"/>
                </a:cubicBezTo>
                <a:cubicBezTo>
                  <a:pt x="55" y="33"/>
                  <a:pt x="55" y="33"/>
                  <a:pt x="55" y="33"/>
                </a:cubicBezTo>
                <a:cubicBezTo>
                  <a:pt x="53" y="31"/>
                  <a:pt x="53" y="31"/>
                  <a:pt x="53" y="31"/>
                </a:cubicBezTo>
                <a:cubicBezTo>
                  <a:pt x="49" y="32"/>
                  <a:pt x="49" y="32"/>
                  <a:pt x="49" y="32"/>
                </a:cubicBezTo>
                <a:cubicBezTo>
                  <a:pt x="47" y="29"/>
                  <a:pt x="47" y="29"/>
                  <a:pt x="47" y="29"/>
                </a:cubicBezTo>
                <a:cubicBezTo>
                  <a:pt x="41" y="27"/>
                  <a:pt x="41" y="27"/>
                  <a:pt x="41" y="27"/>
                </a:cubicBezTo>
                <a:cubicBezTo>
                  <a:pt x="41" y="25"/>
                  <a:pt x="41" y="25"/>
                  <a:pt x="41" y="25"/>
                </a:cubicBezTo>
                <a:cubicBezTo>
                  <a:pt x="43" y="22"/>
                  <a:pt x="43" y="22"/>
                  <a:pt x="43" y="22"/>
                </a:cubicBezTo>
                <a:cubicBezTo>
                  <a:pt x="34" y="15"/>
                  <a:pt x="34" y="15"/>
                  <a:pt x="34" y="15"/>
                </a:cubicBezTo>
                <a:cubicBezTo>
                  <a:pt x="32" y="11"/>
                  <a:pt x="32" y="11"/>
                  <a:pt x="32" y="11"/>
                </a:cubicBezTo>
                <a:cubicBezTo>
                  <a:pt x="26" y="4"/>
                  <a:pt x="26" y="4"/>
                  <a:pt x="26" y="4"/>
                </a:cubicBezTo>
                <a:cubicBezTo>
                  <a:pt x="23" y="2"/>
                  <a:pt x="23" y="2"/>
                  <a:pt x="23" y="2"/>
                </a:cubicBezTo>
                <a:cubicBezTo>
                  <a:pt x="14" y="0"/>
                  <a:pt x="14" y="0"/>
                  <a:pt x="14" y="0"/>
                </a:cubicBezTo>
                <a:cubicBezTo>
                  <a:pt x="10" y="4"/>
                  <a:pt x="10" y="4"/>
                  <a:pt x="10" y="4"/>
                </a:cubicBezTo>
                <a:cubicBezTo>
                  <a:pt x="9" y="5"/>
                  <a:pt x="9" y="5"/>
                  <a:pt x="9" y="5"/>
                </a:cubicBezTo>
                <a:cubicBezTo>
                  <a:pt x="7" y="5"/>
                  <a:pt x="7" y="5"/>
                  <a:pt x="7" y="5"/>
                </a:cubicBezTo>
                <a:cubicBezTo>
                  <a:pt x="3" y="7"/>
                  <a:pt x="3" y="7"/>
                  <a:pt x="3" y="7"/>
                </a:cubicBezTo>
                <a:cubicBezTo>
                  <a:pt x="0" y="10"/>
                  <a:pt x="0" y="10"/>
                  <a:pt x="0" y="10"/>
                </a:cubicBezTo>
                <a:cubicBezTo>
                  <a:pt x="4" y="19"/>
                  <a:pt x="4" y="19"/>
                  <a:pt x="4" y="19"/>
                </a:cubicBezTo>
                <a:cubicBezTo>
                  <a:pt x="5" y="21"/>
                  <a:pt x="5" y="21"/>
                  <a:pt x="5" y="21"/>
                </a:cubicBezTo>
                <a:cubicBezTo>
                  <a:pt x="8" y="21"/>
                  <a:pt x="8" y="21"/>
                  <a:pt x="8" y="21"/>
                </a:cubicBezTo>
                <a:cubicBezTo>
                  <a:pt x="9" y="22"/>
                  <a:pt x="9" y="22"/>
                  <a:pt x="9" y="22"/>
                </a:cubicBezTo>
                <a:cubicBezTo>
                  <a:pt x="7" y="23"/>
                  <a:pt x="7" y="23"/>
                  <a:pt x="7" y="23"/>
                </a:cubicBezTo>
                <a:cubicBezTo>
                  <a:pt x="4" y="24"/>
                  <a:pt x="4" y="24"/>
                  <a:pt x="4" y="24"/>
                </a:cubicBezTo>
                <a:cubicBezTo>
                  <a:pt x="3" y="26"/>
                  <a:pt x="3" y="26"/>
                  <a:pt x="3" y="26"/>
                </a:cubicBezTo>
                <a:cubicBezTo>
                  <a:pt x="5" y="28"/>
                  <a:pt x="5" y="28"/>
                  <a:pt x="5" y="28"/>
                </a:cubicBezTo>
                <a:cubicBezTo>
                  <a:pt x="6" y="27"/>
                  <a:pt x="6" y="27"/>
                  <a:pt x="6" y="27"/>
                </a:cubicBezTo>
                <a:cubicBezTo>
                  <a:pt x="9" y="27"/>
                  <a:pt x="9" y="27"/>
                  <a:pt x="9" y="27"/>
                </a:cubicBezTo>
                <a:cubicBezTo>
                  <a:pt x="8" y="31"/>
                  <a:pt x="8" y="31"/>
                  <a:pt x="8" y="31"/>
                </a:cubicBezTo>
                <a:cubicBezTo>
                  <a:pt x="4" y="37"/>
                  <a:pt x="4" y="37"/>
                  <a:pt x="4" y="37"/>
                </a:cubicBezTo>
                <a:cubicBezTo>
                  <a:pt x="4" y="39"/>
                  <a:pt x="4" y="39"/>
                  <a:pt x="4" y="39"/>
                </a:cubicBezTo>
                <a:cubicBezTo>
                  <a:pt x="10" y="43"/>
                  <a:pt x="10" y="43"/>
                  <a:pt x="10" y="43"/>
                </a:cubicBezTo>
                <a:cubicBezTo>
                  <a:pt x="12" y="43"/>
                  <a:pt x="12" y="43"/>
                  <a:pt x="12" y="43"/>
                </a:cubicBezTo>
                <a:cubicBezTo>
                  <a:pt x="14" y="45"/>
                  <a:pt x="14" y="45"/>
                  <a:pt x="14" y="45"/>
                </a:cubicBezTo>
                <a:cubicBezTo>
                  <a:pt x="13" y="47"/>
                  <a:pt x="13" y="47"/>
                  <a:pt x="13" y="47"/>
                </a:cubicBezTo>
                <a:cubicBezTo>
                  <a:pt x="9" y="46"/>
                  <a:pt x="9" y="46"/>
                  <a:pt x="9" y="46"/>
                </a:cubicBezTo>
                <a:cubicBezTo>
                  <a:pt x="8" y="47"/>
                  <a:pt x="8" y="47"/>
                  <a:pt x="8" y="47"/>
                </a:cubicBezTo>
                <a:cubicBezTo>
                  <a:pt x="9" y="50"/>
                  <a:pt x="9" y="50"/>
                  <a:pt x="9" y="50"/>
                </a:cubicBezTo>
                <a:cubicBezTo>
                  <a:pt x="12" y="55"/>
                  <a:pt x="12" y="55"/>
                  <a:pt x="12" y="55"/>
                </a:cubicBezTo>
                <a:cubicBezTo>
                  <a:pt x="11" y="56"/>
                  <a:pt x="11" y="56"/>
                  <a:pt x="11" y="56"/>
                </a:cubicBezTo>
                <a:cubicBezTo>
                  <a:pt x="14" y="60"/>
                  <a:pt x="14" y="60"/>
                  <a:pt x="14" y="60"/>
                </a:cubicBezTo>
                <a:cubicBezTo>
                  <a:pt x="15" y="62"/>
                  <a:pt x="15" y="62"/>
                  <a:pt x="15" y="62"/>
                </a:cubicBezTo>
                <a:cubicBezTo>
                  <a:pt x="16" y="64"/>
                  <a:pt x="16" y="64"/>
                  <a:pt x="16" y="64"/>
                </a:cubicBezTo>
                <a:cubicBezTo>
                  <a:pt x="20" y="64"/>
                  <a:pt x="20" y="64"/>
                  <a:pt x="20" y="64"/>
                </a:cubicBezTo>
                <a:cubicBezTo>
                  <a:pt x="23" y="67"/>
                  <a:pt x="23" y="67"/>
                  <a:pt x="23" y="67"/>
                </a:cubicBezTo>
                <a:cubicBezTo>
                  <a:pt x="27" y="67"/>
                  <a:pt x="27" y="67"/>
                  <a:pt x="27" y="67"/>
                </a:cubicBezTo>
                <a:cubicBezTo>
                  <a:pt x="27" y="71"/>
                  <a:pt x="27" y="71"/>
                  <a:pt x="27" y="71"/>
                </a:cubicBezTo>
                <a:cubicBezTo>
                  <a:pt x="25" y="73"/>
                  <a:pt x="25" y="73"/>
                  <a:pt x="25" y="73"/>
                </a:cubicBezTo>
                <a:cubicBezTo>
                  <a:pt x="24" y="75"/>
                  <a:pt x="24" y="75"/>
                  <a:pt x="24" y="75"/>
                </a:cubicBezTo>
                <a:cubicBezTo>
                  <a:pt x="26" y="76"/>
                  <a:pt x="26" y="76"/>
                  <a:pt x="26" y="76"/>
                </a:cubicBezTo>
                <a:cubicBezTo>
                  <a:pt x="27" y="79"/>
                  <a:pt x="27" y="79"/>
                  <a:pt x="27" y="79"/>
                </a:cubicBezTo>
                <a:cubicBezTo>
                  <a:pt x="33" y="82"/>
                  <a:pt x="33" y="82"/>
                  <a:pt x="33" y="82"/>
                </a:cubicBezTo>
                <a:cubicBezTo>
                  <a:pt x="34" y="85"/>
                  <a:pt x="34" y="85"/>
                  <a:pt x="34" y="85"/>
                </a:cubicBezTo>
                <a:cubicBezTo>
                  <a:pt x="34" y="90"/>
                  <a:pt x="34" y="90"/>
                  <a:pt x="34" y="90"/>
                </a:cubicBezTo>
                <a:cubicBezTo>
                  <a:pt x="35" y="92"/>
                  <a:pt x="35" y="92"/>
                  <a:pt x="35" y="92"/>
                </a:cubicBezTo>
                <a:cubicBezTo>
                  <a:pt x="36" y="90"/>
                  <a:pt x="36" y="90"/>
                  <a:pt x="36" y="90"/>
                </a:cubicBezTo>
                <a:cubicBezTo>
                  <a:pt x="36" y="89"/>
                  <a:pt x="36" y="89"/>
                  <a:pt x="36" y="89"/>
                </a:cubicBezTo>
                <a:cubicBezTo>
                  <a:pt x="40" y="87"/>
                  <a:pt x="40" y="87"/>
                  <a:pt x="40" y="87"/>
                </a:cubicBezTo>
                <a:cubicBezTo>
                  <a:pt x="44" y="85"/>
                  <a:pt x="44" y="85"/>
                  <a:pt x="44" y="85"/>
                </a:cubicBezTo>
                <a:cubicBezTo>
                  <a:pt x="47" y="83"/>
                  <a:pt x="47" y="83"/>
                  <a:pt x="47" y="83"/>
                </a:cubicBezTo>
                <a:cubicBezTo>
                  <a:pt x="53" y="81"/>
                  <a:pt x="53" y="81"/>
                  <a:pt x="53" y="81"/>
                </a:cubicBezTo>
                <a:cubicBezTo>
                  <a:pt x="57" y="81"/>
                  <a:pt x="57" y="81"/>
                  <a:pt x="57" y="81"/>
                </a:cubicBezTo>
                <a:cubicBezTo>
                  <a:pt x="64" y="80"/>
                  <a:pt x="64" y="80"/>
                  <a:pt x="64" y="80"/>
                </a:cubicBezTo>
                <a:cubicBezTo>
                  <a:pt x="65" y="78"/>
                  <a:pt x="65" y="78"/>
                  <a:pt x="65" y="78"/>
                </a:cubicBezTo>
                <a:cubicBezTo>
                  <a:pt x="63" y="75"/>
                  <a:pt x="63" y="75"/>
                  <a:pt x="63" y="75"/>
                </a:cubicBezTo>
                <a:cubicBezTo>
                  <a:pt x="63" y="71"/>
                  <a:pt x="63" y="71"/>
                  <a:pt x="63" y="71"/>
                </a:cubicBezTo>
                <a:cubicBezTo>
                  <a:pt x="68" y="66"/>
                  <a:pt x="68" y="66"/>
                  <a:pt x="68" y="66"/>
                </a:cubicBezTo>
                <a:lnTo>
                  <a:pt x="70" y="6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 name="Freeform 188">
            <a:extLst>
              <a:ext uri="{FF2B5EF4-FFF2-40B4-BE49-F238E27FC236}">
                <a16:creationId xmlns:a16="http://schemas.microsoft.com/office/drawing/2014/main" id="{AB5754CB-E1E2-1B05-858A-218C877EA23B}"/>
              </a:ext>
            </a:extLst>
          </p:cNvPr>
          <p:cNvSpPr>
            <a:spLocks/>
          </p:cNvSpPr>
          <p:nvPr/>
        </p:nvSpPr>
        <p:spPr bwMode="auto">
          <a:xfrm>
            <a:off x="21707101" y="6786564"/>
            <a:ext cx="20638" cy="3176"/>
          </a:xfrm>
          <a:custGeom>
            <a:avLst/>
            <a:gdLst>
              <a:gd name="T0" fmla="*/ 0 w 13"/>
              <a:gd name="T1" fmla="*/ 0 h 2"/>
              <a:gd name="T2" fmla="*/ 13 w 13"/>
              <a:gd name="T3" fmla="*/ 2 h 2"/>
              <a:gd name="T4" fmla="*/ 0 w 13"/>
              <a:gd name="T5" fmla="*/ 0 h 2"/>
              <a:gd name="T6" fmla="*/ 0 w 13"/>
              <a:gd name="T7" fmla="*/ 0 h 2"/>
            </a:gdLst>
            <a:ahLst/>
            <a:cxnLst>
              <a:cxn ang="0">
                <a:pos x="T0" y="T1"/>
              </a:cxn>
              <a:cxn ang="0">
                <a:pos x="T2" y="T3"/>
              </a:cxn>
              <a:cxn ang="0">
                <a:pos x="T4" y="T5"/>
              </a:cxn>
              <a:cxn ang="0">
                <a:pos x="T6" y="T7"/>
              </a:cxn>
            </a:cxnLst>
            <a:rect l="0" t="0" r="r" b="b"/>
            <a:pathLst>
              <a:path w="13" h="2">
                <a:moveTo>
                  <a:pt x="0" y="0"/>
                </a:moveTo>
                <a:lnTo>
                  <a:pt x="13" y="2"/>
                </a:lnTo>
                <a:lnTo>
                  <a:pt x="0" y="0"/>
                </a:lnTo>
                <a:lnTo>
                  <a:pt x="0"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189">
            <a:extLst>
              <a:ext uri="{FF2B5EF4-FFF2-40B4-BE49-F238E27FC236}">
                <a16:creationId xmlns:a16="http://schemas.microsoft.com/office/drawing/2014/main" id="{9F7B63D0-8783-6312-0170-EA25E0C7796F}"/>
              </a:ext>
            </a:extLst>
          </p:cNvPr>
          <p:cNvSpPr>
            <a:spLocks/>
          </p:cNvSpPr>
          <p:nvPr/>
        </p:nvSpPr>
        <p:spPr bwMode="auto">
          <a:xfrm>
            <a:off x="21727739" y="6638926"/>
            <a:ext cx="477838" cy="304800"/>
          </a:xfrm>
          <a:custGeom>
            <a:avLst/>
            <a:gdLst>
              <a:gd name="T0" fmla="*/ 151 w 152"/>
              <a:gd name="T1" fmla="*/ 61 h 97"/>
              <a:gd name="T2" fmla="*/ 143 w 152"/>
              <a:gd name="T3" fmla="*/ 59 h 97"/>
              <a:gd name="T4" fmla="*/ 129 w 152"/>
              <a:gd name="T5" fmla="*/ 60 h 97"/>
              <a:gd name="T6" fmla="*/ 124 w 152"/>
              <a:gd name="T7" fmla="*/ 50 h 97"/>
              <a:gd name="T8" fmla="*/ 122 w 152"/>
              <a:gd name="T9" fmla="*/ 29 h 97"/>
              <a:gd name="T10" fmla="*/ 112 w 152"/>
              <a:gd name="T11" fmla="*/ 17 h 97"/>
              <a:gd name="T12" fmla="*/ 104 w 152"/>
              <a:gd name="T13" fmla="*/ 7 h 97"/>
              <a:gd name="T14" fmla="*/ 94 w 152"/>
              <a:gd name="T15" fmla="*/ 1 h 97"/>
              <a:gd name="T16" fmla="*/ 77 w 152"/>
              <a:gd name="T17" fmla="*/ 6 h 97"/>
              <a:gd name="T18" fmla="*/ 69 w 152"/>
              <a:gd name="T19" fmla="*/ 11 h 97"/>
              <a:gd name="T20" fmla="*/ 60 w 152"/>
              <a:gd name="T21" fmla="*/ 10 h 97"/>
              <a:gd name="T22" fmla="*/ 52 w 152"/>
              <a:gd name="T23" fmla="*/ 5 h 97"/>
              <a:gd name="T24" fmla="*/ 43 w 152"/>
              <a:gd name="T25" fmla="*/ 1 h 97"/>
              <a:gd name="T26" fmla="*/ 38 w 152"/>
              <a:gd name="T27" fmla="*/ 3 h 97"/>
              <a:gd name="T28" fmla="*/ 34 w 152"/>
              <a:gd name="T29" fmla="*/ 5 h 97"/>
              <a:gd name="T30" fmla="*/ 29 w 152"/>
              <a:gd name="T31" fmla="*/ 9 h 97"/>
              <a:gd name="T32" fmla="*/ 21 w 152"/>
              <a:gd name="T33" fmla="*/ 26 h 97"/>
              <a:gd name="T34" fmla="*/ 16 w 152"/>
              <a:gd name="T35" fmla="*/ 39 h 97"/>
              <a:gd name="T36" fmla="*/ 8 w 152"/>
              <a:gd name="T37" fmla="*/ 41 h 97"/>
              <a:gd name="T38" fmla="*/ 3 w 152"/>
              <a:gd name="T39" fmla="*/ 45 h 97"/>
              <a:gd name="T40" fmla="*/ 3 w 152"/>
              <a:gd name="T41" fmla="*/ 50 h 97"/>
              <a:gd name="T42" fmla="*/ 11 w 152"/>
              <a:gd name="T43" fmla="*/ 61 h 97"/>
              <a:gd name="T44" fmla="*/ 18 w 152"/>
              <a:gd name="T45" fmla="*/ 71 h 97"/>
              <a:gd name="T46" fmla="*/ 24 w 152"/>
              <a:gd name="T47" fmla="*/ 75 h 97"/>
              <a:gd name="T48" fmla="*/ 30 w 152"/>
              <a:gd name="T49" fmla="*/ 77 h 97"/>
              <a:gd name="T50" fmla="*/ 35 w 152"/>
              <a:gd name="T51" fmla="*/ 75 h 97"/>
              <a:gd name="T52" fmla="*/ 38 w 152"/>
              <a:gd name="T53" fmla="*/ 79 h 97"/>
              <a:gd name="T54" fmla="*/ 44 w 152"/>
              <a:gd name="T55" fmla="*/ 86 h 97"/>
              <a:gd name="T56" fmla="*/ 45 w 152"/>
              <a:gd name="T57" fmla="*/ 92 h 97"/>
              <a:gd name="T58" fmla="*/ 51 w 152"/>
              <a:gd name="T59" fmla="*/ 93 h 97"/>
              <a:gd name="T60" fmla="*/ 58 w 152"/>
              <a:gd name="T61" fmla="*/ 95 h 97"/>
              <a:gd name="T62" fmla="*/ 65 w 152"/>
              <a:gd name="T63" fmla="*/ 97 h 97"/>
              <a:gd name="T64" fmla="*/ 73 w 152"/>
              <a:gd name="T65" fmla="*/ 96 h 97"/>
              <a:gd name="T66" fmla="*/ 79 w 152"/>
              <a:gd name="T67" fmla="*/ 96 h 97"/>
              <a:gd name="T68" fmla="*/ 91 w 152"/>
              <a:gd name="T69" fmla="*/ 95 h 97"/>
              <a:gd name="T70" fmla="*/ 97 w 152"/>
              <a:gd name="T71" fmla="*/ 91 h 97"/>
              <a:gd name="T72" fmla="*/ 116 w 152"/>
              <a:gd name="T73" fmla="*/ 86 h 97"/>
              <a:gd name="T74" fmla="*/ 124 w 152"/>
              <a:gd name="T75" fmla="*/ 90 h 97"/>
              <a:gd name="T76" fmla="*/ 132 w 152"/>
              <a:gd name="T77" fmla="*/ 91 h 97"/>
              <a:gd name="T78" fmla="*/ 138 w 152"/>
              <a:gd name="T79" fmla="*/ 92 h 97"/>
              <a:gd name="T80" fmla="*/ 139 w 152"/>
              <a:gd name="T81" fmla="*/ 80 h 97"/>
              <a:gd name="T82" fmla="*/ 152 w 152"/>
              <a:gd name="T83"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97">
                <a:moveTo>
                  <a:pt x="151" y="63"/>
                </a:moveTo>
                <a:cubicBezTo>
                  <a:pt x="151" y="61"/>
                  <a:pt x="151" y="61"/>
                  <a:pt x="151" y="61"/>
                </a:cubicBezTo>
                <a:cubicBezTo>
                  <a:pt x="148" y="59"/>
                  <a:pt x="148" y="59"/>
                  <a:pt x="148" y="59"/>
                </a:cubicBezTo>
                <a:cubicBezTo>
                  <a:pt x="143" y="59"/>
                  <a:pt x="143" y="59"/>
                  <a:pt x="143" y="59"/>
                </a:cubicBezTo>
                <a:cubicBezTo>
                  <a:pt x="142" y="61"/>
                  <a:pt x="142" y="61"/>
                  <a:pt x="142" y="61"/>
                </a:cubicBezTo>
                <a:cubicBezTo>
                  <a:pt x="129" y="60"/>
                  <a:pt x="129" y="60"/>
                  <a:pt x="129" y="60"/>
                </a:cubicBezTo>
                <a:cubicBezTo>
                  <a:pt x="127" y="55"/>
                  <a:pt x="127" y="55"/>
                  <a:pt x="127" y="55"/>
                </a:cubicBezTo>
                <a:cubicBezTo>
                  <a:pt x="124" y="50"/>
                  <a:pt x="124" y="50"/>
                  <a:pt x="124" y="50"/>
                </a:cubicBezTo>
                <a:cubicBezTo>
                  <a:pt x="125" y="34"/>
                  <a:pt x="125" y="34"/>
                  <a:pt x="125" y="34"/>
                </a:cubicBezTo>
                <a:cubicBezTo>
                  <a:pt x="122" y="29"/>
                  <a:pt x="122" y="29"/>
                  <a:pt x="122" y="29"/>
                </a:cubicBezTo>
                <a:cubicBezTo>
                  <a:pt x="121" y="24"/>
                  <a:pt x="121" y="24"/>
                  <a:pt x="121" y="24"/>
                </a:cubicBezTo>
                <a:cubicBezTo>
                  <a:pt x="112" y="17"/>
                  <a:pt x="112" y="17"/>
                  <a:pt x="112" y="17"/>
                </a:cubicBezTo>
                <a:cubicBezTo>
                  <a:pt x="111" y="14"/>
                  <a:pt x="111" y="14"/>
                  <a:pt x="111" y="14"/>
                </a:cubicBezTo>
                <a:cubicBezTo>
                  <a:pt x="104" y="7"/>
                  <a:pt x="104" y="7"/>
                  <a:pt x="104" y="7"/>
                </a:cubicBezTo>
                <a:cubicBezTo>
                  <a:pt x="102" y="0"/>
                  <a:pt x="102" y="0"/>
                  <a:pt x="102" y="0"/>
                </a:cubicBezTo>
                <a:cubicBezTo>
                  <a:pt x="94" y="1"/>
                  <a:pt x="94" y="1"/>
                  <a:pt x="94" y="1"/>
                </a:cubicBezTo>
                <a:cubicBezTo>
                  <a:pt x="87" y="4"/>
                  <a:pt x="87" y="4"/>
                  <a:pt x="87" y="4"/>
                </a:cubicBezTo>
                <a:cubicBezTo>
                  <a:pt x="77" y="6"/>
                  <a:pt x="77" y="6"/>
                  <a:pt x="77" y="6"/>
                </a:cubicBezTo>
                <a:cubicBezTo>
                  <a:pt x="74" y="9"/>
                  <a:pt x="74" y="9"/>
                  <a:pt x="74" y="9"/>
                </a:cubicBezTo>
                <a:cubicBezTo>
                  <a:pt x="69" y="11"/>
                  <a:pt x="69" y="11"/>
                  <a:pt x="69" y="11"/>
                </a:cubicBezTo>
                <a:cubicBezTo>
                  <a:pt x="63" y="11"/>
                  <a:pt x="63" y="11"/>
                  <a:pt x="63" y="11"/>
                </a:cubicBezTo>
                <a:cubicBezTo>
                  <a:pt x="60" y="10"/>
                  <a:pt x="60" y="10"/>
                  <a:pt x="60" y="10"/>
                </a:cubicBezTo>
                <a:cubicBezTo>
                  <a:pt x="56" y="6"/>
                  <a:pt x="56" y="6"/>
                  <a:pt x="56" y="6"/>
                </a:cubicBezTo>
                <a:cubicBezTo>
                  <a:pt x="52" y="5"/>
                  <a:pt x="52" y="5"/>
                  <a:pt x="52" y="5"/>
                </a:cubicBezTo>
                <a:cubicBezTo>
                  <a:pt x="49" y="5"/>
                  <a:pt x="49" y="5"/>
                  <a:pt x="49" y="5"/>
                </a:cubicBezTo>
                <a:cubicBezTo>
                  <a:pt x="43" y="1"/>
                  <a:pt x="43" y="1"/>
                  <a:pt x="43" y="1"/>
                </a:cubicBezTo>
                <a:cubicBezTo>
                  <a:pt x="39" y="1"/>
                  <a:pt x="39" y="1"/>
                  <a:pt x="39" y="1"/>
                </a:cubicBezTo>
                <a:cubicBezTo>
                  <a:pt x="38" y="3"/>
                  <a:pt x="38" y="3"/>
                  <a:pt x="38" y="3"/>
                </a:cubicBezTo>
                <a:cubicBezTo>
                  <a:pt x="34" y="4"/>
                  <a:pt x="34" y="4"/>
                  <a:pt x="34" y="4"/>
                </a:cubicBezTo>
                <a:cubicBezTo>
                  <a:pt x="34" y="5"/>
                  <a:pt x="34" y="5"/>
                  <a:pt x="34" y="5"/>
                </a:cubicBezTo>
                <a:cubicBezTo>
                  <a:pt x="33" y="8"/>
                  <a:pt x="33" y="8"/>
                  <a:pt x="33" y="8"/>
                </a:cubicBezTo>
                <a:cubicBezTo>
                  <a:pt x="29" y="9"/>
                  <a:pt x="29" y="9"/>
                  <a:pt x="29" y="9"/>
                </a:cubicBezTo>
                <a:cubicBezTo>
                  <a:pt x="25" y="16"/>
                  <a:pt x="25" y="16"/>
                  <a:pt x="25" y="16"/>
                </a:cubicBezTo>
                <a:cubicBezTo>
                  <a:pt x="21" y="26"/>
                  <a:pt x="21" y="26"/>
                  <a:pt x="21" y="26"/>
                </a:cubicBezTo>
                <a:cubicBezTo>
                  <a:pt x="15" y="35"/>
                  <a:pt x="15" y="35"/>
                  <a:pt x="15" y="35"/>
                </a:cubicBezTo>
                <a:cubicBezTo>
                  <a:pt x="16" y="39"/>
                  <a:pt x="16" y="39"/>
                  <a:pt x="16" y="39"/>
                </a:cubicBezTo>
                <a:cubicBezTo>
                  <a:pt x="13" y="41"/>
                  <a:pt x="13" y="41"/>
                  <a:pt x="13" y="41"/>
                </a:cubicBezTo>
                <a:cubicBezTo>
                  <a:pt x="8" y="41"/>
                  <a:pt x="8" y="41"/>
                  <a:pt x="8" y="41"/>
                </a:cubicBezTo>
                <a:cubicBezTo>
                  <a:pt x="7" y="44"/>
                  <a:pt x="7" y="44"/>
                  <a:pt x="7" y="44"/>
                </a:cubicBezTo>
                <a:cubicBezTo>
                  <a:pt x="3" y="45"/>
                  <a:pt x="3" y="45"/>
                  <a:pt x="3" y="45"/>
                </a:cubicBezTo>
                <a:cubicBezTo>
                  <a:pt x="0" y="48"/>
                  <a:pt x="0" y="48"/>
                  <a:pt x="0" y="48"/>
                </a:cubicBezTo>
                <a:cubicBezTo>
                  <a:pt x="3" y="50"/>
                  <a:pt x="3" y="50"/>
                  <a:pt x="3" y="50"/>
                </a:cubicBezTo>
                <a:cubicBezTo>
                  <a:pt x="9" y="57"/>
                  <a:pt x="9" y="57"/>
                  <a:pt x="9" y="57"/>
                </a:cubicBezTo>
                <a:cubicBezTo>
                  <a:pt x="11" y="61"/>
                  <a:pt x="11" y="61"/>
                  <a:pt x="11" y="61"/>
                </a:cubicBezTo>
                <a:cubicBezTo>
                  <a:pt x="20" y="68"/>
                  <a:pt x="20" y="68"/>
                  <a:pt x="20" y="68"/>
                </a:cubicBezTo>
                <a:cubicBezTo>
                  <a:pt x="18" y="71"/>
                  <a:pt x="18" y="71"/>
                  <a:pt x="18" y="71"/>
                </a:cubicBezTo>
                <a:cubicBezTo>
                  <a:pt x="18" y="73"/>
                  <a:pt x="18" y="73"/>
                  <a:pt x="18" y="73"/>
                </a:cubicBezTo>
                <a:cubicBezTo>
                  <a:pt x="24" y="75"/>
                  <a:pt x="24" y="75"/>
                  <a:pt x="24" y="75"/>
                </a:cubicBezTo>
                <a:cubicBezTo>
                  <a:pt x="26" y="78"/>
                  <a:pt x="26" y="78"/>
                  <a:pt x="26" y="78"/>
                </a:cubicBezTo>
                <a:cubicBezTo>
                  <a:pt x="30" y="77"/>
                  <a:pt x="30" y="77"/>
                  <a:pt x="30" y="77"/>
                </a:cubicBezTo>
                <a:cubicBezTo>
                  <a:pt x="32" y="79"/>
                  <a:pt x="32" y="79"/>
                  <a:pt x="32" y="79"/>
                </a:cubicBezTo>
                <a:cubicBezTo>
                  <a:pt x="35" y="75"/>
                  <a:pt x="35" y="75"/>
                  <a:pt x="35" y="75"/>
                </a:cubicBezTo>
                <a:cubicBezTo>
                  <a:pt x="41" y="76"/>
                  <a:pt x="41" y="76"/>
                  <a:pt x="41" y="76"/>
                </a:cubicBezTo>
                <a:cubicBezTo>
                  <a:pt x="41" y="76"/>
                  <a:pt x="38" y="79"/>
                  <a:pt x="38" y="79"/>
                </a:cubicBezTo>
                <a:cubicBezTo>
                  <a:pt x="38" y="80"/>
                  <a:pt x="39" y="84"/>
                  <a:pt x="40" y="86"/>
                </a:cubicBezTo>
                <a:cubicBezTo>
                  <a:pt x="44" y="86"/>
                  <a:pt x="44" y="86"/>
                  <a:pt x="44" y="86"/>
                </a:cubicBezTo>
                <a:cubicBezTo>
                  <a:pt x="46" y="89"/>
                  <a:pt x="46" y="89"/>
                  <a:pt x="46" y="89"/>
                </a:cubicBezTo>
                <a:cubicBezTo>
                  <a:pt x="45" y="92"/>
                  <a:pt x="45" y="92"/>
                  <a:pt x="45" y="92"/>
                </a:cubicBezTo>
                <a:cubicBezTo>
                  <a:pt x="47" y="95"/>
                  <a:pt x="47" y="95"/>
                  <a:pt x="47" y="95"/>
                </a:cubicBezTo>
                <a:cubicBezTo>
                  <a:pt x="51" y="93"/>
                  <a:pt x="51" y="93"/>
                  <a:pt x="51" y="93"/>
                </a:cubicBezTo>
                <a:cubicBezTo>
                  <a:pt x="55" y="93"/>
                  <a:pt x="55" y="93"/>
                  <a:pt x="55" y="93"/>
                </a:cubicBezTo>
                <a:cubicBezTo>
                  <a:pt x="58" y="95"/>
                  <a:pt x="58" y="95"/>
                  <a:pt x="58" y="95"/>
                </a:cubicBezTo>
                <a:cubicBezTo>
                  <a:pt x="59" y="95"/>
                  <a:pt x="59" y="95"/>
                  <a:pt x="59" y="95"/>
                </a:cubicBezTo>
                <a:cubicBezTo>
                  <a:pt x="65" y="97"/>
                  <a:pt x="65" y="97"/>
                  <a:pt x="65" y="97"/>
                </a:cubicBezTo>
                <a:cubicBezTo>
                  <a:pt x="70" y="95"/>
                  <a:pt x="70" y="95"/>
                  <a:pt x="70" y="95"/>
                </a:cubicBezTo>
                <a:cubicBezTo>
                  <a:pt x="73" y="96"/>
                  <a:pt x="73" y="96"/>
                  <a:pt x="73" y="96"/>
                </a:cubicBezTo>
                <a:cubicBezTo>
                  <a:pt x="76" y="95"/>
                  <a:pt x="76" y="95"/>
                  <a:pt x="76" y="95"/>
                </a:cubicBezTo>
                <a:cubicBezTo>
                  <a:pt x="79" y="96"/>
                  <a:pt x="79" y="96"/>
                  <a:pt x="79" y="96"/>
                </a:cubicBezTo>
                <a:cubicBezTo>
                  <a:pt x="90" y="96"/>
                  <a:pt x="90" y="96"/>
                  <a:pt x="90" y="96"/>
                </a:cubicBezTo>
                <a:cubicBezTo>
                  <a:pt x="91" y="95"/>
                  <a:pt x="91" y="95"/>
                  <a:pt x="91" y="95"/>
                </a:cubicBezTo>
                <a:cubicBezTo>
                  <a:pt x="96" y="93"/>
                  <a:pt x="96" y="93"/>
                  <a:pt x="96" y="93"/>
                </a:cubicBezTo>
                <a:cubicBezTo>
                  <a:pt x="97" y="91"/>
                  <a:pt x="97" y="91"/>
                  <a:pt x="97" y="91"/>
                </a:cubicBezTo>
                <a:cubicBezTo>
                  <a:pt x="108" y="86"/>
                  <a:pt x="108" y="86"/>
                  <a:pt x="108" y="86"/>
                </a:cubicBezTo>
                <a:cubicBezTo>
                  <a:pt x="116" y="86"/>
                  <a:pt x="116" y="86"/>
                  <a:pt x="116" y="86"/>
                </a:cubicBezTo>
                <a:cubicBezTo>
                  <a:pt x="122" y="88"/>
                  <a:pt x="122" y="88"/>
                  <a:pt x="122" y="88"/>
                </a:cubicBezTo>
                <a:cubicBezTo>
                  <a:pt x="124" y="90"/>
                  <a:pt x="124" y="90"/>
                  <a:pt x="124" y="90"/>
                </a:cubicBezTo>
                <a:cubicBezTo>
                  <a:pt x="127" y="89"/>
                  <a:pt x="127" y="89"/>
                  <a:pt x="127" y="89"/>
                </a:cubicBezTo>
                <a:cubicBezTo>
                  <a:pt x="132" y="91"/>
                  <a:pt x="132" y="91"/>
                  <a:pt x="132" y="91"/>
                </a:cubicBezTo>
                <a:cubicBezTo>
                  <a:pt x="133" y="92"/>
                  <a:pt x="133" y="92"/>
                  <a:pt x="133" y="92"/>
                </a:cubicBezTo>
                <a:cubicBezTo>
                  <a:pt x="133" y="92"/>
                  <a:pt x="136" y="92"/>
                  <a:pt x="138" y="92"/>
                </a:cubicBezTo>
                <a:cubicBezTo>
                  <a:pt x="138" y="92"/>
                  <a:pt x="138" y="92"/>
                  <a:pt x="138" y="92"/>
                </a:cubicBezTo>
                <a:cubicBezTo>
                  <a:pt x="138" y="88"/>
                  <a:pt x="139" y="84"/>
                  <a:pt x="139" y="80"/>
                </a:cubicBezTo>
                <a:cubicBezTo>
                  <a:pt x="140" y="77"/>
                  <a:pt x="141" y="74"/>
                  <a:pt x="144" y="73"/>
                </a:cubicBezTo>
                <a:cubicBezTo>
                  <a:pt x="149" y="72"/>
                  <a:pt x="151" y="69"/>
                  <a:pt x="152" y="64"/>
                </a:cubicBezTo>
                <a:lnTo>
                  <a:pt x="151" y="6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4" name="Freeform 190">
            <a:extLst>
              <a:ext uri="{FF2B5EF4-FFF2-40B4-BE49-F238E27FC236}">
                <a16:creationId xmlns:a16="http://schemas.microsoft.com/office/drawing/2014/main" id="{590A7FA4-8C1F-5F76-2D53-68D5A428615E}"/>
              </a:ext>
            </a:extLst>
          </p:cNvPr>
          <p:cNvSpPr>
            <a:spLocks/>
          </p:cNvSpPr>
          <p:nvPr/>
        </p:nvSpPr>
        <p:spPr bwMode="auto">
          <a:xfrm>
            <a:off x="21846801" y="6908801"/>
            <a:ext cx="314326" cy="198438"/>
          </a:xfrm>
          <a:custGeom>
            <a:avLst/>
            <a:gdLst>
              <a:gd name="T0" fmla="*/ 100 w 100"/>
              <a:gd name="T1" fmla="*/ 6 h 63"/>
              <a:gd name="T2" fmla="*/ 94 w 100"/>
              <a:gd name="T3" fmla="*/ 5 h 63"/>
              <a:gd name="T4" fmla="*/ 86 w 100"/>
              <a:gd name="T5" fmla="*/ 4 h 63"/>
              <a:gd name="T6" fmla="*/ 78 w 100"/>
              <a:gd name="T7" fmla="*/ 0 h 63"/>
              <a:gd name="T8" fmla="*/ 59 w 100"/>
              <a:gd name="T9" fmla="*/ 5 h 63"/>
              <a:gd name="T10" fmla="*/ 53 w 100"/>
              <a:gd name="T11" fmla="*/ 9 h 63"/>
              <a:gd name="T12" fmla="*/ 41 w 100"/>
              <a:gd name="T13" fmla="*/ 10 h 63"/>
              <a:gd name="T14" fmla="*/ 35 w 100"/>
              <a:gd name="T15" fmla="*/ 10 h 63"/>
              <a:gd name="T16" fmla="*/ 27 w 100"/>
              <a:gd name="T17" fmla="*/ 11 h 63"/>
              <a:gd name="T18" fmla="*/ 20 w 100"/>
              <a:gd name="T19" fmla="*/ 9 h 63"/>
              <a:gd name="T20" fmla="*/ 13 w 100"/>
              <a:gd name="T21" fmla="*/ 7 h 63"/>
              <a:gd name="T22" fmla="*/ 7 w 100"/>
              <a:gd name="T23" fmla="*/ 6 h 63"/>
              <a:gd name="T24" fmla="*/ 6 w 100"/>
              <a:gd name="T25" fmla="*/ 0 h 63"/>
              <a:gd name="T26" fmla="*/ 3 w 100"/>
              <a:gd name="T27" fmla="*/ 2 h 63"/>
              <a:gd name="T28" fmla="*/ 1 w 100"/>
              <a:gd name="T29" fmla="*/ 12 h 63"/>
              <a:gd name="T30" fmla="*/ 9 w 100"/>
              <a:gd name="T31" fmla="*/ 22 h 63"/>
              <a:gd name="T32" fmla="*/ 2 w 100"/>
              <a:gd name="T33" fmla="*/ 31 h 63"/>
              <a:gd name="T34" fmla="*/ 4 w 100"/>
              <a:gd name="T35" fmla="*/ 38 h 63"/>
              <a:gd name="T36" fmla="*/ 2 w 100"/>
              <a:gd name="T37" fmla="*/ 41 h 63"/>
              <a:gd name="T38" fmla="*/ 14 w 100"/>
              <a:gd name="T39" fmla="*/ 54 h 63"/>
              <a:gd name="T40" fmla="*/ 17 w 100"/>
              <a:gd name="T41" fmla="*/ 63 h 63"/>
              <a:gd name="T42" fmla="*/ 28 w 100"/>
              <a:gd name="T43" fmla="*/ 61 h 63"/>
              <a:gd name="T44" fmla="*/ 35 w 100"/>
              <a:gd name="T45" fmla="*/ 60 h 63"/>
              <a:gd name="T46" fmla="*/ 40 w 100"/>
              <a:gd name="T47" fmla="*/ 62 h 63"/>
              <a:gd name="T48" fmla="*/ 45 w 100"/>
              <a:gd name="T49" fmla="*/ 60 h 63"/>
              <a:gd name="T50" fmla="*/ 51 w 100"/>
              <a:gd name="T51" fmla="*/ 62 h 63"/>
              <a:gd name="T52" fmla="*/ 62 w 100"/>
              <a:gd name="T53" fmla="*/ 61 h 63"/>
              <a:gd name="T54" fmla="*/ 63 w 100"/>
              <a:gd name="T55" fmla="*/ 56 h 63"/>
              <a:gd name="T56" fmla="*/ 68 w 100"/>
              <a:gd name="T57" fmla="*/ 49 h 63"/>
              <a:gd name="T58" fmla="*/ 73 w 100"/>
              <a:gd name="T59" fmla="*/ 46 h 63"/>
              <a:gd name="T60" fmla="*/ 77 w 100"/>
              <a:gd name="T61" fmla="*/ 44 h 63"/>
              <a:gd name="T62" fmla="*/ 86 w 100"/>
              <a:gd name="T63" fmla="*/ 47 h 63"/>
              <a:gd name="T64" fmla="*/ 93 w 100"/>
              <a:gd name="T65" fmla="*/ 46 h 63"/>
              <a:gd name="T66" fmla="*/ 89 w 100"/>
              <a:gd name="T6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63">
                <a:moveTo>
                  <a:pt x="95" y="19"/>
                </a:moveTo>
                <a:cubicBezTo>
                  <a:pt x="98" y="15"/>
                  <a:pt x="100" y="11"/>
                  <a:pt x="100" y="6"/>
                </a:cubicBezTo>
                <a:cubicBezTo>
                  <a:pt x="98" y="6"/>
                  <a:pt x="95" y="6"/>
                  <a:pt x="95" y="6"/>
                </a:cubicBezTo>
                <a:cubicBezTo>
                  <a:pt x="94" y="5"/>
                  <a:pt x="94" y="5"/>
                  <a:pt x="94" y="5"/>
                </a:cubicBezTo>
                <a:cubicBezTo>
                  <a:pt x="89" y="3"/>
                  <a:pt x="89" y="3"/>
                  <a:pt x="89" y="3"/>
                </a:cubicBezTo>
                <a:cubicBezTo>
                  <a:pt x="86" y="4"/>
                  <a:pt x="86" y="4"/>
                  <a:pt x="86" y="4"/>
                </a:cubicBezTo>
                <a:cubicBezTo>
                  <a:pt x="84" y="2"/>
                  <a:pt x="84" y="2"/>
                  <a:pt x="84" y="2"/>
                </a:cubicBezTo>
                <a:cubicBezTo>
                  <a:pt x="78" y="0"/>
                  <a:pt x="78" y="0"/>
                  <a:pt x="78" y="0"/>
                </a:cubicBezTo>
                <a:cubicBezTo>
                  <a:pt x="70" y="0"/>
                  <a:pt x="70" y="0"/>
                  <a:pt x="70" y="0"/>
                </a:cubicBezTo>
                <a:cubicBezTo>
                  <a:pt x="59" y="5"/>
                  <a:pt x="59" y="5"/>
                  <a:pt x="59" y="5"/>
                </a:cubicBezTo>
                <a:cubicBezTo>
                  <a:pt x="58" y="7"/>
                  <a:pt x="58" y="7"/>
                  <a:pt x="58" y="7"/>
                </a:cubicBezTo>
                <a:cubicBezTo>
                  <a:pt x="53" y="9"/>
                  <a:pt x="53" y="9"/>
                  <a:pt x="53" y="9"/>
                </a:cubicBezTo>
                <a:cubicBezTo>
                  <a:pt x="52" y="10"/>
                  <a:pt x="52" y="10"/>
                  <a:pt x="52" y="10"/>
                </a:cubicBezTo>
                <a:cubicBezTo>
                  <a:pt x="41" y="10"/>
                  <a:pt x="41" y="10"/>
                  <a:pt x="41" y="10"/>
                </a:cubicBezTo>
                <a:cubicBezTo>
                  <a:pt x="38" y="9"/>
                  <a:pt x="38" y="9"/>
                  <a:pt x="38" y="9"/>
                </a:cubicBezTo>
                <a:cubicBezTo>
                  <a:pt x="35" y="10"/>
                  <a:pt x="35" y="10"/>
                  <a:pt x="35" y="10"/>
                </a:cubicBezTo>
                <a:cubicBezTo>
                  <a:pt x="32" y="9"/>
                  <a:pt x="32" y="9"/>
                  <a:pt x="32" y="9"/>
                </a:cubicBezTo>
                <a:cubicBezTo>
                  <a:pt x="27" y="11"/>
                  <a:pt x="27" y="11"/>
                  <a:pt x="27" y="11"/>
                </a:cubicBezTo>
                <a:cubicBezTo>
                  <a:pt x="21" y="9"/>
                  <a:pt x="21" y="9"/>
                  <a:pt x="21" y="9"/>
                </a:cubicBezTo>
                <a:cubicBezTo>
                  <a:pt x="20" y="9"/>
                  <a:pt x="20" y="9"/>
                  <a:pt x="20" y="9"/>
                </a:cubicBezTo>
                <a:cubicBezTo>
                  <a:pt x="17" y="7"/>
                  <a:pt x="17" y="7"/>
                  <a:pt x="17" y="7"/>
                </a:cubicBezTo>
                <a:cubicBezTo>
                  <a:pt x="13" y="7"/>
                  <a:pt x="13" y="7"/>
                  <a:pt x="13" y="7"/>
                </a:cubicBezTo>
                <a:cubicBezTo>
                  <a:pt x="9" y="9"/>
                  <a:pt x="9" y="9"/>
                  <a:pt x="9" y="9"/>
                </a:cubicBezTo>
                <a:cubicBezTo>
                  <a:pt x="7" y="6"/>
                  <a:pt x="7" y="6"/>
                  <a:pt x="7" y="6"/>
                </a:cubicBezTo>
                <a:cubicBezTo>
                  <a:pt x="8" y="3"/>
                  <a:pt x="8" y="3"/>
                  <a:pt x="8" y="3"/>
                </a:cubicBezTo>
                <a:cubicBezTo>
                  <a:pt x="6" y="0"/>
                  <a:pt x="6" y="0"/>
                  <a:pt x="6" y="0"/>
                </a:cubicBezTo>
                <a:cubicBezTo>
                  <a:pt x="2" y="0"/>
                  <a:pt x="2" y="0"/>
                  <a:pt x="2" y="0"/>
                </a:cubicBezTo>
                <a:cubicBezTo>
                  <a:pt x="2" y="2"/>
                  <a:pt x="3" y="2"/>
                  <a:pt x="3" y="2"/>
                </a:cubicBezTo>
                <a:cubicBezTo>
                  <a:pt x="0" y="5"/>
                  <a:pt x="0" y="5"/>
                  <a:pt x="0" y="5"/>
                </a:cubicBezTo>
                <a:cubicBezTo>
                  <a:pt x="1" y="12"/>
                  <a:pt x="1" y="12"/>
                  <a:pt x="1" y="12"/>
                </a:cubicBezTo>
                <a:cubicBezTo>
                  <a:pt x="6" y="17"/>
                  <a:pt x="6" y="17"/>
                  <a:pt x="6" y="17"/>
                </a:cubicBezTo>
                <a:cubicBezTo>
                  <a:pt x="9" y="22"/>
                  <a:pt x="9" y="22"/>
                  <a:pt x="9" y="22"/>
                </a:cubicBezTo>
                <a:cubicBezTo>
                  <a:pt x="7" y="26"/>
                  <a:pt x="7" y="26"/>
                  <a:pt x="7" y="26"/>
                </a:cubicBezTo>
                <a:cubicBezTo>
                  <a:pt x="2" y="31"/>
                  <a:pt x="2" y="31"/>
                  <a:pt x="2" y="31"/>
                </a:cubicBezTo>
                <a:cubicBezTo>
                  <a:pt x="2" y="35"/>
                  <a:pt x="2" y="35"/>
                  <a:pt x="2" y="35"/>
                </a:cubicBezTo>
                <a:cubicBezTo>
                  <a:pt x="4" y="38"/>
                  <a:pt x="4" y="38"/>
                  <a:pt x="4" y="38"/>
                </a:cubicBezTo>
                <a:cubicBezTo>
                  <a:pt x="3" y="40"/>
                  <a:pt x="3" y="40"/>
                  <a:pt x="3" y="40"/>
                </a:cubicBezTo>
                <a:cubicBezTo>
                  <a:pt x="2" y="41"/>
                  <a:pt x="2" y="41"/>
                  <a:pt x="2" y="41"/>
                </a:cubicBezTo>
                <a:cubicBezTo>
                  <a:pt x="10" y="46"/>
                  <a:pt x="10" y="46"/>
                  <a:pt x="10" y="46"/>
                </a:cubicBezTo>
                <a:cubicBezTo>
                  <a:pt x="14" y="54"/>
                  <a:pt x="14" y="54"/>
                  <a:pt x="14" y="54"/>
                </a:cubicBezTo>
                <a:cubicBezTo>
                  <a:pt x="16" y="62"/>
                  <a:pt x="16" y="62"/>
                  <a:pt x="16" y="62"/>
                </a:cubicBezTo>
                <a:cubicBezTo>
                  <a:pt x="17" y="63"/>
                  <a:pt x="17" y="63"/>
                  <a:pt x="17" y="63"/>
                </a:cubicBezTo>
                <a:cubicBezTo>
                  <a:pt x="25" y="62"/>
                  <a:pt x="25" y="62"/>
                  <a:pt x="25" y="62"/>
                </a:cubicBezTo>
                <a:cubicBezTo>
                  <a:pt x="28" y="61"/>
                  <a:pt x="28" y="61"/>
                  <a:pt x="28" y="61"/>
                </a:cubicBezTo>
                <a:cubicBezTo>
                  <a:pt x="30" y="59"/>
                  <a:pt x="30" y="59"/>
                  <a:pt x="30" y="59"/>
                </a:cubicBezTo>
                <a:cubicBezTo>
                  <a:pt x="35" y="60"/>
                  <a:pt x="35" y="60"/>
                  <a:pt x="35" y="60"/>
                </a:cubicBezTo>
                <a:cubicBezTo>
                  <a:pt x="39" y="60"/>
                  <a:pt x="39" y="60"/>
                  <a:pt x="39" y="60"/>
                </a:cubicBezTo>
                <a:cubicBezTo>
                  <a:pt x="40" y="62"/>
                  <a:pt x="40" y="62"/>
                  <a:pt x="40" y="62"/>
                </a:cubicBezTo>
                <a:cubicBezTo>
                  <a:pt x="43" y="62"/>
                  <a:pt x="43" y="62"/>
                  <a:pt x="43" y="62"/>
                </a:cubicBezTo>
                <a:cubicBezTo>
                  <a:pt x="45" y="60"/>
                  <a:pt x="45" y="60"/>
                  <a:pt x="45" y="60"/>
                </a:cubicBezTo>
                <a:cubicBezTo>
                  <a:pt x="48" y="60"/>
                  <a:pt x="48" y="60"/>
                  <a:pt x="48" y="60"/>
                </a:cubicBezTo>
                <a:cubicBezTo>
                  <a:pt x="51" y="62"/>
                  <a:pt x="51" y="62"/>
                  <a:pt x="51" y="62"/>
                </a:cubicBezTo>
                <a:cubicBezTo>
                  <a:pt x="55" y="61"/>
                  <a:pt x="55" y="61"/>
                  <a:pt x="55" y="61"/>
                </a:cubicBezTo>
                <a:cubicBezTo>
                  <a:pt x="62" y="61"/>
                  <a:pt x="62" y="61"/>
                  <a:pt x="62" y="61"/>
                </a:cubicBezTo>
                <a:cubicBezTo>
                  <a:pt x="65" y="60"/>
                  <a:pt x="65" y="60"/>
                  <a:pt x="65" y="60"/>
                </a:cubicBezTo>
                <a:cubicBezTo>
                  <a:pt x="63" y="56"/>
                  <a:pt x="63" y="56"/>
                  <a:pt x="63" y="56"/>
                </a:cubicBezTo>
                <a:cubicBezTo>
                  <a:pt x="63" y="56"/>
                  <a:pt x="63" y="53"/>
                  <a:pt x="63" y="52"/>
                </a:cubicBezTo>
                <a:cubicBezTo>
                  <a:pt x="63" y="52"/>
                  <a:pt x="68" y="49"/>
                  <a:pt x="68" y="49"/>
                </a:cubicBezTo>
                <a:cubicBezTo>
                  <a:pt x="70" y="49"/>
                  <a:pt x="70" y="49"/>
                  <a:pt x="70" y="49"/>
                </a:cubicBezTo>
                <a:cubicBezTo>
                  <a:pt x="73" y="46"/>
                  <a:pt x="73" y="46"/>
                  <a:pt x="73" y="46"/>
                </a:cubicBezTo>
                <a:cubicBezTo>
                  <a:pt x="75" y="46"/>
                  <a:pt x="75" y="46"/>
                  <a:pt x="75" y="46"/>
                </a:cubicBezTo>
                <a:cubicBezTo>
                  <a:pt x="77" y="44"/>
                  <a:pt x="77" y="44"/>
                  <a:pt x="77" y="44"/>
                </a:cubicBezTo>
                <a:cubicBezTo>
                  <a:pt x="81" y="44"/>
                  <a:pt x="81" y="44"/>
                  <a:pt x="81" y="44"/>
                </a:cubicBezTo>
                <a:cubicBezTo>
                  <a:pt x="86" y="47"/>
                  <a:pt x="86" y="47"/>
                  <a:pt x="86" y="47"/>
                </a:cubicBezTo>
                <a:cubicBezTo>
                  <a:pt x="89" y="45"/>
                  <a:pt x="89" y="45"/>
                  <a:pt x="89" y="45"/>
                </a:cubicBezTo>
                <a:cubicBezTo>
                  <a:pt x="93" y="46"/>
                  <a:pt x="93" y="46"/>
                  <a:pt x="93" y="46"/>
                </a:cubicBezTo>
                <a:cubicBezTo>
                  <a:pt x="92" y="43"/>
                  <a:pt x="90" y="41"/>
                  <a:pt x="89" y="38"/>
                </a:cubicBezTo>
                <a:cubicBezTo>
                  <a:pt x="89" y="36"/>
                  <a:pt x="89" y="34"/>
                  <a:pt x="89" y="32"/>
                </a:cubicBezTo>
                <a:cubicBezTo>
                  <a:pt x="90" y="27"/>
                  <a:pt x="91" y="22"/>
                  <a:pt x="95" y="1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5" name="Freeform 191">
            <a:extLst>
              <a:ext uri="{FF2B5EF4-FFF2-40B4-BE49-F238E27FC236}">
                <a16:creationId xmlns:a16="http://schemas.microsoft.com/office/drawing/2014/main" id="{BDC0E18E-F52F-12FD-1783-170E7C01BB1A}"/>
              </a:ext>
            </a:extLst>
          </p:cNvPr>
          <p:cNvSpPr>
            <a:spLocks/>
          </p:cNvSpPr>
          <p:nvPr/>
        </p:nvSpPr>
        <p:spPr bwMode="auto">
          <a:xfrm>
            <a:off x="21762663" y="7034215"/>
            <a:ext cx="134938" cy="109538"/>
          </a:xfrm>
          <a:custGeom>
            <a:avLst/>
            <a:gdLst>
              <a:gd name="T0" fmla="*/ 81 w 85"/>
              <a:gd name="T1" fmla="*/ 28 h 69"/>
              <a:gd name="T2" fmla="*/ 73 w 85"/>
              <a:gd name="T3" fmla="*/ 12 h 69"/>
              <a:gd name="T4" fmla="*/ 57 w 85"/>
              <a:gd name="T5" fmla="*/ 2 h 69"/>
              <a:gd name="T6" fmla="*/ 59 w 85"/>
              <a:gd name="T7" fmla="*/ 0 h 69"/>
              <a:gd name="T8" fmla="*/ 46 w 85"/>
              <a:gd name="T9" fmla="*/ 2 h 69"/>
              <a:gd name="T10" fmla="*/ 38 w 85"/>
              <a:gd name="T11" fmla="*/ 2 h 69"/>
              <a:gd name="T12" fmla="*/ 26 w 85"/>
              <a:gd name="T13" fmla="*/ 6 h 69"/>
              <a:gd name="T14" fmla="*/ 20 w 85"/>
              <a:gd name="T15" fmla="*/ 10 h 69"/>
              <a:gd name="T16" fmla="*/ 12 w 85"/>
              <a:gd name="T17" fmla="*/ 14 h 69"/>
              <a:gd name="T18" fmla="*/ 4 w 85"/>
              <a:gd name="T19" fmla="*/ 18 h 69"/>
              <a:gd name="T20" fmla="*/ 4 w 85"/>
              <a:gd name="T21" fmla="*/ 20 h 69"/>
              <a:gd name="T22" fmla="*/ 2 w 85"/>
              <a:gd name="T23" fmla="*/ 24 h 69"/>
              <a:gd name="T24" fmla="*/ 0 w 85"/>
              <a:gd name="T25" fmla="*/ 20 h 69"/>
              <a:gd name="T26" fmla="*/ 2 w 85"/>
              <a:gd name="T27" fmla="*/ 24 h 69"/>
              <a:gd name="T28" fmla="*/ 0 w 85"/>
              <a:gd name="T29" fmla="*/ 30 h 69"/>
              <a:gd name="T30" fmla="*/ 2 w 85"/>
              <a:gd name="T31" fmla="*/ 48 h 69"/>
              <a:gd name="T32" fmla="*/ 12 w 85"/>
              <a:gd name="T33" fmla="*/ 66 h 69"/>
              <a:gd name="T34" fmla="*/ 18 w 85"/>
              <a:gd name="T35" fmla="*/ 69 h 69"/>
              <a:gd name="T36" fmla="*/ 32 w 85"/>
              <a:gd name="T37" fmla="*/ 62 h 69"/>
              <a:gd name="T38" fmla="*/ 42 w 85"/>
              <a:gd name="T39" fmla="*/ 58 h 69"/>
              <a:gd name="T40" fmla="*/ 44 w 85"/>
              <a:gd name="T41" fmla="*/ 56 h 69"/>
              <a:gd name="T42" fmla="*/ 50 w 85"/>
              <a:gd name="T43" fmla="*/ 52 h 69"/>
              <a:gd name="T44" fmla="*/ 65 w 85"/>
              <a:gd name="T45" fmla="*/ 52 h 69"/>
              <a:gd name="T46" fmla="*/ 75 w 85"/>
              <a:gd name="T47" fmla="*/ 48 h 69"/>
              <a:gd name="T48" fmla="*/ 79 w 85"/>
              <a:gd name="T49" fmla="*/ 48 h 69"/>
              <a:gd name="T50" fmla="*/ 85 w 85"/>
              <a:gd name="T51" fmla="*/ 42 h 69"/>
              <a:gd name="T52" fmla="*/ 81 w 85"/>
              <a:gd name="T5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69">
                <a:moveTo>
                  <a:pt x="81" y="28"/>
                </a:moveTo>
                <a:lnTo>
                  <a:pt x="73" y="12"/>
                </a:lnTo>
                <a:lnTo>
                  <a:pt x="57" y="2"/>
                </a:lnTo>
                <a:lnTo>
                  <a:pt x="59" y="0"/>
                </a:lnTo>
                <a:lnTo>
                  <a:pt x="46" y="2"/>
                </a:lnTo>
                <a:lnTo>
                  <a:pt x="38" y="2"/>
                </a:lnTo>
                <a:lnTo>
                  <a:pt x="26" y="6"/>
                </a:lnTo>
                <a:lnTo>
                  <a:pt x="20" y="10"/>
                </a:lnTo>
                <a:lnTo>
                  <a:pt x="12" y="14"/>
                </a:lnTo>
                <a:lnTo>
                  <a:pt x="4" y="18"/>
                </a:lnTo>
                <a:lnTo>
                  <a:pt x="4" y="20"/>
                </a:lnTo>
                <a:lnTo>
                  <a:pt x="2" y="24"/>
                </a:lnTo>
                <a:lnTo>
                  <a:pt x="0" y="20"/>
                </a:lnTo>
                <a:lnTo>
                  <a:pt x="2" y="24"/>
                </a:lnTo>
                <a:lnTo>
                  <a:pt x="0" y="30"/>
                </a:lnTo>
                <a:lnTo>
                  <a:pt x="2" y="48"/>
                </a:lnTo>
                <a:lnTo>
                  <a:pt x="12" y="66"/>
                </a:lnTo>
                <a:lnTo>
                  <a:pt x="18" y="69"/>
                </a:lnTo>
                <a:lnTo>
                  <a:pt x="32" y="62"/>
                </a:lnTo>
                <a:lnTo>
                  <a:pt x="42" y="58"/>
                </a:lnTo>
                <a:lnTo>
                  <a:pt x="44" y="56"/>
                </a:lnTo>
                <a:lnTo>
                  <a:pt x="50" y="52"/>
                </a:lnTo>
                <a:lnTo>
                  <a:pt x="65" y="52"/>
                </a:lnTo>
                <a:lnTo>
                  <a:pt x="75" y="48"/>
                </a:lnTo>
                <a:lnTo>
                  <a:pt x="79" y="48"/>
                </a:lnTo>
                <a:lnTo>
                  <a:pt x="85" y="42"/>
                </a:lnTo>
                <a:lnTo>
                  <a:pt x="81" y="2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6" name="Freeform 192">
            <a:extLst>
              <a:ext uri="{FF2B5EF4-FFF2-40B4-BE49-F238E27FC236}">
                <a16:creationId xmlns:a16="http://schemas.microsoft.com/office/drawing/2014/main" id="{C26DF38D-6C1A-52BE-ADAB-E844DD5EF16E}"/>
              </a:ext>
            </a:extLst>
          </p:cNvPr>
          <p:cNvSpPr>
            <a:spLocks noEditPoints="1"/>
          </p:cNvSpPr>
          <p:nvPr/>
        </p:nvSpPr>
        <p:spPr bwMode="auto">
          <a:xfrm>
            <a:off x="21715038" y="7062788"/>
            <a:ext cx="358776" cy="347664"/>
          </a:xfrm>
          <a:custGeom>
            <a:avLst/>
            <a:gdLst>
              <a:gd name="T0" fmla="*/ 26 w 114"/>
              <a:gd name="T1" fmla="*/ 88 h 111"/>
              <a:gd name="T2" fmla="*/ 26 w 114"/>
              <a:gd name="T3" fmla="*/ 88 h 111"/>
              <a:gd name="T4" fmla="*/ 22 w 114"/>
              <a:gd name="T5" fmla="*/ 78 h 111"/>
              <a:gd name="T6" fmla="*/ 17 w 114"/>
              <a:gd name="T7" fmla="*/ 77 h 111"/>
              <a:gd name="T8" fmla="*/ 18 w 114"/>
              <a:gd name="T9" fmla="*/ 83 h 111"/>
              <a:gd name="T10" fmla="*/ 25 w 114"/>
              <a:gd name="T11" fmla="*/ 79 h 111"/>
              <a:gd name="T12" fmla="*/ 22 w 114"/>
              <a:gd name="T13" fmla="*/ 90 h 111"/>
              <a:gd name="T14" fmla="*/ 25 w 114"/>
              <a:gd name="T15" fmla="*/ 88 h 111"/>
              <a:gd name="T16" fmla="*/ 114 w 114"/>
              <a:gd name="T17" fmla="*/ 6 h 111"/>
              <a:gd name="T18" fmla="*/ 111 w 114"/>
              <a:gd name="T19" fmla="*/ 0 h 111"/>
              <a:gd name="T20" fmla="*/ 105 w 114"/>
              <a:gd name="T21" fmla="*/ 3 h 111"/>
              <a:gd name="T22" fmla="*/ 107 w 114"/>
              <a:gd name="T23" fmla="*/ 11 h 111"/>
              <a:gd name="T24" fmla="*/ 97 w 114"/>
              <a:gd name="T25" fmla="*/ 12 h 111"/>
              <a:gd name="T26" fmla="*/ 90 w 114"/>
              <a:gd name="T27" fmla="*/ 11 h 111"/>
              <a:gd name="T28" fmla="*/ 85 w 114"/>
              <a:gd name="T29" fmla="*/ 13 h 111"/>
              <a:gd name="T30" fmla="*/ 81 w 114"/>
              <a:gd name="T31" fmla="*/ 11 h 111"/>
              <a:gd name="T32" fmla="*/ 72 w 114"/>
              <a:gd name="T33" fmla="*/ 10 h 111"/>
              <a:gd name="T34" fmla="*/ 67 w 114"/>
              <a:gd name="T35" fmla="*/ 13 h 111"/>
              <a:gd name="T36" fmla="*/ 58 w 114"/>
              <a:gd name="T37" fmla="*/ 13 h 111"/>
              <a:gd name="T38" fmla="*/ 55 w 114"/>
              <a:gd name="T39" fmla="*/ 15 h 111"/>
              <a:gd name="T40" fmla="*/ 48 w 114"/>
              <a:gd name="T41" fmla="*/ 17 h 111"/>
              <a:gd name="T42" fmla="*/ 37 w 114"/>
              <a:gd name="T43" fmla="*/ 19 h 111"/>
              <a:gd name="T44" fmla="*/ 31 w 114"/>
              <a:gd name="T45" fmla="*/ 22 h 111"/>
              <a:gd name="T46" fmla="*/ 21 w 114"/>
              <a:gd name="T47" fmla="*/ 24 h 111"/>
              <a:gd name="T48" fmla="*/ 24 w 114"/>
              <a:gd name="T49" fmla="*/ 31 h 111"/>
              <a:gd name="T50" fmla="*/ 13 w 114"/>
              <a:gd name="T51" fmla="*/ 38 h 111"/>
              <a:gd name="T52" fmla="*/ 12 w 114"/>
              <a:gd name="T53" fmla="*/ 48 h 111"/>
              <a:gd name="T54" fmla="*/ 2 w 114"/>
              <a:gd name="T55" fmla="*/ 47 h 111"/>
              <a:gd name="T56" fmla="*/ 9 w 114"/>
              <a:gd name="T57" fmla="*/ 55 h 111"/>
              <a:gd name="T58" fmla="*/ 26 w 114"/>
              <a:gd name="T59" fmla="*/ 80 h 111"/>
              <a:gd name="T60" fmla="*/ 26 w 114"/>
              <a:gd name="T61" fmla="*/ 88 h 111"/>
              <a:gd name="T62" fmla="*/ 42 w 114"/>
              <a:gd name="T63" fmla="*/ 107 h 111"/>
              <a:gd name="T64" fmla="*/ 62 w 114"/>
              <a:gd name="T65" fmla="*/ 107 h 111"/>
              <a:gd name="T66" fmla="*/ 67 w 114"/>
              <a:gd name="T67" fmla="*/ 89 h 111"/>
              <a:gd name="T68" fmla="*/ 82 w 114"/>
              <a:gd name="T69" fmla="*/ 82 h 111"/>
              <a:gd name="T70" fmla="*/ 66 w 114"/>
              <a:gd name="T71" fmla="*/ 64 h 111"/>
              <a:gd name="T72" fmla="*/ 51 w 114"/>
              <a:gd name="T73" fmla="*/ 37 h 111"/>
              <a:gd name="T74" fmla="*/ 55 w 114"/>
              <a:gd name="T75" fmla="*/ 35 h 111"/>
              <a:gd name="T76" fmla="*/ 72 w 114"/>
              <a:gd name="T77" fmla="*/ 34 h 111"/>
              <a:gd name="T78" fmla="*/ 78 w 114"/>
              <a:gd name="T79" fmla="*/ 25 h 111"/>
              <a:gd name="T80" fmla="*/ 98 w 114"/>
              <a:gd name="T81" fmla="*/ 22 h 111"/>
              <a:gd name="T82" fmla="*/ 104 w 114"/>
              <a:gd name="T83" fmla="*/ 22 h 111"/>
              <a:gd name="T84" fmla="*/ 111 w 114"/>
              <a:gd name="T85" fmla="*/ 17 h 111"/>
              <a:gd name="T86" fmla="*/ 114 w 114"/>
              <a:gd name="T87" fmla="*/ 11 h 111"/>
              <a:gd name="T88" fmla="*/ 25 w 114"/>
              <a:gd name="T89" fmla="*/ 83 h 111"/>
              <a:gd name="T90" fmla="*/ 26 w 114"/>
              <a:gd name="T91" fmla="*/ 83 h 111"/>
              <a:gd name="T92" fmla="*/ 25 w 114"/>
              <a:gd name="T93" fmla="*/ 83 h 111"/>
              <a:gd name="T94" fmla="*/ 25 w 114"/>
              <a:gd name="T95" fmla="*/ 79 h 111"/>
              <a:gd name="T96" fmla="*/ 26 w 114"/>
              <a:gd name="T97"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11">
                <a:moveTo>
                  <a:pt x="25" y="88"/>
                </a:moveTo>
                <a:cubicBezTo>
                  <a:pt x="25" y="88"/>
                  <a:pt x="26" y="88"/>
                  <a:pt x="26" y="88"/>
                </a:cubicBezTo>
                <a:cubicBezTo>
                  <a:pt x="26" y="88"/>
                  <a:pt x="26" y="88"/>
                  <a:pt x="26" y="88"/>
                </a:cubicBezTo>
                <a:cubicBezTo>
                  <a:pt x="26" y="88"/>
                  <a:pt x="26" y="88"/>
                  <a:pt x="26" y="88"/>
                </a:cubicBezTo>
                <a:cubicBezTo>
                  <a:pt x="25" y="88"/>
                  <a:pt x="25" y="88"/>
                  <a:pt x="25" y="88"/>
                </a:cubicBezTo>
                <a:close/>
                <a:moveTo>
                  <a:pt x="22" y="78"/>
                </a:moveTo>
                <a:cubicBezTo>
                  <a:pt x="22" y="78"/>
                  <a:pt x="21" y="77"/>
                  <a:pt x="21" y="77"/>
                </a:cubicBezTo>
                <a:cubicBezTo>
                  <a:pt x="20" y="76"/>
                  <a:pt x="18" y="76"/>
                  <a:pt x="17" y="77"/>
                </a:cubicBezTo>
                <a:cubicBezTo>
                  <a:pt x="16" y="78"/>
                  <a:pt x="16" y="79"/>
                  <a:pt x="16" y="80"/>
                </a:cubicBezTo>
                <a:cubicBezTo>
                  <a:pt x="16" y="81"/>
                  <a:pt x="17" y="83"/>
                  <a:pt x="18" y="83"/>
                </a:cubicBezTo>
                <a:cubicBezTo>
                  <a:pt x="20" y="83"/>
                  <a:pt x="23" y="83"/>
                  <a:pt x="25" y="83"/>
                </a:cubicBezTo>
                <a:cubicBezTo>
                  <a:pt x="25" y="82"/>
                  <a:pt x="25" y="81"/>
                  <a:pt x="25" y="79"/>
                </a:cubicBezTo>
                <a:cubicBezTo>
                  <a:pt x="24" y="79"/>
                  <a:pt x="23" y="79"/>
                  <a:pt x="22" y="78"/>
                </a:cubicBezTo>
                <a:close/>
                <a:moveTo>
                  <a:pt x="22" y="90"/>
                </a:moveTo>
                <a:cubicBezTo>
                  <a:pt x="22" y="90"/>
                  <a:pt x="23" y="90"/>
                  <a:pt x="23" y="90"/>
                </a:cubicBezTo>
                <a:cubicBezTo>
                  <a:pt x="24" y="90"/>
                  <a:pt x="24" y="89"/>
                  <a:pt x="25" y="88"/>
                </a:cubicBezTo>
                <a:cubicBezTo>
                  <a:pt x="24" y="88"/>
                  <a:pt x="22" y="88"/>
                  <a:pt x="22" y="90"/>
                </a:cubicBezTo>
                <a:close/>
                <a:moveTo>
                  <a:pt x="114" y="6"/>
                </a:moveTo>
                <a:cubicBezTo>
                  <a:pt x="111" y="5"/>
                  <a:pt x="111" y="5"/>
                  <a:pt x="111" y="5"/>
                </a:cubicBezTo>
                <a:cubicBezTo>
                  <a:pt x="111" y="0"/>
                  <a:pt x="111" y="0"/>
                  <a:pt x="111" y="0"/>
                </a:cubicBezTo>
                <a:cubicBezTo>
                  <a:pt x="110" y="0"/>
                  <a:pt x="110" y="0"/>
                  <a:pt x="110" y="0"/>
                </a:cubicBezTo>
                <a:cubicBezTo>
                  <a:pt x="110" y="0"/>
                  <a:pt x="105" y="3"/>
                  <a:pt x="105" y="3"/>
                </a:cubicBezTo>
                <a:cubicBezTo>
                  <a:pt x="105" y="4"/>
                  <a:pt x="105" y="7"/>
                  <a:pt x="105" y="7"/>
                </a:cubicBezTo>
                <a:cubicBezTo>
                  <a:pt x="107" y="11"/>
                  <a:pt x="107" y="11"/>
                  <a:pt x="107" y="11"/>
                </a:cubicBezTo>
                <a:cubicBezTo>
                  <a:pt x="104" y="12"/>
                  <a:pt x="104" y="12"/>
                  <a:pt x="104" y="12"/>
                </a:cubicBezTo>
                <a:cubicBezTo>
                  <a:pt x="97" y="12"/>
                  <a:pt x="97" y="12"/>
                  <a:pt x="97" y="12"/>
                </a:cubicBezTo>
                <a:cubicBezTo>
                  <a:pt x="93" y="13"/>
                  <a:pt x="93" y="13"/>
                  <a:pt x="93" y="13"/>
                </a:cubicBezTo>
                <a:cubicBezTo>
                  <a:pt x="90" y="11"/>
                  <a:pt x="90" y="11"/>
                  <a:pt x="90" y="11"/>
                </a:cubicBezTo>
                <a:cubicBezTo>
                  <a:pt x="87" y="11"/>
                  <a:pt x="87" y="11"/>
                  <a:pt x="87" y="11"/>
                </a:cubicBezTo>
                <a:cubicBezTo>
                  <a:pt x="85" y="13"/>
                  <a:pt x="85" y="13"/>
                  <a:pt x="85" y="13"/>
                </a:cubicBezTo>
                <a:cubicBezTo>
                  <a:pt x="82" y="13"/>
                  <a:pt x="82" y="13"/>
                  <a:pt x="82" y="13"/>
                </a:cubicBezTo>
                <a:cubicBezTo>
                  <a:pt x="81" y="11"/>
                  <a:pt x="81" y="11"/>
                  <a:pt x="81" y="11"/>
                </a:cubicBezTo>
                <a:cubicBezTo>
                  <a:pt x="77" y="11"/>
                  <a:pt x="77" y="11"/>
                  <a:pt x="77" y="11"/>
                </a:cubicBezTo>
                <a:cubicBezTo>
                  <a:pt x="72" y="10"/>
                  <a:pt x="72" y="10"/>
                  <a:pt x="72" y="10"/>
                </a:cubicBezTo>
                <a:cubicBezTo>
                  <a:pt x="70" y="12"/>
                  <a:pt x="70" y="12"/>
                  <a:pt x="70" y="12"/>
                </a:cubicBezTo>
                <a:cubicBezTo>
                  <a:pt x="67" y="13"/>
                  <a:pt x="67" y="13"/>
                  <a:pt x="67" y="13"/>
                </a:cubicBezTo>
                <a:cubicBezTo>
                  <a:pt x="59" y="14"/>
                  <a:pt x="59" y="14"/>
                  <a:pt x="59" y="14"/>
                </a:cubicBezTo>
                <a:cubicBezTo>
                  <a:pt x="58" y="13"/>
                  <a:pt x="58" y="13"/>
                  <a:pt x="58" y="13"/>
                </a:cubicBezTo>
                <a:cubicBezTo>
                  <a:pt x="58" y="12"/>
                  <a:pt x="58" y="12"/>
                  <a:pt x="58" y="12"/>
                </a:cubicBezTo>
                <a:cubicBezTo>
                  <a:pt x="55" y="15"/>
                  <a:pt x="55" y="15"/>
                  <a:pt x="55" y="15"/>
                </a:cubicBezTo>
                <a:cubicBezTo>
                  <a:pt x="53" y="15"/>
                  <a:pt x="53" y="15"/>
                  <a:pt x="53" y="15"/>
                </a:cubicBezTo>
                <a:cubicBezTo>
                  <a:pt x="48" y="17"/>
                  <a:pt x="48" y="17"/>
                  <a:pt x="48" y="17"/>
                </a:cubicBezTo>
                <a:cubicBezTo>
                  <a:pt x="40" y="17"/>
                  <a:pt x="40" y="17"/>
                  <a:pt x="40" y="17"/>
                </a:cubicBezTo>
                <a:cubicBezTo>
                  <a:pt x="37" y="19"/>
                  <a:pt x="37" y="19"/>
                  <a:pt x="37" y="19"/>
                </a:cubicBezTo>
                <a:cubicBezTo>
                  <a:pt x="36" y="20"/>
                  <a:pt x="36" y="20"/>
                  <a:pt x="36" y="20"/>
                </a:cubicBezTo>
                <a:cubicBezTo>
                  <a:pt x="31" y="22"/>
                  <a:pt x="31" y="22"/>
                  <a:pt x="31" y="22"/>
                </a:cubicBezTo>
                <a:cubicBezTo>
                  <a:pt x="24" y="26"/>
                  <a:pt x="24" y="26"/>
                  <a:pt x="24" y="26"/>
                </a:cubicBezTo>
                <a:cubicBezTo>
                  <a:pt x="21" y="24"/>
                  <a:pt x="21" y="24"/>
                  <a:pt x="21" y="24"/>
                </a:cubicBezTo>
                <a:cubicBezTo>
                  <a:pt x="25" y="27"/>
                  <a:pt x="25" y="27"/>
                  <a:pt x="25" y="27"/>
                </a:cubicBezTo>
                <a:cubicBezTo>
                  <a:pt x="24" y="31"/>
                  <a:pt x="24" y="31"/>
                  <a:pt x="24" y="31"/>
                </a:cubicBezTo>
                <a:cubicBezTo>
                  <a:pt x="21" y="36"/>
                  <a:pt x="21" y="36"/>
                  <a:pt x="21" y="36"/>
                </a:cubicBezTo>
                <a:cubicBezTo>
                  <a:pt x="13" y="38"/>
                  <a:pt x="13" y="38"/>
                  <a:pt x="13" y="38"/>
                </a:cubicBezTo>
                <a:cubicBezTo>
                  <a:pt x="14" y="42"/>
                  <a:pt x="14" y="42"/>
                  <a:pt x="14" y="42"/>
                </a:cubicBezTo>
                <a:cubicBezTo>
                  <a:pt x="12" y="48"/>
                  <a:pt x="12" y="48"/>
                  <a:pt x="12" y="48"/>
                </a:cubicBezTo>
                <a:cubicBezTo>
                  <a:pt x="9" y="49"/>
                  <a:pt x="9" y="49"/>
                  <a:pt x="9" y="49"/>
                </a:cubicBezTo>
                <a:cubicBezTo>
                  <a:pt x="2" y="47"/>
                  <a:pt x="2" y="47"/>
                  <a:pt x="2" y="47"/>
                </a:cubicBezTo>
                <a:cubicBezTo>
                  <a:pt x="2" y="46"/>
                  <a:pt x="2" y="45"/>
                  <a:pt x="2" y="44"/>
                </a:cubicBezTo>
                <a:cubicBezTo>
                  <a:pt x="0" y="50"/>
                  <a:pt x="5" y="52"/>
                  <a:pt x="9" y="55"/>
                </a:cubicBezTo>
                <a:cubicBezTo>
                  <a:pt x="12" y="57"/>
                  <a:pt x="15" y="61"/>
                  <a:pt x="18" y="63"/>
                </a:cubicBezTo>
                <a:cubicBezTo>
                  <a:pt x="19" y="70"/>
                  <a:pt x="25" y="73"/>
                  <a:pt x="26" y="80"/>
                </a:cubicBezTo>
                <a:cubicBezTo>
                  <a:pt x="28" y="81"/>
                  <a:pt x="28" y="82"/>
                  <a:pt x="26" y="83"/>
                </a:cubicBezTo>
                <a:cubicBezTo>
                  <a:pt x="26" y="85"/>
                  <a:pt x="26" y="86"/>
                  <a:pt x="26" y="88"/>
                </a:cubicBezTo>
                <a:cubicBezTo>
                  <a:pt x="32" y="92"/>
                  <a:pt x="37" y="96"/>
                  <a:pt x="38" y="103"/>
                </a:cubicBezTo>
                <a:cubicBezTo>
                  <a:pt x="38" y="105"/>
                  <a:pt x="40" y="107"/>
                  <a:pt x="42" y="107"/>
                </a:cubicBezTo>
                <a:cubicBezTo>
                  <a:pt x="47" y="110"/>
                  <a:pt x="53" y="111"/>
                  <a:pt x="58" y="111"/>
                </a:cubicBezTo>
                <a:cubicBezTo>
                  <a:pt x="61" y="110"/>
                  <a:pt x="63" y="109"/>
                  <a:pt x="62" y="107"/>
                </a:cubicBezTo>
                <a:cubicBezTo>
                  <a:pt x="58" y="100"/>
                  <a:pt x="66" y="96"/>
                  <a:pt x="65" y="90"/>
                </a:cubicBezTo>
                <a:cubicBezTo>
                  <a:pt x="65" y="89"/>
                  <a:pt x="67" y="89"/>
                  <a:pt x="67" y="89"/>
                </a:cubicBezTo>
                <a:cubicBezTo>
                  <a:pt x="72" y="91"/>
                  <a:pt x="76" y="86"/>
                  <a:pt x="80" y="85"/>
                </a:cubicBezTo>
                <a:cubicBezTo>
                  <a:pt x="82" y="85"/>
                  <a:pt x="82" y="83"/>
                  <a:pt x="82" y="82"/>
                </a:cubicBezTo>
                <a:cubicBezTo>
                  <a:pt x="80" y="77"/>
                  <a:pt x="78" y="71"/>
                  <a:pt x="73" y="68"/>
                </a:cubicBezTo>
                <a:cubicBezTo>
                  <a:pt x="71" y="67"/>
                  <a:pt x="68" y="66"/>
                  <a:pt x="66" y="64"/>
                </a:cubicBezTo>
                <a:cubicBezTo>
                  <a:pt x="61" y="56"/>
                  <a:pt x="56" y="49"/>
                  <a:pt x="51" y="41"/>
                </a:cubicBezTo>
                <a:cubicBezTo>
                  <a:pt x="51" y="40"/>
                  <a:pt x="51" y="39"/>
                  <a:pt x="51" y="37"/>
                </a:cubicBezTo>
                <a:cubicBezTo>
                  <a:pt x="51" y="37"/>
                  <a:pt x="51" y="36"/>
                  <a:pt x="51" y="35"/>
                </a:cubicBezTo>
                <a:cubicBezTo>
                  <a:pt x="52" y="34"/>
                  <a:pt x="53" y="34"/>
                  <a:pt x="55" y="35"/>
                </a:cubicBezTo>
                <a:cubicBezTo>
                  <a:pt x="56" y="36"/>
                  <a:pt x="57" y="37"/>
                  <a:pt x="58" y="38"/>
                </a:cubicBezTo>
                <a:cubicBezTo>
                  <a:pt x="64" y="43"/>
                  <a:pt x="69" y="41"/>
                  <a:pt x="72" y="34"/>
                </a:cubicBezTo>
                <a:cubicBezTo>
                  <a:pt x="73" y="31"/>
                  <a:pt x="74" y="29"/>
                  <a:pt x="75" y="26"/>
                </a:cubicBezTo>
                <a:cubicBezTo>
                  <a:pt x="75" y="25"/>
                  <a:pt x="78" y="25"/>
                  <a:pt x="78" y="25"/>
                </a:cubicBezTo>
                <a:cubicBezTo>
                  <a:pt x="81" y="26"/>
                  <a:pt x="84" y="27"/>
                  <a:pt x="86" y="25"/>
                </a:cubicBezTo>
                <a:cubicBezTo>
                  <a:pt x="90" y="21"/>
                  <a:pt x="94" y="22"/>
                  <a:pt x="98" y="22"/>
                </a:cubicBezTo>
                <a:cubicBezTo>
                  <a:pt x="99" y="22"/>
                  <a:pt x="100" y="23"/>
                  <a:pt x="101" y="23"/>
                </a:cubicBezTo>
                <a:cubicBezTo>
                  <a:pt x="104" y="22"/>
                  <a:pt x="104" y="22"/>
                  <a:pt x="104" y="22"/>
                </a:cubicBezTo>
                <a:cubicBezTo>
                  <a:pt x="109" y="21"/>
                  <a:pt x="109" y="21"/>
                  <a:pt x="109" y="21"/>
                </a:cubicBezTo>
                <a:cubicBezTo>
                  <a:pt x="111" y="17"/>
                  <a:pt x="111" y="17"/>
                  <a:pt x="111" y="17"/>
                </a:cubicBezTo>
                <a:cubicBezTo>
                  <a:pt x="109" y="13"/>
                  <a:pt x="109" y="13"/>
                  <a:pt x="109" y="13"/>
                </a:cubicBezTo>
                <a:cubicBezTo>
                  <a:pt x="114" y="11"/>
                  <a:pt x="114" y="11"/>
                  <a:pt x="114" y="11"/>
                </a:cubicBezTo>
                <a:lnTo>
                  <a:pt x="114" y="6"/>
                </a:lnTo>
                <a:close/>
                <a:moveTo>
                  <a:pt x="25" y="83"/>
                </a:moveTo>
                <a:cubicBezTo>
                  <a:pt x="25" y="84"/>
                  <a:pt x="25" y="84"/>
                  <a:pt x="25" y="84"/>
                </a:cubicBezTo>
                <a:cubicBezTo>
                  <a:pt x="26" y="84"/>
                  <a:pt x="26" y="84"/>
                  <a:pt x="26" y="83"/>
                </a:cubicBezTo>
                <a:cubicBezTo>
                  <a:pt x="26" y="83"/>
                  <a:pt x="26" y="83"/>
                  <a:pt x="26" y="83"/>
                </a:cubicBezTo>
                <a:cubicBezTo>
                  <a:pt x="26" y="83"/>
                  <a:pt x="25" y="83"/>
                  <a:pt x="25" y="83"/>
                </a:cubicBezTo>
                <a:close/>
                <a:moveTo>
                  <a:pt x="26" y="80"/>
                </a:moveTo>
                <a:cubicBezTo>
                  <a:pt x="26" y="79"/>
                  <a:pt x="25" y="79"/>
                  <a:pt x="25" y="79"/>
                </a:cubicBezTo>
                <a:cubicBezTo>
                  <a:pt x="25" y="79"/>
                  <a:pt x="25" y="79"/>
                  <a:pt x="25" y="79"/>
                </a:cubicBezTo>
                <a:cubicBezTo>
                  <a:pt x="25" y="80"/>
                  <a:pt x="26" y="80"/>
                  <a:pt x="26" y="80"/>
                </a:cubicBezTo>
                <a:cubicBezTo>
                  <a:pt x="26" y="80"/>
                  <a:pt x="26" y="80"/>
                  <a:pt x="26" y="8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7" name="Freeform 193">
            <a:extLst>
              <a:ext uri="{FF2B5EF4-FFF2-40B4-BE49-F238E27FC236}">
                <a16:creationId xmlns:a16="http://schemas.microsoft.com/office/drawing/2014/main" id="{24DF6EAE-7506-91AF-EC0D-ED7E2C0C39C7}"/>
              </a:ext>
            </a:extLst>
          </p:cNvPr>
          <p:cNvSpPr>
            <a:spLocks/>
          </p:cNvSpPr>
          <p:nvPr/>
        </p:nvSpPr>
        <p:spPr bwMode="auto">
          <a:xfrm>
            <a:off x="21942050" y="7473951"/>
            <a:ext cx="128588" cy="44450"/>
          </a:xfrm>
          <a:custGeom>
            <a:avLst/>
            <a:gdLst>
              <a:gd name="T0" fmla="*/ 6 w 41"/>
              <a:gd name="T1" fmla="*/ 1 h 14"/>
              <a:gd name="T2" fmla="*/ 2 w 41"/>
              <a:gd name="T3" fmla="*/ 2 h 14"/>
              <a:gd name="T4" fmla="*/ 0 w 41"/>
              <a:gd name="T5" fmla="*/ 5 h 14"/>
              <a:gd name="T6" fmla="*/ 2 w 41"/>
              <a:gd name="T7" fmla="*/ 8 h 14"/>
              <a:gd name="T8" fmla="*/ 22 w 41"/>
              <a:gd name="T9" fmla="*/ 14 h 14"/>
              <a:gd name="T10" fmla="*/ 23 w 41"/>
              <a:gd name="T11" fmla="*/ 14 h 14"/>
              <a:gd name="T12" fmla="*/ 40 w 41"/>
              <a:gd name="T13" fmla="*/ 11 h 14"/>
              <a:gd name="T14" fmla="*/ 41 w 41"/>
              <a:gd name="T15" fmla="*/ 10 h 14"/>
              <a:gd name="T16" fmla="*/ 40 w 41"/>
              <a:gd name="T17" fmla="*/ 7 h 14"/>
              <a:gd name="T18" fmla="*/ 25 w 41"/>
              <a:gd name="T19" fmla="*/ 2 h 14"/>
              <a:gd name="T20" fmla="*/ 6 w 4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4">
                <a:moveTo>
                  <a:pt x="6" y="1"/>
                </a:moveTo>
                <a:cubicBezTo>
                  <a:pt x="5" y="0"/>
                  <a:pt x="4" y="1"/>
                  <a:pt x="2" y="2"/>
                </a:cubicBezTo>
                <a:cubicBezTo>
                  <a:pt x="1" y="3"/>
                  <a:pt x="0" y="4"/>
                  <a:pt x="0" y="5"/>
                </a:cubicBezTo>
                <a:cubicBezTo>
                  <a:pt x="0" y="6"/>
                  <a:pt x="1" y="8"/>
                  <a:pt x="2" y="8"/>
                </a:cubicBezTo>
                <a:cubicBezTo>
                  <a:pt x="8" y="10"/>
                  <a:pt x="15" y="12"/>
                  <a:pt x="22" y="14"/>
                </a:cubicBezTo>
                <a:cubicBezTo>
                  <a:pt x="22" y="14"/>
                  <a:pt x="23" y="14"/>
                  <a:pt x="23" y="14"/>
                </a:cubicBezTo>
                <a:cubicBezTo>
                  <a:pt x="29" y="13"/>
                  <a:pt x="34" y="12"/>
                  <a:pt x="40" y="11"/>
                </a:cubicBezTo>
                <a:cubicBezTo>
                  <a:pt x="40" y="11"/>
                  <a:pt x="41" y="10"/>
                  <a:pt x="41" y="10"/>
                </a:cubicBezTo>
                <a:cubicBezTo>
                  <a:pt x="41" y="9"/>
                  <a:pt x="41" y="7"/>
                  <a:pt x="40" y="7"/>
                </a:cubicBezTo>
                <a:cubicBezTo>
                  <a:pt x="36" y="3"/>
                  <a:pt x="30" y="1"/>
                  <a:pt x="25" y="2"/>
                </a:cubicBezTo>
                <a:cubicBezTo>
                  <a:pt x="18" y="2"/>
                  <a:pt x="12" y="2"/>
                  <a:pt x="6"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8" name="Freeform 194">
            <a:extLst>
              <a:ext uri="{FF2B5EF4-FFF2-40B4-BE49-F238E27FC236}">
                <a16:creationId xmlns:a16="http://schemas.microsoft.com/office/drawing/2014/main" id="{25AD422C-8EEA-C8D0-E4C7-F833ED450F0A}"/>
              </a:ext>
            </a:extLst>
          </p:cNvPr>
          <p:cNvSpPr>
            <a:spLocks/>
          </p:cNvSpPr>
          <p:nvPr/>
        </p:nvSpPr>
        <p:spPr bwMode="auto">
          <a:xfrm>
            <a:off x="21994438" y="7132638"/>
            <a:ext cx="12700" cy="3176"/>
          </a:xfrm>
          <a:custGeom>
            <a:avLst/>
            <a:gdLst>
              <a:gd name="T0" fmla="*/ 0 w 4"/>
              <a:gd name="T1" fmla="*/ 1 h 1"/>
              <a:gd name="T2" fmla="*/ 0 w 4"/>
              <a:gd name="T3" fmla="*/ 1 h 1"/>
              <a:gd name="T4" fmla="*/ 4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0" y="1"/>
                  <a:pt x="0" y="1"/>
                  <a:pt x="0" y="1"/>
                </a:cubicBezTo>
                <a:cubicBezTo>
                  <a:pt x="1" y="0"/>
                  <a:pt x="3" y="0"/>
                  <a:pt x="4" y="0"/>
                </a:cubicBezTo>
                <a:cubicBezTo>
                  <a:pt x="3" y="0"/>
                  <a:pt x="1"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9" name="Freeform 195">
            <a:extLst>
              <a:ext uri="{FF2B5EF4-FFF2-40B4-BE49-F238E27FC236}">
                <a16:creationId xmlns:a16="http://schemas.microsoft.com/office/drawing/2014/main" id="{C953A469-58C7-94F1-B8CB-C515BBF09239}"/>
              </a:ext>
            </a:extLst>
          </p:cNvPr>
          <p:cNvSpPr>
            <a:spLocks/>
          </p:cNvSpPr>
          <p:nvPr/>
        </p:nvSpPr>
        <p:spPr bwMode="auto">
          <a:xfrm>
            <a:off x="22126200" y="7005638"/>
            <a:ext cx="0" cy="317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196">
            <a:extLst>
              <a:ext uri="{FF2B5EF4-FFF2-40B4-BE49-F238E27FC236}">
                <a16:creationId xmlns:a16="http://schemas.microsoft.com/office/drawing/2014/main" id="{9D017863-1011-C337-90C1-A6231216A4CE}"/>
              </a:ext>
            </a:extLst>
          </p:cNvPr>
          <p:cNvSpPr>
            <a:spLocks/>
          </p:cNvSpPr>
          <p:nvPr/>
        </p:nvSpPr>
        <p:spPr bwMode="auto">
          <a:xfrm>
            <a:off x="21997612" y="7188200"/>
            <a:ext cx="15876" cy="12700"/>
          </a:xfrm>
          <a:custGeom>
            <a:avLst/>
            <a:gdLst>
              <a:gd name="T0" fmla="*/ 1 w 5"/>
              <a:gd name="T1" fmla="*/ 3 h 4"/>
              <a:gd name="T2" fmla="*/ 4 w 5"/>
              <a:gd name="T3" fmla="*/ 3 h 4"/>
              <a:gd name="T4" fmla="*/ 3 w 5"/>
              <a:gd name="T5" fmla="*/ 0 h 4"/>
              <a:gd name="T6" fmla="*/ 1 w 5"/>
              <a:gd name="T7" fmla="*/ 0 h 4"/>
              <a:gd name="T8" fmla="*/ 1 w 5"/>
              <a:gd name="T9" fmla="*/ 3 h 4"/>
            </a:gdLst>
            <a:ahLst/>
            <a:cxnLst>
              <a:cxn ang="0">
                <a:pos x="T0" y="T1"/>
              </a:cxn>
              <a:cxn ang="0">
                <a:pos x="T2" y="T3"/>
              </a:cxn>
              <a:cxn ang="0">
                <a:pos x="T4" y="T5"/>
              </a:cxn>
              <a:cxn ang="0">
                <a:pos x="T6" y="T7"/>
              </a:cxn>
              <a:cxn ang="0">
                <a:pos x="T8" y="T9"/>
              </a:cxn>
            </a:cxnLst>
            <a:rect l="0" t="0" r="r" b="b"/>
            <a:pathLst>
              <a:path w="5" h="4">
                <a:moveTo>
                  <a:pt x="1" y="3"/>
                </a:moveTo>
                <a:cubicBezTo>
                  <a:pt x="2" y="4"/>
                  <a:pt x="3" y="4"/>
                  <a:pt x="4" y="3"/>
                </a:cubicBezTo>
                <a:cubicBezTo>
                  <a:pt x="5" y="2"/>
                  <a:pt x="4" y="0"/>
                  <a:pt x="3" y="0"/>
                </a:cubicBezTo>
                <a:cubicBezTo>
                  <a:pt x="2" y="0"/>
                  <a:pt x="2" y="0"/>
                  <a:pt x="1" y="0"/>
                </a:cubicBezTo>
                <a:cubicBezTo>
                  <a:pt x="0" y="1"/>
                  <a:pt x="0" y="2"/>
                  <a:pt x="1"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 name="Freeform 197">
            <a:extLst>
              <a:ext uri="{FF2B5EF4-FFF2-40B4-BE49-F238E27FC236}">
                <a16:creationId xmlns:a16="http://schemas.microsoft.com/office/drawing/2014/main" id="{E5C17F41-BF90-94B7-53F0-55903F2AA7B4}"/>
              </a:ext>
            </a:extLst>
          </p:cNvPr>
          <p:cNvSpPr>
            <a:spLocks noEditPoints="1"/>
          </p:cNvSpPr>
          <p:nvPr/>
        </p:nvSpPr>
        <p:spPr bwMode="auto">
          <a:xfrm>
            <a:off x="22032538" y="7027865"/>
            <a:ext cx="995364" cy="417514"/>
          </a:xfrm>
          <a:custGeom>
            <a:avLst/>
            <a:gdLst>
              <a:gd name="T0" fmla="*/ 309 w 317"/>
              <a:gd name="T1" fmla="*/ 91 h 133"/>
              <a:gd name="T2" fmla="*/ 310 w 317"/>
              <a:gd name="T3" fmla="*/ 80 h 133"/>
              <a:gd name="T4" fmla="*/ 305 w 317"/>
              <a:gd name="T5" fmla="*/ 64 h 133"/>
              <a:gd name="T6" fmla="*/ 305 w 317"/>
              <a:gd name="T7" fmla="*/ 57 h 133"/>
              <a:gd name="T8" fmla="*/ 305 w 317"/>
              <a:gd name="T9" fmla="*/ 45 h 133"/>
              <a:gd name="T10" fmla="*/ 292 w 317"/>
              <a:gd name="T11" fmla="*/ 43 h 133"/>
              <a:gd name="T12" fmla="*/ 287 w 317"/>
              <a:gd name="T13" fmla="*/ 25 h 133"/>
              <a:gd name="T14" fmla="*/ 280 w 317"/>
              <a:gd name="T15" fmla="*/ 19 h 133"/>
              <a:gd name="T16" fmla="*/ 270 w 317"/>
              <a:gd name="T17" fmla="*/ 14 h 133"/>
              <a:gd name="T18" fmla="*/ 261 w 317"/>
              <a:gd name="T19" fmla="*/ 15 h 133"/>
              <a:gd name="T20" fmla="*/ 253 w 317"/>
              <a:gd name="T21" fmla="*/ 9 h 133"/>
              <a:gd name="T22" fmla="*/ 241 w 317"/>
              <a:gd name="T23" fmla="*/ 23 h 133"/>
              <a:gd name="T24" fmla="*/ 209 w 317"/>
              <a:gd name="T25" fmla="*/ 26 h 133"/>
              <a:gd name="T26" fmla="*/ 173 w 317"/>
              <a:gd name="T27" fmla="*/ 18 h 133"/>
              <a:gd name="T28" fmla="*/ 165 w 317"/>
              <a:gd name="T29" fmla="*/ 12 h 133"/>
              <a:gd name="T30" fmla="*/ 103 w 317"/>
              <a:gd name="T31" fmla="*/ 12 h 133"/>
              <a:gd name="T32" fmla="*/ 80 w 317"/>
              <a:gd name="T33" fmla="*/ 25 h 133"/>
              <a:gd name="T34" fmla="*/ 35 w 317"/>
              <a:gd name="T35" fmla="*/ 9 h 133"/>
              <a:gd name="T36" fmla="*/ 34 w 317"/>
              <a:gd name="T37" fmla="*/ 8 h 133"/>
              <a:gd name="T38" fmla="*/ 27 w 317"/>
              <a:gd name="T39" fmla="*/ 9 h 133"/>
              <a:gd name="T40" fmla="*/ 18 w 317"/>
              <a:gd name="T41" fmla="*/ 6 h 133"/>
              <a:gd name="T42" fmla="*/ 14 w 317"/>
              <a:gd name="T43" fmla="*/ 8 h 133"/>
              <a:gd name="T44" fmla="*/ 10 w 317"/>
              <a:gd name="T45" fmla="*/ 11 h 133"/>
              <a:gd name="T46" fmla="*/ 13 w 317"/>
              <a:gd name="T47" fmla="*/ 17 h 133"/>
              <a:gd name="T48" fmla="*/ 8 w 317"/>
              <a:gd name="T49" fmla="*/ 24 h 133"/>
              <a:gd name="T50" fmla="*/ 8 w 317"/>
              <a:gd name="T51" fmla="*/ 32 h 133"/>
              <a:gd name="T52" fmla="*/ 0 w 317"/>
              <a:gd name="T53" fmla="*/ 34 h 133"/>
              <a:gd name="T54" fmla="*/ 5 w 317"/>
              <a:gd name="T55" fmla="*/ 69 h 133"/>
              <a:gd name="T56" fmla="*/ 15 w 317"/>
              <a:gd name="T57" fmla="*/ 73 h 133"/>
              <a:gd name="T58" fmla="*/ 18 w 317"/>
              <a:gd name="T59" fmla="*/ 74 h 133"/>
              <a:gd name="T60" fmla="*/ 7 w 317"/>
              <a:gd name="T61" fmla="*/ 84 h 133"/>
              <a:gd name="T62" fmla="*/ 7 w 317"/>
              <a:gd name="T63" fmla="*/ 89 h 133"/>
              <a:gd name="T64" fmla="*/ 20 w 317"/>
              <a:gd name="T65" fmla="*/ 96 h 133"/>
              <a:gd name="T66" fmla="*/ 28 w 317"/>
              <a:gd name="T67" fmla="*/ 111 h 133"/>
              <a:gd name="T68" fmla="*/ 45 w 317"/>
              <a:gd name="T69" fmla="*/ 121 h 133"/>
              <a:gd name="T70" fmla="*/ 64 w 317"/>
              <a:gd name="T71" fmla="*/ 130 h 133"/>
              <a:gd name="T72" fmla="*/ 87 w 317"/>
              <a:gd name="T73" fmla="*/ 124 h 133"/>
              <a:gd name="T74" fmla="*/ 112 w 317"/>
              <a:gd name="T75" fmla="*/ 127 h 133"/>
              <a:gd name="T76" fmla="*/ 151 w 317"/>
              <a:gd name="T77" fmla="*/ 121 h 133"/>
              <a:gd name="T78" fmla="*/ 174 w 317"/>
              <a:gd name="T79" fmla="*/ 120 h 133"/>
              <a:gd name="T80" fmla="*/ 175 w 317"/>
              <a:gd name="T81" fmla="*/ 119 h 133"/>
              <a:gd name="T82" fmla="*/ 174 w 317"/>
              <a:gd name="T83" fmla="*/ 120 h 133"/>
              <a:gd name="T84" fmla="*/ 179 w 317"/>
              <a:gd name="T85" fmla="*/ 132 h 133"/>
              <a:gd name="T86" fmla="*/ 186 w 317"/>
              <a:gd name="T87" fmla="*/ 126 h 133"/>
              <a:gd name="T88" fmla="*/ 188 w 317"/>
              <a:gd name="T89" fmla="*/ 116 h 133"/>
              <a:gd name="T90" fmla="*/ 219 w 317"/>
              <a:gd name="T91" fmla="*/ 112 h 133"/>
              <a:gd name="T92" fmla="*/ 235 w 317"/>
              <a:gd name="T93" fmla="*/ 116 h 133"/>
              <a:gd name="T94" fmla="*/ 255 w 317"/>
              <a:gd name="T95" fmla="*/ 108 h 133"/>
              <a:gd name="T96" fmla="*/ 280 w 317"/>
              <a:gd name="T97" fmla="*/ 107 h 133"/>
              <a:gd name="T98" fmla="*/ 297 w 317"/>
              <a:gd name="T99" fmla="*/ 102 h 133"/>
              <a:gd name="T100" fmla="*/ 309 w 317"/>
              <a:gd name="T101" fmla="*/ 103 h 133"/>
              <a:gd name="T102" fmla="*/ 316 w 317"/>
              <a:gd name="T103" fmla="*/ 107 h 133"/>
              <a:gd name="T104" fmla="*/ 313 w 317"/>
              <a:gd name="T105" fmla="*/ 93 h 133"/>
              <a:gd name="T106" fmla="*/ 44 w 317"/>
              <a:gd name="T107" fmla="*/ 43 h 133"/>
              <a:gd name="T108" fmla="*/ 36 w 317"/>
              <a:gd name="T109" fmla="*/ 43 h 133"/>
              <a:gd name="T110" fmla="*/ 26 w 317"/>
              <a:gd name="T111" fmla="*/ 39 h 133"/>
              <a:gd name="T112" fmla="*/ 47 w 317"/>
              <a:gd name="T113"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7" h="133">
                <a:moveTo>
                  <a:pt x="313" y="93"/>
                </a:moveTo>
                <a:cubicBezTo>
                  <a:pt x="312" y="93"/>
                  <a:pt x="309" y="93"/>
                  <a:pt x="309" y="91"/>
                </a:cubicBezTo>
                <a:cubicBezTo>
                  <a:pt x="309" y="89"/>
                  <a:pt x="308" y="84"/>
                  <a:pt x="308" y="84"/>
                </a:cubicBezTo>
                <a:cubicBezTo>
                  <a:pt x="310" y="80"/>
                  <a:pt x="310" y="80"/>
                  <a:pt x="310" y="80"/>
                </a:cubicBezTo>
                <a:cubicBezTo>
                  <a:pt x="305" y="78"/>
                  <a:pt x="305" y="78"/>
                  <a:pt x="305" y="78"/>
                </a:cubicBezTo>
                <a:cubicBezTo>
                  <a:pt x="305" y="64"/>
                  <a:pt x="305" y="64"/>
                  <a:pt x="305" y="64"/>
                </a:cubicBezTo>
                <a:cubicBezTo>
                  <a:pt x="301" y="59"/>
                  <a:pt x="301" y="59"/>
                  <a:pt x="301" y="59"/>
                </a:cubicBezTo>
                <a:cubicBezTo>
                  <a:pt x="305" y="57"/>
                  <a:pt x="305" y="57"/>
                  <a:pt x="305" y="57"/>
                </a:cubicBezTo>
                <a:cubicBezTo>
                  <a:pt x="311" y="51"/>
                  <a:pt x="311" y="51"/>
                  <a:pt x="311" y="51"/>
                </a:cubicBezTo>
                <a:cubicBezTo>
                  <a:pt x="305" y="45"/>
                  <a:pt x="305" y="45"/>
                  <a:pt x="305" y="45"/>
                </a:cubicBezTo>
                <a:cubicBezTo>
                  <a:pt x="296" y="46"/>
                  <a:pt x="296" y="46"/>
                  <a:pt x="296" y="46"/>
                </a:cubicBezTo>
                <a:cubicBezTo>
                  <a:pt x="292" y="43"/>
                  <a:pt x="292" y="43"/>
                  <a:pt x="292" y="43"/>
                </a:cubicBezTo>
                <a:cubicBezTo>
                  <a:pt x="292" y="28"/>
                  <a:pt x="292" y="28"/>
                  <a:pt x="292" y="28"/>
                </a:cubicBezTo>
                <a:cubicBezTo>
                  <a:pt x="287" y="25"/>
                  <a:pt x="287" y="25"/>
                  <a:pt x="287" y="25"/>
                </a:cubicBezTo>
                <a:cubicBezTo>
                  <a:pt x="284" y="21"/>
                  <a:pt x="284" y="21"/>
                  <a:pt x="284" y="21"/>
                </a:cubicBezTo>
                <a:cubicBezTo>
                  <a:pt x="280" y="19"/>
                  <a:pt x="280" y="19"/>
                  <a:pt x="280" y="19"/>
                </a:cubicBezTo>
                <a:cubicBezTo>
                  <a:pt x="273" y="14"/>
                  <a:pt x="273" y="14"/>
                  <a:pt x="273" y="14"/>
                </a:cubicBezTo>
                <a:cubicBezTo>
                  <a:pt x="270" y="14"/>
                  <a:pt x="270" y="14"/>
                  <a:pt x="270" y="14"/>
                </a:cubicBezTo>
                <a:cubicBezTo>
                  <a:pt x="268" y="15"/>
                  <a:pt x="268" y="15"/>
                  <a:pt x="268" y="15"/>
                </a:cubicBezTo>
                <a:cubicBezTo>
                  <a:pt x="261" y="15"/>
                  <a:pt x="261" y="15"/>
                  <a:pt x="261" y="15"/>
                </a:cubicBezTo>
                <a:cubicBezTo>
                  <a:pt x="258" y="13"/>
                  <a:pt x="258" y="13"/>
                  <a:pt x="258" y="13"/>
                </a:cubicBezTo>
                <a:cubicBezTo>
                  <a:pt x="253" y="9"/>
                  <a:pt x="253" y="9"/>
                  <a:pt x="253" y="9"/>
                </a:cubicBezTo>
                <a:cubicBezTo>
                  <a:pt x="253" y="13"/>
                  <a:pt x="252" y="16"/>
                  <a:pt x="248" y="18"/>
                </a:cubicBezTo>
                <a:cubicBezTo>
                  <a:pt x="246" y="20"/>
                  <a:pt x="244" y="21"/>
                  <a:pt x="241" y="23"/>
                </a:cubicBezTo>
                <a:cubicBezTo>
                  <a:pt x="237" y="25"/>
                  <a:pt x="233" y="27"/>
                  <a:pt x="228" y="25"/>
                </a:cubicBezTo>
                <a:cubicBezTo>
                  <a:pt x="221" y="23"/>
                  <a:pt x="215" y="24"/>
                  <a:pt x="209" y="26"/>
                </a:cubicBezTo>
                <a:cubicBezTo>
                  <a:pt x="205" y="27"/>
                  <a:pt x="201" y="27"/>
                  <a:pt x="197" y="26"/>
                </a:cubicBezTo>
                <a:cubicBezTo>
                  <a:pt x="189" y="23"/>
                  <a:pt x="181" y="21"/>
                  <a:pt x="173" y="18"/>
                </a:cubicBezTo>
                <a:cubicBezTo>
                  <a:pt x="172" y="17"/>
                  <a:pt x="170" y="16"/>
                  <a:pt x="168" y="14"/>
                </a:cubicBezTo>
                <a:cubicBezTo>
                  <a:pt x="167" y="14"/>
                  <a:pt x="166" y="12"/>
                  <a:pt x="165" y="12"/>
                </a:cubicBezTo>
                <a:cubicBezTo>
                  <a:pt x="158" y="11"/>
                  <a:pt x="151" y="8"/>
                  <a:pt x="143" y="7"/>
                </a:cubicBezTo>
                <a:cubicBezTo>
                  <a:pt x="130" y="4"/>
                  <a:pt x="116" y="7"/>
                  <a:pt x="103" y="12"/>
                </a:cubicBezTo>
                <a:cubicBezTo>
                  <a:pt x="97" y="14"/>
                  <a:pt x="93" y="17"/>
                  <a:pt x="90" y="22"/>
                </a:cubicBezTo>
                <a:cubicBezTo>
                  <a:pt x="87" y="25"/>
                  <a:pt x="84" y="26"/>
                  <a:pt x="80" y="25"/>
                </a:cubicBezTo>
                <a:cubicBezTo>
                  <a:pt x="73" y="22"/>
                  <a:pt x="65" y="24"/>
                  <a:pt x="58" y="24"/>
                </a:cubicBezTo>
                <a:cubicBezTo>
                  <a:pt x="47" y="24"/>
                  <a:pt x="39" y="19"/>
                  <a:pt x="35" y="9"/>
                </a:cubicBezTo>
                <a:cubicBezTo>
                  <a:pt x="33" y="6"/>
                  <a:pt x="31" y="3"/>
                  <a:pt x="30" y="0"/>
                </a:cubicBezTo>
                <a:cubicBezTo>
                  <a:pt x="31" y="3"/>
                  <a:pt x="33" y="5"/>
                  <a:pt x="34" y="8"/>
                </a:cubicBezTo>
                <a:cubicBezTo>
                  <a:pt x="30" y="7"/>
                  <a:pt x="30" y="7"/>
                  <a:pt x="30" y="7"/>
                </a:cubicBezTo>
                <a:cubicBezTo>
                  <a:pt x="27" y="9"/>
                  <a:pt x="27" y="9"/>
                  <a:pt x="27" y="9"/>
                </a:cubicBezTo>
                <a:cubicBezTo>
                  <a:pt x="22" y="6"/>
                  <a:pt x="22" y="6"/>
                  <a:pt x="22" y="6"/>
                </a:cubicBezTo>
                <a:cubicBezTo>
                  <a:pt x="18" y="6"/>
                  <a:pt x="18" y="6"/>
                  <a:pt x="18" y="6"/>
                </a:cubicBezTo>
                <a:cubicBezTo>
                  <a:pt x="16" y="8"/>
                  <a:pt x="16" y="8"/>
                  <a:pt x="16" y="8"/>
                </a:cubicBezTo>
                <a:cubicBezTo>
                  <a:pt x="14" y="8"/>
                  <a:pt x="14" y="8"/>
                  <a:pt x="14" y="8"/>
                </a:cubicBezTo>
                <a:cubicBezTo>
                  <a:pt x="11" y="11"/>
                  <a:pt x="11" y="11"/>
                  <a:pt x="11" y="11"/>
                </a:cubicBezTo>
                <a:cubicBezTo>
                  <a:pt x="10" y="11"/>
                  <a:pt x="10" y="11"/>
                  <a:pt x="10" y="11"/>
                </a:cubicBezTo>
                <a:cubicBezTo>
                  <a:pt x="10" y="16"/>
                  <a:pt x="10" y="16"/>
                  <a:pt x="10" y="16"/>
                </a:cubicBezTo>
                <a:cubicBezTo>
                  <a:pt x="13" y="17"/>
                  <a:pt x="13" y="17"/>
                  <a:pt x="13" y="17"/>
                </a:cubicBezTo>
                <a:cubicBezTo>
                  <a:pt x="13" y="22"/>
                  <a:pt x="13" y="22"/>
                  <a:pt x="13" y="22"/>
                </a:cubicBezTo>
                <a:cubicBezTo>
                  <a:pt x="8" y="24"/>
                  <a:pt x="8" y="24"/>
                  <a:pt x="8" y="24"/>
                </a:cubicBezTo>
                <a:cubicBezTo>
                  <a:pt x="10" y="28"/>
                  <a:pt x="10" y="28"/>
                  <a:pt x="10" y="28"/>
                </a:cubicBezTo>
                <a:cubicBezTo>
                  <a:pt x="8" y="32"/>
                  <a:pt x="8" y="32"/>
                  <a:pt x="8" y="32"/>
                </a:cubicBezTo>
                <a:cubicBezTo>
                  <a:pt x="3" y="33"/>
                  <a:pt x="3" y="33"/>
                  <a:pt x="3" y="33"/>
                </a:cubicBezTo>
                <a:cubicBezTo>
                  <a:pt x="0" y="34"/>
                  <a:pt x="0" y="34"/>
                  <a:pt x="0" y="34"/>
                </a:cubicBezTo>
                <a:cubicBezTo>
                  <a:pt x="4" y="36"/>
                  <a:pt x="7" y="40"/>
                  <a:pt x="7" y="44"/>
                </a:cubicBezTo>
                <a:cubicBezTo>
                  <a:pt x="7" y="53"/>
                  <a:pt x="7" y="61"/>
                  <a:pt x="5" y="69"/>
                </a:cubicBezTo>
                <a:cubicBezTo>
                  <a:pt x="5" y="71"/>
                  <a:pt x="7" y="73"/>
                  <a:pt x="9" y="73"/>
                </a:cubicBezTo>
                <a:cubicBezTo>
                  <a:pt x="11" y="73"/>
                  <a:pt x="13" y="73"/>
                  <a:pt x="15" y="73"/>
                </a:cubicBezTo>
                <a:cubicBezTo>
                  <a:pt x="16" y="73"/>
                  <a:pt x="16" y="73"/>
                  <a:pt x="17" y="73"/>
                </a:cubicBezTo>
                <a:cubicBezTo>
                  <a:pt x="18" y="73"/>
                  <a:pt x="18" y="74"/>
                  <a:pt x="18" y="74"/>
                </a:cubicBezTo>
                <a:cubicBezTo>
                  <a:pt x="19" y="76"/>
                  <a:pt x="19" y="77"/>
                  <a:pt x="18" y="78"/>
                </a:cubicBezTo>
                <a:cubicBezTo>
                  <a:pt x="16" y="82"/>
                  <a:pt x="11" y="82"/>
                  <a:pt x="7" y="84"/>
                </a:cubicBezTo>
                <a:cubicBezTo>
                  <a:pt x="7" y="84"/>
                  <a:pt x="6" y="85"/>
                  <a:pt x="6" y="85"/>
                </a:cubicBezTo>
                <a:cubicBezTo>
                  <a:pt x="5" y="87"/>
                  <a:pt x="6" y="88"/>
                  <a:pt x="7" y="89"/>
                </a:cubicBezTo>
                <a:cubicBezTo>
                  <a:pt x="10" y="90"/>
                  <a:pt x="12" y="91"/>
                  <a:pt x="15" y="93"/>
                </a:cubicBezTo>
                <a:cubicBezTo>
                  <a:pt x="16" y="93"/>
                  <a:pt x="19" y="94"/>
                  <a:pt x="20" y="96"/>
                </a:cubicBezTo>
                <a:cubicBezTo>
                  <a:pt x="22" y="98"/>
                  <a:pt x="17" y="100"/>
                  <a:pt x="20" y="102"/>
                </a:cubicBezTo>
                <a:cubicBezTo>
                  <a:pt x="23" y="104"/>
                  <a:pt x="27" y="107"/>
                  <a:pt x="28" y="111"/>
                </a:cubicBezTo>
                <a:cubicBezTo>
                  <a:pt x="30" y="115"/>
                  <a:pt x="34" y="117"/>
                  <a:pt x="37" y="119"/>
                </a:cubicBezTo>
                <a:cubicBezTo>
                  <a:pt x="39" y="122"/>
                  <a:pt x="42" y="122"/>
                  <a:pt x="45" y="121"/>
                </a:cubicBezTo>
                <a:cubicBezTo>
                  <a:pt x="51" y="120"/>
                  <a:pt x="55" y="121"/>
                  <a:pt x="59" y="126"/>
                </a:cubicBezTo>
                <a:cubicBezTo>
                  <a:pt x="60" y="128"/>
                  <a:pt x="62" y="129"/>
                  <a:pt x="64" y="130"/>
                </a:cubicBezTo>
                <a:cubicBezTo>
                  <a:pt x="65" y="131"/>
                  <a:pt x="67" y="131"/>
                  <a:pt x="68" y="131"/>
                </a:cubicBezTo>
                <a:cubicBezTo>
                  <a:pt x="75" y="130"/>
                  <a:pt x="82" y="130"/>
                  <a:pt x="87" y="124"/>
                </a:cubicBezTo>
                <a:cubicBezTo>
                  <a:pt x="90" y="119"/>
                  <a:pt x="95" y="119"/>
                  <a:pt x="100" y="120"/>
                </a:cubicBezTo>
                <a:cubicBezTo>
                  <a:pt x="105" y="121"/>
                  <a:pt x="109" y="124"/>
                  <a:pt x="112" y="127"/>
                </a:cubicBezTo>
                <a:cubicBezTo>
                  <a:pt x="118" y="133"/>
                  <a:pt x="125" y="133"/>
                  <a:pt x="132" y="132"/>
                </a:cubicBezTo>
                <a:cubicBezTo>
                  <a:pt x="139" y="130"/>
                  <a:pt x="146" y="127"/>
                  <a:pt x="151" y="121"/>
                </a:cubicBezTo>
                <a:cubicBezTo>
                  <a:pt x="153" y="118"/>
                  <a:pt x="156" y="117"/>
                  <a:pt x="159" y="119"/>
                </a:cubicBezTo>
                <a:cubicBezTo>
                  <a:pt x="164" y="121"/>
                  <a:pt x="169" y="120"/>
                  <a:pt x="174" y="120"/>
                </a:cubicBezTo>
                <a:cubicBezTo>
                  <a:pt x="175" y="120"/>
                  <a:pt x="175" y="120"/>
                  <a:pt x="175" y="120"/>
                </a:cubicBezTo>
                <a:cubicBezTo>
                  <a:pt x="175" y="119"/>
                  <a:pt x="175" y="119"/>
                  <a:pt x="175" y="119"/>
                </a:cubicBezTo>
                <a:cubicBezTo>
                  <a:pt x="175" y="120"/>
                  <a:pt x="175" y="120"/>
                  <a:pt x="175" y="120"/>
                </a:cubicBezTo>
                <a:cubicBezTo>
                  <a:pt x="175" y="120"/>
                  <a:pt x="175" y="120"/>
                  <a:pt x="174" y="120"/>
                </a:cubicBezTo>
                <a:cubicBezTo>
                  <a:pt x="173" y="124"/>
                  <a:pt x="173" y="128"/>
                  <a:pt x="173" y="132"/>
                </a:cubicBezTo>
                <a:cubicBezTo>
                  <a:pt x="179" y="132"/>
                  <a:pt x="179" y="132"/>
                  <a:pt x="179" y="132"/>
                </a:cubicBezTo>
                <a:cubicBezTo>
                  <a:pt x="186" y="130"/>
                  <a:pt x="186" y="130"/>
                  <a:pt x="186" y="130"/>
                </a:cubicBezTo>
                <a:cubicBezTo>
                  <a:pt x="186" y="126"/>
                  <a:pt x="186" y="126"/>
                  <a:pt x="186" y="126"/>
                </a:cubicBezTo>
                <a:cubicBezTo>
                  <a:pt x="188" y="126"/>
                  <a:pt x="188" y="126"/>
                  <a:pt x="188" y="126"/>
                </a:cubicBezTo>
                <a:cubicBezTo>
                  <a:pt x="188" y="116"/>
                  <a:pt x="188" y="116"/>
                  <a:pt x="188" y="116"/>
                </a:cubicBezTo>
                <a:cubicBezTo>
                  <a:pt x="196" y="118"/>
                  <a:pt x="196" y="118"/>
                  <a:pt x="196" y="118"/>
                </a:cubicBezTo>
                <a:cubicBezTo>
                  <a:pt x="219" y="112"/>
                  <a:pt x="219" y="112"/>
                  <a:pt x="219" y="112"/>
                </a:cubicBezTo>
                <a:cubicBezTo>
                  <a:pt x="225" y="115"/>
                  <a:pt x="225" y="115"/>
                  <a:pt x="225" y="115"/>
                </a:cubicBezTo>
                <a:cubicBezTo>
                  <a:pt x="235" y="116"/>
                  <a:pt x="235" y="116"/>
                  <a:pt x="235" y="116"/>
                </a:cubicBezTo>
                <a:cubicBezTo>
                  <a:pt x="244" y="111"/>
                  <a:pt x="244" y="111"/>
                  <a:pt x="244" y="111"/>
                </a:cubicBezTo>
                <a:cubicBezTo>
                  <a:pt x="255" y="108"/>
                  <a:pt x="255" y="108"/>
                  <a:pt x="255" y="108"/>
                </a:cubicBezTo>
                <a:cubicBezTo>
                  <a:pt x="269" y="109"/>
                  <a:pt x="269" y="109"/>
                  <a:pt x="269" y="109"/>
                </a:cubicBezTo>
                <a:cubicBezTo>
                  <a:pt x="280" y="107"/>
                  <a:pt x="280" y="107"/>
                  <a:pt x="280" y="107"/>
                </a:cubicBezTo>
                <a:cubicBezTo>
                  <a:pt x="285" y="104"/>
                  <a:pt x="285" y="104"/>
                  <a:pt x="285" y="104"/>
                </a:cubicBezTo>
                <a:cubicBezTo>
                  <a:pt x="297" y="102"/>
                  <a:pt x="297" y="102"/>
                  <a:pt x="297" y="102"/>
                </a:cubicBezTo>
                <a:cubicBezTo>
                  <a:pt x="303" y="104"/>
                  <a:pt x="303" y="104"/>
                  <a:pt x="303" y="104"/>
                </a:cubicBezTo>
                <a:cubicBezTo>
                  <a:pt x="309" y="103"/>
                  <a:pt x="309" y="103"/>
                  <a:pt x="309" y="103"/>
                </a:cubicBezTo>
                <a:cubicBezTo>
                  <a:pt x="311" y="108"/>
                  <a:pt x="311" y="108"/>
                  <a:pt x="311" y="108"/>
                </a:cubicBezTo>
                <a:cubicBezTo>
                  <a:pt x="316" y="107"/>
                  <a:pt x="316" y="107"/>
                  <a:pt x="316" y="107"/>
                </a:cubicBezTo>
                <a:cubicBezTo>
                  <a:pt x="317" y="104"/>
                  <a:pt x="317" y="104"/>
                  <a:pt x="317" y="104"/>
                </a:cubicBezTo>
                <a:cubicBezTo>
                  <a:pt x="317" y="104"/>
                  <a:pt x="314" y="93"/>
                  <a:pt x="313" y="93"/>
                </a:cubicBezTo>
                <a:close/>
                <a:moveTo>
                  <a:pt x="49" y="40"/>
                </a:moveTo>
                <a:cubicBezTo>
                  <a:pt x="48" y="41"/>
                  <a:pt x="46" y="42"/>
                  <a:pt x="44" y="43"/>
                </a:cubicBezTo>
                <a:cubicBezTo>
                  <a:pt x="43" y="43"/>
                  <a:pt x="41" y="43"/>
                  <a:pt x="40" y="43"/>
                </a:cubicBezTo>
                <a:cubicBezTo>
                  <a:pt x="39" y="43"/>
                  <a:pt x="37" y="43"/>
                  <a:pt x="36" y="43"/>
                </a:cubicBezTo>
                <a:cubicBezTo>
                  <a:pt x="34" y="43"/>
                  <a:pt x="32" y="43"/>
                  <a:pt x="30" y="42"/>
                </a:cubicBezTo>
                <a:cubicBezTo>
                  <a:pt x="27" y="42"/>
                  <a:pt x="25" y="41"/>
                  <a:pt x="26" y="39"/>
                </a:cubicBezTo>
                <a:cubicBezTo>
                  <a:pt x="26" y="37"/>
                  <a:pt x="27" y="35"/>
                  <a:pt x="29" y="34"/>
                </a:cubicBezTo>
                <a:cubicBezTo>
                  <a:pt x="35" y="31"/>
                  <a:pt x="41" y="32"/>
                  <a:pt x="47" y="32"/>
                </a:cubicBezTo>
                <a:cubicBezTo>
                  <a:pt x="51" y="33"/>
                  <a:pt x="52" y="36"/>
                  <a:pt x="49" y="4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2" name="Freeform 198">
            <a:extLst>
              <a:ext uri="{FF2B5EF4-FFF2-40B4-BE49-F238E27FC236}">
                <a16:creationId xmlns:a16="http://schemas.microsoft.com/office/drawing/2014/main" id="{A46E8BBC-9B41-F3C6-41FE-E57AD0296A98}"/>
              </a:ext>
            </a:extLst>
          </p:cNvPr>
          <p:cNvSpPr>
            <a:spLocks/>
          </p:cNvSpPr>
          <p:nvPr/>
        </p:nvSpPr>
        <p:spPr bwMode="auto">
          <a:xfrm>
            <a:off x="22029362" y="7165976"/>
            <a:ext cx="3176" cy="3176"/>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1" y="1"/>
                  <a:pt x="0" y="0"/>
                </a:cubicBezTo>
                <a:lnTo>
                  <a:pt x="0" y="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199">
            <a:extLst>
              <a:ext uri="{FF2B5EF4-FFF2-40B4-BE49-F238E27FC236}">
                <a16:creationId xmlns:a16="http://schemas.microsoft.com/office/drawing/2014/main" id="{9A131B83-7C05-E3AC-E707-8BBC8F823658}"/>
              </a:ext>
            </a:extLst>
          </p:cNvPr>
          <p:cNvSpPr>
            <a:spLocks/>
          </p:cNvSpPr>
          <p:nvPr/>
        </p:nvSpPr>
        <p:spPr bwMode="auto">
          <a:xfrm>
            <a:off x="22151601" y="7432676"/>
            <a:ext cx="19050" cy="15876"/>
          </a:xfrm>
          <a:custGeom>
            <a:avLst/>
            <a:gdLst>
              <a:gd name="T0" fmla="*/ 1 w 6"/>
              <a:gd name="T1" fmla="*/ 4 h 5"/>
              <a:gd name="T2" fmla="*/ 2 w 6"/>
              <a:gd name="T3" fmla="*/ 5 h 5"/>
              <a:gd name="T4" fmla="*/ 4 w 6"/>
              <a:gd name="T5" fmla="*/ 5 h 5"/>
              <a:gd name="T6" fmla="*/ 6 w 6"/>
              <a:gd name="T7" fmla="*/ 2 h 5"/>
              <a:gd name="T8" fmla="*/ 3 w 6"/>
              <a:gd name="T9" fmla="*/ 0 h 5"/>
              <a:gd name="T10" fmla="*/ 1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1" y="4"/>
                </a:moveTo>
                <a:cubicBezTo>
                  <a:pt x="1" y="5"/>
                  <a:pt x="2" y="5"/>
                  <a:pt x="2" y="5"/>
                </a:cubicBezTo>
                <a:cubicBezTo>
                  <a:pt x="3" y="5"/>
                  <a:pt x="4" y="5"/>
                  <a:pt x="4" y="5"/>
                </a:cubicBezTo>
                <a:cubicBezTo>
                  <a:pt x="5" y="4"/>
                  <a:pt x="6" y="3"/>
                  <a:pt x="6" y="2"/>
                </a:cubicBezTo>
                <a:cubicBezTo>
                  <a:pt x="5" y="1"/>
                  <a:pt x="4" y="0"/>
                  <a:pt x="3" y="0"/>
                </a:cubicBezTo>
                <a:cubicBezTo>
                  <a:pt x="1" y="0"/>
                  <a:pt x="0" y="2"/>
                  <a:pt x="1"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 name="Freeform 200">
            <a:extLst>
              <a:ext uri="{FF2B5EF4-FFF2-40B4-BE49-F238E27FC236}">
                <a16:creationId xmlns:a16="http://schemas.microsoft.com/office/drawing/2014/main" id="{8B337D28-D86E-1538-2756-DCE1931C109F}"/>
              </a:ext>
            </a:extLst>
          </p:cNvPr>
          <p:cNvSpPr>
            <a:spLocks/>
          </p:cNvSpPr>
          <p:nvPr/>
        </p:nvSpPr>
        <p:spPr bwMode="auto">
          <a:xfrm>
            <a:off x="22010312" y="7132638"/>
            <a:ext cx="12700"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3" y="0"/>
                  <a:pt x="4" y="0"/>
                </a:cubicBezTo>
                <a:cubicBezTo>
                  <a:pt x="3"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 name="Freeform 201">
            <a:extLst>
              <a:ext uri="{FF2B5EF4-FFF2-40B4-BE49-F238E27FC236}">
                <a16:creationId xmlns:a16="http://schemas.microsoft.com/office/drawing/2014/main" id="{16AA0B46-AF8E-8409-0B0C-A08E2D5C2452}"/>
              </a:ext>
            </a:extLst>
          </p:cNvPr>
          <p:cNvSpPr>
            <a:spLocks/>
          </p:cNvSpPr>
          <p:nvPr/>
        </p:nvSpPr>
        <p:spPr bwMode="auto">
          <a:xfrm>
            <a:off x="22919951" y="7081838"/>
            <a:ext cx="198438" cy="166688"/>
          </a:xfrm>
          <a:custGeom>
            <a:avLst/>
            <a:gdLst>
              <a:gd name="T0" fmla="*/ 125 w 125"/>
              <a:gd name="T1" fmla="*/ 81 h 105"/>
              <a:gd name="T2" fmla="*/ 117 w 125"/>
              <a:gd name="T3" fmla="*/ 73 h 105"/>
              <a:gd name="T4" fmla="*/ 107 w 125"/>
              <a:gd name="T5" fmla="*/ 73 h 105"/>
              <a:gd name="T6" fmla="*/ 93 w 125"/>
              <a:gd name="T7" fmla="*/ 65 h 105"/>
              <a:gd name="T8" fmla="*/ 87 w 125"/>
              <a:gd name="T9" fmla="*/ 55 h 105"/>
              <a:gd name="T10" fmla="*/ 91 w 125"/>
              <a:gd name="T11" fmla="*/ 49 h 105"/>
              <a:gd name="T12" fmla="*/ 91 w 125"/>
              <a:gd name="T13" fmla="*/ 41 h 105"/>
              <a:gd name="T14" fmla="*/ 79 w 125"/>
              <a:gd name="T15" fmla="*/ 32 h 105"/>
              <a:gd name="T16" fmla="*/ 79 w 125"/>
              <a:gd name="T17" fmla="*/ 16 h 105"/>
              <a:gd name="T18" fmla="*/ 74 w 125"/>
              <a:gd name="T19" fmla="*/ 10 h 105"/>
              <a:gd name="T20" fmla="*/ 62 w 125"/>
              <a:gd name="T21" fmla="*/ 8 h 105"/>
              <a:gd name="T22" fmla="*/ 52 w 125"/>
              <a:gd name="T23" fmla="*/ 2 h 105"/>
              <a:gd name="T24" fmla="*/ 34 w 125"/>
              <a:gd name="T25" fmla="*/ 2 h 105"/>
              <a:gd name="T26" fmla="*/ 28 w 125"/>
              <a:gd name="T27" fmla="*/ 0 h 105"/>
              <a:gd name="T28" fmla="*/ 0 w 125"/>
              <a:gd name="T29" fmla="*/ 6 h 105"/>
              <a:gd name="T30" fmla="*/ 2 w 125"/>
              <a:gd name="T31" fmla="*/ 8 h 105"/>
              <a:gd name="T32" fmla="*/ 8 w 125"/>
              <a:gd name="T33" fmla="*/ 16 h 105"/>
              <a:gd name="T34" fmla="*/ 18 w 125"/>
              <a:gd name="T35" fmla="*/ 22 h 105"/>
              <a:gd name="T36" fmla="*/ 18 w 125"/>
              <a:gd name="T37" fmla="*/ 51 h 105"/>
              <a:gd name="T38" fmla="*/ 26 w 125"/>
              <a:gd name="T39" fmla="*/ 57 h 105"/>
              <a:gd name="T40" fmla="*/ 44 w 125"/>
              <a:gd name="T41" fmla="*/ 55 h 105"/>
              <a:gd name="T42" fmla="*/ 54 w 125"/>
              <a:gd name="T43" fmla="*/ 65 h 105"/>
              <a:gd name="T44" fmla="*/ 64 w 125"/>
              <a:gd name="T45" fmla="*/ 63 h 105"/>
              <a:gd name="T46" fmla="*/ 74 w 125"/>
              <a:gd name="T47" fmla="*/ 69 h 105"/>
              <a:gd name="T48" fmla="*/ 76 w 125"/>
              <a:gd name="T49" fmla="*/ 67 h 105"/>
              <a:gd name="T50" fmla="*/ 81 w 125"/>
              <a:gd name="T51" fmla="*/ 67 h 105"/>
              <a:gd name="T52" fmla="*/ 87 w 125"/>
              <a:gd name="T53" fmla="*/ 79 h 105"/>
              <a:gd name="T54" fmla="*/ 95 w 125"/>
              <a:gd name="T55" fmla="*/ 81 h 105"/>
              <a:gd name="T56" fmla="*/ 111 w 125"/>
              <a:gd name="T57" fmla="*/ 105 h 105"/>
              <a:gd name="T58" fmla="*/ 119 w 125"/>
              <a:gd name="T59" fmla="*/ 103 h 105"/>
              <a:gd name="T60" fmla="*/ 119 w 125"/>
              <a:gd name="T61" fmla="*/ 95 h 105"/>
              <a:gd name="T62" fmla="*/ 121 w 125"/>
              <a:gd name="T63" fmla="*/ 93 h 105"/>
              <a:gd name="T64" fmla="*/ 117 w 125"/>
              <a:gd name="T65" fmla="*/ 83 h 105"/>
              <a:gd name="T66" fmla="*/ 125 w 125"/>
              <a:gd name="T67"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05">
                <a:moveTo>
                  <a:pt x="125" y="81"/>
                </a:moveTo>
                <a:lnTo>
                  <a:pt x="117" y="73"/>
                </a:lnTo>
                <a:lnTo>
                  <a:pt x="107" y="73"/>
                </a:lnTo>
                <a:lnTo>
                  <a:pt x="93" y="65"/>
                </a:lnTo>
                <a:lnTo>
                  <a:pt x="87" y="55"/>
                </a:lnTo>
                <a:lnTo>
                  <a:pt x="91" y="49"/>
                </a:lnTo>
                <a:lnTo>
                  <a:pt x="91" y="41"/>
                </a:lnTo>
                <a:lnTo>
                  <a:pt x="79" y="32"/>
                </a:lnTo>
                <a:lnTo>
                  <a:pt x="79" y="16"/>
                </a:lnTo>
                <a:lnTo>
                  <a:pt x="74" y="10"/>
                </a:lnTo>
                <a:lnTo>
                  <a:pt x="62" y="8"/>
                </a:lnTo>
                <a:lnTo>
                  <a:pt x="52" y="2"/>
                </a:lnTo>
                <a:lnTo>
                  <a:pt x="34" y="2"/>
                </a:lnTo>
                <a:lnTo>
                  <a:pt x="28" y="0"/>
                </a:lnTo>
                <a:lnTo>
                  <a:pt x="0" y="6"/>
                </a:lnTo>
                <a:lnTo>
                  <a:pt x="2" y="8"/>
                </a:lnTo>
                <a:lnTo>
                  <a:pt x="8" y="16"/>
                </a:lnTo>
                <a:lnTo>
                  <a:pt x="18" y="22"/>
                </a:lnTo>
                <a:lnTo>
                  <a:pt x="18" y="51"/>
                </a:lnTo>
                <a:lnTo>
                  <a:pt x="26" y="57"/>
                </a:lnTo>
                <a:lnTo>
                  <a:pt x="44" y="55"/>
                </a:lnTo>
                <a:lnTo>
                  <a:pt x="54" y="65"/>
                </a:lnTo>
                <a:lnTo>
                  <a:pt x="64" y="63"/>
                </a:lnTo>
                <a:lnTo>
                  <a:pt x="74" y="69"/>
                </a:lnTo>
                <a:lnTo>
                  <a:pt x="76" y="67"/>
                </a:lnTo>
                <a:lnTo>
                  <a:pt x="81" y="67"/>
                </a:lnTo>
                <a:lnTo>
                  <a:pt x="87" y="79"/>
                </a:lnTo>
                <a:lnTo>
                  <a:pt x="95" y="81"/>
                </a:lnTo>
                <a:lnTo>
                  <a:pt x="111" y="105"/>
                </a:lnTo>
                <a:lnTo>
                  <a:pt x="119" y="103"/>
                </a:lnTo>
                <a:lnTo>
                  <a:pt x="119" y="95"/>
                </a:lnTo>
                <a:lnTo>
                  <a:pt x="121" y="93"/>
                </a:lnTo>
                <a:lnTo>
                  <a:pt x="117" y="83"/>
                </a:lnTo>
                <a:lnTo>
                  <a:pt x="125" y="8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202">
            <a:extLst>
              <a:ext uri="{FF2B5EF4-FFF2-40B4-BE49-F238E27FC236}">
                <a16:creationId xmlns:a16="http://schemas.microsoft.com/office/drawing/2014/main" id="{B0A11235-7846-A065-1775-73CD0FFD9EC3}"/>
              </a:ext>
            </a:extLst>
          </p:cNvPr>
          <p:cNvSpPr>
            <a:spLocks/>
          </p:cNvSpPr>
          <p:nvPr/>
        </p:nvSpPr>
        <p:spPr bwMode="auto">
          <a:xfrm>
            <a:off x="23005676" y="7181851"/>
            <a:ext cx="90488" cy="73026"/>
          </a:xfrm>
          <a:custGeom>
            <a:avLst/>
            <a:gdLst>
              <a:gd name="T0" fmla="*/ 41 w 57"/>
              <a:gd name="T1" fmla="*/ 18 h 46"/>
              <a:gd name="T2" fmla="*/ 33 w 57"/>
              <a:gd name="T3" fmla="*/ 16 h 46"/>
              <a:gd name="T4" fmla="*/ 27 w 57"/>
              <a:gd name="T5" fmla="*/ 4 h 46"/>
              <a:gd name="T6" fmla="*/ 22 w 57"/>
              <a:gd name="T7" fmla="*/ 4 h 46"/>
              <a:gd name="T8" fmla="*/ 20 w 57"/>
              <a:gd name="T9" fmla="*/ 6 h 46"/>
              <a:gd name="T10" fmla="*/ 10 w 57"/>
              <a:gd name="T11" fmla="*/ 0 h 46"/>
              <a:gd name="T12" fmla="*/ 0 w 57"/>
              <a:gd name="T13" fmla="*/ 2 h 46"/>
              <a:gd name="T14" fmla="*/ 2 w 57"/>
              <a:gd name="T15" fmla="*/ 4 h 46"/>
              <a:gd name="T16" fmla="*/ 0 w 57"/>
              <a:gd name="T17" fmla="*/ 6 h 46"/>
              <a:gd name="T18" fmla="*/ 4 w 57"/>
              <a:gd name="T19" fmla="*/ 8 h 46"/>
              <a:gd name="T20" fmla="*/ 8 w 57"/>
              <a:gd name="T21" fmla="*/ 12 h 46"/>
              <a:gd name="T22" fmla="*/ 10 w 57"/>
              <a:gd name="T23" fmla="*/ 12 h 46"/>
              <a:gd name="T24" fmla="*/ 14 w 57"/>
              <a:gd name="T25" fmla="*/ 16 h 46"/>
              <a:gd name="T26" fmla="*/ 14 w 57"/>
              <a:gd name="T27" fmla="*/ 20 h 46"/>
              <a:gd name="T28" fmla="*/ 27 w 57"/>
              <a:gd name="T29" fmla="*/ 28 h 46"/>
              <a:gd name="T30" fmla="*/ 29 w 57"/>
              <a:gd name="T31" fmla="*/ 36 h 46"/>
              <a:gd name="T32" fmla="*/ 37 w 57"/>
              <a:gd name="T33" fmla="*/ 40 h 46"/>
              <a:gd name="T34" fmla="*/ 45 w 57"/>
              <a:gd name="T35" fmla="*/ 42 h 46"/>
              <a:gd name="T36" fmla="*/ 55 w 57"/>
              <a:gd name="T37" fmla="*/ 46 h 46"/>
              <a:gd name="T38" fmla="*/ 57 w 57"/>
              <a:gd name="T39" fmla="*/ 42 h 46"/>
              <a:gd name="T40" fmla="*/ 41 w 57"/>
              <a:gd name="T41"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6">
                <a:moveTo>
                  <a:pt x="41" y="18"/>
                </a:moveTo>
                <a:lnTo>
                  <a:pt x="33" y="16"/>
                </a:lnTo>
                <a:lnTo>
                  <a:pt x="27" y="4"/>
                </a:lnTo>
                <a:lnTo>
                  <a:pt x="22" y="4"/>
                </a:lnTo>
                <a:lnTo>
                  <a:pt x="20" y="6"/>
                </a:lnTo>
                <a:lnTo>
                  <a:pt x="10" y="0"/>
                </a:lnTo>
                <a:lnTo>
                  <a:pt x="0" y="2"/>
                </a:lnTo>
                <a:lnTo>
                  <a:pt x="2" y="4"/>
                </a:lnTo>
                <a:lnTo>
                  <a:pt x="0" y="6"/>
                </a:lnTo>
                <a:lnTo>
                  <a:pt x="4" y="8"/>
                </a:lnTo>
                <a:lnTo>
                  <a:pt x="8" y="12"/>
                </a:lnTo>
                <a:lnTo>
                  <a:pt x="10" y="12"/>
                </a:lnTo>
                <a:lnTo>
                  <a:pt x="14" y="16"/>
                </a:lnTo>
                <a:lnTo>
                  <a:pt x="14" y="20"/>
                </a:lnTo>
                <a:lnTo>
                  <a:pt x="27" y="28"/>
                </a:lnTo>
                <a:lnTo>
                  <a:pt x="29" y="36"/>
                </a:lnTo>
                <a:lnTo>
                  <a:pt x="37" y="40"/>
                </a:lnTo>
                <a:lnTo>
                  <a:pt x="45" y="42"/>
                </a:lnTo>
                <a:lnTo>
                  <a:pt x="55" y="46"/>
                </a:lnTo>
                <a:lnTo>
                  <a:pt x="57" y="42"/>
                </a:lnTo>
                <a:lnTo>
                  <a:pt x="41" y="1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203">
            <a:extLst>
              <a:ext uri="{FF2B5EF4-FFF2-40B4-BE49-F238E27FC236}">
                <a16:creationId xmlns:a16="http://schemas.microsoft.com/office/drawing/2014/main" id="{723E0504-DC6A-8985-09C6-2D5B7F590860}"/>
              </a:ext>
            </a:extLst>
          </p:cNvPr>
          <p:cNvSpPr>
            <a:spLocks/>
          </p:cNvSpPr>
          <p:nvPr/>
        </p:nvSpPr>
        <p:spPr bwMode="auto">
          <a:xfrm>
            <a:off x="23005677" y="7034214"/>
            <a:ext cx="285750" cy="244476"/>
          </a:xfrm>
          <a:custGeom>
            <a:avLst/>
            <a:gdLst>
              <a:gd name="T0" fmla="*/ 90 w 91"/>
              <a:gd name="T1" fmla="*/ 30 h 78"/>
              <a:gd name="T2" fmla="*/ 87 w 91"/>
              <a:gd name="T3" fmla="*/ 27 h 78"/>
              <a:gd name="T4" fmla="*/ 72 w 91"/>
              <a:gd name="T5" fmla="*/ 14 h 78"/>
              <a:gd name="T6" fmla="*/ 61 w 91"/>
              <a:gd name="T7" fmla="*/ 0 h 78"/>
              <a:gd name="T8" fmla="*/ 54 w 91"/>
              <a:gd name="T9" fmla="*/ 8 h 78"/>
              <a:gd name="T10" fmla="*/ 50 w 91"/>
              <a:gd name="T11" fmla="*/ 10 h 78"/>
              <a:gd name="T12" fmla="*/ 48 w 91"/>
              <a:gd name="T13" fmla="*/ 13 h 78"/>
              <a:gd name="T14" fmla="*/ 40 w 91"/>
              <a:gd name="T15" fmla="*/ 13 h 78"/>
              <a:gd name="T16" fmla="*/ 38 w 91"/>
              <a:gd name="T17" fmla="*/ 9 h 78"/>
              <a:gd name="T18" fmla="*/ 30 w 91"/>
              <a:gd name="T19" fmla="*/ 2 h 78"/>
              <a:gd name="T20" fmla="*/ 25 w 91"/>
              <a:gd name="T21" fmla="*/ 1 h 78"/>
              <a:gd name="T22" fmla="*/ 23 w 91"/>
              <a:gd name="T23" fmla="*/ 8 h 78"/>
              <a:gd name="T24" fmla="*/ 27 w 91"/>
              <a:gd name="T25" fmla="*/ 10 h 78"/>
              <a:gd name="T26" fmla="*/ 30 w 91"/>
              <a:gd name="T27" fmla="*/ 14 h 78"/>
              <a:gd name="T28" fmla="*/ 29 w 91"/>
              <a:gd name="T29" fmla="*/ 20 h 78"/>
              <a:gd name="T30" fmla="*/ 23 w 91"/>
              <a:gd name="T31" fmla="*/ 17 h 78"/>
              <a:gd name="T32" fmla="*/ 17 w 91"/>
              <a:gd name="T33" fmla="*/ 16 h 78"/>
              <a:gd name="T34" fmla="*/ 7 w 91"/>
              <a:gd name="T35" fmla="*/ 11 h 78"/>
              <a:gd name="T36" fmla="*/ 1 w 91"/>
              <a:gd name="T37" fmla="*/ 13 h 78"/>
              <a:gd name="T38" fmla="*/ 0 w 91"/>
              <a:gd name="T39" fmla="*/ 16 h 78"/>
              <a:gd name="T40" fmla="*/ 4 w 91"/>
              <a:gd name="T41" fmla="*/ 19 h 78"/>
              <a:gd name="T42" fmla="*/ 10 w 91"/>
              <a:gd name="T43" fmla="*/ 20 h 78"/>
              <a:gd name="T44" fmla="*/ 13 w 91"/>
              <a:gd name="T45" fmla="*/ 23 h 78"/>
              <a:gd name="T46" fmla="*/ 13 w 91"/>
              <a:gd name="T47" fmla="*/ 31 h 78"/>
              <a:gd name="T48" fmla="*/ 19 w 91"/>
              <a:gd name="T49" fmla="*/ 36 h 78"/>
              <a:gd name="T50" fmla="*/ 19 w 91"/>
              <a:gd name="T51" fmla="*/ 40 h 78"/>
              <a:gd name="T52" fmla="*/ 17 w 91"/>
              <a:gd name="T53" fmla="*/ 43 h 78"/>
              <a:gd name="T54" fmla="*/ 20 w 91"/>
              <a:gd name="T55" fmla="*/ 48 h 78"/>
              <a:gd name="T56" fmla="*/ 27 w 91"/>
              <a:gd name="T57" fmla="*/ 52 h 78"/>
              <a:gd name="T58" fmla="*/ 32 w 91"/>
              <a:gd name="T59" fmla="*/ 52 h 78"/>
              <a:gd name="T60" fmla="*/ 36 w 91"/>
              <a:gd name="T61" fmla="*/ 56 h 78"/>
              <a:gd name="T62" fmla="*/ 32 w 91"/>
              <a:gd name="T63" fmla="*/ 57 h 78"/>
              <a:gd name="T64" fmla="*/ 34 w 91"/>
              <a:gd name="T65" fmla="*/ 62 h 78"/>
              <a:gd name="T66" fmla="*/ 33 w 91"/>
              <a:gd name="T67" fmla="*/ 63 h 78"/>
              <a:gd name="T68" fmla="*/ 33 w 91"/>
              <a:gd name="T69" fmla="*/ 66 h 78"/>
              <a:gd name="T70" fmla="*/ 35 w 91"/>
              <a:gd name="T71" fmla="*/ 68 h 78"/>
              <a:gd name="T72" fmla="*/ 38 w 91"/>
              <a:gd name="T73" fmla="*/ 66 h 78"/>
              <a:gd name="T74" fmla="*/ 41 w 91"/>
              <a:gd name="T75" fmla="*/ 63 h 78"/>
              <a:gd name="T76" fmla="*/ 46 w 91"/>
              <a:gd name="T77" fmla="*/ 58 h 78"/>
              <a:gd name="T78" fmla="*/ 49 w 91"/>
              <a:gd name="T79" fmla="*/ 55 h 78"/>
              <a:gd name="T80" fmla="*/ 52 w 91"/>
              <a:gd name="T81" fmla="*/ 54 h 78"/>
              <a:gd name="T82" fmla="*/ 55 w 91"/>
              <a:gd name="T83" fmla="*/ 52 h 78"/>
              <a:gd name="T84" fmla="*/ 57 w 91"/>
              <a:gd name="T85" fmla="*/ 52 h 78"/>
              <a:gd name="T86" fmla="*/ 59 w 91"/>
              <a:gd name="T87" fmla="*/ 54 h 78"/>
              <a:gd name="T88" fmla="*/ 62 w 91"/>
              <a:gd name="T89" fmla="*/ 58 h 78"/>
              <a:gd name="T90" fmla="*/ 60 w 91"/>
              <a:gd name="T91" fmla="*/ 60 h 78"/>
              <a:gd name="T92" fmla="*/ 61 w 91"/>
              <a:gd name="T93" fmla="*/ 62 h 78"/>
              <a:gd name="T94" fmla="*/ 65 w 91"/>
              <a:gd name="T95" fmla="*/ 64 h 78"/>
              <a:gd name="T96" fmla="*/ 60 w 91"/>
              <a:gd name="T97" fmla="*/ 67 h 78"/>
              <a:gd name="T98" fmla="*/ 66 w 91"/>
              <a:gd name="T99" fmla="*/ 75 h 78"/>
              <a:gd name="T100" fmla="*/ 69 w 91"/>
              <a:gd name="T101" fmla="*/ 76 h 78"/>
              <a:gd name="T102" fmla="*/ 72 w 91"/>
              <a:gd name="T103" fmla="*/ 78 h 78"/>
              <a:gd name="T104" fmla="*/ 75 w 91"/>
              <a:gd name="T105" fmla="*/ 77 h 78"/>
              <a:gd name="T106" fmla="*/ 76 w 91"/>
              <a:gd name="T107" fmla="*/ 62 h 78"/>
              <a:gd name="T108" fmla="*/ 80 w 91"/>
              <a:gd name="T109" fmla="*/ 48 h 78"/>
              <a:gd name="T110" fmla="*/ 90 w 91"/>
              <a:gd name="T111" fmla="*/ 33 h 78"/>
              <a:gd name="T112" fmla="*/ 90 w 91"/>
              <a:gd name="T113"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 h="78">
                <a:moveTo>
                  <a:pt x="90" y="30"/>
                </a:moveTo>
                <a:cubicBezTo>
                  <a:pt x="89" y="29"/>
                  <a:pt x="88" y="28"/>
                  <a:pt x="87" y="27"/>
                </a:cubicBezTo>
                <a:cubicBezTo>
                  <a:pt x="80" y="25"/>
                  <a:pt x="74" y="20"/>
                  <a:pt x="72" y="14"/>
                </a:cubicBezTo>
                <a:cubicBezTo>
                  <a:pt x="69" y="8"/>
                  <a:pt x="65" y="4"/>
                  <a:pt x="61" y="0"/>
                </a:cubicBezTo>
                <a:cubicBezTo>
                  <a:pt x="54" y="8"/>
                  <a:pt x="54" y="8"/>
                  <a:pt x="54" y="8"/>
                </a:cubicBezTo>
                <a:cubicBezTo>
                  <a:pt x="50" y="10"/>
                  <a:pt x="50" y="10"/>
                  <a:pt x="50" y="10"/>
                </a:cubicBezTo>
                <a:cubicBezTo>
                  <a:pt x="48" y="13"/>
                  <a:pt x="48" y="13"/>
                  <a:pt x="48" y="13"/>
                </a:cubicBezTo>
                <a:cubicBezTo>
                  <a:pt x="40" y="13"/>
                  <a:pt x="40" y="13"/>
                  <a:pt x="40" y="13"/>
                </a:cubicBezTo>
                <a:cubicBezTo>
                  <a:pt x="38" y="9"/>
                  <a:pt x="38" y="9"/>
                  <a:pt x="38" y="9"/>
                </a:cubicBezTo>
                <a:cubicBezTo>
                  <a:pt x="30" y="2"/>
                  <a:pt x="30" y="2"/>
                  <a:pt x="30" y="2"/>
                </a:cubicBezTo>
                <a:cubicBezTo>
                  <a:pt x="25" y="1"/>
                  <a:pt x="25" y="1"/>
                  <a:pt x="25" y="1"/>
                </a:cubicBezTo>
                <a:cubicBezTo>
                  <a:pt x="23" y="8"/>
                  <a:pt x="23" y="8"/>
                  <a:pt x="23" y="8"/>
                </a:cubicBezTo>
                <a:cubicBezTo>
                  <a:pt x="27" y="10"/>
                  <a:pt x="27" y="10"/>
                  <a:pt x="27" y="10"/>
                </a:cubicBezTo>
                <a:cubicBezTo>
                  <a:pt x="30" y="14"/>
                  <a:pt x="30" y="14"/>
                  <a:pt x="30" y="14"/>
                </a:cubicBezTo>
                <a:cubicBezTo>
                  <a:pt x="29" y="20"/>
                  <a:pt x="29" y="20"/>
                  <a:pt x="29" y="20"/>
                </a:cubicBezTo>
                <a:cubicBezTo>
                  <a:pt x="23" y="17"/>
                  <a:pt x="23" y="17"/>
                  <a:pt x="23" y="17"/>
                </a:cubicBezTo>
                <a:cubicBezTo>
                  <a:pt x="17" y="16"/>
                  <a:pt x="17" y="16"/>
                  <a:pt x="17" y="16"/>
                </a:cubicBezTo>
                <a:cubicBezTo>
                  <a:pt x="7" y="11"/>
                  <a:pt x="7" y="11"/>
                  <a:pt x="7" y="11"/>
                </a:cubicBezTo>
                <a:cubicBezTo>
                  <a:pt x="1" y="13"/>
                  <a:pt x="1" y="13"/>
                  <a:pt x="1" y="13"/>
                </a:cubicBezTo>
                <a:cubicBezTo>
                  <a:pt x="0" y="16"/>
                  <a:pt x="0" y="16"/>
                  <a:pt x="0" y="16"/>
                </a:cubicBezTo>
                <a:cubicBezTo>
                  <a:pt x="4" y="19"/>
                  <a:pt x="4" y="19"/>
                  <a:pt x="4" y="19"/>
                </a:cubicBezTo>
                <a:cubicBezTo>
                  <a:pt x="10" y="20"/>
                  <a:pt x="10" y="20"/>
                  <a:pt x="10" y="20"/>
                </a:cubicBezTo>
                <a:cubicBezTo>
                  <a:pt x="13" y="23"/>
                  <a:pt x="13" y="23"/>
                  <a:pt x="13" y="23"/>
                </a:cubicBezTo>
                <a:cubicBezTo>
                  <a:pt x="13" y="31"/>
                  <a:pt x="13" y="31"/>
                  <a:pt x="13" y="31"/>
                </a:cubicBezTo>
                <a:cubicBezTo>
                  <a:pt x="19" y="36"/>
                  <a:pt x="19" y="36"/>
                  <a:pt x="19" y="36"/>
                </a:cubicBezTo>
                <a:cubicBezTo>
                  <a:pt x="19" y="40"/>
                  <a:pt x="19" y="40"/>
                  <a:pt x="19" y="40"/>
                </a:cubicBezTo>
                <a:cubicBezTo>
                  <a:pt x="17" y="43"/>
                  <a:pt x="17" y="43"/>
                  <a:pt x="17" y="43"/>
                </a:cubicBezTo>
                <a:cubicBezTo>
                  <a:pt x="20" y="48"/>
                  <a:pt x="20" y="48"/>
                  <a:pt x="20" y="48"/>
                </a:cubicBezTo>
                <a:cubicBezTo>
                  <a:pt x="27" y="52"/>
                  <a:pt x="27" y="52"/>
                  <a:pt x="27" y="52"/>
                </a:cubicBezTo>
                <a:cubicBezTo>
                  <a:pt x="32" y="52"/>
                  <a:pt x="32" y="52"/>
                  <a:pt x="32" y="52"/>
                </a:cubicBezTo>
                <a:cubicBezTo>
                  <a:pt x="36" y="56"/>
                  <a:pt x="36" y="56"/>
                  <a:pt x="36" y="56"/>
                </a:cubicBezTo>
                <a:cubicBezTo>
                  <a:pt x="32" y="57"/>
                  <a:pt x="32" y="57"/>
                  <a:pt x="32" y="57"/>
                </a:cubicBezTo>
                <a:cubicBezTo>
                  <a:pt x="34" y="62"/>
                  <a:pt x="34" y="62"/>
                  <a:pt x="34" y="62"/>
                </a:cubicBezTo>
                <a:cubicBezTo>
                  <a:pt x="33" y="63"/>
                  <a:pt x="33" y="63"/>
                  <a:pt x="33" y="63"/>
                </a:cubicBezTo>
                <a:cubicBezTo>
                  <a:pt x="33" y="66"/>
                  <a:pt x="33" y="66"/>
                  <a:pt x="33" y="66"/>
                </a:cubicBezTo>
                <a:cubicBezTo>
                  <a:pt x="35" y="68"/>
                  <a:pt x="35" y="68"/>
                  <a:pt x="35" y="68"/>
                </a:cubicBezTo>
                <a:cubicBezTo>
                  <a:pt x="38" y="66"/>
                  <a:pt x="38" y="66"/>
                  <a:pt x="38" y="66"/>
                </a:cubicBezTo>
                <a:cubicBezTo>
                  <a:pt x="41" y="63"/>
                  <a:pt x="41" y="63"/>
                  <a:pt x="41" y="63"/>
                </a:cubicBezTo>
                <a:cubicBezTo>
                  <a:pt x="46" y="58"/>
                  <a:pt x="46" y="58"/>
                  <a:pt x="46" y="58"/>
                </a:cubicBezTo>
                <a:cubicBezTo>
                  <a:pt x="49" y="55"/>
                  <a:pt x="49" y="55"/>
                  <a:pt x="49" y="55"/>
                </a:cubicBezTo>
                <a:cubicBezTo>
                  <a:pt x="49" y="55"/>
                  <a:pt x="51" y="54"/>
                  <a:pt x="52" y="54"/>
                </a:cubicBezTo>
                <a:cubicBezTo>
                  <a:pt x="52" y="54"/>
                  <a:pt x="55" y="52"/>
                  <a:pt x="55" y="52"/>
                </a:cubicBezTo>
                <a:cubicBezTo>
                  <a:pt x="57" y="52"/>
                  <a:pt x="57" y="52"/>
                  <a:pt x="57" y="52"/>
                </a:cubicBezTo>
                <a:cubicBezTo>
                  <a:pt x="59" y="54"/>
                  <a:pt x="59" y="54"/>
                  <a:pt x="59" y="54"/>
                </a:cubicBezTo>
                <a:cubicBezTo>
                  <a:pt x="62" y="58"/>
                  <a:pt x="62" y="58"/>
                  <a:pt x="62" y="58"/>
                </a:cubicBezTo>
                <a:cubicBezTo>
                  <a:pt x="60" y="60"/>
                  <a:pt x="60" y="60"/>
                  <a:pt x="60" y="60"/>
                </a:cubicBezTo>
                <a:cubicBezTo>
                  <a:pt x="61" y="62"/>
                  <a:pt x="61" y="62"/>
                  <a:pt x="61" y="62"/>
                </a:cubicBezTo>
                <a:cubicBezTo>
                  <a:pt x="65" y="64"/>
                  <a:pt x="65" y="64"/>
                  <a:pt x="65" y="64"/>
                </a:cubicBezTo>
                <a:cubicBezTo>
                  <a:pt x="60" y="67"/>
                  <a:pt x="60" y="67"/>
                  <a:pt x="60" y="67"/>
                </a:cubicBezTo>
                <a:cubicBezTo>
                  <a:pt x="66" y="75"/>
                  <a:pt x="66" y="75"/>
                  <a:pt x="66" y="75"/>
                </a:cubicBezTo>
                <a:cubicBezTo>
                  <a:pt x="69" y="76"/>
                  <a:pt x="69" y="76"/>
                  <a:pt x="69" y="76"/>
                </a:cubicBezTo>
                <a:cubicBezTo>
                  <a:pt x="72" y="78"/>
                  <a:pt x="72" y="78"/>
                  <a:pt x="72" y="78"/>
                </a:cubicBezTo>
                <a:cubicBezTo>
                  <a:pt x="75" y="77"/>
                  <a:pt x="75" y="77"/>
                  <a:pt x="75" y="77"/>
                </a:cubicBezTo>
                <a:cubicBezTo>
                  <a:pt x="74" y="72"/>
                  <a:pt x="74" y="67"/>
                  <a:pt x="76" y="62"/>
                </a:cubicBezTo>
                <a:cubicBezTo>
                  <a:pt x="78" y="58"/>
                  <a:pt x="80" y="53"/>
                  <a:pt x="80" y="48"/>
                </a:cubicBezTo>
                <a:cubicBezTo>
                  <a:pt x="81" y="41"/>
                  <a:pt x="85" y="37"/>
                  <a:pt x="90" y="33"/>
                </a:cubicBezTo>
                <a:cubicBezTo>
                  <a:pt x="91" y="33"/>
                  <a:pt x="91" y="31"/>
                  <a:pt x="90" y="3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204">
            <a:extLst>
              <a:ext uri="{FF2B5EF4-FFF2-40B4-BE49-F238E27FC236}">
                <a16:creationId xmlns:a16="http://schemas.microsoft.com/office/drawing/2014/main" id="{12261911-F3D7-E53A-945C-878C8418CF24}"/>
              </a:ext>
            </a:extLst>
          </p:cNvPr>
          <p:cNvSpPr>
            <a:spLocks/>
          </p:cNvSpPr>
          <p:nvPr/>
        </p:nvSpPr>
        <p:spPr bwMode="auto">
          <a:xfrm>
            <a:off x="22396077" y="7473950"/>
            <a:ext cx="107950" cy="63500"/>
          </a:xfrm>
          <a:custGeom>
            <a:avLst/>
            <a:gdLst>
              <a:gd name="T0" fmla="*/ 13 w 34"/>
              <a:gd name="T1" fmla="*/ 19 h 20"/>
              <a:gd name="T2" fmla="*/ 25 w 34"/>
              <a:gd name="T3" fmla="*/ 15 h 20"/>
              <a:gd name="T4" fmla="*/ 34 w 34"/>
              <a:gd name="T5" fmla="*/ 1 h 20"/>
              <a:gd name="T6" fmla="*/ 32 w 34"/>
              <a:gd name="T7" fmla="*/ 0 h 20"/>
              <a:gd name="T8" fmla="*/ 16 w 34"/>
              <a:gd name="T9" fmla="*/ 2 h 20"/>
              <a:gd name="T10" fmla="*/ 3 w 34"/>
              <a:gd name="T11" fmla="*/ 8 h 20"/>
              <a:gd name="T12" fmla="*/ 2 w 34"/>
              <a:gd name="T13" fmla="*/ 15 h 20"/>
              <a:gd name="T14" fmla="*/ 13 w 34"/>
              <a:gd name="T15" fmla="*/ 1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13" y="19"/>
                </a:moveTo>
                <a:cubicBezTo>
                  <a:pt x="17" y="18"/>
                  <a:pt x="21" y="16"/>
                  <a:pt x="25" y="15"/>
                </a:cubicBezTo>
                <a:cubicBezTo>
                  <a:pt x="30" y="12"/>
                  <a:pt x="32" y="6"/>
                  <a:pt x="34" y="1"/>
                </a:cubicBezTo>
                <a:cubicBezTo>
                  <a:pt x="33" y="1"/>
                  <a:pt x="33" y="0"/>
                  <a:pt x="32" y="0"/>
                </a:cubicBezTo>
                <a:cubicBezTo>
                  <a:pt x="27" y="1"/>
                  <a:pt x="21" y="1"/>
                  <a:pt x="16" y="2"/>
                </a:cubicBezTo>
                <a:cubicBezTo>
                  <a:pt x="11" y="3"/>
                  <a:pt x="7" y="5"/>
                  <a:pt x="3" y="8"/>
                </a:cubicBezTo>
                <a:cubicBezTo>
                  <a:pt x="1" y="9"/>
                  <a:pt x="0" y="13"/>
                  <a:pt x="2" y="15"/>
                </a:cubicBezTo>
                <a:cubicBezTo>
                  <a:pt x="5" y="19"/>
                  <a:pt x="9" y="20"/>
                  <a:pt x="13" y="1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206">
            <a:extLst>
              <a:ext uri="{FF2B5EF4-FFF2-40B4-BE49-F238E27FC236}">
                <a16:creationId xmlns:a16="http://schemas.microsoft.com/office/drawing/2014/main" id="{DAFB6E51-575E-D8C3-12E3-FB62B44DDDD0}"/>
              </a:ext>
            </a:extLst>
          </p:cNvPr>
          <p:cNvSpPr>
            <a:spLocks/>
          </p:cNvSpPr>
          <p:nvPr/>
        </p:nvSpPr>
        <p:spPr bwMode="auto">
          <a:xfrm>
            <a:off x="22575462" y="7364415"/>
            <a:ext cx="334964" cy="298450"/>
          </a:xfrm>
          <a:custGeom>
            <a:avLst/>
            <a:gdLst>
              <a:gd name="T0" fmla="*/ 96 w 107"/>
              <a:gd name="T1" fmla="*/ 2 h 95"/>
              <a:gd name="T2" fmla="*/ 82 w 107"/>
              <a:gd name="T3" fmla="*/ 1 h 95"/>
              <a:gd name="T4" fmla="*/ 71 w 107"/>
              <a:gd name="T5" fmla="*/ 4 h 95"/>
              <a:gd name="T6" fmla="*/ 62 w 107"/>
              <a:gd name="T7" fmla="*/ 9 h 95"/>
              <a:gd name="T8" fmla="*/ 52 w 107"/>
              <a:gd name="T9" fmla="*/ 8 h 95"/>
              <a:gd name="T10" fmla="*/ 46 w 107"/>
              <a:gd name="T11" fmla="*/ 5 h 95"/>
              <a:gd name="T12" fmla="*/ 23 w 107"/>
              <a:gd name="T13" fmla="*/ 11 h 95"/>
              <a:gd name="T14" fmla="*/ 15 w 107"/>
              <a:gd name="T15" fmla="*/ 9 h 95"/>
              <a:gd name="T16" fmla="*/ 15 w 107"/>
              <a:gd name="T17" fmla="*/ 19 h 95"/>
              <a:gd name="T18" fmla="*/ 13 w 107"/>
              <a:gd name="T19" fmla="*/ 19 h 95"/>
              <a:gd name="T20" fmla="*/ 13 w 107"/>
              <a:gd name="T21" fmla="*/ 23 h 95"/>
              <a:gd name="T22" fmla="*/ 6 w 107"/>
              <a:gd name="T23" fmla="*/ 25 h 95"/>
              <a:gd name="T24" fmla="*/ 0 w 107"/>
              <a:gd name="T25" fmla="*/ 25 h 95"/>
              <a:gd name="T26" fmla="*/ 1 w 107"/>
              <a:gd name="T27" fmla="*/ 35 h 95"/>
              <a:gd name="T28" fmla="*/ 1 w 107"/>
              <a:gd name="T29" fmla="*/ 52 h 95"/>
              <a:gd name="T30" fmla="*/ 11 w 107"/>
              <a:gd name="T31" fmla="*/ 53 h 95"/>
              <a:gd name="T32" fmla="*/ 13 w 107"/>
              <a:gd name="T33" fmla="*/ 56 h 95"/>
              <a:gd name="T34" fmla="*/ 15 w 107"/>
              <a:gd name="T35" fmla="*/ 57 h 95"/>
              <a:gd name="T36" fmla="*/ 15 w 107"/>
              <a:gd name="T37" fmla="*/ 61 h 95"/>
              <a:gd name="T38" fmla="*/ 16 w 107"/>
              <a:gd name="T39" fmla="*/ 64 h 95"/>
              <a:gd name="T40" fmla="*/ 15 w 107"/>
              <a:gd name="T41" fmla="*/ 66 h 95"/>
              <a:gd name="T42" fmla="*/ 13 w 107"/>
              <a:gd name="T43" fmla="*/ 66 h 95"/>
              <a:gd name="T44" fmla="*/ 9 w 107"/>
              <a:gd name="T45" fmla="*/ 67 h 95"/>
              <a:gd name="T46" fmla="*/ 6 w 107"/>
              <a:gd name="T47" fmla="*/ 77 h 95"/>
              <a:gd name="T48" fmla="*/ 8 w 107"/>
              <a:gd name="T49" fmla="*/ 80 h 95"/>
              <a:gd name="T50" fmla="*/ 9 w 107"/>
              <a:gd name="T51" fmla="*/ 86 h 95"/>
              <a:gd name="T52" fmla="*/ 8 w 107"/>
              <a:gd name="T53" fmla="*/ 89 h 95"/>
              <a:gd name="T54" fmla="*/ 14 w 107"/>
              <a:gd name="T55" fmla="*/ 91 h 95"/>
              <a:gd name="T56" fmla="*/ 18 w 107"/>
              <a:gd name="T57" fmla="*/ 94 h 95"/>
              <a:gd name="T58" fmla="*/ 22 w 107"/>
              <a:gd name="T59" fmla="*/ 95 h 95"/>
              <a:gd name="T60" fmla="*/ 56 w 107"/>
              <a:gd name="T61" fmla="*/ 74 h 95"/>
              <a:gd name="T62" fmla="*/ 87 w 107"/>
              <a:gd name="T63" fmla="*/ 52 h 95"/>
              <a:gd name="T64" fmla="*/ 91 w 107"/>
              <a:gd name="T65" fmla="*/ 46 h 95"/>
              <a:gd name="T66" fmla="*/ 91 w 107"/>
              <a:gd name="T67" fmla="*/ 42 h 95"/>
              <a:gd name="T68" fmla="*/ 91 w 107"/>
              <a:gd name="T69" fmla="*/ 39 h 95"/>
              <a:gd name="T70" fmla="*/ 93 w 107"/>
              <a:gd name="T71" fmla="*/ 32 h 95"/>
              <a:gd name="T72" fmla="*/ 93 w 107"/>
              <a:gd name="T73" fmla="*/ 28 h 95"/>
              <a:gd name="T74" fmla="*/ 90 w 107"/>
              <a:gd name="T75" fmla="*/ 20 h 95"/>
              <a:gd name="T76" fmla="*/ 90 w 107"/>
              <a:gd name="T77" fmla="*/ 16 h 95"/>
              <a:gd name="T78" fmla="*/ 93 w 107"/>
              <a:gd name="T79" fmla="*/ 9 h 95"/>
              <a:gd name="T80" fmla="*/ 100 w 107"/>
              <a:gd name="T81" fmla="*/ 8 h 95"/>
              <a:gd name="T82" fmla="*/ 103 w 107"/>
              <a:gd name="T83" fmla="*/ 4 h 95"/>
              <a:gd name="T84" fmla="*/ 105 w 107"/>
              <a:gd name="T85" fmla="*/ 5 h 95"/>
              <a:gd name="T86" fmla="*/ 107 w 107"/>
              <a:gd name="T87" fmla="*/ 0 h 95"/>
              <a:gd name="T88" fmla="*/ 96 w 107"/>
              <a:gd name="T8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95">
                <a:moveTo>
                  <a:pt x="96" y="2"/>
                </a:moveTo>
                <a:cubicBezTo>
                  <a:pt x="82" y="1"/>
                  <a:pt x="82" y="1"/>
                  <a:pt x="82" y="1"/>
                </a:cubicBezTo>
                <a:cubicBezTo>
                  <a:pt x="71" y="4"/>
                  <a:pt x="71" y="4"/>
                  <a:pt x="71" y="4"/>
                </a:cubicBezTo>
                <a:cubicBezTo>
                  <a:pt x="62" y="9"/>
                  <a:pt x="62" y="9"/>
                  <a:pt x="62" y="9"/>
                </a:cubicBezTo>
                <a:cubicBezTo>
                  <a:pt x="52" y="8"/>
                  <a:pt x="52" y="8"/>
                  <a:pt x="52" y="8"/>
                </a:cubicBezTo>
                <a:cubicBezTo>
                  <a:pt x="46" y="5"/>
                  <a:pt x="46" y="5"/>
                  <a:pt x="46" y="5"/>
                </a:cubicBezTo>
                <a:cubicBezTo>
                  <a:pt x="23" y="11"/>
                  <a:pt x="23" y="11"/>
                  <a:pt x="23" y="11"/>
                </a:cubicBezTo>
                <a:cubicBezTo>
                  <a:pt x="15" y="9"/>
                  <a:pt x="15" y="9"/>
                  <a:pt x="15" y="9"/>
                </a:cubicBezTo>
                <a:cubicBezTo>
                  <a:pt x="15" y="19"/>
                  <a:pt x="15" y="19"/>
                  <a:pt x="15" y="19"/>
                </a:cubicBezTo>
                <a:cubicBezTo>
                  <a:pt x="13" y="19"/>
                  <a:pt x="13" y="19"/>
                  <a:pt x="13" y="19"/>
                </a:cubicBezTo>
                <a:cubicBezTo>
                  <a:pt x="13" y="23"/>
                  <a:pt x="13" y="23"/>
                  <a:pt x="13" y="23"/>
                </a:cubicBezTo>
                <a:cubicBezTo>
                  <a:pt x="6" y="25"/>
                  <a:pt x="6" y="25"/>
                  <a:pt x="6" y="25"/>
                </a:cubicBezTo>
                <a:cubicBezTo>
                  <a:pt x="0" y="25"/>
                  <a:pt x="0" y="25"/>
                  <a:pt x="0" y="25"/>
                </a:cubicBezTo>
                <a:cubicBezTo>
                  <a:pt x="0" y="28"/>
                  <a:pt x="0" y="32"/>
                  <a:pt x="1" y="35"/>
                </a:cubicBezTo>
                <a:cubicBezTo>
                  <a:pt x="2" y="41"/>
                  <a:pt x="2" y="46"/>
                  <a:pt x="1" y="52"/>
                </a:cubicBezTo>
                <a:cubicBezTo>
                  <a:pt x="11" y="53"/>
                  <a:pt x="11" y="53"/>
                  <a:pt x="11" y="53"/>
                </a:cubicBezTo>
                <a:cubicBezTo>
                  <a:pt x="13" y="56"/>
                  <a:pt x="13" y="56"/>
                  <a:pt x="13" y="56"/>
                </a:cubicBezTo>
                <a:cubicBezTo>
                  <a:pt x="15" y="57"/>
                  <a:pt x="15" y="57"/>
                  <a:pt x="15" y="57"/>
                </a:cubicBezTo>
                <a:cubicBezTo>
                  <a:pt x="15" y="61"/>
                  <a:pt x="15" y="61"/>
                  <a:pt x="15" y="61"/>
                </a:cubicBezTo>
                <a:cubicBezTo>
                  <a:pt x="16" y="64"/>
                  <a:pt x="16" y="64"/>
                  <a:pt x="16" y="64"/>
                </a:cubicBezTo>
                <a:cubicBezTo>
                  <a:pt x="15" y="66"/>
                  <a:pt x="15" y="66"/>
                  <a:pt x="15" y="66"/>
                </a:cubicBezTo>
                <a:cubicBezTo>
                  <a:pt x="13" y="66"/>
                  <a:pt x="13" y="66"/>
                  <a:pt x="13" y="66"/>
                </a:cubicBezTo>
                <a:cubicBezTo>
                  <a:pt x="9" y="67"/>
                  <a:pt x="9" y="67"/>
                  <a:pt x="9" y="67"/>
                </a:cubicBezTo>
                <a:cubicBezTo>
                  <a:pt x="6" y="77"/>
                  <a:pt x="6" y="77"/>
                  <a:pt x="6" y="77"/>
                </a:cubicBezTo>
                <a:cubicBezTo>
                  <a:pt x="8" y="80"/>
                  <a:pt x="8" y="80"/>
                  <a:pt x="8" y="80"/>
                </a:cubicBezTo>
                <a:cubicBezTo>
                  <a:pt x="9" y="86"/>
                  <a:pt x="9" y="86"/>
                  <a:pt x="9" y="86"/>
                </a:cubicBezTo>
                <a:cubicBezTo>
                  <a:pt x="8" y="89"/>
                  <a:pt x="8" y="89"/>
                  <a:pt x="8" y="89"/>
                </a:cubicBezTo>
                <a:cubicBezTo>
                  <a:pt x="14" y="91"/>
                  <a:pt x="14" y="91"/>
                  <a:pt x="14" y="91"/>
                </a:cubicBezTo>
                <a:cubicBezTo>
                  <a:pt x="18" y="94"/>
                  <a:pt x="18" y="94"/>
                  <a:pt x="18" y="94"/>
                </a:cubicBezTo>
                <a:cubicBezTo>
                  <a:pt x="22" y="95"/>
                  <a:pt x="22" y="95"/>
                  <a:pt x="22" y="95"/>
                </a:cubicBezTo>
                <a:cubicBezTo>
                  <a:pt x="56" y="74"/>
                  <a:pt x="56" y="74"/>
                  <a:pt x="56" y="74"/>
                </a:cubicBezTo>
                <a:cubicBezTo>
                  <a:pt x="87" y="52"/>
                  <a:pt x="87" y="52"/>
                  <a:pt x="87" y="52"/>
                </a:cubicBezTo>
                <a:cubicBezTo>
                  <a:pt x="91" y="46"/>
                  <a:pt x="91" y="46"/>
                  <a:pt x="91" y="46"/>
                </a:cubicBezTo>
                <a:cubicBezTo>
                  <a:pt x="91" y="42"/>
                  <a:pt x="91" y="42"/>
                  <a:pt x="91" y="42"/>
                </a:cubicBezTo>
                <a:cubicBezTo>
                  <a:pt x="91" y="39"/>
                  <a:pt x="91" y="39"/>
                  <a:pt x="91" y="39"/>
                </a:cubicBezTo>
                <a:cubicBezTo>
                  <a:pt x="93" y="32"/>
                  <a:pt x="93" y="32"/>
                  <a:pt x="93" y="32"/>
                </a:cubicBezTo>
                <a:cubicBezTo>
                  <a:pt x="93" y="28"/>
                  <a:pt x="93" y="28"/>
                  <a:pt x="93" y="28"/>
                </a:cubicBezTo>
                <a:cubicBezTo>
                  <a:pt x="90" y="20"/>
                  <a:pt x="90" y="20"/>
                  <a:pt x="90" y="20"/>
                </a:cubicBezTo>
                <a:cubicBezTo>
                  <a:pt x="90" y="16"/>
                  <a:pt x="90" y="16"/>
                  <a:pt x="90" y="16"/>
                </a:cubicBezTo>
                <a:cubicBezTo>
                  <a:pt x="93" y="9"/>
                  <a:pt x="93" y="9"/>
                  <a:pt x="93" y="9"/>
                </a:cubicBezTo>
                <a:cubicBezTo>
                  <a:pt x="100" y="8"/>
                  <a:pt x="100" y="8"/>
                  <a:pt x="100" y="8"/>
                </a:cubicBezTo>
                <a:cubicBezTo>
                  <a:pt x="103" y="4"/>
                  <a:pt x="103" y="4"/>
                  <a:pt x="103" y="4"/>
                </a:cubicBezTo>
                <a:cubicBezTo>
                  <a:pt x="105" y="5"/>
                  <a:pt x="105" y="5"/>
                  <a:pt x="105" y="5"/>
                </a:cubicBezTo>
                <a:cubicBezTo>
                  <a:pt x="107" y="0"/>
                  <a:pt x="107" y="0"/>
                  <a:pt x="107" y="0"/>
                </a:cubicBezTo>
                <a:lnTo>
                  <a:pt x="96" y="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207">
            <a:extLst>
              <a:ext uri="{FF2B5EF4-FFF2-40B4-BE49-F238E27FC236}">
                <a16:creationId xmlns:a16="http://schemas.microsoft.com/office/drawing/2014/main" id="{87F25997-B27F-437E-B965-B7752F4C4E12}"/>
              </a:ext>
            </a:extLst>
          </p:cNvPr>
          <p:cNvSpPr>
            <a:spLocks/>
          </p:cNvSpPr>
          <p:nvPr/>
        </p:nvSpPr>
        <p:spPr bwMode="auto">
          <a:xfrm>
            <a:off x="22550062" y="7527927"/>
            <a:ext cx="76200" cy="87314"/>
          </a:xfrm>
          <a:custGeom>
            <a:avLst/>
            <a:gdLst>
              <a:gd name="T0" fmla="*/ 21 w 24"/>
              <a:gd name="T1" fmla="*/ 14 h 28"/>
              <a:gd name="T2" fmla="*/ 23 w 24"/>
              <a:gd name="T3" fmla="*/ 14 h 28"/>
              <a:gd name="T4" fmla="*/ 24 w 24"/>
              <a:gd name="T5" fmla="*/ 12 h 28"/>
              <a:gd name="T6" fmla="*/ 23 w 24"/>
              <a:gd name="T7" fmla="*/ 9 h 28"/>
              <a:gd name="T8" fmla="*/ 23 w 24"/>
              <a:gd name="T9" fmla="*/ 5 h 28"/>
              <a:gd name="T10" fmla="*/ 21 w 24"/>
              <a:gd name="T11" fmla="*/ 4 h 28"/>
              <a:gd name="T12" fmla="*/ 19 w 24"/>
              <a:gd name="T13" fmla="*/ 1 h 28"/>
              <a:gd name="T14" fmla="*/ 19 w 24"/>
              <a:gd name="T15" fmla="*/ 1 h 28"/>
              <a:gd name="T16" fmla="*/ 9 w 24"/>
              <a:gd name="T17" fmla="*/ 0 h 28"/>
              <a:gd name="T18" fmla="*/ 8 w 24"/>
              <a:gd name="T19" fmla="*/ 4 h 28"/>
              <a:gd name="T20" fmla="*/ 3 w 24"/>
              <a:gd name="T21" fmla="*/ 20 h 28"/>
              <a:gd name="T22" fmla="*/ 0 w 24"/>
              <a:gd name="T23" fmla="*/ 28 h 28"/>
              <a:gd name="T24" fmla="*/ 9 w 24"/>
              <a:gd name="T25" fmla="*/ 28 h 28"/>
              <a:gd name="T26" fmla="*/ 11 w 24"/>
              <a:gd name="T27" fmla="*/ 25 h 28"/>
              <a:gd name="T28" fmla="*/ 14 w 24"/>
              <a:gd name="T29" fmla="*/ 25 h 28"/>
              <a:gd name="T30" fmla="*/ 17 w 24"/>
              <a:gd name="T31" fmla="*/ 15 h 28"/>
              <a:gd name="T32" fmla="*/ 21 w 24"/>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8">
                <a:moveTo>
                  <a:pt x="21" y="14"/>
                </a:moveTo>
                <a:cubicBezTo>
                  <a:pt x="23" y="14"/>
                  <a:pt x="23" y="14"/>
                  <a:pt x="23" y="14"/>
                </a:cubicBezTo>
                <a:cubicBezTo>
                  <a:pt x="24" y="12"/>
                  <a:pt x="24" y="12"/>
                  <a:pt x="24" y="12"/>
                </a:cubicBezTo>
                <a:cubicBezTo>
                  <a:pt x="23" y="9"/>
                  <a:pt x="23" y="9"/>
                  <a:pt x="23" y="9"/>
                </a:cubicBezTo>
                <a:cubicBezTo>
                  <a:pt x="23" y="5"/>
                  <a:pt x="23" y="5"/>
                  <a:pt x="23" y="5"/>
                </a:cubicBezTo>
                <a:cubicBezTo>
                  <a:pt x="21" y="4"/>
                  <a:pt x="21" y="4"/>
                  <a:pt x="21" y="4"/>
                </a:cubicBezTo>
                <a:cubicBezTo>
                  <a:pt x="19" y="1"/>
                  <a:pt x="19" y="1"/>
                  <a:pt x="19" y="1"/>
                </a:cubicBezTo>
                <a:cubicBezTo>
                  <a:pt x="19" y="1"/>
                  <a:pt x="19" y="1"/>
                  <a:pt x="19" y="1"/>
                </a:cubicBezTo>
                <a:cubicBezTo>
                  <a:pt x="9" y="0"/>
                  <a:pt x="9" y="0"/>
                  <a:pt x="9" y="0"/>
                </a:cubicBezTo>
                <a:cubicBezTo>
                  <a:pt x="9" y="1"/>
                  <a:pt x="8" y="3"/>
                  <a:pt x="8" y="4"/>
                </a:cubicBezTo>
                <a:cubicBezTo>
                  <a:pt x="7" y="9"/>
                  <a:pt x="5" y="15"/>
                  <a:pt x="3" y="20"/>
                </a:cubicBezTo>
                <a:cubicBezTo>
                  <a:pt x="2" y="23"/>
                  <a:pt x="1" y="25"/>
                  <a:pt x="0" y="28"/>
                </a:cubicBezTo>
                <a:cubicBezTo>
                  <a:pt x="9" y="28"/>
                  <a:pt x="9" y="28"/>
                  <a:pt x="9" y="28"/>
                </a:cubicBezTo>
                <a:cubicBezTo>
                  <a:pt x="11" y="25"/>
                  <a:pt x="11" y="25"/>
                  <a:pt x="11" y="25"/>
                </a:cubicBezTo>
                <a:cubicBezTo>
                  <a:pt x="14" y="25"/>
                  <a:pt x="14" y="25"/>
                  <a:pt x="14" y="25"/>
                </a:cubicBezTo>
                <a:cubicBezTo>
                  <a:pt x="17" y="15"/>
                  <a:pt x="17" y="15"/>
                  <a:pt x="17" y="15"/>
                </a:cubicBezTo>
                <a:lnTo>
                  <a:pt x="21" y="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208">
            <a:extLst>
              <a:ext uri="{FF2B5EF4-FFF2-40B4-BE49-F238E27FC236}">
                <a16:creationId xmlns:a16="http://schemas.microsoft.com/office/drawing/2014/main" id="{439664C4-3015-4314-FCBE-59C9E70DD50C}"/>
              </a:ext>
            </a:extLst>
          </p:cNvPr>
          <p:cNvSpPr>
            <a:spLocks/>
          </p:cNvSpPr>
          <p:nvPr/>
        </p:nvSpPr>
        <p:spPr bwMode="auto">
          <a:xfrm>
            <a:off x="22504027" y="7605714"/>
            <a:ext cx="87314" cy="231776"/>
          </a:xfrm>
          <a:custGeom>
            <a:avLst/>
            <a:gdLst>
              <a:gd name="T0" fmla="*/ 7 w 28"/>
              <a:gd name="T1" fmla="*/ 42 h 74"/>
              <a:gd name="T2" fmla="*/ 8 w 28"/>
              <a:gd name="T3" fmla="*/ 49 h 74"/>
              <a:gd name="T4" fmla="*/ 13 w 28"/>
              <a:gd name="T5" fmla="*/ 56 h 74"/>
              <a:gd name="T6" fmla="*/ 17 w 28"/>
              <a:gd name="T7" fmla="*/ 64 h 74"/>
              <a:gd name="T8" fmla="*/ 16 w 28"/>
              <a:gd name="T9" fmla="*/ 69 h 74"/>
              <a:gd name="T10" fmla="*/ 18 w 28"/>
              <a:gd name="T11" fmla="*/ 74 h 74"/>
              <a:gd name="T12" fmla="*/ 20 w 28"/>
              <a:gd name="T13" fmla="*/ 72 h 74"/>
              <a:gd name="T14" fmla="*/ 20 w 28"/>
              <a:gd name="T15" fmla="*/ 69 h 74"/>
              <a:gd name="T16" fmla="*/ 21 w 28"/>
              <a:gd name="T17" fmla="*/ 67 h 74"/>
              <a:gd name="T18" fmla="*/ 21 w 28"/>
              <a:gd name="T19" fmla="*/ 64 h 74"/>
              <a:gd name="T20" fmla="*/ 23 w 28"/>
              <a:gd name="T21" fmla="*/ 58 h 74"/>
              <a:gd name="T22" fmla="*/ 23 w 28"/>
              <a:gd name="T23" fmla="*/ 54 h 74"/>
              <a:gd name="T24" fmla="*/ 24 w 28"/>
              <a:gd name="T25" fmla="*/ 53 h 74"/>
              <a:gd name="T26" fmla="*/ 24 w 28"/>
              <a:gd name="T27" fmla="*/ 49 h 74"/>
              <a:gd name="T28" fmla="*/ 25 w 28"/>
              <a:gd name="T29" fmla="*/ 43 h 74"/>
              <a:gd name="T30" fmla="*/ 23 w 28"/>
              <a:gd name="T31" fmla="*/ 39 h 74"/>
              <a:gd name="T32" fmla="*/ 23 w 28"/>
              <a:gd name="T33" fmla="*/ 36 h 74"/>
              <a:gd name="T34" fmla="*/ 22 w 28"/>
              <a:gd name="T35" fmla="*/ 36 h 74"/>
              <a:gd name="T36" fmla="*/ 19 w 28"/>
              <a:gd name="T37" fmla="*/ 37 h 74"/>
              <a:gd name="T38" fmla="*/ 18 w 28"/>
              <a:gd name="T39" fmla="*/ 36 h 74"/>
              <a:gd name="T40" fmla="*/ 18 w 28"/>
              <a:gd name="T41" fmla="*/ 23 h 74"/>
              <a:gd name="T42" fmla="*/ 18 w 28"/>
              <a:gd name="T43" fmla="*/ 21 h 74"/>
              <a:gd name="T44" fmla="*/ 18 w 28"/>
              <a:gd name="T45" fmla="*/ 16 h 74"/>
              <a:gd name="T46" fmla="*/ 22 w 28"/>
              <a:gd name="T47" fmla="*/ 17 h 74"/>
              <a:gd name="T48" fmla="*/ 22 w 28"/>
              <a:gd name="T49" fmla="*/ 19 h 74"/>
              <a:gd name="T50" fmla="*/ 24 w 28"/>
              <a:gd name="T51" fmla="*/ 19 h 74"/>
              <a:gd name="T52" fmla="*/ 26 w 28"/>
              <a:gd name="T53" fmla="*/ 17 h 74"/>
              <a:gd name="T54" fmla="*/ 26 w 28"/>
              <a:gd name="T55" fmla="*/ 15 h 74"/>
              <a:gd name="T56" fmla="*/ 25 w 28"/>
              <a:gd name="T57" fmla="*/ 13 h 74"/>
              <a:gd name="T58" fmla="*/ 25 w 28"/>
              <a:gd name="T59" fmla="*/ 9 h 74"/>
              <a:gd name="T60" fmla="*/ 26 w 28"/>
              <a:gd name="T61" fmla="*/ 7 h 74"/>
              <a:gd name="T62" fmla="*/ 28 w 28"/>
              <a:gd name="T63" fmla="*/ 0 h 74"/>
              <a:gd name="T64" fmla="*/ 26 w 28"/>
              <a:gd name="T65" fmla="*/ 0 h 74"/>
              <a:gd name="T66" fmla="*/ 24 w 28"/>
              <a:gd name="T67" fmla="*/ 3 h 74"/>
              <a:gd name="T68" fmla="*/ 15 w 28"/>
              <a:gd name="T69" fmla="*/ 3 h 74"/>
              <a:gd name="T70" fmla="*/ 10 w 28"/>
              <a:gd name="T71" fmla="*/ 16 h 74"/>
              <a:gd name="T72" fmla="*/ 1 w 28"/>
              <a:gd name="T73" fmla="*/ 35 h 74"/>
              <a:gd name="T74" fmla="*/ 0 w 28"/>
              <a:gd name="T75" fmla="*/ 36 h 74"/>
              <a:gd name="T76" fmla="*/ 3 w 28"/>
              <a:gd name="T77" fmla="*/ 38 h 74"/>
              <a:gd name="T78" fmla="*/ 7 w 28"/>
              <a:gd name="T79"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74">
                <a:moveTo>
                  <a:pt x="7" y="42"/>
                </a:moveTo>
                <a:cubicBezTo>
                  <a:pt x="8" y="49"/>
                  <a:pt x="8" y="49"/>
                  <a:pt x="8" y="49"/>
                </a:cubicBezTo>
                <a:cubicBezTo>
                  <a:pt x="13" y="56"/>
                  <a:pt x="13" y="56"/>
                  <a:pt x="13" y="56"/>
                </a:cubicBezTo>
                <a:cubicBezTo>
                  <a:pt x="17" y="64"/>
                  <a:pt x="17" y="64"/>
                  <a:pt x="17" y="64"/>
                </a:cubicBezTo>
                <a:cubicBezTo>
                  <a:pt x="16" y="69"/>
                  <a:pt x="16" y="69"/>
                  <a:pt x="16" y="69"/>
                </a:cubicBezTo>
                <a:cubicBezTo>
                  <a:pt x="18" y="74"/>
                  <a:pt x="18" y="74"/>
                  <a:pt x="18" y="74"/>
                </a:cubicBezTo>
                <a:cubicBezTo>
                  <a:pt x="20" y="72"/>
                  <a:pt x="20" y="72"/>
                  <a:pt x="20" y="72"/>
                </a:cubicBezTo>
                <a:cubicBezTo>
                  <a:pt x="20" y="69"/>
                  <a:pt x="20" y="69"/>
                  <a:pt x="20" y="69"/>
                </a:cubicBezTo>
                <a:cubicBezTo>
                  <a:pt x="21" y="67"/>
                  <a:pt x="21" y="67"/>
                  <a:pt x="21" y="67"/>
                </a:cubicBezTo>
                <a:cubicBezTo>
                  <a:pt x="21" y="64"/>
                  <a:pt x="21" y="64"/>
                  <a:pt x="21" y="64"/>
                </a:cubicBezTo>
                <a:cubicBezTo>
                  <a:pt x="23" y="58"/>
                  <a:pt x="23" y="58"/>
                  <a:pt x="23" y="58"/>
                </a:cubicBezTo>
                <a:cubicBezTo>
                  <a:pt x="23" y="54"/>
                  <a:pt x="23" y="54"/>
                  <a:pt x="23" y="54"/>
                </a:cubicBezTo>
                <a:cubicBezTo>
                  <a:pt x="24" y="53"/>
                  <a:pt x="24" y="53"/>
                  <a:pt x="24" y="53"/>
                </a:cubicBezTo>
                <a:cubicBezTo>
                  <a:pt x="24" y="49"/>
                  <a:pt x="24" y="49"/>
                  <a:pt x="24" y="49"/>
                </a:cubicBezTo>
                <a:cubicBezTo>
                  <a:pt x="25" y="43"/>
                  <a:pt x="25" y="43"/>
                  <a:pt x="25" y="43"/>
                </a:cubicBezTo>
                <a:cubicBezTo>
                  <a:pt x="23" y="39"/>
                  <a:pt x="23" y="39"/>
                  <a:pt x="23" y="39"/>
                </a:cubicBezTo>
                <a:cubicBezTo>
                  <a:pt x="23" y="36"/>
                  <a:pt x="23" y="36"/>
                  <a:pt x="23" y="36"/>
                </a:cubicBezTo>
                <a:cubicBezTo>
                  <a:pt x="22" y="36"/>
                  <a:pt x="22" y="36"/>
                  <a:pt x="22" y="36"/>
                </a:cubicBezTo>
                <a:cubicBezTo>
                  <a:pt x="19" y="37"/>
                  <a:pt x="19" y="37"/>
                  <a:pt x="19" y="37"/>
                </a:cubicBezTo>
                <a:cubicBezTo>
                  <a:pt x="18" y="36"/>
                  <a:pt x="18" y="36"/>
                  <a:pt x="18" y="36"/>
                </a:cubicBezTo>
                <a:cubicBezTo>
                  <a:pt x="18" y="23"/>
                  <a:pt x="18" y="23"/>
                  <a:pt x="18" y="23"/>
                </a:cubicBezTo>
                <a:cubicBezTo>
                  <a:pt x="18" y="21"/>
                  <a:pt x="18" y="21"/>
                  <a:pt x="18" y="21"/>
                </a:cubicBezTo>
                <a:cubicBezTo>
                  <a:pt x="18" y="16"/>
                  <a:pt x="18" y="16"/>
                  <a:pt x="18" y="16"/>
                </a:cubicBezTo>
                <a:cubicBezTo>
                  <a:pt x="18" y="16"/>
                  <a:pt x="21" y="16"/>
                  <a:pt x="22" y="17"/>
                </a:cubicBezTo>
                <a:cubicBezTo>
                  <a:pt x="23" y="17"/>
                  <a:pt x="22" y="19"/>
                  <a:pt x="22" y="19"/>
                </a:cubicBezTo>
                <a:cubicBezTo>
                  <a:pt x="24" y="19"/>
                  <a:pt x="24" y="19"/>
                  <a:pt x="24" y="19"/>
                </a:cubicBezTo>
                <a:cubicBezTo>
                  <a:pt x="26" y="17"/>
                  <a:pt x="26" y="17"/>
                  <a:pt x="26" y="17"/>
                </a:cubicBezTo>
                <a:cubicBezTo>
                  <a:pt x="26" y="15"/>
                  <a:pt x="26" y="15"/>
                  <a:pt x="26" y="15"/>
                </a:cubicBezTo>
                <a:cubicBezTo>
                  <a:pt x="25" y="13"/>
                  <a:pt x="25" y="13"/>
                  <a:pt x="25" y="13"/>
                </a:cubicBezTo>
                <a:cubicBezTo>
                  <a:pt x="25" y="9"/>
                  <a:pt x="25" y="9"/>
                  <a:pt x="25" y="9"/>
                </a:cubicBezTo>
                <a:cubicBezTo>
                  <a:pt x="26" y="7"/>
                  <a:pt x="26" y="7"/>
                  <a:pt x="26" y="7"/>
                </a:cubicBezTo>
                <a:cubicBezTo>
                  <a:pt x="28" y="0"/>
                  <a:pt x="28" y="0"/>
                  <a:pt x="28" y="0"/>
                </a:cubicBezTo>
                <a:cubicBezTo>
                  <a:pt x="26" y="0"/>
                  <a:pt x="26" y="0"/>
                  <a:pt x="26" y="0"/>
                </a:cubicBezTo>
                <a:cubicBezTo>
                  <a:pt x="24" y="3"/>
                  <a:pt x="24" y="3"/>
                  <a:pt x="24" y="3"/>
                </a:cubicBezTo>
                <a:cubicBezTo>
                  <a:pt x="15" y="3"/>
                  <a:pt x="15" y="3"/>
                  <a:pt x="15" y="3"/>
                </a:cubicBezTo>
                <a:cubicBezTo>
                  <a:pt x="13" y="7"/>
                  <a:pt x="11" y="12"/>
                  <a:pt x="10" y="16"/>
                </a:cubicBezTo>
                <a:cubicBezTo>
                  <a:pt x="9" y="23"/>
                  <a:pt x="5" y="29"/>
                  <a:pt x="1" y="35"/>
                </a:cubicBezTo>
                <a:cubicBezTo>
                  <a:pt x="1" y="35"/>
                  <a:pt x="0" y="36"/>
                  <a:pt x="0" y="36"/>
                </a:cubicBezTo>
                <a:cubicBezTo>
                  <a:pt x="3" y="38"/>
                  <a:pt x="3" y="38"/>
                  <a:pt x="3" y="38"/>
                </a:cubicBezTo>
                <a:lnTo>
                  <a:pt x="7" y="4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209">
            <a:extLst>
              <a:ext uri="{FF2B5EF4-FFF2-40B4-BE49-F238E27FC236}">
                <a16:creationId xmlns:a16="http://schemas.microsoft.com/office/drawing/2014/main" id="{779A8514-1574-5ECE-C09E-6B33193262E5}"/>
              </a:ext>
            </a:extLst>
          </p:cNvPr>
          <p:cNvSpPr>
            <a:spLocks noEditPoints="1"/>
          </p:cNvSpPr>
          <p:nvPr/>
        </p:nvSpPr>
        <p:spPr bwMode="auto">
          <a:xfrm>
            <a:off x="22559589" y="7605714"/>
            <a:ext cx="44450" cy="119064"/>
          </a:xfrm>
          <a:custGeom>
            <a:avLst/>
            <a:gdLst>
              <a:gd name="T0" fmla="*/ 6 w 14"/>
              <a:gd name="T1" fmla="*/ 19 h 38"/>
              <a:gd name="T2" fmla="*/ 4 w 14"/>
              <a:gd name="T3" fmla="*/ 19 h 38"/>
              <a:gd name="T4" fmla="*/ 4 w 14"/>
              <a:gd name="T5" fmla="*/ 17 h 38"/>
              <a:gd name="T6" fmla="*/ 0 w 14"/>
              <a:gd name="T7" fmla="*/ 16 h 38"/>
              <a:gd name="T8" fmla="*/ 0 w 14"/>
              <a:gd name="T9" fmla="*/ 21 h 38"/>
              <a:gd name="T10" fmla="*/ 0 w 14"/>
              <a:gd name="T11" fmla="*/ 23 h 38"/>
              <a:gd name="T12" fmla="*/ 0 w 14"/>
              <a:gd name="T13" fmla="*/ 36 h 38"/>
              <a:gd name="T14" fmla="*/ 1 w 14"/>
              <a:gd name="T15" fmla="*/ 37 h 38"/>
              <a:gd name="T16" fmla="*/ 4 w 14"/>
              <a:gd name="T17" fmla="*/ 36 h 38"/>
              <a:gd name="T18" fmla="*/ 5 w 14"/>
              <a:gd name="T19" fmla="*/ 36 h 38"/>
              <a:gd name="T20" fmla="*/ 5 w 14"/>
              <a:gd name="T21" fmla="*/ 38 h 38"/>
              <a:gd name="T22" fmla="*/ 6 w 14"/>
              <a:gd name="T23" fmla="*/ 38 h 38"/>
              <a:gd name="T24" fmla="*/ 6 w 14"/>
              <a:gd name="T25" fmla="*/ 30 h 38"/>
              <a:gd name="T26" fmla="*/ 8 w 14"/>
              <a:gd name="T27" fmla="*/ 29 h 38"/>
              <a:gd name="T28" fmla="*/ 8 w 14"/>
              <a:gd name="T29" fmla="*/ 23 h 38"/>
              <a:gd name="T30" fmla="*/ 8 w 14"/>
              <a:gd name="T31" fmla="*/ 20 h 38"/>
              <a:gd name="T32" fmla="*/ 8 w 14"/>
              <a:gd name="T33" fmla="*/ 17 h 38"/>
              <a:gd name="T34" fmla="*/ 6 w 14"/>
              <a:gd name="T35" fmla="*/ 19 h 38"/>
              <a:gd name="T36" fmla="*/ 13 w 14"/>
              <a:gd name="T37" fmla="*/ 3 h 38"/>
              <a:gd name="T38" fmla="*/ 11 w 14"/>
              <a:gd name="T39" fmla="*/ 0 h 38"/>
              <a:gd name="T40" fmla="*/ 8 w 14"/>
              <a:gd name="T41" fmla="*/ 0 h 38"/>
              <a:gd name="T42" fmla="*/ 10 w 14"/>
              <a:gd name="T43" fmla="*/ 0 h 38"/>
              <a:gd name="T44" fmla="*/ 8 w 14"/>
              <a:gd name="T45" fmla="*/ 7 h 38"/>
              <a:gd name="T46" fmla="*/ 7 w 14"/>
              <a:gd name="T47" fmla="*/ 9 h 38"/>
              <a:gd name="T48" fmla="*/ 7 w 14"/>
              <a:gd name="T49" fmla="*/ 13 h 38"/>
              <a:gd name="T50" fmla="*/ 8 w 14"/>
              <a:gd name="T51" fmla="*/ 15 h 38"/>
              <a:gd name="T52" fmla="*/ 8 w 14"/>
              <a:gd name="T53" fmla="*/ 15 h 38"/>
              <a:gd name="T54" fmla="*/ 9 w 14"/>
              <a:gd name="T55" fmla="*/ 15 h 38"/>
              <a:gd name="T56" fmla="*/ 11 w 14"/>
              <a:gd name="T57" fmla="*/ 13 h 38"/>
              <a:gd name="T58" fmla="*/ 13 w 14"/>
              <a:gd name="T59" fmla="*/ 12 h 38"/>
              <a:gd name="T60" fmla="*/ 14 w 14"/>
              <a:gd name="T61" fmla="*/ 9 h 38"/>
              <a:gd name="T62" fmla="*/ 13 w 14"/>
              <a:gd name="T6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38">
                <a:moveTo>
                  <a:pt x="6" y="19"/>
                </a:moveTo>
                <a:cubicBezTo>
                  <a:pt x="4" y="19"/>
                  <a:pt x="4" y="19"/>
                  <a:pt x="4" y="19"/>
                </a:cubicBezTo>
                <a:cubicBezTo>
                  <a:pt x="4" y="19"/>
                  <a:pt x="5" y="17"/>
                  <a:pt x="4" y="17"/>
                </a:cubicBezTo>
                <a:cubicBezTo>
                  <a:pt x="3" y="16"/>
                  <a:pt x="0" y="16"/>
                  <a:pt x="0" y="16"/>
                </a:cubicBezTo>
                <a:cubicBezTo>
                  <a:pt x="0" y="21"/>
                  <a:pt x="0" y="21"/>
                  <a:pt x="0" y="21"/>
                </a:cubicBezTo>
                <a:cubicBezTo>
                  <a:pt x="0" y="23"/>
                  <a:pt x="0" y="23"/>
                  <a:pt x="0" y="23"/>
                </a:cubicBezTo>
                <a:cubicBezTo>
                  <a:pt x="0" y="36"/>
                  <a:pt x="0" y="36"/>
                  <a:pt x="0" y="36"/>
                </a:cubicBezTo>
                <a:cubicBezTo>
                  <a:pt x="1" y="37"/>
                  <a:pt x="1" y="37"/>
                  <a:pt x="1" y="37"/>
                </a:cubicBezTo>
                <a:cubicBezTo>
                  <a:pt x="4" y="36"/>
                  <a:pt x="4" y="36"/>
                  <a:pt x="4" y="36"/>
                </a:cubicBezTo>
                <a:cubicBezTo>
                  <a:pt x="5" y="36"/>
                  <a:pt x="5" y="36"/>
                  <a:pt x="5" y="36"/>
                </a:cubicBezTo>
                <a:cubicBezTo>
                  <a:pt x="5" y="38"/>
                  <a:pt x="5" y="38"/>
                  <a:pt x="5" y="38"/>
                </a:cubicBezTo>
                <a:cubicBezTo>
                  <a:pt x="6" y="38"/>
                  <a:pt x="6" y="38"/>
                  <a:pt x="6" y="38"/>
                </a:cubicBezTo>
                <a:cubicBezTo>
                  <a:pt x="6" y="30"/>
                  <a:pt x="6" y="30"/>
                  <a:pt x="6" y="30"/>
                </a:cubicBezTo>
                <a:cubicBezTo>
                  <a:pt x="8" y="29"/>
                  <a:pt x="8" y="29"/>
                  <a:pt x="8" y="29"/>
                </a:cubicBezTo>
                <a:cubicBezTo>
                  <a:pt x="8" y="23"/>
                  <a:pt x="8" y="23"/>
                  <a:pt x="8" y="23"/>
                </a:cubicBezTo>
                <a:cubicBezTo>
                  <a:pt x="8" y="20"/>
                  <a:pt x="8" y="20"/>
                  <a:pt x="8" y="20"/>
                </a:cubicBezTo>
                <a:cubicBezTo>
                  <a:pt x="8" y="17"/>
                  <a:pt x="8" y="17"/>
                  <a:pt x="8" y="17"/>
                </a:cubicBezTo>
                <a:lnTo>
                  <a:pt x="6" y="19"/>
                </a:lnTo>
                <a:close/>
                <a:moveTo>
                  <a:pt x="13" y="3"/>
                </a:moveTo>
                <a:cubicBezTo>
                  <a:pt x="11" y="0"/>
                  <a:pt x="11" y="0"/>
                  <a:pt x="11" y="0"/>
                </a:cubicBezTo>
                <a:cubicBezTo>
                  <a:pt x="8" y="0"/>
                  <a:pt x="8" y="0"/>
                  <a:pt x="8" y="0"/>
                </a:cubicBezTo>
                <a:cubicBezTo>
                  <a:pt x="10" y="0"/>
                  <a:pt x="10" y="0"/>
                  <a:pt x="10" y="0"/>
                </a:cubicBezTo>
                <a:cubicBezTo>
                  <a:pt x="8" y="7"/>
                  <a:pt x="8" y="7"/>
                  <a:pt x="8" y="7"/>
                </a:cubicBezTo>
                <a:cubicBezTo>
                  <a:pt x="7" y="9"/>
                  <a:pt x="7" y="9"/>
                  <a:pt x="7" y="9"/>
                </a:cubicBezTo>
                <a:cubicBezTo>
                  <a:pt x="7" y="13"/>
                  <a:pt x="7" y="13"/>
                  <a:pt x="7" y="13"/>
                </a:cubicBezTo>
                <a:cubicBezTo>
                  <a:pt x="8" y="15"/>
                  <a:pt x="8" y="15"/>
                  <a:pt x="8" y="15"/>
                </a:cubicBezTo>
                <a:cubicBezTo>
                  <a:pt x="8" y="15"/>
                  <a:pt x="8" y="15"/>
                  <a:pt x="8" y="15"/>
                </a:cubicBezTo>
                <a:cubicBezTo>
                  <a:pt x="9" y="15"/>
                  <a:pt x="9" y="15"/>
                  <a:pt x="9" y="15"/>
                </a:cubicBezTo>
                <a:cubicBezTo>
                  <a:pt x="11" y="13"/>
                  <a:pt x="11" y="13"/>
                  <a:pt x="11" y="13"/>
                </a:cubicBezTo>
                <a:cubicBezTo>
                  <a:pt x="13" y="12"/>
                  <a:pt x="13" y="12"/>
                  <a:pt x="13" y="12"/>
                </a:cubicBezTo>
                <a:cubicBezTo>
                  <a:pt x="14" y="9"/>
                  <a:pt x="14" y="9"/>
                  <a:pt x="14" y="9"/>
                </a:cubicBezTo>
                <a:lnTo>
                  <a:pt x="13" y="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210">
            <a:extLst>
              <a:ext uri="{FF2B5EF4-FFF2-40B4-BE49-F238E27FC236}">
                <a16:creationId xmlns:a16="http://schemas.microsoft.com/office/drawing/2014/main" id="{5F67DF8B-64E0-1FCD-B5DE-B23B4072EF9B}"/>
              </a:ext>
            </a:extLst>
          </p:cNvPr>
          <p:cNvSpPr>
            <a:spLocks/>
          </p:cNvSpPr>
          <p:nvPr/>
        </p:nvSpPr>
        <p:spPr bwMode="auto">
          <a:xfrm>
            <a:off x="23388262" y="6965950"/>
            <a:ext cx="777876" cy="485776"/>
          </a:xfrm>
          <a:custGeom>
            <a:avLst/>
            <a:gdLst>
              <a:gd name="T0" fmla="*/ 248 w 248"/>
              <a:gd name="T1" fmla="*/ 100 h 155"/>
              <a:gd name="T2" fmla="*/ 241 w 248"/>
              <a:gd name="T3" fmla="*/ 92 h 155"/>
              <a:gd name="T4" fmla="*/ 236 w 248"/>
              <a:gd name="T5" fmla="*/ 90 h 155"/>
              <a:gd name="T6" fmla="*/ 214 w 248"/>
              <a:gd name="T7" fmla="*/ 79 h 155"/>
              <a:gd name="T8" fmla="*/ 173 w 248"/>
              <a:gd name="T9" fmla="*/ 55 h 155"/>
              <a:gd name="T10" fmla="*/ 166 w 248"/>
              <a:gd name="T11" fmla="*/ 43 h 155"/>
              <a:gd name="T12" fmla="*/ 152 w 248"/>
              <a:gd name="T13" fmla="*/ 27 h 155"/>
              <a:gd name="T14" fmla="*/ 126 w 248"/>
              <a:gd name="T15" fmla="*/ 16 h 155"/>
              <a:gd name="T16" fmla="*/ 102 w 248"/>
              <a:gd name="T17" fmla="*/ 0 h 155"/>
              <a:gd name="T18" fmla="*/ 98 w 248"/>
              <a:gd name="T19" fmla="*/ 4 h 155"/>
              <a:gd name="T20" fmla="*/ 93 w 248"/>
              <a:gd name="T21" fmla="*/ 3 h 155"/>
              <a:gd name="T22" fmla="*/ 85 w 248"/>
              <a:gd name="T23" fmla="*/ 9 h 155"/>
              <a:gd name="T24" fmla="*/ 76 w 248"/>
              <a:gd name="T25" fmla="*/ 18 h 155"/>
              <a:gd name="T26" fmla="*/ 80 w 248"/>
              <a:gd name="T27" fmla="*/ 26 h 155"/>
              <a:gd name="T28" fmla="*/ 72 w 248"/>
              <a:gd name="T29" fmla="*/ 28 h 155"/>
              <a:gd name="T30" fmla="*/ 44 w 248"/>
              <a:gd name="T31" fmla="*/ 19 h 155"/>
              <a:gd name="T32" fmla="*/ 20 w 248"/>
              <a:gd name="T33" fmla="*/ 10 h 155"/>
              <a:gd name="T34" fmla="*/ 0 w 248"/>
              <a:gd name="T35" fmla="*/ 23 h 155"/>
              <a:gd name="T36" fmla="*/ 9 w 248"/>
              <a:gd name="T37" fmla="*/ 50 h 155"/>
              <a:gd name="T38" fmla="*/ 18 w 248"/>
              <a:gd name="T39" fmla="*/ 66 h 155"/>
              <a:gd name="T40" fmla="*/ 23 w 248"/>
              <a:gd name="T41" fmla="*/ 74 h 155"/>
              <a:gd name="T42" fmla="*/ 27 w 248"/>
              <a:gd name="T43" fmla="*/ 80 h 155"/>
              <a:gd name="T44" fmla="*/ 39 w 248"/>
              <a:gd name="T45" fmla="*/ 118 h 155"/>
              <a:gd name="T46" fmla="*/ 53 w 248"/>
              <a:gd name="T47" fmla="*/ 116 h 155"/>
              <a:gd name="T48" fmla="*/ 59 w 248"/>
              <a:gd name="T49" fmla="*/ 107 h 155"/>
              <a:gd name="T50" fmla="*/ 73 w 248"/>
              <a:gd name="T51" fmla="*/ 100 h 155"/>
              <a:gd name="T52" fmla="*/ 81 w 248"/>
              <a:gd name="T53" fmla="*/ 98 h 155"/>
              <a:gd name="T54" fmla="*/ 88 w 248"/>
              <a:gd name="T55" fmla="*/ 98 h 155"/>
              <a:gd name="T56" fmla="*/ 97 w 248"/>
              <a:gd name="T57" fmla="*/ 103 h 155"/>
              <a:gd name="T58" fmla="*/ 113 w 248"/>
              <a:gd name="T59" fmla="*/ 111 h 155"/>
              <a:gd name="T60" fmla="*/ 119 w 248"/>
              <a:gd name="T61" fmla="*/ 109 h 155"/>
              <a:gd name="T62" fmla="*/ 129 w 248"/>
              <a:gd name="T63" fmla="*/ 112 h 155"/>
              <a:gd name="T64" fmla="*/ 131 w 248"/>
              <a:gd name="T65" fmla="*/ 118 h 155"/>
              <a:gd name="T66" fmla="*/ 142 w 248"/>
              <a:gd name="T67" fmla="*/ 119 h 155"/>
              <a:gd name="T68" fmla="*/ 156 w 248"/>
              <a:gd name="T69" fmla="*/ 129 h 155"/>
              <a:gd name="T70" fmla="*/ 164 w 248"/>
              <a:gd name="T71" fmla="*/ 136 h 155"/>
              <a:gd name="T72" fmla="*/ 165 w 248"/>
              <a:gd name="T73" fmla="*/ 149 h 155"/>
              <a:gd name="T74" fmla="*/ 170 w 248"/>
              <a:gd name="T75" fmla="*/ 148 h 155"/>
              <a:gd name="T76" fmla="*/ 176 w 248"/>
              <a:gd name="T77" fmla="*/ 151 h 155"/>
              <a:gd name="T78" fmla="*/ 181 w 248"/>
              <a:gd name="T79" fmla="*/ 148 h 155"/>
              <a:gd name="T80" fmla="*/ 188 w 248"/>
              <a:gd name="T81" fmla="*/ 155 h 155"/>
              <a:gd name="T82" fmla="*/ 195 w 248"/>
              <a:gd name="T83" fmla="*/ 152 h 155"/>
              <a:gd name="T84" fmla="*/ 199 w 248"/>
              <a:gd name="T85" fmla="*/ 144 h 155"/>
              <a:gd name="T86" fmla="*/ 210 w 248"/>
              <a:gd name="T87" fmla="*/ 140 h 155"/>
              <a:gd name="T88" fmla="*/ 217 w 248"/>
              <a:gd name="T89" fmla="*/ 133 h 155"/>
              <a:gd name="T90" fmla="*/ 218 w 248"/>
              <a:gd name="T91" fmla="*/ 125 h 155"/>
              <a:gd name="T92" fmla="*/ 222 w 248"/>
              <a:gd name="T93" fmla="*/ 118 h 155"/>
              <a:gd name="T94" fmla="*/ 221 w 248"/>
              <a:gd name="T95" fmla="*/ 114 h 155"/>
              <a:gd name="T96" fmla="*/ 236 w 248"/>
              <a:gd name="T97" fmla="*/ 107 h 155"/>
              <a:gd name="T98" fmla="*/ 241 w 248"/>
              <a:gd name="T99" fmla="*/ 108 h 155"/>
              <a:gd name="T100" fmla="*/ 248 w 248"/>
              <a:gd name="T101" fmla="*/ 10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55">
                <a:moveTo>
                  <a:pt x="248" y="109"/>
                </a:moveTo>
                <a:cubicBezTo>
                  <a:pt x="248" y="100"/>
                  <a:pt x="248" y="100"/>
                  <a:pt x="248" y="100"/>
                </a:cubicBezTo>
                <a:cubicBezTo>
                  <a:pt x="248" y="97"/>
                  <a:pt x="248" y="97"/>
                  <a:pt x="248" y="97"/>
                </a:cubicBezTo>
                <a:cubicBezTo>
                  <a:pt x="241" y="92"/>
                  <a:pt x="241" y="92"/>
                  <a:pt x="241" y="92"/>
                </a:cubicBezTo>
                <a:cubicBezTo>
                  <a:pt x="239" y="92"/>
                  <a:pt x="239" y="92"/>
                  <a:pt x="239" y="92"/>
                </a:cubicBezTo>
                <a:cubicBezTo>
                  <a:pt x="236" y="90"/>
                  <a:pt x="236" y="90"/>
                  <a:pt x="236" y="90"/>
                </a:cubicBezTo>
                <a:cubicBezTo>
                  <a:pt x="227" y="89"/>
                  <a:pt x="227" y="89"/>
                  <a:pt x="227" y="89"/>
                </a:cubicBezTo>
                <a:cubicBezTo>
                  <a:pt x="214" y="79"/>
                  <a:pt x="214" y="79"/>
                  <a:pt x="214" y="79"/>
                </a:cubicBezTo>
                <a:cubicBezTo>
                  <a:pt x="183" y="62"/>
                  <a:pt x="183" y="62"/>
                  <a:pt x="183" y="62"/>
                </a:cubicBezTo>
                <a:cubicBezTo>
                  <a:pt x="173" y="55"/>
                  <a:pt x="173" y="55"/>
                  <a:pt x="173" y="55"/>
                </a:cubicBezTo>
                <a:cubicBezTo>
                  <a:pt x="169" y="45"/>
                  <a:pt x="169" y="45"/>
                  <a:pt x="169" y="45"/>
                </a:cubicBezTo>
                <a:cubicBezTo>
                  <a:pt x="166" y="43"/>
                  <a:pt x="166" y="43"/>
                  <a:pt x="166" y="43"/>
                </a:cubicBezTo>
                <a:cubicBezTo>
                  <a:pt x="162" y="32"/>
                  <a:pt x="162" y="32"/>
                  <a:pt x="162" y="32"/>
                </a:cubicBezTo>
                <a:cubicBezTo>
                  <a:pt x="152" y="27"/>
                  <a:pt x="152" y="27"/>
                  <a:pt x="152" y="27"/>
                </a:cubicBezTo>
                <a:cubicBezTo>
                  <a:pt x="149" y="28"/>
                  <a:pt x="149" y="28"/>
                  <a:pt x="149" y="28"/>
                </a:cubicBezTo>
                <a:cubicBezTo>
                  <a:pt x="126" y="16"/>
                  <a:pt x="126" y="16"/>
                  <a:pt x="126" y="16"/>
                </a:cubicBezTo>
                <a:cubicBezTo>
                  <a:pt x="125" y="12"/>
                  <a:pt x="125" y="12"/>
                  <a:pt x="125" y="12"/>
                </a:cubicBezTo>
                <a:cubicBezTo>
                  <a:pt x="102" y="0"/>
                  <a:pt x="102" y="0"/>
                  <a:pt x="102" y="0"/>
                </a:cubicBezTo>
                <a:cubicBezTo>
                  <a:pt x="96" y="0"/>
                  <a:pt x="96" y="0"/>
                  <a:pt x="96" y="0"/>
                </a:cubicBezTo>
                <a:cubicBezTo>
                  <a:pt x="98" y="4"/>
                  <a:pt x="98" y="4"/>
                  <a:pt x="98" y="4"/>
                </a:cubicBezTo>
                <a:cubicBezTo>
                  <a:pt x="96" y="6"/>
                  <a:pt x="96" y="6"/>
                  <a:pt x="96" y="6"/>
                </a:cubicBezTo>
                <a:cubicBezTo>
                  <a:pt x="93" y="3"/>
                  <a:pt x="93" y="3"/>
                  <a:pt x="93" y="3"/>
                </a:cubicBezTo>
                <a:cubicBezTo>
                  <a:pt x="87" y="6"/>
                  <a:pt x="87" y="6"/>
                  <a:pt x="87" y="6"/>
                </a:cubicBezTo>
                <a:cubicBezTo>
                  <a:pt x="85" y="9"/>
                  <a:pt x="85" y="9"/>
                  <a:pt x="85" y="9"/>
                </a:cubicBezTo>
                <a:cubicBezTo>
                  <a:pt x="81" y="9"/>
                  <a:pt x="81" y="9"/>
                  <a:pt x="81" y="9"/>
                </a:cubicBezTo>
                <a:cubicBezTo>
                  <a:pt x="76" y="18"/>
                  <a:pt x="76" y="18"/>
                  <a:pt x="76" y="18"/>
                </a:cubicBezTo>
                <a:cubicBezTo>
                  <a:pt x="78" y="24"/>
                  <a:pt x="78" y="24"/>
                  <a:pt x="78" y="24"/>
                </a:cubicBezTo>
                <a:cubicBezTo>
                  <a:pt x="80" y="26"/>
                  <a:pt x="80" y="26"/>
                  <a:pt x="80" y="26"/>
                </a:cubicBezTo>
                <a:cubicBezTo>
                  <a:pt x="79" y="31"/>
                  <a:pt x="79" y="31"/>
                  <a:pt x="79" y="31"/>
                </a:cubicBezTo>
                <a:cubicBezTo>
                  <a:pt x="72" y="28"/>
                  <a:pt x="72" y="28"/>
                  <a:pt x="72" y="28"/>
                </a:cubicBezTo>
                <a:cubicBezTo>
                  <a:pt x="54" y="32"/>
                  <a:pt x="54" y="32"/>
                  <a:pt x="54" y="32"/>
                </a:cubicBezTo>
                <a:cubicBezTo>
                  <a:pt x="44" y="19"/>
                  <a:pt x="44" y="19"/>
                  <a:pt x="44" y="19"/>
                </a:cubicBezTo>
                <a:cubicBezTo>
                  <a:pt x="31" y="13"/>
                  <a:pt x="31" y="13"/>
                  <a:pt x="31" y="13"/>
                </a:cubicBezTo>
                <a:cubicBezTo>
                  <a:pt x="20" y="10"/>
                  <a:pt x="20" y="10"/>
                  <a:pt x="20" y="10"/>
                </a:cubicBezTo>
                <a:cubicBezTo>
                  <a:pt x="12" y="14"/>
                  <a:pt x="12" y="14"/>
                  <a:pt x="12" y="14"/>
                </a:cubicBezTo>
                <a:cubicBezTo>
                  <a:pt x="0" y="23"/>
                  <a:pt x="0" y="23"/>
                  <a:pt x="0" y="23"/>
                </a:cubicBezTo>
                <a:cubicBezTo>
                  <a:pt x="0" y="25"/>
                  <a:pt x="2" y="28"/>
                  <a:pt x="4" y="31"/>
                </a:cubicBezTo>
                <a:cubicBezTo>
                  <a:pt x="8" y="36"/>
                  <a:pt x="10" y="43"/>
                  <a:pt x="9" y="50"/>
                </a:cubicBezTo>
                <a:cubicBezTo>
                  <a:pt x="8" y="53"/>
                  <a:pt x="9" y="56"/>
                  <a:pt x="9" y="58"/>
                </a:cubicBezTo>
                <a:cubicBezTo>
                  <a:pt x="11" y="62"/>
                  <a:pt x="13" y="66"/>
                  <a:pt x="18" y="66"/>
                </a:cubicBezTo>
                <a:cubicBezTo>
                  <a:pt x="20" y="66"/>
                  <a:pt x="22" y="66"/>
                  <a:pt x="23" y="68"/>
                </a:cubicBezTo>
                <a:cubicBezTo>
                  <a:pt x="25" y="70"/>
                  <a:pt x="24" y="72"/>
                  <a:pt x="23" y="74"/>
                </a:cubicBezTo>
                <a:cubicBezTo>
                  <a:pt x="23" y="74"/>
                  <a:pt x="22" y="75"/>
                  <a:pt x="23" y="76"/>
                </a:cubicBezTo>
                <a:cubicBezTo>
                  <a:pt x="24" y="77"/>
                  <a:pt x="25" y="79"/>
                  <a:pt x="27" y="80"/>
                </a:cubicBezTo>
                <a:cubicBezTo>
                  <a:pt x="32" y="84"/>
                  <a:pt x="34" y="89"/>
                  <a:pt x="34" y="95"/>
                </a:cubicBezTo>
                <a:cubicBezTo>
                  <a:pt x="33" y="103"/>
                  <a:pt x="36" y="111"/>
                  <a:pt x="39" y="118"/>
                </a:cubicBezTo>
                <a:cubicBezTo>
                  <a:pt x="44" y="116"/>
                  <a:pt x="44" y="116"/>
                  <a:pt x="44" y="116"/>
                </a:cubicBezTo>
                <a:cubicBezTo>
                  <a:pt x="53" y="116"/>
                  <a:pt x="53" y="116"/>
                  <a:pt x="53" y="116"/>
                </a:cubicBezTo>
                <a:cubicBezTo>
                  <a:pt x="57" y="107"/>
                  <a:pt x="57" y="107"/>
                  <a:pt x="57" y="107"/>
                </a:cubicBezTo>
                <a:cubicBezTo>
                  <a:pt x="59" y="107"/>
                  <a:pt x="59" y="107"/>
                  <a:pt x="59" y="107"/>
                </a:cubicBezTo>
                <a:cubicBezTo>
                  <a:pt x="67" y="101"/>
                  <a:pt x="67" y="101"/>
                  <a:pt x="67" y="101"/>
                </a:cubicBezTo>
                <a:cubicBezTo>
                  <a:pt x="73" y="100"/>
                  <a:pt x="73" y="100"/>
                  <a:pt x="73" y="100"/>
                </a:cubicBezTo>
                <a:cubicBezTo>
                  <a:pt x="80" y="102"/>
                  <a:pt x="80" y="102"/>
                  <a:pt x="80" y="102"/>
                </a:cubicBezTo>
                <a:cubicBezTo>
                  <a:pt x="81" y="98"/>
                  <a:pt x="81" y="98"/>
                  <a:pt x="81" y="98"/>
                </a:cubicBezTo>
                <a:cubicBezTo>
                  <a:pt x="86" y="97"/>
                  <a:pt x="86" y="97"/>
                  <a:pt x="86" y="97"/>
                </a:cubicBezTo>
                <a:cubicBezTo>
                  <a:pt x="88" y="98"/>
                  <a:pt x="88" y="98"/>
                  <a:pt x="88" y="98"/>
                </a:cubicBezTo>
                <a:cubicBezTo>
                  <a:pt x="92" y="98"/>
                  <a:pt x="92" y="98"/>
                  <a:pt x="92" y="98"/>
                </a:cubicBezTo>
                <a:cubicBezTo>
                  <a:pt x="97" y="103"/>
                  <a:pt x="97" y="103"/>
                  <a:pt x="97" y="103"/>
                </a:cubicBezTo>
                <a:cubicBezTo>
                  <a:pt x="103" y="104"/>
                  <a:pt x="103" y="104"/>
                  <a:pt x="103" y="104"/>
                </a:cubicBezTo>
                <a:cubicBezTo>
                  <a:pt x="113" y="111"/>
                  <a:pt x="113" y="111"/>
                  <a:pt x="113" y="111"/>
                </a:cubicBezTo>
                <a:cubicBezTo>
                  <a:pt x="115" y="111"/>
                  <a:pt x="115" y="111"/>
                  <a:pt x="115" y="111"/>
                </a:cubicBezTo>
                <a:cubicBezTo>
                  <a:pt x="119" y="109"/>
                  <a:pt x="119" y="109"/>
                  <a:pt x="119" y="109"/>
                </a:cubicBezTo>
                <a:cubicBezTo>
                  <a:pt x="126" y="112"/>
                  <a:pt x="126" y="112"/>
                  <a:pt x="126" y="112"/>
                </a:cubicBezTo>
                <a:cubicBezTo>
                  <a:pt x="129" y="112"/>
                  <a:pt x="129" y="112"/>
                  <a:pt x="129" y="112"/>
                </a:cubicBezTo>
                <a:cubicBezTo>
                  <a:pt x="130" y="116"/>
                  <a:pt x="130" y="116"/>
                  <a:pt x="130" y="116"/>
                </a:cubicBezTo>
                <a:cubicBezTo>
                  <a:pt x="131" y="118"/>
                  <a:pt x="131" y="118"/>
                  <a:pt x="131" y="118"/>
                </a:cubicBezTo>
                <a:cubicBezTo>
                  <a:pt x="137" y="118"/>
                  <a:pt x="137" y="118"/>
                  <a:pt x="137" y="118"/>
                </a:cubicBezTo>
                <a:cubicBezTo>
                  <a:pt x="142" y="119"/>
                  <a:pt x="142" y="119"/>
                  <a:pt x="142" y="119"/>
                </a:cubicBezTo>
                <a:cubicBezTo>
                  <a:pt x="149" y="129"/>
                  <a:pt x="149" y="129"/>
                  <a:pt x="149" y="129"/>
                </a:cubicBezTo>
                <a:cubicBezTo>
                  <a:pt x="156" y="129"/>
                  <a:pt x="156" y="129"/>
                  <a:pt x="156" y="129"/>
                </a:cubicBezTo>
                <a:cubicBezTo>
                  <a:pt x="161" y="132"/>
                  <a:pt x="161" y="132"/>
                  <a:pt x="161" y="132"/>
                </a:cubicBezTo>
                <a:cubicBezTo>
                  <a:pt x="164" y="136"/>
                  <a:pt x="164" y="136"/>
                  <a:pt x="164" y="136"/>
                </a:cubicBezTo>
                <a:cubicBezTo>
                  <a:pt x="163" y="139"/>
                  <a:pt x="163" y="139"/>
                  <a:pt x="163" y="139"/>
                </a:cubicBezTo>
                <a:cubicBezTo>
                  <a:pt x="165" y="149"/>
                  <a:pt x="165" y="149"/>
                  <a:pt x="165" y="149"/>
                </a:cubicBezTo>
                <a:cubicBezTo>
                  <a:pt x="167" y="148"/>
                  <a:pt x="167" y="148"/>
                  <a:pt x="167" y="148"/>
                </a:cubicBezTo>
                <a:cubicBezTo>
                  <a:pt x="170" y="148"/>
                  <a:pt x="170" y="148"/>
                  <a:pt x="170" y="148"/>
                </a:cubicBezTo>
                <a:cubicBezTo>
                  <a:pt x="173" y="150"/>
                  <a:pt x="173" y="150"/>
                  <a:pt x="173" y="150"/>
                </a:cubicBezTo>
                <a:cubicBezTo>
                  <a:pt x="176" y="151"/>
                  <a:pt x="176" y="151"/>
                  <a:pt x="176" y="151"/>
                </a:cubicBezTo>
                <a:cubicBezTo>
                  <a:pt x="178" y="148"/>
                  <a:pt x="178" y="148"/>
                  <a:pt x="178" y="148"/>
                </a:cubicBezTo>
                <a:cubicBezTo>
                  <a:pt x="181" y="148"/>
                  <a:pt x="181" y="148"/>
                  <a:pt x="181" y="148"/>
                </a:cubicBezTo>
                <a:cubicBezTo>
                  <a:pt x="186" y="151"/>
                  <a:pt x="186" y="151"/>
                  <a:pt x="186" y="151"/>
                </a:cubicBezTo>
                <a:cubicBezTo>
                  <a:pt x="188" y="155"/>
                  <a:pt x="188" y="155"/>
                  <a:pt x="188" y="155"/>
                </a:cubicBezTo>
                <a:cubicBezTo>
                  <a:pt x="190" y="154"/>
                  <a:pt x="190" y="154"/>
                  <a:pt x="190" y="154"/>
                </a:cubicBezTo>
                <a:cubicBezTo>
                  <a:pt x="195" y="152"/>
                  <a:pt x="195" y="152"/>
                  <a:pt x="195" y="152"/>
                </a:cubicBezTo>
                <a:cubicBezTo>
                  <a:pt x="197" y="149"/>
                  <a:pt x="197" y="149"/>
                  <a:pt x="197" y="149"/>
                </a:cubicBezTo>
                <a:cubicBezTo>
                  <a:pt x="199" y="144"/>
                  <a:pt x="199" y="144"/>
                  <a:pt x="199" y="144"/>
                </a:cubicBezTo>
                <a:cubicBezTo>
                  <a:pt x="206" y="139"/>
                  <a:pt x="206" y="139"/>
                  <a:pt x="206" y="139"/>
                </a:cubicBezTo>
                <a:cubicBezTo>
                  <a:pt x="210" y="140"/>
                  <a:pt x="210" y="140"/>
                  <a:pt x="210" y="140"/>
                </a:cubicBezTo>
                <a:cubicBezTo>
                  <a:pt x="213" y="135"/>
                  <a:pt x="213" y="135"/>
                  <a:pt x="213" y="135"/>
                </a:cubicBezTo>
                <a:cubicBezTo>
                  <a:pt x="217" y="133"/>
                  <a:pt x="217" y="133"/>
                  <a:pt x="217" y="133"/>
                </a:cubicBezTo>
                <a:cubicBezTo>
                  <a:pt x="218" y="129"/>
                  <a:pt x="218" y="129"/>
                  <a:pt x="218" y="129"/>
                </a:cubicBezTo>
                <a:cubicBezTo>
                  <a:pt x="218" y="125"/>
                  <a:pt x="218" y="125"/>
                  <a:pt x="218" y="125"/>
                </a:cubicBezTo>
                <a:cubicBezTo>
                  <a:pt x="223" y="121"/>
                  <a:pt x="223" y="121"/>
                  <a:pt x="223" y="121"/>
                </a:cubicBezTo>
                <a:cubicBezTo>
                  <a:pt x="222" y="118"/>
                  <a:pt x="222" y="118"/>
                  <a:pt x="222" y="118"/>
                </a:cubicBezTo>
                <a:cubicBezTo>
                  <a:pt x="221" y="116"/>
                  <a:pt x="221" y="116"/>
                  <a:pt x="221" y="116"/>
                </a:cubicBezTo>
                <a:cubicBezTo>
                  <a:pt x="221" y="114"/>
                  <a:pt x="221" y="114"/>
                  <a:pt x="221" y="114"/>
                </a:cubicBezTo>
                <a:cubicBezTo>
                  <a:pt x="229" y="111"/>
                  <a:pt x="229" y="111"/>
                  <a:pt x="229" y="111"/>
                </a:cubicBezTo>
                <a:cubicBezTo>
                  <a:pt x="236" y="107"/>
                  <a:pt x="236" y="107"/>
                  <a:pt x="236" y="107"/>
                </a:cubicBezTo>
                <a:cubicBezTo>
                  <a:pt x="240" y="106"/>
                  <a:pt x="240" y="106"/>
                  <a:pt x="240" y="106"/>
                </a:cubicBezTo>
                <a:cubicBezTo>
                  <a:pt x="241" y="108"/>
                  <a:pt x="241" y="108"/>
                  <a:pt x="241" y="108"/>
                </a:cubicBezTo>
                <a:cubicBezTo>
                  <a:pt x="247" y="107"/>
                  <a:pt x="247" y="107"/>
                  <a:pt x="247" y="107"/>
                </a:cubicBezTo>
                <a:lnTo>
                  <a:pt x="248" y="10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211">
            <a:extLst>
              <a:ext uri="{FF2B5EF4-FFF2-40B4-BE49-F238E27FC236}">
                <a16:creationId xmlns:a16="http://schemas.microsoft.com/office/drawing/2014/main" id="{268C6643-FF2C-A272-C803-6372450A02CB}"/>
              </a:ext>
            </a:extLst>
          </p:cNvPr>
          <p:cNvSpPr>
            <a:spLocks/>
          </p:cNvSpPr>
          <p:nvPr/>
        </p:nvSpPr>
        <p:spPr bwMode="auto">
          <a:xfrm>
            <a:off x="23545426" y="6777039"/>
            <a:ext cx="868364" cy="539750"/>
          </a:xfrm>
          <a:custGeom>
            <a:avLst/>
            <a:gdLst>
              <a:gd name="T0" fmla="*/ 277 w 277"/>
              <a:gd name="T1" fmla="*/ 85 h 172"/>
              <a:gd name="T2" fmla="*/ 267 w 277"/>
              <a:gd name="T3" fmla="*/ 89 h 172"/>
              <a:gd name="T4" fmla="*/ 254 w 277"/>
              <a:gd name="T5" fmla="*/ 85 h 172"/>
              <a:gd name="T6" fmla="*/ 235 w 277"/>
              <a:gd name="T7" fmla="*/ 96 h 172"/>
              <a:gd name="T8" fmla="*/ 240 w 277"/>
              <a:gd name="T9" fmla="*/ 104 h 172"/>
              <a:gd name="T10" fmla="*/ 229 w 277"/>
              <a:gd name="T11" fmla="*/ 114 h 172"/>
              <a:gd name="T12" fmla="*/ 208 w 277"/>
              <a:gd name="T13" fmla="*/ 123 h 172"/>
              <a:gd name="T14" fmla="*/ 220 w 277"/>
              <a:gd name="T15" fmla="*/ 132 h 172"/>
              <a:gd name="T16" fmla="*/ 225 w 277"/>
              <a:gd name="T17" fmla="*/ 146 h 172"/>
              <a:gd name="T18" fmla="*/ 220 w 277"/>
              <a:gd name="T19" fmla="*/ 160 h 172"/>
              <a:gd name="T20" fmla="*/ 219 w 277"/>
              <a:gd name="T21" fmla="*/ 172 h 172"/>
              <a:gd name="T22" fmla="*/ 210 w 277"/>
              <a:gd name="T23" fmla="*/ 172 h 172"/>
              <a:gd name="T24" fmla="*/ 203 w 277"/>
              <a:gd name="T25" fmla="*/ 167 h 172"/>
              <a:gd name="T26" fmla="*/ 198 w 277"/>
              <a:gd name="T27" fmla="*/ 168 h 172"/>
              <a:gd name="T28" fmla="*/ 197 w 277"/>
              <a:gd name="T29" fmla="*/ 157 h 172"/>
              <a:gd name="T30" fmla="*/ 189 w 277"/>
              <a:gd name="T31" fmla="*/ 152 h 172"/>
              <a:gd name="T32" fmla="*/ 177 w 277"/>
              <a:gd name="T33" fmla="*/ 149 h 172"/>
              <a:gd name="T34" fmla="*/ 133 w 277"/>
              <a:gd name="T35" fmla="*/ 122 h 172"/>
              <a:gd name="T36" fmla="*/ 119 w 277"/>
              <a:gd name="T37" fmla="*/ 105 h 172"/>
              <a:gd name="T38" fmla="*/ 112 w 277"/>
              <a:gd name="T39" fmla="*/ 92 h 172"/>
              <a:gd name="T40" fmla="*/ 99 w 277"/>
              <a:gd name="T41" fmla="*/ 88 h 172"/>
              <a:gd name="T42" fmla="*/ 75 w 277"/>
              <a:gd name="T43" fmla="*/ 72 h 172"/>
              <a:gd name="T44" fmla="*/ 46 w 277"/>
              <a:gd name="T45" fmla="*/ 60 h 172"/>
              <a:gd name="T46" fmla="*/ 46 w 277"/>
              <a:gd name="T47" fmla="*/ 66 h 172"/>
              <a:gd name="T48" fmla="*/ 37 w 277"/>
              <a:gd name="T49" fmla="*/ 66 h 172"/>
              <a:gd name="T50" fmla="*/ 31 w 277"/>
              <a:gd name="T51" fmla="*/ 69 h 172"/>
              <a:gd name="T52" fmla="*/ 27 w 277"/>
              <a:gd name="T53" fmla="*/ 84 h 172"/>
              <a:gd name="T54" fmla="*/ 29 w 277"/>
              <a:gd name="T55" fmla="*/ 91 h 172"/>
              <a:gd name="T56" fmla="*/ 14 w 277"/>
              <a:gd name="T57" fmla="*/ 90 h 172"/>
              <a:gd name="T58" fmla="*/ 41 w 277"/>
              <a:gd name="T59" fmla="*/ 0 h 172"/>
              <a:gd name="T60" fmla="*/ 70 w 277"/>
              <a:gd name="T61" fmla="*/ 18 h 172"/>
              <a:gd name="T62" fmla="*/ 97 w 277"/>
              <a:gd name="T63" fmla="*/ 32 h 172"/>
              <a:gd name="T64" fmla="*/ 151 w 277"/>
              <a:gd name="T65" fmla="*/ 28 h 172"/>
              <a:gd name="T66" fmla="*/ 164 w 277"/>
              <a:gd name="T67" fmla="*/ 46 h 172"/>
              <a:gd name="T68" fmla="*/ 171 w 277"/>
              <a:gd name="T69" fmla="*/ 68 h 172"/>
              <a:gd name="T70" fmla="*/ 187 w 277"/>
              <a:gd name="T71" fmla="*/ 81 h 172"/>
              <a:gd name="T72" fmla="*/ 197 w 277"/>
              <a:gd name="T73" fmla="*/ 96 h 172"/>
              <a:gd name="T74" fmla="*/ 198 w 277"/>
              <a:gd name="T75" fmla="*/ 92 h 172"/>
              <a:gd name="T76" fmla="*/ 205 w 277"/>
              <a:gd name="T77" fmla="*/ 88 h 172"/>
              <a:gd name="T78" fmla="*/ 207 w 277"/>
              <a:gd name="T79" fmla="*/ 86 h 172"/>
              <a:gd name="T80" fmla="*/ 229 w 277"/>
              <a:gd name="T81" fmla="*/ 84 h 172"/>
              <a:gd name="T82" fmla="*/ 244 w 277"/>
              <a:gd name="T83" fmla="*/ 62 h 172"/>
              <a:gd name="T84" fmla="*/ 251 w 277"/>
              <a:gd name="T85" fmla="*/ 58 h 172"/>
              <a:gd name="T86" fmla="*/ 245 w 277"/>
              <a:gd name="T87" fmla="*/ 74 h 172"/>
              <a:gd name="T88" fmla="*/ 266 w 277"/>
              <a:gd name="T89" fmla="*/ 74 h 172"/>
              <a:gd name="T90" fmla="*/ 277 w 277"/>
              <a:gd name="T91" fmla="*/ 8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72">
                <a:moveTo>
                  <a:pt x="277" y="85"/>
                </a:moveTo>
                <a:cubicBezTo>
                  <a:pt x="277" y="85"/>
                  <a:pt x="277" y="85"/>
                  <a:pt x="277" y="85"/>
                </a:cubicBezTo>
                <a:cubicBezTo>
                  <a:pt x="272" y="90"/>
                  <a:pt x="272" y="90"/>
                  <a:pt x="272" y="90"/>
                </a:cubicBezTo>
                <a:cubicBezTo>
                  <a:pt x="267" y="89"/>
                  <a:pt x="267" y="89"/>
                  <a:pt x="267" y="89"/>
                </a:cubicBezTo>
                <a:cubicBezTo>
                  <a:pt x="259" y="91"/>
                  <a:pt x="259" y="91"/>
                  <a:pt x="259" y="91"/>
                </a:cubicBezTo>
                <a:cubicBezTo>
                  <a:pt x="254" y="85"/>
                  <a:pt x="254" y="85"/>
                  <a:pt x="254" y="85"/>
                </a:cubicBezTo>
                <a:cubicBezTo>
                  <a:pt x="245" y="89"/>
                  <a:pt x="245" y="89"/>
                  <a:pt x="245" y="89"/>
                </a:cubicBezTo>
                <a:cubicBezTo>
                  <a:pt x="235" y="96"/>
                  <a:pt x="235" y="96"/>
                  <a:pt x="235" y="96"/>
                </a:cubicBezTo>
                <a:cubicBezTo>
                  <a:pt x="235" y="99"/>
                  <a:pt x="235" y="99"/>
                  <a:pt x="235" y="99"/>
                </a:cubicBezTo>
                <a:cubicBezTo>
                  <a:pt x="240" y="104"/>
                  <a:pt x="240" y="104"/>
                  <a:pt x="240" y="104"/>
                </a:cubicBezTo>
                <a:cubicBezTo>
                  <a:pt x="228" y="109"/>
                  <a:pt x="228" y="109"/>
                  <a:pt x="228" y="109"/>
                </a:cubicBezTo>
                <a:cubicBezTo>
                  <a:pt x="229" y="114"/>
                  <a:pt x="229" y="114"/>
                  <a:pt x="229" y="114"/>
                </a:cubicBezTo>
                <a:cubicBezTo>
                  <a:pt x="229" y="114"/>
                  <a:pt x="220" y="120"/>
                  <a:pt x="219" y="120"/>
                </a:cubicBezTo>
                <a:cubicBezTo>
                  <a:pt x="218" y="120"/>
                  <a:pt x="208" y="123"/>
                  <a:pt x="208" y="123"/>
                </a:cubicBezTo>
                <a:cubicBezTo>
                  <a:pt x="212" y="134"/>
                  <a:pt x="212" y="134"/>
                  <a:pt x="212" y="134"/>
                </a:cubicBezTo>
                <a:cubicBezTo>
                  <a:pt x="220" y="132"/>
                  <a:pt x="220" y="132"/>
                  <a:pt x="220" y="132"/>
                </a:cubicBezTo>
                <a:cubicBezTo>
                  <a:pt x="220" y="140"/>
                  <a:pt x="220" y="140"/>
                  <a:pt x="220" y="140"/>
                </a:cubicBezTo>
                <a:cubicBezTo>
                  <a:pt x="225" y="146"/>
                  <a:pt x="225" y="146"/>
                  <a:pt x="225" y="146"/>
                </a:cubicBezTo>
                <a:cubicBezTo>
                  <a:pt x="225" y="150"/>
                  <a:pt x="225" y="150"/>
                  <a:pt x="225" y="150"/>
                </a:cubicBezTo>
                <a:cubicBezTo>
                  <a:pt x="220" y="160"/>
                  <a:pt x="220" y="160"/>
                  <a:pt x="220" y="160"/>
                </a:cubicBezTo>
                <a:cubicBezTo>
                  <a:pt x="219" y="171"/>
                  <a:pt x="219" y="171"/>
                  <a:pt x="219" y="171"/>
                </a:cubicBezTo>
                <a:cubicBezTo>
                  <a:pt x="219" y="172"/>
                  <a:pt x="219" y="172"/>
                  <a:pt x="219" y="172"/>
                </a:cubicBezTo>
                <a:cubicBezTo>
                  <a:pt x="215" y="170"/>
                  <a:pt x="215" y="170"/>
                  <a:pt x="215" y="170"/>
                </a:cubicBezTo>
                <a:cubicBezTo>
                  <a:pt x="210" y="172"/>
                  <a:pt x="210" y="172"/>
                  <a:pt x="210" y="172"/>
                </a:cubicBezTo>
                <a:cubicBezTo>
                  <a:pt x="208" y="169"/>
                  <a:pt x="208" y="169"/>
                  <a:pt x="208" y="169"/>
                </a:cubicBezTo>
                <a:cubicBezTo>
                  <a:pt x="203" y="167"/>
                  <a:pt x="203" y="167"/>
                  <a:pt x="203" y="167"/>
                </a:cubicBezTo>
                <a:cubicBezTo>
                  <a:pt x="199" y="168"/>
                  <a:pt x="199" y="168"/>
                  <a:pt x="199" y="168"/>
                </a:cubicBezTo>
                <a:cubicBezTo>
                  <a:pt x="198" y="168"/>
                  <a:pt x="198" y="168"/>
                  <a:pt x="198" y="168"/>
                </a:cubicBezTo>
                <a:cubicBezTo>
                  <a:pt x="198" y="160"/>
                  <a:pt x="198" y="160"/>
                  <a:pt x="198" y="160"/>
                </a:cubicBezTo>
                <a:cubicBezTo>
                  <a:pt x="197" y="157"/>
                  <a:pt x="197" y="157"/>
                  <a:pt x="197" y="157"/>
                </a:cubicBezTo>
                <a:cubicBezTo>
                  <a:pt x="191" y="152"/>
                  <a:pt x="191" y="152"/>
                  <a:pt x="191" y="152"/>
                </a:cubicBezTo>
                <a:cubicBezTo>
                  <a:pt x="189" y="152"/>
                  <a:pt x="189" y="152"/>
                  <a:pt x="189" y="152"/>
                </a:cubicBezTo>
                <a:cubicBezTo>
                  <a:pt x="186" y="150"/>
                  <a:pt x="186" y="150"/>
                  <a:pt x="186" y="150"/>
                </a:cubicBezTo>
                <a:cubicBezTo>
                  <a:pt x="177" y="149"/>
                  <a:pt x="177" y="149"/>
                  <a:pt x="177" y="149"/>
                </a:cubicBezTo>
                <a:cubicBezTo>
                  <a:pt x="163" y="140"/>
                  <a:pt x="163" y="140"/>
                  <a:pt x="163" y="140"/>
                </a:cubicBezTo>
                <a:cubicBezTo>
                  <a:pt x="133" y="122"/>
                  <a:pt x="133" y="122"/>
                  <a:pt x="133" y="122"/>
                </a:cubicBezTo>
                <a:cubicBezTo>
                  <a:pt x="123" y="116"/>
                  <a:pt x="123" y="116"/>
                  <a:pt x="123" y="116"/>
                </a:cubicBezTo>
                <a:cubicBezTo>
                  <a:pt x="119" y="105"/>
                  <a:pt x="119" y="105"/>
                  <a:pt x="119" y="105"/>
                </a:cubicBezTo>
                <a:cubicBezTo>
                  <a:pt x="116" y="103"/>
                  <a:pt x="116" y="103"/>
                  <a:pt x="116" y="103"/>
                </a:cubicBezTo>
                <a:cubicBezTo>
                  <a:pt x="112" y="92"/>
                  <a:pt x="112" y="92"/>
                  <a:pt x="112" y="92"/>
                </a:cubicBezTo>
                <a:cubicBezTo>
                  <a:pt x="101" y="87"/>
                  <a:pt x="101" y="87"/>
                  <a:pt x="101" y="87"/>
                </a:cubicBezTo>
                <a:cubicBezTo>
                  <a:pt x="99" y="88"/>
                  <a:pt x="99" y="88"/>
                  <a:pt x="99" y="88"/>
                </a:cubicBezTo>
                <a:cubicBezTo>
                  <a:pt x="76" y="76"/>
                  <a:pt x="76" y="76"/>
                  <a:pt x="76" y="76"/>
                </a:cubicBezTo>
                <a:cubicBezTo>
                  <a:pt x="75" y="72"/>
                  <a:pt x="75" y="72"/>
                  <a:pt x="75" y="72"/>
                </a:cubicBezTo>
                <a:cubicBezTo>
                  <a:pt x="53" y="60"/>
                  <a:pt x="53" y="60"/>
                  <a:pt x="53" y="60"/>
                </a:cubicBezTo>
                <a:cubicBezTo>
                  <a:pt x="46" y="60"/>
                  <a:pt x="46" y="60"/>
                  <a:pt x="46" y="60"/>
                </a:cubicBezTo>
                <a:cubicBezTo>
                  <a:pt x="48" y="64"/>
                  <a:pt x="48" y="64"/>
                  <a:pt x="48" y="64"/>
                </a:cubicBezTo>
                <a:cubicBezTo>
                  <a:pt x="46" y="66"/>
                  <a:pt x="46" y="66"/>
                  <a:pt x="46" y="66"/>
                </a:cubicBezTo>
                <a:cubicBezTo>
                  <a:pt x="43" y="64"/>
                  <a:pt x="43" y="64"/>
                  <a:pt x="43" y="64"/>
                </a:cubicBezTo>
                <a:cubicBezTo>
                  <a:pt x="37" y="66"/>
                  <a:pt x="37" y="66"/>
                  <a:pt x="37" y="66"/>
                </a:cubicBezTo>
                <a:cubicBezTo>
                  <a:pt x="35" y="69"/>
                  <a:pt x="35" y="69"/>
                  <a:pt x="35" y="69"/>
                </a:cubicBezTo>
                <a:cubicBezTo>
                  <a:pt x="31" y="69"/>
                  <a:pt x="31" y="69"/>
                  <a:pt x="31" y="69"/>
                </a:cubicBezTo>
                <a:cubicBezTo>
                  <a:pt x="26" y="78"/>
                  <a:pt x="26" y="78"/>
                  <a:pt x="26" y="78"/>
                </a:cubicBezTo>
                <a:cubicBezTo>
                  <a:pt x="27" y="84"/>
                  <a:pt x="27" y="84"/>
                  <a:pt x="27" y="84"/>
                </a:cubicBezTo>
                <a:cubicBezTo>
                  <a:pt x="30" y="86"/>
                  <a:pt x="30" y="86"/>
                  <a:pt x="30" y="86"/>
                </a:cubicBezTo>
                <a:cubicBezTo>
                  <a:pt x="29" y="91"/>
                  <a:pt x="29" y="91"/>
                  <a:pt x="29" y="91"/>
                </a:cubicBezTo>
                <a:cubicBezTo>
                  <a:pt x="22" y="88"/>
                  <a:pt x="22" y="88"/>
                  <a:pt x="22" y="88"/>
                </a:cubicBezTo>
                <a:cubicBezTo>
                  <a:pt x="14" y="90"/>
                  <a:pt x="14" y="90"/>
                  <a:pt x="14" y="90"/>
                </a:cubicBezTo>
                <a:cubicBezTo>
                  <a:pt x="0" y="8"/>
                  <a:pt x="0" y="8"/>
                  <a:pt x="0" y="8"/>
                </a:cubicBezTo>
                <a:cubicBezTo>
                  <a:pt x="41" y="0"/>
                  <a:pt x="41" y="0"/>
                  <a:pt x="41" y="0"/>
                </a:cubicBezTo>
                <a:cubicBezTo>
                  <a:pt x="43" y="1"/>
                  <a:pt x="43" y="1"/>
                  <a:pt x="43" y="1"/>
                </a:cubicBezTo>
                <a:cubicBezTo>
                  <a:pt x="70" y="18"/>
                  <a:pt x="70" y="18"/>
                  <a:pt x="70" y="18"/>
                </a:cubicBezTo>
                <a:cubicBezTo>
                  <a:pt x="73" y="19"/>
                  <a:pt x="73" y="19"/>
                  <a:pt x="73" y="19"/>
                </a:cubicBezTo>
                <a:cubicBezTo>
                  <a:pt x="97" y="32"/>
                  <a:pt x="97" y="32"/>
                  <a:pt x="97" y="32"/>
                </a:cubicBezTo>
                <a:cubicBezTo>
                  <a:pt x="123" y="29"/>
                  <a:pt x="123" y="29"/>
                  <a:pt x="123" y="29"/>
                </a:cubicBezTo>
                <a:cubicBezTo>
                  <a:pt x="151" y="28"/>
                  <a:pt x="151" y="28"/>
                  <a:pt x="151" y="28"/>
                </a:cubicBezTo>
                <a:cubicBezTo>
                  <a:pt x="161" y="36"/>
                  <a:pt x="161" y="36"/>
                  <a:pt x="161" y="36"/>
                </a:cubicBezTo>
                <a:cubicBezTo>
                  <a:pt x="164" y="46"/>
                  <a:pt x="164" y="46"/>
                  <a:pt x="164" y="46"/>
                </a:cubicBezTo>
                <a:cubicBezTo>
                  <a:pt x="171" y="44"/>
                  <a:pt x="171" y="44"/>
                  <a:pt x="171" y="44"/>
                </a:cubicBezTo>
                <a:cubicBezTo>
                  <a:pt x="171" y="68"/>
                  <a:pt x="171" y="68"/>
                  <a:pt x="171" y="68"/>
                </a:cubicBezTo>
                <a:cubicBezTo>
                  <a:pt x="183" y="70"/>
                  <a:pt x="183" y="70"/>
                  <a:pt x="183" y="70"/>
                </a:cubicBezTo>
                <a:cubicBezTo>
                  <a:pt x="187" y="81"/>
                  <a:pt x="187" y="81"/>
                  <a:pt x="187" y="81"/>
                </a:cubicBezTo>
                <a:cubicBezTo>
                  <a:pt x="191" y="93"/>
                  <a:pt x="191" y="93"/>
                  <a:pt x="191" y="93"/>
                </a:cubicBezTo>
                <a:cubicBezTo>
                  <a:pt x="197" y="96"/>
                  <a:pt x="197" y="96"/>
                  <a:pt x="197" y="96"/>
                </a:cubicBezTo>
                <a:cubicBezTo>
                  <a:pt x="200" y="95"/>
                  <a:pt x="200" y="95"/>
                  <a:pt x="200" y="95"/>
                </a:cubicBezTo>
                <a:cubicBezTo>
                  <a:pt x="198" y="92"/>
                  <a:pt x="198" y="92"/>
                  <a:pt x="198" y="92"/>
                </a:cubicBezTo>
                <a:cubicBezTo>
                  <a:pt x="199" y="89"/>
                  <a:pt x="199" y="89"/>
                  <a:pt x="199" y="89"/>
                </a:cubicBezTo>
                <a:cubicBezTo>
                  <a:pt x="205" y="88"/>
                  <a:pt x="205" y="88"/>
                  <a:pt x="205" y="88"/>
                </a:cubicBezTo>
                <a:cubicBezTo>
                  <a:pt x="203" y="85"/>
                  <a:pt x="203" y="85"/>
                  <a:pt x="203" y="85"/>
                </a:cubicBezTo>
                <a:cubicBezTo>
                  <a:pt x="207" y="86"/>
                  <a:pt x="207" y="86"/>
                  <a:pt x="207" y="86"/>
                </a:cubicBezTo>
                <a:cubicBezTo>
                  <a:pt x="221" y="90"/>
                  <a:pt x="221" y="90"/>
                  <a:pt x="221" y="90"/>
                </a:cubicBezTo>
                <a:cubicBezTo>
                  <a:pt x="229" y="84"/>
                  <a:pt x="229" y="84"/>
                  <a:pt x="229" y="84"/>
                </a:cubicBezTo>
                <a:cubicBezTo>
                  <a:pt x="236" y="71"/>
                  <a:pt x="236" y="71"/>
                  <a:pt x="236" y="71"/>
                </a:cubicBezTo>
                <a:cubicBezTo>
                  <a:pt x="244" y="62"/>
                  <a:pt x="244" y="62"/>
                  <a:pt x="244" y="62"/>
                </a:cubicBezTo>
                <a:cubicBezTo>
                  <a:pt x="251" y="57"/>
                  <a:pt x="251" y="57"/>
                  <a:pt x="251" y="57"/>
                </a:cubicBezTo>
                <a:cubicBezTo>
                  <a:pt x="251" y="58"/>
                  <a:pt x="251" y="58"/>
                  <a:pt x="251" y="58"/>
                </a:cubicBezTo>
                <a:cubicBezTo>
                  <a:pt x="253" y="62"/>
                  <a:pt x="253" y="62"/>
                  <a:pt x="253" y="62"/>
                </a:cubicBezTo>
                <a:cubicBezTo>
                  <a:pt x="245" y="74"/>
                  <a:pt x="245" y="74"/>
                  <a:pt x="245" y="74"/>
                </a:cubicBezTo>
                <a:cubicBezTo>
                  <a:pt x="262" y="82"/>
                  <a:pt x="262" y="82"/>
                  <a:pt x="262" y="82"/>
                </a:cubicBezTo>
                <a:cubicBezTo>
                  <a:pt x="266" y="74"/>
                  <a:pt x="266" y="74"/>
                  <a:pt x="266" y="74"/>
                </a:cubicBezTo>
                <a:cubicBezTo>
                  <a:pt x="277" y="81"/>
                  <a:pt x="277" y="81"/>
                  <a:pt x="277" y="81"/>
                </a:cubicBezTo>
                <a:lnTo>
                  <a:pt x="277" y="85"/>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 name="Freeform 212">
            <a:extLst>
              <a:ext uri="{FF2B5EF4-FFF2-40B4-BE49-F238E27FC236}">
                <a16:creationId xmlns:a16="http://schemas.microsoft.com/office/drawing/2014/main" id="{65E13059-9BDB-A73C-F6DC-C5E01BE20143}"/>
              </a:ext>
            </a:extLst>
          </p:cNvPr>
          <p:cNvSpPr>
            <a:spLocks noEditPoints="1"/>
          </p:cNvSpPr>
          <p:nvPr/>
        </p:nvSpPr>
        <p:spPr bwMode="auto">
          <a:xfrm>
            <a:off x="23021551" y="5989639"/>
            <a:ext cx="1392238" cy="1089026"/>
          </a:xfrm>
          <a:custGeom>
            <a:avLst/>
            <a:gdLst>
              <a:gd name="T0" fmla="*/ 427 w 444"/>
              <a:gd name="T1" fmla="*/ 36 h 347"/>
              <a:gd name="T2" fmla="*/ 410 w 444"/>
              <a:gd name="T3" fmla="*/ 40 h 347"/>
              <a:gd name="T4" fmla="*/ 404 w 444"/>
              <a:gd name="T5" fmla="*/ 33 h 347"/>
              <a:gd name="T6" fmla="*/ 387 w 444"/>
              <a:gd name="T7" fmla="*/ 31 h 347"/>
              <a:gd name="T8" fmla="*/ 381 w 444"/>
              <a:gd name="T9" fmla="*/ 27 h 347"/>
              <a:gd name="T10" fmla="*/ 374 w 444"/>
              <a:gd name="T11" fmla="*/ 27 h 347"/>
              <a:gd name="T12" fmla="*/ 369 w 444"/>
              <a:gd name="T13" fmla="*/ 30 h 347"/>
              <a:gd name="T14" fmla="*/ 361 w 444"/>
              <a:gd name="T15" fmla="*/ 24 h 347"/>
              <a:gd name="T16" fmla="*/ 345 w 444"/>
              <a:gd name="T17" fmla="*/ 4 h 347"/>
              <a:gd name="T18" fmla="*/ 318 w 444"/>
              <a:gd name="T19" fmla="*/ 6 h 347"/>
              <a:gd name="T20" fmla="*/ 305 w 444"/>
              <a:gd name="T21" fmla="*/ 14 h 347"/>
              <a:gd name="T22" fmla="*/ 276 w 444"/>
              <a:gd name="T23" fmla="*/ 26 h 347"/>
              <a:gd name="T24" fmla="*/ 263 w 444"/>
              <a:gd name="T25" fmla="*/ 34 h 347"/>
              <a:gd name="T26" fmla="*/ 245 w 444"/>
              <a:gd name="T27" fmla="*/ 41 h 347"/>
              <a:gd name="T28" fmla="*/ 224 w 444"/>
              <a:gd name="T29" fmla="*/ 48 h 347"/>
              <a:gd name="T30" fmla="*/ 212 w 444"/>
              <a:gd name="T31" fmla="*/ 47 h 347"/>
              <a:gd name="T32" fmla="*/ 211 w 444"/>
              <a:gd name="T33" fmla="*/ 61 h 347"/>
              <a:gd name="T34" fmla="*/ 220 w 444"/>
              <a:gd name="T35" fmla="*/ 65 h 347"/>
              <a:gd name="T36" fmla="*/ 214 w 444"/>
              <a:gd name="T37" fmla="*/ 73 h 347"/>
              <a:gd name="T38" fmla="*/ 208 w 444"/>
              <a:gd name="T39" fmla="*/ 92 h 347"/>
              <a:gd name="T40" fmla="*/ 214 w 444"/>
              <a:gd name="T41" fmla="*/ 105 h 347"/>
              <a:gd name="T42" fmla="*/ 216 w 444"/>
              <a:gd name="T43" fmla="*/ 129 h 347"/>
              <a:gd name="T44" fmla="*/ 206 w 444"/>
              <a:gd name="T45" fmla="*/ 135 h 347"/>
              <a:gd name="T46" fmla="*/ 181 w 444"/>
              <a:gd name="T47" fmla="*/ 127 h 347"/>
              <a:gd name="T48" fmla="*/ 169 w 444"/>
              <a:gd name="T49" fmla="*/ 123 h 347"/>
              <a:gd name="T50" fmla="*/ 156 w 444"/>
              <a:gd name="T51" fmla="*/ 121 h 347"/>
              <a:gd name="T52" fmla="*/ 143 w 444"/>
              <a:gd name="T53" fmla="*/ 133 h 347"/>
              <a:gd name="T54" fmla="*/ 126 w 444"/>
              <a:gd name="T55" fmla="*/ 126 h 347"/>
              <a:gd name="T56" fmla="*/ 115 w 444"/>
              <a:gd name="T57" fmla="*/ 129 h 347"/>
              <a:gd name="T58" fmla="*/ 88 w 444"/>
              <a:gd name="T59" fmla="*/ 117 h 347"/>
              <a:gd name="T60" fmla="*/ 66 w 444"/>
              <a:gd name="T61" fmla="*/ 118 h 347"/>
              <a:gd name="T62" fmla="*/ 54 w 444"/>
              <a:gd name="T63" fmla="*/ 117 h 347"/>
              <a:gd name="T64" fmla="*/ 37 w 444"/>
              <a:gd name="T65" fmla="*/ 129 h 347"/>
              <a:gd name="T66" fmla="*/ 32 w 444"/>
              <a:gd name="T67" fmla="*/ 151 h 347"/>
              <a:gd name="T68" fmla="*/ 12 w 444"/>
              <a:gd name="T69" fmla="*/ 144 h 347"/>
              <a:gd name="T70" fmla="*/ 2 w 444"/>
              <a:gd name="T71" fmla="*/ 172 h 347"/>
              <a:gd name="T72" fmla="*/ 14 w 444"/>
              <a:gd name="T73" fmla="*/ 202 h 347"/>
              <a:gd name="T74" fmla="*/ 41 w 444"/>
              <a:gd name="T75" fmla="*/ 222 h 347"/>
              <a:gd name="T76" fmla="*/ 45 w 444"/>
              <a:gd name="T77" fmla="*/ 227 h 347"/>
              <a:gd name="T78" fmla="*/ 102 w 444"/>
              <a:gd name="T79" fmla="*/ 222 h 347"/>
              <a:gd name="T80" fmla="*/ 106 w 444"/>
              <a:gd name="T81" fmla="*/ 253 h 347"/>
              <a:gd name="T82" fmla="*/ 80 w 444"/>
              <a:gd name="T83" fmla="*/ 274 h 347"/>
              <a:gd name="T84" fmla="*/ 116 w 444"/>
              <a:gd name="T85" fmla="*/ 320 h 347"/>
              <a:gd name="T86" fmla="*/ 137 w 444"/>
              <a:gd name="T87" fmla="*/ 321 h 347"/>
              <a:gd name="T88" fmla="*/ 181 w 444"/>
              <a:gd name="T89" fmla="*/ 341 h 347"/>
              <a:gd name="T90" fmla="*/ 232 w 444"/>
              <a:gd name="T91" fmla="*/ 239 h 347"/>
              <a:gd name="T92" fmla="*/ 240 w 444"/>
              <a:gd name="T93" fmla="*/ 270 h 347"/>
              <a:gd name="T94" fmla="*/ 328 w 444"/>
              <a:gd name="T95" fmla="*/ 287 h 347"/>
              <a:gd name="T96" fmla="*/ 350 w 444"/>
              <a:gd name="T97" fmla="*/ 321 h 347"/>
              <a:gd name="T98" fmla="*/ 367 w 444"/>
              <a:gd name="T99" fmla="*/ 346 h 347"/>
              <a:gd name="T100" fmla="*/ 370 w 444"/>
              <a:gd name="T101" fmla="*/ 336 h 347"/>
              <a:gd name="T102" fmla="*/ 403 w 444"/>
              <a:gd name="T103" fmla="*/ 322 h 347"/>
              <a:gd name="T104" fmla="*/ 420 w 444"/>
              <a:gd name="T105" fmla="*/ 306 h 347"/>
              <a:gd name="T106" fmla="*/ 444 w 444"/>
              <a:gd name="T107" fmla="*/ 21 h 347"/>
              <a:gd name="T108" fmla="*/ 362 w 444"/>
              <a:gd name="T10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347">
                <a:moveTo>
                  <a:pt x="440" y="23"/>
                </a:moveTo>
                <a:cubicBezTo>
                  <a:pt x="437" y="28"/>
                  <a:pt x="437" y="28"/>
                  <a:pt x="437" y="28"/>
                </a:cubicBezTo>
                <a:cubicBezTo>
                  <a:pt x="434" y="33"/>
                  <a:pt x="434" y="33"/>
                  <a:pt x="434" y="33"/>
                </a:cubicBezTo>
                <a:cubicBezTo>
                  <a:pt x="427" y="36"/>
                  <a:pt x="427" y="36"/>
                  <a:pt x="427" y="36"/>
                </a:cubicBezTo>
                <a:cubicBezTo>
                  <a:pt x="421" y="38"/>
                  <a:pt x="421" y="38"/>
                  <a:pt x="421" y="38"/>
                </a:cubicBezTo>
                <a:cubicBezTo>
                  <a:pt x="422" y="41"/>
                  <a:pt x="422" y="41"/>
                  <a:pt x="422" y="41"/>
                </a:cubicBezTo>
                <a:cubicBezTo>
                  <a:pt x="420" y="43"/>
                  <a:pt x="420" y="43"/>
                  <a:pt x="420" y="43"/>
                </a:cubicBezTo>
                <a:cubicBezTo>
                  <a:pt x="410" y="40"/>
                  <a:pt x="410" y="40"/>
                  <a:pt x="410" y="40"/>
                </a:cubicBezTo>
                <a:cubicBezTo>
                  <a:pt x="404" y="43"/>
                  <a:pt x="404" y="43"/>
                  <a:pt x="404" y="43"/>
                </a:cubicBezTo>
                <a:cubicBezTo>
                  <a:pt x="400" y="43"/>
                  <a:pt x="400" y="43"/>
                  <a:pt x="400" y="43"/>
                </a:cubicBezTo>
                <a:cubicBezTo>
                  <a:pt x="401" y="37"/>
                  <a:pt x="401" y="37"/>
                  <a:pt x="401" y="37"/>
                </a:cubicBezTo>
                <a:cubicBezTo>
                  <a:pt x="404" y="33"/>
                  <a:pt x="404" y="33"/>
                  <a:pt x="404" y="33"/>
                </a:cubicBezTo>
                <a:cubicBezTo>
                  <a:pt x="402" y="31"/>
                  <a:pt x="402" y="31"/>
                  <a:pt x="402" y="31"/>
                </a:cubicBezTo>
                <a:cubicBezTo>
                  <a:pt x="397" y="32"/>
                  <a:pt x="397" y="32"/>
                  <a:pt x="397" y="32"/>
                </a:cubicBezTo>
                <a:cubicBezTo>
                  <a:pt x="390" y="29"/>
                  <a:pt x="390" y="29"/>
                  <a:pt x="390" y="29"/>
                </a:cubicBezTo>
                <a:cubicBezTo>
                  <a:pt x="387" y="31"/>
                  <a:pt x="387" y="31"/>
                  <a:pt x="387" y="31"/>
                </a:cubicBezTo>
                <a:cubicBezTo>
                  <a:pt x="389" y="34"/>
                  <a:pt x="389" y="34"/>
                  <a:pt x="389" y="34"/>
                </a:cubicBezTo>
                <a:cubicBezTo>
                  <a:pt x="386" y="36"/>
                  <a:pt x="386" y="36"/>
                  <a:pt x="386" y="36"/>
                </a:cubicBezTo>
                <a:cubicBezTo>
                  <a:pt x="384" y="33"/>
                  <a:pt x="384" y="33"/>
                  <a:pt x="384" y="33"/>
                </a:cubicBezTo>
                <a:cubicBezTo>
                  <a:pt x="381" y="27"/>
                  <a:pt x="381" y="27"/>
                  <a:pt x="381" y="27"/>
                </a:cubicBezTo>
                <a:cubicBezTo>
                  <a:pt x="377" y="22"/>
                  <a:pt x="377" y="22"/>
                  <a:pt x="377" y="22"/>
                </a:cubicBezTo>
                <a:cubicBezTo>
                  <a:pt x="376" y="24"/>
                  <a:pt x="376" y="24"/>
                  <a:pt x="376" y="24"/>
                </a:cubicBezTo>
                <a:cubicBezTo>
                  <a:pt x="376" y="27"/>
                  <a:pt x="376" y="27"/>
                  <a:pt x="376" y="27"/>
                </a:cubicBezTo>
                <a:cubicBezTo>
                  <a:pt x="374" y="27"/>
                  <a:pt x="374" y="27"/>
                  <a:pt x="374" y="27"/>
                </a:cubicBezTo>
                <a:cubicBezTo>
                  <a:pt x="373" y="25"/>
                  <a:pt x="373" y="25"/>
                  <a:pt x="373" y="25"/>
                </a:cubicBezTo>
                <a:cubicBezTo>
                  <a:pt x="371" y="26"/>
                  <a:pt x="371" y="26"/>
                  <a:pt x="371" y="26"/>
                </a:cubicBezTo>
                <a:cubicBezTo>
                  <a:pt x="371" y="29"/>
                  <a:pt x="371" y="29"/>
                  <a:pt x="371" y="29"/>
                </a:cubicBezTo>
                <a:cubicBezTo>
                  <a:pt x="369" y="30"/>
                  <a:pt x="369" y="30"/>
                  <a:pt x="369" y="30"/>
                </a:cubicBezTo>
                <a:cubicBezTo>
                  <a:pt x="366" y="29"/>
                  <a:pt x="366" y="29"/>
                  <a:pt x="366" y="29"/>
                </a:cubicBezTo>
                <a:cubicBezTo>
                  <a:pt x="362" y="29"/>
                  <a:pt x="362" y="29"/>
                  <a:pt x="362" y="29"/>
                </a:cubicBezTo>
                <a:cubicBezTo>
                  <a:pt x="360" y="27"/>
                  <a:pt x="360" y="27"/>
                  <a:pt x="360" y="27"/>
                </a:cubicBezTo>
                <a:cubicBezTo>
                  <a:pt x="361" y="24"/>
                  <a:pt x="361" y="24"/>
                  <a:pt x="361" y="24"/>
                </a:cubicBezTo>
                <a:cubicBezTo>
                  <a:pt x="362" y="16"/>
                  <a:pt x="362" y="16"/>
                  <a:pt x="362" y="16"/>
                </a:cubicBezTo>
                <a:cubicBezTo>
                  <a:pt x="356" y="9"/>
                  <a:pt x="356" y="9"/>
                  <a:pt x="356" y="9"/>
                </a:cubicBezTo>
                <a:cubicBezTo>
                  <a:pt x="351" y="1"/>
                  <a:pt x="351" y="1"/>
                  <a:pt x="351" y="1"/>
                </a:cubicBezTo>
                <a:cubicBezTo>
                  <a:pt x="345" y="4"/>
                  <a:pt x="345" y="4"/>
                  <a:pt x="345" y="4"/>
                </a:cubicBezTo>
                <a:cubicBezTo>
                  <a:pt x="336" y="1"/>
                  <a:pt x="336" y="1"/>
                  <a:pt x="336" y="1"/>
                </a:cubicBezTo>
                <a:cubicBezTo>
                  <a:pt x="329" y="0"/>
                  <a:pt x="329" y="0"/>
                  <a:pt x="329" y="0"/>
                </a:cubicBezTo>
                <a:cubicBezTo>
                  <a:pt x="320" y="1"/>
                  <a:pt x="320" y="1"/>
                  <a:pt x="320" y="1"/>
                </a:cubicBezTo>
                <a:cubicBezTo>
                  <a:pt x="318" y="6"/>
                  <a:pt x="318" y="6"/>
                  <a:pt x="318" y="6"/>
                </a:cubicBezTo>
                <a:cubicBezTo>
                  <a:pt x="313" y="7"/>
                  <a:pt x="313" y="7"/>
                  <a:pt x="313" y="7"/>
                </a:cubicBezTo>
                <a:cubicBezTo>
                  <a:pt x="314" y="12"/>
                  <a:pt x="314" y="12"/>
                  <a:pt x="314" y="12"/>
                </a:cubicBezTo>
                <a:cubicBezTo>
                  <a:pt x="308" y="11"/>
                  <a:pt x="308" y="11"/>
                  <a:pt x="308" y="11"/>
                </a:cubicBezTo>
                <a:cubicBezTo>
                  <a:pt x="305" y="14"/>
                  <a:pt x="305" y="14"/>
                  <a:pt x="305" y="14"/>
                </a:cubicBezTo>
                <a:cubicBezTo>
                  <a:pt x="296" y="18"/>
                  <a:pt x="296" y="18"/>
                  <a:pt x="296" y="18"/>
                </a:cubicBezTo>
                <a:cubicBezTo>
                  <a:pt x="283" y="25"/>
                  <a:pt x="283" y="25"/>
                  <a:pt x="283" y="25"/>
                </a:cubicBezTo>
                <a:cubicBezTo>
                  <a:pt x="280" y="23"/>
                  <a:pt x="280" y="23"/>
                  <a:pt x="280" y="23"/>
                </a:cubicBezTo>
                <a:cubicBezTo>
                  <a:pt x="276" y="26"/>
                  <a:pt x="276" y="26"/>
                  <a:pt x="276" y="26"/>
                </a:cubicBezTo>
                <a:cubicBezTo>
                  <a:pt x="272" y="28"/>
                  <a:pt x="272" y="28"/>
                  <a:pt x="272" y="28"/>
                </a:cubicBezTo>
                <a:cubicBezTo>
                  <a:pt x="270" y="34"/>
                  <a:pt x="270" y="34"/>
                  <a:pt x="270" y="34"/>
                </a:cubicBezTo>
                <a:cubicBezTo>
                  <a:pt x="268" y="32"/>
                  <a:pt x="268" y="32"/>
                  <a:pt x="268" y="32"/>
                </a:cubicBezTo>
                <a:cubicBezTo>
                  <a:pt x="263" y="34"/>
                  <a:pt x="263" y="34"/>
                  <a:pt x="263" y="34"/>
                </a:cubicBezTo>
                <a:cubicBezTo>
                  <a:pt x="258" y="35"/>
                  <a:pt x="258" y="35"/>
                  <a:pt x="258" y="35"/>
                </a:cubicBezTo>
                <a:cubicBezTo>
                  <a:pt x="253" y="39"/>
                  <a:pt x="253" y="39"/>
                  <a:pt x="253" y="39"/>
                </a:cubicBezTo>
                <a:cubicBezTo>
                  <a:pt x="250" y="39"/>
                  <a:pt x="250" y="39"/>
                  <a:pt x="250" y="39"/>
                </a:cubicBezTo>
                <a:cubicBezTo>
                  <a:pt x="245" y="41"/>
                  <a:pt x="245" y="41"/>
                  <a:pt x="245" y="41"/>
                </a:cubicBezTo>
                <a:cubicBezTo>
                  <a:pt x="232" y="44"/>
                  <a:pt x="232" y="44"/>
                  <a:pt x="232" y="44"/>
                </a:cubicBezTo>
                <a:cubicBezTo>
                  <a:pt x="232" y="48"/>
                  <a:pt x="232" y="48"/>
                  <a:pt x="232" y="48"/>
                </a:cubicBezTo>
                <a:cubicBezTo>
                  <a:pt x="227" y="44"/>
                  <a:pt x="227" y="44"/>
                  <a:pt x="227" y="44"/>
                </a:cubicBezTo>
                <a:cubicBezTo>
                  <a:pt x="224" y="48"/>
                  <a:pt x="224" y="48"/>
                  <a:pt x="224" y="48"/>
                </a:cubicBezTo>
                <a:cubicBezTo>
                  <a:pt x="221" y="50"/>
                  <a:pt x="221" y="50"/>
                  <a:pt x="221" y="50"/>
                </a:cubicBezTo>
                <a:cubicBezTo>
                  <a:pt x="219" y="49"/>
                  <a:pt x="219" y="49"/>
                  <a:pt x="219" y="49"/>
                </a:cubicBezTo>
                <a:cubicBezTo>
                  <a:pt x="216" y="49"/>
                  <a:pt x="216" y="49"/>
                  <a:pt x="216" y="49"/>
                </a:cubicBezTo>
                <a:cubicBezTo>
                  <a:pt x="212" y="47"/>
                  <a:pt x="212" y="47"/>
                  <a:pt x="212" y="47"/>
                </a:cubicBezTo>
                <a:cubicBezTo>
                  <a:pt x="208" y="49"/>
                  <a:pt x="208" y="49"/>
                  <a:pt x="208" y="49"/>
                </a:cubicBezTo>
                <a:cubicBezTo>
                  <a:pt x="205" y="51"/>
                  <a:pt x="205" y="51"/>
                  <a:pt x="205" y="51"/>
                </a:cubicBezTo>
                <a:cubicBezTo>
                  <a:pt x="206" y="57"/>
                  <a:pt x="206" y="57"/>
                  <a:pt x="206" y="57"/>
                </a:cubicBezTo>
                <a:cubicBezTo>
                  <a:pt x="211" y="61"/>
                  <a:pt x="211" y="61"/>
                  <a:pt x="211" y="61"/>
                </a:cubicBezTo>
                <a:cubicBezTo>
                  <a:pt x="208" y="60"/>
                  <a:pt x="208" y="60"/>
                  <a:pt x="208" y="60"/>
                </a:cubicBezTo>
                <a:cubicBezTo>
                  <a:pt x="207" y="63"/>
                  <a:pt x="207" y="63"/>
                  <a:pt x="207" y="63"/>
                </a:cubicBezTo>
                <a:cubicBezTo>
                  <a:pt x="216" y="65"/>
                  <a:pt x="216" y="65"/>
                  <a:pt x="216" y="65"/>
                </a:cubicBezTo>
                <a:cubicBezTo>
                  <a:pt x="220" y="65"/>
                  <a:pt x="220" y="65"/>
                  <a:pt x="220" y="65"/>
                </a:cubicBezTo>
                <a:cubicBezTo>
                  <a:pt x="226" y="69"/>
                  <a:pt x="226" y="69"/>
                  <a:pt x="226" y="69"/>
                </a:cubicBezTo>
                <a:cubicBezTo>
                  <a:pt x="226" y="73"/>
                  <a:pt x="226" y="73"/>
                  <a:pt x="226" y="73"/>
                </a:cubicBezTo>
                <a:cubicBezTo>
                  <a:pt x="220" y="72"/>
                  <a:pt x="220" y="72"/>
                  <a:pt x="220" y="72"/>
                </a:cubicBezTo>
                <a:cubicBezTo>
                  <a:pt x="214" y="73"/>
                  <a:pt x="214" y="73"/>
                  <a:pt x="214" y="73"/>
                </a:cubicBezTo>
                <a:cubicBezTo>
                  <a:pt x="206" y="83"/>
                  <a:pt x="206" y="83"/>
                  <a:pt x="206" y="83"/>
                </a:cubicBezTo>
                <a:cubicBezTo>
                  <a:pt x="209" y="86"/>
                  <a:pt x="209" y="86"/>
                  <a:pt x="209" y="86"/>
                </a:cubicBezTo>
                <a:cubicBezTo>
                  <a:pt x="210" y="89"/>
                  <a:pt x="210" y="89"/>
                  <a:pt x="210" y="89"/>
                </a:cubicBezTo>
                <a:cubicBezTo>
                  <a:pt x="208" y="92"/>
                  <a:pt x="208" y="92"/>
                  <a:pt x="208" y="92"/>
                </a:cubicBezTo>
                <a:cubicBezTo>
                  <a:pt x="206" y="96"/>
                  <a:pt x="206" y="96"/>
                  <a:pt x="206" y="96"/>
                </a:cubicBezTo>
                <a:cubicBezTo>
                  <a:pt x="204" y="97"/>
                  <a:pt x="204" y="97"/>
                  <a:pt x="204" y="97"/>
                </a:cubicBezTo>
                <a:cubicBezTo>
                  <a:pt x="206" y="103"/>
                  <a:pt x="206" y="103"/>
                  <a:pt x="206" y="103"/>
                </a:cubicBezTo>
                <a:cubicBezTo>
                  <a:pt x="214" y="105"/>
                  <a:pt x="214" y="105"/>
                  <a:pt x="214" y="105"/>
                </a:cubicBezTo>
                <a:cubicBezTo>
                  <a:pt x="218" y="110"/>
                  <a:pt x="218" y="110"/>
                  <a:pt x="218" y="110"/>
                </a:cubicBezTo>
                <a:cubicBezTo>
                  <a:pt x="224" y="111"/>
                  <a:pt x="224" y="111"/>
                  <a:pt x="224" y="111"/>
                </a:cubicBezTo>
                <a:cubicBezTo>
                  <a:pt x="226" y="127"/>
                  <a:pt x="226" y="127"/>
                  <a:pt x="226" y="127"/>
                </a:cubicBezTo>
                <a:cubicBezTo>
                  <a:pt x="216" y="129"/>
                  <a:pt x="216" y="129"/>
                  <a:pt x="216" y="129"/>
                </a:cubicBezTo>
                <a:cubicBezTo>
                  <a:pt x="211" y="127"/>
                  <a:pt x="211" y="127"/>
                  <a:pt x="211" y="127"/>
                </a:cubicBezTo>
                <a:cubicBezTo>
                  <a:pt x="208" y="127"/>
                  <a:pt x="208" y="127"/>
                  <a:pt x="208" y="127"/>
                </a:cubicBezTo>
                <a:cubicBezTo>
                  <a:pt x="207" y="130"/>
                  <a:pt x="207" y="130"/>
                  <a:pt x="207" y="130"/>
                </a:cubicBezTo>
                <a:cubicBezTo>
                  <a:pt x="206" y="135"/>
                  <a:pt x="206" y="135"/>
                  <a:pt x="206" y="135"/>
                </a:cubicBezTo>
                <a:cubicBezTo>
                  <a:pt x="202" y="135"/>
                  <a:pt x="202" y="135"/>
                  <a:pt x="202" y="135"/>
                </a:cubicBezTo>
                <a:cubicBezTo>
                  <a:pt x="196" y="133"/>
                  <a:pt x="196" y="133"/>
                  <a:pt x="196" y="133"/>
                </a:cubicBezTo>
                <a:cubicBezTo>
                  <a:pt x="186" y="132"/>
                  <a:pt x="186" y="132"/>
                  <a:pt x="186" y="132"/>
                </a:cubicBezTo>
                <a:cubicBezTo>
                  <a:pt x="181" y="127"/>
                  <a:pt x="181" y="127"/>
                  <a:pt x="181" y="127"/>
                </a:cubicBezTo>
                <a:cubicBezTo>
                  <a:pt x="184" y="123"/>
                  <a:pt x="184" y="123"/>
                  <a:pt x="184" y="123"/>
                </a:cubicBezTo>
                <a:cubicBezTo>
                  <a:pt x="177" y="121"/>
                  <a:pt x="177" y="121"/>
                  <a:pt x="177" y="121"/>
                </a:cubicBezTo>
                <a:cubicBezTo>
                  <a:pt x="172" y="122"/>
                  <a:pt x="172" y="122"/>
                  <a:pt x="172" y="122"/>
                </a:cubicBezTo>
                <a:cubicBezTo>
                  <a:pt x="169" y="123"/>
                  <a:pt x="169" y="123"/>
                  <a:pt x="169" y="123"/>
                </a:cubicBezTo>
                <a:cubicBezTo>
                  <a:pt x="168" y="127"/>
                  <a:pt x="168" y="127"/>
                  <a:pt x="168" y="127"/>
                </a:cubicBezTo>
                <a:cubicBezTo>
                  <a:pt x="164" y="127"/>
                  <a:pt x="164" y="127"/>
                  <a:pt x="164" y="127"/>
                </a:cubicBezTo>
                <a:cubicBezTo>
                  <a:pt x="160" y="120"/>
                  <a:pt x="160" y="120"/>
                  <a:pt x="160" y="120"/>
                </a:cubicBezTo>
                <a:cubicBezTo>
                  <a:pt x="156" y="121"/>
                  <a:pt x="156" y="121"/>
                  <a:pt x="156" y="121"/>
                </a:cubicBezTo>
                <a:cubicBezTo>
                  <a:pt x="154" y="123"/>
                  <a:pt x="154" y="123"/>
                  <a:pt x="154" y="123"/>
                </a:cubicBezTo>
                <a:cubicBezTo>
                  <a:pt x="150" y="123"/>
                  <a:pt x="150" y="123"/>
                  <a:pt x="150" y="123"/>
                </a:cubicBezTo>
                <a:cubicBezTo>
                  <a:pt x="144" y="126"/>
                  <a:pt x="144" y="126"/>
                  <a:pt x="144" y="126"/>
                </a:cubicBezTo>
                <a:cubicBezTo>
                  <a:pt x="143" y="133"/>
                  <a:pt x="143" y="133"/>
                  <a:pt x="143" y="133"/>
                </a:cubicBezTo>
                <a:cubicBezTo>
                  <a:pt x="139" y="136"/>
                  <a:pt x="139" y="136"/>
                  <a:pt x="139" y="136"/>
                </a:cubicBezTo>
                <a:cubicBezTo>
                  <a:pt x="136" y="133"/>
                  <a:pt x="136" y="133"/>
                  <a:pt x="136" y="133"/>
                </a:cubicBezTo>
                <a:cubicBezTo>
                  <a:pt x="131" y="131"/>
                  <a:pt x="131" y="131"/>
                  <a:pt x="131" y="131"/>
                </a:cubicBezTo>
                <a:cubicBezTo>
                  <a:pt x="126" y="126"/>
                  <a:pt x="126" y="126"/>
                  <a:pt x="126" y="126"/>
                </a:cubicBezTo>
                <a:cubicBezTo>
                  <a:pt x="124" y="129"/>
                  <a:pt x="124" y="129"/>
                  <a:pt x="124" y="129"/>
                </a:cubicBezTo>
                <a:cubicBezTo>
                  <a:pt x="121" y="137"/>
                  <a:pt x="121" y="137"/>
                  <a:pt x="121" y="137"/>
                </a:cubicBezTo>
                <a:cubicBezTo>
                  <a:pt x="119" y="132"/>
                  <a:pt x="119" y="132"/>
                  <a:pt x="119" y="132"/>
                </a:cubicBezTo>
                <a:cubicBezTo>
                  <a:pt x="115" y="129"/>
                  <a:pt x="115" y="129"/>
                  <a:pt x="115" y="129"/>
                </a:cubicBezTo>
                <a:cubicBezTo>
                  <a:pt x="108" y="123"/>
                  <a:pt x="108" y="123"/>
                  <a:pt x="108" y="123"/>
                </a:cubicBezTo>
                <a:cubicBezTo>
                  <a:pt x="100" y="119"/>
                  <a:pt x="100" y="119"/>
                  <a:pt x="100" y="119"/>
                </a:cubicBezTo>
                <a:cubicBezTo>
                  <a:pt x="94" y="114"/>
                  <a:pt x="94" y="114"/>
                  <a:pt x="94" y="114"/>
                </a:cubicBezTo>
                <a:cubicBezTo>
                  <a:pt x="88" y="117"/>
                  <a:pt x="88" y="117"/>
                  <a:pt x="88" y="117"/>
                </a:cubicBezTo>
                <a:cubicBezTo>
                  <a:pt x="84" y="115"/>
                  <a:pt x="84" y="115"/>
                  <a:pt x="84" y="115"/>
                </a:cubicBezTo>
                <a:cubicBezTo>
                  <a:pt x="80" y="110"/>
                  <a:pt x="80" y="110"/>
                  <a:pt x="80" y="110"/>
                </a:cubicBezTo>
                <a:cubicBezTo>
                  <a:pt x="72" y="114"/>
                  <a:pt x="72" y="114"/>
                  <a:pt x="72" y="114"/>
                </a:cubicBezTo>
                <a:cubicBezTo>
                  <a:pt x="66" y="118"/>
                  <a:pt x="66" y="118"/>
                  <a:pt x="66" y="118"/>
                </a:cubicBezTo>
                <a:cubicBezTo>
                  <a:pt x="60" y="119"/>
                  <a:pt x="60" y="119"/>
                  <a:pt x="60" y="119"/>
                </a:cubicBezTo>
                <a:cubicBezTo>
                  <a:pt x="65" y="113"/>
                  <a:pt x="65" y="113"/>
                  <a:pt x="65" y="113"/>
                </a:cubicBezTo>
                <a:cubicBezTo>
                  <a:pt x="54" y="109"/>
                  <a:pt x="54" y="109"/>
                  <a:pt x="54" y="109"/>
                </a:cubicBezTo>
                <a:cubicBezTo>
                  <a:pt x="54" y="117"/>
                  <a:pt x="54" y="117"/>
                  <a:pt x="54" y="117"/>
                </a:cubicBezTo>
                <a:cubicBezTo>
                  <a:pt x="49" y="117"/>
                  <a:pt x="49" y="117"/>
                  <a:pt x="49" y="117"/>
                </a:cubicBezTo>
                <a:cubicBezTo>
                  <a:pt x="47" y="123"/>
                  <a:pt x="47" y="123"/>
                  <a:pt x="47" y="123"/>
                </a:cubicBezTo>
                <a:cubicBezTo>
                  <a:pt x="44" y="122"/>
                  <a:pt x="44" y="122"/>
                  <a:pt x="44" y="122"/>
                </a:cubicBezTo>
                <a:cubicBezTo>
                  <a:pt x="37" y="129"/>
                  <a:pt x="37" y="129"/>
                  <a:pt x="37" y="129"/>
                </a:cubicBezTo>
                <a:cubicBezTo>
                  <a:pt x="39" y="132"/>
                  <a:pt x="39" y="132"/>
                  <a:pt x="39" y="132"/>
                </a:cubicBezTo>
                <a:cubicBezTo>
                  <a:pt x="38" y="138"/>
                  <a:pt x="38" y="138"/>
                  <a:pt x="38" y="138"/>
                </a:cubicBezTo>
                <a:cubicBezTo>
                  <a:pt x="28" y="138"/>
                  <a:pt x="28" y="138"/>
                  <a:pt x="28" y="138"/>
                </a:cubicBezTo>
                <a:cubicBezTo>
                  <a:pt x="32" y="151"/>
                  <a:pt x="32" y="151"/>
                  <a:pt x="32" y="151"/>
                </a:cubicBezTo>
                <a:cubicBezTo>
                  <a:pt x="31" y="159"/>
                  <a:pt x="31" y="159"/>
                  <a:pt x="31" y="159"/>
                </a:cubicBezTo>
                <a:cubicBezTo>
                  <a:pt x="21" y="158"/>
                  <a:pt x="21" y="158"/>
                  <a:pt x="21" y="158"/>
                </a:cubicBezTo>
                <a:cubicBezTo>
                  <a:pt x="19" y="151"/>
                  <a:pt x="19" y="151"/>
                  <a:pt x="19" y="151"/>
                </a:cubicBezTo>
                <a:cubicBezTo>
                  <a:pt x="12" y="144"/>
                  <a:pt x="12" y="144"/>
                  <a:pt x="12" y="144"/>
                </a:cubicBezTo>
                <a:cubicBezTo>
                  <a:pt x="7" y="146"/>
                  <a:pt x="7" y="146"/>
                  <a:pt x="7" y="146"/>
                </a:cubicBezTo>
                <a:cubicBezTo>
                  <a:pt x="7" y="152"/>
                  <a:pt x="7" y="152"/>
                  <a:pt x="7" y="152"/>
                </a:cubicBezTo>
                <a:cubicBezTo>
                  <a:pt x="1" y="160"/>
                  <a:pt x="1" y="160"/>
                  <a:pt x="1" y="160"/>
                </a:cubicBezTo>
                <a:cubicBezTo>
                  <a:pt x="2" y="172"/>
                  <a:pt x="2" y="172"/>
                  <a:pt x="2" y="172"/>
                </a:cubicBezTo>
                <a:cubicBezTo>
                  <a:pt x="0" y="187"/>
                  <a:pt x="0" y="187"/>
                  <a:pt x="0" y="187"/>
                </a:cubicBezTo>
                <a:cubicBezTo>
                  <a:pt x="5" y="190"/>
                  <a:pt x="5" y="190"/>
                  <a:pt x="5" y="190"/>
                </a:cubicBezTo>
                <a:cubicBezTo>
                  <a:pt x="8" y="197"/>
                  <a:pt x="8" y="197"/>
                  <a:pt x="8" y="197"/>
                </a:cubicBezTo>
                <a:cubicBezTo>
                  <a:pt x="14" y="202"/>
                  <a:pt x="14" y="202"/>
                  <a:pt x="14" y="202"/>
                </a:cubicBezTo>
                <a:cubicBezTo>
                  <a:pt x="15" y="199"/>
                  <a:pt x="15" y="199"/>
                  <a:pt x="15" y="199"/>
                </a:cubicBezTo>
                <a:cubicBezTo>
                  <a:pt x="15" y="199"/>
                  <a:pt x="19" y="201"/>
                  <a:pt x="22" y="201"/>
                </a:cubicBezTo>
                <a:cubicBezTo>
                  <a:pt x="24" y="201"/>
                  <a:pt x="29" y="205"/>
                  <a:pt x="29" y="205"/>
                </a:cubicBezTo>
                <a:cubicBezTo>
                  <a:pt x="41" y="222"/>
                  <a:pt x="41" y="222"/>
                  <a:pt x="41" y="222"/>
                </a:cubicBezTo>
                <a:cubicBezTo>
                  <a:pt x="34" y="221"/>
                  <a:pt x="34" y="221"/>
                  <a:pt x="34" y="221"/>
                </a:cubicBezTo>
                <a:cubicBezTo>
                  <a:pt x="36" y="225"/>
                  <a:pt x="36" y="225"/>
                  <a:pt x="36" y="225"/>
                </a:cubicBezTo>
                <a:cubicBezTo>
                  <a:pt x="41" y="228"/>
                  <a:pt x="41" y="228"/>
                  <a:pt x="41" y="228"/>
                </a:cubicBezTo>
                <a:cubicBezTo>
                  <a:pt x="45" y="227"/>
                  <a:pt x="45" y="227"/>
                  <a:pt x="45" y="227"/>
                </a:cubicBezTo>
                <a:cubicBezTo>
                  <a:pt x="52" y="234"/>
                  <a:pt x="52" y="234"/>
                  <a:pt x="52" y="234"/>
                </a:cubicBezTo>
                <a:cubicBezTo>
                  <a:pt x="60" y="229"/>
                  <a:pt x="68" y="225"/>
                  <a:pt x="76" y="221"/>
                </a:cubicBezTo>
                <a:cubicBezTo>
                  <a:pt x="78" y="219"/>
                  <a:pt x="80" y="219"/>
                  <a:pt x="82" y="219"/>
                </a:cubicBezTo>
                <a:cubicBezTo>
                  <a:pt x="88" y="223"/>
                  <a:pt x="95" y="223"/>
                  <a:pt x="102" y="222"/>
                </a:cubicBezTo>
                <a:cubicBezTo>
                  <a:pt x="105" y="221"/>
                  <a:pt x="108" y="224"/>
                  <a:pt x="110" y="227"/>
                </a:cubicBezTo>
                <a:cubicBezTo>
                  <a:pt x="111" y="230"/>
                  <a:pt x="112" y="233"/>
                  <a:pt x="112" y="237"/>
                </a:cubicBezTo>
                <a:cubicBezTo>
                  <a:pt x="112" y="241"/>
                  <a:pt x="111" y="245"/>
                  <a:pt x="110" y="249"/>
                </a:cubicBezTo>
                <a:cubicBezTo>
                  <a:pt x="110" y="252"/>
                  <a:pt x="109" y="253"/>
                  <a:pt x="106" y="253"/>
                </a:cubicBezTo>
                <a:cubicBezTo>
                  <a:pt x="103" y="254"/>
                  <a:pt x="100" y="253"/>
                  <a:pt x="96" y="254"/>
                </a:cubicBezTo>
                <a:cubicBezTo>
                  <a:pt x="87" y="255"/>
                  <a:pt x="85" y="258"/>
                  <a:pt x="86" y="268"/>
                </a:cubicBezTo>
                <a:cubicBezTo>
                  <a:pt x="86" y="273"/>
                  <a:pt x="86" y="273"/>
                  <a:pt x="82" y="274"/>
                </a:cubicBezTo>
                <a:cubicBezTo>
                  <a:pt x="82" y="274"/>
                  <a:pt x="81" y="274"/>
                  <a:pt x="80" y="274"/>
                </a:cubicBezTo>
                <a:cubicBezTo>
                  <a:pt x="74" y="276"/>
                  <a:pt x="74" y="277"/>
                  <a:pt x="77" y="281"/>
                </a:cubicBezTo>
                <a:cubicBezTo>
                  <a:pt x="82" y="285"/>
                  <a:pt x="86" y="289"/>
                  <a:pt x="89" y="295"/>
                </a:cubicBezTo>
                <a:cubicBezTo>
                  <a:pt x="94" y="305"/>
                  <a:pt x="102" y="311"/>
                  <a:pt x="112" y="314"/>
                </a:cubicBezTo>
                <a:cubicBezTo>
                  <a:pt x="115" y="315"/>
                  <a:pt x="116" y="317"/>
                  <a:pt x="116" y="320"/>
                </a:cubicBezTo>
                <a:cubicBezTo>
                  <a:pt x="116" y="321"/>
                  <a:pt x="116" y="323"/>
                  <a:pt x="116" y="324"/>
                </a:cubicBezTo>
                <a:cubicBezTo>
                  <a:pt x="116" y="327"/>
                  <a:pt x="116" y="331"/>
                  <a:pt x="117" y="334"/>
                </a:cubicBezTo>
                <a:cubicBezTo>
                  <a:pt x="129" y="325"/>
                  <a:pt x="129" y="325"/>
                  <a:pt x="129" y="325"/>
                </a:cubicBezTo>
                <a:cubicBezTo>
                  <a:pt x="137" y="321"/>
                  <a:pt x="137" y="321"/>
                  <a:pt x="137" y="321"/>
                </a:cubicBezTo>
                <a:cubicBezTo>
                  <a:pt x="148" y="324"/>
                  <a:pt x="148" y="324"/>
                  <a:pt x="148" y="324"/>
                </a:cubicBezTo>
                <a:cubicBezTo>
                  <a:pt x="161" y="330"/>
                  <a:pt x="161" y="330"/>
                  <a:pt x="161" y="330"/>
                </a:cubicBezTo>
                <a:cubicBezTo>
                  <a:pt x="171" y="343"/>
                  <a:pt x="171" y="343"/>
                  <a:pt x="171" y="343"/>
                </a:cubicBezTo>
                <a:cubicBezTo>
                  <a:pt x="181" y="341"/>
                  <a:pt x="181" y="341"/>
                  <a:pt x="181" y="341"/>
                </a:cubicBezTo>
                <a:cubicBezTo>
                  <a:pt x="167" y="259"/>
                  <a:pt x="167" y="259"/>
                  <a:pt x="167" y="259"/>
                </a:cubicBezTo>
                <a:cubicBezTo>
                  <a:pt x="208" y="251"/>
                  <a:pt x="208" y="251"/>
                  <a:pt x="208" y="251"/>
                </a:cubicBezTo>
                <a:cubicBezTo>
                  <a:pt x="210" y="252"/>
                  <a:pt x="210" y="252"/>
                  <a:pt x="210" y="252"/>
                </a:cubicBezTo>
                <a:cubicBezTo>
                  <a:pt x="214" y="244"/>
                  <a:pt x="224" y="238"/>
                  <a:pt x="232" y="239"/>
                </a:cubicBezTo>
                <a:cubicBezTo>
                  <a:pt x="235" y="239"/>
                  <a:pt x="237" y="240"/>
                  <a:pt x="238" y="243"/>
                </a:cubicBezTo>
                <a:cubicBezTo>
                  <a:pt x="240" y="246"/>
                  <a:pt x="241" y="249"/>
                  <a:pt x="242" y="253"/>
                </a:cubicBezTo>
                <a:cubicBezTo>
                  <a:pt x="240" y="258"/>
                  <a:pt x="239" y="263"/>
                  <a:pt x="237" y="269"/>
                </a:cubicBezTo>
                <a:cubicBezTo>
                  <a:pt x="240" y="270"/>
                  <a:pt x="240" y="270"/>
                  <a:pt x="240" y="270"/>
                </a:cubicBezTo>
                <a:cubicBezTo>
                  <a:pt x="264" y="283"/>
                  <a:pt x="264" y="283"/>
                  <a:pt x="264" y="283"/>
                </a:cubicBezTo>
                <a:cubicBezTo>
                  <a:pt x="290" y="280"/>
                  <a:pt x="290" y="280"/>
                  <a:pt x="290" y="280"/>
                </a:cubicBezTo>
                <a:cubicBezTo>
                  <a:pt x="318" y="279"/>
                  <a:pt x="318" y="279"/>
                  <a:pt x="318" y="279"/>
                </a:cubicBezTo>
                <a:cubicBezTo>
                  <a:pt x="328" y="287"/>
                  <a:pt x="328" y="287"/>
                  <a:pt x="328" y="287"/>
                </a:cubicBezTo>
                <a:cubicBezTo>
                  <a:pt x="331" y="297"/>
                  <a:pt x="331" y="297"/>
                  <a:pt x="331" y="297"/>
                </a:cubicBezTo>
                <a:cubicBezTo>
                  <a:pt x="338" y="295"/>
                  <a:pt x="338" y="295"/>
                  <a:pt x="338" y="295"/>
                </a:cubicBezTo>
                <a:cubicBezTo>
                  <a:pt x="338" y="319"/>
                  <a:pt x="338" y="319"/>
                  <a:pt x="338" y="319"/>
                </a:cubicBezTo>
                <a:cubicBezTo>
                  <a:pt x="350" y="321"/>
                  <a:pt x="350" y="321"/>
                  <a:pt x="350" y="321"/>
                </a:cubicBezTo>
                <a:cubicBezTo>
                  <a:pt x="354" y="332"/>
                  <a:pt x="354" y="332"/>
                  <a:pt x="354" y="332"/>
                </a:cubicBezTo>
                <a:cubicBezTo>
                  <a:pt x="358" y="344"/>
                  <a:pt x="358" y="344"/>
                  <a:pt x="358" y="344"/>
                </a:cubicBezTo>
                <a:cubicBezTo>
                  <a:pt x="364" y="347"/>
                  <a:pt x="364" y="347"/>
                  <a:pt x="364" y="347"/>
                </a:cubicBezTo>
                <a:cubicBezTo>
                  <a:pt x="367" y="346"/>
                  <a:pt x="367" y="346"/>
                  <a:pt x="367" y="346"/>
                </a:cubicBezTo>
                <a:cubicBezTo>
                  <a:pt x="365" y="343"/>
                  <a:pt x="365" y="343"/>
                  <a:pt x="365" y="343"/>
                </a:cubicBezTo>
                <a:cubicBezTo>
                  <a:pt x="366" y="340"/>
                  <a:pt x="366" y="340"/>
                  <a:pt x="366" y="340"/>
                </a:cubicBezTo>
                <a:cubicBezTo>
                  <a:pt x="372" y="339"/>
                  <a:pt x="372" y="339"/>
                  <a:pt x="372" y="339"/>
                </a:cubicBezTo>
                <a:cubicBezTo>
                  <a:pt x="370" y="336"/>
                  <a:pt x="370" y="336"/>
                  <a:pt x="370" y="336"/>
                </a:cubicBezTo>
                <a:cubicBezTo>
                  <a:pt x="374" y="337"/>
                  <a:pt x="374" y="337"/>
                  <a:pt x="374" y="337"/>
                </a:cubicBezTo>
                <a:cubicBezTo>
                  <a:pt x="388" y="341"/>
                  <a:pt x="388" y="341"/>
                  <a:pt x="388" y="341"/>
                </a:cubicBezTo>
                <a:cubicBezTo>
                  <a:pt x="396" y="335"/>
                  <a:pt x="396" y="335"/>
                  <a:pt x="396" y="335"/>
                </a:cubicBezTo>
                <a:cubicBezTo>
                  <a:pt x="403" y="322"/>
                  <a:pt x="403" y="322"/>
                  <a:pt x="403" y="322"/>
                </a:cubicBezTo>
                <a:cubicBezTo>
                  <a:pt x="411" y="313"/>
                  <a:pt x="411" y="313"/>
                  <a:pt x="411" y="313"/>
                </a:cubicBezTo>
                <a:cubicBezTo>
                  <a:pt x="418" y="308"/>
                  <a:pt x="418" y="308"/>
                  <a:pt x="418" y="308"/>
                </a:cubicBezTo>
                <a:cubicBezTo>
                  <a:pt x="418" y="309"/>
                  <a:pt x="418" y="309"/>
                  <a:pt x="418" y="309"/>
                </a:cubicBezTo>
                <a:cubicBezTo>
                  <a:pt x="420" y="306"/>
                  <a:pt x="420" y="306"/>
                  <a:pt x="420" y="306"/>
                </a:cubicBezTo>
                <a:cubicBezTo>
                  <a:pt x="424" y="300"/>
                  <a:pt x="424" y="300"/>
                  <a:pt x="424" y="300"/>
                </a:cubicBezTo>
                <a:cubicBezTo>
                  <a:pt x="437" y="301"/>
                  <a:pt x="437" y="301"/>
                  <a:pt x="437" y="301"/>
                </a:cubicBezTo>
                <a:cubicBezTo>
                  <a:pt x="444" y="301"/>
                  <a:pt x="444" y="301"/>
                  <a:pt x="444" y="301"/>
                </a:cubicBezTo>
                <a:cubicBezTo>
                  <a:pt x="444" y="21"/>
                  <a:pt x="444" y="21"/>
                  <a:pt x="444" y="21"/>
                </a:cubicBezTo>
                <a:lnTo>
                  <a:pt x="440" y="23"/>
                </a:lnTo>
                <a:close/>
                <a:moveTo>
                  <a:pt x="362" y="344"/>
                </a:moveTo>
                <a:cubicBezTo>
                  <a:pt x="361" y="342"/>
                  <a:pt x="361" y="342"/>
                  <a:pt x="361" y="342"/>
                </a:cubicBezTo>
                <a:cubicBezTo>
                  <a:pt x="362" y="343"/>
                  <a:pt x="362" y="343"/>
                  <a:pt x="362" y="343"/>
                </a:cubicBezTo>
                <a:lnTo>
                  <a:pt x="362" y="34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213">
            <a:extLst>
              <a:ext uri="{FF2B5EF4-FFF2-40B4-BE49-F238E27FC236}">
                <a16:creationId xmlns:a16="http://schemas.microsoft.com/office/drawing/2014/main" id="{51CC87D5-C050-8DFF-0851-7209F45EC6CD}"/>
              </a:ext>
            </a:extLst>
          </p:cNvPr>
          <p:cNvSpPr>
            <a:spLocks noEditPoints="1"/>
          </p:cNvSpPr>
          <p:nvPr/>
        </p:nvSpPr>
        <p:spPr bwMode="auto">
          <a:xfrm>
            <a:off x="21900776" y="2819401"/>
            <a:ext cx="2532064" cy="4278314"/>
          </a:xfrm>
          <a:custGeom>
            <a:avLst/>
            <a:gdLst>
              <a:gd name="T0" fmla="*/ 649 w 807"/>
              <a:gd name="T1" fmla="*/ 383 h 1363"/>
              <a:gd name="T2" fmla="*/ 711 w 807"/>
              <a:gd name="T3" fmla="*/ 75 h 1363"/>
              <a:gd name="T4" fmla="*/ 601 w 807"/>
              <a:gd name="T5" fmla="*/ 4 h 1363"/>
              <a:gd name="T6" fmla="*/ 639 w 807"/>
              <a:gd name="T7" fmla="*/ 96 h 1363"/>
              <a:gd name="T8" fmla="*/ 574 w 807"/>
              <a:gd name="T9" fmla="*/ 427 h 1363"/>
              <a:gd name="T10" fmla="*/ 295 w 807"/>
              <a:gd name="T11" fmla="*/ 97 h 1363"/>
              <a:gd name="T12" fmla="*/ 271 w 807"/>
              <a:gd name="T13" fmla="*/ 133 h 1363"/>
              <a:gd name="T14" fmla="*/ 567 w 807"/>
              <a:gd name="T15" fmla="*/ 447 h 1363"/>
              <a:gd name="T16" fmla="*/ 367 w 807"/>
              <a:gd name="T17" fmla="*/ 335 h 1363"/>
              <a:gd name="T18" fmla="*/ 295 w 807"/>
              <a:gd name="T19" fmla="*/ 507 h 1363"/>
              <a:gd name="T20" fmla="*/ 366 w 807"/>
              <a:gd name="T21" fmla="*/ 558 h 1363"/>
              <a:gd name="T22" fmla="*/ 417 w 807"/>
              <a:gd name="T23" fmla="*/ 616 h 1363"/>
              <a:gd name="T24" fmla="*/ 789 w 807"/>
              <a:gd name="T25" fmla="*/ 136 h 1363"/>
              <a:gd name="T26" fmla="*/ 739 w 807"/>
              <a:gd name="T27" fmla="*/ 217 h 1363"/>
              <a:gd name="T28" fmla="*/ 741 w 807"/>
              <a:gd name="T29" fmla="*/ 277 h 1363"/>
              <a:gd name="T30" fmla="*/ 648 w 807"/>
              <a:gd name="T31" fmla="*/ 407 h 1363"/>
              <a:gd name="T32" fmla="*/ 708 w 807"/>
              <a:gd name="T33" fmla="*/ 491 h 1363"/>
              <a:gd name="T34" fmla="*/ 621 w 807"/>
              <a:gd name="T35" fmla="*/ 485 h 1363"/>
              <a:gd name="T36" fmla="*/ 584 w 807"/>
              <a:gd name="T37" fmla="*/ 488 h 1363"/>
              <a:gd name="T38" fmla="*/ 639 w 807"/>
              <a:gd name="T39" fmla="*/ 674 h 1363"/>
              <a:gd name="T40" fmla="*/ 563 w 807"/>
              <a:gd name="T41" fmla="*/ 513 h 1363"/>
              <a:gd name="T42" fmla="*/ 556 w 807"/>
              <a:gd name="T43" fmla="*/ 631 h 1363"/>
              <a:gd name="T44" fmla="*/ 431 w 807"/>
              <a:gd name="T45" fmla="*/ 645 h 1363"/>
              <a:gd name="T46" fmla="*/ 278 w 807"/>
              <a:gd name="T47" fmla="*/ 695 h 1363"/>
              <a:gd name="T48" fmla="*/ 215 w 807"/>
              <a:gd name="T49" fmla="*/ 732 h 1363"/>
              <a:gd name="T50" fmla="*/ 115 w 807"/>
              <a:gd name="T51" fmla="*/ 796 h 1363"/>
              <a:gd name="T52" fmla="*/ 137 w 807"/>
              <a:gd name="T53" fmla="*/ 670 h 1363"/>
              <a:gd name="T54" fmla="*/ 13 w 807"/>
              <a:gd name="T55" fmla="*/ 655 h 1363"/>
              <a:gd name="T56" fmla="*/ 38 w 807"/>
              <a:gd name="T57" fmla="*/ 777 h 1363"/>
              <a:gd name="T58" fmla="*/ 33 w 807"/>
              <a:gd name="T59" fmla="*/ 909 h 1363"/>
              <a:gd name="T60" fmla="*/ 25 w 807"/>
              <a:gd name="T61" fmla="*/ 972 h 1363"/>
              <a:gd name="T62" fmla="*/ 45 w 807"/>
              <a:gd name="T63" fmla="*/ 1025 h 1363"/>
              <a:gd name="T64" fmla="*/ 106 w 807"/>
              <a:gd name="T65" fmla="*/ 1074 h 1363"/>
              <a:gd name="T66" fmla="*/ 130 w 807"/>
              <a:gd name="T67" fmla="*/ 1121 h 1363"/>
              <a:gd name="T68" fmla="*/ 234 w 807"/>
              <a:gd name="T69" fmla="*/ 1174 h 1363"/>
              <a:gd name="T70" fmla="*/ 238 w 807"/>
              <a:gd name="T71" fmla="*/ 1235 h 1363"/>
              <a:gd name="T72" fmla="*/ 325 w 807"/>
              <a:gd name="T73" fmla="*/ 1361 h 1363"/>
              <a:gd name="T74" fmla="*/ 407 w 807"/>
              <a:gd name="T75" fmla="*/ 1351 h 1363"/>
              <a:gd name="T76" fmla="*/ 365 w 807"/>
              <a:gd name="T77" fmla="*/ 1207 h 1363"/>
              <a:gd name="T78" fmla="*/ 411 w 807"/>
              <a:gd name="T79" fmla="*/ 1127 h 1363"/>
              <a:gd name="T80" fmla="*/ 496 w 807"/>
              <a:gd name="T81" fmla="*/ 1146 h 1363"/>
              <a:gd name="T82" fmla="*/ 565 w 807"/>
              <a:gd name="T83" fmla="*/ 1137 h 1363"/>
              <a:gd name="T84" fmla="*/ 573 w 807"/>
              <a:gd name="T85" fmla="*/ 1075 h 1363"/>
              <a:gd name="T86" fmla="*/ 620 w 807"/>
              <a:gd name="T87" fmla="*/ 1044 h 1363"/>
              <a:gd name="T88" fmla="*/ 719 w 807"/>
              <a:gd name="T89" fmla="*/ 1026 h 1363"/>
              <a:gd name="T90" fmla="*/ 754 w 807"/>
              <a:gd name="T91" fmla="*/ 1042 h 1363"/>
              <a:gd name="T92" fmla="*/ 67 w 807"/>
              <a:gd name="T93" fmla="*/ 764 h 1363"/>
              <a:gd name="T94" fmla="*/ 71 w 807"/>
              <a:gd name="T95" fmla="*/ 705 h 1363"/>
              <a:gd name="T96" fmla="*/ 119 w 807"/>
              <a:gd name="T97" fmla="*/ 826 h 1363"/>
              <a:gd name="T98" fmla="*/ 197 w 807"/>
              <a:gd name="T99" fmla="*/ 971 h 1363"/>
              <a:gd name="T100" fmla="*/ 558 w 807"/>
              <a:gd name="T101" fmla="*/ 566 h 1363"/>
              <a:gd name="T102" fmla="*/ 730 w 807"/>
              <a:gd name="T103" fmla="*/ 533 h 1363"/>
              <a:gd name="T104" fmla="*/ 121 w 807"/>
              <a:gd name="T105" fmla="*/ 180 h 1363"/>
              <a:gd name="T106" fmla="*/ 132 w 807"/>
              <a:gd name="T107" fmla="*/ 152 h 1363"/>
              <a:gd name="T108" fmla="*/ 200 w 807"/>
              <a:gd name="T109" fmla="*/ 89 h 1363"/>
              <a:gd name="T110" fmla="*/ 231 w 807"/>
              <a:gd name="T111" fmla="*/ 120 h 1363"/>
              <a:gd name="T112" fmla="*/ 261 w 807"/>
              <a:gd name="T113" fmla="*/ 168 h 1363"/>
              <a:gd name="T114" fmla="*/ 232 w 807"/>
              <a:gd name="T115" fmla="*/ 141 h 1363"/>
              <a:gd name="T116" fmla="*/ 174 w 807"/>
              <a:gd name="T117" fmla="*/ 191 h 1363"/>
              <a:gd name="T118" fmla="*/ 204 w 807"/>
              <a:gd name="T119" fmla="*/ 163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7" h="1363">
                <a:moveTo>
                  <a:pt x="619" y="324"/>
                </a:moveTo>
                <a:cubicBezTo>
                  <a:pt x="617" y="323"/>
                  <a:pt x="613" y="326"/>
                  <a:pt x="613" y="328"/>
                </a:cubicBezTo>
                <a:cubicBezTo>
                  <a:pt x="613" y="331"/>
                  <a:pt x="615" y="332"/>
                  <a:pt x="617" y="333"/>
                </a:cubicBezTo>
                <a:cubicBezTo>
                  <a:pt x="619" y="333"/>
                  <a:pt x="621" y="331"/>
                  <a:pt x="621" y="328"/>
                </a:cubicBezTo>
                <a:cubicBezTo>
                  <a:pt x="621" y="327"/>
                  <a:pt x="620" y="325"/>
                  <a:pt x="619" y="324"/>
                </a:cubicBezTo>
                <a:close/>
                <a:moveTo>
                  <a:pt x="631" y="433"/>
                </a:moveTo>
                <a:cubicBezTo>
                  <a:pt x="630" y="432"/>
                  <a:pt x="628" y="432"/>
                  <a:pt x="627" y="432"/>
                </a:cubicBezTo>
                <a:cubicBezTo>
                  <a:pt x="623" y="434"/>
                  <a:pt x="622" y="441"/>
                  <a:pt x="625" y="445"/>
                </a:cubicBezTo>
                <a:cubicBezTo>
                  <a:pt x="627" y="447"/>
                  <a:pt x="631" y="448"/>
                  <a:pt x="634" y="447"/>
                </a:cubicBezTo>
                <a:cubicBezTo>
                  <a:pt x="635" y="447"/>
                  <a:pt x="636" y="446"/>
                  <a:pt x="637" y="445"/>
                </a:cubicBezTo>
                <a:cubicBezTo>
                  <a:pt x="637" y="440"/>
                  <a:pt x="635" y="435"/>
                  <a:pt x="631" y="433"/>
                </a:cubicBezTo>
                <a:close/>
                <a:moveTo>
                  <a:pt x="617" y="303"/>
                </a:moveTo>
                <a:cubicBezTo>
                  <a:pt x="617" y="302"/>
                  <a:pt x="616" y="302"/>
                  <a:pt x="615" y="302"/>
                </a:cubicBezTo>
                <a:cubicBezTo>
                  <a:pt x="614" y="303"/>
                  <a:pt x="614" y="304"/>
                  <a:pt x="616" y="305"/>
                </a:cubicBezTo>
                <a:cubicBezTo>
                  <a:pt x="617" y="305"/>
                  <a:pt x="617" y="304"/>
                  <a:pt x="618" y="304"/>
                </a:cubicBezTo>
                <a:cubicBezTo>
                  <a:pt x="618" y="303"/>
                  <a:pt x="618" y="303"/>
                  <a:pt x="617" y="303"/>
                </a:cubicBezTo>
                <a:close/>
                <a:moveTo>
                  <a:pt x="647" y="383"/>
                </a:moveTo>
                <a:cubicBezTo>
                  <a:pt x="649" y="384"/>
                  <a:pt x="649" y="384"/>
                  <a:pt x="649" y="384"/>
                </a:cubicBezTo>
                <a:cubicBezTo>
                  <a:pt x="649" y="383"/>
                  <a:pt x="649" y="383"/>
                  <a:pt x="649" y="383"/>
                </a:cubicBezTo>
                <a:lnTo>
                  <a:pt x="647" y="383"/>
                </a:lnTo>
                <a:close/>
                <a:moveTo>
                  <a:pt x="663" y="219"/>
                </a:moveTo>
                <a:cubicBezTo>
                  <a:pt x="661" y="219"/>
                  <a:pt x="660" y="219"/>
                  <a:pt x="659" y="221"/>
                </a:cubicBezTo>
                <a:cubicBezTo>
                  <a:pt x="659" y="223"/>
                  <a:pt x="659" y="225"/>
                  <a:pt x="661" y="225"/>
                </a:cubicBezTo>
                <a:cubicBezTo>
                  <a:pt x="662" y="225"/>
                  <a:pt x="664" y="225"/>
                  <a:pt x="665" y="224"/>
                </a:cubicBezTo>
                <a:cubicBezTo>
                  <a:pt x="666" y="222"/>
                  <a:pt x="665" y="220"/>
                  <a:pt x="663" y="219"/>
                </a:cubicBezTo>
                <a:close/>
                <a:moveTo>
                  <a:pt x="658" y="383"/>
                </a:moveTo>
                <a:cubicBezTo>
                  <a:pt x="658" y="383"/>
                  <a:pt x="659" y="383"/>
                  <a:pt x="659" y="383"/>
                </a:cubicBezTo>
                <a:cubicBezTo>
                  <a:pt x="659" y="383"/>
                  <a:pt x="659" y="383"/>
                  <a:pt x="660" y="382"/>
                </a:cubicBezTo>
                <a:cubicBezTo>
                  <a:pt x="659" y="381"/>
                  <a:pt x="658" y="382"/>
                  <a:pt x="658" y="383"/>
                </a:cubicBezTo>
                <a:close/>
                <a:moveTo>
                  <a:pt x="673" y="347"/>
                </a:moveTo>
                <a:cubicBezTo>
                  <a:pt x="673" y="347"/>
                  <a:pt x="672" y="347"/>
                  <a:pt x="672" y="348"/>
                </a:cubicBezTo>
                <a:cubicBezTo>
                  <a:pt x="672" y="348"/>
                  <a:pt x="673" y="348"/>
                  <a:pt x="673" y="349"/>
                </a:cubicBezTo>
                <a:cubicBezTo>
                  <a:pt x="674" y="347"/>
                  <a:pt x="674" y="347"/>
                  <a:pt x="673" y="347"/>
                </a:cubicBezTo>
                <a:close/>
                <a:moveTo>
                  <a:pt x="729" y="105"/>
                </a:moveTo>
                <a:cubicBezTo>
                  <a:pt x="728" y="105"/>
                  <a:pt x="727" y="103"/>
                  <a:pt x="726" y="102"/>
                </a:cubicBezTo>
                <a:cubicBezTo>
                  <a:pt x="724" y="101"/>
                  <a:pt x="722" y="99"/>
                  <a:pt x="719" y="97"/>
                </a:cubicBezTo>
                <a:cubicBezTo>
                  <a:pt x="717" y="96"/>
                  <a:pt x="716" y="93"/>
                  <a:pt x="717" y="90"/>
                </a:cubicBezTo>
                <a:cubicBezTo>
                  <a:pt x="718" y="84"/>
                  <a:pt x="712" y="81"/>
                  <a:pt x="711" y="75"/>
                </a:cubicBezTo>
                <a:cubicBezTo>
                  <a:pt x="709" y="65"/>
                  <a:pt x="701" y="59"/>
                  <a:pt x="693" y="54"/>
                </a:cubicBezTo>
                <a:cubicBezTo>
                  <a:pt x="689" y="51"/>
                  <a:pt x="684" y="51"/>
                  <a:pt x="681" y="53"/>
                </a:cubicBezTo>
                <a:cubicBezTo>
                  <a:pt x="677" y="56"/>
                  <a:pt x="675" y="55"/>
                  <a:pt x="671" y="53"/>
                </a:cubicBezTo>
                <a:cubicBezTo>
                  <a:pt x="667" y="50"/>
                  <a:pt x="663" y="51"/>
                  <a:pt x="658" y="54"/>
                </a:cubicBezTo>
                <a:cubicBezTo>
                  <a:pt x="657" y="54"/>
                  <a:pt x="656" y="55"/>
                  <a:pt x="655" y="55"/>
                </a:cubicBezTo>
                <a:cubicBezTo>
                  <a:pt x="655" y="55"/>
                  <a:pt x="655" y="56"/>
                  <a:pt x="655" y="56"/>
                </a:cubicBezTo>
                <a:cubicBezTo>
                  <a:pt x="654" y="56"/>
                  <a:pt x="654" y="56"/>
                  <a:pt x="654" y="56"/>
                </a:cubicBezTo>
                <a:cubicBezTo>
                  <a:pt x="651" y="59"/>
                  <a:pt x="648" y="62"/>
                  <a:pt x="645" y="65"/>
                </a:cubicBezTo>
                <a:cubicBezTo>
                  <a:pt x="643" y="67"/>
                  <a:pt x="642" y="66"/>
                  <a:pt x="641" y="65"/>
                </a:cubicBezTo>
                <a:cubicBezTo>
                  <a:pt x="641" y="65"/>
                  <a:pt x="641" y="63"/>
                  <a:pt x="642" y="63"/>
                </a:cubicBezTo>
                <a:cubicBezTo>
                  <a:pt x="645" y="59"/>
                  <a:pt x="649" y="56"/>
                  <a:pt x="654" y="56"/>
                </a:cubicBezTo>
                <a:cubicBezTo>
                  <a:pt x="654" y="56"/>
                  <a:pt x="654" y="56"/>
                  <a:pt x="655" y="56"/>
                </a:cubicBezTo>
                <a:cubicBezTo>
                  <a:pt x="655" y="55"/>
                  <a:pt x="655" y="55"/>
                  <a:pt x="655" y="55"/>
                </a:cubicBezTo>
                <a:cubicBezTo>
                  <a:pt x="655" y="49"/>
                  <a:pt x="655" y="44"/>
                  <a:pt x="649" y="39"/>
                </a:cubicBezTo>
                <a:cubicBezTo>
                  <a:pt x="644" y="36"/>
                  <a:pt x="643" y="31"/>
                  <a:pt x="643" y="25"/>
                </a:cubicBezTo>
                <a:cubicBezTo>
                  <a:pt x="643" y="22"/>
                  <a:pt x="640" y="20"/>
                  <a:pt x="637" y="19"/>
                </a:cubicBezTo>
                <a:cubicBezTo>
                  <a:pt x="628" y="19"/>
                  <a:pt x="622" y="13"/>
                  <a:pt x="617" y="7"/>
                </a:cubicBezTo>
                <a:cubicBezTo>
                  <a:pt x="614" y="5"/>
                  <a:pt x="611" y="3"/>
                  <a:pt x="608" y="1"/>
                </a:cubicBezTo>
                <a:cubicBezTo>
                  <a:pt x="606" y="0"/>
                  <a:pt x="601" y="2"/>
                  <a:pt x="601" y="4"/>
                </a:cubicBezTo>
                <a:cubicBezTo>
                  <a:pt x="599" y="9"/>
                  <a:pt x="598" y="15"/>
                  <a:pt x="595" y="19"/>
                </a:cubicBezTo>
                <a:cubicBezTo>
                  <a:pt x="589" y="27"/>
                  <a:pt x="589" y="35"/>
                  <a:pt x="592" y="43"/>
                </a:cubicBezTo>
                <a:cubicBezTo>
                  <a:pt x="595" y="50"/>
                  <a:pt x="595" y="56"/>
                  <a:pt x="594" y="63"/>
                </a:cubicBezTo>
                <a:cubicBezTo>
                  <a:pt x="594" y="65"/>
                  <a:pt x="595" y="67"/>
                  <a:pt x="598" y="67"/>
                </a:cubicBezTo>
                <a:cubicBezTo>
                  <a:pt x="600" y="67"/>
                  <a:pt x="602" y="67"/>
                  <a:pt x="604" y="68"/>
                </a:cubicBezTo>
                <a:cubicBezTo>
                  <a:pt x="608" y="71"/>
                  <a:pt x="612" y="73"/>
                  <a:pt x="617" y="73"/>
                </a:cubicBezTo>
                <a:cubicBezTo>
                  <a:pt x="618" y="73"/>
                  <a:pt x="619" y="73"/>
                  <a:pt x="619" y="74"/>
                </a:cubicBezTo>
                <a:cubicBezTo>
                  <a:pt x="620" y="75"/>
                  <a:pt x="619" y="75"/>
                  <a:pt x="617" y="76"/>
                </a:cubicBezTo>
                <a:cubicBezTo>
                  <a:pt x="615" y="76"/>
                  <a:pt x="612" y="77"/>
                  <a:pt x="609" y="77"/>
                </a:cubicBezTo>
                <a:cubicBezTo>
                  <a:pt x="606" y="77"/>
                  <a:pt x="604" y="79"/>
                  <a:pt x="602" y="81"/>
                </a:cubicBezTo>
                <a:cubicBezTo>
                  <a:pt x="601" y="83"/>
                  <a:pt x="602" y="85"/>
                  <a:pt x="605" y="88"/>
                </a:cubicBezTo>
                <a:cubicBezTo>
                  <a:pt x="609" y="92"/>
                  <a:pt x="613" y="95"/>
                  <a:pt x="617" y="99"/>
                </a:cubicBezTo>
                <a:cubicBezTo>
                  <a:pt x="618" y="100"/>
                  <a:pt x="620" y="101"/>
                  <a:pt x="621" y="100"/>
                </a:cubicBezTo>
                <a:cubicBezTo>
                  <a:pt x="629" y="99"/>
                  <a:pt x="635" y="90"/>
                  <a:pt x="633" y="81"/>
                </a:cubicBezTo>
                <a:cubicBezTo>
                  <a:pt x="633" y="80"/>
                  <a:pt x="631" y="78"/>
                  <a:pt x="632" y="76"/>
                </a:cubicBezTo>
                <a:cubicBezTo>
                  <a:pt x="632" y="75"/>
                  <a:pt x="633" y="75"/>
                  <a:pt x="633" y="75"/>
                </a:cubicBezTo>
                <a:cubicBezTo>
                  <a:pt x="634" y="74"/>
                  <a:pt x="635" y="74"/>
                  <a:pt x="635" y="75"/>
                </a:cubicBezTo>
                <a:cubicBezTo>
                  <a:pt x="638" y="78"/>
                  <a:pt x="641" y="82"/>
                  <a:pt x="641" y="87"/>
                </a:cubicBezTo>
                <a:cubicBezTo>
                  <a:pt x="640" y="90"/>
                  <a:pt x="640" y="93"/>
                  <a:pt x="639" y="96"/>
                </a:cubicBezTo>
                <a:cubicBezTo>
                  <a:pt x="639" y="103"/>
                  <a:pt x="638" y="103"/>
                  <a:pt x="645" y="103"/>
                </a:cubicBezTo>
                <a:cubicBezTo>
                  <a:pt x="650" y="103"/>
                  <a:pt x="654" y="105"/>
                  <a:pt x="657" y="109"/>
                </a:cubicBezTo>
                <a:cubicBezTo>
                  <a:pt x="661" y="116"/>
                  <a:pt x="667" y="119"/>
                  <a:pt x="674" y="119"/>
                </a:cubicBezTo>
                <a:cubicBezTo>
                  <a:pt x="686" y="119"/>
                  <a:pt x="698" y="119"/>
                  <a:pt x="709" y="123"/>
                </a:cubicBezTo>
                <a:cubicBezTo>
                  <a:pt x="711" y="123"/>
                  <a:pt x="713" y="123"/>
                  <a:pt x="715" y="123"/>
                </a:cubicBezTo>
                <a:cubicBezTo>
                  <a:pt x="720" y="121"/>
                  <a:pt x="725" y="118"/>
                  <a:pt x="729" y="113"/>
                </a:cubicBezTo>
                <a:cubicBezTo>
                  <a:pt x="730" y="112"/>
                  <a:pt x="730" y="107"/>
                  <a:pt x="729" y="105"/>
                </a:cubicBezTo>
                <a:close/>
                <a:moveTo>
                  <a:pt x="604" y="308"/>
                </a:moveTo>
                <a:cubicBezTo>
                  <a:pt x="604" y="308"/>
                  <a:pt x="605" y="309"/>
                  <a:pt x="605" y="309"/>
                </a:cubicBezTo>
                <a:cubicBezTo>
                  <a:pt x="606" y="309"/>
                  <a:pt x="606" y="308"/>
                  <a:pt x="606" y="307"/>
                </a:cubicBezTo>
                <a:cubicBezTo>
                  <a:pt x="605" y="306"/>
                  <a:pt x="604" y="307"/>
                  <a:pt x="604" y="308"/>
                </a:cubicBezTo>
                <a:close/>
                <a:moveTo>
                  <a:pt x="671" y="361"/>
                </a:moveTo>
                <a:cubicBezTo>
                  <a:pt x="671" y="363"/>
                  <a:pt x="671" y="363"/>
                  <a:pt x="671" y="363"/>
                </a:cubicBezTo>
                <a:cubicBezTo>
                  <a:pt x="672" y="362"/>
                  <a:pt x="672" y="362"/>
                  <a:pt x="672" y="362"/>
                </a:cubicBezTo>
                <a:lnTo>
                  <a:pt x="671" y="361"/>
                </a:lnTo>
                <a:close/>
                <a:moveTo>
                  <a:pt x="573" y="423"/>
                </a:moveTo>
                <a:cubicBezTo>
                  <a:pt x="572" y="424"/>
                  <a:pt x="571" y="425"/>
                  <a:pt x="570" y="425"/>
                </a:cubicBezTo>
                <a:cubicBezTo>
                  <a:pt x="569" y="427"/>
                  <a:pt x="570" y="428"/>
                  <a:pt x="571" y="429"/>
                </a:cubicBezTo>
                <a:cubicBezTo>
                  <a:pt x="572" y="429"/>
                  <a:pt x="573" y="427"/>
                  <a:pt x="574" y="427"/>
                </a:cubicBezTo>
                <a:cubicBezTo>
                  <a:pt x="575" y="426"/>
                  <a:pt x="575" y="425"/>
                  <a:pt x="575" y="425"/>
                </a:cubicBezTo>
                <a:cubicBezTo>
                  <a:pt x="574" y="424"/>
                  <a:pt x="573" y="423"/>
                  <a:pt x="573" y="423"/>
                </a:cubicBezTo>
                <a:close/>
                <a:moveTo>
                  <a:pt x="295" y="633"/>
                </a:moveTo>
                <a:cubicBezTo>
                  <a:pt x="290" y="628"/>
                  <a:pt x="285" y="626"/>
                  <a:pt x="278" y="626"/>
                </a:cubicBezTo>
                <a:cubicBezTo>
                  <a:pt x="275" y="626"/>
                  <a:pt x="271" y="629"/>
                  <a:pt x="271" y="632"/>
                </a:cubicBezTo>
                <a:cubicBezTo>
                  <a:pt x="270" y="634"/>
                  <a:pt x="270" y="637"/>
                  <a:pt x="269" y="639"/>
                </a:cubicBezTo>
                <a:cubicBezTo>
                  <a:pt x="270" y="642"/>
                  <a:pt x="271" y="645"/>
                  <a:pt x="272" y="649"/>
                </a:cubicBezTo>
                <a:cubicBezTo>
                  <a:pt x="273" y="653"/>
                  <a:pt x="278" y="654"/>
                  <a:pt x="282" y="653"/>
                </a:cubicBezTo>
                <a:cubicBezTo>
                  <a:pt x="291" y="651"/>
                  <a:pt x="294" y="644"/>
                  <a:pt x="296" y="637"/>
                </a:cubicBezTo>
                <a:cubicBezTo>
                  <a:pt x="296" y="635"/>
                  <a:pt x="295" y="633"/>
                  <a:pt x="295" y="633"/>
                </a:cubicBezTo>
                <a:close/>
                <a:moveTo>
                  <a:pt x="295" y="97"/>
                </a:moveTo>
                <a:cubicBezTo>
                  <a:pt x="292" y="92"/>
                  <a:pt x="289" y="85"/>
                  <a:pt x="285" y="81"/>
                </a:cubicBezTo>
                <a:cubicBezTo>
                  <a:pt x="284" y="79"/>
                  <a:pt x="280" y="79"/>
                  <a:pt x="279" y="81"/>
                </a:cubicBezTo>
                <a:cubicBezTo>
                  <a:pt x="277" y="83"/>
                  <a:pt x="274" y="87"/>
                  <a:pt x="272" y="90"/>
                </a:cubicBezTo>
                <a:cubicBezTo>
                  <a:pt x="271" y="92"/>
                  <a:pt x="271" y="94"/>
                  <a:pt x="270" y="95"/>
                </a:cubicBezTo>
                <a:cubicBezTo>
                  <a:pt x="270" y="106"/>
                  <a:pt x="273" y="111"/>
                  <a:pt x="282" y="115"/>
                </a:cubicBezTo>
                <a:cubicBezTo>
                  <a:pt x="283" y="116"/>
                  <a:pt x="285" y="115"/>
                  <a:pt x="285" y="115"/>
                </a:cubicBezTo>
                <a:cubicBezTo>
                  <a:pt x="289" y="110"/>
                  <a:pt x="289" y="104"/>
                  <a:pt x="294" y="101"/>
                </a:cubicBezTo>
                <a:cubicBezTo>
                  <a:pt x="295" y="101"/>
                  <a:pt x="296" y="98"/>
                  <a:pt x="295" y="97"/>
                </a:cubicBezTo>
                <a:close/>
                <a:moveTo>
                  <a:pt x="260" y="65"/>
                </a:moveTo>
                <a:cubicBezTo>
                  <a:pt x="258" y="65"/>
                  <a:pt x="256" y="67"/>
                  <a:pt x="257" y="69"/>
                </a:cubicBezTo>
                <a:cubicBezTo>
                  <a:pt x="258" y="70"/>
                  <a:pt x="259" y="71"/>
                  <a:pt x="260" y="71"/>
                </a:cubicBezTo>
                <a:cubicBezTo>
                  <a:pt x="263" y="71"/>
                  <a:pt x="265" y="69"/>
                  <a:pt x="264" y="67"/>
                </a:cubicBezTo>
                <a:cubicBezTo>
                  <a:pt x="263" y="65"/>
                  <a:pt x="262" y="65"/>
                  <a:pt x="260" y="65"/>
                </a:cubicBezTo>
                <a:close/>
                <a:moveTo>
                  <a:pt x="602" y="366"/>
                </a:moveTo>
                <a:cubicBezTo>
                  <a:pt x="602" y="366"/>
                  <a:pt x="601" y="367"/>
                  <a:pt x="601" y="367"/>
                </a:cubicBezTo>
                <a:cubicBezTo>
                  <a:pt x="600" y="369"/>
                  <a:pt x="601" y="370"/>
                  <a:pt x="602" y="371"/>
                </a:cubicBezTo>
                <a:cubicBezTo>
                  <a:pt x="603" y="370"/>
                  <a:pt x="603" y="370"/>
                  <a:pt x="603" y="369"/>
                </a:cubicBezTo>
                <a:cubicBezTo>
                  <a:pt x="604" y="368"/>
                  <a:pt x="603" y="367"/>
                  <a:pt x="602" y="366"/>
                </a:cubicBezTo>
                <a:close/>
                <a:moveTo>
                  <a:pt x="319" y="560"/>
                </a:moveTo>
                <a:cubicBezTo>
                  <a:pt x="318" y="558"/>
                  <a:pt x="316" y="556"/>
                  <a:pt x="313" y="556"/>
                </a:cubicBezTo>
                <a:cubicBezTo>
                  <a:pt x="312" y="557"/>
                  <a:pt x="311" y="557"/>
                  <a:pt x="309" y="558"/>
                </a:cubicBezTo>
                <a:cubicBezTo>
                  <a:pt x="309" y="558"/>
                  <a:pt x="309" y="559"/>
                  <a:pt x="310" y="559"/>
                </a:cubicBezTo>
                <a:cubicBezTo>
                  <a:pt x="312" y="561"/>
                  <a:pt x="313" y="563"/>
                  <a:pt x="315" y="565"/>
                </a:cubicBezTo>
                <a:cubicBezTo>
                  <a:pt x="316" y="565"/>
                  <a:pt x="318" y="565"/>
                  <a:pt x="319" y="565"/>
                </a:cubicBezTo>
                <a:cubicBezTo>
                  <a:pt x="321" y="565"/>
                  <a:pt x="321" y="562"/>
                  <a:pt x="319" y="560"/>
                </a:cubicBezTo>
                <a:close/>
                <a:moveTo>
                  <a:pt x="273" y="137"/>
                </a:moveTo>
                <a:cubicBezTo>
                  <a:pt x="273" y="135"/>
                  <a:pt x="271" y="134"/>
                  <a:pt x="271" y="133"/>
                </a:cubicBezTo>
                <a:cubicBezTo>
                  <a:pt x="269" y="130"/>
                  <a:pt x="269" y="130"/>
                  <a:pt x="272" y="126"/>
                </a:cubicBezTo>
                <a:cubicBezTo>
                  <a:pt x="275" y="122"/>
                  <a:pt x="275" y="120"/>
                  <a:pt x="273" y="117"/>
                </a:cubicBezTo>
                <a:cubicBezTo>
                  <a:pt x="271" y="114"/>
                  <a:pt x="267" y="115"/>
                  <a:pt x="264" y="116"/>
                </a:cubicBezTo>
                <a:cubicBezTo>
                  <a:pt x="262" y="117"/>
                  <a:pt x="260" y="117"/>
                  <a:pt x="258" y="118"/>
                </a:cubicBezTo>
                <a:cubicBezTo>
                  <a:pt x="256" y="119"/>
                  <a:pt x="253" y="121"/>
                  <a:pt x="251" y="122"/>
                </a:cubicBezTo>
                <a:cubicBezTo>
                  <a:pt x="250" y="123"/>
                  <a:pt x="249" y="124"/>
                  <a:pt x="249" y="125"/>
                </a:cubicBezTo>
                <a:cubicBezTo>
                  <a:pt x="248" y="131"/>
                  <a:pt x="247" y="137"/>
                  <a:pt x="250" y="143"/>
                </a:cubicBezTo>
                <a:cubicBezTo>
                  <a:pt x="251" y="145"/>
                  <a:pt x="254" y="148"/>
                  <a:pt x="256" y="148"/>
                </a:cubicBezTo>
                <a:cubicBezTo>
                  <a:pt x="262" y="149"/>
                  <a:pt x="268" y="148"/>
                  <a:pt x="273" y="144"/>
                </a:cubicBezTo>
                <a:cubicBezTo>
                  <a:pt x="275" y="143"/>
                  <a:pt x="275" y="140"/>
                  <a:pt x="274" y="138"/>
                </a:cubicBezTo>
                <a:cubicBezTo>
                  <a:pt x="274" y="137"/>
                  <a:pt x="274" y="137"/>
                  <a:pt x="273" y="137"/>
                </a:cubicBezTo>
                <a:close/>
                <a:moveTo>
                  <a:pt x="588" y="436"/>
                </a:moveTo>
                <a:cubicBezTo>
                  <a:pt x="588" y="436"/>
                  <a:pt x="587" y="437"/>
                  <a:pt x="587" y="437"/>
                </a:cubicBezTo>
                <a:cubicBezTo>
                  <a:pt x="587" y="437"/>
                  <a:pt x="587" y="438"/>
                  <a:pt x="588" y="438"/>
                </a:cubicBezTo>
                <a:cubicBezTo>
                  <a:pt x="589" y="438"/>
                  <a:pt x="590" y="438"/>
                  <a:pt x="590" y="437"/>
                </a:cubicBezTo>
                <a:cubicBezTo>
                  <a:pt x="589" y="437"/>
                  <a:pt x="589" y="436"/>
                  <a:pt x="588" y="436"/>
                </a:cubicBezTo>
                <a:close/>
                <a:moveTo>
                  <a:pt x="572" y="447"/>
                </a:moveTo>
                <a:cubicBezTo>
                  <a:pt x="572" y="446"/>
                  <a:pt x="571" y="445"/>
                  <a:pt x="569" y="445"/>
                </a:cubicBezTo>
                <a:cubicBezTo>
                  <a:pt x="569" y="445"/>
                  <a:pt x="567" y="446"/>
                  <a:pt x="567" y="447"/>
                </a:cubicBezTo>
                <a:cubicBezTo>
                  <a:pt x="565" y="449"/>
                  <a:pt x="566" y="452"/>
                  <a:pt x="569" y="454"/>
                </a:cubicBezTo>
                <a:cubicBezTo>
                  <a:pt x="569" y="454"/>
                  <a:pt x="571" y="454"/>
                  <a:pt x="572" y="454"/>
                </a:cubicBezTo>
                <a:cubicBezTo>
                  <a:pt x="573" y="454"/>
                  <a:pt x="573" y="453"/>
                  <a:pt x="573" y="452"/>
                </a:cubicBezTo>
                <a:cubicBezTo>
                  <a:pt x="573" y="451"/>
                  <a:pt x="573" y="449"/>
                  <a:pt x="572" y="447"/>
                </a:cubicBezTo>
                <a:close/>
                <a:moveTo>
                  <a:pt x="519" y="436"/>
                </a:moveTo>
                <a:cubicBezTo>
                  <a:pt x="518" y="435"/>
                  <a:pt x="517" y="435"/>
                  <a:pt x="515" y="435"/>
                </a:cubicBezTo>
                <a:cubicBezTo>
                  <a:pt x="507" y="437"/>
                  <a:pt x="505" y="443"/>
                  <a:pt x="507" y="451"/>
                </a:cubicBezTo>
                <a:cubicBezTo>
                  <a:pt x="508" y="453"/>
                  <a:pt x="509" y="455"/>
                  <a:pt x="511" y="455"/>
                </a:cubicBezTo>
                <a:cubicBezTo>
                  <a:pt x="516" y="459"/>
                  <a:pt x="525" y="455"/>
                  <a:pt x="528" y="449"/>
                </a:cubicBezTo>
                <a:cubicBezTo>
                  <a:pt x="528" y="447"/>
                  <a:pt x="528" y="447"/>
                  <a:pt x="528" y="447"/>
                </a:cubicBezTo>
                <a:cubicBezTo>
                  <a:pt x="527" y="442"/>
                  <a:pt x="523" y="439"/>
                  <a:pt x="519" y="436"/>
                </a:cubicBezTo>
                <a:close/>
                <a:moveTo>
                  <a:pt x="439" y="313"/>
                </a:moveTo>
                <a:cubicBezTo>
                  <a:pt x="439" y="311"/>
                  <a:pt x="438" y="309"/>
                  <a:pt x="437" y="307"/>
                </a:cubicBezTo>
                <a:cubicBezTo>
                  <a:pt x="437" y="304"/>
                  <a:pt x="435" y="302"/>
                  <a:pt x="433" y="301"/>
                </a:cubicBezTo>
                <a:cubicBezTo>
                  <a:pt x="431" y="299"/>
                  <a:pt x="430" y="298"/>
                  <a:pt x="428" y="297"/>
                </a:cubicBezTo>
                <a:cubicBezTo>
                  <a:pt x="423" y="293"/>
                  <a:pt x="417" y="293"/>
                  <a:pt x="413" y="295"/>
                </a:cubicBezTo>
                <a:cubicBezTo>
                  <a:pt x="405" y="299"/>
                  <a:pt x="399" y="305"/>
                  <a:pt x="397" y="314"/>
                </a:cubicBezTo>
                <a:cubicBezTo>
                  <a:pt x="397" y="320"/>
                  <a:pt x="393" y="324"/>
                  <a:pt x="388" y="327"/>
                </a:cubicBezTo>
                <a:cubicBezTo>
                  <a:pt x="381" y="331"/>
                  <a:pt x="375" y="335"/>
                  <a:pt x="367" y="335"/>
                </a:cubicBezTo>
                <a:cubicBezTo>
                  <a:pt x="354" y="335"/>
                  <a:pt x="347" y="343"/>
                  <a:pt x="340" y="352"/>
                </a:cubicBezTo>
                <a:cubicBezTo>
                  <a:pt x="340" y="353"/>
                  <a:pt x="339" y="353"/>
                  <a:pt x="339" y="354"/>
                </a:cubicBezTo>
                <a:cubicBezTo>
                  <a:pt x="337" y="357"/>
                  <a:pt x="335" y="359"/>
                  <a:pt x="331" y="360"/>
                </a:cubicBezTo>
                <a:cubicBezTo>
                  <a:pt x="328" y="361"/>
                  <a:pt x="327" y="363"/>
                  <a:pt x="326" y="366"/>
                </a:cubicBezTo>
                <a:cubicBezTo>
                  <a:pt x="325" y="369"/>
                  <a:pt x="324" y="373"/>
                  <a:pt x="322" y="375"/>
                </a:cubicBezTo>
                <a:cubicBezTo>
                  <a:pt x="321" y="379"/>
                  <a:pt x="320" y="382"/>
                  <a:pt x="321" y="385"/>
                </a:cubicBezTo>
                <a:cubicBezTo>
                  <a:pt x="321" y="386"/>
                  <a:pt x="320" y="388"/>
                  <a:pt x="319" y="389"/>
                </a:cubicBezTo>
                <a:cubicBezTo>
                  <a:pt x="319" y="389"/>
                  <a:pt x="318" y="389"/>
                  <a:pt x="317" y="390"/>
                </a:cubicBezTo>
                <a:cubicBezTo>
                  <a:pt x="314" y="391"/>
                  <a:pt x="312" y="394"/>
                  <a:pt x="310" y="397"/>
                </a:cubicBezTo>
                <a:cubicBezTo>
                  <a:pt x="308" y="399"/>
                  <a:pt x="305" y="399"/>
                  <a:pt x="303" y="400"/>
                </a:cubicBezTo>
                <a:cubicBezTo>
                  <a:pt x="301" y="400"/>
                  <a:pt x="299" y="403"/>
                  <a:pt x="300" y="405"/>
                </a:cubicBezTo>
                <a:cubicBezTo>
                  <a:pt x="303" y="409"/>
                  <a:pt x="307" y="413"/>
                  <a:pt x="307" y="417"/>
                </a:cubicBezTo>
                <a:cubicBezTo>
                  <a:pt x="308" y="422"/>
                  <a:pt x="306" y="428"/>
                  <a:pt x="306" y="433"/>
                </a:cubicBezTo>
                <a:cubicBezTo>
                  <a:pt x="306" y="437"/>
                  <a:pt x="305" y="440"/>
                  <a:pt x="303" y="443"/>
                </a:cubicBezTo>
                <a:cubicBezTo>
                  <a:pt x="301" y="447"/>
                  <a:pt x="299" y="452"/>
                  <a:pt x="297" y="456"/>
                </a:cubicBezTo>
                <a:cubicBezTo>
                  <a:pt x="295" y="459"/>
                  <a:pt x="296" y="462"/>
                  <a:pt x="299" y="465"/>
                </a:cubicBezTo>
                <a:cubicBezTo>
                  <a:pt x="304" y="471"/>
                  <a:pt x="305" y="473"/>
                  <a:pt x="301" y="477"/>
                </a:cubicBezTo>
                <a:cubicBezTo>
                  <a:pt x="296" y="483"/>
                  <a:pt x="297" y="492"/>
                  <a:pt x="293" y="498"/>
                </a:cubicBezTo>
                <a:cubicBezTo>
                  <a:pt x="291" y="502"/>
                  <a:pt x="292" y="505"/>
                  <a:pt x="295" y="507"/>
                </a:cubicBezTo>
                <a:cubicBezTo>
                  <a:pt x="296" y="509"/>
                  <a:pt x="297" y="511"/>
                  <a:pt x="298" y="513"/>
                </a:cubicBezTo>
                <a:cubicBezTo>
                  <a:pt x="301" y="517"/>
                  <a:pt x="299" y="523"/>
                  <a:pt x="295" y="525"/>
                </a:cubicBezTo>
                <a:cubicBezTo>
                  <a:pt x="292" y="527"/>
                  <a:pt x="289" y="528"/>
                  <a:pt x="288" y="532"/>
                </a:cubicBezTo>
                <a:cubicBezTo>
                  <a:pt x="287" y="536"/>
                  <a:pt x="287" y="540"/>
                  <a:pt x="289" y="544"/>
                </a:cubicBezTo>
                <a:cubicBezTo>
                  <a:pt x="290" y="548"/>
                  <a:pt x="293" y="551"/>
                  <a:pt x="297" y="553"/>
                </a:cubicBezTo>
                <a:cubicBezTo>
                  <a:pt x="298" y="554"/>
                  <a:pt x="301" y="555"/>
                  <a:pt x="302" y="555"/>
                </a:cubicBezTo>
                <a:cubicBezTo>
                  <a:pt x="305" y="555"/>
                  <a:pt x="308" y="553"/>
                  <a:pt x="311" y="553"/>
                </a:cubicBezTo>
                <a:cubicBezTo>
                  <a:pt x="315" y="552"/>
                  <a:pt x="319" y="554"/>
                  <a:pt x="321" y="557"/>
                </a:cubicBezTo>
                <a:cubicBezTo>
                  <a:pt x="323" y="560"/>
                  <a:pt x="324" y="563"/>
                  <a:pt x="325" y="565"/>
                </a:cubicBezTo>
                <a:cubicBezTo>
                  <a:pt x="325" y="572"/>
                  <a:pt x="330" y="574"/>
                  <a:pt x="335" y="576"/>
                </a:cubicBezTo>
                <a:cubicBezTo>
                  <a:pt x="339" y="577"/>
                  <a:pt x="342" y="578"/>
                  <a:pt x="345" y="579"/>
                </a:cubicBezTo>
                <a:cubicBezTo>
                  <a:pt x="348" y="581"/>
                  <a:pt x="351" y="582"/>
                  <a:pt x="355" y="581"/>
                </a:cubicBezTo>
                <a:cubicBezTo>
                  <a:pt x="358" y="581"/>
                  <a:pt x="361" y="581"/>
                  <a:pt x="363" y="581"/>
                </a:cubicBezTo>
                <a:cubicBezTo>
                  <a:pt x="363" y="581"/>
                  <a:pt x="363" y="581"/>
                  <a:pt x="363" y="581"/>
                </a:cubicBezTo>
                <a:cubicBezTo>
                  <a:pt x="367" y="581"/>
                  <a:pt x="372" y="582"/>
                  <a:pt x="376" y="581"/>
                </a:cubicBezTo>
                <a:cubicBezTo>
                  <a:pt x="377" y="581"/>
                  <a:pt x="378" y="580"/>
                  <a:pt x="379" y="579"/>
                </a:cubicBezTo>
                <a:cubicBezTo>
                  <a:pt x="380" y="577"/>
                  <a:pt x="380" y="575"/>
                  <a:pt x="381" y="573"/>
                </a:cubicBezTo>
                <a:cubicBezTo>
                  <a:pt x="381" y="570"/>
                  <a:pt x="380" y="567"/>
                  <a:pt x="378" y="566"/>
                </a:cubicBezTo>
                <a:cubicBezTo>
                  <a:pt x="374" y="563"/>
                  <a:pt x="370" y="561"/>
                  <a:pt x="366" y="558"/>
                </a:cubicBezTo>
                <a:cubicBezTo>
                  <a:pt x="354" y="551"/>
                  <a:pt x="347" y="540"/>
                  <a:pt x="343" y="527"/>
                </a:cubicBezTo>
                <a:cubicBezTo>
                  <a:pt x="341" y="521"/>
                  <a:pt x="340" y="515"/>
                  <a:pt x="338" y="509"/>
                </a:cubicBezTo>
                <a:cubicBezTo>
                  <a:pt x="336" y="500"/>
                  <a:pt x="339" y="491"/>
                  <a:pt x="339" y="482"/>
                </a:cubicBezTo>
                <a:cubicBezTo>
                  <a:pt x="339" y="478"/>
                  <a:pt x="341" y="475"/>
                  <a:pt x="343" y="471"/>
                </a:cubicBezTo>
                <a:cubicBezTo>
                  <a:pt x="345" y="469"/>
                  <a:pt x="346" y="466"/>
                  <a:pt x="346" y="463"/>
                </a:cubicBezTo>
                <a:cubicBezTo>
                  <a:pt x="348" y="451"/>
                  <a:pt x="350" y="440"/>
                  <a:pt x="351" y="428"/>
                </a:cubicBezTo>
                <a:cubicBezTo>
                  <a:pt x="352" y="423"/>
                  <a:pt x="353" y="418"/>
                  <a:pt x="357" y="416"/>
                </a:cubicBezTo>
                <a:cubicBezTo>
                  <a:pt x="364" y="412"/>
                  <a:pt x="368" y="407"/>
                  <a:pt x="370" y="400"/>
                </a:cubicBezTo>
                <a:cubicBezTo>
                  <a:pt x="373" y="391"/>
                  <a:pt x="379" y="385"/>
                  <a:pt x="384" y="377"/>
                </a:cubicBezTo>
                <a:cubicBezTo>
                  <a:pt x="388" y="370"/>
                  <a:pt x="393" y="363"/>
                  <a:pt x="400" y="358"/>
                </a:cubicBezTo>
                <a:cubicBezTo>
                  <a:pt x="407" y="352"/>
                  <a:pt x="414" y="345"/>
                  <a:pt x="423" y="340"/>
                </a:cubicBezTo>
                <a:cubicBezTo>
                  <a:pt x="427" y="339"/>
                  <a:pt x="429" y="335"/>
                  <a:pt x="433" y="333"/>
                </a:cubicBezTo>
                <a:cubicBezTo>
                  <a:pt x="440" y="328"/>
                  <a:pt x="443" y="321"/>
                  <a:pt x="439" y="313"/>
                </a:cubicBezTo>
                <a:close/>
                <a:moveTo>
                  <a:pt x="120" y="779"/>
                </a:moveTo>
                <a:cubicBezTo>
                  <a:pt x="120" y="779"/>
                  <a:pt x="119" y="779"/>
                  <a:pt x="119" y="779"/>
                </a:cubicBezTo>
                <a:cubicBezTo>
                  <a:pt x="119" y="780"/>
                  <a:pt x="120" y="781"/>
                  <a:pt x="121" y="782"/>
                </a:cubicBezTo>
                <a:cubicBezTo>
                  <a:pt x="121" y="781"/>
                  <a:pt x="123" y="781"/>
                  <a:pt x="123" y="781"/>
                </a:cubicBezTo>
                <a:cubicBezTo>
                  <a:pt x="123" y="779"/>
                  <a:pt x="122" y="779"/>
                  <a:pt x="120" y="779"/>
                </a:cubicBezTo>
                <a:close/>
                <a:moveTo>
                  <a:pt x="417" y="616"/>
                </a:moveTo>
                <a:cubicBezTo>
                  <a:pt x="417" y="617"/>
                  <a:pt x="417" y="617"/>
                  <a:pt x="417" y="617"/>
                </a:cubicBezTo>
                <a:cubicBezTo>
                  <a:pt x="418" y="616"/>
                  <a:pt x="418" y="616"/>
                  <a:pt x="418" y="616"/>
                </a:cubicBezTo>
                <a:lnTo>
                  <a:pt x="417" y="616"/>
                </a:lnTo>
                <a:close/>
                <a:moveTo>
                  <a:pt x="802" y="103"/>
                </a:moveTo>
                <a:cubicBezTo>
                  <a:pt x="801" y="102"/>
                  <a:pt x="801" y="101"/>
                  <a:pt x="801" y="101"/>
                </a:cubicBezTo>
                <a:cubicBezTo>
                  <a:pt x="799" y="97"/>
                  <a:pt x="795" y="95"/>
                  <a:pt x="791" y="93"/>
                </a:cubicBezTo>
                <a:cubicBezTo>
                  <a:pt x="784" y="92"/>
                  <a:pt x="779" y="87"/>
                  <a:pt x="772" y="85"/>
                </a:cubicBezTo>
                <a:cubicBezTo>
                  <a:pt x="766" y="82"/>
                  <a:pt x="759" y="81"/>
                  <a:pt x="754" y="77"/>
                </a:cubicBezTo>
                <a:cubicBezTo>
                  <a:pt x="752" y="75"/>
                  <a:pt x="749" y="75"/>
                  <a:pt x="746" y="74"/>
                </a:cubicBezTo>
                <a:cubicBezTo>
                  <a:pt x="745" y="74"/>
                  <a:pt x="743" y="75"/>
                  <a:pt x="742" y="76"/>
                </a:cubicBezTo>
                <a:cubicBezTo>
                  <a:pt x="739" y="82"/>
                  <a:pt x="736" y="88"/>
                  <a:pt x="741" y="95"/>
                </a:cubicBezTo>
                <a:cubicBezTo>
                  <a:pt x="743" y="99"/>
                  <a:pt x="745" y="104"/>
                  <a:pt x="747" y="109"/>
                </a:cubicBezTo>
                <a:cubicBezTo>
                  <a:pt x="747" y="110"/>
                  <a:pt x="747" y="112"/>
                  <a:pt x="747" y="112"/>
                </a:cubicBezTo>
                <a:cubicBezTo>
                  <a:pt x="747" y="117"/>
                  <a:pt x="746" y="119"/>
                  <a:pt x="747" y="121"/>
                </a:cubicBezTo>
                <a:cubicBezTo>
                  <a:pt x="748" y="128"/>
                  <a:pt x="749" y="136"/>
                  <a:pt x="752" y="143"/>
                </a:cubicBezTo>
                <a:cubicBezTo>
                  <a:pt x="753" y="148"/>
                  <a:pt x="755" y="153"/>
                  <a:pt x="760" y="157"/>
                </a:cubicBezTo>
                <a:cubicBezTo>
                  <a:pt x="761" y="158"/>
                  <a:pt x="762" y="158"/>
                  <a:pt x="763" y="158"/>
                </a:cubicBezTo>
                <a:cubicBezTo>
                  <a:pt x="765" y="157"/>
                  <a:pt x="766" y="157"/>
                  <a:pt x="767" y="155"/>
                </a:cubicBezTo>
                <a:cubicBezTo>
                  <a:pt x="775" y="145"/>
                  <a:pt x="775" y="145"/>
                  <a:pt x="789" y="136"/>
                </a:cubicBezTo>
                <a:cubicBezTo>
                  <a:pt x="793" y="133"/>
                  <a:pt x="797" y="130"/>
                  <a:pt x="801" y="126"/>
                </a:cubicBezTo>
                <a:cubicBezTo>
                  <a:pt x="803" y="124"/>
                  <a:pt x="805" y="121"/>
                  <a:pt x="806" y="118"/>
                </a:cubicBezTo>
                <a:cubicBezTo>
                  <a:pt x="807" y="116"/>
                  <a:pt x="807" y="113"/>
                  <a:pt x="807" y="112"/>
                </a:cubicBezTo>
                <a:cubicBezTo>
                  <a:pt x="805" y="109"/>
                  <a:pt x="803" y="106"/>
                  <a:pt x="802" y="103"/>
                </a:cubicBezTo>
                <a:close/>
                <a:moveTo>
                  <a:pt x="759" y="230"/>
                </a:moveTo>
                <a:cubicBezTo>
                  <a:pt x="759" y="230"/>
                  <a:pt x="758" y="231"/>
                  <a:pt x="758" y="231"/>
                </a:cubicBezTo>
                <a:cubicBezTo>
                  <a:pt x="757" y="233"/>
                  <a:pt x="758" y="234"/>
                  <a:pt x="760" y="234"/>
                </a:cubicBezTo>
                <a:cubicBezTo>
                  <a:pt x="761" y="234"/>
                  <a:pt x="762" y="233"/>
                  <a:pt x="762" y="232"/>
                </a:cubicBezTo>
                <a:cubicBezTo>
                  <a:pt x="761" y="230"/>
                  <a:pt x="761" y="229"/>
                  <a:pt x="759" y="230"/>
                </a:cubicBezTo>
                <a:close/>
                <a:moveTo>
                  <a:pt x="771" y="222"/>
                </a:moveTo>
                <a:cubicBezTo>
                  <a:pt x="770" y="222"/>
                  <a:pt x="770" y="222"/>
                  <a:pt x="770" y="222"/>
                </a:cubicBezTo>
                <a:cubicBezTo>
                  <a:pt x="770" y="223"/>
                  <a:pt x="770" y="223"/>
                  <a:pt x="770" y="223"/>
                </a:cubicBezTo>
                <a:cubicBezTo>
                  <a:pt x="772" y="223"/>
                  <a:pt x="772" y="223"/>
                  <a:pt x="772" y="223"/>
                </a:cubicBezTo>
                <a:lnTo>
                  <a:pt x="771" y="222"/>
                </a:lnTo>
                <a:close/>
                <a:moveTo>
                  <a:pt x="749" y="205"/>
                </a:moveTo>
                <a:cubicBezTo>
                  <a:pt x="748" y="205"/>
                  <a:pt x="747" y="205"/>
                  <a:pt x="747" y="205"/>
                </a:cubicBezTo>
                <a:cubicBezTo>
                  <a:pt x="744" y="207"/>
                  <a:pt x="741" y="209"/>
                  <a:pt x="739" y="211"/>
                </a:cubicBezTo>
                <a:cubicBezTo>
                  <a:pt x="737" y="212"/>
                  <a:pt x="737" y="213"/>
                  <a:pt x="737" y="215"/>
                </a:cubicBezTo>
                <a:cubicBezTo>
                  <a:pt x="737" y="216"/>
                  <a:pt x="738" y="217"/>
                  <a:pt x="739" y="217"/>
                </a:cubicBezTo>
                <a:cubicBezTo>
                  <a:pt x="745" y="218"/>
                  <a:pt x="750" y="214"/>
                  <a:pt x="751" y="209"/>
                </a:cubicBezTo>
                <a:cubicBezTo>
                  <a:pt x="750" y="207"/>
                  <a:pt x="749" y="206"/>
                  <a:pt x="749" y="205"/>
                </a:cubicBezTo>
                <a:close/>
                <a:moveTo>
                  <a:pt x="257" y="105"/>
                </a:moveTo>
                <a:cubicBezTo>
                  <a:pt x="255" y="105"/>
                  <a:pt x="252" y="105"/>
                  <a:pt x="249" y="107"/>
                </a:cubicBezTo>
                <a:cubicBezTo>
                  <a:pt x="246" y="109"/>
                  <a:pt x="246" y="113"/>
                  <a:pt x="249" y="115"/>
                </a:cubicBezTo>
                <a:cubicBezTo>
                  <a:pt x="252" y="118"/>
                  <a:pt x="255" y="119"/>
                  <a:pt x="258" y="118"/>
                </a:cubicBezTo>
                <a:cubicBezTo>
                  <a:pt x="259" y="117"/>
                  <a:pt x="261" y="115"/>
                  <a:pt x="262" y="113"/>
                </a:cubicBezTo>
                <a:cubicBezTo>
                  <a:pt x="263" y="110"/>
                  <a:pt x="261" y="106"/>
                  <a:pt x="257" y="105"/>
                </a:cubicBezTo>
                <a:close/>
                <a:moveTo>
                  <a:pt x="795" y="256"/>
                </a:moveTo>
                <a:cubicBezTo>
                  <a:pt x="794" y="257"/>
                  <a:pt x="793" y="258"/>
                  <a:pt x="792" y="259"/>
                </a:cubicBezTo>
                <a:cubicBezTo>
                  <a:pt x="787" y="260"/>
                  <a:pt x="783" y="262"/>
                  <a:pt x="778" y="263"/>
                </a:cubicBezTo>
                <a:cubicBezTo>
                  <a:pt x="777" y="264"/>
                  <a:pt x="776" y="262"/>
                  <a:pt x="777" y="261"/>
                </a:cubicBezTo>
                <a:cubicBezTo>
                  <a:pt x="777" y="258"/>
                  <a:pt x="778" y="255"/>
                  <a:pt x="779" y="253"/>
                </a:cubicBezTo>
                <a:cubicBezTo>
                  <a:pt x="779" y="250"/>
                  <a:pt x="777" y="247"/>
                  <a:pt x="774" y="248"/>
                </a:cubicBezTo>
                <a:cubicBezTo>
                  <a:pt x="769" y="248"/>
                  <a:pt x="765" y="249"/>
                  <a:pt x="764" y="254"/>
                </a:cubicBezTo>
                <a:cubicBezTo>
                  <a:pt x="763" y="257"/>
                  <a:pt x="763" y="259"/>
                  <a:pt x="759" y="259"/>
                </a:cubicBezTo>
                <a:cubicBezTo>
                  <a:pt x="757" y="259"/>
                  <a:pt x="754" y="260"/>
                  <a:pt x="751" y="261"/>
                </a:cubicBezTo>
                <a:cubicBezTo>
                  <a:pt x="747" y="261"/>
                  <a:pt x="744" y="264"/>
                  <a:pt x="741" y="267"/>
                </a:cubicBezTo>
                <a:cubicBezTo>
                  <a:pt x="737" y="271"/>
                  <a:pt x="737" y="273"/>
                  <a:pt x="741" y="277"/>
                </a:cubicBezTo>
                <a:cubicBezTo>
                  <a:pt x="743" y="279"/>
                  <a:pt x="742" y="282"/>
                  <a:pt x="741" y="283"/>
                </a:cubicBezTo>
                <a:cubicBezTo>
                  <a:pt x="735" y="286"/>
                  <a:pt x="731" y="290"/>
                  <a:pt x="725" y="292"/>
                </a:cubicBezTo>
                <a:cubicBezTo>
                  <a:pt x="720" y="295"/>
                  <a:pt x="715" y="297"/>
                  <a:pt x="711" y="301"/>
                </a:cubicBezTo>
                <a:cubicBezTo>
                  <a:pt x="708" y="306"/>
                  <a:pt x="703" y="309"/>
                  <a:pt x="701" y="315"/>
                </a:cubicBezTo>
                <a:cubicBezTo>
                  <a:pt x="700" y="319"/>
                  <a:pt x="698" y="322"/>
                  <a:pt x="693" y="323"/>
                </a:cubicBezTo>
                <a:cubicBezTo>
                  <a:pt x="688" y="325"/>
                  <a:pt x="689" y="332"/>
                  <a:pt x="685" y="334"/>
                </a:cubicBezTo>
                <a:cubicBezTo>
                  <a:pt x="683" y="336"/>
                  <a:pt x="681" y="339"/>
                  <a:pt x="680" y="341"/>
                </a:cubicBezTo>
                <a:cubicBezTo>
                  <a:pt x="678" y="346"/>
                  <a:pt x="679" y="350"/>
                  <a:pt x="681" y="355"/>
                </a:cubicBezTo>
                <a:cubicBezTo>
                  <a:pt x="681" y="358"/>
                  <a:pt x="683" y="359"/>
                  <a:pt x="685" y="361"/>
                </a:cubicBezTo>
                <a:cubicBezTo>
                  <a:pt x="690" y="365"/>
                  <a:pt x="695" y="369"/>
                  <a:pt x="701" y="371"/>
                </a:cubicBezTo>
                <a:cubicBezTo>
                  <a:pt x="707" y="373"/>
                  <a:pt x="714" y="376"/>
                  <a:pt x="719" y="381"/>
                </a:cubicBezTo>
                <a:cubicBezTo>
                  <a:pt x="719" y="383"/>
                  <a:pt x="720" y="384"/>
                  <a:pt x="719" y="385"/>
                </a:cubicBezTo>
                <a:cubicBezTo>
                  <a:pt x="719" y="387"/>
                  <a:pt x="718" y="388"/>
                  <a:pt x="717" y="389"/>
                </a:cubicBezTo>
                <a:cubicBezTo>
                  <a:pt x="714" y="390"/>
                  <a:pt x="714" y="388"/>
                  <a:pt x="713" y="386"/>
                </a:cubicBezTo>
                <a:cubicBezTo>
                  <a:pt x="713" y="384"/>
                  <a:pt x="711" y="382"/>
                  <a:pt x="709" y="383"/>
                </a:cubicBezTo>
                <a:cubicBezTo>
                  <a:pt x="706" y="383"/>
                  <a:pt x="703" y="383"/>
                  <a:pt x="701" y="384"/>
                </a:cubicBezTo>
                <a:cubicBezTo>
                  <a:pt x="694" y="390"/>
                  <a:pt x="687" y="392"/>
                  <a:pt x="679" y="395"/>
                </a:cubicBezTo>
                <a:cubicBezTo>
                  <a:pt x="671" y="399"/>
                  <a:pt x="663" y="402"/>
                  <a:pt x="656" y="404"/>
                </a:cubicBezTo>
                <a:cubicBezTo>
                  <a:pt x="653" y="405"/>
                  <a:pt x="650" y="405"/>
                  <a:pt x="648" y="407"/>
                </a:cubicBezTo>
                <a:cubicBezTo>
                  <a:pt x="640" y="409"/>
                  <a:pt x="638" y="415"/>
                  <a:pt x="642" y="423"/>
                </a:cubicBezTo>
                <a:cubicBezTo>
                  <a:pt x="643" y="426"/>
                  <a:pt x="645" y="429"/>
                  <a:pt x="648" y="432"/>
                </a:cubicBezTo>
                <a:cubicBezTo>
                  <a:pt x="651" y="435"/>
                  <a:pt x="653" y="439"/>
                  <a:pt x="654" y="444"/>
                </a:cubicBezTo>
                <a:cubicBezTo>
                  <a:pt x="655" y="447"/>
                  <a:pt x="656" y="450"/>
                  <a:pt x="657" y="452"/>
                </a:cubicBezTo>
                <a:cubicBezTo>
                  <a:pt x="659" y="454"/>
                  <a:pt x="661" y="456"/>
                  <a:pt x="663" y="457"/>
                </a:cubicBezTo>
                <a:cubicBezTo>
                  <a:pt x="669" y="460"/>
                  <a:pt x="674" y="459"/>
                  <a:pt x="680" y="459"/>
                </a:cubicBezTo>
                <a:cubicBezTo>
                  <a:pt x="684" y="463"/>
                  <a:pt x="689" y="468"/>
                  <a:pt x="693" y="472"/>
                </a:cubicBezTo>
                <a:cubicBezTo>
                  <a:pt x="694" y="473"/>
                  <a:pt x="696" y="473"/>
                  <a:pt x="697" y="473"/>
                </a:cubicBezTo>
                <a:cubicBezTo>
                  <a:pt x="700" y="475"/>
                  <a:pt x="703" y="476"/>
                  <a:pt x="707" y="477"/>
                </a:cubicBezTo>
                <a:cubicBezTo>
                  <a:pt x="709" y="479"/>
                  <a:pt x="711" y="481"/>
                  <a:pt x="712" y="483"/>
                </a:cubicBezTo>
                <a:cubicBezTo>
                  <a:pt x="713" y="492"/>
                  <a:pt x="716" y="501"/>
                  <a:pt x="721" y="509"/>
                </a:cubicBezTo>
                <a:cubicBezTo>
                  <a:pt x="723" y="510"/>
                  <a:pt x="721" y="512"/>
                  <a:pt x="719" y="513"/>
                </a:cubicBezTo>
                <a:cubicBezTo>
                  <a:pt x="717" y="515"/>
                  <a:pt x="715" y="516"/>
                  <a:pt x="713" y="517"/>
                </a:cubicBezTo>
                <a:cubicBezTo>
                  <a:pt x="713" y="518"/>
                  <a:pt x="713" y="518"/>
                  <a:pt x="713" y="518"/>
                </a:cubicBezTo>
                <a:cubicBezTo>
                  <a:pt x="713" y="519"/>
                  <a:pt x="712" y="519"/>
                  <a:pt x="712" y="520"/>
                </a:cubicBezTo>
                <a:cubicBezTo>
                  <a:pt x="712" y="519"/>
                  <a:pt x="712" y="518"/>
                  <a:pt x="712" y="518"/>
                </a:cubicBezTo>
                <a:cubicBezTo>
                  <a:pt x="713" y="517"/>
                  <a:pt x="713" y="517"/>
                  <a:pt x="713" y="517"/>
                </a:cubicBezTo>
                <a:cubicBezTo>
                  <a:pt x="712" y="517"/>
                  <a:pt x="711" y="515"/>
                  <a:pt x="711" y="515"/>
                </a:cubicBezTo>
                <a:cubicBezTo>
                  <a:pt x="705" y="507"/>
                  <a:pt x="703" y="500"/>
                  <a:pt x="708" y="491"/>
                </a:cubicBezTo>
                <a:cubicBezTo>
                  <a:pt x="708" y="491"/>
                  <a:pt x="708" y="489"/>
                  <a:pt x="708" y="487"/>
                </a:cubicBezTo>
                <a:cubicBezTo>
                  <a:pt x="709" y="483"/>
                  <a:pt x="705" y="479"/>
                  <a:pt x="701" y="479"/>
                </a:cubicBezTo>
                <a:cubicBezTo>
                  <a:pt x="697" y="479"/>
                  <a:pt x="694" y="480"/>
                  <a:pt x="691" y="481"/>
                </a:cubicBezTo>
                <a:cubicBezTo>
                  <a:pt x="684" y="482"/>
                  <a:pt x="678" y="481"/>
                  <a:pt x="673" y="477"/>
                </a:cubicBezTo>
                <a:cubicBezTo>
                  <a:pt x="670" y="474"/>
                  <a:pt x="667" y="471"/>
                  <a:pt x="663" y="469"/>
                </a:cubicBezTo>
                <a:cubicBezTo>
                  <a:pt x="657" y="467"/>
                  <a:pt x="651" y="463"/>
                  <a:pt x="644" y="462"/>
                </a:cubicBezTo>
                <a:cubicBezTo>
                  <a:pt x="637" y="460"/>
                  <a:pt x="631" y="458"/>
                  <a:pt x="624" y="456"/>
                </a:cubicBezTo>
                <a:cubicBezTo>
                  <a:pt x="623" y="455"/>
                  <a:pt x="620" y="456"/>
                  <a:pt x="619" y="458"/>
                </a:cubicBezTo>
                <a:cubicBezTo>
                  <a:pt x="615" y="460"/>
                  <a:pt x="613" y="464"/>
                  <a:pt x="613" y="469"/>
                </a:cubicBezTo>
                <a:cubicBezTo>
                  <a:pt x="613" y="469"/>
                  <a:pt x="615" y="471"/>
                  <a:pt x="615" y="472"/>
                </a:cubicBezTo>
                <a:cubicBezTo>
                  <a:pt x="617" y="473"/>
                  <a:pt x="619" y="473"/>
                  <a:pt x="621" y="473"/>
                </a:cubicBezTo>
                <a:cubicBezTo>
                  <a:pt x="621" y="473"/>
                  <a:pt x="621" y="473"/>
                  <a:pt x="621" y="473"/>
                </a:cubicBezTo>
                <a:cubicBezTo>
                  <a:pt x="622" y="472"/>
                  <a:pt x="622" y="472"/>
                  <a:pt x="622" y="472"/>
                </a:cubicBezTo>
                <a:cubicBezTo>
                  <a:pt x="621" y="473"/>
                  <a:pt x="621" y="473"/>
                  <a:pt x="621" y="473"/>
                </a:cubicBezTo>
                <a:cubicBezTo>
                  <a:pt x="623" y="475"/>
                  <a:pt x="624" y="476"/>
                  <a:pt x="625" y="477"/>
                </a:cubicBezTo>
                <a:cubicBezTo>
                  <a:pt x="627" y="477"/>
                  <a:pt x="629" y="478"/>
                  <a:pt x="631" y="478"/>
                </a:cubicBezTo>
                <a:cubicBezTo>
                  <a:pt x="634" y="479"/>
                  <a:pt x="635" y="483"/>
                  <a:pt x="633" y="485"/>
                </a:cubicBezTo>
                <a:cubicBezTo>
                  <a:pt x="632" y="487"/>
                  <a:pt x="630" y="489"/>
                  <a:pt x="628" y="488"/>
                </a:cubicBezTo>
                <a:cubicBezTo>
                  <a:pt x="626" y="487"/>
                  <a:pt x="623" y="486"/>
                  <a:pt x="621" y="485"/>
                </a:cubicBezTo>
                <a:cubicBezTo>
                  <a:pt x="619" y="484"/>
                  <a:pt x="617" y="483"/>
                  <a:pt x="615" y="482"/>
                </a:cubicBezTo>
                <a:cubicBezTo>
                  <a:pt x="612" y="482"/>
                  <a:pt x="609" y="483"/>
                  <a:pt x="608" y="486"/>
                </a:cubicBezTo>
                <a:cubicBezTo>
                  <a:pt x="607" y="487"/>
                  <a:pt x="606" y="490"/>
                  <a:pt x="607" y="491"/>
                </a:cubicBezTo>
                <a:cubicBezTo>
                  <a:pt x="610" y="499"/>
                  <a:pt x="615" y="505"/>
                  <a:pt x="624" y="508"/>
                </a:cubicBezTo>
                <a:cubicBezTo>
                  <a:pt x="629" y="509"/>
                  <a:pt x="633" y="511"/>
                  <a:pt x="639" y="511"/>
                </a:cubicBezTo>
                <a:cubicBezTo>
                  <a:pt x="641" y="511"/>
                  <a:pt x="643" y="512"/>
                  <a:pt x="644" y="513"/>
                </a:cubicBezTo>
                <a:cubicBezTo>
                  <a:pt x="645" y="513"/>
                  <a:pt x="645" y="513"/>
                  <a:pt x="646" y="514"/>
                </a:cubicBezTo>
                <a:cubicBezTo>
                  <a:pt x="646" y="515"/>
                  <a:pt x="645" y="517"/>
                  <a:pt x="644" y="516"/>
                </a:cubicBezTo>
                <a:cubicBezTo>
                  <a:pt x="641" y="515"/>
                  <a:pt x="637" y="513"/>
                  <a:pt x="634" y="514"/>
                </a:cubicBezTo>
                <a:cubicBezTo>
                  <a:pt x="627" y="515"/>
                  <a:pt x="621" y="514"/>
                  <a:pt x="615" y="513"/>
                </a:cubicBezTo>
                <a:cubicBezTo>
                  <a:pt x="611" y="513"/>
                  <a:pt x="608" y="512"/>
                  <a:pt x="607" y="509"/>
                </a:cubicBezTo>
                <a:cubicBezTo>
                  <a:pt x="606" y="507"/>
                  <a:pt x="605" y="506"/>
                  <a:pt x="605" y="505"/>
                </a:cubicBezTo>
                <a:cubicBezTo>
                  <a:pt x="600" y="498"/>
                  <a:pt x="596" y="491"/>
                  <a:pt x="596" y="482"/>
                </a:cubicBezTo>
                <a:cubicBezTo>
                  <a:pt x="595" y="475"/>
                  <a:pt x="592" y="469"/>
                  <a:pt x="588" y="463"/>
                </a:cubicBezTo>
                <a:cubicBezTo>
                  <a:pt x="587" y="461"/>
                  <a:pt x="585" y="460"/>
                  <a:pt x="583" y="459"/>
                </a:cubicBezTo>
                <a:cubicBezTo>
                  <a:pt x="583" y="459"/>
                  <a:pt x="582" y="459"/>
                  <a:pt x="581" y="459"/>
                </a:cubicBezTo>
                <a:cubicBezTo>
                  <a:pt x="581" y="459"/>
                  <a:pt x="580" y="460"/>
                  <a:pt x="580" y="461"/>
                </a:cubicBezTo>
                <a:cubicBezTo>
                  <a:pt x="582" y="466"/>
                  <a:pt x="584" y="471"/>
                  <a:pt x="585" y="476"/>
                </a:cubicBezTo>
                <a:cubicBezTo>
                  <a:pt x="587" y="481"/>
                  <a:pt x="586" y="485"/>
                  <a:pt x="584" y="488"/>
                </a:cubicBezTo>
                <a:cubicBezTo>
                  <a:pt x="583" y="489"/>
                  <a:pt x="583" y="491"/>
                  <a:pt x="581" y="492"/>
                </a:cubicBezTo>
                <a:cubicBezTo>
                  <a:pt x="578" y="496"/>
                  <a:pt x="576" y="500"/>
                  <a:pt x="578" y="505"/>
                </a:cubicBezTo>
                <a:cubicBezTo>
                  <a:pt x="579" y="510"/>
                  <a:pt x="577" y="515"/>
                  <a:pt x="579" y="519"/>
                </a:cubicBezTo>
                <a:cubicBezTo>
                  <a:pt x="582" y="523"/>
                  <a:pt x="586" y="526"/>
                  <a:pt x="590" y="529"/>
                </a:cubicBezTo>
                <a:cubicBezTo>
                  <a:pt x="593" y="532"/>
                  <a:pt x="595" y="534"/>
                  <a:pt x="597" y="536"/>
                </a:cubicBezTo>
                <a:cubicBezTo>
                  <a:pt x="601" y="540"/>
                  <a:pt x="604" y="544"/>
                  <a:pt x="604" y="549"/>
                </a:cubicBezTo>
                <a:cubicBezTo>
                  <a:pt x="604" y="555"/>
                  <a:pt x="604" y="560"/>
                  <a:pt x="605" y="565"/>
                </a:cubicBezTo>
                <a:cubicBezTo>
                  <a:pt x="606" y="576"/>
                  <a:pt x="613" y="585"/>
                  <a:pt x="617" y="594"/>
                </a:cubicBezTo>
                <a:cubicBezTo>
                  <a:pt x="618" y="597"/>
                  <a:pt x="621" y="597"/>
                  <a:pt x="624" y="597"/>
                </a:cubicBezTo>
                <a:cubicBezTo>
                  <a:pt x="630" y="597"/>
                  <a:pt x="635" y="596"/>
                  <a:pt x="639" y="591"/>
                </a:cubicBezTo>
                <a:cubicBezTo>
                  <a:pt x="643" y="585"/>
                  <a:pt x="649" y="587"/>
                  <a:pt x="654" y="590"/>
                </a:cubicBezTo>
                <a:cubicBezTo>
                  <a:pt x="654" y="590"/>
                  <a:pt x="655" y="591"/>
                  <a:pt x="655" y="591"/>
                </a:cubicBezTo>
                <a:cubicBezTo>
                  <a:pt x="655" y="592"/>
                  <a:pt x="654" y="593"/>
                  <a:pt x="654" y="593"/>
                </a:cubicBezTo>
                <a:cubicBezTo>
                  <a:pt x="648" y="597"/>
                  <a:pt x="643" y="601"/>
                  <a:pt x="637" y="605"/>
                </a:cubicBezTo>
                <a:cubicBezTo>
                  <a:pt x="632" y="609"/>
                  <a:pt x="631" y="617"/>
                  <a:pt x="635" y="623"/>
                </a:cubicBezTo>
                <a:cubicBezTo>
                  <a:pt x="637" y="625"/>
                  <a:pt x="640" y="627"/>
                  <a:pt x="642" y="630"/>
                </a:cubicBezTo>
                <a:cubicBezTo>
                  <a:pt x="645" y="634"/>
                  <a:pt x="647" y="639"/>
                  <a:pt x="645" y="644"/>
                </a:cubicBezTo>
                <a:cubicBezTo>
                  <a:pt x="642" y="651"/>
                  <a:pt x="641" y="657"/>
                  <a:pt x="641" y="664"/>
                </a:cubicBezTo>
                <a:cubicBezTo>
                  <a:pt x="641" y="667"/>
                  <a:pt x="640" y="671"/>
                  <a:pt x="639" y="674"/>
                </a:cubicBezTo>
                <a:cubicBezTo>
                  <a:pt x="634" y="681"/>
                  <a:pt x="629" y="686"/>
                  <a:pt x="628" y="694"/>
                </a:cubicBezTo>
                <a:cubicBezTo>
                  <a:pt x="628" y="695"/>
                  <a:pt x="626" y="696"/>
                  <a:pt x="625" y="696"/>
                </a:cubicBezTo>
                <a:cubicBezTo>
                  <a:pt x="617" y="695"/>
                  <a:pt x="608" y="694"/>
                  <a:pt x="600" y="693"/>
                </a:cubicBezTo>
                <a:cubicBezTo>
                  <a:pt x="599" y="693"/>
                  <a:pt x="597" y="692"/>
                  <a:pt x="597" y="691"/>
                </a:cubicBezTo>
                <a:cubicBezTo>
                  <a:pt x="596" y="689"/>
                  <a:pt x="596" y="687"/>
                  <a:pt x="597" y="685"/>
                </a:cubicBezTo>
                <a:cubicBezTo>
                  <a:pt x="596" y="685"/>
                  <a:pt x="596" y="685"/>
                  <a:pt x="596" y="685"/>
                </a:cubicBezTo>
                <a:cubicBezTo>
                  <a:pt x="595" y="685"/>
                  <a:pt x="595" y="685"/>
                  <a:pt x="596" y="684"/>
                </a:cubicBezTo>
                <a:cubicBezTo>
                  <a:pt x="596" y="685"/>
                  <a:pt x="596" y="685"/>
                  <a:pt x="597" y="685"/>
                </a:cubicBezTo>
                <a:cubicBezTo>
                  <a:pt x="598" y="687"/>
                  <a:pt x="600" y="687"/>
                  <a:pt x="602" y="688"/>
                </a:cubicBezTo>
                <a:cubicBezTo>
                  <a:pt x="609" y="691"/>
                  <a:pt x="614" y="689"/>
                  <a:pt x="617" y="682"/>
                </a:cubicBezTo>
                <a:cubicBezTo>
                  <a:pt x="622" y="670"/>
                  <a:pt x="624" y="657"/>
                  <a:pt x="627" y="644"/>
                </a:cubicBezTo>
                <a:cubicBezTo>
                  <a:pt x="627" y="642"/>
                  <a:pt x="627" y="639"/>
                  <a:pt x="626" y="638"/>
                </a:cubicBezTo>
                <a:cubicBezTo>
                  <a:pt x="623" y="633"/>
                  <a:pt x="621" y="628"/>
                  <a:pt x="623" y="622"/>
                </a:cubicBezTo>
                <a:cubicBezTo>
                  <a:pt x="623" y="618"/>
                  <a:pt x="621" y="615"/>
                  <a:pt x="618" y="613"/>
                </a:cubicBezTo>
                <a:cubicBezTo>
                  <a:pt x="615" y="611"/>
                  <a:pt x="613" y="609"/>
                  <a:pt x="610" y="607"/>
                </a:cubicBezTo>
                <a:cubicBezTo>
                  <a:pt x="605" y="604"/>
                  <a:pt x="603" y="600"/>
                  <a:pt x="601" y="595"/>
                </a:cubicBezTo>
                <a:cubicBezTo>
                  <a:pt x="596" y="580"/>
                  <a:pt x="590" y="564"/>
                  <a:pt x="585" y="548"/>
                </a:cubicBezTo>
                <a:cubicBezTo>
                  <a:pt x="582" y="539"/>
                  <a:pt x="577" y="531"/>
                  <a:pt x="569" y="525"/>
                </a:cubicBezTo>
                <a:cubicBezTo>
                  <a:pt x="565" y="522"/>
                  <a:pt x="563" y="518"/>
                  <a:pt x="563" y="513"/>
                </a:cubicBezTo>
                <a:cubicBezTo>
                  <a:pt x="563" y="499"/>
                  <a:pt x="561" y="485"/>
                  <a:pt x="557" y="471"/>
                </a:cubicBezTo>
                <a:cubicBezTo>
                  <a:pt x="557" y="469"/>
                  <a:pt x="555" y="466"/>
                  <a:pt x="552" y="465"/>
                </a:cubicBezTo>
                <a:cubicBezTo>
                  <a:pt x="541" y="461"/>
                  <a:pt x="531" y="459"/>
                  <a:pt x="519" y="463"/>
                </a:cubicBezTo>
                <a:cubicBezTo>
                  <a:pt x="517" y="463"/>
                  <a:pt x="514" y="462"/>
                  <a:pt x="511" y="463"/>
                </a:cubicBezTo>
                <a:cubicBezTo>
                  <a:pt x="509" y="463"/>
                  <a:pt x="507" y="465"/>
                  <a:pt x="507" y="467"/>
                </a:cubicBezTo>
                <a:cubicBezTo>
                  <a:pt x="507" y="470"/>
                  <a:pt x="507" y="473"/>
                  <a:pt x="507" y="477"/>
                </a:cubicBezTo>
                <a:cubicBezTo>
                  <a:pt x="507" y="488"/>
                  <a:pt x="508" y="499"/>
                  <a:pt x="508" y="510"/>
                </a:cubicBezTo>
                <a:cubicBezTo>
                  <a:pt x="509" y="516"/>
                  <a:pt x="507" y="521"/>
                  <a:pt x="503" y="526"/>
                </a:cubicBezTo>
                <a:cubicBezTo>
                  <a:pt x="499" y="531"/>
                  <a:pt x="498" y="537"/>
                  <a:pt x="498" y="543"/>
                </a:cubicBezTo>
                <a:cubicBezTo>
                  <a:pt x="499" y="547"/>
                  <a:pt x="499" y="551"/>
                  <a:pt x="503" y="554"/>
                </a:cubicBezTo>
                <a:cubicBezTo>
                  <a:pt x="507" y="556"/>
                  <a:pt x="510" y="559"/>
                  <a:pt x="511" y="563"/>
                </a:cubicBezTo>
                <a:cubicBezTo>
                  <a:pt x="512" y="569"/>
                  <a:pt x="516" y="575"/>
                  <a:pt x="513" y="581"/>
                </a:cubicBezTo>
                <a:cubicBezTo>
                  <a:pt x="512" y="583"/>
                  <a:pt x="513" y="585"/>
                  <a:pt x="513" y="585"/>
                </a:cubicBezTo>
                <a:cubicBezTo>
                  <a:pt x="516" y="591"/>
                  <a:pt x="519" y="596"/>
                  <a:pt x="522" y="602"/>
                </a:cubicBezTo>
                <a:cubicBezTo>
                  <a:pt x="523" y="602"/>
                  <a:pt x="525" y="602"/>
                  <a:pt x="526" y="601"/>
                </a:cubicBezTo>
                <a:cubicBezTo>
                  <a:pt x="529" y="599"/>
                  <a:pt x="532" y="599"/>
                  <a:pt x="535" y="602"/>
                </a:cubicBezTo>
                <a:cubicBezTo>
                  <a:pt x="541" y="608"/>
                  <a:pt x="546" y="614"/>
                  <a:pt x="555" y="617"/>
                </a:cubicBezTo>
                <a:cubicBezTo>
                  <a:pt x="555" y="617"/>
                  <a:pt x="556" y="619"/>
                  <a:pt x="556" y="620"/>
                </a:cubicBezTo>
                <a:cubicBezTo>
                  <a:pt x="557" y="624"/>
                  <a:pt x="556" y="627"/>
                  <a:pt x="556" y="631"/>
                </a:cubicBezTo>
                <a:cubicBezTo>
                  <a:pt x="556" y="633"/>
                  <a:pt x="553" y="634"/>
                  <a:pt x="551" y="633"/>
                </a:cubicBezTo>
                <a:cubicBezTo>
                  <a:pt x="547" y="630"/>
                  <a:pt x="543" y="627"/>
                  <a:pt x="539" y="625"/>
                </a:cubicBezTo>
                <a:cubicBezTo>
                  <a:pt x="536" y="623"/>
                  <a:pt x="534" y="621"/>
                  <a:pt x="531" y="619"/>
                </a:cubicBezTo>
                <a:cubicBezTo>
                  <a:pt x="525" y="617"/>
                  <a:pt x="520" y="615"/>
                  <a:pt x="515" y="613"/>
                </a:cubicBezTo>
                <a:cubicBezTo>
                  <a:pt x="511" y="612"/>
                  <a:pt x="506" y="610"/>
                  <a:pt x="502" y="608"/>
                </a:cubicBezTo>
                <a:cubicBezTo>
                  <a:pt x="495" y="609"/>
                  <a:pt x="492" y="603"/>
                  <a:pt x="487" y="601"/>
                </a:cubicBezTo>
                <a:cubicBezTo>
                  <a:pt x="477" y="596"/>
                  <a:pt x="468" y="593"/>
                  <a:pt x="457" y="595"/>
                </a:cubicBezTo>
                <a:cubicBezTo>
                  <a:pt x="456" y="596"/>
                  <a:pt x="454" y="596"/>
                  <a:pt x="453" y="596"/>
                </a:cubicBezTo>
                <a:cubicBezTo>
                  <a:pt x="441" y="596"/>
                  <a:pt x="429" y="595"/>
                  <a:pt x="420" y="586"/>
                </a:cubicBezTo>
                <a:cubicBezTo>
                  <a:pt x="415" y="582"/>
                  <a:pt x="410" y="579"/>
                  <a:pt x="405" y="576"/>
                </a:cubicBezTo>
                <a:cubicBezTo>
                  <a:pt x="403" y="575"/>
                  <a:pt x="400" y="576"/>
                  <a:pt x="399" y="577"/>
                </a:cubicBezTo>
                <a:cubicBezTo>
                  <a:pt x="399" y="578"/>
                  <a:pt x="398" y="579"/>
                  <a:pt x="398" y="579"/>
                </a:cubicBezTo>
                <a:cubicBezTo>
                  <a:pt x="396" y="585"/>
                  <a:pt x="398" y="590"/>
                  <a:pt x="403" y="594"/>
                </a:cubicBezTo>
                <a:cubicBezTo>
                  <a:pt x="408" y="599"/>
                  <a:pt x="416" y="599"/>
                  <a:pt x="420" y="605"/>
                </a:cubicBezTo>
                <a:cubicBezTo>
                  <a:pt x="421" y="606"/>
                  <a:pt x="423" y="606"/>
                  <a:pt x="424" y="606"/>
                </a:cubicBezTo>
                <a:cubicBezTo>
                  <a:pt x="427" y="607"/>
                  <a:pt x="429" y="608"/>
                  <a:pt x="431" y="610"/>
                </a:cubicBezTo>
                <a:cubicBezTo>
                  <a:pt x="435" y="615"/>
                  <a:pt x="439" y="620"/>
                  <a:pt x="443" y="625"/>
                </a:cubicBezTo>
                <a:cubicBezTo>
                  <a:pt x="445" y="627"/>
                  <a:pt x="444" y="631"/>
                  <a:pt x="442" y="633"/>
                </a:cubicBezTo>
                <a:cubicBezTo>
                  <a:pt x="438" y="636"/>
                  <a:pt x="433" y="639"/>
                  <a:pt x="431" y="645"/>
                </a:cubicBezTo>
                <a:cubicBezTo>
                  <a:pt x="431" y="645"/>
                  <a:pt x="430" y="645"/>
                  <a:pt x="430" y="645"/>
                </a:cubicBezTo>
                <a:cubicBezTo>
                  <a:pt x="429" y="645"/>
                  <a:pt x="427" y="644"/>
                  <a:pt x="427" y="643"/>
                </a:cubicBezTo>
                <a:cubicBezTo>
                  <a:pt x="426" y="641"/>
                  <a:pt x="426" y="638"/>
                  <a:pt x="425" y="635"/>
                </a:cubicBezTo>
                <a:cubicBezTo>
                  <a:pt x="423" y="632"/>
                  <a:pt x="419" y="630"/>
                  <a:pt x="416" y="631"/>
                </a:cubicBezTo>
                <a:cubicBezTo>
                  <a:pt x="411" y="633"/>
                  <a:pt x="407" y="637"/>
                  <a:pt x="401" y="637"/>
                </a:cubicBezTo>
                <a:cubicBezTo>
                  <a:pt x="401" y="637"/>
                  <a:pt x="399" y="637"/>
                  <a:pt x="399" y="637"/>
                </a:cubicBezTo>
                <a:cubicBezTo>
                  <a:pt x="397" y="643"/>
                  <a:pt x="393" y="644"/>
                  <a:pt x="388" y="644"/>
                </a:cubicBezTo>
                <a:cubicBezTo>
                  <a:pt x="383" y="643"/>
                  <a:pt x="377" y="645"/>
                  <a:pt x="375" y="649"/>
                </a:cubicBezTo>
                <a:cubicBezTo>
                  <a:pt x="371" y="653"/>
                  <a:pt x="365" y="655"/>
                  <a:pt x="361" y="657"/>
                </a:cubicBezTo>
                <a:cubicBezTo>
                  <a:pt x="359" y="659"/>
                  <a:pt x="357" y="658"/>
                  <a:pt x="355" y="658"/>
                </a:cubicBezTo>
                <a:cubicBezTo>
                  <a:pt x="355" y="654"/>
                  <a:pt x="355" y="654"/>
                  <a:pt x="355" y="654"/>
                </a:cubicBezTo>
                <a:cubicBezTo>
                  <a:pt x="356" y="648"/>
                  <a:pt x="354" y="644"/>
                  <a:pt x="350" y="639"/>
                </a:cubicBezTo>
                <a:cubicBezTo>
                  <a:pt x="345" y="639"/>
                  <a:pt x="342" y="640"/>
                  <a:pt x="340" y="645"/>
                </a:cubicBezTo>
                <a:cubicBezTo>
                  <a:pt x="340" y="646"/>
                  <a:pt x="339" y="648"/>
                  <a:pt x="338" y="647"/>
                </a:cubicBezTo>
                <a:cubicBezTo>
                  <a:pt x="333" y="647"/>
                  <a:pt x="333" y="652"/>
                  <a:pt x="329" y="653"/>
                </a:cubicBezTo>
                <a:cubicBezTo>
                  <a:pt x="327" y="655"/>
                  <a:pt x="323" y="655"/>
                  <a:pt x="319" y="656"/>
                </a:cubicBezTo>
                <a:cubicBezTo>
                  <a:pt x="315" y="657"/>
                  <a:pt x="311" y="660"/>
                  <a:pt x="308" y="664"/>
                </a:cubicBezTo>
                <a:cubicBezTo>
                  <a:pt x="300" y="673"/>
                  <a:pt x="293" y="682"/>
                  <a:pt x="282" y="688"/>
                </a:cubicBezTo>
                <a:cubicBezTo>
                  <a:pt x="280" y="690"/>
                  <a:pt x="279" y="692"/>
                  <a:pt x="278" y="695"/>
                </a:cubicBezTo>
                <a:cubicBezTo>
                  <a:pt x="278" y="698"/>
                  <a:pt x="277" y="702"/>
                  <a:pt x="277" y="705"/>
                </a:cubicBezTo>
                <a:cubicBezTo>
                  <a:pt x="276" y="706"/>
                  <a:pt x="275" y="707"/>
                  <a:pt x="274" y="709"/>
                </a:cubicBezTo>
                <a:cubicBezTo>
                  <a:pt x="269" y="714"/>
                  <a:pt x="258" y="715"/>
                  <a:pt x="253" y="710"/>
                </a:cubicBezTo>
                <a:cubicBezTo>
                  <a:pt x="251" y="707"/>
                  <a:pt x="248" y="704"/>
                  <a:pt x="245" y="701"/>
                </a:cubicBezTo>
                <a:cubicBezTo>
                  <a:pt x="242" y="698"/>
                  <a:pt x="242" y="694"/>
                  <a:pt x="245" y="692"/>
                </a:cubicBezTo>
                <a:cubicBezTo>
                  <a:pt x="248" y="689"/>
                  <a:pt x="252" y="687"/>
                  <a:pt x="255" y="685"/>
                </a:cubicBezTo>
                <a:cubicBezTo>
                  <a:pt x="257" y="684"/>
                  <a:pt x="258" y="680"/>
                  <a:pt x="256" y="677"/>
                </a:cubicBezTo>
                <a:cubicBezTo>
                  <a:pt x="253" y="675"/>
                  <a:pt x="250" y="672"/>
                  <a:pt x="248" y="668"/>
                </a:cubicBezTo>
                <a:cubicBezTo>
                  <a:pt x="243" y="662"/>
                  <a:pt x="237" y="659"/>
                  <a:pt x="230" y="661"/>
                </a:cubicBezTo>
                <a:cubicBezTo>
                  <a:pt x="224" y="662"/>
                  <a:pt x="219" y="662"/>
                  <a:pt x="213" y="661"/>
                </a:cubicBezTo>
                <a:cubicBezTo>
                  <a:pt x="213" y="661"/>
                  <a:pt x="212" y="661"/>
                  <a:pt x="212" y="661"/>
                </a:cubicBezTo>
                <a:cubicBezTo>
                  <a:pt x="211" y="663"/>
                  <a:pt x="211" y="664"/>
                  <a:pt x="212" y="665"/>
                </a:cubicBezTo>
                <a:cubicBezTo>
                  <a:pt x="222" y="673"/>
                  <a:pt x="225" y="683"/>
                  <a:pt x="223" y="694"/>
                </a:cubicBezTo>
                <a:cubicBezTo>
                  <a:pt x="223" y="697"/>
                  <a:pt x="223" y="700"/>
                  <a:pt x="223" y="703"/>
                </a:cubicBezTo>
                <a:cubicBezTo>
                  <a:pt x="223" y="705"/>
                  <a:pt x="224" y="708"/>
                  <a:pt x="227" y="710"/>
                </a:cubicBezTo>
                <a:cubicBezTo>
                  <a:pt x="232" y="712"/>
                  <a:pt x="233" y="716"/>
                  <a:pt x="233" y="721"/>
                </a:cubicBezTo>
                <a:cubicBezTo>
                  <a:pt x="233" y="724"/>
                  <a:pt x="233" y="727"/>
                  <a:pt x="233" y="730"/>
                </a:cubicBezTo>
                <a:cubicBezTo>
                  <a:pt x="232" y="732"/>
                  <a:pt x="229" y="735"/>
                  <a:pt x="227" y="735"/>
                </a:cubicBezTo>
                <a:cubicBezTo>
                  <a:pt x="223" y="734"/>
                  <a:pt x="219" y="733"/>
                  <a:pt x="215" y="732"/>
                </a:cubicBezTo>
                <a:cubicBezTo>
                  <a:pt x="209" y="730"/>
                  <a:pt x="204" y="731"/>
                  <a:pt x="200" y="737"/>
                </a:cubicBezTo>
                <a:cubicBezTo>
                  <a:pt x="198" y="739"/>
                  <a:pt x="196" y="742"/>
                  <a:pt x="193" y="744"/>
                </a:cubicBezTo>
                <a:cubicBezTo>
                  <a:pt x="189" y="747"/>
                  <a:pt x="186" y="751"/>
                  <a:pt x="183" y="755"/>
                </a:cubicBezTo>
                <a:cubicBezTo>
                  <a:pt x="177" y="763"/>
                  <a:pt x="173" y="766"/>
                  <a:pt x="184" y="777"/>
                </a:cubicBezTo>
                <a:cubicBezTo>
                  <a:pt x="185" y="779"/>
                  <a:pt x="185" y="780"/>
                  <a:pt x="186" y="781"/>
                </a:cubicBezTo>
                <a:cubicBezTo>
                  <a:pt x="187" y="784"/>
                  <a:pt x="186" y="787"/>
                  <a:pt x="185" y="789"/>
                </a:cubicBezTo>
                <a:cubicBezTo>
                  <a:pt x="183" y="791"/>
                  <a:pt x="180" y="793"/>
                  <a:pt x="178" y="792"/>
                </a:cubicBezTo>
                <a:cubicBezTo>
                  <a:pt x="168" y="787"/>
                  <a:pt x="157" y="785"/>
                  <a:pt x="148" y="777"/>
                </a:cubicBezTo>
                <a:cubicBezTo>
                  <a:pt x="146" y="776"/>
                  <a:pt x="144" y="776"/>
                  <a:pt x="142" y="775"/>
                </a:cubicBezTo>
                <a:cubicBezTo>
                  <a:pt x="140" y="775"/>
                  <a:pt x="137" y="776"/>
                  <a:pt x="137" y="778"/>
                </a:cubicBezTo>
                <a:cubicBezTo>
                  <a:pt x="136" y="781"/>
                  <a:pt x="135" y="783"/>
                  <a:pt x="134" y="786"/>
                </a:cubicBezTo>
                <a:cubicBezTo>
                  <a:pt x="133" y="789"/>
                  <a:pt x="133" y="791"/>
                  <a:pt x="135" y="793"/>
                </a:cubicBezTo>
                <a:cubicBezTo>
                  <a:pt x="139" y="798"/>
                  <a:pt x="144" y="802"/>
                  <a:pt x="151" y="803"/>
                </a:cubicBezTo>
                <a:cubicBezTo>
                  <a:pt x="152" y="803"/>
                  <a:pt x="153" y="803"/>
                  <a:pt x="155" y="804"/>
                </a:cubicBezTo>
                <a:cubicBezTo>
                  <a:pt x="157" y="805"/>
                  <a:pt x="157" y="807"/>
                  <a:pt x="157" y="809"/>
                </a:cubicBezTo>
                <a:cubicBezTo>
                  <a:pt x="157" y="812"/>
                  <a:pt x="153" y="816"/>
                  <a:pt x="151" y="815"/>
                </a:cubicBezTo>
                <a:cubicBezTo>
                  <a:pt x="143" y="814"/>
                  <a:pt x="137" y="813"/>
                  <a:pt x="132" y="807"/>
                </a:cubicBezTo>
                <a:cubicBezTo>
                  <a:pt x="129" y="803"/>
                  <a:pt x="125" y="803"/>
                  <a:pt x="121" y="802"/>
                </a:cubicBezTo>
                <a:cubicBezTo>
                  <a:pt x="118" y="801"/>
                  <a:pt x="116" y="799"/>
                  <a:pt x="115" y="796"/>
                </a:cubicBezTo>
                <a:cubicBezTo>
                  <a:pt x="114" y="790"/>
                  <a:pt x="112" y="784"/>
                  <a:pt x="108" y="779"/>
                </a:cubicBezTo>
                <a:cubicBezTo>
                  <a:pt x="106" y="775"/>
                  <a:pt x="106" y="771"/>
                  <a:pt x="107" y="767"/>
                </a:cubicBezTo>
                <a:cubicBezTo>
                  <a:pt x="108" y="757"/>
                  <a:pt x="105" y="752"/>
                  <a:pt x="95" y="748"/>
                </a:cubicBezTo>
                <a:cubicBezTo>
                  <a:pt x="91" y="746"/>
                  <a:pt x="88" y="745"/>
                  <a:pt x="85" y="741"/>
                </a:cubicBezTo>
                <a:cubicBezTo>
                  <a:pt x="82" y="738"/>
                  <a:pt x="77" y="736"/>
                  <a:pt x="75" y="731"/>
                </a:cubicBezTo>
                <a:cubicBezTo>
                  <a:pt x="75" y="731"/>
                  <a:pt x="75" y="731"/>
                  <a:pt x="75" y="731"/>
                </a:cubicBezTo>
                <a:cubicBezTo>
                  <a:pt x="75" y="731"/>
                  <a:pt x="74" y="731"/>
                  <a:pt x="74" y="731"/>
                </a:cubicBezTo>
                <a:cubicBezTo>
                  <a:pt x="75" y="731"/>
                  <a:pt x="75" y="731"/>
                  <a:pt x="75" y="731"/>
                </a:cubicBezTo>
                <a:cubicBezTo>
                  <a:pt x="75" y="731"/>
                  <a:pt x="75" y="731"/>
                  <a:pt x="75" y="731"/>
                </a:cubicBezTo>
                <a:cubicBezTo>
                  <a:pt x="81" y="731"/>
                  <a:pt x="87" y="734"/>
                  <a:pt x="93" y="736"/>
                </a:cubicBezTo>
                <a:cubicBezTo>
                  <a:pt x="107" y="742"/>
                  <a:pt x="123" y="746"/>
                  <a:pt x="138" y="749"/>
                </a:cubicBezTo>
                <a:cubicBezTo>
                  <a:pt x="150" y="751"/>
                  <a:pt x="162" y="749"/>
                  <a:pt x="173" y="744"/>
                </a:cubicBezTo>
                <a:cubicBezTo>
                  <a:pt x="175" y="743"/>
                  <a:pt x="177" y="742"/>
                  <a:pt x="178" y="741"/>
                </a:cubicBezTo>
                <a:cubicBezTo>
                  <a:pt x="185" y="733"/>
                  <a:pt x="190" y="725"/>
                  <a:pt x="191" y="715"/>
                </a:cubicBezTo>
                <a:cubicBezTo>
                  <a:pt x="191" y="713"/>
                  <a:pt x="191" y="709"/>
                  <a:pt x="189" y="707"/>
                </a:cubicBezTo>
                <a:cubicBezTo>
                  <a:pt x="185" y="701"/>
                  <a:pt x="182" y="694"/>
                  <a:pt x="175" y="691"/>
                </a:cubicBezTo>
                <a:cubicBezTo>
                  <a:pt x="171" y="689"/>
                  <a:pt x="169" y="686"/>
                  <a:pt x="167" y="684"/>
                </a:cubicBezTo>
                <a:cubicBezTo>
                  <a:pt x="163" y="681"/>
                  <a:pt x="160" y="679"/>
                  <a:pt x="156" y="679"/>
                </a:cubicBezTo>
                <a:cubicBezTo>
                  <a:pt x="149" y="677"/>
                  <a:pt x="143" y="675"/>
                  <a:pt x="137" y="670"/>
                </a:cubicBezTo>
                <a:cubicBezTo>
                  <a:pt x="132" y="665"/>
                  <a:pt x="126" y="662"/>
                  <a:pt x="120" y="658"/>
                </a:cubicBezTo>
                <a:cubicBezTo>
                  <a:pt x="103" y="648"/>
                  <a:pt x="98" y="647"/>
                  <a:pt x="79" y="647"/>
                </a:cubicBezTo>
                <a:cubicBezTo>
                  <a:pt x="76" y="647"/>
                  <a:pt x="73" y="648"/>
                  <a:pt x="71" y="648"/>
                </a:cubicBezTo>
                <a:cubicBezTo>
                  <a:pt x="67" y="648"/>
                  <a:pt x="64" y="647"/>
                  <a:pt x="61" y="647"/>
                </a:cubicBezTo>
                <a:cubicBezTo>
                  <a:pt x="57" y="646"/>
                  <a:pt x="59" y="644"/>
                  <a:pt x="59" y="642"/>
                </a:cubicBezTo>
                <a:cubicBezTo>
                  <a:pt x="60" y="640"/>
                  <a:pt x="60" y="638"/>
                  <a:pt x="58" y="637"/>
                </a:cubicBezTo>
                <a:cubicBezTo>
                  <a:pt x="56" y="635"/>
                  <a:pt x="53" y="634"/>
                  <a:pt x="51" y="633"/>
                </a:cubicBezTo>
                <a:cubicBezTo>
                  <a:pt x="50" y="632"/>
                  <a:pt x="50" y="632"/>
                  <a:pt x="50" y="632"/>
                </a:cubicBezTo>
                <a:cubicBezTo>
                  <a:pt x="45" y="632"/>
                  <a:pt x="45" y="632"/>
                  <a:pt x="45" y="632"/>
                </a:cubicBezTo>
                <a:cubicBezTo>
                  <a:pt x="44" y="633"/>
                  <a:pt x="44" y="633"/>
                  <a:pt x="43" y="633"/>
                </a:cubicBezTo>
                <a:cubicBezTo>
                  <a:pt x="40" y="637"/>
                  <a:pt x="37" y="639"/>
                  <a:pt x="32" y="637"/>
                </a:cubicBezTo>
                <a:cubicBezTo>
                  <a:pt x="32" y="641"/>
                  <a:pt x="32" y="641"/>
                  <a:pt x="32" y="641"/>
                </a:cubicBezTo>
                <a:cubicBezTo>
                  <a:pt x="30" y="644"/>
                  <a:pt x="30" y="644"/>
                  <a:pt x="30" y="644"/>
                </a:cubicBezTo>
                <a:cubicBezTo>
                  <a:pt x="26" y="641"/>
                  <a:pt x="26" y="641"/>
                  <a:pt x="26" y="641"/>
                </a:cubicBezTo>
                <a:cubicBezTo>
                  <a:pt x="23" y="643"/>
                  <a:pt x="23" y="643"/>
                  <a:pt x="23" y="643"/>
                </a:cubicBezTo>
                <a:cubicBezTo>
                  <a:pt x="23" y="647"/>
                  <a:pt x="23" y="647"/>
                  <a:pt x="23" y="647"/>
                </a:cubicBezTo>
                <a:cubicBezTo>
                  <a:pt x="21" y="651"/>
                  <a:pt x="21" y="651"/>
                  <a:pt x="21" y="651"/>
                </a:cubicBezTo>
                <a:cubicBezTo>
                  <a:pt x="17" y="651"/>
                  <a:pt x="17" y="651"/>
                  <a:pt x="17" y="651"/>
                </a:cubicBezTo>
                <a:cubicBezTo>
                  <a:pt x="13" y="655"/>
                  <a:pt x="13" y="655"/>
                  <a:pt x="13" y="655"/>
                </a:cubicBezTo>
                <a:cubicBezTo>
                  <a:pt x="13" y="659"/>
                  <a:pt x="13" y="659"/>
                  <a:pt x="13" y="659"/>
                </a:cubicBezTo>
                <a:cubicBezTo>
                  <a:pt x="14" y="661"/>
                  <a:pt x="14" y="661"/>
                  <a:pt x="14" y="661"/>
                </a:cubicBezTo>
                <a:cubicBezTo>
                  <a:pt x="13" y="661"/>
                  <a:pt x="13" y="661"/>
                  <a:pt x="13" y="661"/>
                </a:cubicBezTo>
                <a:cubicBezTo>
                  <a:pt x="11" y="662"/>
                  <a:pt x="11" y="662"/>
                  <a:pt x="11" y="662"/>
                </a:cubicBezTo>
                <a:cubicBezTo>
                  <a:pt x="10" y="655"/>
                  <a:pt x="10" y="655"/>
                  <a:pt x="10" y="655"/>
                </a:cubicBezTo>
                <a:cubicBezTo>
                  <a:pt x="10" y="662"/>
                  <a:pt x="10" y="662"/>
                  <a:pt x="10" y="662"/>
                </a:cubicBezTo>
                <a:cubicBezTo>
                  <a:pt x="3" y="663"/>
                  <a:pt x="3" y="663"/>
                  <a:pt x="3" y="663"/>
                </a:cubicBezTo>
                <a:cubicBezTo>
                  <a:pt x="0" y="665"/>
                  <a:pt x="0" y="665"/>
                  <a:pt x="0" y="665"/>
                </a:cubicBezTo>
                <a:cubicBezTo>
                  <a:pt x="5" y="666"/>
                  <a:pt x="5" y="666"/>
                  <a:pt x="5" y="666"/>
                </a:cubicBezTo>
                <a:cubicBezTo>
                  <a:pt x="4" y="677"/>
                  <a:pt x="4" y="677"/>
                  <a:pt x="4" y="677"/>
                </a:cubicBezTo>
                <a:cubicBezTo>
                  <a:pt x="9" y="688"/>
                  <a:pt x="9" y="688"/>
                  <a:pt x="9" y="688"/>
                </a:cubicBezTo>
                <a:cubicBezTo>
                  <a:pt x="15" y="690"/>
                  <a:pt x="15" y="690"/>
                  <a:pt x="15" y="690"/>
                </a:cubicBezTo>
                <a:cubicBezTo>
                  <a:pt x="20" y="699"/>
                  <a:pt x="20" y="699"/>
                  <a:pt x="20" y="699"/>
                </a:cubicBezTo>
                <a:cubicBezTo>
                  <a:pt x="29" y="705"/>
                  <a:pt x="29" y="705"/>
                  <a:pt x="29" y="705"/>
                </a:cubicBezTo>
                <a:cubicBezTo>
                  <a:pt x="21" y="723"/>
                  <a:pt x="21" y="723"/>
                  <a:pt x="21" y="723"/>
                </a:cubicBezTo>
                <a:cubicBezTo>
                  <a:pt x="27" y="729"/>
                  <a:pt x="27" y="729"/>
                  <a:pt x="27" y="729"/>
                </a:cubicBezTo>
                <a:cubicBezTo>
                  <a:pt x="41" y="764"/>
                  <a:pt x="41" y="764"/>
                  <a:pt x="41" y="764"/>
                </a:cubicBezTo>
                <a:cubicBezTo>
                  <a:pt x="39" y="764"/>
                  <a:pt x="39" y="764"/>
                  <a:pt x="39" y="764"/>
                </a:cubicBezTo>
                <a:cubicBezTo>
                  <a:pt x="38" y="777"/>
                  <a:pt x="38" y="777"/>
                  <a:pt x="38" y="777"/>
                </a:cubicBezTo>
                <a:cubicBezTo>
                  <a:pt x="41" y="781"/>
                  <a:pt x="41" y="781"/>
                  <a:pt x="41" y="781"/>
                </a:cubicBezTo>
                <a:cubicBezTo>
                  <a:pt x="40" y="781"/>
                  <a:pt x="40" y="781"/>
                  <a:pt x="40" y="781"/>
                </a:cubicBezTo>
                <a:cubicBezTo>
                  <a:pt x="42" y="791"/>
                  <a:pt x="42" y="791"/>
                  <a:pt x="42" y="791"/>
                </a:cubicBezTo>
                <a:cubicBezTo>
                  <a:pt x="46" y="792"/>
                  <a:pt x="46" y="792"/>
                  <a:pt x="46" y="792"/>
                </a:cubicBezTo>
                <a:cubicBezTo>
                  <a:pt x="47" y="795"/>
                  <a:pt x="47" y="795"/>
                  <a:pt x="47" y="795"/>
                </a:cubicBezTo>
                <a:cubicBezTo>
                  <a:pt x="46" y="804"/>
                  <a:pt x="46" y="804"/>
                  <a:pt x="46" y="804"/>
                </a:cubicBezTo>
                <a:cubicBezTo>
                  <a:pt x="53" y="811"/>
                  <a:pt x="53" y="811"/>
                  <a:pt x="53" y="811"/>
                </a:cubicBezTo>
                <a:cubicBezTo>
                  <a:pt x="51" y="817"/>
                  <a:pt x="51" y="817"/>
                  <a:pt x="51" y="817"/>
                </a:cubicBezTo>
                <a:cubicBezTo>
                  <a:pt x="50" y="825"/>
                  <a:pt x="50" y="825"/>
                  <a:pt x="50" y="825"/>
                </a:cubicBezTo>
                <a:cubicBezTo>
                  <a:pt x="57" y="835"/>
                  <a:pt x="57" y="835"/>
                  <a:pt x="57" y="835"/>
                </a:cubicBezTo>
                <a:cubicBezTo>
                  <a:pt x="61" y="838"/>
                  <a:pt x="61" y="838"/>
                  <a:pt x="61" y="838"/>
                </a:cubicBezTo>
                <a:cubicBezTo>
                  <a:pt x="68" y="847"/>
                  <a:pt x="68" y="847"/>
                  <a:pt x="68" y="847"/>
                </a:cubicBezTo>
                <a:cubicBezTo>
                  <a:pt x="69" y="852"/>
                  <a:pt x="69" y="852"/>
                  <a:pt x="69" y="852"/>
                </a:cubicBezTo>
                <a:cubicBezTo>
                  <a:pt x="65" y="861"/>
                  <a:pt x="65" y="861"/>
                  <a:pt x="65" y="861"/>
                </a:cubicBezTo>
                <a:cubicBezTo>
                  <a:pt x="57" y="878"/>
                  <a:pt x="57" y="878"/>
                  <a:pt x="57" y="878"/>
                </a:cubicBezTo>
                <a:cubicBezTo>
                  <a:pt x="49" y="892"/>
                  <a:pt x="49" y="892"/>
                  <a:pt x="49" y="892"/>
                </a:cubicBezTo>
                <a:cubicBezTo>
                  <a:pt x="48" y="898"/>
                  <a:pt x="48" y="898"/>
                  <a:pt x="48" y="898"/>
                </a:cubicBezTo>
                <a:cubicBezTo>
                  <a:pt x="41" y="902"/>
                  <a:pt x="41" y="902"/>
                  <a:pt x="41" y="902"/>
                </a:cubicBezTo>
                <a:cubicBezTo>
                  <a:pt x="33" y="909"/>
                  <a:pt x="33" y="909"/>
                  <a:pt x="33" y="909"/>
                </a:cubicBezTo>
                <a:cubicBezTo>
                  <a:pt x="35" y="911"/>
                  <a:pt x="35" y="911"/>
                  <a:pt x="35" y="911"/>
                </a:cubicBezTo>
                <a:cubicBezTo>
                  <a:pt x="35" y="911"/>
                  <a:pt x="33" y="915"/>
                  <a:pt x="31" y="918"/>
                </a:cubicBezTo>
                <a:cubicBezTo>
                  <a:pt x="31" y="918"/>
                  <a:pt x="32" y="918"/>
                  <a:pt x="33" y="918"/>
                </a:cubicBezTo>
                <a:cubicBezTo>
                  <a:pt x="34" y="918"/>
                  <a:pt x="36" y="918"/>
                  <a:pt x="36" y="919"/>
                </a:cubicBezTo>
                <a:cubicBezTo>
                  <a:pt x="39" y="925"/>
                  <a:pt x="46" y="924"/>
                  <a:pt x="50" y="927"/>
                </a:cubicBezTo>
                <a:cubicBezTo>
                  <a:pt x="51" y="927"/>
                  <a:pt x="51" y="927"/>
                  <a:pt x="52" y="928"/>
                </a:cubicBezTo>
                <a:cubicBezTo>
                  <a:pt x="52" y="928"/>
                  <a:pt x="52" y="929"/>
                  <a:pt x="52" y="929"/>
                </a:cubicBezTo>
                <a:cubicBezTo>
                  <a:pt x="50" y="931"/>
                  <a:pt x="48" y="933"/>
                  <a:pt x="45" y="933"/>
                </a:cubicBezTo>
                <a:cubicBezTo>
                  <a:pt x="41" y="935"/>
                  <a:pt x="37" y="937"/>
                  <a:pt x="35" y="940"/>
                </a:cubicBezTo>
                <a:cubicBezTo>
                  <a:pt x="34" y="941"/>
                  <a:pt x="34" y="942"/>
                  <a:pt x="33" y="943"/>
                </a:cubicBezTo>
                <a:cubicBezTo>
                  <a:pt x="35" y="948"/>
                  <a:pt x="35" y="948"/>
                  <a:pt x="35" y="948"/>
                </a:cubicBezTo>
                <a:cubicBezTo>
                  <a:pt x="35" y="950"/>
                  <a:pt x="35" y="950"/>
                  <a:pt x="35" y="950"/>
                </a:cubicBezTo>
                <a:cubicBezTo>
                  <a:pt x="32" y="951"/>
                  <a:pt x="32" y="951"/>
                  <a:pt x="32" y="951"/>
                </a:cubicBezTo>
                <a:cubicBezTo>
                  <a:pt x="31" y="953"/>
                  <a:pt x="31" y="953"/>
                  <a:pt x="31" y="953"/>
                </a:cubicBezTo>
                <a:cubicBezTo>
                  <a:pt x="31" y="954"/>
                  <a:pt x="31" y="954"/>
                  <a:pt x="31" y="954"/>
                </a:cubicBezTo>
                <a:cubicBezTo>
                  <a:pt x="31" y="958"/>
                  <a:pt x="31" y="958"/>
                  <a:pt x="31" y="958"/>
                </a:cubicBezTo>
                <a:cubicBezTo>
                  <a:pt x="23" y="960"/>
                  <a:pt x="23" y="960"/>
                  <a:pt x="23" y="960"/>
                </a:cubicBezTo>
                <a:cubicBezTo>
                  <a:pt x="21" y="962"/>
                  <a:pt x="21" y="962"/>
                  <a:pt x="21" y="962"/>
                </a:cubicBezTo>
                <a:cubicBezTo>
                  <a:pt x="25" y="972"/>
                  <a:pt x="25" y="972"/>
                  <a:pt x="25" y="972"/>
                </a:cubicBezTo>
                <a:cubicBezTo>
                  <a:pt x="25" y="974"/>
                  <a:pt x="25" y="974"/>
                  <a:pt x="25" y="974"/>
                </a:cubicBezTo>
                <a:cubicBezTo>
                  <a:pt x="26" y="974"/>
                  <a:pt x="26" y="974"/>
                  <a:pt x="26" y="974"/>
                </a:cubicBezTo>
                <a:cubicBezTo>
                  <a:pt x="29" y="975"/>
                  <a:pt x="29" y="975"/>
                  <a:pt x="29" y="975"/>
                </a:cubicBezTo>
                <a:cubicBezTo>
                  <a:pt x="35" y="987"/>
                  <a:pt x="35" y="987"/>
                  <a:pt x="35" y="987"/>
                </a:cubicBezTo>
                <a:cubicBezTo>
                  <a:pt x="35" y="988"/>
                  <a:pt x="35" y="988"/>
                  <a:pt x="35" y="988"/>
                </a:cubicBezTo>
                <a:cubicBezTo>
                  <a:pt x="36" y="989"/>
                  <a:pt x="36" y="989"/>
                  <a:pt x="36" y="989"/>
                </a:cubicBezTo>
                <a:cubicBezTo>
                  <a:pt x="36" y="991"/>
                  <a:pt x="36" y="991"/>
                  <a:pt x="36" y="991"/>
                </a:cubicBezTo>
                <a:cubicBezTo>
                  <a:pt x="33" y="993"/>
                  <a:pt x="33" y="993"/>
                  <a:pt x="33" y="993"/>
                </a:cubicBezTo>
                <a:cubicBezTo>
                  <a:pt x="34" y="996"/>
                  <a:pt x="34" y="996"/>
                  <a:pt x="34" y="996"/>
                </a:cubicBezTo>
                <a:cubicBezTo>
                  <a:pt x="33" y="999"/>
                  <a:pt x="33" y="999"/>
                  <a:pt x="33" y="999"/>
                </a:cubicBezTo>
                <a:cubicBezTo>
                  <a:pt x="35" y="1000"/>
                  <a:pt x="35" y="1000"/>
                  <a:pt x="35" y="1000"/>
                </a:cubicBezTo>
                <a:cubicBezTo>
                  <a:pt x="35" y="1003"/>
                  <a:pt x="35" y="1003"/>
                  <a:pt x="35" y="1003"/>
                </a:cubicBezTo>
                <a:cubicBezTo>
                  <a:pt x="34" y="1005"/>
                  <a:pt x="34" y="1005"/>
                  <a:pt x="34" y="1005"/>
                </a:cubicBezTo>
                <a:cubicBezTo>
                  <a:pt x="36" y="1006"/>
                  <a:pt x="36" y="1006"/>
                  <a:pt x="36" y="1006"/>
                </a:cubicBezTo>
                <a:cubicBezTo>
                  <a:pt x="37" y="1009"/>
                  <a:pt x="37" y="1009"/>
                  <a:pt x="37" y="1009"/>
                </a:cubicBezTo>
                <a:cubicBezTo>
                  <a:pt x="37" y="1011"/>
                  <a:pt x="37" y="1011"/>
                  <a:pt x="37" y="1011"/>
                </a:cubicBezTo>
                <a:cubicBezTo>
                  <a:pt x="39" y="1016"/>
                  <a:pt x="39" y="1016"/>
                  <a:pt x="39" y="1016"/>
                </a:cubicBezTo>
                <a:cubicBezTo>
                  <a:pt x="42" y="1022"/>
                  <a:pt x="42" y="1022"/>
                  <a:pt x="42" y="1022"/>
                </a:cubicBezTo>
                <a:cubicBezTo>
                  <a:pt x="45" y="1025"/>
                  <a:pt x="45" y="1025"/>
                  <a:pt x="45" y="1025"/>
                </a:cubicBezTo>
                <a:cubicBezTo>
                  <a:pt x="45" y="1030"/>
                  <a:pt x="45" y="1030"/>
                  <a:pt x="45" y="1030"/>
                </a:cubicBezTo>
                <a:cubicBezTo>
                  <a:pt x="46" y="1030"/>
                  <a:pt x="46" y="1030"/>
                  <a:pt x="46" y="1030"/>
                </a:cubicBezTo>
                <a:cubicBezTo>
                  <a:pt x="49" y="1031"/>
                  <a:pt x="49" y="1031"/>
                  <a:pt x="49" y="1031"/>
                </a:cubicBezTo>
                <a:cubicBezTo>
                  <a:pt x="53" y="1030"/>
                  <a:pt x="53" y="1030"/>
                  <a:pt x="53" y="1030"/>
                </a:cubicBezTo>
                <a:cubicBezTo>
                  <a:pt x="56" y="1035"/>
                  <a:pt x="56" y="1035"/>
                  <a:pt x="56" y="1035"/>
                </a:cubicBezTo>
                <a:cubicBezTo>
                  <a:pt x="60" y="1033"/>
                  <a:pt x="60" y="1033"/>
                  <a:pt x="60" y="1033"/>
                </a:cubicBezTo>
                <a:cubicBezTo>
                  <a:pt x="65" y="1033"/>
                  <a:pt x="65" y="1033"/>
                  <a:pt x="65" y="1033"/>
                </a:cubicBezTo>
                <a:cubicBezTo>
                  <a:pt x="67" y="1039"/>
                  <a:pt x="67" y="1039"/>
                  <a:pt x="67" y="1039"/>
                </a:cubicBezTo>
                <a:cubicBezTo>
                  <a:pt x="72" y="1036"/>
                  <a:pt x="72" y="1036"/>
                  <a:pt x="72" y="1036"/>
                </a:cubicBezTo>
                <a:cubicBezTo>
                  <a:pt x="77" y="1034"/>
                  <a:pt x="77" y="1034"/>
                  <a:pt x="77" y="1034"/>
                </a:cubicBezTo>
                <a:cubicBezTo>
                  <a:pt x="79" y="1037"/>
                  <a:pt x="79" y="1037"/>
                  <a:pt x="79" y="1037"/>
                </a:cubicBezTo>
                <a:cubicBezTo>
                  <a:pt x="81" y="1037"/>
                  <a:pt x="81" y="1037"/>
                  <a:pt x="81" y="1037"/>
                </a:cubicBezTo>
                <a:cubicBezTo>
                  <a:pt x="88" y="1039"/>
                  <a:pt x="88" y="1039"/>
                  <a:pt x="88" y="1039"/>
                </a:cubicBezTo>
                <a:cubicBezTo>
                  <a:pt x="91" y="1043"/>
                  <a:pt x="91" y="1043"/>
                  <a:pt x="91" y="1043"/>
                </a:cubicBezTo>
                <a:cubicBezTo>
                  <a:pt x="89" y="1048"/>
                  <a:pt x="89" y="1048"/>
                  <a:pt x="89" y="1048"/>
                </a:cubicBezTo>
                <a:cubicBezTo>
                  <a:pt x="91" y="1052"/>
                  <a:pt x="91" y="1052"/>
                  <a:pt x="91" y="1052"/>
                </a:cubicBezTo>
                <a:cubicBezTo>
                  <a:pt x="92" y="1057"/>
                  <a:pt x="92" y="1057"/>
                  <a:pt x="92" y="1057"/>
                </a:cubicBezTo>
                <a:cubicBezTo>
                  <a:pt x="99" y="1067"/>
                  <a:pt x="99" y="1067"/>
                  <a:pt x="99" y="1067"/>
                </a:cubicBezTo>
                <a:cubicBezTo>
                  <a:pt x="106" y="1074"/>
                  <a:pt x="106" y="1074"/>
                  <a:pt x="106" y="1074"/>
                </a:cubicBezTo>
                <a:cubicBezTo>
                  <a:pt x="107" y="1079"/>
                  <a:pt x="107" y="1079"/>
                  <a:pt x="107" y="1079"/>
                </a:cubicBezTo>
                <a:cubicBezTo>
                  <a:pt x="113" y="1082"/>
                  <a:pt x="113" y="1082"/>
                  <a:pt x="113" y="1082"/>
                </a:cubicBezTo>
                <a:cubicBezTo>
                  <a:pt x="120" y="1087"/>
                  <a:pt x="120" y="1087"/>
                  <a:pt x="120" y="1087"/>
                </a:cubicBezTo>
                <a:cubicBezTo>
                  <a:pt x="120" y="1091"/>
                  <a:pt x="120" y="1091"/>
                  <a:pt x="120" y="1091"/>
                </a:cubicBezTo>
                <a:cubicBezTo>
                  <a:pt x="123" y="1093"/>
                  <a:pt x="123" y="1093"/>
                  <a:pt x="123" y="1093"/>
                </a:cubicBezTo>
                <a:cubicBezTo>
                  <a:pt x="121" y="1097"/>
                  <a:pt x="121" y="1097"/>
                  <a:pt x="121" y="1097"/>
                </a:cubicBezTo>
                <a:cubicBezTo>
                  <a:pt x="121" y="1097"/>
                  <a:pt x="118" y="1101"/>
                  <a:pt x="117" y="1101"/>
                </a:cubicBezTo>
                <a:cubicBezTo>
                  <a:pt x="117" y="1101"/>
                  <a:pt x="109" y="1101"/>
                  <a:pt x="109" y="1101"/>
                </a:cubicBezTo>
                <a:cubicBezTo>
                  <a:pt x="107" y="1099"/>
                  <a:pt x="107" y="1099"/>
                  <a:pt x="107" y="1099"/>
                </a:cubicBezTo>
                <a:cubicBezTo>
                  <a:pt x="104" y="1103"/>
                  <a:pt x="104" y="1103"/>
                  <a:pt x="104" y="1103"/>
                </a:cubicBezTo>
                <a:cubicBezTo>
                  <a:pt x="105" y="1107"/>
                  <a:pt x="105" y="1107"/>
                  <a:pt x="105" y="1107"/>
                </a:cubicBezTo>
                <a:cubicBezTo>
                  <a:pt x="107" y="1112"/>
                  <a:pt x="107" y="1112"/>
                  <a:pt x="107" y="1112"/>
                </a:cubicBezTo>
                <a:cubicBezTo>
                  <a:pt x="111" y="1119"/>
                  <a:pt x="111" y="1119"/>
                  <a:pt x="111" y="1119"/>
                </a:cubicBezTo>
                <a:cubicBezTo>
                  <a:pt x="112" y="1125"/>
                  <a:pt x="112" y="1125"/>
                  <a:pt x="112" y="1125"/>
                </a:cubicBezTo>
                <a:cubicBezTo>
                  <a:pt x="115" y="1125"/>
                  <a:pt x="115" y="1125"/>
                  <a:pt x="115" y="1125"/>
                </a:cubicBezTo>
                <a:cubicBezTo>
                  <a:pt x="118" y="1124"/>
                  <a:pt x="118" y="1124"/>
                  <a:pt x="118" y="1124"/>
                </a:cubicBezTo>
                <a:cubicBezTo>
                  <a:pt x="118" y="1120"/>
                  <a:pt x="118" y="1120"/>
                  <a:pt x="118" y="1120"/>
                </a:cubicBezTo>
                <a:cubicBezTo>
                  <a:pt x="121" y="1118"/>
                  <a:pt x="121" y="1118"/>
                  <a:pt x="121" y="1118"/>
                </a:cubicBezTo>
                <a:cubicBezTo>
                  <a:pt x="130" y="1121"/>
                  <a:pt x="130" y="1121"/>
                  <a:pt x="130" y="1121"/>
                </a:cubicBezTo>
                <a:cubicBezTo>
                  <a:pt x="145" y="1119"/>
                  <a:pt x="145" y="1119"/>
                  <a:pt x="145" y="1119"/>
                </a:cubicBezTo>
                <a:cubicBezTo>
                  <a:pt x="149" y="1128"/>
                  <a:pt x="149" y="1128"/>
                  <a:pt x="149" y="1128"/>
                </a:cubicBezTo>
                <a:cubicBezTo>
                  <a:pt x="154" y="1131"/>
                  <a:pt x="154" y="1131"/>
                  <a:pt x="154" y="1131"/>
                </a:cubicBezTo>
                <a:cubicBezTo>
                  <a:pt x="151" y="1135"/>
                  <a:pt x="151" y="1135"/>
                  <a:pt x="151" y="1135"/>
                </a:cubicBezTo>
                <a:cubicBezTo>
                  <a:pt x="157" y="1140"/>
                  <a:pt x="157" y="1140"/>
                  <a:pt x="157" y="1140"/>
                </a:cubicBezTo>
                <a:cubicBezTo>
                  <a:pt x="164" y="1138"/>
                  <a:pt x="164" y="1138"/>
                  <a:pt x="164" y="1138"/>
                </a:cubicBezTo>
                <a:cubicBezTo>
                  <a:pt x="167" y="1142"/>
                  <a:pt x="167" y="1142"/>
                  <a:pt x="167" y="1142"/>
                </a:cubicBezTo>
                <a:cubicBezTo>
                  <a:pt x="170" y="1146"/>
                  <a:pt x="170" y="1146"/>
                  <a:pt x="170" y="1146"/>
                </a:cubicBezTo>
                <a:cubicBezTo>
                  <a:pt x="175" y="1156"/>
                  <a:pt x="175" y="1156"/>
                  <a:pt x="175" y="1156"/>
                </a:cubicBezTo>
                <a:cubicBezTo>
                  <a:pt x="181" y="1163"/>
                  <a:pt x="181" y="1163"/>
                  <a:pt x="181" y="1163"/>
                </a:cubicBezTo>
                <a:cubicBezTo>
                  <a:pt x="185" y="1160"/>
                  <a:pt x="185" y="1160"/>
                  <a:pt x="185" y="1160"/>
                </a:cubicBezTo>
                <a:cubicBezTo>
                  <a:pt x="191" y="1162"/>
                  <a:pt x="191" y="1162"/>
                  <a:pt x="191" y="1162"/>
                </a:cubicBezTo>
                <a:cubicBezTo>
                  <a:pt x="194" y="1162"/>
                  <a:pt x="194" y="1162"/>
                  <a:pt x="194" y="1162"/>
                </a:cubicBezTo>
                <a:cubicBezTo>
                  <a:pt x="198" y="1162"/>
                  <a:pt x="198" y="1162"/>
                  <a:pt x="198" y="1162"/>
                </a:cubicBezTo>
                <a:cubicBezTo>
                  <a:pt x="205" y="1158"/>
                  <a:pt x="205" y="1158"/>
                  <a:pt x="205" y="1158"/>
                </a:cubicBezTo>
                <a:cubicBezTo>
                  <a:pt x="210" y="1166"/>
                  <a:pt x="210" y="1166"/>
                  <a:pt x="210" y="1166"/>
                </a:cubicBezTo>
                <a:cubicBezTo>
                  <a:pt x="216" y="1172"/>
                  <a:pt x="216" y="1172"/>
                  <a:pt x="216" y="1172"/>
                </a:cubicBezTo>
                <a:cubicBezTo>
                  <a:pt x="221" y="1171"/>
                  <a:pt x="221" y="1171"/>
                  <a:pt x="221" y="1171"/>
                </a:cubicBezTo>
                <a:cubicBezTo>
                  <a:pt x="234" y="1174"/>
                  <a:pt x="234" y="1174"/>
                  <a:pt x="234" y="1174"/>
                </a:cubicBezTo>
                <a:cubicBezTo>
                  <a:pt x="242" y="1176"/>
                  <a:pt x="242" y="1176"/>
                  <a:pt x="242" y="1176"/>
                </a:cubicBezTo>
                <a:cubicBezTo>
                  <a:pt x="250" y="1174"/>
                  <a:pt x="250" y="1174"/>
                  <a:pt x="250" y="1174"/>
                </a:cubicBezTo>
                <a:cubicBezTo>
                  <a:pt x="253" y="1183"/>
                  <a:pt x="253" y="1183"/>
                  <a:pt x="253" y="1183"/>
                </a:cubicBezTo>
                <a:cubicBezTo>
                  <a:pt x="250" y="1188"/>
                  <a:pt x="250" y="1188"/>
                  <a:pt x="250" y="1188"/>
                </a:cubicBezTo>
                <a:cubicBezTo>
                  <a:pt x="247" y="1189"/>
                  <a:pt x="247" y="1189"/>
                  <a:pt x="247" y="1189"/>
                </a:cubicBezTo>
                <a:cubicBezTo>
                  <a:pt x="246" y="1196"/>
                  <a:pt x="246" y="1196"/>
                  <a:pt x="246" y="1196"/>
                </a:cubicBezTo>
                <a:cubicBezTo>
                  <a:pt x="250" y="1199"/>
                  <a:pt x="250" y="1199"/>
                  <a:pt x="250" y="1199"/>
                </a:cubicBezTo>
                <a:cubicBezTo>
                  <a:pt x="251" y="1204"/>
                  <a:pt x="251" y="1204"/>
                  <a:pt x="251" y="1204"/>
                </a:cubicBezTo>
                <a:cubicBezTo>
                  <a:pt x="249" y="1211"/>
                  <a:pt x="249" y="1211"/>
                  <a:pt x="249" y="1211"/>
                </a:cubicBezTo>
                <a:cubicBezTo>
                  <a:pt x="249" y="1215"/>
                  <a:pt x="249" y="1215"/>
                  <a:pt x="249" y="1215"/>
                </a:cubicBezTo>
                <a:cubicBezTo>
                  <a:pt x="243" y="1217"/>
                  <a:pt x="243" y="1217"/>
                  <a:pt x="243" y="1217"/>
                </a:cubicBezTo>
                <a:cubicBezTo>
                  <a:pt x="239" y="1218"/>
                  <a:pt x="239" y="1218"/>
                  <a:pt x="239" y="1218"/>
                </a:cubicBezTo>
                <a:cubicBezTo>
                  <a:pt x="233" y="1224"/>
                  <a:pt x="233" y="1224"/>
                  <a:pt x="233" y="1224"/>
                </a:cubicBezTo>
                <a:cubicBezTo>
                  <a:pt x="232" y="1233"/>
                  <a:pt x="232" y="1233"/>
                  <a:pt x="232" y="1233"/>
                </a:cubicBezTo>
                <a:cubicBezTo>
                  <a:pt x="230" y="1235"/>
                  <a:pt x="230" y="1235"/>
                  <a:pt x="230" y="1235"/>
                </a:cubicBezTo>
                <a:cubicBezTo>
                  <a:pt x="231" y="1236"/>
                  <a:pt x="232" y="1235"/>
                  <a:pt x="233" y="1236"/>
                </a:cubicBezTo>
                <a:cubicBezTo>
                  <a:pt x="237" y="1236"/>
                  <a:pt x="237" y="1236"/>
                  <a:pt x="237" y="1236"/>
                </a:cubicBezTo>
                <a:cubicBezTo>
                  <a:pt x="237" y="1235"/>
                  <a:pt x="237" y="1235"/>
                  <a:pt x="237" y="1235"/>
                </a:cubicBezTo>
                <a:cubicBezTo>
                  <a:pt x="238" y="1235"/>
                  <a:pt x="238" y="1235"/>
                  <a:pt x="238" y="1235"/>
                </a:cubicBezTo>
                <a:cubicBezTo>
                  <a:pt x="237" y="1236"/>
                  <a:pt x="237" y="1236"/>
                  <a:pt x="237" y="1236"/>
                </a:cubicBezTo>
                <a:cubicBezTo>
                  <a:pt x="237" y="1236"/>
                  <a:pt x="237" y="1236"/>
                  <a:pt x="237" y="1236"/>
                </a:cubicBezTo>
                <a:cubicBezTo>
                  <a:pt x="233" y="1239"/>
                  <a:pt x="230" y="1243"/>
                  <a:pt x="227" y="1246"/>
                </a:cubicBezTo>
                <a:cubicBezTo>
                  <a:pt x="225" y="1248"/>
                  <a:pt x="225" y="1251"/>
                  <a:pt x="226" y="1253"/>
                </a:cubicBezTo>
                <a:cubicBezTo>
                  <a:pt x="227" y="1255"/>
                  <a:pt x="227" y="1257"/>
                  <a:pt x="226" y="1259"/>
                </a:cubicBezTo>
                <a:cubicBezTo>
                  <a:pt x="223" y="1265"/>
                  <a:pt x="220" y="1271"/>
                  <a:pt x="214" y="1275"/>
                </a:cubicBezTo>
                <a:cubicBezTo>
                  <a:pt x="213" y="1276"/>
                  <a:pt x="213" y="1278"/>
                  <a:pt x="213" y="1279"/>
                </a:cubicBezTo>
                <a:cubicBezTo>
                  <a:pt x="217" y="1285"/>
                  <a:pt x="222" y="1289"/>
                  <a:pt x="229" y="1291"/>
                </a:cubicBezTo>
                <a:cubicBezTo>
                  <a:pt x="238" y="1294"/>
                  <a:pt x="245" y="1299"/>
                  <a:pt x="252" y="1305"/>
                </a:cubicBezTo>
                <a:cubicBezTo>
                  <a:pt x="260" y="1313"/>
                  <a:pt x="269" y="1319"/>
                  <a:pt x="279" y="1323"/>
                </a:cubicBezTo>
                <a:cubicBezTo>
                  <a:pt x="290" y="1329"/>
                  <a:pt x="295" y="1337"/>
                  <a:pt x="295" y="1349"/>
                </a:cubicBezTo>
                <a:cubicBezTo>
                  <a:pt x="295" y="1351"/>
                  <a:pt x="295" y="1351"/>
                  <a:pt x="295" y="1351"/>
                </a:cubicBezTo>
                <a:cubicBezTo>
                  <a:pt x="300" y="1353"/>
                  <a:pt x="300" y="1353"/>
                  <a:pt x="300" y="1353"/>
                </a:cubicBezTo>
                <a:cubicBezTo>
                  <a:pt x="303" y="1356"/>
                  <a:pt x="303" y="1356"/>
                  <a:pt x="303" y="1356"/>
                </a:cubicBezTo>
                <a:cubicBezTo>
                  <a:pt x="310" y="1356"/>
                  <a:pt x="310" y="1356"/>
                  <a:pt x="310" y="1356"/>
                </a:cubicBezTo>
                <a:cubicBezTo>
                  <a:pt x="312" y="1355"/>
                  <a:pt x="312" y="1355"/>
                  <a:pt x="312" y="1355"/>
                </a:cubicBezTo>
                <a:cubicBezTo>
                  <a:pt x="315" y="1355"/>
                  <a:pt x="315" y="1355"/>
                  <a:pt x="315" y="1355"/>
                </a:cubicBezTo>
                <a:cubicBezTo>
                  <a:pt x="322" y="1360"/>
                  <a:pt x="322" y="1360"/>
                  <a:pt x="322" y="1360"/>
                </a:cubicBezTo>
                <a:cubicBezTo>
                  <a:pt x="325" y="1361"/>
                  <a:pt x="325" y="1361"/>
                  <a:pt x="325" y="1361"/>
                </a:cubicBezTo>
                <a:cubicBezTo>
                  <a:pt x="339" y="1358"/>
                  <a:pt x="339" y="1358"/>
                  <a:pt x="339" y="1358"/>
                </a:cubicBezTo>
                <a:cubicBezTo>
                  <a:pt x="342" y="1359"/>
                  <a:pt x="342" y="1359"/>
                  <a:pt x="342" y="1359"/>
                </a:cubicBezTo>
                <a:cubicBezTo>
                  <a:pt x="351" y="1359"/>
                  <a:pt x="351" y="1359"/>
                  <a:pt x="351" y="1359"/>
                </a:cubicBezTo>
                <a:cubicBezTo>
                  <a:pt x="352" y="1359"/>
                  <a:pt x="352" y="1359"/>
                  <a:pt x="352" y="1359"/>
                </a:cubicBezTo>
                <a:cubicBezTo>
                  <a:pt x="353" y="1356"/>
                  <a:pt x="353" y="1356"/>
                  <a:pt x="353" y="1356"/>
                </a:cubicBezTo>
                <a:cubicBezTo>
                  <a:pt x="359" y="1354"/>
                  <a:pt x="359" y="1354"/>
                  <a:pt x="359" y="1354"/>
                </a:cubicBezTo>
                <a:cubicBezTo>
                  <a:pt x="369" y="1359"/>
                  <a:pt x="369" y="1359"/>
                  <a:pt x="369" y="1359"/>
                </a:cubicBezTo>
                <a:cubicBezTo>
                  <a:pt x="375" y="1360"/>
                  <a:pt x="375" y="1360"/>
                  <a:pt x="375" y="1360"/>
                </a:cubicBezTo>
                <a:cubicBezTo>
                  <a:pt x="381" y="1363"/>
                  <a:pt x="381" y="1363"/>
                  <a:pt x="381" y="1363"/>
                </a:cubicBezTo>
                <a:cubicBezTo>
                  <a:pt x="383" y="1357"/>
                  <a:pt x="383" y="1357"/>
                  <a:pt x="383" y="1357"/>
                </a:cubicBezTo>
                <a:cubicBezTo>
                  <a:pt x="379" y="1353"/>
                  <a:pt x="379" y="1353"/>
                  <a:pt x="379" y="1353"/>
                </a:cubicBezTo>
                <a:cubicBezTo>
                  <a:pt x="375" y="1351"/>
                  <a:pt x="375" y="1351"/>
                  <a:pt x="375" y="1351"/>
                </a:cubicBezTo>
                <a:cubicBezTo>
                  <a:pt x="377" y="1344"/>
                  <a:pt x="377" y="1344"/>
                  <a:pt x="377" y="1344"/>
                </a:cubicBezTo>
                <a:cubicBezTo>
                  <a:pt x="382" y="1345"/>
                  <a:pt x="382" y="1345"/>
                  <a:pt x="382" y="1345"/>
                </a:cubicBezTo>
                <a:cubicBezTo>
                  <a:pt x="390" y="1351"/>
                  <a:pt x="390" y="1351"/>
                  <a:pt x="390" y="1351"/>
                </a:cubicBezTo>
                <a:cubicBezTo>
                  <a:pt x="392" y="1356"/>
                  <a:pt x="392" y="1356"/>
                  <a:pt x="392" y="1356"/>
                </a:cubicBezTo>
                <a:cubicBezTo>
                  <a:pt x="401" y="1356"/>
                  <a:pt x="401" y="1356"/>
                  <a:pt x="401" y="1356"/>
                </a:cubicBezTo>
                <a:cubicBezTo>
                  <a:pt x="402" y="1353"/>
                  <a:pt x="402" y="1353"/>
                  <a:pt x="402" y="1353"/>
                </a:cubicBezTo>
                <a:cubicBezTo>
                  <a:pt x="407" y="1351"/>
                  <a:pt x="407" y="1351"/>
                  <a:pt x="407" y="1351"/>
                </a:cubicBezTo>
                <a:cubicBezTo>
                  <a:pt x="413" y="1343"/>
                  <a:pt x="413" y="1343"/>
                  <a:pt x="413" y="1343"/>
                </a:cubicBezTo>
                <a:cubicBezTo>
                  <a:pt x="412" y="1342"/>
                  <a:pt x="411" y="1341"/>
                  <a:pt x="409" y="1340"/>
                </a:cubicBezTo>
                <a:cubicBezTo>
                  <a:pt x="400" y="1333"/>
                  <a:pt x="395" y="1325"/>
                  <a:pt x="392" y="1314"/>
                </a:cubicBezTo>
                <a:cubicBezTo>
                  <a:pt x="391" y="1305"/>
                  <a:pt x="386" y="1297"/>
                  <a:pt x="379" y="1292"/>
                </a:cubicBezTo>
                <a:cubicBezTo>
                  <a:pt x="375" y="1289"/>
                  <a:pt x="375" y="1285"/>
                  <a:pt x="376" y="1280"/>
                </a:cubicBezTo>
                <a:cubicBezTo>
                  <a:pt x="377" y="1276"/>
                  <a:pt x="378" y="1273"/>
                  <a:pt x="380" y="1269"/>
                </a:cubicBezTo>
                <a:cubicBezTo>
                  <a:pt x="381" y="1265"/>
                  <a:pt x="383" y="1263"/>
                  <a:pt x="387" y="1261"/>
                </a:cubicBezTo>
                <a:cubicBezTo>
                  <a:pt x="394" y="1259"/>
                  <a:pt x="401" y="1255"/>
                  <a:pt x="405" y="1248"/>
                </a:cubicBezTo>
                <a:cubicBezTo>
                  <a:pt x="406" y="1247"/>
                  <a:pt x="408" y="1245"/>
                  <a:pt x="409" y="1244"/>
                </a:cubicBezTo>
                <a:cubicBezTo>
                  <a:pt x="402" y="1237"/>
                  <a:pt x="402" y="1237"/>
                  <a:pt x="402" y="1237"/>
                </a:cubicBezTo>
                <a:cubicBezTo>
                  <a:pt x="398" y="1238"/>
                  <a:pt x="398" y="1238"/>
                  <a:pt x="398" y="1238"/>
                </a:cubicBezTo>
                <a:cubicBezTo>
                  <a:pt x="393" y="1235"/>
                  <a:pt x="393" y="1235"/>
                  <a:pt x="393" y="1235"/>
                </a:cubicBezTo>
                <a:cubicBezTo>
                  <a:pt x="391" y="1231"/>
                  <a:pt x="391" y="1231"/>
                  <a:pt x="391" y="1231"/>
                </a:cubicBezTo>
                <a:cubicBezTo>
                  <a:pt x="398" y="1232"/>
                  <a:pt x="398" y="1232"/>
                  <a:pt x="398" y="1232"/>
                </a:cubicBezTo>
                <a:cubicBezTo>
                  <a:pt x="386" y="1215"/>
                  <a:pt x="386" y="1215"/>
                  <a:pt x="386" y="1215"/>
                </a:cubicBezTo>
                <a:cubicBezTo>
                  <a:pt x="386" y="1215"/>
                  <a:pt x="381" y="1211"/>
                  <a:pt x="379" y="1211"/>
                </a:cubicBezTo>
                <a:cubicBezTo>
                  <a:pt x="376" y="1211"/>
                  <a:pt x="372" y="1209"/>
                  <a:pt x="372" y="1209"/>
                </a:cubicBezTo>
                <a:cubicBezTo>
                  <a:pt x="371" y="1212"/>
                  <a:pt x="371" y="1212"/>
                  <a:pt x="371" y="1212"/>
                </a:cubicBezTo>
                <a:cubicBezTo>
                  <a:pt x="365" y="1207"/>
                  <a:pt x="365" y="1207"/>
                  <a:pt x="365" y="1207"/>
                </a:cubicBezTo>
                <a:cubicBezTo>
                  <a:pt x="362" y="1200"/>
                  <a:pt x="362" y="1200"/>
                  <a:pt x="362" y="1200"/>
                </a:cubicBezTo>
                <a:cubicBezTo>
                  <a:pt x="357" y="1197"/>
                  <a:pt x="357" y="1197"/>
                  <a:pt x="357" y="1197"/>
                </a:cubicBezTo>
                <a:cubicBezTo>
                  <a:pt x="359" y="1182"/>
                  <a:pt x="359" y="1182"/>
                  <a:pt x="359" y="1182"/>
                </a:cubicBezTo>
                <a:cubicBezTo>
                  <a:pt x="358" y="1170"/>
                  <a:pt x="358" y="1170"/>
                  <a:pt x="358" y="1170"/>
                </a:cubicBezTo>
                <a:cubicBezTo>
                  <a:pt x="364" y="1162"/>
                  <a:pt x="364" y="1162"/>
                  <a:pt x="364" y="1162"/>
                </a:cubicBezTo>
                <a:cubicBezTo>
                  <a:pt x="364" y="1156"/>
                  <a:pt x="364" y="1156"/>
                  <a:pt x="364" y="1156"/>
                </a:cubicBezTo>
                <a:cubicBezTo>
                  <a:pt x="369" y="1154"/>
                  <a:pt x="369" y="1154"/>
                  <a:pt x="369" y="1154"/>
                </a:cubicBezTo>
                <a:cubicBezTo>
                  <a:pt x="376" y="1161"/>
                  <a:pt x="376" y="1161"/>
                  <a:pt x="376" y="1161"/>
                </a:cubicBezTo>
                <a:cubicBezTo>
                  <a:pt x="378" y="1168"/>
                  <a:pt x="378" y="1168"/>
                  <a:pt x="378" y="1168"/>
                </a:cubicBezTo>
                <a:cubicBezTo>
                  <a:pt x="388" y="1169"/>
                  <a:pt x="388" y="1169"/>
                  <a:pt x="388" y="1169"/>
                </a:cubicBezTo>
                <a:cubicBezTo>
                  <a:pt x="389" y="1161"/>
                  <a:pt x="389" y="1161"/>
                  <a:pt x="389" y="1161"/>
                </a:cubicBezTo>
                <a:cubicBezTo>
                  <a:pt x="385" y="1148"/>
                  <a:pt x="385" y="1148"/>
                  <a:pt x="385" y="1148"/>
                </a:cubicBezTo>
                <a:cubicBezTo>
                  <a:pt x="395" y="1148"/>
                  <a:pt x="395" y="1148"/>
                  <a:pt x="395" y="1148"/>
                </a:cubicBezTo>
                <a:cubicBezTo>
                  <a:pt x="396" y="1142"/>
                  <a:pt x="396" y="1142"/>
                  <a:pt x="396" y="1142"/>
                </a:cubicBezTo>
                <a:cubicBezTo>
                  <a:pt x="394" y="1139"/>
                  <a:pt x="394" y="1139"/>
                  <a:pt x="394" y="1139"/>
                </a:cubicBezTo>
                <a:cubicBezTo>
                  <a:pt x="401" y="1132"/>
                  <a:pt x="401" y="1132"/>
                  <a:pt x="401" y="1132"/>
                </a:cubicBezTo>
                <a:cubicBezTo>
                  <a:pt x="404" y="1133"/>
                  <a:pt x="404" y="1133"/>
                  <a:pt x="404" y="1133"/>
                </a:cubicBezTo>
                <a:cubicBezTo>
                  <a:pt x="406" y="1127"/>
                  <a:pt x="406" y="1127"/>
                  <a:pt x="406" y="1127"/>
                </a:cubicBezTo>
                <a:cubicBezTo>
                  <a:pt x="411" y="1127"/>
                  <a:pt x="411" y="1127"/>
                  <a:pt x="411" y="1127"/>
                </a:cubicBezTo>
                <a:cubicBezTo>
                  <a:pt x="411" y="1119"/>
                  <a:pt x="411" y="1119"/>
                  <a:pt x="411" y="1119"/>
                </a:cubicBezTo>
                <a:cubicBezTo>
                  <a:pt x="422" y="1123"/>
                  <a:pt x="422" y="1123"/>
                  <a:pt x="422" y="1123"/>
                </a:cubicBezTo>
                <a:cubicBezTo>
                  <a:pt x="417" y="1129"/>
                  <a:pt x="417" y="1129"/>
                  <a:pt x="417" y="1129"/>
                </a:cubicBezTo>
                <a:cubicBezTo>
                  <a:pt x="423" y="1128"/>
                  <a:pt x="423" y="1128"/>
                  <a:pt x="423" y="1128"/>
                </a:cubicBezTo>
                <a:cubicBezTo>
                  <a:pt x="429" y="1124"/>
                  <a:pt x="429" y="1124"/>
                  <a:pt x="429" y="1124"/>
                </a:cubicBezTo>
                <a:cubicBezTo>
                  <a:pt x="437" y="1120"/>
                  <a:pt x="437" y="1120"/>
                  <a:pt x="437" y="1120"/>
                </a:cubicBezTo>
                <a:cubicBezTo>
                  <a:pt x="441" y="1125"/>
                  <a:pt x="441" y="1125"/>
                  <a:pt x="441" y="1125"/>
                </a:cubicBezTo>
                <a:cubicBezTo>
                  <a:pt x="445" y="1127"/>
                  <a:pt x="445" y="1127"/>
                  <a:pt x="445" y="1127"/>
                </a:cubicBezTo>
                <a:cubicBezTo>
                  <a:pt x="451" y="1124"/>
                  <a:pt x="451" y="1124"/>
                  <a:pt x="451" y="1124"/>
                </a:cubicBezTo>
                <a:cubicBezTo>
                  <a:pt x="457" y="1129"/>
                  <a:pt x="457" y="1129"/>
                  <a:pt x="457" y="1129"/>
                </a:cubicBezTo>
                <a:cubicBezTo>
                  <a:pt x="465" y="1133"/>
                  <a:pt x="465" y="1133"/>
                  <a:pt x="465" y="1133"/>
                </a:cubicBezTo>
                <a:cubicBezTo>
                  <a:pt x="472" y="1139"/>
                  <a:pt x="472" y="1139"/>
                  <a:pt x="472" y="1139"/>
                </a:cubicBezTo>
                <a:cubicBezTo>
                  <a:pt x="476" y="1142"/>
                  <a:pt x="476" y="1142"/>
                  <a:pt x="476" y="1142"/>
                </a:cubicBezTo>
                <a:cubicBezTo>
                  <a:pt x="478" y="1147"/>
                  <a:pt x="478" y="1147"/>
                  <a:pt x="478" y="1147"/>
                </a:cubicBezTo>
                <a:cubicBezTo>
                  <a:pt x="481" y="1139"/>
                  <a:pt x="481" y="1139"/>
                  <a:pt x="481" y="1139"/>
                </a:cubicBezTo>
                <a:cubicBezTo>
                  <a:pt x="483" y="1136"/>
                  <a:pt x="483" y="1136"/>
                  <a:pt x="483" y="1136"/>
                </a:cubicBezTo>
                <a:cubicBezTo>
                  <a:pt x="488" y="1141"/>
                  <a:pt x="488" y="1141"/>
                  <a:pt x="488" y="1141"/>
                </a:cubicBezTo>
                <a:cubicBezTo>
                  <a:pt x="493" y="1143"/>
                  <a:pt x="493" y="1143"/>
                  <a:pt x="493" y="1143"/>
                </a:cubicBezTo>
                <a:cubicBezTo>
                  <a:pt x="496" y="1146"/>
                  <a:pt x="496" y="1146"/>
                  <a:pt x="496" y="1146"/>
                </a:cubicBezTo>
                <a:cubicBezTo>
                  <a:pt x="500" y="1143"/>
                  <a:pt x="500" y="1143"/>
                  <a:pt x="500" y="1143"/>
                </a:cubicBezTo>
                <a:cubicBezTo>
                  <a:pt x="501" y="1136"/>
                  <a:pt x="501" y="1136"/>
                  <a:pt x="501" y="1136"/>
                </a:cubicBezTo>
                <a:cubicBezTo>
                  <a:pt x="507" y="1133"/>
                  <a:pt x="507" y="1133"/>
                  <a:pt x="507" y="1133"/>
                </a:cubicBezTo>
                <a:cubicBezTo>
                  <a:pt x="511" y="1133"/>
                  <a:pt x="511" y="1133"/>
                  <a:pt x="511" y="1133"/>
                </a:cubicBezTo>
                <a:cubicBezTo>
                  <a:pt x="513" y="1131"/>
                  <a:pt x="513" y="1131"/>
                  <a:pt x="513" y="1131"/>
                </a:cubicBezTo>
                <a:cubicBezTo>
                  <a:pt x="517" y="1130"/>
                  <a:pt x="517" y="1130"/>
                  <a:pt x="517" y="1130"/>
                </a:cubicBezTo>
                <a:cubicBezTo>
                  <a:pt x="521" y="1137"/>
                  <a:pt x="521" y="1137"/>
                  <a:pt x="521" y="1137"/>
                </a:cubicBezTo>
                <a:cubicBezTo>
                  <a:pt x="525" y="1137"/>
                  <a:pt x="525" y="1137"/>
                  <a:pt x="525" y="1137"/>
                </a:cubicBezTo>
                <a:cubicBezTo>
                  <a:pt x="526" y="1133"/>
                  <a:pt x="526" y="1133"/>
                  <a:pt x="526" y="1133"/>
                </a:cubicBezTo>
                <a:cubicBezTo>
                  <a:pt x="529" y="1132"/>
                  <a:pt x="529" y="1132"/>
                  <a:pt x="529" y="1132"/>
                </a:cubicBezTo>
                <a:cubicBezTo>
                  <a:pt x="534" y="1131"/>
                  <a:pt x="534" y="1131"/>
                  <a:pt x="534" y="1131"/>
                </a:cubicBezTo>
                <a:cubicBezTo>
                  <a:pt x="541" y="1133"/>
                  <a:pt x="541" y="1133"/>
                  <a:pt x="541" y="1133"/>
                </a:cubicBezTo>
                <a:cubicBezTo>
                  <a:pt x="538" y="1137"/>
                  <a:pt x="538" y="1137"/>
                  <a:pt x="538" y="1137"/>
                </a:cubicBezTo>
                <a:cubicBezTo>
                  <a:pt x="543" y="1142"/>
                  <a:pt x="543" y="1142"/>
                  <a:pt x="543" y="1142"/>
                </a:cubicBezTo>
                <a:cubicBezTo>
                  <a:pt x="553" y="1143"/>
                  <a:pt x="553" y="1143"/>
                  <a:pt x="553" y="1143"/>
                </a:cubicBezTo>
                <a:cubicBezTo>
                  <a:pt x="559" y="1145"/>
                  <a:pt x="559" y="1145"/>
                  <a:pt x="559" y="1145"/>
                </a:cubicBezTo>
                <a:cubicBezTo>
                  <a:pt x="563" y="1145"/>
                  <a:pt x="563" y="1145"/>
                  <a:pt x="563" y="1145"/>
                </a:cubicBezTo>
                <a:cubicBezTo>
                  <a:pt x="564" y="1140"/>
                  <a:pt x="564" y="1140"/>
                  <a:pt x="564" y="1140"/>
                </a:cubicBezTo>
                <a:cubicBezTo>
                  <a:pt x="565" y="1137"/>
                  <a:pt x="565" y="1137"/>
                  <a:pt x="565" y="1137"/>
                </a:cubicBezTo>
                <a:cubicBezTo>
                  <a:pt x="568" y="1137"/>
                  <a:pt x="568" y="1137"/>
                  <a:pt x="568" y="1137"/>
                </a:cubicBezTo>
                <a:cubicBezTo>
                  <a:pt x="573" y="1139"/>
                  <a:pt x="573" y="1139"/>
                  <a:pt x="573" y="1139"/>
                </a:cubicBezTo>
                <a:cubicBezTo>
                  <a:pt x="583" y="1137"/>
                  <a:pt x="583" y="1137"/>
                  <a:pt x="583" y="1137"/>
                </a:cubicBezTo>
                <a:cubicBezTo>
                  <a:pt x="581" y="1121"/>
                  <a:pt x="581" y="1121"/>
                  <a:pt x="581" y="1121"/>
                </a:cubicBezTo>
                <a:cubicBezTo>
                  <a:pt x="575" y="1120"/>
                  <a:pt x="575" y="1120"/>
                  <a:pt x="575" y="1120"/>
                </a:cubicBezTo>
                <a:cubicBezTo>
                  <a:pt x="571" y="1115"/>
                  <a:pt x="571" y="1115"/>
                  <a:pt x="571" y="1115"/>
                </a:cubicBezTo>
                <a:cubicBezTo>
                  <a:pt x="563" y="1113"/>
                  <a:pt x="563" y="1113"/>
                  <a:pt x="563" y="1113"/>
                </a:cubicBezTo>
                <a:cubicBezTo>
                  <a:pt x="561" y="1107"/>
                  <a:pt x="561" y="1107"/>
                  <a:pt x="561" y="1107"/>
                </a:cubicBezTo>
                <a:cubicBezTo>
                  <a:pt x="563" y="1106"/>
                  <a:pt x="563" y="1106"/>
                  <a:pt x="563" y="1106"/>
                </a:cubicBezTo>
                <a:cubicBezTo>
                  <a:pt x="565" y="1102"/>
                  <a:pt x="565" y="1102"/>
                  <a:pt x="565" y="1102"/>
                </a:cubicBezTo>
                <a:cubicBezTo>
                  <a:pt x="567" y="1099"/>
                  <a:pt x="567" y="1099"/>
                  <a:pt x="567" y="1099"/>
                </a:cubicBezTo>
                <a:cubicBezTo>
                  <a:pt x="566" y="1096"/>
                  <a:pt x="566" y="1096"/>
                  <a:pt x="566" y="1096"/>
                </a:cubicBezTo>
                <a:cubicBezTo>
                  <a:pt x="563" y="1093"/>
                  <a:pt x="563" y="1093"/>
                  <a:pt x="563" y="1093"/>
                </a:cubicBezTo>
                <a:cubicBezTo>
                  <a:pt x="571" y="1083"/>
                  <a:pt x="571" y="1083"/>
                  <a:pt x="571" y="1083"/>
                </a:cubicBezTo>
                <a:cubicBezTo>
                  <a:pt x="577" y="1082"/>
                  <a:pt x="577" y="1082"/>
                  <a:pt x="577" y="1082"/>
                </a:cubicBezTo>
                <a:cubicBezTo>
                  <a:pt x="583" y="1083"/>
                  <a:pt x="583" y="1083"/>
                  <a:pt x="583" y="1083"/>
                </a:cubicBezTo>
                <a:cubicBezTo>
                  <a:pt x="583" y="1079"/>
                  <a:pt x="583" y="1079"/>
                  <a:pt x="583" y="1079"/>
                </a:cubicBezTo>
                <a:cubicBezTo>
                  <a:pt x="577" y="1075"/>
                  <a:pt x="577" y="1075"/>
                  <a:pt x="577" y="1075"/>
                </a:cubicBezTo>
                <a:cubicBezTo>
                  <a:pt x="573" y="1075"/>
                  <a:pt x="573" y="1075"/>
                  <a:pt x="573" y="1075"/>
                </a:cubicBezTo>
                <a:cubicBezTo>
                  <a:pt x="564" y="1073"/>
                  <a:pt x="564" y="1073"/>
                  <a:pt x="564" y="1073"/>
                </a:cubicBezTo>
                <a:cubicBezTo>
                  <a:pt x="565" y="1070"/>
                  <a:pt x="565" y="1070"/>
                  <a:pt x="565" y="1070"/>
                </a:cubicBezTo>
                <a:cubicBezTo>
                  <a:pt x="568" y="1071"/>
                  <a:pt x="568" y="1071"/>
                  <a:pt x="568" y="1071"/>
                </a:cubicBezTo>
                <a:cubicBezTo>
                  <a:pt x="563" y="1067"/>
                  <a:pt x="563" y="1067"/>
                  <a:pt x="563" y="1067"/>
                </a:cubicBezTo>
                <a:cubicBezTo>
                  <a:pt x="562" y="1061"/>
                  <a:pt x="562" y="1061"/>
                  <a:pt x="562" y="1061"/>
                </a:cubicBezTo>
                <a:cubicBezTo>
                  <a:pt x="565" y="1059"/>
                  <a:pt x="565" y="1059"/>
                  <a:pt x="565" y="1059"/>
                </a:cubicBezTo>
                <a:cubicBezTo>
                  <a:pt x="569" y="1057"/>
                  <a:pt x="569" y="1057"/>
                  <a:pt x="569" y="1057"/>
                </a:cubicBezTo>
                <a:cubicBezTo>
                  <a:pt x="573" y="1059"/>
                  <a:pt x="573" y="1059"/>
                  <a:pt x="573" y="1059"/>
                </a:cubicBezTo>
                <a:cubicBezTo>
                  <a:pt x="576" y="1059"/>
                  <a:pt x="576" y="1059"/>
                  <a:pt x="576" y="1059"/>
                </a:cubicBezTo>
                <a:cubicBezTo>
                  <a:pt x="578" y="1060"/>
                  <a:pt x="578" y="1060"/>
                  <a:pt x="578" y="1060"/>
                </a:cubicBezTo>
                <a:cubicBezTo>
                  <a:pt x="581" y="1058"/>
                  <a:pt x="581" y="1058"/>
                  <a:pt x="581" y="1058"/>
                </a:cubicBezTo>
                <a:cubicBezTo>
                  <a:pt x="584" y="1054"/>
                  <a:pt x="584" y="1054"/>
                  <a:pt x="584" y="1054"/>
                </a:cubicBezTo>
                <a:cubicBezTo>
                  <a:pt x="589" y="1058"/>
                  <a:pt x="589" y="1058"/>
                  <a:pt x="589" y="1058"/>
                </a:cubicBezTo>
                <a:cubicBezTo>
                  <a:pt x="589" y="1054"/>
                  <a:pt x="589" y="1054"/>
                  <a:pt x="589" y="1054"/>
                </a:cubicBezTo>
                <a:cubicBezTo>
                  <a:pt x="602" y="1051"/>
                  <a:pt x="602" y="1051"/>
                  <a:pt x="602" y="1051"/>
                </a:cubicBezTo>
                <a:cubicBezTo>
                  <a:pt x="607" y="1049"/>
                  <a:pt x="607" y="1049"/>
                  <a:pt x="607" y="1049"/>
                </a:cubicBezTo>
                <a:cubicBezTo>
                  <a:pt x="610" y="1049"/>
                  <a:pt x="610" y="1049"/>
                  <a:pt x="610" y="1049"/>
                </a:cubicBezTo>
                <a:cubicBezTo>
                  <a:pt x="615" y="1045"/>
                  <a:pt x="615" y="1045"/>
                  <a:pt x="615" y="1045"/>
                </a:cubicBezTo>
                <a:cubicBezTo>
                  <a:pt x="620" y="1044"/>
                  <a:pt x="620" y="1044"/>
                  <a:pt x="620" y="1044"/>
                </a:cubicBezTo>
                <a:cubicBezTo>
                  <a:pt x="625" y="1042"/>
                  <a:pt x="625" y="1042"/>
                  <a:pt x="625" y="1042"/>
                </a:cubicBezTo>
                <a:cubicBezTo>
                  <a:pt x="627" y="1044"/>
                  <a:pt x="627" y="1044"/>
                  <a:pt x="627" y="1044"/>
                </a:cubicBezTo>
                <a:cubicBezTo>
                  <a:pt x="629" y="1038"/>
                  <a:pt x="629" y="1038"/>
                  <a:pt x="629" y="1038"/>
                </a:cubicBezTo>
                <a:cubicBezTo>
                  <a:pt x="633" y="1036"/>
                  <a:pt x="633" y="1036"/>
                  <a:pt x="633" y="1036"/>
                </a:cubicBezTo>
                <a:cubicBezTo>
                  <a:pt x="637" y="1033"/>
                  <a:pt x="637" y="1033"/>
                  <a:pt x="637" y="1033"/>
                </a:cubicBezTo>
                <a:cubicBezTo>
                  <a:pt x="640" y="1035"/>
                  <a:pt x="640" y="1035"/>
                  <a:pt x="640" y="1035"/>
                </a:cubicBezTo>
                <a:cubicBezTo>
                  <a:pt x="653" y="1028"/>
                  <a:pt x="653" y="1028"/>
                  <a:pt x="653" y="1028"/>
                </a:cubicBezTo>
                <a:cubicBezTo>
                  <a:pt x="662" y="1024"/>
                  <a:pt x="662" y="1024"/>
                  <a:pt x="662" y="1024"/>
                </a:cubicBezTo>
                <a:cubicBezTo>
                  <a:pt x="665" y="1021"/>
                  <a:pt x="665" y="1021"/>
                  <a:pt x="665" y="1021"/>
                </a:cubicBezTo>
                <a:cubicBezTo>
                  <a:pt x="671" y="1022"/>
                  <a:pt x="671" y="1022"/>
                  <a:pt x="671" y="1022"/>
                </a:cubicBezTo>
                <a:cubicBezTo>
                  <a:pt x="670" y="1017"/>
                  <a:pt x="670" y="1017"/>
                  <a:pt x="670" y="1017"/>
                </a:cubicBezTo>
                <a:cubicBezTo>
                  <a:pt x="675" y="1016"/>
                  <a:pt x="675" y="1016"/>
                  <a:pt x="675" y="1016"/>
                </a:cubicBezTo>
                <a:cubicBezTo>
                  <a:pt x="677" y="1011"/>
                  <a:pt x="677" y="1011"/>
                  <a:pt x="677" y="1011"/>
                </a:cubicBezTo>
                <a:cubicBezTo>
                  <a:pt x="686" y="1010"/>
                  <a:pt x="686" y="1010"/>
                  <a:pt x="686" y="1010"/>
                </a:cubicBezTo>
                <a:cubicBezTo>
                  <a:pt x="693" y="1011"/>
                  <a:pt x="693" y="1011"/>
                  <a:pt x="693" y="1011"/>
                </a:cubicBezTo>
                <a:cubicBezTo>
                  <a:pt x="702" y="1014"/>
                  <a:pt x="702" y="1014"/>
                  <a:pt x="702" y="1014"/>
                </a:cubicBezTo>
                <a:cubicBezTo>
                  <a:pt x="708" y="1011"/>
                  <a:pt x="708" y="1011"/>
                  <a:pt x="708" y="1011"/>
                </a:cubicBezTo>
                <a:cubicBezTo>
                  <a:pt x="713" y="1019"/>
                  <a:pt x="713" y="1019"/>
                  <a:pt x="713" y="1019"/>
                </a:cubicBezTo>
                <a:cubicBezTo>
                  <a:pt x="719" y="1026"/>
                  <a:pt x="719" y="1026"/>
                  <a:pt x="719" y="1026"/>
                </a:cubicBezTo>
                <a:cubicBezTo>
                  <a:pt x="718" y="1034"/>
                  <a:pt x="718" y="1034"/>
                  <a:pt x="718" y="1034"/>
                </a:cubicBezTo>
                <a:cubicBezTo>
                  <a:pt x="717" y="1037"/>
                  <a:pt x="717" y="1037"/>
                  <a:pt x="717" y="1037"/>
                </a:cubicBezTo>
                <a:cubicBezTo>
                  <a:pt x="719" y="1039"/>
                  <a:pt x="719" y="1039"/>
                  <a:pt x="719" y="1039"/>
                </a:cubicBezTo>
                <a:cubicBezTo>
                  <a:pt x="723" y="1039"/>
                  <a:pt x="723" y="1039"/>
                  <a:pt x="723" y="1039"/>
                </a:cubicBezTo>
                <a:cubicBezTo>
                  <a:pt x="726" y="1040"/>
                  <a:pt x="726" y="1040"/>
                  <a:pt x="726" y="1040"/>
                </a:cubicBezTo>
                <a:cubicBezTo>
                  <a:pt x="728" y="1039"/>
                  <a:pt x="728" y="1039"/>
                  <a:pt x="728" y="1039"/>
                </a:cubicBezTo>
                <a:cubicBezTo>
                  <a:pt x="728" y="1036"/>
                  <a:pt x="728" y="1036"/>
                  <a:pt x="728" y="1036"/>
                </a:cubicBezTo>
                <a:cubicBezTo>
                  <a:pt x="730" y="1035"/>
                  <a:pt x="730" y="1035"/>
                  <a:pt x="730" y="1035"/>
                </a:cubicBezTo>
                <a:cubicBezTo>
                  <a:pt x="731" y="1037"/>
                  <a:pt x="731" y="1037"/>
                  <a:pt x="731" y="1037"/>
                </a:cubicBezTo>
                <a:cubicBezTo>
                  <a:pt x="733" y="1037"/>
                  <a:pt x="733" y="1037"/>
                  <a:pt x="733" y="1037"/>
                </a:cubicBezTo>
                <a:cubicBezTo>
                  <a:pt x="733" y="1034"/>
                  <a:pt x="733" y="1034"/>
                  <a:pt x="733" y="1034"/>
                </a:cubicBezTo>
                <a:cubicBezTo>
                  <a:pt x="734" y="1032"/>
                  <a:pt x="734" y="1032"/>
                  <a:pt x="734" y="1032"/>
                </a:cubicBezTo>
                <a:cubicBezTo>
                  <a:pt x="738" y="1037"/>
                  <a:pt x="738" y="1037"/>
                  <a:pt x="738" y="1037"/>
                </a:cubicBezTo>
                <a:cubicBezTo>
                  <a:pt x="741" y="1043"/>
                  <a:pt x="741" y="1043"/>
                  <a:pt x="741" y="1043"/>
                </a:cubicBezTo>
                <a:cubicBezTo>
                  <a:pt x="743" y="1046"/>
                  <a:pt x="743" y="1046"/>
                  <a:pt x="743" y="1046"/>
                </a:cubicBezTo>
                <a:cubicBezTo>
                  <a:pt x="746" y="1044"/>
                  <a:pt x="746" y="1044"/>
                  <a:pt x="746" y="1044"/>
                </a:cubicBezTo>
                <a:cubicBezTo>
                  <a:pt x="744" y="1041"/>
                  <a:pt x="744" y="1041"/>
                  <a:pt x="744" y="1041"/>
                </a:cubicBezTo>
                <a:cubicBezTo>
                  <a:pt x="747" y="1039"/>
                  <a:pt x="747" y="1039"/>
                  <a:pt x="747" y="1039"/>
                </a:cubicBezTo>
                <a:cubicBezTo>
                  <a:pt x="754" y="1042"/>
                  <a:pt x="754" y="1042"/>
                  <a:pt x="754" y="1042"/>
                </a:cubicBezTo>
                <a:cubicBezTo>
                  <a:pt x="759" y="1041"/>
                  <a:pt x="759" y="1041"/>
                  <a:pt x="759" y="1041"/>
                </a:cubicBezTo>
                <a:cubicBezTo>
                  <a:pt x="761" y="1043"/>
                  <a:pt x="761" y="1043"/>
                  <a:pt x="761" y="1043"/>
                </a:cubicBezTo>
                <a:cubicBezTo>
                  <a:pt x="758" y="1047"/>
                  <a:pt x="758" y="1047"/>
                  <a:pt x="758" y="1047"/>
                </a:cubicBezTo>
                <a:cubicBezTo>
                  <a:pt x="757" y="1053"/>
                  <a:pt x="757" y="1053"/>
                  <a:pt x="757" y="1053"/>
                </a:cubicBezTo>
                <a:cubicBezTo>
                  <a:pt x="761" y="1053"/>
                  <a:pt x="761" y="1053"/>
                  <a:pt x="761" y="1053"/>
                </a:cubicBezTo>
                <a:cubicBezTo>
                  <a:pt x="767" y="1050"/>
                  <a:pt x="767" y="1050"/>
                  <a:pt x="767" y="1050"/>
                </a:cubicBezTo>
                <a:cubicBezTo>
                  <a:pt x="777" y="1053"/>
                  <a:pt x="777" y="1053"/>
                  <a:pt x="777" y="1053"/>
                </a:cubicBezTo>
                <a:cubicBezTo>
                  <a:pt x="779" y="1051"/>
                  <a:pt x="779" y="1051"/>
                  <a:pt x="779" y="1051"/>
                </a:cubicBezTo>
                <a:cubicBezTo>
                  <a:pt x="778" y="1048"/>
                  <a:pt x="778" y="1048"/>
                  <a:pt x="778" y="1048"/>
                </a:cubicBezTo>
                <a:cubicBezTo>
                  <a:pt x="784" y="1046"/>
                  <a:pt x="784" y="1046"/>
                  <a:pt x="784" y="1046"/>
                </a:cubicBezTo>
                <a:cubicBezTo>
                  <a:pt x="791" y="1043"/>
                  <a:pt x="791" y="1043"/>
                  <a:pt x="791" y="1043"/>
                </a:cubicBezTo>
                <a:cubicBezTo>
                  <a:pt x="794" y="1038"/>
                  <a:pt x="794" y="1038"/>
                  <a:pt x="794" y="1038"/>
                </a:cubicBezTo>
                <a:cubicBezTo>
                  <a:pt x="797" y="1033"/>
                  <a:pt x="797" y="1033"/>
                  <a:pt x="797" y="1033"/>
                </a:cubicBezTo>
                <a:cubicBezTo>
                  <a:pt x="801" y="1031"/>
                  <a:pt x="801" y="1031"/>
                  <a:pt x="801" y="1031"/>
                </a:cubicBezTo>
                <a:cubicBezTo>
                  <a:pt x="801" y="246"/>
                  <a:pt x="801" y="246"/>
                  <a:pt x="801" y="246"/>
                </a:cubicBezTo>
                <a:cubicBezTo>
                  <a:pt x="799" y="250"/>
                  <a:pt x="797" y="253"/>
                  <a:pt x="795" y="256"/>
                </a:cubicBezTo>
                <a:close/>
                <a:moveTo>
                  <a:pt x="67" y="765"/>
                </a:moveTo>
                <a:cubicBezTo>
                  <a:pt x="66" y="764"/>
                  <a:pt x="66" y="764"/>
                  <a:pt x="66" y="764"/>
                </a:cubicBezTo>
                <a:cubicBezTo>
                  <a:pt x="67" y="764"/>
                  <a:pt x="67" y="764"/>
                  <a:pt x="67" y="764"/>
                </a:cubicBezTo>
                <a:cubicBezTo>
                  <a:pt x="67" y="765"/>
                  <a:pt x="67" y="765"/>
                  <a:pt x="67" y="765"/>
                </a:cubicBezTo>
                <a:cubicBezTo>
                  <a:pt x="67" y="765"/>
                  <a:pt x="67" y="765"/>
                  <a:pt x="67" y="765"/>
                </a:cubicBezTo>
                <a:close/>
                <a:moveTo>
                  <a:pt x="31" y="970"/>
                </a:moveTo>
                <a:cubicBezTo>
                  <a:pt x="30" y="970"/>
                  <a:pt x="29" y="971"/>
                  <a:pt x="29" y="971"/>
                </a:cubicBezTo>
                <a:cubicBezTo>
                  <a:pt x="27" y="971"/>
                  <a:pt x="26" y="971"/>
                  <a:pt x="26" y="969"/>
                </a:cubicBezTo>
                <a:cubicBezTo>
                  <a:pt x="25" y="967"/>
                  <a:pt x="25" y="965"/>
                  <a:pt x="27" y="963"/>
                </a:cubicBezTo>
                <a:cubicBezTo>
                  <a:pt x="27" y="963"/>
                  <a:pt x="28" y="963"/>
                  <a:pt x="28" y="963"/>
                </a:cubicBezTo>
                <a:cubicBezTo>
                  <a:pt x="31" y="964"/>
                  <a:pt x="32" y="967"/>
                  <a:pt x="31" y="970"/>
                </a:cubicBezTo>
                <a:close/>
                <a:moveTo>
                  <a:pt x="37" y="986"/>
                </a:moveTo>
                <a:cubicBezTo>
                  <a:pt x="36" y="984"/>
                  <a:pt x="36" y="984"/>
                  <a:pt x="36" y="984"/>
                </a:cubicBezTo>
                <a:cubicBezTo>
                  <a:pt x="38" y="985"/>
                  <a:pt x="38" y="985"/>
                  <a:pt x="38" y="985"/>
                </a:cubicBezTo>
                <a:cubicBezTo>
                  <a:pt x="39" y="987"/>
                  <a:pt x="39" y="987"/>
                  <a:pt x="39" y="987"/>
                </a:cubicBezTo>
                <a:lnTo>
                  <a:pt x="37" y="986"/>
                </a:lnTo>
                <a:close/>
                <a:moveTo>
                  <a:pt x="71" y="727"/>
                </a:moveTo>
                <a:cubicBezTo>
                  <a:pt x="71" y="727"/>
                  <a:pt x="71" y="727"/>
                  <a:pt x="71" y="728"/>
                </a:cubicBezTo>
                <a:cubicBezTo>
                  <a:pt x="71" y="728"/>
                  <a:pt x="71" y="727"/>
                  <a:pt x="70" y="727"/>
                </a:cubicBezTo>
                <a:cubicBezTo>
                  <a:pt x="70" y="727"/>
                  <a:pt x="70" y="727"/>
                  <a:pt x="70" y="727"/>
                </a:cubicBezTo>
                <a:lnTo>
                  <a:pt x="71" y="727"/>
                </a:lnTo>
                <a:close/>
                <a:moveTo>
                  <a:pt x="71" y="705"/>
                </a:moveTo>
                <a:cubicBezTo>
                  <a:pt x="71" y="705"/>
                  <a:pt x="71" y="705"/>
                  <a:pt x="71" y="705"/>
                </a:cubicBezTo>
                <a:cubicBezTo>
                  <a:pt x="71" y="707"/>
                  <a:pt x="71" y="707"/>
                  <a:pt x="69" y="706"/>
                </a:cubicBezTo>
                <a:cubicBezTo>
                  <a:pt x="69" y="706"/>
                  <a:pt x="70" y="705"/>
                  <a:pt x="71" y="705"/>
                </a:cubicBezTo>
                <a:close/>
                <a:moveTo>
                  <a:pt x="89" y="923"/>
                </a:moveTo>
                <a:cubicBezTo>
                  <a:pt x="88" y="923"/>
                  <a:pt x="88" y="923"/>
                  <a:pt x="87" y="923"/>
                </a:cubicBezTo>
                <a:cubicBezTo>
                  <a:pt x="84" y="925"/>
                  <a:pt x="82" y="925"/>
                  <a:pt x="80" y="923"/>
                </a:cubicBezTo>
                <a:cubicBezTo>
                  <a:pt x="73" y="916"/>
                  <a:pt x="69" y="907"/>
                  <a:pt x="64" y="899"/>
                </a:cubicBezTo>
                <a:cubicBezTo>
                  <a:pt x="63" y="898"/>
                  <a:pt x="63" y="897"/>
                  <a:pt x="63" y="895"/>
                </a:cubicBezTo>
                <a:cubicBezTo>
                  <a:pt x="64" y="891"/>
                  <a:pt x="66" y="886"/>
                  <a:pt x="71" y="884"/>
                </a:cubicBezTo>
                <a:cubicBezTo>
                  <a:pt x="71" y="883"/>
                  <a:pt x="72" y="883"/>
                  <a:pt x="73" y="883"/>
                </a:cubicBezTo>
                <a:cubicBezTo>
                  <a:pt x="74" y="884"/>
                  <a:pt x="75" y="884"/>
                  <a:pt x="77" y="885"/>
                </a:cubicBezTo>
                <a:cubicBezTo>
                  <a:pt x="81" y="888"/>
                  <a:pt x="85" y="892"/>
                  <a:pt x="89" y="895"/>
                </a:cubicBezTo>
                <a:cubicBezTo>
                  <a:pt x="91" y="896"/>
                  <a:pt x="92" y="897"/>
                  <a:pt x="93" y="898"/>
                </a:cubicBezTo>
                <a:cubicBezTo>
                  <a:pt x="102" y="907"/>
                  <a:pt x="100" y="916"/>
                  <a:pt x="89" y="923"/>
                </a:cubicBezTo>
                <a:close/>
                <a:moveTo>
                  <a:pt x="117" y="827"/>
                </a:moveTo>
                <a:cubicBezTo>
                  <a:pt x="117" y="827"/>
                  <a:pt x="115" y="826"/>
                  <a:pt x="115" y="825"/>
                </a:cubicBezTo>
                <a:cubicBezTo>
                  <a:pt x="114" y="824"/>
                  <a:pt x="115" y="823"/>
                  <a:pt x="115" y="822"/>
                </a:cubicBezTo>
                <a:cubicBezTo>
                  <a:pt x="116" y="822"/>
                  <a:pt x="117" y="822"/>
                  <a:pt x="117" y="823"/>
                </a:cubicBezTo>
                <a:cubicBezTo>
                  <a:pt x="118" y="824"/>
                  <a:pt x="119" y="825"/>
                  <a:pt x="119" y="826"/>
                </a:cubicBezTo>
                <a:cubicBezTo>
                  <a:pt x="119" y="827"/>
                  <a:pt x="118" y="827"/>
                  <a:pt x="117" y="827"/>
                </a:cubicBezTo>
                <a:close/>
                <a:moveTo>
                  <a:pt x="146" y="897"/>
                </a:moveTo>
                <a:cubicBezTo>
                  <a:pt x="145" y="898"/>
                  <a:pt x="144" y="899"/>
                  <a:pt x="143" y="899"/>
                </a:cubicBezTo>
                <a:cubicBezTo>
                  <a:pt x="141" y="900"/>
                  <a:pt x="140" y="899"/>
                  <a:pt x="140" y="897"/>
                </a:cubicBezTo>
                <a:cubicBezTo>
                  <a:pt x="140" y="891"/>
                  <a:pt x="137" y="887"/>
                  <a:pt x="131" y="884"/>
                </a:cubicBezTo>
                <a:cubicBezTo>
                  <a:pt x="126" y="882"/>
                  <a:pt x="124" y="878"/>
                  <a:pt x="122" y="873"/>
                </a:cubicBezTo>
                <a:cubicBezTo>
                  <a:pt x="121" y="870"/>
                  <a:pt x="122" y="868"/>
                  <a:pt x="125" y="867"/>
                </a:cubicBezTo>
                <a:cubicBezTo>
                  <a:pt x="128" y="867"/>
                  <a:pt x="131" y="867"/>
                  <a:pt x="133" y="865"/>
                </a:cubicBezTo>
                <a:cubicBezTo>
                  <a:pt x="134" y="863"/>
                  <a:pt x="135" y="863"/>
                  <a:pt x="136" y="862"/>
                </a:cubicBezTo>
                <a:cubicBezTo>
                  <a:pt x="136" y="862"/>
                  <a:pt x="136" y="863"/>
                  <a:pt x="136" y="864"/>
                </a:cubicBezTo>
                <a:cubicBezTo>
                  <a:pt x="138" y="871"/>
                  <a:pt x="142" y="877"/>
                  <a:pt x="146" y="884"/>
                </a:cubicBezTo>
                <a:cubicBezTo>
                  <a:pt x="148" y="886"/>
                  <a:pt x="148" y="889"/>
                  <a:pt x="149" y="891"/>
                </a:cubicBezTo>
                <a:cubicBezTo>
                  <a:pt x="148" y="894"/>
                  <a:pt x="147" y="895"/>
                  <a:pt x="146" y="897"/>
                </a:cubicBezTo>
                <a:close/>
                <a:moveTo>
                  <a:pt x="175" y="921"/>
                </a:moveTo>
                <a:cubicBezTo>
                  <a:pt x="174" y="921"/>
                  <a:pt x="173" y="920"/>
                  <a:pt x="173" y="920"/>
                </a:cubicBezTo>
                <a:cubicBezTo>
                  <a:pt x="173" y="919"/>
                  <a:pt x="173" y="919"/>
                  <a:pt x="173" y="918"/>
                </a:cubicBezTo>
                <a:cubicBezTo>
                  <a:pt x="174" y="918"/>
                  <a:pt x="175" y="918"/>
                  <a:pt x="175" y="918"/>
                </a:cubicBezTo>
                <a:cubicBezTo>
                  <a:pt x="177" y="919"/>
                  <a:pt x="177" y="921"/>
                  <a:pt x="175" y="921"/>
                </a:cubicBezTo>
                <a:close/>
                <a:moveTo>
                  <a:pt x="197" y="971"/>
                </a:moveTo>
                <a:cubicBezTo>
                  <a:pt x="193" y="973"/>
                  <a:pt x="190" y="971"/>
                  <a:pt x="188" y="969"/>
                </a:cubicBezTo>
                <a:cubicBezTo>
                  <a:pt x="186" y="967"/>
                  <a:pt x="186" y="965"/>
                  <a:pt x="187" y="963"/>
                </a:cubicBezTo>
                <a:cubicBezTo>
                  <a:pt x="187" y="963"/>
                  <a:pt x="187" y="962"/>
                  <a:pt x="187" y="961"/>
                </a:cubicBezTo>
                <a:cubicBezTo>
                  <a:pt x="188" y="960"/>
                  <a:pt x="188" y="958"/>
                  <a:pt x="188" y="956"/>
                </a:cubicBezTo>
                <a:cubicBezTo>
                  <a:pt x="188" y="956"/>
                  <a:pt x="188" y="956"/>
                  <a:pt x="188" y="956"/>
                </a:cubicBezTo>
                <a:cubicBezTo>
                  <a:pt x="188" y="956"/>
                  <a:pt x="187" y="955"/>
                  <a:pt x="187" y="955"/>
                </a:cubicBezTo>
                <a:cubicBezTo>
                  <a:pt x="186" y="955"/>
                  <a:pt x="185" y="955"/>
                  <a:pt x="185" y="955"/>
                </a:cubicBezTo>
                <a:cubicBezTo>
                  <a:pt x="184" y="954"/>
                  <a:pt x="185" y="954"/>
                  <a:pt x="186" y="955"/>
                </a:cubicBezTo>
                <a:cubicBezTo>
                  <a:pt x="186" y="955"/>
                  <a:pt x="187" y="955"/>
                  <a:pt x="187" y="955"/>
                </a:cubicBezTo>
                <a:cubicBezTo>
                  <a:pt x="189" y="955"/>
                  <a:pt x="189" y="955"/>
                  <a:pt x="189" y="955"/>
                </a:cubicBezTo>
                <a:cubicBezTo>
                  <a:pt x="189" y="956"/>
                  <a:pt x="189" y="956"/>
                  <a:pt x="188" y="956"/>
                </a:cubicBezTo>
                <a:cubicBezTo>
                  <a:pt x="191" y="960"/>
                  <a:pt x="195" y="963"/>
                  <a:pt x="198" y="966"/>
                </a:cubicBezTo>
                <a:cubicBezTo>
                  <a:pt x="199" y="968"/>
                  <a:pt x="199" y="971"/>
                  <a:pt x="197" y="971"/>
                </a:cubicBezTo>
                <a:close/>
                <a:moveTo>
                  <a:pt x="374" y="1036"/>
                </a:moveTo>
                <a:cubicBezTo>
                  <a:pt x="375" y="1035"/>
                  <a:pt x="375" y="1035"/>
                  <a:pt x="375" y="1035"/>
                </a:cubicBezTo>
                <a:cubicBezTo>
                  <a:pt x="375" y="1035"/>
                  <a:pt x="375" y="1035"/>
                  <a:pt x="375" y="1035"/>
                </a:cubicBezTo>
                <a:lnTo>
                  <a:pt x="374" y="1036"/>
                </a:lnTo>
                <a:close/>
                <a:moveTo>
                  <a:pt x="559" y="567"/>
                </a:moveTo>
                <a:cubicBezTo>
                  <a:pt x="558" y="566"/>
                  <a:pt x="558" y="566"/>
                  <a:pt x="558" y="566"/>
                </a:cubicBezTo>
                <a:cubicBezTo>
                  <a:pt x="559" y="566"/>
                  <a:pt x="559" y="566"/>
                  <a:pt x="559" y="566"/>
                </a:cubicBezTo>
                <a:lnTo>
                  <a:pt x="559" y="567"/>
                </a:lnTo>
                <a:close/>
                <a:moveTo>
                  <a:pt x="682" y="621"/>
                </a:moveTo>
                <a:cubicBezTo>
                  <a:pt x="682" y="621"/>
                  <a:pt x="681" y="621"/>
                  <a:pt x="681" y="621"/>
                </a:cubicBezTo>
                <a:cubicBezTo>
                  <a:pt x="676" y="613"/>
                  <a:pt x="670" y="607"/>
                  <a:pt x="665" y="600"/>
                </a:cubicBezTo>
                <a:cubicBezTo>
                  <a:pt x="664" y="600"/>
                  <a:pt x="664" y="598"/>
                  <a:pt x="665" y="598"/>
                </a:cubicBezTo>
                <a:cubicBezTo>
                  <a:pt x="665" y="597"/>
                  <a:pt x="667" y="596"/>
                  <a:pt x="668" y="597"/>
                </a:cubicBezTo>
                <a:cubicBezTo>
                  <a:pt x="670" y="597"/>
                  <a:pt x="673" y="598"/>
                  <a:pt x="675" y="600"/>
                </a:cubicBezTo>
                <a:cubicBezTo>
                  <a:pt x="678" y="603"/>
                  <a:pt x="681" y="606"/>
                  <a:pt x="683" y="609"/>
                </a:cubicBezTo>
                <a:cubicBezTo>
                  <a:pt x="685" y="611"/>
                  <a:pt x="685" y="617"/>
                  <a:pt x="682" y="621"/>
                </a:cubicBezTo>
                <a:close/>
                <a:moveTo>
                  <a:pt x="688" y="637"/>
                </a:moveTo>
                <a:cubicBezTo>
                  <a:pt x="687" y="637"/>
                  <a:pt x="686" y="637"/>
                  <a:pt x="686" y="637"/>
                </a:cubicBezTo>
                <a:cubicBezTo>
                  <a:pt x="686" y="635"/>
                  <a:pt x="687" y="635"/>
                  <a:pt x="688" y="636"/>
                </a:cubicBezTo>
                <a:cubicBezTo>
                  <a:pt x="688" y="637"/>
                  <a:pt x="688" y="637"/>
                  <a:pt x="688" y="637"/>
                </a:cubicBezTo>
                <a:close/>
                <a:moveTo>
                  <a:pt x="729" y="535"/>
                </a:moveTo>
                <a:cubicBezTo>
                  <a:pt x="727" y="537"/>
                  <a:pt x="725" y="538"/>
                  <a:pt x="725" y="537"/>
                </a:cubicBezTo>
                <a:cubicBezTo>
                  <a:pt x="725" y="535"/>
                  <a:pt x="725" y="535"/>
                  <a:pt x="725" y="535"/>
                </a:cubicBezTo>
                <a:cubicBezTo>
                  <a:pt x="725" y="533"/>
                  <a:pt x="727" y="531"/>
                  <a:pt x="729" y="532"/>
                </a:cubicBezTo>
                <a:cubicBezTo>
                  <a:pt x="729" y="532"/>
                  <a:pt x="729" y="533"/>
                  <a:pt x="730" y="533"/>
                </a:cubicBezTo>
                <a:cubicBezTo>
                  <a:pt x="729" y="534"/>
                  <a:pt x="729" y="535"/>
                  <a:pt x="729" y="535"/>
                </a:cubicBezTo>
                <a:close/>
                <a:moveTo>
                  <a:pt x="349" y="639"/>
                </a:moveTo>
                <a:cubicBezTo>
                  <a:pt x="350" y="639"/>
                  <a:pt x="350" y="639"/>
                  <a:pt x="350" y="639"/>
                </a:cubicBezTo>
                <a:cubicBezTo>
                  <a:pt x="350" y="639"/>
                  <a:pt x="350" y="639"/>
                  <a:pt x="350" y="639"/>
                </a:cubicBezTo>
                <a:cubicBezTo>
                  <a:pt x="350" y="639"/>
                  <a:pt x="350" y="639"/>
                  <a:pt x="349" y="639"/>
                </a:cubicBezTo>
                <a:close/>
                <a:moveTo>
                  <a:pt x="354" y="637"/>
                </a:moveTo>
                <a:cubicBezTo>
                  <a:pt x="353" y="636"/>
                  <a:pt x="353" y="636"/>
                  <a:pt x="352" y="637"/>
                </a:cubicBezTo>
                <a:cubicBezTo>
                  <a:pt x="351" y="637"/>
                  <a:pt x="351" y="638"/>
                  <a:pt x="350" y="639"/>
                </a:cubicBezTo>
                <a:cubicBezTo>
                  <a:pt x="353" y="639"/>
                  <a:pt x="353" y="639"/>
                  <a:pt x="353" y="639"/>
                </a:cubicBezTo>
                <a:cubicBezTo>
                  <a:pt x="355" y="639"/>
                  <a:pt x="355" y="638"/>
                  <a:pt x="354" y="637"/>
                </a:cubicBezTo>
                <a:close/>
                <a:moveTo>
                  <a:pt x="161" y="147"/>
                </a:moveTo>
                <a:cubicBezTo>
                  <a:pt x="159" y="143"/>
                  <a:pt x="156" y="139"/>
                  <a:pt x="153" y="135"/>
                </a:cubicBezTo>
                <a:cubicBezTo>
                  <a:pt x="152" y="135"/>
                  <a:pt x="150" y="134"/>
                  <a:pt x="149" y="135"/>
                </a:cubicBezTo>
                <a:cubicBezTo>
                  <a:pt x="142" y="136"/>
                  <a:pt x="141" y="138"/>
                  <a:pt x="141" y="145"/>
                </a:cubicBezTo>
                <a:cubicBezTo>
                  <a:pt x="140" y="150"/>
                  <a:pt x="138" y="153"/>
                  <a:pt x="133" y="156"/>
                </a:cubicBezTo>
                <a:cubicBezTo>
                  <a:pt x="131" y="158"/>
                  <a:pt x="128" y="159"/>
                  <a:pt x="124" y="159"/>
                </a:cubicBezTo>
                <a:cubicBezTo>
                  <a:pt x="118" y="159"/>
                  <a:pt x="117" y="163"/>
                  <a:pt x="117" y="168"/>
                </a:cubicBezTo>
                <a:cubicBezTo>
                  <a:pt x="122" y="169"/>
                  <a:pt x="122" y="169"/>
                  <a:pt x="122" y="174"/>
                </a:cubicBezTo>
                <a:cubicBezTo>
                  <a:pt x="121" y="176"/>
                  <a:pt x="121" y="178"/>
                  <a:pt x="121" y="180"/>
                </a:cubicBezTo>
                <a:cubicBezTo>
                  <a:pt x="121" y="185"/>
                  <a:pt x="124" y="189"/>
                  <a:pt x="129" y="190"/>
                </a:cubicBezTo>
                <a:cubicBezTo>
                  <a:pt x="131" y="190"/>
                  <a:pt x="133" y="191"/>
                  <a:pt x="135" y="191"/>
                </a:cubicBezTo>
                <a:cubicBezTo>
                  <a:pt x="139" y="191"/>
                  <a:pt x="141" y="190"/>
                  <a:pt x="143" y="188"/>
                </a:cubicBezTo>
                <a:cubicBezTo>
                  <a:pt x="145" y="185"/>
                  <a:pt x="147" y="182"/>
                  <a:pt x="147" y="178"/>
                </a:cubicBezTo>
                <a:cubicBezTo>
                  <a:pt x="147" y="175"/>
                  <a:pt x="147" y="173"/>
                  <a:pt x="150" y="171"/>
                </a:cubicBezTo>
                <a:cubicBezTo>
                  <a:pt x="155" y="167"/>
                  <a:pt x="155" y="160"/>
                  <a:pt x="161" y="156"/>
                </a:cubicBezTo>
                <a:cubicBezTo>
                  <a:pt x="163" y="154"/>
                  <a:pt x="163" y="149"/>
                  <a:pt x="161" y="147"/>
                </a:cubicBezTo>
                <a:close/>
                <a:moveTo>
                  <a:pt x="132" y="152"/>
                </a:moveTo>
                <a:cubicBezTo>
                  <a:pt x="128" y="147"/>
                  <a:pt x="122" y="145"/>
                  <a:pt x="116" y="144"/>
                </a:cubicBezTo>
                <a:cubicBezTo>
                  <a:pt x="113" y="143"/>
                  <a:pt x="110" y="144"/>
                  <a:pt x="108" y="145"/>
                </a:cubicBezTo>
                <a:cubicBezTo>
                  <a:pt x="101" y="149"/>
                  <a:pt x="96" y="154"/>
                  <a:pt x="92" y="160"/>
                </a:cubicBezTo>
                <a:cubicBezTo>
                  <a:pt x="89" y="163"/>
                  <a:pt x="92" y="169"/>
                  <a:pt x="96" y="170"/>
                </a:cubicBezTo>
                <a:cubicBezTo>
                  <a:pt x="101" y="171"/>
                  <a:pt x="107" y="173"/>
                  <a:pt x="112" y="173"/>
                </a:cubicBezTo>
                <a:cubicBezTo>
                  <a:pt x="116" y="174"/>
                  <a:pt x="115" y="171"/>
                  <a:pt x="116" y="168"/>
                </a:cubicBezTo>
                <a:cubicBezTo>
                  <a:pt x="115" y="167"/>
                  <a:pt x="115" y="167"/>
                  <a:pt x="114" y="165"/>
                </a:cubicBezTo>
                <a:cubicBezTo>
                  <a:pt x="112" y="162"/>
                  <a:pt x="113" y="158"/>
                  <a:pt x="115" y="156"/>
                </a:cubicBezTo>
                <a:cubicBezTo>
                  <a:pt x="117" y="154"/>
                  <a:pt x="120" y="153"/>
                  <a:pt x="124" y="155"/>
                </a:cubicBezTo>
                <a:cubicBezTo>
                  <a:pt x="127" y="156"/>
                  <a:pt x="130" y="157"/>
                  <a:pt x="133" y="156"/>
                </a:cubicBezTo>
                <a:cubicBezTo>
                  <a:pt x="133" y="154"/>
                  <a:pt x="133" y="153"/>
                  <a:pt x="132" y="152"/>
                </a:cubicBezTo>
                <a:close/>
                <a:moveTo>
                  <a:pt x="210" y="63"/>
                </a:moveTo>
                <a:cubicBezTo>
                  <a:pt x="207" y="63"/>
                  <a:pt x="204" y="66"/>
                  <a:pt x="205" y="68"/>
                </a:cubicBezTo>
                <a:cubicBezTo>
                  <a:pt x="206" y="70"/>
                  <a:pt x="207" y="71"/>
                  <a:pt x="208" y="72"/>
                </a:cubicBezTo>
                <a:cubicBezTo>
                  <a:pt x="209" y="72"/>
                  <a:pt x="210" y="72"/>
                  <a:pt x="211" y="72"/>
                </a:cubicBezTo>
                <a:cubicBezTo>
                  <a:pt x="213" y="72"/>
                  <a:pt x="216" y="68"/>
                  <a:pt x="215" y="66"/>
                </a:cubicBezTo>
                <a:cubicBezTo>
                  <a:pt x="214" y="65"/>
                  <a:pt x="212" y="64"/>
                  <a:pt x="210" y="63"/>
                </a:cubicBezTo>
                <a:close/>
                <a:moveTo>
                  <a:pt x="229" y="118"/>
                </a:moveTo>
                <a:cubicBezTo>
                  <a:pt x="229" y="118"/>
                  <a:pt x="229" y="118"/>
                  <a:pt x="229" y="118"/>
                </a:cubicBezTo>
                <a:cubicBezTo>
                  <a:pt x="229" y="118"/>
                  <a:pt x="229" y="118"/>
                  <a:pt x="229" y="118"/>
                </a:cubicBezTo>
                <a:close/>
                <a:moveTo>
                  <a:pt x="231" y="120"/>
                </a:moveTo>
                <a:cubicBezTo>
                  <a:pt x="230" y="119"/>
                  <a:pt x="229" y="119"/>
                  <a:pt x="229" y="119"/>
                </a:cubicBezTo>
                <a:cubicBezTo>
                  <a:pt x="229" y="118"/>
                  <a:pt x="229" y="118"/>
                  <a:pt x="229" y="118"/>
                </a:cubicBezTo>
                <a:cubicBezTo>
                  <a:pt x="228" y="119"/>
                  <a:pt x="227" y="119"/>
                  <a:pt x="225" y="118"/>
                </a:cubicBezTo>
                <a:cubicBezTo>
                  <a:pt x="225" y="118"/>
                  <a:pt x="225" y="118"/>
                  <a:pt x="225" y="118"/>
                </a:cubicBezTo>
                <a:cubicBezTo>
                  <a:pt x="222" y="117"/>
                  <a:pt x="220" y="116"/>
                  <a:pt x="218" y="115"/>
                </a:cubicBezTo>
                <a:cubicBezTo>
                  <a:pt x="217" y="114"/>
                  <a:pt x="215" y="113"/>
                  <a:pt x="215" y="112"/>
                </a:cubicBezTo>
                <a:cubicBezTo>
                  <a:pt x="218" y="103"/>
                  <a:pt x="211" y="96"/>
                  <a:pt x="214" y="87"/>
                </a:cubicBezTo>
                <a:cubicBezTo>
                  <a:pt x="214" y="87"/>
                  <a:pt x="213" y="85"/>
                  <a:pt x="212" y="84"/>
                </a:cubicBezTo>
                <a:cubicBezTo>
                  <a:pt x="206" y="81"/>
                  <a:pt x="200" y="83"/>
                  <a:pt x="200" y="89"/>
                </a:cubicBezTo>
                <a:cubicBezTo>
                  <a:pt x="199" y="96"/>
                  <a:pt x="199" y="103"/>
                  <a:pt x="195" y="109"/>
                </a:cubicBezTo>
                <a:cubicBezTo>
                  <a:pt x="194" y="111"/>
                  <a:pt x="195" y="113"/>
                  <a:pt x="197" y="114"/>
                </a:cubicBezTo>
                <a:cubicBezTo>
                  <a:pt x="198" y="115"/>
                  <a:pt x="199" y="115"/>
                  <a:pt x="199" y="115"/>
                </a:cubicBezTo>
                <a:cubicBezTo>
                  <a:pt x="199" y="117"/>
                  <a:pt x="198" y="117"/>
                  <a:pt x="197" y="117"/>
                </a:cubicBezTo>
                <a:cubicBezTo>
                  <a:pt x="193" y="118"/>
                  <a:pt x="189" y="117"/>
                  <a:pt x="188" y="121"/>
                </a:cubicBezTo>
                <a:cubicBezTo>
                  <a:pt x="187" y="127"/>
                  <a:pt x="193" y="127"/>
                  <a:pt x="197" y="128"/>
                </a:cubicBezTo>
                <a:cubicBezTo>
                  <a:pt x="197" y="129"/>
                  <a:pt x="198" y="129"/>
                  <a:pt x="199" y="130"/>
                </a:cubicBezTo>
                <a:cubicBezTo>
                  <a:pt x="199" y="130"/>
                  <a:pt x="200" y="130"/>
                  <a:pt x="200" y="130"/>
                </a:cubicBezTo>
                <a:cubicBezTo>
                  <a:pt x="201" y="131"/>
                  <a:pt x="201" y="131"/>
                  <a:pt x="201" y="131"/>
                </a:cubicBezTo>
                <a:cubicBezTo>
                  <a:pt x="199" y="131"/>
                  <a:pt x="199" y="131"/>
                  <a:pt x="199" y="131"/>
                </a:cubicBezTo>
                <a:cubicBezTo>
                  <a:pt x="199" y="130"/>
                  <a:pt x="199" y="130"/>
                  <a:pt x="199" y="130"/>
                </a:cubicBezTo>
                <a:cubicBezTo>
                  <a:pt x="197" y="131"/>
                  <a:pt x="195" y="132"/>
                  <a:pt x="192" y="133"/>
                </a:cubicBezTo>
                <a:cubicBezTo>
                  <a:pt x="191" y="133"/>
                  <a:pt x="190" y="135"/>
                  <a:pt x="190" y="136"/>
                </a:cubicBezTo>
                <a:cubicBezTo>
                  <a:pt x="190" y="137"/>
                  <a:pt x="191" y="139"/>
                  <a:pt x="192" y="139"/>
                </a:cubicBezTo>
                <a:cubicBezTo>
                  <a:pt x="197" y="143"/>
                  <a:pt x="204" y="141"/>
                  <a:pt x="209" y="145"/>
                </a:cubicBezTo>
                <a:cubicBezTo>
                  <a:pt x="211" y="145"/>
                  <a:pt x="213" y="145"/>
                  <a:pt x="215" y="144"/>
                </a:cubicBezTo>
                <a:cubicBezTo>
                  <a:pt x="217" y="144"/>
                  <a:pt x="219" y="143"/>
                  <a:pt x="219" y="142"/>
                </a:cubicBezTo>
                <a:cubicBezTo>
                  <a:pt x="221" y="135"/>
                  <a:pt x="226" y="133"/>
                  <a:pt x="231" y="129"/>
                </a:cubicBezTo>
                <a:cubicBezTo>
                  <a:pt x="234" y="126"/>
                  <a:pt x="234" y="124"/>
                  <a:pt x="231" y="120"/>
                </a:cubicBezTo>
                <a:close/>
                <a:moveTo>
                  <a:pt x="211" y="123"/>
                </a:moveTo>
                <a:cubicBezTo>
                  <a:pt x="211" y="121"/>
                  <a:pt x="211" y="121"/>
                  <a:pt x="211" y="121"/>
                </a:cubicBezTo>
                <a:cubicBezTo>
                  <a:pt x="212" y="123"/>
                  <a:pt x="212" y="123"/>
                  <a:pt x="212" y="123"/>
                </a:cubicBezTo>
                <a:lnTo>
                  <a:pt x="211" y="123"/>
                </a:lnTo>
                <a:close/>
                <a:moveTo>
                  <a:pt x="116" y="168"/>
                </a:moveTo>
                <a:cubicBezTo>
                  <a:pt x="117" y="168"/>
                  <a:pt x="117" y="169"/>
                  <a:pt x="117" y="169"/>
                </a:cubicBezTo>
                <a:cubicBezTo>
                  <a:pt x="117" y="168"/>
                  <a:pt x="117" y="168"/>
                  <a:pt x="117" y="168"/>
                </a:cubicBezTo>
                <a:cubicBezTo>
                  <a:pt x="117" y="168"/>
                  <a:pt x="117" y="168"/>
                  <a:pt x="116" y="168"/>
                </a:cubicBezTo>
                <a:close/>
                <a:moveTo>
                  <a:pt x="227" y="111"/>
                </a:moveTo>
                <a:cubicBezTo>
                  <a:pt x="227" y="111"/>
                  <a:pt x="225" y="111"/>
                  <a:pt x="224" y="111"/>
                </a:cubicBezTo>
                <a:cubicBezTo>
                  <a:pt x="222" y="111"/>
                  <a:pt x="221" y="112"/>
                  <a:pt x="222" y="113"/>
                </a:cubicBezTo>
                <a:cubicBezTo>
                  <a:pt x="223" y="115"/>
                  <a:pt x="224" y="117"/>
                  <a:pt x="225" y="118"/>
                </a:cubicBezTo>
                <a:cubicBezTo>
                  <a:pt x="226" y="118"/>
                  <a:pt x="228" y="118"/>
                  <a:pt x="229" y="118"/>
                </a:cubicBezTo>
                <a:cubicBezTo>
                  <a:pt x="229" y="116"/>
                  <a:pt x="229" y="113"/>
                  <a:pt x="227" y="111"/>
                </a:cubicBezTo>
                <a:close/>
                <a:moveTo>
                  <a:pt x="261" y="168"/>
                </a:moveTo>
                <a:cubicBezTo>
                  <a:pt x="257" y="168"/>
                  <a:pt x="254" y="171"/>
                  <a:pt x="255" y="174"/>
                </a:cubicBezTo>
                <a:cubicBezTo>
                  <a:pt x="255" y="177"/>
                  <a:pt x="257" y="179"/>
                  <a:pt x="260" y="179"/>
                </a:cubicBezTo>
                <a:cubicBezTo>
                  <a:pt x="263" y="179"/>
                  <a:pt x="266" y="176"/>
                  <a:pt x="266" y="173"/>
                </a:cubicBezTo>
                <a:cubicBezTo>
                  <a:pt x="266" y="170"/>
                  <a:pt x="263" y="168"/>
                  <a:pt x="261" y="168"/>
                </a:cubicBezTo>
                <a:close/>
                <a:moveTo>
                  <a:pt x="244" y="151"/>
                </a:moveTo>
                <a:cubicBezTo>
                  <a:pt x="242" y="150"/>
                  <a:pt x="239" y="149"/>
                  <a:pt x="237" y="148"/>
                </a:cubicBezTo>
                <a:cubicBezTo>
                  <a:pt x="236" y="147"/>
                  <a:pt x="233" y="147"/>
                  <a:pt x="233" y="148"/>
                </a:cubicBezTo>
                <a:cubicBezTo>
                  <a:pt x="229" y="153"/>
                  <a:pt x="223" y="156"/>
                  <a:pt x="217" y="157"/>
                </a:cubicBezTo>
                <a:cubicBezTo>
                  <a:pt x="216" y="157"/>
                  <a:pt x="215" y="159"/>
                  <a:pt x="215" y="161"/>
                </a:cubicBezTo>
                <a:cubicBezTo>
                  <a:pt x="215" y="165"/>
                  <a:pt x="217" y="170"/>
                  <a:pt x="221" y="173"/>
                </a:cubicBezTo>
                <a:cubicBezTo>
                  <a:pt x="222" y="175"/>
                  <a:pt x="226" y="177"/>
                  <a:pt x="228" y="175"/>
                </a:cubicBezTo>
                <a:cubicBezTo>
                  <a:pt x="231" y="174"/>
                  <a:pt x="233" y="172"/>
                  <a:pt x="236" y="172"/>
                </a:cubicBezTo>
                <a:cubicBezTo>
                  <a:pt x="240" y="171"/>
                  <a:pt x="242" y="169"/>
                  <a:pt x="243" y="165"/>
                </a:cubicBezTo>
                <a:cubicBezTo>
                  <a:pt x="244" y="163"/>
                  <a:pt x="245" y="161"/>
                  <a:pt x="246" y="159"/>
                </a:cubicBezTo>
                <a:cubicBezTo>
                  <a:pt x="248" y="155"/>
                  <a:pt x="248" y="153"/>
                  <a:pt x="244" y="151"/>
                </a:cubicBezTo>
                <a:close/>
                <a:moveTo>
                  <a:pt x="223" y="86"/>
                </a:moveTo>
                <a:cubicBezTo>
                  <a:pt x="222" y="87"/>
                  <a:pt x="221" y="87"/>
                  <a:pt x="221" y="87"/>
                </a:cubicBezTo>
                <a:cubicBezTo>
                  <a:pt x="221" y="89"/>
                  <a:pt x="221" y="90"/>
                  <a:pt x="223" y="91"/>
                </a:cubicBezTo>
                <a:cubicBezTo>
                  <a:pt x="223" y="91"/>
                  <a:pt x="224" y="90"/>
                  <a:pt x="224" y="90"/>
                </a:cubicBezTo>
                <a:cubicBezTo>
                  <a:pt x="225" y="88"/>
                  <a:pt x="224" y="87"/>
                  <a:pt x="223" y="86"/>
                </a:cubicBezTo>
                <a:close/>
                <a:moveTo>
                  <a:pt x="230" y="141"/>
                </a:moveTo>
                <a:cubicBezTo>
                  <a:pt x="231" y="142"/>
                  <a:pt x="231" y="142"/>
                  <a:pt x="231" y="142"/>
                </a:cubicBezTo>
                <a:cubicBezTo>
                  <a:pt x="232" y="141"/>
                  <a:pt x="232" y="141"/>
                  <a:pt x="232" y="141"/>
                </a:cubicBezTo>
                <a:lnTo>
                  <a:pt x="230" y="141"/>
                </a:lnTo>
                <a:close/>
                <a:moveTo>
                  <a:pt x="162" y="185"/>
                </a:moveTo>
                <a:cubicBezTo>
                  <a:pt x="162" y="185"/>
                  <a:pt x="162" y="185"/>
                  <a:pt x="162" y="185"/>
                </a:cubicBezTo>
                <a:cubicBezTo>
                  <a:pt x="163" y="185"/>
                  <a:pt x="163" y="185"/>
                  <a:pt x="163" y="185"/>
                </a:cubicBezTo>
                <a:cubicBezTo>
                  <a:pt x="163" y="185"/>
                  <a:pt x="163" y="185"/>
                  <a:pt x="163" y="185"/>
                </a:cubicBezTo>
                <a:cubicBezTo>
                  <a:pt x="163" y="185"/>
                  <a:pt x="162" y="185"/>
                  <a:pt x="162" y="185"/>
                </a:cubicBezTo>
                <a:close/>
                <a:moveTo>
                  <a:pt x="159" y="178"/>
                </a:moveTo>
                <a:cubicBezTo>
                  <a:pt x="159" y="177"/>
                  <a:pt x="157" y="177"/>
                  <a:pt x="156" y="177"/>
                </a:cubicBezTo>
                <a:cubicBezTo>
                  <a:pt x="155" y="177"/>
                  <a:pt x="153" y="178"/>
                  <a:pt x="153" y="179"/>
                </a:cubicBezTo>
                <a:cubicBezTo>
                  <a:pt x="153" y="181"/>
                  <a:pt x="154" y="183"/>
                  <a:pt x="155" y="184"/>
                </a:cubicBezTo>
                <a:cubicBezTo>
                  <a:pt x="157" y="185"/>
                  <a:pt x="160" y="185"/>
                  <a:pt x="162" y="185"/>
                </a:cubicBezTo>
                <a:cubicBezTo>
                  <a:pt x="161" y="182"/>
                  <a:pt x="161" y="180"/>
                  <a:pt x="159" y="178"/>
                </a:cubicBezTo>
                <a:close/>
                <a:moveTo>
                  <a:pt x="169" y="184"/>
                </a:moveTo>
                <a:cubicBezTo>
                  <a:pt x="167" y="182"/>
                  <a:pt x="165" y="184"/>
                  <a:pt x="163" y="185"/>
                </a:cubicBezTo>
                <a:cubicBezTo>
                  <a:pt x="162" y="185"/>
                  <a:pt x="162" y="185"/>
                  <a:pt x="162" y="185"/>
                </a:cubicBezTo>
                <a:cubicBezTo>
                  <a:pt x="162" y="187"/>
                  <a:pt x="161" y="189"/>
                  <a:pt x="161" y="190"/>
                </a:cubicBezTo>
                <a:cubicBezTo>
                  <a:pt x="161" y="191"/>
                  <a:pt x="162" y="193"/>
                  <a:pt x="163" y="194"/>
                </a:cubicBezTo>
                <a:cubicBezTo>
                  <a:pt x="165" y="196"/>
                  <a:pt x="171" y="195"/>
                  <a:pt x="173" y="192"/>
                </a:cubicBezTo>
                <a:cubicBezTo>
                  <a:pt x="173" y="192"/>
                  <a:pt x="174" y="191"/>
                  <a:pt x="174" y="191"/>
                </a:cubicBezTo>
                <a:cubicBezTo>
                  <a:pt x="172" y="188"/>
                  <a:pt x="171" y="185"/>
                  <a:pt x="169" y="184"/>
                </a:cubicBezTo>
                <a:close/>
                <a:moveTo>
                  <a:pt x="199" y="153"/>
                </a:moveTo>
                <a:cubicBezTo>
                  <a:pt x="197" y="153"/>
                  <a:pt x="195" y="152"/>
                  <a:pt x="193" y="152"/>
                </a:cubicBezTo>
                <a:cubicBezTo>
                  <a:pt x="192" y="152"/>
                  <a:pt x="191" y="153"/>
                  <a:pt x="189" y="153"/>
                </a:cubicBezTo>
                <a:cubicBezTo>
                  <a:pt x="189" y="154"/>
                  <a:pt x="188" y="155"/>
                  <a:pt x="187" y="156"/>
                </a:cubicBezTo>
                <a:cubicBezTo>
                  <a:pt x="187" y="157"/>
                  <a:pt x="187" y="159"/>
                  <a:pt x="189" y="159"/>
                </a:cubicBezTo>
                <a:cubicBezTo>
                  <a:pt x="194" y="159"/>
                  <a:pt x="199" y="162"/>
                  <a:pt x="204" y="163"/>
                </a:cubicBezTo>
                <a:cubicBezTo>
                  <a:pt x="204" y="158"/>
                  <a:pt x="204" y="158"/>
                  <a:pt x="204" y="158"/>
                </a:cubicBezTo>
                <a:cubicBezTo>
                  <a:pt x="203" y="154"/>
                  <a:pt x="203" y="154"/>
                  <a:pt x="199" y="153"/>
                </a:cubicBezTo>
                <a:close/>
                <a:moveTo>
                  <a:pt x="146" y="120"/>
                </a:moveTo>
                <a:cubicBezTo>
                  <a:pt x="145" y="120"/>
                  <a:pt x="144" y="121"/>
                  <a:pt x="144" y="123"/>
                </a:cubicBezTo>
                <a:cubicBezTo>
                  <a:pt x="144" y="124"/>
                  <a:pt x="145" y="125"/>
                  <a:pt x="147" y="125"/>
                </a:cubicBezTo>
                <a:cubicBezTo>
                  <a:pt x="147" y="125"/>
                  <a:pt x="148" y="124"/>
                  <a:pt x="148" y="123"/>
                </a:cubicBezTo>
                <a:cubicBezTo>
                  <a:pt x="149" y="121"/>
                  <a:pt x="148" y="120"/>
                  <a:pt x="146" y="120"/>
                </a:cubicBezTo>
                <a:close/>
                <a:moveTo>
                  <a:pt x="204" y="163"/>
                </a:moveTo>
                <a:cubicBezTo>
                  <a:pt x="204" y="163"/>
                  <a:pt x="204" y="164"/>
                  <a:pt x="204" y="164"/>
                </a:cubicBezTo>
                <a:cubicBezTo>
                  <a:pt x="204" y="164"/>
                  <a:pt x="204" y="164"/>
                  <a:pt x="205" y="164"/>
                </a:cubicBezTo>
                <a:cubicBezTo>
                  <a:pt x="205" y="164"/>
                  <a:pt x="205" y="164"/>
                  <a:pt x="205" y="163"/>
                </a:cubicBezTo>
                <a:cubicBezTo>
                  <a:pt x="204" y="163"/>
                  <a:pt x="204" y="163"/>
                  <a:pt x="204" y="163"/>
                </a:cubicBezTo>
                <a:close/>
                <a:moveTo>
                  <a:pt x="208" y="164"/>
                </a:moveTo>
                <a:cubicBezTo>
                  <a:pt x="205" y="164"/>
                  <a:pt x="205" y="164"/>
                  <a:pt x="205" y="164"/>
                </a:cubicBezTo>
                <a:cubicBezTo>
                  <a:pt x="204" y="165"/>
                  <a:pt x="204" y="167"/>
                  <a:pt x="204" y="168"/>
                </a:cubicBezTo>
                <a:cubicBezTo>
                  <a:pt x="205" y="168"/>
                  <a:pt x="207" y="168"/>
                  <a:pt x="208" y="168"/>
                </a:cubicBezTo>
                <a:cubicBezTo>
                  <a:pt x="209" y="167"/>
                  <a:pt x="210" y="167"/>
                  <a:pt x="211" y="166"/>
                </a:cubicBezTo>
                <a:cubicBezTo>
                  <a:pt x="210" y="165"/>
                  <a:pt x="209" y="165"/>
                  <a:pt x="208" y="164"/>
                </a:cubicBezTo>
                <a:close/>
                <a:moveTo>
                  <a:pt x="190" y="168"/>
                </a:moveTo>
                <a:cubicBezTo>
                  <a:pt x="188" y="168"/>
                  <a:pt x="186" y="171"/>
                  <a:pt x="186" y="174"/>
                </a:cubicBezTo>
                <a:cubicBezTo>
                  <a:pt x="186" y="175"/>
                  <a:pt x="187" y="177"/>
                  <a:pt x="188" y="177"/>
                </a:cubicBezTo>
                <a:cubicBezTo>
                  <a:pt x="189" y="178"/>
                  <a:pt x="190" y="179"/>
                  <a:pt x="191" y="178"/>
                </a:cubicBezTo>
                <a:cubicBezTo>
                  <a:pt x="196" y="176"/>
                  <a:pt x="199" y="172"/>
                  <a:pt x="203" y="169"/>
                </a:cubicBezTo>
                <a:cubicBezTo>
                  <a:pt x="199" y="169"/>
                  <a:pt x="195" y="168"/>
                  <a:pt x="190" y="168"/>
                </a:cubicBezTo>
                <a:close/>
                <a:moveTo>
                  <a:pt x="204" y="168"/>
                </a:moveTo>
                <a:cubicBezTo>
                  <a:pt x="203" y="168"/>
                  <a:pt x="203" y="168"/>
                  <a:pt x="203" y="169"/>
                </a:cubicBezTo>
                <a:cubicBezTo>
                  <a:pt x="204" y="169"/>
                  <a:pt x="204" y="169"/>
                  <a:pt x="204" y="169"/>
                </a:cubicBezTo>
                <a:cubicBezTo>
                  <a:pt x="204" y="168"/>
                  <a:pt x="204" y="168"/>
                  <a:pt x="204" y="16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214">
            <a:extLst>
              <a:ext uri="{FF2B5EF4-FFF2-40B4-BE49-F238E27FC236}">
                <a16:creationId xmlns:a16="http://schemas.microsoft.com/office/drawing/2014/main" id="{8ACAD14A-0EF3-8DAD-148A-4052FDB50B02}"/>
              </a:ext>
            </a:extLst>
          </p:cNvPr>
          <p:cNvSpPr>
            <a:spLocks noEditPoints="1"/>
          </p:cNvSpPr>
          <p:nvPr/>
        </p:nvSpPr>
        <p:spPr bwMode="auto">
          <a:xfrm>
            <a:off x="24197888" y="6931026"/>
            <a:ext cx="215900" cy="398464"/>
          </a:xfrm>
          <a:custGeom>
            <a:avLst/>
            <a:gdLst>
              <a:gd name="T0" fmla="*/ 62 w 69"/>
              <a:gd name="T1" fmla="*/ 1 h 127"/>
              <a:gd name="T2" fmla="*/ 49 w 69"/>
              <a:gd name="T3" fmla="*/ 0 h 127"/>
              <a:gd name="T4" fmla="*/ 45 w 69"/>
              <a:gd name="T5" fmla="*/ 6 h 127"/>
              <a:gd name="T6" fmla="*/ 43 w 69"/>
              <a:gd name="T7" fmla="*/ 9 h 127"/>
              <a:gd name="T8" fmla="*/ 45 w 69"/>
              <a:gd name="T9" fmla="*/ 13 h 127"/>
              <a:gd name="T10" fmla="*/ 37 w 69"/>
              <a:gd name="T11" fmla="*/ 25 h 127"/>
              <a:gd name="T12" fmla="*/ 54 w 69"/>
              <a:gd name="T13" fmla="*/ 33 h 127"/>
              <a:gd name="T14" fmla="*/ 58 w 69"/>
              <a:gd name="T15" fmla="*/ 25 h 127"/>
              <a:gd name="T16" fmla="*/ 69 w 69"/>
              <a:gd name="T17" fmla="*/ 32 h 127"/>
              <a:gd name="T18" fmla="*/ 69 w 69"/>
              <a:gd name="T19" fmla="*/ 1 h 127"/>
              <a:gd name="T20" fmla="*/ 62 w 69"/>
              <a:gd name="T21" fmla="*/ 1 h 127"/>
              <a:gd name="T22" fmla="*/ 64 w 69"/>
              <a:gd name="T23" fmla="*/ 41 h 127"/>
              <a:gd name="T24" fmla="*/ 59 w 69"/>
              <a:gd name="T25" fmla="*/ 40 h 127"/>
              <a:gd name="T26" fmla="*/ 51 w 69"/>
              <a:gd name="T27" fmla="*/ 42 h 127"/>
              <a:gd name="T28" fmla="*/ 46 w 69"/>
              <a:gd name="T29" fmla="*/ 36 h 127"/>
              <a:gd name="T30" fmla="*/ 37 w 69"/>
              <a:gd name="T31" fmla="*/ 40 h 127"/>
              <a:gd name="T32" fmla="*/ 27 w 69"/>
              <a:gd name="T33" fmla="*/ 47 h 127"/>
              <a:gd name="T34" fmla="*/ 27 w 69"/>
              <a:gd name="T35" fmla="*/ 50 h 127"/>
              <a:gd name="T36" fmla="*/ 32 w 69"/>
              <a:gd name="T37" fmla="*/ 55 h 127"/>
              <a:gd name="T38" fmla="*/ 20 w 69"/>
              <a:gd name="T39" fmla="*/ 60 h 127"/>
              <a:gd name="T40" fmla="*/ 21 w 69"/>
              <a:gd name="T41" fmla="*/ 65 h 127"/>
              <a:gd name="T42" fmla="*/ 11 w 69"/>
              <a:gd name="T43" fmla="*/ 71 h 127"/>
              <a:gd name="T44" fmla="*/ 0 w 69"/>
              <a:gd name="T45" fmla="*/ 74 h 127"/>
              <a:gd name="T46" fmla="*/ 4 w 69"/>
              <a:gd name="T47" fmla="*/ 85 h 127"/>
              <a:gd name="T48" fmla="*/ 12 w 69"/>
              <a:gd name="T49" fmla="*/ 83 h 127"/>
              <a:gd name="T50" fmla="*/ 12 w 69"/>
              <a:gd name="T51" fmla="*/ 91 h 127"/>
              <a:gd name="T52" fmla="*/ 17 w 69"/>
              <a:gd name="T53" fmla="*/ 97 h 127"/>
              <a:gd name="T54" fmla="*/ 17 w 69"/>
              <a:gd name="T55" fmla="*/ 101 h 127"/>
              <a:gd name="T56" fmla="*/ 12 w 69"/>
              <a:gd name="T57" fmla="*/ 111 h 127"/>
              <a:gd name="T58" fmla="*/ 11 w 69"/>
              <a:gd name="T59" fmla="*/ 122 h 127"/>
              <a:gd name="T60" fmla="*/ 11 w 69"/>
              <a:gd name="T61" fmla="*/ 123 h 127"/>
              <a:gd name="T62" fmla="*/ 15 w 69"/>
              <a:gd name="T63" fmla="*/ 127 h 127"/>
              <a:gd name="T64" fmla="*/ 23 w 69"/>
              <a:gd name="T65" fmla="*/ 125 h 127"/>
              <a:gd name="T66" fmla="*/ 31 w 69"/>
              <a:gd name="T67" fmla="*/ 119 h 127"/>
              <a:gd name="T68" fmla="*/ 34 w 69"/>
              <a:gd name="T69" fmla="*/ 123 h 127"/>
              <a:gd name="T70" fmla="*/ 40 w 69"/>
              <a:gd name="T71" fmla="*/ 123 h 127"/>
              <a:gd name="T72" fmla="*/ 39 w 69"/>
              <a:gd name="T73" fmla="*/ 117 h 127"/>
              <a:gd name="T74" fmla="*/ 44 w 69"/>
              <a:gd name="T75" fmla="*/ 113 h 127"/>
              <a:gd name="T76" fmla="*/ 51 w 69"/>
              <a:gd name="T77" fmla="*/ 114 h 127"/>
              <a:gd name="T78" fmla="*/ 54 w 69"/>
              <a:gd name="T79" fmla="*/ 109 h 127"/>
              <a:gd name="T80" fmla="*/ 53 w 69"/>
              <a:gd name="T81" fmla="*/ 104 h 127"/>
              <a:gd name="T82" fmla="*/ 54 w 69"/>
              <a:gd name="T83" fmla="*/ 100 h 127"/>
              <a:gd name="T84" fmla="*/ 59 w 69"/>
              <a:gd name="T85" fmla="*/ 94 h 127"/>
              <a:gd name="T86" fmla="*/ 65 w 69"/>
              <a:gd name="T87" fmla="*/ 97 h 127"/>
              <a:gd name="T88" fmla="*/ 67 w 69"/>
              <a:gd name="T89" fmla="*/ 106 h 127"/>
              <a:gd name="T90" fmla="*/ 69 w 69"/>
              <a:gd name="T91" fmla="*/ 107 h 127"/>
              <a:gd name="T92" fmla="*/ 69 w 69"/>
              <a:gd name="T93" fmla="*/ 36 h 127"/>
              <a:gd name="T94" fmla="*/ 64 w 69"/>
              <a:gd name="T95" fmla="*/ 4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127">
                <a:moveTo>
                  <a:pt x="62" y="1"/>
                </a:moveTo>
                <a:cubicBezTo>
                  <a:pt x="49" y="0"/>
                  <a:pt x="49" y="0"/>
                  <a:pt x="49" y="0"/>
                </a:cubicBezTo>
                <a:cubicBezTo>
                  <a:pt x="45" y="6"/>
                  <a:pt x="45" y="6"/>
                  <a:pt x="45" y="6"/>
                </a:cubicBezTo>
                <a:cubicBezTo>
                  <a:pt x="43" y="9"/>
                  <a:pt x="43" y="9"/>
                  <a:pt x="43" y="9"/>
                </a:cubicBezTo>
                <a:cubicBezTo>
                  <a:pt x="45" y="13"/>
                  <a:pt x="45" y="13"/>
                  <a:pt x="45" y="13"/>
                </a:cubicBezTo>
                <a:cubicBezTo>
                  <a:pt x="37" y="25"/>
                  <a:pt x="37" y="25"/>
                  <a:pt x="37" y="25"/>
                </a:cubicBezTo>
                <a:cubicBezTo>
                  <a:pt x="54" y="33"/>
                  <a:pt x="54" y="33"/>
                  <a:pt x="54" y="33"/>
                </a:cubicBezTo>
                <a:cubicBezTo>
                  <a:pt x="58" y="25"/>
                  <a:pt x="58" y="25"/>
                  <a:pt x="58" y="25"/>
                </a:cubicBezTo>
                <a:cubicBezTo>
                  <a:pt x="69" y="32"/>
                  <a:pt x="69" y="32"/>
                  <a:pt x="69" y="32"/>
                </a:cubicBezTo>
                <a:cubicBezTo>
                  <a:pt x="69" y="1"/>
                  <a:pt x="69" y="1"/>
                  <a:pt x="69" y="1"/>
                </a:cubicBezTo>
                <a:lnTo>
                  <a:pt x="62" y="1"/>
                </a:lnTo>
                <a:close/>
                <a:moveTo>
                  <a:pt x="64" y="41"/>
                </a:moveTo>
                <a:cubicBezTo>
                  <a:pt x="59" y="40"/>
                  <a:pt x="59" y="40"/>
                  <a:pt x="59" y="40"/>
                </a:cubicBezTo>
                <a:cubicBezTo>
                  <a:pt x="51" y="42"/>
                  <a:pt x="51" y="42"/>
                  <a:pt x="51" y="42"/>
                </a:cubicBezTo>
                <a:cubicBezTo>
                  <a:pt x="46" y="36"/>
                  <a:pt x="46" y="36"/>
                  <a:pt x="46" y="36"/>
                </a:cubicBezTo>
                <a:cubicBezTo>
                  <a:pt x="37" y="40"/>
                  <a:pt x="37" y="40"/>
                  <a:pt x="37" y="40"/>
                </a:cubicBezTo>
                <a:cubicBezTo>
                  <a:pt x="27" y="47"/>
                  <a:pt x="27" y="47"/>
                  <a:pt x="27" y="47"/>
                </a:cubicBezTo>
                <a:cubicBezTo>
                  <a:pt x="27" y="50"/>
                  <a:pt x="27" y="50"/>
                  <a:pt x="27" y="50"/>
                </a:cubicBezTo>
                <a:cubicBezTo>
                  <a:pt x="32" y="55"/>
                  <a:pt x="32" y="55"/>
                  <a:pt x="32" y="55"/>
                </a:cubicBezTo>
                <a:cubicBezTo>
                  <a:pt x="20" y="60"/>
                  <a:pt x="20" y="60"/>
                  <a:pt x="20" y="60"/>
                </a:cubicBezTo>
                <a:cubicBezTo>
                  <a:pt x="21" y="65"/>
                  <a:pt x="21" y="65"/>
                  <a:pt x="21" y="65"/>
                </a:cubicBezTo>
                <a:cubicBezTo>
                  <a:pt x="21" y="65"/>
                  <a:pt x="12" y="71"/>
                  <a:pt x="11" y="71"/>
                </a:cubicBezTo>
                <a:cubicBezTo>
                  <a:pt x="10" y="71"/>
                  <a:pt x="0" y="74"/>
                  <a:pt x="0" y="74"/>
                </a:cubicBezTo>
                <a:cubicBezTo>
                  <a:pt x="4" y="85"/>
                  <a:pt x="4" y="85"/>
                  <a:pt x="4" y="85"/>
                </a:cubicBezTo>
                <a:cubicBezTo>
                  <a:pt x="12" y="83"/>
                  <a:pt x="12" y="83"/>
                  <a:pt x="12" y="83"/>
                </a:cubicBezTo>
                <a:cubicBezTo>
                  <a:pt x="12" y="91"/>
                  <a:pt x="12" y="91"/>
                  <a:pt x="12" y="91"/>
                </a:cubicBezTo>
                <a:cubicBezTo>
                  <a:pt x="17" y="97"/>
                  <a:pt x="17" y="97"/>
                  <a:pt x="17" y="97"/>
                </a:cubicBezTo>
                <a:cubicBezTo>
                  <a:pt x="17" y="101"/>
                  <a:pt x="17" y="101"/>
                  <a:pt x="17" y="101"/>
                </a:cubicBezTo>
                <a:cubicBezTo>
                  <a:pt x="12" y="111"/>
                  <a:pt x="12" y="111"/>
                  <a:pt x="12" y="111"/>
                </a:cubicBezTo>
                <a:cubicBezTo>
                  <a:pt x="11" y="122"/>
                  <a:pt x="11" y="122"/>
                  <a:pt x="11" y="122"/>
                </a:cubicBezTo>
                <a:cubicBezTo>
                  <a:pt x="11" y="123"/>
                  <a:pt x="11" y="123"/>
                  <a:pt x="11" y="123"/>
                </a:cubicBezTo>
                <a:cubicBezTo>
                  <a:pt x="15" y="127"/>
                  <a:pt x="15" y="127"/>
                  <a:pt x="15" y="127"/>
                </a:cubicBezTo>
                <a:cubicBezTo>
                  <a:pt x="23" y="125"/>
                  <a:pt x="23" y="125"/>
                  <a:pt x="23" y="125"/>
                </a:cubicBezTo>
                <a:cubicBezTo>
                  <a:pt x="31" y="119"/>
                  <a:pt x="31" y="119"/>
                  <a:pt x="31" y="119"/>
                </a:cubicBezTo>
                <a:cubicBezTo>
                  <a:pt x="34" y="123"/>
                  <a:pt x="34" y="123"/>
                  <a:pt x="34" y="123"/>
                </a:cubicBezTo>
                <a:cubicBezTo>
                  <a:pt x="40" y="123"/>
                  <a:pt x="40" y="123"/>
                  <a:pt x="40" y="123"/>
                </a:cubicBezTo>
                <a:cubicBezTo>
                  <a:pt x="39" y="117"/>
                  <a:pt x="39" y="117"/>
                  <a:pt x="39" y="117"/>
                </a:cubicBezTo>
                <a:cubicBezTo>
                  <a:pt x="44" y="113"/>
                  <a:pt x="44" y="113"/>
                  <a:pt x="44" y="113"/>
                </a:cubicBezTo>
                <a:cubicBezTo>
                  <a:pt x="51" y="114"/>
                  <a:pt x="51" y="114"/>
                  <a:pt x="51" y="114"/>
                </a:cubicBezTo>
                <a:cubicBezTo>
                  <a:pt x="54" y="109"/>
                  <a:pt x="54" y="109"/>
                  <a:pt x="54" y="109"/>
                </a:cubicBezTo>
                <a:cubicBezTo>
                  <a:pt x="53" y="104"/>
                  <a:pt x="53" y="104"/>
                  <a:pt x="53" y="104"/>
                </a:cubicBezTo>
                <a:cubicBezTo>
                  <a:pt x="54" y="100"/>
                  <a:pt x="54" y="100"/>
                  <a:pt x="54" y="100"/>
                </a:cubicBezTo>
                <a:cubicBezTo>
                  <a:pt x="59" y="94"/>
                  <a:pt x="59" y="94"/>
                  <a:pt x="59" y="94"/>
                </a:cubicBezTo>
                <a:cubicBezTo>
                  <a:pt x="65" y="97"/>
                  <a:pt x="65" y="97"/>
                  <a:pt x="65" y="97"/>
                </a:cubicBezTo>
                <a:cubicBezTo>
                  <a:pt x="67" y="106"/>
                  <a:pt x="67" y="106"/>
                  <a:pt x="67" y="106"/>
                </a:cubicBezTo>
                <a:cubicBezTo>
                  <a:pt x="69" y="107"/>
                  <a:pt x="69" y="107"/>
                  <a:pt x="69" y="107"/>
                </a:cubicBezTo>
                <a:cubicBezTo>
                  <a:pt x="69" y="36"/>
                  <a:pt x="69" y="36"/>
                  <a:pt x="69" y="36"/>
                </a:cubicBezTo>
                <a:lnTo>
                  <a:pt x="64" y="4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215">
            <a:extLst>
              <a:ext uri="{FF2B5EF4-FFF2-40B4-BE49-F238E27FC236}">
                <a16:creationId xmlns:a16="http://schemas.microsoft.com/office/drawing/2014/main" id="{0131C241-7341-321B-43F0-CD2EF9361CC5}"/>
              </a:ext>
            </a:extLst>
          </p:cNvPr>
          <p:cNvSpPr>
            <a:spLocks/>
          </p:cNvSpPr>
          <p:nvPr/>
        </p:nvSpPr>
        <p:spPr bwMode="auto">
          <a:xfrm>
            <a:off x="24166138" y="7278688"/>
            <a:ext cx="3176" cy="25400"/>
          </a:xfrm>
          <a:custGeom>
            <a:avLst/>
            <a:gdLst>
              <a:gd name="T0" fmla="*/ 0 w 2"/>
              <a:gd name="T1" fmla="*/ 0 h 16"/>
              <a:gd name="T2" fmla="*/ 2 w 2"/>
              <a:gd name="T3" fmla="*/ 16 h 16"/>
              <a:gd name="T4" fmla="*/ 0 w 2"/>
              <a:gd name="T5" fmla="*/ 16 h 16"/>
              <a:gd name="T6" fmla="*/ 0 w 2"/>
              <a:gd name="T7" fmla="*/ 0 h 16"/>
            </a:gdLst>
            <a:ahLst/>
            <a:cxnLst>
              <a:cxn ang="0">
                <a:pos x="T0" y="T1"/>
              </a:cxn>
              <a:cxn ang="0">
                <a:pos x="T2" y="T3"/>
              </a:cxn>
              <a:cxn ang="0">
                <a:pos x="T4" y="T5"/>
              </a:cxn>
              <a:cxn ang="0">
                <a:pos x="T6" y="T7"/>
              </a:cxn>
            </a:cxnLst>
            <a:rect l="0" t="0" r="r" b="b"/>
            <a:pathLst>
              <a:path w="2" h="16">
                <a:moveTo>
                  <a:pt x="0" y="0"/>
                </a:moveTo>
                <a:lnTo>
                  <a:pt x="2" y="16"/>
                </a:lnTo>
                <a:lnTo>
                  <a:pt x="0" y="16"/>
                </a:lnTo>
                <a:lnTo>
                  <a:pt x="0"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216">
            <a:extLst>
              <a:ext uri="{FF2B5EF4-FFF2-40B4-BE49-F238E27FC236}">
                <a16:creationId xmlns:a16="http://schemas.microsoft.com/office/drawing/2014/main" id="{F3F7AA45-B8C3-4189-586A-4A7697781747}"/>
              </a:ext>
            </a:extLst>
          </p:cNvPr>
          <p:cNvSpPr>
            <a:spLocks/>
          </p:cNvSpPr>
          <p:nvPr/>
        </p:nvSpPr>
        <p:spPr bwMode="auto">
          <a:xfrm>
            <a:off x="23883563" y="7226301"/>
            <a:ext cx="504826" cy="595314"/>
          </a:xfrm>
          <a:custGeom>
            <a:avLst/>
            <a:gdLst>
              <a:gd name="T0" fmla="*/ 303 w 318"/>
              <a:gd name="T1" fmla="*/ 81 h 375"/>
              <a:gd name="T2" fmla="*/ 287 w 318"/>
              <a:gd name="T3" fmla="*/ 101 h 375"/>
              <a:gd name="T4" fmla="*/ 297 w 318"/>
              <a:gd name="T5" fmla="*/ 140 h 375"/>
              <a:gd name="T6" fmla="*/ 293 w 318"/>
              <a:gd name="T7" fmla="*/ 170 h 375"/>
              <a:gd name="T8" fmla="*/ 279 w 318"/>
              <a:gd name="T9" fmla="*/ 186 h 375"/>
              <a:gd name="T10" fmla="*/ 265 w 318"/>
              <a:gd name="T11" fmla="*/ 184 h 375"/>
              <a:gd name="T12" fmla="*/ 261 w 318"/>
              <a:gd name="T13" fmla="*/ 198 h 375"/>
              <a:gd name="T14" fmla="*/ 271 w 318"/>
              <a:gd name="T15" fmla="*/ 209 h 375"/>
              <a:gd name="T16" fmla="*/ 257 w 318"/>
              <a:gd name="T17" fmla="*/ 221 h 375"/>
              <a:gd name="T18" fmla="*/ 251 w 318"/>
              <a:gd name="T19" fmla="*/ 271 h 375"/>
              <a:gd name="T20" fmla="*/ 243 w 318"/>
              <a:gd name="T21" fmla="*/ 271 h 375"/>
              <a:gd name="T22" fmla="*/ 222 w 318"/>
              <a:gd name="T23" fmla="*/ 275 h 375"/>
              <a:gd name="T24" fmla="*/ 208 w 318"/>
              <a:gd name="T25" fmla="*/ 294 h 375"/>
              <a:gd name="T26" fmla="*/ 186 w 318"/>
              <a:gd name="T27" fmla="*/ 300 h 375"/>
              <a:gd name="T28" fmla="*/ 174 w 318"/>
              <a:gd name="T29" fmla="*/ 318 h 375"/>
              <a:gd name="T30" fmla="*/ 178 w 318"/>
              <a:gd name="T31" fmla="*/ 358 h 375"/>
              <a:gd name="T32" fmla="*/ 123 w 318"/>
              <a:gd name="T33" fmla="*/ 370 h 375"/>
              <a:gd name="T34" fmla="*/ 69 w 318"/>
              <a:gd name="T35" fmla="*/ 375 h 375"/>
              <a:gd name="T36" fmla="*/ 52 w 318"/>
              <a:gd name="T37" fmla="*/ 326 h 375"/>
              <a:gd name="T38" fmla="*/ 50 w 318"/>
              <a:gd name="T39" fmla="*/ 302 h 375"/>
              <a:gd name="T40" fmla="*/ 20 w 318"/>
              <a:gd name="T41" fmla="*/ 286 h 375"/>
              <a:gd name="T42" fmla="*/ 12 w 318"/>
              <a:gd name="T43" fmla="*/ 247 h 375"/>
              <a:gd name="T44" fmla="*/ 16 w 318"/>
              <a:gd name="T45" fmla="*/ 211 h 375"/>
              <a:gd name="T46" fmla="*/ 0 w 318"/>
              <a:gd name="T47" fmla="*/ 188 h 375"/>
              <a:gd name="T48" fmla="*/ 0 w 318"/>
              <a:gd name="T49" fmla="*/ 172 h 375"/>
              <a:gd name="T50" fmla="*/ 12 w 318"/>
              <a:gd name="T51" fmla="*/ 148 h 375"/>
              <a:gd name="T52" fmla="*/ 16 w 318"/>
              <a:gd name="T53" fmla="*/ 128 h 375"/>
              <a:gd name="T54" fmla="*/ 24 w 318"/>
              <a:gd name="T55" fmla="*/ 132 h 375"/>
              <a:gd name="T56" fmla="*/ 34 w 318"/>
              <a:gd name="T57" fmla="*/ 128 h 375"/>
              <a:gd name="T58" fmla="*/ 46 w 318"/>
              <a:gd name="T59" fmla="*/ 134 h 375"/>
              <a:gd name="T60" fmla="*/ 54 w 318"/>
              <a:gd name="T61" fmla="*/ 140 h 375"/>
              <a:gd name="T62" fmla="*/ 63 w 318"/>
              <a:gd name="T63" fmla="*/ 130 h 375"/>
              <a:gd name="T64" fmla="*/ 79 w 318"/>
              <a:gd name="T65" fmla="*/ 111 h 375"/>
              <a:gd name="T66" fmla="*/ 91 w 318"/>
              <a:gd name="T67" fmla="*/ 103 h 375"/>
              <a:gd name="T68" fmla="*/ 99 w 318"/>
              <a:gd name="T69" fmla="*/ 91 h 375"/>
              <a:gd name="T70" fmla="*/ 107 w 318"/>
              <a:gd name="T71" fmla="*/ 75 h 375"/>
              <a:gd name="T72" fmla="*/ 103 w 318"/>
              <a:gd name="T73" fmla="*/ 65 h 375"/>
              <a:gd name="T74" fmla="*/ 117 w 318"/>
              <a:gd name="T75" fmla="*/ 55 h 375"/>
              <a:gd name="T76" fmla="*/ 137 w 318"/>
              <a:gd name="T77" fmla="*/ 45 h 375"/>
              <a:gd name="T78" fmla="*/ 146 w 318"/>
              <a:gd name="T79" fmla="*/ 47 h 375"/>
              <a:gd name="T80" fmla="*/ 150 w 318"/>
              <a:gd name="T81" fmla="*/ 49 h 375"/>
              <a:gd name="T82" fmla="*/ 164 w 318"/>
              <a:gd name="T83" fmla="*/ 51 h 375"/>
              <a:gd name="T84" fmla="*/ 176 w 318"/>
              <a:gd name="T85" fmla="*/ 53 h 375"/>
              <a:gd name="T86" fmla="*/ 190 w 318"/>
              <a:gd name="T87" fmla="*/ 65 h 375"/>
              <a:gd name="T88" fmla="*/ 216 w 318"/>
              <a:gd name="T89" fmla="*/ 49 h 375"/>
              <a:gd name="T90" fmla="*/ 231 w 318"/>
              <a:gd name="T91" fmla="*/ 57 h 375"/>
              <a:gd name="T92" fmla="*/ 237 w 318"/>
              <a:gd name="T93" fmla="*/ 37 h 375"/>
              <a:gd name="T94" fmla="*/ 255 w 318"/>
              <a:gd name="T95" fmla="*/ 30 h 375"/>
              <a:gd name="T96" fmla="*/ 253 w 318"/>
              <a:gd name="T97" fmla="*/ 12 h 375"/>
              <a:gd name="T98" fmla="*/ 273 w 318"/>
              <a:gd name="T99" fmla="*/ 6 h 375"/>
              <a:gd name="T100" fmla="*/ 279 w 318"/>
              <a:gd name="T101" fmla="*/ 26 h 375"/>
              <a:gd name="T102" fmla="*/ 283 w 318"/>
              <a:gd name="T103" fmla="*/ 53 h 375"/>
              <a:gd name="T104" fmla="*/ 301 w 318"/>
              <a:gd name="T105" fmla="*/ 77 h 375"/>
              <a:gd name="T106" fmla="*/ 318 w 318"/>
              <a:gd name="T107" fmla="*/ 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8" h="375">
                <a:moveTo>
                  <a:pt x="318" y="75"/>
                </a:moveTo>
                <a:lnTo>
                  <a:pt x="303" y="81"/>
                </a:lnTo>
                <a:lnTo>
                  <a:pt x="293" y="85"/>
                </a:lnTo>
                <a:lnTo>
                  <a:pt x="287" y="101"/>
                </a:lnTo>
                <a:lnTo>
                  <a:pt x="299" y="126"/>
                </a:lnTo>
                <a:lnTo>
                  <a:pt x="297" y="140"/>
                </a:lnTo>
                <a:lnTo>
                  <a:pt x="289" y="160"/>
                </a:lnTo>
                <a:lnTo>
                  <a:pt x="293" y="170"/>
                </a:lnTo>
                <a:lnTo>
                  <a:pt x="285" y="186"/>
                </a:lnTo>
                <a:lnTo>
                  <a:pt x="279" y="186"/>
                </a:lnTo>
                <a:lnTo>
                  <a:pt x="273" y="186"/>
                </a:lnTo>
                <a:lnTo>
                  <a:pt x="265" y="184"/>
                </a:lnTo>
                <a:lnTo>
                  <a:pt x="259" y="192"/>
                </a:lnTo>
                <a:lnTo>
                  <a:pt x="261" y="198"/>
                </a:lnTo>
                <a:lnTo>
                  <a:pt x="265" y="200"/>
                </a:lnTo>
                <a:lnTo>
                  <a:pt x="271" y="209"/>
                </a:lnTo>
                <a:lnTo>
                  <a:pt x="267" y="217"/>
                </a:lnTo>
                <a:lnTo>
                  <a:pt x="257" y="221"/>
                </a:lnTo>
                <a:lnTo>
                  <a:pt x="249" y="255"/>
                </a:lnTo>
                <a:lnTo>
                  <a:pt x="251" y="271"/>
                </a:lnTo>
                <a:lnTo>
                  <a:pt x="245" y="279"/>
                </a:lnTo>
                <a:lnTo>
                  <a:pt x="243" y="271"/>
                </a:lnTo>
                <a:lnTo>
                  <a:pt x="229" y="275"/>
                </a:lnTo>
                <a:lnTo>
                  <a:pt x="222" y="275"/>
                </a:lnTo>
                <a:lnTo>
                  <a:pt x="212" y="286"/>
                </a:lnTo>
                <a:lnTo>
                  <a:pt x="208" y="294"/>
                </a:lnTo>
                <a:lnTo>
                  <a:pt x="198" y="298"/>
                </a:lnTo>
                <a:lnTo>
                  <a:pt x="186" y="300"/>
                </a:lnTo>
                <a:lnTo>
                  <a:pt x="180" y="310"/>
                </a:lnTo>
                <a:lnTo>
                  <a:pt x="174" y="318"/>
                </a:lnTo>
                <a:lnTo>
                  <a:pt x="176" y="338"/>
                </a:lnTo>
                <a:lnTo>
                  <a:pt x="178" y="358"/>
                </a:lnTo>
                <a:lnTo>
                  <a:pt x="156" y="362"/>
                </a:lnTo>
                <a:lnTo>
                  <a:pt x="123" y="370"/>
                </a:lnTo>
                <a:lnTo>
                  <a:pt x="99" y="375"/>
                </a:lnTo>
                <a:lnTo>
                  <a:pt x="69" y="375"/>
                </a:lnTo>
                <a:lnTo>
                  <a:pt x="28" y="362"/>
                </a:lnTo>
                <a:lnTo>
                  <a:pt x="52" y="326"/>
                </a:lnTo>
                <a:lnTo>
                  <a:pt x="50" y="318"/>
                </a:lnTo>
                <a:lnTo>
                  <a:pt x="50" y="302"/>
                </a:lnTo>
                <a:lnTo>
                  <a:pt x="44" y="290"/>
                </a:lnTo>
                <a:lnTo>
                  <a:pt x="20" y="286"/>
                </a:lnTo>
                <a:lnTo>
                  <a:pt x="20" y="281"/>
                </a:lnTo>
                <a:lnTo>
                  <a:pt x="12" y="247"/>
                </a:lnTo>
                <a:lnTo>
                  <a:pt x="6" y="227"/>
                </a:lnTo>
                <a:lnTo>
                  <a:pt x="16" y="211"/>
                </a:lnTo>
                <a:lnTo>
                  <a:pt x="4" y="207"/>
                </a:lnTo>
                <a:lnTo>
                  <a:pt x="0" y="188"/>
                </a:lnTo>
                <a:lnTo>
                  <a:pt x="4" y="180"/>
                </a:lnTo>
                <a:lnTo>
                  <a:pt x="0" y="172"/>
                </a:lnTo>
                <a:lnTo>
                  <a:pt x="12" y="156"/>
                </a:lnTo>
                <a:lnTo>
                  <a:pt x="12" y="148"/>
                </a:lnTo>
                <a:lnTo>
                  <a:pt x="14" y="128"/>
                </a:lnTo>
                <a:lnTo>
                  <a:pt x="16" y="128"/>
                </a:lnTo>
                <a:lnTo>
                  <a:pt x="20" y="128"/>
                </a:lnTo>
                <a:lnTo>
                  <a:pt x="24" y="132"/>
                </a:lnTo>
                <a:lnTo>
                  <a:pt x="30" y="134"/>
                </a:lnTo>
                <a:lnTo>
                  <a:pt x="34" y="128"/>
                </a:lnTo>
                <a:lnTo>
                  <a:pt x="38" y="128"/>
                </a:lnTo>
                <a:lnTo>
                  <a:pt x="46" y="134"/>
                </a:lnTo>
                <a:lnTo>
                  <a:pt x="50" y="142"/>
                </a:lnTo>
                <a:lnTo>
                  <a:pt x="54" y="140"/>
                </a:lnTo>
                <a:lnTo>
                  <a:pt x="61" y="136"/>
                </a:lnTo>
                <a:lnTo>
                  <a:pt x="63" y="130"/>
                </a:lnTo>
                <a:lnTo>
                  <a:pt x="67" y="120"/>
                </a:lnTo>
                <a:lnTo>
                  <a:pt x="79" y="111"/>
                </a:lnTo>
                <a:lnTo>
                  <a:pt x="87" y="113"/>
                </a:lnTo>
                <a:lnTo>
                  <a:pt x="91" y="103"/>
                </a:lnTo>
                <a:lnTo>
                  <a:pt x="97" y="101"/>
                </a:lnTo>
                <a:lnTo>
                  <a:pt x="99" y="91"/>
                </a:lnTo>
                <a:lnTo>
                  <a:pt x="99" y="83"/>
                </a:lnTo>
                <a:lnTo>
                  <a:pt x="107" y="75"/>
                </a:lnTo>
                <a:lnTo>
                  <a:pt x="107" y="69"/>
                </a:lnTo>
                <a:lnTo>
                  <a:pt x="103" y="65"/>
                </a:lnTo>
                <a:lnTo>
                  <a:pt x="103" y="61"/>
                </a:lnTo>
                <a:lnTo>
                  <a:pt x="117" y="55"/>
                </a:lnTo>
                <a:lnTo>
                  <a:pt x="129" y="47"/>
                </a:lnTo>
                <a:lnTo>
                  <a:pt x="137" y="45"/>
                </a:lnTo>
                <a:lnTo>
                  <a:pt x="139" y="49"/>
                </a:lnTo>
                <a:lnTo>
                  <a:pt x="146" y="47"/>
                </a:lnTo>
                <a:lnTo>
                  <a:pt x="150" y="51"/>
                </a:lnTo>
                <a:lnTo>
                  <a:pt x="150" y="49"/>
                </a:lnTo>
                <a:lnTo>
                  <a:pt x="158" y="47"/>
                </a:lnTo>
                <a:lnTo>
                  <a:pt x="164" y="51"/>
                </a:lnTo>
                <a:lnTo>
                  <a:pt x="168" y="57"/>
                </a:lnTo>
                <a:lnTo>
                  <a:pt x="176" y="53"/>
                </a:lnTo>
                <a:lnTo>
                  <a:pt x="184" y="57"/>
                </a:lnTo>
                <a:lnTo>
                  <a:pt x="190" y="65"/>
                </a:lnTo>
                <a:lnTo>
                  <a:pt x="204" y="61"/>
                </a:lnTo>
                <a:lnTo>
                  <a:pt x="216" y="49"/>
                </a:lnTo>
                <a:lnTo>
                  <a:pt x="222" y="57"/>
                </a:lnTo>
                <a:lnTo>
                  <a:pt x="231" y="57"/>
                </a:lnTo>
                <a:lnTo>
                  <a:pt x="229" y="45"/>
                </a:lnTo>
                <a:lnTo>
                  <a:pt x="237" y="37"/>
                </a:lnTo>
                <a:lnTo>
                  <a:pt x="249" y="39"/>
                </a:lnTo>
                <a:lnTo>
                  <a:pt x="255" y="30"/>
                </a:lnTo>
                <a:lnTo>
                  <a:pt x="251" y="20"/>
                </a:lnTo>
                <a:lnTo>
                  <a:pt x="253" y="12"/>
                </a:lnTo>
                <a:lnTo>
                  <a:pt x="261" y="0"/>
                </a:lnTo>
                <a:lnTo>
                  <a:pt x="273" y="6"/>
                </a:lnTo>
                <a:lnTo>
                  <a:pt x="277" y="24"/>
                </a:lnTo>
                <a:lnTo>
                  <a:pt x="279" y="26"/>
                </a:lnTo>
                <a:lnTo>
                  <a:pt x="281" y="31"/>
                </a:lnTo>
                <a:lnTo>
                  <a:pt x="283" y="53"/>
                </a:lnTo>
                <a:lnTo>
                  <a:pt x="289" y="67"/>
                </a:lnTo>
                <a:lnTo>
                  <a:pt x="301" y="77"/>
                </a:lnTo>
                <a:lnTo>
                  <a:pt x="309" y="71"/>
                </a:lnTo>
                <a:lnTo>
                  <a:pt x="318" y="75"/>
                </a:lnTo>
                <a:close/>
              </a:path>
            </a:pathLst>
          </a:custGeom>
          <a:solidFill>
            <a:schemeClr val="tx2">
              <a:alpha val="3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217">
            <a:extLst>
              <a:ext uri="{FF2B5EF4-FFF2-40B4-BE49-F238E27FC236}">
                <a16:creationId xmlns:a16="http://schemas.microsoft.com/office/drawing/2014/main" id="{BD8E9137-A6C1-EA0E-2470-4DA7E29C2E16}"/>
              </a:ext>
            </a:extLst>
          </p:cNvPr>
          <p:cNvSpPr>
            <a:spLocks/>
          </p:cNvSpPr>
          <p:nvPr/>
        </p:nvSpPr>
        <p:spPr bwMode="auto">
          <a:xfrm>
            <a:off x="23883563" y="7226301"/>
            <a:ext cx="504826" cy="595314"/>
          </a:xfrm>
          <a:custGeom>
            <a:avLst/>
            <a:gdLst>
              <a:gd name="T0" fmla="*/ 303 w 318"/>
              <a:gd name="T1" fmla="*/ 81 h 375"/>
              <a:gd name="T2" fmla="*/ 287 w 318"/>
              <a:gd name="T3" fmla="*/ 101 h 375"/>
              <a:gd name="T4" fmla="*/ 297 w 318"/>
              <a:gd name="T5" fmla="*/ 140 h 375"/>
              <a:gd name="T6" fmla="*/ 293 w 318"/>
              <a:gd name="T7" fmla="*/ 170 h 375"/>
              <a:gd name="T8" fmla="*/ 279 w 318"/>
              <a:gd name="T9" fmla="*/ 186 h 375"/>
              <a:gd name="T10" fmla="*/ 265 w 318"/>
              <a:gd name="T11" fmla="*/ 184 h 375"/>
              <a:gd name="T12" fmla="*/ 261 w 318"/>
              <a:gd name="T13" fmla="*/ 198 h 375"/>
              <a:gd name="T14" fmla="*/ 271 w 318"/>
              <a:gd name="T15" fmla="*/ 209 h 375"/>
              <a:gd name="T16" fmla="*/ 257 w 318"/>
              <a:gd name="T17" fmla="*/ 221 h 375"/>
              <a:gd name="T18" fmla="*/ 251 w 318"/>
              <a:gd name="T19" fmla="*/ 271 h 375"/>
              <a:gd name="T20" fmla="*/ 243 w 318"/>
              <a:gd name="T21" fmla="*/ 271 h 375"/>
              <a:gd name="T22" fmla="*/ 222 w 318"/>
              <a:gd name="T23" fmla="*/ 275 h 375"/>
              <a:gd name="T24" fmla="*/ 208 w 318"/>
              <a:gd name="T25" fmla="*/ 294 h 375"/>
              <a:gd name="T26" fmla="*/ 186 w 318"/>
              <a:gd name="T27" fmla="*/ 300 h 375"/>
              <a:gd name="T28" fmla="*/ 174 w 318"/>
              <a:gd name="T29" fmla="*/ 318 h 375"/>
              <a:gd name="T30" fmla="*/ 178 w 318"/>
              <a:gd name="T31" fmla="*/ 358 h 375"/>
              <a:gd name="T32" fmla="*/ 123 w 318"/>
              <a:gd name="T33" fmla="*/ 370 h 375"/>
              <a:gd name="T34" fmla="*/ 69 w 318"/>
              <a:gd name="T35" fmla="*/ 375 h 375"/>
              <a:gd name="T36" fmla="*/ 52 w 318"/>
              <a:gd name="T37" fmla="*/ 326 h 375"/>
              <a:gd name="T38" fmla="*/ 50 w 318"/>
              <a:gd name="T39" fmla="*/ 302 h 375"/>
              <a:gd name="T40" fmla="*/ 20 w 318"/>
              <a:gd name="T41" fmla="*/ 286 h 375"/>
              <a:gd name="T42" fmla="*/ 12 w 318"/>
              <a:gd name="T43" fmla="*/ 247 h 375"/>
              <a:gd name="T44" fmla="*/ 16 w 318"/>
              <a:gd name="T45" fmla="*/ 211 h 375"/>
              <a:gd name="T46" fmla="*/ 0 w 318"/>
              <a:gd name="T47" fmla="*/ 188 h 375"/>
              <a:gd name="T48" fmla="*/ 0 w 318"/>
              <a:gd name="T49" fmla="*/ 172 h 375"/>
              <a:gd name="T50" fmla="*/ 12 w 318"/>
              <a:gd name="T51" fmla="*/ 148 h 375"/>
              <a:gd name="T52" fmla="*/ 16 w 318"/>
              <a:gd name="T53" fmla="*/ 128 h 375"/>
              <a:gd name="T54" fmla="*/ 24 w 318"/>
              <a:gd name="T55" fmla="*/ 132 h 375"/>
              <a:gd name="T56" fmla="*/ 34 w 318"/>
              <a:gd name="T57" fmla="*/ 128 h 375"/>
              <a:gd name="T58" fmla="*/ 46 w 318"/>
              <a:gd name="T59" fmla="*/ 134 h 375"/>
              <a:gd name="T60" fmla="*/ 54 w 318"/>
              <a:gd name="T61" fmla="*/ 140 h 375"/>
              <a:gd name="T62" fmla="*/ 63 w 318"/>
              <a:gd name="T63" fmla="*/ 130 h 375"/>
              <a:gd name="T64" fmla="*/ 79 w 318"/>
              <a:gd name="T65" fmla="*/ 111 h 375"/>
              <a:gd name="T66" fmla="*/ 91 w 318"/>
              <a:gd name="T67" fmla="*/ 103 h 375"/>
              <a:gd name="T68" fmla="*/ 99 w 318"/>
              <a:gd name="T69" fmla="*/ 91 h 375"/>
              <a:gd name="T70" fmla="*/ 107 w 318"/>
              <a:gd name="T71" fmla="*/ 75 h 375"/>
              <a:gd name="T72" fmla="*/ 103 w 318"/>
              <a:gd name="T73" fmla="*/ 65 h 375"/>
              <a:gd name="T74" fmla="*/ 117 w 318"/>
              <a:gd name="T75" fmla="*/ 55 h 375"/>
              <a:gd name="T76" fmla="*/ 137 w 318"/>
              <a:gd name="T77" fmla="*/ 45 h 375"/>
              <a:gd name="T78" fmla="*/ 146 w 318"/>
              <a:gd name="T79" fmla="*/ 47 h 375"/>
              <a:gd name="T80" fmla="*/ 150 w 318"/>
              <a:gd name="T81" fmla="*/ 49 h 375"/>
              <a:gd name="T82" fmla="*/ 164 w 318"/>
              <a:gd name="T83" fmla="*/ 51 h 375"/>
              <a:gd name="T84" fmla="*/ 176 w 318"/>
              <a:gd name="T85" fmla="*/ 53 h 375"/>
              <a:gd name="T86" fmla="*/ 190 w 318"/>
              <a:gd name="T87" fmla="*/ 65 h 375"/>
              <a:gd name="T88" fmla="*/ 216 w 318"/>
              <a:gd name="T89" fmla="*/ 49 h 375"/>
              <a:gd name="T90" fmla="*/ 231 w 318"/>
              <a:gd name="T91" fmla="*/ 57 h 375"/>
              <a:gd name="T92" fmla="*/ 237 w 318"/>
              <a:gd name="T93" fmla="*/ 37 h 375"/>
              <a:gd name="T94" fmla="*/ 255 w 318"/>
              <a:gd name="T95" fmla="*/ 30 h 375"/>
              <a:gd name="T96" fmla="*/ 253 w 318"/>
              <a:gd name="T97" fmla="*/ 12 h 375"/>
              <a:gd name="T98" fmla="*/ 273 w 318"/>
              <a:gd name="T99" fmla="*/ 6 h 375"/>
              <a:gd name="T100" fmla="*/ 279 w 318"/>
              <a:gd name="T101" fmla="*/ 26 h 375"/>
              <a:gd name="T102" fmla="*/ 283 w 318"/>
              <a:gd name="T103" fmla="*/ 53 h 375"/>
              <a:gd name="T104" fmla="*/ 301 w 318"/>
              <a:gd name="T105" fmla="*/ 7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375">
                <a:moveTo>
                  <a:pt x="318" y="75"/>
                </a:moveTo>
                <a:lnTo>
                  <a:pt x="303" y="81"/>
                </a:lnTo>
                <a:lnTo>
                  <a:pt x="293" y="85"/>
                </a:lnTo>
                <a:lnTo>
                  <a:pt x="287" y="101"/>
                </a:lnTo>
                <a:lnTo>
                  <a:pt x="299" y="126"/>
                </a:lnTo>
                <a:lnTo>
                  <a:pt x="297" y="140"/>
                </a:lnTo>
                <a:lnTo>
                  <a:pt x="289" y="160"/>
                </a:lnTo>
                <a:lnTo>
                  <a:pt x="293" y="170"/>
                </a:lnTo>
                <a:lnTo>
                  <a:pt x="285" y="186"/>
                </a:lnTo>
                <a:lnTo>
                  <a:pt x="279" y="186"/>
                </a:lnTo>
                <a:lnTo>
                  <a:pt x="273" y="186"/>
                </a:lnTo>
                <a:lnTo>
                  <a:pt x="265" y="184"/>
                </a:lnTo>
                <a:lnTo>
                  <a:pt x="259" y="192"/>
                </a:lnTo>
                <a:lnTo>
                  <a:pt x="261" y="198"/>
                </a:lnTo>
                <a:lnTo>
                  <a:pt x="265" y="200"/>
                </a:lnTo>
                <a:lnTo>
                  <a:pt x="271" y="209"/>
                </a:lnTo>
                <a:lnTo>
                  <a:pt x="267" y="217"/>
                </a:lnTo>
                <a:lnTo>
                  <a:pt x="257" y="221"/>
                </a:lnTo>
                <a:lnTo>
                  <a:pt x="249" y="255"/>
                </a:lnTo>
                <a:lnTo>
                  <a:pt x="251" y="271"/>
                </a:lnTo>
                <a:lnTo>
                  <a:pt x="245" y="279"/>
                </a:lnTo>
                <a:lnTo>
                  <a:pt x="243" y="271"/>
                </a:lnTo>
                <a:lnTo>
                  <a:pt x="229" y="275"/>
                </a:lnTo>
                <a:lnTo>
                  <a:pt x="222" y="275"/>
                </a:lnTo>
                <a:lnTo>
                  <a:pt x="212" y="286"/>
                </a:lnTo>
                <a:lnTo>
                  <a:pt x="208" y="294"/>
                </a:lnTo>
                <a:lnTo>
                  <a:pt x="198" y="298"/>
                </a:lnTo>
                <a:lnTo>
                  <a:pt x="186" y="300"/>
                </a:lnTo>
                <a:lnTo>
                  <a:pt x="180" y="310"/>
                </a:lnTo>
                <a:lnTo>
                  <a:pt x="174" y="318"/>
                </a:lnTo>
                <a:lnTo>
                  <a:pt x="176" y="338"/>
                </a:lnTo>
                <a:lnTo>
                  <a:pt x="178" y="358"/>
                </a:lnTo>
                <a:lnTo>
                  <a:pt x="156" y="362"/>
                </a:lnTo>
                <a:lnTo>
                  <a:pt x="123" y="370"/>
                </a:lnTo>
                <a:lnTo>
                  <a:pt x="99" y="375"/>
                </a:lnTo>
                <a:lnTo>
                  <a:pt x="69" y="375"/>
                </a:lnTo>
                <a:lnTo>
                  <a:pt x="28" y="362"/>
                </a:lnTo>
                <a:lnTo>
                  <a:pt x="52" y="326"/>
                </a:lnTo>
                <a:lnTo>
                  <a:pt x="50" y="318"/>
                </a:lnTo>
                <a:lnTo>
                  <a:pt x="50" y="302"/>
                </a:lnTo>
                <a:lnTo>
                  <a:pt x="44" y="290"/>
                </a:lnTo>
                <a:lnTo>
                  <a:pt x="20" y="286"/>
                </a:lnTo>
                <a:lnTo>
                  <a:pt x="20" y="281"/>
                </a:lnTo>
                <a:lnTo>
                  <a:pt x="12" y="247"/>
                </a:lnTo>
                <a:lnTo>
                  <a:pt x="6" y="227"/>
                </a:lnTo>
                <a:lnTo>
                  <a:pt x="16" y="211"/>
                </a:lnTo>
                <a:lnTo>
                  <a:pt x="4" y="207"/>
                </a:lnTo>
                <a:lnTo>
                  <a:pt x="0" y="188"/>
                </a:lnTo>
                <a:lnTo>
                  <a:pt x="4" y="180"/>
                </a:lnTo>
                <a:lnTo>
                  <a:pt x="0" y="172"/>
                </a:lnTo>
                <a:lnTo>
                  <a:pt x="12" y="156"/>
                </a:lnTo>
                <a:lnTo>
                  <a:pt x="12" y="148"/>
                </a:lnTo>
                <a:lnTo>
                  <a:pt x="14" y="128"/>
                </a:lnTo>
                <a:lnTo>
                  <a:pt x="16" y="128"/>
                </a:lnTo>
                <a:lnTo>
                  <a:pt x="20" y="128"/>
                </a:lnTo>
                <a:lnTo>
                  <a:pt x="24" y="132"/>
                </a:lnTo>
                <a:lnTo>
                  <a:pt x="30" y="134"/>
                </a:lnTo>
                <a:lnTo>
                  <a:pt x="34" y="128"/>
                </a:lnTo>
                <a:lnTo>
                  <a:pt x="38" y="128"/>
                </a:lnTo>
                <a:lnTo>
                  <a:pt x="46" y="134"/>
                </a:lnTo>
                <a:lnTo>
                  <a:pt x="50" y="142"/>
                </a:lnTo>
                <a:lnTo>
                  <a:pt x="54" y="140"/>
                </a:lnTo>
                <a:lnTo>
                  <a:pt x="61" y="136"/>
                </a:lnTo>
                <a:lnTo>
                  <a:pt x="63" y="130"/>
                </a:lnTo>
                <a:lnTo>
                  <a:pt x="67" y="120"/>
                </a:lnTo>
                <a:lnTo>
                  <a:pt x="79" y="111"/>
                </a:lnTo>
                <a:lnTo>
                  <a:pt x="87" y="113"/>
                </a:lnTo>
                <a:lnTo>
                  <a:pt x="91" y="103"/>
                </a:lnTo>
                <a:lnTo>
                  <a:pt x="97" y="101"/>
                </a:lnTo>
                <a:lnTo>
                  <a:pt x="99" y="91"/>
                </a:lnTo>
                <a:lnTo>
                  <a:pt x="99" y="83"/>
                </a:lnTo>
                <a:lnTo>
                  <a:pt x="107" y="75"/>
                </a:lnTo>
                <a:lnTo>
                  <a:pt x="107" y="69"/>
                </a:lnTo>
                <a:lnTo>
                  <a:pt x="103" y="65"/>
                </a:lnTo>
                <a:lnTo>
                  <a:pt x="103" y="61"/>
                </a:lnTo>
                <a:lnTo>
                  <a:pt x="117" y="55"/>
                </a:lnTo>
                <a:lnTo>
                  <a:pt x="129" y="47"/>
                </a:lnTo>
                <a:lnTo>
                  <a:pt x="137" y="45"/>
                </a:lnTo>
                <a:lnTo>
                  <a:pt x="139" y="49"/>
                </a:lnTo>
                <a:lnTo>
                  <a:pt x="146" y="47"/>
                </a:lnTo>
                <a:lnTo>
                  <a:pt x="150" y="51"/>
                </a:lnTo>
                <a:lnTo>
                  <a:pt x="150" y="49"/>
                </a:lnTo>
                <a:lnTo>
                  <a:pt x="158" y="47"/>
                </a:lnTo>
                <a:lnTo>
                  <a:pt x="164" y="51"/>
                </a:lnTo>
                <a:lnTo>
                  <a:pt x="168" y="57"/>
                </a:lnTo>
                <a:lnTo>
                  <a:pt x="176" y="53"/>
                </a:lnTo>
                <a:lnTo>
                  <a:pt x="184" y="57"/>
                </a:lnTo>
                <a:lnTo>
                  <a:pt x="190" y="65"/>
                </a:lnTo>
                <a:lnTo>
                  <a:pt x="204" y="61"/>
                </a:lnTo>
                <a:lnTo>
                  <a:pt x="216" y="49"/>
                </a:lnTo>
                <a:lnTo>
                  <a:pt x="222" y="57"/>
                </a:lnTo>
                <a:lnTo>
                  <a:pt x="231" y="57"/>
                </a:lnTo>
                <a:lnTo>
                  <a:pt x="229" y="45"/>
                </a:lnTo>
                <a:lnTo>
                  <a:pt x="237" y="37"/>
                </a:lnTo>
                <a:lnTo>
                  <a:pt x="249" y="39"/>
                </a:lnTo>
                <a:lnTo>
                  <a:pt x="255" y="30"/>
                </a:lnTo>
                <a:lnTo>
                  <a:pt x="251" y="20"/>
                </a:lnTo>
                <a:lnTo>
                  <a:pt x="253" y="12"/>
                </a:lnTo>
                <a:lnTo>
                  <a:pt x="261" y="0"/>
                </a:lnTo>
                <a:lnTo>
                  <a:pt x="273" y="6"/>
                </a:lnTo>
                <a:lnTo>
                  <a:pt x="277" y="24"/>
                </a:lnTo>
                <a:lnTo>
                  <a:pt x="279" y="26"/>
                </a:lnTo>
                <a:lnTo>
                  <a:pt x="281" y="31"/>
                </a:lnTo>
                <a:lnTo>
                  <a:pt x="283" y="53"/>
                </a:lnTo>
                <a:lnTo>
                  <a:pt x="289" y="67"/>
                </a:lnTo>
                <a:lnTo>
                  <a:pt x="301" y="77"/>
                </a:lnTo>
                <a:lnTo>
                  <a:pt x="309" y="71"/>
                </a:lnTo>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 name="Freeform 218">
            <a:extLst>
              <a:ext uri="{FF2B5EF4-FFF2-40B4-BE49-F238E27FC236}">
                <a16:creationId xmlns:a16="http://schemas.microsoft.com/office/drawing/2014/main" id="{B7C56AAC-4DAF-5B36-8A9C-F363665AC76A}"/>
              </a:ext>
            </a:extLst>
          </p:cNvPr>
          <p:cNvSpPr>
            <a:spLocks/>
          </p:cNvSpPr>
          <p:nvPr/>
        </p:nvSpPr>
        <p:spPr bwMode="auto">
          <a:xfrm>
            <a:off x="23937539" y="7518400"/>
            <a:ext cx="450850" cy="701676"/>
          </a:xfrm>
          <a:custGeom>
            <a:avLst/>
            <a:gdLst>
              <a:gd name="T0" fmla="*/ 277 w 284"/>
              <a:gd name="T1" fmla="*/ 371 h 442"/>
              <a:gd name="T2" fmla="*/ 243 w 284"/>
              <a:gd name="T3" fmla="*/ 381 h 442"/>
              <a:gd name="T4" fmla="*/ 229 w 284"/>
              <a:gd name="T5" fmla="*/ 383 h 442"/>
              <a:gd name="T6" fmla="*/ 215 w 284"/>
              <a:gd name="T7" fmla="*/ 411 h 442"/>
              <a:gd name="T8" fmla="*/ 33 w 284"/>
              <a:gd name="T9" fmla="*/ 371 h 442"/>
              <a:gd name="T10" fmla="*/ 33 w 284"/>
              <a:gd name="T11" fmla="*/ 340 h 442"/>
              <a:gd name="T12" fmla="*/ 33 w 284"/>
              <a:gd name="T13" fmla="*/ 322 h 442"/>
              <a:gd name="T14" fmla="*/ 37 w 284"/>
              <a:gd name="T15" fmla="*/ 304 h 442"/>
              <a:gd name="T16" fmla="*/ 61 w 284"/>
              <a:gd name="T17" fmla="*/ 288 h 442"/>
              <a:gd name="T18" fmla="*/ 73 w 284"/>
              <a:gd name="T19" fmla="*/ 286 h 442"/>
              <a:gd name="T20" fmla="*/ 65 w 284"/>
              <a:gd name="T21" fmla="*/ 269 h 442"/>
              <a:gd name="T22" fmla="*/ 53 w 284"/>
              <a:gd name="T23" fmla="*/ 235 h 442"/>
              <a:gd name="T24" fmla="*/ 31 w 284"/>
              <a:gd name="T25" fmla="*/ 227 h 442"/>
              <a:gd name="T26" fmla="*/ 0 w 284"/>
              <a:gd name="T27" fmla="*/ 178 h 442"/>
              <a:gd name="T28" fmla="*/ 69 w 284"/>
              <a:gd name="T29" fmla="*/ 191 h 442"/>
              <a:gd name="T30" fmla="*/ 122 w 284"/>
              <a:gd name="T31" fmla="*/ 178 h 442"/>
              <a:gd name="T32" fmla="*/ 140 w 284"/>
              <a:gd name="T33" fmla="*/ 154 h 442"/>
              <a:gd name="T34" fmla="*/ 144 w 284"/>
              <a:gd name="T35" fmla="*/ 126 h 442"/>
              <a:gd name="T36" fmla="*/ 162 w 284"/>
              <a:gd name="T37" fmla="*/ 114 h 442"/>
              <a:gd name="T38" fmla="*/ 176 w 284"/>
              <a:gd name="T39" fmla="*/ 102 h 442"/>
              <a:gd name="T40" fmla="*/ 194 w 284"/>
              <a:gd name="T41" fmla="*/ 91 h 442"/>
              <a:gd name="T42" fmla="*/ 207 w 284"/>
              <a:gd name="T43" fmla="*/ 95 h 442"/>
              <a:gd name="T44" fmla="*/ 211 w 284"/>
              <a:gd name="T45" fmla="*/ 71 h 442"/>
              <a:gd name="T46" fmla="*/ 227 w 284"/>
              <a:gd name="T47" fmla="*/ 33 h 442"/>
              <a:gd name="T48" fmla="*/ 227 w 284"/>
              <a:gd name="T49" fmla="*/ 16 h 442"/>
              <a:gd name="T50" fmla="*/ 221 w 284"/>
              <a:gd name="T51" fmla="*/ 8 h 442"/>
              <a:gd name="T52" fmla="*/ 233 w 284"/>
              <a:gd name="T53" fmla="*/ 2 h 442"/>
              <a:gd name="T54" fmla="*/ 239 w 284"/>
              <a:gd name="T55" fmla="*/ 269 h 442"/>
              <a:gd name="T56" fmla="*/ 237 w 284"/>
              <a:gd name="T57" fmla="*/ 286 h 442"/>
              <a:gd name="T58" fmla="*/ 243 w 284"/>
              <a:gd name="T59" fmla="*/ 288 h 442"/>
              <a:gd name="T60" fmla="*/ 259 w 284"/>
              <a:gd name="T61" fmla="*/ 296 h 442"/>
              <a:gd name="T62" fmla="*/ 273 w 284"/>
              <a:gd name="T63" fmla="*/ 324 h 442"/>
              <a:gd name="T64" fmla="*/ 284 w 284"/>
              <a:gd name="T65" fmla="*/ 36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4" h="442">
                <a:moveTo>
                  <a:pt x="277" y="381"/>
                </a:moveTo>
                <a:lnTo>
                  <a:pt x="277" y="371"/>
                </a:lnTo>
                <a:lnTo>
                  <a:pt x="259" y="381"/>
                </a:lnTo>
                <a:lnTo>
                  <a:pt x="243" y="381"/>
                </a:lnTo>
                <a:lnTo>
                  <a:pt x="239" y="381"/>
                </a:lnTo>
                <a:lnTo>
                  <a:pt x="229" y="383"/>
                </a:lnTo>
                <a:lnTo>
                  <a:pt x="219" y="397"/>
                </a:lnTo>
                <a:lnTo>
                  <a:pt x="215" y="411"/>
                </a:lnTo>
                <a:lnTo>
                  <a:pt x="209" y="442"/>
                </a:lnTo>
                <a:lnTo>
                  <a:pt x="33" y="371"/>
                </a:lnTo>
                <a:lnTo>
                  <a:pt x="33" y="354"/>
                </a:lnTo>
                <a:lnTo>
                  <a:pt x="33" y="340"/>
                </a:lnTo>
                <a:lnTo>
                  <a:pt x="37" y="328"/>
                </a:lnTo>
                <a:lnTo>
                  <a:pt x="33" y="322"/>
                </a:lnTo>
                <a:lnTo>
                  <a:pt x="35" y="316"/>
                </a:lnTo>
                <a:lnTo>
                  <a:pt x="37" y="304"/>
                </a:lnTo>
                <a:lnTo>
                  <a:pt x="47" y="296"/>
                </a:lnTo>
                <a:lnTo>
                  <a:pt x="61" y="288"/>
                </a:lnTo>
                <a:lnTo>
                  <a:pt x="69" y="294"/>
                </a:lnTo>
                <a:lnTo>
                  <a:pt x="73" y="286"/>
                </a:lnTo>
                <a:lnTo>
                  <a:pt x="73" y="276"/>
                </a:lnTo>
                <a:lnTo>
                  <a:pt x="65" y="269"/>
                </a:lnTo>
                <a:lnTo>
                  <a:pt x="61" y="269"/>
                </a:lnTo>
                <a:lnTo>
                  <a:pt x="53" y="235"/>
                </a:lnTo>
                <a:lnTo>
                  <a:pt x="45" y="231"/>
                </a:lnTo>
                <a:lnTo>
                  <a:pt x="31" y="227"/>
                </a:lnTo>
                <a:lnTo>
                  <a:pt x="22" y="219"/>
                </a:lnTo>
                <a:lnTo>
                  <a:pt x="0" y="178"/>
                </a:lnTo>
                <a:lnTo>
                  <a:pt x="39" y="191"/>
                </a:lnTo>
                <a:lnTo>
                  <a:pt x="69" y="191"/>
                </a:lnTo>
                <a:lnTo>
                  <a:pt x="91" y="186"/>
                </a:lnTo>
                <a:lnTo>
                  <a:pt x="122" y="178"/>
                </a:lnTo>
                <a:lnTo>
                  <a:pt x="142" y="174"/>
                </a:lnTo>
                <a:lnTo>
                  <a:pt x="140" y="154"/>
                </a:lnTo>
                <a:lnTo>
                  <a:pt x="138" y="134"/>
                </a:lnTo>
                <a:lnTo>
                  <a:pt x="144" y="126"/>
                </a:lnTo>
                <a:lnTo>
                  <a:pt x="152" y="116"/>
                </a:lnTo>
                <a:lnTo>
                  <a:pt x="162" y="114"/>
                </a:lnTo>
                <a:lnTo>
                  <a:pt x="172" y="110"/>
                </a:lnTo>
                <a:lnTo>
                  <a:pt x="176" y="102"/>
                </a:lnTo>
                <a:lnTo>
                  <a:pt x="186" y="91"/>
                </a:lnTo>
                <a:lnTo>
                  <a:pt x="194" y="91"/>
                </a:lnTo>
                <a:lnTo>
                  <a:pt x="205" y="87"/>
                </a:lnTo>
                <a:lnTo>
                  <a:pt x="207" y="95"/>
                </a:lnTo>
                <a:lnTo>
                  <a:pt x="213" y="87"/>
                </a:lnTo>
                <a:lnTo>
                  <a:pt x="211" y="71"/>
                </a:lnTo>
                <a:lnTo>
                  <a:pt x="219" y="37"/>
                </a:lnTo>
                <a:lnTo>
                  <a:pt x="227" y="33"/>
                </a:lnTo>
                <a:lnTo>
                  <a:pt x="231" y="25"/>
                </a:lnTo>
                <a:lnTo>
                  <a:pt x="227" y="16"/>
                </a:lnTo>
                <a:lnTo>
                  <a:pt x="223" y="14"/>
                </a:lnTo>
                <a:lnTo>
                  <a:pt x="221" y="8"/>
                </a:lnTo>
                <a:lnTo>
                  <a:pt x="225" y="0"/>
                </a:lnTo>
                <a:lnTo>
                  <a:pt x="233" y="2"/>
                </a:lnTo>
                <a:lnTo>
                  <a:pt x="239" y="2"/>
                </a:lnTo>
                <a:lnTo>
                  <a:pt x="239" y="269"/>
                </a:lnTo>
                <a:lnTo>
                  <a:pt x="237" y="274"/>
                </a:lnTo>
                <a:lnTo>
                  <a:pt x="237" y="286"/>
                </a:lnTo>
                <a:lnTo>
                  <a:pt x="239" y="286"/>
                </a:lnTo>
                <a:lnTo>
                  <a:pt x="243" y="288"/>
                </a:lnTo>
                <a:lnTo>
                  <a:pt x="253" y="286"/>
                </a:lnTo>
                <a:lnTo>
                  <a:pt x="259" y="296"/>
                </a:lnTo>
                <a:lnTo>
                  <a:pt x="257" y="316"/>
                </a:lnTo>
                <a:lnTo>
                  <a:pt x="273" y="324"/>
                </a:lnTo>
                <a:lnTo>
                  <a:pt x="280" y="342"/>
                </a:lnTo>
                <a:lnTo>
                  <a:pt x="284" y="367"/>
                </a:lnTo>
                <a:lnTo>
                  <a:pt x="277" y="38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219">
            <a:extLst>
              <a:ext uri="{FF2B5EF4-FFF2-40B4-BE49-F238E27FC236}">
                <a16:creationId xmlns:a16="http://schemas.microsoft.com/office/drawing/2014/main" id="{D1BFDF2F-5769-C9E8-8847-B48AF009AC55}"/>
              </a:ext>
            </a:extLst>
          </p:cNvPr>
          <p:cNvSpPr>
            <a:spLocks noEditPoints="1"/>
          </p:cNvSpPr>
          <p:nvPr/>
        </p:nvSpPr>
        <p:spPr bwMode="auto">
          <a:xfrm>
            <a:off x="24367751" y="7945438"/>
            <a:ext cx="46038" cy="306388"/>
          </a:xfrm>
          <a:custGeom>
            <a:avLst/>
            <a:gdLst>
              <a:gd name="T0" fmla="*/ 13 w 15"/>
              <a:gd name="T1" fmla="*/ 3 h 98"/>
              <a:gd name="T2" fmla="*/ 13 w 15"/>
              <a:gd name="T3" fmla="*/ 9 h 98"/>
              <a:gd name="T4" fmla="*/ 15 w 15"/>
              <a:gd name="T5" fmla="*/ 9 h 98"/>
              <a:gd name="T6" fmla="*/ 15 w 15"/>
              <a:gd name="T7" fmla="*/ 0 h 98"/>
              <a:gd name="T8" fmla="*/ 13 w 15"/>
              <a:gd name="T9" fmla="*/ 3 h 98"/>
              <a:gd name="T10" fmla="*/ 8 w 15"/>
              <a:gd name="T11" fmla="*/ 58 h 98"/>
              <a:gd name="T12" fmla="*/ 1 w 15"/>
              <a:gd name="T13" fmla="*/ 65 h 98"/>
              <a:gd name="T14" fmla="*/ 0 w 15"/>
              <a:gd name="T15" fmla="*/ 72 h 98"/>
              <a:gd name="T16" fmla="*/ 3 w 15"/>
              <a:gd name="T17" fmla="*/ 76 h 98"/>
              <a:gd name="T18" fmla="*/ 15 w 15"/>
              <a:gd name="T19" fmla="*/ 84 h 98"/>
              <a:gd name="T20" fmla="*/ 15 w 15"/>
              <a:gd name="T21" fmla="*/ 57 h 98"/>
              <a:gd name="T22" fmla="*/ 8 w 15"/>
              <a:gd name="T23" fmla="*/ 58 h 98"/>
              <a:gd name="T24" fmla="*/ 13 w 15"/>
              <a:gd name="T25" fmla="*/ 93 h 98"/>
              <a:gd name="T26" fmla="*/ 14 w 15"/>
              <a:gd name="T27" fmla="*/ 97 h 98"/>
              <a:gd name="T28" fmla="*/ 15 w 15"/>
              <a:gd name="T29" fmla="*/ 98 h 98"/>
              <a:gd name="T30" fmla="*/ 15 w 15"/>
              <a:gd name="T31" fmla="*/ 92 h 98"/>
              <a:gd name="T32" fmla="*/ 13 w 15"/>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98">
                <a:moveTo>
                  <a:pt x="13" y="3"/>
                </a:moveTo>
                <a:cubicBezTo>
                  <a:pt x="13" y="9"/>
                  <a:pt x="13" y="9"/>
                  <a:pt x="13" y="9"/>
                </a:cubicBezTo>
                <a:cubicBezTo>
                  <a:pt x="15" y="9"/>
                  <a:pt x="15" y="9"/>
                  <a:pt x="15" y="9"/>
                </a:cubicBezTo>
                <a:cubicBezTo>
                  <a:pt x="15" y="0"/>
                  <a:pt x="15" y="0"/>
                  <a:pt x="15" y="0"/>
                </a:cubicBezTo>
                <a:lnTo>
                  <a:pt x="13" y="3"/>
                </a:lnTo>
                <a:close/>
                <a:moveTo>
                  <a:pt x="8" y="58"/>
                </a:moveTo>
                <a:cubicBezTo>
                  <a:pt x="1" y="65"/>
                  <a:pt x="1" y="65"/>
                  <a:pt x="1" y="65"/>
                </a:cubicBezTo>
                <a:cubicBezTo>
                  <a:pt x="0" y="72"/>
                  <a:pt x="0" y="72"/>
                  <a:pt x="0" y="72"/>
                </a:cubicBezTo>
                <a:cubicBezTo>
                  <a:pt x="1" y="73"/>
                  <a:pt x="2" y="74"/>
                  <a:pt x="3" y="76"/>
                </a:cubicBezTo>
                <a:cubicBezTo>
                  <a:pt x="6" y="80"/>
                  <a:pt x="10" y="83"/>
                  <a:pt x="15" y="84"/>
                </a:cubicBezTo>
                <a:cubicBezTo>
                  <a:pt x="15" y="57"/>
                  <a:pt x="15" y="57"/>
                  <a:pt x="15" y="57"/>
                </a:cubicBezTo>
                <a:lnTo>
                  <a:pt x="8" y="58"/>
                </a:lnTo>
                <a:close/>
                <a:moveTo>
                  <a:pt x="13" y="93"/>
                </a:moveTo>
                <a:cubicBezTo>
                  <a:pt x="13" y="94"/>
                  <a:pt x="13" y="96"/>
                  <a:pt x="14" y="97"/>
                </a:cubicBezTo>
                <a:cubicBezTo>
                  <a:pt x="14" y="97"/>
                  <a:pt x="14" y="97"/>
                  <a:pt x="15" y="98"/>
                </a:cubicBezTo>
                <a:cubicBezTo>
                  <a:pt x="15" y="92"/>
                  <a:pt x="15" y="92"/>
                  <a:pt x="15" y="92"/>
                </a:cubicBezTo>
                <a:cubicBezTo>
                  <a:pt x="14" y="92"/>
                  <a:pt x="14" y="93"/>
                  <a:pt x="13" y="9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 name="Freeform 220">
            <a:extLst>
              <a:ext uri="{FF2B5EF4-FFF2-40B4-BE49-F238E27FC236}">
                <a16:creationId xmlns:a16="http://schemas.microsoft.com/office/drawing/2014/main" id="{25CBC5BA-68D2-2676-C7C9-69829A3B3E9C}"/>
              </a:ext>
            </a:extLst>
          </p:cNvPr>
          <p:cNvSpPr>
            <a:spLocks/>
          </p:cNvSpPr>
          <p:nvPr/>
        </p:nvSpPr>
        <p:spPr bwMode="auto">
          <a:xfrm>
            <a:off x="22977100" y="7191376"/>
            <a:ext cx="1108076" cy="889000"/>
          </a:xfrm>
          <a:custGeom>
            <a:avLst/>
            <a:gdLst>
              <a:gd name="T0" fmla="*/ 345 w 353"/>
              <a:gd name="T1" fmla="*/ 240 h 283"/>
              <a:gd name="T2" fmla="*/ 326 w 353"/>
              <a:gd name="T3" fmla="*/ 219 h 283"/>
              <a:gd name="T4" fmla="*/ 320 w 353"/>
              <a:gd name="T5" fmla="*/ 176 h 283"/>
              <a:gd name="T6" fmla="*/ 316 w 353"/>
              <a:gd name="T7" fmla="*/ 158 h 283"/>
              <a:gd name="T8" fmla="*/ 296 w 353"/>
              <a:gd name="T9" fmla="*/ 135 h 283"/>
              <a:gd name="T10" fmla="*/ 292 w 353"/>
              <a:gd name="T11" fmla="*/ 116 h 283"/>
              <a:gd name="T12" fmla="*/ 289 w 353"/>
              <a:gd name="T13" fmla="*/ 98 h 283"/>
              <a:gd name="T14" fmla="*/ 297 w 353"/>
              <a:gd name="T15" fmla="*/ 76 h 283"/>
              <a:gd name="T16" fmla="*/ 295 w 353"/>
              <a:gd name="T17" fmla="*/ 64 h 283"/>
              <a:gd name="T18" fmla="*/ 280 w 353"/>
              <a:gd name="T19" fmla="*/ 57 h 283"/>
              <a:gd name="T20" fmla="*/ 262 w 353"/>
              <a:gd name="T21" fmla="*/ 46 h 283"/>
              <a:gd name="T22" fmla="*/ 257 w 353"/>
              <a:gd name="T23" fmla="*/ 40 h 283"/>
              <a:gd name="T24" fmla="*/ 244 w 353"/>
              <a:gd name="T25" fmla="*/ 39 h 283"/>
              <a:gd name="T26" fmla="*/ 223 w 353"/>
              <a:gd name="T27" fmla="*/ 26 h 283"/>
              <a:gd name="T28" fmla="*/ 212 w 353"/>
              <a:gd name="T29" fmla="*/ 26 h 283"/>
              <a:gd name="T30" fmla="*/ 198 w 353"/>
              <a:gd name="T31" fmla="*/ 29 h 283"/>
              <a:gd name="T32" fmla="*/ 184 w 353"/>
              <a:gd name="T33" fmla="*/ 44 h 283"/>
              <a:gd name="T34" fmla="*/ 172 w 353"/>
              <a:gd name="T35" fmla="*/ 53 h 283"/>
              <a:gd name="T36" fmla="*/ 137 w 353"/>
              <a:gd name="T37" fmla="*/ 60 h 283"/>
              <a:gd name="T38" fmla="*/ 93 w 353"/>
              <a:gd name="T39" fmla="*/ 44 h 283"/>
              <a:gd name="T40" fmla="*/ 81 w 353"/>
              <a:gd name="T41" fmla="*/ 28 h 283"/>
              <a:gd name="T42" fmla="*/ 69 w 353"/>
              <a:gd name="T43" fmla="*/ 17 h 283"/>
              <a:gd name="T44" fmla="*/ 69 w 353"/>
              <a:gd name="T45" fmla="*/ 10 h 283"/>
              <a:gd name="T46" fmla="*/ 66 w 353"/>
              <a:gd name="T47" fmla="*/ 2 h 283"/>
              <a:gd name="T48" fmla="*/ 58 w 353"/>
              <a:gd name="T49" fmla="*/ 5 h 283"/>
              <a:gd name="T50" fmla="*/ 47 w 353"/>
              <a:gd name="T51" fmla="*/ 16 h 283"/>
              <a:gd name="T52" fmla="*/ 42 w 353"/>
              <a:gd name="T53" fmla="*/ 17 h 283"/>
              <a:gd name="T54" fmla="*/ 38 w 353"/>
              <a:gd name="T55" fmla="*/ 18 h 283"/>
              <a:gd name="T56" fmla="*/ 28 w 353"/>
              <a:gd name="T57" fmla="*/ 17 h 283"/>
              <a:gd name="T58" fmla="*/ 16 w 353"/>
              <a:gd name="T59" fmla="*/ 7 h 283"/>
              <a:gd name="T60" fmla="*/ 13 w 353"/>
              <a:gd name="T61" fmla="*/ 3 h 283"/>
              <a:gd name="T62" fmla="*/ 4 w 353"/>
              <a:gd name="T63" fmla="*/ 5 h 283"/>
              <a:gd name="T64" fmla="*/ 4 w 353"/>
              <a:gd name="T65" fmla="*/ 26 h 283"/>
              <a:gd name="T66" fmla="*/ 8 w 353"/>
              <a:gd name="T67" fmla="*/ 39 h 283"/>
              <a:gd name="T68" fmla="*/ 16 w 353"/>
              <a:gd name="T69" fmla="*/ 54 h 283"/>
              <a:gd name="T70" fmla="*/ 50 w 353"/>
              <a:gd name="T71" fmla="*/ 82 h 283"/>
              <a:gd name="T72" fmla="*/ 39 w 353"/>
              <a:gd name="T73" fmla="*/ 98 h 283"/>
              <a:gd name="T74" fmla="*/ 50 w 353"/>
              <a:gd name="T75" fmla="*/ 136 h 283"/>
              <a:gd name="T76" fmla="*/ 77 w 353"/>
              <a:gd name="T77" fmla="*/ 150 h 283"/>
              <a:gd name="T78" fmla="*/ 81 w 353"/>
              <a:gd name="T79" fmla="*/ 172 h 283"/>
              <a:gd name="T80" fmla="*/ 95 w 353"/>
              <a:gd name="T81" fmla="*/ 188 h 283"/>
              <a:gd name="T82" fmla="*/ 93 w 353"/>
              <a:gd name="T83" fmla="*/ 194 h 283"/>
              <a:gd name="T84" fmla="*/ 120 w 353"/>
              <a:gd name="T85" fmla="*/ 193 h 283"/>
              <a:gd name="T86" fmla="*/ 151 w 353"/>
              <a:gd name="T87" fmla="*/ 233 h 283"/>
              <a:gd name="T88" fmla="*/ 178 w 353"/>
              <a:gd name="T89" fmla="*/ 248 h 283"/>
              <a:gd name="T90" fmla="*/ 228 w 353"/>
              <a:gd name="T91" fmla="*/ 248 h 283"/>
              <a:gd name="T92" fmla="*/ 258 w 353"/>
              <a:gd name="T93" fmla="*/ 273 h 283"/>
              <a:gd name="T94" fmla="*/ 327 w 353"/>
              <a:gd name="T95" fmla="*/ 275 h 283"/>
              <a:gd name="T96" fmla="*/ 328 w 353"/>
              <a:gd name="T97" fmla="*/ 264 h 283"/>
              <a:gd name="T98" fmla="*/ 345 w 353"/>
              <a:gd name="T99" fmla="*/ 250 h 283"/>
              <a:gd name="T100" fmla="*/ 352 w 353"/>
              <a:gd name="T101" fmla="*/ 2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3" h="283">
                <a:moveTo>
                  <a:pt x="352" y="244"/>
                </a:moveTo>
                <a:cubicBezTo>
                  <a:pt x="347" y="240"/>
                  <a:pt x="347" y="240"/>
                  <a:pt x="347" y="240"/>
                </a:cubicBezTo>
                <a:cubicBezTo>
                  <a:pt x="345" y="240"/>
                  <a:pt x="345" y="240"/>
                  <a:pt x="345" y="240"/>
                </a:cubicBezTo>
                <a:cubicBezTo>
                  <a:pt x="340" y="223"/>
                  <a:pt x="340" y="223"/>
                  <a:pt x="340" y="223"/>
                </a:cubicBezTo>
                <a:cubicBezTo>
                  <a:pt x="335" y="221"/>
                  <a:pt x="335" y="221"/>
                  <a:pt x="335" y="221"/>
                </a:cubicBezTo>
                <a:cubicBezTo>
                  <a:pt x="326" y="219"/>
                  <a:pt x="326" y="219"/>
                  <a:pt x="326" y="219"/>
                </a:cubicBezTo>
                <a:cubicBezTo>
                  <a:pt x="320" y="215"/>
                  <a:pt x="320" y="215"/>
                  <a:pt x="320" y="215"/>
                </a:cubicBezTo>
                <a:cubicBezTo>
                  <a:pt x="306" y="194"/>
                  <a:pt x="306" y="194"/>
                  <a:pt x="306" y="194"/>
                </a:cubicBezTo>
                <a:cubicBezTo>
                  <a:pt x="320" y="176"/>
                  <a:pt x="320" y="176"/>
                  <a:pt x="320" y="176"/>
                </a:cubicBezTo>
                <a:cubicBezTo>
                  <a:pt x="319" y="171"/>
                  <a:pt x="319" y="171"/>
                  <a:pt x="319" y="171"/>
                </a:cubicBezTo>
                <a:cubicBezTo>
                  <a:pt x="319" y="164"/>
                  <a:pt x="319" y="164"/>
                  <a:pt x="319" y="164"/>
                </a:cubicBezTo>
                <a:cubicBezTo>
                  <a:pt x="316" y="158"/>
                  <a:pt x="316" y="158"/>
                  <a:pt x="316" y="158"/>
                </a:cubicBezTo>
                <a:cubicBezTo>
                  <a:pt x="301" y="156"/>
                  <a:pt x="301" y="156"/>
                  <a:pt x="301" y="156"/>
                </a:cubicBezTo>
                <a:cubicBezTo>
                  <a:pt x="301" y="153"/>
                  <a:pt x="301" y="153"/>
                  <a:pt x="301" y="153"/>
                </a:cubicBezTo>
                <a:cubicBezTo>
                  <a:pt x="296" y="135"/>
                  <a:pt x="296" y="135"/>
                  <a:pt x="296" y="135"/>
                </a:cubicBezTo>
                <a:cubicBezTo>
                  <a:pt x="293" y="126"/>
                  <a:pt x="293" y="126"/>
                  <a:pt x="293" y="126"/>
                </a:cubicBezTo>
                <a:cubicBezTo>
                  <a:pt x="299" y="118"/>
                  <a:pt x="299" y="118"/>
                  <a:pt x="299" y="118"/>
                </a:cubicBezTo>
                <a:cubicBezTo>
                  <a:pt x="292" y="116"/>
                  <a:pt x="292" y="116"/>
                  <a:pt x="292" y="116"/>
                </a:cubicBezTo>
                <a:cubicBezTo>
                  <a:pt x="289" y="106"/>
                  <a:pt x="289" y="106"/>
                  <a:pt x="289" y="106"/>
                </a:cubicBezTo>
                <a:cubicBezTo>
                  <a:pt x="292" y="102"/>
                  <a:pt x="292" y="102"/>
                  <a:pt x="292" y="102"/>
                </a:cubicBezTo>
                <a:cubicBezTo>
                  <a:pt x="289" y="98"/>
                  <a:pt x="289" y="98"/>
                  <a:pt x="289" y="98"/>
                </a:cubicBezTo>
                <a:cubicBezTo>
                  <a:pt x="297" y="90"/>
                  <a:pt x="297" y="90"/>
                  <a:pt x="297" y="90"/>
                </a:cubicBezTo>
                <a:cubicBezTo>
                  <a:pt x="297" y="86"/>
                  <a:pt x="297" y="86"/>
                  <a:pt x="297" y="86"/>
                </a:cubicBezTo>
                <a:cubicBezTo>
                  <a:pt x="297" y="76"/>
                  <a:pt x="297" y="76"/>
                  <a:pt x="297" y="76"/>
                </a:cubicBezTo>
                <a:cubicBezTo>
                  <a:pt x="296" y="77"/>
                  <a:pt x="296" y="77"/>
                  <a:pt x="296" y="77"/>
                </a:cubicBezTo>
                <a:cubicBezTo>
                  <a:pt x="294" y="67"/>
                  <a:pt x="294" y="67"/>
                  <a:pt x="294" y="67"/>
                </a:cubicBezTo>
                <a:cubicBezTo>
                  <a:pt x="295" y="64"/>
                  <a:pt x="295" y="64"/>
                  <a:pt x="295" y="64"/>
                </a:cubicBezTo>
                <a:cubicBezTo>
                  <a:pt x="292" y="60"/>
                  <a:pt x="292" y="60"/>
                  <a:pt x="292" y="60"/>
                </a:cubicBezTo>
                <a:cubicBezTo>
                  <a:pt x="287" y="57"/>
                  <a:pt x="287" y="57"/>
                  <a:pt x="287" y="57"/>
                </a:cubicBezTo>
                <a:cubicBezTo>
                  <a:pt x="280" y="57"/>
                  <a:pt x="280" y="57"/>
                  <a:pt x="280" y="57"/>
                </a:cubicBezTo>
                <a:cubicBezTo>
                  <a:pt x="273" y="47"/>
                  <a:pt x="273" y="47"/>
                  <a:pt x="273" y="47"/>
                </a:cubicBezTo>
                <a:cubicBezTo>
                  <a:pt x="268" y="46"/>
                  <a:pt x="268" y="46"/>
                  <a:pt x="268" y="46"/>
                </a:cubicBezTo>
                <a:cubicBezTo>
                  <a:pt x="262" y="46"/>
                  <a:pt x="262" y="46"/>
                  <a:pt x="262" y="46"/>
                </a:cubicBezTo>
                <a:cubicBezTo>
                  <a:pt x="261" y="44"/>
                  <a:pt x="261" y="44"/>
                  <a:pt x="261" y="44"/>
                </a:cubicBezTo>
                <a:cubicBezTo>
                  <a:pt x="260" y="40"/>
                  <a:pt x="260" y="40"/>
                  <a:pt x="260" y="40"/>
                </a:cubicBezTo>
                <a:cubicBezTo>
                  <a:pt x="257" y="40"/>
                  <a:pt x="257" y="40"/>
                  <a:pt x="257" y="40"/>
                </a:cubicBezTo>
                <a:cubicBezTo>
                  <a:pt x="250" y="37"/>
                  <a:pt x="250" y="37"/>
                  <a:pt x="250" y="37"/>
                </a:cubicBezTo>
                <a:cubicBezTo>
                  <a:pt x="246" y="39"/>
                  <a:pt x="246" y="39"/>
                  <a:pt x="246" y="39"/>
                </a:cubicBezTo>
                <a:cubicBezTo>
                  <a:pt x="244" y="39"/>
                  <a:pt x="244" y="39"/>
                  <a:pt x="244" y="39"/>
                </a:cubicBezTo>
                <a:cubicBezTo>
                  <a:pt x="234" y="32"/>
                  <a:pt x="234" y="32"/>
                  <a:pt x="234" y="32"/>
                </a:cubicBezTo>
                <a:cubicBezTo>
                  <a:pt x="228" y="31"/>
                  <a:pt x="228" y="31"/>
                  <a:pt x="228" y="31"/>
                </a:cubicBezTo>
                <a:cubicBezTo>
                  <a:pt x="223" y="26"/>
                  <a:pt x="223" y="26"/>
                  <a:pt x="223" y="26"/>
                </a:cubicBezTo>
                <a:cubicBezTo>
                  <a:pt x="219" y="26"/>
                  <a:pt x="219" y="26"/>
                  <a:pt x="219" y="26"/>
                </a:cubicBezTo>
                <a:cubicBezTo>
                  <a:pt x="217" y="25"/>
                  <a:pt x="217" y="25"/>
                  <a:pt x="217" y="25"/>
                </a:cubicBezTo>
                <a:cubicBezTo>
                  <a:pt x="212" y="26"/>
                  <a:pt x="212" y="26"/>
                  <a:pt x="212" y="26"/>
                </a:cubicBezTo>
                <a:cubicBezTo>
                  <a:pt x="211" y="30"/>
                  <a:pt x="211" y="30"/>
                  <a:pt x="211" y="30"/>
                </a:cubicBezTo>
                <a:cubicBezTo>
                  <a:pt x="204" y="28"/>
                  <a:pt x="204" y="28"/>
                  <a:pt x="204" y="28"/>
                </a:cubicBezTo>
                <a:cubicBezTo>
                  <a:pt x="198" y="29"/>
                  <a:pt x="198" y="29"/>
                  <a:pt x="198" y="29"/>
                </a:cubicBezTo>
                <a:cubicBezTo>
                  <a:pt x="190" y="35"/>
                  <a:pt x="190" y="35"/>
                  <a:pt x="190" y="35"/>
                </a:cubicBezTo>
                <a:cubicBezTo>
                  <a:pt x="188" y="35"/>
                  <a:pt x="188" y="35"/>
                  <a:pt x="188" y="35"/>
                </a:cubicBezTo>
                <a:cubicBezTo>
                  <a:pt x="184" y="44"/>
                  <a:pt x="184" y="44"/>
                  <a:pt x="184" y="44"/>
                </a:cubicBezTo>
                <a:cubicBezTo>
                  <a:pt x="175" y="44"/>
                  <a:pt x="175" y="44"/>
                  <a:pt x="175" y="44"/>
                </a:cubicBezTo>
                <a:cubicBezTo>
                  <a:pt x="170" y="46"/>
                  <a:pt x="170" y="46"/>
                  <a:pt x="170" y="46"/>
                </a:cubicBezTo>
                <a:cubicBezTo>
                  <a:pt x="170" y="48"/>
                  <a:pt x="171" y="51"/>
                  <a:pt x="172" y="53"/>
                </a:cubicBezTo>
                <a:cubicBezTo>
                  <a:pt x="172" y="54"/>
                  <a:pt x="172" y="56"/>
                  <a:pt x="170" y="56"/>
                </a:cubicBezTo>
                <a:cubicBezTo>
                  <a:pt x="161" y="57"/>
                  <a:pt x="152" y="58"/>
                  <a:pt x="143" y="59"/>
                </a:cubicBezTo>
                <a:cubicBezTo>
                  <a:pt x="141" y="59"/>
                  <a:pt x="139" y="59"/>
                  <a:pt x="137" y="60"/>
                </a:cubicBezTo>
                <a:cubicBezTo>
                  <a:pt x="128" y="59"/>
                  <a:pt x="118" y="58"/>
                  <a:pt x="111" y="50"/>
                </a:cubicBezTo>
                <a:cubicBezTo>
                  <a:pt x="108" y="47"/>
                  <a:pt x="105" y="46"/>
                  <a:pt x="101" y="46"/>
                </a:cubicBezTo>
                <a:cubicBezTo>
                  <a:pt x="99" y="45"/>
                  <a:pt x="96" y="45"/>
                  <a:pt x="93" y="44"/>
                </a:cubicBezTo>
                <a:cubicBezTo>
                  <a:pt x="91" y="43"/>
                  <a:pt x="89" y="42"/>
                  <a:pt x="89" y="40"/>
                </a:cubicBezTo>
                <a:cubicBezTo>
                  <a:pt x="87" y="36"/>
                  <a:pt x="85" y="31"/>
                  <a:pt x="84" y="27"/>
                </a:cubicBezTo>
                <a:cubicBezTo>
                  <a:pt x="81" y="28"/>
                  <a:pt x="81" y="28"/>
                  <a:pt x="81" y="28"/>
                </a:cubicBezTo>
                <a:cubicBezTo>
                  <a:pt x="78" y="26"/>
                  <a:pt x="78" y="26"/>
                  <a:pt x="78" y="26"/>
                </a:cubicBezTo>
                <a:cubicBezTo>
                  <a:pt x="75" y="25"/>
                  <a:pt x="75" y="25"/>
                  <a:pt x="75" y="25"/>
                </a:cubicBezTo>
                <a:cubicBezTo>
                  <a:pt x="69" y="17"/>
                  <a:pt x="69" y="17"/>
                  <a:pt x="69" y="17"/>
                </a:cubicBezTo>
                <a:cubicBezTo>
                  <a:pt x="74" y="14"/>
                  <a:pt x="74" y="14"/>
                  <a:pt x="74" y="14"/>
                </a:cubicBezTo>
                <a:cubicBezTo>
                  <a:pt x="70" y="12"/>
                  <a:pt x="70" y="12"/>
                  <a:pt x="70" y="12"/>
                </a:cubicBezTo>
                <a:cubicBezTo>
                  <a:pt x="69" y="10"/>
                  <a:pt x="69" y="10"/>
                  <a:pt x="69" y="10"/>
                </a:cubicBezTo>
                <a:cubicBezTo>
                  <a:pt x="71" y="8"/>
                  <a:pt x="71" y="8"/>
                  <a:pt x="71" y="8"/>
                </a:cubicBezTo>
                <a:cubicBezTo>
                  <a:pt x="68" y="4"/>
                  <a:pt x="68" y="4"/>
                  <a:pt x="68" y="4"/>
                </a:cubicBezTo>
                <a:cubicBezTo>
                  <a:pt x="66" y="2"/>
                  <a:pt x="66" y="2"/>
                  <a:pt x="66" y="2"/>
                </a:cubicBezTo>
                <a:cubicBezTo>
                  <a:pt x="64" y="2"/>
                  <a:pt x="64" y="2"/>
                  <a:pt x="64" y="2"/>
                </a:cubicBezTo>
                <a:cubicBezTo>
                  <a:pt x="64" y="2"/>
                  <a:pt x="61" y="4"/>
                  <a:pt x="61" y="4"/>
                </a:cubicBezTo>
                <a:cubicBezTo>
                  <a:pt x="60" y="4"/>
                  <a:pt x="58" y="5"/>
                  <a:pt x="58" y="5"/>
                </a:cubicBezTo>
                <a:cubicBezTo>
                  <a:pt x="55" y="8"/>
                  <a:pt x="55" y="8"/>
                  <a:pt x="55" y="8"/>
                </a:cubicBezTo>
                <a:cubicBezTo>
                  <a:pt x="50" y="13"/>
                  <a:pt x="50" y="13"/>
                  <a:pt x="50" y="13"/>
                </a:cubicBezTo>
                <a:cubicBezTo>
                  <a:pt x="47" y="16"/>
                  <a:pt x="47" y="16"/>
                  <a:pt x="47" y="16"/>
                </a:cubicBezTo>
                <a:cubicBezTo>
                  <a:pt x="44" y="18"/>
                  <a:pt x="44" y="18"/>
                  <a:pt x="44" y="18"/>
                </a:cubicBezTo>
                <a:cubicBezTo>
                  <a:pt x="42" y="16"/>
                  <a:pt x="42" y="16"/>
                  <a:pt x="42" y="16"/>
                </a:cubicBezTo>
                <a:cubicBezTo>
                  <a:pt x="42" y="17"/>
                  <a:pt x="42" y="17"/>
                  <a:pt x="42" y="17"/>
                </a:cubicBezTo>
                <a:cubicBezTo>
                  <a:pt x="38" y="18"/>
                  <a:pt x="38" y="18"/>
                  <a:pt x="38" y="18"/>
                </a:cubicBezTo>
                <a:cubicBezTo>
                  <a:pt x="30" y="6"/>
                  <a:pt x="30" y="6"/>
                  <a:pt x="30" y="6"/>
                </a:cubicBezTo>
                <a:cubicBezTo>
                  <a:pt x="38" y="18"/>
                  <a:pt x="38" y="18"/>
                  <a:pt x="38" y="18"/>
                </a:cubicBezTo>
                <a:cubicBezTo>
                  <a:pt x="37" y="20"/>
                  <a:pt x="37" y="20"/>
                  <a:pt x="37" y="20"/>
                </a:cubicBezTo>
                <a:cubicBezTo>
                  <a:pt x="32" y="18"/>
                  <a:pt x="32" y="18"/>
                  <a:pt x="32" y="18"/>
                </a:cubicBezTo>
                <a:cubicBezTo>
                  <a:pt x="28" y="17"/>
                  <a:pt x="28" y="17"/>
                  <a:pt x="28" y="17"/>
                </a:cubicBezTo>
                <a:cubicBezTo>
                  <a:pt x="24" y="15"/>
                  <a:pt x="24" y="15"/>
                  <a:pt x="24" y="15"/>
                </a:cubicBezTo>
                <a:cubicBezTo>
                  <a:pt x="23" y="11"/>
                  <a:pt x="23" y="11"/>
                  <a:pt x="23" y="11"/>
                </a:cubicBezTo>
                <a:cubicBezTo>
                  <a:pt x="16" y="7"/>
                  <a:pt x="16" y="7"/>
                  <a:pt x="16" y="7"/>
                </a:cubicBezTo>
                <a:cubicBezTo>
                  <a:pt x="16" y="5"/>
                  <a:pt x="16" y="5"/>
                  <a:pt x="16" y="5"/>
                </a:cubicBezTo>
                <a:cubicBezTo>
                  <a:pt x="14" y="3"/>
                  <a:pt x="14" y="3"/>
                  <a:pt x="14" y="3"/>
                </a:cubicBezTo>
                <a:cubicBezTo>
                  <a:pt x="13" y="3"/>
                  <a:pt x="13" y="3"/>
                  <a:pt x="13" y="3"/>
                </a:cubicBezTo>
                <a:cubicBezTo>
                  <a:pt x="11" y="1"/>
                  <a:pt x="11" y="1"/>
                  <a:pt x="11" y="1"/>
                </a:cubicBezTo>
                <a:cubicBezTo>
                  <a:pt x="9" y="0"/>
                  <a:pt x="9" y="0"/>
                  <a:pt x="9" y="0"/>
                </a:cubicBezTo>
                <a:cubicBezTo>
                  <a:pt x="4" y="5"/>
                  <a:pt x="4" y="5"/>
                  <a:pt x="4" y="5"/>
                </a:cubicBezTo>
                <a:cubicBezTo>
                  <a:pt x="0" y="7"/>
                  <a:pt x="0" y="7"/>
                  <a:pt x="0" y="7"/>
                </a:cubicBezTo>
                <a:cubicBezTo>
                  <a:pt x="4" y="12"/>
                  <a:pt x="4" y="12"/>
                  <a:pt x="4" y="12"/>
                </a:cubicBezTo>
                <a:cubicBezTo>
                  <a:pt x="4" y="26"/>
                  <a:pt x="4" y="26"/>
                  <a:pt x="4" y="26"/>
                </a:cubicBezTo>
                <a:cubicBezTo>
                  <a:pt x="9" y="28"/>
                  <a:pt x="9" y="28"/>
                  <a:pt x="9" y="28"/>
                </a:cubicBezTo>
                <a:cubicBezTo>
                  <a:pt x="7" y="32"/>
                  <a:pt x="7" y="32"/>
                  <a:pt x="7" y="32"/>
                </a:cubicBezTo>
                <a:cubicBezTo>
                  <a:pt x="7" y="32"/>
                  <a:pt x="8" y="37"/>
                  <a:pt x="8" y="39"/>
                </a:cubicBezTo>
                <a:cubicBezTo>
                  <a:pt x="8" y="41"/>
                  <a:pt x="11" y="41"/>
                  <a:pt x="12" y="41"/>
                </a:cubicBezTo>
                <a:cubicBezTo>
                  <a:pt x="13" y="41"/>
                  <a:pt x="16" y="52"/>
                  <a:pt x="16" y="52"/>
                </a:cubicBezTo>
                <a:cubicBezTo>
                  <a:pt x="16" y="54"/>
                  <a:pt x="16" y="54"/>
                  <a:pt x="16" y="54"/>
                </a:cubicBezTo>
                <a:cubicBezTo>
                  <a:pt x="23" y="66"/>
                  <a:pt x="23" y="66"/>
                  <a:pt x="23" y="66"/>
                </a:cubicBezTo>
                <a:cubicBezTo>
                  <a:pt x="34" y="77"/>
                  <a:pt x="34" y="77"/>
                  <a:pt x="34" y="77"/>
                </a:cubicBezTo>
                <a:cubicBezTo>
                  <a:pt x="50" y="82"/>
                  <a:pt x="50" y="82"/>
                  <a:pt x="50" y="82"/>
                </a:cubicBezTo>
                <a:cubicBezTo>
                  <a:pt x="44" y="85"/>
                  <a:pt x="44" y="85"/>
                  <a:pt x="44" y="85"/>
                </a:cubicBezTo>
                <a:cubicBezTo>
                  <a:pt x="45" y="95"/>
                  <a:pt x="45" y="95"/>
                  <a:pt x="45" y="95"/>
                </a:cubicBezTo>
                <a:cubicBezTo>
                  <a:pt x="39" y="98"/>
                  <a:pt x="39" y="98"/>
                  <a:pt x="39" y="98"/>
                </a:cubicBezTo>
                <a:cubicBezTo>
                  <a:pt x="37" y="118"/>
                  <a:pt x="37" y="118"/>
                  <a:pt x="37" y="118"/>
                </a:cubicBezTo>
                <a:cubicBezTo>
                  <a:pt x="46" y="123"/>
                  <a:pt x="46" y="123"/>
                  <a:pt x="46" y="123"/>
                </a:cubicBezTo>
                <a:cubicBezTo>
                  <a:pt x="50" y="136"/>
                  <a:pt x="50" y="136"/>
                  <a:pt x="50" y="136"/>
                </a:cubicBezTo>
                <a:cubicBezTo>
                  <a:pt x="58" y="135"/>
                  <a:pt x="58" y="135"/>
                  <a:pt x="58" y="135"/>
                </a:cubicBezTo>
                <a:cubicBezTo>
                  <a:pt x="70" y="144"/>
                  <a:pt x="70" y="144"/>
                  <a:pt x="70" y="144"/>
                </a:cubicBezTo>
                <a:cubicBezTo>
                  <a:pt x="77" y="150"/>
                  <a:pt x="77" y="150"/>
                  <a:pt x="77" y="150"/>
                </a:cubicBezTo>
                <a:cubicBezTo>
                  <a:pt x="83" y="159"/>
                  <a:pt x="83" y="159"/>
                  <a:pt x="83" y="159"/>
                </a:cubicBezTo>
                <a:cubicBezTo>
                  <a:pt x="79" y="166"/>
                  <a:pt x="79" y="166"/>
                  <a:pt x="79" y="166"/>
                </a:cubicBezTo>
                <a:cubicBezTo>
                  <a:pt x="81" y="172"/>
                  <a:pt x="81" y="172"/>
                  <a:pt x="81" y="172"/>
                </a:cubicBezTo>
                <a:cubicBezTo>
                  <a:pt x="86" y="172"/>
                  <a:pt x="86" y="172"/>
                  <a:pt x="86" y="172"/>
                </a:cubicBezTo>
                <a:cubicBezTo>
                  <a:pt x="88" y="184"/>
                  <a:pt x="88" y="184"/>
                  <a:pt x="88" y="184"/>
                </a:cubicBezTo>
                <a:cubicBezTo>
                  <a:pt x="95" y="188"/>
                  <a:pt x="95" y="188"/>
                  <a:pt x="95" y="188"/>
                </a:cubicBezTo>
                <a:cubicBezTo>
                  <a:pt x="92" y="193"/>
                  <a:pt x="92" y="193"/>
                  <a:pt x="92" y="193"/>
                </a:cubicBezTo>
                <a:cubicBezTo>
                  <a:pt x="93" y="198"/>
                  <a:pt x="93" y="198"/>
                  <a:pt x="93" y="198"/>
                </a:cubicBezTo>
                <a:cubicBezTo>
                  <a:pt x="93" y="197"/>
                  <a:pt x="93" y="196"/>
                  <a:pt x="93" y="194"/>
                </a:cubicBezTo>
                <a:cubicBezTo>
                  <a:pt x="94" y="193"/>
                  <a:pt x="95" y="192"/>
                  <a:pt x="96" y="192"/>
                </a:cubicBezTo>
                <a:cubicBezTo>
                  <a:pt x="100" y="191"/>
                  <a:pt x="104" y="191"/>
                  <a:pt x="108" y="191"/>
                </a:cubicBezTo>
                <a:cubicBezTo>
                  <a:pt x="112" y="191"/>
                  <a:pt x="117" y="191"/>
                  <a:pt x="120" y="193"/>
                </a:cubicBezTo>
                <a:cubicBezTo>
                  <a:pt x="123" y="194"/>
                  <a:pt x="125" y="198"/>
                  <a:pt x="126" y="201"/>
                </a:cubicBezTo>
                <a:cubicBezTo>
                  <a:pt x="132" y="209"/>
                  <a:pt x="137" y="217"/>
                  <a:pt x="142" y="226"/>
                </a:cubicBezTo>
                <a:cubicBezTo>
                  <a:pt x="144" y="229"/>
                  <a:pt x="147" y="232"/>
                  <a:pt x="151" y="233"/>
                </a:cubicBezTo>
                <a:cubicBezTo>
                  <a:pt x="153" y="233"/>
                  <a:pt x="155" y="234"/>
                  <a:pt x="157" y="234"/>
                </a:cubicBezTo>
                <a:cubicBezTo>
                  <a:pt x="162" y="236"/>
                  <a:pt x="167" y="237"/>
                  <a:pt x="170" y="242"/>
                </a:cubicBezTo>
                <a:cubicBezTo>
                  <a:pt x="172" y="244"/>
                  <a:pt x="175" y="246"/>
                  <a:pt x="178" y="248"/>
                </a:cubicBezTo>
                <a:cubicBezTo>
                  <a:pt x="186" y="253"/>
                  <a:pt x="195" y="254"/>
                  <a:pt x="203" y="256"/>
                </a:cubicBezTo>
                <a:cubicBezTo>
                  <a:pt x="207" y="257"/>
                  <a:pt x="210" y="257"/>
                  <a:pt x="213" y="255"/>
                </a:cubicBezTo>
                <a:cubicBezTo>
                  <a:pt x="218" y="253"/>
                  <a:pt x="223" y="250"/>
                  <a:pt x="228" y="248"/>
                </a:cubicBezTo>
                <a:cubicBezTo>
                  <a:pt x="234" y="245"/>
                  <a:pt x="240" y="248"/>
                  <a:pt x="242" y="253"/>
                </a:cubicBezTo>
                <a:cubicBezTo>
                  <a:pt x="244" y="257"/>
                  <a:pt x="246" y="262"/>
                  <a:pt x="248" y="266"/>
                </a:cubicBezTo>
                <a:cubicBezTo>
                  <a:pt x="250" y="271"/>
                  <a:pt x="253" y="273"/>
                  <a:pt x="258" y="273"/>
                </a:cubicBezTo>
                <a:cubicBezTo>
                  <a:pt x="277" y="274"/>
                  <a:pt x="296" y="279"/>
                  <a:pt x="315" y="282"/>
                </a:cubicBezTo>
                <a:cubicBezTo>
                  <a:pt x="319" y="282"/>
                  <a:pt x="323" y="283"/>
                  <a:pt x="327" y="283"/>
                </a:cubicBezTo>
                <a:cubicBezTo>
                  <a:pt x="327" y="275"/>
                  <a:pt x="327" y="275"/>
                  <a:pt x="327" y="275"/>
                </a:cubicBezTo>
                <a:cubicBezTo>
                  <a:pt x="329" y="270"/>
                  <a:pt x="329" y="270"/>
                  <a:pt x="329" y="270"/>
                </a:cubicBezTo>
                <a:cubicBezTo>
                  <a:pt x="327" y="267"/>
                  <a:pt x="327" y="267"/>
                  <a:pt x="327" y="267"/>
                </a:cubicBezTo>
                <a:cubicBezTo>
                  <a:pt x="328" y="264"/>
                  <a:pt x="328" y="264"/>
                  <a:pt x="328" y="264"/>
                </a:cubicBezTo>
                <a:cubicBezTo>
                  <a:pt x="330" y="258"/>
                  <a:pt x="330" y="258"/>
                  <a:pt x="330" y="258"/>
                </a:cubicBezTo>
                <a:cubicBezTo>
                  <a:pt x="336" y="254"/>
                  <a:pt x="336" y="254"/>
                  <a:pt x="336" y="254"/>
                </a:cubicBezTo>
                <a:cubicBezTo>
                  <a:pt x="345" y="250"/>
                  <a:pt x="345" y="250"/>
                  <a:pt x="345" y="250"/>
                </a:cubicBezTo>
                <a:cubicBezTo>
                  <a:pt x="350" y="253"/>
                  <a:pt x="350" y="253"/>
                  <a:pt x="350" y="253"/>
                </a:cubicBezTo>
                <a:cubicBezTo>
                  <a:pt x="353" y="249"/>
                  <a:pt x="353" y="249"/>
                  <a:pt x="353" y="249"/>
                </a:cubicBezTo>
                <a:lnTo>
                  <a:pt x="352" y="24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 name="Freeform 221">
            <a:extLst>
              <a:ext uri="{FF2B5EF4-FFF2-40B4-BE49-F238E27FC236}">
                <a16:creationId xmlns:a16="http://schemas.microsoft.com/office/drawing/2014/main" id="{82C06D6B-8A86-4BA7-0758-6CEBA3989210}"/>
              </a:ext>
            </a:extLst>
          </p:cNvPr>
          <p:cNvSpPr>
            <a:spLocks/>
          </p:cNvSpPr>
          <p:nvPr/>
        </p:nvSpPr>
        <p:spPr bwMode="auto">
          <a:xfrm>
            <a:off x="23510500" y="8074026"/>
            <a:ext cx="407988" cy="495300"/>
          </a:xfrm>
          <a:custGeom>
            <a:avLst/>
            <a:gdLst>
              <a:gd name="T0" fmla="*/ 113 w 130"/>
              <a:gd name="T1" fmla="*/ 33 h 158"/>
              <a:gd name="T2" fmla="*/ 103 w 130"/>
              <a:gd name="T3" fmla="*/ 27 h 158"/>
              <a:gd name="T4" fmla="*/ 86 w 130"/>
              <a:gd name="T5" fmla="*/ 25 h 158"/>
              <a:gd name="T6" fmla="*/ 78 w 130"/>
              <a:gd name="T7" fmla="*/ 19 h 158"/>
              <a:gd name="T8" fmla="*/ 68 w 130"/>
              <a:gd name="T9" fmla="*/ 1 h 158"/>
              <a:gd name="T10" fmla="*/ 68 w 130"/>
              <a:gd name="T11" fmla="*/ 0 h 158"/>
              <a:gd name="T12" fmla="*/ 64 w 130"/>
              <a:gd name="T13" fmla="*/ 0 h 158"/>
              <a:gd name="T14" fmla="*/ 50 w 130"/>
              <a:gd name="T15" fmla="*/ 45 h 158"/>
              <a:gd name="T16" fmla="*/ 54 w 130"/>
              <a:gd name="T17" fmla="*/ 56 h 158"/>
              <a:gd name="T18" fmla="*/ 51 w 130"/>
              <a:gd name="T19" fmla="*/ 95 h 158"/>
              <a:gd name="T20" fmla="*/ 2 w 130"/>
              <a:gd name="T21" fmla="*/ 110 h 158"/>
              <a:gd name="T22" fmla="*/ 0 w 130"/>
              <a:gd name="T23" fmla="*/ 119 h 158"/>
              <a:gd name="T24" fmla="*/ 17 w 130"/>
              <a:gd name="T25" fmla="*/ 138 h 158"/>
              <a:gd name="T26" fmla="*/ 16 w 130"/>
              <a:gd name="T27" fmla="*/ 147 h 158"/>
              <a:gd name="T28" fmla="*/ 29 w 130"/>
              <a:gd name="T29" fmla="*/ 158 h 158"/>
              <a:gd name="T30" fmla="*/ 47 w 130"/>
              <a:gd name="T31" fmla="*/ 154 h 158"/>
              <a:gd name="T32" fmla="*/ 59 w 130"/>
              <a:gd name="T33" fmla="*/ 144 h 158"/>
              <a:gd name="T34" fmla="*/ 65 w 130"/>
              <a:gd name="T35" fmla="*/ 137 h 158"/>
              <a:gd name="T36" fmla="*/ 81 w 130"/>
              <a:gd name="T37" fmla="*/ 125 h 158"/>
              <a:gd name="T38" fmla="*/ 88 w 130"/>
              <a:gd name="T39" fmla="*/ 118 h 158"/>
              <a:gd name="T40" fmla="*/ 96 w 130"/>
              <a:gd name="T41" fmla="*/ 116 h 158"/>
              <a:gd name="T42" fmla="*/ 99 w 130"/>
              <a:gd name="T43" fmla="*/ 111 h 158"/>
              <a:gd name="T44" fmla="*/ 100 w 130"/>
              <a:gd name="T45" fmla="*/ 99 h 158"/>
              <a:gd name="T46" fmla="*/ 105 w 130"/>
              <a:gd name="T47" fmla="*/ 90 h 158"/>
              <a:gd name="T48" fmla="*/ 127 w 130"/>
              <a:gd name="T49" fmla="*/ 63 h 158"/>
              <a:gd name="T50" fmla="*/ 123 w 130"/>
              <a:gd name="T51" fmla="*/ 46 h 158"/>
              <a:gd name="T52" fmla="*/ 113 w 130"/>
              <a:gd name="T53" fmla="*/ 3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58">
                <a:moveTo>
                  <a:pt x="113" y="33"/>
                </a:moveTo>
                <a:cubicBezTo>
                  <a:pt x="111" y="30"/>
                  <a:pt x="107" y="27"/>
                  <a:pt x="103" y="27"/>
                </a:cubicBezTo>
                <a:cubicBezTo>
                  <a:pt x="97" y="26"/>
                  <a:pt x="92" y="26"/>
                  <a:pt x="86" y="25"/>
                </a:cubicBezTo>
                <a:cubicBezTo>
                  <a:pt x="83" y="24"/>
                  <a:pt x="80" y="22"/>
                  <a:pt x="78" y="19"/>
                </a:cubicBezTo>
                <a:cubicBezTo>
                  <a:pt x="72" y="15"/>
                  <a:pt x="69" y="9"/>
                  <a:pt x="68" y="1"/>
                </a:cubicBezTo>
                <a:cubicBezTo>
                  <a:pt x="68" y="1"/>
                  <a:pt x="68" y="0"/>
                  <a:pt x="68" y="0"/>
                </a:cubicBezTo>
                <a:cubicBezTo>
                  <a:pt x="64" y="0"/>
                  <a:pt x="64" y="0"/>
                  <a:pt x="64" y="0"/>
                </a:cubicBezTo>
                <a:cubicBezTo>
                  <a:pt x="50" y="45"/>
                  <a:pt x="50" y="45"/>
                  <a:pt x="50" y="45"/>
                </a:cubicBezTo>
                <a:cubicBezTo>
                  <a:pt x="54" y="56"/>
                  <a:pt x="54" y="56"/>
                  <a:pt x="54" y="56"/>
                </a:cubicBezTo>
                <a:cubicBezTo>
                  <a:pt x="51" y="95"/>
                  <a:pt x="51" y="95"/>
                  <a:pt x="51" y="95"/>
                </a:cubicBezTo>
                <a:cubicBezTo>
                  <a:pt x="2" y="110"/>
                  <a:pt x="2" y="110"/>
                  <a:pt x="2" y="110"/>
                </a:cubicBezTo>
                <a:cubicBezTo>
                  <a:pt x="0" y="119"/>
                  <a:pt x="0" y="119"/>
                  <a:pt x="0" y="119"/>
                </a:cubicBezTo>
                <a:cubicBezTo>
                  <a:pt x="17" y="138"/>
                  <a:pt x="17" y="138"/>
                  <a:pt x="17" y="138"/>
                </a:cubicBezTo>
                <a:cubicBezTo>
                  <a:pt x="16" y="147"/>
                  <a:pt x="16" y="147"/>
                  <a:pt x="16" y="147"/>
                </a:cubicBezTo>
                <a:cubicBezTo>
                  <a:pt x="29" y="158"/>
                  <a:pt x="29" y="158"/>
                  <a:pt x="29" y="158"/>
                </a:cubicBezTo>
                <a:cubicBezTo>
                  <a:pt x="35" y="156"/>
                  <a:pt x="41" y="155"/>
                  <a:pt x="47" y="154"/>
                </a:cubicBezTo>
                <a:cubicBezTo>
                  <a:pt x="53" y="152"/>
                  <a:pt x="57" y="150"/>
                  <a:pt x="59" y="144"/>
                </a:cubicBezTo>
                <a:cubicBezTo>
                  <a:pt x="60" y="140"/>
                  <a:pt x="62" y="138"/>
                  <a:pt x="65" y="137"/>
                </a:cubicBezTo>
                <a:cubicBezTo>
                  <a:pt x="73" y="136"/>
                  <a:pt x="78" y="132"/>
                  <a:pt x="81" y="125"/>
                </a:cubicBezTo>
                <a:cubicBezTo>
                  <a:pt x="82" y="121"/>
                  <a:pt x="85" y="119"/>
                  <a:pt x="88" y="118"/>
                </a:cubicBezTo>
                <a:cubicBezTo>
                  <a:pt x="91" y="117"/>
                  <a:pt x="94" y="117"/>
                  <a:pt x="96" y="116"/>
                </a:cubicBezTo>
                <a:cubicBezTo>
                  <a:pt x="98" y="115"/>
                  <a:pt x="99" y="113"/>
                  <a:pt x="99" y="111"/>
                </a:cubicBezTo>
                <a:cubicBezTo>
                  <a:pt x="100" y="107"/>
                  <a:pt x="99" y="103"/>
                  <a:pt x="100" y="99"/>
                </a:cubicBezTo>
                <a:cubicBezTo>
                  <a:pt x="100" y="95"/>
                  <a:pt x="102" y="92"/>
                  <a:pt x="105" y="90"/>
                </a:cubicBezTo>
                <a:cubicBezTo>
                  <a:pt x="115" y="83"/>
                  <a:pt x="121" y="73"/>
                  <a:pt x="127" y="63"/>
                </a:cubicBezTo>
                <a:cubicBezTo>
                  <a:pt x="130" y="56"/>
                  <a:pt x="129" y="52"/>
                  <a:pt x="123" y="46"/>
                </a:cubicBezTo>
                <a:cubicBezTo>
                  <a:pt x="119" y="42"/>
                  <a:pt x="116" y="38"/>
                  <a:pt x="113" y="3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 name="Freeform 222">
            <a:extLst>
              <a:ext uri="{FF2B5EF4-FFF2-40B4-BE49-F238E27FC236}">
                <a16:creationId xmlns:a16="http://schemas.microsoft.com/office/drawing/2014/main" id="{EE5AA8C3-2C0C-5020-B5E7-18E01891722F}"/>
              </a:ext>
            </a:extLst>
          </p:cNvPr>
          <p:cNvSpPr>
            <a:spLocks/>
          </p:cNvSpPr>
          <p:nvPr/>
        </p:nvSpPr>
        <p:spPr bwMode="auto">
          <a:xfrm>
            <a:off x="23012026" y="8418515"/>
            <a:ext cx="588964" cy="376238"/>
          </a:xfrm>
          <a:custGeom>
            <a:avLst/>
            <a:gdLst>
              <a:gd name="T0" fmla="*/ 188 w 188"/>
              <a:gd name="T1" fmla="*/ 48 h 120"/>
              <a:gd name="T2" fmla="*/ 175 w 188"/>
              <a:gd name="T3" fmla="*/ 37 h 120"/>
              <a:gd name="T4" fmla="*/ 176 w 188"/>
              <a:gd name="T5" fmla="*/ 28 h 120"/>
              <a:gd name="T6" fmla="*/ 159 w 188"/>
              <a:gd name="T7" fmla="*/ 9 h 120"/>
              <a:gd name="T8" fmla="*/ 161 w 188"/>
              <a:gd name="T9" fmla="*/ 0 h 120"/>
              <a:gd name="T10" fmla="*/ 96 w 188"/>
              <a:gd name="T11" fmla="*/ 20 h 120"/>
              <a:gd name="T12" fmla="*/ 65 w 188"/>
              <a:gd name="T13" fmla="*/ 62 h 120"/>
              <a:gd name="T14" fmla="*/ 64 w 188"/>
              <a:gd name="T15" fmla="*/ 47 h 120"/>
              <a:gd name="T16" fmla="*/ 34 w 188"/>
              <a:gd name="T17" fmla="*/ 33 h 120"/>
              <a:gd name="T18" fmla="*/ 23 w 188"/>
              <a:gd name="T19" fmla="*/ 33 h 120"/>
              <a:gd name="T20" fmla="*/ 18 w 188"/>
              <a:gd name="T21" fmla="*/ 29 h 120"/>
              <a:gd name="T22" fmla="*/ 14 w 188"/>
              <a:gd name="T23" fmla="*/ 31 h 120"/>
              <a:gd name="T24" fmla="*/ 11 w 188"/>
              <a:gd name="T25" fmla="*/ 38 h 120"/>
              <a:gd name="T26" fmla="*/ 14 w 188"/>
              <a:gd name="T27" fmla="*/ 44 h 120"/>
              <a:gd name="T28" fmla="*/ 9 w 188"/>
              <a:gd name="T29" fmla="*/ 48 h 120"/>
              <a:gd name="T30" fmla="*/ 8 w 188"/>
              <a:gd name="T31" fmla="*/ 51 h 120"/>
              <a:gd name="T32" fmla="*/ 0 w 188"/>
              <a:gd name="T33" fmla="*/ 50 h 120"/>
              <a:gd name="T34" fmla="*/ 2 w 188"/>
              <a:gd name="T35" fmla="*/ 65 h 120"/>
              <a:gd name="T36" fmla="*/ 2 w 188"/>
              <a:gd name="T37" fmla="*/ 74 h 120"/>
              <a:gd name="T38" fmla="*/ 12 w 188"/>
              <a:gd name="T39" fmla="*/ 103 h 120"/>
              <a:gd name="T40" fmla="*/ 16 w 188"/>
              <a:gd name="T41" fmla="*/ 115 h 120"/>
              <a:gd name="T42" fmla="*/ 25 w 188"/>
              <a:gd name="T43" fmla="*/ 120 h 120"/>
              <a:gd name="T44" fmla="*/ 35 w 188"/>
              <a:gd name="T45" fmla="*/ 119 h 120"/>
              <a:gd name="T46" fmla="*/ 48 w 188"/>
              <a:gd name="T47" fmla="*/ 113 h 120"/>
              <a:gd name="T48" fmla="*/ 65 w 188"/>
              <a:gd name="T49" fmla="*/ 107 h 120"/>
              <a:gd name="T50" fmla="*/ 87 w 188"/>
              <a:gd name="T51" fmla="*/ 101 h 120"/>
              <a:gd name="T52" fmla="*/ 100 w 188"/>
              <a:gd name="T53" fmla="*/ 97 h 120"/>
              <a:gd name="T54" fmla="*/ 111 w 188"/>
              <a:gd name="T55" fmla="*/ 91 h 120"/>
              <a:gd name="T56" fmla="*/ 123 w 188"/>
              <a:gd name="T57" fmla="*/ 84 h 120"/>
              <a:gd name="T58" fmla="*/ 145 w 188"/>
              <a:gd name="T59" fmla="*/ 77 h 120"/>
              <a:gd name="T60" fmla="*/ 162 w 188"/>
              <a:gd name="T61" fmla="*/ 69 h 120"/>
              <a:gd name="T62" fmla="*/ 167 w 188"/>
              <a:gd name="T63" fmla="*/ 63 h 120"/>
              <a:gd name="T64" fmla="*/ 180 w 188"/>
              <a:gd name="T65" fmla="*/ 50 h 120"/>
              <a:gd name="T66" fmla="*/ 188 w 188"/>
              <a:gd name="T67" fmla="*/ 48 h 120"/>
              <a:gd name="T68" fmla="*/ 188 w 188"/>
              <a:gd name="T69"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8" h="120">
                <a:moveTo>
                  <a:pt x="188" y="48"/>
                </a:moveTo>
                <a:cubicBezTo>
                  <a:pt x="175" y="37"/>
                  <a:pt x="175" y="37"/>
                  <a:pt x="175" y="37"/>
                </a:cubicBezTo>
                <a:cubicBezTo>
                  <a:pt x="176" y="28"/>
                  <a:pt x="176" y="28"/>
                  <a:pt x="176" y="28"/>
                </a:cubicBezTo>
                <a:cubicBezTo>
                  <a:pt x="159" y="9"/>
                  <a:pt x="159" y="9"/>
                  <a:pt x="159" y="9"/>
                </a:cubicBezTo>
                <a:cubicBezTo>
                  <a:pt x="161" y="0"/>
                  <a:pt x="161" y="0"/>
                  <a:pt x="161" y="0"/>
                </a:cubicBezTo>
                <a:cubicBezTo>
                  <a:pt x="96" y="20"/>
                  <a:pt x="96" y="20"/>
                  <a:pt x="96" y="20"/>
                </a:cubicBezTo>
                <a:cubicBezTo>
                  <a:pt x="65" y="62"/>
                  <a:pt x="65" y="62"/>
                  <a:pt x="65" y="62"/>
                </a:cubicBezTo>
                <a:cubicBezTo>
                  <a:pt x="64" y="47"/>
                  <a:pt x="64" y="47"/>
                  <a:pt x="64" y="47"/>
                </a:cubicBezTo>
                <a:cubicBezTo>
                  <a:pt x="34" y="33"/>
                  <a:pt x="34" y="33"/>
                  <a:pt x="34" y="33"/>
                </a:cubicBezTo>
                <a:cubicBezTo>
                  <a:pt x="23" y="33"/>
                  <a:pt x="23" y="33"/>
                  <a:pt x="23" y="33"/>
                </a:cubicBezTo>
                <a:cubicBezTo>
                  <a:pt x="18" y="29"/>
                  <a:pt x="18" y="29"/>
                  <a:pt x="18" y="29"/>
                </a:cubicBezTo>
                <a:cubicBezTo>
                  <a:pt x="14" y="31"/>
                  <a:pt x="14" y="31"/>
                  <a:pt x="14" y="31"/>
                </a:cubicBezTo>
                <a:cubicBezTo>
                  <a:pt x="11" y="38"/>
                  <a:pt x="11" y="38"/>
                  <a:pt x="11" y="38"/>
                </a:cubicBezTo>
                <a:cubicBezTo>
                  <a:pt x="14" y="44"/>
                  <a:pt x="14" y="44"/>
                  <a:pt x="14" y="44"/>
                </a:cubicBezTo>
                <a:cubicBezTo>
                  <a:pt x="9" y="48"/>
                  <a:pt x="9" y="48"/>
                  <a:pt x="9" y="48"/>
                </a:cubicBezTo>
                <a:cubicBezTo>
                  <a:pt x="8" y="51"/>
                  <a:pt x="8" y="51"/>
                  <a:pt x="8" y="51"/>
                </a:cubicBezTo>
                <a:cubicBezTo>
                  <a:pt x="0" y="50"/>
                  <a:pt x="0" y="50"/>
                  <a:pt x="0" y="50"/>
                </a:cubicBezTo>
                <a:cubicBezTo>
                  <a:pt x="2" y="55"/>
                  <a:pt x="3" y="60"/>
                  <a:pt x="2" y="65"/>
                </a:cubicBezTo>
                <a:cubicBezTo>
                  <a:pt x="1" y="68"/>
                  <a:pt x="1" y="71"/>
                  <a:pt x="2" y="74"/>
                </a:cubicBezTo>
                <a:cubicBezTo>
                  <a:pt x="7" y="83"/>
                  <a:pt x="8" y="93"/>
                  <a:pt x="12" y="103"/>
                </a:cubicBezTo>
                <a:cubicBezTo>
                  <a:pt x="13" y="107"/>
                  <a:pt x="14" y="111"/>
                  <a:pt x="16" y="115"/>
                </a:cubicBezTo>
                <a:cubicBezTo>
                  <a:pt x="18" y="118"/>
                  <a:pt x="21" y="119"/>
                  <a:pt x="25" y="120"/>
                </a:cubicBezTo>
                <a:cubicBezTo>
                  <a:pt x="28" y="120"/>
                  <a:pt x="32" y="119"/>
                  <a:pt x="35" y="119"/>
                </a:cubicBezTo>
                <a:cubicBezTo>
                  <a:pt x="40" y="118"/>
                  <a:pt x="45" y="117"/>
                  <a:pt x="48" y="113"/>
                </a:cubicBezTo>
                <a:cubicBezTo>
                  <a:pt x="53" y="107"/>
                  <a:pt x="58" y="106"/>
                  <a:pt x="65" y="107"/>
                </a:cubicBezTo>
                <a:cubicBezTo>
                  <a:pt x="73" y="108"/>
                  <a:pt x="80" y="106"/>
                  <a:pt x="87" y="101"/>
                </a:cubicBezTo>
                <a:cubicBezTo>
                  <a:pt x="91" y="99"/>
                  <a:pt x="95" y="97"/>
                  <a:pt x="100" y="97"/>
                </a:cubicBezTo>
                <a:cubicBezTo>
                  <a:pt x="104" y="96"/>
                  <a:pt x="108" y="94"/>
                  <a:pt x="111" y="91"/>
                </a:cubicBezTo>
                <a:cubicBezTo>
                  <a:pt x="114" y="87"/>
                  <a:pt x="119" y="85"/>
                  <a:pt x="123" y="84"/>
                </a:cubicBezTo>
                <a:cubicBezTo>
                  <a:pt x="131" y="81"/>
                  <a:pt x="138" y="79"/>
                  <a:pt x="145" y="77"/>
                </a:cubicBezTo>
                <a:cubicBezTo>
                  <a:pt x="151" y="75"/>
                  <a:pt x="156" y="72"/>
                  <a:pt x="162" y="69"/>
                </a:cubicBezTo>
                <a:cubicBezTo>
                  <a:pt x="165" y="68"/>
                  <a:pt x="167" y="66"/>
                  <a:pt x="167" y="63"/>
                </a:cubicBezTo>
                <a:cubicBezTo>
                  <a:pt x="169" y="56"/>
                  <a:pt x="173" y="52"/>
                  <a:pt x="180" y="50"/>
                </a:cubicBezTo>
                <a:cubicBezTo>
                  <a:pt x="182" y="49"/>
                  <a:pt x="185" y="49"/>
                  <a:pt x="188" y="48"/>
                </a:cubicBezTo>
                <a:cubicBezTo>
                  <a:pt x="188" y="48"/>
                  <a:pt x="188" y="48"/>
                  <a:pt x="188" y="4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223">
            <a:extLst>
              <a:ext uri="{FF2B5EF4-FFF2-40B4-BE49-F238E27FC236}">
                <a16:creationId xmlns:a16="http://schemas.microsoft.com/office/drawing/2014/main" id="{B88F158B-5BB7-7A8A-F5A4-7AF316FE5542}"/>
              </a:ext>
            </a:extLst>
          </p:cNvPr>
          <p:cNvSpPr>
            <a:spLocks/>
          </p:cNvSpPr>
          <p:nvPr/>
        </p:nvSpPr>
        <p:spPr bwMode="auto">
          <a:xfrm>
            <a:off x="23620038" y="8556627"/>
            <a:ext cx="38100" cy="6350"/>
          </a:xfrm>
          <a:custGeom>
            <a:avLst/>
            <a:gdLst>
              <a:gd name="T0" fmla="*/ 12 w 12"/>
              <a:gd name="T1" fmla="*/ 0 h 2"/>
              <a:gd name="T2" fmla="*/ 0 w 12"/>
              <a:gd name="T3" fmla="*/ 2 h 2"/>
              <a:gd name="T4" fmla="*/ 12 w 12"/>
              <a:gd name="T5" fmla="*/ 0 h 2"/>
            </a:gdLst>
            <a:ahLst/>
            <a:cxnLst>
              <a:cxn ang="0">
                <a:pos x="T0" y="T1"/>
              </a:cxn>
              <a:cxn ang="0">
                <a:pos x="T2" y="T3"/>
              </a:cxn>
              <a:cxn ang="0">
                <a:pos x="T4" y="T5"/>
              </a:cxn>
            </a:cxnLst>
            <a:rect l="0" t="0" r="r" b="b"/>
            <a:pathLst>
              <a:path w="12" h="2">
                <a:moveTo>
                  <a:pt x="12" y="0"/>
                </a:moveTo>
                <a:cubicBezTo>
                  <a:pt x="8" y="0"/>
                  <a:pt x="4" y="1"/>
                  <a:pt x="0" y="2"/>
                </a:cubicBezTo>
                <a:cubicBezTo>
                  <a:pt x="4" y="1"/>
                  <a:pt x="8" y="0"/>
                  <a:pt x="1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 name="Freeform 224">
            <a:extLst>
              <a:ext uri="{FF2B5EF4-FFF2-40B4-BE49-F238E27FC236}">
                <a16:creationId xmlns:a16="http://schemas.microsoft.com/office/drawing/2014/main" id="{231EE61E-4E00-2F38-117F-E1228ED96F74}"/>
              </a:ext>
            </a:extLst>
          </p:cNvPr>
          <p:cNvSpPr>
            <a:spLocks/>
          </p:cNvSpPr>
          <p:nvPr/>
        </p:nvSpPr>
        <p:spPr bwMode="auto">
          <a:xfrm>
            <a:off x="23462877" y="8023226"/>
            <a:ext cx="260350" cy="206376"/>
          </a:xfrm>
          <a:custGeom>
            <a:avLst/>
            <a:gdLst>
              <a:gd name="T0" fmla="*/ 65 w 83"/>
              <a:gd name="T1" fmla="*/ 60 h 66"/>
              <a:gd name="T2" fmla="*/ 79 w 83"/>
              <a:gd name="T3" fmla="*/ 16 h 66"/>
              <a:gd name="T4" fmla="*/ 83 w 83"/>
              <a:gd name="T5" fmla="*/ 16 h 66"/>
              <a:gd name="T6" fmla="*/ 83 w 83"/>
              <a:gd name="T7" fmla="*/ 17 h 66"/>
              <a:gd name="T8" fmla="*/ 82 w 83"/>
              <a:gd name="T9" fmla="*/ 7 h 66"/>
              <a:gd name="T10" fmla="*/ 78 w 83"/>
              <a:gd name="T11" fmla="*/ 7 h 66"/>
              <a:gd name="T12" fmla="*/ 77 w 83"/>
              <a:gd name="T13" fmla="*/ 1 h 66"/>
              <a:gd name="T14" fmla="*/ 74 w 83"/>
              <a:gd name="T15" fmla="*/ 0 h 66"/>
              <a:gd name="T16" fmla="*/ 52 w 83"/>
              <a:gd name="T17" fmla="*/ 25 h 66"/>
              <a:gd name="T18" fmla="*/ 32 w 83"/>
              <a:gd name="T19" fmla="*/ 36 h 66"/>
              <a:gd name="T20" fmla="*/ 12 w 83"/>
              <a:gd name="T21" fmla="*/ 38 h 66"/>
              <a:gd name="T22" fmla="*/ 4 w 83"/>
              <a:gd name="T23" fmla="*/ 36 h 66"/>
              <a:gd name="T24" fmla="*/ 1 w 83"/>
              <a:gd name="T25" fmla="*/ 32 h 66"/>
              <a:gd name="T26" fmla="*/ 0 w 83"/>
              <a:gd name="T27" fmla="*/ 40 h 66"/>
              <a:gd name="T28" fmla="*/ 4 w 83"/>
              <a:gd name="T29" fmla="*/ 45 h 66"/>
              <a:gd name="T30" fmla="*/ 8 w 83"/>
              <a:gd name="T31" fmla="*/ 58 h 66"/>
              <a:gd name="T32" fmla="*/ 59 w 83"/>
              <a:gd name="T33" fmla="*/ 66 h 66"/>
              <a:gd name="T34" fmla="*/ 65 w 83"/>
              <a:gd name="T35"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66">
                <a:moveTo>
                  <a:pt x="65" y="60"/>
                </a:moveTo>
                <a:cubicBezTo>
                  <a:pt x="79" y="16"/>
                  <a:pt x="79" y="16"/>
                  <a:pt x="79" y="16"/>
                </a:cubicBezTo>
                <a:cubicBezTo>
                  <a:pt x="83" y="16"/>
                  <a:pt x="83" y="16"/>
                  <a:pt x="83" y="16"/>
                </a:cubicBezTo>
                <a:cubicBezTo>
                  <a:pt x="83" y="16"/>
                  <a:pt x="83" y="17"/>
                  <a:pt x="83" y="17"/>
                </a:cubicBezTo>
                <a:cubicBezTo>
                  <a:pt x="83" y="14"/>
                  <a:pt x="82" y="11"/>
                  <a:pt x="82" y="7"/>
                </a:cubicBezTo>
                <a:cubicBezTo>
                  <a:pt x="78" y="7"/>
                  <a:pt x="78" y="7"/>
                  <a:pt x="78" y="7"/>
                </a:cubicBezTo>
                <a:cubicBezTo>
                  <a:pt x="77" y="1"/>
                  <a:pt x="77" y="1"/>
                  <a:pt x="77" y="1"/>
                </a:cubicBezTo>
                <a:cubicBezTo>
                  <a:pt x="74" y="0"/>
                  <a:pt x="74" y="0"/>
                  <a:pt x="74" y="0"/>
                </a:cubicBezTo>
                <a:cubicBezTo>
                  <a:pt x="66" y="8"/>
                  <a:pt x="58" y="16"/>
                  <a:pt x="52" y="25"/>
                </a:cubicBezTo>
                <a:cubicBezTo>
                  <a:pt x="47" y="33"/>
                  <a:pt x="41" y="36"/>
                  <a:pt x="32" y="36"/>
                </a:cubicBezTo>
                <a:cubicBezTo>
                  <a:pt x="25" y="35"/>
                  <a:pt x="18" y="36"/>
                  <a:pt x="12" y="38"/>
                </a:cubicBezTo>
                <a:cubicBezTo>
                  <a:pt x="9" y="40"/>
                  <a:pt x="6" y="38"/>
                  <a:pt x="4" y="36"/>
                </a:cubicBezTo>
                <a:cubicBezTo>
                  <a:pt x="3" y="35"/>
                  <a:pt x="2" y="33"/>
                  <a:pt x="1" y="32"/>
                </a:cubicBezTo>
                <a:cubicBezTo>
                  <a:pt x="0" y="40"/>
                  <a:pt x="0" y="40"/>
                  <a:pt x="0" y="40"/>
                </a:cubicBezTo>
                <a:cubicBezTo>
                  <a:pt x="4" y="45"/>
                  <a:pt x="4" y="45"/>
                  <a:pt x="4" y="45"/>
                </a:cubicBezTo>
                <a:cubicBezTo>
                  <a:pt x="8" y="58"/>
                  <a:pt x="8" y="58"/>
                  <a:pt x="8" y="58"/>
                </a:cubicBezTo>
                <a:cubicBezTo>
                  <a:pt x="59" y="66"/>
                  <a:pt x="59" y="66"/>
                  <a:pt x="59" y="66"/>
                </a:cubicBezTo>
                <a:lnTo>
                  <a:pt x="65" y="6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 name="Freeform 225">
            <a:extLst>
              <a:ext uri="{FF2B5EF4-FFF2-40B4-BE49-F238E27FC236}">
                <a16:creationId xmlns:a16="http://schemas.microsoft.com/office/drawing/2014/main" id="{09AF1F31-F980-2534-4CB9-478A281AAD37}"/>
              </a:ext>
            </a:extLst>
          </p:cNvPr>
          <p:cNvSpPr>
            <a:spLocks/>
          </p:cNvSpPr>
          <p:nvPr/>
        </p:nvSpPr>
        <p:spPr bwMode="auto">
          <a:xfrm>
            <a:off x="23723226" y="8077200"/>
            <a:ext cx="3176" cy="17464"/>
          </a:xfrm>
          <a:custGeom>
            <a:avLst/>
            <a:gdLst>
              <a:gd name="T0" fmla="*/ 0 w 1"/>
              <a:gd name="T1" fmla="*/ 0 h 6"/>
              <a:gd name="T2" fmla="*/ 1 w 1"/>
              <a:gd name="T3" fmla="*/ 6 h 6"/>
              <a:gd name="T4" fmla="*/ 0 w 1"/>
              <a:gd name="T5" fmla="*/ 0 h 6"/>
            </a:gdLst>
            <a:ahLst/>
            <a:cxnLst>
              <a:cxn ang="0">
                <a:pos x="T0" y="T1"/>
              </a:cxn>
              <a:cxn ang="0">
                <a:pos x="T2" y="T3"/>
              </a:cxn>
              <a:cxn ang="0">
                <a:pos x="T4" y="T5"/>
              </a:cxn>
            </a:cxnLst>
            <a:rect l="0" t="0" r="r" b="b"/>
            <a:pathLst>
              <a:path w="1" h="6">
                <a:moveTo>
                  <a:pt x="0" y="0"/>
                </a:moveTo>
                <a:cubicBezTo>
                  <a:pt x="0" y="2"/>
                  <a:pt x="1" y="4"/>
                  <a:pt x="1" y="6"/>
                </a:cubicBezTo>
                <a:cubicBezTo>
                  <a:pt x="1"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 name="Freeform 226">
            <a:extLst>
              <a:ext uri="{FF2B5EF4-FFF2-40B4-BE49-F238E27FC236}">
                <a16:creationId xmlns:a16="http://schemas.microsoft.com/office/drawing/2014/main" id="{69EDB02B-2F4F-E6AD-295A-508DF9027584}"/>
              </a:ext>
            </a:extLst>
          </p:cNvPr>
          <p:cNvSpPr>
            <a:spLocks/>
          </p:cNvSpPr>
          <p:nvPr/>
        </p:nvSpPr>
        <p:spPr bwMode="auto">
          <a:xfrm>
            <a:off x="23726401" y="8094664"/>
            <a:ext cx="9526" cy="15876"/>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2" y="3"/>
                  <a:pt x="1"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0" name="Freeform 227">
            <a:extLst>
              <a:ext uri="{FF2B5EF4-FFF2-40B4-BE49-F238E27FC236}">
                <a16:creationId xmlns:a16="http://schemas.microsoft.com/office/drawing/2014/main" id="{08190974-3456-EAEF-1268-441132518956}"/>
              </a:ext>
            </a:extLst>
          </p:cNvPr>
          <p:cNvSpPr>
            <a:spLocks/>
          </p:cNvSpPr>
          <p:nvPr/>
        </p:nvSpPr>
        <p:spPr bwMode="auto">
          <a:xfrm>
            <a:off x="23693062" y="8013701"/>
            <a:ext cx="26988" cy="31750"/>
          </a:xfrm>
          <a:custGeom>
            <a:avLst/>
            <a:gdLst>
              <a:gd name="T0" fmla="*/ 1 w 9"/>
              <a:gd name="T1" fmla="*/ 3 h 10"/>
              <a:gd name="T2" fmla="*/ 4 w 9"/>
              <a:gd name="T3" fmla="*/ 4 h 10"/>
              <a:gd name="T4" fmla="*/ 5 w 9"/>
              <a:gd name="T5" fmla="*/ 10 h 10"/>
              <a:gd name="T6" fmla="*/ 9 w 9"/>
              <a:gd name="T7" fmla="*/ 10 h 10"/>
              <a:gd name="T8" fmla="*/ 7 w 9"/>
              <a:gd name="T9" fmla="*/ 2 h 10"/>
              <a:gd name="T10" fmla="*/ 6 w 9"/>
              <a:gd name="T11" fmla="*/ 0 h 10"/>
              <a:gd name="T12" fmla="*/ 3 w 9"/>
              <a:gd name="T13" fmla="*/ 1 h 10"/>
              <a:gd name="T14" fmla="*/ 0 w 9"/>
              <a:gd name="T15" fmla="*/ 4 h 10"/>
              <a:gd name="T16" fmla="*/ 1 w 9"/>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1" y="3"/>
                </a:moveTo>
                <a:cubicBezTo>
                  <a:pt x="4" y="4"/>
                  <a:pt x="4" y="4"/>
                  <a:pt x="4" y="4"/>
                </a:cubicBezTo>
                <a:cubicBezTo>
                  <a:pt x="5" y="10"/>
                  <a:pt x="5" y="10"/>
                  <a:pt x="5" y="10"/>
                </a:cubicBezTo>
                <a:cubicBezTo>
                  <a:pt x="9" y="10"/>
                  <a:pt x="9" y="10"/>
                  <a:pt x="9" y="10"/>
                </a:cubicBezTo>
                <a:cubicBezTo>
                  <a:pt x="8" y="8"/>
                  <a:pt x="8" y="5"/>
                  <a:pt x="7" y="2"/>
                </a:cubicBezTo>
                <a:cubicBezTo>
                  <a:pt x="7" y="1"/>
                  <a:pt x="7" y="0"/>
                  <a:pt x="6" y="0"/>
                </a:cubicBezTo>
                <a:cubicBezTo>
                  <a:pt x="5" y="1"/>
                  <a:pt x="3" y="0"/>
                  <a:pt x="3" y="1"/>
                </a:cubicBezTo>
                <a:cubicBezTo>
                  <a:pt x="2" y="2"/>
                  <a:pt x="1" y="3"/>
                  <a:pt x="0" y="4"/>
                </a:cubicBezTo>
                <a:cubicBezTo>
                  <a:pt x="0" y="3"/>
                  <a:pt x="1" y="3"/>
                  <a:pt x="1"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228">
            <a:extLst>
              <a:ext uri="{FF2B5EF4-FFF2-40B4-BE49-F238E27FC236}">
                <a16:creationId xmlns:a16="http://schemas.microsoft.com/office/drawing/2014/main" id="{BB7607ED-0637-8231-E709-30431A1BE361}"/>
              </a:ext>
            </a:extLst>
          </p:cNvPr>
          <p:cNvSpPr>
            <a:spLocks/>
          </p:cNvSpPr>
          <p:nvPr/>
        </p:nvSpPr>
        <p:spPr bwMode="auto">
          <a:xfrm>
            <a:off x="23410489" y="8023227"/>
            <a:ext cx="49214" cy="87314"/>
          </a:xfrm>
          <a:custGeom>
            <a:avLst/>
            <a:gdLst>
              <a:gd name="T0" fmla="*/ 16 w 16"/>
              <a:gd name="T1" fmla="*/ 27 h 28"/>
              <a:gd name="T2" fmla="*/ 14 w 16"/>
              <a:gd name="T3" fmla="*/ 6 h 28"/>
              <a:gd name="T4" fmla="*/ 13 w 16"/>
              <a:gd name="T5" fmla="*/ 2 h 28"/>
              <a:gd name="T6" fmla="*/ 9 w 16"/>
              <a:gd name="T7" fmla="*/ 0 h 28"/>
              <a:gd name="T8" fmla="*/ 6 w 16"/>
              <a:gd name="T9" fmla="*/ 2 h 28"/>
              <a:gd name="T10" fmla="*/ 2 w 16"/>
              <a:gd name="T11" fmla="*/ 9 h 28"/>
              <a:gd name="T12" fmla="*/ 0 w 16"/>
              <a:gd name="T13" fmla="*/ 11 h 28"/>
              <a:gd name="T14" fmla="*/ 5 w 16"/>
              <a:gd name="T15" fmla="*/ 25 h 28"/>
              <a:gd name="T16" fmla="*/ 11 w 16"/>
              <a:gd name="T17" fmla="*/ 27 h 28"/>
              <a:gd name="T18" fmla="*/ 16 w 16"/>
              <a:gd name="T19" fmla="*/ 28 h 28"/>
              <a:gd name="T20" fmla="*/ 16 w 16"/>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16" y="27"/>
                </a:moveTo>
                <a:cubicBezTo>
                  <a:pt x="16" y="20"/>
                  <a:pt x="15" y="13"/>
                  <a:pt x="14" y="6"/>
                </a:cubicBezTo>
                <a:cubicBezTo>
                  <a:pt x="14" y="5"/>
                  <a:pt x="14" y="4"/>
                  <a:pt x="13" y="2"/>
                </a:cubicBezTo>
                <a:cubicBezTo>
                  <a:pt x="12" y="1"/>
                  <a:pt x="11" y="0"/>
                  <a:pt x="9" y="0"/>
                </a:cubicBezTo>
                <a:cubicBezTo>
                  <a:pt x="8" y="0"/>
                  <a:pt x="7" y="1"/>
                  <a:pt x="6" y="2"/>
                </a:cubicBezTo>
                <a:cubicBezTo>
                  <a:pt x="4" y="4"/>
                  <a:pt x="3" y="7"/>
                  <a:pt x="2" y="9"/>
                </a:cubicBezTo>
                <a:cubicBezTo>
                  <a:pt x="2" y="10"/>
                  <a:pt x="1" y="11"/>
                  <a:pt x="0" y="11"/>
                </a:cubicBezTo>
                <a:cubicBezTo>
                  <a:pt x="5" y="25"/>
                  <a:pt x="5" y="25"/>
                  <a:pt x="5" y="25"/>
                </a:cubicBezTo>
                <a:cubicBezTo>
                  <a:pt x="11" y="27"/>
                  <a:pt x="11" y="27"/>
                  <a:pt x="11" y="27"/>
                </a:cubicBezTo>
                <a:cubicBezTo>
                  <a:pt x="16" y="28"/>
                  <a:pt x="16" y="28"/>
                  <a:pt x="16" y="28"/>
                </a:cubicBezTo>
                <a:cubicBezTo>
                  <a:pt x="16" y="27"/>
                  <a:pt x="16" y="27"/>
                  <a:pt x="16" y="27"/>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 name="Freeform 229">
            <a:extLst>
              <a:ext uri="{FF2B5EF4-FFF2-40B4-BE49-F238E27FC236}">
                <a16:creationId xmlns:a16="http://schemas.microsoft.com/office/drawing/2014/main" id="{85567A65-841C-AB79-C3D9-2BFF1B2C87D6}"/>
              </a:ext>
            </a:extLst>
          </p:cNvPr>
          <p:cNvSpPr>
            <a:spLocks/>
          </p:cNvSpPr>
          <p:nvPr/>
        </p:nvSpPr>
        <p:spPr bwMode="auto">
          <a:xfrm>
            <a:off x="22550062" y="7669214"/>
            <a:ext cx="1130300" cy="944564"/>
          </a:xfrm>
          <a:custGeom>
            <a:avLst/>
            <a:gdLst>
              <a:gd name="T0" fmla="*/ 356 w 360"/>
              <a:gd name="T1" fmla="*/ 174 h 301"/>
              <a:gd name="T2" fmla="*/ 350 w 360"/>
              <a:gd name="T3" fmla="*/ 179 h 301"/>
              <a:gd name="T4" fmla="*/ 299 w 360"/>
              <a:gd name="T5" fmla="*/ 171 h 301"/>
              <a:gd name="T6" fmla="*/ 296 w 360"/>
              <a:gd name="T7" fmla="*/ 158 h 301"/>
              <a:gd name="T8" fmla="*/ 291 w 360"/>
              <a:gd name="T9" fmla="*/ 153 h 301"/>
              <a:gd name="T10" fmla="*/ 292 w 360"/>
              <a:gd name="T11" fmla="*/ 144 h 301"/>
              <a:gd name="T12" fmla="*/ 290 w 360"/>
              <a:gd name="T13" fmla="*/ 141 h 301"/>
              <a:gd name="T14" fmla="*/ 285 w 360"/>
              <a:gd name="T15" fmla="*/ 140 h 301"/>
              <a:gd name="T16" fmla="*/ 279 w 360"/>
              <a:gd name="T17" fmla="*/ 138 h 301"/>
              <a:gd name="T18" fmla="*/ 274 w 360"/>
              <a:gd name="T19" fmla="*/ 124 h 301"/>
              <a:gd name="T20" fmla="*/ 270 w 360"/>
              <a:gd name="T21" fmla="*/ 122 h 301"/>
              <a:gd name="T22" fmla="*/ 265 w 360"/>
              <a:gd name="T23" fmla="*/ 111 h 301"/>
              <a:gd name="T24" fmla="*/ 255 w 360"/>
              <a:gd name="T25" fmla="*/ 93 h 301"/>
              <a:gd name="T26" fmla="*/ 245 w 360"/>
              <a:gd name="T27" fmla="*/ 82 h 301"/>
              <a:gd name="T28" fmla="*/ 240 w 360"/>
              <a:gd name="T29" fmla="*/ 78 h 301"/>
              <a:gd name="T30" fmla="*/ 232 w 360"/>
              <a:gd name="T31" fmla="*/ 63 h 301"/>
              <a:gd name="T32" fmla="*/ 219 w 360"/>
              <a:gd name="T33" fmla="*/ 69 h 301"/>
              <a:gd name="T34" fmla="*/ 220 w 360"/>
              <a:gd name="T35" fmla="*/ 64 h 301"/>
              <a:gd name="T36" fmla="*/ 204 w 360"/>
              <a:gd name="T37" fmla="*/ 57 h 301"/>
              <a:gd name="T38" fmla="*/ 170 w 360"/>
              <a:gd name="T39" fmla="*/ 58 h 301"/>
              <a:gd name="T40" fmla="*/ 88 w 360"/>
              <a:gd name="T41" fmla="*/ 2 h 301"/>
              <a:gd name="T42" fmla="*/ 72 w 360"/>
              <a:gd name="T43" fmla="*/ 0 h 301"/>
              <a:gd name="T44" fmla="*/ 66 w 360"/>
              <a:gd name="T45" fmla="*/ 6 h 301"/>
              <a:gd name="T46" fmla="*/ 40 w 360"/>
              <a:gd name="T47" fmla="*/ 14 h 301"/>
              <a:gd name="T48" fmla="*/ 59 w 360"/>
              <a:gd name="T49" fmla="*/ 36 h 301"/>
              <a:gd name="T50" fmla="*/ 52 w 360"/>
              <a:gd name="T51" fmla="*/ 44 h 301"/>
              <a:gd name="T52" fmla="*/ 52 w 360"/>
              <a:gd name="T53" fmla="*/ 49 h 301"/>
              <a:gd name="T54" fmla="*/ 38 w 360"/>
              <a:gd name="T55" fmla="*/ 51 h 301"/>
              <a:gd name="T56" fmla="*/ 26 w 360"/>
              <a:gd name="T57" fmla="*/ 63 h 301"/>
              <a:gd name="T58" fmla="*/ 2 w 360"/>
              <a:gd name="T59" fmla="*/ 58 h 301"/>
              <a:gd name="T60" fmla="*/ 0 w 360"/>
              <a:gd name="T61" fmla="*/ 81 h 301"/>
              <a:gd name="T62" fmla="*/ 4 w 360"/>
              <a:gd name="T63" fmla="*/ 80 h 301"/>
              <a:gd name="T64" fmla="*/ 12 w 360"/>
              <a:gd name="T65" fmla="*/ 85 h 301"/>
              <a:gd name="T66" fmla="*/ 17 w 360"/>
              <a:gd name="T67" fmla="*/ 92 h 301"/>
              <a:gd name="T68" fmla="*/ 38 w 360"/>
              <a:gd name="T69" fmla="*/ 122 h 301"/>
              <a:gd name="T70" fmla="*/ 47 w 360"/>
              <a:gd name="T71" fmla="*/ 141 h 301"/>
              <a:gd name="T72" fmla="*/ 55 w 360"/>
              <a:gd name="T73" fmla="*/ 150 h 301"/>
              <a:gd name="T74" fmla="*/ 72 w 360"/>
              <a:gd name="T75" fmla="*/ 167 h 301"/>
              <a:gd name="T76" fmla="*/ 76 w 360"/>
              <a:gd name="T77" fmla="*/ 174 h 301"/>
              <a:gd name="T78" fmla="*/ 79 w 360"/>
              <a:gd name="T79" fmla="*/ 188 h 301"/>
              <a:gd name="T80" fmla="*/ 79 w 360"/>
              <a:gd name="T81" fmla="*/ 194 h 301"/>
              <a:gd name="T82" fmla="*/ 94 w 360"/>
              <a:gd name="T83" fmla="*/ 221 h 301"/>
              <a:gd name="T84" fmla="*/ 105 w 360"/>
              <a:gd name="T85" fmla="*/ 228 h 301"/>
              <a:gd name="T86" fmla="*/ 117 w 360"/>
              <a:gd name="T87" fmla="*/ 244 h 301"/>
              <a:gd name="T88" fmla="*/ 130 w 360"/>
              <a:gd name="T89" fmla="*/ 265 h 301"/>
              <a:gd name="T90" fmla="*/ 143 w 360"/>
              <a:gd name="T91" fmla="*/ 281 h 301"/>
              <a:gd name="T92" fmla="*/ 147 w 360"/>
              <a:gd name="T93" fmla="*/ 289 h 301"/>
              <a:gd name="T94" fmla="*/ 155 w 360"/>
              <a:gd name="T95" fmla="*/ 290 h 301"/>
              <a:gd name="T96" fmla="*/ 156 w 360"/>
              <a:gd name="T97" fmla="*/ 286 h 301"/>
              <a:gd name="T98" fmla="*/ 161 w 360"/>
              <a:gd name="T99" fmla="*/ 283 h 301"/>
              <a:gd name="T100" fmla="*/ 158 w 360"/>
              <a:gd name="T101" fmla="*/ 278 h 301"/>
              <a:gd name="T102" fmla="*/ 160 w 360"/>
              <a:gd name="T103" fmla="*/ 270 h 301"/>
              <a:gd name="T104" fmla="*/ 165 w 360"/>
              <a:gd name="T105" fmla="*/ 268 h 301"/>
              <a:gd name="T106" fmla="*/ 170 w 360"/>
              <a:gd name="T107" fmla="*/ 272 h 301"/>
              <a:gd name="T108" fmla="*/ 181 w 360"/>
              <a:gd name="T109" fmla="*/ 272 h 301"/>
              <a:gd name="T110" fmla="*/ 211 w 360"/>
              <a:gd name="T111" fmla="*/ 286 h 301"/>
              <a:gd name="T112" fmla="*/ 212 w 360"/>
              <a:gd name="T113" fmla="*/ 301 h 301"/>
              <a:gd name="T114" fmla="*/ 243 w 360"/>
              <a:gd name="T115" fmla="*/ 259 h 301"/>
              <a:gd name="T116" fmla="*/ 308 w 360"/>
              <a:gd name="T117" fmla="*/ 240 h 301"/>
              <a:gd name="T118" fmla="*/ 357 w 360"/>
              <a:gd name="T119" fmla="*/ 224 h 301"/>
              <a:gd name="T120" fmla="*/ 360 w 360"/>
              <a:gd name="T121" fmla="*/ 186 h 301"/>
              <a:gd name="T122" fmla="*/ 356 w 360"/>
              <a:gd name="T123" fmla="*/ 17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 h="301">
                <a:moveTo>
                  <a:pt x="356" y="174"/>
                </a:moveTo>
                <a:cubicBezTo>
                  <a:pt x="350" y="179"/>
                  <a:pt x="350" y="179"/>
                  <a:pt x="350" y="179"/>
                </a:cubicBezTo>
                <a:cubicBezTo>
                  <a:pt x="299" y="171"/>
                  <a:pt x="299" y="171"/>
                  <a:pt x="299" y="171"/>
                </a:cubicBezTo>
                <a:cubicBezTo>
                  <a:pt x="296" y="158"/>
                  <a:pt x="296" y="158"/>
                  <a:pt x="296" y="158"/>
                </a:cubicBezTo>
                <a:cubicBezTo>
                  <a:pt x="291" y="153"/>
                  <a:pt x="291" y="153"/>
                  <a:pt x="291" y="153"/>
                </a:cubicBezTo>
                <a:cubicBezTo>
                  <a:pt x="292" y="144"/>
                  <a:pt x="292" y="144"/>
                  <a:pt x="292" y="144"/>
                </a:cubicBezTo>
                <a:cubicBezTo>
                  <a:pt x="291" y="143"/>
                  <a:pt x="291" y="142"/>
                  <a:pt x="290" y="141"/>
                </a:cubicBezTo>
                <a:cubicBezTo>
                  <a:pt x="285" y="140"/>
                  <a:pt x="285" y="140"/>
                  <a:pt x="285" y="140"/>
                </a:cubicBezTo>
                <a:cubicBezTo>
                  <a:pt x="279" y="138"/>
                  <a:pt x="279" y="138"/>
                  <a:pt x="279" y="138"/>
                </a:cubicBezTo>
                <a:cubicBezTo>
                  <a:pt x="274" y="124"/>
                  <a:pt x="274" y="124"/>
                  <a:pt x="274" y="124"/>
                </a:cubicBezTo>
                <a:cubicBezTo>
                  <a:pt x="273" y="125"/>
                  <a:pt x="272" y="124"/>
                  <a:pt x="270" y="122"/>
                </a:cubicBezTo>
                <a:cubicBezTo>
                  <a:pt x="267" y="119"/>
                  <a:pt x="265" y="115"/>
                  <a:pt x="265" y="111"/>
                </a:cubicBezTo>
                <a:cubicBezTo>
                  <a:pt x="264" y="104"/>
                  <a:pt x="260" y="98"/>
                  <a:pt x="255" y="93"/>
                </a:cubicBezTo>
                <a:cubicBezTo>
                  <a:pt x="252" y="89"/>
                  <a:pt x="248" y="86"/>
                  <a:pt x="245" y="82"/>
                </a:cubicBezTo>
                <a:cubicBezTo>
                  <a:pt x="243" y="81"/>
                  <a:pt x="241" y="80"/>
                  <a:pt x="240" y="78"/>
                </a:cubicBezTo>
                <a:cubicBezTo>
                  <a:pt x="237" y="73"/>
                  <a:pt x="234" y="68"/>
                  <a:pt x="232" y="63"/>
                </a:cubicBezTo>
                <a:cubicBezTo>
                  <a:pt x="219" y="69"/>
                  <a:pt x="219" y="69"/>
                  <a:pt x="219" y="69"/>
                </a:cubicBezTo>
                <a:cubicBezTo>
                  <a:pt x="220" y="64"/>
                  <a:pt x="220" y="64"/>
                  <a:pt x="220" y="64"/>
                </a:cubicBezTo>
                <a:cubicBezTo>
                  <a:pt x="204" y="57"/>
                  <a:pt x="204" y="57"/>
                  <a:pt x="204" y="57"/>
                </a:cubicBezTo>
                <a:cubicBezTo>
                  <a:pt x="170" y="58"/>
                  <a:pt x="170" y="58"/>
                  <a:pt x="170" y="58"/>
                </a:cubicBezTo>
                <a:cubicBezTo>
                  <a:pt x="88" y="2"/>
                  <a:pt x="88" y="2"/>
                  <a:pt x="88" y="2"/>
                </a:cubicBezTo>
                <a:cubicBezTo>
                  <a:pt x="72" y="0"/>
                  <a:pt x="72" y="0"/>
                  <a:pt x="72" y="0"/>
                </a:cubicBezTo>
                <a:cubicBezTo>
                  <a:pt x="66" y="6"/>
                  <a:pt x="66" y="6"/>
                  <a:pt x="66" y="6"/>
                </a:cubicBezTo>
                <a:cubicBezTo>
                  <a:pt x="40" y="14"/>
                  <a:pt x="40" y="14"/>
                  <a:pt x="40" y="14"/>
                </a:cubicBezTo>
                <a:cubicBezTo>
                  <a:pt x="59" y="36"/>
                  <a:pt x="59" y="36"/>
                  <a:pt x="59" y="36"/>
                </a:cubicBezTo>
                <a:cubicBezTo>
                  <a:pt x="52" y="44"/>
                  <a:pt x="52" y="44"/>
                  <a:pt x="52" y="44"/>
                </a:cubicBezTo>
                <a:cubicBezTo>
                  <a:pt x="52" y="49"/>
                  <a:pt x="52" y="49"/>
                  <a:pt x="52" y="49"/>
                </a:cubicBezTo>
                <a:cubicBezTo>
                  <a:pt x="38" y="51"/>
                  <a:pt x="38" y="51"/>
                  <a:pt x="38" y="51"/>
                </a:cubicBezTo>
                <a:cubicBezTo>
                  <a:pt x="26" y="63"/>
                  <a:pt x="26" y="63"/>
                  <a:pt x="26" y="63"/>
                </a:cubicBezTo>
                <a:cubicBezTo>
                  <a:pt x="2" y="58"/>
                  <a:pt x="2" y="58"/>
                  <a:pt x="2" y="58"/>
                </a:cubicBezTo>
                <a:cubicBezTo>
                  <a:pt x="0" y="81"/>
                  <a:pt x="0" y="81"/>
                  <a:pt x="0" y="81"/>
                </a:cubicBezTo>
                <a:cubicBezTo>
                  <a:pt x="1" y="80"/>
                  <a:pt x="2" y="80"/>
                  <a:pt x="4" y="80"/>
                </a:cubicBezTo>
                <a:cubicBezTo>
                  <a:pt x="8" y="80"/>
                  <a:pt x="10" y="82"/>
                  <a:pt x="12" y="85"/>
                </a:cubicBezTo>
                <a:cubicBezTo>
                  <a:pt x="14" y="87"/>
                  <a:pt x="16" y="90"/>
                  <a:pt x="17" y="92"/>
                </a:cubicBezTo>
                <a:cubicBezTo>
                  <a:pt x="25" y="101"/>
                  <a:pt x="30" y="113"/>
                  <a:pt x="38" y="122"/>
                </a:cubicBezTo>
                <a:cubicBezTo>
                  <a:pt x="42" y="128"/>
                  <a:pt x="46" y="134"/>
                  <a:pt x="47" y="141"/>
                </a:cubicBezTo>
                <a:cubicBezTo>
                  <a:pt x="48" y="145"/>
                  <a:pt x="51" y="148"/>
                  <a:pt x="55" y="150"/>
                </a:cubicBezTo>
                <a:cubicBezTo>
                  <a:pt x="64" y="152"/>
                  <a:pt x="69" y="158"/>
                  <a:pt x="72" y="167"/>
                </a:cubicBezTo>
                <a:cubicBezTo>
                  <a:pt x="73" y="169"/>
                  <a:pt x="74" y="172"/>
                  <a:pt x="76" y="174"/>
                </a:cubicBezTo>
                <a:cubicBezTo>
                  <a:pt x="78" y="179"/>
                  <a:pt x="80" y="183"/>
                  <a:pt x="79" y="188"/>
                </a:cubicBezTo>
                <a:cubicBezTo>
                  <a:pt x="79" y="194"/>
                  <a:pt x="79" y="194"/>
                  <a:pt x="79" y="194"/>
                </a:cubicBezTo>
                <a:cubicBezTo>
                  <a:pt x="80" y="206"/>
                  <a:pt x="86" y="214"/>
                  <a:pt x="94" y="221"/>
                </a:cubicBezTo>
                <a:cubicBezTo>
                  <a:pt x="98" y="223"/>
                  <a:pt x="102" y="225"/>
                  <a:pt x="105" y="228"/>
                </a:cubicBezTo>
                <a:cubicBezTo>
                  <a:pt x="110" y="232"/>
                  <a:pt x="115" y="237"/>
                  <a:pt x="117" y="244"/>
                </a:cubicBezTo>
                <a:cubicBezTo>
                  <a:pt x="119" y="252"/>
                  <a:pt x="124" y="259"/>
                  <a:pt x="130" y="265"/>
                </a:cubicBezTo>
                <a:cubicBezTo>
                  <a:pt x="134" y="270"/>
                  <a:pt x="139" y="275"/>
                  <a:pt x="143" y="281"/>
                </a:cubicBezTo>
                <a:cubicBezTo>
                  <a:pt x="145" y="284"/>
                  <a:pt x="146" y="286"/>
                  <a:pt x="147" y="289"/>
                </a:cubicBezTo>
                <a:cubicBezTo>
                  <a:pt x="155" y="290"/>
                  <a:pt x="155" y="290"/>
                  <a:pt x="155" y="290"/>
                </a:cubicBezTo>
                <a:cubicBezTo>
                  <a:pt x="156" y="286"/>
                  <a:pt x="156" y="286"/>
                  <a:pt x="156" y="286"/>
                </a:cubicBezTo>
                <a:cubicBezTo>
                  <a:pt x="161" y="283"/>
                  <a:pt x="161" y="283"/>
                  <a:pt x="161" y="283"/>
                </a:cubicBezTo>
                <a:cubicBezTo>
                  <a:pt x="158" y="278"/>
                  <a:pt x="158" y="278"/>
                  <a:pt x="158" y="278"/>
                </a:cubicBezTo>
                <a:cubicBezTo>
                  <a:pt x="160" y="270"/>
                  <a:pt x="160" y="270"/>
                  <a:pt x="160" y="270"/>
                </a:cubicBezTo>
                <a:cubicBezTo>
                  <a:pt x="165" y="268"/>
                  <a:pt x="165" y="268"/>
                  <a:pt x="165" y="268"/>
                </a:cubicBezTo>
                <a:cubicBezTo>
                  <a:pt x="170" y="272"/>
                  <a:pt x="170" y="272"/>
                  <a:pt x="170" y="272"/>
                </a:cubicBezTo>
                <a:cubicBezTo>
                  <a:pt x="181" y="272"/>
                  <a:pt x="181" y="272"/>
                  <a:pt x="181" y="272"/>
                </a:cubicBezTo>
                <a:cubicBezTo>
                  <a:pt x="211" y="286"/>
                  <a:pt x="211" y="286"/>
                  <a:pt x="211" y="286"/>
                </a:cubicBezTo>
                <a:cubicBezTo>
                  <a:pt x="212" y="301"/>
                  <a:pt x="212" y="301"/>
                  <a:pt x="212" y="301"/>
                </a:cubicBezTo>
                <a:cubicBezTo>
                  <a:pt x="243" y="259"/>
                  <a:pt x="243" y="259"/>
                  <a:pt x="243" y="259"/>
                </a:cubicBezTo>
                <a:cubicBezTo>
                  <a:pt x="308" y="240"/>
                  <a:pt x="308" y="240"/>
                  <a:pt x="308" y="240"/>
                </a:cubicBezTo>
                <a:cubicBezTo>
                  <a:pt x="357" y="224"/>
                  <a:pt x="357" y="224"/>
                  <a:pt x="357" y="224"/>
                </a:cubicBezTo>
                <a:cubicBezTo>
                  <a:pt x="360" y="186"/>
                  <a:pt x="360" y="186"/>
                  <a:pt x="360" y="186"/>
                </a:cubicBezTo>
                <a:lnTo>
                  <a:pt x="356" y="17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 name="Freeform 230">
            <a:extLst>
              <a:ext uri="{FF2B5EF4-FFF2-40B4-BE49-F238E27FC236}">
                <a16:creationId xmlns:a16="http://schemas.microsoft.com/office/drawing/2014/main" id="{A6CA0FDC-2D59-AA5D-CBC5-07102C9A94FB}"/>
              </a:ext>
            </a:extLst>
          </p:cNvPr>
          <p:cNvSpPr>
            <a:spLocks/>
          </p:cNvSpPr>
          <p:nvPr/>
        </p:nvSpPr>
        <p:spPr bwMode="auto">
          <a:xfrm>
            <a:off x="23180301" y="7791450"/>
            <a:ext cx="95250" cy="93664"/>
          </a:xfrm>
          <a:custGeom>
            <a:avLst/>
            <a:gdLst>
              <a:gd name="T0" fmla="*/ 30 w 30"/>
              <a:gd name="T1" fmla="*/ 23 h 30"/>
              <a:gd name="T2" fmla="*/ 27 w 30"/>
              <a:gd name="T3" fmla="*/ 18 h 30"/>
              <a:gd name="T4" fmla="*/ 27 w 30"/>
              <a:gd name="T5" fmla="*/ 12 h 30"/>
              <a:gd name="T6" fmla="*/ 28 w 30"/>
              <a:gd name="T7" fmla="*/ 3 h 30"/>
              <a:gd name="T8" fmla="*/ 29 w 30"/>
              <a:gd name="T9" fmla="*/ 2 h 30"/>
              <a:gd name="T10" fmla="*/ 25 w 30"/>
              <a:gd name="T11" fmla="*/ 1 h 30"/>
              <a:gd name="T12" fmla="*/ 21 w 30"/>
              <a:gd name="T13" fmla="*/ 2 h 30"/>
              <a:gd name="T14" fmla="*/ 15 w 30"/>
              <a:gd name="T15" fmla="*/ 0 h 30"/>
              <a:gd name="T16" fmla="*/ 7 w 30"/>
              <a:gd name="T17" fmla="*/ 4 h 30"/>
              <a:gd name="T18" fmla="*/ 0 w 30"/>
              <a:gd name="T19" fmla="*/ 18 h 30"/>
              <a:gd name="T20" fmla="*/ 3 w 30"/>
              <a:gd name="T21" fmla="*/ 18 h 30"/>
              <a:gd name="T22" fmla="*/ 19 w 30"/>
              <a:gd name="T23" fmla="*/ 25 h 30"/>
              <a:gd name="T24" fmla="*/ 18 w 30"/>
              <a:gd name="T25" fmla="*/ 30 h 30"/>
              <a:gd name="T26" fmla="*/ 30 w 30"/>
              <a:gd name="T2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30" y="23"/>
                </a:moveTo>
                <a:cubicBezTo>
                  <a:pt x="29" y="22"/>
                  <a:pt x="28" y="20"/>
                  <a:pt x="27" y="18"/>
                </a:cubicBezTo>
                <a:cubicBezTo>
                  <a:pt x="26" y="16"/>
                  <a:pt x="26" y="14"/>
                  <a:pt x="27" y="12"/>
                </a:cubicBezTo>
                <a:cubicBezTo>
                  <a:pt x="27" y="9"/>
                  <a:pt x="28" y="6"/>
                  <a:pt x="28" y="3"/>
                </a:cubicBezTo>
                <a:cubicBezTo>
                  <a:pt x="29" y="3"/>
                  <a:pt x="29" y="3"/>
                  <a:pt x="29" y="2"/>
                </a:cubicBezTo>
                <a:cubicBezTo>
                  <a:pt x="25" y="1"/>
                  <a:pt x="25" y="1"/>
                  <a:pt x="25" y="1"/>
                </a:cubicBezTo>
                <a:cubicBezTo>
                  <a:pt x="21" y="2"/>
                  <a:pt x="21" y="2"/>
                  <a:pt x="21" y="2"/>
                </a:cubicBezTo>
                <a:cubicBezTo>
                  <a:pt x="15" y="0"/>
                  <a:pt x="15" y="0"/>
                  <a:pt x="15" y="0"/>
                </a:cubicBezTo>
                <a:cubicBezTo>
                  <a:pt x="7" y="4"/>
                  <a:pt x="7" y="4"/>
                  <a:pt x="7" y="4"/>
                </a:cubicBezTo>
                <a:cubicBezTo>
                  <a:pt x="0" y="18"/>
                  <a:pt x="0" y="18"/>
                  <a:pt x="0" y="18"/>
                </a:cubicBezTo>
                <a:cubicBezTo>
                  <a:pt x="3" y="18"/>
                  <a:pt x="3" y="18"/>
                  <a:pt x="3" y="18"/>
                </a:cubicBezTo>
                <a:cubicBezTo>
                  <a:pt x="19" y="25"/>
                  <a:pt x="19" y="25"/>
                  <a:pt x="19" y="25"/>
                </a:cubicBezTo>
                <a:cubicBezTo>
                  <a:pt x="18" y="30"/>
                  <a:pt x="18" y="30"/>
                  <a:pt x="18" y="30"/>
                </a:cubicBezTo>
                <a:lnTo>
                  <a:pt x="30" y="2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 name="Freeform 231">
            <a:extLst>
              <a:ext uri="{FF2B5EF4-FFF2-40B4-BE49-F238E27FC236}">
                <a16:creationId xmlns:a16="http://schemas.microsoft.com/office/drawing/2014/main" id="{33863EE3-F11B-DCF5-E07A-A0B59821F408}"/>
              </a:ext>
            </a:extLst>
          </p:cNvPr>
          <p:cNvSpPr>
            <a:spLocks/>
          </p:cNvSpPr>
          <p:nvPr/>
        </p:nvSpPr>
        <p:spPr bwMode="auto">
          <a:xfrm>
            <a:off x="22562762" y="7596188"/>
            <a:ext cx="215900" cy="269876"/>
          </a:xfrm>
          <a:custGeom>
            <a:avLst/>
            <a:gdLst>
              <a:gd name="T0" fmla="*/ 119 w 136"/>
              <a:gd name="T1" fmla="*/ 0 h 170"/>
              <a:gd name="T2" fmla="*/ 119 w 136"/>
              <a:gd name="T3" fmla="*/ 0 h 170"/>
              <a:gd name="T4" fmla="*/ 51 w 136"/>
              <a:gd name="T5" fmla="*/ 42 h 170"/>
              <a:gd name="T6" fmla="*/ 44 w 136"/>
              <a:gd name="T7" fmla="*/ 40 h 170"/>
              <a:gd name="T8" fmla="*/ 36 w 136"/>
              <a:gd name="T9" fmla="*/ 34 h 170"/>
              <a:gd name="T10" fmla="*/ 24 w 136"/>
              <a:gd name="T11" fmla="*/ 30 h 170"/>
              <a:gd name="T12" fmla="*/ 26 w 136"/>
              <a:gd name="T13" fmla="*/ 24 h 170"/>
              <a:gd name="T14" fmla="*/ 24 w 136"/>
              <a:gd name="T15" fmla="*/ 30 h 170"/>
              <a:gd name="T16" fmla="*/ 20 w 136"/>
              <a:gd name="T17" fmla="*/ 32 h 170"/>
              <a:gd name="T18" fmla="*/ 16 w 136"/>
              <a:gd name="T19" fmla="*/ 36 h 170"/>
              <a:gd name="T20" fmla="*/ 14 w 136"/>
              <a:gd name="T21" fmla="*/ 36 h 170"/>
              <a:gd name="T22" fmla="*/ 14 w 136"/>
              <a:gd name="T23" fmla="*/ 36 h 170"/>
              <a:gd name="T24" fmla="*/ 14 w 136"/>
              <a:gd name="T25" fmla="*/ 40 h 170"/>
              <a:gd name="T26" fmla="*/ 14 w 136"/>
              <a:gd name="T27" fmla="*/ 46 h 170"/>
              <a:gd name="T28" fmla="*/ 14 w 136"/>
              <a:gd name="T29" fmla="*/ 52 h 170"/>
              <a:gd name="T30" fmla="*/ 14 w 136"/>
              <a:gd name="T31" fmla="*/ 63 h 170"/>
              <a:gd name="T32" fmla="*/ 10 w 136"/>
              <a:gd name="T33" fmla="*/ 65 h 170"/>
              <a:gd name="T34" fmla="*/ 10 w 136"/>
              <a:gd name="T35" fmla="*/ 81 h 170"/>
              <a:gd name="T36" fmla="*/ 8 w 136"/>
              <a:gd name="T37" fmla="*/ 81 h 170"/>
              <a:gd name="T38" fmla="*/ 8 w 136"/>
              <a:gd name="T39" fmla="*/ 83 h 170"/>
              <a:gd name="T40" fmla="*/ 12 w 136"/>
              <a:gd name="T41" fmla="*/ 91 h 170"/>
              <a:gd name="T42" fmla="*/ 10 w 136"/>
              <a:gd name="T43" fmla="*/ 103 h 170"/>
              <a:gd name="T44" fmla="*/ 10 w 136"/>
              <a:gd name="T45" fmla="*/ 111 h 170"/>
              <a:gd name="T46" fmla="*/ 8 w 136"/>
              <a:gd name="T47" fmla="*/ 113 h 170"/>
              <a:gd name="T48" fmla="*/ 8 w 136"/>
              <a:gd name="T49" fmla="*/ 121 h 170"/>
              <a:gd name="T50" fmla="*/ 4 w 136"/>
              <a:gd name="T51" fmla="*/ 133 h 170"/>
              <a:gd name="T52" fmla="*/ 4 w 136"/>
              <a:gd name="T53" fmla="*/ 138 h 170"/>
              <a:gd name="T54" fmla="*/ 2 w 136"/>
              <a:gd name="T55" fmla="*/ 142 h 170"/>
              <a:gd name="T56" fmla="*/ 2 w 136"/>
              <a:gd name="T57" fmla="*/ 148 h 170"/>
              <a:gd name="T58" fmla="*/ 2 w 136"/>
              <a:gd name="T59" fmla="*/ 150 h 170"/>
              <a:gd name="T60" fmla="*/ 2 w 136"/>
              <a:gd name="T61" fmla="*/ 150 h 170"/>
              <a:gd name="T62" fmla="*/ 0 w 136"/>
              <a:gd name="T63" fmla="*/ 158 h 170"/>
              <a:gd name="T64" fmla="*/ 0 w 136"/>
              <a:gd name="T65" fmla="*/ 162 h 170"/>
              <a:gd name="T66" fmla="*/ 44 w 136"/>
              <a:gd name="T67" fmla="*/ 170 h 170"/>
              <a:gd name="T68" fmla="*/ 53 w 136"/>
              <a:gd name="T69" fmla="*/ 160 h 170"/>
              <a:gd name="T70" fmla="*/ 67 w 136"/>
              <a:gd name="T71" fmla="*/ 146 h 170"/>
              <a:gd name="T72" fmla="*/ 89 w 136"/>
              <a:gd name="T73" fmla="*/ 142 h 170"/>
              <a:gd name="T74" fmla="*/ 95 w 136"/>
              <a:gd name="T75" fmla="*/ 140 h 170"/>
              <a:gd name="T76" fmla="*/ 95 w 136"/>
              <a:gd name="T77" fmla="*/ 133 h 170"/>
              <a:gd name="T78" fmla="*/ 109 w 136"/>
              <a:gd name="T79" fmla="*/ 117 h 170"/>
              <a:gd name="T80" fmla="*/ 71 w 136"/>
              <a:gd name="T81" fmla="*/ 73 h 170"/>
              <a:gd name="T82" fmla="*/ 123 w 136"/>
              <a:gd name="T83" fmla="*/ 57 h 170"/>
              <a:gd name="T84" fmla="*/ 134 w 136"/>
              <a:gd name="T85" fmla="*/ 46 h 170"/>
              <a:gd name="T86" fmla="*/ 136 w 136"/>
              <a:gd name="T87" fmla="*/ 46 h 170"/>
              <a:gd name="T88" fmla="*/ 119 w 136"/>
              <a:gd name="T8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70">
                <a:moveTo>
                  <a:pt x="119" y="0"/>
                </a:moveTo>
                <a:lnTo>
                  <a:pt x="119" y="0"/>
                </a:lnTo>
                <a:lnTo>
                  <a:pt x="51" y="42"/>
                </a:lnTo>
                <a:lnTo>
                  <a:pt x="44" y="40"/>
                </a:lnTo>
                <a:lnTo>
                  <a:pt x="36" y="34"/>
                </a:lnTo>
                <a:lnTo>
                  <a:pt x="24" y="30"/>
                </a:lnTo>
                <a:lnTo>
                  <a:pt x="26" y="24"/>
                </a:lnTo>
                <a:lnTo>
                  <a:pt x="24" y="30"/>
                </a:lnTo>
                <a:lnTo>
                  <a:pt x="20" y="32"/>
                </a:lnTo>
                <a:lnTo>
                  <a:pt x="16" y="36"/>
                </a:lnTo>
                <a:lnTo>
                  <a:pt x="14" y="36"/>
                </a:lnTo>
                <a:lnTo>
                  <a:pt x="14" y="36"/>
                </a:lnTo>
                <a:lnTo>
                  <a:pt x="14" y="40"/>
                </a:lnTo>
                <a:lnTo>
                  <a:pt x="14" y="46"/>
                </a:lnTo>
                <a:lnTo>
                  <a:pt x="14" y="52"/>
                </a:lnTo>
                <a:lnTo>
                  <a:pt x="14" y="63"/>
                </a:lnTo>
                <a:lnTo>
                  <a:pt x="10" y="65"/>
                </a:lnTo>
                <a:lnTo>
                  <a:pt x="10" y="81"/>
                </a:lnTo>
                <a:lnTo>
                  <a:pt x="8" y="81"/>
                </a:lnTo>
                <a:lnTo>
                  <a:pt x="8" y="83"/>
                </a:lnTo>
                <a:lnTo>
                  <a:pt x="12" y="91"/>
                </a:lnTo>
                <a:lnTo>
                  <a:pt x="10" y="103"/>
                </a:lnTo>
                <a:lnTo>
                  <a:pt x="10" y="111"/>
                </a:lnTo>
                <a:lnTo>
                  <a:pt x="8" y="113"/>
                </a:lnTo>
                <a:lnTo>
                  <a:pt x="8" y="121"/>
                </a:lnTo>
                <a:lnTo>
                  <a:pt x="4" y="133"/>
                </a:lnTo>
                <a:lnTo>
                  <a:pt x="4" y="138"/>
                </a:lnTo>
                <a:lnTo>
                  <a:pt x="2" y="142"/>
                </a:lnTo>
                <a:lnTo>
                  <a:pt x="2" y="148"/>
                </a:lnTo>
                <a:lnTo>
                  <a:pt x="2" y="150"/>
                </a:lnTo>
                <a:lnTo>
                  <a:pt x="2" y="150"/>
                </a:lnTo>
                <a:lnTo>
                  <a:pt x="0" y="158"/>
                </a:lnTo>
                <a:lnTo>
                  <a:pt x="0" y="162"/>
                </a:lnTo>
                <a:lnTo>
                  <a:pt x="44" y="170"/>
                </a:lnTo>
                <a:lnTo>
                  <a:pt x="53" y="160"/>
                </a:lnTo>
                <a:lnTo>
                  <a:pt x="67" y="146"/>
                </a:lnTo>
                <a:lnTo>
                  <a:pt x="89" y="142"/>
                </a:lnTo>
                <a:lnTo>
                  <a:pt x="95" y="140"/>
                </a:lnTo>
                <a:lnTo>
                  <a:pt x="95" y="133"/>
                </a:lnTo>
                <a:lnTo>
                  <a:pt x="109" y="117"/>
                </a:lnTo>
                <a:lnTo>
                  <a:pt x="71" y="73"/>
                </a:lnTo>
                <a:lnTo>
                  <a:pt x="123" y="57"/>
                </a:lnTo>
                <a:lnTo>
                  <a:pt x="134" y="46"/>
                </a:lnTo>
                <a:lnTo>
                  <a:pt x="136" y="46"/>
                </a:lnTo>
                <a:lnTo>
                  <a:pt x="119"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 name="Freeform 232">
            <a:extLst>
              <a:ext uri="{FF2B5EF4-FFF2-40B4-BE49-F238E27FC236}">
                <a16:creationId xmlns:a16="http://schemas.microsoft.com/office/drawing/2014/main" id="{D1920745-B305-2845-C839-6B02E4BBB122}"/>
              </a:ext>
            </a:extLst>
          </p:cNvPr>
          <p:cNvSpPr>
            <a:spLocks/>
          </p:cNvSpPr>
          <p:nvPr/>
        </p:nvSpPr>
        <p:spPr bwMode="auto">
          <a:xfrm>
            <a:off x="22751676" y="7348539"/>
            <a:ext cx="523876" cy="504826"/>
          </a:xfrm>
          <a:custGeom>
            <a:avLst/>
            <a:gdLst>
              <a:gd name="T0" fmla="*/ 300 w 330"/>
              <a:gd name="T1" fmla="*/ 279 h 318"/>
              <a:gd name="T2" fmla="*/ 312 w 330"/>
              <a:gd name="T3" fmla="*/ 283 h 318"/>
              <a:gd name="T4" fmla="*/ 320 w 330"/>
              <a:gd name="T5" fmla="*/ 281 h 318"/>
              <a:gd name="T6" fmla="*/ 324 w 330"/>
              <a:gd name="T7" fmla="*/ 283 h 318"/>
              <a:gd name="T8" fmla="*/ 330 w 330"/>
              <a:gd name="T9" fmla="*/ 273 h 318"/>
              <a:gd name="T10" fmla="*/ 316 w 330"/>
              <a:gd name="T11" fmla="*/ 265 h 318"/>
              <a:gd name="T12" fmla="*/ 312 w 330"/>
              <a:gd name="T13" fmla="*/ 241 h 318"/>
              <a:gd name="T14" fmla="*/ 302 w 330"/>
              <a:gd name="T15" fmla="*/ 241 h 318"/>
              <a:gd name="T16" fmla="*/ 298 w 330"/>
              <a:gd name="T17" fmla="*/ 229 h 318"/>
              <a:gd name="T18" fmla="*/ 306 w 330"/>
              <a:gd name="T19" fmla="*/ 215 h 318"/>
              <a:gd name="T20" fmla="*/ 294 w 330"/>
              <a:gd name="T21" fmla="*/ 198 h 318"/>
              <a:gd name="T22" fmla="*/ 280 w 330"/>
              <a:gd name="T23" fmla="*/ 186 h 318"/>
              <a:gd name="T24" fmla="*/ 257 w 330"/>
              <a:gd name="T25" fmla="*/ 168 h 318"/>
              <a:gd name="T26" fmla="*/ 241 w 330"/>
              <a:gd name="T27" fmla="*/ 170 h 318"/>
              <a:gd name="T28" fmla="*/ 233 w 330"/>
              <a:gd name="T29" fmla="*/ 144 h 318"/>
              <a:gd name="T30" fmla="*/ 215 w 330"/>
              <a:gd name="T31" fmla="*/ 134 h 318"/>
              <a:gd name="T32" fmla="*/ 219 w 330"/>
              <a:gd name="T33" fmla="*/ 95 h 318"/>
              <a:gd name="T34" fmla="*/ 231 w 330"/>
              <a:gd name="T35" fmla="*/ 89 h 318"/>
              <a:gd name="T36" fmla="*/ 229 w 330"/>
              <a:gd name="T37" fmla="*/ 69 h 318"/>
              <a:gd name="T38" fmla="*/ 241 w 330"/>
              <a:gd name="T39" fmla="*/ 63 h 318"/>
              <a:gd name="T40" fmla="*/ 209 w 330"/>
              <a:gd name="T41" fmla="*/ 53 h 318"/>
              <a:gd name="T42" fmla="*/ 187 w 330"/>
              <a:gd name="T43" fmla="*/ 32 h 318"/>
              <a:gd name="T44" fmla="*/ 174 w 330"/>
              <a:gd name="T45" fmla="*/ 8 h 318"/>
              <a:gd name="T46" fmla="*/ 172 w 330"/>
              <a:gd name="T47" fmla="*/ 10 h 318"/>
              <a:gd name="T48" fmla="*/ 162 w 330"/>
              <a:gd name="T49" fmla="*/ 12 h 318"/>
              <a:gd name="T50" fmla="*/ 158 w 330"/>
              <a:gd name="T51" fmla="*/ 2 h 318"/>
              <a:gd name="T52" fmla="*/ 146 w 330"/>
              <a:gd name="T53" fmla="*/ 4 h 318"/>
              <a:gd name="T54" fmla="*/ 134 w 330"/>
              <a:gd name="T55" fmla="*/ 0 h 318"/>
              <a:gd name="T56" fmla="*/ 110 w 330"/>
              <a:gd name="T57" fmla="*/ 4 h 318"/>
              <a:gd name="T58" fmla="*/ 100 w 330"/>
              <a:gd name="T59" fmla="*/ 10 h 318"/>
              <a:gd name="T60" fmla="*/ 97 w 330"/>
              <a:gd name="T61" fmla="*/ 20 h 318"/>
              <a:gd name="T62" fmla="*/ 93 w 330"/>
              <a:gd name="T63" fmla="*/ 18 h 318"/>
              <a:gd name="T64" fmla="*/ 87 w 330"/>
              <a:gd name="T65" fmla="*/ 26 h 318"/>
              <a:gd name="T66" fmla="*/ 73 w 330"/>
              <a:gd name="T67" fmla="*/ 28 h 318"/>
              <a:gd name="T68" fmla="*/ 67 w 330"/>
              <a:gd name="T69" fmla="*/ 41 h 318"/>
              <a:gd name="T70" fmla="*/ 67 w 330"/>
              <a:gd name="T71" fmla="*/ 49 h 318"/>
              <a:gd name="T72" fmla="*/ 73 w 330"/>
              <a:gd name="T73" fmla="*/ 65 h 318"/>
              <a:gd name="T74" fmla="*/ 73 w 330"/>
              <a:gd name="T75" fmla="*/ 73 h 318"/>
              <a:gd name="T76" fmla="*/ 69 w 330"/>
              <a:gd name="T77" fmla="*/ 87 h 318"/>
              <a:gd name="T78" fmla="*/ 69 w 330"/>
              <a:gd name="T79" fmla="*/ 93 h 318"/>
              <a:gd name="T80" fmla="*/ 69 w 330"/>
              <a:gd name="T81" fmla="*/ 101 h 318"/>
              <a:gd name="T82" fmla="*/ 61 w 330"/>
              <a:gd name="T83" fmla="*/ 113 h 318"/>
              <a:gd name="T84" fmla="*/ 0 w 330"/>
              <a:gd name="T85" fmla="*/ 156 h 318"/>
              <a:gd name="T86" fmla="*/ 17 w 330"/>
              <a:gd name="T87" fmla="*/ 202 h 318"/>
              <a:gd name="T88" fmla="*/ 15 w 330"/>
              <a:gd name="T89" fmla="*/ 202 h 318"/>
              <a:gd name="T90" fmla="*/ 47 w 330"/>
              <a:gd name="T91" fmla="*/ 206 h 318"/>
              <a:gd name="T92" fmla="*/ 207 w 330"/>
              <a:gd name="T93" fmla="*/ 318 h 318"/>
              <a:gd name="T94" fmla="*/ 276 w 330"/>
              <a:gd name="T95" fmla="*/ 314 h 318"/>
              <a:gd name="T96" fmla="*/ 270 w 330"/>
              <a:gd name="T97" fmla="*/ 314 h 318"/>
              <a:gd name="T98" fmla="*/ 284 w 330"/>
              <a:gd name="T99" fmla="*/ 287 h 318"/>
              <a:gd name="T100" fmla="*/ 300 w 330"/>
              <a:gd name="T101" fmla="*/ 27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318">
                <a:moveTo>
                  <a:pt x="300" y="279"/>
                </a:moveTo>
                <a:lnTo>
                  <a:pt x="312" y="283"/>
                </a:lnTo>
                <a:lnTo>
                  <a:pt x="320" y="281"/>
                </a:lnTo>
                <a:lnTo>
                  <a:pt x="324" y="283"/>
                </a:lnTo>
                <a:lnTo>
                  <a:pt x="330" y="273"/>
                </a:lnTo>
                <a:lnTo>
                  <a:pt x="316" y="265"/>
                </a:lnTo>
                <a:lnTo>
                  <a:pt x="312" y="241"/>
                </a:lnTo>
                <a:lnTo>
                  <a:pt x="302" y="241"/>
                </a:lnTo>
                <a:lnTo>
                  <a:pt x="298" y="229"/>
                </a:lnTo>
                <a:lnTo>
                  <a:pt x="306" y="215"/>
                </a:lnTo>
                <a:lnTo>
                  <a:pt x="294" y="198"/>
                </a:lnTo>
                <a:lnTo>
                  <a:pt x="280" y="186"/>
                </a:lnTo>
                <a:lnTo>
                  <a:pt x="257" y="168"/>
                </a:lnTo>
                <a:lnTo>
                  <a:pt x="241" y="170"/>
                </a:lnTo>
                <a:lnTo>
                  <a:pt x="233" y="144"/>
                </a:lnTo>
                <a:lnTo>
                  <a:pt x="215" y="134"/>
                </a:lnTo>
                <a:lnTo>
                  <a:pt x="219" y="95"/>
                </a:lnTo>
                <a:lnTo>
                  <a:pt x="231" y="89"/>
                </a:lnTo>
                <a:lnTo>
                  <a:pt x="229" y="69"/>
                </a:lnTo>
                <a:lnTo>
                  <a:pt x="241" y="63"/>
                </a:lnTo>
                <a:lnTo>
                  <a:pt x="209" y="53"/>
                </a:lnTo>
                <a:lnTo>
                  <a:pt x="187" y="32"/>
                </a:lnTo>
                <a:lnTo>
                  <a:pt x="174" y="8"/>
                </a:lnTo>
                <a:lnTo>
                  <a:pt x="172" y="10"/>
                </a:lnTo>
                <a:lnTo>
                  <a:pt x="162" y="12"/>
                </a:lnTo>
                <a:lnTo>
                  <a:pt x="158" y="2"/>
                </a:lnTo>
                <a:lnTo>
                  <a:pt x="146" y="4"/>
                </a:lnTo>
                <a:lnTo>
                  <a:pt x="134" y="0"/>
                </a:lnTo>
                <a:lnTo>
                  <a:pt x="110" y="4"/>
                </a:lnTo>
                <a:lnTo>
                  <a:pt x="100" y="10"/>
                </a:lnTo>
                <a:lnTo>
                  <a:pt x="97" y="20"/>
                </a:lnTo>
                <a:lnTo>
                  <a:pt x="93" y="18"/>
                </a:lnTo>
                <a:lnTo>
                  <a:pt x="87" y="26"/>
                </a:lnTo>
                <a:lnTo>
                  <a:pt x="73" y="28"/>
                </a:lnTo>
                <a:lnTo>
                  <a:pt x="67" y="41"/>
                </a:lnTo>
                <a:lnTo>
                  <a:pt x="67" y="49"/>
                </a:lnTo>
                <a:lnTo>
                  <a:pt x="73" y="65"/>
                </a:lnTo>
                <a:lnTo>
                  <a:pt x="73" y="73"/>
                </a:lnTo>
                <a:lnTo>
                  <a:pt x="69" y="87"/>
                </a:lnTo>
                <a:lnTo>
                  <a:pt x="69" y="93"/>
                </a:lnTo>
                <a:lnTo>
                  <a:pt x="69" y="101"/>
                </a:lnTo>
                <a:lnTo>
                  <a:pt x="61" y="113"/>
                </a:lnTo>
                <a:lnTo>
                  <a:pt x="0" y="156"/>
                </a:lnTo>
                <a:lnTo>
                  <a:pt x="17" y="202"/>
                </a:lnTo>
                <a:lnTo>
                  <a:pt x="15" y="202"/>
                </a:lnTo>
                <a:lnTo>
                  <a:pt x="47" y="206"/>
                </a:lnTo>
                <a:lnTo>
                  <a:pt x="207" y="318"/>
                </a:lnTo>
                <a:lnTo>
                  <a:pt x="276" y="314"/>
                </a:lnTo>
                <a:lnTo>
                  <a:pt x="270" y="314"/>
                </a:lnTo>
                <a:lnTo>
                  <a:pt x="284" y="287"/>
                </a:lnTo>
                <a:lnTo>
                  <a:pt x="300" y="27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 name="Freeform 233">
            <a:extLst>
              <a:ext uri="{FF2B5EF4-FFF2-40B4-BE49-F238E27FC236}">
                <a16:creationId xmlns:a16="http://schemas.microsoft.com/office/drawing/2014/main" id="{F52F28CD-4971-AFE9-03FA-995A05D2AACA}"/>
              </a:ext>
            </a:extLst>
          </p:cNvPr>
          <p:cNvSpPr>
            <a:spLocks noEditPoints="1"/>
          </p:cNvSpPr>
          <p:nvPr/>
        </p:nvSpPr>
        <p:spPr bwMode="auto">
          <a:xfrm>
            <a:off x="23002500" y="10147300"/>
            <a:ext cx="420688" cy="763588"/>
          </a:xfrm>
          <a:custGeom>
            <a:avLst/>
            <a:gdLst>
              <a:gd name="T0" fmla="*/ 103 w 134"/>
              <a:gd name="T1" fmla="*/ 21 h 243"/>
              <a:gd name="T2" fmla="*/ 103 w 134"/>
              <a:gd name="T3" fmla="*/ 22 h 243"/>
              <a:gd name="T4" fmla="*/ 104 w 134"/>
              <a:gd name="T5" fmla="*/ 22 h 243"/>
              <a:gd name="T6" fmla="*/ 104 w 134"/>
              <a:gd name="T7" fmla="*/ 22 h 243"/>
              <a:gd name="T8" fmla="*/ 103 w 134"/>
              <a:gd name="T9" fmla="*/ 21 h 243"/>
              <a:gd name="T10" fmla="*/ 132 w 134"/>
              <a:gd name="T11" fmla="*/ 38 h 243"/>
              <a:gd name="T12" fmla="*/ 119 w 134"/>
              <a:gd name="T13" fmla="*/ 1 h 243"/>
              <a:gd name="T14" fmla="*/ 116 w 134"/>
              <a:gd name="T15" fmla="*/ 2 h 243"/>
              <a:gd name="T16" fmla="*/ 110 w 134"/>
              <a:gd name="T17" fmla="*/ 12 h 243"/>
              <a:gd name="T18" fmla="*/ 104 w 134"/>
              <a:gd name="T19" fmla="*/ 22 h 243"/>
              <a:gd name="T20" fmla="*/ 102 w 134"/>
              <a:gd name="T21" fmla="*/ 25 h 243"/>
              <a:gd name="T22" fmla="*/ 93 w 134"/>
              <a:gd name="T23" fmla="*/ 35 h 243"/>
              <a:gd name="T24" fmla="*/ 82 w 134"/>
              <a:gd name="T25" fmla="*/ 49 h 243"/>
              <a:gd name="T26" fmla="*/ 67 w 134"/>
              <a:gd name="T27" fmla="*/ 60 h 243"/>
              <a:gd name="T28" fmla="*/ 50 w 134"/>
              <a:gd name="T29" fmla="*/ 66 h 243"/>
              <a:gd name="T30" fmla="*/ 48 w 134"/>
              <a:gd name="T31" fmla="*/ 67 h 243"/>
              <a:gd name="T32" fmla="*/ 31 w 134"/>
              <a:gd name="T33" fmla="*/ 74 h 243"/>
              <a:gd name="T34" fmla="*/ 24 w 134"/>
              <a:gd name="T35" fmla="*/ 87 h 243"/>
              <a:gd name="T36" fmla="*/ 22 w 134"/>
              <a:gd name="T37" fmla="*/ 113 h 243"/>
              <a:gd name="T38" fmla="*/ 25 w 134"/>
              <a:gd name="T39" fmla="*/ 120 h 243"/>
              <a:gd name="T40" fmla="*/ 23 w 134"/>
              <a:gd name="T41" fmla="*/ 142 h 243"/>
              <a:gd name="T42" fmla="*/ 9 w 134"/>
              <a:gd name="T43" fmla="*/ 163 h 243"/>
              <a:gd name="T44" fmla="*/ 5 w 134"/>
              <a:gd name="T45" fmla="*/ 191 h 243"/>
              <a:gd name="T46" fmla="*/ 7 w 134"/>
              <a:gd name="T47" fmla="*/ 205 h 243"/>
              <a:gd name="T48" fmla="*/ 7 w 134"/>
              <a:gd name="T49" fmla="*/ 217 h 243"/>
              <a:gd name="T50" fmla="*/ 10 w 134"/>
              <a:gd name="T51" fmla="*/ 225 h 243"/>
              <a:gd name="T52" fmla="*/ 31 w 134"/>
              <a:gd name="T53" fmla="*/ 241 h 243"/>
              <a:gd name="T54" fmla="*/ 45 w 134"/>
              <a:gd name="T55" fmla="*/ 237 h 243"/>
              <a:gd name="T56" fmla="*/ 55 w 134"/>
              <a:gd name="T57" fmla="*/ 235 h 243"/>
              <a:gd name="T58" fmla="*/ 71 w 134"/>
              <a:gd name="T59" fmla="*/ 223 h 243"/>
              <a:gd name="T60" fmla="*/ 78 w 134"/>
              <a:gd name="T61" fmla="*/ 208 h 243"/>
              <a:gd name="T62" fmla="*/ 92 w 134"/>
              <a:gd name="T63" fmla="*/ 171 h 243"/>
              <a:gd name="T64" fmla="*/ 113 w 134"/>
              <a:gd name="T65" fmla="*/ 117 h 243"/>
              <a:gd name="T66" fmla="*/ 117 w 134"/>
              <a:gd name="T67" fmla="*/ 101 h 243"/>
              <a:gd name="T68" fmla="*/ 123 w 134"/>
              <a:gd name="T69" fmla="*/ 81 h 243"/>
              <a:gd name="T70" fmla="*/ 131 w 134"/>
              <a:gd name="T71" fmla="*/ 66 h 243"/>
              <a:gd name="T72" fmla="*/ 134 w 134"/>
              <a:gd name="T73" fmla="*/ 56 h 243"/>
              <a:gd name="T74" fmla="*/ 132 w 134"/>
              <a:gd name="T75" fmla="*/ 3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243">
                <a:moveTo>
                  <a:pt x="103" y="21"/>
                </a:moveTo>
                <a:cubicBezTo>
                  <a:pt x="103" y="22"/>
                  <a:pt x="103" y="22"/>
                  <a:pt x="103" y="22"/>
                </a:cubicBezTo>
                <a:cubicBezTo>
                  <a:pt x="104" y="22"/>
                  <a:pt x="104" y="22"/>
                  <a:pt x="104" y="22"/>
                </a:cubicBezTo>
                <a:cubicBezTo>
                  <a:pt x="104" y="22"/>
                  <a:pt x="104" y="22"/>
                  <a:pt x="104" y="22"/>
                </a:cubicBezTo>
                <a:lnTo>
                  <a:pt x="103" y="21"/>
                </a:lnTo>
                <a:close/>
                <a:moveTo>
                  <a:pt x="132" y="38"/>
                </a:moveTo>
                <a:cubicBezTo>
                  <a:pt x="132" y="24"/>
                  <a:pt x="128" y="12"/>
                  <a:pt x="119" y="1"/>
                </a:cubicBezTo>
                <a:cubicBezTo>
                  <a:pt x="118" y="0"/>
                  <a:pt x="117" y="0"/>
                  <a:pt x="116" y="2"/>
                </a:cubicBezTo>
                <a:cubicBezTo>
                  <a:pt x="112" y="4"/>
                  <a:pt x="111" y="8"/>
                  <a:pt x="110" y="12"/>
                </a:cubicBezTo>
                <a:cubicBezTo>
                  <a:pt x="110" y="17"/>
                  <a:pt x="108" y="20"/>
                  <a:pt x="104" y="22"/>
                </a:cubicBezTo>
                <a:cubicBezTo>
                  <a:pt x="103" y="23"/>
                  <a:pt x="103" y="25"/>
                  <a:pt x="102" y="25"/>
                </a:cubicBezTo>
                <a:cubicBezTo>
                  <a:pt x="98" y="28"/>
                  <a:pt x="94" y="29"/>
                  <a:pt x="93" y="35"/>
                </a:cubicBezTo>
                <a:cubicBezTo>
                  <a:pt x="92" y="42"/>
                  <a:pt x="88" y="46"/>
                  <a:pt x="82" y="49"/>
                </a:cubicBezTo>
                <a:cubicBezTo>
                  <a:pt x="77" y="52"/>
                  <a:pt x="73" y="58"/>
                  <a:pt x="67" y="60"/>
                </a:cubicBezTo>
                <a:cubicBezTo>
                  <a:pt x="62" y="63"/>
                  <a:pt x="56" y="64"/>
                  <a:pt x="50" y="66"/>
                </a:cubicBezTo>
                <a:cubicBezTo>
                  <a:pt x="49" y="66"/>
                  <a:pt x="48" y="66"/>
                  <a:pt x="48" y="67"/>
                </a:cubicBezTo>
                <a:cubicBezTo>
                  <a:pt x="42" y="69"/>
                  <a:pt x="36" y="71"/>
                  <a:pt x="31" y="74"/>
                </a:cubicBezTo>
                <a:cubicBezTo>
                  <a:pt x="28" y="78"/>
                  <a:pt x="27" y="83"/>
                  <a:pt x="24" y="87"/>
                </a:cubicBezTo>
                <a:cubicBezTo>
                  <a:pt x="19" y="95"/>
                  <a:pt x="19" y="104"/>
                  <a:pt x="22" y="113"/>
                </a:cubicBezTo>
                <a:cubicBezTo>
                  <a:pt x="23" y="115"/>
                  <a:pt x="24" y="118"/>
                  <a:pt x="25" y="120"/>
                </a:cubicBezTo>
                <a:cubicBezTo>
                  <a:pt x="28" y="128"/>
                  <a:pt x="27" y="136"/>
                  <a:pt x="23" y="142"/>
                </a:cubicBezTo>
                <a:cubicBezTo>
                  <a:pt x="17" y="149"/>
                  <a:pt x="14" y="156"/>
                  <a:pt x="9" y="163"/>
                </a:cubicBezTo>
                <a:cubicBezTo>
                  <a:pt x="3" y="171"/>
                  <a:pt x="0" y="181"/>
                  <a:pt x="5" y="191"/>
                </a:cubicBezTo>
                <a:cubicBezTo>
                  <a:pt x="7" y="195"/>
                  <a:pt x="7" y="200"/>
                  <a:pt x="7" y="205"/>
                </a:cubicBezTo>
                <a:cubicBezTo>
                  <a:pt x="7" y="209"/>
                  <a:pt x="7" y="213"/>
                  <a:pt x="7" y="217"/>
                </a:cubicBezTo>
                <a:cubicBezTo>
                  <a:pt x="8" y="220"/>
                  <a:pt x="9" y="223"/>
                  <a:pt x="10" y="225"/>
                </a:cubicBezTo>
                <a:cubicBezTo>
                  <a:pt x="15" y="233"/>
                  <a:pt x="23" y="237"/>
                  <a:pt x="31" y="241"/>
                </a:cubicBezTo>
                <a:cubicBezTo>
                  <a:pt x="36" y="243"/>
                  <a:pt x="41" y="239"/>
                  <a:pt x="45" y="237"/>
                </a:cubicBezTo>
                <a:cubicBezTo>
                  <a:pt x="48" y="236"/>
                  <a:pt x="52" y="235"/>
                  <a:pt x="55" y="235"/>
                </a:cubicBezTo>
                <a:cubicBezTo>
                  <a:pt x="63" y="234"/>
                  <a:pt x="68" y="230"/>
                  <a:pt x="71" y="223"/>
                </a:cubicBezTo>
                <a:cubicBezTo>
                  <a:pt x="74" y="218"/>
                  <a:pt x="76" y="213"/>
                  <a:pt x="78" y="208"/>
                </a:cubicBezTo>
                <a:cubicBezTo>
                  <a:pt x="83" y="196"/>
                  <a:pt x="86" y="183"/>
                  <a:pt x="92" y="171"/>
                </a:cubicBezTo>
                <a:cubicBezTo>
                  <a:pt x="100" y="154"/>
                  <a:pt x="105" y="135"/>
                  <a:pt x="113" y="117"/>
                </a:cubicBezTo>
                <a:cubicBezTo>
                  <a:pt x="115" y="112"/>
                  <a:pt x="116" y="106"/>
                  <a:pt x="117" y="101"/>
                </a:cubicBezTo>
                <a:cubicBezTo>
                  <a:pt x="118" y="94"/>
                  <a:pt x="120" y="88"/>
                  <a:pt x="123" y="81"/>
                </a:cubicBezTo>
                <a:cubicBezTo>
                  <a:pt x="125" y="76"/>
                  <a:pt x="124" y="68"/>
                  <a:pt x="131" y="66"/>
                </a:cubicBezTo>
                <a:cubicBezTo>
                  <a:pt x="133" y="63"/>
                  <a:pt x="134" y="60"/>
                  <a:pt x="134" y="56"/>
                </a:cubicBezTo>
                <a:cubicBezTo>
                  <a:pt x="134" y="50"/>
                  <a:pt x="132" y="44"/>
                  <a:pt x="132" y="38"/>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 name="Freeform 234">
            <a:extLst>
              <a:ext uri="{FF2B5EF4-FFF2-40B4-BE49-F238E27FC236}">
                <a16:creationId xmlns:a16="http://schemas.microsoft.com/office/drawing/2014/main" id="{E7F7C948-73AA-4427-A3B6-F4116B96C4A4}"/>
              </a:ext>
            </a:extLst>
          </p:cNvPr>
          <p:cNvSpPr>
            <a:spLocks/>
          </p:cNvSpPr>
          <p:nvPr/>
        </p:nvSpPr>
        <p:spPr bwMode="auto">
          <a:xfrm>
            <a:off x="22129377" y="11075988"/>
            <a:ext cx="122238" cy="115888"/>
          </a:xfrm>
          <a:custGeom>
            <a:avLst/>
            <a:gdLst>
              <a:gd name="T0" fmla="*/ 20 w 77"/>
              <a:gd name="T1" fmla="*/ 71 h 73"/>
              <a:gd name="T2" fmla="*/ 28 w 77"/>
              <a:gd name="T3" fmla="*/ 73 h 73"/>
              <a:gd name="T4" fmla="*/ 34 w 77"/>
              <a:gd name="T5" fmla="*/ 73 h 73"/>
              <a:gd name="T6" fmla="*/ 36 w 77"/>
              <a:gd name="T7" fmla="*/ 71 h 73"/>
              <a:gd name="T8" fmla="*/ 42 w 77"/>
              <a:gd name="T9" fmla="*/ 60 h 73"/>
              <a:gd name="T10" fmla="*/ 48 w 77"/>
              <a:gd name="T11" fmla="*/ 58 h 73"/>
              <a:gd name="T12" fmla="*/ 52 w 77"/>
              <a:gd name="T13" fmla="*/ 56 h 73"/>
              <a:gd name="T14" fmla="*/ 58 w 77"/>
              <a:gd name="T15" fmla="*/ 54 h 73"/>
              <a:gd name="T16" fmla="*/ 62 w 77"/>
              <a:gd name="T17" fmla="*/ 54 h 73"/>
              <a:gd name="T18" fmla="*/ 68 w 77"/>
              <a:gd name="T19" fmla="*/ 50 h 73"/>
              <a:gd name="T20" fmla="*/ 70 w 77"/>
              <a:gd name="T21" fmla="*/ 46 h 73"/>
              <a:gd name="T22" fmla="*/ 66 w 77"/>
              <a:gd name="T23" fmla="*/ 42 h 73"/>
              <a:gd name="T24" fmla="*/ 73 w 77"/>
              <a:gd name="T25" fmla="*/ 36 h 73"/>
              <a:gd name="T26" fmla="*/ 77 w 77"/>
              <a:gd name="T27" fmla="*/ 30 h 73"/>
              <a:gd name="T28" fmla="*/ 77 w 77"/>
              <a:gd name="T29" fmla="*/ 22 h 73"/>
              <a:gd name="T30" fmla="*/ 71 w 77"/>
              <a:gd name="T31" fmla="*/ 8 h 73"/>
              <a:gd name="T32" fmla="*/ 66 w 77"/>
              <a:gd name="T33" fmla="*/ 2 h 73"/>
              <a:gd name="T34" fmla="*/ 60 w 77"/>
              <a:gd name="T35" fmla="*/ 4 h 73"/>
              <a:gd name="T36" fmla="*/ 56 w 77"/>
              <a:gd name="T37" fmla="*/ 0 h 73"/>
              <a:gd name="T38" fmla="*/ 54 w 77"/>
              <a:gd name="T39" fmla="*/ 2 h 73"/>
              <a:gd name="T40" fmla="*/ 50 w 77"/>
              <a:gd name="T41" fmla="*/ 0 h 73"/>
              <a:gd name="T42" fmla="*/ 46 w 77"/>
              <a:gd name="T43" fmla="*/ 0 h 73"/>
              <a:gd name="T44" fmla="*/ 44 w 77"/>
              <a:gd name="T45" fmla="*/ 2 h 73"/>
              <a:gd name="T46" fmla="*/ 40 w 77"/>
              <a:gd name="T47" fmla="*/ 4 h 73"/>
              <a:gd name="T48" fmla="*/ 36 w 77"/>
              <a:gd name="T49" fmla="*/ 8 h 73"/>
              <a:gd name="T50" fmla="*/ 26 w 77"/>
              <a:gd name="T51" fmla="*/ 10 h 73"/>
              <a:gd name="T52" fmla="*/ 16 w 77"/>
              <a:gd name="T53" fmla="*/ 16 h 73"/>
              <a:gd name="T54" fmla="*/ 14 w 77"/>
              <a:gd name="T55" fmla="*/ 26 h 73"/>
              <a:gd name="T56" fmla="*/ 0 w 77"/>
              <a:gd name="T57" fmla="*/ 36 h 73"/>
              <a:gd name="T58" fmla="*/ 20 w 77"/>
              <a:gd name="T59" fmla="*/ 7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73">
                <a:moveTo>
                  <a:pt x="20" y="71"/>
                </a:moveTo>
                <a:lnTo>
                  <a:pt x="28" y="73"/>
                </a:lnTo>
                <a:lnTo>
                  <a:pt x="34" y="73"/>
                </a:lnTo>
                <a:lnTo>
                  <a:pt x="36" y="71"/>
                </a:lnTo>
                <a:lnTo>
                  <a:pt x="42" y="60"/>
                </a:lnTo>
                <a:lnTo>
                  <a:pt x="48" y="58"/>
                </a:lnTo>
                <a:lnTo>
                  <a:pt x="52" y="56"/>
                </a:lnTo>
                <a:lnTo>
                  <a:pt x="58" y="54"/>
                </a:lnTo>
                <a:lnTo>
                  <a:pt x="62" y="54"/>
                </a:lnTo>
                <a:lnTo>
                  <a:pt x="68" y="50"/>
                </a:lnTo>
                <a:lnTo>
                  <a:pt x="70" y="46"/>
                </a:lnTo>
                <a:lnTo>
                  <a:pt x="66" y="42"/>
                </a:lnTo>
                <a:lnTo>
                  <a:pt x="73" y="36"/>
                </a:lnTo>
                <a:lnTo>
                  <a:pt x="77" y="30"/>
                </a:lnTo>
                <a:lnTo>
                  <a:pt x="77" y="22"/>
                </a:lnTo>
                <a:lnTo>
                  <a:pt x="71" y="8"/>
                </a:lnTo>
                <a:lnTo>
                  <a:pt x="66" y="2"/>
                </a:lnTo>
                <a:lnTo>
                  <a:pt x="60" y="4"/>
                </a:lnTo>
                <a:lnTo>
                  <a:pt x="56" y="0"/>
                </a:lnTo>
                <a:lnTo>
                  <a:pt x="54" y="2"/>
                </a:lnTo>
                <a:lnTo>
                  <a:pt x="50" y="0"/>
                </a:lnTo>
                <a:lnTo>
                  <a:pt x="46" y="0"/>
                </a:lnTo>
                <a:lnTo>
                  <a:pt x="44" y="2"/>
                </a:lnTo>
                <a:lnTo>
                  <a:pt x="40" y="4"/>
                </a:lnTo>
                <a:lnTo>
                  <a:pt x="36" y="8"/>
                </a:lnTo>
                <a:lnTo>
                  <a:pt x="26" y="10"/>
                </a:lnTo>
                <a:lnTo>
                  <a:pt x="16" y="16"/>
                </a:lnTo>
                <a:lnTo>
                  <a:pt x="14" y="26"/>
                </a:lnTo>
                <a:lnTo>
                  <a:pt x="0" y="36"/>
                </a:lnTo>
                <a:lnTo>
                  <a:pt x="20" y="7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235">
            <a:extLst>
              <a:ext uri="{FF2B5EF4-FFF2-40B4-BE49-F238E27FC236}">
                <a16:creationId xmlns:a16="http://schemas.microsoft.com/office/drawing/2014/main" id="{FDBD5081-FBF4-A2D5-0AA4-228B811BBFCD}"/>
              </a:ext>
            </a:extLst>
          </p:cNvPr>
          <p:cNvSpPr>
            <a:spLocks/>
          </p:cNvSpPr>
          <p:nvPr/>
        </p:nvSpPr>
        <p:spPr bwMode="auto">
          <a:xfrm>
            <a:off x="22343689" y="10904539"/>
            <a:ext cx="74614" cy="84138"/>
          </a:xfrm>
          <a:custGeom>
            <a:avLst/>
            <a:gdLst>
              <a:gd name="T0" fmla="*/ 35 w 47"/>
              <a:gd name="T1" fmla="*/ 53 h 53"/>
              <a:gd name="T2" fmla="*/ 37 w 47"/>
              <a:gd name="T3" fmla="*/ 41 h 53"/>
              <a:gd name="T4" fmla="*/ 45 w 47"/>
              <a:gd name="T5" fmla="*/ 37 h 53"/>
              <a:gd name="T6" fmla="*/ 47 w 47"/>
              <a:gd name="T7" fmla="*/ 21 h 53"/>
              <a:gd name="T8" fmla="*/ 35 w 47"/>
              <a:gd name="T9" fmla="*/ 11 h 53"/>
              <a:gd name="T10" fmla="*/ 16 w 47"/>
              <a:gd name="T11" fmla="*/ 0 h 53"/>
              <a:gd name="T12" fmla="*/ 8 w 47"/>
              <a:gd name="T13" fmla="*/ 11 h 53"/>
              <a:gd name="T14" fmla="*/ 0 w 47"/>
              <a:gd name="T15" fmla="*/ 35 h 53"/>
              <a:gd name="T16" fmla="*/ 10 w 47"/>
              <a:gd name="T17" fmla="*/ 47 h 53"/>
              <a:gd name="T18" fmla="*/ 35 w 4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53">
                <a:moveTo>
                  <a:pt x="35" y="53"/>
                </a:moveTo>
                <a:lnTo>
                  <a:pt x="37" y="41"/>
                </a:lnTo>
                <a:lnTo>
                  <a:pt x="45" y="37"/>
                </a:lnTo>
                <a:lnTo>
                  <a:pt x="47" y="21"/>
                </a:lnTo>
                <a:lnTo>
                  <a:pt x="35" y="11"/>
                </a:lnTo>
                <a:lnTo>
                  <a:pt x="16" y="0"/>
                </a:lnTo>
                <a:lnTo>
                  <a:pt x="8" y="11"/>
                </a:lnTo>
                <a:lnTo>
                  <a:pt x="0" y="35"/>
                </a:lnTo>
                <a:lnTo>
                  <a:pt x="10" y="47"/>
                </a:lnTo>
                <a:lnTo>
                  <a:pt x="35" y="5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9" name="Freeform 236">
            <a:extLst>
              <a:ext uri="{FF2B5EF4-FFF2-40B4-BE49-F238E27FC236}">
                <a16:creationId xmlns:a16="http://schemas.microsoft.com/office/drawing/2014/main" id="{570B5AA9-58DA-E288-B539-86ABFD68BA7E}"/>
              </a:ext>
            </a:extLst>
          </p:cNvPr>
          <p:cNvSpPr>
            <a:spLocks noEditPoints="1"/>
          </p:cNvSpPr>
          <p:nvPr/>
        </p:nvSpPr>
        <p:spPr bwMode="auto">
          <a:xfrm>
            <a:off x="21565813" y="10702926"/>
            <a:ext cx="884238" cy="741364"/>
          </a:xfrm>
          <a:custGeom>
            <a:avLst/>
            <a:gdLst>
              <a:gd name="T0" fmla="*/ 266 w 282"/>
              <a:gd name="T1" fmla="*/ 91 h 236"/>
              <a:gd name="T2" fmla="*/ 252 w 282"/>
              <a:gd name="T3" fmla="*/ 70 h 236"/>
              <a:gd name="T4" fmla="*/ 267 w 282"/>
              <a:gd name="T5" fmla="*/ 61 h 236"/>
              <a:gd name="T6" fmla="*/ 266 w 282"/>
              <a:gd name="T7" fmla="*/ 32 h 236"/>
              <a:gd name="T8" fmla="*/ 262 w 282"/>
              <a:gd name="T9" fmla="*/ 7 h 236"/>
              <a:gd name="T10" fmla="*/ 246 w 282"/>
              <a:gd name="T11" fmla="*/ 5 h 236"/>
              <a:gd name="T12" fmla="*/ 237 w 282"/>
              <a:gd name="T13" fmla="*/ 0 h 236"/>
              <a:gd name="T14" fmla="*/ 218 w 282"/>
              <a:gd name="T15" fmla="*/ 7 h 236"/>
              <a:gd name="T16" fmla="*/ 206 w 282"/>
              <a:gd name="T17" fmla="*/ 10 h 236"/>
              <a:gd name="T18" fmla="*/ 188 w 282"/>
              <a:gd name="T19" fmla="*/ 22 h 236"/>
              <a:gd name="T20" fmla="*/ 176 w 282"/>
              <a:gd name="T21" fmla="*/ 42 h 236"/>
              <a:gd name="T22" fmla="*/ 162 w 282"/>
              <a:gd name="T23" fmla="*/ 57 h 236"/>
              <a:gd name="T24" fmla="*/ 154 w 282"/>
              <a:gd name="T25" fmla="*/ 64 h 236"/>
              <a:gd name="T26" fmla="*/ 123 w 282"/>
              <a:gd name="T27" fmla="*/ 58 h 236"/>
              <a:gd name="T28" fmla="*/ 98 w 282"/>
              <a:gd name="T29" fmla="*/ 79 h 236"/>
              <a:gd name="T30" fmla="*/ 84 w 282"/>
              <a:gd name="T31" fmla="*/ 83 h 236"/>
              <a:gd name="T32" fmla="*/ 78 w 282"/>
              <a:gd name="T33" fmla="*/ 73 h 236"/>
              <a:gd name="T34" fmla="*/ 66 w 282"/>
              <a:gd name="T35" fmla="*/ 51 h 236"/>
              <a:gd name="T36" fmla="*/ 52 w 282"/>
              <a:gd name="T37" fmla="*/ 115 h 236"/>
              <a:gd name="T38" fmla="*/ 46 w 282"/>
              <a:gd name="T39" fmla="*/ 124 h 236"/>
              <a:gd name="T40" fmla="*/ 29 w 282"/>
              <a:gd name="T41" fmla="*/ 122 h 236"/>
              <a:gd name="T42" fmla="*/ 19 w 282"/>
              <a:gd name="T43" fmla="*/ 111 h 236"/>
              <a:gd name="T44" fmla="*/ 7 w 282"/>
              <a:gd name="T45" fmla="*/ 111 h 236"/>
              <a:gd name="T46" fmla="*/ 4 w 282"/>
              <a:gd name="T47" fmla="*/ 123 h 236"/>
              <a:gd name="T48" fmla="*/ 25 w 282"/>
              <a:gd name="T49" fmla="*/ 177 h 236"/>
              <a:gd name="T50" fmla="*/ 28 w 282"/>
              <a:gd name="T51" fmla="*/ 220 h 236"/>
              <a:gd name="T52" fmla="*/ 58 w 282"/>
              <a:gd name="T53" fmla="*/ 235 h 236"/>
              <a:gd name="T54" fmla="*/ 108 w 282"/>
              <a:gd name="T55" fmla="*/ 224 h 236"/>
              <a:gd name="T56" fmla="*/ 153 w 282"/>
              <a:gd name="T57" fmla="*/ 219 h 236"/>
              <a:gd name="T58" fmla="*/ 217 w 282"/>
              <a:gd name="T59" fmla="*/ 180 h 236"/>
              <a:gd name="T60" fmla="*/ 260 w 282"/>
              <a:gd name="T61" fmla="*/ 127 h 236"/>
              <a:gd name="T62" fmla="*/ 271 w 282"/>
              <a:gd name="T63" fmla="*/ 83 h 236"/>
              <a:gd name="T64" fmla="*/ 158 w 282"/>
              <a:gd name="T65" fmla="*/ 156 h 236"/>
              <a:gd name="T66" fmla="*/ 213 w 282"/>
              <a:gd name="T67" fmla="*/ 140 h 236"/>
              <a:gd name="T68" fmla="*/ 211 w 282"/>
              <a:gd name="T69" fmla="*/ 146 h 236"/>
              <a:gd name="T70" fmla="*/ 204 w 282"/>
              <a:gd name="T71" fmla="*/ 148 h 236"/>
              <a:gd name="T72" fmla="*/ 197 w 282"/>
              <a:gd name="T73" fmla="*/ 156 h 236"/>
              <a:gd name="T74" fmla="*/ 180 w 282"/>
              <a:gd name="T75" fmla="*/ 137 h 236"/>
              <a:gd name="T76" fmla="*/ 193 w 282"/>
              <a:gd name="T77" fmla="*/ 124 h 236"/>
              <a:gd name="T78" fmla="*/ 202 w 282"/>
              <a:gd name="T79" fmla="*/ 120 h 236"/>
              <a:gd name="T80" fmla="*/ 207 w 282"/>
              <a:gd name="T81" fmla="*/ 120 h 236"/>
              <a:gd name="T82" fmla="*/ 213 w 282"/>
              <a:gd name="T83" fmla="*/ 120 h 236"/>
              <a:gd name="T84" fmla="*/ 219 w 282"/>
              <a:gd name="T85" fmla="*/ 13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236">
                <a:moveTo>
                  <a:pt x="271" y="83"/>
                </a:moveTo>
                <a:cubicBezTo>
                  <a:pt x="267" y="85"/>
                  <a:pt x="267" y="85"/>
                  <a:pt x="267" y="85"/>
                </a:cubicBezTo>
                <a:cubicBezTo>
                  <a:pt x="266" y="91"/>
                  <a:pt x="266" y="91"/>
                  <a:pt x="266" y="91"/>
                </a:cubicBezTo>
                <a:cubicBezTo>
                  <a:pt x="253" y="88"/>
                  <a:pt x="253" y="88"/>
                  <a:pt x="253" y="88"/>
                </a:cubicBezTo>
                <a:cubicBezTo>
                  <a:pt x="248" y="82"/>
                  <a:pt x="248" y="82"/>
                  <a:pt x="248" y="82"/>
                </a:cubicBezTo>
                <a:cubicBezTo>
                  <a:pt x="252" y="70"/>
                  <a:pt x="252" y="70"/>
                  <a:pt x="252" y="70"/>
                </a:cubicBezTo>
                <a:cubicBezTo>
                  <a:pt x="256" y="64"/>
                  <a:pt x="256" y="64"/>
                  <a:pt x="256" y="64"/>
                </a:cubicBezTo>
                <a:cubicBezTo>
                  <a:pt x="266" y="70"/>
                  <a:pt x="266" y="70"/>
                  <a:pt x="266" y="70"/>
                </a:cubicBezTo>
                <a:cubicBezTo>
                  <a:pt x="267" y="61"/>
                  <a:pt x="267" y="61"/>
                  <a:pt x="267" y="61"/>
                </a:cubicBezTo>
                <a:cubicBezTo>
                  <a:pt x="267" y="51"/>
                  <a:pt x="267" y="51"/>
                  <a:pt x="267" y="51"/>
                </a:cubicBezTo>
                <a:cubicBezTo>
                  <a:pt x="268" y="40"/>
                  <a:pt x="268" y="40"/>
                  <a:pt x="268" y="40"/>
                </a:cubicBezTo>
                <a:cubicBezTo>
                  <a:pt x="266" y="32"/>
                  <a:pt x="266" y="32"/>
                  <a:pt x="266" y="32"/>
                </a:cubicBezTo>
                <a:cubicBezTo>
                  <a:pt x="266" y="20"/>
                  <a:pt x="266" y="20"/>
                  <a:pt x="266" y="20"/>
                </a:cubicBezTo>
                <a:cubicBezTo>
                  <a:pt x="263" y="16"/>
                  <a:pt x="263" y="16"/>
                  <a:pt x="263" y="16"/>
                </a:cubicBezTo>
                <a:cubicBezTo>
                  <a:pt x="262" y="7"/>
                  <a:pt x="262" y="7"/>
                  <a:pt x="262" y="7"/>
                </a:cubicBezTo>
                <a:cubicBezTo>
                  <a:pt x="258" y="4"/>
                  <a:pt x="258" y="4"/>
                  <a:pt x="258" y="4"/>
                </a:cubicBezTo>
                <a:cubicBezTo>
                  <a:pt x="253" y="3"/>
                  <a:pt x="253" y="3"/>
                  <a:pt x="253" y="3"/>
                </a:cubicBezTo>
                <a:cubicBezTo>
                  <a:pt x="246" y="5"/>
                  <a:pt x="246" y="5"/>
                  <a:pt x="246" y="5"/>
                </a:cubicBezTo>
                <a:cubicBezTo>
                  <a:pt x="242" y="2"/>
                  <a:pt x="242" y="2"/>
                  <a:pt x="242" y="2"/>
                </a:cubicBezTo>
                <a:cubicBezTo>
                  <a:pt x="238" y="2"/>
                  <a:pt x="238" y="2"/>
                  <a:pt x="238" y="2"/>
                </a:cubicBezTo>
                <a:cubicBezTo>
                  <a:pt x="237" y="0"/>
                  <a:pt x="237" y="0"/>
                  <a:pt x="237" y="0"/>
                </a:cubicBezTo>
                <a:cubicBezTo>
                  <a:pt x="228" y="0"/>
                  <a:pt x="228" y="0"/>
                  <a:pt x="228" y="0"/>
                </a:cubicBezTo>
                <a:cubicBezTo>
                  <a:pt x="219" y="3"/>
                  <a:pt x="219" y="3"/>
                  <a:pt x="219" y="3"/>
                </a:cubicBezTo>
                <a:cubicBezTo>
                  <a:pt x="218" y="7"/>
                  <a:pt x="218" y="7"/>
                  <a:pt x="218" y="7"/>
                </a:cubicBezTo>
                <a:cubicBezTo>
                  <a:pt x="213" y="10"/>
                  <a:pt x="213" y="10"/>
                  <a:pt x="213" y="10"/>
                </a:cubicBezTo>
                <a:cubicBezTo>
                  <a:pt x="210" y="11"/>
                  <a:pt x="210" y="11"/>
                  <a:pt x="210" y="11"/>
                </a:cubicBezTo>
                <a:cubicBezTo>
                  <a:pt x="206" y="10"/>
                  <a:pt x="206" y="10"/>
                  <a:pt x="206" y="10"/>
                </a:cubicBezTo>
                <a:cubicBezTo>
                  <a:pt x="197" y="16"/>
                  <a:pt x="197" y="16"/>
                  <a:pt x="197" y="16"/>
                </a:cubicBezTo>
                <a:cubicBezTo>
                  <a:pt x="192" y="21"/>
                  <a:pt x="192" y="21"/>
                  <a:pt x="192" y="21"/>
                </a:cubicBezTo>
                <a:cubicBezTo>
                  <a:pt x="188" y="22"/>
                  <a:pt x="188" y="22"/>
                  <a:pt x="188" y="22"/>
                </a:cubicBezTo>
                <a:cubicBezTo>
                  <a:pt x="183" y="29"/>
                  <a:pt x="183" y="29"/>
                  <a:pt x="183" y="29"/>
                </a:cubicBezTo>
                <a:cubicBezTo>
                  <a:pt x="183" y="37"/>
                  <a:pt x="183" y="37"/>
                  <a:pt x="183" y="37"/>
                </a:cubicBezTo>
                <a:cubicBezTo>
                  <a:pt x="176" y="42"/>
                  <a:pt x="176" y="42"/>
                  <a:pt x="176" y="42"/>
                </a:cubicBezTo>
                <a:cubicBezTo>
                  <a:pt x="168" y="48"/>
                  <a:pt x="168" y="48"/>
                  <a:pt x="168" y="48"/>
                </a:cubicBezTo>
                <a:cubicBezTo>
                  <a:pt x="163" y="52"/>
                  <a:pt x="163" y="52"/>
                  <a:pt x="163" y="52"/>
                </a:cubicBezTo>
                <a:cubicBezTo>
                  <a:pt x="162" y="57"/>
                  <a:pt x="162" y="57"/>
                  <a:pt x="162" y="57"/>
                </a:cubicBezTo>
                <a:cubicBezTo>
                  <a:pt x="161" y="64"/>
                  <a:pt x="161" y="64"/>
                  <a:pt x="161" y="64"/>
                </a:cubicBezTo>
                <a:cubicBezTo>
                  <a:pt x="158" y="66"/>
                  <a:pt x="158" y="66"/>
                  <a:pt x="158" y="66"/>
                </a:cubicBezTo>
                <a:cubicBezTo>
                  <a:pt x="154" y="64"/>
                  <a:pt x="154" y="64"/>
                  <a:pt x="154" y="64"/>
                </a:cubicBezTo>
                <a:cubicBezTo>
                  <a:pt x="141" y="64"/>
                  <a:pt x="141" y="64"/>
                  <a:pt x="141" y="64"/>
                </a:cubicBezTo>
                <a:cubicBezTo>
                  <a:pt x="132" y="61"/>
                  <a:pt x="132" y="61"/>
                  <a:pt x="132" y="61"/>
                </a:cubicBezTo>
                <a:cubicBezTo>
                  <a:pt x="123" y="58"/>
                  <a:pt x="123" y="58"/>
                  <a:pt x="123" y="58"/>
                </a:cubicBezTo>
                <a:cubicBezTo>
                  <a:pt x="114" y="62"/>
                  <a:pt x="114" y="62"/>
                  <a:pt x="114" y="62"/>
                </a:cubicBezTo>
                <a:cubicBezTo>
                  <a:pt x="107" y="73"/>
                  <a:pt x="107" y="73"/>
                  <a:pt x="107" y="73"/>
                </a:cubicBezTo>
                <a:cubicBezTo>
                  <a:pt x="98" y="79"/>
                  <a:pt x="98" y="79"/>
                  <a:pt x="98" y="79"/>
                </a:cubicBezTo>
                <a:cubicBezTo>
                  <a:pt x="91" y="82"/>
                  <a:pt x="91" y="82"/>
                  <a:pt x="91" y="82"/>
                </a:cubicBezTo>
                <a:cubicBezTo>
                  <a:pt x="87" y="82"/>
                  <a:pt x="87" y="82"/>
                  <a:pt x="87" y="82"/>
                </a:cubicBezTo>
                <a:cubicBezTo>
                  <a:pt x="84" y="83"/>
                  <a:pt x="84" y="83"/>
                  <a:pt x="84" y="83"/>
                </a:cubicBezTo>
                <a:cubicBezTo>
                  <a:pt x="80" y="82"/>
                  <a:pt x="80" y="82"/>
                  <a:pt x="80" y="82"/>
                </a:cubicBezTo>
                <a:cubicBezTo>
                  <a:pt x="75" y="83"/>
                  <a:pt x="75" y="83"/>
                  <a:pt x="75" y="83"/>
                </a:cubicBezTo>
                <a:cubicBezTo>
                  <a:pt x="78" y="73"/>
                  <a:pt x="78" y="73"/>
                  <a:pt x="78" y="73"/>
                </a:cubicBezTo>
                <a:cubicBezTo>
                  <a:pt x="77" y="69"/>
                  <a:pt x="77" y="69"/>
                  <a:pt x="77" y="69"/>
                </a:cubicBezTo>
                <a:cubicBezTo>
                  <a:pt x="71" y="55"/>
                  <a:pt x="71" y="55"/>
                  <a:pt x="71" y="55"/>
                </a:cubicBezTo>
                <a:cubicBezTo>
                  <a:pt x="66" y="51"/>
                  <a:pt x="66" y="51"/>
                  <a:pt x="66" y="51"/>
                </a:cubicBezTo>
                <a:cubicBezTo>
                  <a:pt x="63" y="113"/>
                  <a:pt x="63" y="113"/>
                  <a:pt x="63" y="113"/>
                </a:cubicBezTo>
                <a:cubicBezTo>
                  <a:pt x="56" y="112"/>
                  <a:pt x="56" y="112"/>
                  <a:pt x="56" y="112"/>
                </a:cubicBezTo>
                <a:cubicBezTo>
                  <a:pt x="52" y="115"/>
                  <a:pt x="52" y="115"/>
                  <a:pt x="52" y="115"/>
                </a:cubicBezTo>
                <a:cubicBezTo>
                  <a:pt x="50" y="118"/>
                  <a:pt x="50" y="118"/>
                  <a:pt x="50" y="118"/>
                </a:cubicBezTo>
                <a:cubicBezTo>
                  <a:pt x="46" y="120"/>
                  <a:pt x="46" y="120"/>
                  <a:pt x="46" y="120"/>
                </a:cubicBezTo>
                <a:cubicBezTo>
                  <a:pt x="46" y="124"/>
                  <a:pt x="46" y="124"/>
                  <a:pt x="46" y="124"/>
                </a:cubicBezTo>
                <a:cubicBezTo>
                  <a:pt x="41" y="121"/>
                  <a:pt x="41" y="121"/>
                  <a:pt x="41" y="121"/>
                </a:cubicBezTo>
                <a:cubicBezTo>
                  <a:pt x="36" y="123"/>
                  <a:pt x="36" y="123"/>
                  <a:pt x="36" y="123"/>
                </a:cubicBezTo>
                <a:cubicBezTo>
                  <a:pt x="29" y="122"/>
                  <a:pt x="29" y="122"/>
                  <a:pt x="29" y="122"/>
                </a:cubicBezTo>
                <a:cubicBezTo>
                  <a:pt x="20" y="119"/>
                  <a:pt x="20" y="119"/>
                  <a:pt x="20" y="119"/>
                </a:cubicBezTo>
                <a:cubicBezTo>
                  <a:pt x="17" y="114"/>
                  <a:pt x="17" y="114"/>
                  <a:pt x="17" y="114"/>
                </a:cubicBezTo>
                <a:cubicBezTo>
                  <a:pt x="19" y="111"/>
                  <a:pt x="19" y="111"/>
                  <a:pt x="19" y="111"/>
                </a:cubicBezTo>
                <a:cubicBezTo>
                  <a:pt x="13" y="107"/>
                  <a:pt x="13" y="107"/>
                  <a:pt x="13" y="107"/>
                </a:cubicBezTo>
                <a:cubicBezTo>
                  <a:pt x="9" y="108"/>
                  <a:pt x="9" y="108"/>
                  <a:pt x="9" y="108"/>
                </a:cubicBezTo>
                <a:cubicBezTo>
                  <a:pt x="7" y="111"/>
                  <a:pt x="7" y="111"/>
                  <a:pt x="7" y="111"/>
                </a:cubicBezTo>
                <a:cubicBezTo>
                  <a:pt x="8" y="115"/>
                  <a:pt x="8" y="115"/>
                  <a:pt x="8" y="115"/>
                </a:cubicBezTo>
                <a:cubicBezTo>
                  <a:pt x="0" y="117"/>
                  <a:pt x="0" y="117"/>
                  <a:pt x="0" y="117"/>
                </a:cubicBezTo>
                <a:cubicBezTo>
                  <a:pt x="1" y="119"/>
                  <a:pt x="3" y="121"/>
                  <a:pt x="4" y="123"/>
                </a:cubicBezTo>
                <a:cubicBezTo>
                  <a:pt x="8" y="127"/>
                  <a:pt x="10" y="132"/>
                  <a:pt x="11" y="138"/>
                </a:cubicBezTo>
                <a:cubicBezTo>
                  <a:pt x="14" y="149"/>
                  <a:pt x="17" y="159"/>
                  <a:pt x="22" y="169"/>
                </a:cubicBezTo>
                <a:cubicBezTo>
                  <a:pt x="24" y="172"/>
                  <a:pt x="25" y="174"/>
                  <a:pt x="25" y="177"/>
                </a:cubicBezTo>
                <a:cubicBezTo>
                  <a:pt x="28" y="183"/>
                  <a:pt x="28" y="189"/>
                  <a:pt x="23" y="194"/>
                </a:cubicBezTo>
                <a:cubicBezTo>
                  <a:pt x="21" y="197"/>
                  <a:pt x="21" y="200"/>
                  <a:pt x="23" y="202"/>
                </a:cubicBezTo>
                <a:cubicBezTo>
                  <a:pt x="27" y="208"/>
                  <a:pt x="27" y="214"/>
                  <a:pt x="28" y="220"/>
                </a:cubicBezTo>
                <a:cubicBezTo>
                  <a:pt x="28" y="221"/>
                  <a:pt x="29" y="223"/>
                  <a:pt x="30" y="224"/>
                </a:cubicBezTo>
                <a:cubicBezTo>
                  <a:pt x="37" y="228"/>
                  <a:pt x="44" y="232"/>
                  <a:pt x="52" y="235"/>
                </a:cubicBezTo>
                <a:cubicBezTo>
                  <a:pt x="53" y="236"/>
                  <a:pt x="56" y="236"/>
                  <a:pt x="58" y="235"/>
                </a:cubicBezTo>
                <a:cubicBezTo>
                  <a:pt x="64" y="232"/>
                  <a:pt x="71" y="229"/>
                  <a:pt x="79" y="229"/>
                </a:cubicBezTo>
                <a:cubicBezTo>
                  <a:pt x="83" y="230"/>
                  <a:pt x="86" y="228"/>
                  <a:pt x="89" y="227"/>
                </a:cubicBezTo>
                <a:cubicBezTo>
                  <a:pt x="95" y="225"/>
                  <a:pt x="101" y="224"/>
                  <a:pt x="108" y="224"/>
                </a:cubicBezTo>
                <a:cubicBezTo>
                  <a:pt x="114" y="224"/>
                  <a:pt x="121" y="222"/>
                  <a:pt x="128" y="225"/>
                </a:cubicBezTo>
                <a:cubicBezTo>
                  <a:pt x="130" y="225"/>
                  <a:pt x="133" y="226"/>
                  <a:pt x="134" y="225"/>
                </a:cubicBezTo>
                <a:cubicBezTo>
                  <a:pt x="140" y="222"/>
                  <a:pt x="148" y="226"/>
                  <a:pt x="153" y="219"/>
                </a:cubicBezTo>
                <a:cubicBezTo>
                  <a:pt x="154" y="218"/>
                  <a:pt x="157" y="217"/>
                  <a:pt x="159" y="217"/>
                </a:cubicBezTo>
                <a:cubicBezTo>
                  <a:pt x="169" y="217"/>
                  <a:pt x="177" y="212"/>
                  <a:pt x="186" y="207"/>
                </a:cubicBezTo>
                <a:cubicBezTo>
                  <a:pt x="197" y="199"/>
                  <a:pt x="207" y="189"/>
                  <a:pt x="217" y="180"/>
                </a:cubicBezTo>
                <a:cubicBezTo>
                  <a:pt x="224" y="173"/>
                  <a:pt x="230" y="167"/>
                  <a:pt x="235" y="159"/>
                </a:cubicBezTo>
                <a:cubicBezTo>
                  <a:pt x="240" y="151"/>
                  <a:pt x="246" y="145"/>
                  <a:pt x="251" y="137"/>
                </a:cubicBezTo>
                <a:cubicBezTo>
                  <a:pt x="253" y="133"/>
                  <a:pt x="256" y="129"/>
                  <a:pt x="260" y="127"/>
                </a:cubicBezTo>
                <a:cubicBezTo>
                  <a:pt x="269" y="121"/>
                  <a:pt x="274" y="113"/>
                  <a:pt x="277" y="103"/>
                </a:cubicBezTo>
                <a:cubicBezTo>
                  <a:pt x="279" y="97"/>
                  <a:pt x="280" y="90"/>
                  <a:pt x="282" y="84"/>
                </a:cubicBezTo>
                <a:lnTo>
                  <a:pt x="271" y="83"/>
                </a:lnTo>
                <a:close/>
                <a:moveTo>
                  <a:pt x="157" y="156"/>
                </a:moveTo>
                <a:cubicBezTo>
                  <a:pt x="157" y="155"/>
                  <a:pt x="157" y="155"/>
                  <a:pt x="157" y="155"/>
                </a:cubicBezTo>
                <a:cubicBezTo>
                  <a:pt x="158" y="156"/>
                  <a:pt x="158" y="156"/>
                  <a:pt x="158" y="156"/>
                </a:cubicBezTo>
                <a:lnTo>
                  <a:pt x="157" y="156"/>
                </a:lnTo>
                <a:close/>
                <a:moveTo>
                  <a:pt x="217" y="137"/>
                </a:moveTo>
                <a:cubicBezTo>
                  <a:pt x="213" y="140"/>
                  <a:pt x="213" y="140"/>
                  <a:pt x="213" y="140"/>
                </a:cubicBezTo>
                <a:cubicBezTo>
                  <a:pt x="215" y="142"/>
                  <a:pt x="215" y="142"/>
                  <a:pt x="215" y="142"/>
                </a:cubicBezTo>
                <a:cubicBezTo>
                  <a:pt x="214" y="144"/>
                  <a:pt x="214" y="144"/>
                  <a:pt x="214" y="144"/>
                </a:cubicBezTo>
                <a:cubicBezTo>
                  <a:pt x="211" y="146"/>
                  <a:pt x="211" y="146"/>
                  <a:pt x="211" y="146"/>
                </a:cubicBezTo>
                <a:cubicBezTo>
                  <a:pt x="209" y="146"/>
                  <a:pt x="209" y="146"/>
                  <a:pt x="209" y="146"/>
                </a:cubicBezTo>
                <a:cubicBezTo>
                  <a:pt x="206" y="147"/>
                  <a:pt x="206" y="147"/>
                  <a:pt x="206" y="147"/>
                </a:cubicBezTo>
                <a:cubicBezTo>
                  <a:pt x="204" y="148"/>
                  <a:pt x="204" y="148"/>
                  <a:pt x="204" y="148"/>
                </a:cubicBezTo>
                <a:cubicBezTo>
                  <a:pt x="201" y="149"/>
                  <a:pt x="201" y="149"/>
                  <a:pt x="201" y="149"/>
                </a:cubicBezTo>
                <a:cubicBezTo>
                  <a:pt x="198" y="155"/>
                  <a:pt x="198" y="155"/>
                  <a:pt x="198" y="155"/>
                </a:cubicBezTo>
                <a:cubicBezTo>
                  <a:pt x="197" y="156"/>
                  <a:pt x="197" y="156"/>
                  <a:pt x="197" y="156"/>
                </a:cubicBezTo>
                <a:cubicBezTo>
                  <a:pt x="194" y="156"/>
                  <a:pt x="194" y="156"/>
                  <a:pt x="194" y="156"/>
                </a:cubicBezTo>
                <a:cubicBezTo>
                  <a:pt x="190" y="155"/>
                  <a:pt x="190" y="155"/>
                  <a:pt x="190" y="155"/>
                </a:cubicBezTo>
                <a:cubicBezTo>
                  <a:pt x="180" y="137"/>
                  <a:pt x="180" y="137"/>
                  <a:pt x="180" y="137"/>
                </a:cubicBezTo>
                <a:cubicBezTo>
                  <a:pt x="187" y="132"/>
                  <a:pt x="187" y="132"/>
                  <a:pt x="187" y="132"/>
                </a:cubicBezTo>
                <a:cubicBezTo>
                  <a:pt x="188" y="127"/>
                  <a:pt x="188" y="127"/>
                  <a:pt x="188" y="127"/>
                </a:cubicBezTo>
                <a:cubicBezTo>
                  <a:pt x="193" y="124"/>
                  <a:pt x="193" y="124"/>
                  <a:pt x="193" y="124"/>
                </a:cubicBezTo>
                <a:cubicBezTo>
                  <a:pt x="198" y="123"/>
                  <a:pt x="198" y="123"/>
                  <a:pt x="198" y="123"/>
                </a:cubicBezTo>
                <a:cubicBezTo>
                  <a:pt x="200" y="121"/>
                  <a:pt x="200" y="121"/>
                  <a:pt x="200" y="121"/>
                </a:cubicBezTo>
                <a:cubicBezTo>
                  <a:pt x="202" y="120"/>
                  <a:pt x="202" y="120"/>
                  <a:pt x="202" y="120"/>
                </a:cubicBezTo>
                <a:cubicBezTo>
                  <a:pt x="203" y="119"/>
                  <a:pt x="203" y="119"/>
                  <a:pt x="203" y="119"/>
                </a:cubicBezTo>
                <a:cubicBezTo>
                  <a:pt x="205" y="119"/>
                  <a:pt x="205" y="119"/>
                  <a:pt x="205" y="119"/>
                </a:cubicBezTo>
                <a:cubicBezTo>
                  <a:pt x="207" y="120"/>
                  <a:pt x="207" y="120"/>
                  <a:pt x="207" y="120"/>
                </a:cubicBezTo>
                <a:cubicBezTo>
                  <a:pt x="208" y="119"/>
                  <a:pt x="208" y="119"/>
                  <a:pt x="208" y="119"/>
                </a:cubicBezTo>
                <a:cubicBezTo>
                  <a:pt x="210" y="121"/>
                  <a:pt x="210" y="121"/>
                  <a:pt x="210" y="121"/>
                </a:cubicBezTo>
                <a:cubicBezTo>
                  <a:pt x="213" y="120"/>
                  <a:pt x="213" y="120"/>
                  <a:pt x="213" y="120"/>
                </a:cubicBezTo>
                <a:cubicBezTo>
                  <a:pt x="216" y="123"/>
                  <a:pt x="216" y="123"/>
                  <a:pt x="216" y="123"/>
                </a:cubicBezTo>
                <a:cubicBezTo>
                  <a:pt x="219" y="130"/>
                  <a:pt x="219" y="130"/>
                  <a:pt x="219" y="130"/>
                </a:cubicBezTo>
                <a:cubicBezTo>
                  <a:pt x="219" y="134"/>
                  <a:pt x="219" y="134"/>
                  <a:pt x="219" y="134"/>
                </a:cubicBezTo>
                <a:lnTo>
                  <a:pt x="217" y="137"/>
                </a:lnTo>
                <a:close/>
              </a:path>
            </a:pathLst>
          </a:custGeom>
          <a:solidFill>
            <a:srgbClr val="E30613"/>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237">
            <a:extLst>
              <a:ext uri="{FF2B5EF4-FFF2-40B4-BE49-F238E27FC236}">
                <a16:creationId xmlns:a16="http://schemas.microsoft.com/office/drawing/2014/main" id="{ADAA6882-EB12-7608-B557-B703D4AC8958}"/>
              </a:ext>
            </a:extLst>
          </p:cNvPr>
          <p:cNvSpPr>
            <a:spLocks/>
          </p:cNvSpPr>
          <p:nvPr/>
        </p:nvSpPr>
        <p:spPr bwMode="auto">
          <a:xfrm>
            <a:off x="21335626" y="10414000"/>
            <a:ext cx="728664" cy="677864"/>
          </a:xfrm>
          <a:custGeom>
            <a:avLst/>
            <a:gdLst>
              <a:gd name="T0" fmla="*/ 80 w 232"/>
              <a:gd name="T1" fmla="*/ 203 h 216"/>
              <a:gd name="T2" fmla="*/ 86 w 232"/>
              <a:gd name="T3" fmla="*/ 199 h 216"/>
              <a:gd name="T4" fmla="*/ 90 w 232"/>
              <a:gd name="T5" fmla="*/ 206 h 216"/>
              <a:gd name="T6" fmla="*/ 102 w 232"/>
              <a:gd name="T7" fmla="*/ 214 h 216"/>
              <a:gd name="T8" fmla="*/ 114 w 232"/>
              <a:gd name="T9" fmla="*/ 213 h 216"/>
              <a:gd name="T10" fmla="*/ 119 w 232"/>
              <a:gd name="T11" fmla="*/ 212 h 216"/>
              <a:gd name="T12" fmla="*/ 125 w 232"/>
              <a:gd name="T13" fmla="*/ 207 h 216"/>
              <a:gd name="T14" fmla="*/ 136 w 232"/>
              <a:gd name="T15" fmla="*/ 205 h 216"/>
              <a:gd name="T16" fmla="*/ 142 w 232"/>
              <a:gd name="T17" fmla="*/ 88 h 216"/>
              <a:gd name="T18" fmla="*/ 160 w 232"/>
              <a:gd name="T19" fmla="*/ 26 h 216"/>
              <a:gd name="T20" fmla="*/ 198 w 232"/>
              <a:gd name="T21" fmla="*/ 21 h 216"/>
              <a:gd name="T22" fmla="*/ 212 w 232"/>
              <a:gd name="T23" fmla="*/ 19 h 216"/>
              <a:gd name="T24" fmla="*/ 221 w 232"/>
              <a:gd name="T25" fmla="*/ 19 h 216"/>
              <a:gd name="T26" fmla="*/ 226 w 232"/>
              <a:gd name="T27" fmla="*/ 11 h 216"/>
              <a:gd name="T28" fmla="*/ 173 w 232"/>
              <a:gd name="T29" fmla="*/ 20 h 216"/>
              <a:gd name="T30" fmla="*/ 157 w 232"/>
              <a:gd name="T31" fmla="*/ 19 h 216"/>
              <a:gd name="T32" fmla="*/ 146 w 232"/>
              <a:gd name="T33" fmla="*/ 14 h 216"/>
              <a:gd name="T34" fmla="*/ 138 w 232"/>
              <a:gd name="T35" fmla="*/ 15 h 216"/>
              <a:gd name="T36" fmla="*/ 129 w 232"/>
              <a:gd name="T37" fmla="*/ 14 h 216"/>
              <a:gd name="T38" fmla="*/ 115 w 232"/>
              <a:gd name="T39" fmla="*/ 8 h 216"/>
              <a:gd name="T40" fmla="*/ 48 w 232"/>
              <a:gd name="T41" fmla="*/ 6 h 216"/>
              <a:gd name="T42" fmla="*/ 35 w 232"/>
              <a:gd name="T43" fmla="*/ 7 h 216"/>
              <a:gd name="T44" fmla="*/ 27 w 232"/>
              <a:gd name="T45" fmla="*/ 1 h 216"/>
              <a:gd name="T46" fmla="*/ 16 w 232"/>
              <a:gd name="T47" fmla="*/ 2 h 216"/>
              <a:gd name="T48" fmla="*/ 11 w 232"/>
              <a:gd name="T49" fmla="*/ 5 h 216"/>
              <a:gd name="T50" fmla="*/ 4 w 232"/>
              <a:gd name="T51" fmla="*/ 8 h 216"/>
              <a:gd name="T52" fmla="*/ 0 w 232"/>
              <a:gd name="T53" fmla="*/ 13 h 216"/>
              <a:gd name="T54" fmla="*/ 21 w 232"/>
              <a:gd name="T55" fmla="*/ 53 h 216"/>
              <a:gd name="T56" fmla="*/ 42 w 232"/>
              <a:gd name="T57" fmla="*/ 109 h 216"/>
              <a:gd name="T58" fmla="*/ 49 w 232"/>
              <a:gd name="T59" fmla="*/ 145 h 216"/>
              <a:gd name="T60" fmla="*/ 67 w 232"/>
              <a:gd name="T61" fmla="*/ 202 h 216"/>
              <a:gd name="T62" fmla="*/ 73 w 232"/>
              <a:gd name="T63"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216">
                <a:moveTo>
                  <a:pt x="81" y="207"/>
                </a:moveTo>
                <a:cubicBezTo>
                  <a:pt x="80" y="203"/>
                  <a:pt x="80" y="203"/>
                  <a:pt x="80" y="203"/>
                </a:cubicBezTo>
                <a:cubicBezTo>
                  <a:pt x="82" y="200"/>
                  <a:pt x="82" y="200"/>
                  <a:pt x="82" y="200"/>
                </a:cubicBezTo>
                <a:cubicBezTo>
                  <a:pt x="86" y="199"/>
                  <a:pt x="86" y="199"/>
                  <a:pt x="86" y="199"/>
                </a:cubicBezTo>
                <a:cubicBezTo>
                  <a:pt x="92" y="203"/>
                  <a:pt x="92" y="203"/>
                  <a:pt x="92" y="203"/>
                </a:cubicBezTo>
                <a:cubicBezTo>
                  <a:pt x="90" y="206"/>
                  <a:pt x="90" y="206"/>
                  <a:pt x="90" y="206"/>
                </a:cubicBezTo>
                <a:cubicBezTo>
                  <a:pt x="93" y="211"/>
                  <a:pt x="93" y="211"/>
                  <a:pt x="93" y="211"/>
                </a:cubicBezTo>
                <a:cubicBezTo>
                  <a:pt x="102" y="214"/>
                  <a:pt x="102" y="214"/>
                  <a:pt x="102" y="214"/>
                </a:cubicBezTo>
                <a:cubicBezTo>
                  <a:pt x="109" y="215"/>
                  <a:pt x="109" y="215"/>
                  <a:pt x="109" y="215"/>
                </a:cubicBezTo>
                <a:cubicBezTo>
                  <a:pt x="114" y="213"/>
                  <a:pt x="114" y="213"/>
                  <a:pt x="114" y="213"/>
                </a:cubicBezTo>
                <a:cubicBezTo>
                  <a:pt x="119" y="216"/>
                  <a:pt x="119" y="216"/>
                  <a:pt x="119" y="216"/>
                </a:cubicBezTo>
                <a:cubicBezTo>
                  <a:pt x="119" y="212"/>
                  <a:pt x="119" y="212"/>
                  <a:pt x="119" y="212"/>
                </a:cubicBezTo>
                <a:cubicBezTo>
                  <a:pt x="123" y="210"/>
                  <a:pt x="123" y="210"/>
                  <a:pt x="123" y="210"/>
                </a:cubicBezTo>
                <a:cubicBezTo>
                  <a:pt x="125" y="207"/>
                  <a:pt x="125" y="207"/>
                  <a:pt x="125" y="207"/>
                </a:cubicBezTo>
                <a:cubicBezTo>
                  <a:pt x="129" y="204"/>
                  <a:pt x="129" y="204"/>
                  <a:pt x="129" y="204"/>
                </a:cubicBezTo>
                <a:cubicBezTo>
                  <a:pt x="136" y="205"/>
                  <a:pt x="136" y="205"/>
                  <a:pt x="136" y="205"/>
                </a:cubicBezTo>
                <a:cubicBezTo>
                  <a:pt x="139" y="143"/>
                  <a:pt x="139" y="143"/>
                  <a:pt x="139" y="143"/>
                </a:cubicBezTo>
                <a:cubicBezTo>
                  <a:pt x="142" y="88"/>
                  <a:pt x="142" y="88"/>
                  <a:pt x="142" y="88"/>
                </a:cubicBezTo>
                <a:cubicBezTo>
                  <a:pt x="157" y="88"/>
                  <a:pt x="157" y="88"/>
                  <a:pt x="157" y="88"/>
                </a:cubicBezTo>
                <a:cubicBezTo>
                  <a:pt x="160" y="26"/>
                  <a:pt x="160" y="26"/>
                  <a:pt x="160" y="26"/>
                </a:cubicBezTo>
                <a:cubicBezTo>
                  <a:pt x="175" y="26"/>
                  <a:pt x="175" y="26"/>
                  <a:pt x="175" y="26"/>
                </a:cubicBezTo>
                <a:cubicBezTo>
                  <a:pt x="198" y="21"/>
                  <a:pt x="198" y="21"/>
                  <a:pt x="198" y="21"/>
                </a:cubicBezTo>
                <a:cubicBezTo>
                  <a:pt x="201" y="29"/>
                  <a:pt x="201" y="29"/>
                  <a:pt x="201" y="29"/>
                </a:cubicBezTo>
                <a:cubicBezTo>
                  <a:pt x="212" y="19"/>
                  <a:pt x="212" y="19"/>
                  <a:pt x="212" y="19"/>
                </a:cubicBezTo>
                <a:cubicBezTo>
                  <a:pt x="217" y="17"/>
                  <a:pt x="217" y="17"/>
                  <a:pt x="217" y="17"/>
                </a:cubicBezTo>
                <a:cubicBezTo>
                  <a:pt x="221" y="19"/>
                  <a:pt x="221" y="19"/>
                  <a:pt x="221" y="19"/>
                </a:cubicBezTo>
                <a:cubicBezTo>
                  <a:pt x="232" y="14"/>
                  <a:pt x="232" y="14"/>
                  <a:pt x="232" y="14"/>
                </a:cubicBezTo>
                <a:cubicBezTo>
                  <a:pt x="226" y="11"/>
                  <a:pt x="226" y="11"/>
                  <a:pt x="226" y="11"/>
                </a:cubicBezTo>
                <a:cubicBezTo>
                  <a:pt x="220" y="9"/>
                  <a:pt x="220" y="9"/>
                  <a:pt x="220" y="9"/>
                </a:cubicBezTo>
                <a:cubicBezTo>
                  <a:pt x="173" y="20"/>
                  <a:pt x="173" y="20"/>
                  <a:pt x="173" y="20"/>
                </a:cubicBezTo>
                <a:cubicBezTo>
                  <a:pt x="161" y="17"/>
                  <a:pt x="161" y="17"/>
                  <a:pt x="161" y="17"/>
                </a:cubicBezTo>
                <a:cubicBezTo>
                  <a:pt x="157" y="19"/>
                  <a:pt x="157" y="19"/>
                  <a:pt x="157" y="19"/>
                </a:cubicBezTo>
                <a:cubicBezTo>
                  <a:pt x="151" y="17"/>
                  <a:pt x="151" y="17"/>
                  <a:pt x="151" y="17"/>
                </a:cubicBezTo>
                <a:cubicBezTo>
                  <a:pt x="146" y="14"/>
                  <a:pt x="146" y="14"/>
                  <a:pt x="146" y="14"/>
                </a:cubicBezTo>
                <a:cubicBezTo>
                  <a:pt x="143" y="15"/>
                  <a:pt x="143" y="15"/>
                  <a:pt x="143" y="15"/>
                </a:cubicBezTo>
                <a:cubicBezTo>
                  <a:pt x="138" y="15"/>
                  <a:pt x="138" y="15"/>
                  <a:pt x="138" y="15"/>
                </a:cubicBezTo>
                <a:cubicBezTo>
                  <a:pt x="131" y="17"/>
                  <a:pt x="131" y="17"/>
                  <a:pt x="131" y="17"/>
                </a:cubicBezTo>
                <a:cubicBezTo>
                  <a:pt x="131" y="17"/>
                  <a:pt x="130" y="14"/>
                  <a:pt x="129" y="14"/>
                </a:cubicBezTo>
                <a:cubicBezTo>
                  <a:pt x="128" y="14"/>
                  <a:pt x="121" y="13"/>
                  <a:pt x="121" y="13"/>
                </a:cubicBezTo>
                <a:cubicBezTo>
                  <a:pt x="115" y="8"/>
                  <a:pt x="115" y="8"/>
                  <a:pt x="115" y="8"/>
                </a:cubicBezTo>
                <a:cubicBezTo>
                  <a:pt x="86" y="7"/>
                  <a:pt x="86" y="7"/>
                  <a:pt x="86" y="7"/>
                </a:cubicBezTo>
                <a:cubicBezTo>
                  <a:pt x="48" y="6"/>
                  <a:pt x="48" y="6"/>
                  <a:pt x="48" y="6"/>
                </a:cubicBezTo>
                <a:cubicBezTo>
                  <a:pt x="41" y="9"/>
                  <a:pt x="41" y="9"/>
                  <a:pt x="41" y="9"/>
                </a:cubicBezTo>
                <a:cubicBezTo>
                  <a:pt x="35" y="7"/>
                  <a:pt x="35" y="7"/>
                  <a:pt x="35" y="7"/>
                </a:cubicBezTo>
                <a:cubicBezTo>
                  <a:pt x="32" y="3"/>
                  <a:pt x="32" y="3"/>
                  <a:pt x="32" y="3"/>
                </a:cubicBezTo>
                <a:cubicBezTo>
                  <a:pt x="27" y="1"/>
                  <a:pt x="27" y="1"/>
                  <a:pt x="27" y="1"/>
                </a:cubicBezTo>
                <a:cubicBezTo>
                  <a:pt x="21" y="0"/>
                  <a:pt x="21" y="0"/>
                  <a:pt x="21" y="0"/>
                </a:cubicBezTo>
                <a:cubicBezTo>
                  <a:pt x="16" y="2"/>
                  <a:pt x="16" y="2"/>
                  <a:pt x="16" y="2"/>
                </a:cubicBezTo>
                <a:cubicBezTo>
                  <a:pt x="15" y="6"/>
                  <a:pt x="15" y="6"/>
                  <a:pt x="15" y="6"/>
                </a:cubicBezTo>
                <a:cubicBezTo>
                  <a:pt x="11" y="5"/>
                  <a:pt x="11" y="5"/>
                  <a:pt x="11" y="5"/>
                </a:cubicBezTo>
                <a:cubicBezTo>
                  <a:pt x="6" y="5"/>
                  <a:pt x="6" y="5"/>
                  <a:pt x="6" y="5"/>
                </a:cubicBezTo>
                <a:cubicBezTo>
                  <a:pt x="4" y="8"/>
                  <a:pt x="4" y="8"/>
                  <a:pt x="4" y="8"/>
                </a:cubicBezTo>
                <a:cubicBezTo>
                  <a:pt x="0" y="8"/>
                  <a:pt x="0" y="8"/>
                  <a:pt x="0" y="8"/>
                </a:cubicBezTo>
                <a:cubicBezTo>
                  <a:pt x="0" y="10"/>
                  <a:pt x="0" y="12"/>
                  <a:pt x="0" y="13"/>
                </a:cubicBezTo>
                <a:cubicBezTo>
                  <a:pt x="0" y="18"/>
                  <a:pt x="1" y="22"/>
                  <a:pt x="4" y="25"/>
                </a:cubicBezTo>
                <a:cubicBezTo>
                  <a:pt x="12" y="33"/>
                  <a:pt x="17" y="43"/>
                  <a:pt x="21" y="53"/>
                </a:cubicBezTo>
                <a:cubicBezTo>
                  <a:pt x="25" y="64"/>
                  <a:pt x="30" y="75"/>
                  <a:pt x="36" y="85"/>
                </a:cubicBezTo>
                <a:cubicBezTo>
                  <a:pt x="39" y="93"/>
                  <a:pt x="42" y="100"/>
                  <a:pt x="42" y="109"/>
                </a:cubicBezTo>
                <a:cubicBezTo>
                  <a:pt x="42" y="118"/>
                  <a:pt x="44" y="127"/>
                  <a:pt x="47" y="135"/>
                </a:cubicBezTo>
                <a:cubicBezTo>
                  <a:pt x="48" y="139"/>
                  <a:pt x="49" y="142"/>
                  <a:pt x="49" y="145"/>
                </a:cubicBezTo>
                <a:cubicBezTo>
                  <a:pt x="49" y="155"/>
                  <a:pt x="52" y="165"/>
                  <a:pt x="54" y="174"/>
                </a:cubicBezTo>
                <a:cubicBezTo>
                  <a:pt x="56" y="185"/>
                  <a:pt x="61" y="194"/>
                  <a:pt x="67" y="202"/>
                </a:cubicBezTo>
                <a:cubicBezTo>
                  <a:pt x="71" y="206"/>
                  <a:pt x="74" y="211"/>
                  <a:pt x="77" y="215"/>
                </a:cubicBezTo>
                <a:cubicBezTo>
                  <a:pt x="76" y="213"/>
                  <a:pt x="74" y="211"/>
                  <a:pt x="73" y="209"/>
                </a:cubicBezTo>
                <a:lnTo>
                  <a:pt x="81" y="20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1" name="Freeform 238">
            <a:extLst>
              <a:ext uri="{FF2B5EF4-FFF2-40B4-BE49-F238E27FC236}">
                <a16:creationId xmlns:a16="http://schemas.microsoft.com/office/drawing/2014/main" id="{6E9CD0A2-1463-5565-E27A-4E269F080157}"/>
              </a:ext>
            </a:extLst>
          </p:cNvPr>
          <p:cNvSpPr>
            <a:spLocks/>
          </p:cNvSpPr>
          <p:nvPr/>
        </p:nvSpPr>
        <p:spPr bwMode="auto">
          <a:xfrm>
            <a:off x="21772189" y="10458451"/>
            <a:ext cx="504826" cy="504826"/>
          </a:xfrm>
          <a:custGeom>
            <a:avLst/>
            <a:gdLst>
              <a:gd name="T0" fmla="*/ 154 w 318"/>
              <a:gd name="T1" fmla="*/ 6 h 318"/>
              <a:gd name="T2" fmla="*/ 144 w 318"/>
              <a:gd name="T3" fmla="*/ 10 h 318"/>
              <a:gd name="T4" fmla="*/ 123 w 318"/>
              <a:gd name="T5" fmla="*/ 30 h 318"/>
              <a:gd name="T6" fmla="*/ 117 w 318"/>
              <a:gd name="T7" fmla="*/ 14 h 318"/>
              <a:gd name="T8" fmla="*/ 71 w 318"/>
              <a:gd name="T9" fmla="*/ 24 h 318"/>
              <a:gd name="T10" fmla="*/ 42 w 318"/>
              <a:gd name="T11" fmla="*/ 24 h 318"/>
              <a:gd name="T12" fmla="*/ 36 w 318"/>
              <a:gd name="T13" fmla="*/ 146 h 318"/>
              <a:gd name="T14" fmla="*/ 6 w 318"/>
              <a:gd name="T15" fmla="*/ 146 h 318"/>
              <a:gd name="T16" fmla="*/ 0 w 318"/>
              <a:gd name="T17" fmla="*/ 255 h 318"/>
              <a:gd name="T18" fmla="*/ 10 w 318"/>
              <a:gd name="T19" fmla="*/ 263 h 318"/>
              <a:gd name="T20" fmla="*/ 22 w 318"/>
              <a:gd name="T21" fmla="*/ 290 h 318"/>
              <a:gd name="T22" fmla="*/ 24 w 318"/>
              <a:gd name="T23" fmla="*/ 298 h 318"/>
              <a:gd name="T24" fmla="*/ 18 w 318"/>
              <a:gd name="T25" fmla="*/ 318 h 318"/>
              <a:gd name="T26" fmla="*/ 28 w 318"/>
              <a:gd name="T27" fmla="*/ 316 h 318"/>
              <a:gd name="T28" fmla="*/ 36 w 318"/>
              <a:gd name="T29" fmla="*/ 318 h 318"/>
              <a:gd name="T30" fmla="*/ 42 w 318"/>
              <a:gd name="T31" fmla="*/ 316 h 318"/>
              <a:gd name="T32" fmla="*/ 49 w 318"/>
              <a:gd name="T33" fmla="*/ 316 h 318"/>
              <a:gd name="T34" fmla="*/ 63 w 318"/>
              <a:gd name="T35" fmla="*/ 310 h 318"/>
              <a:gd name="T36" fmla="*/ 81 w 318"/>
              <a:gd name="T37" fmla="*/ 298 h 318"/>
              <a:gd name="T38" fmla="*/ 95 w 318"/>
              <a:gd name="T39" fmla="*/ 277 h 318"/>
              <a:gd name="T40" fmla="*/ 113 w 318"/>
              <a:gd name="T41" fmla="*/ 269 h 318"/>
              <a:gd name="T42" fmla="*/ 130 w 318"/>
              <a:gd name="T43" fmla="*/ 275 h 318"/>
              <a:gd name="T44" fmla="*/ 148 w 318"/>
              <a:gd name="T45" fmla="*/ 281 h 318"/>
              <a:gd name="T46" fmla="*/ 174 w 318"/>
              <a:gd name="T47" fmla="*/ 281 h 318"/>
              <a:gd name="T48" fmla="*/ 182 w 318"/>
              <a:gd name="T49" fmla="*/ 285 h 318"/>
              <a:gd name="T50" fmla="*/ 188 w 318"/>
              <a:gd name="T51" fmla="*/ 281 h 318"/>
              <a:gd name="T52" fmla="*/ 190 w 318"/>
              <a:gd name="T53" fmla="*/ 267 h 318"/>
              <a:gd name="T54" fmla="*/ 192 w 318"/>
              <a:gd name="T55" fmla="*/ 257 h 318"/>
              <a:gd name="T56" fmla="*/ 202 w 318"/>
              <a:gd name="T57" fmla="*/ 249 h 318"/>
              <a:gd name="T58" fmla="*/ 217 w 318"/>
              <a:gd name="T59" fmla="*/ 237 h 318"/>
              <a:gd name="T60" fmla="*/ 231 w 318"/>
              <a:gd name="T61" fmla="*/ 227 h 318"/>
              <a:gd name="T62" fmla="*/ 231 w 318"/>
              <a:gd name="T63" fmla="*/ 211 h 318"/>
              <a:gd name="T64" fmla="*/ 241 w 318"/>
              <a:gd name="T65" fmla="*/ 198 h 318"/>
              <a:gd name="T66" fmla="*/ 249 w 318"/>
              <a:gd name="T67" fmla="*/ 196 h 318"/>
              <a:gd name="T68" fmla="*/ 259 w 318"/>
              <a:gd name="T69" fmla="*/ 186 h 318"/>
              <a:gd name="T70" fmla="*/ 277 w 318"/>
              <a:gd name="T71" fmla="*/ 174 h 318"/>
              <a:gd name="T72" fmla="*/ 285 w 318"/>
              <a:gd name="T73" fmla="*/ 176 h 318"/>
              <a:gd name="T74" fmla="*/ 291 w 318"/>
              <a:gd name="T75" fmla="*/ 174 h 318"/>
              <a:gd name="T76" fmla="*/ 300 w 318"/>
              <a:gd name="T77" fmla="*/ 168 h 318"/>
              <a:gd name="T78" fmla="*/ 302 w 318"/>
              <a:gd name="T79" fmla="*/ 160 h 318"/>
              <a:gd name="T80" fmla="*/ 318 w 318"/>
              <a:gd name="T81" fmla="*/ 154 h 318"/>
              <a:gd name="T82" fmla="*/ 312 w 318"/>
              <a:gd name="T83" fmla="*/ 148 h 318"/>
              <a:gd name="T84" fmla="*/ 310 w 318"/>
              <a:gd name="T85" fmla="*/ 142 h 318"/>
              <a:gd name="T86" fmla="*/ 298 w 318"/>
              <a:gd name="T87" fmla="*/ 138 h 318"/>
              <a:gd name="T88" fmla="*/ 285 w 318"/>
              <a:gd name="T89" fmla="*/ 134 h 318"/>
              <a:gd name="T90" fmla="*/ 273 w 318"/>
              <a:gd name="T91" fmla="*/ 134 h 318"/>
              <a:gd name="T92" fmla="*/ 265 w 318"/>
              <a:gd name="T93" fmla="*/ 122 h 318"/>
              <a:gd name="T94" fmla="*/ 261 w 318"/>
              <a:gd name="T95" fmla="*/ 107 h 318"/>
              <a:gd name="T96" fmla="*/ 261 w 318"/>
              <a:gd name="T97" fmla="*/ 101 h 318"/>
              <a:gd name="T98" fmla="*/ 253 w 318"/>
              <a:gd name="T99" fmla="*/ 95 h 318"/>
              <a:gd name="T100" fmla="*/ 249 w 318"/>
              <a:gd name="T101" fmla="*/ 89 h 318"/>
              <a:gd name="T102" fmla="*/ 229 w 318"/>
              <a:gd name="T103" fmla="*/ 71 h 318"/>
              <a:gd name="T104" fmla="*/ 215 w 318"/>
              <a:gd name="T105" fmla="*/ 53 h 318"/>
              <a:gd name="T106" fmla="*/ 210 w 318"/>
              <a:gd name="T107" fmla="*/ 49 h 318"/>
              <a:gd name="T108" fmla="*/ 208 w 318"/>
              <a:gd name="T109" fmla="*/ 41 h 318"/>
              <a:gd name="T110" fmla="*/ 204 w 318"/>
              <a:gd name="T111" fmla="*/ 32 h 318"/>
              <a:gd name="T112" fmla="*/ 188 w 318"/>
              <a:gd name="T113" fmla="*/ 16 h 318"/>
              <a:gd name="T114" fmla="*/ 186 w 318"/>
              <a:gd name="T115" fmla="*/ 12 h 318"/>
              <a:gd name="T116" fmla="*/ 186 w 318"/>
              <a:gd name="T117" fmla="*/ 4 h 318"/>
              <a:gd name="T118" fmla="*/ 184 w 318"/>
              <a:gd name="T119" fmla="*/ 0 h 318"/>
              <a:gd name="T120" fmla="*/ 162 w 318"/>
              <a:gd name="T121" fmla="*/ 10 h 318"/>
              <a:gd name="T122" fmla="*/ 154 w 318"/>
              <a:gd name="T123" fmla="*/ 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18">
                <a:moveTo>
                  <a:pt x="154" y="6"/>
                </a:moveTo>
                <a:lnTo>
                  <a:pt x="144" y="10"/>
                </a:lnTo>
                <a:lnTo>
                  <a:pt x="123" y="30"/>
                </a:lnTo>
                <a:lnTo>
                  <a:pt x="117" y="14"/>
                </a:lnTo>
                <a:lnTo>
                  <a:pt x="71" y="24"/>
                </a:lnTo>
                <a:lnTo>
                  <a:pt x="42" y="24"/>
                </a:lnTo>
                <a:lnTo>
                  <a:pt x="36" y="146"/>
                </a:lnTo>
                <a:lnTo>
                  <a:pt x="6" y="146"/>
                </a:lnTo>
                <a:lnTo>
                  <a:pt x="0" y="255"/>
                </a:lnTo>
                <a:lnTo>
                  <a:pt x="10" y="263"/>
                </a:lnTo>
                <a:lnTo>
                  <a:pt x="22" y="290"/>
                </a:lnTo>
                <a:lnTo>
                  <a:pt x="24" y="298"/>
                </a:lnTo>
                <a:lnTo>
                  <a:pt x="18" y="318"/>
                </a:lnTo>
                <a:lnTo>
                  <a:pt x="28" y="316"/>
                </a:lnTo>
                <a:lnTo>
                  <a:pt x="36" y="318"/>
                </a:lnTo>
                <a:lnTo>
                  <a:pt x="42" y="316"/>
                </a:lnTo>
                <a:lnTo>
                  <a:pt x="49" y="316"/>
                </a:lnTo>
                <a:lnTo>
                  <a:pt x="63" y="310"/>
                </a:lnTo>
                <a:lnTo>
                  <a:pt x="81" y="298"/>
                </a:lnTo>
                <a:lnTo>
                  <a:pt x="95" y="277"/>
                </a:lnTo>
                <a:lnTo>
                  <a:pt x="113" y="269"/>
                </a:lnTo>
                <a:lnTo>
                  <a:pt x="130" y="275"/>
                </a:lnTo>
                <a:lnTo>
                  <a:pt x="148" y="281"/>
                </a:lnTo>
                <a:lnTo>
                  <a:pt x="174" y="281"/>
                </a:lnTo>
                <a:lnTo>
                  <a:pt x="182" y="285"/>
                </a:lnTo>
                <a:lnTo>
                  <a:pt x="188" y="281"/>
                </a:lnTo>
                <a:lnTo>
                  <a:pt x="190" y="267"/>
                </a:lnTo>
                <a:lnTo>
                  <a:pt x="192" y="257"/>
                </a:lnTo>
                <a:lnTo>
                  <a:pt x="202" y="249"/>
                </a:lnTo>
                <a:lnTo>
                  <a:pt x="217" y="237"/>
                </a:lnTo>
                <a:lnTo>
                  <a:pt x="231" y="227"/>
                </a:lnTo>
                <a:lnTo>
                  <a:pt x="231" y="211"/>
                </a:lnTo>
                <a:lnTo>
                  <a:pt x="241" y="198"/>
                </a:lnTo>
                <a:lnTo>
                  <a:pt x="249" y="196"/>
                </a:lnTo>
                <a:lnTo>
                  <a:pt x="259" y="186"/>
                </a:lnTo>
                <a:lnTo>
                  <a:pt x="277" y="174"/>
                </a:lnTo>
                <a:lnTo>
                  <a:pt x="285" y="176"/>
                </a:lnTo>
                <a:lnTo>
                  <a:pt x="291" y="174"/>
                </a:lnTo>
                <a:lnTo>
                  <a:pt x="300" y="168"/>
                </a:lnTo>
                <a:lnTo>
                  <a:pt x="302" y="160"/>
                </a:lnTo>
                <a:lnTo>
                  <a:pt x="318" y="154"/>
                </a:lnTo>
                <a:lnTo>
                  <a:pt x="312" y="148"/>
                </a:lnTo>
                <a:lnTo>
                  <a:pt x="310" y="142"/>
                </a:lnTo>
                <a:lnTo>
                  <a:pt x="298" y="138"/>
                </a:lnTo>
                <a:lnTo>
                  <a:pt x="285" y="134"/>
                </a:lnTo>
                <a:lnTo>
                  <a:pt x="273" y="134"/>
                </a:lnTo>
                <a:lnTo>
                  <a:pt x="265" y="122"/>
                </a:lnTo>
                <a:lnTo>
                  <a:pt x="261" y="107"/>
                </a:lnTo>
                <a:lnTo>
                  <a:pt x="261" y="101"/>
                </a:lnTo>
                <a:lnTo>
                  <a:pt x="253" y="95"/>
                </a:lnTo>
                <a:lnTo>
                  <a:pt x="249" y="89"/>
                </a:lnTo>
                <a:lnTo>
                  <a:pt x="229" y="71"/>
                </a:lnTo>
                <a:lnTo>
                  <a:pt x="215" y="53"/>
                </a:lnTo>
                <a:lnTo>
                  <a:pt x="210" y="49"/>
                </a:lnTo>
                <a:lnTo>
                  <a:pt x="208" y="41"/>
                </a:lnTo>
                <a:lnTo>
                  <a:pt x="204" y="32"/>
                </a:lnTo>
                <a:lnTo>
                  <a:pt x="188" y="16"/>
                </a:lnTo>
                <a:lnTo>
                  <a:pt x="186" y="12"/>
                </a:lnTo>
                <a:lnTo>
                  <a:pt x="186" y="4"/>
                </a:lnTo>
                <a:lnTo>
                  <a:pt x="184" y="0"/>
                </a:lnTo>
                <a:lnTo>
                  <a:pt x="162" y="10"/>
                </a:lnTo>
                <a:lnTo>
                  <a:pt x="154" y="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239">
            <a:extLst>
              <a:ext uri="{FF2B5EF4-FFF2-40B4-BE49-F238E27FC236}">
                <a16:creationId xmlns:a16="http://schemas.microsoft.com/office/drawing/2014/main" id="{41184484-9266-A811-17F5-131B2890BE40}"/>
              </a:ext>
            </a:extLst>
          </p:cNvPr>
          <p:cNvSpPr>
            <a:spLocks/>
          </p:cNvSpPr>
          <p:nvPr/>
        </p:nvSpPr>
        <p:spPr bwMode="auto">
          <a:xfrm>
            <a:off x="22346862" y="10059988"/>
            <a:ext cx="563564" cy="906464"/>
          </a:xfrm>
          <a:custGeom>
            <a:avLst/>
            <a:gdLst>
              <a:gd name="T0" fmla="*/ 177 w 180"/>
              <a:gd name="T1" fmla="*/ 2 h 289"/>
              <a:gd name="T2" fmla="*/ 172 w 180"/>
              <a:gd name="T3" fmla="*/ 4 h 289"/>
              <a:gd name="T4" fmla="*/ 161 w 180"/>
              <a:gd name="T5" fmla="*/ 9 h 289"/>
              <a:gd name="T6" fmla="*/ 148 w 180"/>
              <a:gd name="T7" fmla="*/ 12 h 289"/>
              <a:gd name="T8" fmla="*/ 138 w 180"/>
              <a:gd name="T9" fmla="*/ 13 h 289"/>
              <a:gd name="T10" fmla="*/ 133 w 180"/>
              <a:gd name="T11" fmla="*/ 16 h 289"/>
              <a:gd name="T12" fmla="*/ 124 w 180"/>
              <a:gd name="T13" fmla="*/ 20 h 289"/>
              <a:gd name="T14" fmla="*/ 117 w 180"/>
              <a:gd name="T15" fmla="*/ 17 h 289"/>
              <a:gd name="T16" fmla="*/ 106 w 180"/>
              <a:gd name="T17" fmla="*/ 21 h 289"/>
              <a:gd name="T18" fmla="*/ 99 w 180"/>
              <a:gd name="T19" fmla="*/ 17 h 289"/>
              <a:gd name="T20" fmla="*/ 95 w 180"/>
              <a:gd name="T21" fmla="*/ 17 h 289"/>
              <a:gd name="T22" fmla="*/ 78 w 180"/>
              <a:gd name="T23" fmla="*/ 17 h 289"/>
              <a:gd name="T24" fmla="*/ 76 w 180"/>
              <a:gd name="T25" fmla="*/ 44 h 289"/>
              <a:gd name="T26" fmla="*/ 79 w 180"/>
              <a:gd name="T27" fmla="*/ 52 h 289"/>
              <a:gd name="T28" fmla="*/ 94 w 180"/>
              <a:gd name="T29" fmla="*/ 68 h 289"/>
              <a:gd name="T30" fmla="*/ 93 w 180"/>
              <a:gd name="T31" fmla="*/ 82 h 289"/>
              <a:gd name="T32" fmla="*/ 95 w 180"/>
              <a:gd name="T33" fmla="*/ 92 h 289"/>
              <a:gd name="T34" fmla="*/ 88 w 180"/>
              <a:gd name="T35" fmla="*/ 100 h 289"/>
              <a:gd name="T36" fmla="*/ 85 w 180"/>
              <a:gd name="T37" fmla="*/ 114 h 289"/>
              <a:gd name="T38" fmla="*/ 81 w 180"/>
              <a:gd name="T39" fmla="*/ 118 h 289"/>
              <a:gd name="T40" fmla="*/ 74 w 180"/>
              <a:gd name="T41" fmla="*/ 106 h 289"/>
              <a:gd name="T42" fmla="*/ 68 w 180"/>
              <a:gd name="T43" fmla="*/ 88 h 289"/>
              <a:gd name="T44" fmla="*/ 72 w 180"/>
              <a:gd name="T45" fmla="*/ 71 h 289"/>
              <a:gd name="T46" fmla="*/ 59 w 180"/>
              <a:gd name="T47" fmla="*/ 71 h 289"/>
              <a:gd name="T48" fmla="*/ 52 w 180"/>
              <a:gd name="T49" fmla="*/ 62 h 289"/>
              <a:gd name="T50" fmla="*/ 11 w 180"/>
              <a:gd name="T51" fmla="*/ 77 h 289"/>
              <a:gd name="T52" fmla="*/ 3 w 180"/>
              <a:gd name="T53" fmla="*/ 80 h 289"/>
              <a:gd name="T54" fmla="*/ 3 w 180"/>
              <a:gd name="T55" fmla="*/ 96 h 289"/>
              <a:gd name="T56" fmla="*/ 12 w 180"/>
              <a:gd name="T57" fmla="*/ 99 h 289"/>
              <a:gd name="T58" fmla="*/ 23 w 180"/>
              <a:gd name="T59" fmla="*/ 100 h 289"/>
              <a:gd name="T60" fmla="*/ 36 w 180"/>
              <a:gd name="T61" fmla="*/ 106 h 289"/>
              <a:gd name="T62" fmla="*/ 44 w 180"/>
              <a:gd name="T63" fmla="*/ 110 h 289"/>
              <a:gd name="T64" fmla="*/ 43 w 180"/>
              <a:gd name="T65" fmla="*/ 118 h 289"/>
              <a:gd name="T66" fmla="*/ 42 w 180"/>
              <a:gd name="T67" fmla="*/ 131 h 289"/>
              <a:gd name="T68" fmla="*/ 44 w 180"/>
              <a:gd name="T69" fmla="*/ 137 h 289"/>
              <a:gd name="T70" fmla="*/ 40 w 180"/>
              <a:gd name="T71" fmla="*/ 148 h 289"/>
              <a:gd name="T72" fmla="*/ 41 w 180"/>
              <a:gd name="T73" fmla="*/ 156 h 289"/>
              <a:gd name="T74" fmla="*/ 42 w 180"/>
              <a:gd name="T75" fmla="*/ 164 h 289"/>
              <a:gd name="T76" fmla="*/ 33 w 180"/>
              <a:gd name="T77" fmla="*/ 174 h 289"/>
              <a:gd name="T78" fmla="*/ 31 w 180"/>
              <a:gd name="T79" fmla="*/ 192 h 289"/>
              <a:gd name="T80" fmla="*/ 13 w 180"/>
              <a:gd name="T81" fmla="*/ 212 h 289"/>
              <a:gd name="T82" fmla="*/ 17 w 180"/>
              <a:gd name="T83" fmla="*/ 225 h 289"/>
              <a:gd name="T84" fmla="*/ 19 w 180"/>
              <a:gd name="T85" fmla="*/ 245 h 289"/>
              <a:gd name="T86" fmla="*/ 18 w 180"/>
              <a:gd name="T87" fmla="*/ 266 h 289"/>
              <a:gd name="T88" fmla="*/ 23 w 180"/>
              <a:gd name="T89" fmla="*/ 280 h 289"/>
              <a:gd name="T90" fmla="*/ 33 w 180"/>
              <a:gd name="T91" fmla="*/ 289 h 289"/>
              <a:gd name="T92" fmla="*/ 32 w 180"/>
              <a:gd name="T93" fmla="*/ 278 h 289"/>
              <a:gd name="T94" fmla="*/ 51 w 180"/>
              <a:gd name="T95" fmla="*/ 258 h 289"/>
              <a:gd name="T96" fmla="*/ 79 w 180"/>
              <a:gd name="T97" fmla="*/ 237 h 289"/>
              <a:gd name="T98" fmla="*/ 82 w 180"/>
              <a:gd name="T99" fmla="*/ 206 h 289"/>
              <a:gd name="T100" fmla="*/ 75 w 180"/>
              <a:gd name="T101" fmla="*/ 165 h 289"/>
              <a:gd name="T102" fmla="*/ 134 w 180"/>
              <a:gd name="T103" fmla="*/ 120 h 289"/>
              <a:gd name="T104" fmla="*/ 176 w 180"/>
              <a:gd name="T105" fmla="*/ 82 h 289"/>
              <a:gd name="T106" fmla="*/ 178 w 180"/>
              <a:gd name="T107" fmla="*/ 45 h 289"/>
              <a:gd name="T108" fmla="*/ 180 w 180"/>
              <a:gd name="T109" fmla="*/ 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289">
                <a:moveTo>
                  <a:pt x="179" y="0"/>
                </a:moveTo>
                <a:cubicBezTo>
                  <a:pt x="177" y="2"/>
                  <a:pt x="177" y="2"/>
                  <a:pt x="177" y="2"/>
                </a:cubicBezTo>
                <a:cubicBezTo>
                  <a:pt x="175" y="2"/>
                  <a:pt x="175" y="2"/>
                  <a:pt x="175" y="2"/>
                </a:cubicBezTo>
                <a:cubicBezTo>
                  <a:pt x="172" y="4"/>
                  <a:pt x="172" y="4"/>
                  <a:pt x="172" y="4"/>
                </a:cubicBezTo>
                <a:cubicBezTo>
                  <a:pt x="166" y="7"/>
                  <a:pt x="166" y="7"/>
                  <a:pt x="166" y="7"/>
                </a:cubicBezTo>
                <a:cubicBezTo>
                  <a:pt x="161" y="9"/>
                  <a:pt x="161" y="9"/>
                  <a:pt x="161" y="9"/>
                </a:cubicBezTo>
                <a:cubicBezTo>
                  <a:pt x="155" y="11"/>
                  <a:pt x="155" y="11"/>
                  <a:pt x="155" y="11"/>
                </a:cubicBezTo>
                <a:cubicBezTo>
                  <a:pt x="148" y="12"/>
                  <a:pt x="148" y="12"/>
                  <a:pt x="148" y="12"/>
                </a:cubicBezTo>
                <a:cubicBezTo>
                  <a:pt x="143" y="15"/>
                  <a:pt x="143" y="15"/>
                  <a:pt x="143" y="15"/>
                </a:cubicBezTo>
                <a:cubicBezTo>
                  <a:pt x="138" y="13"/>
                  <a:pt x="138" y="13"/>
                  <a:pt x="138" y="13"/>
                </a:cubicBezTo>
                <a:cubicBezTo>
                  <a:pt x="134" y="12"/>
                  <a:pt x="134" y="12"/>
                  <a:pt x="134" y="12"/>
                </a:cubicBezTo>
                <a:cubicBezTo>
                  <a:pt x="133" y="16"/>
                  <a:pt x="133" y="16"/>
                  <a:pt x="133" y="16"/>
                </a:cubicBezTo>
                <a:cubicBezTo>
                  <a:pt x="130" y="18"/>
                  <a:pt x="130" y="18"/>
                  <a:pt x="130" y="18"/>
                </a:cubicBezTo>
                <a:cubicBezTo>
                  <a:pt x="124" y="20"/>
                  <a:pt x="124" y="20"/>
                  <a:pt x="124" y="20"/>
                </a:cubicBezTo>
                <a:cubicBezTo>
                  <a:pt x="122" y="18"/>
                  <a:pt x="122" y="18"/>
                  <a:pt x="122" y="18"/>
                </a:cubicBezTo>
                <a:cubicBezTo>
                  <a:pt x="117" y="17"/>
                  <a:pt x="117" y="17"/>
                  <a:pt x="117" y="17"/>
                </a:cubicBezTo>
                <a:cubicBezTo>
                  <a:pt x="110" y="21"/>
                  <a:pt x="110" y="21"/>
                  <a:pt x="110" y="21"/>
                </a:cubicBezTo>
                <a:cubicBezTo>
                  <a:pt x="106" y="21"/>
                  <a:pt x="106" y="21"/>
                  <a:pt x="106" y="21"/>
                </a:cubicBezTo>
                <a:cubicBezTo>
                  <a:pt x="103" y="19"/>
                  <a:pt x="103" y="19"/>
                  <a:pt x="103" y="19"/>
                </a:cubicBezTo>
                <a:cubicBezTo>
                  <a:pt x="99" y="17"/>
                  <a:pt x="99" y="17"/>
                  <a:pt x="99" y="17"/>
                </a:cubicBezTo>
                <a:cubicBezTo>
                  <a:pt x="97" y="15"/>
                  <a:pt x="97" y="15"/>
                  <a:pt x="97" y="15"/>
                </a:cubicBezTo>
                <a:cubicBezTo>
                  <a:pt x="95" y="17"/>
                  <a:pt x="95" y="17"/>
                  <a:pt x="95" y="17"/>
                </a:cubicBezTo>
                <a:cubicBezTo>
                  <a:pt x="86" y="17"/>
                  <a:pt x="86" y="17"/>
                  <a:pt x="86" y="17"/>
                </a:cubicBezTo>
                <a:cubicBezTo>
                  <a:pt x="78" y="17"/>
                  <a:pt x="78" y="17"/>
                  <a:pt x="78" y="17"/>
                </a:cubicBezTo>
                <a:cubicBezTo>
                  <a:pt x="79" y="21"/>
                  <a:pt x="78" y="25"/>
                  <a:pt x="77" y="28"/>
                </a:cubicBezTo>
                <a:cubicBezTo>
                  <a:pt x="75" y="33"/>
                  <a:pt x="75" y="39"/>
                  <a:pt x="76" y="44"/>
                </a:cubicBezTo>
                <a:cubicBezTo>
                  <a:pt x="77" y="47"/>
                  <a:pt x="77" y="49"/>
                  <a:pt x="78" y="51"/>
                </a:cubicBezTo>
                <a:cubicBezTo>
                  <a:pt x="79" y="52"/>
                  <a:pt x="79" y="52"/>
                  <a:pt x="79" y="52"/>
                </a:cubicBezTo>
                <a:cubicBezTo>
                  <a:pt x="88" y="59"/>
                  <a:pt x="88" y="59"/>
                  <a:pt x="88" y="59"/>
                </a:cubicBezTo>
                <a:cubicBezTo>
                  <a:pt x="94" y="68"/>
                  <a:pt x="94" y="68"/>
                  <a:pt x="94" y="68"/>
                </a:cubicBezTo>
                <a:cubicBezTo>
                  <a:pt x="98" y="78"/>
                  <a:pt x="98" y="78"/>
                  <a:pt x="98" y="78"/>
                </a:cubicBezTo>
                <a:cubicBezTo>
                  <a:pt x="93" y="82"/>
                  <a:pt x="93" y="82"/>
                  <a:pt x="93" y="82"/>
                </a:cubicBezTo>
                <a:cubicBezTo>
                  <a:pt x="94" y="86"/>
                  <a:pt x="94" y="86"/>
                  <a:pt x="94" y="86"/>
                </a:cubicBezTo>
                <a:cubicBezTo>
                  <a:pt x="95" y="92"/>
                  <a:pt x="95" y="92"/>
                  <a:pt x="95" y="92"/>
                </a:cubicBezTo>
                <a:cubicBezTo>
                  <a:pt x="92" y="98"/>
                  <a:pt x="92" y="98"/>
                  <a:pt x="92" y="98"/>
                </a:cubicBezTo>
                <a:cubicBezTo>
                  <a:pt x="88" y="100"/>
                  <a:pt x="88" y="100"/>
                  <a:pt x="88" y="100"/>
                </a:cubicBezTo>
                <a:cubicBezTo>
                  <a:pt x="86" y="108"/>
                  <a:pt x="86" y="108"/>
                  <a:pt x="86" y="108"/>
                </a:cubicBezTo>
                <a:cubicBezTo>
                  <a:pt x="85" y="114"/>
                  <a:pt x="85" y="114"/>
                  <a:pt x="85" y="114"/>
                </a:cubicBezTo>
                <a:cubicBezTo>
                  <a:pt x="84" y="118"/>
                  <a:pt x="84" y="118"/>
                  <a:pt x="84" y="118"/>
                </a:cubicBezTo>
                <a:cubicBezTo>
                  <a:pt x="81" y="118"/>
                  <a:pt x="81" y="118"/>
                  <a:pt x="81" y="118"/>
                </a:cubicBezTo>
                <a:cubicBezTo>
                  <a:pt x="81" y="113"/>
                  <a:pt x="81" y="113"/>
                  <a:pt x="81" y="113"/>
                </a:cubicBezTo>
                <a:cubicBezTo>
                  <a:pt x="74" y="106"/>
                  <a:pt x="74" y="106"/>
                  <a:pt x="74" y="106"/>
                </a:cubicBezTo>
                <a:cubicBezTo>
                  <a:pt x="68" y="98"/>
                  <a:pt x="68" y="98"/>
                  <a:pt x="68" y="98"/>
                </a:cubicBezTo>
                <a:cubicBezTo>
                  <a:pt x="68" y="88"/>
                  <a:pt x="68" y="88"/>
                  <a:pt x="68" y="88"/>
                </a:cubicBezTo>
                <a:cubicBezTo>
                  <a:pt x="73" y="80"/>
                  <a:pt x="73" y="80"/>
                  <a:pt x="73" y="80"/>
                </a:cubicBezTo>
                <a:cubicBezTo>
                  <a:pt x="72" y="71"/>
                  <a:pt x="72" y="71"/>
                  <a:pt x="72" y="71"/>
                </a:cubicBezTo>
                <a:cubicBezTo>
                  <a:pt x="65" y="68"/>
                  <a:pt x="65" y="68"/>
                  <a:pt x="65" y="68"/>
                </a:cubicBezTo>
                <a:cubicBezTo>
                  <a:pt x="59" y="71"/>
                  <a:pt x="59" y="71"/>
                  <a:pt x="59" y="71"/>
                </a:cubicBezTo>
                <a:cubicBezTo>
                  <a:pt x="56" y="69"/>
                  <a:pt x="56" y="69"/>
                  <a:pt x="56" y="69"/>
                </a:cubicBezTo>
                <a:cubicBezTo>
                  <a:pt x="52" y="62"/>
                  <a:pt x="52" y="62"/>
                  <a:pt x="52" y="62"/>
                </a:cubicBezTo>
                <a:cubicBezTo>
                  <a:pt x="30" y="69"/>
                  <a:pt x="30" y="69"/>
                  <a:pt x="30" y="69"/>
                </a:cubicBezTo>
                <a:cubicBezTo>
                  <a:pt x="11" y="77"/>
                  <a:pt x="11" y="77"/>
                  <a:pt x="11" y="77"/>
                </a:cubicBezTo>
                <a:cubicBezTo>
                  <a:pt x="9" y="77"/>
                  <a:pt x="9" y="77"/>
                  <a:pt x="9" y="77"/>
                </a:cubicBezTo>
                <a:cubicBezTo>
                  <a:pt x="3" y="80"/>
                  <a:pt x="3" y="80"/>
                  <a:pt x="3" y="80"/>
                </a:cubicBezTo>
                <a:cubicBezTo>
                  <a:pt x="0" y="83"/>
                  <a:pt x="0" y="83"/>
                  <a:pt x="0" y="83"/>
                </a:cubicBezTo>
                <a:cubicBezTo>
                  <a:pt x="3" y="96"/>
                  <a:pt x="3" y="96"/>
                  <a:pt x="3" y="96"/>
                </a:cubicBezTo>
                <a:cubicBezTo>
                  <a:pt x="10" y="97"/>
                  <a:pt x="10" y="97"/>
                  <a:pt x="10" y="97"/>
                </a:cubicBezTo>
                <a:cubicBezTo>
                  <a:pt x="12" y="99"/>
                  <a:pt x="12" y="99"/>
                  <a:pt x="12" y="99"/>
                </a:cubicBezTo>
                <a:cubicBezTo>
                  <a:pt x="14" y="97"/>
                  <a:pt x="14" y="97"/>
                  <a:pt x="14" y="97"/>
                </a:cubicBezTo>
                <a:cubicBezTo>
                  <a:pt x="23" y="100"/>
                  <a:pt x="23" y="100"/>
                  <a:pt x="23" y="100"/>
                </a:cubicBezTo>
                <a:cubicBezTo>
                  <a:pt x="27" y="104"/>
                  <a:pt x="27" y="104"/>
                  <a:pt x="27" y="104"/>
                </a:cubicBezTo>
                <a:cubicBezTo>
                  <a:pt x="36" y="106"/>
                  <a:pt x="36" y="106"/>
                  <a:pt x="36" y="106"/>
                </a:cubicBezTo>
                <a:cubicBezTo>
                  <a:pt x="41" y="109"/>
                  <a:pt x="41" y="109"/>
                  <a:pt x="41" y="109"/>
                </a:cubicBezTo>
                <a:cubicBezTo>
                  <a:pt x="44" y="110"/>
                  <a:pt x="44" y="110"/>
                  <a:pt x="44" y="110"/>
                </a:cubicBezTo>
                <a:cubicBezTo>
                  <a:pt x="44" y="113"/>
                  <a:pt x="44" y="113"/>
                  <a:pt x="44" y="113"/>
                </a:cubicBezTo>
                <a:cubicBezTo>
                  <a:pt x="43" y="118"/>
                  <a:pt x="43" y="118"/>
                  <a:pt x="43" y="118"/>
                </a:cubicBezTo>
                <a:cubicBezTo>
                  <a:pt x="43" y="124"/>
                  <a:pt x="43" y="124"/>
                  <a:pt x="43" y="124"/>
                </a:cubicBezTo>
                <a:cubicBezTo>
                  <a:pt x="42" y="131"/>
                  <a:pt x="42" y="131"/>
                  <a:pt x="42" y="131"/>
                </a:cubicBezTo>
                <a:cubicBezTo>
                  <a:pt x="39" y="135"/>
                  <a:pt x="39" y="135"/>
                  <a:pt x="39" y="135"/>
                </a:cubicBezTo>
                <a:cubicBezTo>
                  <a:pt x="44" y="137"/>
                  <a:pt x="44" y="137"/>
                  <a:pt x="44" y="137"/>
                </a:cubicBezTo>
                <a:cubicBezTo>
                  <a:pt x="41" y="142"/>
                  <a:pt x="41" y="142"/>
                  <a:pt x="41" y="142"/>
                </a:cubicBezTo>
                <a:cubicBezTo>
                  <a:pt x="40" y="148"/>
                  <a:pt x="40" y="148"/>
                  <a:pt x="40" y="148"/>
                </a:cubicBezTo>
                <a:cubicBezTo>
                  <a:pt x="39" y="151"/>
                  <a:pt x="39" y="151"/>
                  <a:pt x="39" y="151"/>
                </a:cubicBezTo>
                <a:cubicBezTo>
                  <a:pt x="41" y="156"/>
                  <a:pt x="41" y="156"/>
                  <a:pt x="41" y="156"/>
                </a:cubicBezTo>
                <a:cubicBezTo>
                  <a:pt x="40" y="161"/>
                  <a:pt x="40" y="161"/>
                  <a:pt x="40" y="161"/>
                </a:cubicBezTo>
                <a:cubicBezTo>
                  <a:pt x="42" y="164"/>
                  <a:pt x="42" y="164"/>
                  <a:pt x="42" y="164"/>
                </a:cubicBezTo>
                <a:cubicBezTo>
                  <a:pt x="36" y="173"/>
                  <a:pt x="36" y="173"/>
                  <a:pt x="36" y="173"/>
                </a:cubicBezTo>
                <a:cubicBezTo>
                  <a:pt x="33" y="174"/>
                  <a:pt x="33" y="174"/>
                  <a:pt x="33" y="174"/>
                </a:cubicBezTo>
                <a:cubicBezTo>
                  <a:pt x="33" y="178"/>
                  <a:pt x="33" y="178"/>
                  <a:pt x="33" y="178"/>
                </a:cubicBezTo>
                <a:cubicBezTo>
                  <a:pt x="31" y="192"/>
                  <a:pt x="31" y="192"/>
                  <a:pt x="31" y="192"/>
                </a:cubicBezTo>
                <a:cubicBezTo>
                  <a:pt x="12" y="211"/>
                  <a:pt x="12" y="211"/>
                  <a:pt x="12" y="211"/>
                </a:cubicBezTo>
                <a:cubicBezTo>
                  <a:pt x="13" y="212"/>
                  <a:pt x="13" y="212"/>
                  <a:pt x="13" y="212"/>
                </a:cubicBezTo>
                <a:cubicBezTo>
                  <a:pt x="14" y="221"/>
                  <a:pt x="14" y="221"/>
                  <a:pt x="14" y="221"/>
                </a:cubicBezTo>
                <a:cubicBezTo>
                  <a:pt x="17" y="225"/>
                  <a:pt x="17" y="225"/>
                  <a:pt x="17" y="225"/>
                </a:cubicBezTo>
                <a:cubicBezTo>
                  <a:pt x="17" y="237"/>
                  <a:pt x="17" y="237"/>
                  <a:pt x="17" y="237"/>
                </a:cubicBezTo>
                <a:cubicBezTo>
                  <a:pt x="19" y="245"/>
                  <a:pt x="19" y="245"/>
                  <a:pt x="19" y="245"/>
                </a:cubicBezTo>
                <a:cubicBezTo>
                  <a:pt x="18" y="256"/>
                  <a:pt x="18" y="256"/>
                  <a:pt x="18" y="256"/>
                </a:cubicBezTo>
                <a:cubicBezTo>
                  <a:pt x="18" y="266"/>
                  <a:pt x="18" y="266"/>
                  <a:pt x="18" y="266"/>
                </a:cubicBezTo>
                <a:cubicBezTo>
                  <a:pt x="17" y="275"/>
                  <a:pt x="17" y="275"/>
                  <a:pt x="17" y="275"/>
                </a:cubicBezTo>
                <a:cubicBezTo>
                  <a:pt x="23" y="280"/>
                  <a:pt x="23" y="280"/>
                  <a:pt x="23" y="280"/>
                </a:cubicBezTo>
                <a:cubicBezTo>
                  <a:pt x="22" y="288"/>
                  <a:pt x="22" y="288"/>
                  <a:pt x="22" y="288"/>
                </a:cubicBezTo>
                <a:cubicBezTo>
                  <a:pt x="33" y="289"/>
                  <a:pt x="33" y="289"/>
                  <a:pt x="33" y="289"/>
                </a:cubicBezTo>
                <a:cubicBezTo>
                  <a:pt x="33" y="288"/>
                  <a:pt x="33" y="288"/>
                  <a:pt x="33" y="288"/>
                </a:cubicBezTo>
                <a:cubicBezTo>
                  <a:pt x="34" y="285"/>
                  <a:pt x="34" y="281"/>
                  <a:pt x="32" y="278"/>
                </a:cubicBezTo>
                <a:cubicBezTo>
                  <a:pt x="29" y="274"/>
                  <a:pt x="32" y="270"/>
                  <a:pt x="35" y="267"/>
                </a:cubicBezTo>
                <a:cubicBezTo>
                  <a:pt x="40" y="263"/>
                  <a:pt x="45" y="260"/>
                  <a:pt x="51" y="258"/>
                </a:cubicBezTo>
                <a:cubicBezTo>
                  <a:pt x="58" y="257"/>
                  <a:pt x="65" y="255"/>
                  <a:pt x="70" y="251"/>
                </a:cubicBezTo>
                <a:cubicBezTo>
                  <a:pt x="75" y="247"/>
                  <a:pt x="79" y="243"/>
                  <a:pt x="79" y="237"/>
                </a:cubicBezTo>
                <a:cubicBezTo>
                  <a:pt x="79" y="230"/>
                  <a:pt x="81" y="224"/>
                  <a:pt x="82" y="217"/>
                </a:cubicBezTo>
                <a:cubicBezTo>
                  <a:pt x="83" y="213"/>
                  <a:pt x="83" y="210"/>
                  <a:pt x="82" y="206"/>
                </a:cubicBezTo>
                <a:cubicBezTo>
                  <a:pt x="78" y="196"/>
                  <a:pt x="76" y="185"/>
                  <a:pt x="73" y="174"/>
                </a:cubicBezTo>
                <a:cubicBezTo>
                  <a:pt x="72" y="171"/>
                  <a:pt x="72" y="167"/>
                  <a:pt x="75" y="165"/>
                </a:cubicBezTo>
                <a:cubicBezTo>
                  <a:pt x="90" y="153"/>
                  <a:pt x="105" y="140"/>
                  <a:pt x="120" y="128"/>
                </a:cubicBezTo>
                <a:cubicBezTo>
                  <a:pt x="124" y="124"/>
                  <a:pt x="129" y="122"/>
                  <a:pt x="134" y="120"/>
                </a:cubicBezTo>
                <a:cubicBezTo>
                  <a:pt x="140" y="117"/>
                  <a:pt x="145" y="114"/>
                  <a:pt x="151" y="111"/>
                </a:cubicBezTo>
                <a:cubicBezTo>
                  <a:pt x="163" y="104"/>
                  <a:pt x="170" y="94"/>
                  <a:pt x="176" y="82"/>
                </a:cubicBezTo>
                <a:cubicBezTo>
                  <a:pt x="178" y="76"/>
                  <a:pt x="180" y="70"/>
                  <a:pt x="178" y="64"/>
                </a:cubicBezTo>
                <a:cubicBezTo>
                  <a:pt x="177" y="57"/>
                  <a:pt x="178" y="51"/>
                  <a:pt x="178" y="45"/>
                </a:cubicBezTo>
                <a:cubicBezTo>
                  <a:pt x="178" y="40"/>
                  <a:pt x="179" y="35"/>
                  <a:pt x="179" y="30"/>
                </a:cubicBezTo>
                <a:cubicBezTo>
                  <a:pt x="177" y="22"/>
                  <a:pt x="178" y="14"/>
                  <a:pt x="180" y="6"/>
                </a:cubicBezTo>
                <a:cubicBezTo>
                  <a:pt x="180" y="4"/>
                  <a:pt x="180" y="2"/>
                  <a:pt x="179"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240">
            <a:extLst>
              <a:ext uri="{FF2B5EF4-FFF2-40B4-BE49-F238E27FC236}">
                <a16:creationId xmlns:a16="http://schemas.microsoft.com/office/drawing/2014/main" id="{A34A9804-512C-F45C-61D6-4959B3AE33B4}"/>
              </a:ext>
            </a:extLst>
          </p:cNvPr>
          <p:cNvSpPr>
            <a:spLocks/>
          </p:cNvSpPr>
          <p:nvPr/>
        </p:nvSpPr>
        <p:spPr bwMode="auto">
          <a:xfrm>
            <a:off x="22064288" y="10339388"/>
            <a:ext cx="420688" cy="382588"/>
          </a:xfrm>
          <a:custGeom>
            <a:avLst/>
            <a:gdLst>
              <a:gd name="T0" fmla="*/ 4 w 265"/>
              <a:gd name="T1" fmla="*/ 91 h 241"/>
              <a:gd name="T2" fmla="*/ 24 w 265"/>
              <a:gd name="T3" fmla="*/ 116 h 241"/>
              <a:gd name="T4" fmla="*/ 31 w 265"/>
              <a:gd name="T5" fmla="*/ 128 h 241"/>
              <a:gd name="T6" fmla="*/ 65 w 265"/>
              <a:gd name="T7" fmla="*/ 164 h 241"/>
              <a:gd name="T8" fmla="*/ 77 w 265"/>
              <a:gd name="T9" fmla="*/ 176 h 241"/>
              <a:gd name="T10" fmla="*/ 81 w 265"/>
              <a:gd name="T11" fmla="*/ 197 h 241"/>
              <a:gd name="T12" fmla="*/ 101 w 265"/>
              <a:gd name="T13" fmla="*/ 209 h 241"/>
              <a:gd name="T14" fmla="*/ 126 w 265"/>
              <a:gd name="T15" fmla="*/ 217 h 241"/>
              <a:gd name="T16" fmla="*/ 134 w 265"/>
              <a:gd name="T17" fmla="*/ 229 h 241"/>
              <a:gd name="T18" fmla="*/ 136 w 265"/>
              <a:gd name="T19" fmla="*/ 229 h 241"/>
              <a:gd name="T20" fmla="*/ 156 w 265"/>
              <a:gd name="T21" fmla="*/ 233 h 241"/>
              <a:gd name="T22" fmla="*/ 172 w 265"/>
              <a:gd name="T23" fmla="*/ 239 h 241"/>
              <a:gd name="T24" fmla="*/ 196 w 265"/>
              <a:gd name="T25" fmla="*/ 237 h 241"/>
              <a:gd name="T26" fmla="*/ 239 w 265"/>
              <a:gd name="T27" fmla="*/ 203 h 241"/>
              <a:gd name="T28" fmla="*/ 243 w 265"/>
              <a:gd name="T29" fmla="*/ 168 h 241"/>
              <a:gd name="T30" fmla="*/ 261 w 265"/>
              <a:gd name="T31" fmla="*/ 148 h 241"/>
              <a:gd name="T32" fmla="*/ 259 w 265"/>
              <a:gd name="T33" fmla="*/ 132 h 241"/>
              <a:gd name="T34" fmla="*/ 257 w 265"/>
              <a:gd name="T35" fmla="*/ 116 h 241"/>
              <a:gd name="T36" fmla="*/ 265 w 265"/>
              <a:gd name="T37" fmla="*/ 95 h 241"/>
              <a:gd name="T38" fmla="*/ 261 w 265"/>
              <a:gd name="T39" fmla="*/ 83 h 241"/>
              <a:gd name="T40" fmla="*/ 263 w 265"/>
              <a:gd name="T41" fmla="*/ 57 h 241"/>
              <a:gd name="T42" fmla="*/ 265 w 265"/>
              <a:gd name="T43" fmla="*/ 41 h 241"/>
              <a:gd name="T44" fmla="*/ 249 w 265"/>
              <a:gd name="T45" fmla="*/ 33 h 241"/>
              <a:gd name="T46" fmla="*/ 223 w 265"/>
              <a:gd name="T47" fmla="*/ 22 h 241"/>
              <a:gd name="T48" fmla="*/ 201 w 265"/>
              <a:gd name="T49" fmla="*/ 20 h 241"/>
              <a:gd name="T50" fmla="*/ 184 w 265"/>
              <a:gd name="T51" fmla="*/ 14 h 241"/>
              <a:gd name="T52" fmla="*/ 166 w 265"/>
              <a:gd name="T53" fmla="*/ 2 h 241"/>
              <a:gd name="T54" fmla="*/ 128 w 265"/>
              <a:gd name="T55" fmla="*/ 12 h 241"/>
              <a:gd name="T56" fmla="*/ 124 w 265"/>
              <a:gd name="T57" fmla="*/ 33 h 241"/>
              <a:gd name="T58" fmla="*/ 114 w 265"/>
              <a:gd name="T59" fmla="*/ 37 h 241"/>
              <a:gd name="T60" fmla="*/ 101 w 265"/>
              <a:gd name="T61" fmla="*/ 43 h 241"/>
              <a:gd name="T62" fmla="*/ 87 w 265"/>
              <a:gd name="T63" fmla="*/ 55 h 241"/>
              <a:gd name="T64" fmla="*/ 73 w 265"/>
              <a:gd name="T65" fmla="*/ 73 h 241"/>
              <a:gd name="T66" fmla="*/ 45 w 265"/>
              <a:gd name="T67" fmla="*/ 81 h 241"/>
              <a:gd name="T68" fmla="*/ 24 w 265"/>
              <a:gd name="T69" fmla="*/ 83 h 241"/>
              <a:gd name="T70" fmla="*/ 0 w 265"/>
              <a:gd name="T71" fmla="*/ 75 h 241"/>
              <a:gd name="T72" fmla="*/ 2 w 265"/>
              <a:gd name="T73" fmla="*/ 8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41">
                <a:moveTo>
                  <a:pt x="2" y="87"/>
                </a:moveTo>
                <a:lnTo>
                  <a:pt x="4" y="91"/>
                </a:lnTo>
                <a:lnTo>
                  <a:pt x="20" y="107"/>
                </a:lnTo>
                <a:lnTo>
                  <a:pt x="24" y="116"/>
                </a:lnTo>
                <a:lnTo>
                  <a:pt x="26" y="124"/>
                </a:lnTo>
                <a:lnTo>
                  <a:pt x="31" y="128"/>
                </a:lnTo>
                <a:lnTo>
                  <a:pt x="45" y="146"/>
                </a:lnTo>
                <a:lnTo>
                  <a:pt x="65" y="164"/>
                </a:lnTo>
                <a:lnTo>
                  <a:pt x="69" y="170"/>
                </a:lnTo>
                <a:lnTo>
                  <a:pt x="77" y="176"/>
                </a:lnTo>
                <a:lnTo>
                  <a:pt x="77" y="182"/>
                </a:lnTo>
                <a:lnTo>
                  <a:pt x="81" y="197"/>
                </a:lnTo>
                <a:lnTo>
                  <a:pt x="89" y="209"/>
                </a:lnTo>
                <a:lnTo>
                  <a:pt x="101" y="209"/>
                </a:lnTo>
                <a:lnTo>
                  <a:pt x="114" y="213"/>
                </a:lnTo>
                <a:lnTo>
                  <a:pt x="126" y="217"/>
                </a:lnTo>
                <a:lnTo>
                  <a:pt x="128" y="223"/>
                </a:lnTo>
                <a:lnTo>
                  <a:pt x="134" y="229"/>
                </a:lnTo>
                <a:lnTo>
                  <a:pt x="118" y="235"/>
                </a:lnTo>
                <a:lnTo>
                  <a:pt x="136" y="229"/>
                </a:lnTo>
                <a:lnTo>
                  <a:pt x="154" y="229"/>
                </a:lnTo>
                <a:lnTo>
                  <a:pt x="156" y="233"/>
                </a:lnTo>
                <a:lnTo>
                  <a:pt x="164" y="233"/>
                </a:lnTo>
                <a:lnTo>
                  <a:pt x="172" y="239"/>
                </a:lnTo>
                <a:lnTo>
                  <a:pt x="186" y="235"/>
                </a:lnTo>
                <a:lnTo>
                  <a:pt x="196" y="237"/>
                </a:lnTo>
                <a:lnTo>
                  <a:pt x="201" y="241"/>
                </a:lnTo>
                <a:lnTo>
                  <a:pt x="239" y="203"/>
                </a:lnTo>
                <a:lnTo>
                  <a:pt x="243" y="176"/>
                </a:lnTo>
                <a:lnTo>
                  <a:pt x="243" y="168"/>
                </a:lnTo>
                <a:lnTo>
                  <a:pt x="249" y="166"/>
                </a:lnTo>
                <a:lnTo>
                  <a:pt x="261" y="148"/>
                </a:lnTo>
                <a:lnTo>
                  <a:pt x="257" y="142"/>
                </a:lnTo>
                <a:lnTo>
                  <a:pt x="259" y="132"/>
                </a:lnTo>
                <a:lnTo>
                  <a:pt x="255" y="122"/>
                </a:lnTo>
                <a:lnTo>
                  <a:pt x="257" y="116"/>
                </a:lnTo>
                <a:lnTo>
                  <a:pt x="259" y="105"/>
                </a:lnTo>
                <a:lnTo>
                  <a:pt x="265" y="95"/>
                </a:lnTo>
                <a:lnTo>
                  <a:pt x="255" y="91"/>
                </a:lnTo>
                <a:lnTo>
                  <a:pt x="261" y="83"/>
                </a:lnTo>
                <a:lnTo>
                  <a:pt x="263" y="69"/>
                </a:lnTo>
                <a:lnTo>
                  <a:pt x="263" y="57"/>
                </a:lnTo>
                <a:lnTo>
                  <a:pt x="265" y="47"/>
                </a:lnTo>
                <a:lnTo>
                  <a:pt x="265" y="41"/>
                </a:lnTo>
                <a:lnTo>
                  <a:pt x="259" y="39"/>
                </a:lnTo>
                <a:lnTo>
                  <a:pt x="249" y="33"/>
                </a:lnTo>
                <a:lnTo>
                  <a:pt x="231" y="29"/>
                </a:lnTo>
                <a:lnTo>
                  <a:pt x="223" y="22"/>
                </a:lnTo>
                <a:lnTo>
                  <a:pt x="205" y="16"/>
                </a:lnTo>
                <a:lnTo>
                  <a:pt x="201" y="20"/>
                </a:lnTo>
                <a:lnTo>
                  <a:pt x="197" y="16"/>
                </a:lnTo>
                <a:lnTo>
                  <a:pt x="184" y="14"/>
                </a:lnTo>
                <a:lnTo>
                  <a:pt x="182" y="2"/>
                </a:lnTo>
                <a:lnTo>
                  <a:pt x="166" y="2"/>
                </a:lnTo>
                <a:lnTo>
                  <a:pt x="154" y="0"/>
                </a:lnTo>
                <a:lnTo>
                  <a:pt x="128" y="12"/>
                </a:lnTo>
                <a:lnTo>
                  <a:pt x="126" y="29"/>
                </a:lnTo>
                <a:lnTo>
                  <a:pt x="124" y="33"/>
                </a:lnTo>
                <a:lnTo>
                  <a:pt x="120" y="41"/>
                </a:lnTo>
                <a:lnTo>
                  <a:pt x="114" y="37"/>
                </a:lnTo>
                <a:lnTo>
                  <a:pt x="107" y="43"/>
                </a:lnTo>
                <a:lnTo>
                  <a:pt x="101" y="43"/>
                </a:lnTo>
                <a:lnTo>
                  <a:pt x="95" y="53"/>
                </a:lnTo>
                <a:lnTo>
                  <a:pt x="87" y="55"/>
                </a:lnTo>
                <a:lnTo>
                  <a:pt x="81" y="65"/>
                </a:lnTo>
                <a:lnTo>
                  <a:pt x="73" y="73"/>
                </a:lnTo>
                <a:lnTo>
                  <a:pt x="59" y="87"/>
                </a:lnTo>
                <a:lnTo>
                  <a:pt x="45" y="81"/>
                </a:lnTo>
                <a:lnTo>
                  <a:pt x="29" y="79"/>
                </a:lnTo>
                <a:lnTo>
                  <a:pt x="24" y="83"/>
                </a:lnTo>
                <a:lnTo>
                  <a:pt x="10" y="77"/>
                </a:lnTo>
                <a:lnTo>
                  <a:pt x="0" y="75"/>
                </a:lnTo>
                <a:lnTo>
                  <a:pt x="2" y="79"/>
                </a:lnTo>
                <a:lnTo>
                  <a:pt x="2" y="8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241">
            <a:extLst>
              <a:ext uri="{FF2B5EF4-FFF2-40B4-BE49-F238E27FC236}">
                <a16:creationId xmlns:a16="http://schemas.microsoft.com/office/drawing/2014/main" id="{DF7BF299-5592-69FD-3098-A993A552CB3E}"/>
              </a:ext>
            </a:extLst>
          </p:cNvPr>
          <p:cNvSpPr>
            <a:spLocks/>
          </p:cNvSpPr>
          <p:nvPr/>
        </p:nvSpPr>
        <p:spPr bwMode="auto">
          <a:xfrm>
            <a:off x="21380077" y="10529889"/>
            <a:ext cx="9526" cy="19050"/>
          </a:xfrm>
          <a:custGeom>
            <a:avLst/>
            <a:gdLst>
              <a:gd name="T0" fmla="*/ 3 w 3"/>
              <a:gd name="T1" fmla="*/ 6 h 6"/>
              <a:gd name="T2" fmla="*/ 0 w 3"/>
              <a:gd name="T3" fmla="*/ 0 h 6"/>
              <a:gd name="T4" fmla="*/ 3 w 3"/>
              <a:gd name="T5" fmla="*/ 6 h 6"/>
            </a:gdLst>
            <a:ahLst/>
            <a:cxnLst>
              <a:cxn ang="0">
                <a:pos x="T0" y="T1"/>
              </a:cxn>
              <a:cxn ang="0">
                <a:pos x="T2" y="T3"/>
              </a:cxn>
              <a:cxn ang="0">
                <a:pos x="T4" y="T5"/>
              </a:cxn>
            </a:cxnLst>
            <a:rect l="0" t="0" r="r" b="b"/>
            <a:pathLst>
              <a:path w="3" h="6">
                <a:moveTo>
                  <a:pt x="3" y="6"/>
                </a:moveTo>
                <a:cubicBezTo>
                  <a:pt x="2" y="4"/>
                  <a:pt x="1" y="2"/>
                  <a:pt x="0" y="0"/>
                </a:cubicBezTo>
                <a:cubicBezTo>
                  <a:pt x="1" y="2"/>
                  <a:pt x="2" y="4"/>
                  <a:pt x="3" y="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5" name="Freeform 242">
            <a:extLst>
              <a:ext uri="{FF2B5EF4-FFF2-40B4-BE49-F238E27FC236}">
                <a16:creationId xmlns:a16="http://schemas.microsoft.com/office/drawing/2014/main" id="{DF146494-A2FB-2F5D-9310-FD804AA57131}"/>
              </a:ext>
            </a:extLst>
          </p:cNvPr>
          <p:cNvSpPr>
            <a:spLocks/>
          </p:cNvSpPr>
          <p:nvPr/>
        </p:nvSpPr>
        <p:spPr bwMode="auto">
          <a:xfrm>
            <a:off x="21335626" y="9805989"/>
            <a:ext cx="677864" cy="671514"/>
          </a:xfrm>
          <a:custGeom>
            <a:avLst/>
            <a:gdLst>
              <a:gd name="T0" fmla="*/ 6 w 216"/>
              <a:gd name="T1" fmla="*/ 199 h 214"/>
              <a:gd name="T2" fmla="*/ 15 w 216"/>
              <a:gd name="T3" fmla="*/ 200 h 214"/>
              <a:gd name="T4" fmla="*/ 21 w 216"/>
              <a:gd name="T5" fmla="*/ 194 h 214"/>
              <a:gd name="T6" fmla="*/ 32 w 216"/>
              <a:gd name="T7" fmla="*/ 197 h 214"/>
              <a:gd name="T8" fmla="*/ 41 w 216"/>
              <a:gd name="T9" fmla="*/ 203 h 214"/>
              <a:gd name="T10" fmla="*/ 86 w 216"/>
              <a:gd name="T11" fmla="*/ 201 h 214"/>
              <a:gd name="T12" fmla="*/ 121 w 216"/>
              <a:gd name="T13" fmla="*/ 207 h 214"/>
              <a:gd name="T14" fmla="*/ 131 w 216"/>
              <a:gd name="T15" fmla="*/ 211 h 214"/>
              <a:gd name="T16" fmla="*/ 143 w 216"/>
              <a:gd name="T17" fmla="*/ 209 h 214"/>
              <a:gd name="T18" fmla="*/ 151 w 216"/>
              <a:gd name="T19" fmla="*/ 211 h 214"/>
              <a:gd name="T20" fmla="*/ 161 w 216"/>
              <a:gd name="T21" fmla="*/ 211 h 214"/>
              <a:gd name="T22" fmla="*/ 202 w 216"/>
              <a:gd name="T23" fmla="*/ 207 h 214"/>
              <a:gd name="T24" fmla="*/ 178 w 216"/>
              <a:gd name="T25" fmla="*/ 125 h 214"/>
              <a:gd name="T26" fmla="*/ 216 w 216"/>
              <a:gd name="T27" fmla="*/ 115 h 214"/>
              <a:gd name="T28" fmla="*/ 214 w 216"/>
              <a:gd name="T29" fmla="*/ 91 h 214"/>
              <a:gd name="T30" fmla="*/ 203 w 216"/>
              <a:gd name="T31" fmla="*/ 94 h 214"/>
              <a:gd name="T32" fmla="*/ 191 w 216"/>
              <a:gd name="T33" fmla="*/ 91 h 214"/>
              <a:gd name="T34" fmla="*/ 186 w 216"/>
              <a:gd name="T35" fmla="*/ 88 h 214"/>
              <a:gd name="T36" fmla="*/ 184 w 216"/>
              <a:gd name="T37" fmla="*/ 79 h 214"/>
              <a:gd name="T38" fmla="*/ 183 w 216"/>
              <a:gd name="T39" fmla="*/ 68 h 214"/>
              <a:gd name="T40" fmla="*/ 177 w 216"/>
              <a:gd name="T41" fmla="*/ 56 h 214"/>
              <a:gd name="T42" fmla="*/ 178 w 216"/>
              <a:gd name="T43" fmla="*/ 45 h 214"/>
              <a:gd name="T44" fmla="*/ 176 w 216"/>
              <a:gd name="T45" fmla="*/ 39 h 214"/>
              <a:gd name="T46" fmla="*/ 178 w 216"/>
              <a:gd name="T47" fmla="*/ 26 h 214"/>
              <a:gd name="T48" fmla="*/ 158 w 216"/>
              <a:gd name="T49" fmla="*/ 21 h 214"/>
              <a:gd name="T50" fmla="*/ 154 w 216"/>
              <a:gd name="T51" fmla="*/ 18 h 214"/>
              <a:gd name="T52" fmla="*/ 136 w 216"/>
              <a:gd name="T53" fmla="*/ 20 h 214"/>
              <a:gd name="T54" fmla="*/ 134 w 216"/>
              <a:gd name="T55" fmla="*/ 29 h 214"/>
              <a:gd name="T56" fmla="*/ 119 w 216"/>
              <a:gd name="T57" fmla="*/ 38 h 214"/>
              <a:gd name="T58" fmla="*/ 100 w 216"/>
              <a:gd name="T59" fmla="*/ 32 h 214"/>
              <a:gd name="T60" fmla="*/ 93 w 216"/>
              <a:gd name="T61" fmla="*/ 15 h 214"/>
              <a:gd name="T62" fmla="*/ 93 w 216"/>
              <a:gd name="T63" fmla="*/ 10 h 214"/>
              <a:gd name="T64" fmla="*/ 91 w 216"/>
              <a:gd name="T65" fmla="*/ 3 h 214"/>
              <a:gd name="T66" fmla="*/ 33 w 216"/>
              <a:gd name="T67" fmla="*/ 1 h 214"/>
              <a:gd name="T68" fmla="*/ 21 w 216"/>
              <a:gd name="T69" fmla="*/ 2 h 214"/>
              <a:gd name="T70" fmla="*/ 21 w 216"/>
              <a:gd name="T71" fmla="*/ 18 h 214"/>
              <a:gd name="T72" fmla="*/ 27 w 216"/>
              <a:gd name="T73" fmla="*/ 51 h 214"/>
              <a:gd name="T74" fmla="*/ 33 w 216"/>
              <a:gd name="T75" fmla="*/ 77 h 214"/>
              <a:gd name="T76" fmla="*/ 29 w 216"/>
              <a:gd name="T77" fmla="*/ 115 h 214"/>
              <a:gd name="T78" fmla="*/ 11 w 216"/>
              <a:gd name="T79" fmla="*/ 143 h 214"/>
              <a:gd name="T80" fmla="*/ 0 w 216"/>
              <a:gd name="T81" fmla="*/ 182 h 214"/>
              <a:gd name="T82" fmla="*/ 0 w 216"/>
              <a:gd name="T83" fmla="*/ 20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214">
                <a:moveTo>
                  <a:pt x="4" y="202"/>
                </a:moveTo>
                <a:cubicBezTo>
                  <a:pt x="6" y="199"/>
                  <a:pt x="6" y="199"/>
                  <a:pt x="6" y="199"/>
                </a:cubicBezTo>
                <a:cubicBezTo>
                  <a:pt x="11" y="199"/>
                  <a:pt x="11" y="199"/>
                  <a:pt x="11" y="199"/>
                </a:cubicBezTo>
                <a:cubicBezTo>
                  <a:pt x="15" y="200"/>
                  <a:pt x="15" y="200"/>
                  <a:pt x="15" y="200"/>
                </a:cubicBezTo>
                <a:cubicBezTo>
                  <a:pt x="16" y="196"/>
                  <a:pt x="16" y="196"/>
                  <a:pt x="16" y="196"/>
                </a:cubicBezTo>
                <a:cubicBezTo>
                  <a:pt x="21" y="194"/>
                  <a:pt x="21" y="194"/>
                  <a:pt x="21" y="194"/>
                </a:cubicBezTo>
                <a:cubicBezTo>
                  <a:pt x="27" y="195"/>
                  <a:pt x="27" y="195"/>
                  <a:pt x="27" y="195"/>
                </a:cubicBezTo>
                <a:cubicBezTo>
                  <a:pt x="32" y="197"/>
                  <a:pt x="32" y="197"/>
                  <a:pt x="32" y="197"/>
                </a:cubicBezTo>
                <a:cubicBezTo>
                  <a:pt x="35" y="201"/>
                  <a:pt x="35" y="201"/>
                  <a:pt x="35" y="201"/>
                </a:cubicBezTo>
                <a:cubicBezTo>
                  <a:pt x="41" y="203"/>
                  <a:pt x="41" y="203"/>
                  <a:pt x="41" y="203"/>
                </a:cubicBezTo>
                <a:cubicBezTo>
                  <a:pt x="48" y="200"/>
                  <a:pt x="48" y="200"/>
                  <a:pt x="48" y="200"/>
                </a:cubicBezTo>
                <a:cubicBezTo>
                  <a:pt x="86" y="201"/>
                  <a:pt x="86" y="201"/>
                  <a:pt x="86" y="201"/>
                </a:cubicBezTo>
                <a:cubicBezTo>
                  <a:pt x="115" y="202"/>
                  <a:pt x="115" y="202"/>
                  <a:pt x="115" y="202"/>
                </a:cubicBezTo>
                <a:cubicBezTo>
                  <a:pt x="121" y="207"/>
                  <a:pt x="121" y="207"/>
                  <a:pt x="121" y="207"/>
                </a:cubicBezTo>
                <a:cubicBezTo>
                  <a:pt x="121" y="207"/>
                  <a:pt x="128" y="208"/>
                  <a:pt x="129" y="208"/>
                </a:cubicBezTo>
                <a:cubicBezTo>
                  <a:pt x="130" y="208"/>
                  <a:pt x="131" y="211"/>
                  <a:pt x="131" y="211"/>
                </a:cubicBezTo>
                <a:cubicBezTo>
                  <a:pt x="138" y="209"/>
                  <a:pt x="138" y="209"/>
                  <a:pt x="138" y="209"/>
                </a:cubicBezTo>
                <a:cubicBezTo>
                  <a:pt x="143" y="209"/>
                  <a:pt x="143" y="209"/>
                  <a:pt x="143" y="209"/>
                </a:cubicBezTo>
                <a:cubicBezTo>
                  <a:pt x="146" y="208"/>
                  <a:pt x="146" y="208"/>
                  <a:pt x="146" y="208"/>
                </a:cubicBezTo>
                <a:cubicBezTo>
                  <a:pt x="151" y="211"/>
                  <a:pt x="151" y="211"/>
                  <a:pt x="151" y="211"/>
                </a:cubicBezTo>
                <a:cubicBezTo>
                  <a:pt x="157" y="213"/>
                  <a:pt x="157" y="213"/>
                  <a:pt x="157" y="213"/>
                </a:cubicBezTo>
                <a:cubicBezTo>
                  <a:pt x="161" y="211"/>
                  <a:pt x="161" y="211"/>
                  <a:pt x="161" y="211"/>
                </a:cubicBezTo>
                <a:cubicBezTo>
                  <a:pt x="173" y="214"/>
                  <a:pt x="173" y="214"/>
                  <a:pt x="173" y="214"/>
                </a:cubicBezTo>
                <a:cubicBezTo>
                  <a:pt x="202" y="207"/>
                  <a:pt x="202" y="207"/>
                  <a:pt x="202" y="207"/>
                </a:cubicBezTo>
                <a:cubicBezTo>
                  <a:pt x="178" y="184"/>
                  <a:pt x="178" y="184"/>
                  <a:pt x="178" y="184"/>
                </a:cubicBezTo>
                <a:cubicBezTo>
                  <a:pt x="178" y="125"/>
                  <a:pt x="178" y="125"/>
                  <a:pt x="178" y="125"/>
                </a:cubicBezTo>
                <a:cubicBezTo>
                  <a:pt x="215" y="125"/>
                  <a:pt x="215" y="125"/>
                  <a:pt x="215" y="125"/>
                </a:cubicBezTo>
                <a:cubicBezTo>
                  <a:pt x="216" y="115"/>
                  <a:pt x="216" y="115"/>
                  <a:pt x="216" y="115"/>
                </a:cubicBezTo>
                <a:cubicBezTo>
                  <a:pt x="214" y="108"/>
                  <a:pt x="214" y="108"/>
                  <a:pt x="214" y="108"/>
                </a:cubicBezTo>
                <a:cubicBezTo>
                  <a:pt x="214" y="91"/>
                  <a:pt x="214" y="91"/>
                  <a:pt x="214" y="91"/>
                </a:cubicBezTo>
                <a:cubicBezTo>
                  <a:pt x="212" y="90"/>
                  <a:pt x="212" y="90"/>
                  <a:pt x="212" y="90"/>
                </a:cubicBezTo>
                <a:cubicBezTo>
                  <a:pt x="203" y="94"/>
                  <a:pt x="203" y="94"/>
                  <a:pt x="203" y="94"/>
                </a:cubicBezTo>
                <a:cubicBezTo>
                  <a:pt x="194" y="93"/>
                  <a:pt x="194" y="93"/>
                  <a:pt x="194" y="93"/>
                </a:cubicBezTo>
                <a:cubicBezTo>
                  <a:pt x="191" y="91"/>
                  <a:pt x="191" y="91"/>
                  <a:pt x="191" y="91"/>
                </a:cubicBezTo>
                <a:cubicBezTo>
                  <a:pt x="186" y="93"/>
                  <a:pt x="186" y="93"/>
                  <a:pt x="186" y="93"/>
                </a:cubicBezTo>
                <a:cubicBezTo>
                  <a:pt x="186" y="88"/>
                  <a:pt x="186" y="88"/>
                  <a:pt x="186" y="88"/>
                </a:cubicBezTo>
                <a:cubicBezTo>
                  <a:pt x="186" y="84"/>
                  <a:pt x="186" y="84"/>
                  <a:pt x="186" y="84"/>
                </a:cubicBezTo>
                <a:cubicBezTo>
                  <a:pt x="184" y="79"/>
                  <a:pt x="184" y="79"/>
                  <a:pt x="184" y="79"/>
                </a:cubicBezTo>
                <a:cubicBezTo>
                  <a:pt x="182" y="73"/>
                  <a:pt x="182" y="73"/>
                  <a:pt x="182" y="73"/>
                </a:cubicBezTo>
                <a:cubicBezTo>
                  <a:pt x="183" y="68"/>
                  <a:pt x="183" y="68"/>
                  <a:pt x="183" y="68"/>
                </a:cubicBezTo>
                <a:cubicBezTo>
                  <a:pt x="179" y="63"/>
                  <a:pt x="179" y="63"/>
                  <a:pt x="179" y="63"/>
                </a:cubicBezTo>
                <a:cubicBezTo>
                  <a:pt x="177" y="56"/>
                  <a:pt x="177" y="56"/>
                  <a:pt x="177" y="56"/>
                </a:cubicBezTo>
                <a:cubicBezTo>
                  <a:pt x="178" y="52"/>
                  <a:pt x="178" y="52"/>
                  <a:pt x="178" y="52"/>
                </a:cubicBezTo>
                <a:cubicBezTo>
                  <a:pt x="178" y="45"/>
                  <a:pt x="178" y="45"/>
                  <a:pt x="178" y="45"/>
                </a:cubicBezTo>
                <a:cubicBezTo>
                  <a:pt x="178" y="42"/>
                  <a:pt x="178" y="42"/>
                  <a:pt x="178" y="42"/>
                </a:cubicBezTo>
                <a:cubicBezTo>
                  <a:pt x="176" y="39"/>
                  <a:pt x="176" y="39"/>
                  <a:pt x="176" y="39"/>
                </a:cubicBezTo>
                <a:cubicBezTo>
                  <a:pt x="178" y="33"/>
                  <a:pt x="178" y="33"/>
                  <a:pt x="178" y="33"/>
                </a:cubicBezTo>
                <a:cubicBezTo>
                  <a:pt x="178" y="26"/>
                  <a:pt x="178" y="26"/>
                  <a:pt x="178" y="26"/>
                </a:cubicBezTo>
                <a:cubicBezTo>
                  <a:pt x="158" y="24"/>
                  <a:pt x="158" y="24"/>
                  <a:pt x="158" y="24"/>
                </a:cubicBezTo>
                <a:cubicBezTo>
                  <a:pt x="158" y="21"/>
                  <a:pt x="158" y="21"/>
                  <a:pt x="158" y="21"/>
                </a:cubicBezTo>
                <a:cubicBezTo>
                  <a:pt x="158" y="19"/>
                  <a:pt x="158" y="19"/>
                  <a:pt x="158" y="19"/>
                </a:cubicBezTo>
                <a:cubicBezTo>
                  <a:pt x="154" y="18"/>
                  <a:pt x="154" y="18"/>
                  <a:pt x="154" y="18"/>
                </a:cubicBezTo>
                <a:cubicBezTo>
                  <a:pt x="153" y="19"/>
                  <a:pt x="153" y="19"/>
                  <a:pt x="153" y="19"/>
                </a:cubicBezTo>
                <a:cubicBezTo>
                  <a:pt x="136" y="20"/>
                  <a:pt x="136" y="20"/>
                  <a:pt x="136" y="20"/>
                </a:cubicBezTo>
                <a:cubicBezTo>
                  <a:pt x="135" y="25"/>
                  <a:pt x="135" y="25"/>
                  <a:pt x="135" y="25"/>
                </a:cubicBezTo>
                <a:cubicBezTo>
                  <a:pt x="134" y="29"/>
                  <a:pt x="134" y="29"/>
                  <a:pt x="134" y="29"/>
                </a:cubicBezTo>
                <a:cubicBezTo>
                  <a:pt x="134" y="36"/>
                  <a:pt x="134" y="36"/>
                  <a:pt x="134" y="36"/>
                </a:cubicBezTo>
                <a:cubicBezTo>
                  <a:pt x="119" y="38"/>
                  <a:pt x="119" y="38"/>
                  <a:pt x="119" y="38"/>
                </a:cubicBezTo>
                <a:cubicBezTo>
                  <a:pt x="102" y="38"/>
                  <a:pt x="102" y="38"/>
                  <a:pt x="102" y="38"/>
                </a:cubicBezTo>
                <a:cubicBezTo>
                  <a:pt x="100" y="32"/>
                  <a:pt x="100" y="32"/>
                  <a:pt x="100" y="32"/>
                </a:cubicBezTo>
                <a:cubicBezTo>
                  <a:pt x="96" y="25"/>
                  <a:pt x="96" y="25"/>
                  <a:pt x="96" y="25"/>
                </a:cubicBezTo>
                <a:cubicBezTo>
                  <a:pt x="93" y="15"/>
                  <a:pt x="93" y="15"/>
                  <a:pt x="93" y="15"/>
                </a:cubicBezTo>
                <a:cubicBezTo>
                  <a:pt x="91" y="12"/>
                  <a:pt x="91" y="12"/>
                  <a:pt x="91" y="12"/>
                </a:cubicBezTo>
                <a:cubicBezTo>
                  <a:pt x="93" y="10"/>
                  <a:pt x="93" y="10"/>
                  <a:pt x="93" y="10"/>
                </a:cubicBezTo>
                <a:cubicBezTo>
                  <a:pt x="92" y="7"/>
                  <a:pt x="92" y="7"/>
                  <a:pt x="92" y="7"/>
                </a:cubicBezTo>
                <a:cubicBezTo>
                  <a:pt x="91" y="3"/>
                  <a:pt x="91" y="3"/>
                  <a:pt x="91" y="3"/>
                </a:cubicBezTo>
                <a:cubicBezTo>
                  <a:pt x="90" y="0"/>
                  <a:pt x="90" y="0"/>
                  <a:pt x="90" y="0"/>
                </a:cubicBezTo>
                <a:cubicBezTo>
                  <a:pt x="33" y="1"/>
                  <a:pt x="33" y="1"/>
                  <a:pt x="33" y="1"/>
                </a:cubicBezTo>
                <a:cubicBezTo>
                  <a:pt x="28" y="0"/>
                  <a:pt x="28" y="0"/>
                  <a:pt x="28" y="0"/>
                </a:cubicBezTo>
                <a:cubicBezTo>
                  <a:pt x="21" y="2"/>
                  <a:pt x="21" y="2"/>
                  <a:pt x="21" y="2"/>
                </a:cubicBezTo>
                <a:cubicBezTo>
                  <a:pt x="15" y="5"/>
                  <a:pt x="15" y="5"/>
                  <a:pt x="15" y="5"/>
                </a:cubicBezTo>
                <a:cubicBezTo>
                  <a:pt x="16" y="10"/>
                  <a:pt x="18" y="14"/>
                  <a:pt x="21" y="18"/>
                </a:cubicBezTo>
                <a:cubicBezTo>
                  <a:pt x="26" y="26"/>
                  <a:pt x="26" y="36"/>
                  <a:pt x="29" y="45"/>
                </a:cubicBezTo>
                <a:cubicBezTo>
                  <a:pt x="29" y="47"/>
                  <a:pt x="28" y="49"/>
                  <a:pt x="27" y="51"/>
                </a:cubicBezTo>
                <a:cubicBezTo>
                  <a:pt x="27" y="54"/>
                  <a:pt x="26" y="57"/>
                  <a:pt x="27" y="60"/>
                </a:cubicBezTo>
                <a:cubicBezTo>
                  <a:pt x="28" y="66"/>
                  <a:pt x="30" y="72"/>
                  <a:pt x="33" y="77"/>
                </a:cubicBezTo>
                <a:cubicBezTo>
                  <a:pt x="34" y="80"/>
                  <a:pt x="36" y="82"/>
                  <a:pt x="36" y="85"/>
                </a:cubicBezTo>
                <a:cubicBezTo>
                  <a:pt x="39" y="96"/>
                  <a:pt x="39" y="107"/>
                  <a:pt x="29" y="115"/>
                </a:cubicBezTo>
                <a:cubicBezTo>
                  <a:pt x="25" y="119"/>
                  <a:pt x="22" y="124"/>
                  <a:pt x="18" y="128"/>
                </a:cubicBezTo>
                <a:cubicBezTo>
                  <a:pt x="14" y="132"/>
                  <a:pt x="12" y="137"/>
                  <a:pt x="11" y="143"/>
                </a:cubicBezTo>
                <a:cubicBezTo>
                  <a:pt x="10" y="152"/>
                  <a:pt x="7" y="160"/>
                  <a:pt x="3" y="168"/>
                </a:cubicBezTo>
                <a:cubicBezTo>
                  <a:pt x="1" y="173"/>
                  <a:pt x="0" y="177"/>
                  <a:pt x="0" y="182"/>
                </a:cubicBezTo>
                <a:cubicBezTo>
                  <a:pt x="0" y="191"/>
                  <a:pt x="0" y="199"/>
                  <a:pt x="0" y="207"/>
                </a:cubicBezTo>
                <a:cubicBezTo>
                  <a:pt x="0" y="206"/>
                  <a:pt x="0" y="204"/>
                  <a:pt x="0" y="202"/>
                </a:cubicBezTo>
                <a:lnTo>
                  <a:pt x="4" y="20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243">
            <a:extLst>
              <a:ext uri="{FF2B5EF4-FFF2-40B4-BE49-F238E27FC236}">
                <a16:creationId xmlns:a16="http://schemas.microsoft.com/office/drawing/2014/main" id="{14DEC2E2-DF46-9CAF-950C-CC6761F2BD79}"/>
              </a:ext>
            </a:extLst>
          </p:cNvPr>
          <p:cNvSpPr>
            <a:spLocks/>
          </p:cNvSpPr>
          <p:nvPr/>
        </p:nvSpPr>
        <p:spPr bwMode="auto">
          <a:xfrm>
            <a:off x="21389601" y="10552115"/>
            <a:ext cx="9526" cy="22226"/>
          </a:xfrm>
          <a:custGeom>
            <a:avLst/>
            <a:gdLst>
              <a:gd name="T0" fmla="*/ 0 w 3"/>
              <a:gd name="T1" fmla="*/ 0 h 7"/>
              <a:gd name="T2" fmla="*/ 3 w 3"/>
              <a:gd name="T3" fmla="*/ 7 h 7"/>
              <a:gd name="T4" fmla="*/ 3 w 3"/>
              <a:gd name="T5" fmla="*/ 7 h 7"/>
              <a:gd name="T6" fmla="*/ 0 w 3"/>
              <a:gd name="T7" fmla="*/ 0 h 7"/>
            </a:gdLst>
            <a:ahLst/>
            <a:cxnLst>
              <a:cxn ang="0">
                <a:pos x="T0" y="T1"/>
              </a:cxn>
              <a:cxn ang="0">
                <a:pos x="T2" y="T3"/>
              </a:cxn>
              <a:cxn ang="0">
                <a:pos x="T4" y="T5"/>
              </a:cxn>
              <a:cxn ang="0">
                <a:pos x="T6" y="T7"/>
              </a:cxn>
            </a:cxnLst>
            <a:rect l="0" t="0" r="r" b="b"/>
            <a:pathLst>
              <a:path w="3" h="7">
                <a:moveTo>
                  <a:pt x="0" y="0"/>
                </a:moveTo>
                <a:cubicBezTo>
                  <a:pt x="1" y="2"/>
                  <a:pt x="2" y="4"/>
                  <a:pt x="3" y="7"/>
                </a:cubicBezTo>
                <a:cubicBezTo>
                  <a:pt x="3" y="7"/>
                  <a:pt x="3" y="7"/>
                  <a:pt x="3" y="7"/>
                </a:cubicBezTo>
                <a:cubicBezTo>
                  <a:pt x="2" y="4"/>
                  <a:pt x="1"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244">
            <a:extLst>
              <a:ext uri="{FF2B5EF4-FFF2-40B4-BE49-F238E27FC236}">
                <a16:creationId xmlns:a16="http://schemas.microsoft.com/office/drawing/2014/main" id="{472A3251-78A8-EC8B-E24E-63AB891227F1}"/>
              </a:ext>
            </a:extLst>
          </p:cNvPr>
          <p:cNvSpPr>
            <a:spLocks/>
          </p:cNvSpPr>
          <p:nvPr/>
        </p:nvSpPr>
        <p:spPr bwMode="auto">
          <a:xfrm>
            <a:off x="21364201" y="10512427"/>
            <a:ext cx="9526" cy="11114"/>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3"/>
                  <a:pt x="1" y="1"/>
                  <a:pt x="0" y="0"/>
                </a:cubicBezTo>
                <a:cubicBezTo>
                  <a:pt x="1" y="1"/>
                  <a:pt x="2" y="3"/>
                  <a:pt x="3"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245">
            <a:extLst>
              <a:ext uri="{FF2B5EF4-FFF2-40B4-BE49-F238E27FC236}">
                <a16:creationId xmlns:a16="http://schemas.microsoft.com/office/drawing/2014/main" id="{A04BC096-FD1D-14F7-93D7-59E03CDE70F5}"/>
              </a:ext>
            </a:extLst>
          </p:cNvPr>
          <p:cNvSpPr>
            <a:spLocks/>
          </p:cNvSpPr>
          <p:nvPr/>
        </p:nvSpPr>
        <p:spPr bwMode="auto">
          <a:xfrm>
            <a:off x="22484976" y="9996488"/>
            <a:ext cx="168276" cy="433388"/>
          </a:xfrm>
          <a:custGeom>
            <a:avLst/>
            <a:gdLst>
              <a:gd name="T0" fmla="*/ 4 w 54"/>
              <a:gd name="T1" fmla="*/ 83 h 138"/>
              <a:gd name="T2" fmla="*/ 8 w 54"/>
              <a:gd name="T3" fmla="*/ 82 h 138"/>
              <a:gd name="T4" fmla="*/ 12 w 54"/>
              <a:gd name="T5" fmla="*/ 89 h 138"/>
              <a:gd name="T6" fmla="*/ 15 w 54"/>
              <a:gd name="T7" fmla="*/ 91 h 138"/>
              <a:gd name="T8" fmla="*/ 21 w 54"/>
              <a:gd name="T9" fmla="*/ 88 h 138"/>
              <a:gd name="T10" fmla="*/ 28 w 54"/>
              <a:gd name="T11" fmla="*/ 91 h 138"/>
              <a:gd name="T12" fmla="*/ 29 w 54"/>
              <a:gd name="T13" fmla="*/ 100 h 138"/>
              <a:gd name="T14" fmla="*/ 24 w 54"/>
              <a:gd name="T15" fmla="*/ 108 h 138"/>
              <a:gd name="T16" fmla="*/ 24 w 54"/>
              <a:gd name="T17" fmla="*/ 118 h 138"/>
              <a:gd name="T18" fmla="*/ 30 w 54"/>
              <a:gd name="T19" fmla="*/ 126 h 138"/>
              <a:gd name="T20" fmla="*/ 37 w 54"/>
              <a:gd name="T21" fmla="*/ 133 h 138"/>
              <a:gd name="T22" fmla="*/ 37 w 54"/>
              <a:gd name="T23" fmla="*/ 138 h 138"/>
              <a:gd name="T24" fmla="*/ 40 w 54"/>
              <a:gd name="T25" fmla="*/ 138 h 138"/>
              <a:gd name="T26" fmla="*/ 41 w 54"/>
              <a:gd name="T27" fmla="*/ 134 h 138"/>
              <a:gd name="T28" fmla="*/ 42 w 54"/>
              <a:gd name="T29" fmla="*/ 128 h 138"/>
              <a:gd name="T30" fmla="*/ 44 w 54"/>
              <a:gd name="T31" fmla="*/ 120 h 138"/>
              <a:gd name="T32" fmla="*/ 48 w 54"/>
              <a:gd name="T33" fmla="*/ 118 h 138"/>
              <a:gd name="T34" fmla="*/ 51 w 54"/>
              <a:gd name="T35" fmla="*/ 112 h 138"/>
              <a:gd name="T36" fmla="*/ 50 w 54"/>
              <a:gd name="T37" fmla="*/ 106 h 138"/>
              <a:gd name="T38" fmla="*/ 49 w 54"/>
              <a:gd name="T39" fmla="*/ 102 h 138"/>
              <a:gd name="T40" fmla="*/ 54 w 54"/>
              <a:gd name="T41" fmla="*/ 98 h 138"/>
              <a:gd name="T42" fmla="*/ 50 w 54"/>
              <a:gd name="T43" fmla="*/ 88 h 138"/>
              <a:gd name="T44" fmla="*/ 44 w 54"/>
              <a:gd name="T45" fmla="*/ 79 h 138"/>
              <a:gd name="T46" fmla="*/ 35 w 54"/>
              <a:gd name="T47" fmla="*/ 72 h 138"/>
              <a:gd name="T48" fmla="*/ 34 w 54"/>
              <a:gd name="T49" fmla="*/ 71 h 138"/>
              <a:gd name="T50" fmla="*/ 35 w 54"/>
              <a:gd name="T51" fmla="*/ 76 h 138"/>
              <a:gd name="T52" fmla="*/ 34 w 54"/>
              <a:gd name="T53" fmla="*/ 80 h 138"/>
              <a:gd name="T54" fmla="*/ 31 w 54"/>
              <a:gd name="T55" fmla="*/ 78 h 138"/>
              <a:gd name="T56" fmla="*/ 23 w 54"/>
              <a:gd name="T57" fmla="*/ 55 h 138"/>
              <a:gd name="T58" fmla="*/ 23 w 54"/>
              <a:gd name="T59" fmla="*/ 47 h 138"/>
              <a:gd name="T60" fmla="*/ 24 w 54"/>
              <a:gd name="T61" fmla="*/ 25 h 138"/>
              <a:gd name="T62" fmla="*/ 24 w 54"/>
              <a:gd name="T63" fmla="*/ 16 h 138"/>
              <a:gd name="T64" fmla="*/ 20 w 54"/>
              <a:gd name="T65" fmla="*/ 12 h 138"/>
              <a:gd name="T66" fmla="*/ 19 w 54"/>
              <a:gd name="T67" fmla="*/ 7 h 138"/>
              <a:gd name="T68" fmla="*/ 15 w 54"/>
              <a:gd name="T69" fmla="*/ 3 h 138"/>
              <a:gd name="T70" fmla="*/ 12 w 54"/>
              <a:gd name="T71" fmla="*/ 2 h 138"/>
              <a:gd name="T72" fmla="*/ 9 w 54"/>
              <a:gd name="T73" fmla="*/ 1 h 138"/>
              <a:gd name="T74" fmla="*/ 7 w 54"/>
              <a:gd name="T75" fmla="*/ 0 h 138"/>
              <a:gd name="T76" fmla="*/ 5 w 54"/>
              <a:gd name="T77" fmla="*/ 0 h 138"/>
              <a:gd name="T78" fmla="*/ 6 w 54"/>
              <a:gd name="T79" fmla="*/ 4 h 138"/>
              <a:gd name="T80" fmla="*/ 8 w 54"/>
              <a:gd name="T81" fmla="*/ 6 h 138"/>
              <a:gd name="T82" fmla="*/ 12 w 54"/>
              <a:gd name="T83" fmla="*/ 8 h 138"/>
              <a:gd name="T84" fmla="*/ 12 w 54"/>
              <a:gd name="T85" fmla="*/ 10 h 138"/>
              <a:gd name="T86" fmla="*/ 10 w 54"/>
              <a:gd name="T87" fmla="*/ 13 h 138"/>
              <a:gd name="T88" fmla="*/ 10 w 54"/>
              <a:gd name="T89" fmla="*/ 15 h 138"/>
              <a:gd name="T90" fmla="*/ 13 w 54"/>
              <a:gd name="T91" fmla="*/ 18 h 138"/>
              <a:gd name="T92" fmla="*/ 15 w 54"/>
              <a:gd name="T93" fmla="*/ 23 h 138"/>
              <a:gd name="T94" fmla="*/ 13 w 54"/>
              <a:gd name="T95" fmla="*/ 27 h 138"/>
              <a:gd name="T96" fmla="*/ 10 w 54"/>
              <a:gd name="T97" fmla="*/ 31 h 138"/>
              <a:gd name="T98" fmla="*/ 11 w 54"/>
              <a:gd name="T99" fmla="*/ 38 h 138"/>
              <a:gd name="T100" fmla="*/ 10 w 54"/>
              <a:gd name="T101" fmla="*/ 42 h 138"/>
              <a:gd name="T102" fmla="*/ 12 w 54"/>
              <a:gd name="T103" fmla="*/ 45 h 138"/>
              <a:gd name="T104" fmla="*/ 10 w 54"/>
              <a:gd name="T105" fmla="*/ 47 h 138"/>
              <a:gd name="T106" fmla="*/ 11 w 54"/>
              <a:gd name="T107" fmla="*/ 51 h 138"/>
              <a:gd name="T108" fmla="*/ 13 w 54"/>
              <a:gd name="T109" fmla="*/ 53 h 138"/>
              <a:gd name="T110" fmla="*/ 12 w 54"/>
              <a:gd name="T111" fmla="*/ 54 h 138"/>
              <a:gd name="T112" fmla="*/ 8 w 54"/>
              <a:gd name="T113" fmla="*/ 57 h 138"/>
              <a:gd name="T114" fmla="*/ 4 w 54"/>
              <a:gd name="T115" fmla="*/ 61 h 138"/>
              <a:gd name="T116" fmla="*/ 4 w 54"/>
              <a:gd name="T117" fmla="*/ 65 h 138"/>
              <a:gd name="T118" fmla="*/ 3 w 54"/>
              <a:gd name="T119" fmla="*/ 70 h 138"/>
              <a:gd name="T120" fmla="*/ 0 w 54"/>
              <a:gd name="T121" fmla="*/ 74 h 138"/>
              <a:gd name="T122" fmla="*/ 2 w 54"/>
              <a:gd name="T123" fmla="*/ 78 h 138"/>
              <a:gd name="T124" fmla="*/ 4 w 54"/>
              <a:gd name="T125"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 h="138">
                <a:moveTo>
                  <a:pt x="4" y="83"/>
                </a:moveTo>
                <a:cubicBezTo>
                  <a:pt x="8" y="82"/>
                  <a:pt x="8" y="82"/>
                  <a:pt x="8" y="82"/>
                </a:cubicBezTo>
                <a:cubicBezTo>
                  <a:pt x="12" y="89"/>
                  <a:pt x="12" y="89"/>
                  <a:pt x="12" y="89"/>
                </a:cubicBezTo>
                <a:cubicBezTo>
                  <a:pt x="15" y="91"/>
                  <a:pt x="15" y="91"/>
                  <a:pt x="15" y="91"/>
                </a:cubicBezTo>
                <a:cubicBezTo>
                  <a:pt x="21" y="88"/>
                  <a:pt x="21" y="88"/>
                  <a:pt x="21" y="88"/>
                </a:cubicBezTo>
                <a:cubicBezTo>
                  <a:pt x="28" y="91"/>
                  <a:pt x="28" y="91"/>
                  <a:pt x="28" y="91"/>
                </a:cubicBezTo>
                <a:cubicBezTo>
                  <a:pt x="29" y="100"/>
                  <a:pt x="29" y="100"/>
                  <a:pt x="29" y="100"/>
                </a:cubicBezTo>
                <a:cubicBezTo>
                  <a:pt x="24" y="108"/>
                  <a:pt x="24" y="108"/>
                  <a:pt x="24" y="108"/>
                </a:cubicBezTo>
                <a:cubicBezTo>
                  <a:pt x="24" y="118"/>
                  <a:pt x="24" y="118"/>
                  <a:pt x="24" y="118"/>
                </a:cubicBezTo>
                <a:cubicBezTo>
                  <a:pt x="30" y="126"/>
                  <a:pt x="30" y="126"/>
                  <a:pt x="30" y="126"/>
                </a:cubicBezTo>
                <a:cubicBezTo>
                  <a:pt x="37" y="133"/>
                  <a:pt x="37" y="133"/>
                  <a:pt x="37" y="133"/>
                </a:cubicBezTo>
                <a:cubicBezTo>
                  <a:pt x="37" y="138"/>
                  <a:pt x="37" y="138"/>
                  <a:pt x="37" y="138"/>
                </a:cubicBezTo>
                <a:cubicBezTo>
                  <a:pt x="40" y="138"/>
                  <a:pt x="40" y="138"/>
                  <a:pt x="40" y="138"/>
                </a:cubicBezTo>
                <a:cubicBezTo>
                  <a:pt x="41" y="134"/>
                  <a:pt x="41" y="134"/>
                  <a:pt x="41" y="134"/>
                </a:cubicBezTo>
                <a:cubicBezTo>
                  <a:pt x="42" y="128"/>
                  <a:pt x="42" y="128"/>
                  <a:pt x="42" y="128"/>
                </a:cubicBezTo>
                <a:cubicBezTo>
                  <a:pt x="44" y="120"/>
                  <a:pt x="44" y="120"/>
                  <a:pt x="44" y="120"/>
                </a:cubicBezTo>
                <a:cubicBezTo>
                  <a:pt x="48" y="118"/>
                  <a:pt x="48" y="118"/>
                  <a:pt x="48" y="118"/>
                </a:cubicBezTo>
                <a:cubicBezTo>
                  <a:pt x="51" y="112"/>
                  <a:pt x="51" y="112"/>
                  <a:pt x="51" y="112"/>
                </a:cubicBezTo>
                <a:cubicBezTo>
                  <a:pt x="50" y="106"/>
                  <a:pt x="50" y="106"/>
                  <a:pt x="50" y="106"/>
                </a:cubicBezTo>
                <a:cubicBezTo>
                  <a:pt x="49" y="102"/>
                  <a:pt x="49" y="102"/>
                  <a:pt x="49" y="102"/>
                </a:cubicBezTo>
                <a:cubicBezTo>
                  <a:pt x="54" y="98"/>
                  <a:pt x="54" y="98"/>
                  <a:pt x="54" y="98"/>
                </a:cubicBezTo>
                <a:cubicBezTo>
                  <a:pt x="50" y="88"/>
                  <a:pt x="50" y="88"/>
                  <a:pt x="50" y="88"/>
                </a:cubicBezTo>
                <a:cubicBezTo>
                  <a:pt x="44" y="79"/>
                  <a:pt x="44" y="79"/>
                  <a:pt x="44" y="79"/>
                </a:cubicBezTo>
                <a:cubicBezTo>
                  <a:pt x="35" y="72"/>
                  <a:pt x="35" y="72"/>
                  <a:pt x="35" y="72"/>
                </a:cubicBezTo>
                <a:cubicBezTo>
                  <a:pt x="34" y="71"/>
                  <a:pt x="34" y="71"/>
                  <a:pt x="34" y="71"/>
                </a:cubicBezTo>
                <a:cubicBezTo>
                  <a:pt x="34" y="73"/>
                  <a:pt x="34" y="75"/>
                  <a:pt x="35" y="76"/>
                </a:cubicBezTo>
                <a:cubicBezTo>
                  <a:pt x="35" y="78"/>
                  <a:pt x="35" y="80"/>
                  <a:pt x="34" y="80"/>
                </a:cubicBezTo>
                <a:cubicBezTo>
                  <a:pt x="33" y="81"/>
                  <a:pt x="32" y="80"/>
                  <a:pt x="31" y="78"/>
                </a:cubicBezTo>
                <a:cubicBezTo>
                  <a:pt x="26" y="71"/>
                  <a:pt x="24" y="63"/>
                  <a:pt x="23" y="55"/>
                </a:cubicBezTo>
                <a:cubicBezTo>
                  <a:pt x="22" y="52"/>
                  <a:pt x="22" y="49"/>
                  <a:pt x="23" y="47"/>
                </a:cubicBezTo>
                <a:cubicBezTo>
                  <a:pt x="26" y="40"/>
                  <a:pt x="26" y="32"/>
                  <a:pt x="24" y="25"/>
                </a:cubicBezTo>
                <a:cubicBezTo>
                  <a:pt x="24" y="22"/>
                  <a:pt x="24" y="19"/>
                  <a:pt x="24" y="16"/>
                </a:cubicBezTo>
                <a:cubicBezTo>
                  <a:pt x="20" y="12"/>
                  <a:pt x="20" y="12"/>
                  <a:pt x="20" y="12"/>
                </a:cubicBezTo>
                <a:cubicBezTo>
                  <a:pt x="19" y="7"/>
                  <a:pt x="19" y="7"/>
                  <a:pt x="19" y="7"/>
                </a:cubicBezTo>
                <a:cubicBezTo>
                  <a:pt x="15" y="3"/>
                  <a:pt x="15" y="3"/>
                  <a:pt x="15" y="3"/>
                </a:cubicBezTo>
                <a:cubicBezTo>
                  <a:pt x="12" y="2"/>
                  <a:pt x="12" y="2"/>
                  <a:pt x="12" y="2"/>
                </a:cubicBezTo>
                <a:cubicBezTo>
                  <a:pt x="9" y="1"/>
                  <a:pt x="9" y="1"/>
                  <a:pt x="9" y="1"/>
                </a:cubicBezTo>
                <a:cubicBezTo>
                  <a:pt x="7" y="0"/>
                  <a:pt x="7" y="0"/>
                  <a:pt x="7" y="0"/>
                </a:cubicBezTo>
                <a:cubicBezTo>
                  <a:pt x="5" y="0"/>
                  <a:pt x="5" y="0"/>
                  <a:pt x="5" y="0"/>
                </a:cubicBezTo>
                <a:cubicBezTo>
                  <a:pt x="6" y="4"/>
                  <a:pt x="6" y="4"/>
                  <a:pt x="6" y="4"/>
                </a:cubicBezTo>
                <a:cubicBezTo>
                  <a:pt x="8" y="6"/>
                  <a:pt x="8" y="6"/>
                  <a:pt x="8" y="6"/>
                </a:cubicBezTo>
                <a:cubicBezTo>
                  <a:pt x="12" y="8"/>
                  <a:pt x="12" y="8"/>
                  <a:pt x="12" y="8"/>
                </a:cubicBezTo>
                <a:cubicBezTo>
                  <a:pt x="12" y="10"/>
                  <a:pt x="12" y="10"/>
                  <a:pt x="12" y="10"/>
                </a:cubicBezTo>
                <a:cubicBezTo>
                  <a:pt x="10" y="13"/>
                  <a:pt x="10" y="13"/>
                  <a:pt x="10" y="13"/>
                </a:cubicBezTo>
                <a:cubicBezTo>
                  <a:pt x="10" y="15"/>
                  <a:pt x="10" y="15"/>
                  <a:pt x="10" y="15"/>
                </a:cubicBezTo>
                <a:cubicBezTo>
                  <a:pt x="13" y="18"/>
                  <a:pt x="13" y="18"/>
                  <a:pt x="13" y="18"/>
                </a:cubicBezTo>
                <a:cubicBezTo>
                  <a:pt x="15" y="23"/>
                  <a:pt x="15" y="23"/>
                  <a:pt x="15" y="23"/>
                </a:cubicBezTo>
                <a:cubicBezTo>
                  <a:pt x="13" y="27"/>
                  <a:pt x="13" y="27"/>
                  <a:pt x="13" y="27"/>
                </a:cubicBezTo>
                <a:cubicBezTo>
                  <a:pt x="10" y="31"/>
                  <a:pt x="10" y="31"/>
                  <a:pt x="10" y="31"/>
                </a:cubicBezTo>
                <a:cubicBezTo>
                  <a:pt x="11" y="38"/>
                  <a:pt x="11" y="38"/>
                  <a:pt x="11" y="38"/>
                </a:cubicBezTo>
                <a:cubicBezTo>
                  <a:pt x="10" y="42"/>
                  <a:pt x="10" y="42"/>
                  <a:pt x="10" y="42"/>
                </a:cubicBezTo>
                <a:cubicBezTo>
                  <a:pt x="12" y="45"/>
                  <a:pt x="12" y="45"/>
                  <a:pt x="12" y="45"/>
                </a:cubicBezTo>
                <a:cubicBezTo>
                  <a:pt x="10" y="47"/>
                  <a:pt x="10" y="47"/>
                  <a:pt x="10" y="47"/>
                </a:cubicBezTo>
                <a:cubicBezTo>
                  <a:pt x="11" y="51"/>
                  <a:pt x="11" y="51"/>
                  <a:pt x="11" y="51"/>
                </a:cubicBezTo>
                <a:cubicBezTo>
                  <a:pt x="13" y="53"/>
                  <a:pt x="13" y="53"/>
                  <a:pt x="13" y="53"/>
                </a:cubicBezTo>
                <a:cubicBezTo>
                  <a:pt x="12" y="54"/>
                  <a:pt x="12" y="54"/>
                  <a:pt x="12" y="54"/>
                </a:cubicBezTo>
                <a:cubicBezTo>
                  <a:pt x="8" y="57"/>
                  <a:pt x="8" y="57"/>
                  <a:pt x="8" y="57"/>
                </a:cubicBezTo>
                <a:cubicBezTo>
                  <a:pt x="4" y="61"/>
                  <a:pt x="4" y="61"/>
                  <a:pt x="4" y="61"/>
                </a:cubicBezTo>
                <a:cubicBezTo>
                  <a:pt x="4" y="65"/>
                  <a:pt x="4" y="65"/>
                  <a:pt x="4" y="65"/>
                </a:cubicBezTo>
                <a:cubicBezTo>
                  <a:pt x="3" y="70"/>
                  <a:pt x="3" y="70"/>
                  <a:pt x="3" y="70"/>
                </a:cubicBezTo>
                <a:cubicBezTo>
                  <a:pt x="0" y="74"/>
                  <a:pt x="0" y="74"/>
                  <a:pt x="0" y="74"/>
                </a:cubicBezTo>
                <a:cubicBezTo>
                  <a:pt x="2" y="78"/>
                  <a:pt x="2" y="78"/>
                  <a:pt x="2" y="78"/>
                </a:cubicBezTo>
                <a:lnTo>
                  <a:pt x="4" y="8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246">
            <a:extLst>
              <a:ext uri="{FF2B5EF4-FFF2-40B4-BE49-F238E27FC236}">
                <a16:creationId xmlns:a16="http://schemas.microsoft.com/office/drawing/2014/main" id="{21E899C4-49E9-15F7-8E5A-AF4F6D75ED72}"/>
              </a:ext>
            </a:extLst>
          </p:cNvPr>
          <p:cNvSpPr>
            <a:spLocks/>
          </p:cNvSpPr>
          <p:nvPr/>
        </p:nvSpPr>
        <p:spPr bwMode="auto">
          <a:xfrm>
            <a:off x="22591338" y="10128250"/>
            <a:ext cx="0" cy="3176"/>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247">
            <a:extLst>
              <a:ext uri="{FF2B5EF4-FFF2-40B4-BE49-F238E27FC236}">
                <a16:creationId xmlns:a16="http://schemas.microsoft.com/office/drawing/2014/main" id="{00F7A5C4-098B-1FD2-0B5C-A43591B214EC}"/>
              </a:ext>
            </a:extLst>
          </p:cNvPr>
          <p:cNvSpPr>
            <a:spLocks noEditPoints="1"/>
          </p:cNvSpPr>
          <p:nvPr/>
        </p:nvSpPr>
        <p:spPr bwMode="auto">
          <a:xfrm>
            <a:off x="22315113" y="9536114"/>
            <a:ext cx="595314" cy="588964"/>
          </a:xfrm>
          <a:custGeom>
            <a:avLst/>
            <a:gdLst>
              <a:gd name="T0" fmla="*/ 173 w 190"/>
              <a:gd name="T1" fmla="*/ 143 h 188"/>
              <a:gd name="T2" fmla="*/ 171 w 190"/>
              <a:gd name="T3" fmla="*/ 109 h 188"/>
              <a:gd name="T4" fmla="*/ 165 w 190"/>
              <a:gd name="T5" fmla="*/ 77 h 188"/>
              <a:gd name="T6" fmla="*/ 147 w 190"/>
              <a:gd name="T7" fmla="*/ 48 h 188"/>
              <a:gd name="T8" fmla="*/ 145 w 190"/>
              <a:gd name="T9" fmla="*/ 42 h 188"/>
              <a:gd name="T10" fmla="*/ 79 w 190"/>
              <a:gd name="T11" fmla="*/ 1 h 188"/>
              <a:gd name="T12" fmla="*/ 68 w 190"/>
              <a:gd name="T13" fmla="*/ 13 h 188"/>
              <a:gd name="T14" fmla="*/ 64 w 190"/>
              <a:gd name="T15" fmla="*/ 24 h 188"/>
              <a:gd name="T16" fmla="*/ 55 w 190"/>
              <a:gd name="T17" fmla="*/ 26 h 188"/>
              <a:gd name="T18" fmla="*/ 43 w 190"/>
              <a:gd name="T19" fmla="*/ 26 h 188"/>
              <a:gd name="T20" fmla="*/ 40 w 190"/>
              <a:gd name="T21" fmla="*/ 19 h 188"/>
              <a:gd name="T22" fmla="*/ 41 w 190"/>
              <a:gd name="T23" fmla="*/ 2 h 188"/>
              <a:gd name="T24" fmla="*/ 20 w 190"/>
              <a:gd name="T25" fmla="*/ 3 h 188"/>
              <a:gd name="T26" fmla="*/ 22 w 190"/>
              <a:gd name="T27" fmla="*/ 9 h 188"/>
              <a:gd name="T28" fmla="*/ 26 w 190"/>
              <a:gd name="T29" fmla="*/ 22 h 188"/>
              <a:gd name="T30" fmla="*/ 22 w 190"/>
              <a:gd name="T31" fmla="*/ 28 h 188"/>
              <a:gd name="T32" fmla="*/ 19 w 190"/>
              <a:gd name="T33" fmla="*/ 30 h 188"/>
              <a:gd name="T34" fmla="*/ 21 w 190"/>
              <a:gd name="T35" fmla="*/ 35 h 188"/>
              <a:gd name="T36" fmla="*/ 25 w 190"/>
              <a:gd name="T37" fmla="*/ 38 h 188"/>
              <a:gd name="T38" fmla="*/ 14 w 190"/>
              <a:gd name="T39" fmla="*/ 57 h 188"/>
              <a:gd name="T40" fmla="*/ 4 w 190"/>
              <a:gd name="T41" fmla="*/ 63 h 188"/>
              <a:gd name="T42" fmla="*/ 4 w 190"/>
              <a:gd name="T43" fmla="*/ 80 h 188"/>
              <a:gd name="T44" fmla="*/ 17 w 190"/>
              <a:gd name="T45" fmla="*/ 111 h 188"/>
              <a:gd name="T46" fmla="*/ 18 w 190"/>
              <a:gd name="T47" fmla="*/ 120 h 188"/>
              <a:gd name="T48" fmla="*/ 18 w 190"/>
              <a:gd name="T49" fmla="*/ 121 h 188"/>
              <a:gd name="T50" fmla="*/ 23 w 190"/>
              <a:gd name="T51" fmla="*/ 129 h 188"/>
              <a:gd name="T52" fmla="*/ 34 w 190"/>
              <a:gd name="T53" fmla="*/ 134 h 188"/>
              <a:gd name="T54" fmla="*/ 48 w 190"/>
              <a:gd name="T55" fmla="*/ 139 h 188"/>
              <a:gd name="T56" fmla="*/ 56 w 190"/>
              <a:gd name="T57" fmla="*/ 146 h 188"/>
              <a:gd name="T58" fmla="*/ 59 w 190"/>
              <a:gd name="T59" fmla="*/ 147 h 188"/>
              <a:gd name="T60" fmla="*/ 63 w 190"/>
              <a:gd name="T61" fmla="*/ 148 h 188"/>
              <a:gd name="T62" fmla="*/ 69 w 190"/>
              <a:gd name="T63" fmla="*/ 150 h 188"/>
              <a:gd name="T64" fmla="*/ 73 w 190"/>
              <a:gd name="T65" fmla="*/ 156 h 188"/>
              <a:gd name="T66" fmla="*/ 78 w 190"/>
              <a:gd name="T67" fmla="*/ 160 h 188"/>
              <a:gd name="T68" fmla="*/ 78 w 190"/>
              <a:gd name="T69" fmla="*/ 158 h 188"/>
              <a:gd name="T70" fmla="*/ 84 w 190"/>
              <a:gd name="T71" fmla="*/ 167 h 188"/>
              <a:gd name="T72" fmla="*/ 88 w 190"/>
              <a:gd name="T73" fmla="*/ 184 h 188"/>
              <a:gd name="T74" fmla="*/ 96 w 190"/>
              <a:gd name="T75" fmla="*/ 184 h 188"/>
              <a:gd name="T76" fmla="*/ 107 w 190"/>
              <a:gd name="T77" fmla="*/ 182 h 188"/>
              <a:gd name="T78" fmla="*/ 113 w 190"/>
              <a:gd name="T79" fmla="*/ 186 h 188"/>
              <a:gd name="T80" fmla="*/ 120 w 190"/>
              <a:gd name="T81" fmla="*/ 188 h 188"/>
              <a:gd name="T82" fmla="*/ 132 w 190"/>
              <a:gd name="T83" fmla="*/ 185 h 188"/>
              <a:gd name="T84" fmla="*/ 140 w 190"/>
              <a:gd name="T85" fmla="*/ 185 h 188"/>
              <a:gd name="T86" fmla="*/ 144 w 190"/>
              <a:gd name="T87" fmla="*/ 179 h 188"/>
              <a:gd name="T88" fmla="*/ 153 w 190"/>
              <a:gd name="T89" fmla="*/ 182 h 188"/>
              <a:gd name="T90" fmla="*/ 165 w 190"/>
              <a:gd name="T91" fmla="*/ 178 h 188"/>
              <a:gd name="T92" fmla="*/ 176 w 190"/>
              <a:gd name="T93" fmla="*/ 174 h 188"/>
              <a:gd name="T94" fmla="*/ 185 w 190"/>
              <a:gd name="T95" fmla="*/ 169 h 188"/>
              <a:gd name="T96" fmla="*/ 189 w 190"/>
              <a:gd name="T97" fmla="*/ 167 h 188"/>
              <a:gd name="T98" fmla="*/ 189 w 190"/>
              <a:gd name="T99" fmla="*/ 167 h 188"/>
              <a:gd name="T100" fmla="*/ 190 w 190"/>
              <a:gd name="T101" fmla="*/ 170 h 188"/>
              <a:gd name="T102" fmla="*/ 18 w 190"/>
              <a:gd name="T103" fmla="*/ 121 h 188"/>
              <a:gd name="T104" fmla="*/ 18 w 190"/>
              <a:gd name="T105"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188">
                <a:moveTo>
                  <a:pt x="185" y="162"/>
                </a:moveTo>
                <a:cubicBezTo>
                  <a:pt x="178" y="158"/>
                  <a:pt x="175" y="151"/>
                  <a:pt x="173" y="143"/>
                </a:cubicBezTo>
                <a:cubicBezTo>
                  <a:pt x="170" y="134"/>
                  <a:pt x="171" y="124"/>
                  <a:pt x="170" y="115"/>
                </a:cubicBezTo>
                <a:cubicBezTo>
                  <a:pt x="169" y="113"/>
                  <a:pt x="170" y="111"/>
                  <a:pt x="171" y="109"/>
                </a:cubicBezTo>
                <a:cubicBezTo>
                  <a:pt x="173" y="105"/>
                  <a:pt x="173" y="100"/>
                  <a:pt x="169" y="97"/>
                </a:cubicBezTo>
                <a:cubicBezTo>
                  <a:pt x="162" y="92"/>
                  <a:pt x="161" y="86"/>
                  <a:pt x="165" y="77"/>
                </a:cubicBezTo>
                <a:cubicBezTo>
                  <a:pt x="167" y="73"/>
                  <a:pt x="168" y="69"/>
                  <a:pt x="170" y="65"/>
                </a:cubicBezTo>
                <a:cubicBezTo>
                  <a:pt x="147" y="48"/>
                  <a:pt x="147" y="48"/>
                  <a:pt x="147" y="48"/>
                </a:cubicBezTo>
                <a:cubicBezTo>
                  <a:pt x="145" y="46"/>
                  <a:pt x="145" y="46"/>
                  <a:pt x="145" y="46"/>
                </a:cubicBezTo>
                <a:cubicBezTo>
                  <a:pt x="145" y="42"/>
                  <a:pt x="145" y="42"/>
                  <a:pt x="145" y="42"/>
                </a:cubicBezTo>
                <a:cubicBezTo>
                  <a:pt x="141" y="37"/>
                  <a:pt x="141" y="37"/>
                  <a:pt x="141" y="37"/>
                </a:cubicBezTo>
                <a:cubicBezTo>
                  <a:pt x="79" y="1"/>
                  <a:pt x="79" y="1"/>
                  <a:pt x="79" y="1"/>
                </a:cubicBezTo>
                <a:cubicBezTo>
                  <a:pt x="77" y="0"/>
                  <a:pt x="77" y="0"/>
                  <a:pt x="77" y="0"/>
                </a:cubicBezTo>
                <a:cubicBezTo>
                  <a:pt x="74" y="5"/>
                  <a:pt x="72" y="9"/>
                  <a:pt x="68" y="13"/>
                </a:cubicBezTo>
                <a:cubicBezTo>
                  <a:pt x="66" y="15"/>
                  <a:pt x="65" y="17"/>
                  <a:pt x="65" y="20"/>
                </a:cubicBezTo>
                <a:cubicBezTo>
                  <a:pt x="65" y="21"/>
                  <a:pt x="65" y="23"/>
                  <a:pt x="64" y="24"/>
                </a:cubicBezTo>
                <a:cubicBezTo>
                  <a:pt x="63" y="25"/>
                  <a:pt x="61" y="26"/>
                  <a:pt x="59" y="26"/>
                </a:cubicBezTo>
                <a:cubicBezTo>
                  <a:pt x="58" y="27"/>
                  <a:pt x="56" y="27"/>
                  <a:pt x="55" y="26"/>
                </a:cubicBezTo>
                <a:cubicBezTo>
                  <a:pt x="54" y="26"/>
                  <a:pt x="52" y="26"/>
                  <a:pt x="51" y="26"/>
                </a:cubicBezTo>
                <a:cubicBezTo>
                  <a:pt x="48" y="26"/>
                  <a:pt x="46" y="26"/>
                  <a:pt x="43" y="26"/>
                </a:cubicBezTo>
                <a:cubicBezTo>
                  <a:pt x="42" y="26"/>
                  <a:pt x="41" y="24"/>
                  <a:pt x="41" y="23"/>
                </a:cubicBezTo>
                <a:cubicBezTo>
                  <a:pt x="40" y="22"/>
                  <a:pt x="40" y="20"/>
                  <a:pt x="40" y="19"/>
                </a:cubicBezTo>
                <a:cubicBezTo>
                  <a:pt x="42" y="13"/>
                  <a:pt x="42" y="8"/>
                  <a:pt x="43" y="2"/>
                </a:cubicBezTo>
                <a:cubicBezTo>
                  <a:pt x="41" y="2"/>
                  <a:pt x="41" y="2"/>
                  <a:pt x="41" y="2"/>
                </a:cubicBezTo>
                <a:cubicBezTo>
                  <a:pt x="23" y="2"/>
                  <a:pt x="23" y="2"/>
                  <a:pt x="23" y="2"/>
                </a:cubicBezTo>
                <a:cubicBezTo>
                  <a:pt x="20" y="3"/>
                  <a:pt x="20" y="3"/>
                  <a:pt x="20" y="3"/>
                </a:cubicBezTo>
                <a:cubicBezTo>
                  <a:pt x="18" y="4"/>
                  <a:pt x="18" y="4"/>
                  <a:pt x="18" y="4"/>
                </a:cubicBezTo>
                <a:cubicBezTo>
                  <a:pt x="22" y="9"/>
                  <a:pt x="22" y="9"/>
                  <a:pt x="22" y="9"/>
                </a:cubicBezTo>
                <a:cubicBezTo>
                  <a:pt x="23" y="11"/>
                  <a:pt x="23" y="11"/>
                  <a:pt x="23" y="11"/>
                </a:cubicBezTo>
                <a:cubicBezTo>
                  <a:pt x="26" y="22"/>
                  <a:pt x="26" y="22"/>
                  <a:pt x="26" y="22"/>
                </a:cubicBezTo>
                <a:cubicBezTo>
                  <a:pt x="24" y="26"/>
                  <a:pt x="24" y="26"/>
                  <a:pt x="24" y="26"/>
                </a:cubicBezTo>
                <a:cubicBezTo>
                  <a:pt x="22" y="28"/>
                  <a:pt x="22" y="28"/>
                  <a:pt x="22" y="28"/>
                </a:cubicBezTo>
                <a:cubicBezTo>
                  <a:pt x="19" y="28"/>
                  <a:pt x="19" y="28"/>
                  <a:pt x="19" y="28"/>
                </a:cubicBezTo>
                <a:cubicBezTo>
                  <a:pt x="19" y="30"/>
                  <a:pt x="19" y="30"/>
                  <a:pt x="19" y="30"/>
                </a:cubicBezTo>
                <a:cubicBezTo>
                  <a:pt x="19" y="33"/>
                  <a:pt x="19" y="33"/>
                  <a:pt x="19" y="33"/>
                </a:cubicBezTo>
                <a:cubicBezTo>
                  <a:pt x="21" y="35"/>
                  <a:pt x="21" y="35"/>
                  <a:pt x="21" y="35"/>
                </a:cubicBezTo>
                <a:cubicBezTo>
                  <a:pt x="23" y="36"/>
                  <a:pt x="23" y="36"/>
                  <a:pt x="23" y="36"/>
                </a:cubicBezTo>
                <a:cubicBezTo>
                  <a:pt x="25" y="38"/>
                  <a:pt x="25" y="38"/>
                  <a:pt x="25" y="38"/>
                </a:cubicBezTo>
                <a:cubicBezTo>
                  <a:pt x="25" y="45"/>
                  <a:pt x="25" y="45"/>
                  <a:pt x="25" y="45"/>
                </a:cubicBezTo>
                <a:cubicBezTo>
                  <a:pt x="14" y="57"/>
                  <a:pt x="14" y="57"/>
                  <a:pt x="14" y="57"/>
                </a:cubicBezTo>
                <a:cubicBezTo>
                  <a:pt x="10" y="61"/>
                  <a:pt x="10" y="61"/>
                  <a:pt x="10" y="61"/>
                </a:cubicBezTo>
                <a:cubicBezTo>
                  <a:pt x="4" y="63"/>
                  <a:pt x="4" y="63"/>
                  <a:pt x="4" y="63"/>
                </a:cubicBezTo>
                <a:cubicBezTo>
                  <a:pt x="0" y="62"/>
                  <a:pt x="0" y="62"/>
                  <a:pt x="0" y="62"/>
                </a:cubicBezTo>
                <a:cubicBezTo>
                  <a:pt x="1" y="68"/>
                  <a:pt x="3" y="74"/>
                  <a:pt x="4" y="80"/>
                </a:cubicBezTo>
                <a:cubicBezTo>
                  <a:pt x="2" y="89"/>
                  <a:pt x="4" y="95"/>
                  <a:pt x="11" y="100"/>
                </a:cubicBezTo>
                <a:cubicBezTo>
                  <a:pt x="15" y="102"/>
                  <a:pt x="16" y="107"/>
                  <a:pt x="17" y="111"/>
                </a:cubicBezTo>
                <a:cubicBezTo>
                  <a:pt x="17" y="114"/>
                  <a:pt x="17" y="117"/>
                  <a:pt x="18" y="120"/>
                </a:cubicBezTo>
                <a:cubicBezTo>
                  <a:pt x="18" y="120"/>
                  <a:pt x="18" y="120"/>
                  <a:pt x="18" y="120"/>
                </a:cubicBezTo>
                <a:cubicBezTo>
                  <a:pt x="18" y="120"/>
                  <a:pt x="18" y="120"/>
                  <a:pt x="18" y="121"/>
                </a:cubicBezTo>
                <a:cubicBezTo>
                  <a:pt x="18" y="121"/>
                  <a:pt x="18" y="121"/>
                  <a:pt x="18" y="121"/>
                </a:cubicBezTo>
                <a:cubicBezTo>
                  <a:pt x="21" y="123"/>
                  <a:pt x="22" y="126"/>
                  <a:pt x="23" y="129"/>
                </a:cubicBezTo>
                <a:cubicBezTo>
                  <a:pt x="23" y="129"/>
                  <a:pt x="23" y="129"/>
                  <a:pt x="23" y="129"/>
                </a:cubicBezTo>
                <a:cubicBezTo>
                  <a:pt x="32" y="132"/>
                  <a:pt x="32" y="132"/>
                  <a:pt x="32" y="132"/>
                </a:cubicBezTo>
                <a:cubicBezTo>
                  <a:pt x="34" y="134"/>
                  <a:pt x="34" y="134"/>
                  <a:pt x="34" y="134"/>
                </a:cubicBezTo>
                <a:cubicBezTo>
                  <a:pt x="37" y="136"/>
                  <a:pt x="37" y="136"/>
                  <a:pt x="37" y="136"/>
                </a:cubicBezTo>
                <a:cubicBezTo>
                  <a:pt x="48" y="139"/>
                  <a:pt x="48" y="139"/>
                  <a:pt x="48" y="139"/>
                </a:cubicBezTo>
                <a:cubicBezTo>
                  <a:pt x="52" y="141"/>
                  <a:pt x="52" y="141"/>
                  <a:pt x="52" y="141"/>
                </a:cubicBezTo>
                <a:cubicBezTo>
                  <a:pt x="56" y="146"/>
                  <a:pt x="56" y="146"/>
                  <a:pt x="56" y="146"/>
                </a:cubicBezTo>
                <a:cubicBezTo>
                  <a:pt x="59" y="147"/>
                  <a:pt x="59" y="147"/>
                  <a:pt x="59" y="147"/>
                </a:cubicBezTo>
                <a:cubicBezTo>
                  <a:pt x="59" y="147"/>
                  <a:pt x="59" y="147"/>
                  <a:pt x="59" y="147"/>
                </a:cubicBezTo>
                <a:cubicBezTo>
                  <a:pt x="61" y="147"/>
                  <a:pt x="61" y="147"/>
                  <a:pt x="61" y="147"/>
                </a:cubicBezTo>
                <a:cubicBezTo>
                  <a:pt x="63" y="148"/>
                  <a:pt x="63" y="148"/>
                  <a:pt x="63" y="148"/>
                </a:cubicBezTo>
                <a:cubicBezTo>
                  <a:pt x="66" y="149"/>
                  <a:pt x="66" y="149"/>
                  <a:pt x="66" y="149"/>
                </a:cubicBezTo>
                <a:cubicBezTo>
                  <a:pt x="69" y="150"/>
                  <a:pt x="69" y="150"/>
                  <a:pt x="69" y="150"/>
                </a:cubicBezTo>
                <a:cubicBezTo>
                  <a:pt x="73" y="154"/>
                  <a:pt x="73" y="154"/>
                  <a:pt x="73" y="154"/>
                </a:cubicBezTo>
                <a:cubicBezTo>
                  <a:pt x="73" y="156"/>
                  <a:pt x="73" y="156"/>
                  <a:pt x="73" y="156"/>
                </a:cubicBezTo>
                <a:cubicBezTo>
                  <a:pt x="75" y="156"/>
                  <a:pt x="75" y="156"/>
                  <a:pt x="75" y="156"/>
                </a:cubicBezTo>
                <a:cubicBezTo>
                  <a:pt x="78" y="160"/>
                  <a:pt x="78" y="160"/>
                  <a:pt x="78" y="160"/>
                </a:cubicBezTo>
                <a:cubicBezTo>
                  <a:pt x="78" y="160"/>
                  <a:pt x="78" y="160"/>
                  <a:pt x="78" y="159"/>
                </a:cubicBezTo>
                <a:cubicBezTo>
                  <a:pt x="78" y="159"/>
                  <a:pt x="78" y="158"/>
                  <a:pt x="78" y="158"/>
                </a:cubicBezTo>
                <a:cubicBezTo>
                  <a:pt x="79" y="158"/>
                  <a:pt x="81" y="159"/>
                  <a:pt x="82" y="160"/>
                </a:cubicBezTo>
                <a:cubicBezTo>
                  <a:pt x="83" y="162"/>
                  <a:pt x="83" y="165"/>
                  <a:pt x="84" y="167"/>
                </a:cubicBezTo>
                <a:cubicBezTo>
                  <a:pt x="84" y="171"/>
                  <a:pt x="85" y="176"/>
                  <a:pt x="86" y="179"/>
                </a:cubicBezTo>
                <a:cubicBezTo>
                  <a:pt x="87" y="181"/>
                  <a:pt x="88" y="183"/>
                  <a:pt x="88" y="184"/>
                </a:cubicBezTo>
                <a:cubicBezTo>
                  <a:pt x="88" y="184"/>
                  <a:pt x="88" y="184"/>
                  <a:pt x="88" y="184"/>
                </a:cubicBezTo>
                <a:cubicBezTo>
                  <a:pt x="96" y="184"/>
                  <a:pt x="96" y="184"/>
                  <a:pt x="96" y="184"/>
                </a:cubicBezTo>
                <a:cubicBezTo>
                  <a:pt x="105" y="184"/>
                  <a:pt x="105" y="184"/>
                  <a:pt x="105" y="184"/>
                </a:cubicBezTo>
                <a:cubicBezTo>
                  <a:pt x="107" y="182"/>
                  <a:pt x="107" y="182"/>
                  <a:pt x="107" y="182"/>
                </a:cubicBezTo>
                <a:cubicBezTo>
                  <a:pt x="109" y="184"/>
                  <a:pt x="109" y="184"/>
                  <a:pt x="109" y="184"/>
                </a:cubicBezTo>
                <a:cubicBezTo>
                  <a:pt x="113" y="186"/>
                  <a:pt x="113" y="186"/>
                  <a:pt x="113" y="186"/>
                </a:cubicBezTo>
                <a:cubicBezTo>
                  <a:pt x="116" y="188"/>
                  <a:pt x="116" y="188"/>
                  <a:pt x="116" y="188"/>
                </a:cubicBezTo>
                <a:cubicBezTo>
                  <a:pt x="120" y="188"/>
                  <a:pt x="120" y="188"/>
                  <a:pt x="120" y="188"/>
                </a:cubicBezTo>
                <a:cubicBezTo>
                  <a:pt x="127" y="184"/>
                  <a:pt x="127" y="184"/>
                  <a:pt x="127" y="184"/>
                </a:cubicBezTo>
                <a:cubicBezTo>
                  <a:pt x="132" y="185"/>
                  <a:pt x="132" y="185"/>
                  <a:pt x="132" y="185"/>
                </a:cubicBezTo>
                <a:cubicBezTo>
                  <a:pt x="134" y="187"/>
                  <a:pt x="134" y="187"/>
                  <a:pt x="134" y="187"/>
                </a:cubicBezTo>
                <a:cubicBezTo>
                  <a:pt x="140" y="185"/>
                  <a:pt x="140" y="185"/>
                  <a:pt x="140" y="185"/>
                </a:cubicBezTo>
                <a:cubicBezTo>
                  <a:pt x="143" y="183"/>
                  <a:pt x="143" y="183"/>
                  <a:pt x="143" y="183"/>
                </a:cubicBezTo>
                <a:cubicBezTo>
                  <a:pt x="144" y="179"/>
                  <a:pt x="144" y="179"/>
                  <a:pt x="144" y="179"/>
                </a:cubicBezTo>
                <a:cubicBezTo>
                  <a:pt x="148" y="180"/>
                  <a:pt x="148" y="180"/>
                  <a:pt x="148" y="180"/>
                </a:cubicBezTo>
                <a:cubicBezTo>
                  <a:pt x="153" y="182"/>
                  <a:pt x="153" y="182"/>
                  <a:pt x="153" y="182"/>
                </a:cubicBezTo>
                <a:cubicBezTo>
                  <a:pt x="158" y="179"/>
                  <a:pt x="158" y="179"/>
                  <a:pt x="158" y="179"/>
                </a:cubicBezTo>
                <a:cubicBezTo>
                  <a:pt x="165" y="178"/>
                  <a:pt x="165" y="178"/>
                  <a:pt x="165" y="178"/>
                </a:cubicBezTo>
                <a:cubicBezTo>
                  <a:pt x="171" y="176"/>
                  <a:pt x="171" y="176"/>
                  <a:pt x="171" y="176"/>
                </a:cubicBezTo>
                <a:cubicBezTo>
                  <a:pt x="176" y="174"/>
                  <a:pt x="176" y="174"/>
                  <a:pt x="176" y="174"/>
                </a:cubicBezTo>
                <a:cubicBezTo>
                  <a:pt x="182" y="171"/>
                  <a:pt x="182" y="171"/>
                  <a:pt x="182" y="171"/>
                </a:cubicBezTo>
                <a:cubicBezTo>
                  <a:pt x="185" y="169"/>
                  <a:pt x="185" y="169"/>
                  <a:pt x="185" y="169"/>
                </a:cubicBezTo>
                <a:cubicBezTo>
                  <a:pt x="187" y="169"/>
                  <a:pt x="187" y="169"/>
                  <a:pt x="187" y="169"/>
                </a:cubicBezTo>
                <a:cubicBezTo>
                  <a:pt x="189" y="167"/>
                  <a:pt x="189" y="167"/>
                  <a:pt x="189" y="167"/>
                </a:cubicBezTo>
                <a:cubicBezTo>
                  <a:pt x="188" y="165"/>
                  <a:pt x="187" y="163"/>
                  <a:pt x="185" y="162"/>
                </a:cubicBezTo>
                <a:close/>
                <a:moveTo>
                  <a:pt x="189" y="167"/>
                </a:moveTo>
                <a:cubicBezTo>
                  <a:pt x="189" y="167"/>
                  <a:pt x="189" y="167"/>
                  <a:pt x="189" y="167"/>
                </a:cubicBezTo>
                <a:cubicBezTo>
                  <a:pt x="189" y="168"/>
                  <a:pt x="190" y="169"/>
                  <a:pt x="190" y="170"/>
                </a:cubicBezTo>
                <a:cubicBezTo>
                  <a:pt x="190" y="169"/>
                  <a:pt x="190" y="168"/>
                  <a:pt x="189" y="167"/>
                </a:cubicBezTo>
                <a:close/>
                <a:moveTo>
                  <a:pt x="18" y="121"/>
                </a:moveTo>
                <a:cubicBezTo>
                  <a:pt x="18" y="121"/>
                  <a:pt x="18" y="121"/>
                  <a:pt x="18" y="121"/>
                </a:cubicBezTo>
                <a:cubicBezTo>
                  <a:pt x="18" y="121"/>
                  <a:pt x="18" y="121"/>
                  <a:pt x="18" y="12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1" name="Freeform 248">
            <a:extLst>
              <a:ext uri="{FF2B5EF4-FFF2-40B4-BE49-F238E27FC236}">
                <a16:creationId xmlns:a16="http://schemas.microsoft.com/office/drawing/2014/main" id="{8AE4331D-4719-410D-95DC-0440B26D5EA0}"/>
              </a:ext>
            </a:extLst>
          </p:cNvPr>
          <p:cNvSpPr>
            <a:spLocks/>
          </p:cNvSpPr>
          <p:nvPr/>
        </p:nvSpPr>
        <p:spPr bwMode="auto">
          <a:xfrm>
            <a:off x="22559588" y="10056815"/>
            <a:ext cx="0" cy="19050"/>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 name="Freeform 249">
            <a:extLst>
              <a:ext uri="{FF2B5EF4-FFF2-40B4-BE49-F238E27FC236}">
                <a16:creationId xmlns:a16="http://schemas.microsoft.com/office/drawing/2014/main" id="{7118C244-77D9-37B0-2548-0C393CD375FA}"/>
              </a:ext>
            </a:extLst>
          </p:cNvPr>
          <p:cNvSpPr>
            <a:spLocks/>
          </p:cNvSpPr>
          <p:nvPr/>
        </p:nvSpPr>
        <p:spPr bwMode="auto">
          <a:xfrm>
            <a:off x="22383376" y="9928226"/>
            <a:ext cx="3176" cy="12700"/>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1" y="3"/>
                  <a:pt x="0" y="1"/>
                  <a:pt x="0" y="0"/>
                </a:cubicBezTo>
                <a:cubicBezTo>
                  <a:pt x="0" y="1"/>
                  <a:pt x="1" y="3"/>
                  <a:pt x="1" y="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250">
            <a:extLst>
              <a:ext uri="{FF2B5EF4-FFF2-40B4-BE49-F238E27FC236}">
                <a16:creationId xmlns:a16="http://schemas.microsoft.com/office/drawing/2014/main" id="{31D6BA2D-72D4-6C8D-9B0C-91CFFD8D5C5D}"/>
              </a:ext>
            </a:extLst>
          </p:cNvPr>
          <p:cNvSpPr>
            <a:spLocks/>
          </p:cNvSpPr>
          <p:nvPr/>
        </p:nvSpPr>
        <p:spPr bwMode="auto">
          <a:xfrm>
            <a:off x="22591338" y="10128250"/>
            <a:ext cx="0" cy="3176"/>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251">
            <a:extLst>
              <a:ext uri="{FF2B5EF4-FFF2-40B4-BE49-F238E27FC236}">
                <a16:creationId xmlns:a16="http://schemas.microsoft.com/office/drawing/2014/main" id="{7CE3CF51-A4A8-5D92-0E61-D1EDBB24A84E}"/>
              </a:ext>
            </a:extLst>
          </p:cNvPr>
          <p:cNvSpPr>
            <a:spLocks noEditPoints="1"/>
          </p:cNvSpPr>
          <p:nvPr/>
        </p:nvSpPr>
        <p:spPr bwMode="auto">
          <a:xfrm>
            <a:off x="21894426" y="9931400"/>
            <a:ext cx="636588" cy="546100"/>
          </a:xfrm>
          <a:custGeom>
            <a:avLst/>
            <a:gdLst>
              <a:gd name="T0" fmla="*/ 38 w 203"/>
              <a:gd name="T1" fmla="*/ 75 h 174"/>
              <a:gd name="T2" fmla="*/ 0 w 203"/>
              <a:gd name="T3" fmla="*/ 144 h 174"/>
              <a:gd name="T4" fmla="*/ 48 w 203"/>
              <a:gd name="T5" fmla="*/ 165 h 174"/>
              <a:gd name="T6" fmla="*/ 66 w 203"/>
              <a:gd name="T7" fmla="*/ 172 h 174"/>
              <a:gd name="T8" fmla="*/ 84 w 203"/>
              <a:gd name="T9" fmla="*/ 174 h 174"/>
              <a:gd name="T10" fmla="*/ 98 w 203"/>
              <a:gd name="T11" fmla="*/ 158 h 174"/>
              <a:gd name="T12" fmla="*/ 108 w 203"/>
              <a:gd name="T13" fmla="*/ 152 h 174"/>
              <a:gd name="T14" fmla="*/ 117 w 203"/>
              <a:gd name="T15" fmla="*/ 147 h 174"/>
              <a:gd name="T16" fmla="*/ 132 w 203"/>
              <a:gd name="T17" fmla="*/ 130 h 174"/>
              <a:gd name="T18" fmla="*/ 144 w 203"/>
              <a:gd name="T19" fmla="*/ 124 h 174"/>
              <a:gd name="T20" fmla="*/ 155 w 203"/>
              <a:gd name="T21" fmla="*/ 118 h 174"/>
              <a:gd name="T22" fmla="*/ 190 w 203"/>
              <a:gd name="T23" fmla="*/ 99 h 174"/>
              <a:gd name="T24" fmla="*/ 192 w 203"/>
              <a:gd name="T25" fmla="*/ 86 h 174"/>
              <a:gd name="T26" fmla="*/ 200 w 203"/>
              <a:gd name="T27" fmla="*/ 75 h 174"/>
              <a:gd name="T28" fmla="*/ 198 w 203"/>
              <a:gd name="T29" fmla="*/ 68 h 174"/>
              <a:gd name="T30" fmla="*/ 199 w 203"/>
              <a:gd name="T31" fmla="*/ 59 h 174"/>
              <a:gd name="T32" fmla="*/ 203 w 203"/>
              <a:gd name="T33" fmla="*/ 44 h 174"/>
              <a:gd name="T34" fmla="*/ 198 w 203"/>
              <a:gd name="T35" fmla="*/ 34 h 174"/>
              <a:gd name="T36" fmla="*/ 196 w 203"/>
              <a:gd name="T37" fmla="*/ 27 h 174"/>
              <a:gd name="T38" fmla="*/ 193 w 203"/>
              <a:gd name="T39" fmla="*/ 21 h 174"/>
              <a:gd name="T40" fmla="*/ 182 w 203"/>
              <a:gd name="T41" fmla="*/ 13 h 174"/>
              <a:gd name="T42" fmla="*/ 166 w 203"/>
              <a:gd name="T43" fmla="*/ 6 h 174"/>
              <a:gd name="T44" fmla="*/ 154 w 203"/>
              <a:gd name="T45" fmla="*/ 4 h 174"/>
              <a:gd name="T46" fmla="*/ 120 w 203"/>
              <a:gd name="T47" fmla="*/ 12 h 174"/>
              <a:gd name="T48" fmla="*/ 120 w 203"/>
              <a:gd name="T49" fmla="*/ 15 h 174"/>
              <a:gd name="T50" fmla="*/ 117 w 203"/>
              <a:gd name="T51" fmla="*/ 24 h 174"/>
              <a:gd name="T52" fmla="*/ 119 w 203"/>
              <a:gd name="T53" fmla="*/ 36 h 174"/>
              <a:gd name="T54" fmla="*/ 117 w 203"/>
              <a:gd name="T55" fmla="*/ 44 h 174"/>
              <a:gd name="T56" fmla="*/ 114 w 203"/>
              <a:gd name="T57" fmla="*/ 64 h 174"/>
              <a:gd name="T58" fmla="*/ 127 w 203"/>
              <a:gd name="T59" fmla="*/ 76 h 174"/>
              <a:gd name="T60" fmla="*/ 133 w 203"/>
              <a:gd name="T61" fmla="*/ 71 h 174"/>
              <a:gd name="T62" fmla="*/ 135 w 203"/>
              <a:gd name="T63" fmla="*/ 91 h 174"/>
              <a:gd name="T64" fmla="*/ 127 w 203"/>
              <a:gd name="T65" fmla="*/ 90 h 174"/>
              <a:gd name="T66" fmla="*/ 112 w 203"/>
              <a:gd name="T67" fmla="*/ 79 h 174"/>
              <a:gd name="T68" fmla="*/ 96 w 203"/>
              <a:gd name="T69" fmla="*/ 70 h 174"/>
              <a:gd name="T70" fmla="*/ 93 w 203"/>
              <a:gd name="T71" fmla="*/ 60 h 174"/>
              <a:gd name="T72" fmla="*/ 88 w 203"/>
              <a:gd name="T73" fmla="*/ 60 h 174"/>
              <a:gd name="T74" fmla="*/ 81 w 203"/>
              <a:gd name="T75" fmla="*/ 68 h 174"/>
              <a:gd name="T76" fmla="*/ 70 w 203"/>
              <a:gd name="T77" fmla="*/ 66 h 174"/>
              <a:gd name="T78" fmla="*/ 60 w 203"/>
              <a:gd name="T79" fmla="*/ 61 h 174"/>
              <a:gd name="T80" fmla="*/ 59 w 203"/>
              <a:gd name="T81" fmla="*/ 53 h 174"/>
              <a:gd name="T82" fmla="*/ 52 w 203"/>
              <a:gd name="T83" fmla="*/ 55 h 174"/>
              <a:gd name="T84" fmla="*/ 44 w 203"/>
              <a:gd name="T85" fmla="*/ 57 h 174"/>
              <a:gd name="T86" fmla="*/ 38 w 203"/>
              <a:gd name="T87" fmla="*/ 51 h 174"/>
              <a:gd name="T88" fmla="*/ 36 w 203"/>
              <a:gd name="T89" fmla="*/ 51 h 174"/>
              <a:gd name="T90" fmla="*/ 134 w 203"/>
              <a:gd name="T91" fmla="*/ 52 h 174"/>
              <a:gd name="T92" fmla="*/ 134 w 203"/>
              <a:gd name="T93" fmla="*/ 49 h 174"/>
              <a:gd name="T94" fmla="*/ 110 w 203"/>
              <a:gd name="T95" fmla="*/ 146 h 174"/>
              <a:gd name="T96" fmla="*/ 110 w 203"/>
              <a:gd name="T97"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174">
                <a:moveTo>
                  <a:pt x="36" y="51"/>
                </a:moveTo>
                <a:cubicBezTo>
                  <a:pt x="36" y="68"/>
                  <a:pt x="36" y="68"/>
                  <a:pt x="36" y="68"/>
                </a:cubicBezTo>
                <a:cubicBezTo>
                  <a:pt x="38" y="75"/>
                  <a:pt x="38" y="75"/>
                  <a:pt x="38" y="75"/>
                </a:cubicBezTo>
                <a:cubicBezTo>
                  <a:pt x="37" y="85"/>
                  <a:pt x="37" y="85"/>
                  <a:pt x="37" y="85"/>
                </a:cubicBezTo>
                <a:cubicBezTo>
                  <a:pt x="0" y="85"/>
                  <a:pt x="0" y="85"/>
                  <a:pt x="0" y="85"/>
                </a:cubicBezTo>
                <a:cubicBezTo>
                  <a:pt x="0" y="144"/>
                  <a:pt x="0" y="144"/>
                  <a:pt x="0" y="144"/>
                </a:cubicBezTo>
                <a:cubicBezTo>
                  <a:pt x="24" y="167"/>
                  <a:pt x="24" y="167"/>
                  <a:pt x="24" y="167"/>
                </a:cubicBezTo>
                <a:cubicBezTo>
                  <a:pt x="42" y="163"/>
                  <a:pt x="42" y="163"/>
                  <a:pt x="42" y="163"/>
                </a:cubicBezTo>
                <a:cubicBezTo>
                  <a:pt x="48" y="165"/>
                  <a:pt x="48" y="165"/>
                  <a:pt x="48" y="165"/>
                </a:cubicBezTo>
                <a:cubicBezTo>
                  <a:pt x="54" y="168"/>
                  <a:pt x="54" y="168"/>
                  <a:pt x="54" y="168"/>
                </a:cubicBezTo>
                <a:cubicBezTo>
                  <a:pt x="59" y="169"/>
                  <a:pt x="59" y="169"/>
                  <a:pt x="59" y="169"/>
                </a:cubicBezTo>
                <a:cubicBezTo>
                  <a:pt x="66" y="172"/>
                  <a:pt x="66" y="172"/>
                  <a:pt x="66" y="172"/>
                </a:cubicBezTo>
                <a:cubicBezTo>
                  <a:pt x="69" y="170"/>
                  <a:pt x="69" y="170"/>
                  <a:pt x="69" y="170"/>
                </a:cubicBezTo>
                <a:cubicBezTo>
                  <a:pt x="77" y="171"/>
                  <a:pt x="77" y="171"/>
                  <a:pt x="77" y="171"/>
                </a:cubicBezTo>
                <a:cubicBezTo>
                  <a:pt x="84" y="174"/>
                  <a:pt x="84" y="174"/>
                  <a:pt x="84" y="174"/>
                </a:cubicBezTo>
                <a:cubicBezTo>
                  <a:pt x="91" y="167"/>
                  <a:pt x="91" y="167"/>
                  <a:pt x="91" y="167"/>
                </a:cubicBezTo>
                <a:cubicBezTo>
                  <a:pt x="95" y="163"/>
                  <a:pt x="95" y="163"/>
                  <a:pt x="95" y="163"/>
                </a:cubicBezTo>
                <a:cubicBezTo>
                  <a:pt x="98" y="158"/>
                  <a:pt x="98" y="158"/>
                  <a:pt x="98" y="158"/>
                </a:cubicBezTo>
                <a:cubicBezTo>
                  <a:pt x="102" y="157"/>
                  <a:pt x="102" y="157"/>
                  <a:pt x="102" y="157"/>
                </a:cubicBezTo>
                <a:cubicBezTo>
                  <a:pt x="105" y="152"/>
                  <a:pt x="105" y="152"/>
                  <a:pt x="105" y="152"/>
                </a:cubicBezTo>
                <a:cubicBezTo>
                  <a:pt x="108" y="152"/>
                  <a:pt x="108" y="152"/>
                  <a:pt x="108" y="152"/>
                </a:cubicBezTo>
                <a:cubicBezTo>
                  <a:pt x="112" y="149"/>
                  <a:pt x="112" y="149"/>
                  <a:pt x="112" y="149"/>
                </a:cubicBezTo>
                <a:cubicBezTo>
                  <a:pt x="115" y="151"/>
                  <a:pt x="115" y="151"/>
                  <a:pt x="115" y="151"/>
                </a:cubicBezTo>
                <a:cubicBezTo>
                  <a:pt x="117" y="147"/>
                  <a:pt x="117" y="147"/>
                  <a:pt x="117" y="147"/>
                </a:cubicBezTo>
                <a:cubicBezTo>
                  <a:pt x="118" y="145"/>
                  <a:pt x="118" y="145"/>
                  <a:pt x="118" y="145"/>
                </a:cubicBezTo>
                <a:cubicBezTo>
                  <a:pt x="119" y="136"/>
                  <a:pt x="119" y="136"/>
                  <a:pt x="119" y="136"/>
                </a:cubicBezTo>
                <a:cubicBezTo>
                  <a:pt x="132" y="130"/>
                  <a:pt x="132" y="130"/>
                  <a:pt x="132" y="130"/>
                </a:cubicBezTo>
                <a:cubicBezTo>
                  <a:pt x="138" y="131"/>
                  <a:pt x="138" y="131"/>
                  <a:pt x="138" y="131"/>
                </a:cubicBezTo>
                <a:cubicBezTo>
                  <a:pt x="146" y="131"/>
                  <a:pt x="146" y="131"/>
                  <a:pt x="146" y="131"/>
                </a:cubicBezTo>
                <a:cubicBezTo>
                  <a:pt x="144" y="124"/>
                  <a:pt x="144" y="124"/>
                  <a:pt x="144" y="124"/>
                </a:cubicBezTo>
                <a:cubicBezTo>
                  <a:pt x="147" y="121"/>
                  <a:pt x="147" y="121"/>
                  <a:pt x="147" y="121"/>
                </a:cubicBezTo>
                <a:cubicBezTo>
                  <a:pt x="153" y="118"/>
                  <a:pt x="153" y="118"/>
                  <a:pt x="153" y="118"/>
                </a:cubicBezTo>
                <a:cubicBezTo>
                  <a:pt x="155" y="118"/>
                  <a:pt x="155" y="118"/>
                  <a:pt x="155" y="118"/>
                </a:cubicBezTo>
                <a:cubicBezTo>
                  <a:pt x="174" y="110"/>
                  <a:pt x="174" y="110"/>
                  <a:pt x="174" y="110"/>
                </a:cubicBezTo>
                <a:cubicBezTo>
                  <a:pt x="192" y="104"/>
                  <a:pt x="192" y="104"/>
                  <a:pt x="192" y="104"/>
                </a:cubicBezTo>
                <a:cubicBezTo>
                  <a:pt x="190" y="99"/>
                  <a:pt x="190" y="99"/>
                  <a:pt x="190" y="99"/>
                </a:cubicBezTo>
                <a:cubicBezTo>
                  <a:pt x="188" y="95"/>
                  <a:pt x="188" y="95"/>
                  <a:pt x="188" y="95"/>
                </a:cubicBezTo>
                <a:cubicBezTo>
                  <a:pt x="191" y="91"/>
                  <a:pt x="191" y="91"/>
                  <a:pt x="191" y="91"/>
                </a:cubicBezTo>
                <a:cubicBezTo>
                  <a:pt x="192" y="86"/>
                  <a:pt x="192" y="86"/>
                  <a:pt x="192" y="86"/>
                </a:cubicBezTo>
                <a:cubicBezTo>
                  <a:pt x="192" y="82"/>
                  <a:pt x="192" y="82"/>
                  <a:pt x="192" y="82"/>
                </a:cubicBezTo>
                <a:cubicBezTo>
                  <a:pt x="196" y="78"/>
                  <a:pt x="196" y="78"/>
                  <a:pt x="196" y="78"/>
                </a:cubicBezTo>
                <a:cubicBezTo>
                  <a:pt x="200" y="75"/>
                  <a:pt x="200" y="75"/>
                  <a:pt x="200" y="75"/>
                </a:cubicBezTo>
                <a:cubicBezTo>
                  <a:pt x="201" y="74"/>
                  <a:pt x="201" y="74"/>
                  <a:pt x="201" y="74"/>
                </a:cubicBezTo>
                <a:cubicBezTo>
                  <a:pt x="199" y="72"/>
                  <a:pt x="199" y="72"/>
                  <a:pt x="199" y="72"/>
                </a:cubicBezTo>
                <a:cubicBezTo>
                  <a:pt x="198" y="68"/>
                  <a:pt x="198" y="68"/>
                  <a:pt x="198" y="68"/>
                </a:cubicBezTo>
                <a:cubicBezTo>
                  <a:pt x="200" y="66"/>
                  <a:pt x="200" y="66"/>
                  <a:pt x="200" y="66"/>
                </a:cubicBezTo>
                <a:cubicBezTo>
                  <a:pt x="198" y="63"/>
                  <a:pt x="198" y="63"/>
                  <a:pt x="198" y="63"/>
                </a:cubicBezTo>
                <a:cubicBezTo>
                  <a:pt x="199" y="59"/>
                  <a:pt x="199" y="59"/>
                  <a:pt x="199" y="59"/>
                </a:cubicBezTo>
                <a:cubicBezTo>
                  <a:pt x="198" y="52"/>
                  <a:pt x="198" y="52"/>
                  <a:pt x="198" y="52"/>
                </a:cubicBezTo>
                <a:cubicBezTo>
                  <a:pt x="201" y="48"/>
                  <a:pt x="201" y="48"/>
                  <a:pt x="201" y="48"/>
                </a:cubicBezTo>
                <a:cubicBezTo>
                  <a:pt x="203" y="44"/>
                  <a:pt x="203" y="44"/>
                  <a:pt x="203" y="44"/>
                </a:cubicBezTo>
                <a:cubicBezTo>
                  <a:pt x="201" y="39"/>
                  <a:pt x="201" y="39"/>
                  <a:pt x="201" y="39"/>
                </a:cubicBezTo>
                <a:cubicBezTo>
                  <a:pt x="198" y="36"/>
                  <a:pt x="198" y="36"/>
                  <a:pt x="198" y="36"/>
                </a:cubicBezTo>
                <a:cubicBezTo>
                  <a:pt x="198" y="34"/>
                  <a:pt x="198" y="34"/>
                  <a:pt x="198" y="34"/>
                </a:cubicBezTo>
                <a:cubicBezTo>
                  <a:pt x="200" y="31"/>
                  <a:pt x="200" y="31"/>
                  <a:pt x="200" y="31"/>
                </a:cubicBezTo>
                <a:cubicBezTo>
                  <a:pt x="200" y="29"/>
                  <a:pt x="200" y="29"/>
                  <a:pt x="200" y="29"/>
                </a:cubicBezTo>
                <a:cubicBezTo>
                  <a:pt x="196" y="27"/>
                  <a:pt x="196" y="27"/>
                  <a:pt x="196" y="27"/>
                </a:cubicBezTo>
                <a:cubicBezTo>
                  <a:pt x="194" y="25"/>
                  <a:pt x="194" y="25"/>
                  <a:pt x="194" y="25"/>
                </a:cubicBezTo>
                <a:cubicBezTo>
                  <a:pt x="193" y="21"/>
                  <a:pt x="193" y="21"/>
                  <a:pt x="193" y="21"/>
                </a:cubicBezTo>
                <a:cubicBezTo>
                  <a:pt x="193" y="21"/>
                  <a:pt x="193" y="21"/>
                  <a:pt x="193" y="21"/>
                </a:cubicBezTo>
                <a:cubicBezTo>
                  <a:pt x="190" y="20"/>
                  <a:pt x="190" y="20"/>
                  <a:pt x="190" y="20"/>
                </a:cubicBezTo>
                <a:cubicBezTo>
                  <a:pt x="186" y="15"/>
                  <a:pt x="186" y="15"/>
                  <a:pt x="186" y="15"/>
                </a:cubicBezTo>
                <a:cubicBezTo>
                  <a:pt x="182" y="13"/>
                  <a:pt x="182" y="13"/>
                  <a:pt x="182" y="13"/>
                </a:cubicBezTo>
                <a:cubicBezTo>
                  <a:pt x="171" y="10"/>
                  <a:pt x="171" y="10"/>
                  <a:pt x="171" y="10"/>
                </a:cubicBezTo>
                <a:cubicBezTo>
                  <a:pt x="168" y="8"/>
                  <a:pt x="168" y="8"/>
                  <a:pt x="168" y="8"/>
                </a:cubicBezTo>
                <a:cubicBezTo>
                  <a:pt x="166" y="6"/>
                  <a:pt x="166" y="6"/>
                  <a:pt x="166" y="6"/>
                </a:cubicBezTo>
                <a:cubicBezTo>
                  <a:pt x="157" y="3"/>
                  <a:pt x="157" y="3"/>
                  <a:pt x="157" y="3"/>
                </a:cubicBezTo>
                <a:cubicBezTo>
                  <a:pt x="157" y="4"/>
                  <a:pt x="156" y="4"/>
                  <a:pt x="156" y="5"/>
                </a:cubicBezTo>
                <a:cubicBezTo>
                  <a:pt x="155" y="5"/>
                  <a:pt x="154" y="4"/>
                  <a:pt x="154" y="4"/>
                </a:cubicBezTo>
                <a:cubicBezTo>
                  <a:pt x="152" y="3"/>
                  <a:pt x="152" y="1"/>
                  <a:pt x="152" y="0"/>
                </a:cubicBezTo>
                <a:cubicBezTo>
                  <a:pt x="123" y="7"/>
                  <a:pt x="123" y="7"/>
                  <a:pt x="123" y="7"/>
                </a:cubicBezTo>
                <a:cubicBezTo>
                  <a:pt x="120" y="12"/>
                  <a:pt x="120" y="12"/>
                  <a:pt x="120" y="12"/>
                </a:cubicBezTo>
                <a:cubicBezTo>
                  <a:pt x="120" y="12"/>
                  <a:pt x="120" y="12"/>
                  <a:pt x="120" y="12"/>
                </a:cubicBezTo>
                <a:cubicBezTo>
                  <a:pt x="121" y="12"/>
                  <a:pt x="121" y="13"/>
                  <a:pt x="121" y="13"/>
                </a:cubicBezTo>
                <a:cubicBezTo>
                  <a:pt x="121" y="14"/>
                  <a:pt x="121" y="15"/>
                  <a:pt x="120" y="15"/>
                </a:cubicBezTo>
                <a:cubicBezTo>
                  <a:pt x="120" y="16"/>
                  <a:pt x="119" y="16"/>
                  <a:pt x="118" y="16"/>
                </a:cubicBezTo>
                <a:cubicBezTo>
                  <a:pt x="116" y="20"/>
                  <a:pt x="116" y="20"/>
                  <a:pt x="116" y="20"/>
                </a:cubicBezTo>
                <a:cubicBezTo>
                  <a:pt x="117" y="24"/>
                  <a:pt x="117" y="24"/>
                  <a:pt x="117" y="24"/>
                </a:cubicBezTo>
                <a:cubicBezTo>
                  <a:pt x="120" y="27"/>
                  <a:pt x="120" y="27"/>
                  <a:pt x="120" y="27"/>
                </a:cubicBezTo>
                <a:cubicBezTo>
                  <a:pt x="119" y="30"/>
                  <a:pt x="119" y="30"/>
                  <a:pt x="119" y="30"/>
                </a:cubicBezTo>
                <a:cubicBezTo>
                  <a:pt x="119" y="36"/>
                  <a:pt x="119" y="36"/>
                  <a:pt x="119" y="36"/>
                </a:cubicBezTo>
                <a:cubicBezTo>
                  <a:pt x="118" y="41"/>
                  <a:pt x="118" y="41"/>
                  <a:pt x="118" y="41"/>
                </a:cubicBezTo>
                <a:cubicBezTo>
                  <a:pt x="118" y="42"/>
                  <a:pt x="118" y="42"/>
                  <a:pt x="118" y="42"/>
                </a:cubicBezTo>
                <a:cubicBezTo>
                  <a:pt x="117" y="44"/>
                  <a:pt x="117" y="44"/>
                  <a:pt x="117" y="44"/>
                </a:cubicBezTo>
                <a:cubicBezTo>
                  <a:pt x="113" y="48"/>
                  <a:pt x="113" y="48"/>
                  <a:pt x="113" y="48"/>
                </a:cubicBezTo>
                <a:cubicBezTo>
                  <a:pt x="113" y="61"/>
                  <a:pt x="113" y="61"/>
                  <a:pt x="113" y="61"/>
                </a:cubicBezTo>
                <a:cubicBezTo>
                  <a:pt x="114" y="64"/>
                  <a:pt x="114" y="64"/>
                  <a:pt x="114" y="64"/>
                </a:cubicBezTo>
                <a:cubicBezTo>
                  <a:pt x="120" y="70"/>
                  <a:pt x="120" y="70"/>
                  <a:pt x="120" y="70"/>
                </a:cubicBezTo>
                <a:cubicBezTo>
                  <a:pt x="123" y="75"/>
                  <a:pt x="123" y="75"/>
                  <a:pt x="123" y="75"/>
                </a:cubicBezTo>
                <a:cubicBezTo>
                  <a:pt x="127" y="76"/>
                  <a:pt x="127" y="76"/>
                  <a:pt x="127" y="76"/>
                </a:cubicBezTo>
                <a:cubicBezTo>
                  <a:pt x="131" y="76"/>
                  <a:pt x="131" y="76"/>
                  <a:pt x="131" y="76"/>
                </a:cubicBezTo>
                <a:cubicBezTo>
                  <a:pt x="130" y="72"/>
                  <a:pt x="130" y="72"/>
                  <a:pt x="130" y="72"/>
                </a:cubicBezTo>
                <a:cubicBezTo>
                  <a:pt x="133" y="71"/>
                  <a:pt x="133" y="71"/>
                  <a:pt x="133" y="71"/>
                </a:cubicBezTo>
                <a:cubicBezTo>
                  <a:pt x="135" y="71"/>
                  <a:pt x="135" y="71"/>
                  <a:pt x="135" y="71"/>
                </a:cubicBezTo>
                <a:cubicBezTo>
                  <a:pt x="136" y="87"/>
                  <a:pt x="136" y="87"/>
                  <a:pt x="136" y="87"/>
                </a:cubicBezTo>
                <a:cubicBezTo>
                  <a:pt x="135" y="91"/>
                  <a:pt x="135" y="91"/>
                  <a:pt x="135" y="91"/>
                </a:cubicBezTo>
                <a:cubicBezTo>
                  <a:pt x="133" y="90"/>
                  <a:pt x="133" y="90"/>
                  <a:pt x="133" y="90"/>
                </a:cubicBezTo>
                <a:cubicBezTo>
                  <a:pt x="131" y="90"/>
                  <a:pt x="131" y="90"/>
                  <a:pt x="131" y="90"/>
                </a:cubicBezTo>
                <a:cubicBezTo>
                  <a:pt x="127" y="90"/>
                  <a:pt x="127" y="90"/>
                  <a:pt x="127" y="90"/>
                </a:cubicBezTo>
                <a:cubicBezTo>
                  <a:pt x="123" y="91"/>
                  <a:pt x="123" y="91"/>
                  <a:pt x="123" y="91"/>
                </a:cubicBezTo>
                <a:cubicBezTo>
                  <a:pt x="115" y="82"/>
                  <a:pt x="115" y="82"/>
                  <a:pt x="115" y="82"/>
                </a:cubicBezTo>
                <a:cubicBezTo>
                  <a:pt x="112" y="79"/>
                  <a:pt x="112" y="79"/>
                  <a:pt x="112" y="79"/>
                </a:cubicBezTo>
                <a:cubicBezTo>
                  <a:pt x="109" y="76"/>
                  <a:pt x="109" y="76"/>
                  <a:pt x="109" y="76"/>
                </a:cubicBezTo>
                <a:cubicBezTo>
                  <a:pt x="105" y="74"/>
                  <a:pt x="105" y="74"/>
                  <a:pt x="105" y="74"/>
                </a:cubicBezTo>
                <a:cubicBezTo>
                  <a:pt x="96" y="70"/>
                  <a:pt x="96" y="70"/>
                  <a:pt x="96" y="70"/>
                </a:cubicBezTo>
                <a:cubicBezTo>
                  <a:pt x="95" y="67"/>
                  <a:pt x="95" y="67"/>
                  <a:pt x="95" y="67"/>
                </a:cubicBezTo>
                <a:cubicBezTo>
                  <a:pt x="93" y="65"/>
                  <a:pt x="93" y="65"/>
                  <a:pt x="93" y="65"/>
                </a:cubicBezTo>
                <a:cubicBezTo>
                  <a:pt x="93" y="60"/>
                  <a:pt x="93" y="60"/>
                  <a:pt x="93" y="60"/>
                </a:cubicBezTo>
                <a:cubicBezTo>
                  <a:pt x="91" y="59"/>
                  <a:pt x="91" y="59"/>
                  <a:pt x="91" y="59"/>
                </a:cubicBezTo>
                <a:cubicBezTo>
                  <a:pt x="89" y="60"/>
                  <a:pt x="89" y="60"/>
                  <a:pt x="89" y="60"/>
                </a:cubicBezTo>
                <a:cubicBezTo>
                  <a:pt x="88" y="60"/>
                  <a:pt x="88" y="60"/>
                  <a:pt x="88" y="60"/>
                </a:cubicBezTo>
                <a:cubicBezTo>
                  <a:pt x="86" y="65"/>
                  <a:pt x="86" y="65"/>
                  <a:pt x="86" y="65"/>
                </a:cubicBezTo>
                <a:cubicBezTo>
                  <a:pt x="86" y="67"/>
                  <a:pt x="86" y="67"/>
                  <a:pt x="86" y="67"/>
                </a:cubicBezTo>
                <a:cubicBezTo>
                  <a:pt x="81" y="68"/>
                  <a:pt x="81" y="68"/>
                  <a:pt x="81" y="68"/>
                </a:cubicBezTo>
                <a:cubicBezTo>
                  <a:pt x="78" y="68"/>
                  <a:pt x="78" y="68"/>
                  <a:pt x="78" y="68"/>
                </a:cubicBezTo>
                <a:cubicBezTo>
                  <a:pt x="78" y="67"/>
                  <a:pt x="78" y="67"/>
                  <a:pt x="78" y="67"/>
                </a:cubicBezTo>
                <a:cubicBezTo>
                  <a:pt x="70" y="66"/>
                  <a:pt x="70" y="66"/>
                  <a:pt x="70" y="66"/>
                </a:cubicBezTo>
                <a:cubicBezTo>
                  <a:pt x="66" y="63"/>
                  <a:pt x="66" y="63"/>
                  <a:pt x="66" y="63"/>
                </a:cubicBezTo>
                <a:cubicBezTo>
                  <a:pt x="65" y="63"/>
                  <a:pt x="65" y="63"/>
                  <a:pt x="65" y="63"/>
                </a:cubicBezTo>
                <a:cubicBezTo>
                  <a:pt x="60" y="61"/>
                  <a:pt x="60" y="61"/>
                  <a:pt x="60" y="61"/>
                </a:cubicBezTo>
                <a:cubicBezTo>
                  <a:pt x="60" y="58"/>
                  <a:pt x="60" y="58"/>
                  <a:pt x="60" y="58"/>
                </a:cubicBezTo>
                <a:cubicBezTo>
                  <a:pt x="59" y="56"/>
                  <a:pt x="59" y="56"/>
                  <a:pt x="59" y="56"/>
                </a:cubicBezTo>
                <a:cubicBezTo>
                  <a:pt x="59" y="53"/>
                  <a:pt x="59" y="53"/>
                  <a:pt x="59" y="53"/>
                </a:cubicBezTo>
                <a:cubicBezTo>
                  <a:pt x="57" y="53"/>
                  <a:pt x="57" y="53"/>
                  <a:pt x="57" y="53"/>
                </a:cubicBezTo>
                <a:cubicBezTo>
                  <a:pt x="53" y="54"/>
                  <a:pt x="53" y="54"/>
                  <a:pt x="53" y="54"/>
                </a:cubicBezTo>
                <a:cubicBezTo>
                  <a:pt x="52" y="55"/>
                  <a:pt x="52" y="55"/>
                  <a:pt x="52" y="55"/>
                </a:cubicBezTo>
                <a:cubicBezTo>
                  <a:pt x="48" y="56"/>
                  <a:pt x="48" y="56"/>
                  <a:pt x="48" y="56"/>
                </a:cubicBezTo>
                <a:cubicBezTo>
                  <a:pt x="45" y="58"/>
                  <a:pt x="45" y="58"/>
                  <a:pt x="45" y="58"/>
                </a:cubicBezTo>
                <a:cubicBezTo>
                  <a:pt x="44" y="57"/>
                  <a:pt x="44" y="57"/>
                  <a:pt x="44" y="57"/>
                </a:cubicBezTo>
                <a:cubicBezTo>
                  <a:pt x="43" y="53"/>
                  <a:pt x="43" y="53"/>
                  <a:pt x="43" y="53"/>
                </a:cubicBezTo>
                <a:cubicBezTo>
                  <a:pt x="40" y="52"/>
                  <a:pt x="40" y="52"/>
                  <a:pt x="40" y="52"/>
                </a:cubicBezTo>
                <a:cubicBezTo>
                  <a:pt x="38" y="51"/>
                  <a:pt x="38" y="51"/>
                  <a:pt x="38" y="51"/>
                </a:cubicBezTo>
                <a:cubicBezTo>
                  <a:pt x="36" y="50"/>
                  <a:pt x="36" y="50"/>
                  <a:pt x="36" y="50"/>
                </a:cubicBezTo>
                <a:cubicBezTo>
                  <a:pt x="35" y="51"/>
                  <a:pt x="35" y="51"/>
                  <a:pt x="35" y="51"/>
                </a:cubicBezTo>
                <a:lnTo>
                  <a:pt x="36" y="51"/>
                </a:lnTo>
                <a:close/>
                <a:moveTo>
                  <a:pt x="135" y="49"/>
                </a:moveTo>
                <a:cubicBezTo>
                  <a:pt x="135" y="50"/>
                  <a:pt x="134" y="50"/>
                  <a:pt x="134" y="50"/>
                </a:cubicBezTo>
                <a:cubicBezTo>
                  <a:pt x="134" y="51"/>
                  <a:pt x="134" y="52"/>
                  <a:pt x="134" y="52"/>
                </a:cubicBezTo>
                <a:cubicBezTo>
                  <a:pt x="134" y="52"/>
                  <a:pt x="134" y="52"/>
                  <a:pt x="133" y="52"/>
                </a:cubicBezTo>
                <a:cubicBezTo>
                  <a:pt x="134" y="51"/>
                  <a:pt x="134" y="51"/>
                  <a:pt x="134" y="50"/>
                </a:cubicBezTo>
                <a:cubicBezTo>
                  <a:pt x="134" y="50"/>
                  <a:pt x="134" y="49"/>
                  <a:pt x="134" y="49"/>
                </a:cubicBezTo>
                <a:cubicBezTo>
                  <a:pt x="136" y="49"/>
                  <a:pt x="136" y="49"/>
                  <a:pt x="136" y="49"/>
                </a:cubicBezTo>
                <a:lnTo>
                  <a:pt x="135" y="49"/>
                </a:lnTo>
                <a:close/>
                <a:moveTo>
                  <a:pt x="110" y="146"/>
                </a:moveTo>
                <a:cubicBezTo>
                  <a:pt x="110" y="147"/>
                  <a:pt x="111" y="147"/>
                  <a:pt x="111" y="148"/>
                </a:cubicBezTo>
                <a:cubicBezTo>
                  <a:pt x="110" y="148"/>
                  <a:pt x="109" y="148"/>
                  <a:pt x="109" y="148"/>
                </a:cubicBezTo>
                <a:cubicBezTo>
                  <a:pt x="108" y="147"/>
                  <a:pt x="109" y="146"/>
                  <a:pt x="110" y="146"/>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252">
            <a:extLst>
              <a:ext uri="{FF2B5EF4-FFF2-40B4-BE49-F238E27FC236}">
                <a16:creationId xmlns:a16="http://schemas.microsoft.com/office/drawing/2014/main" id="{07105918-2AD2-4F12-73EF-A3D32BE9F3F9}"/>
              </a:ext>
            </a:extLst>
          </p:cNvPr>
          <p:cNvSpPr>
            <a:spLocks/>
          </p:cNvSpPr>
          <p:nvPr/>
        </p:nvSpPr>
        <p:spPr bwMode="auto">
          <a:xfrm>
            <a:off x="22543712" y="10025065"/>
            <a:ext cx="15876" cy="22226"/>
          </a:xfrm>
          <a:custGeom>
            <a:avLst/>
            <a:gdLst>
              <a:gd name="T0" fmla="*/ 5 w 5"/>
              <a:gd name="T1" fmla="*/ 7 h 7"/>
              <a:gd name="T2" fmla="*/ 5 w 5"/>
              <a:gd name="T3" fmla="*/ 4 h 7"/>
              <a:gd name="T4" fmla="*/ 2 w 5"/>
              <a:gd name="T5" fmla="*/ 0 h 7"/>
              <a:gd name="T6" fmla="*/ 0 w 5"/>
              <a:gd name="T7" fmla="*/ 0 h 7"/>
              <a:gd name="T8" fmla="*/ 1 w 5"/>
              <a:gd name="T9" fmla="*/ 3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5" y="6"/>
                  <a:pt x="5" y="5"/>
                  <a:pt x="5" y="4"/>
                </a:cubicBezTo>
                <a:cubicBezTo>
                  <a:pt x="2" y="0"/>
                  <a:pt x="2" y="0"/>
                  <a:pt x="2" y="0"/>
                </a:cubicBezTo>
                <a:cubicBezTo>
                  <a:pt x="0" y="0"/>
                  <a:pt x="0" y="0"/>
                  <a:pt x="0" y="0"/>
                </a:cubicBezTo>
                <a:cubicBezTo>
                  <a:pt x="1" y="3"/>
                  <a:pt x="1" y="3"/>
                  <a:pt x="1" y="3"/>
                </a:cubicBezTo>
                <a:lnTo>
                  <a:pt x="5" y="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253">
            <a:extLst>
              <a:ext uri="{FF2B5EF4-FFF2-40B4-BE49-F238E27FC236}">
                <a16:creationId xmlns:a16="http://schemas.microsoft.com/office/drawing/2014/main" id="{6BA72A84-C42C-C4B5-77D8-BADAA9454123}"/>
              </a:ext>
            </a:extLst>
          </p:cNvPr>
          <p:cNvSpPr>
            <a:spLocks/>
          </p:cNvSpPr>
          <p:nvPr/>
        </p:nvSpPr>
        <p:spPr bwMode="auto">
          <a:xfrm>
            <a:off x="22286538" y="9601200"/>
            <a:ext cx="106364" cy="128588"/>
          </a:xfrm>
          <a:custGeom>
            <a:avLst/>
            <a:gdLst>
              <a:gd name="T0" fmla="*/ 8 w 67"/>
              <a:gd name="T1" fmla="*/ 56 h 81"/>
              <a:gd name="T2" fmla="*/ 18 w 67"/>
              <a:gd name="T3" fmla="*/ 67 h 81"/>
              <a:gd name="T4" fmla="*/ 24 w 67"/>
              <a:gd name="T5" fmla="*/ 77 h 81"/>
              <a:gd name="T6" fmla="*/ 24 w 67"/>
              <a:gd name="T7" fmla="*/ 81 h 81"/>
              <a:gd name="T8" fmla="*/ 38 w 67"/>
              <a:gd name="T9" fmla="*/ 79 h 81"/>
              <a:gd name="T10" fmla="*/ 67 w 67"/>
              <a:gd name="T11" fmla="*/ 48 h 81"/>
              <a:gd name="T12" fmla="*/ 67 w 67"/>
              <a:gd name="T13" fmla="*/ 34 h 81"/>
              <a:gd name="T14" fmla="*/ 56 w 67"/>
              <a:gd name="T15" fmla="*/ 24 h 81"/>
              <a:gd name="T16" fmla="*/ 56 w 67"/>
              <a:gd name="T17" fmla="*/ 18 h 81"/>
              <a:gd name="T18" fmla="*/ 56 w 67"/>
              <a:gd name="T19" fmla="*/ 12 h 81"/>
              <a:gd name="T20" fmla="*/ 50 w 67"/>
              <a:gd name="T21" fmla="*/ 10 h 81"/>
              <a:gd name="T22" fmla="*/ 48 w 67"/>
              <a:gd name="T23" fmla="*/ 4 h 81"/>
              <a:gd name="T24" fmla="*/ 46 w 67"/>
              <a:gd name="T25" fmla="*/ 4 h 81"/>
              <a:gd name="T26" fmla="*/ 44 w 67"/>
              <a:gd name="T27" fmla="*/ 0 h 81"/>
              <a:gd name="T28" fmla="*/ 40 w 67"/>
              <a:gd name="T29" fmla="*/ 0 h 81"/>
              <a:gd name="T30" fmla="*/ 40 w 67"/>
              <a:gd name="T31" fmla="*/ 6 h 81"/>
              <a:gd name="T32" fmla="*/ 36 w 67"/>
              <a:gd name="T33" fmla="*/ 18 h 81"/>
              <a:gd name="T34" fmla="*/ 36 w 67"/>
              <a:gd name="T35" fmla="*/ 20 h 81"/>
              <a:gd name="T36" fmla="*/ 30 w 67"/>
              <a:gd name="T37" fmla="*/ 22 h 81"/>
              <a:gd name="T38" fmla="*/ 26 w 67"/>
              <a:gd name="T39" fmla="*/ 20 h 81"/>
              <a:gd name="T40" fmla="*/ 22 w 67"/>
              <a:gd name="T41" fmla="*/ 22 h 81"/>
              <a:gd name="T42" fmla="*/ 16 w 67"/>
              <a:gd name="T43" fmla="*/ 20 h 81"/>
              <a:gd name="T44" fmla="*/ 14 w 67"/>
              <a:gd name="T45" fmla="*/ 16 h 81"/>
              <a:gd name="T46" fmla="*/ 4 w 67"/>
              <a:gd name="T47" fmla="*/ 14 h 81"/>
              <a:gd name="T48" fmla="*/ 0 w 67"/>
              <a:gd name="T49" fmla="*/ 16 h 81"/>
              <a:gd name="T50" fmla="*/ 0 w 67"/>
              <a:gd name="T51" fmla="*/ 18 h 81"/>
              <a:gd name="T52" fmla="*/ 4 w 67"/>
              <a:gd name="T53" fmla="*/ 24 h 81"/>
              <a:gd name="T54" fmla="*/ 4 w 67"/>
              <a:gd name="T55" fmla="*/ 32 h 81"/>
              <a:gd name="T56" fmla="*/ 8 w 67"/>
              <a:gd name="T57" fmla="*/ 5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1">
                <a:moveTo>
                  <a:pt x="8" y="56"/>
                </a:moveTo>
                <a:lnTo>
                  <a:pt x="18" y="67"/>
                </a:lnTo>
                <a:lnTo>
                  <a:pt x="24" y="77"/>
                </a:lnTo>
                <a:lnTo>
                  <a:pt x="24" y="81"/>
                </a:lnTo>
                <a:lnTo>
                  <a:pt x="38" y="79"/>
                </a:lnTo>
                <a:lnTo>
                  <a:pt x="67" y="48"/>
                </a:lnTo>
                <a:lnTo>
                  <a:pt x="67" y="34"/>
                </a:lnTo>
                <a:lnTo>
                  <a:pt x="56" y="24"/>
                </a:lnTo>
                <a:lnTo>
                  <a:pt x="56" y="18"/>
                </a:lnTo>
                <a:lnTo>
                  <a:pt x="56" y="12"/>
                </a:lnTo>
                <a:lnTo>
                  <a:pt x="50" y="10"/>
                </a:lnTo>
                <a:lnTo>
                  <a:pt x="48" y="4"/>
                </a:lnTo>
                <a:lnTo>
                  <a:pt x="46" y="4"/>
                </a:lnTo>
                <a:lnTo>
                  <a:pt x="44" y="0"/>
                </a:lnTo>
                <a:lnTo>
                  <a:pt x="40" y="0"/>
                </a:lnTo>
                <a:lnTo>
                  <a:pt x="40" y="6"/>
                </a:lnTo>
                <a:lnTo>
                  <a:pt x="36" y="18"/>
                </a:lnTo>
                <a:lnTo>
                  <a:pt x="36" y="20"/>
                </a:lnTo>
                <a:lnTo>
                  <a:pt x="30" y="22"/>
                </a:lnTo>
                <a:lnTo>
                  <a:pt x="26" y="20"/>
                </a:lnTo>
                <a:lnTo>
                  <a:pt x="22" y="22"/>
                </a:lnTo>
                <a:lnTo>
                  <a:pt x="16" y="20"/>
                </a:lnTo>
                <a:lnTo>
                  <a:pt x="14" y="16"/>
                </a:lnTo>
                <a:lnTo>
                  <a:pt x="4" y="14"/>
                </a:lnTo>
                <a:lnTo>
                  <a:pt x="0" y="16"/>
                </a:lnTo>
                <a:lnTo>
                  <a:pt x="0" y="18"/>
                </a:lnTo>
                <a:lnTo>
                  <a:pt x="4" y="24"/>
                </a:lnTo>
                <a:lnTo>
                  <a:pt x="4" y="32"/>
                </a:lnTo>
                <a:lnTo>
                  <a:pt x="8" y="5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254">
            <a:extLst>
              <a:ext uri="{FF2B5EF4-FFF2-40B4-BE49-F238E27FC236}">
                <a16:creationId xmlns:a16="http://schemas.microsoft.com/office/drawing/2014/main" id="{6B1FD68F-1789-E145-B9E5-5C840DA80F31}"/>
              </a:ext>
            </a:extLst>
          </p:cNvPr>
          <p:cNvSpPr>
            <a:spLocks/>
          </p:cNvSpPr>
          <p:nvPr/>
        </p:nvSpPr>
        <p:spPr bwMode="auto">
          <a:xfrm>
            <a:off x="22286539" y="9548815"/>
            <a:ext cx="109538" cy="87314"/>
          </a:xfrm>
          <a:custGeom>
            <a:avLst/>
            <a:gdLst>
              <a:gd name="T0" fmla="*/ 4 w 69"/>
              <a:gd name="T1" fmla="*/ 47 h 55"/>
              <a:gd name="T2" fmla="*/ 14 w 69"/>
              <a:gd name="T3" fmla="*/ 49 h 55"/>
              <a:gd name="T4" fmla="*/ 16 w 69"/>
              <a:gd name="T5" fmla="*/ 53 h 55"/>
              <a:gd name="T6" fmla="*/ 22 w 69"/>
              <a:gd name="T7" fmla="*/ 55 h 55"/>
              <a:gd name="T8" fmla="*/ 26 w 69"/>
              <a:gd name="T9" fmla="*/ 53 h 55"/>
              <a:gd name="T10" fmla="*/ 30 w 69"/>
              <a:gd name="T11" fmla="*/ 55 h 55"/>
              <a:gd name="T12" fmla="*/ 36 w 69"/>
              <a:gd name="T13" fmla="*/ 53 h 55"/>
              <a:gd name="T14" fmla="*/ 36 w 69"/>
              <a:gd name="T15" fmla="*/ 51 h 55"/>
              <a:gd name="T16" fmla="*/ 40 w 69"/>
              <a:gd name="T17" fmla="*/ 39 h 55"/>
              <a:gd name="T18" fmla="*/ 40 w 69"/>
              <a:gd name="T19" fmla="*/ 33 h 55"/>
              <a:gd name="T20" fmla="*/ 44 w 69"/>
              <a:gd name="T21" fmla="*/ 33 h 55"/>
              <a:gd name="T22" fmla="*/ 46 w 69"/>
              <a:gd name="T23" fmla="*/ 37 h 55"/>
              <a:gd name="T24" fmla="*/ 48 w 69"/>
              <a:gd name="T25" fmla="*/ 37 h 55"/>
              <a:gd name="T26" fmla="*/ 50 w 69"/>
              <a:gd name="T27" fmla="*/ 43 h 55"/>
              <a:gd name="T28" fmla="*/ 56 w 69"/>
              <a:gd name="T29" fmla="*/ 45 h 55"/>
              <a:gd name="T30" fmla="*/ 56 w 69"/>
              <a:gd name="T31" fmla="*/ 47 h 55"/>
              <a:gd name="T32" fmla="*/ 61 w 69"/>
              <a:gd name="T33" fmla="*/ 47 h 55"/>
              <a:gd name="T34" fmla="*/ 65 w 69"/>
              <a:gd name="T35" fmla="*/ 43 h 55"/>
              <a:gd name="T36" fmla="*/ 69 w 69"/>
              <a:gd name="T37" fmla="*/ 35 h 55"/>
              <a:gd name="T38" fmla="*/ 61 w 69"/>
              <a:gd name="T39" fmla="*/ 10 h 55"/>
              <a:gd name="T40" fmla="*/ 54 w 69"/>
              <a:gd name="T41" fmla="*/ 0 h 55"/>
              <a:gd name="T42" fmla="*/ 48 w 69"/>
              <a:gd name="T43" fmla="*/ 0 h 55"/>
              <a:gd name="T44" fmla="*/ 46 w 69"/>
              <a:gd name="T45" fmla="*/ 6 h 55"/>
              <a:gd name="T46" fmla="*/ 40 w 69"/>
              <a:gd name="T47" fmla="*/ 8 h 55"/>
              <a:gd name="T48" fmla="*/ 34 w 69"/>
              <a:gd name="T49" fmla="*/ 2 h 55"/>
              <a:gd name="T50" fmla="*/ 28 w 69"/>
              <a:gd name="T51" fmla="*/ 6 h 55"/>
              <a:gd name="T52" fmla="*/ 20 w 69"/>
              <a:gd name="T53" fmla="*/ 8 h 55"/>
              <a:gd name="T54" fmla="*/ 12 w 69"/>
              <a:gd name="T55" fmla="*/ 15 h 55"/>
              <a:gd name="T56" fmla="*/ 6 w 69"/>
              <a:gd name="T57" fmla="*/ 25 h 55"/>
              <a:gd name="T58" fmla="*/ 0 w 69"/>
              <a:gd name="T59" fmla="*/ 43 h 55"/>
              <a:gd name="T60" fmla="*/ 2 w 69"/>
              <a:gd name="T61" fmla="*/ 47 h 55"/>
              <a:gd name="T62" fmla="*/ 4 w 69"/>
              <a:gd name="T63"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5">
                <a:moveTo>
                  <a:pt x="4" y="47"/>
                </a:moveTo>
                <a:lnTo>
                  <a:pt x="14" y="49"/>
                </a:lnTo>
                <a:lnTo>
                  <a:pt x="16" y="53"/>
                </a:lnTo>
                <a:lnTo>
                  <a:pt x="22" y="55"/>
                </a:lnTo>
                <a:lnTo>
                  <a:pt x="26" y="53"/>
                </a:lnTo>
                <a:lnTo>
                  <a:pt x="30" y="55"/>
                </a:lnTo>
                <a:lnTo>
                  <a:pt x="36" y="53"/>
                </a:lnTo>
                <a:lnTo>
                  <a:pt x="36" y="51"/>
                </a:lnTo>
                <a:lnTo>
                  <a:pt x="40" y="39"/>
                </a:lnTo>
                <a:lnTo>
                  <a:pt x="40" y="33"/>
                </a:lnTo>
                <a:lnTo>
                  <a:pt x="44" y="33"/>
                </a:lnTo>
                <a:lnTo>
                  <a:pt x="46" y="37"/>
                </a:lnTo>
                <a:lnTo>
                  <a:pt x="48" y="37"/>
                </a:lnTo>
                <a:lnTo>
                  <a:pt x="50" y="43"/>
                </a:lnTo>
                <a:lnTo>
                  <a:pt x="56" y="45"/>
                </a:lnTo>
                <a:lnTo>
                  <a:pt x="56" y="47"/>
                </a:lnTo>
                <a:lnTo>
                  <a:pt x="61" y="47"/>
                </a:lnTo>
                <a:lnTo>
                  <a:pt x="65" y="43"/>
                </a:lnTo>
                <a:lnTo>
                  <a:pt x="69" y="35"/>
                </a:lnTo>
                <a:lnTo>
                  <a:pt x="61" y="10"/>
                </a:lnTo>
                <a:lnTo>
                  <a:pt x="54" y="0"/>
                </a:lnTo>
                <a:lnTo>
                  <a:pt x="48" y="0"/>
                </a:lnTo>
                <a:lnTo>
                  <a:pt x="46" y="6"/>
                </a:lnTo>
                <a:lnTo>
                  <a:pt x="40" y="8"/>
                </a:lnTo>
                <a:lnTo>
                  <a:pt x="34" y="2"/>
                </a:lnTo>
                <a:lnTo>
                  <a:pt x="28" y="6"/>
                </a:lnTo>
                <a:lnTo>
                  <a:pt x="20" y="8"/>
                </a:lnTo>
                <a:lnTo>
                  <a:pt x="12" y="15"/>
                </a:lnTo>
                <a:lnTo>
                  <a:pt x="6" y="25"/>
                </a:lnTo>
                <a:lnTo>
                  <a:pt x="0" y="43"/>
                </a:lnTo>
                <a:lnTo>
                  <a:pt x="2" y="47"/>
                </a:lnTo>
                <a:lnTo>
                  <a:pt x="4" y="47"/>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255">
            <a:extLst>
              <a:ext uri="{FF2B5EF4-FFF2-40B4-BE49-F238E27FC236}">
                <a16:creationId xmlns:a16="http://schemas.microsoft.com/office/drawing/2014/main" id="{726931DE-3280-E1F9-E089-B83F6918EAAA}"/>
              </a:ext>
            </a:extLst>
          </p:cNvPr>
          <p:cNvSpPr>
            <a:spLocks/>
          </p:cNvSpPr>
          <p:nvPr/>
        </p:nvSpPr>
        <p:spPr bwMode="auto">
          <a:xfrm>
            <a:off x="22553239" y="9183689"/>
            <a:ext cx="442914" cy="555626"/>
          </a:xfrm>
          <a:custGeom>
            <a:avLst/>
            <a:gdLst>
              <a:gd name="T0" fmla="*/ 126 w 141"/>
              <a:gd name="T1" fmla="*/ 42 h 177"/>
              <a:gd name="T2" fmla="*/ 141 w 141"/>
              <a:gd name="T3" fmla="*/ 27 h 177"/>
              <a:gd name="T4" fmla="*/ 134 w 141"/>
              <a:gd name="T5" fmla="*/ 27 h 177"/>
              <a:gd name="T6" fmla="*/ 129 w 141"/>
              <a:gd name="T7" fmla="*/ 27 h 177"/>
              <a:gd name="T8" fmla="*/ 127 w 141"/>
              <a:gd name="T9" fmla="*/ 24 h 177"/>
              <a:gd name="T10" fmla="*/ 121 w 141"/>
              <a:gd name="T11" fmla="*/ 21 h 177"/>
              <a:gd name="T12" fmla="*/ 112 w 141"/>
              <a:gd name="T13" fmla="*/ 23 h 177"/>
              <a:gd name="T14" fmla="*/ 107 w 141"/>
              <a:gd name="T15" fmla="*/ 25 h 177"/>
              <a:gd name="T16" fmla="*/ 101 w 141"/>
              <a:gd name="T17" fmla="*/ 34 h 177"/>
              <a:gd name="T18" fmla="*/ 96 w 141"/>
              <a:gd name="T19" fmla="*/ 34 h 177"/>
              <a:gd name="T20" fmla="*/ 92 w 141"/>
              <a:gd name="T21" fmla="*/ 32 h 177"/>
              <a:gd name="T22" fmla="*/ 86 w 141"/>
              <a:gd name="T23" fmla="*/ 33 h 177"/>
              <a:gd name="T24" fmla="*/ 83 w 141"/>
              <a:gd name="T25" fmla="*/ 32 h 177"/>
              <a:gd name="T26" fmla="*/ 75 w 141"/>
              <a:gd name="T27" fmla="*/ 31 h 177"/>
              <a:gd name="T28" fmla="*/ 69 w 141"/>
              <a:gd name="T29" fmla="*/ 26 h 177"/>
              <a:gd name="T30" fmla="*/ 59 w 141"/>
              <a:gd name="T31" fmla="*/ 17 h 177"/>
              <a:gd name="T32" fmla="*/ 55 w 141"/>
              <a:gd name="T33" fmla="*/ 16 h 177"/>
              <a:gd name="T34" fmla="*/ 48 w 141"/>
              <a:gd name="T35" fmla="*/ 17 h 177"/>
              <a:gd name="T36" fmla="*/ 44 w 141"/>
              <a:gd name="T37" fmla="*/ 16 h 177"/>
              <a:gd name="T38" fmla="*/ 41 w 141"/>
              <a:gd name="T39" fmla="*/ 17 h 177"/>
              <a:gd name="T40" fmla="*/ 38 w 141"/>
              <a:gd name="T41" fmla="*/ 17 h 177"/>
              <a:gd name="T42" fmla="*/ 35 w 141"/>
              <a:gd name="T43" fmla="*/ 13 h 177"/>
              <a:gd name="T44" fmla="*/ 34 w 141"/>
              <a:gd name="T45" fmla="*/ 3 h 177"/>
              <a:gd name="T46" fmla="*/ 29 w 141"/>
              <a:gd name="T47" fmla="*/ 2 h 177"/>
              <a:gd name="T48" fmla="*/ 27 w 141"/>
              <a:gd name="T49" fmla="*/ 0 h 177"/>
              <a:gd name="T50" fmla="*/ 18 w 141"/>
              <a:gd name="T51" fmla="*/ 10 h 177"/>
              <a:gd name="T52" fmla="*/ 15 w 141"/>
              <a:gd name="T53" fmla="*/ 14 h 177"/>
              <a:gd name="T54" fmla="*/ 13 w 141"/>
              <a:gd name="T55" fmla="*/ 14 h 177"/>
              <a:gd name="T56" fmla="*/ 6 w 141"/>
              <a:gd name="T57" fmla="*/ 21 h 177"/>
              <a:gd name="T58" fmla="*/ 9 w 141"/>
              <a:gd name="T59" fmla="*/ 30 h 177"/>
              <a:gd name="T60" fmla="*/ 13 w 141"/>
              <a:gd name="T61" fmla="*/ 40 h 177"/>
              <a:gd name="T62" fmla="*/ 19 w 141"/>
              <a:gd name="T63" fmla="*/ 49 h 177"/>
              <a:gd name="T64" fmla="*/ 25 w 141"/>
              <a:gd name="T65" fmla="*/ 60 h 177"/>
              <a:gd name="T66" fmla="*/ 22 w 141"/>
              <a:gd name="T67" fmla="*/ 67 h 177"/>
              <a:gd name="T68" fmla="*/ 20 w 141"/>
              <a:gd name="T69" fmla="*/ 72 h 177"/>
              <a:gd name="T70" fmla="*/ 14 w 141"/>
              <a:gd name="T71" fmla="*/ 75 h 177"/>
              <a:gd name="T72" fmla="*/ 10 w 141"/>
              <a:gd name="T73" fmla="*/ 81 h 177"/>
              <a:gd name="T74" fmla="*/ 3 w 141"/>
              <a:gd name="T75" fmla="*/ 91 h 177"/>
              <a:gd name="T76" fmla="*/ 0 w 141"/>
              <a:gd name="T77" fmla="*/ 95 h 177"/>
              <a:gd name="T78" fmla="*/ 4 w 141"/>
              <a:gd name="T79" fmla="*/ 100 h 177"/>
              <a:gd name="T80" fmla="*/ 5 w 141"/>
              <a:gd name="T81" fmla="*/ 104 h 177"/>
              <a:gd name="T82" fmla="*/ 1 w 141"/>
              <a:gd name="T83" fmla="*/ 112 h 177"/>
              <a:gd name="T84" fmla="*/ 3 w 141"/>
              <a:gd name="T85" fmla="*/ 113 h 177"/>
              <a:gd name="T86" fmla="*/ 65 w 141"/>
              <a:gd name="T87" fmla="*/ 149 h 177"/>
              <a:gd name="T88" fmla="*/ 69 w 141"/>
              <a:gd name="T89" fmla="*/ 154 h 177"/>
              <a:gd name="T90" fmla="*/ 69 w 141"/>
              <a:gd name="T91" fmla="*/ 158 h 177"/>
              <a:gd name="T92" fmla="*/ 71 w 141"/>
              <a:gd name="T93" fmla="*/ 160 h 177"/>
              <a:gd name="T94" fmla="*/ 94 w 141"/>
              <a:gd name="T95" fmla="*/ 177 h 177"/>
              <a:gd name="T96" fmla="*/ 99 w 141"/>
              <a:gd name="T97" fmla="*/ 171 h 177"/>
              <a:gd name="T98" fmla="*/ 110 w 141"/>
              <a:gd name="T99" fmla="*/ 149 h 177"/>
              <a:gd name="T100" fmla="*/ 118 w 141"/>
              <a:gd name="T101" fmla="*/ 140 h 177"/>
              <a:gd name="T102" fmla="*/ 135 w 141"/>
              <a:gd name="T103" fmla="*/ 125 h 177"/>
              <a:gd name="T104" fmla="*/ 138 w 141"/>
              <a:gd name="T105" fmla="*/ 122 h 177"/>
              <a:gd name="T106" fmla="*/ 125 w 141"/>
              <a:gd name="T107" fmla="*/ 110 h 177"/>
              <a:gd name="T108" fmla="*/ 126 w 141"/>
              <a:gd name="T109"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77">
                <a:moveTo>
                  <a:pt x="126" y="42"/>
                </a:moveTo>
                <a:cubicBezTo>
                  <a:pt x="141" y="27"/>
                  <a:pt x="141" y="27"/>
                  <a:pt x="141" y="27"/>
                </a:cubicBezTo>
                <a:cubicBezTo>
                  <a:pt x="134" y="27"/>
                  <a:pt x="134" y="27"/>
                  <a:pt x="134" y="27"/>
                </a:cubicBezTo>
                <a:cubicBezTo>
                  <a:pt x="129" y="27"/>
                  <a:pt x="129" y="27"/>
                  <a:pt x="129" y="27"/>
                </a:cubicBezTo>
                <a:cubicBezTo>
                  <a:pt x="127" y="24"/>
                  <a:pt x="127" y="24"/>
                  <a:pt x="127" y="24"/>
                </a:cubicBezTo>
                <a:cubicBezTo>
                  <a:pt x="121" y="21"/>
                  <a:pt x="121" y="21"/>
                  <a:pt x="121" y="21"/>
                </a:cubicBezTo>
                <a:cubicBezTo>
                  <a:pt x="112" y="23"/>
                  <a:pt x="112" y="23"/>
                  <a:pt x="112" y="23"/>
                </a:cubicBezTo>
                <a:cubicBezTo>
                  <a:pt x="107" y="25"/>
                  <a:pt x="107" y="25"/>
                  <a:pt x="107" y="25"/>
                </a:cubicBezTo>
                <a:cubicBezTo>
                  <a:pt x="101" y="34"/>
                  <a:pt x="101" y="34"/>
                  <a:pt x="101" y="34"/>
                </a:cubicBezTo>
                <a:cubicBezTo>
                  <a:pt x="96" y="34"/>
                  <a:pt x="96" y="34"/>
                  <a:pt x="96" y="34"/>
                </a:cubicBezTo>
                <a:cubicBezTo>
                  <a:pt x="92" y="32"/>
                  <a:pt x="92" y="32"/>
                  <a:pt x="92" y="32"/>
                </a:cubicBezTo>
                <a:cubicBezTo>
                  <a:pt x="86" y="33"/>
                  <a:pt x="86" y="33"/>
                  <a:pt x="86" y="33"/>
                </a:cubicBezTo>
                <a:cubicBezTo>
                  <a:pt x="83" y="32"/>
                  <a:pt x="83" y="32"/>
                  <a:pt x="83" y="32"/>
                </a:cubicBezTo>
                <a:cubicBezTo>
                  <a:pt x="75" y="31"/>
                  <a:pt x="75" y="31"/>
                  <a:pt x="75" y="31"/>
                </a:cubicBezTo>
                <a:cubicBezTo>
                  <a:pt x="69" y="26"/>
                  <a:pt x="69" y="26"/>
                  <a:pt x="69" y="26"/>
                </a:cubicBezTo>
                <a:cubicBezTo>
                  <a:pt x="59" y="17"/>
                  <a:pt x="59" y="17"/>
                  <a:pt x="59" y="17"/>
                </a:cubicBezTo>
                <a:cubicBezTo>
                  <a:pt x="55" y="16"/>
                  <a:pt x="55" y="16"/>
                  <a:pt x="55" y="16"/>
                </a:cubicBezTo>
                <a:cubicBezTo>
                  <a:pt x="48" y="17"/>
                  <a:pt x="48" y="17"/>
                  <a:pt x="48" y="17"/>
                </a:cubicBezTo>
                <a:cubicBezTo>
                  <a:pt x="44" y="16"/>
                  <a:pt x="44" y="16"/>
                  <a:pt x="44" y="16"/>
                </a:cubicBezTo>
                <a:cubicBezTo>
                  <a:pt x="41" y="17"/>
                  <a:pt x="41" y="17"/>
                  <a:pt x="41" y="17"/>
                </a:cubicBezTo>
                <a:cubicBezTo>
                  <a:pt x="38" y="17"/>
                  <a:pt x="38" y="17"/>
                  <a:pt x="38" y="17"/>
                </a:cubicBezTo>
                <a:cubicBezTo>
                  <a:pt x="35" y="13"/>
                  <a:pt x="35" y="13"/>
                  <a:pt x="35" y="13"/>
                </a:cubicBezTo>
                <a:cubicBezTo>
                  <a:pt x="34" y="3"/>
                  <a:pt x="34" y="3"/>
                  <a:pt x="34" y="3"/>
                </a:cubicBezTo>
                <a:cubicBezTo>
                  <a:pt x="29" y="2"/>
                  <a:pt x="29" y="2"/>
                  <a:pt x="29" y="2"/>
                </a:cubicBezTo>
                <a:cubicBezTo>
                  <a:pt x="27" y="0"/>
                  <a:pt x="27" y="0"/>
                  <a:pt x="27" y="0"/>
                </a:cubicBezTo>
                <a:cubicBezTo>
                  <a:pt x="18" y="10"/>
                  <a:pt x="18" y="10"/>
                  <a:pt x="18" y="10"/>
                </a:cubicBezTo>
                <a:cubicBezTo>
                  <a:pt x="15" y="14"/>
                  <a:pt x="15" y="14"/>
                  <a:pt x="15" y="14"/>
                </a:cubicBezTo>
                <a:cubicBezTo>
                  <a:pt x="13" y="14"/>
                  <a:pt x="13" y="14"/>
                  <a:pt x="13" y="14"/>
                </a:cubicBezTo>
                <a:cubicBezTo>
                  <a:pt x="6" y="21"/>
                  <a:pt x="6" y="21"/>
                  <a:pt x="6" y="21"/>
                </a:cubicBezTo>
                <a:cubicBezTo>
                  <a:pt x="9" y="30"/>
                  <a:pt x="9" y="30"/>
                  <a:pt x="9" y="30"/>
                </a:cubicBezTo>
                <a:cubicBezTo>
                  <a:pt x="13" y="40"/>
                  <a:pt x="13" y="40"/>
                  <a:pt x="13" y="40"/>
                </a:cubicBezTo>
                <a:cubicBezTo>
                  <a:pt x="19" y="49"/>
                  <a:pt x="19" y="49"/>
                  <a:pt x="19" y="49"/>
                </a:cubicBezTo>
                <a:cubicBezTo>
                  <a:pt x="25" y="60"/>
                  <a:pt x="25" y="60"/>
                  <a:pt x="25" y="60"/>
                </a:cubicBezTo>
                <a:cubicBezTo>
                  <a:pt x="22" y="67"/>
                  <a:pt x="22" y="67"/>
                  <a:pt x="22" y="67"/>
                </a:cubicBezTo>
                <a:cubicBezTo>
                  <a:pt x="20" y="72"/>
                  <a:pt x="20" y="72"/>
                  <a:pt x="20" y="72"/>
                </a:cubicBezTo>
                <a:cubicBezTo>
                  <a:pt x="14" y="75"/>
                  <a:pt x="14" y="75"/>
                  <a:pt x="14" y="75"/>
                </a:cubicBezTo>
                <a:cubicBezTo>
                  <a:pt x="10" y="81"/>
                  <a:pt x="10" y="81"/>
                  <a:pt x="10" y="81"/>
                </a:cubicBezTo>
                <a:cubicBezTo>
                  <a:pt x="3" y="91"/>
                  <a:pt x="3" y="91"/>
                  <a:pt x="3" y="91"/>
                </a:cubicBezTo>
                <a:cubicBezTo>
                  <a:pt x="0" y="95"/>
                  <a:pt x="0" y="95"/>
                  <a:pt x="0" y="95"/>
                </a:cubicBezTo>
                <a:cubicBezTo>
                  <a:pt x="2" y="97"/>
                  <a:pt x="3" y="98"/>
                  <a:pt x="4" y="100"/>
                </a:cubicBezTo>
                <a:cubicBezTo>
                  <a:pt x="5" y="101"/>
                  <a:pt x="5" y="103"/>
                  <a:pt x="5" y="104"/>
                </a:cubicBezTo>
                <a:cubicBezTo>
                  <a:pt x="4" y="107"/>
                  <a:pt x="2" y="109"/>
                  <a:pt x="1" y="112"/>
                </a:cubicBezTo>
                <a:cubicBezTo>
                  <a:pt x="3" y="113"/>
                  <a:pt x="3" y="113"/>
                  <a:pt x="3" y="113"/>
                </a:cubicBezTo>
                <a:cubicBezTo>
                  <a:pt x="65" y="149"/>
                  <a:pt x="65" y="149"/>
                  <a:pt x="65" y="149"/>
                </a:cubicBezTo>
                <a:cubicBezTo>
                  <a:pt x="69" y="154"/>
                  <a:pt x="69" y="154"/>
                  <a:pt x="69" y="154"/>
                </a:cubicBezTo>
                <a:cubicBezTo>
                  <a:pt x="69" y="158"/>
                  <a:pt x="69" y="158"/>
                  <a:pt x="69" y="158"/>
                </a:cubicBezTo>
                <a:cubicBezTo>
                  <a:pt x="71" y="160"/>
                  <a:pt x="71" y="160"/>
                  <a:pt x="71" y="160"/>
                </a:cubicBezTo>
                <a:cubicBezTo>
                  <a:pt x="94" y="177"/>
                  <a:pt x="94" y="177"/>
                  <a:pt x="94" y="177"/>
                </a:cubicBezTo>
                <a:cubicBezTo>
                  <a:pt x="96" y="175"/>
                  <a:pt x="97" y="173"/>
                  <a:pt x="99" y="171"/>
                </a:cubicBezTo>
                <a:cubicBezTo>
                  <a:pt x="105" y="165"/>
                  <a:pt x="106" y="157"/>
                  <a:pt x="110" y="149"/>
                </a:cubicBezTo>
                <a:cubicBezTo>
                  <a:pt x="112" y="146"/>
                  <a:pt x="114" y="143"/>
                  <a:pt x="118" y="140"/>
                </a:cubicBezTo>
                <a:cubicBezTo>
                  <a:pt x="125" y="137"/>
                  <a:pt x="131" y="131"/>
                  <a:pt x="135" y="125"/>
                </a:cubicBezTo>
                <a:cubicBezTo>
                  <a:pt x="136" y="124"/>
                  <a:pt x="137" y="123"/>
                  <a:pt x="138" y="122"/>
                </a:cubicBezTo>
                <a:cubicBezTo>
                  <a:pt x="125" y="110"/>
                  <a:pt x="125" y="110"/>
                  <a:pt x="125" y="110"/>
                </a:cubicBezTo>
                <a:lnTo>
                  <a:pt x="126" y="4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256">
            <a:extLst>
              <a:ext uri="{FF2B5EF4-FFF2-40B4-BE49-F238E27FC236}">
                <a16:creationId xmlns:a16="http://schemas.microsoft.com/office/drawing/2014/main" id="{5D5B5C03-09CE-9A5E-5A37-46EDC56E9E54}"/>
              </a:ext>
            </a:extLst>
          </p:cNvPr>
          <p:cNvSpPr>
            <a:spLocks/>
          </p:cNvSpPr>
          <p:nvPr/>
        </p:nvSpPr>
        <p:spPr bwMode="auto">
          <a:xfrm>
            <a:off x="22945350" y="8829677"/>
            <a:ext cx="546100" cy="746126"/>
          </a:xfrm>
          <a:custGeom>
            <a:avLst/>
            <a:gdLst>
              <a:gd name="T0" fmla="*/ 166 w 174"/>
              <a:gd name="T1" fmla="*/ 1 h 238"/>
              <a:gd name="T2" fmla="*/ 164 w 174"/>
              <a:gd name="T3" fmla="*/ 2 h 238"/>
              <a:gd name="T4" fmla="*/ 137 w 174"/>
              <a:gd name="T5" fmla="*/ 12 h 238"/>
              <a:gd name="T6" fmla="*/ 96 w 174"/>
              <a:gd name="T7" fmla="*/ 20 h 238"/>
              <a:gd name="T8" fmla="*/ 90 w 174"/>
              <a:gd name="T9" fmla="*/ 20 h 238"/>
              <a:gd name="T10" fmla="*/ 68 w 174"/>
              <a:gd name="T11" fmla="*/ 26 h 238"/>
              <a:gd name="T12" fmla="*/ 62 w 174"/>
              <a:gd name="T13" fmla="*/ 28 h 238"/>
              <a:gd name="T14" fmla="*/ 54 w 174"/>
              <a:gd name="T15" fmla="*/ 27 h 238"/>
              <a:gd name="T16" fmla="*/ 50 w 174"/>
              <a:gd name="T17" fmla="*/ 23 h 238"/>
              <a:gd name="T18" fmla="*/ 36 w 174"/>
              <a:gd name="T19" fmla="*/ 10 h 238"/>
              <a:gd name="T20" fmla="*/ 29 w 174"/>
              <a:gd name="T21" fmla="*/ 19 h 238"/>
              <a:gd name="T22" fmla="*/ 34 w 174"/>
              <a:gd name="T23" fmla="*/ 36 h 238"/>
              <a:gd name="T24" fmla="*/ 39 w 174"/>
              <a:gd name="T25" fmla="*/ 38 h 238"/>
              <a:gd name="T26" fmla="*/ 38 w 174"/>
              <a:gd name="T27" fmla="*/ 42 h 238"/>
              <a:gd name="T28" fmla="*/ 42 w 174"/>
              <a:gd name="T29" fmla="*/ 48 h 238"/>
              <a:gd name="T30" fmla="*/ 47 w 174"/>
              <a:gd name="T31" fmla="*/ 50 h 238"/>
              <a:gd name="T32" fmla="*/ 51 w 174"/>
              <a:gd name="T33" fmla="*/ 53 h 238"/>
              <a:gd name="T34" fmla="*/ 101 w 174"/>
              <a:gd name="T35" fmla="*/ 68 h 238"/>
              <a:gd name="T36" fmla="*/ 124 w 174"/>
              <a:gd name="T37" fmla="*/ 68 h 238"/>
              <a:gd name="T38" fmla="*/ 70 w 174"/>
              <a:gd name="T39" fmla="*/ 121 h 238"/>
              <a:gd name="T40" fmla="*/ 48 w 174"/>
              <a:gd name="T41" fmla="*/ 120 h 238"/>
              <a:gd name="T42" fmla="*/ 38 w 174"/>
              <a:gd name="T43" fmla="*/ 126 h 238"/>
              <a:gd name="T44" fmla="*/ 37 w 174"/>
              <a:gd name="T45" fmla="*/ 129 h 238"/>
              <a:gd name="T46" fmla="*/ 28 w 174"/>
              <a:gd name="T47" fmla="*/ 133 h 238"/>
              <a:gd name="T48" fmla="*/ 25 w 174"/>
              <a:gd name="T49" fmla="*/ 134 h 238"/>
              <a:gd name="T50" fmla="*/ 18 w 174"/>
              <a:gd name="T51" fmla="*/ 137 h 238"/>
              <a:gd name="T52" fmla="*/ 17 w 174"/>
              <a:gd name="T53" fmla="*/ 140 h 238"/>
              <a:gd name="T54" fmla="*/ 16 w 174"/>
              <a:gd name="T55" fmla="*/ 140 h 238"/>
              <a:gd name="T56" fmla="*/ 16 w 174"/>
              <a:gd name="T57" fmla="*/ 140 h 238"/>
              <a:gd name="T58" fmla="*/ 1 w 174"/>
              <a:gd name="T59" fmla="*/ 155 h 238"/>
              <a:gd name="T60" fmla="*/ 0 w 174"/>
              <a:gd name="T61" fmla="*/ 223 h 238"/>
              <a:gd name="T62" fmla="*/ 13 w 174"/>
              <a:gd name="T63" fmla="*/ 235 h 238"/>
              <a:gd name="T64" fmla="*/ 10 w 174"/>
              <a:gd name="T65" fmla="*/ 238 h 238"/>
              <a:gd name="T66" fmla="*/ 10 w 174"/>
              <a:gd name="T67" fmla="*/ 238 h 238"/>
              <a:gd name="T68" fmla="*/ 51 w 174"/>
              <a:gd name="T69" fmla="*/ 194 h 238"/>
              <a:gd name="T70" fmla="*/ 79 w 174"/>
              <a:gd name="T71" fmla="*/ 173 h 238"/>
              <a:gd name="T72" fmla="*/ 83 w 174"/>
              <a:gd name="T73" fmla="*/ 171 h 238"/>
              <a:gd name="T74" fmla="*/ 143 w 174"/>
              <a:gd name="T75" fmla="*/ 95 h 238"/>
              <a:gd name="T76" fmla="*/ 160 w 174"/>
              <a:gd name="T77" fmla="*/ 62 h 238"/>
              <a:gd name="T78" fmla="*/ 171 w 174"/>
              <a:gd name="T79" fmla="*/ 39 h 238"/>
              <a:gd name="T80" fmla="*/ 174 w 174"/>
              <a:gd name="T81" fmla="*/ 6 h 238"/>
              <a:gd name="T82" fmla="*/ 166 w 174"/>
              <a:gd name="T8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238">
                <a:moveTo>
                  <a:pt x="166" y="1"/>
                </a:moveTo>
                <a:cubicBezTo>
                  <a:pt x="165" y="2"/>
                  <a:pt x="164" y="2"/>
                  <a:pt x="164" y="2"/>
                </a:cubicBezTo>
                <a:cubicBezTo>
                  <a:pt x="156" y="9"/>
                  <a:pt x="146" y="10"/>
                  <a:pt x="137" y="12"/>
                </a:cubicBezTo>
                <a:cubicBezTo>
                  <a:pt x="123" y="14"/>
                  <a:pt x="109" y="15"/>
                  <a:pt x="96" y="20"/>
                </a:cubicBezTo>
                <a:cubicBezTo>
                  <a:pt x="94" y="21"/>
                  <a:pt x="92" y="21"/>
                  <a:pt x="90" y="20"/>
                </a:cubicBezTo>
                <a:cubicBezTo>
                  <a:pt x="82" y="20"/>
                  <a:pt x="75" y="22"/>
                  <a:pt x="68" y="26"/>
                </a:cubicBezTo>
                <a:cubicBezTo>
                  <a:pt x="66" y="27"/>
                  <a:pt x="64" y="28"/>
                  <a:pt x="62" y="28"/>
                </a:cubicBezTo>
                <a:cubicBezTo>
                  <a:pt x="60" y="29"/>
                  <a:pt x="57" y="28"/>
                  <a:pt x="54" y="27"/>
                </a:cubicBezTo>
                <a:cubicBezTo>
                  <a:pt x="53" y="26"/>
                  <a:pt x="51" y="24"/>
                  <a:pt x="50" y="23"/>
                </a:cubicBezTo>
                <a:cubicBezTo>
                  <a:pt x="45" y="19"/>
                  <a:pt x="41" y="14"/>
                  <a:pt x="36" y="10"/>
                </a:cubicBezTo>
                <a:cubicBezTo>
                  <a:pt x="29" y="19"/>
                  <a:pt x="29" y="19"/>
                  <a:pt x="29" y="19"/>
                </a:cubicBezTo>
                <a:cubicBezTo>
                  <a:pt x="34" y="36"/>
                  <a:pt x="34" y="36"/>
                  <a:pt x="34" y="36"/>
                </a:cubicBezTo>
                <a:cubicBezTo>
                  <a:pt x="39" y="38"/>
                  <a:pt x="39" y="38"/>
                  <a:pt x="39" y="38"/>
                </a:cubicBezTo>
                <a:cubicBezTo>
                  <a:pt x="38" y="42"/>
                  <a:pt x="38" y="42"/>
                  <a:pt x="38" y="42"/>
                </a:cubicBezTo>
                <a:cubicBezTo>
                  <a:pt x="42" y="48"/>
                  <a:pt x="42" y="48"/>
                  <a:pt x="42" y="48"/>
                </a:cubicBezTo>
                <a:cubicBezTo>
                  <a:pt x="47" y="50"/>
                  <a:pt x="47" y="50"/>
                  <a:pt x="47" y="50"/>
                </a:cubicBezTo>
                <a:cubicBezTo>
                  <a:pt x="51" y="53"/>
                  <a:pt x="51" y="53"/>
                  <a:pt x="51" y="53"/>
                </a:cubicBezTo>
                <a:cubicBezTo>
                  <a:pt x="101" y="68"/>
                  <a:pt x="101" y="68"/>
                  <a:pt x="101" y="68"/>
                </a:cubicBezTo>
                <a:cubicBezTo>
                  <a:pt x="124" y="68"/>
                  <a:pt x="124" y="68"/>
                  <a:pt x="124" y="68"/>
                </a:cubicBezTo>
                <a:cubicBezTo>
                  <a:pt x="70" y="121"/>
                  <a:pt x="70" y="121"/>
                  <a:pt x="70" y="121"/>
                </a:cubicBezTo>
                <a:cubicBezTo>
                  <a:pt x="48" y="120"/>
                  <a:pt x="48" y="120"/>
                  <a:pt x="48" y="120"/>
                </a:cubicBezTo>
                <a:cubicBezTo>
                  <a:pt x="38" y="126"/>
                  <a:pt x="38" y="126"/>
                  <a:pt x="38" y="126"/>
                </a:cubicBezTo>
                <a:cubicBezTo>
                  <a:pt x="37" y="129"/>
                  <a:pt x="37" y="129"/>
                  <a:pt x="37" y="129"/>
                </a:cubicBezTo>
                <a:cubicBezTo>
                  <a:pt x="28" y="133"/>
                  <a:pt x="28" y="133"/>
                  <a:pt x="28" y="133"/>
                </a:cubicBezTo>
                <a:cubicBezTo>
                  <a:pt x="25" y="134"/>
                  <a:pt x="25" y="134"/>
                  <a:pt x="25" y="134"/>
                </a:cubicBezTo>
                <a:cubicBezTo>
                  <a:pt x="18" y="137"/>
                  <a:pt x="18" y="137"/>
                  <a:pt x="18" y="137"/>
                </a:cubicBezTo>
                <a:cubicBezTo>
                  <a:pt x="17" y="140"/>
                  <a:pt x="17" y="140"/>
                  <a:pt x="17" y="140"/>
                </a:cubicBezTo>
                <a:cubicBezTo>
                  <a:pt x="16" y="140"/>
                  <a:pt x="16" y="140"/>
                  <a:pt x="16" y="140"/>
                </a:cubicBezTo>
                <a:cubicBezTo>
                  <a:pt x="16" y="140"/>
                  <a:pt x="16" y="140"/>
                  <a:pt x="16" y="140"/>
                </a:cubicBezTo>
                <a:cubicBezTo>
                  <a:pt x="1" y="155"/>
                  <a:pt x="1" y="155"/>
                  <a:pt x="1" y="155"/>
                </a:cubicBezTo>
                <a:cubicBezTo>
                  <a:pt x="0" y="223"/>
                  <a:pt x="0" y="223"/>
                  <a:pt x="0" y="223"/>
                </a:cubicBezTo>
                <a:cubicBezTo>
                  <a:pt x="13" y="235"/>
                  <a:pt x="13" y="235"/>
                  <a:pt x="13" y="235"/>
                </a:cubicBezTo>
                <a:cubicBezTo>
                  <a:pt x="12" y="236"/>
                  <a:pt x="11" y="237"/>
                  <a:pt x="10" y="238"/>
                </a:cubicBezTo>
                <a:cubicBezTo>
                  <a:pt x="10" y="238"/>
                  <a:pt x="10" y="238"/>
                  <a:pt x="10" y="238"/>
                </a:cubicBezTo>
                <a:cubicBezTo>
                  <a:pt x="22" y="222"/>
                  <a:pt x="37" y="208"/>
                  <a:pt x="51" y="194"/>
                </a:cubicBezTo>
                <a:cubicBezTo>
                  <a:pt x="60" y="186"/>
                  <a:pt x="68" y="177"/>
                  <a:pt x="79" y="173"/>
                </a:cubicBezTo>
                <a:cubicBezTo>
                  <a:pt x="81" y="173"/>
                  <a:pt x="82" y="172"/>
                  <a:pt x="83" y="171"/>
                </a:cubicBezTo>
                <a:cubicBezTo>
                  <a:pt x="109" y="150"/>
                  <a:pt x="130" y="126"/>
                  <a:pt x="143" y="95"/>
                </a:cubicBezTo>
                <a:cubicBezTo>
                  <a:pt x="148" y="83"/>
                  <a:pt x="152" y="72"/>
                  <a:pt x="160" y="62"/>
                </a:cubicBezTo>
                <a:cubicBezTo>
                  <a:pt x="165" y="55"/>
                  <a:pt x="168" y="47"/>
                  <a:pt x="171" y="39"/>
                </a:cubicBezTo>
                <a:cubicBezTo>
                  <a:pt x="174" y="28"/>
                  <a:pt x="173" y="17"/>
                  <a:pt x="174" y="6"/>
                </a:cubicBezTo>
                <a:cubicBezTo>
                  <a:pt x="174" y="4"/>
                  <a:pt x="168" y="0"/>
                  <a:pt x="166"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257">
            <a:extLst>
              <a:ext uri="{FF2B5EF4-FFF2-40B4-BE49-F238E27FC236}">
                <a16:creationId xmlns:a16="http://schemas.microsoft.com/office/drawing/2014/main" id="{B4063E59-7754-847B-FC5A-97B362F099CF}"/>
              </a:ext>
            </a:extLst>
          </p:cNvPr>
          <p:cNvSpPr>
            <a:spLocks/>
          </p:cNvSpPr>
          <p:nvPr/>
        </p:nvSpPr>
        <p:spPr bwMode="auto">
          <a:xfrm>
            <a:off x="22980277" y="8791577"/>
            <a:ext cx="84138" cy="98426"/>
          </a:xfrm>
          <a:custGeom>
            <a:avLst/>
            <a:gdLst>
              <a:gd name="T0" fmla="*/ 9 w 27"/>
              <a:gd name="T1" fmla="*/ 31 h 31"/>
              <a:gd name="T2" fmla="*/ 13 w 27"/>
              <a:gd name="T3" fmla="*/ 28 h 31"/>
              <a:gd name="T4" fmla="*/ 16 w 27"/>
              <a:gd name="T5" fmla="*/ 28 h 31"/>
              <a:gd name="T6" fmla="*/ 20 w 27"/>
              <a:gd name="T7" fmla="*/ 30 h 31"/>
              <a:gd name="T8" fmla="*/ 25 w 27"/>
              <a:gd name="T9" fmla="*/ 22 h 31"/>
              <a:gd name="T10" fmla="*/ 24 w 27"/>
              <a:gd name="T11" fmla="*/ 20 h 31"/>
              <a:gd name="T12" fmla="*/ 24 w 27"/>
              <a:gd name="T13" fmla="*/ 15 h 31"/>
              <a:gd name="T14" fmla="*/ 22 w 27"/>
              <a:gd name="T15" fmla="*/ 1 h 31"/>
              <a:gd name="T16" fmla="*/ 21 w 27"/>
              <a:gd name="T17" fmla="*/ 0 h 31"/>
              <a:gd name="T18" fmla="*/ 19 w 27"/>
              <a:gd name="T19" fmla="*/ 3 h 31"/>
              <a:gd name="T20" fmla="*/ 15 w 27"/>
              <a:gd name="T21" fmla="*/ 4 h 31"/>
              <a:gd name="T22" fmla="*/ 14 w 27"/>
              <a:gd name="T23" fmla="*/ 6 h 31"/>
              <a:gd name="T24" fmla="*/ 7 w 27"/>
              <a:gd name="T25" fmla="*/ 7 h 31"/>
              <a:gd name="T26" fmla="*/ 5 w 27"/>
              <a:gd name="T27" fmla="*/ 12 h 31"/>
              <a:gd name="T28" fmla="*/ 4 w 27"/>
              <a:gd name="T29" fmla="*/ 15 h 31"/>
              <a:gd name="T30" fmla="*/ 5 w 27"/>
              <a:gd name="T31" fmla="*/ 18 h 31"/>
              <a:gd name="T32" fmla="*/ 4 w 27"/>
              <a:gd name="T33" fmla="*/ 21 h 31"/>
              <a:gd name="T34" fmla="*/ 3 w 27"/>
              <a:gd name="T35" fmla="*/ 26 h 31"/>
              <a:gd name="T36" fmla="*/ 0 w 27"/>
              <a:gd name="T37" fmla="*/ 29 h 31"/>
              <a:gd name="T38" fmla="*/ 2 w 27"/>
              <a:gd name="T39" fmla="*/ 31 h 31"/>
              <a:gd name="T40" fmla="*/ 9 w 27"/>
              <a:gd name="T4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9" y="31"/>
                </a:moveTo>
                <a:cubicBezTo>
                  <a:pt x="13" y="28"/>
                  <a:pt x="13" y="28"/>
                  <a:pt x="13" y="28"/>
                </a:cubicBezTo>
                <a:cubicBezTo>
                  <a:pt x="16" y="28"/>
                  <a:pt x="16" y="28"/>
                  <a:pt x="16" y="28"/>
                </a:cubicBezTo>
                <a:cubicBezTo>
                  <a:pt x="20" y="30"/>
                  <a:pt x="20" y="30"/>
                  <a:pt x="20" y="30"/>
                </a:cubicBezTo>
                <a:cubicBezTo>
                  <a:pt x="25" y="22"/>
                  <a:pt x="25" y="22"/>
                  <a:pt x="25" y="22"/>
                </a:cubicBezTo>
                <a:cubicBezTo>
                  <a:pt x="25" y="21"/>
                  <a:pt x="24" y="21"/>
                  <a:pt x="24" y="20"/>
                </a:cubicBezTo>
                <a:cubicBezTo>
                  <a:pt x="22" y="19"/>
                  <a:pt x="23" y="17"/>
                  <a:pt x="24" y="15"/>
                </a:cubicBezTo>
                <a:cubicBezTo>
                  <a:pt x="27" y="7"/>
                  <a:pt x="27" y="5"/>
                  <a:pt x="22" y="1"/>
                </a:cubicBezTo>
                <a:cubicBezTo>
                  <a:pt x="21" y="0"/>
                  <a:pt x="21" y="0"/>
                  <a:pt x="21" y="0"/>
                </a:cubicBezTo>
                <a:cubicBezTo>
                  <a:pt x="19" y="3"/>
                  <a:pt x="19" y="3"/>
                  <a:pt x="19" y="3"/>
                </a:cubicBezTo>
                <a:cubicBezTo>
                  <a:pt x="15" y="4"/>
                  <a:pt x="15" y="4"/>
                  <a:pt x="15" y="4"/>
                </a:cubicBezTo>
                <a:cubicBezTo>
                  <a:pt x="14" y="6"/>
                  <a:pt x="14" y="6"/>
                  <a:pt x="14" y="6"/>
                </a:cubicBezTo>
                <a:cubicBezTo>
                  <a:pt x="7" y="7"/>
                  <a:pt x="7" y="7"/>
                  <a:pt x="7" y="7"/>
                </a:cubicBezTo>
                <a:cubicBezTo>
                  <a:pt x="5" y="12"/>
                  <a:pt x="5" y="12"/>
                  <a:pt x="5" y="12"/>
                </a:cubicBezTo>
                <a:cubicBezTo>
                  <a:pt x="4" y="15"/>
                  <a:pt x="4" y="15"/>
                  <a:pt x="4" y="15"/>
                </a:cubicBezTo>
                <a:cubicBezTo>
                  <a:pt x="5" y="18"/>
                  <a:pt x="5" y="18"/>
                  <a:pt x="5" y="18"/>
                </a:cubicBezTo>
                <a:cubicBezTo>
                  <a:pt x="4" y="21"/>
                  <a:pt x="4" y="21"/>
                  <a:pt x="4" y="21"/>
                </a:cubicBezTo>
                <a:cubicBezTo>
                  <a:pt x="3" y="26"/>
                  <a:pt x="3" y="26"/>
                  <a:pt x="3" y="26"/>
                </a:cubicBezTo>
                <a:cubicBezTo>
                  <a:pt x="0" y="29"/>
                  <a:pt x="0" y="29"/>
                  <a:pt x="0" y="29"/>
                </a:cubicBezTo>
                <a:cubicBezTo>
                  <a:pt x="2" y="31"/>
                  <a:pt x="2" y="31"/>
                  <a:pt x="2" y="31"/>
                </a:cubicBezTo>
                <a:lnTo>
                  <a:pt x="9" y="3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258">
            <a:extLst>
              <a:ext uri="{FF2B5EF4-FFF2-40B4-BE49-F238E27FC236}">
                <a16:creationId xmlns:a16="http://schemas.microsoft.com/office/drawing/2014/main" id="{8D853F5D-73B7-22A0-7B35-0B86AA014651}"/>
              </a:ext>
            </a:extLst>
          </p:cNvPr>
          <p:cNvSpPr>
            <a:spLocks/>
          </p:cNvSpPr>
          <p:nvPr/>
        </p:nvSpPr>
        <p:spPr bwMode="auto">
          <a:xfrm>
            <a:off x="22685000" y="8489951"/>
            <a:ext cx="360364" cy="323850"/>
          </a:xfrm>
          <a:custGeom>
            <a:avLst/>
            <a:gdLst>
              <a:gd name="T0" fmla="*/ 95 w 115"/>
              <a:gd name="T1" fmla="*/ 93 h 103"/>
              <a:gd name="T2" fmla="*/ 96 w 115"/>
              <a:gd name="T3" fmla="*/ 96 h 103"/>
              <a:gd name="T4" fmla="*/ 99 w 115"/>
              <a:gd name="T5" fmla="*/ 97 h 103"/>
              <a:gd name="T6" fmla="*/ 104 w 115"/>
              <a:gd name="T7" fmla="*/ 103 h 103"/>
              <a:gd name="T8" fmla="*/ 108 w 115"/>
              <a:gd name="T9" fmla="*/ 102 h 103"/>
              <a:gd name="T10" fmla="*/ 109 w 115"/>
              <a:gd name="T11" fmla="*/ 100 h 103"/>
              <a:gd name="T12" fmla="*/ 113 w 115"/>
              <a:gd name="T13" fmla="*/ 99 h 103"/>
              <a:gd name="T14" fmla="*/ 115 w 115"/>
              <a:gd name="T15" fmla="*/ 96 h 103"/>
              <a:gd name="T16" fmla="*/ 106 w 115"/>
              <a:gd name="T17" fmla="*/ 86 h 103"/>
              <a:gd name="T18" fmla="*/ 84 w 115"/>
              <a:gd name="T19" fmla="*/ 64 h 103"/>
              <a:gd name="T20" fmla="*/ 69 w 115"/>
              <a:gd name="T21" fmla="*/ 53 h 103"/>
              <a:gd name="T22" fmla="*/ 48 w 115"/>
              <a:gd name="T23" fmla="*/ 30 h 103"/>
              <a:gd name="T24" fmla="*/ 42 w 115"/>
              <a:gd name="T25" fmla="*/ 12 h 103"/>
              <a:gd name="T26" fmla="*/ 35 w 115"/>
              <a:gd name="T27" fmla="*/ 0 h 103"/>
              <a:gd name="T28" fmla="*/ 31 w 115"/>
              <a:gd name="T29" fmla="*/ 5 h 103"/>
              <a:gd name="T30" fmla="*/ 26 w 115"/>
              <a:gd name="T31" fmla="*/ 6 h 103"/>
              <a:gd name="T32" fmla="*/ 23 w 115"/>
              <a:gd name="T33" fmla="*/ 8 h 103"/>
              <a:gd name="T34" fmla="*/ 20 w 115"/>
              <a:gd name="T35" fmla="*/ 10 h 103"/>
              <a:gd name="T36" fmla="*/ 15 w 115"/>
              <a:gd name="T37" fmla="*/ 12 h 103"/>
              <a:gd name="T38" fmla="*/ 16 w 115"/>
              <a:gd name="T39" fmla="*/ 14 h 103"/>
              <a:gd name="T40" fmla="*/ 16 w 115"/>
              <a:gd name="T41" fmla="*/ 16 h 103"/>
              <a:gd name="T42" fmla="*/ 12 w 115"/>
              <a:gd name="T43" fmla="*/ 16 h 103"/>
              <a:gd name="T44" fmla="*/ 10 w 115"/>
              <a:gd name="T45" fmla="*/ 17 h 103"/>
              <a:gd name="T46" fmla="*/ 10 w 115"/>
              <a:gd name="T47" fmla="*/ 20 h 103"/>
              <a:gd name="T48" fmla="*/ 8 w 115"/>
              <a:gd name="T49" fmla="*/ 24 h 103"/>
              <a:gd name="T50" fmla="*/ 10 w 115"/>
              <a:gd name="T51" fmla="*/ 27 h 103"/>
              <a:gd name="T52" fmla="*/ 8 w 115"/>
              <a:gd name="T53" fmla="*/ 31 h 103"/>
              <a:gd name="T54" fmla="*/ 6 w 115"/>
              <a:gd name="T55" fmla="*/ 37 h 103"/>
              <a:gd name="T56" fmla="*/ 6 w 115"/>
              <a:gd name="T57" fmla="*/ 42 h 103"/>
              <a:gd name="T58" fmla="*/ 3 w 115"/>
              <a:gd name="T59" fmla="*/ 47 h 103"/>
              <a:gd name="T60" fmla="*/ 3 w 115"/>
              <a:gd name="T61" fmla="*/ 49 h 103"/>
              <a:gd name="T62" fmla="*/ 0 w 115"/>
              <a:gd name="T63" fmla="*/ 52 h 103"/>
              <a:gd name="T64" fmla="*/ 1 w 115"/>
              <a:gd name="T65" fmla="*/ 57 h 103"/>
              <a:gd name="T66" fmla="*/ 4 w 115"/>
              <a:gd name="T67" fmla="*/ 67 h 103"/>
              <a:gd name="T68" fmla="*/ 10 w 115"/>
              <a:gd name="T69" fmla="*/ 68 h 103"/>
              <a:gd name="T70" fmla="*/ 11 w 115"/>
              <a:gd name="T71" fmla="*/ 66 h 103"/>
              <a:gd name="T72" fmla="*/ 14 w 115"/>
              <a:gd name="T73" fmla="*/ 66 h 103"/>
              <a:gd name="T74" fmla="*/ 19 w 115"/>
              <a:gd name="T75" fmla="*/ 57 h 103"/>
              <a:gd name="T76" fmla="*/ 21 w 115"/>
              <a:gd name="T77" fmla="*/ 59 h 103"/>
              <a:gd name="T78" fmla="*/ 29 w 115"/>
              <a:gd name="T79" fmla="*/ 62 h 103"/>
              <a:gd name="T80" fmla="*/ 32 w 115"/>
              <a:gd name="T81" fmla="*/ 62 h 103"/>
              <a:gd name="T82" fmla="*/ 35 w 115"/>
              <a:gd name="T83" fmla="*/ 59 h 103"/>
              <a:gd name="T84" fmla="*/ 38 w 115"/>
              <a:gd name="T85" fmla="*/ 59 h 103"/>
              <a:gd name="T86" fmla="*/ 40 w 115"/>
              <a:gd name="T87" fmla="*/ 61 h 103"/>
              <a:gd name="T88" fmla="*/ 42 w 115"/>
              <a:gd name="T89" fmla="*/ 59 h 103"/>
              <a:gd name="T90" fmla="*/ 45 w 115"/>
              <a:gd name="T91" fmla="*/ 59 h 103"/>
              <a:gd name="T92" fmla="*/ 50 w 115"/>
              <a:gd name="T93" fmla="*/ 64 h 103"/>
              <a:gd name="T94" fmla="*/ 53 w 115"/>
              <a:gd name="T95" fmla="*/ 62 h 103"/>
              <a:gd name="T96" fmla="*/ 57 w 115"/>
              <a:gd name="T97" fmla="*/ 63 h 103"/>
              <a:gd name="T98" fmla="*/ 60 w 115"/>
              <a:gd name="T99" fmla="*/ 66 h 103"/>
              <a:gd name="T100" fmla="*/ 63 w 115"/>
              <a:gd name="T101" fmla="*/ 67 h 103"/>
              <a:gd name="T102" fmla="*/ 68 w 115"/>
              <a:gd name="T103" fmla="*/ 71 h 103"/>
              <a:gd name="T104" fmla="*/ 70 w 115"/>
              <a:gd name="T105" fmla="*/ 74 h 103"/>
              <a:gd name="T106" fmla="*/ 75 w 115"/>
              <a:gd name="T107" fmla="*/ 75 h 103"/>
              <a:gd name="T108" fmla="*/ 75 w 115"/>
              <a:gd name="T109" fmla="*/ 76 h 103"/>
              <a:gd name="T110" fmla="*/ 79 w 115"/>
              <a:gd name="T111" fmla="*/ 76 h 103"/>
              <a:gd name="T112" fmla="*/ 84 w 115"/>
              <a:gd name="T113" fmla="*/ 80 h 103"/>
              <a:gd name="T114" fmla="*/ 89 w 115"/>
              <a:gd name="T115" fmla="*/ 86 h 103"/>
              <a:gd name="T116" fmla="*/ 92 w 115"/>
              <a:gd name="T117" fmla="*/ 86 h 103"/>
              <a:gd name="T118" fmla="*/ 95 w 115"/>
              <a:gd name="T119" fmla="*/ 91 h 103"/>
              <a:gd name="T120" fmla="*/ 95 w 115"/>
              <a:gd name="T121"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103">
                <a:moveTo>
                  <a:pt x="95" y="93"/>
                </a:moveTo>
                <a:cubicBezTo>
                  <a:pt x="96" y="96"/>
                  <a:pt x="96" y="96"/>
                  <a:pt x="96" y="96"/>
                </a:cubicBezTo>
                <a:cubicBezTo>
                  <a:pt x="99" y="97"/>
                  <a:pt x="99" y="97"/>
                  <a:pt x="99" y="97"/>
                </a:cubicBezTo>
                <a:cubicBezTo>
                  <a:pt x="104" y="103"/>
                  <a:pt x="104" y="103"/>
                  <a:pt x="104" y="103"/>
                </a:cubicBezTo>
                <a:cubicBezTo>
                  <a:pt x="108" y="102"/>
                  <a:pt x="108" y="102"/>
                  <a:pt x="108" y="102"/>
                </a:cubicBezTo>
                <a:cubicBezTo>
                  <a:pt x="109" y="100"/>
                  <a:pt x="109" y="100"/>
                  <a:pt x="109" y="100"/>
                </a:cubicBezTo>
                <a:cubicBezTo>
                  <a:pt x="113" y="99"/>
                  <a:pt x="113" y="99"/>
                  <a:pt x="113" y="99"/>
                </a:cubicBezTo>
                <a:cubicBezTo>
                  <a:pt x="115" y="96"/>
                  <a:pt x="115" y="96"/>
                  <a:pt x="115" y="96"/>
                </a:cubicBezTo>
                <a:cubicBezTo>
                  <a:pt x="111" y="93"/>
                  <a:pt x="108" y="90"/>
                  <a:pt x="106" y="86"/>
                </a:cubicBezTo>
                <a:cubicBezTo>
                  <a:pt x="100" y="78"/>
                  <a:pt x="91" y="71"/>
                  <a:pt x="84" y="64"/>
                </a:cubicBezTo>
                <a:cubicBezTo>
                  <a:pt x="80" y="59"/>
                  <a:pt x="74" y="56"/>
                  <a:pt x="69" y="53"/>
                </a:cubicBezTo>
                <a:cubicBezTo>
                  <a:pt x="59" y="49"/>
                  <a:pt x="50" y="42"/>
                  <a:pt x="48" y="30"/>
                </a:cubicBezTo>
                <a:cubicBezTo>
                  <a:pt x="46" y="24"/>
                  <a:pt x="44" y="18"/>
                  <a:pt x="42" y="12"/>
                </a:cubicBezTo>
                <a:cubicBezTo>
                  <a:pt x="41" y="7"/>
                  <a:pt x="38" y="3"/>
                  <a:pt x="35" y="0"/>
                </a:cubicBezTo>
                <a:cubicBezTo>
                  <a:pt x="31" y="5"/>
                  <a:pt x="31" y="5"/>
                  <a:pt x="31" y="5"/>
                </a:cubicBezTo>
                <a:cubicBezTo>
                  <a:pt x="26" y="6"/>
                  <a:pt x="26" y="6"/>
                  <a:pt x="26" y="6"/>
                </a:cubicBezTo>
                <a:cubicBezTo>
                  <a:pt x="23" y="8"/>
                  <a:pt x="23" y="8"/>
                  <a:pt x="23" y="8"/>
                </a:cubicBezTo>
                <a:cubicBezTo>
                  <a:pt x="20" y="10"/>
                  <a:pt x="20" y="10"/>
                  <a:pt x="20" y="10"/>
                </a:cubicBezTo>
                <a:cubicBezTo>
                  <a:pt x="15" y="12"/>
                  <a:pt x="15" y="12"/>
                  <a:pt x="15" y="12"/>
                </a:cubicBezTo>
                <a:cubicBezTo>
                  <a:pt x="16" y="14"/>
                  <a:pt x="16" y="14"/>
                  <a:pt x="16" y="14"/>
                </a:cubicBezTo>
                <a:cubicBezTo>
                  <a:pt x="16" y="16"/>
                  <a:pt x="16" y="16"/>
                  <a:pt x="16" y="16"/>
                </a:cubicBezTo>
                <a:cubicBezTo>
                  <a:pt x="12" y="16"/>
                  <a:pt x="12" y="16"/>
                  <a:pt x="12" y="16"/>
                </a:cubicBezTo>
                <a:cubicBezTo>
                  <a:pt x="10" y="17"/>
                  <a:pt x="10" y="17"/>
                  <a:pt x="10" y="17"/>
                </a:cubicBezTo>
                <a:cubicBezTo>
                  <a:pt x="10" y="20"/>
                  <a:pt x="10" y="20"/>
                  <a:pt x="10" y="20"/>
                </a:cubicBezTo>
                <a:cubicBezTo>
                  <a:pt x="8" y="24"/>
                  <a:pt x="8" y="24"/>
                  <a:pt x="8" y="24"/>
                </a:cubicBezTo>
                <a:cubicBezTo>
                  <a:pt x="10" y="27"/>
                  <a:pt x="10" y="27"/>
                  <a:pt x="10" y="27"/>
                </a:cubicBezTo>
                <a:cubicBezTo>
                  <a:pt x="8" y="31"/>
                  <a:pt x="8" y="31"/>
                  <a:pt x="8" y="31"/>
                </a:cubicBezTo>
                <a:cubicBezTo>
                  <a:pt x="6" y="37"/>
                  <a:pt x="6" y="37"/>
                  <a:pt x="6" y="37"/>
                </a:cubicBezTo>
                <a:cubicBezTo>
                  <a:pt x="6" y="42"/>
                  <a:pt x="6" y="42"/>
                  <a:pt x="6" y="42"/>
                </a:cubicBezTo>
                <a:cubicBezTo>
                  <a:pt x="3" y="47"/>
                  <a:pt x="3" y="47"/>
                  <a:pt x="3" y="47"/>
                </a:cubicBezTo>
                <a:cubicBezTo>
                  <a:pt x="3" y="49"/>
                  <a:pt x="3" y="49"/>
                  <a:pt x="3" y="49"/>
                </a:cubicBezTo>
                <a:cubicBezTo>
                  <a:pt x="0" y="52"/>
                  <a:pt x="0" y="52"/>
                  <a:pt x="0" y="52"/>
                </a:cubicBezTo>
                <a:cubicBezTo>
                  <a:pt x="1" y="57"/>
                  <a:pt x="1" y="57"/>
                  <a:pt x="1" y="57"/>
                </a:cubicBezTo>
                <a:cubicBezTo>
                  <a:pt x="4" y="67"/>
                  <a:pt x="4" y="67"/>
                  <a:pt x="4" y="67"/>
                </a:cubicBezTo>
                <a:cubicBezTo>
                  <a:pt x="10" y="68"/>
                  <a:pt x="10" y="68"/>
                  <a:pt x="10" y="68"/>
                </a:cubicBezTo>
                <a:cubicBezTo>
                  <a:pt x="11" y="66"/>
                  <a:pt x="11" y="66"/>
                  <a:pt x="11" y="66"/>
                </a:cubicBezTo>
                <a:cubicBezTo>
                  <a:pt x="14" y="66"/>
                  <a:pt x="14" y="66"/>
                  <a:pt x="14" y="66"/>
                </a:cubicBezTo>
                <a:cubicBezTo>
                  <a:pt x="19" y="57"/>
                  <a:pt x="19" y="57"/>
                  <a:pt x="19" y="57"/>
                </a:cubicBezTo>
                <a:cubicBezTo>
                  <a:pt x="21" y="59"/>
                  <a:pt x="21" y="59"/>
                  <a:pt x="21" y="59"/>
                </a:cubicBezTo>
                <a:cubicBezTo>
                  <a:pt x="29" y="62"/>
                  <a:pt x="29" y="62"/>
                  <a:pt x="29" y="62"/>
                </a:cubicBezTo>
                <a:cubicBezTo>
                  <a:pt x="32" y="62"/>
                  <a:pt x="32" y="62"/>
                  <a:pt x="32" y="62"/>
                </a:cubicBezTo>
                <a:cubicBezTo>
                  <a:pt x="35" y="59"/>
                  <a:pt x="35" y="59"/>
                  <a:pt x="35" y="59"/>
                </a:cubicBezTo>
                <a:cubicBezTo>
                  <a:pt x="38" y="59"/>
                  <a:pt x="38" y="59"/>
                  <a:pt x="38" y="59"/>
                </a:cubicBezTo>
                <a:cubicBezTo>
                  <a:pt x="40" y="61"/>
                  <a:pt x="40" y="61"/>
                  <a:pt x="40" y="61"/>
                </a:cubicBezTo>
                <a:cubicBezTo>
                  <a:pt x="42" y="59"/>
                  <a:pt x="42" y="59"/>
                  <a:pt x="42" y="59"/>
                </a:cubicBezTo>
                <a:cubicBezTo>
                  <a:pt x="45" y="59"/>
                  <a:pt x="45" y="59"/>
                  <a:pt x="45" y="59"/>
                </a:cubicBezTo>
                <a:cubicBezTo>
                  <a:pt x="50" y="64"/>
                  <a:pt x="50" y="64"/>
                  <a:pt x="50" y="64"/>
                </a:cubicBezTo>
                <a:cubicBezTo>
                  <a:pt x="53" y="62"/>
                  <a:pt x="53" y="62"/>
                  <a:pt x="53" y="62"/>
                </a:cubicBezTo>
                <a:cubicBezTo>
                  <a:pt x="57" y="63"/>
                  <a:pt x="57" y="63"/>
                  <a:pt x="57" y="63"/>
                </a:cubicBezTo>
                <a:cubicBezTo>
                  <a:pt x="60" y="66"/>
                  <a:pt x="60" y="66"/>
                  <a:pt x="60" y="66"/>
                </a:cubicBezTo>
                <a:cubicBezTo>
                  <a:pt x="63" y="67"/>
                  <a:pt x="63" y="67"/>
                  <a:pt x="63" y="67"/>
                </a:cubicBezTo>
                <a:cubicBezTo>
                  <a:pt x="68" y="71"/>
                  <a:pt x="68" y="71"/>
                  <a:pt x="68" y="71"/>
                </a:cubicBezTo>
                <a:cubicBezTo>
                  <a:pt x="70" y="74"/>
                  <a:pt x="70" y="74"/>
                  <a:pt x="70" y="74"/>
                </a:cubicBezTo>
                <a:cubicBezTo>
                  <a:pt x="75" y="75"/>
                  <a:pt x="75" y="75"/>
                  <a:pt x="75" y="75"/>
                </a:cubicBezTo>
                <a:cubicBezTo>
                  <a:pt x="75" y="76"/>
                  <a:pt x="75" y="76"/>
                  <a:pt x="75" y="76"/>
                </a:cubicBezTo>
                <a:cubicBezTo>
                  <a:pt x="79" y="76"/>
                  <a:pt x="79" y="76"/>
                  <a:pt x="79" y="76"/>
                </a:cubicBezTo>
                <a:cubicBezTo>
                  <a:pt x="84" y="80"/>
                  <a:pt x="84" y="80"/>
                  <a:pt x="84" y="80"/>
                </a:cubicBezTo>
                <a:cubicBezTo>
                  <a:pt x="89" y="86"/>
                  <a:pt x="89" y="86"/>
                  <a:pt x="89" y="86"/>
                </a:cubicBezTo>
                <a:cubicBezTo>
                  <a:pt x="92" y="86"/>
                  <a:pt x="92" y="86"/>
                  <a:pt x="92" y="86"/>
                </a:cubicBezTo>
                <a:cubicBezTo>
                  <a:pt x="95" y="91"/>
                  <a:pt x="95" y="91"/>
                  <a:pt x="95" y="91"/>
                </a:cubicBezTo>
                <a:lnTo>
                  <a:pt x="95" y="9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259">
            <a:extLst>
              <a:ext uri="{FF2B5EF4-FFF2-40B4-BE49-F238E27FC236}">
                <a16:creationId xmlns:a16="http://schemas.microsoft.com/office/drawing/2014/main" id="{DBD75597-2851-B465-0D9B-5556306376AB}"/>
              </a:ext>
            </a:extLst>
          </p:cNvPr>
          <p:cNvSpPr>
            <a:spLocks/>
          </p:cNvSpPr>
          <p:nvPr/>
        </p:nvSpPr>
        <p:spPr bwMode="auto">
          <a:xfrm>
            <a:off x="22511963" y="8669338"/>
            <a:ext cx="822326" cy="622300"/>
          </a:xfrm>
          <a:custGeom>
            <a:avLst/>
            <a:gdLst>
              <a:gd name="T0" fmla="*/ 48 w 518"/>
              <a:gd name="T1" fmla="*/ 281 h 392"/>
              <a:gd name="T2" fmla="*/ 70 w 518"/>
              <a:gd name="T3" fmla="*/ 301 h 392"/>
              <a:gd name="T4" fmla="*/ 76 w 518"/>
              <a:gd name="T5" fmla="*/ 328 h 392"/>
              <a:gd name="T6" fmla="*/ 83 w 518"/>
              <a:gd name="T7" fmla="*/ 328 h 392"/>
              <a:gd name="T8" fmla="*/ 95 w 518"/>
              <a:gd name="T9" fmla="*/ 350 h 392"/>
              <a:gd name="T10" fmla="*/ 107 w 518"/>
              <a:gd name="T11" fmla="*/ 358 h 392"/>
              <a:gd name="T12" fmla="*/ 121 w 518"/>
              <a:gd name="T13" fmla="*/ 358 h 392"/>
              <a:gd name="T14" fmla="*/ 143 w 518"/>
              <a:gd name="T15" fmla="*/ 358 h 392"/>
              <a:gd name="T16" fmla="*/ 174 w 518"/>
              <a:gd name="T17" fmla="*/ 386 h 392"/>
              <a:gd name="T18" fmla="*/ 196 w 518"/>
              <a:gd name="T19" fmla="*/ 390 h 392"/>
              <a:gd name="T20" fmla="*/ 216 w 518"/>
              <a:gd name="T21" fmla="*/ 392 h 392"/>
              <a:gd name="T22" fmla="*/ 238 w 518"/>
              <a:gd name="T23" fmla="*/ 374 h 392"/>
              <a:gd name="T24" fmla="*/ 265 w 518"/>
              <a:gd name="T25" fmla="*/ 366 h 392"/>
              <a:gd name="T26" fmla="*/ 281 w 518"/>
              <a:gd name="T27" fmla="*/ 378 h 392"/>
              <a:gd name="T28" fmla="*/ 305 w 518"/>
              <a:gd name="T29" fmla="*/ 378 h 392"/>
              <a:gd name="T30" fmla="*/ 309 w 518"/>
              <a:gd name="T31" fmla="*/ 372 h 392"/>
              <a:gd name="T32" fmla="*/ 329 w 518"/>
              <a:gd name="T33" fmla="*/ 364 h 392"/>
              <a:gd name="T34" fmla="*/ 348 w 518"/>
              <a:gd name="T35" fmla="*/ 350 h 392"/>
              <a:gd name="T36" fmla="*/ 412 w 518"/>
              <a:gd name="T37" fmla="*/ 340 h 392"/>
              <a:gd name="T38" fmla="*/ 473 w 518"/>
              <a:gd name="T39" fmla="*/ 235 h 392"/>
              <a:gd name="T40" fmla="*/ 366 w 518"/>
              <a:gd name="T41" fmla="*/ 200 h 392"/>
              <a:gd name="T42" fmla="*/ 348 w 518"/>
              <a:gd name="T43" fmla="*/ 184 h 392"/>
              <a:gd name="T44" fmla="*/ 340 w 518"/>
              <a:gd name="T45" fmla="*/ 172 h 392"/>
              <a:gd name="T46" fmla="*/ 335 w 518"/>
              <a:gd name="T47" fmla="*/ 137 h 392"/>
              <a:gd name="T48" fmla="*/ 321 w 518"/>
              <a:gd name="T49" fmla="*/ 133 h 392"/>
              <a:gd name="T50" fmla="*/ 299 w 518"/>
              <a:gd name="T51" fmla="*/ 139 h 392"/>
              <a:gd name="T52" fmla="*/ 301 w 518"/>
              <a:gd name="T53" fmla="*/ 129 h 392"/>
              <a:gd name="T54" fmla="*/ 305 w 518"/>
              <a:gd name="T55" fmla="*/ 113 h 392"/>
              <a:gd name="T56" fmla="*/ 305 w 518"/>
              <a:gd name="T57" fmla="*/ 101 h 392"/>
              <a:gd name="T58" fmla="*/ 323 w 518"/>
              <a:gd name="T59" fmla="*/ 89 h 392"/>
              <a:gd name="T60" fmla="*/ 305 w 518"/>
              <a:gd name="T61" fmla="*/ 79 h 392"/>
              <a:gd name="T62" fmla="*/ 297 w 518"/>
              <a:gd name="T63" fmla="*/ 71 h 392"/>
              <a:gd name="T64" fmla="*/ 291 w 518"/>
              <a:gd name="T65" fmla="*/ 57 h 392"/>
              <a:gd name="T66" fmla="*/ 275 w 518"/>
              <a:gd name="T67" fmla="*/ 46 h 392"/>
              <a:gd name="T68" fmla="*/ 257 w 518"/>
              <a:gd name="T69" fmla="*/ 38 h 392"/>
              <a:gd name="T70" fmla="*/ 248 w 518"/>
              <a:gd name="T71" fmla="*/ 34 h 392"/>
              <a:gd name="T72" fmla="*/ 234 w 518"/>
              <a:gd name="T73" fmla="*/ 20 h 392"/>
              <a:gd name="T74" fmla="*/ 222 w 518"/>
              <a:gd name="T75" fmla="*/ 12 h 392"/>
              <a:gd name="T76" fmla="*/ 208 w 518"/>
              <a:gd name="T77" fmla="*/ 14 h 392"/>
              <a:gd name="T78" fmla="*/ 192 w 518"/>
              <a:gd name="T79" fmla="*/ 4 h 392"/>
              <a:gd name="T80" fmla="*/ 184 w 518"/>
              <a:gd name="T81" fmla="*/ 4 h 392"/>
              <a:gd name="T82" fmla="*/ 172 w 518"/>
              <a:gd name="T83" fmla="*/ 10 h 392"/>
              <a:gd name="T84" fmla="*/ 151 w 518"/>
              <a:gd name="T85" fmla="*/ 4 h 392"/>
              <a:gd name="T86" fmla="*/ 137 w 518"/>
              <a:gd name="T87" fmla="*/ 18 h 392"/>
              <a:gd name="T88" fmla="*/ 129 w 518"/>
              <a:gd name="T89" fmla="*/ 22 h 392"/>
              <a:gd name="T90" fmla="*/ 115 w 518"/>
              <a:gd name="T91" fmla="*/ 20 h 392"/>
              <a:gd name="T92" fmla="*/ 111 w 518"/>
              <a:gd name="T93" fmla="*/ 44 h 392"/>
              <a:gd name="T94" fmla="*/ 91 w 518"/>
              <a:gd name="T95" fmla="*/ 71 h 392"/>
              <a:gd name="T96" fmla="*/ 80 w 518"/>
              <a:gd name="T97" fmla="*/ 99 h 392"/>
              <a:gd name="T98" fmla="*/ 60 w 518"/>
              <a:gd name="T99" fmla="*/ 139 h 392"/>
              <a:gd name="T100" fmla="*/ 44 w 518"/>
              <a:gd name="T101" fmla="*/ 152 h 392"/>
              <a:gd name="T102" fmla="*/ 46 w 518"/>
              <a:gd name="T103" fmla="*/ 170 h 392"/>
              <a:gd name="T104" fmla="*/ 38 w 518"/>
              <a:gd name="T105" fmla="*/ 206 h 392"/>
              <a:gd name="T106" fmla="*/ 22 w 518"/>
              <a:gd name="T107" fmla="*/ 222 h 392"/>
              <a:gd name="T108" fmla="*/ 10 w 518"/>
              <a:gd name="T109" fmla="*/ 224 h 392"/>
              <a:gd name="T110" fmla="*/ 0 w 518"/>
              <a:gd name="T111" fmla="*/ 237 h 392"/>
              <a:gd name="T112" fmla="*/ 20 w 518"/>
              <a:gd name="T113" fmla="*/ 245 h 392"/>
              <a:gd name="T114" fmla="*/ 40 w 518"/>
              <a:gd name="T115" fmla="*/ 27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8" h="392">
                <a:moveTo>
                  <a:pt x="40" y="273"/>
                </a:moveTo>
                <a:lnTo>
                  <a:pt x="48" y="281"/>
                </a:lnTo>
                <a:lnTo>
                  <a:pt x="54" y="281"/>
                </a:lnTo>
                <a:lnTo>
                  <a:pt x="70" y="301"/>
                </a:lnTo>
                <a:lnTo>
                  <a:pt x="70" y="311"/>
                </a:lnTo>
                <a:lnTo>
                  <a:pt x="76" y="328"/>
                </a:lnTo>
                <a:lnTo>
                  <a:pt x="80" y="324"/>
                </a:lnTo>
                <a:lnTo>
                  <a:pt x="83" y="328"/>
                </a:lnTo>
                <a:lnTo>
                  <a:pt x="93" y="330"/>
                </a:lnTo>
                <a:lnTo>
                  <a:pt x="95" y="350"/>
                </a:lnTo>
                <a:lnTo>
                  <a:pt x="101" y="358"/>
                </a:lnTo>
                <a:lnTo>
                  <a:pt x="107" y="358"/>
                </a:lnTo>
                <a:lnTo>
                  <a:pt x="113" y="356"/>
                </a:lnTo>
                <a:lnTo>
                  <a:pt x="121" y="358"/>
                </a:lnTo>
                <a:lnTo>
                  <a:pt x="135" y="356"/>
                </a:lnTo>
                <a:lnTo>
                  <a:pt x="143" y="358"/>
                </a:lnTo>
                <a:lnTo>
                  <a:pt x="163" y="376"/>
                </a:lnTo>
                <a:lnTo>
                  <a:pt x="174" y="386"/>
                </a:lnTo>
                <a:lnTo>
                  <a:pt x="190" y="388"/>
                </a:lnTo>
                <a:lnTo>
                  <a:pt x="196" y="390"/>
                </a:lnTo>
                <a:lnTo>
                  <a:pt x="208" y="388"/>
                </a:lnTo>
                <a:lnTo>
                  <a:pt x="216" y="392"/>
                </a:lnTo>
                <a:lnTo>
                  <a:pt x="226" y="392"/>
                </a:lnTo>
                <a:lnTo>
                  <a:pt x="238" y="374"/>
                </a:lnTo>
                <a:lnTo>
                  <a:pt x="248" y="370"/>
                </a:lnTo>
                <a:lnTo>
                  <a:pt x="265" y="366"/>
                </a:lnTo>
                <a:lnTo>
                  <a:pt x="277" y="372"/>
                </a:lnTo>
                <a:lnTo>
                  <a:pt x="281" y="378"/>
                </a:lnTo>
                <a:lnTo>
                  <a:pt x="291" y="378"/>
                </a:lnTo>
                <a:lnTo>
                  <a:pt x="305" y="378"/>
                </a:lnTo>
                <a:lnTo>
                  <a:pt x="307" y="378"/>
                </a:lnTo>
                <a:lnTo>
                  <a:pt x="309" y="372"/>
                </a:lnTo>
                <a:lnTo>
                  <a:pt x="323" y="366"/>
                </a:lnTo>
                <a:lnTo>
                  <a:pt x="329" y="364"/>
                </a:lnTo>
                <a:lnTo>
                  <a:pt x="346" y="356"/>
                </a:lnTo>
                <a:lnTo>
                  <a:pt x="348" y="350"/>
                </a:lnTo>
                <a:lnTo>
                  <a:pt x="368" y="338"/>
                </a:lnTo>
                <a:lnTo>
                  <a:pt x="412" y="340"/>
                </a:lnTo>
                <a:lnTo>
                  <a:pt x="518" y="235"/>
                </a:lnTo>
                <a:lnTo>
                  <a:pt x="473" y="235"/>
                </a:lnTo>
                <a:lnTo>
                  <a:pt x="374" y="206"/>
                </a:lnTo>
                <a:lnTo>
                  <a:pt x="366" y="200"/>
                </a:lnTo>
                <a:lnTo>
                  <a:pt x="356" y="196"/>
                </a:lnTo>
                <a:lnTo>
                  <a:pt x="348" y="184"/>
                </a:lnTo>
                <a:lnTo>
                  <a:pt x="350" y="176"/>
                </a:lnTo>
                <a:lnTo>
                  <a:pt x="340" y="172"/>
                </a:lnTo>
                <a:lnTo>
                  <a:pt x="331" y="139"/>
                </a:lnTo>
                <a:lnTo>
                  <a:pt x="335" y="137"/>
                </a:lnTo>
                <a:lnTo>
                  <a:pt x="327" y="133"/>
                </a:lnTo>
                <a:lnTo>
                  <a:pt x="321" y="133"/>
                </a:lnTo>
                <a:lnTo>
                  <a:pt x="313" y="139"/>
                </a:lnTo>
                <a:lnTo>
                  <a:pt x="299" y="139"/>
                </a:lnTo>
                <a:lnTo>
                  <a:pt x="295" y="135"/>
                </a:lnTo>
                <a:lnTo>
                  <a:pt x="301" y="129"/>
                </a:lnTo>
                <a:lnTo>
                  <a:pt x="303" y="119"/>
                </a:lnTo>
                <a:lnTo>
                  <a:pt x="305" y="113"/>
                </a:lnTo>
                <a:lnTo>
                  <a:pt x="303" y="107"/>
                </a:lnTo>
                <a:lnTo>
                  <a:pt x="305" y="101"/>
                </a:lnTo>
                <a:lnTo>
                  <a:pt x="309" y="91"/>
                </a:lnTo>
                <a:lnTo>
                  <a:pt x="323" y="89"/>
                </a:lnTo>
                <a:lnTo>
                  <a:pt x="315" y="91"/>
                </a:lnTo>
                <a:lnTo>
                  <a:pt x="305" y="79"/>
                </a:lnTo>
                <a:lnTo>
                  <a:pt x="299" y="77"/>
                </a:lnTo>
                <a:lnTo>
                  <a:pt x="297" y="71"/>
                </a:lnTo>
                <a:lnTo>
                  <a:pt x="297" y="67"/>
                </a:lnTo>
                <a:lnTo>
                  <a:pt x="291" y="57"/>
                </a:lnTo>
                <a:lnTo>
                  <a:pt x="285" y="57"/>
                </a:lnTo>
                <a:lnTo>
                  <a:pt x="275" y="46"/>
                </a:lnTo>
                <a:lnTo>
                  <a:pt x="265" y="38"/>
                </a:lnTo>
                <a:lnTo>
                  <a:pt x="257" y="38"/>
                </a:lnTo>
                <a:lnTo>
                  <a:pt x="257" y="36"/>
                </a:lnTo>
                <a:lnTo>
                  <a:pt x="248" y="34"/>
                </a:lnTo>
                <a:lnTo>
                  <a:pt x="244" y="28"/>
                </a:lnTo>
                <a:lnTo>
                  <a:pt x="234" y="20"/>
                </a:lnTo>
                <a:lnTo>
                  <a:pt x="228" y="18"/>
                </a:lnTo>
                <a:lnTo>
                  <a:pt x="222" y="12"/>
                </a:lnTo>
                <a:lnTo>
                  <a:pt x="214" y="10"/>
                </a:lnTo>
                <a:lnTo>
                  <a:pt x="208" y="14"/>
                </a:lnTo>
                <a:lnTo>
                  <a:pt x="198" y="4"/>
                </a:lnTo>
                <a:lnTo>
                  <a:pt x="192" y="4"/>
                </a:lnTo>
                <a:lnTo>
                  <a:pt x="188" y="8"/>
                </a:lnTo>
                <a:lnTo>
                  <a:pt x="184" y="4"/>
                </a:lnTo>
                <a:lnTo>
                  <a:pt x="178" y="4"/>
                </a:lnTo>
                <a:lnTo>
                  <a:pt x="172" y="10"/>
                </a:lnTo>
                <a:lnTo>
                  <a:pt x="166" y="10"/>
                </a:lnTo>
                <a:lnTo>
                  <a:pt x="151" y="4"/>
                </a:lnTo>
                <a:lnTo>
                  <a:pt x="147" y="0"/>
                </a:lnTo>
                <a:lnTo>
                  <a:pt x="137" y="18"/>
                </a:lnTo>
                <a:lnTo>
                  <a:pt x="131" y="18"/>
                </a:lnTo>
                <a:lnTo>
                  <a:pt x="129" y="22"/>
                </a:lnTo>
                <a:lnTo>
                  <a:pt x="117" y="20"/>
                </a:lnTo>
                <a:lnTo>
                  <a:pt x="115" y="20"/>
                </a:lnTo>
                <a:lnTo>
                  <a:pt x="113" y="30"/>
                </a:lnTo>
                <a:lnTo>
                  <a:pt x="111" y="44"/>
                </a:lnTo>
                <a:lnTo>
                  <a:pt x="99" y="69"/>
                </a:lnTo>
                <a:lnTo>
                  <a:pt x="91" y="71"/>
                </a:lnTo>
                <a:lnTo>
                  <a:pt x="85" y="85"/>
                </a:lnTo>
                <a:lnTo>
                  <a:pt x="80" y="99"/>
                </a:lnTo>
                <a:lnTo>
                  <a:pt x="72" y="103"/>
                </a:lnTo>
                <a:lnTo>
                  <a:pt x="60" y="139"/>
                </a:lnTo>
                <a:lnTo>
                  <a:pt x="54" y="141"/>
                </a:lnTo>
                <a:lnTo>
                  <a:pt x="44" y="152"/>
                </a:lnTo>
                <a:lnTo>
                  <a:pt x="44" y="160"/>
                </a:lnTo>
                <a:lnTo>
                  <a:pt x="46" y="170"/>
                </a:lnTo>
                <a:lnTo>
                  <a:pt x="38" y="184"/>
                </a:lnTo>
                <a:lnTo>
                  <a:pt x="38" y="206"/>
                </a:lnTo>
                <a:lnTo>
                  <a:pt x="30" y="224"/>
                </a:lnTo>
                <a:lnTo>
                  <a:pt x="22" y="222"/>
                </a:lnTo>
                <a:lnTo>
                  <a:pt x="14" y="224"/>
                </a:lnTo>
                <a:lnTo>
                  <a:pt x="10" y="224"/>
                </a:lnTo>
                <a:lnTo>
                  <a:pt x="6" y="229"/>
                </a:lnTo>
                <a:lnTo>
                  <a:pt x="0" y="237"/>
                </a:lnTo>
                <a:lnTo>
                  <a:pt x="6" y="243"/>
                </a:lnTo>
                <a:lnTo>
                  <a:pt x="20" y="245"/>
                </a:lnTo>
                <a:lnTo>
                  <a:pt x="30" y="257"/>
                </a:lnTo>
                <a:lnTo>
                  <a:pt x="40" y="27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260">
            <a:extLst>
              <a:ext uri="{FF2B5EF4-FFF2-40B4-BE49-F238E27FC236}">
                <a16:creationId xmlns:a16="http://schemas.microsoft.com/office/drawing/2014/main" id="{A3033B13-9E1D-9CFC-59EC-911B3F84A90B}"/>
              </a:ext>
            </a:extLst>
          </p:cNvPr>
          <p:cNvSpPr>
            <a:spLocks noEditPoints="1"/>
          </p:cNvSpPr>
          <p:nvPr/>
        </p:nvSpPr>
        <p:spPr bwMode="auto">
          <a:xfrm>
            <a:off x="22318289" y="9253538"/>
            <a:ext cx="314326" cy="307976"/>
          </a:xfrm>
          <a:custGeom>
            <a:avLst/>
            <a:gdLst>
              <a:gd name="T0" fmla="*/ 42 w 100"/>
              <a:gd name="T1" fmla="*/ 85 h 98"/>
              <a:gd name="T2" fmla="*/ 43 w 100"/>
              <a:gd name="T3" fmla="*/ 79 h 98"/>
              <a:gd name="T4" fmla="*/ 47 w 100"/>
              <a:gd name="T5" fmla="*/ 75 h 98"/>
              <a:gd name="T6" fmla="*/ 67 w 100"/>
              <a:gd name="T7" fmla="*/ 71 h 98"/>
              <a:gd name="T8" fmla="*/ 75 w 100"/>
              <a:gd name="T9" fmla="*/ 73 h 98"/>
              <a:gd name="T10" fmla="*/ 75 w 100"/>
              <a:gd name="T11" fmla="*/ 73 h 98"/>
              <a:gd name="T12" fmla="*/ 78 w 100"/>
              <a:gd name="T13" fmla="*/ 69 h 98"/>
              <a:gd name="T14" fmla="*/ 85 w 100"/>
              <a:gd name="T15" fmla="*/ 59 h 98"/>
              <a:gd name="T16" fmla="*/ 89 w 100"/>
              <a:gd name="T17" fmla="*/ 53 h 98"/>
              <a:gd name="T18" fmla="*/ 95 w 100"/>
              <a:gd name="T19" fmla="*/ 50 h 98"/>
              <a:gd name="T20" fmla="*/ 97 w 100"/>
              <a:gd name="T21" fmla="*/ 45 h 98"/>
              <a:gd name="T22" fmla="*/ 100 w 100"/>
              <a:gd name="T23" fmla="*/ 38 h 98"/>
              <a:gd name="T24" fmla="*/ 94 w 100"/>
              <a:gd name="T25" fmla="*/ 27 h 98"/>
              <a:gd name="T26" fmla="*/ 88 w 100"/>
              <a:gd name="T27" fmla="*/ 18 h 98"/>
              <a:gd name="T28" fmla="*/ 84 w 100"/>
              <a:gd name="T29" fmla="*/ 8 h 98"/>
              <a:gd name="T30" fmla="*/ 81 w 100"/>
              <a:gd name="T31" fmla="*/ 0 h 98"/>
              <a:gd name="T32" fmla="*/ 78 w 100"/>
              <a:gd name="T33" fmla="*/ 2 h 98"/>
              <a:gd name="T34" fmla="*/ 73 w 100"/>
              <a:gd name="T35" fmla="*/ 7 h 98"/>
              <a:gd name="T36" fmla="*/ 65 w 100"/>
              <a:gd name="T37" fmla="*/ 6 h 98"/>
              <a:gd name="T38" fmla="*/ 57 w 100"/>
              <a:gd name="T39" fmla="*/ 8 h 98"/>
              <a:gd name="T40" fmla="*/ 49 w 100"/>
              <a:gd name="T41" fmla="*/ 8 h 98"/>
              <a:gd name="T42" fmla="*/ 48 w 100"/>
              <a:gd name="T43" fmla="*/ 12 h 98"/>
              <a:gd name="T44" fmla="*/ 42 w 100"/>
              <a:gd name="T45" fmla="*/ 12 h 98"/>
              <a:gd name="T46" fmla="*/ 41 w 100"/>
              <a:gd name="T47" fmla="*/ 9 h 98"/>
              <a:gd name="T48" fmla="*/ 36 w 100"/>
              <a:gd name="T49" fmla="*/ 9 h 98"/>
              <a:gd name="T50" fmla="*/ 29 w 100"/>
              <a:gd name="T51" fmla="*/ 7 h 98"/>
              <a:gd name="T52" fmla="*/ 26 w 100"/>
              <a:gd name="T53" fmla="*/ 9 h 98"/>
              <a:gd name="T54" fmla="*/ 26 w 100"/>
              <a:gd name="T55" fmla="*/ 13 h 98"/>
              <a:gd name="T56" fmla="*/ 24 w 100"/>
              <a:gd name="T57" fmla="*/ 18 h 98"/>
              <a:gd name="T58" fmla="*/ 24 w 100"/>
              <a:gd name="T59" fmla="*/ 30 h 98"/>
              <a:gd name="T60" fmla="*/ 26 w 100"/>
              <a:gd name="T61" fmla="*/ 37 h 98"/>
              <a:gd name="T62" fmla="*/ 18 w 100"/>
              <a:gd name="T63" fmla="*/ 52 h 98"/>
              <a:gd name="T64" fmla="*/ 12 w 100"/>
              <a:gd name="T65" fmla="*/ 58 h 98"/>
              <a:gd name="T66" fmla="*/ 5 w 100"/>
              <a:gd name="T67" fmla="*/ 74 h 98"/>
              <a:gd name="T68" fmla="*/ 1 w 100"/>
              <a:gd name="T69" fmla="*/ 87 h 98"/>
              <a:gd name="T70" fmla="*/ 0 w 100"/>
              <a:gd name="T71" fmla="*/ 98 h 98"/>
              <a:gd name="T72" fmla="*/ 0 w 100"/>
              <a:gd name="T73" fmla="*/ 98 h 98"/>
              <a:gd name="T74" fmla="*/ 4 w 100"/>
              <a:gd name="T75" fmla="*/ 97 h 98"/>
              <a:gd name="T76" fmla="*/ 7 w 100"/>
              <a:gd name="T77" fmla="*/ 95 h 98"/>
              <a:gd name="T78" fmla="*/ 10 w 100"/>
              <a:gd name="T79" fmla="*/ 98 h 98"/>
              <a:gd name="T80" fmla="*/ 13 w 100"/>
              <a:gd name="T81" fmla="*/ 97 h 98"/>
              <a:gd name="T82" fmla="*/ 14 w 100"/>
              <a:gd name="T83" fmla="*/ 94 h 98"/>
              <a:gd name="T84" fmla="*/ 17 w 100"/>
              <a:gd name="T85" fmla="*/ 94 h 98"/>
              <a:gd name="T86" fmla="*/ 19 w 100"/>
              <a:gd name="T87" fmla="*/ 93 h 98"/>
              <a:gd name="T88" fmla="*/ 22 w 100"/>
              <a:gd name="T89" fmla="*/ 92 h 98"/>
              <a:gd name="T90" fmla="*/ 40 w 100"/>
              <a:gd name="T91" fmla="*/ 92 h 98"/>
              <a:gd name="T92" fmla="*/ 42 w 100"/>
              <a:gd name="T93" fmla="*/ 92 h 98"/>
              <a:gd name="T94" fmla="*/ 42 w 100"/>
              <a:gd name="T95" fmla="*/ 85 h 98"/>
              <a:gd name="T96" fmla="*/ 25 w 100"/>
              <a:gd name="T97" fmla="*/ 44 h 98"/>
              <a:gd name="T98" fmla="*/ 25 w 100"/>
              <a:gd name="T99" fmla="*/ 45 h 98"/>
              <a:gd name="T100" fmla="*/ 25 w 100"/>
              <a:gd name="T101" fmla="*/ 43 h 98"/>
              <a:gd name="T102" fmla="*/ 26 w 100"/>
              <a:gd name="T103" fmla="*/ 43 h 98"/>
              <a:gd name="T104" fmla="*/ 25 w 100"/>
              <a:gd name="T105" fmla="*/ 44 h 98"/>
              <a:gd name="T106" fmla="*/ 62 w 100"/>
              <a:gd name="T107" fmla="*/ 51 h 98"/>
              <a:gd name="T108" fmla="*/ 62 w 100"/>
              <a:gd name="T109" fmla="*/ 50 h 98"/>
              <a:gd name="T110" fmla="*/ 64 w 100"/>
              <a:gd name="T111" fmla="*/ 50 h 98"/>
              <a:gd name="T112" fmla="*/ 62 w 100"/>
              <a:gd name="T113" fmla="*/ 5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98">
                <a:moveTo>
                  <a:pt x="42" y="85"/>
                </a:moveTo>
                <a:cubicBezTo>
                  <a:pt x="42" y="83"/>
                  <a:pt x="42" y="80"/>
                  <a:pt x="43" y="79"/>
                </a:cubicBezTo>
                <a:cubicBezTo>
                  <a:pt x="44" y="77"/>
                  <a:pt x="46" y="75"/>
                  <a:pt x="47" y="75"/>
                </a:cubicBezTo>
                <a:cubicBezTo>
                  <a:pt x="54" y="73"/>
                  <a:pt x="61" y="72"/>
                  <a:pt x="67" y="71"/>
                </a:cubicBezTo>
                <a:cubicBezTo>
                  <a:pt x="70" y="71"/>
                  <a:pt x="73" y="72"/>
                  <a:pt x="75" y="73"/>
                </a:cubicBezTo>
                <a:cubicBezTo>
                  <a:pt x="75" y="73"/>
                  <a:pt x="75" y="73"/>
                  <a:pt x="75" y="73"/>
                </a:cubicBezTo>
                <a:cubicBezTo>
                  <a:pt x="78" y="69"/>
                  <a:pt x="78" y="69"/>
                  <a:pt x="78" y="69"/>
                </a:cubicBezTo>
                <a:cubicBezTo>
                  <a:pt x="85" y="59"/>
                  <a:pt x="85" y="59"/>
                  <a:pt x="85" y="59"/>
                </a:cubicBezTo>
                <a:cubicBezTo>
                  <a:pt x="89" y="53"/>
                  <a:pt x="89" y="53"/>
                  <a:pt x="89" y="53"/>
                </a:cubicBezTo>
                <a:cubicBezTo>
                  <a:pt x="95" y="50"/>
                  <a:pt x="95" y="50"/>
                  <a:pt x="95" y="50"/>
                </a:cubicBezTo>
                <a:cubicBezTo>
                  <a:pt x="97" y="45"/>
                  <a:pt x="97" y="45"/>
                  <a:pt x="97" y="45"/>
                </a:cubicBezTo>
                <a:cubicBezTo>
                  <a:pt x="100" y="38"/>
                  <a:pt x="100" y="38"/>
                  <a:pt x="100" y="38"/>
                </a:cubicBezTo>
                <a:cubicBezTo>
                  <a:pt x="94" y="27"/>
                  <a:pt x="94" y="27"/>
                  <a:pt x="94" y="27"/>
                </a:cubicBezTo>
                <a:cubicBezTo>
                  <a:pt x="88" y="18"/>
                  <a:pt x="88" y="18"/>
                  <a:pt x="88" y="18"/>
                </a:cubicBezTo>
                <a:cubicBezTo>
                  <a:pt x="84" y="8"/>
                  <a:pt x="84" y="8"/>
                  <a:pt x="84" y="8"/>
                </a:cubicBezTo>
                <a:cubicBezTo>
                  <a:pt x="81" y="0"/>
                  <a:pt x="81" y="0"/>
                  <a:pt x="81" y="0"/>
                </a:cubicBezTo>
                <a:cubicBezTo>
                  <a:pt x="78" y="2"/>
                  <a:pt x="78" y="2"/>
                  <a:pt x="78" y="2"/>
                </a:cubicBezTo>
                <a:cubicBezTo>
                  <a:pt x="73" y="7"/>
                  <a:pt x="73" y="7"/>
                  <a:pt x="73" y="7"/>
                </a:cubicBezTo>
                <a:cubicBezTo>
                  <a:pt x="65" y="6"/>
                  <a:pt x="65" y="6"/>
                  <a:pt x="65" y="6"/>
                </a:cubicBezTo>
                <a:cubicBezTo>
                  <a:pt x="57" y="8"/>
                  <a:pt x="57" y="8"/>
                  <a:pt x="57" y="8"/>
                </a:cubicBezTo>
                <a:cubicBezTo>
                  <a:pt x="49" y="8"/>
                  <a:pt x="49" y="8"/>
                  <a:pt x="49" y="8"/>
                </a:cubicBezTo>
                <a:cubicBezTo>
                  <a:pt x="49" y="8"/>
                  <a:pt x="49" y="11"/>
                  <a:pt x="48" y="12"/>
                </a:cubicBezTo>
                <a:cubicBezTo>
                  <a:pt x="48" y="13"/>
                  <a:pt x="42" y="12"/>
                  <a:pt x="42" y="12"/>
                </a:cubicBezTo>
                <a:cubicBezTo>
                  <a:pt x="41" y="9"/>
                  <a:pt x="41" y="9"/>
                  <a:pt x="41" y="9"/>
                </a:cubicBezTo>
                <a:cubicBezTo>
                  <a:pt x="36" y="9"/>
                  <a:pt x="36" y="9"/>
                  <a:pt x="36" y="9"/>
                </a:cubicBezTo>
                <a:cubicBezTo>
                  <a:pt x="29" y="7"/>
                  <a:pt x="29" y="7"/>
                  <a:pt x="29" y="7"/>
                </a:cubicBezTo>
                <a:cubicBezTo>
                  <a:pt x="26" y="9"/>
                  <a:pt x="26" y="9"/>
                  <a:pt x="26" y="9"/>
                </a:cubicBezTo>
                <a:cubicBezTo>
                  <a:pt x="26" y="13"/>
                  <a:pt x="26" y="13"/>
                  <a:pt x="26" y="13"/>
                </a:cubicBezTo>
                <a:cubicBezTo>
                  <a:pt x="24" y="18"/>
                  <a:pt x="24" y="18"/>
                  <a:pt x="24" y="18"/>
                </a:cubicBezTo>
                <a:cubicBezTo>
                  <a:pt x="24" y="30"/>
                  <a:pt x="24" y="30"/>
                  <a:pt x="24" y="30"/>
                </a:cubicBezTo>
                <a:cubicBezTo>
                  <a:pt x="26" y="37"/>
                  <a:pt x="26" y="37"/>
                  <a:pt x="26" y="37"/>
                </a:cubicBezTo>
                <a:cubicBezTo>
                  <a:pt x="18" y="52"/>
                  <a:pt x="18" y="52"/>
                  <a:pt x="18" y="52"/>
                </a:cubicBezTo>
                <a:cubicBezTo>
                  <a:pt x="12" y="58"/>
                  <a:pt x="12" y="58"/>
                  <a:pt x="12" y="58"/>
                </a:cubicBezTo>
                <a:cubicBezTo>
                  <a:pt x="5" y="74"/>
                  <a:pt x="5" y="74"/>
                  <a:pt x="5" y="74"/>
                </a:cubicBezTo>
                <a:cubicBezTo>
                  <a:pt x="1" y="87"/>
                  <a:pt x="1" y="87"/>
                  <a:pt x="1" y="87"/>
                </a:cubicBezTo>
                <a:cubicBezTo>
                  <a:pt x="0" y="98"/>
                  <a:pt x="0" y="98"/>
                  <a:pt x="0" y="98"/>
                </a:cubicBezTo>
                <a:cubicBezTo>
                  <a:pt x="0" y="98"/>
                  <a:pt x="0" y="98"/>
                  <a:pt x="0" y="98"/>
                </a:cubicBezTo>
                <a:cubicBezTo>
                  <a:pt x="4" y="97"/>
                  <a:pt x="4" y="97"/>
                  <a:pt x="4" y="97"/>
                </a:cubicBezTo>
                <a:cubicBezTo>
                  <a:pt x="7" y="95"/>
                  <a:pt x="7" y="95"/>
                  <a:pt x="7" y="95"/>
                </a:cubicBezTo>
                <a:cubicBezTo>
                  <a:pt x="10" y="98"/>
                  <a:pt x="10" y="98"/>
                  <a:pt x="10" y="98"/>
                </a:cubicBezTo>
                <a:cubicBezTo>
                  <a:pt x="13" y="97"/>
                  <a:pt x="13" y="97"/>
                  <a:pt x="13" y="97"/>
                </a:cubicBezTo>
                <a:cubicBezTo>
                  <a:pt x="14" y="94"/>
                  <a:pt x="14" y="94"/>
                  <a:pt x="14" y="94"/>
                </a:cubicBezTo>
                <a:cubicBezTo>
                  <a:pt x="17" y="94"/>
                  <a:pt x="17" y="94"/>
                  <a:pt x="17" y="94"/>
                </a:cubicBezTo>
                <a:cubicBezTo>
                  <a:pt x="19" y="93"/>
                  <a:pt x="19" y="93"/>
                  <a:pt x="19" y="93"/>
                </a:cubicBezTo>
                <a:cubicBezTo>
                  <a:pt x="22" y="92"/>
                  <a:pt x="22" y="92"/>
                  <a:pt x="22" y="92"/>
                </a:cubicBezTo>
                <a:cubicBezTo>
                  <a:pt x="40" y="92"/>
                  <a:pt x="40" y="92"/>
                  <a:pt x="40" y="92"/>
                </a:cubicBezTo>
                <a:cubicBezTo>
                  <a:pt x="42" y="92"/>
                  <a:pt x="42" y="92"/>
                  <a:pt x="42" y="92"/>
                </a:cubicBezTo>
                <a:lnTo>
                  <a:pt x="42" y="85"/>
                </a:lnTo>
                <a:close/>
                <a:moveTo>
                  <a:pt x="25" y="44"/>
                </a:moveTo>
                <a:cubicBezTo>
                  <a:pt x="25" y="45"/>
                  <a:pt x="25" y="45"/>
                  <a:pt x="25" y="45"/>
                </a:cubicBezTo>
                <a:cubicBezTo>
                  <a:pt x="25" y="43"/>
                  <a:pt x="25" y="43"/>
                  <a:pt x="25" y="43"/>
                </a:cubicBezTo>
                <a:cubicBezTo>
                  <a:pt x="26" y="43"/>
                  <a:pt x="26" y="43"/>
                  <a:pt x="26" y="43"/>
                </a:cubicBezTo>
                <a:lnTo>
                  <a:pt x="25" y="44"/>
                </a:lnTo>
                <a:close/>
                <a:moveTo>
                  <a:pt x="62" y="51"/>
                </a:moveTo>
                <a:cubicBezTo>
                  <a:pt x="62" y="50"/>
                  <a:pt x="62" y="50"/>
                  <a:pt x="62" y="50"/>
                </a:cubicBezTo>
                <a:cubicBezTo>
                  <a:pt x="64" y="50"/>
                  <a:pt x="64" y="50"/>
                  <a:pt x="64" y="50"/>
                </a:cubicBezTo>
                <a:lnTo>
                  <a:pt x="62" y="5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261">
            <a:extLst>
              <a:ext uri="{FF2B5EF4-FFF2-40B4-BE49-F238E27FC236}">
                <a16:creationId xmlns:a16="http://schemas.microsoft.com/office/drawing/2014/main" id="{0997F36D-4460-A73F-E0F7-E9EE13116FEC}"/>
              </a:ext>
            </a:extLst>
          </p:cNvPr>
          <p:cNvSpPr>
            <a:spLocks/>
          </p:cNvSpPr>
          <p:nvPr/>
        </p:nvSpPr>
        <p:spPr bwMode="auto">
          <a:xfrm>
            <a:off x="21373727" y="9196388"/>
            <a:ext cx="1025526" cy="1020764"/>
          </a:xfrm>
          <a:custGeom>
            <a:avLst/>
            <a:gdLst>
              <a:gd name="T0" fmla="*/ 318 w 327"/>
              <a:gd name="T1" fmla="*/ 22 h 325"/>
              <a:gd name="T2" fmla="*/ 299 w 327"/>
              <a:gd name="T3" fmla="*/ 12 h 325"/>
              <a:gd name="T4" fmla="*/ 271 w 327"/>
              <a:gd name="T5" fmla="*/ 11 h 325"/>
              <a:gd name="T6" fmla="*/ 240 w 327"/>
              <a:gd name="T7" fmla="*/ 2 h 325"/>
              <a:gd name="T8" fmla="*/ 215 w 327"/>
              <a:gd name="T9" fmla="*/ 7 h 325"/>
              <a:gd name="T10" fmla="*/ 183 w 327"/>
              <a:gd name="T11" fmla="*/ 9 h 325"/>
              <a:gd name="T12" fmla="*/ 166 w 327"/>
              <a:gd name="T13" fmla="*/ 17 h 325"/>
              <a:gd name="T14" fmla="*/ 129 w 327"/>
              <a:gd name="T15" fmla="*/ 5 h 325"/>
              <a:gd name="T16" fmla="*/ 113 w 327"/>
              <a:gd name="T17" fmla="*/ 16 h 325"/>
              <a:gd name="T18" fmla="*/ 112 w 327"/>
              <a:gd name="T19" fmla="*/ 44 h 325"/>
              <a:gd name="T20" fmla="*/ 101 w 327"/>
              <a:gd name="T21" fmla="*/ 72 h 325"/>
              <a:gd name="T22" fmla="*/ 96 w 327"/>
              <a:gd name="T23" fmla="*/ 102 h 325"/>
              <a:gd name="T24" fmla="*/ 75 w 327"/>
              <a:gd name="T25" fmla="*/ 122 h 325"/>
              <a:gd name="T26" fmla="*/ 66 w 327"/>
              <a:gd name="T27" fmla="*/ 161 h 325"/>
              <a:gd name="T28" fmla="*/ 45 w 327"/>
              <a:gd name="T29" fmla="*/ 177 h 325"/>
              <a:gd name="T30" fmla="*/ 33 w 327"/>
              <a:gd name="T31" fmla="*/ 170 h 325"/>
              <a:gd name="T32" fmla="*/ 16 w 327"/>
              <a:gd name="T33" fmla="*/ 176 h 325"/>
              <a:gd name="T34" fmla="*/ 3 w 327"/>
              <a:gd name="T35" fmla="*/ 199 h 325"/>
              <a:gd name="T36" fmla="*/ 78 w 327"/>
              <a:gd name="T37" fmla="*/ 194 h 325"/>
              <a:gd name="T38" fmla="*/ 79 w 327"/>
              <a:gd name="T39" fmla="*/ 206 h 325"/>
              <a:gd name="T40" fmla="*/ 90 w 327"/>
              <a:gd name="T41" fmla="*/ 232 h 325"/>
              <a:gd name="T42" fmla="*/ 123 w 327"/>
              <a:gd name="T43" fmla="*/ 219 h 325"/>
              <a:gd name="T44" fmla="*/ 146 w 327"/>
              <a:gd name="T45" fmla="*/ 213 h 325"/>
              <a:gd name="T46" fmla="*/ 166 w 327"/>
              <a:gd name="T47" fmla="*/ 227 h 325"/>
              <a:gd name="T48" fmla="*/ 166 w 327"/>
              <a:gd name="T49" fmla="*/ 246 h 325"/>
              <a:gd name="T50" fmla="*/ 170 w 327"/>
              <a:gd name="T51" fmla="*/ 267 h 325"/>
              <a:gd name="T52" fmla="*/ 174 w 327"/>
              <a:gd name="T53" fmla="*/ 287 h 325"/>
              <a:gd name="T54" fmla="*/ 200 w 327"/>
              <a:gd name="T55" fmla="*/ 284 h 325"/>
              <a:gd name="T56" fmla="*/ 204 w 327"/>
              <a:gd name="T57" fmla="*/ 285 h 325"/>
              <a:gd name="T58" fmla="*/ 211 w 327"/>
              <a:gd name="T59" fmla="*/ 292 h 325"/>
              <a:gd name="T60" fmla="*/ 223 w 327"/>
              <a:gd name="T61" fmla="*/ 287 h 325"/>
              <a:gd name="T62" fmla="*/ 226 w 327"/>
              <a:gd name="T63" fmla="*/ 295 h 325"/>
              <a:gd name="T64" fmla="*/ 244 w 327"/>
              <a:gd name="T65" fmla="*/ 301 h 325"/>
              <a:gd name="T66" fmla="*/ 252 w 327"/>
              <a:gd name="T67" fmla="*/ 299 h 325"/>
              <a:gd name="T68" fmla="*/ 259 w 327"/>
              <a:gd name="T69" fmla="*/ 294 h 325"/>
              <a:gd name="T70" fmla="*/ 271 w 327"/>
              <a:gd name="T71" fmla="*/ 308 h 325"/>
              <a:gd name="T72" fmla="*/ 289 w 327"/>
              <a:gd name="T73" fmla="*/ 325 h 325"/>
              <a:gd name="T74" fmla="*/ 301 w 327"/>
              <a:gd name="T75" fmla="*/ 325 h 325"/>
              <a:gd name="T76" fmla="*/ 296 w 327"/>
              <a:gd name="T77" fmla="*/ 306 h 325"/>
              <a:gd name="T78" fmla="*/ 286 w 327"/>
              <a:gd name="T79" fmla="*/ 304 h 325"/>
              <a:gd name="T80" fmla="*/ 283 w 327"/>
              <a:gd name="T81" fmla="*/ 278 h 325"/>
              <a:gd name="T82" fmla="*/ 285 w 327"/>
              <a:gd name="T83" fmla="*/ 264 h 325"/>
              <a:gd name="T84" fmla="*/ 284 w 327"/>
              <a:gd name="T85" fmla="*/ 250 h 325"/>
              <a:gd name="T86" fmla="*/ 286 w 327"/>
              <a:gd name="T87" fmla="*/ 246 h 325"/>
              <a:gd name="T88" fmla="*/ 318 w 327"/>
              <a:gd name="T89" fmla="*/ 229 h 325"/>
              <a:gd name="T90" fmla="*/ 318 w 327"/>
              <a:gd name="T91" fmla="*/ 228 h 325"/>
              <a:gd name="T92" fmla="*/ 293 w 327"/>
              <a:gd name="T93" fmla="*/ 164 h 325"/>
              <a:gd name="T94" fmla="*/ 304 w 327"/>
              <a:gd name="T95" fmla="*/ 171 h 325"/>
              <a:gd name="T96" fmla="*/ 300 w 327"/>
              <a:gd name="T97" fmla="*/ 163 h 325"/>
              <a:gd name="T98" fmla="*/ 291 w 327"/>
              <a:gd name="T99" fmla="*/ 138 h 325"/>
              <a:gd name="T100" fmla="*/ 291 w 327"/>
              <a:gd name="T101" fmla="*/ 134 h 325"/>
              <a:gd name="T102" fmla="*/ 302 w 327"/>
              <a:gd name="T103" fmla="*/ 105 h 325"/>
              <a:gd name="T104" fmla="*/ 327 w 327"/>
              <a:gd name="T105" fmla="*/ 5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325">
                <a:moveTo>
                  <a:pt x="325" y="36"/>
                </a:moveTo>
                <a:cubicBezTo>
                  <a:pt x="327" y="31"/>
                  <a:pt x="327" y="31"/>
                  <a:pt x="327" y="31"/>
                </a:cubicBezTo>
                <a:cubicBezTo>
                  <a:pt x="320" y="30"/>
                  <a:pt x="320" y="30"/>
                  <a:pt x="320" y="30"/>
                </a:cubicBezTo>
                <a:cubicBezTo>
                  <a:pt x="318" y="22"/>
                  <a:pt x="318" y="22"/>
                  <a:pt x="318" y="22"/>
                </a:cubicBezTo>
                <a:cubicBezTo>
                  <a:pt x="312" y="18"/>
                  <a:pt x="312" y="18"/>
                  <a:pt x="312" y="18"/>
                </a:cubicBezTo>
                <a:cubicBezTo>
                  <a:pt x="307" y="11"/>
                  <a:pt x="307" y="11"/>
                  <a:pt x="307" y="11"/>
                </a:cubicBezTo>
                <a:cubicBezTo>
                  <a:pt x="303" y="10"/>
                  <a:pt x="303" y="10"/>
                  <a:pt x="303" y="10"/>
                </a:cubicBezTo>
                <a:cubicBezTo>
                  <a:pt x="299" y="12"/>
                  <a:pt x="299" y="12"/>
                  <a:pt x="299" y="12"/>
                </a:cubicBezTo>
                <a:cubicBezTo>
                  <a:pt x="294" y="15"/>
                  <a:pt x="294" y="15"/>
                  <a:pt x="294" y="15"/>
                </a:cubicBezTo>
                <a:cubicBezTo>
                  <a:pt x="288" y="13"/>
                  <a:pt x="288" y="13"/>
                  <a:pt x="288" y="13"/>
                </a:cubicBezTo>
                <a:cubicBezTo>
                  <a:pt x="281" y="16"/>
                  <a:pt x="281" y="16"/>
                  <a:pt x="281" y="16"/>
                </a:cubicBezTo>
                <a:cubicBezTo>
                  <a:pt x="271" y="11"/>
                  <a:pt x="271" y="11"/>
                  <a:pt x="271" y="11"/>
                </a:cubicBezTo>
                <a:cubicBezTo>
                  <a:pt x="267" y="6"/>
                  <a:pt x="267" y="6"/>
                  <a:pt x="267" y="6"/>
                </a:cubicBezTo>
                <a:cubicBezTo>
                  <a:pt x="261" y="3"/>
                  <a:pt x="261" y="3"/>
                  <a:pt x="261" y="3"/>
                </a:cubicBezTo>
                <a:cubicBezTo>
                  <a:pt x="252" y="4"/>
                  <a:pt x="252" y="4"/>
                  <a:pt x="252" y="4"/>
                </a:cubicBezTo>
                <a:cubicBezTo>
                  <a:pt x="240" y="2"/>
                  <a:pt x="240" y="2"/>
                  <a:pt x="240" y="2"/>
                </a:cubicBezTo>
                <a:cubicBezTo>
                  <a:pt x="233" y="0"/>
                  <a:pt x="233" y="0"/>
                  <a:pt x="233" y="0"/>
                </a:cubicBezTo>
                <a:cubicBezTo>
                  <a:pt x="230" y="1"/>
                  <a:pt x="230" y="1"/>
                  <a:pt x="230" y="1"/>
                </a:cubicBezTo>
                <a:cubicBezTo>
                  <a:pt x="226" y="5"/>
                  <a:pt x="226" y="5"/>
                  <a:pt x="226" y="5"/>
                </a:cubicBezTo>
                <a:cubicBezTo>
                  <a:pt x="215" y="7"/>
                  <a:pt x="215" y="7"/>
                  <a:pt x="215" y="7"/>
                </a:cubicBezTo>
                <a:cubicBezTo>
                  <a:pt x="215" y="7"/>
                  <a:pt x="213" y="4"/>
                  <a:pt x="212" y="4"/>
                </a:cubicBezTo>
                <a:cubicBezTo>
                  <a:pt x="210" y="4"/>
                  <a:pt x="200" y="9"/>
                  <a:pt x="200" y="9"/>
                </a:cubicBezTo>
                <a:cubicBezTo>
                  <a:pt x="189" y="11"/>
                  <a:pt x="189" y="11"/>
                  <a:pt x="189" y="11"/>
                </a:cubicBezTo>
                <a:cubicBezTo>
                  <a:pt x="183" y="9"/>
                  <a:pt x="183" y="9"/>
                  <a:pt x="183" y="9"/>
                </a:cubicBezTo>
                <a:cubicBezTo>
                  <a:pt x="178" y="15"/>
                  <a:pt x="178" y="15"/>
                  <a:pt x="178" y="15"/>
                </a:cubicBezTo>
                <a:cubicBezTo>
                  <a:pt x="179" y="18"/>
                  <a:pt x="179" y="18"/>
                  <a:pt x="179" y="18"/>
                </a:cubicBezTo>
                <a:cubicBezTo>
                  <a:pt x="173" y="19"/>
                  <a:pt x="173" y="19"/>
                  <a:pt x="173" y="19"/>
                </a:cubicBezTo>
                <a:cubicBezTo>
                  <a:pt x="166" y="17"/>
                  <a:pt x="166" y="17"/>
                  <a:pt x="166" y="17"/>
                </a:cubicBezTo>
                <a:cubicBezTo>
                  <a:pt x="153" y="16"/>
                  <a:pt x="153" y="16"/>
                  <a:pt x="153" y="16"/>
                </a:cubicBezTo>
                <a:cubicBezTo>
                  <a:pt x="144" y="14"/>
                  <a:pt x="144" y="14"/>
                  <a:pt x="144" y="14"/>
                </a:cubicBezTo>
                <a:cubicBezTo>
                  <a:pt x="135" y="7"/>
                  <a:pt x="135" y="7"/>
                  <a:pt x="135" y="7"/>
                </a:cubicBezTo>
                <a:cubicBezTo>
                  <a:pt x="129" y="5"/>
                  <a:pt x="129" y="5"/>
                  <a:pt x="129" y="5"/>
                </a:cubicBezTo>
                <a:cubicBezTo>
                  <a:pt x="122" y="6"/>
                  <a:pt x="122" y="6"/>
                  <a:pt x="122" y="6"/>
                </a:cubicBezTo>
                <a:cubicBezTo>
                  <a:pt x="119" y="10"/>
                  <a:pt x="119" y="10"/>
                  <a:pt x="119" y="10"/>
                </a:cubicBezTo>
                <a:cubicBezTo>
                  <a:pt x="117" y="15"/>
                  <a:pt x="117" y="15"/>
                  <a:pt x="117" y="15"/>
                </a:cubicBezTo>
                <a:cubicBezTo>
                  <a:pt x="113" y="16"/>
                  <a:pt x="113" y="16"/>
                  <a:pt x="113" y="16"/>
                </a:cubicBezTo>
                <a:cubicBezTo>
                  <a:pt x="115" y="21"/>
                  <a:pt x="115" y="21"/>
                  <a:pt x="115" y="21"/>
                </a:cubicBezTo>
                <a:cubicBezTo>
                  <a:pt x="114" y="31"/>
                  <a:pt x="114" y="31"/>
                  <a:pt x="114" y="31"/>
                </a:cubicBezTo>
                <a:cubicBezTo>
                  <a:pt x="114" y="40"/>
                  <a:pt x="114" y="40"/>
                  <a:pt x="114" y="40"/>
                </a:cubicBezTo>
                <a:cubicBezTo>
                  <a:pt x="112" y="44"/>
                  <a:pt x="112" y="44"/>
                  <a:pt x="112" y="44"/>
                </a:cubicBezTo>
                <a:cubicBezTo>
                  <a:pt x="105" y="55"/>
                  <a:pt x="105" y="55"/>
                  <a:pt x="105" y="55"/>
                </a:cubicBezTo>
                <a:cubicBezTo>
                  <a:pt x="106" y="60"/>
                  <a:pt x="106" y="60"/>
                  <a:pt x="106" y="60"/>
                </a:cubicBezTo>
                <a:cubicBezTo>
                  <a:pt x="103" y="67"/>
                  <a:pt x="103" y="67"/>
                  <a:pt x="103" y="67"/>
                </a:cubicBezTo>
                <a:cubicBezTo>
                  <a:pt x="101" y="72"/>
                  <a:pt x="101" y="72"/>
                  <a:pt x="101" y="72"/>
                </a:cubicBezTo>
                <a:cubicBezTo>
                  <a:pt x="101" y="84"/>
                  <a:pt x="101" y="84"/>
                  <a:pt x="101" y="84"/>
                </a:cubicBezTo>
                <a:cubicBezTo>
                  <a:pt x="101" y="88"/>
                  <a:pt x="101" y="88"/>
                  <a:pt x="101" y="88"/>
                </a:cubicBezTo>
                <a:cubicBezTo>
                  <a:pt x="97" y="90"/>
                  <a:pt x="97" y="90"/>
                  <a:pt x="97" y="90"/>
                </a:cubicBezTo>
                <a:cubicBezTo>
                  <a:pt x="96" y="102"/>
                  <a:pt x="96" y="102"/>
                  <a:pt x="96" y="102"/>
                </a:cubicBezTo>
                <a:cubicBezTo>
                  <a:pt x="91" y="108"/>
                  <a:pt x="91" y="108"/>
                  <a:pt x="91" y="108"/>
                </a:cubicBezTo>
                <a:cubicBezTo>
                  <a:pt x="86" y="111"/>
                  <a:pt x="86" y="111"/>
                  <a:pt x="86" y="111"/>
                </a:cubicBezTo>
                <a:cubicBezTo>
                  <a:pt x="79" y="116"/>
                  <a:pt x="79" y="116"/>
                  <a:pt x="79" y="116"/>
                </a:cubicBezTo>
                <a:cubicBezTo>
                  <a:pt x="75" y="122"/>
                  <a:pt x="75" y="122"/>
                  <a:pt x="75" y="122"/>
                </a:cubicBezTo>
                <a:cubicBezTo>
                  <a:pt x="68" y="132"/>
                  <a:pt x="68" y="132"/>
                  <a:pt x="68" y="132"/>
                </a:cubicBezTo>
                <a:cubicBezTo>
                  <a:pt x="69" y="139"/>
                  <a:pt x="69" y="139"/>
                  <a:pt x="69" y="139"/>
                </a:cubicBezTo>
                <a:cubicBezTo>
                  <a:pt x="67" y="156"/>
                  <a:pt x="67" y="156"/>
                  <a:pt x="67" y="156"/>
                </a:cubicBezTo>
                <a:cubicBezTo>
                  <a:pt x="66" y="161"/>
                  <a:pt x="66" y="161"/>
                  <a:pt x="66" y="161"/>
                </a:cubicBezTo>
                <a:cubicBezTo>
                  <a:pt x="61" y="162"/>
                  <a:pt x="61" y="162"/>
                  <a:pt x="61" y="162"/>
                </a:cubicBezTo>
                <a:cubicBezTo>
                  <a:pt x="57" y="168"/>
                  <a:pt x="57" y="168"/>
                  <a:pt x="57" y="168"/>
                </a:cubicBezTo>
                <a:cubicBezTo>
                  <a:pt x="48" y="177"/>
                  <a:pt x="48" y="177"/>
                  <a:pt x="48" y="177"/>
                </a:cubicBezTo>
                <a:cubicBezTo>
                  <a:pt x="45" y="177"/>
                  <a:pt x="45" y="177"/>
                  <a:pt x="45" y="177"/>
                </a:cubicBezTo>
                <a:cubicBezTo>
                  <a:pt x="40" y="176"/>
                  <a:pt x="40" y="176"/>
                  <a:pt x="40" y="176"/>
                </a:cubicBezTo>
                <a:cubicBezTo>
                  <a:pt x="39" y="172"/>
                  <a:pt x="39" y="172"/>
                  <a:pt x="39" y="172"/>
                </a:cubicBezTo>
                <a:cubicBezTo>
                  <a:pt x="41" y="167"/>
                  <a:pt x="41" y="167"/>
                  <a:pt x="41" y="167"/>
                </a:cubicBezTo>
                <a:cubicBezTo>
                  <a:pt x="33" y="170"/>
                  <a:pt x="33" y="170"/>
                  <a:pt x="33" y="170"/>
                </a:cubicBezTo>
                <a:cubicBezTo>
                  <a:pt x="28" y="172"/>
                  <a:pt x="28" y="172"/>
                  <a:pt x="28" y="172"/>
                </a:cubicBezTo>
                <a:cubicBezTo>
                  <a:pt x="25" y="177"/>
                  <a:pt x="25" y="177"/>
                  <a:pt x="25" y="177"/>
                </a:cubicBezTo>
                <a:cubicBezTo>
                  <a:pt x="22" y="176"/>
                  <a:pt x="22" y="176"/>
                  <a:pt x="22" y="176"/>
                </a:cubicBezTo>
                <a:cubicBezTo>
                  <a:pt x="16" y="176"/>
                  <a:pt x="16" y="176"/>
                  <a:pt x="16" y="176"/>
                </a:cubicBezTo>
                <a:cubicBezTo>
                  <a:pt x="8" y="184"/>
                  <a:pt x="8" y="184"/>
                  <a:pt x="8" y="184"/>
                </a:cubicBezTo>
                <a:cubicBezTo>
                  <a:pt x="7" y="190"/>
                  <a:pt x="7" y="190"/>
                  <a:pt x="7" y="190"/>
                </a:cubicBezTo>
                <a:cubicBezTo>
                  <a:pt x="0" y="193"/>
                  <a:pt x="0" y="193"/>
                  <a:pt x="0" y="193"/>
                </a:cubicBezTo>
                <a:cubicBezTo>
                  <a:pt x="1" y="195"/>
                  <a:pt x="2" y="197"/>
                  <a:pt x="3" y="199"/>
                </a:cubicBezTo>
                <a:cubicBezTo>
                  <a:pt x="9" y="196"/>
                  <a:pt x="9" y="196"/>
                  <a:pt x="9" y="196"/>
                </a:cubicBezTo>
                <a:cubicBezTo>
                  <a:pt x="16" y="194"/>
                  <a:pt x="16" y="194"/>
                  <a:pt x="16" y="194"/>
                </a:cubicBezTo>
                <a:cubicBezTo>
                  <a:pt x="21" y="195"/>
                  <a:pt x="21" y="195"/>
                  <a:pt x="21" y="195"/>
                </a:cubicBezTo>
                <a:cubicBezTo>
                  <a:pt x="78" y="194"/>
                  <a:pt x="78" y="194"/>
                  <a:pt x="78" y="194"/>
                </a:cubicBezTo>
                <a:cubicBezTo>
                  <a:pt x="79" y="197"/>
                  <a:pt x="79" y="197"/>
                  <a:pt x="79" y="197"/>
                </a:cubicBezTo>
                <a:cubicBezTo>
                  <a:pt x="80" y="201"/>
                  <a:pt x="80" y="201"/>
                  <a:pt x="80" y="201"/>
                </a:cubicBezTo>
                <a:cubicBezTo>
                  <a:pt x="81" y="204"/>
                  <a:pt x="81" y="204"/>
                  <a:pt x="81" y="204"/>
                </a:cubicBezTo>
                <a:cubicBezTo>
                  <a:pt x="79" y="206"/>
                  <a:pt x="79" y="206"/>
                  <a:pt x="79" y="206"/>
                </a:cubicBezTo>
                <a:cubicBezTo>
                  <a:pt x="81" y="209"/>
                  <a:pt x="81" y="209"/>
                  <a:pt x="81" y="209"/>
                </a:cubicBezTo>
                <a:cubicBezTo>
                  <a:pt x="84" y="219"/>
                  <a:pt x="84" y="219"/>
                  <a:pt x="84" y="219"/>
                </a:cubicBezTo>
                <a:cubicBezTo>
                  <a:pt x="88" y="226"/>
                  <a:pt x="88" y="226"/>
                  <a:pt x="88" y="226"/>
                </a:cubicBezTo>
                <a:cubicBezTo>
                  <a:pt x="90" y="232"/>
                  <a:pt x="90" y="232"/>
                  <a:pt x="90" y="232"/>
                </a:cubicBezTo>
                <a:cubicBezTo>
                  <a:pt x="107" y="232"/>
                  <a:pt x="107" y="232"/>
                  <a:pt x="107" y="232"/>
                </a:cubicBezTo>
                <a:cubicBezTo>
                  <a:pt x="122" y="230"/>
                  <a:pt x="122" y="230"/>
                  <a:pt x="122" y="230"/>
                </a:cubicBezTo>
                <a:cubicBezTo>
                  <a:pt x="122" y="223"/>
                  <a:pt x="122" y="223"/>
                  <a:pt x="122" y="223"/>
                </a:cubicBezTo>
                <a:cubicBezTo>
                  <a:pt x="123" y="219"/>
                  <a:pt x="123" y="219"/>
                  <a:pt x="123" y="219"/>
                </a:cubicBezTo>
                <a:cubicBezTo>
                  <a:pt x="124" y="214"/>
                  <a:pt x="124" y="214"/>
                  <a:pt x="124" y="214"/>
                </a:cubicBezTo>
                <a:cubicBezTo>
                  <a:pt x="141" y="213"/>
                  <a:pt x="141" y="213"/>
                  <a:pt x="141" y="213"/>
                </a:cubicBezTo>
                <a:cubicBezTo>
                  <a:pt x="142" y="212"/>
                  <a:pt x="142" y="212"/>
                  <a:pt x="142" y="212"/>
                </a:cubicBezTo>
                <a:cubicBezTo>
                  <a:pt x="146" y="213"/>
                  <a:pt x="146" y="213"/>
                  <a:pt x="146" y="213"/>
                </a:cubicBezTo>
                <a:cubicBezTo>
                  <a:pt x="146" y="215"/>
                  <a:pt x="146" y="215"/>
                  <a:pt x="146" y="215"/>
                </a:cubicBezTo>
                <a:cubicBezTo>
                  <a:pt x="146" y="218"/>
                  <a:pt x="146" y="218"/>
                  <a:pt x="146" y="218"/>
                </a:cubicBezTo>
                <a:cubicBezTo>
                  <a:pt x="166" y="220"/>
                  <a:pt x="166" y="220"/>
                  <a:pt x="166" y="220"/>
                </a:cubicBezTo>
                <a:cubicBezTo>
                  <a:pt x="166" y="227"/>
                  <a:pt x="166" y="227"/>
                  <a:pt x="166" y="227"/>
                </a:cubicBezTo>
                <a:cubicBezTo>
                  <a:pt x="164" y="233"/>
                  <a:pt x="164" y="233"/>
                  <a:pt x="164" y="233"/>
                </a:cubicBezTo>
                <a:cubicBezTo>
                  <a:pt x="166" y="236"/>
                  <a:pt x="166" y="236"/>
                  <a:pt x="166" y="236"/>
                </a:cubicBezTo>
                <a:cubicBezTo>
                  <a:pt x="166" y="239"/>
                  <a:pt x="166" y="239"/>
                  <a:pt x="166" y="239"/>
                </a:cubicBezTo>
                <a:cubicBezTo>
                  <a:pt x="166" y="246"/>
                  <a:pt x="166" y="246"/>
                  <a:pt x="166" y="246"/>
                </a:cubicBezTo>
                <a:cubicBezTo>
                  <a:pt x="165" y="250"/>
                  <a:pt x="165" y="250"/>
                  <a:pt x="165" y="250"/>
                </a:cubicBezTo>
                <a:cubicBezTo>
                  <a:pt x="167" y="257"/>
                  <a:pt x="167" y="257"/>
                  <a:pt x="167" y="257"/>
                </a:cubicBezTo>
                <a:cubicBezTo>
                  <a:pt x="171" y="262"/>
                  <a:pt x="171" y="262"/>
                  <a:pt x="171" y="262"/>
                </a:cubicBezTo>
                <a:cubicBezTo>
                  <a:pt x="170" y="267"/>
                  <a:pt x="170" y="267"/>
                  <a:pt x="170" y="267"/>
                </a:cubicBezTo>
                <a:cubicBezTo>
                  <a:pt x="172" y="273"/>
                  <a:pt x="172" y="273"/>
                  <a:pt x="172" y="273"/>
                </a:cubicBezTo>
                <a:cubicBezTo>
                  <a:pt x="174" y="278"/>
                  <a:pt x="174" y="278"/>
                  <a:pt x="174" y="278"/>
                </a:cubicBezTo>
                <a:cubicBezTo>
                  <a:pt x="174" y="282"/>
                  <a:pt x="174" y="282"/>
                  <a:pt x="174" y="282"/>
                </a:cubicBezTo>
                <a:cubicBezTo>
                  <a:pt x="174" y="287"/>
                  <a:pt x="174" y="287"/>
                  <a:pt x="174" y="287"/>
                </a:cubicBezTo>
                <a:cubicBezTo>
                  <a:pt x="179" y="285"/>
                  <a:pt x="179" y="285"/>
                  <a:pt x="179" y="285"/>
                </a:cubicBezTo>
                <a:cubicBezTo>
                  <a:pt x="182" y="287"/>
                  <a:pt x="182" y="287"/>
                  <a:pt x="182" y="287"/>
                </a:cubicBezTo>
                <a:cubicBezTo>
                  <a:pt x="191" y="288"/>
                  <a:pt x="191" y="288"/>
                  <a:pt x="191" y="288"/>
                </a:cubicBezTo>
                <a:cubicBezTo>
                  <a:pt x="200" y="284"/>
                  <a:pt x="200" y="284"/>
                  <a:pt x="200" y="284"/>
                </a:cubicBezTo>
                <a:cubicBezTo>
                  <a:pt x="202" y="285"/>
                  <a:pt x="202" y="285"/>
                  <a:pt x="202" y="285"/>
                </a:cubicBezTo>
                <a:cubicBezTo>
                  <a:pt x="201" y="285"/>
                  <a:pt x="201" y="285"/>
                  <a:pt x="201" y="285"/>
                </a:cubicBezTo>
                <a:cubicBezTo>
                  <a:pt x="202" y="284"/>
                  <a:pt x="202" y="284"/>
                  <a:pt x="202" y="284"/>
                </a:cubicBezTo>
                <a:cubicBezTo>
                  <a:pt x="204" y="285"/>
                  <a:pt x="204" y="285"/>
                  <a:pt x="204" y="285"/>
                </a:cubicBezTo>
                <a:cubicBezTo>
                  <a:pt x="206" y="286"/>
                  <a:pt x="206" y="286"/>
                  <a:pt x="206" y="286"/>
                </a:cubicBezTo>
                <a:cubicBezTo>
                  <a:pt x="209" y="287"/>
                  <a:pt x="209" y="287"/>
                  <a:pt x="209" y="287"/>
                </a:cubicBezTo>
                <a:cubicBezTo>
                  <a:pt x="210" y="291"/>
                  <a:pt x="210" y="291"/>
                  <a:pt x="210" y="291"/>
                </a:cubicBezTo>
                <a:cubicBezTo>
                  <a:pt x="211" y="292"/>
                  <a:pt x="211" y="292"/>
                  <a:pt x="211" y="292"/>
                </a:cubicBezTo>
                <a:cubicBezTo>
                  <a:pt x="214" y="290"/>
                  <a:pt x="214" y="290"/>
                  <a:pt x="214" y="290"/>
                </a:cubicBezTo>
                <a:cubicBezTo>
                  <a:pt x="218" y="289"/>
                  <a:pt x="218" y="289"/>
                  <a:pt x="218" y="289"/>
                </a:cubicBezTo>
                <a:cubicBezTo>
                  <a:pt x="219" y="288"/>
                  <a:pt x="219" y="288"/>
                  <a:pt x="219" y="288"/>
                </a:cubicBezTo>
                <a:cubicBezTo>
                  <a:pt x="223" y="287"/>
                  <a:pt x="223" y="287"/>
                  <a:pt x="223" y="287"/>
                </a:cubicBezTo>
                <a:cubicBezTo>
                  <a:pt x="225" y="287"/>
                  <a:pt x="225" y="287"/>
                  <a:pt x="225" y="287"/>
                </a:cubicBezTo>
                <a:cubicBezTo>
                  <a:pt x="225" y="290"/>
                  <a:pt x="225" y="290"/>
                  <a:pt x="225" y="290"/>
                </a:cubicBezTo>
                <a:cubicBezTo>
                  <a:pt x="226" y="292"/>
                  <a:pt x="226" y="292"/>
                  <a:pt x="226" y="292"/>
                </a:cubicBezTo>
                <a:cubicBezTo>
                  <a:pt x="226" y="295"/>
                  <a:pt x="226" y="295"/>
                  <a:pt x="226" y="295"/>
                </a:cubicBezTo>
                <a:cubicBezTo>
                  <a:pt x="231" y="297"/>
                  <a:pt x="231" y="297"/>
                  <a:pt x="231" y="297"/>
                </a:cubicBezTo>
                <a:cubicBezTo>
                  <a:pt x="232" y="297"/>
                  <a:pt x="232" y="297"/>
                  <a:pt x="232" y="297"/>
                </a:cubicBezTo>
                <a:cubicBezTo>
                  <a:pt x="236" y="300"/>
                  <a:pt x="236" y="300"/>
                  <a:pt x="236" y="300"/>
                </a:cubicBezTo>
                <a:cubicBezTo>
                  <a:pt x="244" y="301"/>
                  <a:pt x="244" y="301"/>
                  <a:pt x="244" y="301"/>
                </a:cubicBezTo>
                <a:cubicBezTo>
                  <a:pt x="244" y="302"/>
                  <a:pt x="244" y="302"/>
                  <a:pt x="244" y="302"/>
                </a:cubicBezTo>
                <a:cubicBezTo>
                  <a:pt x="247" y="302"/>
                  <a:pt x="247" y="302"/>
                  <a:pt x="247" y="302"/>
                </a:cubicBezTo>
                <a:cubicBezTo>
                  <a:pt x="252" y="301"/>
                  <a:pt x="252" y="301"/>
                  <a:pt x="252" y="301"/>
                </a:cubicBezTo>
                <a:cubicBezTo>
                  <a:pt x="252" y="299"/>
                  <a:pt x="252" y="299"/>
                  <a:pt x="252" y="299"/>
                </a:cubicBezTo>
                <a:cubicBezTo>
                  <a:pt x="254" y="294"/>
                  <a:pt x="254" y="294"/>
                  <a:pt x="254" y="294"/>
                </a:cubicBezTo>
                <a:cubicBezTo>
                  <a:pt x="255" y="294"/>
                  <a:pt x="255" y="294"/>
                  <a:pt x="255" y="294"/>
                </a:cubicBezTo>
                <a:cubicBezTo>
                  <a:pt x="257" y="293"/>
                  <a:pt x="257" y="293"/>
                  <a:pt x="257" y="293"/>
                </a:cubicBezTo>
                <a:cubicBezTo>
                  <a:pt x="259" y="294"/>
                  <a:pt x="259" y="294"/>
                  <a:pt x="259" y="294"/>
                </a:cubicBezTo>
                <a:cubicBezTo>
                  <a:pt x="259" y="299"/>
                  <a:pt x="259" y="299"/>
                  <a:pt x="259" y="299"/>
                </a:cubicBezTo>
                <a:cubicBezTo>
                  <a:pt x="261" y="301"/>
                  <a:pt x="261" y="301"/>
                  <a:pt x="261" y="301"/>
                </a:cubicBezTo>
                <a:cubicBezTo>
                  <a:pt x="262" y="304"/>
                  <a:pt x="262" y="304"/>
                  <a:pt x="262" y="304"/>
                </a:cubicBezTo>
                <a:cubicBezTo>
                  <a:pt x="271" y="308"/>
                  <a:pt x="271" y="308"/>
                  <a:pt x="271" y="308"/>
                </a:cubicBezTo>
                <a:cubicBezTo>
                  <a:pt x="275" y="310"/>
                  <a:pt x="275" y="310"/>
                  <a:pt x="275" y="310"/>
                </a:cubicBezTo>
                <a:cubicBezTo>
                  <a:pt x="278" y="313"/>
                  <a:pt x="278" y="313"/>
                  <a:pt x="278" y="313"/>
                </a:cubicBezTo>
                <a:cubicBezTo>
                  <a:pt x="281" y="316"/>
                  <a:pt x="281" y="316"/>
                  <a:pt x="281" y="316"/>
                </a:cubicBezTo>
                <a:cubicBezTo>
                  <a:pt x="289" y="325"/>
                  <a:pt x="289" y="325"/>
                  <a:pt x="289" y="325"/>
                </a:cubicBezTo>
                <a:cubicBezTo>
                  <a:pt x="293" y="324"/>
                  <a:pt x="293" y="324"/>
                  <a:pt x="293" y="324"/>
                </a:cubicBezTo>
                <a:cubicBezTo>
                  <a:pt x="297" y="324"/>
                  <a:pt x="297" y="324"/>
                  <a:pt x="297" y="324"/>
                </a:cubicBezTo>
                <a:cubicBezTo>
                  <a:pt x="299" y="324"/>
                  <a:pt x="299" y="324"/>
                  <a:pt x="299" y="324"/>
                </a:cubicBezTo>
                <a:cubicBezTo>
                  <a:pt x="301" y="325"/>
                  <a:pt x="301" y="325"/>
                  <a:pt x="301" y="325"/>
                </a:cubicBezTo>
                <a:cubicBezTo>
                  <a:pt x="302" y="321"/>
                  <a:pt x="302" y="321"/>
                  <a:pt x="302" y="321"/>
                </a:cubicBezTo>
                <a:cubicBezTo>
                  <a:pt x="301" y="305"/>
                  <a:pt x="301" y="305"/>
                  <a:pt x="301" y="305"/>
                </a:cubicBezTo>
                <a:cubicBezTo>
                  <a:pt x="299" y="305"/>
                  <a:pt x="299" y="305"/>
                  <a:pt x="299" y="305"/>
                </a:cubicBezTo>
                <a:cubicBezTo>
                  <a:pt x="296" y="306"/>
                  <a:pt x="296" y="306"/>
                  <a:pt x="296" y="306"/>
                </a:cubicBezTo>
                <a:cubicBezTo>
                  <a:pt x="297" y="310"/>
                  <a:pt x="297" y="310"/>
                  <a:pt x="297" y="310"/>
                </a:cubicBezTo>
                <a:cubicBezTo>
                  <a:pt x="293" y="310"/>
                  <a:pt x="293" y="310"/>
                  <a:pt x="293" y="310"/>
                </a:cubicBezTo>
                <a:cubicBezTo>
                  <a:pt x="289" y="309"/>
                  <a:pt x="289" y="309"/>
                  <a:pt x="289" y="309"/>
                </a:cubicBezTo>
                <a:cubicBezTo>
                  <a:pt x="286" y="304"/>
                  <a:pt x="286" y="304"/>
                  <a:pt x="286" y="304"/>
                </a:cubicBezTo>
                <a:cubicBezTo>
                  <a:pt x="280" y="298"/>
                  <a:pt x="280" y="298"/>
                  <a:pt x="280" y="298"/>
                </a:cubicBezTo>
                <a:cubicBezTo>
                  <a:pt x="279" y="295"/>
                  <a:pt x="279" y="295"/>
                  <a:pt x="279" y="295"/>
                </a:cubicBezTo>
                <a:cubicBezTo>
                  <a:pt x="279" y="282"/>
                  <a:pt x="279" y="282"/>
                  <a:pt x="279" y="282"/>
                </a:cubicBezTo>
                <a:cubicBezTo>
                  <a:pt x="283" y="278"/>
                  <a:pt x="283" y="278"/>
                  <a:pt x="283" y="278"/>
                </a:cubicBezTo>
                <a:cubicBezTo>
                  <a:pt x="284" y="276"/>
                  <a:pt x="284" y="276"/>
                  <a:pt x="284" y="276"/>
                </a:cubicBezTo>
                <a:cubicBezTo>
                  <a:pt x="284" y="275"/>
                  <a:pt x="284" y="275"/>
                  <a:pt x="284" y="275"/>
                </a:cubicBezTo>
                <a:cubicBezTo>
                  <a:pt x="285" y="270"/>
                  <a:pt x="285" y="270"/>
                  <a:pt x="285" y="270"/>
                </a:cubicBezTo>
                <a:cubicBezTo>
                  <a:pt x="285" y="264"/>
                  <a:pt x="285" y="264"/>
                  <a:pt x="285" y="264"/>
                </a:cubicBezTo>
                <a:cubicBezTo>
                  <a:pt x="286" y="261"/>
                  <a:pt x="286" y="261"/>
                  <a:pt x="286" y="261"/>
                </a:cubicBezTo>
                <a:cubicBezTo>
                  <a:pt x="283" y="258"/>
                  <a:pt x="283" y="258"/>
                  <a:pt x="283" y="258"/>
                </a:cubicBezTo>
                <a:cubicBezTo>
                  <a:pt x="282" y="254"/>
                  <a:pt x="282" y="254"/>
                  <a:pt x="282" y="254"/>
                </a:cubicBezTo>
                <a:cubicBezTo>
                  <a:pt x="284" y="250"/>
                  <a:pt x="284" y="250"/>
                  <a:pt x="284" y="250"/>
                </a:cubicBezTo>
                <a:cubicBezTo>
                  <a:pt x="285" y="250"/>
                  <a:pt x="286" y="250"/>
                  <a:pt x="286" y="249"/>
                </a:cubicBezTo>
                <a:cubicBezTo>
                  <a:pt x="285" y="250"/>
                  <a:pt x="284" y="250"/>
                  <a:pt x="283" y="251"/>
                </a:cubicBezTo>
                <a:cubicBezTo>
                  <a:pt x="283" y="251"/>
                  <a:pt x="282" y="250"/>
                  <a:pt x="282" y="249"/>
                </a:cubicBezTo>
                <a:cubicBezTo>
                  <a:pt x="283" y="247"/>
                  <a:pt x="285" y="245"/>
                  <a:pt x="286" y="246"/>
                </a:cubicBezTo>
                <a:cubicBezTo>
                  <a:pt x="286" y="246"/>
                  <a:pt x="286" y="246"/>
                  <a:pt x="286" y="246"/>
                </a:cubicBezTo>
                <a:cubicBezTo>
                  <a:pt x="289" y="241"/>
                  <a:pt x="289" y="241"/>
                  <a:pt x="289" y="241"/>
                </a:cubicBezTo>
                <a:cubicBezTo>
                  <a:pt x="318" y="234"/>
                  <a:pt x="318" y="234"/>
                  <a:pt x="318" y="234"/>
                </a:cubicBezTo>
                <a:cubicBezTo>
                  <a:pt x="317" y="232"/>
                  <a:pt x="318" y="231"/>
                  <a:pt x="318" y="229"/>
                </a:cubicBezTo>
                <a:cubicBezTo>
                  <a:pt x="318" y="229"/>
                  <a:pt x="318" y="229"/>
                  <a:pt x="318" y="229"/>
                </a:cubicBezTo>
                <a:cubicBezTo>
                  <a:pt x="318" y="229"/>
                  <a:pt x="318" y="229"/>
                  <a:pt x="318" y="229"/>
                </a:cubicBezTo>
                <a:cubicBezTo>
                  <a:pt x="318" y="229"/>
                  <a:pt x="318" y="229"/>
                  <a:pt x="318" y="229"/>
                </a:cubicBezTo>
                <a:cubicBezTo>
                  <a:pt x="318" y="229"/>
                  <a:pt x="318" y="228"/>
                  <a:pt x="318" y="228"/>
                </a:cubicBezTo>
                <a:cubicBezTo>
                  <a:pt x="314" y="226"/>
                  <a:pt x="314" y="221"/>
                  <a:pt x="312" y="219"/>
                </a:cubicBezTo>
                <a:cubicBezTo>
                  <a:pt x="309" y="216"/>
                  <a:pt x="305" y="213"/>
                  <a:pt x="303" y="210"/>
                </a:cubicBezTo>
                <a:cubicBezTo>
                  <a:pt x="301" y="207"/>
                  <a:pt x="298" y="204"/>
                  <a:pt x="298" y="201"/>
                </a:cubicBezTo>
                <a:cubicBezTo>
                  <a:pt x="297" y="189"/>
                  <a:pt x="293" y="177"/>
                  <a:pt x="293" y="164"/>
                </a:cubicBezTo>
                <a:cubicBezTo>
                  <a:pt x="293" y="164"/>
                  <a:pt x="295" y="162"/>
                  <a:pt x="296" y="162"/>
                </a:cubicBezTo>
                <a:cubicBezTo>
                  <a:pt x="297" y="162"/>
                  <a:pt x="299" y="163"/>
                  <a:pt x="299" y="164"/>
                </a:cubicBezTo>
                <a:cubicBezTo>
                  <a:pt x="300" y="170"/>
                  <a:pt x="300" y="170"/>
                  <a:pt x="300" y="170"/>
                </a:cubicBezTo>
                <a:cubicBezTo>
                  <a:pt x="304" y="171"/>
                  <a:pt x="304" y="171"/>
                  <a:pt x="304" y="171"/>
                </a:cubicBezTo>
                <a:cubicBezTo>
                  <a:pt x="310" y="169"/>
                  <a:pt x="310" y="169"/>
                  <a:pt x="310" y="169"/>
                </a:cubicBezTo>
                <a:cubicBezTo>
                  <a:pt x="303" y="170"/>
                  <a:pt x="303" y="170"/>
                  <a:pt x="303" y="170"/>
                </a:cubicBezTo>
                <a:cubicBezTo>
                  <a:pt x="303" y="168"/>
                  <a:pt x="303" y="168"/>
                  <a:pt x="303" y="168"/>
                </a:cubicBezTo>
                <a:cubicBezTo>
                  <a:pt x="300" y="163"/>
                  <a:pt x="300" y="163"/>
                  <a:pt x="300" y="163"/>
                </a:cubicBezTo>
                <a:cubicBezTo>
                  <a:pt x="295" y="157"/>
                  <a:pt x="295" y="157"/>
                  <a:pt x="295" y="157"/>
                </a:cubicBezTo>
                <a:cubicBezTo>
                  <a:pt x="293" y="145"/>
                  <a:pt x="293" y="145"/>
                  <a:pt x="293" y="145"/>
                </a:cubicBezTo>
                <a:cubicBezTo>
                  <a:pt x="293" y="141"/>
                  <a:pt x="293" y="141"/>
                  <a:pt x="293" y="141"/>
                </a:cubicBezTo>
                <a:cubicBezTo>
                  <a:pt x="291" y="138"/>
                  <a:pt x="291" y="138"/>
                  <a:pt x="291" y="138"/>
                </a:cubicBezTo>
                <a:cubicBezTo>
                  <a:pt x="291" y="137"/>
                  <a:pt x="291" y="137"/>
                  <a:pt x="291" y="137"/>
                </a:cubicBezTo>
                <a:cubicBezTo>
                  <a:pt x="293" y="136"/>
                  <a:pt x="293" y="136"/>
                  <a:pt x="293" y="136"/>
                </a:cubicBezTo>
                <a:cubicBezTo>
                  <a:pt x="292" y="136"/>
                  <a:pt x="292" y="136"/>
                  <a:pt x="292" y="136"/>
                </a:cubicBezTo>
                <a:cubicBezTo>
                  <a:pt x="291" y="134"/>
                  <a:pt x="291" y="134"/>
                  <a:pt x="291" y="134"/>
                </a:cubicBezTo>
                <a:cubicBezTo>
                  <a:pt x="294" y="125"/>
                  <a:pt x="294" y="125"/>
                  <a:pt x="294" y="125"/>
                </a:cubicBezTo>
                <a:cubicBezTo>
                  <a:pt x="297" y="120"/>
                  <a:pt x="297" y="120"/>
                  <a:pt x="297" y="120"/>
                </a:cubicBezTo>
                <a:cubicBezTo>
                  <a:pt x="301" y="116"/>
                  <a:pt x="301" y="116"/>
                  <a:pt x="301" y="116"/>
                </a:cubicBezTo>
                <a:cubicBezTo>
                  <a:pt x="302" y="105"/>
                  <a:pt x="302" y="105"/>
                  <a:pt x="302" y="105"/>
                </a:cubicBezTo>
                <a:cubicBezTo>
                  <a:pt x="306" y="92"/>
                  <a:pt x="306" y="92"/>
                  <a:pt x="306" y="92"/>
                </a:cubicBezTo>
                <a:cubicBezTo>
                  <a:pt x="313" y="76"/>
                  <a:pt x="313" y="76"/>
                  <a:pt x="313" y="76"/>
                </a:cubicBezTo>
                <a:cubicBezTo>
                  <a:pt x="319" y="70"/>
                  <a:pt x="319" y="70"/>
                  <a:pt x="319" y="70"/>
                </a:cubicBezTo>
                <a:cubicBezTo>
                  <a:pt x="327" y="55"/>
                  <a:pt x="327" y="55"/>
                  <a:pt x="327" y="55"/>
                </a:cubicBezTo>
                <a:cubicBezTo>
                  <a:pt x="325" y="48"/>
                  <a:pt x="325" y="48"/>
                  <a:pt x="325" y="48"/>
                </a:cubicBezTo>
                <a:lnTo>
                  <a:pt x="325" y="36"/>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262">
            <a:extLst>
              <a:ext uri="{FF2B5EF4-FFF2-40B4-BE49-F238E27FC236}">
                <a16:creationId xmlns:a16="http://schemas.microsoft.com/office/drawing/2014/main" id="{6F758D15-3391-A572-B754-9BD7E8DAA772}"/>
              </a:ext>
            </a:extLst>
          </p:cNvPr>
          <p:cNvSpPr>
            <a:spLocks/>
          </p:cNvSpPr>
          <p:nvPr/>
        </p:nvSpPr>
        <p:spPr bwMode="auto">
          <a:xfrm>
            <a:off x="22369088" y="9883777"/>
            <a:ext cx="3176" cy="31750"/>
          </a:xfrm>
          <a:custGeom>
            <a:avLst/>
            <a:gdLst>
              <a:gd name="T0" fmla="*/ 1 w 1"/>
              <a:gd name="T1" fmla="*/ 9 h 10"/>
              <a:gd name="T2" fmla="*/ 1 w 1"/>
              <a:gd name="T3" fmla="*/ 9 h 10"/>
              <a:gd name="T4" fmla="*/ 0 w 1"/>
              <a:gd name="T5" fmla="*/ 0 h 10"/>
              <a:gd name="T6" fmla="*/ 1 w 1"/>
              <a:gd name="T7" fmla="*/ 9 h 10"/>
              <a:gd name="T8" fmla="*/ 1 w 1"/>
              <a:gd name="T9" fmla="*/ 10 h 10"/>
              <a:gd name="T10" fmla="*/ 1 w 1"/>
              <a:gd name="T11" fmla="*/ 9 h 10"/>
            </a:gdLst>
            <a:ahLst/>
            <a:cxnLst>
              <a:cxn ang="0">
                <a:pos x="T0" y="T1"/>
              </a:cxn>
              <a:cxn ang="0">
                <a:pos x="T2" y="T3"/>
              </a:cxn>
              <a:cxn ang="0">
                <a:pos x="T4" y="T5"/>
              </a:cxn>
              <a:cxn ang="0">
                <a:pos x="T6" y="T7"/>
              </a:cxn>
              <a:cxn ang="0">
                <a:pos x="T8" y="T9"/>
              </a:cxn>
              <a:cxn ang="0">
                <a:pos x="T10" y="T11"/>
              </a:cxn>
            </a:cxnLst>
            <a:rect l="0" t="0" r="r" b="b"/>
            <a:pathLst>
              <a:path w="1" h="10">
                <a:moveTo>
                  <a:pt x="1" y="9"/>
                </a:moveTo>
                <a:cubicBezTo>
                  <a:pt x="1" y="9"/>
                  <a:pt x="1" y="9"/>
                  <a:pt x="1" y="9"/>
                </a:cubicBezTo>
                <a:cubicBezTo>
                  <a:pt x="0" y="6"/>
                  <a:pt x="0" y="3"/>
                  <a:pt x="0" y="0"/>
                </a:cubicBezTo>
                <a:cubicBezTo>
                  <a:pt x="0" y="3"/>
                  <a:pt x="0" y="6"/>
                  <a:pt x="1" y="9"/>
                </a:cubicBezTo>
                <a:cubicBezTo>
                  <a:pt x="1" y="9"/>
                  <a:pt x="1" y="9"/>
                  <a:pt x="1" y="10"/>
                </a:cubicBezTo>
                <a:cubicBezTo>
                  <a:pt x="1" y="9"/>
                  <a:pt x="1" y="9"/>
                  <a:pt x="1" y="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 name="Freeform 263">
            <a:extLst>
              <a:ext uri="{FF2B5EF4-FFF2-40B4-BE49-F238E27FC236}">
                <a16:creationId xmlns:a16="http://schemas.microsoft.com/office/drawing/2014/main" id="{77E67414-2A8A-4FEC-D299-16A30B8EFDC6}"/>
              </a:ext>
            </a:extLst>
          </p:cNvPr>
          <p:cNvSpPr>
            <a:spLocks/>
          </p:cNvSpPr>
          <p:nvPr/>
        </p:nvSpPr>
        <p:spPr bwMode="auto">
          <a:xfrm>
            <a:off x="21361026" y="9723438"/>
            <a:ext cx="63500" cy="92076"/>
          </a:xfrm>
          <a:custGeom>
            <a:avLst/>
            <a:gdLst>
              <a:gd name="T0" fmla="*/ 4 w 20"/>
              <a:gd name="T1" fmla="*/ 25 h 29"/>
              <a:gd name="T2" fmla="*/ 11 w 20"/>
              <a:gd name="T3" fmla="*/ 22 h 29"/>
              <a:gd name="T4" fmla="*/ 12 w 20"/>
              <a:gd name="T5" fmla="*/ 16 h 29"/>
              <a:gd name="T6" fmla="*/ 20 w 20"/>
              <a:gd name="T7" fmla="*/ 8 h 29"/>
              <a:gd name="T8" fmla="*/ 20 w 20"/>
              <a:gd name="T9" fmla="*/ 4 h 29"/>
              <a:gd name="T10" fmla="*/ 17 w 20"/>
              <a:gd name="T11" fmla="*/ 1 h 29"/>
              <a:gd name="T12" fmla="*/ 16 w 20"/>
              <a:gd name="T13" fmla="*/ 0 h 29"/>
              <a:gd name="T14" fmla="*/ 12 w 20"/>
              <a:gd name="T15" fmla="*/ 3 h 29"/>
              <a:gd name="T16" fmla="*/ 7 w 20"/>
              <a:gd name="T17" fmla="*/ 7 h 29"/>
              <a:gd name="T18" fmla="*/ 0 w 20"/>
              <a:gd name="T19" fmla="*/ 12 h 29"/>
              <a:gd name="T20" fmla="*/ 3 w 20"/>
              <a:gd name="T21" fmla="*/ 21 h 29"/>
              <a:gd name="T22" fmla="*/ 6 w 20"/>
              <a:gd name="T23" fmla="*/ 29 h 29"/>
              <a:gd name="T24" fmla="*/ 6 w 20"/>
              <a:gd name="T25" fmla="*/ 29 h 29"/>
              <a:gd name="T26" fmla="*/ 4 w 20"/>
              <a:gd name="T2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9">
                <a:moveTo>
                  <a:pt x="4" y="25"/>
                </a:moveTo>
                <a:cubicBezTo>
                  <a:pt x="11" y="22"/>
                  <a:pt x="11" y="22"/>
                  <a:pt x="11" y="22"/>
                </a:cubicBezTo>
                <a:cubicBezTo>
                  <a:pt x="12" y="16"/>
                  <a:pt x="12" y="16"/>
                  <a:pt x="12" y="16"/>
                </a:cubicBezTo>
                <a:cubicBezTo>
                  <a:pt x="20" y="8"/>
                  <a:pt x="20" y="8"/>
                  <a:pt x="20" y="8"/>
                </a:cubicBezTo>
                <a:cubicBezTo>
                  <a:pt x="20" y="4"/>
                  <a:pt x="20" y="4"/>
                  <a:pt x="20" y="4"/>
                </a:cubicBezTo>
                <a:cubicBezTo>
                  <a:pt x="17" y="1"/>
                  <a:pt x="17" y="1"/>
                  <a:pt x="17" y="1"/>
                </a:cubicBezTo>
                <a:cubicBezTo>
                  <a:pt x="16" y="0"/>
                  <a:pt x="16" y="0"/>
                  <a:pt x="16" y="0"/>
                </a:cubicBezTo>
                <a:cubicBezTo>
                  <a:pt x="12" y="3"/>
                  <a:pt x="12" y="3"/>
                  <a:pt x="12" y="3"/>
                </a:cubicBezTo>
                <a:cubicBezTo>
                  <a:pt x="7" y="7"/>
                  <a:pt x="7" y="7"/>
                  <a:pt x="7" y="7"/>
                </a:cubicBezTo>
                <a:cubicBezTo>
                  <a:pt x="0" y="12"/>
                  <a:pt x="0" y="12"/>
                  <a:pt x="0" y="12"/>
                </a:cubicBezTo>
                <a:cubicBezTo>
                  <a:pt x="1" y="15"/>
                  <a:pt x="2" y="18"/>
                  <a:pt x="3" y="21"/>
                </a:cubicBezTo>
                <a:cubicBezTo>
                  <a:pt x="4" y="24"/>
                  <a:pt x="5" y="26"/>
                  <a:pt x="6" y="29"/>
                </a:cubicBezTo>
                <a:cubicBezTo>
                  <a:pt x="6" y="29"/>
                  <a:pt x="6" y="29"/>
                  <a:pt x="6" y="29"/>
                </a:cubicBezTo>
                <a:cubicBezTo>
                  <a:pt x="5" y="27"/>
                  <a:pt x="5" y="26"/>
                  <a:pt x="4" y="2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 name="Freeform 264">
            <a:extLst>
              <a:ext uri="{FF2B5EF4-FFF2-40B4-BE49-F238E27FC236}">
                <a16:creationId xmlns:a16="http://schemas.microsoft.com/office/drawing/2014/main" id="{96FE45EA-5201-F3BD-3411-0A291E382313}"/>
              </a:ext>
            </a:extLst>
          </p:cNvPr>
          <p:cNvSpPr>
            <a:spLocks/>
          </p:cNvSpPr>
          <p:nvPr/>
        </p:nvSpPr>
        <p:spPr bwMode="auto">
          <a:xfrm>
            <a:off x="21313401" y="9275764"/>
            <a:ext cx="417514" cy="485776"/>
          </a:xfrm>
          <a:custGeom>
            <a:avLst/>
            <a:gdLst>
              <a:gd name="T0" fmla="*/ 41 w 133"/>
              <a:gd name="T1" fmla="*/ 151 h 155"/>
              <a:gd name="T2" fmla="*/ 47 w 133"/>
              <a:gd name="T3" fmla="*/ 147 h 155"/>
              <a:gd name="T4" fmla="*/ 60 w 133"/>
              <a:gd name="T5" fmla="*/ 142 h 155"/>
              <a:gd name="T6" fmla="*/ 59 w 133"/>
              <a:gd name="T7" fmla="*/ 151 h 155"/>
              <a:gd name="T8" fmla="*/ 67 w 133"/>
              <a:gd name="T9" fmla="*/ 152 h 155"/>
              <a:gd name="T10" fmla="*/ 80 w 133"/>
              <a:gd name="T11" fmla="*/ 137 h 155"/>
              <a:gd name="T12" fmla="*/ 86 w 133"/>
              <a:gd name="T13" fmla="*/ 131 h 155"/>
              <a:gd name="T14" fmla="*/ 87 w 133"/>
              <a:gd name="T15" fmla="*/ 107 h 155"/>
              <a:gd name="T16" fmla="*/ 98 w 133"/>
              <a:gd name="T17" fmla="*/ 91 h 155"/>
              <a:gd name="T18" fmla="*/ 110 w 133"/>
              <a:gd name="T19" fmla="*/ 83 h 155"/>
              <a:gd name="T20" fmla="*/ 116 w 133"/>
              <a:gd name="T21" fmla="*/ 65 h 155"/>
              <a:gd name="T22" fmla="*/ 120 w 133"/>
              <a:gd name="T23" fmla="*/ 59 h 155"/>
              <a:gd name="T24" fmla="*/ 122 w 133"/>
              <a:gd name="T25" fmla="*/ 42 h 155"/>
              <a:gd name="T26" fmla="*/ 124 w 133"/>
              <a:gd name="T27" fmla="*/ 30 h 155"/>
              <a:gd name="T28" fmla="*/ 133 w 133"/>
              <a:gd name="T29" fmla="*/ 15 h 155"/>
              <a:gd name="T30" fmla="*/ 133 w 133"/>
              <a:gd name="T31" fmla="*/ 3 h 155"/>
              <a:gd name="T32" fmla="*/ 123 w 133"/>
              <a:gd name="T33" fmla="*/ 0 h 155"/>
              <a:gd name="T34" fmla="*/ 106 w 133"/>
              <a:gd name="T35" fmla="*/ 5 h 155"/>
              <a:gd name="T36" fmla="*/ 87 w 133"/>
              <a:gd name="T37" fmla="*/ 31 h 155"/>
              <a:gd name="T38" fmla="*/ 87 w 133"/>
              <a:gd name="T39" fmla="*/ 37 h 155"/>
              <a:gd name="T40" fmla="*/ 72 w 133"/>
              <a:gd name="T41" fmla="*/ 33 h 155"/>
              <a:gd name="T42" fmla="*/ 61 w 133"/>
              <a:gd name="T43" fmla="*/ 31 h 155"/>
              <a:gd name="T44" fmla="*/ 38 w 133"/>
              <a:gd name="T45" fmla="*/ 39 h 155"/>
              <a:gd name="T46" fmla="*/ 42 w 133"/>
              <a:gd name="T47" fmla="*/ 46 h 155"/>
              <a:gd name="T48" fmla="*/ 51 w 133"/>
              <a:gd name="T49" fmla="*/ 44 h 155"/>
              <a:gd name="T50" fmla="*/ 59 w 133"/>
              <a:gd name="T51" fmla="*/ 50 h 155"/>
              <a:gd name="T52" fmla="*/ 60 w 133"/>
              <a:gd name="T53" fmla="*/ 56 h 155"/>
              <a:gd name="T54" fmla="*/ 53 w 133"/>
              <a:gd name="T55" fmla="*/ 61 h 155"/>
              <a:gd name="T56" fmla="*/ 51 w 133"/>
              <a:gd name="T57" fmla="*/ 67 h 155"/>
              <a:gd name="T58" fmla="*/ 59 w 133"/>
              <a:gd name="T59" fmla="*/ 81 h 155"/>
              <a:gd name="T60" fmla="*/ 55 w 133"/>
              <a:gd name="T61" fmla="*/ 98 h 155"/>
              <a:gd name="T62" fmla="*/ 52 w 133"/>
              <a:gd name="T63" fmla="*/ 110 h 155"/>
              <a:gd name="T64" fmla="*/ 42 w 133"/>
              <a:gd name="T65" fmla="*/ 107 h 155"/>
              <a:gd name="T66" fmla="*/ 33 w 133"/>
              <a:gd name="T67" fmla="*/ 105 h 155"/>
              <a:gd name="T68" fmla="*/ 28 w 133"/>
              <a:gd name="T69" fmla="*/ 99 h 155"/>
              <a:gd name="T70" fmla="*/ 28 w 133"/>
              <a:gd name="T71" fmla="*/ 106 h 155"/>
              <a:gd name="T72" fmla="*/ 18 w 133"/>
              <a:gd name="T73" fmla="*/ 108 h 155"/>
              <a:gd name="T74" fmla="*/ 13 w 133"/>
              <a:gd name="T75" fmla="*/ 111 h 155"/>
              <a:gd name="T76" fmla="*/ 7 w 133"/>
              <a:gd name="T77" fmla="*/ 111 h 155"/>
              <a:gd name="T78" fmla="*/ 11 w 133"/>
              <a:gd name="T79" fmla="*/ 116 h 155"/>
              <a:gd name="T80" fmla="*/ 17 w 133"/>
              <a:gd name="T81" fmla="*/ 120 h 155"/>
              <a:gd name="T82" fmla="*/ 17 w 133"/>
              <a:gd name="T83" fmla="*/ 129 h 155"/>
              <a:gd name="T84" fmla="*/ 10 w 133"/>
              <a:gd name="T85" fmla="*/ 128 h 155"/>
              <a:gd name="T86" fmla="*/ 3 w 133"/>
              <a:gd name="T87" fmla="*/ 133 h 155"/>
              <a:gd name="T88" fmla="*/ 3 w 133"/>
              <a:gd name="T89" fmla="*/ 138 h 155"/>
              <a:gd name="T90" fmla="*/ 15 w 133"/>
              <a:gd name="T91" fmla="*/ 155 h 155"/>
              <a:gd name="T92" fmla="*/ 27 w 133"/>
              <a:gd name="T93" fmla="*/ 146 h 155"/>
              <a:gd name="T94" fmla="*/ 32 w 133"/>
              <a:gd name="T95" fmla="*/ 144 h 155"/>
              <a:gd name="T96" fmla="*/ 35 w 133"/>
              <a:gd name="T97" fmla="*/ 1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 h="155">
                <a:moveTo>
                  <a:pt x="35" y="151"/>
                </a:moveTo>
                <a:cubicBezTo>
                  <a:pt x="41" y="151"/>
                  <a:pt x="41" y="151"/>
                  <a:pt x="41" y="151"/>
                </a:cubicBezTo>
                <a:cubicBezTo>
                  <a:pt x="44" y="152"/>
                  <a:pt x="44" y="152"/>
                  <a:pt x="44" y="152"/>
                </a:cubicBezTo>
                <a:cubicBezTo>
                  <a:pt x="47" y="147"/>
                  <a:pt x="47" y="147"/>
                  <a:pt x="47" y="147"/>
                </a:cubicBezTo>
                <a:cubicBezTo>
                  <a:pt x="52" y="145"/>
                  <a:pt x="52" y="145"/>
                  <a:pt x="52" y="145"/>
                </a:cubicBezTo>
                <a:cubicBezTo>
                  <a:pt x="60" y="142"/>
                  <a:pt x="60" y="142"/>
                  <a:pt x="60" y="142"/>
                </a:cubicBezTo>
                <a:cubicBezTo>
                  <a:pt x="58" y="147"/>
                  <a:pt x="58" y="147"/>
                  <a:pt x="58" y="147"/>
                </a:cubicBezTo>
                <a:cubicBezTo>
                  <a:pt x="59" y="151"/>
                  <a:pt x="59" y="151"/>
                  <a:pt x="59" y="151"/>
                </a:cubicBezTo>
                <a:cubicBezTo>
                  <a:pt x="64" y="152"/>
                  <a:pt x="64" y="152"/>
                  <a:pt x="64" y="152"/>
                </a:cubicBezTo>
                <a:cubicBezTo>
                  <a:pt x="67" y="152"/>
                  <a:pt x="67" y="152"/>
                  <a:pt x="67" y="152"/>
                </a:cubicBezTo>
                <a:cubicBezTo>
                  <a:pt x="76" y="143"/>
                  <a:pt x="76" y="143"/>
                  <a:pt x="76" y="143"/>
                </a:cubicBezTo>
                <a:cubicBezTo>
                  <a:pt x="80" y="137"/>
                  <a:pt x="80" y="137"/>
                  <a:pt x="80" y="137"/>
                </a:cubicBezTo>
                <a:cubicBezTo>
                  <a:pt x="85" y="136"/>
                  <a:pt x="85" y="136"/>
                  <a:pt x="85" y="136"/>
                </a:cubicBezTo>
                <a:cubicBezTo>
                  <a:pt x="86" y="131"/>
                  <a:pt x="86" y="131"/>
                  <a:pt x="86" y="131"/>
                </a:cubicBezTo>
                <a:cubicBezTo>
                  <a:pt x="88" y="114"/>
                  <a:pt x="88" y="114"/>
                  <a:pt x="88" y="114"/>
                </a:cubicBezTo>
                <a:cubicBezTo>
                  <a:pt x="87" y="107"/>
                  <a:pt x="87" y="107"/>
                  <a:pt x="87" y="107"/>
                </a:cubicBezTo>
                <a:cubicBezTo>
                  <a:pt x="94" y="97"/>
                  <a:pt x="94" y="97"/>
                  <a:pt x="94" y="97"/>
                </a:cubicBezTo>
                <a:cubicBezTo>
                  <a:pt x="98" y="91"/>
                  <a:pt x="98" y="91"/>
                  <a:pt x="98" y="91"/>
                </a:cubicBezTo>
                <a:cubicBezTo>
                  <a:pt x="105" y="86"/>
                  <a:pt x="105" y="86"/>
                  <a:pt x="105" y="86"/>
                </a:cubicBezTo>
                <a:cubicBezTo>
                  <a:pt x="110" y="83"/>
                  <a:pt x="110" y="83"/>
                  <a:pt x="110" y="83"/>
                </a:cubicBezTo>
                <a:cubicBezTo>
                  <a:pt x="115" y="77"/>
                  <a:pt x="115" y="77"/>
                  <a:pt x="115" y="77"/>
                </a:cubicBezTo>
                <a:cubicBezTo>
                  <a:pt x="116" y="65"/>
                  <a:pt x="116" y="65"/>
                  <a:pt x="116" y="65"/>
                </a:cubicBezTo>
                <a:cubicBezTo>
                  <a:pt x="120" y="63"/>
                  <a:pt x="120" y="63"/>
                  <a:pt x="120" y="63"/>
                </a:cubicBezTo>
                <a:cubicBezTo>
                  <a:pt x="120" y="59"/>
                  <a:pt x="120" y="59"/>
                  <a:pt x="120" y="59"/>
                </a:cubicBezTo>
                <a:cubicBezTo>
                  <a:pt x="120" y="47"/>
                  <a:pt x="120" y="47"/>
                  <a:pt x="120" y="47"/>
                </a:cubicBezTo>
                <a:cubicBezTo>
                  <a:pt x="122" y="42"/>
                  <a:pt x="122" y="42"/>
                  <a:pt x="122" y="42"/>
                </a:cubicBezTo>
                <a:cubicBezTo>
                  <a:pt x="125" y="35"/>
                  <a:pt x="125" y="35"/>
                  <a:pt x="125" y="35"/>
                </a:cubicBezTo>
                <a:cubicBezTo>
                  <a:pt x="124" y="30"/>
                  <a:pt x="124" y="30"/>
                  <a:pt x="124" y="30"/>
                </a:cubicBezTo>
                <a:cubicBezTo>
                  <a:pt x="131" y="19"/>
                  <a:pt x="131" y="19"/>
                  <a:pt x="131" y="19"/>
                </a:cubicBezTo>
                <a:cubicBezTo>
                  <a:pt x="133" y="15"/>
                  <a:pt x="133" y="15"/>
                  <a:pt x="133" y="15"/>
                </a:cubicBezTo>
                <a:cubicBezTo>
                  <a:pt x="133" y="6"/>
                  <a:pt x="133" y="6"/>
                  <a:pt x="133" y="6"/>
                </a:cubicBezTo>
                <a:cubicBezTo>
                  <a:pt x="133" y="3"/>
                  <a:pt x="133" y="3"/>
                  <a:pt x="133" y="3"/>
                </a:cubicBezTo>
                <a:cubicBezTo>
                  <a:pt x="128" y="4"/>
                  <a:pt x="128" y="4"/>
                  <a:pt x="128" y="4"/>
                </a:cubicBezTo>
                <a:cubicBezTo>
                  <a:pt x="123" y="0"/>
                  <a:pt x="123" y="0"/>
                  <a:pt x="123" y="0"/>
                </a:cubicBezTo>
                <a:cubicBezTo>
                  <a:pt x="116" y="1"/>
                  <a:pt x="116" y="1"/>
                  <a:pt x="116" y="1"/>
                </a:cubicBezTo>
                <a:cubicBezTo>
                  <a:pt x="106" y="5"/>
                  <a:pt x="106" y="5"/>
                  <a:pt x="106" y="5"/>
                </a:cubicBezTo>
                <a:cubicBezTo>
                  <a:pt x="99" y="10"/>
                  <a:pt x="99" y="10"/>
                  <a:pt x="99" y="10"/>
                </a:cubicBezTo>
                <a:cubicBezTo>
                  <a:pt x="87" y="31"/>
                  <a:pt x="87" y="31"/>
                  <a:pt x="87" y="31"/>
                </a:cubicBezTo>
                <a:cubicBezTo>
                  <a:pt x="88" y="36"/>
                  <a:pt x="88" y="36"/>
                  <a:pt x="88" y="36"/>
                </a:cubicBezTo>
                <a:cubicBezTo>
                  <a:pt x="87" y="37"/>
                  <a:pt x="87" y="37"/>
                  <a:pt x="87" y="37"/>
                </a:cubicBezTo>
                <a:cubicBezTo>
                  <a:pt x="79" y="35"/>
                  <a:pt x="79" y="35"/>
                  <a:pt x="79" y="35"/>
                </a:cubicBezTo>
                <a:cubicBezTo>
                  <a:pt x="72" y="33"/>
                  <a:pt x="72" y="33"/>
                  <a:pt x="72" y="33"/>
                </a:cubicBezTo>
                <a:cubicBezTo>
                  <a:pt x="67" y="33"/>
                  <a:pt x="67" y="33"/>
                  <a:pt x="67" y="33"/>
                </a:cubicBezTo>
                <a:cubicBezTo>
                  <a:pt x="61" y="31"/>
                  <a:pt x="61" y="31"/>
                  <a:pt x="61" y="31"/>
                </a:cubicBezTo>
                <a:cubicBezTo>
                  <a:pt x="37" y="31"/>
                  <a:pt x="37" y="31"/>
                  <a:pt x="37" y="31"/>
                </a:cubicBezTo>
                <a:cubicBezTo>
                  <a:pt x="38" y="39"/>
                  <a:pt x="38" y="39"/>
                  <a:pt x="38" y="39"/>
                </a:cubicBezTo>
                <a:cubicBezTo>
                  <a:pt x="38" y="47"/>
                  <a:pt x="38" y="47"/>
                  <a:pt x="38" y="47"/>
                </a:cubicBezTo>
                <a:cubicBezTo>
                  <a:pt x="42" y="46"/>
                  <a:pt x="42" y="46"/>
                  <a:pt x="42" y="46"/>
                </a:cubicBezTo>
                <a:cubicBezTo>
                  <a:pt x="47" y="45"/>
                  <a:pt x="47" y="45"/>
                  <a:pt x="47" y="45"/>
                </a:cubicBezTo>
                <a:cubicBezTo>
                  <a:pt x="51" y="44"/>
                  <a:pt x="51" y="44"/>
                  <a:pt x="51" y="44"/>
                </a:cubicBezTo>
                <a:cubicBezTo>
                  <a:pt x="58" y="45"/>
                  <a:pt x="58" y="45"/>
                  <a:pt x="58" y="45"/>
                </a:cubicBezTo>
                <a:cubicBezTo>
                  <a:pt x="59" y="50"/>
                  <a:pt x="59" y="50"/>
                  <a:pt x="59" y="50"/>
                </a:cubicBezTo>
                <a:cubicBezTo>
                  <a:pt x="58" y="54"/>
                  <a:pt x="58" y="54"/>
                  <a:pt x="58" y="54"/>
                </a:cubicBezTo>
                <a:cubicBezTo>
                  <a:pt x="60" y="56"/>
                  <a:pt x="60" y="56"/>
                  <a:pt x="60" y="56"/>
                </a:cubicBezTo>
                <a:cubicBezTo>
                  <a:pt x="56" y="59"/>
                  <a:pt x="56" y="59"/>
                  <a:pt x="56" y="59"/>
                </a:cubicBezTo>
                <a:cubicBezTo>
                  <a:pt x="53" y="61"/>
                  <a:pt x="53" y="61"/>
                  <a:pt x="53" y="61"/>
                </a:cubicBezTo>
                <a:cubicBezTo>
                  <a:pt x="54" y="65"/>
                  <a:pt x="54" y="65"/>
                  <a:pt x="54" y="65"/>
                </a:cubicBezTo>
                <a:cubicBezTo>
                  <a:pt x="51" y="67"/>
                  <a:pt x="51" y="67"/>
                  <a:pt x="51" y="67"/>
                </a:cubicBezTo>
                <a:cubicBezTo>
                  <a:pt x="52" y="74"/>
                  <a:pt x="52" y="74"/>
                  <a:pt x="52" y="74"/>
                </a:cubicBezTo>
                <a:cubicBezTo>
                  <a:pt x="59" y="81"/>
                  <a:pt x="59" y="81"/>
                  <a:pt x="59" y="81"/>
                </a:cubicBezTo>
                <a:cubicBezTo>
                  <a:pt x="59" y="88"/>
                  <a:pt x="59" y="88"/>
                  <a:pt x="59" y="88"/>
                </a:cubicBezTo>
                <a:cubicBezTo>
                  <a:pt x="55" y="98"/>
                  <a:pt x="55" y="98"/>
                  <a:pt x="55" y="98"/>
                </a:cubicBezTo>
                <a:cubicBezTo>
                  <a:pt x="54" y="108"/>
                  <a:pt x="54" y="108"/>
                  <a:pt x="54" y="108"/>
                </a:cubicBezTo>
                <a:cubicBezTo>
                  <a:pt x="52" y="110"/>
                  <a:pt x="52" y="110"/>
                  <a:pt x="52" y="110"/>
                </a:cubicBezTo>
                <a:cubicBezTo>
                  <a:pt x="46" y="107"/>
                  <a:pt x="46" y="107"/>
                  <a:pt x="46" y="107"/>
                </a:cubicBezTo>
                <a:cubicBezTo>
                  <a:pt x="42" y="107"/>
                  <a:pt x="42" y="107"/>
                  <a:pt x="42" y="107"/>
                </a:cubicBezTo>
                <a:cubicBezTo>
                  <a:pt x="36" y="108"/>
                  <a:pt x="36" y="108"/>
                  <a:pt x="36" y="108"/>
                </a:cubicBezTo>
                <a:cubicBezTo>
                  <a:pt x="33" y="105"/>
                  <a:pt x="33" y="105"/>
                  <a:pt x="33" y="105"/>
                </a:cubicBezTo>
                <a:cubicBezTo>
                  <a:pt x="31" y="99"/>
                  <a:pt x="31" y="99"/>
                  <a:pt x="31" y="99"/>
                </a:cubicBezTo>
                <a:cubicBezTo>
                  <a:pt x="28" y="99"/>
                  <a:pt x="28" y="99"/>
                  <a:pt x="28" y="99"/>
                </a:cubicBezTo>
                <a:cubicBezTo>
                  <a:pt x="26" y="101"/>
                  <a:pt x="26" y="101"/>
                  <a:pt x="26" y="101"/>
                </a:cubicBezTo>
                <a:cubicBezTo>
                  <a:pt x="28" y="106"/>
                  <a:pt x="28" y="106"/>
                  <a:pt x="28" y="106"/>
                </a:cubicBezTo>
                <a:cubicBezTo>
                  <a:pt x="23" y="108"/>
                  <a:pt x="23" y="108"/>
                  <a:pt x="23" y="108"/>
                </a:cubicBezTo>
                <a:cubicBezTo>
                  <a:pt x="18" y="108"/>
                  <a:pt x="18" y="108"/>
                  <a:pt x="18" y="108"/>
                </a:cubicBezTo>
                <a:cubicBezTo>
                  <a:pt x="16" y="110"/>
                  <a:pt x="16" y="110"/>
                  <a:pt x="16" y="110"/>
                </a:cubicBezTo>
                <a:cubicBezTo>
                  <a:pt x="13" y="111"/>
                  <a:pt x="13" y="111"/>
                  <a:pt x="13" y="111"/>
                </a:cubicBezTo>
                <a:cubicBezTo>
                  <a:pt x="9" y="110"/>
                  <a:pt x="9" y="110"/>
                  <a:pt x="9" y="110"/>
                </a:cubicBezTo>
                <a:cubicBezTo>
                  <a:pt x="7" y="111"/>
                  <a:pt x="7" y="111"/>
                  <a:pt x="7" y="111"/>
                </a:cubicBezTo>
                <a:cubicBezTo>
                  <a:pt x="7" y="115"/>
                  <a:pt x="7" y="115"/>
                  <a:pt x="7" y="115"/>
                </a:cubicBezTo>
                <a:cubicBezTo>
                  <a:pt x="11" y="116"/>
                  <a:pt x="11" y="116"/>
                  <a:pt x="11" y="116"/>
                </a:cubicBezTo>
                <a:cubicBezTo>
                  <a:pt x="15" y="117"/>
                  <a:pt x="15" y="117"/>
                  <a:pt x="15" y="117"/>
                </a:cubicBezTo>
                <a:cubicBezTo>
                  <a:pt x="17" y="120"/>
                  <a:pt x="17" y="120"/>
                  <a:pt x="17" y="120"/>
                </a:cubicBezTo>
                <a:cubicBezTo>
                  <a:pt x="17" y="127"/>
                  <a:pt x="17" y="127"/>
                  <a:pt x="17" y="127"/>
                </a:cubicBezTo>
                <a:cubicBezTo>
                  <a:pt x="17" y="129"/>
                  <a:pt x="17" y="129"/>
                  <a:pt x="17" y="129"/>
                </a:cubicBezTo>
                <a:cubicBezTo>
                  <a:pt x="12" y="128"/>
                  <a:pt x="12" y="128"/>
                  <a:pt x="12" y="128"/>
                </a:cubicBezTo>
                <a:cubicBezTo>
                  <a:pt x="10" y="128"/>
                  <a:pt x="10" y="128"/>
                  <a:pt x="10" y="128"/>
                </a:cubicBezTo>
                <a:cubicBezTo>
                  <a:pt x="7" y="130"/>
                  <a:pt x="7" y="130"/>
                  <a:pt x="7" y="130"/>
                </a:cubicBezTo>
                <a:cubicBezTo>
                  <a:pt x="3" y="133"/>
                  <a:pt x="3" y="133"/>
                  <a:pt x="3" y="133"/>
                </a:cubicBezTo>
                <a:cubicBezTo>
                  <a:pt x="0" y="136"/>
                  <a:pt x="0" y="136"/>
                  <a:pt x="0" y="136"/>
                </a:cubicBezTo>
                <a:cubicBezTo>
                  <a:pt x="1" y="136"/>
                  <a:pt x="2" y="137"/>
                  <a:pt x="3" y="138"/>
                </a:cubicBezTo>
                <a:cubicBezTo>
                  <a:pt x="8" y="142"/>
                  <a:pt x="12" y="148"/>
                  <a:pt x="15" y="155"/>
                </a:cubicBezTo>
                <a:cubicBezTo>
                  <a:pt x="15" y="155"/>
                  <a:pt x="15" y="155"/>
                  <a:pt x="15" y="155"/>
                </a:cubicBezTo>
                <a:cubicBezTo>
                  <a:pt x="22" y="150"/>
                  <a:pt x="22" y="150"/>
                  <a:pt x="22" y="150"/>
                </a:cubicBezTo>
                <a:cubicBezTo>
                  <a:pt x="27" y="146"/>
                  <a:pt x="27" y="146"/>
                  <a:pt x="27" y="146"/>
                </a:cubicBezTo>
                <a:cubicBezTo>
                  <a:pt x="31" y="143"/>
                  <a:pt x="31" y="143"/>
                  <a:pt x="31" y="143"/>
                </a:cubicBezTo>
                <a:cubicBezTo>
                  <a:pt x="32" y="144"/>
                  <a:pt x="32" y="144"/>
                  <a:pt x="32" y="144"/>
                </a:cubicBezTo>
                <a:cubicBezTo>
                  <a:pt x="35" y="147"/>
                  <a:pt x="35" y="147"/>
                  <a:pt x="35" y="147"/>
                </a:cubicBezTo>
                <a:cubicBezTo>
                  <a:pt x="35" y="151"/>
                  <a:pt x="35" y="151"/>
                  <a:pt x="35" y="15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265">
            <a:extLst>
              <a:ext uri="{FF2B5EF4-FFF2-40B4-BE49-F238E27FC236}">
                <a16:creationId xmlns:a16="http://schemas.microsoft.com/office/drawing/2014/main" id="{9AF5B426-33BE-2A58-4889-A8B9F94B26B4}"/>
              </a:ext>
            </a:extLst>
          </p:cNvPr>
          <p:cNvSpPr>
            <a:spLocks/>
          </p:cNvSpPr>
          <p:nvPr/>
        </p:nvSpPr>
        <p:spPr bwMode="auto">
          <a:xfrm>
            <a:off x="21194338" y="9366251"/>
            <a:ext cx="307976" cy="341314"/>
          </a:xfrm>
          <a:custGeom>
            <a:avLst/>
            <a:gdLst>
              <a:gd name="T0" fmla="*/ 41 w 98"/>
              <a:gd name="T1" fmla="*/ 104 h 109"/>
              <a:gd name="T2" fmla="*/ 45 w 98"/>
              <a:gd name="T3" fmla="*/ 101 h 109"/>
              <a:gd name="T4" fmla="*/ 48 w 98"/>
              <a:gd name="T5" fmla="*/ 99 h 109"/>
              <a:gd name="T6" fmla="*/ 50 w 98"/>
              <a:gd name="T7" fmla="*/ 99 h 109"/>
              <a:gd name="T8" fmla="*/ 55 w 98"/>
              <a:gd name="T9" fmla="*/ 100 h 109"/>
              <a:gd name="T10" fmla="*/ 55 w 98"/>
              <a:gd name="T11" fmla="*/ 98 h 109"/>
              <a:gd name="T12" fmla="*/ 55 w 98"/>
              <a:gd name="T13" fmla="*/ 91 h 109"/>
              <a:gd name="T14" fmla="*/ 53 w 98"/>
              <a:gd name="T15" fmla="*/ 88 h 109"/>
              <a:gd name="T16" fmla="*/ 49 w 98"/>
              <a:gd name="T17" fmla="*/ 87 h 109"/>
              <a:gd name="T18" fmla="*/ 45 w 98"/>
              <a:gd name="T19" fmla="*/ 86 h 109"/>
              <a:gd name="T20" fmla="*/ 45 w 98"/>
              <a:gd name="T21" fmla="*/ 82 h 109"/>
              <a:gd name="T22" fmla="*/ 47 w 98"/>
              <a:gd name="T23" fmla="*/ 81 h 109"/>
              <a:gd name="T24" fmla="*/ 51 w 98"/>
              <a:gd name="T25" fmla="*/ 82 h 109"/>
              <a:gd name="T26" fmla="*/ 54 w 98"/>
              <a:gd name="T27" fmla="*/ 81 h 109"/>
              <a:gd name="T28" fmla="*/ 56 w 98"/>
              <a:gd name="T29" fmla="*/ 79 h 109"/>
              <a:gd name="T30" fmla="*/ 61 w 98"/>
              <a:gd name="T31" fmla="*/ 79 h 109"/>
              <a:gd name="T32" fmla="*/ 66 w 98"/>
              <a:gd name="T33" fmla="*/ 77 h 109"/>
              <a:gd name="T34" fmla="*/ 64 w 98"/>
              <a:gd name="T35" fmla="*/ 72 h 109"/>
              <a:gd name="T36" fmla="*/ 66 w 98"/>
              <a:gd name="T37" fmla="*/ 70 h 109"/>
              <a:gd name="T38" fmla="*/ 69 w 98"/>
              <a:gd name="T39" fmla="*/ 70 h 109"/>
              <a:gd name="T40" fmla="*/ 71 w 98"/>
              <a:gd name="T41" fmla="*/ 76 h 109"/>
              <a:gd name="T42" fmla="*/ 74 w 98"/>
              <a:gd name="T43" fmla="*/ 79 h 109"/>
              <a:gd name="T44" fmla="*/ 80 w 98"/>
              <a:gd name="T45" fmla="*/ 78 h 109"/>
              <a:gd name="T46" fmla="*/ 84 w 98"/>
              <a:gd name="T47" fmla="*/ 78 h 109"/>
              <a:gd name="T48" fmla="*/ 90 w 98"/>
              <a:gd name="T49" fmla="*/ 81 h 109"/>
              <a:gd name="T50" fmla="*/ 92 w 98"/>
              <a:gd name="T51" fmla="*/ 79 h 109"/>
              <a:gd name="T52" fmla="*/ 93 w 98"/>
              <a:gd name="T53" fmla="*/ 69 h 109"/>
              <a:gd name="T54" fmla="*/ 97 w 98"/>
              <a:gd name="T55" fmla="*/ 59 h 109"/>
              <a:gd name="T56" fmla="*/ 97 w 98"/>
              <a:gd name="T57" fmla="*/ 52 h 109"/>
              <a:gd name="T58" fmla="*/ 90 w 98"/>
              <a:gd name="T59" fmla="*/ 45 h 109"/>
              <a:gd name="T60" fmla="*/ 89 w 98"/>
              <a:gd name="T61" fmla="*/ 38 h 109"/>
              <a:gd name="T62" fmla="*/ 92 w 98"/>
              <a:gd name="T63" fmla="*/ 36 h 109"/>
              <a:gd name="T64" fmla="*/ 91 w 98"/>
              <a:gd name="T65" fmla="*/ 32 h 109"/>
              <a:gd name="T66" fmla="*/ 94 w 98"/>
              <a:gd name="T67" fmla="*/ 30 h 109"/>
              <a:gd name="T68" fmla="*/ 98 w 98"/>
              <a:gd name="T69" fmla="*/ 27 h 109"/>
              <a:gd name="T70" fmla="*/ 96 w 98"/>
              <a:gd name="T71" fmla="*/ 25 h 109"/>
              <a:gd name="T72" fmla="*/ 97 w 98"/>
              <a:gd name="T73" fmla="*/ 21 h 109"/>
              <a:gd name="T74" fmla="*/ 96 w 98"/>
              <a:gd name="T75" fmla="*/ 16 h 109"/>
              <a:gd name="T76" fmla="*/ 89 w 98"/>
              <a:gd name="T77" fmla="*/ 15 h 109"/>
              <a:gd name="T78" fmla="*/ 85 w 98"/>
              <a:gd name="T79" fmla="*/ 16 h 109"/>
              <a:gd name="T80" fmla="*/ 80 w 98"/>
              <a:gd name="T81" fmla="*/ 17 h 109"/>
              <a:gd name="T82" fmla="*/ 76 w 98"/>
              <a:gd name="T83" fmla="*/ 18 h 109"/>
              <a:gd name="T84" fmla="*/ 76 w 98"/>
              <a:gd name="T85" fmla="*/ 10 h 109"/>
              <a:gd name="T86" fmla="*/ 75 w 98"/>
              <a:gd name="T87" fmla="*/ 2 h 109"/>
              <a:gd name="T88" fmla="*/ 76 w 98"/>
              <a:gd name="T89" fmla="*/ 2 h 109"/>
              <a:gd name="T90" fmla="*/ 73 w 98"/>
              <a:gd name="T91" fmla="*/ 1 h 109"/>
              <a:gd name="T92" fmla="*/ 62 w 98"/>
              <a:gd name="T93" fmla="*/ 0 h 109"/>
              <a:gd name="T94" fmla="*/ 54 w 98"/>
              <a:gd name="T95" fmla="*/ 0 h 109"/>
              <a:gd name="T96" fmla="*/ 46 w 98"/>
              <a:gd name="T97" fmla="*/ 1 h 109"/>
              <a:gd name="T98" fmla="*/ 43 w 98"/>
              <a:gd name="T99" fmla="*/ 2 h 109"/>
              <a:gd name="T100" fmla="*/ 23 w 98"/>
              <a:gd name="T101" fmla="*/ 2 h 109"/>
              <a:gd name="T102" fmla="*/ 22 w 98"/>
              <a:gd name="T103" fmla="*/ 1 h 109"/>
              <a:gd name="T104" fmla="*/ 17 w 98"/>
              <a:gd name="T105" fmla="*/ 1 h 109"/>
              <a:gd name="T106" fmla="*/ 15 w 98"/>
              <a:gd name="T107" fmla="*/ 4 h 109"/>
              <a:gd name="T108" fmla="*/ 10 w 98"/>
              <a:gd name="T109" fmla="*/ 16 h 109"/>
              <a:gd name="T110" fmla="*/ 10 w 98"/>
              <a:gd name="T111" fmla="*/ 30 h 109"/>
              <a:gd name="T112" fmla="*/ 2 w 98"/>
              <a:gd name="T113" fmla="*/ 51 h 109"/>
              <a:gd name="T114" fmla="*/ 1 w 98"/>
              <a:gd name="T115" fmla="*/ 55 h 109"/>
              <a:gd name="T116" fmla="*/ 1 w 98"/>
              <a:gd name="T117" fmla="*/ 57 h 109"/>
              <a:gd name="T118" fmla="*/ 31 w 98"/>
              <a:gd name="T119" fmla="*/ 101 h 109"/>
              <a:gd name="T120" fmla="*/ 41 w 98"/>
              <a:gd name="T121" fmla="*/ 109 h 109"/>
              <a:gd name="T122" fmla="*/ 38 w 98"/>
              <a:gd name="T123" fmla="*/ 107 h 109"/>
              <a:gd name="T124" fmla="*/ 41 w 98"/>
              <a:gd name="T12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 h="109">
                <a:moveTo>
                  <a:pt x="41" y="104"/>
                </a:moveTo>
                <a:cubicBezTo>
                  <a:pt x="45" y="101"/>
                  <a:pt x="45" y="101"/>
                  <a:pt x="45" y="101"/>
                </a:cubicBezTo>
                <a:cubicBezTo>
                  <a:pt x="48" y="99"/>
                  <a:pt x="48" y="99"/>
                  <a:pt x="48" y="99"/>
                </a:cubicBezTo>
                <a:cubicBezTo>
                  <a:pt x="50" y="99"/>
                  <a:pt x="50" y="99"/>
                  <a:pt x="50" y="99"/>
                </a:cubicBezTo>
                <a:cubicBezTo>
                  <a:pt x="55" y="100"/>
                  <a:pt x="55" y="100"/>
                  <a:pt x="55" y="100"/>
                </a:cubicBezTo>
                <a:cubicBezTo>
                  <a:pt x="55" y="98"/>
                  <a:pt x="55" y="98"/>
                  <a:pt x="55" y="98"/>
                </a:cubicBezTo>
                <a:cubicBezTo>
                  <a:pt x="55" y="91"/>
                  <a:pt x="55" y="91"/>
                  <a:pt x="55" y="91"/>
                </a:cubicBezTo>
                <a:cubicBezTo>
                  <a:pt x="53" y="88"/>
                  <a:pt x="53" y="88"/>
                  <a:pt x="53" y="88"/>
                </a:cubicBezTo>
                <a:cubicBezTo>
                  <a:pt x="49" y="87"/>
                  <a:pt x="49" y="87"/>
                  <a:pt x="49" y="87"/>
                </a:cubicBezTo>
                <a:cubicBezTo>
                  <a:pt x="45" y="86"/>
                  <a:pt x="45" y="86"/>
                  <a:pt x="45" y="86"/>
                </a:cubicBezTo>
                <a:cubicBezTo>
                  <a:pt x="45" y="82"/>
                  <a:pt x="45" y="82"/>
                  <a:pt x="45" y="82"/>
                </a:cubicBezTo>
                <a:cubicBezTo>
                  <a:pt x="47" y="81"/>
                  <a:pt x="47" y="81"/>
                  <a:pt x="47" y="81"/>
                </a:cubicBezTo>
                <a:cubicBezTo>
                  <a:pt x="51" y="82"/>
                  <a:pt x="51" y="82"/>
                  <a:pt x="51" y="82"/>
                </a:cubicBezTo>
                <a:cubicBezTo>
                  <a:pt x="54" y="81"/>
                  <a:pt x="54" y="81"/>
                  <a:pt x="54" y="81"/>
                </a:cubicBezTo>
                <a:cubicBezTo>
                  <a:pt x="56" y="79"/>
                  <a:pt x="56" y="79"/>
                  <a:pt x="56" y="79"/>
                </a:cubicBezTo>
                <a:cubicBezTo>
                  <a:pt x="61" y="79"/>
                  <a:pt x="61" y="79"/>
                  <a:pt x="61" y="79"/>
                </a:cubicBezTo>
                <a:cubicBezTo>
                  <a:pt x="66" y="77"/>
                  <a:pt x="66" y="77"/>
                  <a:pt x="66" y="77"/>
                </a:cubicBezTo>
                <a:cubicBezTo>
                  <a:pt x="64" y="72"/>
                  <a:pt x="64" y="72"/>
                  <a:pt x="64" y="72"/>
                </a:cubicBezTo>
                <a:cubicBezTo>
                  <a:pt x="66" y="70"/>
                  <a:pt x="66" y="70"/>
                  <a:pt x="66" y="70"/>
                </a:cubicBezTo>
                <a:cubicBezTo>
                  <a:pt x="69" y="70"/>
                  <a:pt x="69" y="70"/>
                  <a:pt x="69" y="70"/>
                </a:cubicBezTo>
                <a:cubicBezTo>
                  <a:pt x="71" y="76"/>
                  <a:pt x="71" y="76"/>
                  <a:pt x="71" y="76"/>
                </a:cubicBezTo>
                <a:cubicBezTo>
                  <a:pt x="74" y="79"/>
                  <a:pt x="74" y="79"/>
                  <a:pt x="74" y="79"/>
                </a:cubicBezTo>
                <a:cubicBezTo>
                  <a:pt x="80" y="78"/>
                  <a:pt x="80" y="78"/>
                  <a:pt x="80" y="78"/>
                </a:cubicBezTo>
                <a:cubicBezTo>
                  <a:pt x="84" y="78"/>
                  <a:pt x="84" y="78"/>
                  <a:pt x="84" y="78"/>
                </a:cubicBezTo>
                <a:cubicBezTo>
                  <a:pt x="90" y="81"/>
                  <a:pt x="90" y="81"/>
                  <a:pt x="90" y="81"/>
                </a:cubicBezTo>
                <a:cubicBezTo>
                  <a:pt x="92" y="79"/>
                  <a:pt x="92" y="79"/>
                  <a:pt x="92" y="79"/>
                </a:cubicBezTo>
                <a:cubicBezTo>
                  <a:pt x="93" y="69"/>
                  <a:pt x="93" y="69"/>
                  <a:pt x="93" y="69"/>
                </a:cubicBezTo>
                <a:cubicBezTo>
                  <a:pt x="97" y="59"/>
                  <a:pt x="97" y="59"/>
                  <a:pt x="97" y="59"/>
                </a:cubicBezTo>
                <a:cubicBezTo>
                  <a:pt x="97" y="52"/>
                  <a:pt x="97" y="52"/>
                  <a:pt x="97" y="52"/>
                </a:cubicBezTo>
                <a:cubicBezTo>
                  <a:pt x="90" y="45"/>
                  <a:pt x="90" y="45"/>
                  <a:pt x="90" y="45"/>
                </a:cubicBezTo>
                <a:cubicBezTo>
                  <a:pt x="89" y="38"/>
                  <a:pt x="89" y="38"/>
                  <a:pt x="89" y="38"/>
                </a:cubicBezTo>
                <a:cubicBezTo>
                  <a:pt x="92" y="36"/>
                  <a:pt x="92" y="36"/>
                  <a:pt x="92" y="36"/>
                </a:cubicBezTo>
                <a:cubicBezTo>
                  <a:pt x="91" y="32"/>
                  <a:pt x="91" y="32"/>
                  <a:pt x="91" y="32"/>
                </a:cubicBezTo>
                <a:cubicBezTo>
                  <a:pt x="94" y="30"/>
                  <a:pt x="94" y="30"/>
                  <a:pt x="94" y="30"/>
                </a:cubicBezTo>
                <a:cubicBezTo>
                  <a:pt x="98" y="27"/>
                  <a:pt x="98" y="27"/>
                  <a:pt x="98" y="27"/>
                </a:cubicBezTo>
                <a:cubicBezTo>
                  <a:pt x="96" y="25"/>
                  <a:pt x="96" y="25"/>
                  <a:pt x="96" y="25"/>
                </a:cubicBezTo>
                <a:cubicBezTo>
                  <a:pt x="97" y="21"/>
                  <a:pt x="97" y="21"/>
                  <a:pt x="97" y="21"/>
                </a:cubicBezTo>
                <a:cubicBezTo>
                  <a:pt x="96" y="16"/>
                  <a:pt x="96" y="16"/>
                  <a:pt x="96" y="16"/>
                </a:cubicBezTo>
                <a:cubicBezTo>
                  <a:pt x="89" y="15"/>
                  <a:pt x="89" y="15"/>
                  <a:pt x="89" y="15"/>
                </a:cubicBezTo>
                <a:cubicBezTo>
                  <a:pt x="85" y="16"/>
                  <a:pt x="85" y="16"/>
                  <a:pt x="85" y="16"/>
                </a:cubicBezTo>
                <a:cubicBezTo>
                  <a:pt x="80" y="17"/>
                  <a:pt x="80" y="17"/>
                  <a:pt x="80" y="17"/>
                </a:cubicBezTo>
                <a:cubicBezTo>
                  <a:pt x="76" y="18"/>
                  <a:pt x="76" y="18"/>
                  <a:pt x="76" y="18"/>
                </a:cubicBezTo>
                <a:cubicBezTo>
                  <a:pt x="76" y="10"/>
                  <a:pt x="76" y="10"/>
                  <a:pt x="76" y="10"/>
                </a:cubicBezTo>
                <a:cubicBezTo>
                  <a:pt x="75" y="2"/>
                  <a:pt x="75" y="2"/>
                  <a:pt x="75" y="2"/>
                </a:cubicBezTo>
                <a:cubicBezTo>
                  <a:pt x="76" y="2"/>
                  <a:pt x="76" y="2"/>
                  <a:pt x="76" y="2"/>
                </a:cubicBezTo>
                <a:cubicBezTo>
                  <a:pt x="73" y="1"/>
                  <a:pt x="73" y="1"/>
                  <a:pt x="73" y="1"/>
                </a:cubicBezTo>
                <a:cubicBezTo>
                  <a:pt x="62" y="0"/>
                  <a:pt x="62" y="0"/>
                  <a:pt x="62" y="0"/>
                </a:cubicBezTo>
                <a:cubicBezTo>
                  <a:pt x="54" y="0"/>
                  <a:pt x="54" y="0"/>
                  <a:pt x="54" y="0"/>
                </a:cubicBezTo>
                <a:cubicBezTo>
                  <a:pt x="46" y="1"/>
                  <a:pt x="46" y="1"/>
                  <a:pt x="46" y="1"/>
                </a:cubicBezTo>
                <a:cubicBezTo>
                  <a:pt x="43" y="2"/>
                  <a:pt x="43" y="2"/>
                  <a:pt x="43" y="2"/>
                </a:cubicBezTo>
                <a:cubicBezTo>
                  <a:pt x="23" y="2"/>
                  <a:pt x="23" y="2"/>
                  <a:pt x="23" y="2"/>
                </a:cubicBezTo>
                <a:cubicBezTo>
                  <a:pt x="22" y="1"/>
                  <a:pt x="22" y="1"/>
                  <a:pt x="22" y="1"/>
                </a:cubicBezTo>
                <a:cubicBezTo>
                  <a:pt x="17" y="1"/>
                  <a:pt x="17" y="1"/>
                  <a:pt x="17" y="1"/>
                </a:cubicBezTo>
                <a:cubicBezTo>
                  <a:pt x="16" y="2"/>
                  <a:pt x="16" y="3"/>
                  <a:pt x="15" y="4"/>
                </a:cubicBezTo>
                <a:cubicBezTo>
                  <a:pt x="14" y="8"/>
                  <a:pt x="11" y="12"/>
                  <a:pt x="10" y="16"/>
                </a:cubicBezTo>
                <a:cubicBezTo>
                  <a:pt x="9" y="20"/>
                  <a:pt x="11" y="25"/>
                  <a:pt x="10" y="30"/>
                </a:cubicBezTo>
                <a:cubicBezTo>
                  <a:pt x="8" y="37"/>
                  <a:pt x="7" y="45"/>
                  <a:pt x="2" y="51"/>
                </a:cubicBezTo>
                <a:cubicBezTo>
                  <a:pt x="1" y="52"/>
                  <a:pt x="1" y="53"/>
                  <a:pt x="1" y="55"/>
                </a:cubicBezTo>
                <a:cubicBezTo>
                  <a:pt x="0" y="55"/>
                  <a:pt x="1" y="56"/>
                  <a:pt x="1" y="57"/>
                </a:cubicBezTo>
                <a:cubicBezTo>
                  <a:pt x="10" y="79"/>
                  <a:pt x="13" y="84"/>
                  <a:pt x="31" y="101"/>
                </a:cubicBezTo>
                <a:cubicBezTo>
                  <a:pt x="34" y="103"/>
                  <a:pt x="37" y="106"/>
                  <a:pt x="41" y="109"/>
                </a:cubicBezTo>
                <a:cubicBezTo>
                  <a:pt x="40" y="108"/>
                  <a:pt x="39" y="107"/>
                  <a:pt x="38" y="107"/>
                </a:cubicBezTo>
                <a:lnTo>
                  <a:pt x="41" y="10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 name="Freeform 266">
            <a:extLst>
              <a:ext uri="{FF2B5EF4-FFF2-40B4-BE49-F238E27FC236}">
                <a16:creationId xmlns:a16="http://schemas.microsoft.com/office/drawing/2014/main" id="{0434858D-EA87-0ADE-8D1C-6D8AC1188920}"/>
              </a:ext>
            </a:extLst>
          </p:cNvPr>
          <p:cNvSpPr>
            <a:spLocks/>
          </p:cNvSpPr>
          <p:nvPr/>
        </p:nvSpPr>
        <p:spPr bwMode="auto">
          <a:xfrm>
            <a:off x="21226088" y="9369427"/>
            <a:ext cx="103188" cy="71438"/>
          </a:xfrm>
          <a:custGeom>
            <a:avLst/>
            <a:gdLst>
              <a:gd name="T0" fmla="*/ 12 w 33"/>
              <a:gd name="T1" fmla="*/ 0 h 23"/>
              <a:gd name="T2" fmla="*/ 7 w 33"/>
              <a:gd name="T3" fmla="*/ 0 h 23"/>
              <a:gd name="T4" fmla="*/ 5 w 33"/>
              <a:gd name="T5" fmla="*/ 3 h 23"/>
              <a:gd name="T6" fmla="*/ 0 w 33"/>
              <a:gd name="T7" fmla="*/ 15 h 23"/>
              <a:gd name="T8" fmla="*/ 0 w 33"/>
              <a:gd name="T9" fmla="*/ 23 h 23"/>
              <a:gd name="T10" fmla="*/ 5 w 33"/>
              <a:gd name="T11" fmla="*/ 23 h 23"/>
              <a:gd name="T12" fmla="*/ 6 w 33"/>
              <a:gd name="T13" fmla="*/ 21 h 23"/>
              <a:gd name="T14" fmla="*/ 8 w 33"/>
              <a:gd name="T15" fmla="*/ 20 h 23"/>
              <a:gd name="T16" fmla="*/ 10 w 33"/>
              <a:gd name="T17" fmla="*/ 21 h 23"/>
              <a:gd name="T18" fmla="*/ 33 w 33"/>
              <a:gd name="T19" fmla="*/ 21 h 23"/>
              <a:gd name="T20" fmla="*/ 33 w 33"/>
              <a:gd name="T21" fmla="*/ 1 h 23"/>
              <a:gd name="T22" fmla="*/ 12 w 33"/>
              <a:gd name="T23" fmla="*/ 1 h 23"/>
              <a:gd name="T24" fmla="*/ 12 w 3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3">
                <a:moveTo>
                  <a:pt x="12" y="0"/>
                </a:moveTo>
                <a:cubicBezTo>
                  <a:pt x="7" y="0"/>
                  <a:pt x="7" y="0"/>
                  <a:pt x="7" y="0"/>
                </a:cubicBezTo>
                <a:cubicBezTo>
                  <a:pt x="6" y="1"/>
                  <a:pt x="6" y="2"/>
                  <a:pt x="5" y="3"/>
                </a:cubicBezTo>
                <a:cubicBezTo>
                  <a:pt x="4" y="7"/>
                  <a:pt x="1" y="11"/>
                  <a:pt x="0" y="15"/>
                </a:cubicBezTo>
                <a:cubicBezTo>
                  <a:pt x="0" y="17"/>
                  <a:pt x="0" y="20"/>
                  <a:pt x="0" y="23"/>
                </a:cubicBezTo>
                <a:cubicBezTo>
                  <a:pt x="5" y="23"/>
                  <a:pt x="5" y="23"/>
                  <a:pt x="5" y="23"/>
                </a:cubicBezTo>
                <a:cubicBezTo>
                  <a:pt x="6" y="21"/>
                  <a:pt x="6" y="21"/>
                  <a:pt x="6" y="21"/>
                </a:cubicBezTo>
                <a:cubicBezTo>
                  <a:pt x="8" y="20"/>
                  <a:pt x="8" y="20"/>
                  <a:pt x="8" y="20"/>
                </a:cubicBezTo>
                <a:cubicBezTo>
                  <a:pt x="10" y="21"/>
                  <a:pt x="10" y="21"/>
                  <a:pt x="10" y="21"/>
                </a:cubicBezTo>
                <a:cubicBezTo>
                  <a:pt x="33" y="21"/>
                  <a:pt x="33" y="21"/>
                  <a:pt x="33" y="21"/>
                </a:cubicBezTo>
                <a:cubicBezTo>
                  <a:pt x="33" y="1"/>
                  <a:pt x="33" y="1"/>
                  <a:pt x="33" y="1"/>
                </a:cubicBezTo>
                <a:cubicBezTo>
                  <a:pt x="12" y="1"/>
                  <a:pt x="12" y="1"/>
                  <a:pt x="12" y="1"/>
                </a:cubicBezTo>
                <a:lnTo>
                  <a:pt x="12" y="0"/>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 name="Freeform 267">
            <a:extLst>
              <a:ext uri="{FF2B5EF4-FFF2-40B4-BE49-F238E27FC236}">
                <a16:creationId xmlns:a16="http://schemas.microsoft.com/office/drawing/2014/main" id="{98AAFAFE-8CF4-D591-3873-FAD7B4CF0E02}"/>
              </a:ext>
            </a:extLst>
          </p:cNvPr>
          <p:cNvSpPr>
            <a:spLocks/>
          </p:cNvSpPr>
          <p:nvPr/>
        </p:nvSpPr>
        <p:spPr bwMode="auto">
          <a:xfrm>
            <a:off x="21232438" y="9401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 name="Freeform 268">
            <a:extLst>
              <a:ext uri="{FF2B5EF4-FFF2-40B4-BE49-F238E27FC236}">
                <a16:creationId xmlns:a16="http://schemas.microsoft.com/office/drawing/2014/main" id="{0140A1AD-7BC3-1CC1-2ABC-2F53A34867D6}"/>
              </a:ext>
            </a:extLst>
          </p:cNvPr>
          <p:cNvSpPr>
            <a:spLocks/>
          </p:cNvSpPr>
          <p:nvPr/>
        </p:nvSpPr>
        <p:spPr bwMode="auto">
          <a:xfrm>
            <a:off x="21184813" y="8769350"/>
            <a:ext cx="414338" cy="622300"/>
          </a:xfrm>
          <a:custGeom>
            <a:avLst/>
            <a:gdLst>
              <a:gd name="T0" fmla="*/ 13 w 132"/>
              <a:gd name="T1" fmla="*/ 160 h 198"/>
              <a:gd name="T2" fmla="*/ 20 w 132"/>
              <a:gd name="T3" fmla="*/ 191 h 198"/>
              <a:gd name="T4" fmla="*/ 25 w 132"/>
              <a:gd name="T5" fmla="*/ 191 h 198"/>
              <a:gd name="T6" fmla="*/ 46 w 132"/>
              <a:gd name="T7" fmla="*/ 192 h 198"/>
              <a:gd name="T8" fmla="*/ 57 w 132"/>
              <a:gd name="T9" fmla="*/ 190 h 198"/>
              <a:gd name="T10" fmla="*/ 76 w 132"/>
              <a:gd name="T11" fmla="*/ 191 h 198"/>
              <a:gd name="T12" fmla="*/ 102 w 132"/>
              <a:gd name="T13" fmla="*/ 192 h 198"/>
              <a:gd name="T14" fmla="*/ 113 w 132"/>
              <a:gd name="T15" fmla="*/ 194 h 198"/>
              <a:gd name="T16" fmla="*/ 128 w 132"/>
              <a:gd name="T17" fmla="*/ 198 h 198"/>
              <a:gd name="T18" fmla="*/ 128 w 132"/>
              <a:gd name="T19" fmla="*/ 192 h 198"/>
              <a:gd name="T20" fmla="*/ 131 w 132"/>
              <a:gd name="T21" fmla="*/ 184 h 198"/>
              <a:gd name="T22" fmla="*/ 123 w 132"/>
              <a:gd name="T23" fmla="*/ 172 h 198"/>
              <a:gd name="T24" fmla="*/ 116 w 132"/>
              <a:gd name="T25" fmla="*/ 160 h 198"/>
              <a:gd name="T26" fmla="*/ 112 w 132"/>
              <a:gd name="T27" fmla="*/ 153 h 198"/>
              <a:gd name="T28" fmla="*/ 105 w 132"/>
              <a:gd name="T29" fmla="*/ 138 h 198"/>
              <a:gd name="T30" fmla="*/ 104 w 132"/>
              <a:gd name="T31" fmla="*/ 131 h 198"/>
              <a:gd name="T32" fmla="*/ 103 w 132"/>
              <a:gd name="T33" fmla="*/ 122 h 198"/>
              <a:gd name="T34" fmla="*/ 106 w 132"/>
              <a:gd name="T35" fmla="*/ 119 h 198"/>
              <a:gd name="T36" fmla="*/ 112 w 132"/>
              <a:gd name="T37" fmla="*/ 109 h 198"/>
              <a:gd name="T38" fmla="*/ 119 w 132"/>
              <a:gd name="T39" fmla="*/ 99 h 198"/>
              <a:gd name="T40" fmla="*/ 121 w 132"/>
              <a:gd name="T41" fmla="*/ 90 h 198"/>
              <a:gd name="T42" fmla="*/ 112 w 132"/>
              <a:gd name="T43" fmla="*/ 78 h 198"/>
              <a:gd name="T44" fmla="*/ 101 w 132"/>
              <a:gd name="T45" fmla="*/ 68 h 198"/>
              <a:gd name="T46" fmla="*/ 95 w 132"/>
              <a:gd name="T47" fmla="*/ 58 h 198"/>
              <a:gd name="T48" fmla="*/ 104 w 132"/>
              <a:gd name="T49" fmla="*/ 55 h 198"/>
              <a:gd name="T50" fmla="*/ 119 w 132"/>
              <a:gd name="T51" fmla="*/ 56 h 198"/>
              <a:gd name="T52" fmla="*/ 115 w 132"/>
              <a:gd name="T53" fmla="*/ 50 h 198"/>
              <a:gd name="T54" fmla="*/ 112 w 132"/>
              <a:gd name="T55" fmla="*/ 46 h 198"/>
              <a:gd name="T56" fmla="*/ 109 w 132"/>
              <a:gd name="T57" fmla="*/ 37 h 198"/>
              <a:gd name="T58" fmla="*/ 111 w 132"/>
              <a:gd name="T59" fmla="*/ 31 h 198"/>
              <a:gd name="T60" fmla="*/ 111 w 132"/>
              <a:gd name="T61" fmla="*/ 23 h 198"/>
              <a:gd name="T62" fmla="*/ 107 w 132"/>
              <a:gd name="T63" fmla="*/ 13 h 198"/>
              <a:gd name="T64" fmla="*/ 101 w 132"/>
              <a:gd name="T65" fmla="*/ 4 h 198"/>
              <a:gd name="T66" fmla="*/ 95 w 132"/>
              <a:gd name="T67" fmla="*/ 7 h 198"/>
              <a:gd name="T68" fmla="*/ 97 w 132"/>
              <a:gd name="T69" fmla="*/ 16 h 198"/>
              <a:gd name="T70" fmla="*/ 102 w 132"/>
              <a:gd name="T71" fmla="*/ 23 h 198"/>
              <a:gd name="T72" fmla="*/ 97 w 132"/>
              <a:gd name="T73" fmla="*/ 32 h 198"/>
              <a:gd name="T74" fmla="*/ 88 w 132"/>
              <a:gd name="T75" fmla="*/ 37 h 198"/>
              <a:gd name="T76" fmla="*/ 84 w 132"/>
              <a:gd name="T77" fmla="*/ 57 h 198"/>
              <a:gd name="T78" fmla="*/ 74 w 132"/>
              <a:gd name="T79" fmla="*/ 65 h 198"/>
              <a:gd name="T80" fmla="*/ 72 w 132"/>
              <a:gd name="T81" fmla="*/ 77 h 198"/>
              <a:gd name="T82" fmla="*/ 61 w 132"/>
              <a:gd name="T83" fmla="*/ 94 h 198"/>
              <a:gd name="T84" fmla="*/ 51 w 132"/>
              <a:gd name="T85" fmla="*/ 109 h 198"/>
              <a:gd name="T86" fmla="*/ 39 w 132"/>
              <a:gd name="T87" fmla="*/ 113 h 198"/>
              <a:gd name="T88" fmla="*/ 27 w 132"/>
              <a:gd name="T89" fmla="*/ 107 h 198"/>
              <a:gd name="T90" fmla="*/ 22 w 132"/>
              <a:gd name="T91" fmla="*/ 109 h 198"/>
              <a:gd name="T92" fmla="*/ 20 w 132"/>
              <a:gd name="T93" fmla="*/ 114 h 198"/>
              <a:gd name="T94" fmla="*/ 8 w 132"/>
              <a:gd name="T95" fmla="*/ 127 h 198"/>
              <a:gd name="T96" fmla="*/ 8 w 132"/>
              <a:gd name="T97" fmla="*/ 136 h 198"/>
              <a:gd name="T98" fmla="*/ 1 w 132"/>
              <a:gd name="T99" fmla="*/ 146 h 198"/>
              <a:gd name="T100" fmla="*/ 7 w 132"/>
              <a:gd name="T101" fmla="*/ 1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198">
                <a:moveTo>
                  <a:pt x="7" y="155"/>
                </a:moveTo>
                <a:cubicBezTo>
                  <a:pt x="8" y="157"/>
                  <a:pt x="11" y="159"/>
                  <a:pt x="13" y="160"/>
                </a:cubicBezTo>
                <a:cubicBezTo>
                  <a:pt x="20" y="165"/>
                  <a:pt x="21" y="173"/>
                  <a:pt x="21" y="180"/>
                </a:cubicBezTo>
                <a:cubicBezTo>
                  <a:pt x="21" y="184"/>
                  <a:pt x="21" y="187"/>
                  <a:pt x="20" y="191"/>
                </a:cubicBezTo>
                <a:cubicBezTo>
                  <a:pt x="25" y="191"/>
                  <a:pt x="25" y="191"/>
                  <a:pt x="25" y="191"/>
                </a:cubicBezTo>
                <a:cubicBezTo>
                  <a:pt x="25" y="191"/>
                  <a:pt x="25" y="191"/>
                  <a:pt x="25" y="191"/>
                </a:cubicBezTo>
                <a:cubicBezTo>
                  <a:pt x="26" y="192"/>
                  <a:pt x="26" y="192"/>
                  <a:pt x="26" y="192"/>
                </a:cubicBezTo>
                <a:cubicBezTo>
                  <a:pt x="46" y="192"/>
                  <a:pt x="46" y="192"/>
                  <a:pt x="46" y="192"/>
                </a:cubicBezTo>
                <a:cubicBezTo>
                  <a:pt x="49" y="191"/>
                  <a:pt x="49" y="191"/>
                  <a:pt x="49" y="191"/>
                </a:cubicBezTo>
                <a:cubicBezTo>
                  <a:pt x="57" y="190"/>
                  <a:pt x="57" y="190"/>
                  <a:pt x="57" y="190"/>
                </a:cubicBezTo>
                <a:cubicBezTo>
                  <a:pt x="65" y="190"/>
                  <a:pt x="65" y="190"/>
                  <a:pt x="65" y="190"/>
                </a:cubicBezTo>
                <a:cubicBezTo>
                  <a:pt x="76" y="191"/>
                  <a:pt x="76" y="191"/>
                  <a:pt x="76" y="191"/>
                </a:cubicBezTo>
                <a:cubicBezTo>
                  <a:pt x="79" y="192"/>
                  <a:pt x="79" y="192"/>
                  <a:pt x="79" y="192"/>
                </a:cubicBezTo>
                <a:cubicBezTo>
                  <a:pt x="102" y="192"/>
                  <a:pt x="102" y="192"/>
                  <a:pt x="102" y="192"/>
                </a:cubicBezTo>
                <a:cubicBezTo>
                  <a:pt x="108" y="194"/>
                  <a:pt x="108" y="194"/>
                  <a:pt x="108" y="194"/>
                </a:cubicBezTo>
                <a:cubicBezTo>
                  <a:pt x="113" y="194"/>
                  <a:pt x="113" y="194"/>
                  <a:pt x="113" y="194"/>
                </a:cubicBezTo>
                <a:cubicBezTo>
                  <a:pt x="120" y="196"/>
                  <a:pt x="120" y="196"/>
                  <a:pt x="120" y="196"/>
                </a:cubicBezTo>
                <a:cubicBezTo>
                  <a:pt x="128" y="198"/>
                  <a:pt x="128" y="198"/>
                  <a:pt x="128" y="198"/>
                </a:cubicBezTo>
                <a:cubicBezTo>
                  <a:pt x="129" y="197"/>
                  <a:pt x="129" y="197"/>
                  <a:pt x="129" y="197"/>
                </a:cubicBezTo>
                <a:cubicBezTo>
                  <a:pt x="128" y="192"/>
                  <a:pt x="128" y="192"/>
                  <a:pt x="128" y="192"/>
                </a:cubicBezTo>
                <a:cubicBezTo>
                  <a:pt x="132" y="186"/>
                  <a:pt x="132" y="186"/>
                  <a:pt x="132" y="186"/>
                </a:cubicBezTo>
                <a:cubicBezTo>
                  <a:pt x="131" y="184"/>
                  <a:pt x="131" y="184"/>
                  <a:pt x="131" y="184"/>
                </a:cubicBezTo>
                <a:cubicBezTo>
                  <a:pt x="130" y="177"/>
                  <a:pt x="130" y="177"/>
                  <a:pt x="130" y="177"/>
                </a:cubicBezTo>
                <a:cubicBezTo>
                  <a:pt x="123" y="172"/>
                  <a:pt x="123" y="172"/>
                  <a:pt x="123" y="172"/>
                </a:cubicBezTo>
                <a:cubicBezTo>
                  <a:pt x="119" y="164"/>
                  <a:pt x="119" y="164"/>
                  <a:pt x="119" y="164"/>
                </a:cubicBezTo>
                <a:cubicBezTo>
                  <a:pt x="116" y="160"/>
                  <a:pt x="116" y="160"/>
                  <a:pt x="116" y="160"/>
                </a:cubicBezTo>
                <a:cubicBezTo>
                  <a:pt x="115" y="157"/>
                  <a:pt x="115" y="157"/>
                  <a:pt x="115" y="157"/>
                </a:cubicBezTo>
                <a:cubicBezTo>
                  <a:pt x="112" y="153"/>
                  <a:pt x="112" y="153"/>
                  <a:pt x="112" y="153"/>
                </a:cubicBezTo>
                <a:cubicBezTo>
                  <a:pt x="105" y="150"/>
                  <a:pt x="105" y="150"/>
                  <a:pt x="105" y="150"/>
                </a:cubicBezTo>
                <a:cubicBezTo>
                  <a:pt x="105" y="138"/>
                  <a:pt x="105" y="138"/>
                  <a:pt x="105" y="138"/>
                </a:cubicBezTo>
                <a:cubicBezTo>
                  <a:pt x="104" y="133"/>
                  <a:pt x="104" y="133"/>
                  <a:pt x="104" y="133"/>
                </a:cubicBezTo>
                <a:cubicBezTo>
                  <a:pt x="104" y="131"/>
                  <a:pt x="104" y="131"/>
                  <a:pt x="104" y="131"/>
                </a:cubicBezTo>
                <a:cubicBezTo>
                  <a:pt x="104" y="128"/>
                  <a:pt x="104" y="128"/>
                  <a:pt x="104" y="128"/>
                </a:cubicBezTo>
                <a:cubicBezTo>
                  <a:pt x="103" y="122"/>
                  <a:pt x="103" y="122"/>
                  <a:pt x="103" y="122"/>
                </a:cubicBezTo>
                <a:cubicBezTo>
                  <a:pt x="104" y="120"/>
                  <a:pt x="104" y="120"/>
                  <a:pt x="104" y="120"/>
                </a:cubicBezTo>
                <a:cubicBezTo>
                  <a:pt x="106" y="119"/>
                  <a:pt x="106" y="119"/>
                  <a:pt x="106" y="119"/>
                </a:cubicBezTo>
                <a:cubicBezTo>
                  <a:pt x="108" y="115"/>
                  <a:pt x="108" y="115"/>
                  <a:pt x="108" y="115"/>
                </a:cubicBezTo>
                <a:cubicBezTo>
                  <a:pt x="112" y="109"/>
                  <a:pt x="112" y="109"/>
                  <a:pt x="112" y="109"/>
                </a:cubicBezTo>
                <a:cubicBezTo>
                  <a:pt x="116" y="100"/>
                  <a:pt x="116" y="100"/>
                  <a:pt x="116" y="100"/>
                </a:cubicBezTo>
                <a:cubicBezTo>
                  <a:pt x="119" y="99"/>
                  <a:pt x="119" y="99"/>
                  <a:pt x="119" y="99"/>
                </a:cubicBezTo>
                <a:cubicBezTo>
                  <a:pt x="122" y="95"/>
                  <a:pt x="122" y="95"/>
                  <a:pt x="122" y="95"/>
                </a:cubicBezTo>
                <a:cubicBezTo>
                  <a:pt x="121" y="90"/>
                  <a:pt x="121" y="90"/>
                  <a:pt x="121" y="90"/>
                </a:cubicBezTo>
                <a:cubicBezTo>
                  <a:pt x="116" y="82"/>
                  <a:pt x="116" y="82"/>
                  <a:pt x="116" y="82"/>
                </a:cubicBezTo>
                <a:cubicBezTo>
                  <a:pt x="112" y="78"/>
                  <a:pt x="112" y="78"/>
                  <a:pt x="112" y="78"/>
                </a:cubicBezTo>
                <a:cubicBezTo>
                  <a:pt x="104" y="71"/>
                  <a:pt x="104" y="71"/>
                  <a:pt x="104" y="71"/>
                </a:cubicBezTo>
                <a:cubicBezTo>
                  <a:pt x="101" y="68"/>
                  <a:pt x="101" y="68"/>
                  <a:pt x="101" y="68"/>
                </a:cubicBezTo>
                <a:cubicBezTo>
                  <a:pt x="96" y="64"/>
                  <a:pt x="96" y="64"/>
                  <a:pt x="96" y="64"/>
                </a:cubicBezTo>
                <a:cubicBezTo>
                  <a:pt x="95" y="58"/>
                  <a:pt x="95" y="58"/>
                  <a:pt x="95" y="58"/>
                </a:cubicBezTo>
                <a:cubicBezTo>
                  <a:pt x="97" y="54"/>
                  <a:pt x="97" y="54"/>
                  <a:pt x="97" y="54"/>
                </a:cubicBezTo>
                <a:cubicBezTo>
                  <a:pt x="104" y="55"/>
                  <a:pt x="104" y="55"/>
                  <a:pt x="104" y="55"/>
                </a:cubicBezTo>
                <a:cubicBezTo>
                  <a:pt x="112" y="54"/>
                  <a:pt x="112" y="54"/>
                  <a:pt x="112" y="54"/>
                </a:cubicBezTo>
                <a:cubicBezTo>
                  <a:pt x="119" y="56"/>
                  <a:pt x="119" y="56"/>
                  <a:pt x="119" y="56"/>
                </a:cubicBezTo>
                <a:cubicBezTo>
                  <a:pt x="121" y="54"/>
                  <a:pt x="121" y="54"/>
                  <a:pt x="121" y="54"/>
                </a:cubicBezTo>
                <a:cubicBezTo>
                  <a:pt x="115" y="50"/>
                  <a:pt x="115" y="50"/>
                  <a:pt x="115" y="50"/>
                </a:cubicBezTo>
                <a:cubicBezTo>
                  <a:pt x="114" y="46"/>
                  <a:pt x="114" y="46"/>
                  <a:pt x="114" y="46"/>
                </a:cubicBezTo>
                <a:cubicBezTo>
                  <a:pt x="112" y="46"/>
                  <a:pt x="112" y="46"/>
                  <a:pt x="112" y="46"/>
                </a:cubicBezTo>
                <a:cubicBezTo>
                  <a:pt x="109" y="40"/>
                  <a:pt x="109" y="40"/>
                  <a:pt x="109" y="40"/>
                </a:cubicBezTo>
                <a:cubicBezTo>
                  <a:pt x="109" y="37"/>
                  <a:pt x="109" y="37"/>
                  <a:pt x="109" y="37"/>
                </a:cubicBezTo>
                <a:cubicBezTo>
                  <a:pt x="111" y="34"/>
                  <a:pt x="111" y="34"/>
                  <a:pt x="111" y="34"/>
                </a:cubicBezTo>
                <a:cubicBezTo>
                  <a:pt x="111" y="31"/>
                  <a:pt x="111" y="31"/>
                  <a:pt x="111" y="31"/>
                </a:cubicBezTo>
                <a:cubicBezTo>
                  <a:pt x="110" y="28"/>
                  <a:pt x="110" y="28"/>
                  <a:pt x="110" y="28"/>
                </a:cubicBezTo>
                <a:cubicBezTo>
                  <a:pt x="111" y="23"/>
                  <a:pt x="111" y="23"/>
                  <a:pt x="111" y="23"/>
                </a:cubicBezTo>
                <a:cubicBezTo>
                  <a:pt x="109" y="18"/>
                  <a:pt x="109" y="18"/>
                  <a:pt x="109" y="18"/>
                </a:cubicBezTo>
                <a:cubicBezTo>
                  <a:pt x="107" y="13"/>
                  <a:pt x="107" y="13"/>
                  <a:pt x="107" y="13"/>
                </a:cubicBezTo>
                <a:cubicBezTo>
                  <a:pt x="106" y="8"/>
                  <a:pt x="106" y="8"/>
                  <a:pt x="106" y="8"/>
                </a:cubicBezTo>
                <a:cubicBezTo>
                  <a:pt x="101" y="4"/>
                  <a:pt x="101" y="4"/>
                  <a:pt x="101" y="4"/>
                </a:cubicBezTo>
                <a:cubicBezTo>
                  <a:pt x="94" y="0"/>
                  <a:pt x="94" y="0"/>
                  <a:pt x="94" y="0"/>
                </a:cubicBezTo>
                <a:cubicBezTo>
                  <a:pt x="95" y="7"/>
                  <a:pt x="95" y="7"/>
                  <a:pt x="95" y="7"/>
                </a:cubicBezTo>
                <a:cubicBezTo>
                  <a:pt x="95" y="12"/>
                  <a:pt x="95" y="12"/>
                  <a:pt x="95" y="12"/>
                </a:cubicBezTo>
                <a:cubicBezTo>
                  <a:pt x="97" y="16"/>
                  <a:pt x="97" y="16"/>
                  <a:pt x="97" y="16"/>
                </a:cubicBezTo>
                <a:cubicBezTo>
                  <a:pt x="100" y="16"/>
                  <a:pt x="100" y="16"/>
                  <a:pt x="100" y="16"/>
                </a:cubicBezTo>
                <a:cubicBezTo>
                  <a:pt x="102" y="23"/>
                  <a:pt x="102" y="23"/>
                  <a:pt x="102" y="23"/>
                </a:cubicBezTo>
                <a:cubicBezTo>
                  <a:pt x="101" y="28"/>
                  <a:pt x="101" y="28"/>
                  <a:pt x="101" y="28"/>
                </a:cubicBezTo>
                <a:cubicBezTo>
                  <a:pt x="97" y="32"/>
                  <a:pt x="97" y="32"/>
                  <a:pt x="97" y="32"/>
                </a:cubicBezTo>
                <a:cubicBezTo>
                  <a:pt x="94" y="31"/>
                  <a:pt x="94" y="31"/>
                  <a:pt x="94" y="31"/>
                </a:cubicBezTo>
                <a:cubicBezTo>
                  <a:pt x="88" y="37"/>
                  <a:pt x="88" y="37"/>
                  <a:pt x="88" y="37"/>
                </a:cubicBezTo>
                <a:cubicBezTo>
                  <a:pt x="83" y="47"/>
                  <a:pt x="83" y="47"/>
                  <a:pt x="83" y="47"/>
                </a:cubicBezTo>
                <a:cubicBezTo>
                  <a:pt x="84" y="57"/>
                  <a:pt x="84" y="57"/>
                  <a:pt x="84" y="57"/>
                </a:cubicBezTo>
                <a:cubicBezTo>
                  <a:pt x="81" y="61"/>
                  <a:pt x="81" y="61"/>
                  <a:pt x="81" y="61"/>
                </a:cubicBezTo>
                <a:cubicBezTo>
                  <a:pt x="74" y="65"/>
                  <a:pt x="74" y="65"/>
                  <a:pt x="74" y="65"/>
                </a:cubicBezTo>
                <a:cubicBezTo>
                  <a:pt x="74" y="71"/>
                  <a:pt x="74" y="71"/>
                  <a:pt x="74" y="71"/>
                </a:cubicBezTo>
                <a:cubicBezTo>
                  <a:pt x="72" y="77"/>
                  <a:pt x="72" y="77"/>
                  <a:pt x="72" y="77"/>
                </a:cubicBezTo>
                <a:cubicBezTo>
                  <a:pt x="63" y="86"/>
                  <a:pt x="63" y="86"/>
                  <a:pt x="63" y="86"/>
                </a:cubicBezTo>
                <a:cubicBezTo>
                  <a:pt x="61" y="94"/>
                  <a:pt x="61" y="94"/>
                  <a:pt x="61" y="94"/>
                </a:cubicBezTo>
                <a:cubicBezTo>
                  <a:pt x="56" y="103"/>
                  <a:pt x="56" y="103"/>
                  <a:pt x="56" y="103"/>
                </a:cubicBezTo>
                <a:cubicBezTo>
                  <a:pt x="51" y="109"/>
                  <a:pt x="51" y="109"/>
                  <a:pt x="51" y="109"/>
                </a:cubicBezTo>
                <a:cubicBezTo>
                  <a:pt x="45" y="116"/>
                  <a:pt x="45" y="116"/>
                  <a:pt x="45" y="116"/>
                </a:cubicBezTo>
                <a:cubicBezTo>
                  <a:pt x="39" y="113"/>
                  <a:pt x="39" y="113"/>
                  <a:pt x="39" y="113"/>
                </a:cubicBezTo>
                <a:cubicBezTo>
                  <a:pt x="34" y="109"/>
                  <a:pt x="34" y="109"/>
                  <a:pt x="34" y="109"/>
                </a:cubicBezTo>
                <a:cubicBezTo>
                  <a:pt x="27" y="107"/>
                  <a:pt x="27" y="107"/>
                  <a:pt x="27" y="107"/>
                </a:cubicBezTo>
                <a:cubicBezTo>
                  <a:pt x="24" y="110"/>
                  <a:pt x="24" y="110"/>
                  <a:pt x="24" y="110"/>
                </a:cubicBezTo>
                <a:cubicBezTo>
                  <a:pt x="22" y="109"/>
                  <a:pt x="22" y="109"/>
                  <a:pt x="22" y="109"/>
                </a:cubicBezTo>
                <a:cubicBezTo>
                  <a:pt x="21" y="111"/>
                  <a:pt x="21" y="111"/>
                  <a:pt x="21" y="111"/>
                </a:cubicBezTo>
                <a:cubicBezTo>
                  <a:pt x="20" y="114"/>
                  <a:pt x="20" y="114"/>
                  <a:pt x="20" y="114"/>
                </a:cubicBezTo>
                <a:cubicBezTo>
                  <a:pt x="9" y="125"/>
                  <a:pt x="9" y="125"/>
                  <a:pt x="9" y="125"/>
                </a:cubicBezTo>
                <a:cubicBezTo>
                  <a:pt x="8" y="127"/>
                  <a:pt x="8" y="127"/>
                  <a:pt x="8" y="127"/>
                </a:cubicBezTo>
                <a:cubicBezTo>
                  <a:pt x="6" y="129"/>
                  <a:pt x="6" y="129"/>
                  <a:pt x="6" y="129"/>
                </a:cubicBezTo>
                <a:cubicBezTo>
                  <a:pt x="8" y="136"/>
                  <a:pt x="8" y="136"/>
                  <a:pt x="8" y="136"/>
                </a:cubicBezTo>
                <a:cubicBezTo>
                  <a:pt x="6" y="141"/>
                  <a:pt x="6" y="141"/>
                  <a:pt x="6" y="141"/>
                </a:cubicBezTo>
                <a:cubicBezTo>
                  <a:pt x="1" y="146"/>
                  <a:pt x="1" y="146"/>
                  <a:pt x="1" y="146"/>
                </a:cubicBezTo>
                <a:cubicBezTo>
                  <a:pt x="0" y="150"/>
                  <a:pt x="0" y="150"/>
                  <a:pt x="0" y="150"/>
                </a:cubicBezTo>
                <a:cubicBezTo>
                  <a:pt x="3" y="150"/>
                  <a:pt x="5" y="151"/>
                  <a:pt x="7" y="15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 name="Freeform 269">
            <a:extLst>
              <a:ext uri="{FF2B5EF4-FFF2-40B4-BE49-F238E27FC236}">
                <a16:creationId xmlns:a16="http://schemas.microsoft.com/office/drawing/2014/main" id="{12FEB2CE-8857-22D0-679A-218F6E3F3FAA}"/>
              </a:ext>
            </a:extLst>
          </p:cNvPr>
          <p:cNvSpPr>
            <a:spLocks/>
          </p:cNvSpPr>
          <p:nvPr/>
        </p:nvSpPr>
        <p:spPr bwMode="auto">
          <a:xfrm>
            <a:off x="21238788" y="9378950"/>
            <a:ext cx="3176" cy="12700"/>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1" y="1"/>
                  <a:pt x="1" y="3"/>
                  <a:pt x="0" y="4"/>
                </a:cubicBezTo>
                <a:cubicBezTo>
                  <a:pt x="1" y="3"/>
                  <a:pt x="1" y="1"/>
                  <a:pt x="1"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 name="Freeform 270">
            <a:extLst>
              <a:ext uri="{FF2B5EF4-FFF2-40B4-BE49-F238E27FC236}">
                <a16:creationId xmlns:a16="http://schemas.microsoft.com/office/drawing/2014/main" id="{CAAE7D5B-72F5-997E-202B-BBF38AD2ABE8}"/>
              </a:ext>
            </a:extLst>
          </p:cNvPr>
          <p:cNvSpPr>
            <a:spLocks/>
          </p:cNvSpPr>
          <p:nvPr/>
        </p:nvSpPr>
        <p:spPr bwMode="auto">
          <a:xfrm>
            <a:off x="21508662" y="8877301"/>
            <a:ext cx="703264" cy="476250"/>
          </a:xfrm>
          <a:custGeom>
            <a:avLst/>
            <a:gdLst>
              <a:gd name="T0" fmla="*/ 13 w 224"/>
              <a:gd name="T1" fmla="*/ 66 h 152"/>
              <a:gd name="T2" fmla="*/ 3 w 224"/>
              <a:gd name="T3" fmla="*/ 85 h 152"/>
              <a:gd name="T4" fmla="*/ 1 w 224"/>
              <a:gd name="T5" fmla="*/ 94 h 152"/>
              <a:gd name="T6" fmla="*/ 2 w 224"/>
              <a:gd name="T7" fmla="*/ 104 h 152"/>
              <a:gd name="T8" fmla="*/ 12 w 224"/>
              <a:gd name="T9" fmla="*/ 123 h 152"/>
              <a:gd name="T10" fmla="*/ 20 w 224"/>
              <a:gd name="T11" fmla="*/ 138 h 152"/>
              <a:gd name="T12" fmla="*/ 29 w 224"/>
              <a:gd name="T13" fmla="*/ 152 h 152"/>
              <a:gd name="T14" fmla="*/ 54 w 224"/>
              <a:gd name="T15" fmla="*/ 128 h 152"/>
              <a:gd name="T16" fmla="*/ 71 w 224"/>
              <a:gd name="T17" fmla="*/ 130 h 152"/>
              <a:gd name="T18" fmla="*/ 74 w 224"/>
              <a:gd name="T19" fmla="*/ 117 h 152"/>
              <a:gd name="T20" fmla="*/ 86 w 224"/>
              <a:gd name="T21" fmla="*/ 107 h 152"/>
              <a:gd name="T22" fmla="*/ 110 w 224"/>
              <a:gd name="T23" fmla="*/ 118 h 152"/>
              <a:gd name="T24" fmla="*/ 136 w 224"/>
              <a:gd name="T25" fmla="*/ 120 h 152"/>
              <a:gd name="T26" fmla="*/ 146 w 224"/>
              <a:gd name="T27" fmla="*/ 113 h 152"/>
              <a:gd name="T28" fmla="*/ 172 w 224"/>
              <a:gd name="T29" fmla="*/ 109 h 152"/>
              <a:gd name="T30" fmla="*/ 190 w 224"/>
              <a:gd name="T31" fmla="*/ 102 h 152"/>
              <a:gd name="T32" fmla="*/ 218 w 224"/>
              <a:gd name="T33" fmla="*/ 105 h 152"/>
              <a:gd name="T34" fmla="*/ 218 w 224"/>
              <a:gd name="T35" fmla="*/ 101 h 152"/>
              <a:gd name="T36" fmla="*/ 212 w 224"/>
              <a:gd name="T37" fmla="*/ 90 h 152"/>
              <a:gd name="T38" fmla="*/ 206 w 224"/>
              <a:gd name="T39" fmla="*/ 84 h 152"/>
              <a:gd name="T40" fmla="*/ 201 w 224"/>
              <a:gd name="T41" fmla="*/ 76 h 152"/>
              <a:gd name="T42" fmla="*/ 189 w 224"/>
              <a:gd name="T43" fmla="*/ 70 h 152"/>
              <a:gd name="T44" fmla="*/ 185 w 224"/>
              <a:gd name="T45" fmla="*/ 63 h 152"/>
              <a:gd name="T46" fmla="*/ 181 w 224"/>
              <a:gd name="T47" fmla="*/ 57 h 152"/>
              <a:gd name="T48" fmla="*/ 174 w 224"/>
              <a:gd name="T49" fmla="*/ 51 h 152"/>
              <a:gd name="T50" fmla="*/ 166 w 224"/>
              <a:gd name="T51" fmla="*/ 44 h 152"/>
              <a:gd name="T52" fmla="*/ 160 w 224"/>
              <a:gd name="T53" fmla="*/ 41 h 152"/>
              <a:gd name="T54" fmla="*/ 152 w 224"/>
              <a:gd name="T55" fmla="*/ 40 h 152"/>
              <a:gd name="T56" fmla="*/ 150 w 224"/>
              <a:gd name="T57" fmla="*/ 17 h 152"/>
              <a:gd name="T58" fmla="*/ 142 w 224"/>
              <a:gd name="T59" fmla="*/ 4 h 152"/>
              <a:gd name="T60" fmla="*/ 139 w 224"/>
              <a:gd name="T61" fmla="*/ 3 h 152"/>
              <a:gd name="T62" fmla="*/ 130 w 224"/>
              <a:gd name="T63" fmla="*/ 2 h 152"/>
              <a:gd name="T64" fmla="*/ 119 w 224"/>
              <a:gd name="T65" fmla="*/ 13 h 152"/>
              <a:gd name="T66" fmla="*/ 111 w 224"/>
              <a:gd name="T67" fmla="*/ 20 h 152"/>
              <a:gd name="T68" fmla="*/ 108 w 224"/>
              <a:gd name="T69" fmla="*/ 30 h 152"/>
              <a:gd name="T70" fmla="*/ 96 w 224"/>
              <a:gd name="T71" fmla="*/ 36 h 152"/>
              <a:gd name="T72" fmla="*/ 79 w 224"/>
              <a:gd name="T73" fmla="*/ 36 h 152"/>
              <a:gd name="T74" fmla="*/ 76 w 224"/>
              <a:gd name="T75" fmla="*/ 42 h 152"/>
              <a:gd name="T76" fmla="*/ 73 w 224"/>
              <a:gd name="T77" fmla="*/ 50 h 152"/>
              <a:gd name="T78" fmla="*/ 60 w 224"/>
              <a:gd name="T79" fmla="*/ 53 h 152"/>
              <a:gd name="T80" fmla="*/ 44 w 224"/>
              <a:gd name="T81" fmla="*/ 62 h 152"/>
              <a:gd name="T82" fmla="*/ 37 w 224"/>
              <a:gd name="T83" fmla="*/ 57 h 152"/>
              <a:gd name="T84" fmla="*/ 34 w 224"/>
              <a:gd name="T85" fmla="*/ 62 h 152"/>
              <a:gd name="T86" fmla="*/ 22 w 224"/>
              <a:gd name="T87" fmla="*/ 66 h 152"/>
              <a:gd name="T88" fmla="*/ 19 w 224"/>
              <a:gd name="T89" fmla="*/ 6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52">
                <a:moveTo>
                  <a:pt x="19" y="61"/>
                </a:moveTo>
                <a:cubicBezTo>
                  <a:pt x="16" y="65"/>
                  <a:pt x="16" y="65"/>
                  <a:pt x="16" y="65"/>
                </a:cubicBezTo>
                <a:cubicBezTo>
                  <a:pt x="13" y="66"/>
                  <a:pt x="13" y="66"/>
                  <a:pt x="13" y="66"/>
                </a:cubicBezTo>
                <a:cubicBezTo>
                  <a:pt x="9" y="75"/>
                  <a:pt x="9" y="75"/>
                  <a:pt x="9" y="75"/>
                </a:cubicBezTo>
                <a:cubicBezTo>
                  <a:pt x="5" y="81"/>
                  <a:pt x="5" y="81"/>
                  <a:pt x="5" y="81"/>
                </a:cubicBezTo>
                <a:cubicBezTo>
                  <a:pt x="3" y="85"/>
                  <a:pt x="3" y="85"/>
                  <a:pt x="3" y="85"/>
                </a:cubicBezTo>
                <a:cubicBezTo>
                  <a:pt x="1" y="86"/>
                  <a:pt x="1" y="86"/>
                  <a:pt x="1" y="86"/>
                </a:cubicBezTo>
                <a:cubicBezTo>
                  <a:pt x="0" y="88"/>
                  <a:pt x="0" y="88"/>
                  <a:pt x="0" y="88"/>
                </a:cubicBezTo>
                <a:cubicBezTo>
                  <a:pt x="1" y="94"/>
                  <a:pt x="1" y="94"/>
                  <a:pt x="1" y="94"/>
                </a:cubicBezTo>
                <a:cubicBezTo>
                  <a:pt x="1" y="97"/>
                  <a:pt x="1" y="97"/>
                  <a:pt x="1" y="97"/>
                </a:cubicBezTo>
                <a:cubicBezTo>
                  <a:pt x="1" y="99"/>
                  <a:pt x="1" y="99"/>
                  <a:pt x="1" y="99"/>
                </a:cubicBezTo>
                <a:cubicBezTo>
                  <a:pt x="2" y="104"/>
                  <a:pt x="2" y="104"/>
                  <a:pt x="2" y="104"/>
                </a:cubicBezTo>
                <a:cubicBezTo>
                  <a:pt x="2" y="116"/>
                  <a:pt x="2" y="116"/>
                  <a:pt x="2" y="116"/>
                </a:cubicBezTo>
                <a:cubicBezTo>
                  <a:pt x="9" y="119"/>
                  <a:pt x="9" y="119"/>
                  <a:pt x="9" y="119"/>
                </a:cubicBezTo>
                <a:cubicBezTo>
                  <a:pt x="12" y="123"/>
                  <a:pt x="12" y="123"/>
                  <a:pt x="12" y="123"/>
                </a:cubicBezTo>
                <a:cubicBezTo>
                  <a:pt x="13" y="126"/>
                  <a:pt x="13" y="126"/>
                  <a:pt x="13" y="126"/>
                </a:cubicBezTo>
                <a:cubicBezTo>
                  <a:pt x="16" y="130"/>
                  <a:pt x="16" y="130"/>
                  <a:pt x="16" y="130"/>
                </a:cubicBezTo>
                <a:cubicBezTo>
                  <a:pt x="20" y="138"/>
                  <a:pt x="20" y="138"/>
                  <a:pt x="20" y="138"/>
                </a:cubicBezTo>
                <a:cubicBezTo>
                  <a:pt x="27" y="143"/>
                  <a:pt x="27" y="143"/>
                  <a:pt x="27" y="143"/>
                </a:cubicBezTo>
                <a:cubicBezTo>
                  <a:pt x="28" y="150"/>
                  <a:pt x="28" y="150"/>
                  <a:pt x="28" y="150"/>
                </a:cubicBezTo>
                <a:cubicBezTo>
                  <a:pt x="29" y="152"/>
                  <a:pt x="29" y="152"/>
                  <a:pt x="29" y="152"/>
                </a:cubicBezTo>
                <a:cubicBezTo>
                  <a:pt x="37" y="137"/>
                  <a:pt x="37" y="137"/>
                  <a:pt x="37" y="137"/>
                </a:cubicBezTo>
                <a:cubicBezTo>
                  <a:pt x="44" y="132"/>
                  <a:pt x="44" y="132"/>
                  <a:pt x="44" y="132"/>
                </a:cubicBezTo>
                <a:cubicBezTo>
                  <a:pt x="54" y="128"/>
                  <a:pt x="54" y="128"/>
                  <a:pt x="54" y="128"/>
                </a:cubicBezTo>
                <a:cubicBezTo>
                  <a:pt x="61" y="127"/>
                  <a:pt x="61" y="127"/>
                  <a:pt x="61" y="127"/>
                </a:cubicBezTo>
                <a:cubicBezTo>
                  <a:pt x="66" y="131"/>
                  <a:pt x="66" y="131"/>
                  <a:pt x="66" y="131"/>
                </a:cubicBezTo>
                <a:cubicBezTo>
                  <a:pt x="71" y="130"/>
                  <a:pt x="71" y="130"/>
                  <a:pt x="71" y="130"/>
                </a:cubicBezTo>
                <a:cubicBezTo>
                  <a:pt x="72" y="123"/>
                  <a:pt x="72" y="123"/>
                  <a:pt x="72" y="123"/>
                </a:cubicBezTo>
                <a:cubicBezTo>
                  <a:pt x="70" y="118"/>
                  <a:pt x="70" y="118"/>
                  <a:pt x="70" y="118"/>
                </a:cubicBezTo>
                <a:cubicBezTo>
                  <a:pt x="74" y="117"/>
                  <a:pt x="74" y="117"/>
                  <a:pt x="74" y="117"/>
                </a:cubicBezTo>
                <a:cubicBezTo>
                  <a:pt x="76" y="112"/>
                  <a:pt x="76" y="112"/>
                  <a:pt x="76" y="112"/>
                </a:cubicBezTo>
                <a:cubicBezTo>
                  <a:pt x="79" y="108"/>
                  <a:pt x="79" y="108"/>
                  <a:pt x="79" y="108"/>
                </a:cubicBezTo>
                <a:cubicBezTo>
                  <a:pt x="86" y="107"/>
                  <a:pt x="86" y="107"/>
                  <a:pt x="86" y="107"/>
                </a:cubicBezTo>
                <a:cubicBezTo>
                  <a:pt x="92" y="109"/>
                  <a:pt x="92" y="109"/>
                  <a:pt x="92" y="109"/>
                </a:cubicBezTo>
                <a:cubicBezTo>
                  <a:pt x="101" y="116"/>
                  <a:pt x="101" y="116"/>
                  <a:pt x="101" y="116"/>
                </a:cubicBezTo>
                <a:cubicBezTo>
                  <a:pt x="110" y="118"/>
                  <a:pt x="110" y="118"/>
                  <a:pt x="110" y="118"/>
                </a:cubicBezTo>
                <a:cubicBezTo>
                  <a:pt x="123" y="119"/>
                  <a:pt x="123" y="119"/>
                  <a:pt x="123" y="119"/>
                </a:cubicBezTo>
                <a:cubicBezTo>
                  <a:pt x="130" y="121"/>
                  <a:pt x="130" y="121"/>
                  <a:pt x="130" y="121"/>
                </a:cubicBezTo>
                <a:cubicBezTo>
                  <a:pt x="136" y="120"/>
                  <a:pt x="136" y="120"/>
                  <a:pt x="136" y="120"/>
                </a:cubicBezTo>
                <a:cubicBezTo>
                  <a:pt x="135" y="117"/>
                  <a:pt x="135" y="117"/>
                  <a:pt x="135" y="117"/>
                </a:cubicBezTo>
                <a:cubicBezTo>
                  <a:pt x="140" y="111"/>
                  <a:pt x="140" y="111"/>
                  <a:pt x="140" y="111"/>
                </a:cubicBezTo>
                <a:cubicBezTo>
                  <a:pt x="146" y="113"/>
                  <a:pt x="146" y="113"/>
                  <a:pt x="146" y="113"/>
                </a:cubicBezTo>
                <a:cubicBezTo>
                  <a:pt x="157" y="111"/>
                  <a:pt x="157" y="111"/>
                  <a:pt x="157" y="111"/>
                </a:cubicBezTo>
                <a:cubicBezTo>
                  <a:pt x="157" y="111"/>
                  <a:pt x="167" y="106"/>
                  <a:pt x="169" y="106"/>
                </a:cubicBezTo>
                <a:cubicBezTo>
                  <a:pt x="170" y="106"/>
                  <a:pt x="172" y="109"/>
                  <a:pt x="172" y="109"/>
                </a:cubicBezTo>
                <a:cubicBezTo>
                  <a:pt x="183" y="107"/>
                  <a:pt x="183" y="107"/>
                  <a:pt x="183" y="107"/>
                </a:cubicBezTo>
                <a:cubicBezTo>
                  <a:pt x="187" y="103"/>
                  <a:pt x="187" y="103"/>
                  <a:pt x="187" y="103"/>
                </a:cubicBezTo>
                <a:cubicBezTo>
                  <a:pt x="190" y="102"/>
                  <a:pt x="190" y="102"/>
                  <a:pt x="190" y="102"/>
                </a:cubicBezTo>
                <a:cubicBezTo>
                  <a:pt x="197" y="104"/>
                  <a:pt x="197" y="104"/>
                  <a:pt x="197" y="104"/>
                </a:cubicBezTo>
                <a:cubicBezTo>
                  <a:pt x="209" y="106"/>
                  <a:pt x="209" y="106"/>
                  <a:pt x="209" y="106"/>
                </a:cubicBezTo>
                <a:cubicBezTo>
                  <a:pt x="218" y="105"/>
                  <a:pt x="218" y="105"/>
                  <a:pt x="218" y="105"/>
                </a:cubicBezTo>
                <a:cubicBezTo>
                  <a:pt x="224" y="107"/>
                  <a:pt x="224" y="107"/>
                  <a:pt x="224" y="107"/>
                </a:cubicBezTo>
                <a:cubicBezTo>
                  <a:pt x="223" y="105"/>
                  <a:pt x="223" y="105"/>
                  <a:pt x="223" y="105"/>
                </a:cubicBezTo>
                <a:cubicBezTo>
                  <a:pt x="218" y="101"/>
                  <a:pt x="218" y="101"/>
                  <a:pt x="218" y="101"/>
                </a:cubicBezTo>
                <a:cubicBezTo>
                  <a:pt x="217" y="95"/>
                  <a:pt x="217" y="95"/>
                  <a:pt x="217" y="95"/>
                </a:cubicBezTo>
                <a:cubicBezTo>
                  <a:pt x="217" y="93"/>
                  <a:pt x="217" y="93"/>
                  <a:pt x="217" y="93"/>
                </a:cubicBezTo>
                <a:cubicBezTo>
                  <a:pt x="212" y="90"/>
                  <a:pt x="212" y="90"/>
                  <a:pt x="212" y="90"/>
                </a:cubicBezTo>
                <a:cubicBezTo>
                  <a:pt x="207" y="88"/>
                  <a:pt x="207" y="88"/>
                  <a:pt x="207" y="88"/>
                </a:cubicBezTo>
                <a:cubicBezTo>
                  <a:pt x="207" y="85"/>
                  <a:pt x="207" y="85"/>
                  <a:pt x="207" y="85"/>
                </a:cubicBezTo>
                <a:cubicBezTo>
                  <a:pt x="206" y="84"/>
                  <a:pt x="206" y="84"/>
                  <a:pt x="206" y="84"/>
                </a:cubicBezTo>
                <a:cubicBezTo>
                  <a:pt x="203" y="83"/>
                  <a:pt x="203" y="83"/>
                  <a:pt x="203" y="83"/>
                </a:cubicBezTo>
                <a:cubicBezTo>
                  <a:pt x="201" y="81"/>
                  <a:pt x="201" y="81"/>
                  <a:pt x="201" y="81"/>
                </a:cubicBezTo>
                <a:cubicBezTo>
                  <a:pt x="201" y="76"/>
                  <a:pt x="201" y="76"/>
                  <a:pt x="201" y="76"/>
                </a:cubicBezTo>
                <a:cubicBezTo>
                  <a:pt x="199" y="74"/>
                  <a:pt x="199" y="74"/>
                  <a:pt x="199" y="74"/>
                </a:cubicBezTo>
                <a:cubicBezTo>
                  <a:pt x="192" y="71"/>
                  <a:pt x="192" y="71"/>
                  <a:pt x="192" y="71"/>
                </a:cubicBezTo>
                <a:cubicBezTo>
                  <a:pt x="189" y="70"/>
                  <a:pt x="189" y="70"/>
                  <a:pt x="189" y="70"/>
                </a:cubicBezTo>
                <a:cubicBezTo>
                  <a:pt x="185" y="69"/>
                  <a:pt x="185" y="69"/>
                  <a:pt x="185" y="69"/>
                </a:cubicBezTo>
                <a:cubicBezTo>
                  <a:pt x="182" y="67"/>
                  <a:pt x="182" y="67"/>
                  <a:pt x="182" y="67"/>
                </a:cubicBezTo>
                <a:cubicBezTo>
                  <a:pt x="185" y="63"/>
                  <a:pt x="185" y="63"/>
                  <a:pt x="185" y="63"/>
                </a:cubicBezTo>
                <a:cubicBezTo>
                  <a:pt x="187" y="60"/>
                  <a:pt x="187" y="60"/>
                  <a:pt x="187" y="60"/>
                </a:cubicBezTo>
                <a:cubicBezTo>
                  <a:pt x="185" y="57"/>
                  <a:pt x="185" y="57"/>
                  <a:pt x="185" y="57"/>
                </a:cubicBezTo>
                <a:cubicBezTo>
                  <a:pt x="181" y="57"/>
                  <a:pt x="181" y="57"/>
                  <a:pt x="181" y="57"/>
                </a:cubicBezTo>
                <a:cubicBezTo>
                  <a:pt x="179" y="55"/>
                  <a:pt x="179" y="55"/>
                  <a:pt x="179" y="55"/>
                </a:cubicBezTo>
                <a:cubicBezTo>
                  <a:pt x="178" y="52"/>
                  <a:pt x="178" y="52"/>
                  <a:pt x="178" y="52"/>
                </a:cubicBezTo>
                <a:cubicBezTo>
                  <a:pt x="174" y="51"/>
                  <a:pt x="174" y="51"/>
                  <a:pt x="174" y="51"/>
                </a:cubicBezTo>
                <a:cubicBezTo>
                  <a:pt x="169" y="50"/>
                  <a:pt x="169" y="50"/>
                  <a:pt x="169" y="50"/>
                </a:cubicBezTo>
                <a:cubicBezTo>
                  <a:pt x="166" y="47"/>
                  <a:pt x="166" y="47"/>
                  <a:pt x="166" y="47"/>
                </a:cubicBezTo>
                <a:cubicBezTo>
                  <a:pt x="166" y="44"/>
                  <a:pt x="166" y="44"/>
                  <a:pt x="166" y="44"/>
                </a:cubicBezTo>
                <a:cubicBezTo>
                  <a:pt x="166" y="43"/>
                  <a:pt x="166" y="43"/>
                  <a:pt x="166" y="43"/>
                </a:cubicBezTo>
                <a:cubicBezTo>
                  <a:pt x="165" y="40"/>
                  <a:pt x="165" y="40"/>
                  <a:pt x="165" y="40"/>
                </a:cubicBezTo>
                <a:cubicBezTo>
                  <a:pt x="160" y="41"/>
                  <a:pt x="160" y="41"/>
                  <a:pt x="160" y="41"/>
                </a:cubicBezTo>
                <a:cubicBezTo>
                  <a:pt x="159" y="42"/>
                  <a:pt x="159" y="42"/>
                  <a:pt x="159" y="42"/>
                </a:cubicBezTo>
                <a:cubicBezTo>
                  <a:pt x="153" y="42"/>
                  <a:pt x="153" y="42"/>
                  <a:pt x="153" y="42"/>
                </a:cubicBezTo>
                <a:cubicBezTo>
                  <a:pt x="152" y="40"/>
                  <a:pt x="152" y="40"/>
                  <a:pt x="152" y="40"/>
                </a:cubicBezTo>
                <a:cubicBezTo>
                  <a:pt x="152" y="35"/>
                  <a:pt x="152" y="35"/>
                  <a:pt x="152" y="35"/>
                </a:cubicBezTo>
                <a:cubicBezTo>
                  <a:pt x="154" y="27"/>
                  <a:pt x="154" y="27"/>
                  <a:pt x="154" y="27"/>
                </a:cubicBezTo>
                <a:cubicBezTo>
                  <a:pt x="150" y="17"/>
                  <a:pt x="150" y="17"/>
                  <a:pt x="150" y="17"/>
                </a:cubicBezTo>
                <a:cubicBezTo>
                  <a:pt x="145" y="9"/>
                  <a:pt x="145" y="9"/>
                  <a:pt x="145" y="9"/>
                </a:cubicBezTo>
                <a:cubicBezTo>
                  <a:pt x="142" y="6"/>
                  <a:pt x="142" y="6"/>
                  <a:pt x="142" y="6"/>
                </a:cubicBezTo>
                <a:cubicBezTo>
                  <a:pt x="142" y="4"/>
                  <a:pt x="142" y="4"/>
                  <a:pt x="142" y="4"/>
                </a:cubicBezTo>
                <a:cubicBezTo>
                  <a:pt x="142" y="1"/>
                  <a:pt x="142" y="1"/>
                  <a:pt x="142" y="1"/>
                </a:cubicBezTo>
                <a:cubicBezTo>
                  <a:pt x="141" y="0"/>
                  <a:pt x="141" y="0"/>
                  <a:pt x="141" y="0"/>
                </a:cubicBezTo>
                <a:cubicBezTo>
                  <a:pt x="139" y="3"/>
                  <a:pt x="139" y="3"/>
                  <a:pt x="139" y="3"/>
                </a:cubicBezTo>
                <a:cubicBezTo>
                  <a:pt x="136" y="3"/>
                  <a:pt x="136" y="3"/>
                  <a:pt x="136" y="3"/>
                </a:cubicBezTo>
                <a:cubicBezTo>
                  <a:pt x="133" y="2"/>
                  <a:pt x="133" y="2"/>
                  <a:pt x="133" y="2"/>
                </a:cubicBezTo>
                <a:cubicBezTo>
                  <a:pt x="130" y="2"/>
                  <a:pt x="130" y="2"/>
                  <a:pt x="130" y="2"/>
                </a:cubicBezTo>
                <a:cubicBezTo>
                  <a:pt x="122" y="7"/>
                  <a:pt x="122" y="7"/>
                  <a:pt x="122" y="7"/>
                </a:cubicBezTo>
                <a:cubicBezTo>
                  <a:pt x="121" y="11"/>
                  <a:pt x="121" y="11"/>
                  <a:pt x="121" y="11"/>
                </a:cubicBezTo>
                <a:cubicBezTo>
                  <a:pt x="119" y="13"/>
                  <a:pt x="119" y="13"/>
                  <a:pt x="119" y="13"/>
                </a:cubicBezTo>
                <a:cubicBezTo>
                  <a:pt x="117" y="17"/>
                  <a:pt x="117" y="17"/>
                  <a:pt x="117" y="17"/>
                </a:cubicBezTo>
                <a:cubicBezTo>
                  <a:pt x="113" y="17"/>
                  <a:pt x="113" y="17"/>
                  <a:pt x="113" y="17"/>
                </a:cubicBezTo>
                <a:cubicBezTo>
                  <a:pt x="111" y="20"/>
                  <a:pt x="111" y="20"/>
                  <a:pt x="111" y="20"/>
                </a:cubicBezTo>
                <a:cubicBezTo>
                  <a:pt x="110" y="23"/>
                  <a:pt x="110" y="23"/>
                  <a:pt x="110" y="23"/>
                </a:cubicBezTo>
                <a:cubicBezTo>
                  <a:pt x="108" y="26"/>
                  <a:pt x="108" y="26"/>
                  <a:pt x="108" y="26"/>
                </a:cubicBezTo>
                <a:cubicBezTo>
                  <a:pt x="108" y="30"/>
                  <a:pt x="108" y="30"/>
                  <a:pt x="108" y="30"/>
                </a:cubicBezTo>
                <a:cubicBezTo>
                  <a:pt x="107" y="32"/>
                  <a:pt x="107" y="32"/>
                  <a:pt x="107" y="32"/>
                </a:cubicBezTo>
                <a:cubicBezTo>
                  <a:pt x="102" y="36"/>
                  <a:pt x="102" y="36"/>
                  <a:pt x="102" y="36"/>
                </a:cubicBezTo>
                <a:cubicBezTo>
                  <a:pt x="96" y="36"/>
                  <a:pt x="96" y="36"/>
                  <a:pt x="96" y="36"/>
                </a:cubicBezTo>
                <a:cubicBezTo>
                  <a:pt x="89" y="37"/>
                  <a:pt x="89" y="37"/>
                  <a:pt x="89" y="37"/>
                </a:cubicBezTo>
                <a:cubicBezTo>
                  <a:pt x="83" y="36"/>
                  <a:pt x="83" y="36"/>
                  <a:pt x="83" y="36"/>
                </a:cubicBezTo>
                <a:cubicBezTo>
                  <a:pt x="79" y="36"/>
                  <a:pt x="79" y="36"/>
                  <a:pt x="79" y="36"/>
                </a:cubicBezTo>
                <a:cubicBezTo>
                  <a:pt x="76" y="36"/>
                  <a:pt x="76" y="36"/>
                  <a:pt x="76" y="36"/>
                </a:cubicBezTo>
                <a:cubicBezTo>
                  <a:pt x="74" y="39"/>
                  <a:pt x="74" y="39"/>
                  <a:pt x="74" y="39"/>
                </a:cubicBezTo>
                <a:cubicBezTo>
                  <a:pt x="76" y="42"/>
                  <a:pt x="76" y="42"/>
                  <a:pt x="76" y="42"/>
                </a:cubicBezTo>
                <a:cubicBezTo>
                  <a:pt x="79" y="44"/>
                  <a:pt x="79" y="44"/>
                  <a:pt x="79" y="44"/>
                </a:cubicBezTo>
                <a:cubicBezTo>
                  <a:pt x="78" y="46"/>
                  <a:pt x="78" y="46"/>
                  <a:pt x="78" y="46"/>
                </a:cubicBezTo>
                <a:cubicBezTo>
                  <a:pt x="73" y="50"/>
                  <a:pt x="73" y="50"/>
                  <a:pt x="73" y="50"/>
                </a:cubicBezTo>
                <a:cubicBezTo>
                  <a:pt x="71" y="53"/>
                  <a:pt x="71" y="53"/>
                  <a:pt x="71" y="53"/>
                </a:cubicBezTo>
                <a:cubicBezTo>
                  <a:pt x="64" y="53"/>
                  <a:pt x="64" y="53"/>
                  <a:pt x="64" y="53"/>
                </a:cubicBezTo>
                <a:cubicBezTo>
                  <a:pt x="60" y="53"/>
                  <a:pt x="60" y="53"/>
                  <a:pt x="60" y="53"/>
                </a:cubicBezTo>
                <a:cubicBezTo>
                  <a:pt x="53" y="56"/>
                  <a:pt x="53" y="56"/>
                  <a:pt x="53" y="56"/>
                </a:cubicBezTo>
                <a:cubicBezTo>
                  <a:pt x="49" y="58"/>
                  <a:pt x="49" y="58"/>
                  <a:pt x="49" y="58"/>
                </a:cubicBezTo>
                <a:cubicBezTo>
                  <a:pt x="44" y="62"/>
                  <a:pt x="44" y="62"/>
                  <a:pt x="44" y="62"/>
                </a:cubicBezTo>
                <a:cubicBezTo>
                  <a:pt x="40" y="62"/>
                  <a:pt x="40" y="62"/>
                  <a:pt x="40" y="62"/>
                </a:cubicBezTo>
                <a:cubicBezTo>
                  <a:pt x="39" y="61"/>
                  <a:pt x="39" y="61"/>
                  <a:pt x="39" y="61"/>
                </a:cubicBezTo>
                <a:cubicBezTo>
                  <a:pt x="37" y="57"/>
                  <a:pt x="37" y="57"/>
                  <a:pt x="37" y="57"/>
                </a:cubicBezTo>
                <a:cubicBezTo>
                  <a:pt x="35" y="56"/>
                  <a:pt x="35" y="56"/>
                  <a:pt x="35" y="56"/>
                </a:cubicBezTo>
                <a:cubicBezTo>
                  <a:pt x="35" y="58"/>
                  <a:pt x="35" y="58"/>
                  <a:pt x="35" y="58"/>
                </a:cubicBezTo>
                <a:cubicBezTo>
                  <a:pt x="34" y="62"/>
                  <a:pt x="34" y="62"/>
                  <a:pt x="34" y="62"/>
                </a:cubicBezTo>
                <a:cubicBezTo>
                  <a:pt x="32" y="64"/>
                  <a:pt x="32" y="64"/>
                  <a:pt x="32" y="64"/>
                </a:cubicBezTo>
                <a:cubicBezTo>
                  <a:pt x="27" y="65"/>
                  <a:pt x="27" y="65"/>
                  <a:pt x="27" y="65"/>
                </a:cubicBezTo>
                <a:cubicBezTo>
                  <a:pt x="22" y="66"/>
                  <a:pt x="22" y="66"/>
                  <a:pt x="22" y="66"/>
                </a:cubicBezTo>
                <a:cubicBezTo>
                  <a:pt x="21" y="62"/>
                  <a:pt x="21" y="62"/>
                  <a:pt x="21" y="62"/>
                </a:cubicBezTo>
                <a:cubicBezTo>
                  <a:pt x="19" y="60"/>
                  <a:pt x="19" y="60"/>
                  <a:pt x="19" y="60"/>
                </a:cubicBezTo>
                <a:lnTo>
                  <a:pt x="19" y="6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271">
            <a:extLst>
              <a:ext uri="{FF2B5EF4-FFF2-40B4-BE49-F238E27FC236}">
                <a16:creationId xmlns:a16="http://schemas.microsoft.com/office/drawing/2014/main" id="{713C1275-E7DF-4ED3-E095-4CDAD9356BCD}"/>
              </a:ext>
            </a:extLst>
          </p:cNvPr>
          <p:cNvSpPr>
            <a:spLocks/>
          </p:cNvSpPr>
          <p:nvPr/>
        </p:nvSpPr>
        <p:spPr bwMode="auto">
          <a:xfrm>
            <a:off x="21900776" y="8267701"/>
            <a:ext cx="893764" cy="1027114"/>
          </a:xfrm>
          <a:custGeom>
            <a:avLst/>
            <a:gdLst>
              <a:gd name="T0" fmla="*/ 263 w 285"/>
              <a:gd name="T1" fmla="*/ 47 h 327"/>
              <a:gd name="T2" fmla="*/ 48 w 285"/>
              <a:gd name="T3" fmla="*/ 2 h 327"/>
              <a:gd name="T4" fmla="*/ 33 w 285"/>
              <a:gd name="T5" fmla="*/ 111 h 327"/>
              <a:gd name="T6" fmla="*/ 17 w 285"/>
              <a:gd name="T7" fmla="*/ 115 h 327"/>
              <a:gd name="T8" fmla="*/ 11 w 285"/>
              <a:gd name="T9" fmla="*/ 132 h 327"/>
              <a:gd name="T10" fmla="*/ 5 w 285"/>
              <a:gd name="T11" fmla="*/ 146 h 327"/>
              <a:gd name="T12" fmla="*/ 2 w 285"/>
              <a:gd name="T13" fmla="*/ 159 h 327"/>
              <a:gd name="T14" fmla="*/ 6 w 285"/>
              <a:gd name="T15" fmla="*/ 165 h 327"/>
              <a:gd name="T16" fmla="*/ 10 w 285"/>
              <a:gd name="T17" fmla="*/ 184 h 327"/>
              <a:gd name="T18" fmla="*/ 16 w 285"/>
              <a:gd name="T19" fmla="*/ 194 h 327"/>
              <a:gd name="T20" fmla="*/ 17 w 285"/>
              <a:gd name="T21" fmla="*/ 200 h 327"/>
              <a:gd name="T22" fmla="*/ 29 w 285"/>
              <a:gd name="T23" fmla="*/ 221 h 327"/>
              <a:gd name="T24" fmla="*/ 28 w 285"/>
              <a:gd name="T25" fmla="*/ 236 h 327"/>
              <a:gd name="T26" fmla="*/ 40 w 285"/>
              <a:gd name="T27" fmla="*/ 234 h 327"/>
              <a:gd name="T28" fmla="*/ 41 w 285"/>
              <a:gd name="T29" fmla="*/ 241 h 327"/>
              <a:gd name="T30" fmla="*/ 53 w 285"/>
              <a:gd name="T31" fmla="*/ 246 h 327"/>
              <a:gd name="T32" fmla="*/ 60 w 285"/>
              <a:gd name="T33" fmla="*/ 251 h 327"/>
              <a:gd name="T34" fmla="*/ 57 w 285"/>
              <a:gd name="T35" fmla="*/ 261 h 327"/>
              <a:gd name="T36" fmla="*/ 67 w 285"/>
              <a:gd name="T37" fmla="*/ 265 h 327"/>
              <a:gd name="T38" fmla="*/ 76 w 285"/>
              <a:gd name="T39" fmla="*/ 275 h 327"/>
              <a:gd name="T40" fmla="*/ 82 w 285"/>
              <a:gd name="T41" fmla="*/ 279 h 327"/>
              <a:gd name="T42" fmla="*/ 92 w 285"/>
              <a:gd name="T43" fmla="*/ 287 h 327"/>
              <a:gd name="T44" fmla="*/ 98 w 285"/>
              <a:gd name="T45" fmla="*/ 299 h 327"/>
              <a:gd name="T46" fmla="*/ 99 w 285"/>
              <a:gd name="T47" fmla="*/ 302 h 327"/>
              <a:gd name="T48" fmla="*/ 120 w 285"/>
              <a:gd name="T49" fmla="*/ 309 h 327"/>
              <a:gd name="T50" fmla="*/ 135 w 285"/>
              <a:gd name="T51" fmla="*/ 306 h 327"/>
              <a:gd name="T52" fmla="*/ 150 w 285"/>
              <a:gd name="T53" fmla="*/ 318 h 327"/>
              <a:gd name="T54" fmla="*/ 159 w 285"/>
              <a:gd name="T55" fmla="*/ 327 h 327"/>
              <a:gd name="T56" fmla="*/ 169 w 285"/>
              <a:gd name="T57" fmla="*/ 323 h 327"/>
              <a:gd name="T58" fmla="*/ 181 w 285"/>
              <a:gd name="T59" fmla="*/ 326 h 327"/>
              <a:gd name="T60" fmla="*/ 198 w 285"/>
              <a:gd name="T61" fmla="*/ 320 h 327"/>
              <a:gd name="T62" fmla="*/ 214 w 285"/>
              <a:gd name="T63" fmla="*/ 314 h 327"/>
              <a:gd name="T64" fmla="*/ 223 w 285"/>
              <a:gd name="T65" fmla="*/ 306 h 327"/>
              <a:gd name="T66" fmla="*/ 230 w 285"/>
              <a:gd name="T67" fmla="*/ 285 h 327"/>
              <a:gd name="T68" fmla="*/ 219 w 285"/>
              <a:gd name="T69" fmla="*/ 270 h 327"/>
              <a:gd name="T70" fmla="*/ 205 w 285"/>
              <a:gd name="T71" fmla="*/ 252 h 327"/>
              <a:gd name="T72" fmla="*/ 198 w 285"/>
              <a:gd name="T73" fmla="*/ 244 h 327"/>
              <a:gd name="T74" fmla="*/ 206 w 285"/>
              <a:gd name="T75" fmla="*/ 240 h 327"/>
              <a:gd name="T76" fmla="*/ 214 w 285"/>
              <a:gd name="T77" fmla="*/ 221 h 327"/>
              <a:gd name="T78" fmla="*/ 217 w 285"/>
              <a:gd name="T79" fmla="*/ 205 h 327"/>
              <a:gd name="T80" fmla="*/ 231 w 285"/>
              <a:gd name="T81" fmla="*/ 180 h 327"/>
              <a:gd name="T82" fmla="*/ 241 w 285"/>
              <a:gd name="T83" fmla="*/ 164 h 327"/>
              <a:gd name="T84" fmla="*/ 252 w 285"/>
              <a:gd name="T85" fmla="*/ 143 h 327"/>
              <a:gd name="T86" fmla="*/ 251 w 285"/>
              <a:gd name="T87" fmla="*/ 128 h 327"/>
              <a:gd name="T88" fmla="*/ 253 w 285"/>
              <a:gd name="T89" fmla="*/ 118 h 327"/>
              <a:gd name="T90" fmla="*/ 258 w 285"/>
              <a:gd name="T91" fmla="*/ 102 h 327"/>
              <a:gd name="T92" fmla="*/ 260 w 285"/>
              <a:gd name="T93" fmla="*/ 91 h 327"/>
              <a:gd name="T94" fmla="*/ 266 w 285"/>
              <a:gd name="T95" fmla="*/ 87 h 327"/>
              <a:gd name="T96" fmla="*/ 270 w 285"/>
              <a:gd name="T97" fmla="*/ 81 h 327"/>
              <a:gd name="T98" fmla="*/ 281 w 285"/>
              <a:gd name="T99" fmla="*/ 7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327">
                <a:moveTo>
                  <a:pt x="281" y="68"/>
                </a:moveTo>
                <a:cubicBezTo>
                  <a:pt x="277" y="64"/>
                  <a:pt x="273" y="61"/>
                  <a:pt x="268" y="57"/>
                </a:cubicBezTo>
                <a:cubicBezTo>
                  <a:pt x="265" y="55"/>
                  <a:pt x="263" y="51"/>
                  <a:pt x="263" y="47"/>
                </a:cubicBezTo>
                <a:cubicBezTo>
                  <a:pt x="262" y="35"/>
                  <a:pt x="259" y="24"/>
                  <a:pt x="257" y="12"/>
                </a:cubicBezTo>
                <a:cubicBezTo>
                  <a:pt x="256" y="7"/>
                  <a:pt x="254" y="4"/>
                  <a:pt x="252" y="0"/>
                </a:cubicBezTo>
                <a:cubicBezTo>
                  <a:pt x="48" y="2"/>
                  <a:pt x="48" y="2"/>
                  <a:pt x="48" y="2"/>
                </a:cubicBezTo>
                <a:cubicBezTo>
                  <a:pt x="50" y="35"/>
                  <a:pt x="50" y="35"/>
                  <a:pt x="50" y="35"/>
                </a:cubicBezTo>
                <a:cubicBezTo>
                  <a:pt x="32" y="37"/>
                  <a:pt x="32" y="37"/>
                  <a:pt x="32" y="37"/>
                </a:cubicBezTo>
                <a:cubicBezTo>
                  <a:pt x="33" y="111"/>
                  <a:pt x="33" y="111"/>
                  <a:pt x="33" y="111"/>
                </a:cubicBezTo>
                <a:cubicBezTo>
                  <a:pt x="28" y="114"/>
                  <a:pt x="28" y="114"/>
                  <a:pt x="28" y="114"/>
                </a:cubicBezTo>
                <a:cubicBezTo>
                  <a:pt x="22" y="113"/>
                  <a:pt x="22" y="113"/>
                  <a:pt x="22" y="113"/>
                </a:cubicBezTo>
                <a:cubicBezTo>
                  <a:pt x="17" y="115"/>
                  <a:pt x="17" y="115"/>
                  <a:pt x="17" y="115"/>
                </a:cubicBezTo>
                <a:cubicBezTo>
                  <a:pt x="19" y="120"/>
                  <a:pt x="19" y="120"/>
                  <a:pt x="19" y="120"/>
                </a:cubicBezTo>
                <a:cubicBezTo>
                  <a:pt x="17" y="127"/>
                  <a:pt x="17" y="127"/>
                  <a:pt x="17" y="127"/>
                </a:cubicBezTo>
                <a:cubicBezTo>
                  <a:pt x="11" y="132"/>
                  <a:pt x="11" y="132"/>
                  <a:pt x="11" y="132"/>
                </a:cubicBezTo>
                <a:cubicBezTo>
                  <a:pt x="8" y="135"/>
                  <a:pt x="8" y="135"/>
                  <a:pt x="8" y="135"/>
                </a:cubicBezTo>
                <a:cubicBezTo>
                  <a:pt x="7" y="141"/>
                  <a:pt x="7" y="141"/>
                  <a:pt x="7" y="141"/>
                </a:cubicBezTo>
                <a:cubicBezTo>
                  <a:pt x="5" y="146"/>
                  <a:pt x="5" y="146"/>
                  <a:pt x="5" y="146"/>
                </a:cubicBezTo>
                <a:cubicBezTo>
                  <a:pt x="6" y="151"/>
                  <a:pt x="6" y="151"/>
                  <a:pt x="6" y="151"/>
                </a:cubicBezTo>
                <a:cubicBezTo>
                  <a:pt x="7" y="154"/>
                  <a:pt x="7" y="154"/>
                  <a:pt x="7" y="154"/>
                </a:cubicBezTo>
                <a:cubicBezTo>
                  <a:pt x="2" y="159"/>
                  <a:pt x="2" y="159"/>
                  <a:pt x="2" y="159"/>
                </a:cubicBezTo>
                <a:cubicBezTo>
                  <a:pt x="0" y="163"/>
                  <a:pt x="0" y="163"/>
                  <a:pt x="0" y="163"/>
                </a:cubicBezTo>
                <a:cubicBezTo>
                  <a:pt x="1" y="168"/>
                  <a:pt x="1" y="168"/>
                  <a:pt x="1" y="168"/>
                </a:cubicBezTo>
                <a:cubicBezTo>
                  <a:pt x="6" y="165"/>
                  <a:pt x="6" y="165"/>
                  <a:pt x="6" y="165"/>
                </a:cubicBezTo>
                <a:cubicBezTo>
                  <a:pt x="8" y="168"/>
                  <a:pt x="8" y="168"/>
                  <a:pt x="8" y="168"/>
                </a:cubicBezTo>
                <a:cubicBezTo>
                  <a:pt x="7" y="175"/>
                  <a:pt x="7" y="175"/>
                  <a:pt x="7" y="175"/>
                </a:cubicBezTo>
                <a:cubicBezTo>
                  <a:pt x="10" y="184"/>
                  <a:pt x="10" y="184"/>
                  <a:pt x="10" y="184"/>
                </a:cubicBezTo>
                <a:cubicBezTo>
                  <a:pt x="17" y="187"/>
                  <a:pt x="17" y="187"/>
                  <a:pt x="17" y="187"/>
                </a:cubicBezTo>
                <a:cubicBezTo>
                  <a:pt x="16" y="194"/>
                  <a:pt x="16" y="194"/>
                  <a:pt x="16" y="194"/>
                </a:cubicBezTo>
                <a:cubicBezTo>
                  <a:pt x="16" y="194"/>
                  <a:pt x="16" y="194"/>
                  <a:pt x="16" y="194"/>
                </a:cubicBezTo>
                <a:cubicBezTo>
                  <a:pt x="17" y="195"/>
                  <a:pt x="17" y="195"/>
                  <a:pt x="17" y="195"/>
                </a:cubicBezTo>
                <a:cubicBezTo>
                  <a:pt x="17" y="198"/>
                  <a:pt x="17" y="198"/>
                  <a:pt x="17" y="198"/>
                </a:cubicBezTo>
                <a:cubicBezTo>
                  <a:pt x="17" y="200"/>
                  <a:pt x="17" y="200"/>
                  <a:pt x="17" y="200"/>
                </a:cubicBezTo>
                <a:cubicBezTo>
                  <a:pt x="20" y="203"/>
                  <a:pt x="20" y="203"/>
                  <a:pt x="20" y="203"/>
                </a:cubicBezTo>
                <a:cubicBezTo>
                  <a:pt x="25" y="211"/>
                  <a:pt x="25" y="211"/>
                  <a:pt x="25" y="211"/>
                </a:cubicBezTo>
                <a:cubicBezTo>
                  <a:pt x="29" y="221"/>
                  <a:pt x="29" y="221"/>
                  <a:pt x="29" y="221"/>
                </a:cubicBezTo>
                <a:cubicBezTo>
                  <a:pt x="27" y="229"/>
                  <a:pt x="27" y="229"/>
                  <a:pt x="27" y="229"/>
                </a:cubicBezTo>
                <a:cubicBezTo>
                  <a:pt x="27" y="234"/>
                  <a:pt x="27" y="234"/>
                  <a:pt x="27" y="234"/>
                </a:cubicBezTo>
                <a:cubicBezTo>
                  <a:pt x="28" y="236"/>
                  <a:pt x="28" y="236"/>
                  <a:pt x="28" y="236"/>
                </a:cubicBezTo>
                <a:cubicBezTo>
                  <a:pt x="34" y="236"/>
                  <a:pt x="34" y="236"/>
                  <a:pt x="34" y="236"/>
                </a:cubicBezTo>
                <a:cubicBezTo>
                  <a:pt x="35" y="235"/>
                  <a:pt x="35" y="235"/>
                  <a:pt x="35" y="235"/>
                </a:cubicBezTo>
                <a:cubicBezTo>
                  <a:pt x="40" y="234"/>
                  <a:pt x="40" y="234"/>
                  <a:pt x="40" y="234"/>
                </a:cubicBezTo>
                <a:cubicBezTo>
                  <a:pt x="41" y="237"/>
                  <a:pt x="41" y="237"/>
                  <a:pt x="41" y="237"/>
                </a:cubicBezTo>
                <a:cubicBezTo>
                  <a:pt x="41" y="238"/>
                  <a:pt x="41" y="238"/>
                  <a:pt x="41" y="238"/>
                </a:cubicBezTo>
                <a:cubicBezTo>
                  <a:pt x="41" y="241"/>
                  <a:pt x="41" y="241"/>
                  <a:pt x="41" y="241"/>
                </a:cubicBezTo>
                <a:cubicBezTo>
                  <a:pt x="44" y="244"/>
                  <a:pt x="44" y="244"/>
                  <a:pt x="44" y="244"/>
                </a:cubicBezTo>
                <a:cubicBezTo>
                  <a:pt x="49" y="245"/>
                  <a:pt x="49" y="245"/>
                  <a:pt x="49" y="245"/>
                </a:cubicBezTo>
                <a:cubicBezTo>
                  <a:pt x="53" y="246"/>
                  <a:pt x="53" y="246"/>
                  <a:pt x="53" y="246"/>
                </a:cubicBezTo>
                <a:cubicBezTo>
                  <a:pt x="54" y="249"/>
                  <a:pt x="54" y="249"/>
                  <a:pt x="54" y="249"/>
                </a:cubicBezTo>
                <a:cubicBezTo>
                  <a:pt x="56" y="251"/>
                  <a:pt x="56" y="251"/>
                  <a:pt x="56" y="251"/>
                </a:cubicBezTo>
                <a:cubicBezTo>
                  <a:pt x="60" y="251"/>
                  <a:pt x="60" y="251"/>
                  <a:pt x="60" y="251"/>
                </a:cubicBezTo>
                <a:cubicBezTo>
                  <a:pt x="62" y="254"/>
                  <a:pt x="62" y="254"/>
                  <a:pt x="62" y="254"/>
                </a:cubicBezTo>
                <a:cubicBezTo>
                  <a:pt x="60" y="257"/>
                  <a:pt x="60" y="257"/>
                  <a:pt x="60" y="257"/>
                </a:cubicBezTo>
                <a:cubicBezTo>
                  <a:pt x="57" y="261"/>
                  <a:pt x="57" y="261"/>
                  <a:pt x="57" y="261"/>
                </a:cubicBezTo>
                <a:cubicBezTo>
                  <a:pt x="60" y="263"/>
                  <a:pt x="60" y="263"/>
                  <a:pt x="60" y="263"/>
                </a:cubicBezTo>
                <a:cubicBezTo>
                  <a:pt x="64" y="264"/>
                  <a:pt x="64" y="264"/>
                  <a:pt x="64" y="264"/>
                </a:cubicBezTo>
                <a:cubicBezTo>
                  <a:pt x="67" y="265"/>
                  <a:pt x="67" y="265"/>
                  <a:pt x="67" y="265"/>
                </a:cubicBezTo>
                <a:cubicBezTo>
                  <a:pt x="74" y="268"/>
                  <a:pt x="74" y="268"/>
                  <a:pt x="74" y="268"/>
                </a:cubicBezTo>
                <a:cubicBezTo>
                  <a:pt x="76" y="270"/>
                  <a:pt x="76" y="270"/>
                  <a:pt x="76" y="270"/>
                </a:cubicBezTo>
                <a:cubicBezTo>
                  <a:pt x="76" y="275"/>
                  <a:pt x="76" y="275"/>
                  <a:pt x="76" y="275"/>
                </a:cubicBezTo>
                <a:cubicBezTo>
                  <a:pt x="78" y="277"/>
                  <a:pt x="78" y="277"/>
                  <a:pt x="78" y="277"/>
                </a:cubicBezTo>
                <a:cubicBezTo>
                  <a:pt x="81" y="278"/>
                  <a:pt x="81" y="278"/>
                  <a:pt x="81" y="278"/>
                </a:cubicBezTo>
                <a:cubicBezTo>
                  <a:pt x="82" y="279"/>
                  <a:pt x="82" y="279"/>
                  <a:pt x="82" y="279"/>
                </a:cubicBezTo>
                <a:cubicBezTo>
                  <a:pt x="82" y="282"/>
                  <a:pt x="82" y="282"/>
                  <a:pt x="82" y="282"/>
                </a:cubicBezTo>
                <a:cubicBezTo>
                  <a:pt x="87" y="284"/>
                  <a:pt x="87" y="284"/>
                  <a:pt x="87" y="284"/>
                </a:cubicBezTo>
                <a:cubicBezTo>
                  <a:pt x="92" y="287"/>
                  <a:pt x="92" y="287"/>
                  <a:pt x="92" y="287"/>
                </a:cubicBezTo>
                <a:cubicBezTo>
                  <a:pt x="92" y="289"/>
                  <a:pt x="92" y="289"/>
                  <a:pt x="92" y="289"/>
                </a:cubicBezTo>
                <a:cubicBezTo>
                  <a:pt x="93" y="295"/>
                  <a:pt x="93" y="295"/>
                  <a:pt x="93" y="295"/>
                </a:cubicBezTo>
                <a:cubicBezTo>
                  <a:pt x="98" y="299"/>
                  <a:pt x="98" y="299"/>
                  <a:pt x="98" y="299"/>
                </a:cubicBezTo>
                <a:cubicBezTo>
                  <a:pt x="99" y="301"/>
                  <a:pt x="99" y="301"/>
                  <a:pt x="99" y="301"/>
                </a:cubicBezTo>
                <a:cubicBezTo>
                  <a:pt x="93" y="299"/>
                  <a:pt x="93" y="299"/>
                  <a:pt x="93" y="299"/>
                </a:cubicBezTo>
                <a:cubicBezTo>
                  <a:pt x="99" y="302"/>
                  <a:pt x="99" y="302"/>
                  <a:pt x="99" y="302"/>
                </a:cubicBezTo>
                <a:cubicBezTo>
                  <a:pt x="103" y="307"/>
                  <a:pt x="103" y="307"/>
                  <a:pt x="103" y="307"/>
                </a:cubicBezTo>
                <a:cubicBezTo>
                  <a:pt x="113" y="312"/>
                  <a:pt x="113" y="312"/>
                  <a:pt x="113" y="312"/>
                </a:cubicBezTo>
                <a:cubicBezTo>
                  <a:pt x="120" y="309"/>
                  <a:pt x="120" y="309"/>
                  <a:pt x="120" y="309"/>
                </a:cubicBezTo>
                <a:cubicBezTo>
                  <a:pt x="126" y="311"/>
                  <a:pt x="126" y="311"/>
                  <a:pt x="126" y="311"/>
                </a:cubicBezTo>
                <a:cubicBezTo>
                  <a:pt x="131" y="308"/>
                  <a:pt x="131" y="308"/>
                  <a:pt x="131" y="308"/>
                </a:cubicBezTo>
                <a:cubicBezTo>
                  <a:pt x="135" y="306"/>
                  <a:pt x="135" y="306"/>
                  <a:pt x="135" y="306"/>
                </a:cubicBezTo>
                <a:cubicBezTo>
                  <a:pt x="139" y="307"/>
                  <a:pt x="139" y="307"/>
                  <a:pt x="139" y="307"/>
                </a:cubicBezTo>
                <a:cubicBezTo>
                  <a:pt x="144" y="314"/>
                  <a:pt x="144" y="314"/>
                  <a:pt x="144" y="314"/>
                </a:cubicBezTo>
                <a:cubicBezTo>
                  <a:pt x="150" y="318"/>
                  <a:pt x="150" y="318"/>
                  <a:pt x="150" y="318"/>
                </a:cubicBezTo>
                <a:cubicBezTo>
                  <a:pt x="152" y="326"/>
                  <a:pt x="152" y="326"/>
                  <a:pt x="152" y="326"/>
                </a:cubicBezTo>
                <a:cubicBezTo>
                  <a:pt x="159" y="327"/>
                  <a:pt x="159" y="327"/>
                  <a:pt x="159" y="327"/>
                </a:cubicBezTo>
                <a:cubicBezTo>
                  <a:pt x="159" y="327"/>
                  <a:pt x="159" y="327"/>
                  <a:pt x="159" y="327"/>
                </a:cubicBezTo>
                <a:cubicBezTo>
                  <a:pt x="159" y="323"/>
                  <a:pt x="159" y="323"/>
                  <a:pt x="159" y="323"/>
                </a:cubicBezTo>
                <a:cubicBezTo>
                  <a:pt x="162" y="321"/>
                  <a:pt x="162" y="321"/>
                  <a:pt x="162" y="321"/>
                </a:cubicBezTo>
                <a:cubicBezTo>
                  <a:pt x="169" y="323"/>
                  <a:pt x="169" y="323"/>
                  <a:pt x="169" y="323"/>
                </a:cubicBezTo>
                <a:cubicBezTo>
                  <a:pt x="174" y="323"/>
                  <a:pt x="174" y="323"/>
                  <a:pt x="174" y="323"/>
                </a:cubicBezTo>
                <a:cubicBezTo>
                  <a:pt x="175" y="326"/>
                  <a:pt x="175" y="326"/>
                  <a:pt x="175" y="326"/>
                </a:cubicBezTo>
                <a:cubicBezTo>
                  <a:pt x="175" y="326"/>
                  <a:pt x="181" y="327"/>
                  <a:pt x="181" y="326"/>
                </a:cubicBezTo>
                <a:cubicBezTo>
                  <a:pt x="182" y="325"/>
                  <a:pt x="182" y="322"/>
                  <a:pt x="182" y="322"/>
                </a:cubicBezTo>
                <a:cubicBezTo>
                  <a:pt x="190" y="322"/>
                  <a:pt x="190" y="322"/>
                  <a:pt x="190" y="322"/>
                </a:cubicBezTo>
                <a:cubicBezTo>
                  <a:pt x="198" y="320"/>
                  <a:pt x="198" y="320"/>
                  <a:pt x="198" y="320"/>
                </a:cubicBezTo>
                <a:cubicBezTo>
                  <a:pt x="206" y="321"/>
                  <a:pt x="206" y="321"/>
                  <a:pt x="206" y="321"/>
                </a:cubicBezTo>
                <a:cubicBezTo>
                  <a:pt x="211" y="316"/>
                  <a:pt x="211" y="316"/>
                  <a:pt x="211" y="316"/>
                </a:cubicBezTo>
                <a:cubicBezTo>
                  <a:pt x="214" y="314"/>
                  <a:pt x="214" y="314"/>
                  <a:pt x="214" y="314"/>
                </a:cubicBezTo>
                <a:cubicBezTo>
                  <a:pt x="214" y="313"/>
                  <a:pt x="214" y="313"/>
                  <a:pt x="214" y="313"/>
                </a:cubicBezTo>
                <a:cubicBezTo>
                  <a:pt x="221" y="306"/>
                  <a:pt x="221" y="306"/>
                  <a:pt x="221" y="306"/>
                </a:cubicBezTo>
                <a:cubicBezTo>
                  <a:pt x="223" y="306"/>
                  <a:pt x="223" y="306"/>
                  <a:pt x="223" y="306"/>
                </a:cubicBezTo>
                <a:cubicBezTo>
                  <a:pt x="226" y="302"/>
                  <a:pt x="226" y="302"/>
                  <a:pt x="226" y="302"/>
                </a:cubicBezTo>
                <a:cubicBezTo>
                  <a:pt x="233" y="294"/>
                  <a:pt x="233" y="294"/>
                  <a:pt x="233" y="294"/>
                </a:cubicBezTo>
                <a:cubicBezTo>
                  <a:pt x="230" y="285"/>
                  <a:pt x="230" y="285"/>
                  <a:pt x="230" y="285"/>
                </a:cubicBezTo>
                <a:cubicBezTo>
                  <a:pt x="230" y="280"/>
                  <a:pt x="230" y="280"/>
                  <a:pt x="230" y="280"/>
                </a:cubicBezTo>
                <a:cubicBezTo>
                  <a:pt x="222" y="270"/>
                  <a:pt x="222" y="270"/>
                  <a:pt x="222" y="270"/>
                </a:cubicBezTo>
                <a:cubicBezTo>
                  <a:pt x="219" y="270"/>
                  <a:pt x="219" y="270"/>
                  <a:pt x="219" y="270"/>
                </a:cubicBezTo>
                <a:cubicBezTo>
                  <a:pt x="215" y="266"/>
                  <a:pt x="215" y="266"/>
                  <a:pt x="215" y="266"/>
                </a:cubicBezTo>
                <a:cubicBezTo>
                  <a:pt x="210" y="258"/>
                  <a:pt x="210" y="258"/>
                  <a:pt x="210" y="258"/>
                </a:cubicBezTo>
                <a:cubicBezTo>
                  <a:pt x="205" y="252"/>
                  <a:pt x="205" y="252"/>
                  <a:pt x="205" y="252"/>
                </a:cubicBezTo>
                <a:cubicBezTo>
                  <a:pt x="198" y="251"/>
                  <a:pt x="198" y="251"/>
                  <a:pt x="198" y="251"/>
                </a:cubicBezTo>
                <a:cubicBezTo>
                  <a:pt x="195" y="248"/>
                  <a:pt x="195" y="248"/>
                  <a:pt x="195" y="248"/>
                </a:cubicBezTo>
                <a:cubicBezTo>
                  <a:pt x="198" y="244"/>
                  <a:pt x="198" y="244"/>
                  <a:pt x="198" y="244"/>
                </a:cubicBezTo>
                <a:cubicBezTo>
                  <a:pt x="200" y="241"/>
                  <a:pt x="200" y="241"/>
                  <a:pt x="200" y="241"/>
                </a:cubicBezTo>
                <a:cubicBezTo>
                  <a:pt x="202" y="241"/>
                  <a:pt x="202" y="241"/>
                  <a:pt x="202" y="241"/>
                </a:cubicBezTo>
                <a:cubicBezTo>
                  <a:pt x="206" y="240"/>
                  <a:pt x="206" y="240"/>
                  <a:pt x="206" y="240"/>
                </a:cubicBezTo>
                <a:cubicBezTo>
                  <a:pt x="210" y="241"/>
                  <a:pt x="210" y="241"/>
                  <a:pt x="210" y="241"/>
                </a:cubicBezTo>
                <a:cubicBezTo>
                  <a:pt x="214" y="232"/>
                  <a:pt x="214" y="232"/>
                  <a:pt x="214" y="232"/>
                </a:cubicBezTo>
                <a:cubicBezTo>
                  <a:pt x="214" y="221"/>
                  <a:pt x="214" y="221"/>
                  <a:pt x="214" y="221"/>
                </a:cubicBezTo>
                <a:cubicBezTo>
                  <a:pt x="218" y="214"/>
                  <a:pt x="218" y="214"/>
                  <a:pt x="218" y="214"/>
                </a:cubicBezTo>
                <a:cubicBezTo>
                  <a:pt x="217" y="209"/>
                  <a:pt x="217" y="209"/>
                  <a:pt x="217" y="209"/>
                </a:cubicBezTo>
                <a:cubicBezTo>
                  <a:pt x="217" y="205"/>
                  <a:pt x="217" y="205"/>
                  <a:pt x="217" y="205"/>
                </a:cubicBezTo>
                <a:cubicBezTo>
                  <a:pt x="222" y="199"/>
                  <a:pt x="222" y="199"/>
                  <a:pt x="222" y="199"/>
                </a:cubicBezTo>
                <a:cubicBezTo>
                  <a:pt x="225" y="198"/>
                  <a:pt x="225" y="198"/>
                  <a:pt x="225" y="198"/>
                </a:cubicBezTo>
                <a:cubicBezTo>
                  <a:pt x="231" y="180"/>
                  <a:pt x="231" y="180"/>
                  <a:pt x="231" y="180"/>
                </a:cubicBezTo>
                <a:cubicBezTo>
                  <a:pt x="235" y="178"/>
                  <a:pt x="235" y="178"/>
                  <a:pt x="235" y="178"/>
                </a:cubicBezTo>
                <a:cubicBezTo>
                  <a:pt x="238" y="171"/>
                  <a:pt x="238" y="171"/>
                  <a:pt x="238" y="171"/>
                </a:cubicBezTo>
                <a:cubicBezTo>
                  <a:pt x="241" y="164"/>
                  <a:pt x="241" y="164"/>
                  <a:pt x="241" y="164"/>
                </a:cubicBezTo>
                <a:cubicBezTo>
                  <a:pt x="245" y="163"/>
                  <a:pt x="245" y="163"/>
                  <a:pt x="245" y="163"/>
                </a:cubicBezTo>
                <a:cubicBezTo>
                  <a:pt x="251" y="150"/>
                  <a:pt x="251" y="150"/>
                  <a:pt x="251" y="150"/>
                </a:cubicBezTo>
                <a:cubicBezTo>
                  <a:pt x="252" y="143"/>
                  <a:pt x="252" y="143"/>
                  <a:pt x="252" y="143"/>
                </a:cubicBezTo>
                <a:cubicBezTo>
                  <a:pt x="253" y="138"/>
                  <a:pt x="253" y="138"/>
                  <a:pt x="253" y="138"/>
                </a:cubicBezTo>
                <a:cubicBezTo>
                  <a:pt x="254" y="138"/>
                  <a:pt x="254" y="138"/>
                  <a:pt x="254" y="138"/>
                </a:cubicBezTo>
                <a:cubicBezTo>
                  <a:pt x="251" y="128"/>
                  <a:pt x="251" y="128"/>
                  <a:pt x="251" y="128"/>
                </a:cubicBezTo>
                <a:cubicBezTo>
                  <a:pt x="250" y="123"/>
                  <a:pt x="250" y="123"/>
                  <a:pt x="250" y="123"/>
                </a:cubicBezTo>
                <a:cubicBezTo>
                  <a:pt x="253" y="120"/>
                  <a:pt x="253" y="120"/>
                  <a:pt x="253" y="120"/>
                </a:cubicBezTo>
                <a:cubicBezTo>
                  <a:pt x="253" y="118"/>
                  <a:pt x="253" y="118"/>
                  <a:pt x="253" y="118"/>
                </a:cubicBezTo>
                <a:cubicBezTo>
                  <a:pt x="256" y="113"/>
                  <a:pt x="256" y="113"/>
                  <a:pt x="256" y="113"/>
                </a:cubicBezTo>
                <a:cubicBezTo>
                  <a:pt x="256" y="108"/>
                  <a:pt x="256" y="108"/>
                  <a:pt x="256" y="108"/>
                </a:cubicBezTo>
                <a:cubicBezTo>
                  <a:pt x="258" y="102"/>
                  <a:pt x="258" y="102"/>
                  <a:pt x="258" y="102"/>
                </a:cubicBezTo>
                <a:cubicBezTo>
                  <a:pt x="260" y="98"/>
                  <a:pt x="260" y="98"/>
                  <a:pt x="260" y="98"/>
                </a:cubicBezTo>
                <a:cubicBezTo>
                  <a:pt x="258" y="95"/>
                  <a:pt x="258" y="95"/>
                  <a:pt x="258" y="95"/>
                </a:cubicBezTo>
                <a:cubicBezTo>
                  <a:pt x="260" y="91"/>
                  <a:pt x="260" y="91"/>
                  <a:pt x="260" y="91"/>
                </a:cubicBezTo>
                <a:cubicBezTo>
                  <a:pt x="260" y="88"/>
                  <a:pt x="260" y="88"/>
                  <a:pt x="260" y="88"/>
                </a:cubicBezTo>
                <a:cubicBezTo>
                  <a:pt x="262" y="87"/>
                  <a:pt x="262" y="87"/>
                  <a:pt x="262" y="87"/>
                </a:cubicBezTo>
                <a:cubicBezTo>
                  <a:pt x="266" y="87"/>
                  <a:pt x="266" y="87"/>
                  <a:pt x="266" y="87"/>
                </a:cubicBezTo>
                <a:cubicBezTo>
                  <a:pt x="266" y="85"/>
                  <a:pt x="266" y="85"/>
                  <a:pt x="266" y="85"/>
                </a:cubicBezTo>
                <a:cubicBezTo>
                  <a:pt x="265" y="83"/>
                  <a:pt x="265" y="83"/>
                  <a:pt x="265" y="83"/>
                </a:cubicBezTo>
                <a:cubicBezTo>
                  <a:pt x="270" y="81"/>
                  <a:pt x="270" y="81"/>
                  <a:pt x="270" y="81"/>
                </a:cubicBezTo>
                <a:cubicBezTo>
                  <a:pt x="273" y="79"/>
                  <a:pt x="273" y="79"/>
                  <a:pt x="273" y="79"/>
                </a:cubicBezTo>
                <a:cubicBezTo>
                  <a:pt x="276" y="77"/>
                  <a:pt x="276" y="77"/>
                  <a:pt x="276" y="77"/>
                </a:cubicBezTo>
                <a:cubicBezTo>
                  <a:pt x="281" y="76"/>
                  <a:pt x="281" y="76"/>
                  <a:pt x="281" y="76"/>
                </a:cubicBezTo>
                <a:cubicBezTo>
                  <a:pt x="285" y="71"/>
                  <a:pt x="285" y="71"/>
                  <a:pt x="285" y="71"/>
                </a:cubicBezTo>
                <a:lnTo>
                  <a:pt x="281" y="6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272">
            <a:extLst>
              <a:ext uri="{FF2B5EF4-FFF2-40B4-BE49-F238E27FC236}">
                <a16:creationId xmlns:a16="http://schemas.microsoft.com/office/drawing/2014/main" id="{E3483255-0E20-2248-37FB-80350121F5FF}"/>
              </a:ext>
            </a:extLst>
          </p:cNvPr>
          <p:cNvSpPr>
            <a:spLocks/>
          </p:cNvSpPr>
          <p:nvPr/>
        </p:nvSpPr>
        <p:spPr bwMode="auto">
          <a:xfrm>
            <a:off x="21445162" y="8183565"/>
            <a:ext cx="558800" cy="900114"/>
          </a:xfrm>
          <a:custGeom>
            <a:avLst/>
            <a:gdLst>
              <a:gd name="T0" fmla="*/ 22 w 352"/>
              <a:gd name="T1" fmla="*/ 371 h 567"/>
              <a:gd name="T2" fmla="*/ 36 w 352"/>
              <a:gd name="T3" fmla="*/ 377 h 567"/>
              <a:gd name="T4" fmla="*/ 48 w 352"/>
              <a:gd name="T5" fmla="*/ 395 h 567"/>
              <a:gd name="T6" fmla="*/ 56 w 352"/>
              <a:gd name="T7" fmla="*/ 415 h 567"/>
              <a:gd name="T8" fmla="*/ 56 w 352"/>
              <a:gd name="T9" fmla="*/ 431 h 567"/>
              <a:gd name="T10" fmla="*/ 52 w 352"/>
              <a:gd name="T11" fmla="*/ 443 h 567"/>
              <a:gd name="T12" fmla="*/ 58 w 352"/>
              <a:gd name="T13" fmla="*/ 460 h 567"/>
              <a:gd name="T14" fmla="*/ 64 w 352"/>
              <a:gd name="T15" fmla="*/ 468 h 567"/>
              <a:gd name="T16" fmla="*/ 72 w 352"/>
              <a:gd name="T17" fmla="*/ 480 h 567"/>
              <a:gd name="T18" fmla="*/ 42 w 352"/>
              <a:gd name="T19" fmla="*/ 478 h 567"/>
              <a:gd name="T20" fmla="*/ 24 w 352"/>
              <a:gd name="T21" fmla="*/ 484 h 567"/>
              <a:gd name="T22" fmla="*/ 36 w 352"/>
              <a:gd name="T23" fmla="*/ 504 h 567"/>
              <a:gd name="T24" fmla="*/ 58 w 352"/>
              <a:gd name="T25" fmla="*/ 524 h 567"/>
              <a:gd name="T26" fmla="*/ 76 w 352"/>
              <a:gd name="T27" fmla="*/ 547 h 567"/>
              <a:gd name="T28" fmla="*/ 78 w 352"/>
              <a:gd name="T29" fmla="*/ 555 h 567"/>
              <a:gd name="T30" fmla="*/ 83 w 352"/>
              <a:gd name="T31" fmla="*/ 567 h 567"/>
              <a:gd name="T32" fmla="*/ 103 w 352"/>
              <a:gd name="T33" fmla="*/ 563 h 567"/>
              <a:gd name="T34" fmla="*/ 109 w 352"/>
              <a:gd name="T35" fmla="*/ 551 h 567"/>
              <a:gd name="T36" fmla="*/ 113 w 352"/>
              <a:gd name="T37" fmla="*/ 549 h 567"/>
              <a:gd name="T38" fmla="*/ 119 w 352"/>
              <a:gd name="T39" fmla="*/ 559 h 567"/>
              <a:gd name="T40" fmla="*/ 137 w 352"/>
              <a:gd name="T41" fmla="*/ 551 h 567"/>
              <a:gd name="T42" fmla="*/ 159 w 352"/>
              <a:gd name="T43" fmla="*/ 541 h 567"/>
              <a:gd name="T44" fmla="*/ 180 w 352"/>
              <a:gd name="T45" fmla="*/ 541 h 567"/>
              <a:gd name="T46" fmla="*/ 194 w 352"/>
              <a:gd name="T47" fmla="*/ 528 h 567"/>
              <a:gd name="T48" fmla="*/ 190 w 352"/>
              <a:gd name="T49" fmla="*/ 520 h 567"/>
              <a:gd name="T50" fmla="*/ 190 w 352"/>
              <a:gd name="T51" fmla="*/ 508 h 567"/>
              <a:gd name="T52" fmla="*/ 204 w 352"/>
              <a:gd name="T53" fmla="*/ 508 h 567"/>
              <a:gd name="T54" fmla="*/ 230 w 352"/>
              <a:gd name="T55" fmla="*/ 508 h 567"/>
              <a:gd name="T56" fmla="*/ 251 w 352"/>
              <a:gd name="T57" fmla="*/ 500 h 567"/>
              <a:gd name="T58" fmla="*/ 253 w 352"/>
              <a:gd name="T59" fmla="*/ 488 h 567"/>
              <a:gd name="T60" fmla="*/ 259 w 352"/>
              <a:gd name="T61" fmla="*/ 476 h 567"/>
              <a:gd name="T62" fmla="*/ 271 w 352"/>
              <a:gd name="T63" fmla="*/ 470 h 567"/>
              <a:gd name="T64" fmla="*/ 279 w 352"/>
              <a:gd name="T65" fmla="*/ 458 h 567"/>
              <a:gd name="T66" fmla="*/ 297 w 352"/>
              <a:gd name="T67" fmla="*/ 441 h 567"/>
              <a:gd name="T68" fmla="*/ 309 w 352"/>
              <a:gd name="T69" fmla="*/ 443 h 567"/>
              <a:gd name="T70" fmla="*/ 319 w 352"/>
              <a:gd name="T71" fmla="*/ 437 h 567"/>
              <a:gd name="T72" fmla="*/ 307 w 352"/>
              <a:gd name="T73" fmla="*/ 417 h 567"/>
              <a:gd name="T74" fmla="*/ 303 w 352"/>
              <a:gd name="T75" fmla="*/ 385 h 567"/>
              <a:gd name="T76" fmla="*/ 289 w 352"/>
              <a:gd name="T77" fmla="*/ 385 h 567"/>
              <a:gd name="T78" fmla="*/ 291 w 352"/>
              <a:gd name="T79" fmla="*/ 367 h 567"/>
              <a:gd name="T80" fmla="*/ 299 w 352"/>
              <a:gd name="T81" fmla="*/ 352 h 567"/>
              <a:gd name="T82" fmla="*/ 301 w 352"/>
              <a:gd name="T83" fmla="*/ 332 h 567"/>
              <a:gd name="T84" fmla="*/ 309 w 352"/>
              <a:gd name="T85" fmla="*/ 314 h 567"/>
              <a:gd name="T86" fmla="*/ 325 w 352"/>
              <a:gd name="T87" fmla="*/ 290 h 567"/>
              <a:gd name="T88" fmla="*/ 331 w 352"/>
              <a:gd name="T89" fmla="*/ 277 h 567"/>
              <a:gd name="T90" fmla="*/ 352 w 352"/>
              <a:gd name="T91" fmla="*/ 273 h 567"/>
              <a:gd name="T92" fmla="*/ 80 w 352"/>
              <a:gd name="T93" fmla="*/ 0 h 567"/>
              <a:gd name="T94" fmla="*/ 52 w 352"/>
              <a:gd name="T95" fmla="*/ 43 h 567"/>
              <a:gd name="T96" fmla="*/ 58 w 352"/>
              <a:gd name="T97" fmla="*/ 77 h 567"/>
              <a:gd name="T98" fmla="*/ 81 w 352"/>
              <a:gd name="T99" fmla="*/ 122 h 567"/>
              <a:gd name="T100" fmla="*/ 66 w 352"/>
              <a:gd name="T101" fmla="*/ 192 h 567"/>
              <a:gd name="T102" fmla="*/ 10 w 352"/>
              <a:gd name="T103" fmla="*/ 300 h 567"/>
              <a:gd name="T104" fmla="*/ 2 w 352"/>
              <a:gd name="T105" fmla="*/ 34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567">
                <a:moveTo>
                  <a:pt x="18" y="363"/>
                </a:moveTo>
                <a:lnTo>
                  <a:pt x="22" y="371"/>
                </a:lnTo>
                <a:lnTo>
                  <a:pt x="22" y="369"/>
                </a:lnTo>
                <a:lnTo>
                  <a:pt x="36" y="377"/>
                </a:lnTo>
                <a:lnTo>
                  <a:pt x="46" y="385"/>
                </a:lnTo>
                <a:lnTo>
                  <a:pt x="48" y="395"/>
                </a:lnTo>
                <a:lnTo>
                  <a:pt x="52" y="405"/>
                </a:lnTo>
                <a:lnTo>
                  <a:pt x="56" y="415"/>
                </a:lnTo>
                <a:lnTo>
                  <a:pt x="54" y="425"/>
                </a:lnTo>
                <a:lnTo>
                  <a:pt x="56" y="431"/>
                </a:lnTo>
                <a:lnTo>
                  <a:pt x="56" y="437"/>
                </a:lnTo>
                <a:lnTo>
                  <a:pt x="52" y="443"/>
                </a:lnTo>
                <a:lnTo>
                  <a:pt x="52" y="448"/>
                </a:lnTo>
                <a:lnTo>
                  <a:pt x="58" y="460"/>
                </a:lnTo>
                <a:lnTo>
                  <a:pt x="62" y="460"/>
                </a:lnTo>
                <a:lnTo>
                  <a:pt x="64" y="468"/>
                </a:lnTo>
                <a:lnTo>
                  <a:pt x="76" y="476"/>
                </a:lnTo>
                <a:lnTo>
                  <a:pt x="72" y="480"/>
                </a:lnTo>
                <a:lnTo>
                  <a:pt x="58" y="476"/>
                </a:lnTo>
                <a:lnTo>
                  <a:pt x="42" y="478"/>
                </a:lnTo>
                <a:lnTo>
                  <a:pt x="28" y="476"/>
                </a:lnTo>
                <a:lnTo>
                  <a:pt x="24" y="484"/>
                </a:lnTo>
                <a:lnTo>
                  <a:pt x="26" y="496"/>
                </a:lnTo>
                <a:lnTo>
                  <a:pt x="36" y="504"/>
                </a:lnTo>
                <a:lnTo>
                  <a:pt x="42" y="510"/>
                </a:lnTo>
                <a:lnTo>
                  <a:pt x="58" y="524"/>
                </a:lnTo>
                <a:lnTo>
                  <a:pt x="66" y="532"/>
                </a:lnTo>
                <a:lnTo>
                  <a:pt x="76" y="547"/>
                </a:lnTo>
                <a:lnTo>
                  <a:pt x="78" y="557"/>
                </a:lnTo>
                <a:lnTo>
                  <a:pt x="78" y="555"/>
                </a:lnTo>
                <a:lnTo>
                  <a:pt x="81" y="559"/>
                </a:lnTo>
                <a:lnTo>
                  <a:pt x="83" y="567"/>
                </a:lnTo>
                <a:lnTo>
                  <a:pt x="93" y="565"/>
                </a:lnTo>
                <a:lnTo>
                  <a:pt x="103" y="563"/>
                </a:lnTo>
                <a:lnTo>
                  <a:pt x="107" y="559"/>
                </a:lnTo>
                <a:lnTo>
                  <a:pt x="109" y="551"/>
                </a:lnTo>
                <a:lnTo>
                  <a:pt x="109" y="547"/>
                </a:lnTo>
                <a:lnTo>
                  <a:pt x="113" y="549"/>
                </a:lnTo>
                <a:lnTo>
                  <a:pt x="117" y="557"/>
                </a:lnTo>
                <a:lnTo>
                  <a:pt x="119" y="559"/>
                </a:lnTo>
                <a:lnTo>
                  <a:pt x="127" y="559"/>
                </a:lnTo>
                <a:lnTo>
                  <a:pt x="137" y="551"/>
                </a:lnTo>
                <a:lnTo>
                  <a:pt x="145" y="547"/>
                </a:lnTo>
                <a:lnTo>
                  <a:pt x="159" y="541"/>
                </a:lnTo>
                <a:lnTo>
                  <a:pt x="166" y="541"/>
                </a:lnTo>
                <a:lnTo>
                  <a:pt x="180" y="541"/>
                </a:lnTo>
                <a:lnTo>
                  <a:pt x="184" y="535"/>
                </a:lnTo>
                <a:lnTo>
                  <a:pt x="194" y="528"/>
                </a:lnTo>
                <a:lnTo>
                  <a:pt x="196" y="524"/>
                </a:lnTo>
                <a:lnTo>
                  <a:pt x="190" y="520"/>
                </a:lnTo>
                <a:lnTo>
                  <a:pt x="186" y="514"/>
                </a:lnTo>
                <a:lnTo>
                  <a:pt x="190" y="508"/>
                </a:lnTo>
                <a:lnTo>
                  <a:pt x="196" y="508"/>
                </a:lnTo>
                <a:lnTo>
                  <a:pt x="204" y="508"/>
                </a:lnTo>
                <a:lnTo>
                  <a:pt x="216" y="510"/>
                </a:lnTo>
                <a:lnTo>
                  <a:pt x="230" y="508"/>
                </a:lnTo>
                <a:lnTo>
                  <a:pt x="242" y="508"/>
                </a:lnTo>
                <a:lnTo>
                  <a:pt x="251" y="500"/>
                </a:lnTo>
                <a:lnTo>
                  <a:pt x="253" y="496"/>
                </a:lnTo>
                <a:lnTo>
                  <a:pt x="253" y="488"/>
                </a:lnTo>
                <a:lnTo>
                  <a:pt x="257" y="482"/>
                </a:lnTo>
                <a:lnTo>
                  <a:pt x="259" y="476"/>
                </a:lnTo>
                <a:lnTo>
                  <a:pt x="263" y="470"/>
                </a:lnTo>
                <a:lnTo>
                  <a:pt x="271" y="470"/>
                </a:lnTo>
                <a:lnTo>
                  <a:pt x="275" y="462"/>
                </a:lnTo>
                <a:lnTo>
                  <a:pt x="279" y="458"/>
                </a:lnTo>
                <a:lnTo>
                  <a:pt x="281" y="450"/>
                </a:lnTo>
                <a:lnTo>
                  <a:pt x="297" y="441"/>
                </a:lnTo>
                <a:lnTo>
                  <a:pt x="303" y="441"/>
                </a:lnTo>
                <a:lnTo>
                  <a:pt x="309" y="443"/>
                </a:lnTo>
                <a:lnTo>
                  <a:pt x="315" y="443"/>
                </a:lnTo>
                <a:lnTo>
                  <a:pt x="319" y="437"/>
                </a:lnTo>
                <a:lnTo>
                  <a:pt x="321" y="423"/>
                </a:lnTo>
                <a:lnTo>
                  <a:pt x="307" y="417"/>
                </a:lnTo>
                <a:lnTo>
                  <a:pt x="301" y="399"/>
                </a:lnTo>
                <a:lnTo>
                  <a:pt x="303" y="385"/>
                </a:lnTo>
                <a:lnTo>
                  <a:pt x="299" y="379"/>
                </a:lnTo>
                <a:lnTo>
                  <a:pt x="289" y="385"/>
                </a:lnTo>
                <a:lnTo>
                  <a:pt x="287" y="375"/>
                </a:lnTo>
                <a:lnTo>
                  <a:pt x="291" y="367"/>
                </a:lnTo>
                <a:lnTo>
                  <a:pt x="301" y="358"/>
                </a:lnTo>
                <a:lnTo>
                  <a:pt x="299" y="352"/>
                </a:lnTo>
                <a:lnTo>
                  <a:pt x="297" y="342"/>
                </a:lnTo>
                <a:lnTo>
                  <a:pt x="301" y="332"/>
                </a:lnTo>
                <a:lnTo>
                  <a:pt x="303" y="320"/>
                </a:lnTo>
                <a:lnTo>
                  <a:pt x="309" y="314"/>
                </a:lnTo>
                <a:lnTo>
                  <a:pt x="321" y="304"/>
                </a:lnTo>
                <a:lnTo>
                  <a:pt x="325" y="290"/>
                </a:lnTo>
                <a:lnTo>
                  <a:pt x="321" y="280"/>
                </a:lnTo>
                <a:lnTo>
                  <a:pt x="331" y="277"/>
                </a:lnTo>
                <a:lnTo>
                  <a:pt x="342" y="278"/>
                </a:lnTo>
                <a:lnTo>
                  <a:pt x="352" y="273"/>
                </a:lnTo>
                <a:lnTo>
                  <a:pt x="352" y="140"/>
                </a:lnTo>
                <a:lnTo>
                  <a:pt x="80" y="0"/>
                </a:lnTo>
                <a:lnTo>
                  <a:pt x="42" y="16"/>
                </a:lnTo>
                <a:lnTo>
                  <a:pt x="52" y="43"/>
                </a:lnTo>
                <a:lnTo>
                  <a:pt x="60" y="69"/>
                </a:lnTo>
                <a:lnTo>
                  <a:pt x="58" y="77"/>
                </a:lnTo>
                <a:lnTo>
                  <a:pt x="80" y="108"/>
                </a:lnTo>
                <a:lnTo>
                  <a:pt x="81" y="122"/>
                </a:lnTo>
                <a:lnTo>
                  <a:pt x="74" y="126"/>
                </a:lnTo>
                <a:lnTo>
                  <a:pt x="66" y="192"/>
                </a:lnTo>
                <a:lnTo>
                  <a:pt x="66" y="237"/>
                </a:lnTo>
                <a:lnTo>
                  <a:pt x="10" y="300"/>
                </a:lnTo>
                <a:lnTo>
                  <a:pt x="0" y="302"/>
                </a:lnTo>
                <a:lnTo>
                  <a:pt x="2" y="346"/>
                </a:lnTo>
                <a:lnTo>
                  <a:pt x="18" y="36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273">
            <a:extLst>
              <a:ext uri="{FF2B5EF4-FFF2-40B4-BE49-F238E27FC236}">
                <a16:creationId xmlns:a16="http://schemas.microsoft.com/office/drawing/2014/main" id="{262B088B-9599-A374-CFD2-FF5DAA46DED5}"/>
              </a:ext>
            </a:extLst>
          </p:cNvPr>
          <p:cNvSpPr>
            <a:spLocks/>
          </p:cNvSpPr>
          <p:nvPr/>
        </p:nvSpPr>
        <p:spPr bwMode="auto">
          <a:xfrm>
            <a:off x="22051588" y="8274050"/>
            <a:ext cx="3176" cy="38100"/>
          </a:xfrm>
          <a:custGeom>
            <a:avLst/>
            <a:gdLst>
              <a:gd name="T0" fmla="*/ 2 w 2"/>
              <a:gd name="T1" fmla="*/ 24 h 24"/>
              <a:gd name="T2" fmla="*/ 2 w 2"/>
              <a:gd name="T3" fmla="*/ 24 h 24"/>
              <a:gd name="T4" fmla="*/ 0 w 2"/>
              <a:gd name="T5" fmla="*/ 0 h 24"/>
              <a:gd name="T6" fmla="*/ 2 w 2"/>
              <a:gd name="T7" fmla="*/ 24 h 24"/>
            </a:gdLst>
            <a:ahLst/>
            <a:cxnLst>
              <a:cxn ang="0">
                <a:pos x="T0" y="T1"/>
              </a:cxn>
              <a:cxn ang="0">
                <a:pos x="T2" y="T3"/>
              </a:cxn>
              <a:cxn ang="0">
                <a:pos x="T4" y="T5"/>
              </a:cxn>
              <a:cxn ang="0">
                <a:pos x="T6" y="T7"/>
              </a:cxn>
            </a:cxnLst>
            <a:rect l="0" t="0" r="r" b="b"/>
            <a:pathLst>
              <a:path w="2" h="24">
                <a:moveTo>
                  <a:pt x="2" y="24"/>
                </a:moveTo>
                <a:lnTo>
                  <a:pt x="2" y="24"/>
                </a:lnTo>
                <a:lnTo>
                  <a:pt x="0" y="0"/>
                </a:lnTo>
                <a:lnTo>
                  <a:pt x="2" y="2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274">
            <a:extLst>
              <a:ext uri="{FF2B5EF4-FFF2-40B4-BE49-F238E27FC236}">
                <a16:creationId xmlns:a16="http://schemas.microsoft.com/office/drawing/2014/main" id="{C6235E68-1939-EA0C-6C54-64AC559A6890}"/>
              </a:ext>
            </a:extLst>
          </p:cNvPr>
          <p:cNvSpPr>
            <a:spLocks noEditPoints="1"/>
          </p:cNvSpPr>
          <p:nvPr/>
        </p:nvSpPr>
        <p:spPr bwMode="auto">
          <a:xfrm>
            <a:off x="22023013" y="7696201"/>
            <a:ext cx="668338" cy="577850"/>
          </a:xfrm>
          <a:custGeom>
            <a:avLst/>
            <a:gdLst>
              <a:gd name="T0" fmla="*/ 200 w 213"/>
              <a:gd name="T1" fmla="*/ 170 h 184"/>
              <a:gd name="T2" fmla="*/ 194 w 213"/>
              <a:gd name="T3" fmla="*/ 167 h 184"/>
              <a:gd name="T4" fmla="*/ 191 w 213"/>
              <a:gd name="T5" fmla="*/ 162 h 184"/>
              <a:gd name="T6" fmla="*/ 190 w 213"/>
              <a:gd name="T7" fmla="*/ 156 h 184"/>
              <a:gd name="T8" fmla="*/ 184 w 213"/>
              <a:gd name="T9" fmla="*/ 137 h 184"/>
              <a:gd name="T10" fmla="*/ 178 w 213"/>
              <a:gd name="T11" fmla="*/ 128 h 184"/>
              <a:gd name="T12" fmla="*/ 158 w 213"/>
              <a:gd name="T13" fmla="*/ 87 h 184"/>
              <a:gd name="T14" fmla="*/ 154 w 213"/>
              <a:gd name="T15" fmla="*/ 80 h 184"/>
              <a:gd name="T16" fmla="*/ 157 w 213"/>
              <a:gd name="T17" fmla="*/ 76 h 184"/>
              <a:gd name="T18" fmla="*/ 165 w 213"/>
              <a:gd name="T19" fmla="*/ 74 h 184"/>
              <a:gd name="T20" fmla="*/ 168 w 213"/>
              <a:gd name="T21" fmla="*/ 72 h 184"/>
              <a:gd name="T22" fmla="*/ 168 w 213"/>
              <a:gd name="T23" fmla="*/ 72 h 184"/>
              <a:gd name="T24" fmla="*/ 170 w 213"/>
              <a:gd name="T25" fmla="*/ 50 h 184"/>
              <a:gd name="T26" fmla="*/ 172 w 213"/>
              <a:gd name="T27" fmla="*/ 50 h 184"/>
              <a:gd name="T28" fmla="*/ 172 w 213"/>
              <a:gd name="T29" fmla="*/ 48 h 184"/>
              <a:gd name="T30" fmla="*/ 173 w 213"/>
              <a:gd name="T31" fmla="*/ 44 h 184"/>
              <a:gd name="T32" fmla="*/ 173 w 213"/>
              <a:gd name="T33" fmla="*/ 44 h 184"/>
              <a:gd name="T34" fmla="*/ 171 w 213"/>
              <a:gd name="T35" fmla="*/ 45 h 184"/>
              <a:gd name="T36" fmla="*/ 169 w 213"/>
              <a:gd name="T37" fmla="*/ 40 h 184"/>
              <a:gd name="T38" fmla="*/ 170 w 213"/>
              <a:gd name="T39" fmla="*/ 35 h 184"/>
              <a:gd name="T40" fmla="*/ 166 w 213"/>
              <a:gd name="T41" fmla="*/ 27 h 184"/>
              <a:gd name="T42" fmla="*/ 161 w 213"/>
              <a:gd name="T43" fmla="*/ 20 h 184"/>
              <a:gd name="T44" fmla="*/ 160 w 213"/>
              <a:gd name="T45" fmla="*/ 13 h 184"/>
              <a:gd name="T46" fmla="*/ 156 w 213"/>
              <a:gd name="T47" fmla="*/ 9 h 184"/>
              <a:gd name="T48" fmla="*/ 153 w 213"/>
              <a:gd name="T49" fmla="*/ 7 h 184"/>
              <a:gd name="T50" fmla="*/ 154 w 213"/>
              <a:gd name="T51" fmla="*/ 6 h 184"/>
              <a:gd name="T52" fmla="*/ 147 w 213"/>
              <a:gd name="T53" fmla="*/ 10 h 184"/>
              <a:gd name="T54" fmla="*/ 116 w 213"/>
              <a:gd name="T55" fmla="*/ 7 h 184"/>
              <a:gd name="T56" fmla="*/ 104 w 213"/>
              <a:gd name="T57" fmla="*/ 6 h 184"/>
              <a:gd name="T58" fmla="*/ 78 w 213"/>
              <a:gd name="T59" fmla="*/ 12 h 184"/>
              <a:gd name="T60" fmla="*/ 66 w 213"/>
              <a:gd name="T61" fmla="*/ 14 h 184"/>
              <a:gd name="T62" fmla="*/ 22 w 213"/>
              <a:gd name="T63" fmla="*/ 5 h 184"/>
              <a:gd name="T64" fmla="*/ 6 w 213"/>
              <a:gd name="T65" fmla="*/ 1 h 184"/>
              <a:gd name="T66" fmla="*/ 5 w 213"/>
              <a:gd name="T67" fmla="*/ 0 h 184"/>
              <a:gd name="T68" fmla="*/ 1 w 213"/>
              <a:gd name="T69" fmla="*/ 13 h 184"/>
              <a:gd name="T70" fmla="*/ 3 w 213"/>
              <a:gd name="T71" fmla="*/ 19 h 184"/>
              <a:gd name="T72" fmla="*/ 1 w 213"/>
              <a:gd name="T73" fmla="*/ 29 h 184"/>
              <a:gd name="T74" fmla="*/ 0 w 213"/>
              <a:gd name="T75" fmla="*/ 34 h 184"/>
              <a:gd name="T76" fmla="*/ 3 w 213"/>
              <a:gd name="T77" fmla="*/ 47 h 184"/>
              <a:gd name="T78" fmla="*/ 9 w 213"/>
              <a:gd name="T79" fmla="*/ 184 h 184"/>
              <a:gd name="T80" fmla="*/ 213 w 213"/>
              <a:gd name="T81" fmla="*/ 182 h 184"/>
              <a:gd name="T82" fmla="*/ 200 w 213"/>
              <a:gd name="T83" fmla="*/ 170 h 184"/>
              <a:gd name="T84" fmla="*/ 136 w 213"/>
              <a:gd name="T85" fmla="*/ 53 h 184"/>
              <a:gd name="T86" fmla="*/ 135 w 213"/>
              <a:gd name="T87" fmla="*/ 53 h 184"/>
              <a:gd name="T88" fmla="*/ 136 w 213"/>
              <a:gd name="T89" fmla="*/ 52 h 184"/>
              <a:gd name="T90" fmla="*/ 136 w 213"/>
              <a:gd name="T91" fmla="*/ 53 h 184"/>
              <a:gd name="T92" fmla="*/ 137 w 213"/>
              <a:gd name="T93" fmla="*/ 53 h 184"/>
              <a:gd name="T94" fmla="*/ 136 w 213"/>
              <a:gd name="T95" fmla="*/ 53 h 184"/>
              <a:gd name="T96" fmla="*/ 146 w 213"/>
              <a:gd name="T97" fmla="*/ 65 h 184"/>
              <a:gd name="T98" fmla="*/ 144 w 213"/>
              <a:gd name="T99" fmla="*/ 64 h 184"/>
              <a:gd name="T100" fmla="*/ 144 w 213"/>
              <a:gd name="T101" fmla="*/ 63 h 184"/>
              <a:gd name="T102" fmla="*/ 146 w 213"/>
              <a:gd name="T103" fmla="*/ 64 h 184"/>
              <a:gd name="T104" fmla="*/ 146 w 213"/>
              <a:gd name="T105" fmla="*/ 6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184">
                <a:moveTo>
                  <a:pt x="200" y="170"/>
                </a:moveTo>
                <a:cubicBezTo>
                  <a:pt x="198" y="169"/>
                  <a:pt x="196" y="168"/>
                  <a:pt x="194" y="167"/>
                </a:cubicBezTo>
                <a:cubicBezTo>
                  <a:pt x="193" y="166"/>
                  <a:pt x="191" y="164"/>
                  <a:pt x="191" y="162"/>
                </a:cubicBezTo>
                <a:cubicBezTo>
                  <a:pt x="190" y="160"/>
                  <a:pt x="189" y="158"/>
                  <a:pt x="190" y="156"/>
                </a:cubicBezTo>
                <a:cubicBezTo>
                  <a:pt x="190" y="149"/>
                  <a:pt x="188" y="142"/>
                  <a:pt x="184" y="137"/>
                </a:cubicBezTo>
                <a:cubicBezTo>
                  <a:pt x="181" y="134"/>
                  <a:pt x="180" y="131"/>
                  <a:pt x="178" y="128"/>
                </a:cubicBezTo>
                <a:cubicBezTo>
                  <a:pt x="170" y="115"/>
                  <a:pt x="161" y="102"/>
                  <a:pt x="158" y="87"/>
                </a:cubicBezTo>
                <a:cubicBezTo>
                  <a:pt x="157" y="85"/>
                  <a:pt x="155" y="82"/>
                  <a:pt x="154" y="80"/>
                </a:cubicBezTo>
                <a:cubicBezTo>
                  <a:pt x="153" y="78"/>
                  <a:pt x="154" y="76"/>
                  <a:pt x="157" y="76"/>
                </a:cubicBezTo>
                <a:cubicBezTo>
                  <a:pt x="160" y="76"/>
                  <a:pt x="162" y="77"/>
                  <a:pt x="165" y="74"/>
                </a:cubicBezTo>
                <a:cubicBezTo>
                  <a:pt x="166" y="73"/>
                  <a:pt x="167" y="72"/>
                  <a:pt x="168" y="72"/>
                </a:cubicBezTo>
                <a:cubicBezTo>
                  <a:pt x="168" y="72"/>
                  <a:pt x="168" y="72"/>
                  <a:pt x="168" y="72"/>
                </a:cubicBezTo>
                <a:cubicBezTo>
                  <a:pt x="170" y="50"/>
                  <a:pt x="170" y="50"/>
                  <a:pt x="170" y="50"/>
                </a:cubicBezTo>
                <a:cubicBezTo>
                  <a:pt x="172" y="50"/>
                  <a:pt x="172" y="50"/>
                  <a:pt x="172" y="50"/>
                </a:cubicBezTo>
                <a:cubicBezTo>
                  <a:pt x="172" y="48"/>
                  <a:pt x="172" y="48"/>
                  <a:pt x="172" y="48"/>
                </a:cubicBezTo>
                <a:cubicBezTo>
                  <a:pt x="173" y="44"/>
                  <a:pt x="173" y="44"/>
                  <a:pt x="173" y="44"/>
                </a:cubicBezTo>
                <a:cubicBezTo>
                  <a:pt x="173" y="44"/>
                  <a:pt x="173" y="44"/>
                  <a:pt x="173" y="44"/>
                </a:cubicBezTo>
                <a:cubicBezTo>
                  <a:pt x="171" y="45"/>
                  <a:pt x="171" y="45"/>
                  <a:pt x="171" y="45"/>
                </a:cubicBezTo>
                <a:cubicBezTo>
                  <a:pt x="169" y="40"/>
                  <a:pt x="169" y="40"/>
                  <a:pt x="169" y="40"/>
                </a:cubicBezTo>
                <a:cubicBezTo>
                  <a:pt x="170" y="35"/>
                  <a:pt x="170" y="35"/>
                  <a:pt x="170" y="35"/>
                </a:cubicBezTo>
                <a:cubicBezTo>
                  <a:pt x="166" y="27"/>
                  <a:pt x="166" y="27"/>
                  <a:pt x="166" y="27"/>
                </a:cubicBezTo>
                <a:cubicBezTo>
                  <a:pt x="161" y="20"/>
                  <a:pt x="161" y="20"/>
                  <a:pt x="161" y="20"/>
                </a:cubicBezTo>
                <a:cubicBezTo>
                  <a:pt x="160" y="13"/>
                  <a:pt x="160" y="13"/>
                  <a:pt x="160" y="13"/>
                </a:cubicBezTo>
                <a:cubicBezTo>
                  <a:pt x="156" y="9"/>
                  <a:pt x="156" y="9"/>
                  <a:pt x="156" y="9"/>
                </a:cubicBezTo>
                <a:cubicBezTo>
                  <a:pt x="153" y="7"/>
                  <a:pt x="153" y="7"/>
                  <a:pt x="153" y="7"/>
                </a:cubicBezTo>
                <a:cubicBezTo>
                  <a:pt x="153" y="7"/>
                  <a:pt x="154" y="6"/>
                  <a:pt x="154" y="6"/>
                </a:cubicBezTo>
                <a:cubicBezTo>
                  <a:pt x="152" y="8"/>
                  <a:pt x="150" y="10"/>
                  <a:pt x="147" y="10"/>
                </a:cubicBezTo>
                <a:cubicBezTo>
                  <a:pt x="137" y="10"/>
                  <a:pt x="126" y="12"/>
                  <a:pt x="116" y="7"/>
                </a:cubicBezTo>
                <a:cubicBezTo>
                  <a:pt x="113" y="6"/>
                  <a:pt x="108" y="6"/>
                  <a:pt x="104" y="6"/>
                </a:cubicBezTo>
                <a:cubicBezTo>
                  <a:pt x="95" y="5"/>
                  <a:pt x="86" y="7"/>
                  <a:pt x="78" y="12"/>
                </a:cubicBezTo>
                <a:cubicBezTo>
                  <a:pt x="75" y="14"/>
                  <a:pt x="71" y="15"/>
                  <a:pt x="66" y="14"/>
                </a:cubicBezTo>
                <a:cubicBezTo>
                  <a:pt x="52" y="11"/>
                  <a:pt x="37" y="6"/>
                  <a:pt x="22" y="5"/>
                </a:cubicBezTo>
                <a:cubicBezTo>
                  <a:pt x="16" y="4"/>
                  <a:pt x="10" y="3"/>
                  <a:pt x="6" y="1"/>
                </a:cubicBezTo>
                <a:cubicBezTo>
                  <a:pt x="6" y="0"/>
                  <a:pt x="5" y="0"/>
                  <a:pt x="5" y="0"/>
                </a:cubicBezTo>
                <a:cubicBezTo>
                  <a:pt x="1" y="13"/>
                  <a:pt x="1" y="13"/>
                  <a:pt x="1" y="13"/>
                </a:cubicBezTo>
                <a:cubicBezTo>
                  <a:pt x="3" y="19"/>
                  <a:pt x="3" y="19"/>
                  <a:pt x="3" y="19"/>
                </a:cubicBezTo>
                <a:cubicBezTo>
                  <a:pt x="1" y="29"/>
                  <a:pt x="1" y="29"/>
                  <a:pt x="1" y="29"/>
                </a:cubicBezTo>
                <a:cubicBezTo>
                  <a:pt x="0" y="34"/>
                  <a:pt x="0" y="34"/>
                  <a:pt x="0" y="34"/>
                </a:cubicBezTo>
                <a:cubicBezTo>
                  <a:pt x="3" y="47"/>
                  <a:pt x="3" y="47"/>
                  <a:pt x="3" y="47"/>
                </a:cubicBezTo>
                <a:cubicBezTo>
                  <a:pt x="9" y="184"/>
                  <a:pt x="9" y="184"/>
                  <a:pt x="9" y="184"/>
                </a:cubicBezTo>
                <a:cubicBezTo>
                  <a:pt x="213" y="182"/>
                  <a:pt x="213" y="182"/>
                  <a:pt x="213" y="182"/>
                </a:cubicBezTo>
                <a:cubicBezTo>
                  <a:pt x="209" y="177"/>
                  <a:pt x="205" y="173"/>
                  <a:pt x="200" y="170"/>
                </a:cubicBezTo>
                <a:close/>
                <a:moveTo>
                  <a:pt x="136" y="53"/>
                </a:moveTo>
                <a:cubicBezTo>
                  <a:pt x="136" y="53"/>
                  <a:pt x="136" y="53"/>
                  <a:pt x="135" y="53"/>
                </a:cubicBezTo>
                <a:cubicBezTo>
                  <a:pt x="136" y="52"/>
                  <a:pt x="136" y="52"/>
                  <a:pt x="136" y="52"/>
                </a:cubicBezTo>
                <a:cubicBezTo>
                  <a:pt x="136" y="53"/>
                  <a:pt x="136" y="53"/>
                  <a:pt x="136" y="53"/>
                </a:cubicBezTo>
                <a:cubicBezTo>
                  <a:pt x="137" y="53"/>
                  <a:pt x="137" y="53"/>
                  <a:pt x="137" y="53"/>
                </a:cubicBezTo>
                <a:cubicBezTo>
                  <a:pt x="137" y="54"/>
                  <a:pt x="137" y="54"/>
                  <a:pt x="136" y="53"/>
                </a:cubicBezTo>
                <a:close/>
                <a:moveTo>
                  <a:pt x="146" y="65"/>
                </a:moveTo>
                <a:cubicBezTo>
                  <a:pt x="145" y="65"/>
                  <a:pt x="144" y="65"/>
                  <a:pt x="144" y="64"/>
                </a:cubicBezTo>
                <a:cubicBezTo>
                  <a:pt x="144" y="64"/>
                  <a:pt x="144" y="63"/>
                  <a:pt x="144" y="63"/>
                </a:cubicBezTo>
                <a:cubicBezTo>
                  <a:pt x="145" y="63"/>
                  <a:pt x="146" y="63"/>
                  <a:pt x="146" y="64"/>
                </a:cubicBezTo>
                <a:cubicBezTo>
                  <a:pt x="146" y="64"/>
                  <a:pt x="146" y="65"/>
                  <a:pt x="146" y="6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275">
            <a:extLst>
              <a:ext uri="{FF2B5EF4-FFF2-40B4-BE49-F238E27FC236}">
                <a16:creationId xmlns:a16="http://schemas.microsoft.com/office/drawing/2014/main" id="{6CE3C0A4-6500-161D-057F-E041000E6035}"/>
              </a:ext>
            </a:extLst>
          </p:cNvPr>
          <p:cNvSpPr>
            <a:spLocks/>
          </p:cNvSpPr>
          <p:nvPr/>
        </p:nvSpPr>
        <p:spPr bwMode="auto">
          <a:xfrm>
            <a:off x="21191163" y="9244014"/>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276">
            <a:extLst>
              <a:ext uri="{FF2B5EF4-FFF2-40B4-BE49-F238E27FC236}">
                <a16:creationId xmlns:a16="http://schemas.microsoft.com/office/drawing/2014/main" id="{00AD9914-A051-6910-88C5-779B248FE193}"/>
              </a:ext>
            </a:extLst>
          </p:cNvPr>
          <p:cNvSpPr>
            <a:spLocks/>
          </p:cNvSpPr>
          <p:nvPr/>
        </p:nvSpPr>
        <p:spPr bwMode="auto">
          <a:xfrm>
            <a:off x="20887951" y="8726488"/>
            <a:ext cx="617538" cy="533400"/>
          </a:xfrm>
          <a:custGeom>
            <a:avLst/>
            <a:gdLst>
              <a:gd name="T0" fmla="*/ 96 w 197"/>
              <a:gd name="T1" fmla="*/ 160 h 170"/>
              <a:gd name="T2" fmla="*/ 103 w 197"/>
              <a:gd name="T3" fmla="*/ 150 h 170"/>
              <a:gd name="T4" fmla="*/ 103 w 197"/>
              <a:gd name="T5" fmla="*/ 141 h 170"/>
              <a:gd name="T6" fmla="*/ 115 w 197"/>
              <a:gd name="T7" fmla="*/ 128 h 170"/>
              <a:gd name="T8" fmla="*/ 117 w 197"/>
              <a:gd name="T9" fmla="*/ 123 h 170"/>
              <a:gd name="T10" fmla="*/ 122 w 197"/>
              <a:gd name="T11" fmla="*/ 121 h 170"/>
              <a:gd name="T12" fmla="*/ 134 w 197"/>
              <a:gd name="T13" fmla="*/ 127 h 170"/>
              <a:gd name="T14" fmla="*/ 146 w 197"/>
              <a:gd name="T15" fmla="*/ 123 h 170"/>
              <a:gd name="T16" fmla="*/ 156 w 197"/>
              <a:gd name="T17" fmla="*/ 108 h 170"/>
              <a:gd name="T18" fmla="*/ 167 w 197"/>
              <a:gd name="T19" fmla="*/ 91 h 170"/>
              <a:gd name="T20" fmla="*/ 169 w 197"/>
              <a:gd name="T21" fmla="*/ 79 h 170"/>
              <a:gd name="T22" fmla="*/ 179 w 197"/>
              <a:gd name="T23" fmla="*/ 71 h 170"/>
              <a:gd name="T24" fmla="*/ 183 w 197"/>
              <a:gd name="T25" fmla="*/ 51 h 170"/>
              <a:gd name="T26" fmla="*/ 192 w 197"/>
              <a:gd name="T27" fmla="*/ 46 h 170"/>
              <a:gd name="T28" fmla="*/ 197 w 197"/>
              <a:gd name="T29" fmla="*/ 37 h 170"/>
              <a:gd name="T30" fmla="*/ 192 w 197"/>
              <a:gd name="T31" fmla="*/ 30 h 170"/>
              <a:gd name="T32" fmla="*/ 190 w 197"/>
              <a:gd name="T33" fmla="*/ 21 h 170"/>
              <a:gd name="T34" fmla="*/ 187 w 197"/>
              <a:gd name="T35" fmla="*/ 11 h 170"/>
              <a:gd name="T36" fmla="*/ 180 w 197"/>
              <a:gd name="T37" fmla="*/ 3 h 170"/>
              <a:gd name="T38" fmla="*/ 172 w 197"/>
              <a:gd name="T39" fmla="*/ 8 h 170"/>
              <a:gd name="T40" fmla="*/ 162 w 197"/>
              <a:gd name="T41" fmla="*/ 12 h 170"/>
              <a:gd name="T42" fmla="*/ 146 w 197"/>
              <a:gd name="T43" fmla="*/ 10 h 170"/>
              <a:gd name="T44" fmla="*/ 127 w 197"/>
              <a:gd name="T45" fmla="*/ 11 h 170"/>
              <a:gd name="T46" fmla="*/ 116 w 197"/>
              <a:gd name="T47" fmla="*/ 17 h 170"/>
              <a:gd name="T48" fmla="*/ 102 w 197"/>
              <a:gd name="T49" fmla="*/ 17 h 170"/>
              <a:gd name="T50" fmla="*/ 85 w 197"/>
              <a:gd name="T51" fmla="*/ 9 h 170"/>
              <a:gd name="T52" fmla="*/ 69 w 197"/>
              <a:gd name="T53" fmla="*/ 14 h 170"/>
              <a:gd name="T54" fmla="*/ 62 w 197"/>
              <a:gd name="T55" fmla="*/ 7 h 170"/>
              <a:gd name="T56" fmla="*/ 43 w 197"/>
              <a:gd name="T57" fmla="*/ 0 h 170"/>
              <a:gd name="T58" fmla="*/ 28 w 197"/>
              <a:gd name="T59" fmla="*/ 2 h 170"/>
              <a:gd name="T60" fmla="*/ 19 w 197"/>
              <a:gd name="T61" fmla="*/ 10 h 170"/>
              <a:gd name="T62" fmla="*/ 20 w 197"/>
              <a:gd name="T63" fmla="*/ 20 h 170"/>
              <a:gd name="T64" fmla="*/ 14 w 197"/>
              <a:gd name="T65" fmla="*/ 26 h 170"/>
              <a:gd name="T66" fmla="*/ 17 w 197"/>
              <a:gd name="T67" fmla="*/ 33 h 170"/>
              <a:gd name="T68" fmla="*/ 14 w 197"/>
              <a:gd name="T69" fmla="*/ 42 h 170"/>
              <a:gd name="T70" fmla="*/ 19 w 197"/>
              <a:gd name="T71" fmla="*/ 51 h 170"/>
              <a:gd name="T72" fmla="*/ 20 w 197"/>
              <a:gd name="T73" fmla="*/ 59 h 170"/>
              <a:gd name="T74" fmla="*/ 15 w 197"/>
              <a:gd name="T75" fmla="*/ 63 h 170"/>
              <a:gd name="T76" fmla="*/ 17 w 197"/>
              <a:gd name="T77" fmla="*/ 67 h 170"/>
              <a:gd name="T78" fmla="*/ 9 w 197"/>
              <a:gd name="T79" fmla="*/ 79 h 170"/>
              <a:gd name="T80" fmla="*/ 1 w 197"/>
              <a:gd name="T81" fmla="*/ 86 h 170"/>
              <a:gd name="T82" fmla="*/ 1 w 197"/>
              <a:gd name="T83" fmla="*/ 114 h 170"/>
              <a:gd name="T84" fmla="*/ 11 w 197"/>
              <a:gd name="T85" fmla="*/ 131 h 170"/>
              <a:gd name="T86" fmla="*/ 35 w 197"/>
              <a:gd name="T87" fmla="*/ 148 h 170"/>
              <a:gd name="T88" fmla="*/ 57 w 197"/>
              <a:gd name="T89" fmla="*/ 170 h 170"/>
              <a:gd name="T90" fmla="*/ 89 w 197"/>
              <a:gd name="T91"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170">
                <a:moveTo>
                  <a:pt x="95" y="164"/>
                </a:moveTo>
                <a:cubicBezTo>
                  <a:pt x="96" y="160"/>
                  <a:pt x="96" y="160"/>
                  <a:pt x="96" y="160"/>
                </a:cubicBezTo>
                <a:cubicBezTo>
                  <a:pt x="101" y="155"/>
                  <a:pt x="101" y="155"/>
                  <a:pt x="101" y="155"/>
                </a:cubicBezTo>
                <a:cubicBezTo>
                  <a:pt x="103" y="150"/>
                  <a:pt x="103" y="150"/>
                  <a:pt x="103" y="150"/>
                </a:cubicBezTo>
                <a:cubicBezTo>
                  <a:pt x="101" y="143"/>
                  <a:pt x="101" y="143"/>
                  <a:pt x="101" y="143"/>
                </a:cubicBezTo>
                <a:cubicBezTo>
                  <a:pt x="103" y="141"/>
                  <a:pt x="103" y="141"/>
                  <a:pt x="103" y="141"/>
                </a:cubicBezTo>
                <a:cubicBezTo>
                  <a:pt x="104" y="139"/>
                  <a:pt x="104" y="139"/>
                  <a:pt x="104" y="139"/>
                </a:cubicBezTo>
                <a:cubicBezTo>
                  <a:pt x="115" y="128"/>
                  <a:pt x="115" y="128"/>
                  <a:pt x="115" y="128"/>
                </a:cubicBezTo>
                <a:cubicBezTo>
                  <a:pt x="116" y="125"/>
                  <a:pt x="116" y="125"/>
                  <a:pt x="116" y="125"/>
                </a:cubicBezTo>
                <a:cubicBezTo>
                  <a:pt x="117" y="123"/>
                  <a:pt x="117" y="123"/>
                  <a:pt x="117" y="123"/>
                </a:cubicBezTo>
                <a:cubicBezTo>
                  <a:pt x="119" y="124"/>
                  <a:pt x="119" y="124"/>
                  <a:pt x="119" y="124"/>
                </a:cubicBezTo>
                <a:cubicBezTo>
                  <a:pt x="122" y="121"/>
                  <a:pt x="122" y="121"/>
                  <a:pt x="122" y="121"/>
                </a:cubicBezTo>
                <a:cubicBezTo>
                  <a:pt x="129" y="123"/>
                  <a:pt x="129" y="123"/>
                  <a:pt x="129" y="123"/>
                </a:cubicBezTo>
                <a:cubicBezTo>
                  <a:pt x="134" y="127"/>
                  <a:pt x="134" y="127"/>
                  <a:pt x="134" y="127"/>
                </a:cubicBezTo>
                <a:cubicBezTo>
                  <a:pt x="140" y="130"/>
                  <a:pt x="140" y="130"/>
                  <a:pt x="140" y="130"/>
                </a:cubicBezTo>
                <a:cubicBezTo>
                  <a:pt x="146" y="123"/>
                  <a:pt x="146" y="123"/>
                  <a:pt x="146" y="123"/>
                </a:cubicBezTo>
                <a:cubicBezTo>
                  <a:pt x="151" y="117"/>
                  <a:pt x="151" y="117"/>
                  <a:pt x="151" y="117"/>
                </a:cubicBezTo>
                <a:cubicBezTo>
                  <a:pt x="156" y="108"/>
                  <a:pt x="156" y="108"/>
                  <a:pt x="156" y="108"/>
                </a:cubicBezTo>
                <a:cubicBezTo>
                  <a:pt x="158" y="100"/>
                  <a:pt x="158" y="100"/>
                  <a:pt x="158" y="100"/>
                </a:cubicBezTo>
                <a:cubicBezTo>
                  <a:pt x="167" y="91"/>
                  <a:pt x="167" y="91"/>
                  <a:pt x="167" y="91"/>
                </a:cubicBezTo>
                <a:cubicBezTo>
                  <a:pt x="169" y="85"/>
                  <a:pt x="169" y="85"/>
                  <a:pt x="169" y="85"/>
                </a:cubicBezTo>
                <a:cubicBezTo>
                  <a:pt x="169" y="79"/>
                  <a:pt x="169" y="79"/>
                  <a:pt x="169" y="79"/>
                </a:cubicBezTo>
                <a:cubicBezTo>
                  <a:pt x="176" y="75"/>
                  <a:pt x="176" y="75"/>
                  <a:pt x="176" y="75"/>
                </a:cubicBezTo>
                <a:cubicBezTo>
                  <a:pt x="179" y="71"/>
                  <a:pt x="179" y="71"/>
                  <a:pt x="179" y="71"/>
                </a:cubicBezTo>
                <a:cubicBezTo>
                  <a:pt x="178" y="61"/>
                  <a:pt x="178" y="61"/>
                  <a:pt x="178" y="61"/>
                </a:cubicBezTo>
                <a:cubicBezTo>
                  <a:pt x="183" y="51"/>
                  <a:pt x="183" y="51"/>
                  <a:pt x="183" y="51"/>
                </a:cubicBezTo>
                <a:cubicBezTo>
                  <a:pt x="189" y="45"/>
                  <a:pt x="189" y="45"/>
                  <a:pt x="189" y="45"/>
                </a:cubicBezTo>
                <a:cubicBezTo>
                  <a:pt x="192" y="46"/>
                  <a:pt x="192" y="46"/>
                  <a:pt x="192" y="46"/>
                </a:cubicBezTo>
                <a:cubicBezTo>
                  <a:pt x="196" y="42"/>
                  <a:pt x="196" y="42"/>
                  <a:pt x="196" y="42"/>
                </a:cubicBezTo>
                <a:cubicBezTo>
                  <a:pt x="197" y="37"/>
                  <a:pt x="197" y="37"/>
                  <a:pt x="197" y="37"/>
                </a:cubicBezTo>
                <a:cubicBezTo>
                  <a:pt x="195" y="30"/>
                  <a:pt x="195" y="30"/>
                  <a:pt x="195" y="30"/>
                </a:cubicBezTo>
                <a:cubicBezTo>
                  <a:pt x="192" y="30"/>
                  <a:pt x="192" y="30"/>
                  <a:pt x="192" y="30"/>
                </a:cubicBezTo>
                <a:cubicBezTo>
                  <a:pt x="190" y="26"/>
                  <a:pt x="190" y="26"/>
                  <a:pt x="190" y="26"/>
                </a:cubicBezTo>
                <a:cubicBezTo>
                  <a:pt x="190" y="21"/>
                  <a:pt x="190" y="21"/>
                  <a:pt x="190" y="21"/>
                </a:cubicBezTo>
                <a:cubicBezTo>
                  <a:pt x="189" y="15"/>
                  <a:pt x="189" y="15"/>
                  <a:pt x="189" y="15"/>
                </a:cubicBezTo>
                <a:cubicBezTo>
                  <a:pt x="187" y="11"/>
                  <a:pt x="187" y="11"/>
                  <a:pt x="187" y="11"/>
                </a:cubicBezTo>
                <a:cubicBezTo>
                  <a:pt x="180" y="3"/>
                  <a:pt x="180" y="3"/>
                  <a:pt x="180" y="3"/>
                </a:cubicBezTo>
                <a:cubicBezTo>
                  <a:pt x="180" y="3"/>
                  <a:pt x="180" y="3"/>
                  <a:pt x="180" y="3"/>
                </a:cubicBezTo>
                <a:cubicBezTo>
                  <a:pt x="175" y="3"/>
                  <a:pt x="175" y="3"/>
                  <a:pt x="175" y="3"/>
                </a:cubicBezTo>
                <a:cubicBezTo>
                  <a:pt x="172" y="8"/>
                  <a:pt x="172" y="8"/>
                  <a:pt x="172" y="8"/>
                </a:cubicBezTo>
                <a:cubicBezTo>
                  <a:pt x="167" y="8"/>
                  <a:pt x="167" y="8"/>
                  <a:pt x="167" y="8"/>
                </a:cubicBezTo>
                <a:cubicBezTo>
                  <a:pt x="162" y="12"/>
                  <a:pt x="162" y="12"/>
                  <a:pt x="162" y="12"/>
                </a:cubicBezTo>
                <a:cubicBezTo>
                  <a:pt x="153" y="13"/>
                  <a:pt x="153" y="13"/>
                  <a:pt x="153" y="13"/>
                </a:cubicBezTo>
                <a:cubicBezTo>
                  <a:pt x="146" y="10"/>
                  <a:pt x="146" y="10"/>
                  <a:pt x="146" y="10"/>
                </a:cubicBezTo>
                <a:cubicBezTo>
                  <a:pt x="136" y="9"/>
                  <a:pt x="136" y="9"/>
                  <a:pt x="136" y="9"/>
                </a:cubicBezTo>
                <a:cubicBezTo>
                  <a:pt x="127" y="11"/>
                  <a:pt x="127" y="11"/>
                  <a:pt x="127" y="11"/>
                </a:cubicBezTo>
                <a:cubicBezTo>
                  <a:pt x="121" y="10"/>
                  <a:pt x="121" y="10"/>
                  <a:pt x="121" y="10"/>
                </a:cubicBezTo>
                <a:cubicBezTo>
                  <a:pt x="116" y="17"/>
                  <a:pt x="116" y="17"/>
                  <a:pt x="116" y="17"/>
                </a:cubicBezTo>
                <a:cubicBezTo>
                  <a:pt x="111" y="21"/>
                  <a:pt x="111" y="21"/>
                  <a:pt x="111" y="21"/>
                </a:cubicBezTo>
                <a:cubicBezTo>
                  <a:pt x="102" y="17"/>
                  <a:pt x="102" y="17"/>
                  <a:pt x="102" y="17"/>
                </a:cubicBezTo>
                <a:cubicBezTo>
                  <a:pt x="89" y="12"/>
                  <a:pt x="89" y="12"/>
                  <a:pt x="89" y="12"/>
                </a:cubicBezTo>
                <a:cubicBezTo>
                  <a:pt x="85" y="9"/>
                  <a:pt x="85" y="9"/>
                  <a:pt x="85" y="9"/>
                </a:cubicBezTo>
                <a:cubicBezTo>
                  <a:pt x="78" y="9"/>
                  <a:pt x="78" y="9"/>
                  <a:pt x="78" y="9"/>
                </a:cubicBezTo>
                <a:cubicBezTo>
                  <a:pt x="69" y="14"/>
                  <a:pt x="69" y="14"/>
                  <a:pt x="69" y="14"/>
                </a:cubicBezTo>
                <a:cubicBezTo>
                  <a:pt x="66" y="13"/>
                  <a:pt x="66" y="13"/>
                  <a:pt x="66" y="13"/>
                </a:cubicBezTo>
                <a:cubicBezTo>
                  <a:pt x="62" y="7"/>
                  <a:pt x="62" y="7"/>
                  <a:pt x="62" y="7"/>
                </a:cubicBezTo>
                <a:cubicBezTo>
                  <a:pt x="56" y="3"/>
                  <a:pt x="56" y="3"/>
                  <a:pt x="56" y="3"/>
                </a:cubicBezTo>
                <a:cubicBezTo>
                  <a:pt x="43" y="0"/>
                  <a:pt x="43" y="0"/>
                  <a:pt x="43" y="0"/>
                </a:cubicBezTo>
                <a:cubicBezTo>
                  <a:pt x="39" y="2"/>
                  <a:pt x="39" y="2"/>
                  <a:pt x="39" y="2"/>
                </a:cubicBezTo>
                <a:cubicBezTo>
                  <a:pt x="28" y="2"/>
                  <a:pt x="28" y="2"/>
                  <a:pt x="28" y="2"/>
                </a:cubicBezTo>
                <a:cubicBezTo>
                  <a:pt x="20" y="7"/>
                  <a:pt x="20" y="7"/>
                  <a:pt x="20" y="7"/>
                </a:cubicBezTo>
                <a:cubicBezTo>
                  <a:pt x="19" y="10"/>
                  <a:pt x="19" y="10"/>
                  <a:pt x="19" y="10"/>
                </a:cubicBezTo>
                <a:cubicBezTo>
                  <a:pt x="19" y="15"/>
                  <a:pt x="19" y="15"/>
                  <a:pt x="19" y="15"/>
                </a:cubicBezTo>
                <a:cubicBezTo>
                  <a:pt x="20" y="20"/>
                  <a:pt x="20" y="20"/>
                  <a:pt x="20" y="20"/>
                </a:cubicBezTo>
                <a:cubicBezTo>
                  <a:pt x="17" y="20"/>
                  <a:pt x="17" y="20"/>
                  <a:pt x="17" y="20"/>
                </a:cubicBezTo>
                <a:cubicBezTo>
                  <a:pt x="14" y="26"/>
                  <a:pt x="14" y="26"/>
                  <a:pt x="14" y="26"/>
                </a:cubicBezTo>
                <a:cubicBezTo>
                  <a:pt x="15" y="31"/>
                  <a:pt x="15" y="31"/>
                  <a:pt x="15" y="31"/>
                </a:cubicBezTo>
                <a:cubicBezTo>
                  <a:pt x="17" y="33"/>
                  <a:pt x="17" y="33"/>
                  <a:pt x="17" y="33"/>
                </a:cubicBezTo>
                <a:cubicBezTo>
                  <a:pt x="14" y="36"/>
                  <a:pt x="14" y="36"/>
                  <a:pt x="14" y="36"/>
                </a:cubicBezTo>
                <a:cubicBezTo>
                  <a:pt x="14" y="42"/>
                  <a:pt x="14" y="42"/>
                  <a:pt x="14" y="42"/>
                </a:cubicBezTo>
                <a:cubicBezTo>
                  <a:pt x="19" y="46"/>
                  <a:pt x="19" y="46"/>
                  <a:pt x="19" y="46"/>
                </a:cubicBezTo>
                <a:cubicBezTo>
                  <a:pt x="19" y="51"/>
                  <a:pt x="19" y="51"/>
                  <a:pt x="19" y="51"/>
                </a:cubicBezTo>
                <a:cubicBezTo>
                  <a:pt x="21" y="56"/>
                  <a:pt x="21" y="56"/>
                  <a:pt x="21" y="56"/>
                </a:cubicBezTo>
                <a:cubicBezTo>
                  <a:pt x="20" y="59"/>
                  <a:pt x="20" y="59"/>
                  <a:pt x="20" y="59"/>
                </a:cubicBezTo>
                <a:cubicBezTo>
                  <a:pt x="16" y="58"/>
                  <a:pt x="16" y="58"/>
                  <a:pt x="16" y="58"/>
                </a:cubicBezTo>
                <a:cubicBezTo>
                  <a:pt x="15" y="63"/>
                  <a:pt x="15" y="63"/>
                  <a:pt x="15" y="63"/>
                </a:cubicBezTo>
                <a:cubicBezTo>
                  <a:pt x="19" y="66"/>
                  <a:pt x="19" y="66"/>
                  <a:pt x="19" y="66"/>
                </a:cubicBezTo>
                <a:cubicBezTo>
                  <a:pt x="17" y="67"/>
                  <a:pt x="17" y="67"/>
                  <a:pt x="17" y="67"/>
                </a:cubicBezTo>
                <a:cubicBezTo>
                  <a:pt x="14" y="68"/>
                  <a:pt x="14" y="68"/>
                  <a:pt x="14" y="68"/>
                </a:cubicBezTo>
                <a:cubicBezTo>
                  <a:pt x="9" y="79"/>
                  <a:pt x="9" y="79"/>
                  <a:pt x="9" y="79"/>
                </a:cubicBezTo>
                <a:cubicBezTo>
                  <a:pt x="2" y="82"/>
                  <a:pt x="2" y="82"/>
                  <a:pt x="2" y="82"/>
                </a:cubicBezTo>
                <a:cubicBezTo>
                  <a:pt x="1" y="86"/>
                  <a:pt x="1" y="86"/>
                  <a:pt x="1" y="86"/>
                </a:cubicBezTo>
                <a:cubicBezTo>
                  <a:pt x="1" y="95"/>
                  <a:pt x="1" y="95"/>
                  <a:pt x="1" y="95"/>
                </a:cubicBezTo>
                <a:cubicBezTo>
                  <a:pt x="1" y="114"/>
                  <a:pt x="1" y="114"/>
                  <a:pt x="1" y="114"/>
                </a:cubicBezTo>
                <a:cubicBezTo>
                  <a:pt x="0" y="131"/>
                  <a:pt x="0" y="131"/>
                  <a:pt x="0" y="131"/>
                </a:cubicBezTo>
                <a:cubicBezTo>
                  <a:pt x="4" y="131"/>
                  <a:pt x="7" y="130"/>
                  <a:pt x="11" y="131"/>
                </a:cubicBezTo>
                <a:cubicBezTo>
                  <a:pt x="13" y="131"/>
                  <a:pt x="15" y="131"/>
                  <a:pt x="17" y="132"/>
                </a:cubicBezTo>
                <a:cubicBezTo>
                  <a:pt x="25" y="135"/>
                  <a:pt x="32" y="140"/>
                  <a:pt x="35" y="148"/>
                </a:cubicBezTo>
                <a:cubicBezTo>
                  <a:pt x="37" y="152"/>
                  <a:pt x="38" y="156"/>
                  <a:pt x="40" y="160"/>
                </a:cubicBezTo>
                <a:cubicBezTo>
                  <a:pt x="43" y="167"/>
                  <a:pt x="49" y="170"/>
                  <a:pt x="57" y="170"/>
                </a:cubicBezTo>
                <a:cubicBezTo>
                  <a:pt x="59" y="170"/>
                  <a:pt x="61" y="170"/>
                  <a:pt x="63" y="170"/>
                </a:cubicBezTo>
                <a:cubicBezTo>
                  <a:pt x="72" y="168"/>
                  <a:pt x="81" y="167"/>
                  <a:pt x="89" y="165"/>
                </a:cubicBezTo>
                <a:cubicBezTo>
                  <a:pt x="91" y="164"/>
                  <a:pt x="93" y="164"/>
                  <a:pt x="95" y="164"/>
                </a:cubicBezTo>
                <a:close/>
              </a:path>
            </a:pathLst>
          </a:custGeom>
          <a:solidFill>
            <a:schemeClr val="tx1">
              <a:alpha val="32000"/>
            </a:schemeClr>
          </a:solidFill>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80" name="Freeform 277">
            <a:extLst>
              <a:ext uri="{FF2B5EF4-FFF2-40B4-BE49-F238E27FC236}">
                <a16:creationId xmlns:a16="http://schemas.microsoft.com/office/drawing/2014/main" id="{8BE37EE2-9001-3622-5365-E173A000C8D3}"/>
              </a:ext>
            </a:extLst>
          </p:cNvPr>
          <p:cNvSpPr>
            <a:spLocks/>
          </p:cNvSpPr>
          <p:nvPr/>
        </p:nvSpPr>
        <p:spPr bwMode="auto">
          <a:xfrm>
            <a:off x="21200689" y="9247189"/>
            <a:ext cx="6350" cy="9526"/>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1" y="1"/>
                  <a:pt x="1" y="1"/>
                  <a:pt x="2" y="3"/>
                </a:cubicBezTo>
                <a:cubicBezTo>
                  <a:pt x="1" y="1"/>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 name="Freeform 278">
            <a:extLst>
              <a:ext uri="{FF2B5EF4-FFF2-40B4-BE49-F238E27FC236}">
                <a16:creationId xmlns:a16="http://schemas.microsoft.com/office/drawing/2014/main" id="{2897A86F-31D1-5F74-7B9E-49FDE71A8B5A}"/>
              </a:ext>
            </a:extLst>
          </p:cNvPr>
          <p:cNvSpPr>
            <a:spLocks/>
          </p:cNvSpPr>
          <p:nvPr/>
        </p:nvSpPr>
        <p:spPr bwMode="auto">
          <a:xfrm>
            <a:off x="21207039" y="9256715"/>
            <a:ext cx="6350"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1" y="2"/>
                  <a:pt x="2" y="2"/>
                </a:cubicBezTo>
                <a:cubicBezTo>
                  <a:pt x="1" y="2"/>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279">
            <a:extLst>
              <a:ext uri="{FF2B5EF4-FFF2-40B4-BE49-F238E27FC236}">
                <a16:creationId xmlns:a16="http://schemas.microsoft.com/office/drawing/2014/main" id="{41606C8A-AEAA-0044-4126-B1D435944B5F}"/>
              </a:ext>
            </a:extLst>
          </p:cNvPr>
          <p:cNvSpPr>
            <a:spLocks/>
          </p:cNvSpPr>
          <p:nvPr/>
        </p:nvSpPr>
        <p:spPr bwMode="auto">
          <a:xfrm>
            <a:off x="20783176" y="8791576"/>
            <a:ext cx="169864" cy="358776"/>
          </a:xfrm>
          <a:custGeom>
            <a:avLst/>
            <a:gdLst>
              <a:gd name="T0" fmla="*/ 33 w 54"/>
              <a:gd name="T1" fmla="*/ 110 h 114"/>
              <a:gd name="T2" fmla="*/ 34 w 54"/>
              <a:gd name="T3" fmla="*/ 93 h 114"/>
              <a:gd name="T4" fmla="*/ 34 w 54"/>
              <a:gd name="T5" fmla="*/ 74 h 114"/>
              <a:gd name="T6" fmla="*/ 34 w 54"/>
              <a:gd name="T7" fmla="*/ 65 h 114"/>
              <a:gd name="T8" fmla="*/ 35 w 54"/>
              <a:gd name="T9" fmla="*/ 61 h 114"/>
              <a:gd name="T10" fmla="*/ 42 w 54"/>
              <a:gd name="T11" fmla="*/ 58 h 114"/>
              <a:gd name="T12" fmla="*/ 47 w 54"/>
              <a:gd name="T13" fmla="*/ 47 h 114"/>
              <a:gd name="T14" fmla="*/ 50 w 54"/>
              <a:gd name="T15" fmla="*/ 46 h 114"/>
              <a:gd name="T16" fmla="*/ 52 w 54"/>
              <a:gd name="T17" fmla="*/ 45 h 114"/>
              <a:gd name="T18" fmla="*/ 48 w 54"/>
              <a:gd name="T19" fmla="*/ 42 h 114"/>
              <a:gd name="T20" fmla="*/ 49 w 54"/>
              <a:gd name="T21" fmla="*/ 37 h 114"/>
              <a:gd name="T22" fmla="*/ 53 w 54"/>
              <a:gd name="T23" fmla="*/ 38 h 114"/>
              <a:gd name="T24" fmla="*/ 54 w 54"/>
              <a:gd name="T25" fmla="*/ 35 h 114"/>
              <a:gd name="T26" fmla="*/ 52 w 54"/>
              <a:gd name="T27" fmla="*/ 30 h 114"/>
              <a:gd name="T28" fmla="*/ 52 w 54"/>
              <a:gd name="T29" fmla="*/ 25 h 114"/>
              <a:gd name="T30" fmla="*/ 47 w 54"/>
              <a:gd name="T31" fmla="*/ 21 h 114"/>
              <a:gd name="T32" fmla="*/ 47 w 54"/>
              <a:gd name="T33" fmla="*/ 15 h 114"/>
              <a:gd name="T34" fmla="*/ 48 w 54"/>
              <a:gd name="T35" fmla="*/ 14 h 114"/>
              <a:gd name="T36" fmla="*/ 44 w 54"/>
              <a:gd name="T37" fmla="*/ 10 h 114"/>
              <a:gd name="T38" fmla="*/ 39 w 54"/>
              <a:gd name="T39" fmla="*/ 9 h 114"/>
              <a:gd name="T40" fmla="*/ 37 w 54"/>
              <a:gd name="T41" fmla="*/ 4 h 114"/>
              <a:gd name="T42" fmla="*/ 31 w 54"/>
              <a:gd name="T43" fmla="*/ 0 h 114"/>
              <a:gd name="T44" fmla="*/ 30 w 54"/>
              <a:gd name="T45" fmla="*/ 2 h 114"/>
              <a:gd name="T46" fmla="*/ 31 w 54"/>
              <a:gd name="T47" fmla="*/ 5 h 114"/>
              <a:gd name="T48" fmla="*/ 26 w 54"/>
              <a:gd name="T49" fmla="*/ 7 h 114"/>
              <a:gd name="T50" fmla="*/ 25 w 54"/>
              <a:gd name="T51" fmla="*/ 9 h 114"/>
              <a:gd name="T52" fmla="*/ 21 w 54"/>
              <a:gd name="T53" fmla="*/ 13 h 114"/>
              <a:gd name="T54" fmla="*/ 20 w 54"/>
              <a:gd name="T55" fmla="*/ 13 h 114"/>
              <a:gd name="T56" fmla="*/ 13 w 54"/>
              <a:gd name="T57" fmla="*/ 16 h 114"/>
              <a:gd name="T58" fmla="*/ 11 w 54"/>
              <a:gd name="T59" fmla="*/ 16 h 114"/>
              <a:gd name="T60" fmla="*/ 8 w 54"/>
              <a:gd name="T61" fmla="*/ 17 h 114"/>
              <a:gd name="T62" fmla="*/ 8 w 54"/>
              <a:gd name="T63" fmla="*/ 20 h 114"/>
              <a:gd name="T64" fmla="*/ 5 w 54"/>
              <a:gd name="T65" fmla="*/ 23 h 114"/>
              <a:gd name="T66" fmla="*/ 6 w 54"/>
              <a:gd name="T67" fmla="*/ 26 h 114"/>
              <a:gd name="T68" fmla="*/ 2 w 54"/>
              <a:gd name="T69" fmla="*/ 26 h 114"/>
              <a:gd name="T70" fmla="*/ 0 w 54"/>
              <a:gd name="T71" fmla="*/ 31 h 114"/>
              <a:gd name="T72" fmla="*/ 1 w 54"/>
              <a:gd name="T73" fmla="*/ 36 h 114"/>
              <a:gd name="T74" fmla="*/ 5 w 54"/>
              <a:gd name="T75" fmla="*/ 37 h 114"/>
              <a:gd name="T76" fmla="*/ 8 w 54"/>
              <a:gd name="T77" fmla="*/ 41 h 114"/>
              <a:gd name="T78" fmla="*/ 10 w 54"/>
              <a:gd name="T79" fmla="*/ 43 h 114"/>
              <a:gd name="T80" fmla="*/ 14 w 54"/>
              <a:gd name="T81" fmla="*/ 57 h 114"/>
              <a:gd name="T82" fmla="*/ 13 w 54"/>
              <a:gd name="T83" fmla="*/ 61 h 114"/>
              <a:gd name="T84" fmla="*/ 15 w 54"/>
              <a:gd name="T85" fmla="*/ 64 h 114"/>
              <a:gd name="T86" fmla="*/ 15 w 54"/>
              <a:gd name="T87" fmla="*/ 69 h 114"/>
              <a:gd name="T88" fmla="*/ 13 w 54"/>
              <a:gd name="T89" fmla="*/ 71 h 114"/>
              <a:gd name="T90" fmla="*/ 13 w 54"/>
              <a:gd name="T91" fmla="*/ 78 h 114"/>
              <a:gd name="T92" fmla="*/ 13 w 54"/>
              <a:gd name="T93" fmla="*/ 95 h 114"/>
              <a:gd name="T94" fmla="*/ 14 w 54"/>
              <a:gd name="T95" fmla="*/ 100 h 114"/>
              <a:gd name="T96" fmla="*/ 14 w 54"/>
              <a:gd name="T97" fmla="*/ 105 h 114"/>
              <a:gd name="T98" fmla="*/ 16 w 54"/>
              <a:gd name="T99" fmla="*/ 108 h 114"/>
              <a:gd name="T100" fmla="*/ 14 w 54"/>
              <a:gd name="T101" fmla="*/ 114 h 114"/>
              <a:gd name="T102" fmla="*/ 18 w 54"/>
              <a:gd name="T103" fmla="*/ 113 h 114"/>
              <a:gd name="T104" fmla="*/ 33 w 54"/>
              <a:gd name="T105" fmla="*/ 110 h 114"/>
              <a:gd name="T106" fmla="*/ 33 w 54"/>
              <a:gd name="T10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114">
                <a:moveTo>
                  <a:pt x="33" y="110"/>
                </a:moveTo>
                <a:cubicBezTo>
                  <a:pt x="34" y="93"/>
                  <a:pt x="34" y="93"/>
                  <a:pt x="34" y="93"/>
                </a:cubicBezTo>
                <a:cubicBezTo>
                  <a:pt x="34" y="74"/>
                  <a:pt x="34" y="74"/>
                  <a:pt x="34" y="74"/>
                </a:cubicBezTo>
                <a:cubicBezTo>
                  <a:pt x="34" y="65"/>
                  <a:pt x="34" y="65"/>
                  <a:pt x="34" y="65"/>
                </a:cubicBezTo>
                <a:cubicBezTo>
                  <a:pt x="35" y="61"/>
                  <a:pt x="35" y="61"/>
                  <a:pt x="35" y="61"/>
                </a:cubicBezTo>
                <a:cubicBezTo>
                  <a:pt x="42" y="58"/>
                  <a:pt x="42" y="58"/>
                  <a:pt x="42" y="58"/>
                </a:cubicBezTo>
                <a:cubicBezTo>
                  <a:pt x="47" y="47"/>
                  <a:pt x="47" y="47"/>
                  <a:pt x="47" y="47"/>
                </a:cubicBezTo>
                <a:cubicBezTo>
                  <a:pt x="50" y="46"/>
                  <a:pt x="50" y="46"/>
                  <a:pt x="50" y="46"/>
                </a:cubicBezTo>
                <a:cubicBezTo>
                  <a:pt x="52" y="45"/>
                  <a:pt x="52" y="45"/>
                  <a:pt x="52" y="45"/>
                </a:cubicBezTo>
                <a:cubicBezTo>
                  <a:pt x="48" y="42"/>
                  <a:pt x="48" y="42"/>
                  <a:pt x="48" y="42"/>
                </a:cubicBezTo>
                <a:cubicBezTo>
                  <a:pt x="49" y="37"/>
                  <a:pt x="49" y="37"/>
                  <a:pt x="49" y="37"/>
                </a:cubicBezTo>
                <a:cubicBezTo>
                  <a:pt x="53" y="38"/>
                  <a:pt x="53" y="38"/>
                  <a:pt x="53" y="38"/>
                </a:cubicBezTo>
                <a:cubicBezTo>
                  <a:pt x="54" y="35"/>
                  <a:pt x="54" y="35"/>
                  <a:pt x="54" y="35"/>
                </a:cubicBezTo>
                <a:cubicBezTo>
                  <a:pt x="52" y="30"/>
                  <a:pt x="52" y="30"/>
                  <a:pt x="52" y="30"/>
                </a:cubicBezTo>
                <a:cubicBezTo>
                  <a:pt x="52" y="25"/>
                  <a:pt x="52" y="25"/>
                  <a:pt x="52" y="25"/>
                </a:cubicBezTo>
                <a:cubicBezTo>
                  <a:pt x="47" y="21"/>
                  <a:pt x="47" y="21"/>
                  <a:pt x="47" y="21"/>
                </a:cubicBezTo>
                <a:cubicBezTo>
                  <a:pt x="47" y="15"/>
                  <a:pt x="47" y="15"/>
                  <a:pt x="47" y="15"/>
                </a:cubicBezTo>
                <a:cubicBezTo>
                  <a:pt x="48" y="14"/>
                  <a:pt x="48" y="14"/>
                  <a:pt x="48" y="14"/>
                </a:cubicBezTo>
                <a:cubicBezTo>
                  <a:pt x="44" y="10"/>
                  <a:pt x="44" y="10"/>
                  <a:pt x="44" y="10"/>
                </a:cubicBezTo>
                <a:cubicBezTo>
                  <a:pt x="39" y="9"/>
                  <a:pt x="39" y="9"/>
                  <a:pt x="39" y="9"/>
                </a:cubicBezTo>
                <a:cubicBezTo>
                  <a:pt x="37" y="4"/>
                  <a:pt x="37" y="4"/>
                  <a:pt x="37" y="4"/>
                </a:cubicBezTo>
                <a:cubicBezTo>
                  <a:pt x="31" y="0"/>
                  <a:pt x="31" y="0"/>
                  <a:pt x="31" y="0"/>
                </a:cubicBezTo>
                <a:cubicBezTo>
                  <a:pt x="30" y="2"/>
                  <a:pt x="30" y="2"/>
                  <a:pt x="30" y="2"/>
                </a:cubicBezTo>
                <a:cubicBezTo>
                  <a:pt x="31" y="5"/>
                  <a:pt x="31" y="5"/>
                  <a:pt x="31" y="5"/>
                </a:cubicBezTo>
                <a:cubicBezTo>
                  <a:pt x="26" y="7"/>
                  <a:pt x="26" y="7"/>
                  <a:pt x="26" y="7"/>
                </a:cubicBezTo>
                <a:cubicBezTo>
                  <a:pt x="25" y="9"/>
                  <a:pt x="25" y="9"/>
                  <a:pt x="25" y="9"/>
                </a:cubicBezTo>
                <a:cubicBezTo>
                  <a:pt x="21" y="13"/>
                  <a:pt x="21" y="13"/>
                  <a:pt x="21" y="13"/>
                </a:cubicBezTo>
                <a:cubicBezTo>
                  <a:pt x="20" y="13"/>
                  <a:pt x="20" y="13"/>
                  <a:pt x="20" y="13"/>
                </a:cubicBezTo>
                <a:cubicBezTo>
                  <a:pt x="13" y="16"/>
                  <a:pt x="13" y="16"/>
                  <a:pt x="13" y="16"/>
                </a:cubicBezTo>
                <a:cubicBezTo>
                  <a:pt x="11" y="16"/>
                  <a:pt x="11" y="16"/>
                  <a:pt x="11" y="16"/>
                </a:cubicBezTo>
                <a:cubicBezTo>
                  <a:pt x="8" y="17"/>
                  <a:pt x="8" y="17"/>
                  <a:pt x="8" y="17"/>
                </a:cubicBezTo>
                <a:cubicBezTo>
                  <a:pt x="8" y="20"/>
                  <a:pt x="8" y="20"/>
                  <a:pt x="8" y="20"/>
                </a:cubicBezTo>
                <a:cubicBezTo>
                  <a:pt x="5" y="23"/>
                  <a:pt x="5" y="23"/>
                  <a:pt x="5" y="23"/>
                </a:cubicBezTo>
                <a:cubicBezTo>
                  <a:pt x="6" y="26"/>
                  <a:pt x="6" y="26"/>
                  <a:pt x="6" y="26"/>
                </a:cubicBezTo>
                <a:cubicBezTo>
                  <a:pt x="2" y="26"/>
                  <a:pt x="2" y="26"/>
                  <a:pt x="2" y="26"/>
                </a:cubicBezTo>
                <a:cubicBezTo>
                  <a:pt x="0" y="31"/>
                  <a:pt x="0" y="31"/>
                  <a:pt x="0" y="31"/>
                </a:cubicBezTo>
                <a:cubicBezTo>
                  <a:pt x="1" y="36"/>
                  <a:pt x="1" y="36"/>
                  <a:pt x="1" y="36"/>
                </a:cubicBezTo>
                <a:cubicBezTo>
                  <a:pt x="5" y="37"/>
                  <a:pt x="5" y="37"/>
                  <a:pt x="5" y="37"/>
                </a:cubicBezTo>
                <a:cubicBezTo>
                  <a:pt x="8" y="41"/>
                  <a:pt x="8" y="41"/>
                  <a:pt x="8" y="41"/>
                </a:cubicBezTo>
                <a:cubicBezTo>
                  <a:pt x="10" y="43"/>
                  <a:pt x="10" y="43"/>
                  <a:pt x="10" y="43"/>
                </a:cubicBezTo>
                <a:cubicBezTo>
                  <a:pt x="14" y="57"/>
                  <a:pt x="14" y="57"/>
                  <a:pt x="14" y="57"/>
                </a:cubicBezTo>
                <a:cubicBezTo>
                  <a:pt x="13" y="61"/>
                  <a:pt x="13" y="61"/>
                  <a:pt x="13" y="61"/>
                </a:cubicBezTo>
                <a:cubicBezTo>
                  <a:pt x="15" y="64"/>
                  <a:pt x="15" y="64"/>
                  <a:pt x="15" y="64"/>
                </a:cubicBezTo>
                <a:cubicBezTo>
                  <a:pt x="15" y="69"/>
                  <a:pt x="15" y="69"/>
                  <a:pt x="15" y="69"/>
                </a:cubicBezTo>
                <a:cubicBezTo>
                  <a:pt x="13" y="71"/>
                  <a:pt x="13" y="71"/>
                  <a:pt x="13" y="71"/>
                </a:cubicBezTo>
                <a:cubicBezTo>
                  <a:pt x="13" y="78"/>
                  <a:pt x="13" y="78"/>
                  <a:pt x="13" y="78"/>
                </a:cubicBezTo>
                <a:cubicBezTo>
                  <a:pt x="13" y="95"/>
                  <a:pt x="13" y="95"/>
                  <a:pt x="13" y="95"/>
                </a:cubicBezTo>
                <a:cubicBezTo>
                  <a:pt x="14" y="100"/>
                  <a:pt x="14" y="100"/>
                  <a:pt x="14" y="100"/>
                </a:cubicBezTo>
                <a:cubicBezTo>
                  <a:pt x="14" y="105"/>
                  <a:pt x="14" y="105"/>
                  <a:pt x="14" y="105"/>
                </a:cubicBezTo>
                <a:cubicBezTo>
                  <a:pt x="16" y="108"/>
                  <a:pt x="16" y="108"/>
                  <a:pt x="16" y="108"/>
                </a:cubicBezTo>
                <a:cubicBezTo>
                  <a:pt x="14" y="114"/>
                  <a:pt x="14" y="114"/>
                  <a:pt x="14" y="114"/>
                </a:cubicBezTo>
                <a:cubicBezTo>
                  <a:pt x="15" y="114"/>
                  <a:pt x="16" y="113"/>
                  <a:pt x="18" y="113"/>
                </a:cubicBezTo>
                <a:cubicBezTo>
                  <a:pt x="23" y="113"/>
                  <a:pt x="28" y="111"/>
                  <a:pt x="33" y="110"/>
                </a:cubicBezTo>
                <a:cubicBezTo>
                  <a:pt x="33" y="110"/>
                  <a:pt x="33" y="110"/>
                  <a:pt x="33" y="11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280">
            <a:extLst>
              <a:ext uri="{FF2B5EF4-FFF2-40B4-BE49-F238E27FC236}">
                <a16:creationId xmlns:a16="http://schemas.microsoft.com/office/drawing/2014/main" id="{866C3F0E-B41B-FF71-2A9E-9878BDD73502}"/>
              </a:ext>
            </a:extLst>
          </p:cNvPr>
          <p:cNvSpPr>
            <a:spLocks/>
          </p:cNvSpPr>
          <p:nvPr/>
        </p:nvSpPr>
        <p:spPr bwMode="auto">
          <a:xfrm>
            <a:off x="20903826" y="9134476"/>
            <a:ext cx="17464" cy="3176"/>
          </a:xfrm>
          <a:custGeom>
            <a:avLst/>
            <a:gdLst>
              <a:gd name="T0" fmla="*/ 0 w 6"/>
              <a:gd name="T1" fmla="*/ 1 h 1"/>
              <a:gd name="T2" fmla="*/ 6 w 6"/>
              <a:gd name="T3" fmla="*/ 1 h 1"/>
              <a:gd name="T4" fmla="*/ 0 w 6"/>
              <a:gd name="T5" fmla="*/ 1 h 1"/>
            </a:gdLst>
            <a:ahLst/>
            <a:cxnLst>
              <a:cxn ang="0">
                <a:pos x="T0" y="T1"/>
              </a:cxn>
              <a:cxn ang="0">
                <a:pos x="T2" y="T3"/>
              </a:cxn>
              <a:cxn ang="0">
                <a:pos x="T4" y="T5"/>
              </a:cxn>
            </a:cxnLst>
            <a:rect l="0" t="0" r="r" b="b"/>
            <a:pathLst>
              <a:path w="6" h="1">
                <a:moveTo>
                  <a:pt x="0" y="1"/>
                </a:moveTo>
                <a:cubicBezTo>
                  <a:pt x="2" y="0"/>
                  <a:pt x="4" y="0"/>
                  <a:pt x="6" y="1"/>
                </a:cubicBezTo>
                <a:cubicBezTo>
                  <a:pt x="4" y="0"/>
                  <a:pt x="2" y="0"/>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 name="Freeform 281">
            <a:extLst>
              <a:ext uri="{FF2B5EF4-FFF2-40B4-BE49-F238E27FC236}">
                <a16:creationId xmlns:a16="http://schemas.microsoft.com/office/drawing/2014/main" id="{2709E363-6FB2-2111-8291-812BAF29C339}"/>
              </a:ext>
            </a:extLst>
          </p:cNvPr>
          <p:cNvSpPr>
            <a:spLocks/>
          </p:cNvSpPr>
          <p:nvPr/>
        </p:nvSpPr>
        <p:spPr bwMode="auto">
          <a:xfrm>
            <a:off x="20940338" y="9140826"/>
            <a:ext cx="25400" cy="12700"/>
          </a:xfrm>
          <a:custGeom>
            <a:avLst/>
            <a:gdLst>
              <a:gd name="T0" fmla="*/ 0 w 8"/>
              <a:gd name="T1" fmla="*/ 0 h 4"/>
              <a:gd name="T2" fmla="*/ 8 w 8"/>
              <a:gd name="T3" fmla="*/ 4 h 4"/>
              <a:gd name="T4" fmla="*/ 8 w 8"/>
              <a:gd name="T5" fmla="*/ 4 h 4"/>
              <a:gd name="T6" fmla="*/ 0 w 8"/>
              <a:gd name="T7" fmla="*/ 0 h 4"/>
            </a:gdLst>
            <a:ahLst/>
            <a:cxnLst>
              <a:cxn ang="0">
                <a:pos x="T0" y="T1"/>
              </a:cxn>
              <a:cxn ang="0">
                <a:pos x="T2" y="T3"/>
              </a:cxn>
              <a:cxn ang="0">
                <a:pos x="T4" y="T5"/>
              </a:cxn>
              <a:cxn ang="0">
                <a:pos x="T6" y="T7"/>
              </a:cxn>
            </a:cxnLst>
            <a:rect l="0" t="0" r="r" b="b"/>
            <a:pathLst>
              <a:path w="8" h="4">
                <a:moveTo>
                  <a:pt x="0" y="0"/>
                </a:moveTo>
                <a:cubicBezTo>
                  <a:pt x="3" y="1"/>
                  <a:pt x="5" y="2"/>
                  <a:pt x="8" y="4"/>
                </a:cubicBezTo>
                <a:cubicBezTo>
                  <a:pt x="8" y="4"/>
                  <a:pt x="8" y="4"/>
                  <a:pt x="8" y="4"/>
                </a:cubicBezTo>
                <a:cubicBezTo>
                  <a:pt x="5" y="2"/>
                  <a:pt x="3"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282">
            <a:extLst>
              <a:ext uri="{FF2B5EF4-FFF2-40B4-BE49-F238E27FC236}">
                <a16:creationId xmlns:a16="http://schemas.microsoft.com/office/drawing/2014/main" id="{F6DC6856-AED7-A37B-E7F7-EBECF64D5C80}"/>
              </a:ext>
            </a:extLst>
          </p:cNvPr>
          <p:cNvSpPr>
            <a:spLocks/>
          </p:cNvSpPr>
          <p:nvPr/>
        </p:nvSpPr>
        <p:spPr bwMode="auto">
          <a:xfrm>
            <a:off x="20727613" y="8867776"/>
            <a:ext cx="112714" cy="295276"/>
          </a:xfrm>
          <a:custGeom>
            <a:avLst/>
            <a:gdLst>
              <a:gd name="T0" fmla="*/ 34 w 36"/>
              <a:gd name="T1" fmla="*/ 84 h 94"/>
              <a:gd name="T2" fmla="*/ 32 w 36"/>
              <a:gd name="T3" fmla="*/ 81 h 94"/>
              <a:gd name="T4" fmla="*/ 32 w 36"/>
              <a:gd name="T5" fmla="*/ 76 h 94"/>
              <a:gd name="T6" fmla="*/ 31 w 36"/>
              <a:gd name="T7" fmla="*/ 71 h 94"/>
              <a:gd name="T8" fmla="*/ 31 w 36"/>
              <a:gd name="T9" fmla="*/ 54 h 94"/>
              <a:gd name="T10" fmla="*/ 31 w 36"/>
              <a:gd name="T11" fmla="*/ 47 h 94"/>
              <a:gd name="T12" fmla="*/ 33 w 36"/>
              <a:gd name="T13" fmla="*/ 45 h 94"/>
              <a:gd name="T14" fmla="*/ 33 w 36"/>
              <a:gd name="T15" fmla="*/ 40 h 94"/>
              <a:gd name="T16" fmla="*/ 31 w 36"/>
              <a:gd name="T17" fmla="*/ 37 h 94"/>
              <a:gd name="T18" fmla="*/ 32 w 36"/>
              <a:gd name="T19" fmla="*/ 33 h 94"/>
              <a:gd name="T20" fmla="*/ 28 w 36"/>
              <a:gd name="T21" fmla="*/ 19 h 94"/>
              <a:gd name="T22" fmla="*/ 26 w 36"/>
              <a:gd name="T23" fmla="*/ 17 h 94"/>
              <a:gd name="T24" fmla="*/ 23 w 36"/>
              <a:gd name="T25" fmla="*/ 13 h 94"/>
              <a:gd name="T26" fmla="*/ 19 w 36"/>
              <a:gd name="T27" fmla="*/ 12 h 94"/>
              <a:gd name="T28" fmla="*/ 18 w 36"/>
              <a:gd name="T29" fmla="*/ 7 h 94"/>
              <a:gd name="T30" fmla="*/ 19 w 36"/>
              <a:gd name="T31" fmla="*/ 5 h 94"/>
              <a:gd name="T32" fmla="*/ 1 w 36"/>
              <a:gd name="T33" fmla="*/ 0 h 94"/>
              <a:gd name="T34" fmla="*/ 0 w 36"/>
              <a:gd name="T35" fmla="*/ 0 h 94"/>
              <a:gd name="T36" fmla="*/ 2 w 36"/>
              <a:gd name="T37" fmla="*/ 6 h 94"/>
              <a:gd name="T38" fmla="*/ 3 w 36"/>
              <a:gd name="T39" fmla="*/ 9 h 94"/>
              <a:gd name="T40" fmla="*/ 5 w 36"/>
              <a:gd name="T41" fmla="*/ 11 h 94"/>
              <a:gd name="T42" fmla="*/ 8 w 36"/>
              <a:gd name="T43" fmla="*/ 14 h 94"/>
              <a:gd name="T44" fmla="*/ 12 w 36"/>
              <a:gd name="T45" fmla="*/ 17 h 94"/>
              <a:gd name="T46" fmla="*/ 11 w 36"/>
              <a:gd name="T47" fmla="*/ 21 h 94"/>
              <a:gd name="T48" fmla="*/ 11 w 36"/>
              <a:gd name="T49" fmla="*/ 27 h 94"/>
              <a:gd name="T50" fmla="*/ 14 w 36"/>
              <a:gd name="T51" fmla="*/ 30 h 94"/>
              <a:gd name="T52" fmla="*/ 15 w 36"/>
              <a:gd name="T53" fmla="*/ 35 h 94"/>
              <a:gd name="T54" fmla="*/ 13 w 36"/>
              <a:gd name="T55" fmla="*/ 37 h 94"/>
              <a:gd name="T56" fmla="*/ 13 w 36"/>
              <a:gd name="T57" fmla="*/ 40 h 94"/>
              <a:gd name="T58" fmla="*/ 15 w 36"/>
              <a:gd name="T59" fmla="*/ 42 h 94"/>
              <a:gd name="T60" fmla="*/ 15 w 36"/>
              <a:gd name="T61" fmla="*/ 45 h 94"/>
              <a:gd name="T62" fmla="*/ 13 w 36"/>
              <a:gd name="T63" fmla="*/ 48 h 94"/>
              <a:gd name="T64" fmla="*/ 15 w 36"/>
              <a:gd name="T65" fmla="*/ 50 h 94"/>
              <a:gd name="T66" fmla="*/ 15 w 36"/>
              <a:gd name="T67" fmla="*/ 55 h 94"/>
              <a:gd name="T68" fmla="*/ 15 w 36"/>
              <a:gd name="T69" fmla="*/ 58 h 94"/>
              <a:gd name="T70" fmla="*/ 16 w 36"/>
              <a:gd name="T71" fmla="*/ 68 h 94"/>
              <a:gd name="T72" fmla="*/ 14 w 36"/>
              <a:gd name="T73" fmla="*/ 72 h 94"/>
              <a:gd name="T74" fmla="*/ 14 w 36"/>
              <a:gd name="T75" fmla="*/ 79 h 94"/>
              <a:gd name="T76" fmla="*/ 16 w 36"/>
              <a:gd name="T77" fmla="*/ 88 h 94"/>
              <a:gd name="T78" fmla="*/ 19 w 36"/>
              <a:gd name="T79" fmla="*/ 89 h 94"/>
              <a:gd name="T80" fmla="*/ 21 w 36"/>
              <a:gd name="T81" fmla="*/ 94 h 94"/>
              <a:gd name="T82" fmla="*/ 36 w 36"/>
              <a:gd name="T83" fmla="*/ 89 h 94"/>
              <a:gd name="T84" fmla="*/ 32 w 36"/>
              <a:gd name="T85" fmla="*/ 90 h 94"/>
              <a:gd name="T86" fmla="*/ 34 w 36"/>
              <a:gd name="T87"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94">
                <a:moveTo>
                  <a:pt x="34" y="84"/>
                </a:moveTo>
                <a:cubicBezTo>
                  <a:pt x="32" y="81"/>
                  <a:pt x="32" y="81"/>
                  <a:pt x="32" y="81"/>
                </a:cubicBezTo>
                <a:cubicBezTo>
                  <a:pt x="32" y="76"/>
                  <a:pt x="32" y="76"/>
                  <a:pt x="32" y="76"/>
                </a:cubicBezTo>
                <a:cubicBezTo>
                  <a:pt x="31" y="71"/>
                  <a:pt x="31" y="71"/>
                  <a:pt x="31" y="71"/>
                </a:cubicBezTo>
                <a:cubicBezTo>
                  <a:pt x="31" y="54"/>
                  <a:pt x="31" y="54"/>
                  <a:pt x="31" y="54"/>
                </a:cubicBezTo>
                <a:cubicBezTo>
                  <a:pt x="31" y="47"/>
                  <a:pt x="31" y="47"/>
                  <a:pt x="31" y="47"/>
                </a:cubicBezTo>
                <a:cubicBezTo>
                  <a:pt x="33" y="45"/>
                  <a:pt x="33" y="45"/>
                  <a:pt x="33" y="45"/>
                </a:cubicBezTo>
                <a:cubicBezTo>
                  <a:pt x="33" y="40"/>
                  <a:pt x="33" y="40"/>
                  <a:pt x="33" y="40"/>
                </a:cubicBezTo>
                <a:cubicBezTo>
                  <a:pt x="31" y="37"/>
                  <a:pt x="31" y="37"/>
                  <a:pt x="31" y="37"/>
                </a:cubicBezTo>
                <a:cubicBezTo>
                  <a:pt x="32" y="33"/>
                  <a:pt x="32" y="33"/>
                  <a:pt x="32" y="33"/>
                </a:cubicBezTo>
                <a:cubicBezTo>
                  <a:pt x="28" y="19"/>
                  <a:pt x="28" y="19"/>
                  <a:pt x="28" y="19"/>
                </a:cubicBezTo>
                <a:cubicBezTo>
                  <a:pt x="26" y="17"/>
                  <a:pt x="26" y="17"/>
                  <a:pt x="26" y="17"/>
                </a:cubicBezTo>
                <a:cubicBezTo>
                  <a:pt x="23" y="13"/>
                  <a:pt x="23" y="13"/>
                  <a:pt x="23" y="13"/>
                </a:cubicBezTo>
                <a:cubicBezTo>
                  <a:pt x="19" y="12"/>
                  <a:pt x="19" y="12"/>
                  <a:pt x="19" y="12"/>
                </a:cubicBezTo>
                <a:cubicBezTo>
                  <a:pt x="18" y="7"/>
                  <a:pt x="18" y="7"/>
                  <a:pt x="18" y="7"/>
                </a:cubicBezTo>
                <a:cubicBezTo>
                  <a:pt x="19" y="5"/>
                  <a:pt x="19" y="5"/>
                  <a:pt x="19" y="5"/>
                </a:cubicBezTo>
                <a:cubicBezTo>
                  <a:pt x="1" y="0"/>
                  <a:pt x="1" y="0"/>
                  <a:pt x="1" y="0"/>
                </a:cubicBezTo>
                <a:cubicBezTo>
                  <a:pt x="0" y="0"/>
                  <a:pt x="0" y="0"/>
                  <a:pt x="0" y="0"/>
                </a:cubicBezTo>
                <a:cubicBezTo>
                  <a:pt x="2" y="6"/>
                  <a:pt x="2" y="6"/>
                  <a:pt x="2" y="6"/>
                </a:cubicBezTo>
                <a:cubicBezTo>
                  <a:pt x="3" y="9"/>
                  <a:pt x="3" y="9"/>
                  <a:pt x="3" y="9"/>
                </a:cubicBezTo>
                <a:cubicBezTo>
                  <a:pt x="5" y="11"/>
                  <a:pt x="5" y="11"/>
                  <a:pt x="5" y="11"/>
                </a:cubicBezTo>
                <a:cubicBezTo>
                  <a:pt x="8" y="14"/>
                  <a:pt x="8" y="14"/>
                  <a:pt x="8" y="14"/>
                </a:cubicBezTo>
                <a:cubicBezTo>
                  <a:pt x="12" y="17"/>
                  <a:pt x="12" y="17"/>
                  <a:pt x="12" y="17"/>
                </a:cubicBezTo>
                <a:cubicBezTo>
                  <a:pt x="11" y="21"/>
                  <a:pt x="11" y="21"/>
                  <a:pt x="11" y="21"/>
                </a:cubicBezTo>
                <a:cubicBezTo>
                  <a:pt x="11" y="27"/>
                  <a:pt x="11" y="27"/>
                  <a:pt x="11" y="27"/>
                </a:cubicBezTo>
                <a:cubicBezTo>
                  <a:pt x="14" y="30"/>
                  <a:pt x="14" y="30"/>
                  <a:pt x="14" y="30"/>
                </a:cubicBezTo>
                <a:cubicBezTo>
                  <a:pt x="15" y="35"/>
                  <a:pt x="15" y="35"/>
                  <a:pt x="15" y="35"/>
                </a:cubicBezTo>
                <a:cubicBezTo>
                  <a:pt x="13" y="37"/>
                  <a:pt x="13" y="37"/>
                  <a:pt x="13" y="37"/>
                </a:cubicBezTo>
                <a:cubicBezTo>
                  <a:pt x="13" y="40"/>
                  <a:pt x="13" y="40"/>
                  <a:pt x="13" y="40"/>
                </a:cubicBezTo>
                <a:cubicBezTo>
                  <a:pt x="15" y="42"/>
                  <a:pt x="15" y="42"/>
                  <a:pt x="15" y="42"/>
                </a:cubicBezTo>
                <a:cubicBezTo>
                  <a:pt x="15" y="45"/>
                  <a:pt x="15" y="45"/>
                  <a:pt x="15" y="45"/>
                </a:cubicBezTo>
                <a:cubicBezTo>
                  <a:pt x="13" y="48"/>
                  <a:pt x="13" y="48"/>
                  <a:pt x="13" y="48"/>
                </a:cubicBezTo>
                <a:cubicBezTo>
                  <a:pt x="15" y="50"/>
                  <a:pt x="15" y="50"/>
                  <a:pt x="15" y="50"/>
                </a:cubicBezTo>
                <a:cubicBezTo>
                  <a:pt x="15" y="55"/>
                  <a:pt x="15" y="55"/>
                  <a:pt x="15" y="55"/>
                </a:cubicBezTo>
                <a:cubicBezTo>
                  <a:pt x="15" y="58"/>
                  <a:pt x="15" y="58"/>
                  <a:pt x="15" y="58"/>
                </a:cubicBezTo>
                <a:cubicBezTo>
                  <a:pt x="16" y="68"/>
                  <a:pt x="16" y="68"/>
                  <a:pt x="16" y="68"/>
                </a:cubicBezTo>
                <a:cubicBezTo>
                  <a:pt x="14" y="72"/>
                  <a:pt x="14" y="72"/>
                  <a:pt x="14" y="72"/>
                </a:cubicBezTo>
                <a:cubicBezTo>
                  <a:pt x="14" y="79"/>
                  <a:pt x="14" y="79"/>
                  <a:pt x="14" y="79"/>
                </a:cubicBezTo>
                <a:cubicBezTo>
                  <a:pt x="16" y="88"/>
                  <a:pt x="16" y="88"/>
                  <a:pt x="16" y="88"/>
                </a:cubicBezTo>
                <a:cubicBezTo>
                  <a:pt x="19" y="89"/>
                  <a:pt x="19" y="89"/>
                  <a:pt x="19" y="89"/>
                </a:cubicBezTo>
                <a:cubicBezTo>
                  <a:pt x="21" y="94"/>
                  <a:pt x="21" y="94"/>
                  <a:pt x="21" y="94"/>
                </a:cubicBezTo>
                <a:cubicBezTo>
                  <a:pt x="26" y="92"/>
                  <a:pt x="31" y="90"/>
                  <a:pt x="36" y="89"/>
                </a:cubicBezTo>
                <a:cubicBezTo>
                  <a:pt x="34" y="89"/>
                  <a:pt x="33" y="90"/>
                  <a:pt x="32" y="90"/>
                </a:cubicBezTo>
                <a:lnTo>
                  <a:pt x="34" y="8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283">
            <a:extLst>
              <a:ext uri="{FF2B5EF4-FFF2-40B4-BE49-F238E27FC236}">
                <a16:creationId xmlns:a16="http://schemas.microsoft.com/office/drawing/2014/main" id="{DF637846-84AE-6E12-C581-235B66ED4033}"/>
              </a:ext>
            </a:extLst>
          </p:cNvPr>
          <p:cNvSpPr>
            <a:spLocks/>
          </p:cNvSpPr>
          <p:nvPr/>
        </p:nvSpPr>
        <p:spPr bwMode="auto">
          <a:xfrm>
            <a:off x="20840327" y="9144000"/>
            <a:ext cx="19050" cy="3176"/>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1"/>
                  <a:pt x="6" y="0"/>
                </a:cubicBezTo>
                <a:cubicBezTo>
                  <a:pt x="4" y="1"/>
                  <a:pt x="2"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284">
            <a:extLst>
              <a:ext uri="{FF2B5EF4-FFF2-40B4-BE49-F238E27FC236}">
                <a16:creationId xmlns:a16="http://schemas.microsoft.com/office/drawing/2014/main" id="{47E99B34-445D-F238-BD99-01295FBF8357}"/>
              </a:ext>
            </a:extLst>
          </p:cNvPr>
          <p:cNvSpPr>
            <a:spLocks noEditPoints="1"/>
          </p:cNvSpPr>
          <p:nvPr/>
        </p:nvSpPr>
        <p:spPr bwMode="auto">
          <a:xfrm>
            <a:off x="20570451" y="8867776"/>
            <a:ext cx="222250" cy="357188"/>
          </a:xfrm>
          <a:custGeom>
            <a:avLst/>
            <a:gdLst>
              <a:gd name="T0" fmla="*/ 66 w 71"/>
              <a:gd name="T1" fmla="*/ 88 h 114"/>
              <a:gd name="T2" fmla="*/ 64 w 71"/>
              <a:gd name="T3" fmla="*/ 72 h 114"/>
              <a:gd name="T4" fmla="*/ 65 w 71"/>
              <a:gd name="T5" fmla="*/ 58 h 114"/>
              <a:gd name="T6" fmla="*/ 65 w 71"/>
              <a:gd name="T7" fmla="*/ 50 h 114"/>
              <a:gd name="T8" fmla="*/ 65 w 71"/>
              <a:gd name="T9" fmla="*/ 45 h 114"/>
              <a:gd name="T10" fmla="*/ 63 w 71"/>
              <a:gd name="T11" fmla="*/ 40 h 114"/>
              <a:gd name="T12" fmla="*/ 65 w 71"/>
              <a:gd name="T13" fmla="*/ 35 h 114"/>
              <a:gd name="T14" fmla="*/ 61 w 71"/>
              <a:gd name="T15" fmla="*/ 27 h 114"/>
              <a:gd name="T16" fmla="*/ 62 w 71"/>
              <a:gd name="T17" fmla="*/ 17 h 114"/>
              <a:gd name="T18" fmla="*/ 55 w 71"/>
              <a:gd name="T19" fmla="*/ 11 h 114"/>
              <a:gd name="T20" fmla="*/ 52 w 71"/>
              <a:gd name="T21" fmla="*/ 6 h 114"/>
              <a:gd name="T22" fmla="*/ 48 w 71"/>
              <a:gd name="T23" fmla="*/ 0 h 114"/>
              <a:gd name="T24" fmla="*/ 40 w 71"/>
              <a:gd name="T25" fmla="*/ 2 h 114"/>
              <a:gd name="T26" fmla="*/ 25 w 71"/>
              <a:gd name="T27" fmla="*/ 3 h 114"/>
              <a:gd name="T28" fmla="*/ 8 w 71"/>
              <a:gd name="T29" fmla="*/ 4 h 114"/>
              <a:gd name="T30" fmla="*/ 5 w 71"/>
              <a:gd name="T31" fmla="*/ 7 h 114"/>
              <a:gd name="T32" fmla="*/ 9 w 71"/>
              <a:gd name="T33" fmla="*/ 17 h 114"/>
              <a:gd name="T34" fmla="*/ 8 w 71"/>
              <a:gd name="T35" fmla="*/ 31 h 114"/>
              <a:gd name="T36" fmla="*/ 13 w 71"/>
              <a:gd name="T37" fmla="*/ 41 h 114"/>
              <a:gd name="T38" fmla="*/ 13 w 71"/>
              <a:gd name="T39" fmla="*/ 48 h 114"/>
              <a:gd name="T40" fmla="*/ 8 w 71"/>
              <a:gd name="T41" fmla="*/ 55 h 114"/>
              <a:gd name="T42" fmla="*/ 3 w 71"/>
              <a:gd name="T43" fmla="*/ 62 h 114"/>
              <a:gd name="T44" fmla="*/ 3 w 71"/>
              <a:gd name="T45" fmla="*/ 68 h 114"/>
              <a:gd name="T46" fmla="*/ 1 w 71"/>
              <a:gd name="T47" fmla="*/ 74 h 114"/>
              <a:gd name="T48" fmla="*/ 0 w 71"/>
              <a:gd name="T49" fmla="*/ 82 h 114"/>
              <a:gd name="T50" fmla="*/ 2 w 71"/>
              <a:gd name="T51" fmla="*/ 88 h 114"/>
              <a:gd name="T52" fmla="*/ 4 w 71"/>
              <a:gd name="T53" fmla="*/ 97 h 114"/>
              <a:gd name="T54" fmla="*/ 10 w 71"/>
              <a:gd name="T55" fmla="*/ 101 h 114"/>
              <a:gd name="T56" fmla="*/ 4 w 71"/>
              <a:gd name="T57" fmla="*/ 107 h 114"/>
              <a:gd name="T58" fmla="*/ 8 w 71"/>
              <a:gd name="T59" fmla="*/ 111 h 114"/>
              <a:gd name="T60" fmla="*/ 26 w 71"/>
              <a:gd name="T61" fmla="*/ 112 h 114"/>
              <a:gd name="T62" fmla="*/ 51 w 71"/>
              <a:gd name="T63" fmla="*/ 103 h 114"/>
              <a:gd name="T64" fmla="*/ 71 w 71"/>
              <a:gd name="T65" fmla="*/ 94 h 114"/>
              <a:gd name="T66" fmla="*/ 40 w 71"/>
              <a:gd name="T67" fmla="*/ 46 h 114"/>
              <a:gd name="T68" fmla="*/ 42 w 71"/>
              <a:gd name="T69" fmla="*/ 48 h 114"/>
              <a:gd name="T70" fmla="*/ 44 w 71"/>
              <a:gd name="T71" fmla="*/ 50 h 114"/>
              <a:gd name="T72" fmla="*/ 45 w 71"/>
              <a:gd name="T73" fmla="*/ 50 h 114"/>
              <a:gd name="T74" fmla="*/ 44 w 71"/>
              <a:gd name="T75" fmla="*/ 50 h 114"/>
              <a:gd name="T76" fmla="*/ 55 w 71"/>
              <a:gd name="T77" fmla="*/ 63 h 114"/>
              <a:gd name="T78" fmla="*/ 58 w 71"/>
              <a:gd name="T79" fmla="*/ 6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114">
                <a:moveTo>
                  <a:pt x="69" y="89"/>
                </a:moveTo>
                <a:cubicBezTo>
                  <a:pt x="66" y="88"/>
                  <a:pt x="66" y="88"/>
                  <a:pt x="66" y="88"/>
                </a:cubicBezTo>
                <a:cubicBezTo>
                  <a:pt x="64" y="79"/>
                  <a:pt x="64" y="79"/>
                  <a:pt x="64" y="79"/>
                </a:cubicBezTo>
                <a:cubicBezTo>
                  <a:pt x="64" y="72"/>
                  <a:pt x="64" y="72"/>
                  <a:pt x="64" y="72"/>
                </a:cubicBezTo>
                <a:cubicBezTo>
                  <a:pt x="66" y="68"/>
                  <a:pt x="66" y="68"/>
                  <a:pt x="66" y="68"/>
                </a:cubicBezTo>
                <a:cubicBezTo>
                  <a:pt x="65" y="58"/>
                  <a:pt x="65" y="58"/>
                  <a:pt x="65" y="58"/>
                </a:cubicBezTo>
                <a:cubicBezTo>
                  <a:pt x="65" y="55"/>
                  <a:pt x="65" y="55"/>
                  <a:pt x="65" y="55"/>
                </a:cubicBezTo>
                <a:cubicBezTo>
                  <a:pt x="65" y="50"/>
                  <a:pt x="65" y="50"/>
                  <a:pt x="65" y="50"/>
                </a:cubicBezTo>
                <a:cubicBezTo>
                  <a:pt x="63" y="48"/>
                  <a:pt x="63" y="48"/>
                  <a:pt x="63" y="48"/>
                </a:cubicBezTo>
                <a:cubicBezTo>
                  <a:pt x="65" y="45"/>
                  <a:pt x="65" y="45"/>
                  <a:pt x="65" y="45"/>
                </a:cubicBezTo>
                <a:cubicBezTo>
                  <a:pt x="65" y="42"/>
                  <a:pt x="65" y="42"/>
                  <a:pt x="65" y="42"/>
                </a:cubicBezTo>
                <a:cubicBezTo>
                  <a:pt x="63" y="40"/>
                  <a:pt x="63" y="40"/>
                  <a:pt x="63" y="40"/>
                </a:cubicBezTo>
                <a:cubicBezTo>
                  <a:pt x="63" y="37"/>
                  <a:pt x="63" y="37"/>
                  <a:pt x="63" y="37"/>
                </a:cubicBezTo>
                <a:cubicBezTo>
                  <a:pt x="65" y="35"/>
                  <a:pt x="65" y="35"/>
                  <a:pt x="65" y="35"/>
                </a:cubicBezTo>
                <a:cubicBezTo>
                  <a:pt x="64" y="30"/>
                  <a:pt x="64" y="30"/>
                  <a:pt x="64" y="30"/>
                </a:cubicBezTo>
                <a:cubicBezTo>
                  <a:pt x="61" y="27"/>
                  <a:pt x="61" y="27"/>
                  <a:pt x="61" y="27"/>
                </a:cubicBezTo>
                <a:cubicBezTo>
                  <a:pt x="61" y="21"/>
                  <a:pt x="61" y="21"/>
                  <a:pt x="61" y="21"/>
                </a:cubicBezTo>
                <a:cubicBezTo>
                  <a:pt x="62" y="17"/>
                  <a:pt x="62" y="17"/>
                  <a:pt x="62" y="17"/>
                </a:cubicBezTo>
                <a:cubicBezTo>
                  <a:pt x="58" y="14"/>
                  <a:pt x="58" y="14"/>
                  <a:pt x="58" y="14"/>
                </a:cubicBezTo>
                <a:cubicBezTo>
                  <a:pt x="55" y="11"/>
                  <a:pt x="55" y="11"/>
                  <a:pt x="55" y="11"/>
                </a:cubicBezTo>
                <a:cubicBezTo>
                  <a:pt x="53" y="9"/>
                  <a:pt x="53" y="9"/>
                  <a:pt x="53" y="9"/>
                </a:cubicBezTo>
                <a:cubicBezTo>
                  <a:pt x="52" y="6"/>
                  <a:pt x="52" y="6"/>
                  <a:pt x="52" y="6"/>
                </a:cubicBezTo>
                <a:cubicBezTo>
                  <a:pt x="50" y="1"/>
                  <a:pt x="50" y="1"/>
                  <a:pt x="50" y="1"/>
                </a:cubicBezTo>
                <a:cubicBezTo>
                  <a:pt x="48" y="0"/>
                  <a:pt x="48" y="0"/>
                  <a:pt x="48" y="0"/>
                </a:cubicBezTo>
                <a:cubicBezTo>
                  <a:pt x="44" y="2"/>
                  <a:pt x="44" y="2"/>
                  <a:pt x="44" y="2"/>
                </a:cubicBezTo>
                <a:cubicBezTo>
                  <a:pt x="40" y="2"/>
                  <a:pt x="40" y="2"/>
                  <a:pt x="40" y="2"/>
                </a:cubicBezTo>
                <a:cubicBezTo>
                  <a:pt x="34" y="3"/>
                  <a:pt x="34" y="3"/>
                  <a:pt x="34" y="3"/>
                </a:cubicBezTo>
                <a:cubicBezTo>
                  <a:pt x="25" y="3"/>
                  <a:pt x="25" y="3"/>
                  <a:pt x="25" y="3"/>
                </a:cubicBezTo>
                <a:cubicBezTo>
                  <a:pt x="24" y="4"/>
                  <a:pt x="24" y="4"/>
                  <a:pt x="24" y="4"/>
                </a:cubicBezTo>
                <a:cubicBezTo>
                  <a:pt x="8" y="4"/>
                  <a:pt x="8" y="4"/>
                  <a:pt x="8" y="4"/>
                </a:cubicBezTo>
                <a:cubicBezTo>
                  <a:pt x="5" y="4"/>
                  <a:pt x="5" y="4"/>
                  <a:pt x="5" y="4"/>
                </a:cubicBezTo>
                <a:cubicBezTo>
                  <a:pt x="5" y="7"/>
                  <a:pt x="5" y="7"/>
                  <a:pt x="5" y="7"/>
                </a:cubicBezTo>
                <a:cubicBezTo>
                  <a:pt x="5" y="13"/>
                  <a:pt x="5" y="13"/>
                  <a:pt x="5" y="13"/>
                </a:cubicBezTo>
                <a:cubicBezTo>
                  <a:pt x="9" y="17"/>
                  <a:pt x="9" y="17"/>
                  <a:pt x="9" y="17"/>
                </a:cubicBezTo>
                <a:cubicBezTo>
                  <a:pt x="9" y="25"/>
                  <a:pt x="9" y="25"/>
                  <a:pt x="9" y="25"/>
                </a:cubicBezTo>
                <a:cubicBezTo>
                  <a:pt x="8" y="31"/>
                  <a:pt x="8" y="31"/>
                  <a:pt x="8" y="31"/>
                </a:cubicBezTo>
                <a:cubicBezTo>
                  <a:pt x="10" y="36"/>
                  <a:pt x="10" y="36"/>
                  <a:pt x="10" y="36"/>
                </a:cubicBezTo>
                <a:cubicBezTo>
                  <a:pt x="13" y="41"/>
                  <a:pt x="13" y="41"/>
                  <a:pt x="13" y="41"/>
                </a:cubicBezTo>
                <a:cubicBezTo>
                  <a:pt x="14" y="45"/>
                  <a:pt x="14" y="45"/>
                  <a:pt x="14" y="45"/>
                </a:cubicBezTo>
                <a:cubicBezTo>
                  <a:pt x="13" y="48"/>
                  <a:pt x="13" y="48"/>
                  <a:pt x="13" y="48"/>
                </a:cubicBezTo>
                <a:cubicBezTo>
                  <a:pt x="12" y="52"/>
                  <a:pt x="12" y="52"/>
                  <a:pt x="12" y="52"/>
                </a:cubicBezTo>
                <a:cubicBezTo>
                  <a:pt x="8" y="55"/>
                  <a:pt x="8" y="55"/>
                  <a:pt x="8" y="55"/>
                </a:cubicBezTo>
                <a:cubicBezTo>
                  <a:pt x="5" y="59"/>
                  <a:pt x="5" y="59"/>
                  <a:pt x="5" y="59"/>
                </a:cubicBezTo>
                <a:cubicBezTo>
                  <a:pt x="3" y="62"/>
                  <a:pt x="3" y="62"/>
                  <a:pt x="3" y="62"/>
                </a:cubicBezTo>
                <a:cubicBezTo>
                  <a:pt x="3" y="66"/>
                  <a:pt x="3" y="66"/>
                  <a:pt x="3" y="66"/>
                </a:cubicBezTo>
                <a:cubicBezTo>
                  <a:pt x="3" y="68"/>
                  <a:pt x="3" y="68"/>
                  <a:pt x="3" y="68"/>
                </a:cubicBezTo>
                <a:cubicBezTo>
                  <a:pt x="2" y="72"/>
                  <a:pt x="2" y="72"/>
                  <a:pt x="2" y="72"/>
                </a:cubicBezTo>
                <a:cubicBezTo>
                  <a:pt x="1" y="74"/>
                  <a:pt x="1" y="74"/>
                  <a:pt x="1" y="74"/>
                </a:cubicBezTo>
                <a:cubicBezTo>
                  <a:pt x="1" y="79"/>
                  <a:pt x="1" y="79"/>
                  <a:pt x="1" y="79"/>
                </a:cubicBezTo>
                <a:cubicBezTo>
                  <a:pt x="0" y="82"/>
                  <a:pt x="0" y="82"/>
                  <a:pt x="0" y="82"/>
                </a:cubicBezTo>
                <a:cubicBezTo>
                  <a:pt x="0" y="83"/>
                  <a:pt x="0" y="83"/>
                  <a:pt x="0" y="83"/>
                </a:cubicBezTo>
                <a:cubicBezTo>
                  <a:pt x="2" y="88"/>
                  <a:pt x="2" y="88"/>
                  <a:pt x="2" y="88"/>
                </a:cubicBezTo>
                <a:cubicBezTo>
                  <a:pt x="3" y="92"/>
                  <a:pt x="3" y="92"/>
                  <a:pt x="3" y="92"/>
                </a:cubicBezTo>
                <a:cubicBezTo>
                  <a:pt x="4" y="97"/>
                  <a:pt x="4" y="97"/>
                  <a:pt x="4" y="97"/>
                </a:cubicBezTo>
                <a:cubicBezTo>
                  <a:pt x="7" y="99"/>
                  <a:pt x="7" y="99"/>
                  <a:pt x="7" y="99"/>
                </a:cubicBezTo>
                <a:cubicBezTo>
                  <a:pt x="10" y="101"/>
                  <a:pt x="10" y="101"/>
                  <a:pt x="10" y="101"/>
                </a:cubicBezTo>
                <a:cubicBezTo>
                  <a:pt x="9" y="106"/>
                  <a:pt x="9" y="106"/>
                  <a:pt x="9" y="106"/>
                </a:cubicBezTo>
                <a:cubicBezTo>
                  <a:pt x="4" y="107"/>
                  <a:pt x="4" y="107"/>
                  <a:pt x="4" y="107"/>
                </a:cubicBezTo>
                <a:cubicBezTo>
                  <a:pt x="4" y="107"/>
                  <a:pt x="2" y="107"/>
                  <a:pt x="1" y="108"/>
                </a:cubicBezTo>
                <a:cubicBezTo>
                  <a:pt x="3" y="109"/>
                  <a:pt x="5" y="110"/>
                  <a:pt x="8" y="111"/>
                </a:cubicBezTo>
                <a:cubicBezTo>
                  <a:pt x="9" y="112"/>
                  <a:pt x="12" y="112"/>
                  <a:pt x="14" y="113"/>
                </a:cubicBezTo>
                <a:cubicBezTo>
                  <a:pt x="18" y="114"/>
                  <a:pt x="22" y="114"/>
                  <a:pt x="26" y="112"/>
                </a:cubicBezTo>
                <a:cubicBezTo>
                  <a:pt x="30" y="111"/>
                  <a:pt x="35" y="109"/>
                  <a:pt x="40" y="108"/>
                </a:cubicBezTo>
                <a:cubicBezTo>
                  <a:pt x="43" y="106"/>
                  <a:pt x="47" y="105"/>
                  <a:pt x="51" y="103"/>
                </a:cubicBezTo>
                <a:cubicBezTo>
                  <a:pt x="56" y="99"/>
                  <a:pt x="62" y="97"/>
                  <a:pt x="68" y="95"/>
                </a:cubicBezTo>
                <a:cubicBezTo>
                  <a:pt x="69" y="94"/>
                  <a:pt x="70" y="94"/>
                  <a:pt x="71" y="94"/>
                </a:cubicBezTo>
                <a:lnTo>
                  <a:pt x="69" y="89"/>
                </a:lnTo>
                <a:close/>
                <a:moveTo>
                  <a:pt x="40" y="46"/>
                </a:moveTo>
                <a:cubicBezTo>
                  <a:pt x="40" y="46"/>
                  <a:pt x="40" y="46"/>
                  <a:pt x="40" y="46"/>
                </a:cubicBezTo>
                <a:cubicBezTo>
                  <a:pt x="41" y="47"/>
                  <a:pt x="41" y="48"/>
                  <a:pt x="42" y="48"/>
                </a:cubicBezTo>
                <a:cubicBezTo>
                  <a:pt x="41" y="48"/>
                  <a:pt x="40" y="47"/>
                  <a:pt x="40" y="46"/>
                </a:cubicBezTo>
                <a:close/>
                <a:moveTo>
                  <a:pt x="44" y="50"/>
                </a:moveTo>
                <a:cubicBezTo>
                  <a:pt x="44" y="50"/>
                  <a:pt x="43" y="49"/>
                  <a:pt x="42" y="49"/>
                </a:cubicBezTo>
                <a:cubicBezTo>
                  <a:pt x="43" y="49"/>
                  <a:pt x="44" y="50"/>
                  <a:pt x="45" y="50"/>
                </a:cubicBezTo>
                <a:cubicBezTo>
                  <a:pt x="45" y="51"/>
                  <a:pt x="45" y="51"/>
                  <a:pt x="45" y="51"/>
                </a:cubicBezTo>
                <a:lnTo>
                  <a:pt x="44" y="50"/>
                </a:lnTo>
                <a:close/>
                <a:moveTo>
                  <a:pt x="55" y="65"/>
                </a:moveTo>
                <a:cubicBezTo>
                  <a:pt x="55" y="65"/>
                  <a:pt x="55" y="64"/>
                  <a:pt x="55" y="63"/>
                </a:cubicBezTo>
                <a:cubicBezTo>
                  <a:pt x="55" y="62"/>
                  <a:pt x="56" y="61"/>
                  <a:pt x="57" y="62"/>
                </a:cubicBezTo>
                <a:cubicBezTo>
                  <a:pt x="58" y="62"/>
                  <a:pt x="58" y="63"/>
                  <a:pt x="58" y="64"/>
                </a:cubicBezTo>
                <a:cubicBezTo>
                  <a:pt x="58" y="65"/>
                  <a:pt x="57" y="66"/>
                  <a:pt x="55" y="65"/>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 name="Rectangle 285">
            <a:extLst>
              <a:ext uri="{FF2B5EF4-FFF2-40B4-BE49-F238E27FC236}">
                <a16:creationId xmlns:a16="http://schemas.microsoft.com/office/drawing/2014/main" id="{B67310AD-5F3D-3E16-354B-90EBF30A4687}"/>
              </a:ext>
            </a:extLst>
          </p:cNvPr>
          <p:cNvSpPr>
            <a:spLocks noChangeArrowheads="1"/>
          </p:cNvSpPr>
          <p:nvPr/>
        </p:nvSpPr>
        <p:spPr bwMode="auto">
          <a:xfrm>
            <a:off x="20640300" y="9221788"/>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286">
            <a:extLst>
              <a:ext uri="{FF2B5EF4-FFF2-40B4-BE49-F238E27FC236}">
                <a16:creationId xmlns:a16="http://schemas.microsoft.com/office/drawing/2014/main" id="{0FB88A6F-6B37-264C-5064-F9525AD99EA4}"/>
              </a:ext>
            </a:extLst>
          </p:cNvPr>
          <p:cNvSpPr>
            <a:spLocks/>
          </p:cNvSpPr>
          <p:nvPr/>
        </p:nvSpPr>
        <p:spPr bwMode="auto">
          <a:xfrm>
            <a:off x="20278351" y="8894765"/>
            <a:ext cx="336550" cy="352426"/>
          </a:xfrm>
          <a:custGeom>
            <a:avLst/>
            <a:gdLst>
              <a:gd name="T0" fmla="*/ 97 w 107"/>
              <a:gd name="T1" fmla="*/ 98 h 112"/>
              <a:gd name="T2" fmla="*/ 103 w 107"/>
              <a:gd name="T3" fmla="*/ 92 h 112"/>
              <a:gd name="T4" fmla="*/ 97 w 107"/>
              <a:gd name="T5" fmla="*/ 88 h 112"/>
              <a:gd name="T6" fmla="*/ 95 w 107"/>
              <a:gd name="T7" fmla="*/ 79 h 112"/>
              <a:gd name="T8" fmla="*/ 93 w 107"/>
              <a:gd name="T9" fmla="*/ 73 h 112"/>
              <a:gd name="T10" fmla="*/ 94 w 107"/>
              <a:gd name="T11" fmla="*/ 65 h 112"/>
              <a:gd name="T12" fmla="*/ 96 w 107"/>
              <a:gd name="T13" fmla="*/ 59 h 112"/>
              <a:gd name="T14" fmla="*/ 96 w 107"/>
              <a:gd name="T15" fmla="*/ 53 h 112"/>
              <a:gd name="T16" fmla="*/ 101 w 107"/>
              <a:gd name="T17" fmla="*/ 46 h 112"/>
              <a:gd name="T18" fmla="*/ 106 w 107"/>
              <a:gd name="T19" fmla="*/ 39 h 112"/>
              <a:gd name="T20" fmla="*/ 106 w 107"/>
              <a:gd name="T21" fmla="*/ 32 h 112"/>
              <a:gd name="T22" fmla="*/ 101 w 107"/>
              <a:gd name="T23" fmla="*/ 22 h 112"/>
              <a:gd name="T24" fmla="*/ 102 w 107"/>
              <a:gd name="T25" fmla="*/ 16 h 112"/>
              <a:gd name="T26" fmla="*/ 96 w 107"/>
              <a:gd name="T27" fmla="*/ 13 h 112"/>
              <a:gd name="T28" fmla="*/ 90 w 107"/>
              <a:gd name="T29" fmla="*/ 16 h 112"/>
              <a:gd name="T30" fmla="*/ 81 w 107"/>
              <a:gd name="T31" fmla="*/ 13 h 112"/>
              <a:gd name="T32" fmla="*/ 75 w 107"/>
              <a:gd name="T33" fmla="*/ 9 h 112"/>
              <a:gd name="T34" fmla="*/ 68 w 107"/>
              <a:gd name="T35" fmla="*/ 7 h 112"/>
              <a:gd name="T36" fmla="*/ 57 w 107"/>
              <a:gd name="T37" fmla="*/ 0 h 112"/>
              <a:gd name="T38" fmla="*/ 52 w 107"/>
              <a:gd name="T39" fmla="*/ 7 h 112"/>
              <a:gd name="T40" fmla="*/ 46 w 107"/>
              <a:gd name="T41" fmla="*/ 2 h 112"/>
              <a:gd name="T42" fmla="*/ 35 w 107"/>
              <a:gd name="T43" fmla="*/ 3 h 112"/>
              <a:gd name="T44" fmla="*/ 27 w 107"/>
              <a:gd name="T45" fmla="*/ 5 h 112"/>
              <a:gd name="T46" fmla="*/ 20 w 107"/>
              <a:gd name="T47" fmla="*/ 3 h 112"/>
              <a:gd name="T48" fmla="*/ 8 w 107"/>
              <a:gd name="T49" fmla="*/ 9 h 112"/>
              <a:gd name="T50" fmla="*/ 9 w 107"/>
              <a:gd name="T51" fmla="*/ 13 h 112"/>
              <a:gd name="T52" fmla="*/ 9 w 107"/>
              <a:gd name="T53" fmla="*/ 23 h 112"/>
              <a:gd name="T54" fmla="*/ 12 w 107"/>
              <a:gd name="T55" fmla="*/ 32 h 112"/>
              <a:gd name="T56" fmla="*/ 13 w 107"/>
              <a:gd name="T57" fmla="*/ 37 h 112"/>
              <a:gd name="T58" fmla="*/ 9 w 107"/>
              <a:gd name="T59" fmla="*/ 38 h 112"/>
              <a:gd name="T60" fmla="*/ 12 w 107"/>
              <a:gd name="T61" fmla="*/ 45 h 112"/>
              <a:gd name="T62" fmla="*/ 8 w 107"/>
              <a:gd name="T63" fmla="*/ 58 h 112"/>
              <a:gd name="T64" fmla="*/ 4 w 107"/>
              <a:gd name="T65" fmla="*/ 63 h 112"/>
              <a:gd name="T66" fmla="*/ 3 w 107"/>
              <a:gd name="T67" fmla="*/ 70 h 112"/>
              <a:gd name="T68" fmla="*/ 0 w 107"/>
              <a:gd name="T69" fmla="*/ 74 h 112"/>
              <a:gd name="T70" fmla="*/ 3 w 107"/>
              <a:gd name="T71" fmla="*/ 78 h 112"/>
              <a:gd name="T72" fmla="*/ 7 w 107"/>
              <a:gd name="T73" fmla="*/ 78 h 112"/>
              <a:gd name="T74" fmla="*/ 12 w 107"/>
              <a:gd name="T75" fmla="*/ 80 h 112"/>
              <a:gd name="T76" fmla="*/ 15 w 107"/>
              <a:gd name="T77" fmla="*/ 84 h 112"/>
              <a:gd name="T78" fmla="*/ 20 w 107"/>
              <a:gd name="T79" fmla="*/ 85 h 112"/>
              <a:gd name="T80" fmla="*/ 18 w 107"/>
              <a:gd name="T81" fmla="*/ 91 h 112"/>
              <a:gd name="T82" fmla="*/ 18 w 107"/>
              <a:gd name="T83" fmla="*/ 97 h 112"/>
              <a:gd name="T84" fmla="*/ 17 w 107"/>
              <a:gd name="T85" fmla="*/ 104 h 112"/>
              <a:gd name="T86" fmla="*/ 19 w 107"/>
              <a:gd name="T87" fmla="*/ 112 h 112"/>
              <a:gd name="T88" fmla="*/ 36 w 107"/>
              <a:gd name="T89" fmla="*/ 105 h 112"/>
              <a:gd name="T90" fmla="*/ 77 w 107"/>
              <a:gd name="T91" fmla="*/ 99 h 112"/>
              <a:gd name="T92" fmla="*/ 94 w 107"/>
              <a:gd name="T93"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112">
                <a:moveTo>
                  <a:pt x="94" y="99"/>
                </a:moveTo>
                <a:cubicBezTo>
                  <a:pt x="95" y="98"/>
                  <a:pt x="97" y="98"/>
                  <a:pt x="97" y="98"/>
                </a:cubicBezTo>
                <a:cubicBezTo>
                  <a:pt x="102" y="97"/>
                  <a:pt x="102" y="97"/>
                  <a:pt x="102" y="97"/>
                </a:cubicBezTo>
                <a:cubicBezTo>
                  <a:pt x="103" y="92"/>
                  <a:pt x="103" y="92"/>
                  <a:pt x="103" y="92"/>
                </a:cubicBezTo>
                <a:cubicBezTo>
                  <a:pt x="100" y="90"/>
                  <a:pt x="100" y="90"/>
                  <a:pt x="100" y="90"/>
                </a:cubicBezTo>
                <a:cubicBezTo>
                  <a:pt x="97" y="88"/>
                  <a:pt x="97" y="88"/>
                  <a:pt x="97" y="88"/>
                </a:cubicBezTo>
                <a:cubicBezTo>
                  <a:pt x="96" y="83"/>
                  <a:pt x="96" y="83"/>
                  <a:pt x="96" y="83"/>
                </a:cubicBezTo>
                <a:cubicBezTo>
                  <a:pt x="95" y="79"/>
                  <a:pt x="95" y="79"/>
                  <a:pt x="95" y="79"/>
                </a:cubicBezTo>
                <a:cubicBezTo>
                  <a:pt x="93" y="74"/>
                  <a:pt x="93" y="74"/>
                  <a:pt x="93" y="74"/>
                </a:cubicBezTo>
                <a:cubicBezTo>
                  <a:pt x="93" y="73"/>
                  <a:pt x="93" y="73"/>
                  <a:pt x="93" y="73"/>
                </a:cubicBezTo>
                <a:cubicBezTo>
                  <a:pt x="94" y="70"/>
                  <a:pt x="94" y="70"/>
                  <a:pt x="94" y="70"/>
                </a:cubicBezTo>
                <a:cubicBezTo>
                  <a:pt x="94" y="65"/>
                  <a:pt x="94" y="65"/>
                  <a:pt x="94" y="65"/>
                </a:cubicBezTo>
                <a:cubicBezTo>
                  <a:pt x="95" y="63"/>
                  <a:pt x="95" y="63"/>
                  <a:pt x="95" y="63"/>
                </a:cubicBezTo>
                <a:cubicBezTo>
                  <a:pt x="96" y="59"/>
                  <a:pt x="96" y="59"/>
                  <a:pt x="96" y="59"/>
                </a:cubicBezTo>
                <a:cubicBezTo>
                  <a:pt x="96" y="57"/>
                  <a:pt x="96" y="57"/>
                  <a:pt x="96" y="57"/>
                </a:cubicBezTo>
                <a:cubicBezTo>
                  <a:pt x="96" y="53"/>
                  <a:pt x="96" y="53"/>
                  <a:pt x="96" y="53"/>
                </a:cubicBezTo>
                <a:cubicBezTo>
                  <a:pt x="98" y="50"/>
                  <a:pt x="98" y="50"/>
                  <a:pt x="98" y="50"/>
                </a:cubicBezTo>
                <a:cubicBezTo>
                  <a:pt x="101" y="46"/>
                  <a:pt x="101" y="46"/>
                  <a:pt x="101" y="46"/>
                </a:cubicBezTo>
                <a:cubicBezTo>
                  <a:pt x="105" y="43"/>
                  <a:pt x="105" y="43"/>
                  <a:pt x="105" y="43"/>
                </a:cubicBezTo>
                <a:cubicBezTo>
                  <a:pt x="106" y="39"/>
                  <a:pt x="106" y="39"/>
                  <a:pt x="106" y="39"/>
                </a:cubicBezTo>
                <a:cubicBezTo>
                  <a:pt x="107" y="36"/>
                  <a:pt x="107" y="36"/>
                  <a:pt x="107" y="36"/>
                </a:cubicBezTo>
                <a:cubicBezTo>
                  <a:pt x="106" y="32"/>
                  <a:pt x="106" y="32"/>
                  <a:pt x="106" y="32"/>
                </a:cubicBezTo>
                <a:cubicBezTo>
                  <a:pt x="103" y="27"/>
                  <a:pt x="103" y="27"/>
                  <a:pt x="103" y="27"/>
                </a:cubicBezTo>
                <a:cubicBezTo>
                  <a:pt x="101" y="22"/>
                  <a:pt x="101" y="22"/>
                  <a:pt x="101" y="22"/>
                </a:cubicBezTo>
                <a:cubicBezTo>
                  <a:pt x="102" y="16"/>
                  <a:pt x="102" y="16"/>
                  <a:pt x="102" y="16"/>
                </a:cubicBezTo>
                <a:cubicBezTo>
                  <a:pt x="102" y="16"/>
                  <a:pt x="102" y="16"/>
                  <a:pt x="102" y="16"/>
                </a:cubicBezTo>
                <a:cubicBezTo>
                  <a:pt x="101" y="15"/>
                  <a:pt x="99" y="15"/>
                  <a:pt x="99" y="15"/>
                </a:cubicBezTo>
                <a:cubicBezTo>
                  <a:pt x="96" y="13"/>
                  <a:pt x="96" y="13"/>
                  <a:pt x="96" y="13"/>
                </a:cubicBezTo>
                <a:cubicBezTo>
                  <a:pt x="94" y="13"/>
                  <a:pt x="94" y="13"/>
                  <a:pt x="94" y="13"/>
                </a:cubicBezTo>
                <a:cubicBezTo>
                  <a:pt x="90" y="16"/>
                  <a:pt x="90" y="16"/>
                  <a:pt x="90" y="16"/>
                </a:cubicBezTo>
                <a:cubicBezTo>
                  <a:pt x="86" y="16"/>
                  <a:pt x="86" y="16"/>
                  <a:pt x="86" y="16"/>
                </a:cubicBezTo>
                <a:cubicBezTo>
                  <a:pt x="81" y="13"/>
                  <a:pt x="81" y="13"/>
                  <a:pt x="81" y="13"/>
                </a:cubicBezTo>
                <a:cubicBezTo>
                  <a:pt x="80" y="11"/>
                  <a:pt x="80" y="11"/>
                  <a:pt x="80" y="11"/>
                </a:cubicBezTo>
                <a:cubicBezTo>
                  <a:pt x="75" y="9"/>
                  <a:pt x="75" y="9"/>
                  <a:pt x="75" y="9"/>
                </a:cubicBezTo>
                <a:cubicBezTo>
                  <a:pt x="72" y="9"/>
                  <a:pt x="72" y="9"/>
                  <a:pt x="72" y="9"/>
                </a:cubicBezTo>
                <a:cubicBezTo>
                  <a:pt x="68" y="7"/>
                  <a:pt x="68" y="7"/>
                  <a:pt x="68" y="7"/>
                </a:cubicBezTo>
                <a:cubicBezTo>
                  <a:pt x="60" y="2"/>
                  <a:pt x="60" y="2"/>
                  <a:pt x="60" y="2"/>
                </a:cubicBezTo>
                <a:cubicBezTo>
                  <a:pt x="57" y="0"/>
                  <a:pt x="57" y="0"/>
                  <a:pt x="57" y="0"/>
                </a:cubicBezTo>
                <a:cubicBezTo>
                  <a:pt x="54" y="3"/>
                  <a:pt x="54" y="3"/>
                  <a:pt x="54" y="3"/>
                </a:cubicBezTo>
                <a:cubicBezTo>
                  <a:pt x="54" y="3"/>
                  <a:pt x="53" y="7"/>
                  <a:pt x="52" y="7"/>
                </a:cubicBezTo>
                <a:cubicBezTo>
                  <a:pt x="51" y="7"/>
                  <a:pt x="46" y="5"/>
                  <a:pt x="46" y="5"/>
                </a:cubicBezTo>
                <a:cubicBezTo>
                  <a:pt x="46" y="2"/>
                  <a:pt x="46" y="2"/>
                  <a:pt x="46" y="2"/>
                </a:cubicBezTo>
                <a:cubicBezTo>
                  <a:pt x="40" y="1"/>
                  <a:pt x="40" y="1"/>
                  <a:pt x="40" y="1"/>
                </a:cubicBezTo>
                <a:cubicBezTo>
                  <a:pt x="35" y="3"/>
                  <a:pt x="35" y="3"/>
                  <a:pt x="35" y="3"/>
                </a:cubicBezTo>
                <a:cubicBezTo>
                  <a:pt x="34" y="5"/>
                  <a:pt x="34" y="5"/>
                  <a:pt x="34" y="5"/>
                </a:cubicBezTo>
                <a:cubicBezTo>
                  <a:pt x="27" y="5"/>
                  <a:pt x="27" y="5"/>
                  <a:pt x="27" y="5"/>
                </a:cubicBezTo>
                <a:cubicBezTo>
                  <a:pt x="23" y="3"/>
                  <a:pt x="23" y="3"/>
                  <a:pt x="23" y="3"/>
                </a:cubicBezTo>
                <a:cubicBezTo>
                  <a:pt x="20" y="3"/>
                  <a:pt x="20" y="3"/>
                  <a:pt x="20" y="3"/>
                </a:cubicBezTo>
                <a:cubicBezTo>
                  <a:pt x="16" y="6"/>
                  <a:pt x="16" y="6"/>
                  <a:pt x="16" y="6"/>
                </a:cubicBezTo>
                <a:cubicBezTo>
                  <a:pt x="8" y="9"/>
                  <a:pt x="8" y="9"/>
                  <a:pt x="8" y="9"/>
                </a:cubicBezTo>
                <a:cubicBezTo>
                  <a:pt x="8" y="11"/>
                  <a:pt x="8" y="11"/>
                  <a:pt x="8" y="11"/>
                </a:cubicBezTo>
                <a:cubicBezTo>
                  <a:pt x="9" y="13"/>
                  <a:pt x="9" y="13"/>
                  <a:pt x="9" y="13"/>
                </a:cubicBezTo>
                <a:cubicBezTo>
                  <a:pt x="10" y="20"/>
                  <a:pt x="10" y="20"/>
                  <a:pt x="10" y="20"/>
                </a:cubicBezTo>
                <a:cubicBezTo>
                  <a:pt x="9" y="23"/>
                  <a:pt x="9" y="23"/>
                  <a:pt x="9" y="23"/>
                </a:cubicBezTo>
                <a:cubicBezTo>
                  <a:pt x="9" y="30"/>
                  <a:pt x="9" y="30"/>
                  <a:pt x="9" y="30"/>
                </a:cubicBezTo>
                <a:cubicBezTo>
                  <a:pt x="12" y="32"/>
                  <a:pt x="12" y="32"/>
                  <a:pt x="12" y="32"/>
                </a:cubicBezTo>
                <a:cubicBezTo>
                  <a:pt x="14" y="35"/>
                  <a:pt x="14" y="35"/>
                  <a:pt x="14" y="35"/>
                </a:cubicBezTo>
                <a:cubicBezTo>
                  <a:pt x="13" y="37"/>
                  <a:pt x="13" y="37"/>
                  <a:pt x="13" y="37"/>
                </a:cubicBezTo>
                <a:cubicBezTo>
                  <a:pt x="10" y="37"/>
                  <a:pt x="10" y="37"/>
                  <a:pt x="10" y="37"/>
                </a:cubicBezTo>
                <a:cubicBezTo>
                  <a:pt x="9" y="38"/>
                  <a:pt x="9" y="38"/>
                  <a:pt x="9" y="38"/>
                </a:cubicBezTo>
                <a:cubicBezTo>
                  <a:pt x="9" y="40"/>
                  <a:pt x="9" y="40"/>
                  <a:pt x="9" y="40"/>
                </a:cubicBezTo>
                <a:cubicBezTo>
                  <a:pt x="12" y="45"/>
                  <a:pt x="12" y="45"/>
                  <a:pt x="12" y="45"/>
                </a:cubicBezTo>
                <a:cubicBezTo>
                  <a:pt x="12" y="48"/>
                  <a:pt x="12" y="48"/>
                  <a:pt x="12" y="48"/>
                </a:cubicBezTo>
                <a:cubicBezTo>
                  <a:pt x="8" y="58"/>
                  <a:pt x="8" y="58"/>
                  <a:pt x="8" y="58"/>
                </a:cubicBezTo>
                <a:cubicBezTo>
                  <a:pt x="4" y="60"/>
                  <a:pt x="4" y="60"/>
                  <a:pt x="4" y="60"/>
                </a:cubicBezTo>
                <a:cubicBezTo>
                  <a:pt x="4" y="63"/>
                  <a:pt x="4" y="63"/>
                  <a:pt x="4" y="63"/>
                </a:cubicBezTo>
                <a:cubicBezTo>
                  <a:pt x="5" y="65"/>
                  <a:pt x="5" y="65"/>
                  <a:pt x="5" y="65"/>
                </a:cubicBezTo>
                <a:cubicBezTo>
                  <a:pt x="3" y="70"/>
                  <a:pt x="3" y="70"/>
                  <a:pt x="3" y="70"/>
                </a:cubicBezTo>
                <a:cubicBezTo>
                  <a:pt x="2" y="72"/>
                  <a:pt x="2" y="72"/>
                  <a:pt x="2" y="72"/>
                </a:cubicBezTo>
                <a:cubicBezTo>
                  <a:pt x="0" y="74"/>
                  <a:pt x="0" y="74"/>
                  <a:pt x="0" y="74"/>
                </a:cubicBezTo>
                <a:cubicBezTo>
                  <a:pt x="1" y="78"/>
                  <a:pt x="1" y="78"/>
                  <a:pt x="1" y="78"/>
                </a:cubicBezTo>
                <a:cubicBezTo>
                  <a:pt x="3" y="78"/>
                  <a:pt x="3" y="78"/>
                  <a:pt x="3" y="78"/>
                </a:cubicBezTo>
                <a:cubicBezTo>
                  <a:pt x="5" y="77"/>
                  <a:pt x="5" y="77"/>
                  <a:pt x="5" y="77"/>
                </a:cubicBezTo>
                <a:cubicBezTo>
                  <a:pt x="7" y="78"/>
                  <a:pt x="7" y="78"/>
                  <a:pt x="7" y="78"/>
                </a:cubicBezTo>
                <a:cubicBezTo>
                  <a:pt x="10" y="80"/>
                  <a:pt x="10" y="80"/>
                  <a:pt x="10" y="80"/>
                </a:cubicBezTo>
                <a:cubicBezTo>
                  <a:pt x="12" y="80"/>
                  <a:pt x="12" y="80"/>
                  <a:pt x="12" y="80"/>
                </a:cubicBezTo>
                <a:cubicBezTo>
                  <a:pt x="14" y="80"/>
                  <a:pt x="14" y="80"/>
                  <a:pt x="14" y="80"/>
                </a:cubicBezTo>
                <a:cubicBezTo>
                  <a:pt x="15" y="84"/>
                  <a:pt x="15" y="84"/>
                  <a:pt x="15" y="84"/>
                </a:cubicBezTo>
                <a:cubicBezTo>
                  <a:pt x="17" y="86"/>
                  <a:pt x="17" y="86"/>
                  <a:pt x="17" y="86"/>
                </a:cubicBezTo>
                <a:cubicBezTo>
                  <a:pt x="20" y="85"/>
                  <a:pt x="20" y="85"/>
                  <a:pt x="20" y="85"/>
                </a:cubicBezTo>
                <a:cubicBezTo>
                  <a:pt x="21" y="89"/>
                  <a:pt x="21" y="89"/>
                  <a:pt x="21" y="89"/>
                </a:cubicBezTo>
                <a:cubicBezTo>
                  <a:pt x="18" y="91"/>
                  <a:pt x="18" y="91"/>
                  <a:pt x="18" y="91"/>
                </a:cubicBezTo>
                <a:cubicBezTo>
                  <a:pt x="19" y="93"/>
                  <a:pt x="19" y="93"/>
                  <a:pt x="19" y="93"/>
                </a:cubicBezTo>
                <a:cubicBezTo>
                  <a:pt x="18" y="97"/>
                  <a:pt x="18" y="97"/>
                  <a:pt x="18" y="97"/>
                </a:cubicBezTo>
                <a:cubicBezTo>
                  <a:pt x="19" y="101"/>
                  <a:pt x="19" y="101"/>
                  <a:pt x="19" y="101"/>
                </a:cubicBezTo>
                <a:cubicBezTo>
                  <a:pt x="17" y="104"/>
                  <a:pt x="17" y="104"/>
                  <a:pt x="17" y="104"/>
                </a:cubicBezTo>
                <a:cubicBezTo>
                  <a:pt x="19" y="109"/>
                  <a:pt x="19" y="109"/>
                  <a:pt x="19" y="109"/>
                </a:cubicBezTo>
                <a:cubicBezTo>
                  <a:pt x="19" y="112"/>
                  <a:pt x="19" y="112"/>
                  <a:pt x="19" y="112"/>
                </a:cubicBezTo>
                <a:cubicBezTo>
                  <a:pt x="20" y="112"/>
                  <a:pt x="21" y="112"/>
                  <a:pt x="23" y="111"/>
                </a:cubicBezTo>
                <a:cubicBezTo>
                  <a:pt x="27" y="110"/>
                  <a:pt x="32" y="108"/>
                  <a:pt x="36" y="105"/>
                </a:cubicBezTo>
                <a:cubicBezTo>
                  <a:pt x="44" y="102"/>
                  <a:pt x="51" y="100"/>
                  <a:pt x="60" y="100"/>
                </a:cubicBezTo>
                <a:cubicBezTo>
                  <a:pt x="65" y="100"/>
                  <a:pt x="71" y="100"/>
                  <a:pt x="77" y="99"/>
                </a:cubicBezTo>
                <a:cubicBezTo>
                  <a:pt x="83" y="98"/>
                  <a:pt x="88" y="98"/>
                  <a:pt x="94" y="99"/>
                </a:cubicBezTo>
                <a:cubicBezTo>
                  <a:pt x="94" y="99"/>
                  <a:pt x="94" y="99"/>
                  <a:pt x="94" y="99"/>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 name="Freeform 287">
            <a:extLst>
              <a:ext uri="{FF2B5EF4-FFF2-40B4-BE49-F238E27FC236}">
                <a16:creationId xmlns:a16="http://schemas.microsoft.com/office/drawing/2014/main" id="{4118CA86-DB20-B4F2-FEC2-8821DAC57A25}"/>
              </a:ext>
            </a:extLst>
          </p:cNvPr>
          <p:cNvSpPr>
            <a:spLocks/>
          </p:cNvSpPr>
          <p:nvPr/>
        </p:nvSpPr>
        <p:spPr bwMode="auto">
          <a:xfrm>
            <a:off x="20614900" y="9221788"/>
            <a:ext cx="12700"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3" y="0"/>
                  <a:pt x="4" y="0"/>
                </a:cubicBezTo>
                <a:cubicBezTo>
                  <a:pt x="3" y="0"/>
                  <a:pt x="1" y="0"/>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 name="Freeform 288">
            <a:extLst>
              <a:ext uri="{FF2B5EF4-FFF2-40B4-BE49-F238E27FC236}">
                <a16:creationId xmlns:a16="http://schemas.microsoft.com/office/drawing/2014/main" id="{7B7669C0-CB00-586B-0968-C6AF9CAF83EE}"/>
              </a:ext>
            </a:extLst>
          </p:cNvPr>
          <p:cNvSpPr>
            <a:spLocks/>
          </p:cNvSpPr>
          <p:nvPr/>
        </p:nvSpPr>
        <p:spPr bwMode="auto">
          <a:xfrm>
            <a:off x="20127539" y="9012239"/>
            <a:ext cx="223838" cy="234950"/>
          </a:xfrm>
          <a:custGeom>
            <a:avLst/>
            <a:gdLst>
              <a:gd name="T0" fmla="*/ 67 w 71"/>
              <a:gd name="T1" fmla="*/ 72 h 75"/>
              <a:gd name="T2" fmla="*/ 65 w 71"/>
              <a:gd name="T3" fmla="*/ 67 h 75"/>
              <a:gd name="T4" fmla="*/ 67 w 71"/>
              <a:gd name="T5" fmla="*/ 64 h 75"/>
              <a:gd name="T6" fmla="*/ 66 w 71"/>
              <a:gd name="T7" fmla="*/ 60 h 75"/>
              <a:gd name="T8" fmla="*/ 67 w 71"/>
              <a:gd name="T9" fmla="*/ 56 h 75"/>
              <a:gd name="T10" fmla="*/ 66 w 71"/>
              <a:gd name="T11" fmla="*/ 54 h 75"/>
              <a:gd name="T12" fmla="*/ 69 w 71"/>
              <a:gd name="T13" fmla="*/ 52 h 75"/>
              <a:gd name="T14" fmla="*/ 68 w 71"/>
              <a:gd name="T15" fmla="*/ 48 h 75"/>
              <a:gd name="T16" fmla="*/ 65 w 71"/>
              <a:gd name="T17" fmla="*/ 49 h 75"/>
              <a:gd name="T18" fmla="*/ 63 w 71"/>
              <a:gd name="T19" fmla="*/ 47 h 75"/>
              <a:gd name="T20" fmla="*/ 62 w 71"/>
              <a:gd name="T21" fmla="*/ 43 h 75"/>
              <a:gd name="T22" fmla="*/ 60 w 71"/>
              <a:gd name="T23" fmla="*/ 43 h 75"/>
              <a:gd name="T24" fmla="*/ 58 w 71"/>
              <a:gd name="T25" fmla="*/ 43 h 75"/>
              <a:gd name="T26" fmla="*/ 55 w 71"/>
              <a:gd name="T27" fmla="*/ 41 h 75"/>
              <a:gd name="T28" fmla="*/ 53 w 71"/>
              <a:gd name="T29" fmla="*/ 40 h 75"/>
              <a:gd name="T30" fmla="*/ 51 w 71"/>
              <a:gd name="T31" fmla="*/ 41 h 75"/>
              <a:gd name="T32" fmla="*/ 49 w 71"/>
              <a:gd name="T33" fmla="*/ 41 h 75"/>
              <a:gd name="T34" fmla="*/ 48 w 71"/>
              <a:gd name="T35" fmla="*/ 37 h 75"/>
              <a:gd name="T36" fmla="*/ 50 w 71"/>
              <a:gd name="T37" fmla="*/ 35 h 75"/>
              <a:gd name="T38" fmla="*/ 51 w 71"/>
              <a:gd name="T39" fmla="*/ 33 h 75"/>
              <a:gd name="T40" fmla="*/ 53 w 71"/>
              <a:gd name="T41" fmla="*/ 28 h 75"/>
              <a:gd name="T42" fmla="*/ 52 w 71"/>
              <a:gd name="T43" fmla="*/ 26 h 75"/>
              <a:gd name="T44" fmla="*/ 52 w 71"/>
              <a:gd name="T45" fmla="*/ 23 h 75"/>
              <a:gd name="T46" fmla="*/ 53 w 71"/>
              <a:gd name="T47" fmla="*/ 23 h 75"/>
              <a:gd name="T48" fmla="*/ 51 w 71"/>
              <a:gd name="T49" fmla="*/ 21 h 75"/>
              <a:gd name="T50" fmla="*/ 48 w 71"/>
              <a:gd name="T51" fmla="*/ 19 h 75"/>
              <a:gd name="T52" fmla="*/ 47 w 71"/>
              <a:gd name="T53" fmla="*/ 19 h 75"/>
              <a:gd name="T54" fmla="*/ 42 w 71"/>
              <a:gd name="T55" fmla="*/ 23 h 75"/>
              <a:gd name="T56" fmla="*/ 40 w 71"/>
              <a:gd name="T57" fmla="*/ 23 h 75"/>
              <a:gd name="T58" fmla="*/ 36 w 71"/>
              <a:gd name="T59" fmla="*/ 18 h 75"/>
              <a:gd name="T60" fmla="*/ 36 w 71"/>
              <a:gd name="T61" fmla="*/ 7 h 75"/>
              <a:gd name="T62" fmla="*/ 33 w 71"/>
              <a:gd name="T63" fmla="*/ 5 h 75"/>
              <a:gd name="T64" fmla="*/ 31 w 71"/>
              <a:gd name="T65" fmla="*/ 2 h 75"/>
              <a:gd name="T66" fmla="*/ 28 w 71"/>
              <a:gd name="T67" fmla="*/ 0 h 75"/>
              <a:gd name="T68" fmla="*/ 21 w 71"/>
              <a:gd name="T69" fmla="*/ 2 h 75"/>
              <a:gd name="T70" fmla="*/ 19 w 71"/>
              <a:gd name="T71" fmla="*/ 2 h 75"/>
              <a:gd name="T72" fmla="*/ 15 w 71"/>
              <a:gd name="T73" fmla="*/ 4 h 75"/>
              <a:gd name="T74" fmla="*/ 14 w 71"/>
              <a:gd name="T75" fmla="*/ 8 h 75"/>
              <a:gd name="T76" fmla="*/ 13 w 71"/>
              <a:gd name="T77" fmla="*/ 10 h 75"/>
              <a:gd name="T78" fmla="*/ 12 w 71"/>
              <a:gd name="T79" fmla="*/ 11 h 75"/>
              <a:gd name="T80" fmla="*/ 10 w 71"/>
              <a:gd name="T81" fmla="*/ 16 h 75"/>
              <a:gd name="T82" fmla="*/ 10 w 71"/>
              <a:gd name="T83" fmla="*/ 19 h 75"/>
              <a:gd name="T84" fmla="*/ 5 w 71"/>
              <a:gd name="T85" fmla="*/ 23 h 75"/>
              <a:gd name="T86" fmla="*/ 3 w 71"/>
              <a:gd name="T87" fmla="*/ 24 h 75"/>
              <a:gd name="T88" fmla="*/ 0 w 71"/>
              <a:gd name="T89" fmla="*/ 29 h 75"/>
              <a:gd name="T90" fmla="*/ 0 w 71"/>
              <a:gd name="T91" fmla="*/ 33 h 75"/>
              <a:gd name="T92" fmla="*/ 11 w 71"/>
              <a:gd name="T93" fmla="*/ 40 h 75"/>
              <a:gd name="T94" fmla="*/ 46 w 71"/>
              <a:gd name="T95" fmla="*/ 67 h 75"/>
              <a:gd name="T96" fmla="*/ 65 w 71"/>
              <a:gd name="T97" fmla="*/ 75 h 75"/>
              <a:gd name="T98" fmla="*/ 71 w 71"/>
              <a:gd name="T99" fmla="*/ 74 h 75"/>
              <a:gd name="T100" fmla="*/ 67 w 71"/>
              <a:gd name="T101" fmla="*/ 75 h 75"/>
              <a:gd name="T102" fmla="*/ 67 w 71"/>
              <a:gd name="T10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75">
                <a:moveTo>
                  <a:pt x="67" y="72"/>
                </a:moveTo>
                <a:cubicBezTo>
                  <a:pt x="65" y="67"/>
                  <a:pt x="65" y="67"/>
                  <a:pt x="65" y="67"/>
                </a:cubicBezTo>
                <a:cubicBezTo>
                  <a:pt x="67" y="64"/>
                  <a:pt x="67" y="64"/>
                  <a:pt x="67" y="64"/>
                </a:cubicBezTo>
                <a:cubicBezTo>
                  <a:pt x="66" y="60"/>
                  <a:pt x="66" y="60"/>
                  <a:pt x="66" y="60"/>
                </a:cubicBezTo>
                <a:cubicBezTo>
                  <a:pt x="67" y="56"/>
                  <a:pt x="67" y="56"/>
                  <a:pt x="67" y="56"/>
                </a:cubicBezTo>
                <a:cubicBezTo>
                  <a:pt x="66" y="54"/>
                  <a:pt x="66" y="54"/>
                  <a:pt x="66" y="54"/>
                </a:cubicBezTo>
                <a:cubicBezTo>
                  <a:pt x="69" y="52"/>
                  <a:pt x="69" y="52"/>
                  <a:pt x="69" y="52"/>
                </a:cubicBezTo>
                <a:cubicBezTo>
                  <a:pt x="68" y="48"/>
                  <a:pt x="68" y="48"/>
                  <a:pt x="68" y="48"/>
                </a:cubicBezTo>
                <a:cubicBezTo>
                  <a:pt x="65" y="49"/>
                  <a:pt x="65" y="49"/>
                  <a:pt x="65" y="49"/>
                </a:cubicBezTo>
                <a:cubicBezTo>
                  <a:pt x="63" y="47"/>
                  <a:pt x="63" y="47"/>
                  <a:pt x="63" y="47"/>
                </a:cubicBezTo>
                <a:cubicBezTo>
                  <a:pt x="62" y="43"/>
                  <a:pt x="62" y="43"/>
                  <a:pt x="62" y="43"/>
                </a:cubicBezTo>
                <a:cubicBezTo>
                  <a:pt x="60" y="43"/>
                  <a:pt x="60" y="43"/>
                  <a:pt x="60" y="43"/>
                </a:cubicBezTo>
                <a:cubicBezTo>
                  <a:pt x="58" y="43"/>
                  <a:pt x="58" y="43"/>
                  <a:pt x="58" y="43"/>
                </a:cubicBezTo>
                <a:cubicBezTo>
                  <a:pt x="55" y="41"/>
                  <a:pt x="55" y="41"/>
                  <a:pt x="55" y="41"/>
                </a:cubicBezTo>
                <a:cubicBezTo>
                  <a:pt x="53" y="40"/>
                  <a:pt x="53" y="40"/>
                  <a:pt x="53" y="40"/>
                </a:cubicBezTo>
                <a:cubicBezTo>
                  <a:pt x="51" y="41"/>
                  <a:pt x="51" y="41"/>
                  <a:pt x="51" y="41"/>
                </a:cubicBezTo>
                <a:cubicBezTo>
                  <a:pt x="49" y="41"/>
                  <a:pt x="49" y="41"/>
                  <a:pt x="49" y="41"/>
                </a:cubicBezTo>
                <a:cubicBezTo>
                  <a:pt x="48" y="37"/>
                  <a:pt x="48" y="37"/>
                  <a:pt x="48" y="37"/>
                </a:cubicBezTo>
                <a:cubicBezTo>
                  <a:pt x="50" y="35"/>
                  <a:pt x="50" y="35"/>
                  <a:pt x="50" y="35"/>
                </a:cubicBezTo>
                <a:cubicBezTo>
                  <a:pt x="51" y="33"/>
                  <a:pt x="51" y="33"/>
                  <a:pt x="51" y="33"/>
                </a:cubicBezTo>
                <a:cubicBezTo>
                  <a:pt x="53" y="28"/>
                  <a:pt x="53" y="28"/>
                  <a:pt x="53" y="28"/>
                </a:cubicBezTo>
                <a:cubicBezTo>
                  <a:pt x="52" y="26"/>
                  <a:pt x="52" y="26"/>
                  <a:pt x="52" y="26"/>
                </a:cubicBezTo>
                <a:cubicBezTo>
                  <a:pt x="52" y="23"/>
                  <a:pt x="52" y="23"/>
                  <a:pt x="52" y="23"/>
                </a:cubicBezTo>
                <a:cubicBezTo>
                  <a:pt x="53" y="23"/>
                  <a:pt x="53" y="23"/>
                  <a:pt x="53" y="23"/>
                </a:cubicBezTo>
                <a:cubicBezTo>
                  <a:pt x="51" y="21"/>
                  <a:pt x="51" y="21"/>
                  <a:pt x="51" y="21"/>
                </a:cubicBezTo>
                <a:cubicBezTo>
                  <a:pt x="48" y="19"/>
                  <a:pt x="48" y="19"/>
                  <a:pt x="48" y="19"/>
                </a:cubicBezTo>
                <a:cubicBezTo>
                  <a:pt x="47" y="19"/>
                  <a:pt x="47" y="19"/>
                  <a:pt x="47" y="19"/>
                </a:cubicBezTo>
                <a:cubicBezTo>
                  <a:pt x="42" y="23"/>
                  <a:pt x="42" y="23"/>
                  <a:pt x="42" y="23"/>
                </a:cubicBezTo>
                <a:cubicBezTo>
                  <a:pt x="40" y="23"/>
                  <a:pt x="40" y="23"/>
                  <a:pt x="40" y="23"/>
                </a:cubicBezTo>
                <a:cubicBezTo>
                  <a:pt x="36" y="18"/>
                  <a:pt x="36" y="18"/>
                  <a:pt x="36" y="18"/>
                </a:cubicBezTo>
                <a:cubicBezTo>
                  <a:pt x="36" y="7"/>
                  <a:pt x="36" y="7"/>
                  <a:pt x="36" y="7"/>
                </a:cubicBezTo>
                <a:cubicBezTo>
                  <a:pt x="33" y="5"/>
                  <a:pt x="33" y="5"/>
                  <a:pt x="33" y="5"/>
                </a:cubicBezTo>
                <a:cubicBezTo>
                  <a:pt x="31" y="2"/>
                  <a:pt x="31" y="2"/>
                  <a:pt x="31" y="2"/>
                </a:cubicBezTo>
                <a:cubicBezTo>
                  <a:pt x="28" y="0"/>
                  <a:pt x="28" y="0"/>
                  <a:pt x="28" y="0"/>
                </a:cubicBezTo>
                <a:cubicBezTo>
                  <a:pt x="21" y="2"/>
                  <a:pt x="21" y="2"/>
                  <a:pt x="21" y="2"/>
                </a:cubicBezTo>
                <a:cubicBezTo>
                  <a:pt x="19" y="2"/>
                  <a:pt x="19" y="2"/>
                  <a:pt x="19" y="2"/>
                </a:cubicBezTo>
                <a:cubicBezTo>
                  <a:pt x="15" y="4"/>
                  <a:pt x="15" y="4"/>
                  <a:pt x="15" y="4"/>
                </a:cubicBezTo>
                <a:cubicBezTo>
                  <a:pt x="14" y="8"/>
                  <a:pt x="14" y="8"/>
                  <a:pt x="14" y="8"/>
                </a:cubicBezTo>
                <a:cubicBezTo>
                  <a:pt x="13" y="10"/>
                  <a:pt x="13" y="10"/>
                  <a:pt x="13" y="10"/>
                </a:cubicBezTo>
                <a:cubicBezTo>
                  <a:pt x="12" y="11"/>
                  <a:pt x="12" y="11"/>
                  <a:pt x="12" y="11"/>
                </a:cubicBezTo>
                <a:cubicBezTo>
                  <a:pt x="10" y="16"/>
                  <a:pt x="10" y="16"/>
                  <a:pt x="10" y="16"/>
                </a:cubicBezTo>
                <a:cubicBezTo>
                  <a:pt x="10" y="19"/>
                  <a:pt x="10" y="19"/>
                  <a:pt x="10" y="19"/>
                </a:cubicBezTo>
                <a:cubicBezTo>
                  <a:pt x="5" y="23"/>
                  <a:pt x="5" y="23"/>
                  <a:pt x="5" y="23"/>
                </a:cubicBezTo>
                <a:cubicBezTo>
                  <a:pt x="3" y="24"/>
                  <a:pt x="3" y="24"/>
                  <a:pt x="3" y="24"/>
                </a:cubicBezTo>
                <a:cubicBezTo>
                  <a:pt x="0" y="29"/>
                  <a:pt x="0" y="29"/>
                  <a:pt x="0" y="29"/>
                </a:cubicBezTo>
                <a:cubicBezTo>
                  <a:pt x="0" y="33"/>
                  <a:pt x="0" y="33"/>
                  <a:pt x="0" y="33"/>
                </a:cubicBezTo>
                <a:cubicBezTo>
                  <a:pt x="3" y="35"/>
                  <a:pt x="7" y="38"/>
                  <a:pt x="11" y="40"/>
                </a:cubicBezTo>
                <a:cubicBezTo>
                  <a:pt x="22" y="49"/>
                  <a:pt x="33" y="59"/>
                  <a:pt x="46" y="67"/>
                </a:cubicBezTo>
                <a:cubicBezTo>
                  <a:pt x="52" y="70"/>
                  <a:pt x="58" y="73"/>
                  <a:pt x="65" y="75"/>
                </a:cubicBezTo>
                <a:cubicBezTo>
                  <a:pt x="66" y="75"/>
                  <a:pt x="69" y="75"/>
                  <a:pt x="71" y="74"/>
                </a:cubicBezTo>
                <a:cubicBezTo>
                  <a:pt x="69" y="75"/>
                  <a:pt x="68" y="75"/>
                  <a:pt x="67" y="75"/>
                </a:cubicBezTo>
                <a:lnTo>
                  <a:pt x="67" y="7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 name="Freeform 289">
            <a:extLst>
              <a:ext uri="{FF2B5EF4-FFF2-40B4-BE49-F238E27FC236}">
                <a16:creationId xmlns:a16="http://schemas.microsoft.com/office/drawing/2014/main" id="{16501F8C-9187-35EF-3170-C2C367E7CFB1}"/>
              </a:ext>
            </a:extLst>
          </p:cNvPr>
          <p:cNvSpPr>
            <a:spLocks/>
          </p:cNvSpPr>
          <p:nvPr/>
        </p:nvSpPr>
        <p:spPr bwMode="auto">
          <a:xfrm>
            <a:off x="20024350" y="8929689"/>
            <a:ext cx="153988" cy="185738"/>
          </a:xfrm>
          <a:custGeom>
            <a:avLst/>
            <a:gdLst>
              <a:gd name="T0" fmla="*/ 33 w 49"/>
              <a:gd name="T1" fmla="*/ 55 h 59"/>
              <a:gd name="T2" fmla="*/ 36 w 49"/>
              <a:gd name="T3" fmla="*/ 50 h 59"/>
              <a:gd name="T4" fmla="*/ 38 w 49"/>
              <a:gd name="T5" fmla="*/ 49 h 59"/>
              <a:gd name="T6" fmla="*/ 43 w 49"/>
              <a:gd name="T7" fmla="*/ 45 h 59"/>
              <a:gd name="T8" fmla="*/ 43 w 49"/>
              <a:gd name="T9" fmla="*/ 42 h 59"/>
              <a:gd name="T10" fmla="*/ 45 w 49"/>
              <a:gd name="T11" fmla="*/ 37 h 59"/>
              <a:gd name="T12" fmla="*/ 46 w 49"/>
              <a:gd name="T13" fmla="*/ 36 h 59"/>
              <a:gd name="T14" fmla="*/ 47 w 49"/>
              <a:gd name="T15" fmla="*/ 34 h 59"/>
              <a:gd name="T16" fmla="*/ 48 w 49"/>
              <a:gd name="T17" fmla="*/ 30 h 59"/>
              <a:gd name="T18" fmla="*/ 48 w 49"/>
              <a:gd name="T19" fmla="*/ 30 h 59"/>
              <a:gd name="T20" fmla="*/ 48 w 49"/>
              <a:gd name="T21" fmla="*/ 28 h 59"/>
              <a:gd name="T22" fmla="*/ 46 w 49"/>
              <a:gd name="T23" fmla="*/ 27 h 59"/>
              <a:gd name="T24" fmla="*/ 47 w 49"/>
              <a:gd name="T25" fmla="*/ 24 h 59"/>
              <a:gd name="T26" fmla="*/ 49 w 49"/>
              <a:gd name="T27" fmla="*/ 24 h 59"/>
              <a:gd name="T28" fmla="*/ 49 w 49"/>
              <a:gd name="T29" fmla="*/ 21 h 59"/>
              <a:gd name="T30" fmla="*/ 46 w 49"/>
              <a:gd name="T31" fmla="*/ 18 h 59"/>
              <a:gd name="T32" fmla="*/ 46 w 49"/>
              <a:gd name="T33" fmla="*/ 15 h 59"/>
              <a:gd name="T34" fmla="*/ 38 w 49"/>
              <a:gd name="T35" fmla="*/ 0 h 59"/>
              <a:gd name="T36" fmla="*/ 24 w 49"/>
              <a:gd name="T37" fmla="*/ 0 h 59"/>
              <a:gd name="T38" fmla="*/ 19 w 49"/>
              <a:gd name="T39" fmla="*/ 2 h 59"/>
              <a:gd name="T40" fmla="*/ 12 w 49"/>
              <a:gd name="T41" fmla="*/ 9 h 59"/>
              <a:gd name="T42" fmla="*/ 12 w 49"/>
              <a:gd name="T43" fmla="*/ 11 h 59"/>
              <a:gd name="T44" fmla="*/ 6 w 49"/>
              <a:gd name="T45" fmla="*/ 14 h 59"/>
              <a:gd name="T46" fmla="*/ 0 w 49"/>
              <a:gd name="T47" fmla="*/ 15 h 59"/>
              <a:gd name="T48" fmla="*/ 1 w 49"/>
              <a:gd name="T49" fmla="*/ 17 h 59"/>
              <a:gd name="T50" fmla="*/ 10 w 49"/>
              <a:gd name="T51" fmla="*/ 40 h 59"/>
              <a:gd name="T52" fmla="*/ 28 w 49"/>
              <a:gd name="T53" fmla="*/ 57 h 59"/>
              <a:gd name="T54" fmla="*/ 33 w 49"/>
              <a:gd name="T55" fmla="*/ 59 h 59"/>
              <a:gd name="T56" fmla="*/ 33 w 49"/>
              <a:gd name="T5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9">
                <a:moveTo>
                  <a:pt x="33" y="55"/>
                </a:moveTo>
                <a:cubicBezTo>
                  <a:pt x="36" y="50"/>
                  <a:pt x="36" y="50"/>
                  <a:pt x="36" y="50"/>
                </a:cubicBezTo>
                <a:cubicBezTo>
                  <a:pt x="38" y="49"/>
                  <a:pt x="38" y="49"/>
                  <a:pt x="38" y="49"/>
                </a:cubicBezTo>
                <a:cubicBezTo>
                  <a:pt x="43" y="45"/>
                  <a:pt x="43" y="45"/>
                  <a:pt x="43" y="45"/>
                </a:cubicBezTo>
                <a:cubicBezTo>
                  <a:pt x="43" y="42"/>
                  <a:pt x="43" y="42"/>
                  <a:pt x="43" y="42"/>
                </a:cubicBezTo>
                <a:cubicBezTo>
                  <a:pt x="45" y="37"/>
                  <a:pt x="45" y="37"/>
                  <a:pt x="45" y="37"/>
                </a:cubicBezTo>
                <a:cubicBezTo>
                  <a:pt x="46" y="36"/>
                  <a:pt x="46" y="36"/>
                  <a:pt x="46" y="36"/>
                </a:cubicBezTo>
                <a:cubicBezTo>
                  <a:pt x="47" y="34"/>
                  <a:pt x="47" y="34"/>
                  <a:pt x="47" y="34"/>
                </a:cubicBezTo>
                <a:cubicBezTo>
                  <a:pt x="48" y="30"/>
                  <a:pt x="48" y="30"/>
                  <a:pt x="48" y="30"/>
                </a:cubicBezTo>
                <a:cubicBezTo>
                  <a:pt x="48" y="30"/>
                  <a:pt x="48" y="30"/>
                  <a:pt x="48" y="30"/>
                </a:cubicBezTo>
                <a:cubicBezTo>
                  <a:pt x="48" y="28"/>
                  <a:pt x="48" y="28"/>
                  <a:pt x="48" y="28"/>
                </a:cubicBezTo>
                <a:cubicBezTo>
                  <a:pt x="46" y="27"/>
                  <a:pt x="46" y="27"/>
                  <a:pt x="46" y="27"/>
                </a:cubicBezTo>
                <a:cubicBezTo>
                  <a:pt x="47" y="24"/>
                  <a:pt x="47" y="24"/>
                  <a:pt x="47" y="24"/>
                </a:cubicBezTo>
                <a:cubicBezTo>
                  <a:pt x="49" y="24"/>
                  <a:pt x="49" y="24"/>
                  <a:pt x="49" y="24"/>
                </a:cubicBezTo>
                <a:cubicBezTo>
                  <a:pt x="49" y="21"/>
                  <a:pt x="49" y="21"/>
                  <a:pt x="49" y="21"/>
                </a:cubicBezTo>
                <a:cubicBezTo>
                  <a:pt x="46" y="18"/>
                  <a:pt x="46" y="18"/>
                  <a:pt x="46" y="18"/>
                </a:cubicBezTo>
                <a:cubicBezTo>
                  <a:pt x="46" y="15"/>
                  <a:pt x="46" y="15"/>
                  <a:pt x="46" y="15"/>
                </a:cubicBezTo>
                <a:cubicBezTo>
                  <a:pt x="38" y="0"/>
                  <a:pt x="38" y="0"/>
                  <a:pt x="38" y="0"/>
                </a:cubicBezTo>
                <a:cubicBezTo>
                  <a:pt x="24" y="0"/>
                  <a:pt x="24" y="0"/>
                  <a:pt x="24" y="0"/>
                </a:cubicBezTo>
                <a:cubicBezTo>
                  <a:pt x="19" y="2"/>
                  <a:pt x="19" y="2"/>
                  <a:pt x="19" y="2"/>
                </a:cubicBezTo>
                <a:cubicBezTo>
                  <a:pt x="12" y="9"/>
                  <a:pt x="12" y="9"/>
                  <a:pt x="12" y="9"/>
                </a:cubicBezTo>
                <a:cubicBezTo>
                  <a:pt x="12" y="11"/>
                  <a:pt x="12" y="11"/>
                  <a:pt x="12" y="11"/>
                </a:cubicBezTo>
                <a:cubicBezTo>
                  <a:pt x="6" y="14"/>
                  <a:pt x="6" y="14"/>
                  <a:pt x="6" y="14"/>
                </a:cubicBezTo>
                <a:cubicBezTo>
                  <a:pt x="0" y="15"/>
                  <a:pt x="0" y="15"/>
                  <a:pt x="0" y="15"/>
                </a:cubicBezTo>
                <a:cubicBezTo>
                  <a:pt x="1" y="15"/>
                  <a:pt x="1" y="16"/>
                  <a:pt x="1" y="17"/>
                </a:cubicBezTo>
                <a:cubicBezTo>
                  <a:pt x="1" y="26"/>
                  <a:pt x="6" y="33"/>
                  <a:pt x="10" y="40"/>
                </a:cubicBezTo>
                <a:cubicBezTo>
                  <a:pt x="14" y="48"/>
                  <a:pt x="20" y="54"/>
                  <a:pt x="28" y="57"/>
                </a:cubicBezTo>
                <a:cubicBezTo>
                  <a:pt x="30" y="57"/>
                  <a:pt x="31" y="58"/>
                  <a:pt x="33" y="59"/>
                </a:cubicBezTo>
                <a:lnTo>
                  <a:pt x="33" y="55"/>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 name="Freeform 290">
            <a:extLst>
              <a:ext uri="{FF2B5EF4-FFF2-40B4-BE49-F238E27FC236}">
                <a16:creationId xmlns:a16="http://schemas.microsoft.com/office/drawing/2014/main" id="{F9D02022-FDAF-5364-8346-DF4E3866517E}"/>
              </a:ext>
            </a:extLst>
          </p:cNvPr>
          <p:cNvSpPr>
            <a:spLocks/>
          </p:cNvSpPr>
          <p:nvPr/>
        </p:nvSpPr>
        <p:spPr bwMode="auto">
          <a:xfrm>
            <a:off x="20143413" y="9128127"/>
            <a:ext cx="19050" cy="9526"/>
          </a:xfrm>
          <a:custGeom>
            <a:avLst/>
            <a:gdLst>
              <a:gd name="T0" fmla="*/ 6 w 6"/>
              <a:gd name="T1" fmla="*/ 3 h 3"/>
              <a:gd name="T2" fmla="*/ 0 w 6"/>
              <a:gd name="T3" fmla="*/ 0 h 3"/>
              <a:gd name="T4" fmla="*/ 6 w 6"/>
              <a:gd name="T5" fmla="*/ 3 h 3"/>
            </a:gdLst>
            <a:ahLst/>
            <a:cxnLst>
              <a:cxn ang="0">
                <a:pos x="T0" y="T1"/>
              </a:cxn>
              <a:cxn ang="0">
                <a:pos x="T2" y="T3"/>
              </a:cxn>
              <a:cxn ang="0">
                <a:pos x="T4" y="T5"/>
              </a:cxn>
            </a:cxnLst>
            <a:rect l="0" t="0" r="r" b="b"/>
            <a:pathLst>
              <a:path w="6" h="3">
                <a:moveTo>
                  <a:pt x="6" y="3"/>
                </a:moveTo>
                <a:cubicBezTo>
                  <a:pt x="4" y="2"/>
                  <a:pt x="2" y="1"/>
                  <a:pt x="0" y="0"/>
                </a:cubicBezTo>
                <a:cubicBezTo>
                  <a:pt x="2" y="1"/>
                  <a:pt x="4" y="2"/>
                  <a:pt x="6" y="3"/>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 name="Freeform 291">
            <a:extLst>
              <a:ext uri="{FF2B5EF4-FFF2-40B4-BE49-F238E27FC236}">
                <a16:creationId xmlns:a16="http://schemas.microsoft.com/office/drawing/2014/main" id="{08EA34C1-40B8-C5EE-C138-FDC836EC1EA3}"/>
              </a:ext>
            </a:extLst>
          </p:cNvPr>
          <p:cNvSpPr>
            <a:spLocks/>
          </p:cNvSpPr>
          <p:nvPr/>
        </p:nvSpPr>
        <p:spPr bwMode="auto">
          <a:xfrm>
            <a:off x="20162462" y="9137650"/>
            <a:ext cx="0" cy="3176"/>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292">
            <a:extLst>
              <a:ext uri="{FF2B5EF4-FFF2-40B4-BE49-F238E27FC236}">
                <a16:creationId xmlns:a16="http://schemas.microsoft.com/office/drawing/2014/main" id="{C3FB46C6-E42D-79F0-19ED-70096BA6A132}"/>
              </a:ext>
            </a:extLst>
          </p:cNvPr>
          <p:cNvSpPr>
            <a:spLocks/>
          </p:cNvSpPr>
          <p:nvPr/>
        </p:nvSpPr>
        <p:spPr bwMode="auto">
          <a:xfrm>
            <a:off x="20027526" y="8983665"/>
            <a:ext cx="3176" cy="19050"/>
          </a:xfrm>
          <a:custGeom>
            <a:avLst/>
            <a:gdLst>
              <a:gd name="T0" fmla="*/ 0 w 1"/>
              <a:gd name="T1" fmla="*/ 0 h 6"/>
              <a:gd name="T2" fmla="*/ 1 w 1"/>
              <a:gd name="T3" fmla="*/ 6 h 6"/>
              <a:gd name="T4" fmla="*/ 0 w 1"/>
              <a:gd name="T5" fmla="*/ 0 h 6"/>
            </a:gdLst>
            <a:ahLst/>
            <a:cxnLst>
              <a:cxn ang="0">
                <a:pos x="T0" y="T1"/>
              </a:cxn>
              <a:cxn ang="0">
                <a:pos x="T2" y="T3"/>
              </a:cxn>
              <a:cxn ang="0">
                <a:pos x="T4" y="T5"/>
              </a:cxn>
            </a:cxnLst>
            <a:rect l="0" t="0" r="r" b="b"/>
            <a:pathLst>
              <a:path w="1" h="6">
                <a:moveTo>
                  <a:pt x="0" y="0"/>
                </a:moveTo>
                <a:cubicBezTo>
                  <a:pt x="0" y="2"/>
                  <a:pt x="0" y="4"/>
                  <a:pt x="1" y="6"/>
                </a:cubicBezTo>
                <a:cubicBezTo>
                  <a:pt x="0" y="4"/>
                  <a:pt x="0" y="2"/>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 name="Freeform 293">
            <a:extLst>
              <a:ext uri="{FF2B5EF4-FFF2-40B4-BE49-F238E27FC236}">
                <a16:creationId xmlns:a16="http://schemas.microsoft.com/office/drawing/2014/main" id="{98CD4163-B097-1C5D-BBA1-28DFB80A5651}"/>
              </a:ext>
            </a:extLst>
          </p:cNvPr>
          <p:cNvSpPr>
            <a:spLocks/>
          </p:cNvSpPr>
          <p:nvPr/>
        </p:nvSpPr>
        <p:spPr bwMode="auto">
          <a:xfrm>
            <a:off x="19940213" y="8785227"/>
            <a:ext cx="388938" cy="298450"/>
          </a:xfrm>
          <a:custGeom>
            <a:avLst/>
            <a:gdLst>
              <a:gd name="T0" fmla="*/ 33 w 124"/>
              <a:gd name="T1" fmla="*/ 60 h 95"/>
              <a:gd name="T2" fmla="*/ 39 w 124"/>
              <a:gd name="T3" fmla="*/ 55 h 95"/>
              <a:gd name="T4" fmla="*/ 51 w 124"/>
              <a:gd name="T5" fmla="*/ 46 h 95"/>
              <a:gd name="T6" fmla="*/ 73 w 124"/>
              <a:gd name="T7" fmla="*/ 61 h 95"/>
              <a:gd name="T8" fmla="*/ 76 w 124"/>
              <a:gd name="T9" fmla="*/ 67 h 95"/>
              <a:gd name="T10" fmla="*/ 74 w 124"/>
              <a:gd name="T11" fmla="*/ 70 h 95"/>
              <a:gd name="T12" fmla="*/ 75 w 124"/>
              <a:gd name="T13" fmla="*/ 74 h 95"/>
              <a:gd name="T14" fmla="*/ 79 w 124"/>
              <a:gd name="T15" fmla="*/ 74 h 95"/>
              <a:gd name="T16" fmla="*/ 88 w 124"/>
              <a:gd name="T17" fmla="*/ 72 h 95"/>
              <a:gd name="T18" fmla="*/ 93 w 124"/>
              <a:gd name="T19" fmla="*/ 77 h 95"/>
              <a:gd name="T20" fmla="*/ 96 w 124"/>
              <a:gd name="T21" fmla="*/ 90 h 95"/>
              <a:gd name="T22" fmla="*/ 102 w 124"/>
              <a:gd name="T23" fmla="*/ 95 h 95"/>
              <a:gd name="T24" fmla="*/ 108 w 124"/>
              <a:gd name="T25" fmla="*/ 91 h 95"/>
              <a:gd name="T26" fmla="*/ 113 w 124"/>
              <a:gd name="T27" fmla="*/ 95 h 95"/>
              <a:gd name="T28" fmla="*/ 120 w 124"/>
              <a:gd name="T29" fmla="*/ 83 h 95"/>
              <a:gd name="T30" fmla="*/ 117 w 124"/>
              <a:gd name="T31" fmla="*/ 75 h 95"/>
              <a:gd name="T32" fmla="*/ 118 w 124"/>
              <a:gd name="T33" fmla="*/ 72 h 95"/>
              <a:gd name="T34" fmla="*/ 122 w 124"/>
              <a:gd name="T35" fmla="*/ 70 h 95"/>
              <a:gd name="T36" fmla="*/ 117 w 124"/>
              <a:gd name="T37" fmla="*/ 65 h 95"/>
              <a:gd name="T38" fmla="*/ 118 w 124"/>
              <a:gd name="T39" fmla="*/ 55 h 95"/>
              <a:gd name="T40" fmla="*/ 116 w 124"/>
              <a:gd name="T41" fmla="*/ 46 h 95"/>
              <a:gd name="T42" fmla="*/ 124 w 124"/>
              <a:gd name="T43" fmla="*/ 41 h 95"/>
              <a:gd name="T44" fmla="*/ 123 w 124"/>
              <a:gd name="T45" fmla="*/ 38 h 95"/>
              <a:gd name="T46" fmla="*/ 117 w 124"/>
              <a:gd name="T47" fmla="*/ 37 h 95"/>
              <a:gd name="T48" fmla="*/ 116 w 124"/>
              <a:gd name="T49" fmla="*/ 33 h 95"/>
              <a:gd name="T50" fmla="*/ 114 w 124"/>
              <a:gd name="T51" fmla="*/ 30 h 95"/>
              <a:gd name="T52" fmla="*/ 110 w 124"/>
              <a:gd name="T53" fmla="*/ 32 h 95"/>
              <a:gd name="T54" fmla="*/ 114 w 124"/>
              <a:gd name="T55" fmla="*/ 23 h 95"/>
              <a:gd name="T56" fmla="*/ 109 w 124"/>
              <a:gd name="T57" fmla="*/ 18 h 95"/>
              <a:gd name="T58" fmla="*/ 105 w 124"/>
              <a:gd name="T59" fmla="*/ 8 h 95"/>
              <a:gd name="T60" fmla="*/ 99 w 124"/>
              <a:gd name="T61" fmla="*/ 7 h 95"/>
              <a:gd name="T62" fmla="*/ 92 w 124"/>
              <a:gd name="T63" fmla="*/ 6 h 95"/>
              <a:gd name="T64" fmla="*/ 86 w 124"/>
              <a:gd name="T65" fmla="*/ 11 h 95"/>
              <a:gd name="T66" fmla="*/ 79 w 124"/>
              <a:gd name="T67" fmla="*/ 14 h 95"/>
              <a:gd name="T68" fmla="*/ 68 w 124"/>
              <a:gd name="T69" fmla="*/ 11 h 95"/>
              <a:gd name="T70" fmla="*/ 65 w 124"/>
              <a:gd name="T71" fmla="*/ 8 h 95"/>
              <a:gd name="T72" fmla="*/ 60 w 124"/>
              <a:gd name="T73" fmla="*/ 6 h 95"/>
              <a:gd name="T74" fmla="*/ 54 w 124"/>
              <a:gd name="T75" fmla="*/ 6 h 95"/>
              <a:gd name="T76" fmla="*/ 43 w 124"/>
              <a:gd name="T77" fmla="*/ 5 h 95"/>
              <a:gd name="T78" fmla="*/ 22 w 124"/>
              <a:gd name="T79" fmla="*/ 0 h 95"/>
              <a:gd name="T80" fmla="*/ 20 w 124"/>
              <a:gd name="T81" fmla="*/ 5 h 95"/>
              <a:gd name="T82" fmla="*/ 19 w 124"/>
              <a:gd name="T83" fmla="*/ 14 h 95"/>
              <a:gd name="T84" fmla="*/ 21 w 124"/>
              <a:gd name="T85" fmla="*/ 19 h 95"/>
              <a:gd name="T86" fmla="*/ 13 w 124"/>
              <a:gd name="T87" fmla="*/ 23 h 95"/>
              <a:gd name="T88" fmla="*/ 4 w 124"/>
              <a:gd name="T89" fmla="*/ 26 h 95"/>
              <a:gd name="T90" fmla="*/ 4 w 124"/>
              <a:gd name="T91" fmla="*/ 39 h 95"/>
              <a:gd name="T92" fmla="*/ 24 w 124"/>
              <a:gd name="T9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 h="95">
                <a:moveTo>
                  <a:pt x="27" y="61"/>
                </a:moveTo>
                <a:cubicBezTo>
                  <a:pt x="33" y="60"/>
                  <a:pt x="33" y="60"/>
                  <a:pt x="33" y="60"/>
                </a:cubicBezTo>
                <a:cubicBezTo>
                  <a:pt x="39" y="57"/>
                  <a:pt x="39" y="57"/>
                  <a:pt x="39" y="57"/>
                </a:cubicBezTo>
                <a:cubicBezTo>
                  <a:pt x="39" y="55"/>
                  <a:pt x="39" y="55"/>
                  <a:pt x="39" y="55"/>
                </a:cubicBezTo>
                <a:cubicBezTo>
                  <a:pt x="46" y="48"/>
                  <a:pt x="46" y="48"/>
                  <a:pt x="46" y="48"/>
                </a:cubicBezTo>
                <a:cubicBezTo>
                  <a:pt x="51" y="46"/>
                  <a:pt x="51" y="46"/>
                  <a:pt x="51" y="46"/>
                </a:cubicBezTo>
                <a:cubicBezTo>
                  <a:pt x="65" y="46"/>
                  <a:pt x="65" y="46"/>
                  <a:pt x="65" y="46"/>
                </a:cubicBezTo>
                <a:cubicBezTo>
                  <a:pt x="73" y="61"/>
                  <a:pt x="73" y="61"/>
                  <a:pt x="73" y="61"/>
                </a:cubicBezTo>
                <a:cubicBezTo>
                  <a:pt x="73" y="64"/>
                  <a:pt x="73" y="64"/>
                  <a:pt x="73" y="64"/>
                </a:cubicBezTo>
                <a:cubicBezTo>
                  <a:pt x="76" y="67"/>
                  <a:pt x="76" y="67"/>
                  <a:pt x="76" y="67"/>
                </a:cubicBezTo>
                <a:cubicBezTo>
                  <a:pt x="76" y="70"/>
                  <a:pt x="76" y="70"/>
                  <a:pt x="76" y="70"/>
                </a:cubicBezTo>
                <a:cubicBezTo>
                  <a:pt x="74" y="70"/>
                  <a:pt x="74" y="70"/>
                  <a:pt x="74" y="70"/>
                </a:cubicBezTo>
                <a:cubicBezTo>
                  <a:pt x="73" y="73"/>
                  <a:pt x="73" y="73"/>
                  <a:pt x="73" y="73"/>
                </a:cubicBezTo>
                <a:cubicBezTo>
                  <a:pt x="75" y="74"/>
                  <a:pt x="75" y="74"/>
                  <a:pt x="75" y="74"/>
                </a:cubicBezTo>
                <a:cubicBezTo>
                  <a:pt x="75" y="76"/>
                  <a:pt x="75" y="76"/>
                  <a:pt x="75" y="76"/>
                </a:cubicBezTo>
                <a:cubicBezTo>
                  <a:pt x="79" y="74"/>
                  <a:pt x="79" y="74"/>
                  <a:pt x="79" y="74"/>
                </a:cubicBezTo>
                <a:cubicBezTo>
                  <a:pt x="81" y="74"/>
                  <a:pt x="81" y="74"/>
                  <a:pt x="81" y="74"/>
                </a:cubicBezTo>
                <a:cubicBezTo>
                  <a:pt x="88" y="72"/>
                  <a:pt x="88" y="72"/>
                  <a:pt x="88" y="72"/>
                </a:cubicBezTo>
                <a:cubicBezTo>
                  <a:pt x="91" y="74"/>
                  <a:pt x="91" y="74"/>
                  <a:pt x="91" y="74"/>
                </a:cubicBezTo>
                <a:cubicBezTo>
                  <a:pt x="93" y="77"/>
                  <a:pt x="93" y="77"/>
                  <a:pt x="93" y="77"/>
                </a:cubicBezTo>
                <a:cubicBezTo>
                  <a:pt x="96" y="79"/>
                  <a:pt x="96" y="79"/>
                  <a:pt x="96" y="79"/>
                </a:cubicBezTo>
                <a:cubicBezTo>
                  <a:pt x="96" y="90"/>
                  <a:pt x="96" y="90"/>
                  <a:pt x="96" y="90"/>
                </a:cubicBezTo>
                <a:cubicBezTo>
                  <a:pt x="100" y="95"/>
                  <a:pt x="100" y="95"/>
                  <a:pt x="100" y="95"/>
                </a:cubicBezTo>
                <a:cubicBezTo>
                  <a:pt x="102" y="95"/>
                  <a:pt x="102" y="95"/>
                  <a:pt x="102" y="95"/>
                </a:cubicBezTo>
                <a:cubicBezTo>
                  <a:pt x="107" y="91"/>
                  <a:pt x="107" y="91"/>
                  <a:pt x="107" y="91"/>
                </a:cubicBezTo>
                <a:cubicBezTo>
                  <a:pt x="108" y="91"/>
                  <a:pt x="108" y="91"/>
                  <a:pt x="108" y="91"/>
                </a:cubicBezTo>
                <a:cubicBezTo>
                  <a:pt x="111" y="93"/>
                  <a:pt x="111" y="93"/>
                  <a:pt x="111" y="93"/>
                </a:cubicBezTo>
                <a:cubicBezTo>
                  <a:pt x="113" y="95"/>
                  <a:pt x="113" y="95"/>
                  <a:pt x="113" y="95"/>
                </a:cubicBezTo>
                <a:cubicBezTo>
                  <a:pt x="116" y="93"/>
                  <a:pt x="116" y="93"/>
                  <a:pt x="116" y="93"/>
                </a:cubicBezTo>
                <a:cubicBezTo>
                  <a:pt x="120" y="83"/>
                  <a:pt x="120" y="83"/>
                  <a:pt x="120" y="83"/>
                </a:cubicBezTo>
                <a:cubicBezTo>
                  <a:pt x="120" y="80"/>
                  <a:pt x="120" y="80"/>
                  <a:pt x="120" y="80"/>
                </a:cubicBezTo>
                <a:cubicBezTo>
                  <a:pt x="117" y="75"/>
                  <a:pt x="117" y="75"/>
                  <a:pt x="117" y="75"/>
                </a:cubicBezTo>
                <a:cubicBezTo>
                  <a:pt x="117" y="73"/>
                  <a:pt x="117" y="73"/>
                  <a:pt x="117" y="73"/>
                </a:cubicBezTo>
                <a:cubicBezTo>
                  <a:pt x="118" y="72"/>
                  <a:pt x="118" y="72"/>
                  <a:pt x="118" y="72"/>
                </a:cubicBezTo>
                <a:cubicBezTo>
                  <a:pt x="121" y="72"/>
                  <a:pt x="121" y="72"/>
                  <a:pt x="121" y="72"/>
                </a:cubicBezTo>
                <a:cubicBezTo>
                  <a:pt x="122" y="70"/>
                  <a:pt x="122" y="70"/>
                  <a:pt x="122" y="70"/>
                </a:cubicBezTo>
                <a:cubicBezTo>
                  <a:pt x="120" y="67"/>
                  <a:pt x="120" y="67"/>
                  <a:pt x="120" y="67"/>
                </a:cubicBezTo>
                <a:cubicBezTo>
                  <a:pt x="117" y="65"/>
                  <a:pt x="117" y="65"/>
                  <a:pt x="117" y="65"/>
                </a:cubicBezTo>
                <a:cubicBezTo>
                  <a:pt x="117" y="58"/>
                  <a:pt x="117" y="58"/>
                  <a:pt x="117" y="58"/>
                </a:cubicBezTo>
                <a:cubicBezTo>
                  <a:pt x="118" y="55"/>
                  <a:pt x="118" y="55"/>
                  <a:pt x="118" y="55"/>
                </a:cubicBezTo>
                <a:cubicBezTo>
                  <a:pt x="117" y="48"/>
                  <a:pt x="117" y="48"/>
                  <a:pt x="117" y="48"/>
                </a:cubicBezTo>
                <a:cubicBezTo>
                  <a:pt x="116" y="46"/>
                  <a:pt x="116" y="46"/>
                  <a:pt x="116" y="46"/>
                </a:cubicBezTo>
                <a:cubicBezTo>
                  <a:pt x="116" y="44"/>
                  <a:pt x="116" y="44"/>
                  <a:pt x="116" y="44"/>
                </a:cubicBezTo>
                <a:cubicBezTo>
                  <a:pt x="124" y="41"/>
                  <a:pt x="124" y="41"/>
                  <a:pt x="124" y="41"/>
                </a:cubicBezTo>
                <a:cubicBezTo>
                  <a:pt x="124" y="41"/>
                  <a:pt x="124" y="41"/>
                  <a:pt x="124" y="41"/>
                </a:cubicBezTo>
                <a:cubicBezTo>
                  <a:pt x="123" y="38"/>
                  <a:pt x="123" y="38"/>
                  <a:pt x="123" y="38"/>
                </a:cubicBezTo>
                <a:cubicBezTo>
                  <a:pt x="122" y="37"/>
                  <a:pt x="122" y="37"/>
                  <a:pt x="122" y="37"/>
                </a:cubicBezTo>
                <a:cubicBezTo>
                  <a:pt x="117" y="37"/>
                  <a:pt x="117" y="37"/>
                  <a:pt x="117" y="37"/>
                </a:cubicBezTo>
                <a:cubicBezTo>
                  <a:pt x="117" y="35"/>
                  <a:pt x="117" y="35"/>
                  <a:pt x="117" y="35"/>
                </a:cubicBezTo>
                <a:cubicBezTo>
                  <a:pt x="116" y="33"/>
                  <a:pt x="116" y="33"/>
                  <a:pt x="116" y="33"/>
                </a:cubicBezTo>
                <a:cubicBezTo>
                  <a:pt x="117" y="30"/>
                  <a:pt x="117" y="30"/>
                  <a:pt x="117" y="30"/>
                </a:cubicBezTo>
                <a:cubicBezTo>
                  <a:pt x="114" y="30"/>
                  <a:pt x="114" y="30"/>
                  <a:pt x="114" y="30"/>
                </a:cubicBezTo>
                <a:cubicBezTo>
                  <a:pt x="112" y="32"/>
                  <a:pt x="112" y="32"/>
                  <a:pt x="112" y="32"/>
                </a:cubicBezTo>
                <a:cubicBezTo>
                  <a:pt x="110" y="32"/>
                  <a:pt x="110" y="32"/>
                  <a:pt x="110" y="32"/>
                </a:cubicBezTo>
                <a:cubicBezTo>
                  <a:pt x="112" y="27"/>
                  <a:pt x="112" y="27"/>
                  <a:pt x="112" y="27"/>
                </a:cubicBezTo>
                <a:cubicBezTo>
                  <a:pt x="114" y="23"/>
                  <a:pt x="114" y="23"/>
                  <a:pt x="114" y="23"/>
                </a:cubicBezTo>
                <a:cubicBezTo>
                  <a:pt x="114" y="21"/>
                  <a:pt x="114" y="21"/>
                  <a:pt x="114" y="21"/>
                </a:cubicBezTo>
                <a:cubicBezTo>
                  <a:pt x="109" y="18"/>
                  <a:pt x="109" y="18"/>
                  <a:pt x="109" y="18"/>
                </a:cubicBezTo>
                <a:cubicBezTo>
                  <a:pt x="109" y="14"/>
                  <a:pt x="109" y="14"/>
                  <a:pt x="109" y="14"/>
                </a:cubicBezTo>
                <a:cubicBezTo>
                  <a:pt x="105" y="8"/>
                  <a:pt x="105" y="8"/>
                  <a:pt x="105" y="8"/>
                </a:cubicBezTo>
                <a:cubicBezTo>
                  <a:pt x="103" y="6"/>
                  <a:pt x="103" y="6"/>
                  <a:pt x="103" y="6"/>
                </a:cubicBezTo>
                <a:cubicBezTo>
                  <a:pt x="99" y="7"/>
                  <a:pt x="99" y="7"/>
                  <a:pt x="99" y="7"/>
                </a:cubicBezTo>
                <a:cubicBezTo>
                  <a:pt x="95" y="6"/>
                  <a:pt x="95" y="6"/>
                  <a:pt x="95" y="6"/>
                </a:cubicBezTo>
                <a:cubicBezTo>
                  <a:pt x="92" y="6"/>
                  <a:pt x="92" y="6"/>
                  <a:pt x="92" y="6"/>
                </a:cubicBezTo>
                <a:cubicBezTo>
                  <a:pt x="87" y="11"/>
                  <a:pt x="87" y="11"/>
                  <a:pt x="87" y="11"/>
                </a:cubicBezTo>
                <a:cubicBezTo>
                  <a:pt x="86" y="11"/>
                  <a:pt x="86" y="11"/>
                  <a:pt x="86" y="11"/>
                </a:cubicBezTo>
                <a:cubicBezTo>
                  <a:pt x="82" y="14"/>
                  <a:pt x="82" y="14"/>
                  <a:pt x="82" y="14"/>
                </a:cubicBezTo>
                <a:cubicBezTo>
                  <a:pt x="79" y="14"/>
                  <a:pt x="79" y="14"/>
                  <a:pt x="79" y="14"/>
                </a:cubicBezTo>
                <a:cubicBezTo>
                  <a:pt x="72" y="10"/>
                  <a:pt x="72" y="10"/>
                  <a:pt x="72" y="10"/>
                </a:cubicBezTo>
                <a:cubicBezTo>
                  <a:pt x="68" y="11"/>
                  <a:pt x="68" y="11"/>
                  <a:pt x="68" y="11"/>
                </a:cubicBezTo>
                <a:cubicBezTo>
                  <a:pt x="66" y="10"/>
                  <a:pt x="66" y="10"/>
                  <a:pt x="66" y="10"/>
                </a:cubicBezTo>
                <a:cubicBezTo>
                  <a:pt x="65" y="8"/>
                  <a:pt x="65" y="8"/>
                  <a:pt x="65" y="8"/>
                </a:cubicBezTo>
                <a:cubicBezTo>
                  <a:pt x="62" y="8"/>
                  <a:pt x="62" y="8"/>
                  <a:pt x="62" y="8"/>
                </a:cubicBezTo>
                <a:cubicBezTo>
                  <a:pt x="60" y="6"/>
                  <a:pt x="60" y="6"/>
                  <a:pt x="60" y="6"/>
                </a:cubicBezTo>
                <a:cubicBezTo>
                  <a:pt x="57" y="6"/>
                  <a:pt x="57" y="6"/>
                  <a:pt x="57" y="6"/>
                </a:cubicBezTo>
                <a:cubicBezTo>
                  <a:pt x="54" y="6"/>
                  <a:pt x="54" y="6"/>
                  <a:pt x="54" y="6"/>
                </a:cubicBezTo>
                <a:cubicBezTo>
                  <a:pt x="48" y="5"/>
                  <a:pt x="48" y="5"/>
                  <a:pt x="48" y="5"/>
                </a:cubicBezTo>
                <a:cubicBezTo>
                  <a:pt x="43" y="5"/>
                  <a:pt x="43" y="5"/>
                  <a:pt x="43" y="5"/>
                </a:cubicBezTo>
                <a:cubicBezTo>
                  <a:pt x="34" y="0"/>
                  <a:pt x="34" y="0"/>
                  <a:pt x="34" y="0"/>
                </a:cubicBezTo>
                <a:cubicBezTo>
                  <a:pt x="22" y="0"/>
                  <a:pt x="22" y="0"/>
                  <a:pt x="22" y="0"/>
                </a:cubicBezTo>
                <a:cubicBezTo>
                  <a:pt x="19" y="0"/>
                  <a:pt x="19" y="0"/>
                  <a:pt x="19" y="0"/>
                </a:cubicBezTo>
                <a:cubicBezTo>
                  <a:pt x="20" y="5"/>
                  <a:pt x="20" y="5"/>
                  <a:pt x="20" y="5"/>
                </a:cubicBezTo>
                <a:cubicBezTo>
                  <a:pt x="19" y="10"/>
                  <a:pt x="19" y="10"/>
                  <a:pt x="19" y="10"/>
                </a:cubicBezTo>
                <a:cubicBezTo>
                  <a:pt x="19" y="14"/>
                  <a:pt x="19" y="14"/>
                  <a:pt x="19" y="14"/>
                </a:cubicBezTo>
                <a:cubicBezTo>
                  <a:pt x="21" y="16"/>
                  <a:pt x="21" y="16"/>
                  <a:pt x="21" y="16"/>
                </a:cubicBezTo>
                <a:cubicBezTo>
                  <a:pt x="21" y="19"/>
                  <a:pt x="21" y="19"/>
                  <a:pt x="21" y="19"/>
                </a:cubicBezTo>
                <a:cubicBezTo>
                  <a:pt x="18" y="21"/>
                  <a:pt x="18" y="21"/>
                  <a:pt x="18" y="21"/>
                </a:cubicBezTo>
                <a:cubicBezTo>
                  <a:pt x="13" y="23"/>
                  <a:pt x="13" y="23"/>
                  <a:pt x="13" y="23"/>
                </a:cubicBezTo>
                <a:cubicBezTo>
                  <a:pt x="7" y="25"/>
                  <a:pt x="7" y="25"/>
                  <a:pt x="7" y="25"/>
                </a:cubicBezTo>
                <a:cubicBezTo>
                  <a:pt x="4" y="26"/>
                  <a:pt x="4" y="26"/>
                  <a:pt x="4" y="26"/>
                </a:cubicBezTo>
                <a:cubicBezTo>
                  <a:pt x="0" y="32"/>
                  <a:pt x="0" y="32"/>
                  <a:pt x="0" y="32"/>
                </a:cubicBezTo>
                <a:cubicBezTo>
                  <a:pt x="2" y="34"/>
                  <a:pt x="3" y="36"/>
                  <a:pt x="4" y="39"/>
                </a:cubicBezTo>
                <a:cubicBezTo>
                  <a:pt x="5" y="41"/>
                  <a:pt x="7" y="43"/>
                  <a:pt x="9" y="45"/>
                </a:cubicBezTo>
                <a:cubicBezTo>
                  <a:pt x="15" y="47"/>
                  <a:pt x="20" y="51"/>
                  <a:pt x="24" y="56"/>
                </a:cubicBezTo>
                <a:cubicBezTo>
                  <a:pt x="25" y="57"/>
                  <a:pt x="26" y="59"/>
                  <a:pt x="27" y="6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 name="Freeform 294">
            <a:extLst>
              <a:ext uri="{FF2B5EF4-FFF2-40B4-BE49-F238E27FC236}">
                <a16:creationId xmlns:a16="http://schemas.microsoft.com/office/drawing/2014/main" id="{492FA8E5-7500-702B-E59F-6A80AB02BB05}"/>
              </a:ext>
            </a:extLst>
          </p:cNvPr>
          <p:cNvSpPr>
            <a:spLocks/>
          </p:cNvSpPr>
          <p:nvPr/>
        </p:nvSpPr>
        <p:spPr bwMode="auto">
          <a:xfrm>
            <a:off x="20030701" y="9009064"/>
            <a:ext cx="6350" cy="12700"/>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1" y="1"/>
                  <a:pt x="1" y="2"/>
                  <a:pt x="2" y="4"/>
                </a:cubicBezTo>
                <a:cubicBezTo>
                  <a:pt x="1" y="2"/>
                  <a:pt x="1"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 name="Freeform 295">
            <a:extLst>
              <a:ext uri="{FF2B5EF4-FFF2-40B4-BE49-F238E27FC236}">
                <a16:creationId xmlns:a16="http://schemas.microsoft.com/office/drawing/2014/main" id="{FB4B5E11-E373-6907-9BD7-2F7017C886E9}"/>
              </a:ext>
            </a:extLst>
          </p:cNvPr>
          <p:cNvSpPr>
            <a:spLocks/>
          </p:cNvSpPr>
          <p:nvPr/>
        </p:nvSpPr>
        <p:spPr bwMode="auto">
          <a:xfrm>
            <a:off x="20040226" y="9028115"/>
            <a:ext cx="3176" cy="7938"/>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 name="Freeform 296">
            <a:extLst>
              <a:ext uri="{FF2B5EF4-FFF2-40B4-BE49-F238E27FC236}">
                <a16:creationId xmlns:a16="http://schemas.microsoft.com/office/drawing/2014/main" id="{64556868-1A36-AC60-BFD1-E9ACDF11E3A6}"/>
              </a:ext>
            </a:extLst>
          </p:cNvPr>
          <p:cNvSpPr>
            <a:spLocks/>
          </p:cNvSpPr>
          <p:nvPr/>
        </p:nvSpPr>
        <p:spPr bwMode="auto">
          <a:xfrm>
            <a:off x="19844963" y="8778877"/>
            <a:ext cx="160338" cy="107950"/>
          </a:xfrm>
          <a:custGeom>
            <a:avLst/>
            <a:gdLst>
              <a:gd name="T0" fmla="*/ 30 w 51"/>
              <a:gd name="T1" fmla="*/ 34 h 34"/>
              <a:gd name="T2" fmla="*/ 34 w 51"/>
              <a:gd name="T3" fmla="*/ 28 h 34"/>
              <a:gd name="T4" fmla="*/ 37 w 51"/>
              <a:gd name="T5" fmla="*/ 27 h 34"/>
              <a:gd name="T6" fmla="*/ 43 w 51"/>
              <a:gd name="T7" fmla="*/ 25 h 34"/>
              <a:gd name="T8" fmla="*/ 48 w 51"/>
              <a:gd name="T9" fmla="*/ 23 h 34"/>
              <a:gd name="T10" fmla="*/ 51 w 51"/>
              <a:gd name="T11" fmla="*/ 21 h 34"/>
              <a:gd name="T12" fmla="*/ 51 w 51"/>
              <a:gd name="T13" fmla="*/ 18 h 34"/>
              <a:gd name="T14" fmla="*/ 49 w 51"/>
              <a:gd name="T15" fmla="*/ 16 h 34"/>
              <a:gd name="T16" fmla="*/ 49 w 51"/>
              <a:gd name="T17" fmla="*/ 12 h 34"/>
              <a:gd name="T18" fmla="*/ 50 w 51"/>
              <a:gd name="T19" fmla="*/ 7 h 34"/>
              <a:gd name="T20" fmla="*/ 49 w 51"/>
              <a:gd name="T21" fmla="*/ 2 h 34"/>
              <a:gd name="T22" fmla="*/ 45 w 51"/>
              <a:gd name="T23" fmla="*/ 1 h 34"/>
              <a:gd name="T24" fmla="*/ 35 w 51"/>
              <a:gd name="T25" fmla="*/ 0 h 34"/>
              <a:gd name="T26" fmla="*/ 30 w 51"/>
              <a:gd name="T27" fmla="*/ 1 h 34"/>
              <a:gd name="T28" fmla="*/ 23 w 51"/>
              <a:gd name="T29" fmla="*/ 3 h 34"/>
              <a:gd name="T30" fmla="*/ 19 w 51"/>
              <a:gd name="T31" fmla="*/ 7 h 34"/>
              <a:gd name="T32" fmla="*/ 8 w 51"/>
              <a:gd name="T33" fmla="*/ 6 h 34"/>
              <a:gd name="T34" fmla="*/ 2 w 51"/>
              <a:gd name="T35" fmla="*/ 9 h 34"/>
              <a:gd name="T36" fmla="*/ 0 w 51"/>
              <a:gd name="T37" fmla="*/ 9 h 34"/>
              <a:gd name="T38" fmla="*/ 10 w 51"/>
              <a:gd name="T39" fmla="*/ 17 h 34"/>
              <a:gd name="T40" fmla="*/ 21 w 51"/>
              <a:gd name="T41" fmla="*/ 21 h 34"/>
              <a:gd name="T42" fmla="*/ 21 w 51"/>
              <a:gd name="T43" fmla="*/ 21 h 34"/>
              <a:gd name="T44" fmla="*/ 22 w 51"/>
              <a:gd name="T45" fmla="*/ 20 h 34"/>
              <a:gd name="T46" fmla="*/ 21 w 51"/>
              <a:gd name="T47" fmla="*/ 21 h 34"/>
              <a:gd name="T48" fmla="*/ 21 w 51"/>
              <a:gd name="T49" fmla="*/ 21 h 34"/>
              <a:gd name="T50" fmla="*/ 27 w 51"/>
              <a:gd name="T51" fmla="*/ 31 h 34"/>
              <a:gd name="T52" fmla="*/ 30 w 51"/>
              <a:gd name="T5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34">
                <a:moveTo>
                  <a:pt x="30" y="34"/>
                </a:moveTo>
                <a:cubicBezTo>
                  <a:pt x="34" y="28"/>
                  <a:pt x="34" y="28"/>
                  <a:pt x="34" y="28"/>
                </a:cubicBezTo>
                <a:cubicBezTo>
                  <a:pt x="37" y="27"/>
                  <a:pt x="37" y="27"/>
                  <a:pt x="37" y="27"/>
                </a:cubicBezTo>
                <a:cubicBezTo>
                  <a:pt x="43" y="25"/>
                  <a:pt x="43" y="25"/>
                  <a:pt x="43" y="25"/>
                </a:cubicBezTo>
                <a:cubicBezTo>
                  <a:pt x="48" y="23"/>
                  <a:pt x="48" y="23"/>
                  <a:pt x="48" y="23"/>
                </a:cubicBezTo>
                <a:cubicBezTo>
                  <a:pt x="51" y="21"/>
                  <a:pt x="51" y="21"/>
                  <a:pt x="51" y="21"/>
                </a:cubicBezTo>
                <a:cubicBezTo>
                  <a:pt x="51" y="18"/>
                  <a:pt x="51" y="18"/>
                  <a:pt x="51" y="18"/>
                </a:cubicBezTo>
                <a:cubicBezTo>
                  <a:pt x="49" y="16"/>
                  <a:pt x="49" y="16"/>
                  <a:pt x="49" y="16"/>
                </a:cubicBezTo>
                <a:cubicBezTo>
                  <a:pt x="49" y="12"/>
                  <a:pt x="49" y="12"/>
                  <a:pt x="49" y="12"/>
                </a:cubicBezTo>
                <a:cubicBezTo>
                  <a:pt x="50" y="7"/>
                  <a:pt x="50" y="7"/>
                  <a:pt x="50" y="7"/>
                </a:cubicBezTo>
                <a:cubicBezTo>
                  <a:pt x="49" y="2"/>
                  <a:pt x="49" y="2"/>
                  <a:pt x="49" y="2"/>
                </a:cubicBezTo>
                <a:cubicBezTo>
                  <a:pt x="45" y="1"/>
                  <a:pt x="45" y="1"/>
                  <a:pt x="45" y="1"/>
                </a:cubicBezTo>
                <a:cubicBezTo>
                  <a:pt x="35" y="0"/>
                  <a:pt x="35" y="0"/>
                  <a:pt x="35" y="0"/>
                </a:cubicBezTo>
                <a:cubicBezTo>
                  <a:pt x="30" y="1"/>
                  <a:pt x="30" y="1"/>
                  <a:pt x="30" y="1"/>
                </a:cubicBezTo>
                <a:cubicBezTo>
                  <a:pt x="23" y="3"/>
                  <a:pt x="23" y="3"/>
                  <a:pt x="23" y="3"/>
                </a:cubicBezTo>
                <a:cubicBezTo>
                  <a:pt x="19" y="7"/>
                  <a:pt x="19" y="7"/>
                  <a:pt x="19" y="7"/>
                </a:cubicBezTo>
                <a:cubicBezTo>
                  <a:pt x="8" y="6"/>
                  <a:pt x="8" y="6"/>
                  <a:pt x="8" y="6"/>
                </a:cubicBezTo>
                <a:cubicBezTo>
                  <a:pt x="2" y="9"/>
                  <a:pt x="2" y="9"/>
                  <a:pt x="2" y="9"/>
                </a:cubicBezTo>
                <a:cubicBezTo>
                  <a:pt x="0" y="9"/>
                  <a:pt x="0" y="9"/>
                  <a:pt x="0" y="9"/>
                </a:cubicBezTo>
                <a:cubicBezTo>
                  <a:pt x="3" y="12"/>
                  <a:pt x="6" y="15"/>
                  <a:pt x="10" y="17"/>
                </a:cubicBezTo>
                <a:cubicBezTo>
                  <a:pt x="13" y="19"/>
                  <a:pt x="17" y="20"/>
                  <a:pt x="21" y="21"/>
                </a:cubicBezTo>
                <a:cubicBezTo>
                  <a:pt x="21" y="21"/>
                  <a:pt x="21" y="21"/>
                  <a:pt x="21" y="21"/>
                </a:cubicBezTo>
                <a:cubicBezTo>
                  <a:pt x="22" y="20"/>
                  <a:pt x="22" y="20"/>
                  <a:pt x="22" y="20"/>
                </a:cubicBezTo>
                <a:cubicBezTo>
                  <a:pt x="21" y="21"/>
                  <a:pt x="21" y="21"/>
                  <a:pt x="21" y="21"/>
                </a:cubicBezTo>
                <a:cubicBezTo>
                  <a:pt x="21" y="21"/>
                  <a:pt x="21" y="21"/>
                  <a:pt x="21" y="21"/>
                </a:cubicBezTo>
                <a:cubicBezTo>
                  <a:pt x="21" y="25"/>
                  <a:pt x="23" y="29"/>
                  <a:pt x="27" y="31"/>
                </a:cubicBezTo>
                <a:cubicBezTo>
                  <a:pt x="28" y="32"/>
                  <a:pt x="29" y="33"/>
                  <a:pt x="30" y="34"/>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 name="Freeform 297">
            <a:extLst>
              <a:ext uri="{FF2B5EF4-FFF2-40B4-BE49-F238E27FC236}">
                <a16:creationId xmlns:a16="http://schemas.microsoft.com/office/drawing/2014/main" id="{76075B40-627D-A8C8-AE54-1A7A08CA2CEB}"/>
              </a:ext>
            </a:extLst>
          </p:cNvPr>
          <p:cNvSpPr>
            <a:spLocks/>
          </p:cNvSpPr>
          <p:nvPr/>
        </p:nvSpPr>
        <p:spPr bwMode="auto">
          <a:xfrm>
            <a:off x="19833850" y="8713789"/>
            <a:ext cx="165100" cy="49214"/>
          </a:xfrm>
          <a:custGeom>
            <a:avLst/>
            <a:gdLst>
              <a:gd name="T0" fmla="*/ 49 w 53"/>
              <a:gd name="T1" fmla="*/ 13 h 16"/>
              <a:gd name="T2" fmla="*/ 52 w 53"/>
              <a:gd name="T3" fmla="*/ 13 h 16"/>
              <a:gd name="T4" fmla="*/ 53 w 53"/>
              <a:gd name="T5" fmla="*/ 11 h 16"/>
              <a:gd name="T6" fmla="*/ 52 w 53"/>
              <a:gd name="T7" fmla="*/ 9 h 16"/>
              <a:gd name="T8" fmla="*/ 51 w 53"/>
              <a:gd name="T9" fmla="*/ 9 h 16"/>
              <a:gd name="T10" fmla="*/ 43 w 53"/>
              <a:gd name="T11" fmla="*/ 4 h 16"/>
              <a:gd name="T12" fmla="*/ 40 w 53"/>
              <a:gd name="T13" fmla="*/ 4 h 16"/>
              <a:gd name="T14" fmla="*/ 34 w 53"/>
              <a:gd name="T15" fmla="*/ 1 h 16"/>
              <a:gd name="T16" fmla="*/ 30 w 53"/>
              <a:gd name="T17" fmla="*/ 1 h 16"/>
              <a:gd name="T18" fmla="*/ 27 w 53"/>
              <a:gd name="T19" fmla="*/ 0 h 16"/>
              <a:gd name="T20" fmla="*/ 22 w 53"/>
              <a:gd name="T21" fmla="*/ 2 h 16"/>
              <a:gd name="T22" fmla="*/ 17 w 53"/>
              <a:gd name="T23" fmla="*/ 6 h 16"/>
              <a:gd name="T24" fmla="*/ 13 w 53"/>
              <a:gd name="T25" fmla="*/ 7 h 16"/>
              <a:gd name="T26" fmla="*/ 12 w 53"/>
              <a:gd name="T27" fmla="*/ 8 h 16"/>
              <a:gd name="T28" fmla="*/ 2 w 53"/>
              <a:gd name="T29" fmla="*/ 8 h 16"/>
              <a:gd name="T30" fmla="*/ 2 w 53"/>
              <a:gd name="T31" fmla="*/ 10 h 16"/>
              <a:gd name="T32" fmla="*/ 0 w 53"/>
              <a:gd name="T33" fmla="*/ 16 h 16"/>
              <a:gd name="T34" fmla="*/ 3 w 53"/>
              <a:gd name="T35" fmla="*/ 15 h 16"/>
              <a:gd name="T36" fmla="*/ 13 w 53"/>
              <a:gd name="T37" fmla="*/ 14 h 16"/>
              <a:gd name="T38" fmla="*/ 16 w 53"/>
              <a:gd name="T39" fmla="*/ 11 h 16"/>
              <a:gd name="T40" fmla="*/ 19 w 53"/>
              <a:gd name="T41" fmla="*/ 11 h 16"/>
              <a:gd name="T42" fmla="*/ 23 w 53"/>
              <a:gd name="T43" fmla="*/ 8 h 16"/>
              <a:gd name="T44" fmla="*/ 26 w 53"/>
              <a:gd name="T45" fmla="*/ 9 h 16"/>
              <a:gd name="T46" fmla="*/ 29 w 53"/>
              <a:gd name="T47" fmla="*/ 7 h 16"/>
              <a:gd name="T48" fmla="*/ 31 w 53"/>
              <a:gd name="T49" fmla="*/ 6 h 16"/>
              <a:gd name="T50" fmla="*/ 35 w 53"/>
              <a:gd name="T51" fmla="*/ 9 h 16"/>
              <a:gd name="T52" fmla="*/ 38 w 53"/>
              <a:gd name="T53" fmla="*/ 9 h 16"/>
              <a:gd name="T54" fmla="*/ 49 w 53"/>
              <a:gd name="T5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16">
                <a:moveTo>
                  <a:pt x="49" y="13"/>
                </a:moveTo>
                <a:cubicBezTo>
                  <a:pt x="52" y="13"/>
                  <a:pt x="52" y="13"/>
                  <a:pt x="52" y="13"/>
                </a:cubicBezTo>
                <a:cubicBezTo>
                  <a:pt x="53" y="11"/>
                  <a:pt x="53" y="11"/>
                  <a:pt x="53" y="11"/>
                </a:cubicBezTo>
                <a:cubicBezTo>
                  <a:pt x="52" y="9"/>
                  <a:pt x="52" y="9"/>
                  <a:pt x="52" y="9"/>
                </a:cubicBezTo>
                <a:cubicBezTo>
                  <a:pt x="51" y="9"/>
                  <a:pt x="51" y="9"/>
                  <a:pt x="51" y="9"/>
                </a:cubicBezTo>
                <a:cubicBezTo>
                  <a:pt x="43" y="4"/>
                  <a:pt x="43" y="4"/>
                  <a:pt x="43" y="4"/>
                </a:cubicBezTo>
                <a:cubicBezTo>
                  <a:pt x="40" y="4"/>
                  <a:pt x="40" y="4"/>
                  <a:pt x="40" y="4"/>
                </a:cubicBezTo>
                <a:cubicBezTo>
                  <a:pt x="34" y="1"/>
                  <a:pt x="34" y="1"/>
                  <a:pt x="34" y="1"/>
                </a:cubicBezTo>
                <a:cubicBezTo>
                  <a:pt x="30" y="1"/>
                  <a:pt x="30" y="1"/>
                  <a:pt x="30" y="1"/>
                </a:cubicBezTo>
                <a:cubicBezTo>
                  <a:pt x="27" y="0"/>
                  <a:pt x="27" y="0"/>
                  <a:pt x="27" y="0"/>
                </a:cubicBezTo>
                <a:cubicBezTo>
                  <a:pt x="22" y="2"/>
                  <a:pt x="22" y="2"/>
                  <a:pt x="22" y="2"/>
                </a:cubicBezTo>
                <a:cubicBezTo>
                  <a:pt x="17" y="6"/>
                  <a:pt x="17" y="6"/>
                  <a:pt x="17" y="6"/>
                </a:cubicBezTo>
                <a:cubicBezTo>
                  <a:pt x="13" y="7"/>
                  <a:pt x="13" y="7"/>
                  <a:pt x="13" y="7"/>
                </a:cubicBezTo>
                <a:cubicBezTo>
                  <a:pt x="12" y="8"/>
                  <a:pt x="12" y="8"/>
                  <a:pt x="12" y="8"/>
                </a:cubicBezTo>
                <a:cubicBezTo>
                  <a:pt x="2" y="8"/>
                  <a:pt x="2" y="8"/>
                  <a:pt x="2" y="8"/>
                </a:cubicBezTo>
                <a:cubicBezTo>
                  <a:pt x="2" y="8"/>
                  <a:pt x="2" y="9"/>
                  <a:pt x="2" y="10"/>
                </a:cubicBezTo>
                <a:cubicBezTo>
                  <a:pt x="1" y="12"/>
                  <a:pt x="0" y="14"/>
                  <a:pt x="0" y="16"/>
                </a:cubicBezTo>
                <a:cubicBezTo>
                  <a:pt x="3" y="15"/>
                  <a:pt x="3" y="15"/>
                  <a:pt x="3" y="15"/>
                </a:cubicBezTo>
                <a:cubicBezTo>
                  <a:pt x="13" y="14"/>
                  <a:pt x="13" y="14"/>
                  <a:pt x="13" y="14"/>
                </a:cubicBezTo>
                <a:cubicBezTo>
                  <a:pt x="16" y="11"/>
                  <a:pt x="16" y="11"/>
                  <a:pt x="16" y="11"/>
                </a:cubicBezTo>
                <a:cubicBezTo>
                  <a:pt x="19" y="11"/>
                  <a:pt x="19" y="11"/>
                  <a:pt x="19" y="11"/>
                </a:cubicBezTo>
                <a:cubicBezTo>
                  <a:pt x="23" y="8"/>
                  <a:pt x="23" y="8"/>
                  <a:pt x="23" y="8"/>
                </a:cubicBezTo>
                <a:cubicBezTo>
                  <a:pt x="26" y="9"/>
                  <a:pt x="26" y="9"/>
                  <a:pt x="26" y="9"/>
                </a:cubicBezTo>
                <a:cubicBezTo>
                  <a:pt x="29" y="7"/>
                  <a:pt x="29" y="7"/>
                  <a:pt x="29" y="7"/>
                </a:cubicBezTo>
                <a:cubicBezTo>
                  <a:pt x="31" y="6"/>
                  <a:pt x="31" y="6"/>
                  <a:pt x="31" y="6"/>
                </a:cubicBezTo>
                <a:cubicBezTo>
                  <a:pt x="35" y="9"/>
                  <a:pt x="35" y="9"/>
                  <a:pt x="35" y="9"/>
                </a:cubicBezTo>
                <a:cubicBezTo>
                  <a:pt x="38" y="9"/>
                  <a:pt x="38" y="9"/>
                  <a:pt x="38" y="9"/>
                </a:cubicBezTo>
                <a:lnTo>
                  <a:pt x="49" y="1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 name="Freeform 298">
            <a:extLst>
              <a:ext uri="{FF2B5EF4-FFF2-40B4-BE49-F238E27FC236}">
                <a16:creationId xmlns:a16="http://schemas.microsoft.com/office/drawing/2014/main" id="{61EA13EE-85E0-04F5-3F1F-A61A2BD570D7}"/>
              </a:ext>
            </a:extLst>
          </p:cNvPr>
          <p:cNvSpPr>
            <a:spLocks/>
          </p:cNvSpPr>
          <p:nvPr/>
        </p:nvSpPr>
        <p:spPr bwMode="auto">
          <a:xfrm>
            <a:off x="19808451" y="8562977"/>
            <a:ext cx="341314" cy="250826"/>
          </a:xfrm>
          <a:custGeom>
            <a:avLst/>
            <a:gdLst>
              <a:gd name="T0" fmla="*/ 104 w 109"/>
              <a:gd name="T1" fmla="*/ 72 h 80"/>
              <a:gd name="T2" fmla="*/ 105 w 109"/>
              <a:gd name="T3" fmla="*/ 67 h 80"/>
              <a:gd name="T4" fmla="*/ 101 w 109"/>
              <a:gd name="T5" fmla="*/ 60 h 80"/>
              <a:gd name="T6" fmla="*/ 96 w 109"/>
              <a:gd name="T7" fmla="*/ 59 h 80"/>
              <a:gd name="T8" fmla="*/ 91 w 109"/>
              <a:gd name="T9" fmla="*/ 51 h 80"/>
              <a:gd name="T10" fmla="*/ 92 w 109"/>
              <a:gd name="T11" fmla="*/ 42 h 80"/>
              <a:gd name="T12" fmla="*/ 90 w 109"/>
              <a:gd name="T13" fmla="*/ 36 h 80"/>
              <a:gd name="T14" fmla="*/ 87 w 109"/>
              <a:gd name="T15" fmla="*/ 32 h 80"/>
              <a:gd name="T16" fmla="*/ 80 w 109"/>
              <a:gd name="T17" fmla="*/ 28 h 80"/>
              <a:gd name="T18" fmla="*/ 75 w 109"/>
              <a:gd name="T19" fmla="*/ 23 h 80"/>
              <a:gd name="T20" fmla="*/ 71 w 109"/>
              <a:gd name="T21" fmla="*/ 16 h 80"/>
              <a:gd name="T22" fmla="*/ 67 w 109"/>
              <a:gd name="T23" fmla="*/ 10 h 80"/>
              <a:gd name="T24" fmla="*/ 62 w 109"/>
              <a:gd name="T25" fmla="*/ 11 h 80"/>
              <a:gd name="T26" fmla="*/ 60 w 109"/>
              <a:gd name="T27" fmla="*/ 9 h 80"/>
              <a:gd name="T28" fmla="*/ 44 w 109"/>
              <a:gd name="T29" fmla="*/ 0 h 80"/>
              <a:gd name="T30" fmla="*/ 32 w 109"/>
              <a:gd name="T31" fmla="*/ 3 h 80"/>
              <a:gd name="T32" fmla="*/ 19 w 109"/>
              <a:gd name="T33" fmla="*/ 8 h 80"/>
              <a:gd name="T34" fmla="*/ 13 w 109"/>
              <a:gd name="T35" fmla="*/ 10 h 80"/>
              <a:gd name="T36" fmla="*/ 1 w 109"/>
              <a:gd name="T37" fmla="*/ 36 h 80"/>
              <a:gd name="T38" fmla="*/ 10 w 109"/>
              <a:gd name="T39" fmla="*/ 56 h 80"/>
              <a:gd name="T40" fmla="*/ 20 w 109"/>
              <a:gd name="T41" fmla="*/ 56 h 80"/>
              <a:gd name="T42" fmla="*/ 25 w 109"/>
              <a:gd name="T43" fmla="*/ 54 h 80"/>
              <a:gd name="T44" fmla="*/ 35 w 109"/>
              <a:gd name="T45" fmla="*/ 48 h 80"/>
              <a:gd name="T46" fmla="*/ 42 w 109"/>
              <a:gd name="T47" fmla="*/ 49 h 80"/>
              <a:gd name="T48" fmla="*/ 51 w 109"/>
              <a:gd name="T49" fmla="*/ 52 h 80"/>
              <a:gd name="T50" fmla="*/ 60 w 109"/>
              <a:gd name="T51" fmla="*/ 57 h 80"/>
              <a:gd name="T52" fmla="*/ 60 w 109"/>
              <a:gd name="T53" fmla="*/ 61 h 80"/>
              <a:gd name="T54" fmla="*/ 46 w 109"/>
              <a:gd name="T55" fmla="*/ 57 h 80"/>
              <a:gd name="T56" fmla="*/ 39 w 109"/>
              <a:gd name="T57" fmla="*/ 54 h 80"/>
              <a:gd name="T58" fmla="*/ 34 w 109"/>
              <a:gd name="T59" fmla="*/ 57 h 80"/>
              <a:gd name="T60" fmla="*/ 27 w 109"/>
              <a:gd name="T61" fmla="*/ 59 h 80"/>
              <a:gd name="T62" fmla="*/ 21 w 109"/>
              <a:gd name="T63" fmla="*/ 62 h 80"/>
              <a:gd name="T64" fmla="*/ 8 w 109"/>
              <a:gd name="T65" fmla="*/ 64 h 80"/>
              <a:gd name="T66" fmla="*/ 12 w 109"/>
              <a:gd name="T67" fmla="*/ 78 h 80"/>
              <a:gd name="T68" fmla="*/ 20 w 109"/>
              <a:gd name="T69" fmla="*/ 75 h 80"/>
              <a:gd name="T70" fmla="*/ 35 w 109"/>
              <a:gd name="T71" fmla="*/ 72 h 80"/>
              <a:gd name="T72" fmla="*/ 47 w 109"/>
              <a:gd name="T73" fmla="*/ 69 h 80"/>
              <a:gd name="T74" fmla="*/ 61 w 109"/>
              <a:gd name="T75" fmla="*/ 71 h 80"/>
              <a:gd name="T76" fmla="*/ 64 w 109"/>
              <a:gd name="T77" fmla="*/ 71 h 80"/>
              <a:gd name="T78" fmla="*/ 85 w 109"/>
              <a:gd name="T79" fmla="*/ 76 h 80"/>
              <a:gd name="T80" fmla="*/ 96 w 109"/>
              <a:gd name="T81" fmla="*/ 77 h 80"/>
              <a:gd name="T82" fmla="*/ 102 w 109"/>
              <a:gd name="T83" fmla="*/ 77 h 80"/>
              <a:gd name="T84" fmla="*/ 107 w 109"/>
              <a:gd name="T85" fmla="*/ 79 h 80"/>
              <a:gd name="T86" fmla="*/ 109 w 109"/>
              <a:gd name="T87" fmla="*/ 79 h 80"/>
              <a:gd name="T88" fmla="*/ 104 w 109"/>
              <a:gd name="T89" fmla="*/ 7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80">
                <a:moveTo>
                  <a:pt x="104" y="74"/>
                </a:moveTo>
                <a:cubicBezTo>
                  <a:pt x="104" y="72"/>
                  <a:pt x="104" y="72"/>
                  <a:pt x="104" y="72"/>
                </a:cubicBezTo>
                <a:cubicBezTo>
                  <a:pt x="105" y="69"/>
                  <a:pt x="105" y="69"/>
                  <a:pt x="105" y="69"/>
                </a:cubicBezTo>
                <a:cubicBezTo>
                  <a:pt x="105" y="67"/>
                  <a:pt x="105" y="67"/>
                  <a:pt x="105" y="67"/>
                </a:cubicBezTo>
                <a:cubicBezTo>
                  <a:pt x="103" y="64"/>
                  <a:pt x="103" y="64"/>
                  <a:pt x="103" y="64"/>
                </a:cubicBezTo>
                <a:cubicBezTo>
                  <a:pt x="101" y="60"/>
                  <a:pt x="101" y="60"/>
                  <a:pt x="101" y="60"/>
                </a:cubicBezTo>
                <a:cubicBezTo>
                  <a:pt x="98" y="60"/>
                  <a:pt x="98" y="60"/>
                  <a:pt x="98" y="60"/>
                </a:cubicBezTo>
                <a:cubicBezTo>
                  <a:pt x="96" y="59"/>
                  <a:pt x="96" y="59"/>
                  <a:pt x="96" y="59"/>
                </a:cubicBezTo>
                <a:cubicBezTo>
                  <a:pt x="94" y="54"/>
                  <a:pt x="94" y="54"/>
                  <a:pt x="94" y="54"/>
                </a:cubicBezTo>
                <a:cubicBezTo>
                  <a:pt x="91" y="51"/>
                  <a:pt x="91" y="51"/>
                  <a:pt x="91" y="51"/>
                </a:cubicBezTo>
                <a:cubicBezTo>
                  <a:pt x="90" y="49"/>
                  <a:pt x="90" y="49"/>
                  <a:pt x="90" y="49"/>
                </a:cubicBezTo>
                <a:cubicBezTo>
                  <a:pt x="92" y="42"/>
                  <a:pt x="92" y="42"/>
                  <a:pt x="92" y="42"/>
                </a:cubicBezTo>
                <a:cubicBezTo>
                  <a:pt x="91" y="39"/>
                  <a:pt x="91" y="39"/>
                  <a:pt x="91" y="39"/>
                </a:cubicBezTo>
                <a:cubicBezTo>
                  <a:pt x="90" y="36"/>
                  <a:pt x="90" y="36"/>
                  <a:pt x="90" y="36"/>
                </a:cubicBezTo>
                <a:cubicBezTo>
                  <a:pt x="88" y="34"/>
                  <a:pt x="88" y="34"/>
                  <a:pt x="88" y="34"/>
                </a:cubicBezTo>
                <a:cubicBezTo>
                  <a:pt x="87" y="32"/>
                  <a:pt x="87" y="32"/>
                  <a:pt x="87" y="32"/>
                </a:cubicBezTo>
                <a:cubicBezTo>
                  <a:pt x="82" y="28"/>
                  <a:pt x="82" y="28"/>
                  <a:pt x="82" y="28"/>
                </a:cubicBezTo>
                <a:cubicBezTo>
                  <a:pt x="80" y="28"/>
                  <a:pt x="80" y="28"/>
                  <a:pt x="80" y="28"/>
                </a:cubicBezTo>
                <a:cubicBezTo>
                  <a:pt x="79" y="24"/>
                  <a:pt x="79" y="24"/>
                  <a:pt x="79" y="24"/>
                </a:cubicBezTo>
                <a:cubicBezTo>
                  <a:pt x="75" y="23"/>
                  <a:pt x="75" y="23"/>
                  <a:pt x="75" y="23"/>
                </a:cubicBezTo>
                <a:cubicBezTo>
                  <a:pt x="75" y="19"/>
                  <a:pt x="75" y="19"/>
                  <a:pt x="75" y="19"/>
                </a:cubicBezTo>
                <a:cubicBezTo>
                  <a:pt x="71" y="16"/>
                  <a:pt x="71" y="16"/>
                  <a:pt x="71" y="16"/>
                </a:cubicBezTo>
                <a:cubicBezTo>
                  <a:pt x="70" y="11"/>
                  <a:pt x="70" y="11"/>
                  <a:pt x="70" y="11"/>
                </a:cubicBezTo>
                <a:cubicBezTo>
                  <a:pt x="67" y="10"/>
                  <a:pt x="67" y="10"/>
                  <a:pt x="67" y="10"/>
                </a:cubicBezTo>
                <a:cubicBezTo>
                  <a:pt x="65" y="10"/>
                  <a:pt x="65" y="10"/>
                  <a:pt x="65" y="10"/>
                </a:cubicBezTo>
                <a:cubicBezTo>
                  <a:pt x="62" y="11"/>
                  <a:pt x="62" y="11"/>
                  <a:pt x="62" y="11"/>
                </a:cubicBezTo>
                <a:cubicBezTo>
                  <a:pt x="60" y="10"/>
                  <a:pt x="60" y="10"/>
                  <a:pt x="60" y="10"/>
                </a:cubicBezTo>
                <a:cubicBezTo>
                  <a:pt x="60" y="9"/>
                  <a:pt x="60" y="9"/>
                  <a:pt x="60" y="9"/>
                </a:cubicBezTo>
                <a:cubicBezTo>
                  <a:pt x="56" y="4"/>
                  <a:pt x="56" y="4"/>
                  <a:pt x="56" y="4"/>
                </a:cubicBezTo>
                <a:cubicBezTo>
                  <a:pt x="44" y="0"/>
                  <a:pt x="44" y="0"/>
                  <a:pt x="44" y="0"/>
                </a:cubicBezTo>
                <a:cubicBezTo>
                  <a:pt x="40" y="0"/>
                  <a:pt x="40" y="0"/>
                  <a:pt x="40" y="0"/>
                </a:cubicBezTo>
                <a:cubicBezTo>
                  <a:pt x="32" y="3"/>
                  <a:pt x="32" y="3"/>
                  <a:pt x="32" y="3"/>
                </a:cubicBezTo>
                <a:cubicBezTo>
                  <a:pt x="23" y="5"/>
                  <a:pt x="23" y="5"/>
                  <a:pt x="23" y="5"/>
                </a:cubicBezTo>
                <a:cubicBezTo>
                  <a:pt x="19" y="8"/>
                  <a:pt x="19" y="8"/>
                  <a:pt x="19" y="8"/>
                </a:cubicBezTo>
                <a:cubicBezTo>
                  <a:pt x="17" y="8"/>
                  <a:pt x="17" y="8"/>
                  <a:pt x="17" y="8"/>
                </a:cubicBezTo>
                <a:cubicBezTo>
                  <a:pt x="13" y="10"/>
                  <a:pt x="13" y="10"/>
                  <a:pt x="13" y="10"/>
                </a:cubicBezTo>
                <a:cubicBezTo>
                  <a:pt x="11" y="18"/>
                  <a:pt x="7" y="26"/>
                  <a:pt x="1" y="32"/>
                </a:cubicBezTo>
                <a:cubicBezTo>
                  <a:pt x="0" y="33"/>
                  <a:pt x="0" y="35"/>
                  <a:pt x="1" y="36"/>
                </a:cubicBezTo>
                <a:cubicBezTo>
                  <a:pt x="3" y="39"/>
                  <a:pt x="5" y="43"/>
                  <a:pt x="8" y="46"/>
                </a:cubicBezTo>
                <a:cubicBezTo>
                  <a:pt x="10" y="49"/>
                  <a:pt x="11" y="52"/>
                  <a:pt x="10" y="56"/>
                </a:cubicBezTo>
                <a:cubicBezTo>
                  <a:pt x="10" y="56"/>
                  <a:pt x="10" y="56"/>
                  <a:pt x="10" y="56"/>
                </a:cubicBezTo>
                <a:cubicBezTo>
                  <a:pt x="20" y="56"/>
                  <a:pt x="20" y="56"/>
                  <a:pt x="20" y="56"/>
                </a:cubicBezTo>
                <a:cubicBezTo>
                  <a:pt x="21" y="55"/>
                  <a:pt x="21" y="55"/>
                  <a:pt x="21" y="55"/>
                </a:cubicBezTo>
                <a:cubicBezTo>
                  <a:pt x="25" y="54"/>
                  <a:pt x="25" y="54"/>
                  <a:pt x="25" y="54"/>
                </a:cubicBezTo>
                <a:cubicBezTo>
                  <a:pt x="30" y="50"/>
                  <a:pt x="30" y="50"/>
                  <a:pt x="30" y="50"/>
                </a:cubicBezTo>
                <a:cubicBezTo>
                  <a:pt x="35" y="48"/>
                  <a:pt x="35" y="48"/>
                  <a:pt x="35" y="48"/>
                </a:cubicBezTo>
                <a:cubicBezTo>
                  <a:pt x="38" y="49"/>
                  <a:pt x="38" y="49"/>
                  <a:pt x="38" y="49"/>
                </a:cubicBezTo>
                <a:cubicBezTo>
                  <a:pt x="42" y="49"/>
                  <a:pt x="42" y="49"/>
                  <a:pt x="42" y="49"/>
                </a:cubicBezTo>
                <a:cubicBezTo>
                  <a:pt x="48" y="52"/>
                  <a:pt x="48" y="52"/>
                  <a:pt x="48" y="52"/>
                </a:cubicBezTo>
                <a:cubicBezTo>
                  <a:pt x="51" y="52"/>
                  <a:pt x="51" y="52"/>
                  <a:pt x="51" y="52"/>
                </a:cubicBezTo>
                <a:cubicBezTo>
                  <a:pt x="59" y="57"/>
                  <a:pt x="59" y="57"/>
                  <a:pt x="59" y="57"/>
                </a:cubicBezTo>
                <a:cubicBezTo>
                  <a:pt x="60" y="57"/>
                  <a:pt x="60" y="57"/>
                  <a:pt x="60" y="57"/>
                </a:cubicBezTo>
                <a:cubicBezTo>
                  <a:pt x="61" y="59"/>
                  <a:pt x="61" y="59"/>
                  <a:pt x="61" y="59"/>
                </a:cubicBezTo>
                <a:cubicBezTo>
                  <a:pt x="60" y="61"/>
                  <a:pt x="60" y="61"/>
                  <a:pt x="60" y="61"/>
                </a:cubicBezTo>
                <a:cubicBezTo>
                  <a:pt x="57" y="61"/>
                  <a:pt x="57" y="61"/>
                  <a:pt x="57" y="61"/>
                </a:cubicBezTo>
                <a:cubicBezTo>
                  <a:pt x="46" y="57"/>
                  <a:pt x="46" y="57"/>
                  <a:pt x="46" y="57"/>
                </a:cubicBezTo>
                <a:cubicBezTo>
                  <a:pt x="43" y="57"/>
                  <a:pt x="43" y="57"/>
                  <a:pt x="43" y="57"/>
                </a:cubicBezTo>
                <a:cubicBezTo>
                  <a:pt x="39" y="54"/>
                  <a:pt x="39" y="54"/>
                  <a:pt x="39" y="54"/>
                </a:cubicBezTo>
                <a:cubicBezTo>
                  <a:pt x="37" y="55"/>
                  <a:pt x="37" y="55"/>
                  <a:pt x="37" y="55"/>
                </a:cubicBezTo>
                <a:cubicBezTo>
                  <a:pt x="34" y="57"/>
                  <a:pt x="34" y="57"/>
                  <a:pt x="34" y="57"/>
                </a:cubicBezTo>
                <a:cubicBezTo>
                  <a:pt x="31" y="56"/>
                  <a:pt x="31" y="56"/>
                  <a:pt x="31" y="56"/>
                </a:cubicBezTo>
                <a:cubicBezTo>
                  <a:pt x="27" y="59"/>
                  <a:pt x="27" y="59"/>
                  <a:pt x="27" y="59"/>
                </a:cubicBezTo>
                <a:cubicBezTo>
                  <a:pt x="24" y="59"/>
                  <a:pt x="24" y="59"/>
                  <a:pt x="24" y="59"/>
                </a:cubicBezTo>
                <a:cubicBezTo>
                  <a:pt x="21" y="62"/>
                  <a:pt x="21" y="62"/>
                  <a:pt x="21" y="62"/>
                </a:cubicBezTo>
                <a:cubicBezTo>
                  <a:pt x="11" y="63"/>
                  <a:pt x="11" y="63"/>
                  <a:pt x="11" y="63"/>
                </a:cubicBezTo>
                <a:cubicBezTo>
                  <a:pt x="8" y="64"/>
                  <a:pt x="8" y="64"/>
                  <a:pt x="8" y="64"/>
                </a:cubicBezTo>
                <a:cubicBezTo>
                  <a:pt x="8" y="68"/>
                  <a:pt x="10" y="72"/>
                  <a:pt x="11" y="76"/>
                </a:cubicBezTo>
                <a:cubicBezTo>
                  <a:pt x="12" y="77"/>
                  <a:pt x="12" y="77"/>
                  <a:pt x="12" y="78"/>
                </a:cubicBezTo>
                <a:cubicBezTo>
                  <a:pt x="14" y="78"/>
                  <a:pt x="14" y="78"/>
                  <a:pt x="14" y="78"/>
                </a:cubicBezTo>
                <a:cubicBezTo>
                  <a:pt x="20" y="75"/>
                  <a:pt x="20" y="75"/>
                  <a:pt x="20" y="75"/>
                </a:cubicBezTo>
                <a:cubicBezTo>
                  <a:pt x="31" y="76"/>
                  <a:pt x="31" y="76"/>
                  <a:pt x="31" y="76"/>
                </a:cubicBezTo>
                <a:cubicBezTo>
                  <a:pt x="35" y="72"/>
                  <a:pt x="35" y="72"/>
                  <a:pt x="35" y="72"/>
                </a:cubicBezTo>
                <a:cubicBezTo>
                  <a:pt x="42" y="70"/>
                  <a:pt x="42" y="70"/>
                  <a:pt x="42" y="70"/>
                </a:cubicBezTo>
                <a:cubicBezTo>
                  <a:pt x="47" y="69"/>
                  <a:pt x="47" y="69"/>
                  <a:pt x="47" y="69"/>
                </a:cubicBezTo>
                <a:cubicBezTo>
                  <a:pt x="57" y="70"/>
                  <a:pt x="57" y="70"/>
                  <a:pt x="57" y="70"/>
                </a:cubicBezTo>
                <a:cubicBezTo>
                  <a:pt x="61" y="71"/>
                  <a:pt x="61" y="71"/>
                  <a:pt x="61" y="71"/>
                </a:cubicBezTo>
                <a:cubicBezTo>
                  <a:pt x="61" y="71"/>
                  <a:pt x="61" y="71"/>
                  <a:pt x="61" y="71"/>
                </a:cubicBezTo>
                <a:cubicBezTo>
                  <a:pt x="64" y="71"/>
                  <a:pt x="64" y="71"/>
                  <a:pt x="64" y="71"/>
                </a:cubicBezTo>
                <a:cubicBezTo>
                  <a:pt x="76" y="71"/>
                  <a:pt x="76" y="71"/>
                  <a:pt x="76" y="71"/>
                </a:cubicBezTo>
                <a:cubicBezTo>
                  <a:pt x="85" y="76"/>
                  <a:pt x="85" y="76"/>
                  <a:pt x="85" y="76"/>
                </a:cubicBezTo>
                <a:cubicBezTo>
                  <a:pt x="90" y="76"/>
                  <a:pt x="90" y="76"/>
                  <a:pt x="90" y="76"/>
                </a:cubicBezTo>
                <a:cubicBezTo>
                  <a:pt x="96" y="77"/>
                  <a:pt x="96" y="77"/>
                  <a:pt x="96" y="77"/>
                </a:cubicBezTo>
                <a:cubicBezTo>
                  <a:pt x="99" y="77"/>
                  <a:pt x="99" y="77"/>
                  <a:pt x="99" y="77"/>
                </a:cubicBezTo>
                <a:cubicBezTo>
                  <a:pt x="102" y="77"/>
                  <a:pt x="102" y="77"/>
                  <a:pt x="102" y="77"/>
                </a:cubicBezTo>
                <a:cubicBezTo>
                  <a:pt x="104" y="79"/>
                  <a:pt x="104" y="79"/>
                  <a:pt x="104" y="79"/>
                </a:cubicBezTo>
                <a:cubicBezTo>
                  <a:pt x="107" y="79"/>
                  <a:pt x="107" y="79"/>
                  <a:pt x="107" y="79"/>
                </a:cubicBezTo>
                <a:cubicBezTo>
                  <a:pt x="108" y="80"/>
                  <a:pt x="108" y="80"/>
                  <a:pt x="108" y="80"/>
                </a:cubicBezTo>
                <a:cubicBezTo>
                  <a:pt x="109" y="79"/>
                  <a:pt x="109" y="79"/>
                  <a:pt x="109" y="79"/>
                </a:cubicBezTo>
                <a:cubicBezTo>
                  <a:pt x="109" y="76"/>
                  <a:pt x="109" y="76"/>
                  <a:pt x="109" y="76"/>
                </a:cubicBezTo>
                <a:lnTo>
                  <a:pt x="104" y="7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 name="Freeform 299">
            <a:extLst>
              <a:ext uri="{FF2B5EF4-FFF2-40B4-BE49-F238E27FC236}">
                <a16:creationId xmlns:a16="http://schemas.microsoft.com/office/drawing/2014/main" id="{39586754-BEA9-4A9B-6F26-4192F9875E9C}"/>
              </a:ext>
            </a:extLst>
          </p:cNvPr>
          <p:cNvSpPr>
            <a:spLocks/>
          </p:cNvSpPr>
          <p:nvPr/>
        </p:nvSpPr>
        <p:spPr bwMode="auto">
          <a:xfrm>
            <a:off x="21219738" y="7621589"/>
            <a:ext cx="838200" cy="819150"/>
          </a:xfrm>
          <a:custGeom>
            <a:avLst/>
            <a:gdLst>
              <a:gd name="T0" fmla="*/ 266 w 267"/>
              <a:gd name="T1" fmla="*/ 220 h 261"/>
              <a:gd name="T2" fmla="*/ 265 w 267"/>
              <a:gd name="T3" fmla="*/ 208 h 261"/>
              <a:gd name="T4" fmla="*/ 256 w 267"/>
              <a:gd name="T5" fmla="*/ 58 h 261"/>
              <a:gd name="T6" fmla="*/ 259 w 267"/>
              <a:gd name="T7" fmla="*/ 43 h 261"/>
              <a:gd name="T8" fmla="*/ 261 w 267"/>
              <a:gd name="T9" fmla="*/ 24 h 261"/>
              <a:gd name="T10" fmla="*/ 240 w 267"/>
              <a:gd name="T11" fmla="*/ 18 h 261"/>
              <a:gd name="T12" fmla="*/ 216 w 267"/>
              <a:gd name="T13" fmla="*/ 6 h 261"/>
              <a:gd name="T14" fmla="*/ 171 w 267"/>
              <a:gd name="T15" fmla="*/ 32 h 261"/>
              <a:gd name="T16" fmla="*/ 171 w 267"/>
              <a:gd name="T17" fmla="*/ 47 h 261"/>
              <a:gd name="T18" fmla="*/ 154 w 267"/>
              <a:gd name="T19" fmla="*/ 54 h 261"/>
              <a:gd name="T20" fmla="*/ 137 w 267"/>
              <a:gd name="T21" fmla="*/ 43 h 261"/>
              <a:gd name="T22" fmla="*/ 99 w 267"/>
              <a:gd name="T23" fmla="*/ 28 h 261"/>
              <a:gd name="T24" fmla="*/ 88 w 267"/>
              <a:gd name="T25" fmla="*/ 12 h 261"/>
              <a:gd name="T26" fmla="*/ 31 w 267"/>
              <a:gd name="T27" fmla="*/ 0 h 261"/>
              <a:gd name="T28" fmla="*/ 32 w 267"/>
              <a:gd name="T29" fmla="*/ 12 h 261"/>
              <a:gd name="T30" fmla="*/ 20 w 267"/>
              <a:gd name="T31" fmla="*/ 22 h 261"/>
              <a:gd name="T32" fmla="*/ 17 w 267"/>
              <a:gd name="T33" fmla="*/ 29 h 261"/>
              <a:gd name="T34" fmla="*/ 10 w 267"/>
              <a:gd name="T35" fmla="*/ 39 h 261"/>
              <a:gd name="T36" fmla="*/ 3 w 267"/>
              <a:gd name="T37" fmla="*/ 54 h 261"/>
              <a:gd name="T38" fmla="*/ 1 w 267"/>
              <a:gd name="T39" fmla="*/ 63 h 261"/>
              <a:gd name="T40" fmla="*/ 4 w 267"/>
              <a:gd name="T41" fmla="*/ 80 h 261"/>
              <a:gd name="T42" fmla="*/ 8 w 267"/>
              <a:gd name="T43" fmla="*/ 101 h 261"/>
              <a:gd name="T44" fmla="*/ 7 w 267"/>
              <a:gd name="T45" fmla="*/ 117 h 261"/>
              <a:gd name="T46" fmla="*/ 1 w 267"/>
              <a:gd name="T47" fmla="*/ 127 h 261"/>
              <a:gd name="T48" fmla="*/ 7 w 267"/>
              <a:gd name="T49" fmla="*/ 139 h 261"/>
              <a:gd name="T50" fmla="*/ 11 w 267"/>
              <a:gd name="T51" fmla="*/ 153 h 261"/>
              <a:gd name="T52" fmla="*/ 20 w 267"/>
              <a:gd name="T53" fmla="*/ 164 h 261"/>
              <a:gd name="T54" fmla="*/ 33 w 267"/>
              <a:gd name="T55" fmla="*/ 169 h 261"/>
              <a:gd name="T56" fmla="*/ 73 w 267"/>
              <a:gd name="T57" fmla="*/ 190 h 261"/>
              <a:gd name="T58" fmla="*/ 93 w 267"/>
              <a:gd name="T59" fmla="*/ 187 h 261"/>
              <a:gd name="T60" fmla="*/ 112 w 267"/>
              <a:gd name="T61" fmla="*/ 179 h 261"/>
              <a:gd name="T62" fmla="*/ 250 w 267"/>
              <a:gd name="T63" fmla="*/ 261 h 261"/>
              <a:gd name="T64" fmla="*/ 267 w 267"/>
              <a:gd name="T65" fmla="*/ 24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 h="261">
                <a:moveTo>
                  <a:pt x="265" y="208"/>
                </a:moveTo>
                <a:cubicBezTo>
                  <a:pt x="266" y="220"/>
                  <a:pt x="266" y="220"/>
                  <a:pt x="266" y="220"/>
                </a:cubicBezTo>
                <a:cubicBezTo>
                  <a:pt x="266" y="220"/>
                  <a:pt x="266" y="220"/>
                  <a:pt x="266" y="220"/>
                </a:cubicBezTo>
                <a:cubicBezTo>
                  <a:pt x="265" y="208"/>
                  <a:pt x="265" y="208"/>
                  <a:pt x="265" y="208"/>
                </a:cubicBezTo>
                <a:cubicBezTo>
                  <a:pt x="259" y="71"/>
                  <a:pt x="259" y="71"/>
                  <a:pt x="259" y="71"/>
                </a:cubicBezTo>
                <a:cubicBezTo>
                  <a:pt x="256" y="58"/>
                  <a:pt x="256" y="58"/>
                  <a:pt x="256" y="58"/>
                </a:cubicBezTo>
                <a:cubicBezTo>
                  <a:pt x="257" y="53"/>
                  <a:pt x="257" y="53"/>
                  <a:pt x="257" y="53"/>
                </a:cubicBezTo>
                <a:cubicBezTo>
                  <a:pt x="259" y="43"/>
                  <a:pt x="259" y="43"/>
                  <a:pt x="259" y="43"/>
                </a:cubicBezTo>
                <a:cubicBezTo>
                  <a:pt x="257" y="37"/>
                  <a:pt x="257" y="37"/>
                  <a:pt x="257" y="37"/>
                </a:cubicBezTo>
                <a:cubicBezTo>
                  <a:pt x="261" y="24"/>
                  <a:pt x="261" y="24"/>
                  <a:pt x="261" y="24"/>
                </a:cubicBezTo>
                <a:cubicBezTo>
                  <a:pt x="261" y="24"/>
                  <a:pt x="262" y="24"/>
                  <a:pt x="262" y="25"/>
                </a:cubicBezTo>
                <a:cubicBezTo>
                  <a:pt x="255" y="20"/>
                  <a:pt x="248" y="19"/>
                  <a:pt x="240" y="18"/>
                </a:cubicBezTo>
                <a:cubicBezTo>
                  <a:pt x="234" y="17"/>
                  <a:pt x="228" y="15"/>
                  <a:pt x="224" y="10"/>
                </a:cubicBezTo>
                <a:cubicBezTo>
                  <a:pt x="222" y="8"/>
                  <a:pt x="219" y="7"/>
                  <a:pt x="216" y="6"/>
                </a:cubicBezTo>
                <a:cubicBezTo>
                  <a:pt x="205" y="3"/>
                  <a:pt x="193" y="4"/>
                  <a:pt x="182" y="9"/>
                </a:cubicBezTo>
                <a:cubicBezTo>
                  <a:pt x="175" y="12"/>
                  <a:pt x="168" y="23"/>
                  <a:pt x="171" y="32"/>
                </a:cubicBezTo>
                <a:cubicBezTo>
                  <a:pt x="172" y="34"/>
                  <a:pt x="173" y="37"/>
                  <a:pt x="174" y="40"/>
                </a:cubicBezTo>
                <a:cubicBezTo>
                  <a:pt x="174" y="43"/>
                  <a:pt x="173" y="45"/>
                  <a:pt x="171" y="47"/>
                </a:cubicBezTo>
                <a:cubicBezTo>
                  <a:pt x="170" y="49"/>
                  <a:pt x="169" y="51"/>
                  <a:pt x="167" y="52"/>
                </a:cubicBezTo>
                <a:cubicBezTo>
                  <a:pt x="163" y="56"/>
                  <a:pt x="158" y="56"/>
                  <a:pt x="154" y="54"/>
                </a:cubicBezTo>
                <a:cubicBezTo>
                  <a:pt x="151" y="53"/>
                  <a:pt x="149" y="51"/>
                  <a:pt x="147" y="49"/>
                </a:cubicBezTo>
                <a:cubicBezTo>
                  <a:pt x="143" y="47"/>
                  <a:pt x="140" y="45"/>
                  <a:pt x="137" y="43"/>
                </a:cubicBezTo>
                <a:cubicBezTo>
                  <a:pt x="128" y="38"/>
                  <a:pt x="119" y="34"/>
                  <a:pt x="109" y="35"/>
                </a:cubicBezTo>
                <a:cubicBezTo>
                  <a:pt x="104" y="35"/>
                  <a:pt x="101" y="32"/>
                  <a:pt x="99" y="28"/>
                </a:cubicBezTo>
                <a:cubicBezTo>
                  <a:pt x="98" y="25"/>
                  <a:pt x="97" y="23"/>
                  <a:pt x="96" y="20"/>
                </a:cubicBezTo>
                <a:cubicBezTo>
                  <a:pt x="95" y="16"/>
                  <a:pt x="92" y="13"/>
                  <a:pt x="88" y="12"/>
                </a:cubicBezTo>
                <a:cubicBezTo>
                  <a:pt x="76" y="7"/>
                  <a:pt x="64" y="4"/>
                  <a:pt x="51" y="5"/>
                </a:cubicBezTo>
                <a:cubicBezTo>
                  <a:pt x="44" y="6"/>
                  <a:pt x="38" y="3"/>
                  <a:pt x="31" y="0"/>
                </a:cubicBezTo>
                <a:cubicBezTo>
                  <a:pt x="31" y="0"/>
                  <a:pt x="31" y="0"/>
                  <a:pt x="31" y="0"/>
                </a:cubicBezTo>
                <a:cubicBezTo>
                  <a:pt x="32" y="12"/>
                  <a:pt x="32" y="12"/>
                  <a:pt x="32" y="12"/>
                </a:cubicBezTo>
                <a:cubicBezTo>
                  <a:pt x="28" y="17"/>
                  <a:pt x="28" y="17"/>
                  <a:pt x="28" y="17"/>
                </a:cubicBezTo>
                <a:cubicBezTo>
                  <a:pt x="20" y="22"/>
                  <a:pt x="20" y="22"/>
                  <a:pt x="20" y="22"/>
                </a:cubicBezTo>
                <a:cubicBezTo>
                  <a:pt x="19" y="27"/>
                  <a:pt x="19" y="27"/>
                  <a:pt x="19" y="27"/>
                </a:cubicBezTo>
                <a:cubicBezTo>
                  <a:pt x="17" y="29"/>
                  <a:pt x="17" y="29"/>
                  <a:pt x="17" y="29"/>
                </a:cubicBezTo>
                <a:cubicBezTo>
                  <a:pt x="10" y="30"/>
                  <a:pt x="10" y="30"/>
                  <a:pt x="10" y="30"/>
                </a:cubicBezTo>
                <a:cubicBezTo>
                  <a:pt x="10" y="39"/>
                  <a:pt x="10" y="39"/>
                  <a:pt x="10" y="39"/>
                </a:cubicBezTo>
                <a:cubicBezTo>
                  <a:pt x="9" y="46"/>
                  <a:pt x="9" y="46"/>
                  <a:pt x="9" y="46"/>
                </a:cubicBezTo>
                <a:cubicBezTo>
                  <a:pt x="3" y="54"/>
                  <a:pt x="3" y="54"/>
                  <a:pt x="3" y="54"/>
                </a:cubicBezTo>
                <a:cubicBezTo>
                  <a:pt x="0" y="57"/>
                  <a:pt x="0" y="57"/>
                  <a:pt x="0" y="57"/>
                </a:cubicBezTo>
                <a:cubicBezTo>
                  <a:pt x="1" y="63"/>
                  <a:pt x="1" y="63"/>
                  <a:pt x="1" y="63"/>
                </a:cubicBezTo>
                <a:cubicBezTo>
                  <a:pt x="4" y="66"/>
                  <a:pt x="4" y="66"/>
                  <a:pt x="4" y="66"/>
                </a:cubicBezTo>
                <a:cubicBezTo>
                  <a:pt x="4" y="80"/>
                  <a:pt x="4" y="80"/>
                  <a:pt x="4" y="80"/>
                </a:cubicBezTo>
                <a:cubicBezTo>
                  <a:pt x="4" y="95"/>
                  <a:pt x="4" y="95"/>
                  <a:pt x="4" y="95"/>
                </a:cubicBezTo>
                <a:cubicBezTo>
                  <a:pt x="8" y="101"/>
                  <a:pt x="8" y="101"/>
                  <a:pt x="8" y="101"/>
                </a:cubicBezTo>
                <a:cubicBezTo>
                  <a:pt x="5" y="107"/>
                  <a:pt x="5" y="107"/>
                  <a:pt x="5" y="107"/>
                </a:cubicBezTo>
                <a:cubicBezTo>
                  <a:pt x="7" y="117"/>
                  <a:pt x="7" y="117"/>
                  <a:pt x="7" y="117"/>
                </a:cubicBezTo>
                <a:cubicBezTo>
                  <a:pt x="6" y="124"/>
                  <a:pt x="6" y="124"/>
                  <a:pt x="6" y="124"/>
                </a:cubicBezTo>
                <a:cubicBezTo>
                  <a:pt x="1" y="127"/>
                  <a:pt x="1" y="127"/>
                  <a:pt x="1" y="127"/>
                </a:cubicBezTo>
                <a:cubicBezTo>
                  <a:pt x="1" y="130"/>
                  <a:pt x="1" y="130"/>
                  <a:pt x="1" y="130"/>
                </a:cubicBezTo>
                <a:cubicBezTo>
                  <a:pt x="7" y="139"/>
                  <a:pt x="7" y="139"/>
                  <a:pt x="7" y="139"/>
                </a:cubicBezTo>
                <a:cubicBezTo>
                  <a:pt x="10" y="147"/>
                  <a:pt x="10" y="147"/>
                  <a:pt x="10" y="147"/>
                </a:cubicBezTo>
                <a:cubicBezTo>
                  <a:pt x="11" y="153"/>
                  <a:pt x="11" y="153"/>
                  <a:pt x="11" y="153"/>
                </a:cubicBezTo>
                <a:cubicBezTo>
                  <a:pt x="14" y="162"/>
                  <a:pt x="14" y="162"/>
                  <a:pt x="14" y="162"/>
                </a:cubicBezTo>
                <a:cubicBezTo>
                  <a:pt x="20" y="164"/>
                  <a:pt x="20" y="164"/>
                  <a:pt x="20" y="164"/>
                </a:cubicBezTo>
                <a:cubicBezTo>
                  <a:pt x="27" y="164"/>
                  <a:pt x="27" y="164"/>
                  <a:pt x="27" y="164"/>
                </a:cubicBezTo>
                <a:cubicBezTo>
                  <a:pt x="33" y="169"/>
                  <a:pt x="33" y="169"/>
                  <a:pt x="33" y="169"/>
                </a:cubicBezTo>
                <a:cubicBezTo>
                  <a:pt x="43" y="183"/>
                  <a:pt x="43" y="183"/>
                  <a:pt x="43" y="183"/>
                </a:cubicBezTo>
                <a:cubicBezTo>
                  <a:pt x="73" y="190"/>
                  <a:pt x="73" y="190"/>
                  <a:pt x="73" y="190"/>
                </a:cubicBezTo>
                <a:cubicBezTo>
                  <a:pt x="77" y="193"/>
                  <a:pt x="77" y="193"/>
                  <a:pt x="77" y="193"/>
                </a:cubicBezTo>
                <a:cubicBezTo>
                  <a:pt x="93" y="187"/>
                  <a:pt x="93" y="187"/>
                  <a:pt x="93" y="187"/>
                </a:cubicBezTo>
                <a:cubicBezTo>
                  <a:pt x="93" y="187"/>
                  <a:pt x="93" y="187"/>
                  <a:pt x="93" y="187"/>
                </a:cubicBezTo>
                <a:cubicBezTo>
                  <a:pt x="112" y="179"/>
                  <a:pt x="112" y="179"/>
                  <a:pt x="112" y="179"/>
                </a:cubicBezTo>
                <a:cubicBezTo>
                  <a:pt x="250" y="250"/>
                  <a:pt x="250" y="250"/>
                  <a:pt x="250" y="250"/>
                </a:cubicBezTo>
                <a:cubicBezTo>
                  <a:pt x="250" y="261"/>
                  <a:pt x="250" y="261"/>
                  <a:pt x="250" y="261"/>
                </a:cubicBezTo>
                <a:cubicBezTo>
                  <a:pt x="249" y="243"/>
                  <a:pt x="249" y="243"/>
                  <a:pt x="249" y="243"/>
                </a:cubicBezTo>
                <a:cubicBezTo>
                  <a:pt x="267" y="241"/>
                  <a:pt x="267" y="241"/>
                  <a:pt x="267" y="241"/>
                </a:cubicBezTo>
                <a:lnTo>
                  <a:pt x="265" y="208"/>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 name="Freeform 300">
            <a:extLst>
              <a:ext uri="{FF2B5EF4-FFF2-40B4-BE49-F238E27FC236}">
                <a16:creationId xmlns:a16="http://schemas.microsoft.com/office/drawing/2014/main" id="{F30D95FE-136E-643B-4A0B-77CDD1D49623}"/>
              </a:ext>
            </a:extLst>
          </p:cNvPr>
          <p:cNvSpPr>
            <a:spLocks/>
          </p:cNvSpPr>
          <p:nvPr/>
        </p:nvSpPr>
        <p:spPr bwMode="auto">
          <a:xfrm>
            <a:off x="20454562" y="8650288"/>
            <a:ext cx="411164" cy="295276"/>
          </a:xfrm>
          <a:custGeom>
            <a:avLst/>
            <a:gdLst>
              <a:gd name="T0" fmla="*/ 1 w 131"/>
              <a:gd name="T1" fmla="*/ 78 h 94"/>
              <a:gd name="T2" fmla="*/ 12 w 131"/>
              <a:gd name="T3" fmla="*/ 85 h 94"/>
              <a:gd name="T4" fmla="*/ 19 w 131"/>
              <a:gd name="T5" fmla="*/ 87 h 94"/>
              <a:gd name="T6" fmla="*/ 25 w 131"/>
              <a:gd name="T7" fmla="*/ 91 h 94"/>
              <a:gd name="T8" fmla="*/ 34 w 131"/>
              <a:gd name="T9" fmla="*/ 94 h 94"/>
              <a:gd name="T10" fmla="*/ 40 w 131"/>
              <a:gd name="T11" fmla="*/ 91 h 94"/>
              <a:gd name="T12" fmla="*/ 46 w 131"/>
              <a:gd name="T13" fmla="*/ 94 h 94"/>
              <a:gd name="T14" fmla="*/ 42 w 131"/>
              <a:gd name="T15" fmla="*/ 82 h 94"/>
              <a:gd name="T16" fmla="*/ 42 w 131"/>
              <a:gd name="T17" fmla="*/ 73 h 94"/>
              <a:gd name="T18" fmla="*/ 61 w 131"/>
              <a:gd name="T19" fmla="*/ 73 h 94"/>
              <a:gd name="T20" fmla="*/ 71 w 131"/>
              <a:gd name="T21" fmla="*/ 72 h 94"/>
              <a:gd name="T22" fmla="*/ 81 w 131"/>
              <a:gd name="T23" fmla="*/ 71 h 94"/>
              <a:gd name="T24" fmla="*/ 87 w 131"/>
              <a:gd name="T25" fmla="*/ 70 h 94"/>
              <a:gd name="T26" fmla="*/ 88 w 131"/>
              <a:gd name="T27" fmla="*/ 69 h 94"/>
              <a:gd name="T28" fmla="*/ 107 w 131"/>
              <a:gd name="T29" fmla="*/ 71 h 94"/>
              <a:gd name="T30" fmla="*/ 110 w 131"/>
              <a:gd name="T31" fmla="*/ 68 h 94"/>
              <a:gd name="T32" fmla="*/ 113 w 131"/>
              <a:gd name="T33" fmla="*/ 62 h 94"/>
              <a:gd name="T34" fmla="*/ 118 w 131"/>
              <a:gd name="T35" fmla="*/ 61 h 94"/>
              <a:gd name="T36" fmla="*/ 126 w 131"/>
              <a:gd name="T37" fmla="*/ 58 h 94"/>
              <a:gd name="T38" fmla="*/ 131 w 131"/>
              <a:gd name="T39" fmla="*/ 52 h 94"/>
              <a:gd name="T40" fmla="*/ 125 w 131"/>
              <a:gd name="T41" fmla="*/ 46 h 94"/>
              <a:gd name="T42" fmla="*/ 127 w 131"/>
              <a:gd name="T43" fmla="*/ 40 h 94"/>
              <a:gd name="T44" fmla="*/ 126 w 131"/>
              <a:gd name="T45" fmla="*/ 37 h 94"/>
              <a:gd name="T46" fmla="*/ 117 w 131"/>
              <a:gd name="T47" fmla="*/ 40 h 94"/>
              <a:gd name="T48" fmla="*/ 109 w 131"/>
              <a:gd name="T49" fmla="*/ 29 h 94"/>
              <a:gd name="T50" fmla="*/ 93 w 131"/>
              <a:gd name="T51" fmla="*/ 12 h 94"/>
              <a:gd name="T52" fmla="*/ 97 w 131"/>
              <a:gd name="T53" fmla="*/ 2 h 94"/>
              <a:gd name="T54" fmla="*/ 92 w 131"/>
              <a:gd name="T55" fmla="*/ 1 h 94"/>
              <a:gd name="T56" fmla="*/ 75 w 131"/>
              <a:gd name="T57" fmla="*/ 1 h 94"/>
              <a:gd name="T58" fmla="*/ 64 w 131"/>
              <a:gd name="T59" fmla="*/ 8 h 94"/>
              <a:gd name="T60" fmla="*/ 41 w 131"/>
              <a:gd name="T61" fmla="*/ 25 h 94"/>
              <a:gd name="T62" fmla="*/ 25 w 131"/>
              <a:gd name="T63" fmla="*/ 27 h 94"/>
              <a:gd name="T64" fmla="*/ 22 w 131"/>
              <a:gd name="T65" fmla="*/ 30 h 94"/>
              <a:gd name="T66" fmla="*/ 19 w 131"/>
              <a:gd name="T67" fmla="*/ 39 h 94"/>
              <a:gd name="T68" fmla="*/ 2 w 131"/>
              <a:gd name="T69" fmla="*/ 60 h 94"/>
              <a:gd name="T70" fmla="*/ 4 w 131"/>
              <a:gd name="T71" fmla="*/ 68 h 94"/>
              <a:gd name="T72" fmla="*/ 1 w 131"/>
              <a:gd name="T73" fmla="*/ 71 h 94"/>
              <a:gd name="T74" fmla="*/ 0 w 131"/>
              <a:gd name="T75"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94">
                <a:moveTo>
                  <a:pt x="0" y="79"/>
                </a:moveTo>
                <a:cubicBezTo>
                  <a:pt x="1" y="78"/>
                  <a:pt x="1" y="78"/>
                  <a:pt x="1" y="78"/>
                </a:cubicBezTo>
                <a:cubicBezTo>
                  <a:pt x="4" y="80"/>
                  <a:pt x="4" y="80"/>
                  <a:pt x="4" y="80"/>
                </a:cubicBezTo>
                <a:cubicBezTo>
                  <a:pt x="12" y="85"/>
                  <a:pt x="12" y="85"/>
                  <a:pt x="12" y="85"/>
                </a:cubicBezTo>
                <a:cubicBezTo>
                  <a:pt x="16" y="87"/>
                  <a:pt x="16" y="87"/>
                  <a:pt x="16" y="87"/>
                </a:cubicBezTo>
                <a:cubicBezTo>
                  <a:pt x="19" y="87"/>
                  <a:pt x="19" y="87"/>
                  <a:pt x="19" y="87"/>
                </a:cubicBezTo>
                <a:cubicBezTo>
                  <a:pt x="24" y="89"/>
                  <a:pt x="24" y="89"/>
                  <a:pt x="24" y="89"/>
                </a:cubicBezTo>
                <a:cubicBezTo>
                  <a:pt x="25" y="91"/>
                  <a:pt x="25" y="91"/>
                  <a:pt x="25" y="91"/>
                </a:cubicBezTo>
                <a:cubicBezTo>
                  <a:pt x="30" y="94"/>
                  <a:pt x="30" y="94"/>
                  <a:pt x="30" y="94"/>
                </a:cubicBezTo>
                <a:cubicBezTo>
                  <a:pt x="34" y="94"/>
                  <a:pt x="34" y="94"/>
                  <a:pt x="34" y="94"/>
                </a:cubicBezTo>
                <a:cubicBezTo>
                  <a:pt x="38" y="91"/>
                  <a:pt x="38" y="91"/>
                  <a:pt x="38" y="91"/>
                </a:cubicBezTo>
                <a:cubicBezTo>
                  <a:pt x="40" y="91"/>
                  <a:pt x="40" y="91"/>
                  <a:pt x="40" y="91"/>
                </a:cubicBezTo>
                <a:cubicBezTo>
                  <a:pt x="43" y="93"/>
                  <a:pt x="43" y="93"/>
                  <a:pt x="43" y="93"/>
                </a:cubicBezTo>
                <a:cubicBezTo>
                  <a:pt x="43" y="93"/>
                  <a:pt x="45" y="93"/>
                  <a:pt x="46" y="94"/>
                </a:cubicBezTo>
                <a:cubicBezTo>
                  <a:pt x="46" y="86"/>
                  <a:pt x="46" y="86"/>
                  <a:pt x="46" y="86"/>
                </a:cubicBezTo>
                <a:cubicBezTo>
                  <a:pt x="42" y="82"/>
                  <a:pt x="42" y="82"/>
                  <a:pt x="42" y="82"/>
                </a:cubicBezTo>
                <a:cubicBezTo>
                  <a:pt x="42" y="76"/>
                  <a:pt x="42" y="76"/>
                  <a:pt x="42" y="76"/>
                </a:cubicBezTo>
                <a:cubicBezTo>
                  <a:pt x="42" y="73"/>
                  <a:pt x="42" y="73"/>
                  <a:pt x="42" y="73"/>
                </a:cubicBezTo>
                <a:cubicBezTo>
                  <a:pt x="45" y="73"/>
                  <a:pt x="45" y="73"/>
                  <a:pt x="45" y="73"/>
                </a:cubicBezTo>
                <a:cubicBezTo>
                  <a:pt x="61" y="73"/>
                  <a:pt x="61" y="73"/>
                  <a:pt x="61" y="73"/>
                </a:cubicBezTo>
                <a:cubicBezTo>
                  <a:pt x="62" y="72"/>
                  <a:pt x="62" y="72"/>
                  <a:pt x="62" y="72"/>
                </a:cubicBezTo>
                <a:cubicBezTo>
                  <a:pt x="71" y="72"/>
                  <a:pt x="71" y="72"/>
                  <a:pt x="71" y="72"/>
                </a:cubicBezTo>
                <a:cubicBezTo>
                  <a:pt x="77" y="71"/>
                  <a:pt x="77" y="71"/>
                  <a:pt x="77" y="71"/>
                </a:cubicBezTo>
                <a:cubicBezTo>
                  <a:pt x="81" y="71"/>
                  <a:pt x="81" y="71"/>
                  <a:pt x="81" y="71"/>
                </a:cubicBezTo>
                <a:cubicBezTo>
                  <a:pt x="85" y="69"/>
                  <a:pt x="85" y="69"/>
                  <a:pt x="85" y="69"/>
                </a:cubicBezTo>
                <a:cubicBezTo>
                  <a:pt x="87" y="70"/>
                  <a:pt x="87" y="70"/>
                  <a:pt x="87" y="70"/>
                </a:cubicBezTo>
                <a:cubicBezTo>
                  <a:pt x="87" y="69"/>
                  <a:pt x="87" y="69"/>
                  <a:pt x="87" y="69"/>
                </a:cubicBezTo>
                <a:cubicBezTo>
                  <a:pt x="88" y="69"/>
                  <a:pt x="88" y="69"/>
                  <a:pt x="88" y="69"/>
                </a:cubicBezTo>
                <a:cubicBezTo>
                  <a:pt x="106" y="74"/>
                  <a:pt x="106" y="74"/>
                  <a:pt x="106" y="74"/>
                </a:cubicBezTo>
                <a:cubicBezTo>
                  <a:pt x="107" y="71"/>
                  <a:pt x="107" y="71"/>
                  <a:pt x="107" y="71"/>
                </a:cubicBezTo>
                <a:cubicBezTo>
                  <a:pt x="111" y="71"/>
                  <a:pt x="111" y="71"/>
                  <a:pt x="111" y="71"/>
                </a:cubicBezTo>
                <a:cubicBezTo>
                  <a:pt x="110" y="68"/>
                  <a:pt x="110" y="68"/>
                  <a:pt x="110" y="68"/>
                </a:cubicBezTo>
                <a:cubicBezTo>
                  <a:pt x="113" y="65"/>
                  <a:pt x="113" y="65"/>
                  <a:pt x="113" y="65"/>
                </a:cubicBezTo>
                <a:cubicBezTo>
                  <a:pt x="113" y="62"/>
                  <a:pt x="113" y="62"/>
                  <a:pt x="113" y="62"/>
                </a:cubicBezTo>
                <a:cubicBezTo>
                  <a:pt x="116" y="61"/>
                  <a:pt x="116" y="61"/>
                  <a:pt x="116" y="61"/>
                </a:cubicBezTo>
                <a:cubicBezTo>
                  <a:pt x="118" y="61"/>
                  <a:pt x="118" y="61"/>
                  <a:pt x="118" y="61"/>
                </a:cubicBezTo>
                <a:cubicBezTo>
                  <a:pt x="125" y="58"/>
                  <a:pt x="125" y="58"/>
                  <a:pt x="125" y="58"/>
                </a:cubicBezTo>
                <a:cubicBezTo>
                  <a:pt x="126" y="58"/>
                  <a:pt x="126" y="58"/>
                  <a:pt x="126" y="58"/>
                </a:cubicBezTo>
                <a:cubicBezTo>
                  <a:pt x="130" y="54"/>
                  <a:pt x="130" y="54"/>
                  <a:pt x="130" y="54"/>
                </a:cubicBezTo>
                <a:cubicBezTo>
                  <a:pt x="131" y="52"/>
                  <a:pt x="131" y="52"/>
                  <a:pt x="131" y="52"/>
                </a:cubicBezTo>
                <a:cubicBezTo>
                  <a:pt x="129" y="51"/>
                  <a:pt x="129" y="51"/>
                  <a:pt x="129" y="51"/>
                </a:cubicBezTo>
                <a:cubicBezTo>
                  <a:pt x="125" y="46"/>
                  <a:pt x="125" y="46"/>
                  <a:pt x="125" y="46"/>
                </a:cubicBezTo>
                <a:cubicBezTo>
                  <a:pt x="128" y="43"/>
                  <a:pt x="128" y="43"/>
                  <a:pt x="128" y="43"/>
                </a:cubicBezTo>
                <a:cubicBezTo>
                  <a:pt x="127" y="40"/>
                  <a:pt x="127" y="40"/>
                  <a:pt x="127" y="40"/>
                </a:cubicBezTo>
                <a:cubicBezTo>
                  <a:pt x="126" y="39"/>
                  <a:pt x="126" y="39"/>
                  <a:pt x="126" y="39"/>
                </a:cubicBezTo>
                <a:cubicBezTo>
                  <a:pt x="126" y="37"/>
                  <a:pt x="126" y="37"/>
                  <a:pt x="126" y="37"/>
                </a:cubicBezTo>
                <a:cubicBezTo>
                  <a:pt x="124" y="36"/>
                  <a:pt x="124" y="36"/>
                  <a:pt x="124" y="36"/>
                </a:cubicBezTo>
                <a:cubicBezTo>
                  <a:pt x="117" y="40"/>
                  <a:pt x="117" y="40"/>
                  <a:pt x="117" y="40"/>
                </a:cubicBezTo>
                <a:cubicBezTo>
                  <a:pt x="111" y="35"/>
                  <a:pt x="111" y="35"/>
                  <a:pt x="111" y="35"/>
                </a:cubicBezTo>
                <a:cubicBezTo>
                  <a:pt x="109" y="29"/>
                  <a:pt x="109" y="29"/>
                  <a:pt x="109" y="29"/>
                </a:cubicBezTo>
                <a:cubicBezTo>
                  <a:pt x="94" y="18"/>
                  <a:pt x="94" y="18"/>
                  <a:pt x="94" y="18"/>
                </a:cubicBezTo>
                <a:cubicBezTo>
                  <a:pt x="93" y="12"/>
                  <a:pt x="93" y="12"/>
                  <a:pt x="93" y="12"/>
                </a:cubicBezTo>
                <a:cubicBezTo>
                  <a:pt x="95" y="9"/>
                  <a:pt x="95" y="9"/>
                  <a:pt x="95" y="9"/>
                </a:cubicBezTo>
                <a:cubicBezTo>
                  <a:pt x="97" y="2"/>
                  <a:pt x="97" y="2"/>
                  <a:pt x="97" y="2"/>
                </a:cubicBezTo>
                <a:cubicBezTo>
                  <a:pt x="95" y="2"/>
                  <a:pt x="95" y="2"/>
                  <a:pt x="95" y="2"/>
                </a:cubicBezTo>
                <a:cubicBezTo>
                  <a:pt x="92" y="1"/>
                  <a:pt x="92" y="1"/>
                  <a:pt x="92" y="1"/>
                </a:cubicBezTo>
                <a:cubicBezTo>
                  <a:pt x="88" y="0"/>
                  <a:pt x="88" y="0"/>
                  <a:pt x="88" y="0"/>
                </a:cubicBezTo>
                <a:cubicBezTo>
                  <a:pt x="75" y="1"/>
                  <a:pt x="75" y="1"/>
                  <a:pt x="75" y="1"/>
                </a:cubicBezTo>
                <a:cubicBezTo>
                  <a:pt x="69" y="5"/>
                  <a:pt x="69" y="5"/>
                  <a:pt x="69" y="5"/>
                </a:cubicBezTo>
                <a:cubicBezTo>
                  <a:pt x="64" y="8"/>
                  <a:pt x="64" y="8"/>
                  <a:pt x="64" y="8"/>
                </a:cubicBezTo>
                <a:cubicBezTo>
                  <a:pt x="43" y="22"/>
                  <a:pt x="43" y="22"/>
                  <a:pt x="43" y="22"/>
                </a:cubicBezTo>
                <a:cubicBezTo>
                  <a:pt x="41" y="25"/>
                  <a:pt x="41" y="25"/>
                  <a:pt x="41" y="25"/>
                </a:cubicBezTo>
                <a:cubicBezTo>
                  <a:pt x="32" y="28"/>
                  <a:pt x="32" y="28"/>
                  <a:pt x="32" y="28"/>
                </a:cubicBezTo>
                <a:cubicBezTo>
                  <a:pt x="25" y="27"/>
                  <a:pt x="25" y="27"/>
                  <a:pt x="25" y="27"/>
                </a:cubicBezTo>
                <a:cubicBezTo>
                  <a:pt x="25" y="30"/>
                  <a:pt x="25" y="30"/>
                  <a:pt x="25" y="30"/>
                </a:cubicBezTo>
                <a:cubicBezTo>
                  <a:pt x="22" y="30"/>
                  <a:pt x="22" y="30"/>
                  <a:pt x="22" y="30"/>
                </a:cubicBezTo>
                <a:cubicBezTo>
                  <a:pt x="18" y="38"/>
                  <a:pt x="18" y="38"/>
                  <a:pt x="18" y="38"/>
                </a:cubicBezTo>
                <a:cubicBezTo>
                  <a:pt x="19" y="39"/>
                  <a:pt x="19" y="39"/>
                  <a:pt x="19" y="39"/>
                </a:cubicBezTo>
                <a:cubicBezTo>
                  <a:pt x="9" y="54"/>
                  <a:pt x="9" y="54"/>
                  <a:pt x="9" y="54"/>
                </a:cubicBezTo>
                <a:cubicBezTo>
                  <a:pt x="2" y="60"/>
                  <a:pt x="2" y="60"/>
                  <a:pt x="2" y="60"/>
                </a:cubicBezTo>
                <a:cubicBezTo>
                  <a:pt x="3" y="63"/>
                  <a:pt x="3" y="63"/>
                  <a:pt x="3" y="63"/>
                </a:cubicBezTo>
                <a:cubicBezTo>
                  <a:pt x="4" y="68"/>
                  <a:pt x="4" y="68"/>
                  <a:pt x="4" y="68"/>
                </a:cubicBezTo>
                <a:cubicBezTo>
                  <a:pt x="1" y="68"/>
                  <a:pt x="1" y="68"/>
                  <a:pt x="1" y="68"/>
                </a:cubicBezTo>
                <a:cubicBezTo>
                  <a:pt x="1" y="71"/>
                  <a:pt x="1" y="71"/>
                  <a:pt x="1" y="71"/>
                </a:cubicBezTo>
                <a:cubicBezTo>
                  <a:pt x="1" y="74"/>
                  <a:pt x="1" y="74"/>
                  <a:pt x="1" y="74"/>
                </a:cubicBezTo>
                <a:lnTo>
                  <a:pt x="0" y="79"/>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 name="Freeform 301">
            <a:extLst>
              <a:ext uri="{FF2B5EF4-FFF2-40B4-BE49-F238E27FC236}">
                <a16:creationId xmlns:a16="http://schemas.microsoft.com/office/drawing/2014/main" id="{6F3AFE6F-15FD-B9AF-43CD-8134F77816E5}"/>
              </a:ext>
            </a:extLst>
          </p:cNvPr>
          <p:cNvSpPr>
            <a:spLocks/>
          </p:cNvSpPr>
          <p:nvPr/>
        </p:nvSpPr>
        <p:spPr bwMode="auto">
          <a:xfrm>
            <a:off x="20743488" y="8158165"/>
            <a:ext cx="830264" cy="681038"/>
          </a:xfrm>
          <a:custGeom>
            <a:avLst/>
            <a:gdLst>
              <a:gd name="T0" fmla="*/ 6 w 523"/>
              <a:gd name="T1" fmla="*/ 328 h 429"/>
              <a:gd name="T2" fmla="*/ 4 w 523"/>
              <a:gd name="T3" fmla="*/ 346 h 429"/>
              <a:gd name="T4" fmla="*/ 37 w 523"/>
              <a:gd name="T5" fmla="*/ 379 h 429"/>
              <a:gd name="T6" fmla="*/ 63 w 523"/>
              <a:gd name="T7" fmla="*/ 381 h 429"/>
              <a:gd name="T8" fmla="*/ 67 w 523"/>
              <a:gd name="T9" fmla="*/ 387 h 429"/>
              <a:gd name="T10" fmla="*/ 71 w 523"/>
              <a:gd name="T11" fmla="*/ 395 h 429"/>
              <a:gd name="T12" fmla="*/ 73 w 523"/>
              <a:gd name="T13" fmla="*/ 411 h 429"/>
              <a:gd name="T14" fmla="*/ 77 w 523"/>
              <a:gd name="T15" fmla="*/ 413 h 429"/>
              <a:gd name="T16" fmla="*/ 85 w 523"/>
              <a:gd name="T17" fmla="*/ 403 h 429"/>
              <a:gd name="T18" fmla="*/ 99 w 523"/>
              <a:gd name="T19" fmla="*/ 407 h 429"/>
              <a:gd name="T20" fmla="*/ 112 w 523"/>
              <a:gd name="T21" fmla="*/ 419 h 429"/>
              <a:gd name="T22" fmla="*/ 118 w 523"/>
              <a:gd name="T23" fmla="*/ 429 h 429"/>
              <a:gd name="T24" fmla="*/ 120 w 523"/>
              <a:gd name="T25" fmla="*/ 419 h 429"/>
              <a:gd name="T26" fmla="*/ 124 w 523"/>
              <a:gd name="T27" fmla="*/ 397 h 429"/>
              <a:gd name="T28" fmla="*/ 128 w 523"/>
              <a:gd name="T29" fmla="*/ 387 h 429"/>
              <a:gd name="T30" fmla="*/ 130 w 523"/>
              <a:gd name="T31" fmla="*/ 372 h 429"/>
              <a:gd name="T32" fmla="*/ 168 w 523"/>
              <a:gd name="T33" fmla="*/ 362 h 429"/>
              <a:gd name="T34" fmla="*/ 201 w 523"/>
              <a:gd name="T35" fmla="*/ 364 h 429"/>
              <a:gd name="T36" fmla="*/ 221 w 523"/>
              <a:gd name="T37" fmla="*/ 383 h 429"/>
              <a:gd name="T38" fmla="*/ 245 w 523"/>
              <a:gd name="T39" fmla="*/ 376 h 429"/>
              <a:gd name="T40" fmla="*/ 267 w 523"/>
              <a:gd name="T41" fmla="*/ 381 h 429"/>
              <a:gd name="T42" fmla="*/ 310 w 523"/>
              <a:gd name="T43" fmla="*/ 399 h 429"/>
              <a:gd name="T44" fmla="*/ 330 w 523"/>
              <a:gd name="T45" fmla="*/ 378 h 429"/>
              <a:gd name="T46" fmla="*/ 359 w 523"/>
              <a:gd name="T47" fmla="*/ 376 h 429"/>
              <a:gd name="T48" fmla="*/ 393 w 523"/>
              <a:gd name="T49" fmla="*/ 383 h 429"/>
              <a:gd name="T50" fmla="*/ 421 w 523"/>
              <a:gd name="T51" fmla="*/ 374 h 429"/>
              <a:gd name="T52" fmla="*/ 437 w 523"/>
              <a:gd name="T53" fmla="*/ 364 h 429"/>
              <a:gd name="T54" fmla="*/ 446 w 523"/>
              <a:gd name="T55" fmla="*/ 364 h 429"/>
              <a:gd name="T56" fmla="*/ 444 w 523"/>
              <a:gd name="T57" fmla="*/ 362 h 429"/>
              <a:gd name="T58" fmla="*/ 452 w 523"/>
              <a:gd name="T59" fmla="*/ 316 h 429"/>
              <a:gd name="T60" fmla="*/ 508 w 523"/>
              <a:gd name="T61" fmla="*/ 208 h 429"/>
              <a:gd name="T62" fmla="*/ 523 w 523"/>
              <a:gd name="T63" fmla="*/ 138 h 429"/>
              <a:gd name="T64" fmla="*/ 500 w 523"/>
              <a:gd name="T65" fmla="*/ 93 h 429"/>
              <a:gd name="T66" fmla="*/ 494 w 523"/>
              <a:gd name="T67" fmla="*/ 59 h 429"/>
              <a:gd name="T68" fmla="*/ 508 w 523"/>
              <a:gd name="T69" fmla="*/ 22 h 429"/>
              <a:gd name="T70" fmla="*/ 235 w 523"/>
              <a:gd name="T71" fmla="*/ 117 h 429"/>
              <a:gd name="T72" fmla="*/ 138 w 523"/>
              <a:gd name="T73" fmla="*/ 170 h 429"/>
              <a:gd name="T74" fmla="*/ 130 w 523"/>
              <a:gd name="T75" fmla="*/ 269 h 429"/>
              <a:gd name="T76" fmla="*/ 101 w 523"/>
              <a:gd name="T77" fmla="*/ 302 h 429"/>
              <a:gd name="T78" fmla="*/ 81 w 523"/>
              <a:gd name="T79" fmla="*/ 308 h 429"/>
              <a:gd name="T80" fmla="*/ 49 w 523"/>
              <a:gd name="T81" fmla="*/ 314 h 429"/>
              <a:gd name="T82" fmla="*/ 0 w 523"/>
              <a:gd name="T83" fmla="*/ 312 h 429"/>
              <a:gd name="T84" fmla="*/ 10 w 523"/>
              <a:gd name="T85" fmla="*/ 31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3" h="429">
                <a:moveTo>
                  <a:pt x="10" y="314"/>
                </a:moveTo>
                <a:lnTo>
                  <a:pt x="6" y="328"/>
                </a:lnTo>
                <a:lnTo>
                  <a:pt x="2" y="334"/>
                </a:lnTo>
                <a:lnTo>
                  <a:pt x="4" y="346"/>
                </a:lnTo>
                <a:lnTo>
                  <a:pt x="33" y="368"/>
                </a:lnTo>
                <a:lnTo>
                  <a:pt x="37" y="379"/>
                </a:lnTo>
                <a:lnTo>
                  <a:pt x="49" y="389"/>
                </a:lnTo>
                <a:lnTo>
                  <a:pt x="63" y="381"/>
                </a:lnTo>
                <a:lnTo>
                  <a:pt x="67" y="383"/>
                </a:lnTo>
                <a:lnTo>
                  <a:pt x="67" y="387"/>
                </a:lnTo>
                <a:lnTo>
                  <a:pt x="69" y="389"/>
                </a:lnTo>
                <a:lnTo>
                  <a:pt x="71" y="395"/>
                </a:lnTo>
                <a:lnTo>
                  <a:pt x="65" y="401"/>
                </a:lnTo>
                <a:lnTo>
                  <a:pt x="73" y="411"/>
                </a:lnTo>
                <a:lnTo>
                  <a:pt x="77" y="413"/>
                </a:lnTo>
                <a:lnTo>
                  <a:pt x="77" y="413"/>
                </a:lnTo>
                <a:lnTo>
                  <a:pt x="87" y="409"/>
                </a:lnTo>
                <a:lnTo>
                  <a:pt x="85" y="403"/>
                </a:lnTo>
                <a:lnTo>
                  <a:pt x="87" y="399"/>
                </a:lnTo>
                <a:lnTo>
                  <a:pt x="99" y="407"/>
                </a:lnTo>
                <a:lnTo>
                  <a:pt x="103" y="417"/>
                </a:lnTo>
                <a:lnTo>
                  <a:pt x="112" y="419"/>
                </a:lnTo>
                <a:lnTo>
                  <a:pt x="120" y="427"/>
                </a:lnTo>
                <a:lnTo>
                  <a:pt x="118" y="429"/>
                </a:lnTo>
                <a:lnTo>
                  <a:pt x="124" y="423"/>
                </a:lnTo>
                <a:lnTo>
                  <a:pt x="120" y="419"/>
                </a:lnTo>
                <a:lnTo>
                  <a:pt x="118" y="409"/>
                </a:lnTo>
                <a:lnTo>
                  <a:pt x="124" y="397"/>
                </a:lnTo>
                <a:lnTo>
                  <a:pt x="130" y="397"/>
                </a:lnTo>
                <a:lnTo>
                  <a:pt x="128" y="387"/>
                </a:lnTo>
                <a:lnTo>
                  <a:pt x="128" y="378"/>
                </a:lnTo>
                <a:lnTo>
                  <a:pt x="130" y="372"/>
                </a:lnTo>
                <a:lnTo>
                  <a:pt x="146" y="362"/>
                </a:lnTo>
                <a:lnTo>
                  <a:pt x="168" y="362"/>
                </a:lnTo>
                <a:lnTo>
                  <a:pt x="176" y="358"/>
                </a:lnTo>
                <a:lnTo>
                  <a:pt x="201" y="364"/>
                </a:lnTo>
                <a:lnTo>
                  <a:pt x="213" y="372"/>
                </a:lnTo>
                <a:lnTo>
                  <a:pt x="221" y="383"/>
                </a:lnTo>
                <a:lnTo>
                  <a:pt x="227" y="385"/>
                </a:lnTo>
                <a:lnTo>
                  <a:pt x="245" y="376"/>
                </a:lnTo>
                <a:lnTo>
                  <a:pt x="259" y="376"/>
                </a:lnTo>
                <a:lnTo>
                  <a:pt x="267" y="381"/>
                </a:lnTo>
                <a:lnTo>
                  <a:pt x="292" y="391"/>
                </a:lnTo>
                <a:lnTo>
                  <a:pt x="310" y="399"/>
                </a:lnTo>
                <a:lnTo>
                  <a:pt x="320" y="391"/>
                </a:lnTo>
                <a:lnTo>
                  <a:pt x="330" y="378"/>
                </a:lnTo>
                <a:lnTo>
                  <a:pt x="342" y="379"/>
                </a:lnTo>
                <a:lnTo>
                  <a:pt x="359" y="376"/>
                </a:lnTo>
                <a:lnTo>
                  <a:pt x="379" y="378"/>
                </a:lnTo>
                <a:lnTo>
                  <a:pt x="393" y="383"/>
                </a:lnTo>
                <a:lnTo>
                  <a:pt x="411" y="381"/>
                </a:lnTo>
                <a:lnTo>
                  <a:pt x="421" y="374"/>
                </a:lnTo>
                <a:lnTo>
                  <a:pt x="431" y="374"/>
                </a:lnTo>
                <a:lnTo>
                  <a:pt x="437" y="364"/>
                </a:lnTo>
                <a:lnTo>
                  <a:pt x="446" y="364"/>
                </a:lnTo>
                <a:lnTo>
                  <a:pt x="446" y="364"/>
                </a:lnTo>
                <a:lnTo>
                  <a:pt x="460" y="379"/>
                </a:lnTo>
                <a:lnTo>
                  <a:pt x="444" y="362"/>
                </a:lnTo>
                <a:lnTo>
                  <a:pt x="442" y="318"/>
                </a:lnTo>
                <a:lnTo>
                  <a:pt x="452" y="316"/>
                </a:lnTo>
                <a:lnTo>
                  <a:pt x="508" y="253"/>
                </a:lnTo>
                <a:lnTo>
                  <a:pt x="508" y="208"/>
                </a:lnTo>
                <a:lnTo>
                  <a:pt x="516" y="142"/>
                </a:lnTo>
                <a:lnTo>
                  <a:pt x="523" y="138"/>
                </a:lnTo>
                <a:lnTo>
                  <a:pt x="522" y="124"/>
                </a:lnTo>
                <a:lnTo>
                  <a:pt x="500" y="93"/>
                </a:lnTo>
                <a:lnTo>
                  <a:pt x="502" y="85"/>
                </a:lnTo>
                <a:lnTo>
                  <a:pt x="494" y="59"/>
                </a:lnTo>
                <a:lnTo>
                  <a:pt x="484" y="32"/>
                </a:lnTo>
                <a:lnTo>
                  <a:pt x="508" y="22"/>
                </a:lnTo>
                <a:lnTo>
                  <a:pt x="429" y="0"/>
                </a:lnTo>
                <a:lnTo>
                  <a:pt x="235" y="117"/>
                </a:lnTo>
                <a:lnTo>
                  <a:pt x="191" y="156"/>
                </a:lnTo>
                <a:lnTo>
                  <a:pt x="138" y="170"/>
                </a:lnTo>
                <a:lnTo>
                  <a:pt x="136" y="265"/>
                </a:lnTo>
                <a:lnTo>
                  <a:pt x="130" y="269"/>
                </a:lnTo>
                <a:lnTo>
                  <a:pt x="128" y="289"/>
                </a:lnTo>
                <a:lnTo>
                  <a:pt x="101" y="302"/>
                </a:lnTo>
                <a:lnTo>
                  <a:pt x="89" y="304"/>
                </a:lnTo>
                <a:lnTo>
                  <a:pt x="81" y="308"/>
                </a:lnTo>
                <a:lnTo>
                  <a:pt x="59" y="308"/>
                </a:lnTo>
                <a:lnTo>
                  <a:pt x="49" y="314"/>
                </a:lnTo>
                <a:lnTo>
                  <a:pt x="16" y="314"/>
                </a:lnTo>
                <a:lnTo>
                  <a:pt x="0" y="312"/>
                </a:lnTo>
                <a:lnTo>
                  <a:pt x="6" y="314"/>
                </a:lnTo>
                <a:lnTo>
                  <a:pt x="10" y="31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 name="Freeform 302">
            <a:extLst>
              <a:ext uri="{FF2B5EF4-FFF2-40B4-BE49-F238E27FC236}">
                <a16:creationId xmlns:a16="http://schemas.microsoft.com/office/drawing/2014/main" id="{EC5D2F98-F3BF-E125-B298-1BB1776A6A8A}"/>
              </a:ext>
            </a:extLst>
          </p:cNvPr>
          <p:cNvSpPr>
            <a:spLocks/>
          </p:cNvSpPr>
          <p:nvPr/>
        </p:nvSpPr>
        <p:spPr bwMode="auto">
          <a:xfrm>
            <a:off x="21113376" y="7373938"/>
            <a:ext cx="206376" cy="420688"/>
          </a:xfrm>
          <a:custGeom>
            <a:avLst/>
            <a:gdLst>
              <a:gd name="T0" fmla="*/ 37 w 66"/>
              <a:gd name="T1" fmla="*/ 133 h 134"/>
              <a:gd name="T2" fmla="*/ 43 w 66"/>
              <a:gd name="T3" fmla="*/ 125 h 134"/>
              <a:gd name="T4" fmla="*/ 44 w 66"/>
              <a:gd name="T5" fmla="*/ 118 h 134"/>
              <a:gd name="T6" fmla="*/ 44 w 66"/>
              <a:gd name="T7" fmla="*/ 109 h 134"/>
              <a:gd name="T8" fmla="*/ 51 w 66"/>
              <a:gd name="T9" fmla="*/ 108 h 134"/>
              <a:gd name="T10" fmla="*/ 53 w 66"/>
              <a:gd name="T11" fmla="*/ 106 h 134"/>
              <a:gd name="T12" fmla="*/ 54 w 66"/>
              <a:gd name="T13" fmla="*/ 101 h 134"/>
              <a:gd name="T14" fmla="*/ 62 w 66"/>
              <a:gd name="T15" fmla="*/ 96 h 134"/>
              <a:gd name="T16" fmla="*/ 66 w 66"/>
              <a:gd name="T17" fmla="*/ 91 h 134"/>
              <a:gd name="T18" fmla="*/ 65 w 66"/>
              <a:gd name="T19" fmla="*/ 79 h 134"/>
              <a:gd name="T20" fmla="*/ 64 w 66"/>
              <a:gd name="T21" fmla="*/ 78 h 134"/>
              <a:gd name="T22" fmla="*/ 46 w 66"/>
              <a:gd name="T23" fmla="*/ 68 h 134"/>
              <a:gd name="T24" fmla="*/ 44 w 66"/>
              <a:gd name="T25" fmla="*/ 59 h 134"/>
              <a:gd name="T26" fmla="*/ 53 w 66"/>
              <a:gd name="T27" fmla="*/ 50 h 134"/>
              <a:gd name="T28" fmla="*/ 55 w 66"/>
              <a:gd name="T29" fmla="*/ 34 h 134"/>
              <a:gd name="T30" fmla="*/ 49 w 66"/>
              <a:gd name="T31" fmla="*/ 26 h 134"/>
              <a:gd name="T32" fmla="*/ 49 w 66"/>
              <a:gd name="T33" fmla="*/ 22 h 134"/>
              <a:gd name="T34" fmla="*/ 53 w 66"/>
              <a:gd name="T35" fmla="*/ 11 h 134"/>
              <a:gd name="T36" fmla="*/ 50 w 66"/>
              <a:gd name="T37" fmla="*/ 7 h 134"/>
              <a:gd name="T38" fmla="*/ 41 w 66"/>
              <a:gd name="T39" fmla="*/ 5 h 134"/>
              <a:gd name="T40" fmla="*/ 25 w 66"/>
              <a:gd name="T41" fmla="*/ 1 h 134"/>
              <a:gd name="T42" fmla="*/ 16 w 66"/>
              <a:gd name="T43" fmla="*/ 4 h 134"/>
              <a:gd name="T44" fmla="*/ 15 w 66"/>
              <a:gd name="T45" fmla="*/ 12 h 134"/>
              <a:gd name="T46" fmla="*/ 15 w 66"/>
              <a:gd name="T47" fmla="*/ 20 h 134"/>
              <a:gd name="T48" fmla="*/ 15 w 66"/>
              <a:gd name="T49" fmla="*/ 23 h 134"/>
              <a:gd name="T50" fmla="*/ 12 w 66"/>
              <a:gd name="T51" fmla="*/ 30 h 134"/>
              <a:gd name="T52" fmla="*/ 13 w 66"/>
              <a:gd name="T53" fmla="*/ 34 h 134"/>
              <a:gd name="T54" fmla="*/ 16 w 66"/>
              <a:gd name="T55" fmla="*/ 39 h 134"/>
              <a:gd name="T56" fmla="*/ 13 w 66"/>
              <a:gd name="T57" fmla="*/ 43 h 134"/>
              <a:gd name="T58" fmla="*/ 15 w 66"/>
              <a:gd name="T59" fmla="*/ 45 h 134"/>
              <a:gd name="T60" fmla="*/ 13 w 66"/>
              <a:gd name="T61" fmla="*/ 48 h 134"/>
              <a:gd name="T62" fmla="*/ 12 w 66"/>
              <a:gd name="T63" fmla="*/ 54 h 134"/>
              <a:gd name="T64" fmla="*/ 10 w 66"/>
              <a:gd name="T65" fmla="*/ 57 h 134"/>
              <a:gd name="T66" fmla="*/ 5 w 66"/>
              <a:gd name="T67" fmla="*/ 59 h 134"/>
              <a:gd name="T68" fmla="*/ 2 w 66"/>
              <a:gd name="T69" fmla="*/ 62 h 134"/>
              <a:gd name="T70" fmla="*/ 0 w 66"/>
              <a:gd name="T71" fmla="*/ 71 h 134"/>
              <a:gd name="T72" fmla="*/ 3 w 66"/>
              <a:gd name="T73" fmla="*/ 74 h 134"/>
              <a:gd name="T74" fmla="*/ 3 w 66"/>
              <a:gd name="T75" fmla="*/ 77 h 134"/>
              <a:gd name="T76" fmla="*/ 6 w 66"/>
              <a:gd name="T77" fmla="*/ 82 h 134"/>
              <a:gd name="T78" fmla="*/ 12 w 66"/>
              <a:gd name="T79" fmla="*/ 87 h 134"/>
              <a:gd name="T80" fmla="*/ 14 w 66"/>
              <a:gd name="T81" fmla="*/ 91 h 134"/>
              <a:gd name="T82" fmla="*/ 17 w 66"/>
              <a:gd name="T83" fmla="*/ 92 h 134"/>
              <a:gd name="T84" fmla="*/ 21 w 66"/>
              <a:gd name="T85" fmla="*/ 94 h 134"/>
              <a:gd name="T86" fmla="*/ 25 w 66"/>
              <a:gd name="T87" fmla="*/ 99 h 134"/>
              <a:gd name="T88" fmla="*/ 36 w 66"/>
              <a:gd name="T89" fmla="*/ 134 h 134"/>
              <a:gd name="T90" fmla="*/ 37 w 66"/>
              <a:gd name="T91"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134">
                <a:moveTo>
                  <a:pt x="37" y="133"/>
                </a:moveTo>
                <a:cubicBezTo>
                  <a:pt x="43" y="125"/>
                  <a:pt x="43" y="125"/>
                  <a:pt x="43" y="125"/>
                </a:cubicBezTo>
                <a:cubicBezTo>
                  <a:pt x="44" y="118"/>
                  <a:pt x="44" y="118"/>
                  <a:pt x="44" y="118"/>
                </a:cubicBezTo>
                <a:cubicBezTo>
                  <a:pt x="44" y="109"/>
                  <a:pt x="44" y="109"/>
                  <a:pt x="44" y="109"/>
                </a:cubicBezTo>
                <a:cubicBezTo>
                  <a:pt x="51" y="108"/>
                  <a:pt x="51" y="108"/>
                  <a:pt x="51" y="108"/>
                </a:cubicBezTo>
                <a:cubicBezTo>
                  <a:pt x="53" y="106"/>
                  <a:pt x="53" y="106"/>
                  <a:pt x="53" y="106"/>
                </a:cubicBezTo>
                <a:cubicBezTo>
                  <a:pt x="54" y="101"/>
                  <a:pt x="54" y="101"/>
                  <a:pt x="54" y="101"/>
                </a:cubicBezTo>
                <a:cubicBezTo>
                  <a:pt x="62" y="96"/>
                  <a:pt x="62" y="96"/>
                  <a:pt x="62" y="96"/>
                </a:cubicBezTo>
                <a:cubicBezTo>
                  <a:pt x="66" y="91"/>
                  <a:pt x="66" y="91"/>
                  <a:pt x="66" y="91"/>
                </a:cubicBezTo>
                <a:cubicBezTo>
                  <a:pt x="65" y="79"/>
                  <a:pt x="65" y="79"/>
                  <a:pt x="65" y="79"/>
                </a:cubicBezTo>
                <a:cubicBezTo>
                  <a:pt x="64" y="79"/>
                  <a:pt x="64" y="79"/>
                  <a:pt x="64" y="78"/>
                </a:cubicBezTo>
                <a:cubicBezTo>
                  <a:pt x="59" y="73"/>
                  <a:pt x="53" y="70"/>
                  <a:pt x="46" y="68"/>
                </a:cubicBezTo>
                <a:cubicBezTo>
                  <a:pt x="43" y="67"/>
                  <a:pt x="42" y="61"/>
                  <a:pt x="44" y="59"/>
                </a:cubicBezTo>
                <a:cubicBezTo>
                  <a:pt x="47" y="56"/>
                  <a:pt x="50" y="53"/>
                  <a:pt x="53" y="50"/>
                </a:cubicBezTo>
                <a:cubicBezTo>
                  <a:pt x="57" y="45"/>
                  <a:pt x="57" y="40"/>
                  <a:pt x="55" y="34"/>
                </a:cubicBezTo>
                <a:cubicBezTo>
                  <a:pt x="53" y="31"/>
                  <a:pt x="51" y="29"/>
                  <a:pt x="49" y="26"/>
                </a:cubicBezTo>
                <a:cubicBezTo>
                  <a:pt x="48" y="25"/>
                  <a:pt x="48" y="23"/>
                  <a:pt x="49" y="22"/>
                </a:cubicBezTo>
                <a:cubicBezTo>
                  <a:pt x="50" y="18"/>
                  <a:pt x="52" y="14"/>
                  <a:pt x="53" y="11"/>
                </a:cubicBezTo>
                <a:cubicBezTo>
                  <a:pt x="54" y="9"/>
                  <a:pt x="52" y="6"/>
                  <a:pt x="50" y="7"/>
                </a:cubicBezTo>
                <a:cubicBezTo>
                  <a:pt x="46" y="8"/>
                  <a:pt x="43" y="8"/>
                  <a:pt x="41" y="5"/>
                </a:cubicBezTo>
                <a:cubicBezTo>
                  <a:pt x="36" y="0"/>
                  <a:pt x="31" y="0"/>
                  <a:pt x="25" y="1"/>
                </a:cubicBezTo>
                <a:cubicBezTo>
                  <a:pt x="22" y="2"/>
                  <a:pt x="19" y="3"/>
                  <a:pt x="16" y="4"/>
                </a:cubicBezTo>
                <a:cubicBezTo>
                  <a:pt x="15" y="12"/>
                  <a:pt x="15" y="12"/>
                  <a:pt x="15" y="12"/>
                </a:cubicBezTo>
                <a:cubicBezTo>
                  <a:pt x="15" y="20"/>
                  <a:pt x="15" y="20"/>
                  <a:pt x="15" y="20"/>
                </a:cubicBezTo>
                <a:cubicBezTo>
                  <a:pt x="15" y="23"/>
                  <a:pt x="15" y="23"/>
                  <a:pt x="15" y="23"/>
                </a:cubicBezTo>
                <a:cubicBezTo>
                  <a:pt x="12" y="30"/>
                  <a:pt x="12" y="30"/>
                  <a:pt x="12" y="30"/>
                </a:cubicBezTo>
                <a:cubicBezTo>
                  <a:pt x="13" y="34"/>
                  <a:pt x="13" y="34"/>
                  <a:pt x="13" y="34"/>
                </a:cubicBezTo>
                <a:cubicBezTo>
                  <a:pt x="16" y="39"/>
                  <a:pt x="16" y="39"/>
                  <a:pt x="16" y="39"/>
                </a:cubicBezTo>
                <a:cubicBezTo>
                  <a:pt x="13" y="43"/>
                  <a:pt x="13" y="43"/>
                  <a:pt x="13" y="43"/>
                </a:cubicBezTo>
                <a:cubicBezTo>
                  <a:pt x="15" y="45"/>
                  <a:pt x="15" y="45"/>
                  <a:pt x="15" y="45"/>
                </a:cubicBezTo>
                <a:cubicBezTo>
                  <a:pt x="13" y="48"/>
                  <a:pt x="13" y="48"/>
                  <a:pt x="13" y="48"/>
                </a:cubicBezTo>
                <a:cubicBezTo>
                  <a:pt x="12" y="54"/>
                  <a:pt x="12" y="54"/>
                  <a:pt x="12" y="54"/>
                </a:cubicBezTo>
                <a:cubicBezTo>
                  <a:pt x="10" y="57"/>
                  <a:pt x="10" y="57"/>
                  <a:pt x="10" y="57"/>
                </a:cubicBezTo>
                <a:cubicBezTo>
                  <a:pt x="5" y="59"/>
                  <a:pt x="5" y="59"/>
                  <a:pt x="5" y="59"/>
                </a:cubicBezTo>
                <a:cubicBezTo>
                  <a:pt x="2" y="62"/>
                  <a:pt x="2" y="62"/>
                  <a:pt x="2" y="62"/>
                </a:cubicBezTo>
                <a:cubicBezTo>
                  <a:pt x="0" y="71"/>
                  <a:pt x="0" y="71"/>
                  <a:pt x="0" y="71"/>
                </a:cubicBezTo>
                <a:cubicBezTo>
                  <a:pt x="3" y="74"/>
                  <a:pt x="3" y="74"/>
                  <a:pt x="3" y="74"/>
                </a:cubicBezTo>
                <a:cubicBezTo>
                  <a:pt x="3" y="77"/>
                  <a:pt x="3" y="77"/>
                  <a:pt x="3" y="77"/>
                </a:cubicBezTo>
                <a:cubicBezTo>
                  <a:pt x="6" y="82"/>
                  <a:pt x="6" y="82"/>
                  <a:pt x="6" y="82"/>
                </a:cubicBezTo>
                <a:cubicBezTo>
                  <a:pt x="12" y="87"/>
                  <a:pt x="12" y="87"/>
                  <a:pt x="12" y="87"/>
                </a:cubicBezTo>
                <a:cubicBezTo>
                  <a:pt x="14" y="91"/>
                  <a:pt x="14" y="91"/>
                  <a:pt x="14" y="91"/>
                </a:cubicBezTo>
                <a:cubicBezTo>
                  <a:pt x="17" y="92"/>
                  <a:pt x="17" y="92"/>
                  <a:pt x="17" y="92"/>
                </a:cubicBezTo>
                <a:cubicBezTo>
                  <a:pt x="21" y="94"/>
                  <a:pt x="21" y="94"/>
                  <a:pt x="21" y="94"/>
                </a:cubicBezTo>
                <a:cubicBezTo>
                  <a:pt x="25" y="99"/>
                  <a:pt x="25" y="99"/>
                  <a:pt x="25" y="99"/>
                </a:cubicBezTo>
                <a:cubicBezTo>
                  <a:pt x="36" y="134"/>
                  <a:pt x="36" y="134"/>
                  <a:pt x="36" y="134"/>
                </a:cubicBezTo>
                <a:lnTo>
                  <a:pt x="37" y="13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 name="Rectangle 303">
            <a:extLst>
              <a:ext uri="{FF2B5EF4-FFF2-40B4-BE49-F238E27FC236}">
                <a16:creationId xmlns:a16="http://schemas.microsoft.com/office/drawing/2014/main" id="{C60C00E3-88B7-A74D-57DC-0489F2259009}"/>
              </a:ext>
            </a:extLst>
          </p:cNvPr>
          <p:cNvSpPr>
            <a:spLocks noChangeArrowheads="1"/>
          </p:cNvSpPr>
          <p:nvPr/>
        </p:nvSpPr>
        <p:spPr bwMode="auto">
          <a:xfrm>
            <a:off x="21207038" y="7377114"/>
            <a:ext cx="1588" cy="1588"/>
          </a:xfrm>
          <a:prstGeom prst="rect">
            <a:avLst/>
          </a:pr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 name="Freeform 304">
            <a:extLst>
              <a:ext uri="{FF2B5EF4-FFF2-40B4-BE49-F238E27FC236}">
                <a16:creationId xmlns:a16="http://schemas.microsoft.com/office/drawing/2014/main" id="{41C18FCE-2EE1-0612-24F0-E63A7DBF5908}"/>
              </a:ext>
            </a:extLst>
          </p:cNvPr>
          <p:cNvSpPr>
            <a:spLocks/>
          </p:cNvSpPr>
          <p:nvPr/>
        </p:nvSpPr>
        <p:spPr bwMode="auto">
          <a:xfrm>
            <a:off x="20272001" y="7383465"/>
            <a:ext cx="1085850" cy="1050926"/>
          </a:xfrm>
          <a:custGeom>
            <a:avLst/>
            <a:gdLst>
              <a:gd name="T0" fmla="*/ 180 w 346"/>
              <a:gd name="T1" fmla="*/ 314 h 335"/>
              <a:gd name="T2" fmla="*/ 194 w 346"/>
              <a:gd name="T3" fmla="*/ 317 h 335"/>
              <a:gd name="T4" fmla="*/ 200 w 346"/>
              <a:gd name="T5" fmla="*/ 333 h 335"/>
              <a:gd name="T6" fmla="*/ 220 w 346"/>
              <a:gd name="T7" fmla="*/ 334 h 335"/>
              <a:gd name="T8" fmla="*/ 247 w 346"/>
              <a:gd name="T9" fmla="*/ 326 h 335"/>
              <a:gd name="T10" fmla="*/ 346 w 346"/>
              <a:gd name="T11" fmla="*/ 259 h 335"/>
              <a:gd name="T12" fmla="*/ 335 w 346"/>
              <a:gd name="T13" fmla="*/ 245 h 335"/>
              <a:gd name="T14" fmla="*/ 322 w 346"/>
              <a:gd name="T15" fmla="*/ 240 h 335"/>
              <a:gd name="T16" fmla="*/ 313 w 346"/>
              <a:gd name="T17" fmla="*/ 229 h 335"/>
              <a:gd name="T18" fmla="*/ 309 w 346"/>
              <a:gd name="T19" fmla="*/ 215 h 335"/>
              <a:gd name="T20" fmla="*/ 303 w 346"/>
              <a:gd name="T21" fmla="*/ 203 h 335"/>
              <a:gd name="T22" fmla="*/ 309 w 346"/>
              <a:gd name="T23" fmla="*/ 193 h 335"/>
              <a:gd name="T24" fmla="*/ 310 w 346"/>
              <a:gd name="T25" fmla="*/ 177 h 335"/>
              <a:gd name="T26" fmla="*/ 306 w 346"/>
              <a:gd name="T27" fmla="*/ 156 h 335"/>
              <a:gd name="T28" fmla="*/ 303 w 346"/>
              <a:gd name="T29" fmla="*/ 139 h 335"/>
              <a:gd name="T30" fmla="*/ 305 w 346"/>
              <a:gd name="T31" fmla="*/ 130 h 335"/>
              <a:gd name="T32" fmla="*/ 293 w 346"/>
              <a:gd name="T33" fmla="*/ 96 h 335"/>
              <a:gd name="T34" fmla="*/ 285 w 346"/>
              <a:gd name="T35" fmla="*/ 89 h 335"/>
              <a:gd name="T36" fmla="*/ 280 w 346"/>
              <a:gd name="T37" fmla="*/ 84 h 335"/>
              <a:gd name="T38" fmla="*/ 271 w 346"/>
              <a:gd name="T39" fmla="*/ 74 h 335"/>
              <a:gd name="T40" fmla="*/ 268 w 346"/>
              <a:gd name="T41" fmla="*/ 68 h 335"/>
              <a:gd name="T42" fmla="*/ 273 w 346"/>
              <a:gd name="T43" fmla="*/ 56 h 335"/>
              <a:gd name="T44" fmla="*/ 280 w 346"/>
              <a:gd name="T45" fmla="*/ 51 h 335"/>
              <a:gd name="T46" fmla="*/ 283 w 346"/>
              <a:gd name="T47" fmla="*/ 42 h 335"/>
              <a:gd name="T48" fmla="*/ 284 w 346"/>
              <a:gd name="T49" fmla="*/ 36 h 335"/>
              <a:gd name="T50" fmla="*/ 280 w 346"/>
              <a:gd name="T51" fmla="*/ 27 h 335"/>
              <a:gd name="T52" fmla="*/ 283 w 346"/>
              <a:gd name="T53" fmla="*/ 17 h 335"/>
              <a:gd name="T54" fmla="*/ 284 w 346"/>
              <a:gd name="T55" fmla="*/ 1 h 335"/>
              <a:gd name="T56" fmla="*/ 267 w 346"/>
              <a:gd name="T57" fmla="*/ 4 h 335"/>
              <a:gd name="T58" fmla="*/ 235 w 346"/>
              <a:gd name="T59" fmla="*/ 6 h 335"/>
              <a:gd name="T60" fmla="*/ 192 w 346"/>
              <a:gd name="T61" fmla="*/ 8 h 335"/>
              <a:gd name="T62" fmla="*/ 162 w 346"/>
              <a:gd name="T63" fmla="*/ 14 h 335"/>
              <a:gd name="T64" fmla="*/ 124 w 346"/>
              <a:gd name="T65" fmla="*/ 34 h 335"/>
              <a:gd name="T66" fmla="*/ 117 w 346"/>
              <a:gd name="T67" fmla="*/ 44 h 335"/>
              <a:gd name="T68" fmla="*/ 120 w 346"/>
              <a:gd name="T69" fmla="*/ 77 h 335"/>
              <a:gd name="T70" fmla="*/ 130 w 346"/>
              <a:gd name="T71" fmla="*/ 90 h 335"/>
              <a:gd name="T72" fmla="*/ 104 w 346"/>
              <a:gd name="T73" fmla="*/ 99 h 335"/>
              <a:gd name="T74" fmla="*/ 94 w 346"/>
              <a:gd name="T75" fmla="*/ 110 h 335"/>
              <a:gd name="T76" fmla="*/ 47 w 346"/>
              <a:gd name="T77" fmla="*/ 149 h 335"/>
              <a:gd name="T78" fmla="*/ 26 w 346"/>
              <a:gd name="T79" fmla="*/ 151 h 335"/>
              <a:gd name="T80" fmla="*/ 9 w 346"/>
              <a:gd name="T81" fmla="*/ 160 h 335"/>
              <a:gd name="T82" fmla="*/ 0 w 346"/>
              <a:gd name="T83" fmla="*/ 187 h 335"/>
              <a:gd name="T84" fmla="*/ 176 w 346"/>
              <a:gd name="T85" fmla="*/ 3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6" h="335">
                <a:moveTo>
                  <a:pt x="176" y="311"/>
                </a:moveTo>
                <a:cubicBezTo>
                  <a:pt x="180" y="314"/>
                  <a:pt x="180" y="314"/>
                  <a:pt x="180" y="314"/>
                </a:cubicBezTo>
                <a:cubicBezTo>
                  <a:pt x="188" y="314"/>
                  <a:pt x="188" y="314"/>
                  <a:pt x="188" y="314"/>
                </a:cubicBezTo>
                <a:cubicBezTo>
                  <a:pt x="194" y="317"/>
                  <a:pt x="194" y="317"/>
                  <a:pt x="194" y="317"/>
                </a:cubicBezTo>
                <a:cubicBezTo>
                  <a:pt x="201" y="323"/>
                  <a:pt x="201" y="323"/>
                  <a:pt x="201" y="323"/>
                </a:cubicBezTo>
                <a:cubicBezTo>
                  <a:pt x="200" y="333"/>
                  <a:pt x="200" y="333"/>
                  <a:pt x="200" y="333"/>
                </a:cubicBezTo>
                <a:cubicBezTo>
                  <a:pt x="204" y="335"/>
                  <a:pt x="204" y="335"/>
                  <a:pt x="204" y="335"/>
                </a:cubicBezTo>
                <a:cubicBezTo>
                  <a:pt x="220" y="334"/>
                  <a:pt x="220" y="334"/>
                  <a:pt x="220" y="334"/>
                </a:cubicBezTo>
                <a:cubicBezTo>
                  <a:pt x="220" y="333"/>
                  <a:pt x="220" y="333"/>
                  <a:pt x="220" y="333"/>
                </a:cubicBezTo>
                <a:cubicBezTo>
                  <a:pt x="247" y="326"/>
                  <a:pt x="247" y="326"/>
                  <a:pt x="247" y="326"/>
                </a:cubicBezTo>
                <a:cubicBezTo>
                  <a:pt x="269" y="306"/>
                  <a:pt x="269" y="306"/>
                  <a:pt x="269" y="306"/>
                </a:cubicBezTo>
                <a:cubicBezTo>
                  <a:pt x="346" y="259"/>
                  <a:pt x="346" y="259"/>
                  <a:pt x="346" y="259"/>
                </a:cubicBezTo>
                <a:cubicBezTo>
                  <a:pt x="345" y="259"/>
                  <a:pt x="345" y="259"/>
                  <a:pt x="345" y="259"/>
                </a:cubicBezTo>
                <a:cubicBezTo>
                  <a:pt x="335" y="245"/>
                  <a:pt x="335" y="245"/>
                  <a:pt x="335" y="245"/>
                </a:cubicBezTo>
                <a:cubicBezTo>
                  <a:pt x="329" y="240"/>
                  <a:pt x="329" y="240"/>
                  <a:pt x="329" y="240"/>
                </a:cubicBezTo>
                <a:cubicBezTo>
                  <a:pt x="322" y="240"/>
                  <a:pt x="322" y="240"/>
                  <a:pt x="322" y="240"/>
                </a:cubicBezTo>
                <a:cubicBezTo>
                  <a:pt x="316" y="238"/>
                  <a:pt x="316" y="238"/>
                  <a:pt x="316" y="238"/>
                </a:cubicBezTo>
                <a:cubicBezTo>
                  <a:pt x="313" y="229"/>
                  <a:pt x="313" y="229"/>
                  <a:pt x="313" y="229"/>
                </a:cubicBezTo>
                <a:cubicBezTo>
                  <a:pt x="312" y="223"/>
                  <a:pt x="312" y="223"/>
                  <a:pt x="312" y="223"/>
                </a:cubicBezTo>
                <a:cubicBezTo>
                  <a:pt x="309" y="215"/>
                  <a:pt x="309" y="215"/>
                  <a:pt x="309" y="215"/>
                </a:cubicBezTo>
                <a:cubicBezTo>
                  <a:pt x="303" y="206"/>
                  <a:pt x="303" y="206"/>
                  <a:pt x="303" y="206"/>
                </a:cubicBezTo>
                <a:cubicBezTo>
                  <a:pt x="303" y="203"/>
                  <a:pt x="303" y="203"/>
                  <a:pt x="303" y="203"/>
                </a:cubicBezTo>
                <a:cubicBezTo>
                  <a:pt x="308" y="200"/>
                  <a:pt x="308" y="200"/>
                  <a:pt x="308" y="200"/>
                </a:cubicBezTo>
                <a:cubicBezTo>
                  <a:pt x="309" y="193"/>
                  <a:pt x="309" y="193"/>
                  <a:pt x="309" y="193"/>
                </a:cubicBezTo>
                <a:cubicBezTo>
                  <a:pt x="307" y="183"/>
                  <a:pt x="307" y="183"/>
                  <a:pt x="307" y="183"/>
                </a:cubicBezTo>
                <a:cubicBezTo>
                  <a:pt x="310" y="177"/>
                  <a:pt x="310" y="177"/>
                  <a:pt x="310" y="177"/>
                </a:cubicBezTo>
                <a:cubicBezTo>
                  <a:pt x="306" y="171"/>
                  <a:pt x="306" y="171"/>
                  <a:pt x="306" y="171"/>
                </a:cubicBezTo>
                <a:cubicBezTo>
                  <a:pt x="306" y="156"/>
                  <a:pt x="306" y="156"/>
                  <a:pt x="306" y="156"/>
                </a:cubicBezTo>
                <a:cubicBezTo>
                  <a:pt x="306" y="142"/>
                  <a:pt x="306" y="142"/>
                  <a:pt x="306" y="142"/>
                </a:cubicBezTo>
                <a:cubicBezTo>
                  <a:pt x="303" y="139"/>
                  <a:pt x="303" y="139"/>
                  <a:pt x="303" y="139"/>
                </a:cubicBezTo>
                <a:cubicBezTo>
                  <a:pt x="302" y="133"/>
                  <a:pt x="302" y="133"/>
                  <a:pt x="302" y="133"/>
                </a:cubicBezTo>
                <a:cubicBezTo>
                  <a:pt x="305" y="130"/>
                  <a:pt x="305" y="130"/>
                  <a:pt x="305" y="130"/>
                </a:cubicBezTo>
                <a:cubicBezTo>
                  <a:pt x="304" y="131"/>
                  <a:pt x="304" y="131"/>
                  <a:pt x="304" y="131"/>
                </a:cubicBezTo>
                <a:cubicBezTo>
                  <a:pt x="293" y="96"/>
                  <a:pt x="293" y="96"/>
                  <a:pt x="293" y="96"/>
                </a:cubicBezTo>
                <a:cubicBezTo>
                  <a:pt x="289" y="91"/>
                  <a:pt x="289" y="91"/>
                  <a:pt x="289" y="91"/>
                </a:cubicBezTo>
                <a:cubicBezTo>
                  <a:pt x="285" y="89"/>
                  <a:pt x="285" y="89"/>
                  <a:pt x="285" y="89"/>
                </a:cubicBezTo>
                <a:cubicBezTo>
                  <a:pt x="282" y="88"/>
                  <a:pt x="282" y="88"/>
                  <a:pt x="282" y="88"/>
                </a:cubicBezTo>
                <a:cubicBezTo>
                  <a:pt x="280" y="84"/>
                  <a:pt x="280" y="84"/>
                  <a:pt x="280" y="84"/>
                </a:cubicBezTo>
                <a:cubicBezTo>
                  <a:pt x="274" y="79"/>
                  <a:pt x="274" y="79"/>
                  <a:pt x="274" y="79"/>
                </a:cubicBezTo>
                <a:cubicBezTo>
                  <a:pt x="271" y="74"/>
                  <a:pt x="271" y="74"/>
                  <a:pt x="271" y="74"/>
                </a:cubicBezTo>
                <a:cubicBezTo>
                  <a:pt x="271" y="71"/>
                  <a:pt x="271" y="71"/>
                  <a:pt x="271" y="71"/>
                </a:cubicBezTo>
                <a:cubicBezTo>
                  <a:pt x="268" y="68"/>
                  <a:pt x="268" y="68"/>
                  <a:pt x="268" y="68"/>
                </a:cubicBezTo>
                <a:cubicBezTo>
                  <a:pt x="270" y="59"/>
                  <a:pt x="270" y="59"/>
                  <a:pt x="270" y="59"/>
                </a:cubicBezTo>
                <a:cubicBezTo>
                  <a:pt x="273" y="56"/>
                  <a:pt x="273" y="56"/>
                  <a:pt x="273" y="56"/>
                </a:cubicBezTo>
                <a:cubicBezTo>
                  <a:pt x="278" y="54"/>
                  <a:pt x="278" y="54"/>
                  <a:pt x="278" y="54"/>
                </a:cubicBezTo>
                <a:cubicBezTo>
                  <a:pt x="280" y="51"/>
                  <a:pt x="280" y="51"/>
                  <a:pt x="280" y="51"/>
                </a:cubicBezTo>
                <a:cubicBezTo>
                  <a:pt x="281" y="45"/>
                  <a:pt x="281" y="45"/>
                  <a:pt x="281" y="45"/>
                </a:cubicBezTo>
                <a:cubicBezTo>
                  <a:pt x="283" y="42"/>
                  <a:pt x="283" y="42"/>
                  <a:pt x="283" y="42"/>
                </a:cubicBezTo>
                <a:cubicBezTo>
                  <a:pt x="281" y="40"/>
                  <a:pt x="281" y="40"/>
                  <a:pt x="281" y="40"/>
                </a:cubicBezTo>
                <a:cubicBezTo>
                  <a:pt x="284" y="36"/>
                  <a:pt x="284" y="36"/>
                  <a:pt x="284" y="36"/>
                </a:cubicBezTo>
                <a:cubicBezTo>
                  <a:pt x="281" y="31"/>
                  <a:pt x="281" y="31"/>
                  <a:pt x="281" y="31"/>
                </a:cubicBezTo>
                <a:cubicBezTo>
                  <a:pt x="280" y="27"/>
                  <a:pt x="280" y="27"/>
                  <a:pt x="280" y="27"/>
                </a:cubicBezTo>
                <a:cubicBezTo>
                  <a:pt x="283" y="20"/>
                  <a:pt x="283" y="20"/>
                  <a:pt x="283" y="20"/>
                </a:cubicBezTo>
                <a:cubicBezTo>
                  <a:pt x="283" y="17"/>
                  <a:pt x="283" y="17"/>
                  <a:pt x="283" y="17"/>
                </a:cubicBezTo>
                <a:cubicBezTo>
                  <a:pt x="283" y="9"/>
                  <a:pt x="283" y="9"/>
                  <a:pt x="283" y="9"/>
                </a:cubicBezTo>
                <a:cubicBezTo>
                  <a:pt x="284" y="1"/>
                  <a:pt x="284" y="1"/>
                  <a:pt x="284" y="1"/>
                </a:cubicBezTo>
                <a:cubicBezTo>
                  <a:pt x="282" y="2"/>
                  <a:pt x="280" y="3"/>
                  <a:pt x="278" y="3"/>
                </a:cubicBezTo>
                <a:cubicBezTo>
                  <a:pt x="274" y="4"/>
                  <a:pt x="271" y="4"/>
                  <a:pt x="267" y="4"/>
                </a:cubicBezTo>
                <a:cubicBezTo>
                  <a:pt x="262" y="0"/>
                  <a:pt x="256" y="6"/>
                  <a:pt x="251" y="3"/>
                </a:cubicBezTo>
                <a:cubicBezTo>
                  <a:pt x="245" y="0"/>
                  <a:pt x="241" y="5"/>
                  <a:pt x="235" y="6"/>
                </a:cubicBezTo>
                <a:cubicBezTo>
                  <a:pt x="231" y="6"/>
                  <a:pt x="227" y="6"/>
                  <a:pt x="223" y="6"/>
                </a:cubicBezTo>
                <a:cubicBezTo>
                  <a:pt x="213" y="4"/>
                  <a:pt x="202" y="5"/>
                  <a:pt x="192" y="8"/>
                </a:cubicBezTo>
                <a:cubicBezTo>
                  <a:pt x="187" y="10"/>
                  <a:pt x="181" y="10"/>
                  <a:pt x="176" y="10"/>
                </a:cubicBezTo>
                <a:cubicBezTo>
                  <a:pt x="171" y="10"/>
                  <a:pt x="166" y="11"/>
                  <a:pt x="162" y="14"/>
                </a:cubicBezTo>
                <a:cubicBezTo>
                  <a:pt x="155" y="18"/>
                  <a:pt x="147" y="21"/>
                  <a:pt x="140" y="25"/>
                </a:cubicBezTo>
                <a:cubicBezTo>
                  <a:pt x="134" y="27"/>
                  <a:pt x="128" y="29"/>
                  <a:pt x="124" y="34"/>
                </a:cubicBezTo>
                <a:cubicBezTo>
                  <a:pt x="120" y="37"/>
                  <a:pt x="116" y="39"/>
                  <a:pt x="112" y="39"/>
                </a:cubicBezTo>
                <a:cubicBezTo>
                  <a:pt x="117" y="44"/>
                  <a:pt x="117" y="44"/>
                  <a:pt x="117" y="44"/>
                </a:cubicBezTo>
                <a:cubicBezTo>
                  <a:pt x="118" y="55"/>
                  <a:pt x="118" y="55"/>
                  <a:pt x="118" y="55"/>
                </a:cubicBezTo>
                <a:cubicBezTo>
                  <a:pt x="120" y="77"/>
                  <a:pt x="120" y="77"/>
                  <a:pt x="120" y="77"/>
                </a:cubicBezTo>
                <a:cubicBezTo>
                  <a:pt x="124" y="85"/>
                  <a:pt x="124" y="85"/>
                  <a:pt x="124" y="85"/>
                </a:cubicBezTo>
                <a:cubicBezTo>
                  <a:pt x="130" y="90"/>
                  <a:pt x="130" y="90"/>
                  <a:pt x="130" y="90"/>
                </a:cubicBezTo>
                <a:cubicBezTo>
                  <a:pt x="127" y="99"/>
                  <a:pt x="127" y="99"/>
                  <a:pt x="127" y="99"/>
                </a:cubicBezTo>
                <a:cubicBezTo>
                  <a:pt x="104" y="99"/>
                  <a:pt x="104" y="99"/>
                  <a:pt x="104" y="99"/>
                </a:cubicBezTo>
                <a:cubicBezTo>
                  <a:pt x="98" y="107"/>
                  <a:pt x="98" y="107"/>
                  <a:pt x="98" y="107"/>
                </a:cubicBezTo>
                <a:cubicBezTo>
                  <a:pt x="94" y="110"/>
                  <a:pt x="94" y="110"/>
                  <a:pt x="94" y="110"/>
                </a:cubicBezTo>
                <a:cubicBezTo>
                  <a:pt x="93" y="119"/>
                  <a:pt x="93" y="119"/>
                  <a:pt x="93" y="119"/>
                </a:cubicBezTo>
                <a:cubicBezTo>
                  <a:pt x="47" y="149"/>
                  <a:pt x="47" y="149"/>
                  <a:pt x="47" y="149"/>
                </a:cubicBezTo>
                <a:cubicBezTo>
                  <a:pt x="37" y="151"/>
                  <a:pt x="37" y="151"/>
                  <a:pt x="37" y="151"/>
                </a:cubicBezTo>
                <a:cubicBezTo>
                  <a:pt x="26" y="151"/>
                  <a:pt x="26" y="151"/>
                  <a:pt x="26" y="151"/>
                </a:cubicBezTo>
                <a:cubicBezTo>
                  <a:pt x="15" y="154"/>
                  <a:pt x="15" y="154"/>
                  <a:pt x="15" y="154"/>
                </a:cubicBezTo>
                <a:cubicBezTo>
                  <a:pt x="9" y="160"/>
                  <a:pt x="9" y="160"/>
                  <a:pt x="9" y="160"/>
                </a:cubicBezTo>
                <a:cubicBezTo>
                  <a:pt x="1" y="166"/>
                  <a:pt x="1" y="166"/>
                  <a:pt x="1" y="166"/>
                </a:cubicBezTo>
                <a:cubicBezTo>
                  <a:pt x="0" y="187"/>
                  <a:pt x="0" y="187"/>
                  <a:pt x="0" y="187"/>
                </a:cubicBezTo>
                <a:cubicBezTo>
                  <a:pt x="175" y="302"/>
                  <a:pt x="175" y="302"/>
                  <a:pt x="175" y="302"/>
                </a:cubicBezTo>
                <a:lnTo>
                  <a:pt x="176" y="311"/>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 name="Freeform 305">
            <a:extLst>
              <a:ext uri="{FF2B5EF4-FFF2-40B4-BE49-F238E27FC236}">
                <a16:creationId xmlns:a16="http://schemas.microsoft.com/office/drawing/2014/main" id="{2CEF8CFD-69DE-D145-5262-4EEC4B3C8D35}"/>
              </a:ext>
            </a:extLst>
          </p:cNvPr>
          <p:cNvSpPr>
            <a:spLocks/>
          </p:cNvSpPr>
          <p:nvPr/>
        </p:nvSpPr>
        <p:spPr bwMode="auto">
          <a:xfrm>
            <a:off x="20056100" y="8097839"/>
            <a:ext cx="906464" cy="819150"/>
          </a:xfrm>
          <a:custGeom>
            <a:avLst/>
            <a:gdLst>
              <a:gd name="T0" fmla="*/ 17 w 289"/>
              <a:gd name="T1" fmla="*/ 225 h 261"/>
              <a:gd name="T2" fmla="*/ 23 w 289"/>
              <a:gd name="T3" fmla="*/ 225 h 261"/>
              <a:gd name="T4" fmla="*/ 28 w 289"/>
              <a:gd name="T5" fmla="*/ 227 h 261"/>
              <a:gd name="T6" fmla="*/ 31 w 289"/>
              <a:gd name="T7" fmla="*/ 230 h 261"/>
              <a:gd name="T8" fmla="*/ 42 w 289"/>
              <a:gd name="T9" fmla="*/ 233 h 261"/>
              <a:gd name="T10" fmla="*/ 49 w 289"/>
              <a:gd name="T11" fmla="*/ 230 h 261"/>
              <a:gd name="T12" fmla="*/ 55 w 289"/>
              <a:gd name="T13" fmla="*/ 225 h 261"/>
              <a:gd name="T14" fmla="*/ 62 w 289"/>
              <a:gd name="T15" fmla="*/ 226 h 261"/>
              <a:gd name="T16" fmla="*/ 68 w 289"/>
              <a:gd name="T17" fmla="*/ 227 h 261"/>
              <a:gd name="T18" fmla="*/ 72 w 289"/>
              <a:gd name="T19" fmla="*/ 237 h 261"/>
              <a:gd name="T20" fmla="*/ 77 w 289"/>
              <a:gd name="T21" fmla="*/ 242 h 261"/>
              <a:gd name="T22" fmla="*/ 73 w 289"/>
              <a:gd name="T23" fmla="*/ 251 h 261"/>
              <a:gd name="T24" fmla="*/ 77 w 289"/>
              <a:gd name="T25" fmla="*/ 249 h 261"/>
              <a:gd name="T26" fmla="*/ 79 w 289"/>
              <a:gd name="T27" fmla="*/ 252 h 261"/>
              <a:gd name="T28" fmla="*/ 80 w 289"/>
              <a:gd name="T29" fmla="*/ 256 h 261"/>
              <a:gd name="T30" fmla="*/ 86 w 289"/>
              <a:gd name="T31" fmla="*/ 257 h 261"/>
              <a:gd name="T32" fmla="*/ 87 w 289"/>
              <a:gd name="T33" fmla="*/ 260 h 261"/>
              <a:gd name="T34" fmla="*/ 94 w 289"/>
              <a:gd name="T35" fmla="*/ 257 h 261"/>
              <a:gd name="T36" fmla="*/ 105 w 289"/>
              <a:gd name="T37" fmla="*/ 259 h 261"/>
              <a:gd name="T38" fmla="*/ 111 w 289"/>
              <a:gd name="T39" fmla="*/ 255 h 261"/>
              <a:gd name="T40" fmla="*/ 117 w 289"/>
              <a:gd name="T41" fmla="*/ 259 h 261"/>
              <a:gd name="T42" fmla="*/ 125 w 289"/>
              <a:gd name="T43" fmla="*/ 257 h 261"/>
              <a:gd name="T44" fmla="*/ 128 w 289"/>
              <a:gd name="T45" fmla="*/ 250 h 261"/>
              <a:gd name="T46" fmla="*/ 128 w 289"/>
              <a:gd name="T47" fmla="*/ 244 h 261"/>
              <a:gd name="T48" fmla="*/ 130 w 289"/>
              <a:gd name="T49" fmla="*/ 239 h 261"/>
              <a:gd name="T50" fmla="*/ 136 w 289"/>
              <a:gd name="T51" fmla="*/ 230 h 261"/>
              <a:gd name="T52" fmla="*/ 145 w 289"/>
              <a:gd name="T53" fmla="*/ 214 h 261"/>
              <a:gd name="T54" fmla="*/ 152 w 289"/>
              <a:gd name="T55" fmla="*/ 206 h 261"/>
              <a:gd name="T56" fmla="*/ 159 w 289"/>
              <a:gd name="T57" fmla="*/ 204 h 261"/>
              <a:gd name="T58" fmla="*/ 170 w 289"/>
              <a:gd name="T59" fmla="*/ 198 h 261"/>
              <a:gd name="T60" fmla="*/ 196 w 289"/>
              <a:gd name="T61" fmla="*/ 181 h 261"/>
              <a:gd name="T62" fmla="*/ 215 w 289"/>
              <a:gd name="T63" fmla="*/ 176 h 261"/>
              <a:gd name="T64" fmla="*/ 227 w 289"/>
              <a:gd name="T65" fmla="*/ 178 h 261"/>
              <a:gd name="T66" fmla="*/ 249 w 289"/>
              <a:gd name="T67" fmla="*/ 175 h 261"/>
              <a:gd name="T68" fmla="*/ 264 w 289"/>
              <a:gd name="T69" fmla="*/ 173 h 261"/>
              <a:gd name="T70" fmla="*/ 284 w 289"/>
              <a:gd name="T71" fmla="*/ 165 h 261"/>
              <a:gd name="T72" fmla="*/ 288 w 289"/>
              <a:gd name="T73" fmla="*/ 153 h 261"/>
              <a:gd name="T74" fmla="*/ 273 w 289"/>
              <a:gd name="T75" fmla="*/ 107 h 261"/>
              <a:gd name="T76" fmla="*/ 270 w 289"/>
              <a:gd name="T77" fmla="*/ 95 h 261"/>
              <a:gd name="T78" fmla="*/ 257 w 289"/>
              <a:gd name="T79" fmla="*/ 86 h 261"/>
              <a:gd name="T80" fmla="*/ 245 w 289"/>
              <a:gd name="T81" fmla="*/ 83 h 261"/>
              <a:gd name="T82" fmla="*/ 133 w 289"/>
              <a:gd name="T83" fmla="*/ 1 h 261"/>
              <a:gd name="T84" fmla="*/ 125 w 289"/>
              <a:gd name="T85" fmla="*/ 152 h 261"/>
              <a:gd name="T86" fmla="*/ 123 w 289"/>
              <a:gd name="T87" fmla="*/ 171 h 261"/>
              <a:gd name="T88" fmla="*/ 57 w 289"/>
              <a:gd name="T89" fmla="*/ 169 h 261"/>
              <a:gd name="T90" fmla="*/ 48 w 289"/>
              <a:gd name="T91" fmla="*/ 162 h 261"/>
              <a:gd name="T92" fmla="*/ 34 w 289"/>
              <a:gd name="T93" fmla="*/ 173 h 261"/>
              <a:gd name="T94" fmla="*/ 25 w 289"/>
              <a:gd name="T95" fmla="*/ 163 h 261"/>
              <a:gd name="T96" fmla="*/ 20 w 289"/>
              <a:gd name="T97" fmla="*/ 173 h 261"/>
              <a:gd name="T98" fmla="*/ 14 w 289"/>
              <a:gd name="T99" fmla="*/ 179 h 261"/>
              <a:gd name="T100" fmla="*/ 0 w 289"/>
              <a:gd name="T101" fmla="*/ 203 h 261"/>
              <a:gd name="T102" fmla="*/ 11 w 289"/>
              <a:gd name="T103" fmla="*/ 22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261">
                <a:moveTo>
                  <a:pt x="11" y="224"/>
                </a:moveTo>
                <a:cubicBezTo>
                  <a:pt x="17" y="225"/>
                  <a:pt x="17" y="225"/>
                  <a:pt x="17" y="225"/>
                </a:cubicBezTo>
                <a:cubicBezTo>
                  <a:pt x="20" y="225"/>
                  <a:pt x="20" y="225"/>
                  <a:pt x="20" y="225"/>
                </a:cubicBezTo>
                <a:cubicBezTo>
                  <a:pt x="23" y="225"/>
                  <a:pt x="23" y="225"/>
                  <a:pt x="23" y="225"/>
                </a:cubicBezTo>
                <a:cubicBezTo>
                  <a:pt x="25" y="227"/>
                  <a:pt x="25" y="227"/>
                  <a:pt x="25" y="227"/>
                </a:cubicBezTo>
                <a:cubicBezTo>
                  <a:pt x="28" y="227"/>
                  <a:pt x="28" y="227"/>
                  <a:pt x="28" y="227"/>
                </a:cubicBezTo>
                <a:cubicBezTo>
                  <a:pt x="29" y="229"/>
                  <a:pt x="29" y="229"/>
                  <a:pt x="29" y="229"/>
                </a:cubicBezTo>
                <a:cubicBezTo>
                  <a:pt x="31" y="230"/>
                  <a:pt x="31" y="230"/>
                  <a:pt x="31" y="230"/>
                </a:cubicBezTo>
                <a:cubicBezTo>
                  <a:pt x="35" y="229"/>
                  <a:pt x="35" y="229"/>
                  <a:pt x="35" y="229"/>
                </a:cubicBezTo>
                <a:cubicBezTo>
                  <a:pt x="42" y="233"/>
                  <a:pt x="42" y="233"/>
                  <a:pt x="42" y="233"/>
                </a:cubicBezTo>
                <a:cubicBezTo>
                  <a:pt x="45" y="233"/>
                  <a:pt x="45" y="233"/>
                  <a:pt x="45" y="233"/>
                </a:cubicBezTo>
                <a:cubicBezTo>
                  <a:pt x="49" y="230"/>
                  <a:pt x="49" y="230"/>
                  <a:pt x="49" y="230"/>
                </a:cubicBezTo>
                <a:cubicBezTo>
                  <a:pt x="50" y="230"/>
                  <a:pt x="50" y="230"/>
                  <a:pt x="50" y="230"/>
                </a:cubicBezTo>
                <a:cubicBezTo>
                  <a:pt x="55" y="225"/>
                  <a:pt x="55" y="225"/>
                  <a:pt x="55" y="225"/>
                </a:cubicBezTo>
                <a:cubicBezTo>
                  <a:pt x="58" y="225"/>
                  <a:pt x="58" y="225"/>
                  <a:pt x="58" y="225"/>
                </a:cubicBezTo>
                <a:cubicBezTo>
                  <a:pt x="62" y="226"/>
                  <a:pt x="62" y="226"/>
                  <a:pt x="62" y="226"/>
                </a:cubicBezTo>
                <a:cubicBezTo>
                  <a:pt x="66" y="225"/>
                  <a:pt x="66" y="225"/>
                  <a:pt x="66" y="225"/>
                </a:cubicBezTo>
                <a:cubicBezTo>
                  <a:pt x="68" y="227"/>
                  <a:pt x="68" y="227"/>
                  <a:pt x="68" y="227"/>
                </a:cubicBezTo>
                <a:cubicBezTo>
                  <a:pt x="72" y="233"/>
                  <a:pt x="72" y="233"/>
                  <a:pt x="72" y="233"/>
                </a:cubicBezTo>
                <a:cubicBezTo>
                  <a:pt x="72" y="237"/>
                  <a:pt x="72" y="237"/>
                  <a:pt x="72" y="237"/>
                </a:cubicBezTo>
                <a:cubicBezTo>
                  <a:pt x="77" y="240"/>
                  <a:pt x="77" y="240"/>
                  <a:pt x="77" y="240"/>
                </a:cubicBezTo>
                <a:cubicBezTo>
                  <a:pt x="77" y="242"/>
                  <a:pt x="77" y="242"/>
                  <a:pt x="77" y="242"/>
                </a:cubicBezTo>
                <a:cubicBezTo>
                  <a:pt x="75" y="246"/>
                  <a:pt x="75" y="246"/>
                  <a:pt x="75" y="246"/>
                </a:cubicBezTo>
                <a:cubicBezTo>
                  <a:pt x="73" y="251"/>
                  <a:pt x="73" y="251"/>
                  <a:pt x="73" y="251"/>
                </a:cubicBezTo>
                <a:cubicBezTo>
                  <a:pt x="75" y="251"/>
                  <a:pt x="75" y="251"/>
                  <a:pt x="75" y="251"/>
                </a:cubicBezTo>
                <a:cubicBezTo>
                  <a:pt x="77" y="249"/>
                  <a:pt x="77" y="249"/>
                  <a:pt x="77" y="249"/>
                </a:cubicBezTo>
                <a:cubicBezTo>
                  <a:pt x="80" y="249"/>
                  <a:pt x="80" y="249"/>
                  <a:pt x="80" y="249"/>
                </a:cubicBezTo>
                <a:cubicBezTo>
                  <a:pt x="79" y="252"/>
                  <a:pt x="79" y="252"/>
                  <a:pt x="79" y="252"/>
                </a:cubicBezTo>
                <a:cubicBezTo>
                  <a:pt x="80" y="254"/>
                  <a:pt x="80" y="254"/>
                  <a:pt x="80" y="254"/>
                </a:cubicBezTo>
                <a:cubicBezTo>
                  <a:pt x="80" y="256"/>
                  <a:pt x="80" y="256"/>
                  <a:pt x="80" y="256"/>
                </a:cubicBezTo>
                <a:cubicBezTo>
                  <a:pt x="85" y="256"/>
                  <a:pt x="85" y="256"/>
                  <a:pt x="85" y="256"/>
                </a:cubicBezTo>
                <a:cubicBezTo>
                  <a:pt x="86" y="257"/>
                  <a:pt x="86" y="257"/>
                  <a:pt x="86" y="257"/>
                </a:cubicBezTo>
                <a:cubicBezTo>
                  <a:pt x="87" y="260"/>
                  <a:pt x="87" y="260"/>
                  <a:pt x="87" y="260"/>
                </a:cubicBezTo>
                <a:cubicBezTo>
                  <a:pt x="87" y="260"/>
                  <a:pt x="87" y="260"/>
                  <a:pt x="87" y="260"/>
                </a:cubicBezTo>
                <a:cubicBezTo>
                  <a:pt x="91" y="257"/>
                  <a:pt x="91" y="257"/>
                  <a:pt x="91" y="257"/>
                </a:cubicBezTo>
                <a:cubicBezTo>
                  <a:pt x="94" y="257"/>
                  <a:pt x="94" y="257"/>
                  <a:pt x="94" y="257"/>
                </a:cubicBezTo>
                <a:cubicBezTo>
                  <a:pt x="98" y="259"/>
                  <a:pt x="98" y="259"/>
                  <a:pt x="98" y="259"/>
                </a:cubicBezTo>
                <a:cubicBezTo>
                  <a:pt x="105" y="259"/>
                  <a:pt x="105" y="259"/>
                  <a:pt x="105" y="259"/>
                </a:cubicBezTo>
                <a:cubicBezTo>
                  <a:pt x="106" y="257"/>
                  <a:pt x="106" y="257"/>
                  <a:pt x="106" y="257"/>
                </a:cubicBezTo>
                <a:cubicBezTo>
                  <a:pt x="111" y="255"/>
                  <a:pt x="111" y="255"/>
                  <a:pt x="111" y="255"/>
                </a:cubicBezTo>
                <a:cubicBezTo>
                  <a:pt x="117" y="256"/>
                  <a:pt x="117" y="256"/>
                  <a:pt x="117" y="256"/>
                </a:cubicBezTo>
                <a:cubicBezTo>
                  <a:pt x="117" y="259"/>
                  <a:pt x="117" y="259"/>
                  <a:pt x="117" y="259"/>
                </a:cubicBezTo>
                <a:cubicBezTo>
                  <a:pt x="117" y="259"/>
                  <a:pt x="122" y="261"/>
                  <a:pt x="123" y="261"/>
                </a:cubicBezTo>
                <a:cubicBezTo>
                  <a:pt x="124" y="261"/>
                  <a:pt x="125" y="257"/>
                  <a:pt x="125" y="257"/>
                </a:cubicBezTo>
                <a:cubicBezTo>
                  <a:pt x="127" y="255"/>
                  <a:pt x="127" y="255"/>
                  <a:pt x="127" y="255"/>
                </a:cubicBezTo>
                <a:cubicBezTo>
                  <a:pt x="128" y="250"/>
                  <a:pt x="128" y="250"/>
                  <a:pt x="128" y="250"/>
                </a:cubicBezTo>
                <a:cubicBezTo>
                  <a:pt x="128" y="247"/>
                  <a:pt x="128" y="247"/>
                  <a:pt x="128" y="247"/>
                </a:cubicBezTo>
                <a:cubicBezTo>
                  <a:pt x="128" y="244"/>
                  <a:pt x="128" y="244"/>
                  <a:pt x="128" y="244"/>
                </a:cubicBezTo>
                <a:cubicBezTo>
                  <a:pt x="131" y="244"/>
                  <a:pt x="131" y="244"/>
                  <a:pt x="131" y="244"/>
                </a:cubicBezTo>
                <a:cubicBezTo>
                  <a:pt x="130" y="239"/>
                  <a:pt x="130" y="239"/>
                  <a:pt x="130" y="239"/>
                </a:cubicBezTo>
                <a:cubicBezTo>
                  <a:pt x="129" y="236"/>
                  <a:pt x="129" y="236"/>
                  <a:pt x="129" y="236"/>
                </a:cubicBezTo>
                <a:cubicBezTo>
                  <a:pt x="136" y="230"/>
                  <a:pt x="136" y="230"/>
                  <a:pt x="136" y="230"/>
                </a:cubicBezTo>
                <a:cubicBezTo>
                  <a:pt x="146" y="215"/>
                  <a:pt x="146" y="215"/>
                  <a:pt x="146" y="215"/>
                </a:cubicBezTo>
                <a:cubicBezTo>
                  <a:pt x="145" y="214"/>
                  <a:pt x="145" y="214"/>
                  <a:pt x="145" y="214"/>
                </a:cubicBezTo>
                <a:cubicBezTo>
                  <a:pt x="149" y="206"/>
                  <a:pt x="149" y="206"/>
                  <a:pt x="149" y="206"/>
                </a:cubicBezTo>
                <a:cubicBezTo>
                  <a:pt x="152" y="206"/>
                  <a:pt x="152" y="206"/>
                  <a:pt x="152" y="206"/>
                </a:cubicBezTo>
                <a:cubicBezTo>
                  <a:pt x="152" y="203"/>
                  <a:pt x="152" y="203"/>
                  <a:pt x="152" y="203"/>
                </a:cubicBezTo>
                <a:cubicBezTo>
                  <a:pt x="159" y="204"/>
                  <a:pt x="159" y="204"/>
                  <a:pt x="159" y="204"/>
                </a:cubicBezTo>
                <a:cubicBezTo>
                  <a:pt x="168" y="201"/>
                  <a:pt x="168" y="201"/>
                  <a:pt x="168" y="201"/>
                </a:cubicBezTo>
                <a:cubicBezTo>
                  <a:pt x="170" y="198"/>
                  <a:pt x="170" y="198"/>
                  <a:pt x="170" y="198"/>
                </a:cubicBezTo>
                <a:cubicBezTo>
                  <a:pt x="191" y="184"/>
                  <a:pt x="191" y="184"/>
                  <a:pt x="191" y="184"/>
                </a:cubicBezTo>
                <a:cubicBezTo>
                  <a:pt x="196" y="181"/>
                  <a:pt x="196" y="181"/>
                  <a:pt x="196" y="181"/>
                </a:cubicBezTo>
                <a:cubicBezTo>
                  <a:pt x="202" y="177"/>
                  <a:pt x="202" y="177"/>
                  <a:pt x="202" y="177"/>
                </a:cubicBezTo>
                <a:cubicBezTo>
                  <a:pt x="215" y="176"/>
                  <a:pt x="215" y="176"/>
                  <a:pt x="215" y="176"/>
                </a:cubicBezTo>
                <a:cubicBezTo>
                  <a:pt x="219" y="177"/>
                  <a:pt x="219" y="177"/>
                  <a:pt x="219" y="177"/>
                </a:cubicBezTo>
                <a:cubicBezTo>
                  <a:pt x="227" y="178"/>
                  <a:pt x="227" y="178"/>
                  <a:pt x="227" y="178"/>
                </a:cubicBezTo>
                <a:cubicBezTo>
                  <a:pt x="244" y="178"/>
                  <a:pt x="244" y="178"/>
                  <a:pt x="244" y="178"/>
                </a:cubicBezTo>
                <a:cubicBezTo>
                  <a:pt x="249" y="175"/>
                  <a:pt x="249" y="175"/>
                  <a:pt x="249" y="175"/>
                </a:cubicBezTo>
                <a:cubicBezTo>
                  <a:pt x="260" y="175"/>
                  <a:pt x="260" y="175"/>
                  <a:pt x="260" y="175"/>
                </a:cubicBezTo>
                <a:cubicBezTo>
                  <a:pt x="264" y="173"/>
                  <a:pt x="264" y="173"/>
                  <a:pt x="264" y="173"/>
                </a:cubicBezTo>
                <a:cubicBezTo>
                  <a:pt x="270" y="172"/>
                  <a:pt x="270" y="172"/>
                  <a:pt x="270" y="172"/>
                </a:cubicBezTo>
                <a:cubicBezTo>
                  <a:pt x="284" y="165"/>
                  <a:pt x="284" y="165"/>
                  <a:pt x="284" y="165"/>
                </a:cubicBezTo>
                <a:cubicBezTo>
                  <a:pt x="285" y="155"/>
                  <a:pt x="285" y="155"/>
                  <a:pt x="285" y="155"/>
                </a:cubicBezTo>
                <a:cubicBezTo>
                  <a:pt x="288" y="153"/>
                  <a:pt x="288" y="153"/>
                  <a:pt x="288" y="153"/>
                </a:cubicBezTo>
                <a:cubicBezTo>
                  <a:pt x="289" y="106"/>
                  <a:pt x="289" y="106"/>
                  <a:pt x="289" y="106"/>
                </a:cubicBezTo>
                <a:cubicBezTo>
                  <a:pt x="273" y="107"/>
                  <a:pt x="273" y="107"/>
                  <a:pt x="273" y="107"/>
                </a:cubicBezTo>
                <a:cubicBezTo>
                  <a:pt x="269" y="105"/>
                  <a:pt x="269" y="105"/>
                  <a:pt x="269" y="105"/>
                </a:cubicBezTo>
                <a:cubicBezTo>
                  <a:pt x="270" y="95"/>
                  <a:pt x="270" y="95"/>
                  <a:pt x="270" y="95"/>
                </a:cubicBezTo>
                <a:cubicBezTo>
                  <a:pt x="263" y="89"/>
                  <a:pt x="263" y="89"/>
                  <a:pt x="263" y="89"/>
                </a:cubicBezTo>
                <a:cubicBezTo>
                  <a:pt x="257" y="86"/>
                  <a:pt x="257" y="86"/>
                  <a:pt x="257" y="86"/>
                </a:cubicBezTo>
                <a:cubicBezTo>
                  <a:pt x="249" y="86"/>
                  <a:pt x="249" y="86"/>
                  <a:pt x="249" y="86"/>
                </a:cubicBezTo>
                <a:cubicBezTo>
                  <a:pt x="245" y="83"/>
                  <a:pt x="245" y="83"/>
                  <a:pt x="245" y="83"/>
                </a:cubicBezTo>
                <a:cubicBezTo>
                  <a:pt x="244" y="74"/>
                  <a:pt x="244" y="74"/>
                  <a:pt x="244" y="74"/>
                </a:cubicBezTo>
                <a:cubicBezTo>
                  <a:pt x="133" y="1"/>
                  <a:pt x="133" y="1"/>
                  <a:pt x="133" y="1"/>
                </a:cubicBezTo>
                <a:cubicBezTo>
                  <a:pt x="111" y="0"/>
                  <a:pt x="111" y="0"/>
                  <a:pt x="111" y="0"/>
                </a:cubicBezTo>
                <a:cubicBezTo>
                  <a:pt x="125" y="152"/>
                  <a:pt x="125" y="152"/>
                  <a:pt x="125" y="152"/>
                </a:cubicBezTo>
                <a:cubicBezTo>
                  <a:pt x="129" y="155"/>
                  <a:pt x="129" y="155"/>
                  <a:pt x="129" y="155"/>
                </a:cubicBezTo>
                <a:cubicBezTo>
                  <a:pt x="123" y="171"/>
                  <a:pt x="123" y="171"/>
                  <a:pt x="123" y="171"/>
                </a:cubicBezTo>
                <a:cubicBezTo>
                  <a:pt x="61" y="170"/>
                  <a:pt x="61" y="170"/>
                  <a:pt x="61" y="170"/>
                </a:cubicBezTo>
                <a:cubicBezTo>
                  <a:pt x="57" y="169"/>
                  <a:pt x="57" y="169"/>
                  <a:pt x="57" y="169"/>
                </a:cubicBezTo>
                <a:cubicBezTo>
                  <a:pt x="52" y="168"/>
                  <a:pt x="52" y="168"/>
                  <a:pt x="52" y="168"/>
                </a:cubicBezTo>
                <a:cubicBezTo>
                  <a:pt x="48" y="162"/>
                  <a:pt x="48" y="162"/>
                  <a:pt x="48" y="162"/>
                </a:cubicBezTo>
                <a:cubicBezTo>
                  <a:pt x="38" y="167"/>
                  <a:pt x="38" y="167"/>
                  <a:pt x="38" y="167"/>
                </a:cubicBezTo>
                <a:cubicBezTo>
                  <a:pt x="34" y="173"/>
                  <a:pt x="34" y="173"/>
                  <a:pt x="34" y="173"/>
                </a:cubicBezTo>
                <a:cubicBezTo>
                  <a:pt x="30" y="164"/>
                  <a:pt x="30" y="164"/>
                  <a:pt x="30" y="164"/>
                </a:cubicBezTo>
                <a:cubicBezTo>
                  <a:pt x="25" y="163"/>
                  <a:pt x="25" y="163"/>
                  <a:pt x="25" y="163"/>
                </a:cubicBezTo>
                <a:cubicBezTo>
                  <a:pt x="20" y="166"/>
                  <a:pt x="20" y="166"/>
                  <a:pt x="20" y="166"/>
                </a:cubicBezTo>
                <a:cubicBezTo>
                  <a:pt x="20" y="173"/>
                  <a:pt x="20" y="173"/>
                  <a:pt x="20" y="173"/>
                </a:cubicBezTo>
                <a:cubicBezTo>
                  <a:pt x="19" y="179"/>
                  <a:pt x="19" y="179"/>
                  <a:pt x="19" y="179"/>
                </a:cubicBezTo>
                <a:cubicBezTo>
                  <a:pt x="14" y="179"/>
                  <a:pt x="14" y="179"/>
                  <a:pt x="14" y="179"/>
                </a:cubicBezTo>
                <a:cubicBezTo>
                  <a:pt x="6" y="183"/>
                  <a:pt x="6" y="183"/>
                  <a:pt x="6" y="183"/>
                </a:cubicBezTo>
                <a:cubicBezTo>
                  <a:pt x="0" y="203"/>
                  <a:pt x="0" y="203"/>
                  <a:pt x="0" y="203"/>
                </a:cubicBezTo>
                <a:cubicBezTo>
                  <a:pt x="7" y="224"/>
                  <a:pt x="7" y="224"/>
                  <a:pt x="7" y="224"/>
                </a:cubicBezTo>
                <a:lnTo>
                  <a:pt x="11" y="224"/>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 name="Freeform 306">
            <a:extLst>
              <a:ext uri="{FF2B5EF4-FFF2-40B4-BE49-F238E27FC236}">
                <a16:creationId xmlns:a16="http://schemas.microsoft.com/office/drawing/2014/main" id="{E8B67AF2-A72A-C186-3CC3-CDA44BBEB23A}"/>
              </a:ext>
            </a:extLst>
          </p:cNvPr>
          <p:cNvSpPr>
            <a:spLocks/>
          </p:cNvSpPr>
          <p:nvPr/>
        </p:nvSpPr>
        <p:spPr bwMode="auto">
          <a:xfrm>
            <a:off x="19830676" y="7948614"/>
            <a:ext cx="444500" cy="360364"/>
          </a:xfrm>
          <a:custGeom>
            <a:avLst/>
            <a:gdLst>
              <a:gd name="T0" fmla="*/ 142 w 142"/>
              <a:gd name="T1" fmla="*/ 2 h 115"/>
              <a:gd name="T2" fmla="*/ 72 w 142"/>
              <a:gd name="T3" fmla="*/ 0 h 115"/>
              <a:gd name="T4" fmla="*/ 72 w 142"/>
              <a:gd name="T5" fmla="*/ 1 h 115"/>
              <a:gd name="T6" fmla="*/ 67 w 142"/>
              <a:gd name="T7" fmla="*/ 8 h 115"/>
              <a:gd name="T8" fmla="*/ 56 w 142"/>
              <a:gd name="T9" fmla="*/ 20 h 115"/>
              <a:gd name="T10" fmla="*/ 44 w 142"/>
              <a:gd name="T11" fmla="*/ 34 h 115"/>
              <a:gd name="T12" fmla="*/ 26 w 142"/>
              <a:gd name="T13" fmla="*/ 61 h 115"/>
              <a:gd name="T14" fmla="*/ 22 w 142"/>
              <a:gd name="T15" fmla="*/ 68 h 115"/>
              <a:gd name="T16" fmla="*/ 5 w 142"/>
              <a:gd name="T17" fmla="*/ 99 h 115"/>
              <a:gd name="T18" fmla="*/ 1 w 142"/>
              <a:gd name="T19" fmla="*/ 113 h 115"/>
              <a:gd name="T20" fmla="*/ 1 w 142"/>
              <a:gd name="T21" fmla="*/ 115 h 115"/>
              <a:gd name="T22" fmla="*/ 70 w 142"/>
              <a:gd name="T23" fmla="*/ 114 h 115"/>
              <a:gd name="T24" fmla="*/ 69 w 142"/>
              <a:gd name="T25" fmla="*/ 84 h 115"/>
              <a:gd name="T26" fmla="*/ 75 w 142"/>
              <a:gd name="T27" fmla="*/ 75 h 115"/>
              <a:gd name="T28" fmla="*/ 86 w 142"/>
              <a:gd name="T29" fmla="*/ 75 h 115"/>
              <a:gd name="T30" fmla="*/ 87 w 142"/>
              <a:gd name="T31" fmla="*/ 30 h 115"/>
              <a:gd name="T32" fmla="*/ 141 w 142"/>
              <a:gd name="T33" fmla="*/ 30 h 115"/>
              <a:gd name="T34" fmla="*/ 142 w 142"/>
              <a:gd name="T3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15">
                <a:moveTo>
                  <a:pt x="142" y="2"/>
                </a:moveTo>
                <a:cubicBezTo>
                  <a:pt x="72" y="0"/>
                  <a:pt x="72" y="0"/>
                  <a:pt x="72" y="0"/>
                </a:cubicBezTo>
                <a:cubicBezTo>
                  <a:pt x="72" y="0"/>
                  <a:pt x="72" y="1"/>
                  <a:pt x="72" y="1"/>
                </a:cubicBezTo>
                <a:cubicBezTo>
                  <a:pt x="70" y="3"/>
                  <a:pt x="68" y="5"/>
                  <a:pt x="67" y="8"/>
                </a:cubicBezTo>
                <a:cubicBezTo>
                  <a:pt x="65" y="13"/>
                  <a:pt x="61" y="17"/>
                  <a:pt x="56" y="20"/>
                </a:cubicBezTo>
                <a:cubicBezTo>
                  <a:pt x="50" y="23"/>
                  <a:pt x="48" y="28"/>
                  <a:pt x="44" y="34"/>
                </a:cubicBezTo>
                <a:cubicBezTo>
                  <a:pt x="39" y="43"/>
                  <a:pt x="35" y="54"/>
                  <a:pt x="26" y="61"/>
                </a:cubicBezTo>
                <a:cubicBezTo>
                  <a:pt x="24" y="63"/>
                  <a:pt x="23" y="66"/>
                  <a:pt x="22" y="68"/>
                </a:cubicBezTo>
                <a:cubicBezTo>
                  <a:pt x="17" y="79"/>
                  <a:pt x="12" y="90"/>
                  <a:pt x="5" y="99"/>
                </a:cubicBezTo>
                <a:cubicBezTo>
                  <a:pt x="2" y="103"/>
                  <a:pt x="1" y="108"/>
                  <a:pt x="1" y="113"/>
                </a:cubicBezTo>
                <a:cubicBezTo>
                  <a:pt x="0" y="114"/>
                  <a:pt x="1" y="114"/>
                  <a:pt x="1" y="115"/>
                </a:cubicBezTo>
                <a:cubicBezTo>
                  <a:pt x="70" y="114"/>
                  <a:pt x="70" y="114"/>
                  <a:pt x="70" y="114"/>
                </a:cubicBezTo>
                <a:cubicBezTo>
                  <a:pt x="69" y="84"/>
                  <a:pt x="69" y="84"/>
                  <a:pt x="69" y="84"/>
                </a:cubicBezTo>
                <a:cubicBezTo>
                  <a:pt x="75" y="75"/>
                  <a:pt x="75" y="75"/>
                  <a:pt x="75" y="75"/>
                </a:cubicBezTo>
                <a:cubicBezTo>
                  <a:pt x="86" y="75"/>
                  <a:pt x="86" y="75"/>
                  <a:pt x="86" y="75"/>
                </a:cubicBezTo>
                <a:cubicBezTo>
                  <a:pt x="87" y="30"/>
                  <a:pt x="87" y="30"/>
                  <a:pt x="87" y="30"/>
                </a:cubicBezTo>
                <a:cubicBezTo>
                  <a:pt x="141" y="30"/>
                  <a:pt x="141" y="30"/>
                  <a:pt x="141" y="30"/>
                </a:cubicBezTo>
                <a:lnTo>
                  <a:pt x="142" y="2"/>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 name="Freeform 307">
            <a:extLst>
              <a:ext uri="{FF2B5EF4-FFF2-40B4-BE49-F238E27FC236}">
                <a16:creationId xmlns:a16="http://schemas.microsoft.com/office/drawing/2014/main" id="{C1AF9F5F-AAD3-28BA-FB8C-C77710620C91}"/>
              </a:ext>
            </a:extLst>
          </p:cNvPr>
          <p:cNvSpPr>
            <a:spLocks/>
          </p:cNvSpPr>
          <p:nvPr/>
        </p:nvSpPr>
        <p:spPr bwMode="auto">
          <a:xfrm>
            <a:off x="19830677" y="7969251"/>
            <a:ext cx="642938" cy="696914"/>
          </a:xfrm>
          <a:custGeom>
            <a:avLst/>
            <a:gdLst>
              <a:gd name="T0" fmla="*/ 7 w 205"/>
              <a:gd name="T1" fmla="*/ 120 h 222"/>
              <a:gd name="T2" fmla="*/ 11 w 205"/>
              <a:gd name="T3" fmla="*/ 133 h 222"/>
              <a:gd name="T4" fmla="*/ 11 w 205"/>
              <a:gd name="T5" fmla="*/ 147 h 222"/>
              <a:gd name="T6" fmla="*/ 10 w 205"/>
              <a:gd name="T7" fmla="*/ 183 h 222"/>
              <a:gd name="T8" fmla="*/ 9 w 205"/>
              <a:gd name="T9" fmla="*/ 187 h 222"/>
              <a:gd name="T10" fmla="*/ 6 w 205"/>
              <a:gd name="T11" fmla="*/ 199 h 222"/>
              <a:gd name="T12" fmla="*/ 6 w 205"/>
              <a:gd name="T13" fmla="*/ 199 h 222"/>
              <a:gd name="T14" fmla="*/ 10 w 205"/>
              <a:gd name="T15" fmla="*/ 197 h 222"/>
              <a:gd name="T16" fmla="*/ 12 w 205"/>
              <a:gd name="T17" fmla="*/ 197 h 222"/>
              <a:gd name="T18" fmla="*/ 16 w 205"/>
              <a:gd name="T19" fmla="*/ 194 h 222"/>
              <a:gd name="T20" fmla="*/ 25 w 205"/>
              <a:gd name="T21" fmla="*/ 192 h 222"/>
              <a:gd name="T22" fmla="*/ 33 w 205"/>
              <a:gd name="T23" fmla="*/ 189 h 222"/>
              <a:gd name="T24" fmla="*/ 37 w 205"/>
              <a:gd name="T25" fmla="*/ 189 h 222"/>
              <a:gd name="T26" fmla="*/ 49 w 205"/>
              <a:gd name="T27" fmla="*/ 193 h 222"/>
              <a:gd name="T28" fmla="*/ 53 w 205"/>
              <a:gd name="T29" fmla="*/ 198 h 222"/>
              <a:gd name="T30" fmla="*/ 53 w 205"/>
              <a:gd name="T31" fmla="*/ 199 h 222"/>
              <a:gd name="T32" fmla="*/ 55 w 205"/>
              <a:gd name="T33" fmla="*/ 200 h 222"/>
              <a:gd name="T34" fmla="*/ 58 w 205"/>
              <a:gd name="T35" fmla="*/ 199 h 222"/>
              <a:gd name="T36" fmla="*/ 60 w 205"/>
              <a:gd name="T37" fmla="*/ 199 h 222"/>
              <a:gd name="T38" fmla="*/ 63 w 205"/>
              <a:gd name="T39" fmla="*/ 200 h 222"/>
              <a:gd name="T40" fmla="*/ 64 w 205"/>
              <a:gd name="T41" fmla="*/ 205 h 222"/>
              <a:gd name="T42" fmla="*/ 68 w 205"/>
              <a:gd name="T43" fmla="*/ 208 h 222"/>
              <a:gd name="T44" fmla="*/ 68 w 205"/>
              <a:gd name="T45" fmla="*/ 212 h 222"/>
              <a:gd name="T46" fmla="*/ 72 w 205"/>
              <a:gd name="T47" fmla="*/ 213 h 222"/>
              <a:gd name="T48" fmla="*/ 73 w 205"/>
              <a:gd name="T49" fmla="*/ 217 h 222"/>
              <a:gd name="T50" fmla="*/ 75 w 205"/>
              <a:gd name="T51" fmla="*/ 217 h 222"/>
              <a:gd name="T52" fmla="*/ 80 w 205"/>
              <a:gd name="T53" fmla="*/ 221 h 222"/>
              <a:gd name="T54" fmla="*/ 81 w 205"/>
              <a:gd name="T55" fmla="*/ 222 h 222"/>
              <a:gd name="T56" fmla="*/ 86 w 205"/>
              <a:gd name="T57" fmla="*/ 220 h 222"/>
              <a:gd name="T58" fmla="*/ 91 w 205"/>
              <a:gd name="T59" fmla="*/ 220 h 222"/>
              <a:gd name="T60" fmla="*/ 92 w 205"/>
              <a:gd name="T61" fmla="*/ 214 h 222"/>
              <a:gd name="T62" fmla="*/ 92 w 205"/>
              <a:gd name="T63" fmla="*/ 207 h 222"/>
              <a:gd name="T64" fmla="*/ 97 w 205"/>
              <a:gd name="T65" fmla="*/ 204 h 222"/>
              <a:gd name="T66" fmla="*/ 102 w 205"/>
              <a:gd name="T67" fmla="*/ 205 h 222"/>
              <a:gd name="T68" fmla="*/ 106 w 205"/>
              <a:gd name="T69" fmla="*/ 214 h 222"/>
              <a:gd name="T70" fmla="*/ 110 w 205"/>
              <a:gd name="T71" fmla="*/ 208 h 222"/>
              <a:gd name="T72" fmla="*/ 120 w 205"/>
              <a:gd name="T73" fmla="*/ 203 h 222"/>
              <a:gd name="T74" fmla="*/ 124 w 205"/>
              <a:gd name="T75" fmla="*/ 209 h 222"/>
              <a:gd name="T76" fmla="*/ 129 w 205"/>
              <a:gd name="T77" fmla="*/ 210 h 222"/>
              <a:gd name="T78" fmla="*/ 133 w 205"/>
              <a:gd name="T79" fmla="*/ 211 h 222"/>
              <a:gd name="T80" fmla="*/ 195 w 205"/>
              <a:gd name="T81" fmla="*/ 212 h 222"/>
              <a:gd name="T82" fmla="*/ 201 w 205"/>
              <a:gd name="T83" fmla="*/ 196 h 222"/>
              <a:gd name="T84" fmla="*/ 197 w 205"/>
              <a:gd name="T85" fmla="*/ 193 h 222"/>
              <a:gd name="T86" fmla="*/ 183 w 205"/>
              <a:gd name="T87" fmla="*/ 41 h 222"/>
              <a:gd name="T88" fmla="*/ 205 w 205"/>
              <a:gd name="T89" fmla="*/ 42 h 222"/>
              <a:gd name="T90" fmla="*/ 142 w 205"/>
              <a:gd name="T91" fmla="*/ 0 h 222"/>
              <a:gd name="T92" fmla="*/ 141 w 205"/>
              <a:gd name="T93" fmla="*/ 23 h 222"/>
              <a:gd name="T94" fmla="*/ 87 w 205"/>
              <a:gd name="T95" fmla="*/ 23 h 222"/>
              <a:gd name="T96" fmla="*/ 86 w 205"/>
              <a:gd name="T97" fmla="*/ 68 h 222"/>
              <a:gd name="T98" fmla="*/ 75 w 205"/>
              <a:gd name="T99" fmla="*/ 68 h 222"/>
              <a:gd name="T100" fmla="*/ 69 w 205"/>
              <a:gd name="T101" fmla="*/ 77 h 222"/>
              <a:gd name="T102" fmla="*/ 70 w 205"/>
              <a:gd name="T103" fmla="*/ 107 h 222"/>
              <a:gd name="T104" fmla="*/ 1 w 205"/>
              <a:gd name="T105" fmla="*/ 108 h 222"/>
              <a:gd name="T106" fmla="*/ 1 w 205"/>
              <a:gd name="T107" fmla="*/ 106 h 222"/>
              <a:gd name="T108" fmla="*/ 7 w 205"/>
              <a:gd name="T109" fmla="*/ 12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222">
                <a:moveTo>
                  <a:pt x="7" y="120"/>
                </a:moveTo>
                <a:cubicBezTo>
                  <a:pt x="11" y="123"/>
                  <a:pt x="13" y="128"/>
                  <a:pt x="11" y="133"/>
                </a:cubicBezTo>
                <a:cubicBezTo>
                  <a:pt x="10" y="138"/>
                  <a:pt x="10" y="142"/>
                  <a:pt x="11" y="147"/>
                </a:cubicBezTo>
                <a:cubicBezTo>
                  <a:pt x="15" y="159"/>
                  <a:pt x="16" y="171"/>
                  <a:pt x="10" y="183"/>
                </a:cubicBezTo>
                <a:cubicBezTo>
                  <a:pt x="9" y="185"/>
                  <a:pt x="9" y="186"/>
                  <a:pt x="9" y="187"/>
                </a:cubicBezTo>
                <a:cubicBezTo>
                  <a:pt x="8" y="191"/>
                  <a:pt x="7" y="195"/>
                  <a:pt x="6" y="199"/>
                </a:cubicBezTo>
                <a:cubicBezTo>
                  <a:pt x="6" y="199"/>
                  <a:pt x="6" y="199"/>
                  <a:pt x="6" y="199"/>
                </a:cubicBezTo>
                <a:cubicBezTo>
                  <a:pt x="10" y="197"/>
                  <a:pt x="10" y="197"/>
                  <a:pt x="10" y="197"/>
                </a:cubicBezTo>
                <a:cubicBezTo>
                  <a:pt x="12" y="197"/>
                  <a:pt x="12" y="197"/>
                  <a:pt x="12" y="197"/>
                </a:cubicBezTo>
                <a:cubicBezTo>
                  <a:pt x="16" y="194"/>
                  <a:pt x="16" y="194"/>
                  <a:pt x="16" y="194"/>
                </a:cubicBezTo>
                <a:cubicBezTo>
                  <a:pt x="25" y="192"/>
                  <a:pt x="25" y="192"/>
                  <a:pt x="25" y="192"/>
                </a:cubicBezTo>
                <a:cubicBezTo>
                  <a:pt x="33" y="189"/>
                  <a:pt x="33" y="189"/>
                  <a:pt x="33" y="189"/>
                </a:cubicBezTo>
                <a:cubicBezTo>
                  <a:pt x="37" y="189"/>
                  <a:pt x="37" y="189"/>
                  <a:pt x="37" y="189"/>
                </a:cubicBezTo>
                <a:cubicBezTo>
                  <a:pt x="49" y="193"/>
                  <a:pt x="49" y="193"/>
                  <a:pt x="49" y="193"/>
                </a:cubicBezTo>
                <a:cubicBezTo>
                  <a:pt x="53" y="198"/>
                  <a:pt x="53" y="198"/>
                  <a:pt x="53" y="198"/>
                </a:cubicBezTo>
                <a:cubicBezTo>
                  <a:pt x="53" y="199"/>
                  <a:pt x="53" y="199"/>
                  <a:pt x="53" y="199"/>
                </a:cubicBezTo>
                <a:cubicBezTo>
                  <a:pt x="55" y="200"/>
                  <a:pt x="55" y="200"/>
                  <a:pt x="55" y="200"/>
                </a:cubicBezTo>
                <a:cubicBezTo>
                  <a:pt x="58" y="199"/>
                  <a:pt x="58" y="199"/>
                  <a:pt x="58" y="199"/>
                </a:cubicBezTo>
                <a:cubicBezTo>
                  <a:pt x="60" y="199"/>
                  <a:pt x="60" y="199"/>
                  <a:pt x="60" y="199"/>
                </a:cubicBezTo>
                <a:cubicBezTo>
                  <a:pt x="63" y="200"/>
                  <a:pt x="63" y="200"/>
                  <a:pt x="63" y="200"/>
                </a:cubicBezTo>
                <a:cubicBezTo>
                  <a:pt x="64" y="205"/>
                  <a:pt x="64" y="205"/>
                  <a:pt x="64" y="205"/>
                </a:cubicBezTo>
                <a:cubicBezTo>
                  <a:pt x="68" y="208"/>
                  <a:pt x="68" y="208"/>
                  <a:pt x="68" y="208"/>
                </a:cubicBezTo>
                <a:cubicBezTo>
                  <a:pt x="68" y="212"/>
                  <a:pt x="68" y="212"/>
                  <a:pt x="68" y="212"/>
                </a:cubicBezTo>
                <a:cubicBezTo>
                  <a:pt x="72" y="213"/>
                  <a:pt x="72" y="213"/>
                  <a:pt x="72" y="213"/>
                </a:cubicBezTo>
                <a:cubicBezTo>
                  <a:pt x="73" y="217"/>
                  <a:pt x="73" y="217"/>
                  <a:pt x="73" y="217"/>
                </a:cubicBezTo>
                <a:cubicBezTo>
                  <a:pt x="75" y="217"/>
                  <a:pt x="75" y="217"/>
                  <a:pt x="75" y="217"/>
                </a:cubicBezTo>
                <a:cubicBezTo>
                  <a:pt x="80" y="221"/>
                  <a:pt x="80" y="221"/>
                  <a:pt x="80" y="221"/>
                </a:cubicBezTo>
                <a:cubicBezTo>
                  <a:pt x="81" y="222"/>
                  <a:pt x="81" y="222"/>
                  <a:pt x="81" y="222"/>
                </a:cubicBezTo>
                <a:cubicBezTo>
                  <a:pt x="86" y="220"/>
                  <a:pt x="86" y="220"/>
                  <a:pt x="86" y="220"/>
                </a:cubicBezTo>
                <a:cubicBezTo>
                  <a:pt x="91" y="220"/>
                  <a:pt x="91" y="220"/>
                  <a:pt x="91" y="220"/>
                </a:cubicBezTo>
                <a:cubicBezTo>
                  <a:pt x="92" y="214"/>
                  <a:pt x="92" y="214"/>
                  <a:pt x="92" y="214"/>
                </a:cubicBezTo>
                <a:cubicBezTo>
                  <a:pt x="92" y="207"/>
                  <a:pt x="92" y="207"/>
                  <a:pt x="92" y="207"/>
                </a:cubicBezTo>
                <a:cubicBezTo>
                  <a:pt x="97" y="204"/>
                  <a:pt x="97" y="204"/>
                  <a:pt x="97" y="204"/>
                </a:cubicBezTo>
                <a:cubicBezTo>
                  <a:pt x="102" y="205"/>
                  <a:pt x="102" y="205"/>
                  <a:pt x="102" y="205"/>
                </a:cubicBezTo>
                <a:cubicBezTo>
                  <a:pt x="106" y="214"/>
                  <a:pt x="106" y="214"/>
                  <a:pt x="106" y="214"/>
                </a:cubicBezTo>
                <a:cubicBezTo>
                  <a:pt x="110" y="208"/>
                  <a:pt x="110" y="208"/>
                  <a:pt x="110" y="208"/>
                </a:cubicBezTo>
                <a:cubicBezTo>
                  <a:pt x="120" y="203"/>
                  <a:pt x="120" y="203"/>
                  <a:pt x="120" y="203"/>
                </a:cubicBezTo>
                <a:cubicBezTo>
                  <a:pt x="124" y="209"/>
                  <a:pt x="124" y="209"/>
                  <a:pt x="124" y="209"/>
                </a:cubicBezTo>
                <a:cubicBezTo>
                  <a:pt x="129" y="210"/>
                  <a:pt x="129" y="210"/>
                  <a:pt x="129" y="210"/>
                </a:cubicBezTo>
                <a:cubicBezTo>
                  <a:pt x="133" y="211"/>
                  <a:pt x="133" y="211"/>
                  <a:pt x="133" y="211"/>
                </a:cubicBezTo>
                <a:cubicBezTo>
                  <a:pt x="195" y="212"/>
                  <a:pt x="195" y="212"/>
                  <a:pt x="195" y="212"/>
                </a:cubicBezTo>
                <a:cubicBezTo>
                  <a:pt x="201" y="196"/>
                  <a:pt x="201" y="196"/>
                  <a:pt x="201" y="196"/>
                </a:cubicBezTo>
                <a:cubicBezTo>
                  <a:pt x="197" y="193"/>
                  <a:pt x="197" y="193"/>
                  <a:pt x="197" y="193"/>
                </a:cubicBezTo>
                <a:cubicBezTo>
                  <a:pt x="183" y="41"/>
                  <a:pt x="183" y="41"/>
                  <a:pt x="183" y="41"/>
                </a:cubicBezTo>
                <a:cubicBezTo>
                  <a:pt x="205" y="42"/>
                  <a:pt x="205" y="42"/>
                  <a:pt x="205" y="42"/>
                </a:cubicBezTo>
                <a:cubicBezTo>
                  <a:pt x="142" y="0"/>
                  <a:pt x="142" y="0"/>
                  <a:pt x="142" y="0"/>
                </a:cubicBezTo>
                <a:cubicBezTo>
                  <a:pt x="141" y="23"/>
                  <a:pt x="141" y="23"/>
                  <a:pt x="141" y="23"/>
                </a:cubicBezTo>
                <a:cubicBezTo>
                  <a:pt x="87" y="23"/>
                  <a:pt x="87" y="23"/>
                  <a:pt x="87" y="23"/>
                </a:cubicBezTo>
                <a:cubicBezTo>
                  <a:pt x="86" y="68"/>
                  <a:pt x="86" y="68"/>
                  <a:pt x="86" y="68"/>
                </a:cubicBezTo>
                <a:cubicBezTo>
                  <a:pt x="75" y="68"/>
                  <a:pt x="75" y="68"/>
                  <a:pt x="75" y="68"/>
                </a:cubicBezTo>
                <a:cubicBezTo>
                  <a:pt x="69" y="77"/>
                  <a:pt x="69" y="77"/>
                  <a:pt x="69" y="77"/>
                </a:cubicBezTo>
                <a:cubicBezTo>
                  <a:pt x="70" y="107"/>
                  <a:pt x="70" y="107"/>
                  <a:pt x="70" y="107"/>
                </a:cubicBezTo>
                <a:cubicBezTo>
                  <a:pt x="1" y="108"/>
                  <a:pt x="1" y="108"/>
                  <a:pt x="1" y="108"/>
                </a:cubicBezTo>
                <a:cubicBezTo>
                  <a:pt x="1" y="107"/>
                  <a:pt x="0" y="107"/>
                  <a:pt x="1" y="106"/>
                </a:cubicBezTo>
                <a:cubicBezTo>
                  <a:pt x="0" y="112"/>
                  <a:pt x="1" y="117"/>
                  <a:pt x="7" y="12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308">
            <a:extLst>
              <a:ext uri="{FF2B5EF4-FFF2-40B4-BE49-F238E27FC236}">
                <a16:creationId xmlns:a16="http://schemas.microsoft.com/office/drawing/2014/main" id="{0D8F99E7-97B4-68DC-48C8-5F71E9D52031}"/>
              </a:ext>
            </a:extLst>
          </p:cNvPr>
          <p:cNvSpPr>
            <a:spLocks/>
          </p:cNvSpPr>
          <p:nvPr/>
        </p:nvSpPr>
        <p:spPr bwMode="auto">
          <a:xfrm>
            <a:off x="19968789" y="8042276"/>
            <a:ext cx="7938" cy="12700"/>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1"/>
                  <a:pt x="1" y="2"/>
                  <a:pt x="0" y="4"/>
                </a:cubicBezTo>
                <a:cubicBezTo>
                  <a:pt x="1" y="2"/>
                  <a:pt x="2" y="1"/>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 name="Freeform 309">
            <a:extLst>
              <a:ext uri="{FF2B5EF4-FFF2-40B4-BE49-F238E27FC236}">
                <a16:creationId xmlns:a16="http://schemas.microsoft.com/office/drawing/2014/main" id="{72157FC8-BDE4-001E-CD61-79F1242AD6C7}"/>
              </a:ext>
            </a:extLst>
          </p:cNvPr>
          <p:cNvSpPr>
            <a:spLocks/>
          </p:cNvSpPr>
          <p:nvPr/>
        </p:nvSpPr>
        <p:spPr bwMode="auto">
          <a:xfrm>
            <a:off x="19838613" y="8607426"/>
            <a:ext cx="6350" cy="12700"/>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2"/>
                  <a:pt x="1" y="3"/>
                  <a:pt x="0" y="4"/>
                </a:cubicBezTo>
                <a:cubicBezTo>
                  <a:pt x="1" y="3"/>
                  <a:pt x="1" y="2"/>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310">
            <a:extLst>
              <a:ext uri="{FF2B5EF4-FFF2-40B4-BE49-F238E27FC236}">
                <a16:creationId xmlns:a16="http://schemas.microsoft.com/office/drawing/2014/main" id="{3BB350AE-9526-3AE3-B98A-82A2F1477C5B}"/>
              </a:ext>
            </a:extLst>
          </p:cNvPr>
          <p:cNvSpPr>
            <a:spLocks/>
          </p:cNvSpPr>
          <p:nvPr/>
        </p:nvSpPr>
        <p:spPr bwMode="auto">
          <a:xfrm>
            <a:off x="19827501" y="8624889"/>
            <a:ext cx="9526" cy="19050"/>
          </a:xfrm>
          <a:custGeom>
            <a:avLst/>
            <a:gdLst>
              <a:gd name="T0" fmla="*/ 3 w 3"/>
              <a:gd name="T1" fmla="*/ 0 h 6"/>
              <a:gd name="T2" fmla="*/ 0 w 3"/>
              <a:gd name="T3" fmla="*/ 6 h 6"/>
              <a:gd name="T4" fmla="*/ 0 w 3"/>
              <a:gd name="T5" fmla="*/ 6 h 6"/>
              <a:gd name="T6" fmla="*/ 3 w 3"/>
              <a:gd name="T7" fmla="*/ 0 h 6"/>
            </a:gdLst>
            <a:ahLst/>
            <a:cxnLst>
              <a:cxn ang="0">
                <a:pos x="T0" y="T1"/>
              </a:cxn>
              <a:cxn ang="0">
                <a:pos x="T2" y="T3"/>
              </a:cxn>
              <a:cxn ang="0">
                <a:pos x="T4" y="T5"/>
              </a:cxn>
              <a:cxn ang="0">
                <a:pos x="T6" y="T7"/>
              </a:cxn>
            </a:cxnLst>
            <a:rect l="0" t="0" r="r" b="b"/>
            <a:pathLst>
              <a:path w="3" h="6">
                <a:moveTo>
                  <a:pt x="3" y="0"/>
                </a:moveTo>
                <a:cubicBezTo>
                  <a:pt x="2" y="2"/>
                  <a:pt x="1" y="4"/>
                  <a:pt x="0" y="6"/>
                </a:cubicBezTo>
                <a:cubicBezTo>
                  <a:pt x="0" y="6"/>
                  <a:pt x="0" y="6"/>
                  <a:pt x="0" y="6"/>
                </a:cubicBezTo>
                <a:cubicBezTo>
                  <a:pt x="1" y="4"/>
                  <a:pt x="2" y="2"/>
                  <a:pt x="3"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 name="Freeform 311">
            <a:extLst>
              <a:ext uri="{FF2B5EF4-FFF2-40B4-BE49-F238E27FC236}">
                <a16:creationId xmlns:a16="http://schemas.microsoft.com/office/drawing/2014/main" id="{D0516166-9C8D-1A54-62C0-BA7A861335AC}"/>
              </a:ext>
            </a:extLst>
          </p:cNvPr>
          <p:cNvSpPr>
            <a:spLocks/>
          </p:cNvSpPr>
          <p:nvPr/>
        </p:nvSpPr>
        <p:spPr bwMode="auto">
          <a:xfrm>
            <a:off x="20648238" y="7489827"/>
            <a:ext cx="12700" cy="9526"/>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3" y="1"/>
                  <a:pt x="1" y="2"/>
                  <a:pt x="0" y="3"/>
                </a:cubicBezTo>
                <a:cubicBezTo>
                  <a:pt x="1" y="2"/>
                  <a:pt x="3" y="1"/>
                  <a:pt x="4"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 name="Freeform 312">
            <a:extLst>
              <a:ext uri="{FF2B5EF4-FFF2-40B4-BE49-F238E27FC236}">
                <a16:creationId xmlns:a16="http://schemas.microsoft.com/office/drawing/2014/main" id="{4786DE4E-68D5-192A-6090-5EE5607059ED}"/>
              </a:ext>
            </a:extLst>
          </p:cNvPr>
          <p:cNvSpPr>
            <a:spLocks/>
          </p:cNvSpPr>
          <p:nvPr/>
        </p:nvSpPr>
        <p:spPr bwMode="auto">
          <a:xfrm>
            <a:off x="20660939" y="7483477"/>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0" y="1"/>
                  <a:pt x="1" y="0"/>
                  <a:pt x="2" y="0"/>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313">
            <a:extLst>
              <a:ext uri="{FF2B5EF4-FFF2-40B4-BE49-F238E27FC236}">
                <a16:creationId xmlns:a16="http://schemas.microsoft.com/office/drawing/2014/main" id="{7A965158-2539-26D7-CDFD-83785A809D98}"/>
              </a:ext>
            </a:extLst>
          </p:cNvPr>
          <p:cNvSpPr>
            <a:spLocks/>
          </p:cNvSpPr>
          <p:nvPr/>
        </p:nvSpPr>
        <p:spPr bwMode="auto">
          <a:xfrm>
            <a:off x="20030700" y="7454901"/>
            <a:ext cx="649288" cy="530226"/>
          </a:xfrm>
          <a:custGeom>
            <a:avLst/>
            <a:gdLst>
              <a:gd name="T0" fmla="*/ 78 w 207"/>
              <a:gd name="T1" fmla="*/ 143 h 169"/>
              <a:gd name="T2" fmla="*/ 86 w 207"/>
              <a:gd name="T3" fmla="*/ 137 h 169"/>
              <a:gd name="T4" fmla="*/ 92 w 207"/>
              <a:gd name="T5" fmla="*/ 131 h 169"/>
              <a:gd name="T6" fmla="*/ 103 w 207"/>
              <a:gd name="T7" fmla="*/ 128 h 169"/>
              <a:gd name="T8" fmla="*/ 114 w 207"/>
              <a:gd name="T9" fmla="*/ 128 h 169"/>
              <a:gd name="T10" fmla="*/ 124 w 207"/>
              <a:gd name="T11" fmla="*/ 126 h 169"/>
              <a:gd name="T12" fmla="*/ 170 w 207"/>
              <a:gd name="T13" fmla="*/ 96 h 169"/>
              <a:gd name="T14" fmla="*/ 171 w 207"/>
              <a:gd name="T15" fmla="*/ 87 h 169"/>
              <a:gd name="T16" fmla="*/ 175 w 207"/>
              <a:gd name="T17" fmla="*/ 84 h 169"/>
              <a:gd name="T18" fmla="*/ 181 w 207"/>
              <a:gd name="T19" fmla="*/ 76 h 169"/>
              <a:gd name="T20" fmla="*/ 204 w 207"/>
              <a:gd name="T21" fmla="*/ 76 h 169"/>
              <a:gd name="T22" fmla="*/ 207 w 207"/>
              <a:gd name="T23" fmla="*/ 67 h 169"/>
              <a:gd name="T24" fmla="*/ 201 w 207"/>
              <a:gd name="T25" fmla="*/ 62 h 169"/>
              <a:gd name="T26" fmla="*/ 197 w 207"/>
              <a:gd name="T27" fmla="*/ 54 h 169"/>
              <a:gd name="T28" fmla="*/ 195 w 207"/>
              <a:gd name="T29" fmla="*/ 32 h 169"/>
              <a:gd name="T30" fmla="*/ 194 w 207"/>
              <a:gd name="T31" fmla="*/ 21 h 169"/>
              <a:gd name="T32" fmla="*/ 189 w 207"/>
              <a:gd name="T33" fmla="*/ 16 h 169"/>
              <a:gd name="T34" fmla="*/ 181 w 207"/>
              <a:gd name="T35" fmla="*/ 14 h 169"/>
              <a:gd name="T36" fmla="*/ 165 w 207"/>
              <a:gd name="T37" fmla="*/ 12 h 169"/>
              <a:gd name="T38" fmla="*/ 149 w 207"/>
              <a:gd name="T39" fmla="*/ 12 h 169"/>
              <a:gd name="T40" fmla="*/ 141 w 207"/>
              <a:gd name="T41" fmla="*/ 9 h 169"/>
              <a:gd name="T42" fmla="*/ 138 w 207"/>
              <a:gd name="T43" fmla="*/ 6 h 169"/>
              <a:gd name="T44" fmla="*/ 125 w 207"/>
              <a:gd name="T45" fmla="*/ 9 h 169"/>
              <a:gd name="T46" fmla="*/ 121 w 207"/>
              <a:gd name="T47" fmla="*/ 21 h 169"/>
              <a:gd name="T48" fmla="*/ 104 w 207"/>
              <a:gd name="T49" fmla="*/ 41 h 169"/>
              <a:gd name="T50" fmla="*/ 83 w 207"/>
              <a:gd name="T51" fmla="*/ 54 h 169"/>
              <a:gd name="T52" fmla="*/ 70 w 207"/>
              <a:gd name="T53" fmla="*/ 72 h 169"/>
              <a:gd name="T54" fmla="*/ 66 w 207"/>
              <a:gd name="T55" fmla="*/ 81 h 169"/>
              <a:gd name="T56" fmla="*/ 61 w 207"/>
              <a:gd name="T57" fmla="*/ 97 h 169"/>
              <a:gd name="T58" fmla="*/ 62 w 207"/>
              <a:gd name="T59" fmla="*/ 109 h 169"/>
              <a:gd name="T60" fmla="*/ 59 w 207"/>
              <a:gd name="T61" fmla="*/ 119 h 169"/>
              <a:gd name="T62" fmla="*/ 51 w 207"/>
              <a:gd name="T63" fmla="*/ 131 h 169"/>
              <a:gd name="T64" fmla="*/ 45 w 207"/>
              <a:gd name="T65" fmla="*/ 136 h 169"/>
              <a:gd name="T66" fmla="*/ 34 w 207"/>
              <a:gd name="T67" fmla="*/ 143 h 169"/>
              <a:gd name="T68" fmla="*/ 19 w 207"/>
              <a:gd name="T69" fmla="*/ 150 h 169"/>
              <a:gd name="T70" fmla="*/ 8 w 207"/>
              <a:gd name="T71" fmla="*/ 158 h 169"/>
              <a:gd name="T72" fmla="*/ 3 w 207"/>
              <a:gd name="T73" fmla="*/ 165 h 169"/>
              <a:gd name="T74" fmla="*/ 0 w 207"/>
              <a:gd name="T75" fmla="*/ 169 h 169"/>
              <a:gd name="T76" fmla="*/ 70 w 207"/>
              <a:gd name="T77" fmla="*/ 165 h 169"/>
              <a:gd name="T78" fmla="*/ 77 w 207"/>
              <a:gd name="T79" fmla="*/ 162 h 169"/>
              <a:gd name="T80" fmla="*/ 78 w 207"/>
              <a:gd name="T81" fmla="*/ 14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69">
                <a:moveTo>
                  <a:pt x="78" y="143"/>
                </a:moveTo>
                <a:cubicBezTo>
                  <a:pt x="86" y="137"/>
                  <a:pt x="86" y="137"/>
                  <a:pt x="86" y="137"/>
                </a:cubicBezTo>
                <a:cubicBezTo>
                  <a:pt x="92" y="131"/>
                  <a:pt x="92" y="131"/>
                  <a:pt x="92" y="131"/>
                </a:cubicBezTo>
                <a:cubicBezTo>
                  <a:pt x="103" y="128"/>
                  <a:pt x="103" y="128"/>
                  <a:pt x="103" y="128"/>
                </a:cubicBezTo>
                <a:cubicBezTo>
                  <a:pt x="114" y="128"/>
                  <a:pt x="114" y="128"/>
                  <a:pt x="114" y="128"/>
                </a:cubicBezTo>
                <a:cubicBezTo>
                  <a:pt x="124" y="126"/>
                  <a:pt x="124" y="126"/>
                  <a:pt x="124" y="126"/>
                </a:cubicBezTo>
                <a:cubicBezTo>
                  <a:pt x="170" y="96"/>
                  <a:pt x="170" y="96"/>
                  <a:pt x="170" y="96"/>
                </a:cubicBezTo>
                <a:cubicBezTo>
                  <a:pt x="171" y="87"/>
                  <a:pt x="171" y="87"/>
                  <a:pt x="171" y="87"/>
                </a:cubicBezTo>
                <a:cubicBezTo>
                  <a:pt x="175" y="84"/>
                  <a:pt x="175" y="84"/>
                  <a:pt x="175" y="84"/>
                </a:cubicBezTo>
                <a:cubicBezTo>
                  <a:pt x="181" y="76"/>
                  <a:pt x="181" y="76"/>
                  <a:pt x="181" y="76"/>
                </a:cubicBezTo>
                <a:cubicBezTo>
                  <a:pt x="204" y="76"/>
                  <a:pt x="204" y="76"/>
                  <a:pt x="204" y="76"/>
                </a:cubicBezTo>
                <a:cubicBezTo>
                  <a:pt x="207" y="67"/>
                  <a:pt x="207" y="67"/>
                  <a:pt x="207" y="67"/>
                </a:cubicBezTo>
                <a:cubicBezTo>
                  <a:pt x="201" y="62"/>
                  <a:pt x="201" y="62"/>
                  <a:pt x="201" y="62"/>
                </a:cubicBezTo>
                <a:cubicBezTo>
                  <a:pt x="197" y="54"/>
                  <a:pt x="197" y="54"/>
                  <a:pt x="197" y="54"/>
                </a:cubicBezTo>
                <a:cubicBezTo>
                  <a:pt x="195" y="32"/>
                  <a:pt x="195" y="32"/>
                  <a:pt x="195" y="32"/>
                </a:cubicBezTo>
                <a:cubicBezTo>
                  <a:pt x="194" y="21"/>
                  <a:pt x="194" y="21"/>
                  <a:pt x="194" y="21"/>
                </a:cubicBezTo>
                <a:cubicBezTo>
                  <a:pt x="189" y="16"/>
                  <a:pt x="189" y="16"/>
                  <a:pt x="189" y="16"/>
                </a:cubicBezTo>
                <a:cubicBezTo>
                  <a:pt x="186" y="16"/>
                  <a:pt x="184" y="15"/>
                  <a:pt x="181" y="14"/>
                </a:cubicBezTo>
                <a:cubicBezTo>
                  <a:pt x="176" y="12"/>
                  <a:pt x="171" y="11"/>
                  <a:pt x="165" y="12"/>
                </a:cubicBezTo>
                <a:cubicBezTo>
                  <a:pt x="160" y="13"/>
                  <a:pt x="154" y="13"/>
                  <a:pt x="149" y="12"/>
                </a:cubicBezTo>
                <a:cubicBezTo>
                  <a:pt x="146" y="12"/>
                  <a:pt x="144" y="10"/>
                  <a:pt x="141" y="9"/>
                </a:cubicBezTo>
                <a:cubicBezTo>
                  <a:pt x="140" y="8"/>
                  <a:pt x="139" y="7"/>
                  <a:pt x="138" y="6"/>
                </a:cubicBezTo>
                <a:cubicBezTo>
                  <a:pt x="133" y="0"/>
                  <a:pt x="127" y="2"/>
                  <a:pt x="125" y="9"/>
                </a:cubicBezTo>
                <a:cubicBezTo>
                  <a:pt x="123" y="13"/>
                  <a:pt x="122" y="17"/>
                  <a:pt x="121" y="21"/>
                </a:cubicBezTo>
                <a:cubicBezTo>
                  <a:pt x="119" y="31"/>
                  <a:pt x="113" y="37"/>
                  <a:pt x="104" y="41"/>
                </a:cubicBezTo>
                <a:cubicBezTo>
                  <a:pt x="97" y="45"/>
                  <a:pt x="90" y="50"/>
                  <a:pt x="83" y="54"/>
                </a:cubicBezTo>
                <a:cubicBezTo>
                  <a:pt x="77" y="58"/>
                  <a:pt x="70" y="63"/>
                  <a:pt x="70" y="72"/>
                </a:cubicBezTo>
                <a:cubicBezTo>
                  <a:pt x="70" y="75"/>
                  <a:pt x="68" y="78"/>
                  <a:pt x="66" y="81"/>
                </a:cubicBezTo>
                <a:cubicBezTo>
                  <a:pt x="62" y="86"/>
                  <a:pt x="61" y="91"/>
                  <a:pt x="61" y="97"/>
                </a:cubicBezTo>
                <a:cubicBezTo>
                  <a:pt x="62" y="101"/>
                  <a:pt x="62" y="105"/>
                  <a:pt x="62" y="109"/>
                </a:cubicBezTo>
                <a:cubicBezTo>
                  <a:pt x="62" y="113"/>
                  <a:pt x="61" y="116"/>
                  <a:pt x="59" y="119"/>
                </a:cubicBezTo>
                <a:cubicBezTo>
                  <a:pt x="56" y="123"/>
                  <a:pt x="54" y="127"/>
                  <a:pt x="51" y="131"/>
                </a:cubicBezTo>
                <a:cubicBezTo>
                  <a:pt x="49" y="133"/>
                  <a:pt x="47" y="135"/>
                  <a:pt x="45" y="136"/>
                </a:cubicBezTo>
                <a:cubicBezTo>
                  <a:pt x="41" y="139"/>
                  <a:pt x="38" y="141"/>
                  <a:pt x="34" y="143"/>
                </a:cubicBezTo>
                <a:cubicBezTo>
                  <a:pt x="30" y="147"/>
                  <a:pt x="25" y="149"/>
                  <a:pt x="19" y="150"/>
                </a:cubicBezTo>
                <a:cubicBezTo>
                  <a:pt x="14" y="150"/>
                  <a:pt x="11" y="154"/>
                  <a:pt x="8" y="158"/>
                </a:cubicBezTo>
                <a:cubicBezTo>
                  <a:pt x="6" y="160"/>
                  <a:pt x="4" y="162"/>
                  <a:pt x="3" y="165"/>
                </a:cubicBezTo>
                <a:cubicBezTo>
                  <a:pt x="2" y="166"/>
                  <a:pt x="1" y="168"/>
                  <a:pt x="0" y="169"/>
                </a:cubicBezTo>
                <a:cubicBezTo>
                  <a:pt x="70" y="165"/>
                  <a:pt x="70" y="165"/>
                  <a:pt x="70" y="165"/>
                </a:cubicBezTo>
                <a:cubicBezTo>
                  <a:pt x="77" y="162"/>
                  <a:pt x="77" y="162"/>
                  <a:pt x="77" y="162"/>
                </a:cubicBezTo>
                <a:lnTo>
                  <a:pt x="78" y="143"/>
                </a:ln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7" name="Freeform 314">
            <a:extLst>
              <a:ext uri="{FF2B5EF4-FFF2-40B4-BE49-F238E27FC236}">
                <a16:creationId xmlns:a16="http://schemas.microsoft.com/office/drawing/2014/main" id="{5B15BC61-778A-EEEA-EAF1-F2CC756C6380}"/>
              </a:ext>
            </a:extLst>
          </p:cNvPr>
          <p:cNvSpPr>
            <a:spLocks/>
          </p:cNvSpPr>
          <p:nvPr/>
        </p:nvSpPr>
        <p:spPr bwMode="auto">
          <a:xfrm>
            <a:off x="20640300" y="7499350"/>
            <a:ext cx="1588" cy="3176"/>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solidFill>
            <a:schemeClr val="tx2">
              <a:alpha val="32000"/>
            </a:schemeClr>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9826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1C582-F7F8-0F2D-3C27-8BC62D173FCE}"/>
              </a:ext>
            </a:extLst>
          </p:cNvPr>
          <p:cNvSpPr>
            <a:spLocks noGrp="1"/>
          </p:cNvSpPr>
          <p:nvPr>
            <p:ph type="title"/>
          </p:nvPr>
        </p:nvSpPr>
        <p:spPr>
          <a:xfrm>
            <a:off x="1133959" y="5879616"/>
            <a:ext cx="9513376" cy="635484"/>
          </a:xfrm>
        </p:spPr>
        <p:txBody>
          <a:bodyPr/>
          <a:lstStyle/>
          <a:p>
            <a:r>
              <a:rPr lang="en-US"/>
              <a:t>STRATEGY</a:t>
            </a:r>
          </a:p>
        </p:txBody>
      </p:sp>
    </p:spTree>
    <p:extLst>
      <p:ext uri="{BB962C8B-B14F-4D97-AF65-F5344CB8AC3E}">
        <p14:creationId xmlns:p14="http://schemas.microsoft.com/office/powerpoint/2010/main" val="974559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F944-773E-2706-9173-2D90F418E3AA}"/>
              </a:ext>
            </a:extLst>
          </p:cNvPr>
          <p:cNvSpPr>
            <a:spLocks noGrp="1"/>
          </p:cNvSpPr>
          <p:nvPr>
            <p:ph type="title"/>
          </p:nvPr>
        </p:nvSpPr>
        <p:spPr/>
        <p:txBody>
          <a:bodyPr/>
          <a:lstStyle/>
          <a:p>
            <a:r>
              <a:rPr lang="en-US"/>
              <a:t>DIGITAL TECHNOLOGY</a:t>
            </a:r>
          </a:p>
        </p:txBody>
      </p:sp>
    </p:spTree>
    <p:extLst>
      <p:ext uri="{BB962C8B-B14F-4D97-AF65-F5344CB8AC3E}">
        <p14:creationId xmlns:p14="http://schemas.microsoft.com/office/powerpoint/2010/main" val="3281529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F944-773E-2706-9173-2D90F418E3AA}"/>
              </a:ext>
            </a:extLst>
          </p:cNvPr>
          <p:cNvSpPr>
            <a:spLocks noGrp="1"/>
          </p:cNvSpPr>
          <p:nvPr>
            <p:ph type="title"/>
          </p:nvPr>
        </p:nvSpPr>
        <p:spPr/>
        <p:txBody>
          <a:bodyPr/>
          <a:lstStyle/>
          <a:p>
            <a:r>
              <a:rPr lang="en-US"/>
              <a:t>SOCIAL MEDIA</a:t>
            </a:r>
          </a:p>
        </p:txBody>
      </p:sp>
    </p:spTree>
    <p:extLst>
      <p:ext uri="{BB962C8B-B14F-4D97-AF65-F5344CB8AC3E}">
        <p14:creationId xmlns:p14="http://schemas.microsoft.com/office/powerpoint/2010/main" val="2277561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EB88-1749-F7CA-7231-3157784788C3}"/>
              </a:ext>
            </a:extLst>
          </p:cNvPr>
          <p:cNvSpPr>
            <a:spLocks noGrp="1"/>
          </p:cNvSpPr>
          <p:nvPr>
            <p:ph type="title"/>
          </p:nvPr>
        </p:nvSpPr>
        <p:spPr/>
        <p:txBody>
          <a:bodyPr/>
          <a:lstStyle/>
          <a:p>
            <a:r>
              <a:rPr lang="en-US"/>
              <a:t>NEW TECHNOLOGY</a:t>
            </a:r>
          </a:p>
        </p:txBody>
      </p:sp>
    </p:spTree>
    <p:extLst>
      <p:ext uri="{BB962C8B-B14F-4D97-AF65-F5344CB8AC3E}">
        <p14:creationId xmlns:p14="http://schemas.microsoft.com/office/powerpoint/2010/main" val="3851956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7C202-B9C2-AFCA-6F65-0B885D437165}"/>
              </a:ext>
            </a:extLst>
          </p:cNvPr>
          <p:cNvSpPr>
            <a:spLocks noGrp="1"/>
          </p:cNvSpPr>
          <p:nvPr>
            <p:ph type="title"/>
          </p:nvPr>
        </p:nvSpPr>
        <p:spPr/>
        <p:txBody>
          <a:bodyPr/>
          <a:lstStyle/>
          <a:p>
            <a:r>
              <a:rPr lang="en-US"/>
              <a:t>CREATIVE &amp; CONTENT</a:t>
            </a:r>
          </a:p>
        </p:txBody>
      </p:sp>
    </p:spTree>
    <p:extLst>
      <p:ext uri="{BB962C8B-B14F-4D97-AF65-F5344CB8AC3E}">
        <p14:creationId xmlns:p14="http://schemas.microsoft.com/office/powerpoint/2010/main" val="163170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BCDA-1CAD-45B6-3C97-C5A352F7DA6C}"/>
              </a:ext>
            </a:extLst>
          </p:cNvPr>
          <p:cNvSpPr>
            <a:spLocks noGrp="1"/>
          </p:cNvSpPr>
          <p:nvPr>
            <p:ph type="title"/>
          </p:nvPr>
        </p:nvSpPr>
        <p:spPr>
          <a:xfrm>
            <a:off x="4411998" y="5663717"/>
            <a:ext cx="9513376" cy="1209326"/>
          </a:xfrm>
        </p:spPr>
        <p:txBody>
          <a:bodyPr lIns="91440" tIns="45720" rIns="91440" bIns="45720" anchor="t"/>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ZA" sz="7200">
                <a:solidFill>
                  <a:srgbClr val="FF0000"/>
                </a:solidFill>
              </a:rPr>
              <a:t>THE BIG IDEA</a:t>
            </a:r>
          </a:p>
        </p:txBody>
      </p:sp>
    </p:spTree>
    <p:extLst>
      <p:ext uri="{BB962C8B-B14F-4D97-AF65-F5344CB8AC3E}">
        <p14:creationId xmlns:p14="http://schemas.microsoft.com/office/powerpoint/2010/main" val="543262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7C202-B9C2-AFCA-6F65-0B885D437165}"/>
              </a:ext>
            </a:extLst>
          </p:cNvPr>
          <p:cNvSpPr>
            <a:spLocks noGrp="1"/>
          </p:cNvSpPr>
          <p:nvPr>
            <p:ph type="title"/>
          </p:nvPr>
        </p:nvSpPr>
        <p:spPr/>
        <p:txBody>
          <a:bodyPr/>
          <a:lstStyle/>
          <a:p>
            <a:r>
              <a:rPr lang="en-US"/>
              <a:t>AUDIT &amp; RESEARCH</a:t>
            </a:r>
          </a:p>
        </p:txBody>
      </p:sp>
    </p:spTree>
    <p:extLst>
      <p:ext uri="{BB962C8B-B14F-4D97-AF65-F5344CB8AC3E}">
        <p14:creationId xmlns:p14="http://schemas.microsoft.com/office/powerpoint/2010/main" val="869545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3A7B8-90BD-78B1-5643-364C455391F2}"/>
              </a:ext>
            </a:extLst>
          </p:cNvPr>
          <p:cNvSpPr>
            <a:spLocks noGrp="1"/>
          </p:cNvSpPr>
          <p:nvPr>
            <p:ph type="title"/>
          </p:nvPr>
        </p:nvSpPr>
        <p:spPr>
          <a:xfrm>
            <a:off x="1133959" y="5879616"/>
            <a:ext cx="9513376" cy="584684"/>
          </a:xfrm>
        </p:spPr>
        <p:txBody>
          <a:bodyPr/>
          <a:lstStyle/>
          <a:p>
            <a:r>
              <a:rPr lang="en-US"/>
              <a:t>MEDIA</a:t>
            </a:r>
          </a:p>
        </p:txBody>
      </p:sp>
    </p:spTree>
    <p:extLst>
      <p:ext uri="{BB962C8B-B14F-4D97-AF65-F5344CB8AC3E}">
        <p14:creationId xmlns:p14="http://schemas.microsoft.com/office/powerpoint/2010/main" val="773136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F96A37-9A44-5D02-4AB8-E818C43A4E0A}"/>
              </a:ext>
            </a:extLst>
          </p:cNvPr>
          <p:cNvSpPr>
            <a:spLocks noGrp="1"/>
          </p:cNvSpPr>
          <p:nvPr>
            <p:ph type="title"/>
          </p:nvPr>
        </p:nvSpPr>
        <p:spPr/>
        <p:txBody>
          <a:bodyPr/>
          <a:lstStyle/>
          <a:p>
            <a:r>
              <a:rPr lang="en-US"/>
              <a:t>MANAGEMENT &amp; ROI</a:t>
            </a:r>
          </a:p>
        </p:txBody>
      </p:sp>
    </p:spTree>
    <p:extLst>
      <p:ext uri="{BB962C8B-B14F-4D97-AF65-F5344CB8AC3E}">
        <p14:creationId xmlns:p14="http://schemas.microsoft.com/office/powerpoint/2010/main" val="413922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84F1-CCBB-0C3E-4F0A-2CD56BAC79C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6418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AF2267-6E5D-F14E-E352-3E1A0523BFD6}"/>
              </a:ext>
            </a:extLst>
          </p:cNvPr>
          <p:cNvSpPr txBox="1"/>
          <p:nvPr/>
        </p:nvSpPr>
        <p:spPr>
          <a:xfrm>
            <a:off x="4069557" y="476581"/>
            <a:ext cx="16231729" cy="748923"/>
          </a:xfrm>
          <a:prstGeom prst="rect">
            <a:avLst/>
          </a:prstGeom>
          <a:noFill/>
        </p:spPr>
        <p:txBody>
          <a:bodyPr wrap="square" rtlCol="0">
            <a:spAutoFit/>
          </a:bodyPr>
          <a:lstStyle/>
          <a:p>
            <a:pPr algn="ctr">
              <a:lnSpc>
                <a:spcPct val="120000"/>
              </a:lnSpc>
            </a:pPr>
            <a:r>
              <a:rPr lang="en-MY" sz="4000" b="1" dirty="0">
                <a:solidFill>
                  <a:schemeClr val="tx2"/>
                </a:solidFill>
              </a:rPr>
              <a:t>CONTENT CALENDAR </a:t>
            </a:r>
            <a:r>
              <a:rPr lang="en-MY" sz="4000" b="1" dirty="0">
                <a:solidFill>
                  <a:srgbClr val="FF0000"/>
                </a:solidFill>
              </a:rPr>
              <a:t>| SEPTEMBER 2024</a:t>
            </a:r>
            <a:endParaRPr lang="en-MY" sz="4000" dirty="0">
              <a:solidFill>
                <a:srgbClr val="FF0000"/>
              </a:solidFill>
            </a:endParaRPr>
          </a:p>
        </p:txBody>
      </p:sp>
      <p:cxnSp>
        <p:nvCxnSpPr>
          <p:cNvPr id="5" name="Straight Connector 4">
            <a:extLst>
              <a:ext uri="{FF2B5EF4-FFF2-40B4-BE49-F238E27FC236}">
                <a16:creationId xmlns:a16="http://schemas.microsoft.com/office/drawing/2014/main" id="{7A005CED-61CE-5324-DC34-BD2F77923EAD}"/>
              </a:ext>
            </a:extLst>
          </p:cNvPr>
          <p:cNvCxnSpPr>
            <a:cxnSpLocks/>
          </p:cNvCxnSpPr>
          <p:nvPr/>
        </p:nvCxnSpPr>
        <p:spPr>
          <a:xfrm>
            <a:off x="7277100" y="1614553"/>
            <a:ext cx="9829800" cy="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graphicFrame>
        <p:nvGraphicFramePr>
          <p:cNvPr id="22" name="Table 10">
            <a:extLst>
              <a:ext uri="{FF2B5EF4-FFF2-40B4-BE49-F238E27FC236}">
                <a16:creationId xmlns:a16="http://schemas.microsoft.com/office/drawing/2014/main" id="{798DAC26-1B2B-78CB-26AA-6D06F72FE4D7}"/>
              </a:ext>
            </a:extLst>
          </p:cNvPr>
          <p:cNvGraphicFramePr>
            <a:graphicFrameLocks/>
          </p:cNvGraphicFramePr>
          <p:nvPr>
            <p:extLst>
              <p:ext uri="{D42A27DB-BD31-4B8C-83A1-F6EECF244321}">
                <p14:modId xmlns:p14="http://schemas.microsoft.com/office/powerpoint/2010/main" val="1282911650"/>
              </p:ext>
            </p:extLst>
          </p:nvPr>
        </p:nvGraphicFramePr>
        <p:xfrm>
          <a:off x="1465186" y="2568021"/>
          <a:ext cx="21453628" cy="10047071"/>
        </p:xfrm>
        <a:graphic>
          <a:graphicData uri="http://schemas.openxmlformats.org/drawingml/2006/table">
            <a:tbl>
              <a:tblPr firstRow="1" bandRow="1">
                <a:tableStyleId>{C083E6E3-FA7D-4D7B-A595-EF9225AFEA82}</a:tableStyleId>
              </a:tblPr>
              <a:tblGrid>
                <a:gridCol w="3064804">
                  <a:extLst>
                    <a:ext uri="{9D8B030D-6E8A-4147-A177-3AD203B41FA5}">
                      <a16:colId xmlns:a16="http://schemas.microsoft.com/office/drawing/2014/main" val="3062953218"/>
                    </a:ext>
                  </a:extLst>
                </a:gridCol>
                <a:gridCol w="3064804">
                  <a:extLst>
                    <a:ext uri="{9D8B030D-6E8A-4147-A177-3AD203B41FA5}">
                      <a16:colId xmlns:a16="http://schemas.microsoft.com/office/drawing/2014/main" val="2207359640"/>
                    </a:ext>
                  </a:extLst>
                </a:gridCol>
                <a:gridCol w="3064804">
                  <a:extLst>
                    <a:ext uri="{9D8B030D-6E8A-4147-A177-3AD203B41FA5}">
                      <a16:colId xmlns:a16="http://schemas.microsoft.com/office/drawing/2014/main" val="3700199948"/>
                    </a:ext>
                  </a:extLst>
                </a:gridCol>
                <a:gridCol w="3064804">
                  <a:extLst>
                    <a:ext uri="{9D8B030D-6E8A-4147-A177-3AD203B41FA5}">
                      <a16:colId xmlns:a16="http://schemas.microsoft.com/office/drawing/2014/main" val="137819399"/>
                    </a:ext>
                  </a:extLst>
                </a:gridCol>
                <a:gridCol w="3064804">
                  <a:extLst>
                    <a:ext uri="{9D8B030D-6E8A-4147-A177-3AD203B41FA5}">
                      <a16:colId xmlns:a16="http://schemas.microsoft.com/office/drawing/2014/main" val="36917941"/>
                    </a:ext>
                  </a:extLst>
                </a:gridCol>
                <a:gridCol w="3064804">
                  <a:extLst>
                    <a:ext uri="{9D8B030D-6E8A-4147-A177-3AD203B41FA5}">
                      <a16:colId xmlns:a16="http://schemas.microsoft.com/office/drawing/2014/main" val="2755427696"/>
                    </a:ext>
                  </a:extLst>
                </a:gridCol>
                <a:gridCol w="3064804">
                  <a:extLst>
                    <a:ext uri="{9D8B030D-6E8A-4147-A177-3AD203B41FA5}">
                      <a16:colId xmlns:a16="http://schemas.microsoft.com/office/drawing/2014/main" val="567545962"/>
                    </a:ext>
                  </a:extLst>
                </a:gridCol>
              </a:tblGrid>
              <a:tr h="783485">
                <a:tc>
                  <a:txBody>
                    <a:bodyPr/>
                    <a:lstStyle/>
                    <a:p>
                      <a:pPr algn="ctr" rtl="0"/>
                      <a:r>
                        <a:rPr lang="en-GB" sz="3500" b="1" noProof="0">
                          <a:solidFill>
                            <a:schemeClr val="tx1"/>
                          </a:solidFill>
                        </a:rPr>
                        <a:t>MON</a:t>
                      </a:r>
                    </a:p>
                  </a:txBody>
                  <a:tcPr marL="0" marR="0" marT="89390" marB="893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r>
                        <a:rPr lang="en-GB" sz="3500" b="1" noProof="0">
                          <a:solidFill>
                            <a:schemeClr val="tx1"/>
                          </a:solidFill>
                        </a:rPr>
                        <a:t>TUES</a:t>
                      </a:r>
                    </a:p>
                  </a:txBody>
                  <a:tcPr marL="0" marR="0" marT="89390" marB="893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r>
                        <a:rPr lang="en-GB" sz="3500" b="1" noProof="0" dirty="0">
                          <a:solidFill>
                            <a:schemeClr val="tx1"/>
                          </a:solidFill>
                        </a:rPr>
                        <a:t>WED</a:t>
                      </a:r>
                    </a:p>
                  </a:txBody>
                  <a:tcPr marL="0" marR="0" marT="89390" marB="893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r>
                        <a:rPr lang="en-GB" sz="3500" b="1" noProof="0" dirty="0">
                          <a:solidFill>
                            <a:schemeClr val="tx1"/>
                          </a:solidFill>
                        </a:rPr>
                        <a:t>THURS</a:t>
                      </a:r>
                    </a:p>
                  </a:txBody>
                  <a:tcPr marL="0" marR="0" marT="89390" marB="893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r>
                        <a:rPr lang="en-GB" sz="3500" b="1" noProof="0" dirty="0">
                          <a:solidFill>
                            <a:schemeClr val="tx1"/>
                          </a:solidFill>
                        </a:rPr>
                        <a:t>FRI</a:t>
                      </a:r>
                    </a:p>
                  </a:txBody>
                  <a:tcPr marL="0" marR="0" marT="89390" marB="893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r>
                        <a:rPr lang="en-GB" sz="3500" b="1" noProof="0" dirty="0">
                          <a:solidFill>
                            <a:schemeClr val="tx1"/>
                          </a:solidFill>
                        </a:rPr>
                        <a:t>SAT</a:t>
                      </a:r>
                    </a:p>
                  </a:txBody>
                  <a:tcPr marL="0" marR="0" marT="89390" marB="893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r>
                        <a:rPr lang="en-GB" sz="3500" b="1" noProof="0" dirty="0">
                          <a:solidFill>
                            <a:schemeClr val="tx1"/>
                          </a:solidFill>
                        </a:rPr>
                        <a:t>SUN</a:t>
                      </a:r>
                    </a:p>
                  </a:txBody>
                  <a:tcPr marL="0" marR="0" marT="89390" marB="893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117568986"/>
                  </a:ext>
                </a:extLst>
              </a:tr>
              <a:tr h="1543931">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1</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2</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3</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4</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5</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2643664643"/>
                  </a:ext>
                </a:extLst>
              </a:tr>
              <a:tr h="1543931">
                <a:tc>
                  <a:txBody>
                    <a:bodyPr/>
                    <a:lstStyle/>
                    <a:p>
                      <a:pPr algn="r" rtl="0"/>
                      <a:r>
                        <a:rPr lang="en-GB" sz="3500" b="1" i="1" baseline="8000" noProof="0">
                          <a:solidFill>
                            <a:schemeClr val="tx1"/>
                          </a:solidFill>
                        </a:rPr>
                        <a:t>6</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7</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8</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9</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10</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11</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12</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1448118622"/>
                  </a:ext>
                </a:extLst>
              </a:tr>
              <a:tr h="1543931">
                <a:tc>
                  <a:txBody>
                    <a:bodyPr/>
                    <a:lstStyle/>
                    <a:p>
                      <a:pPr algn="r" rtl="0"/>
                      <a:r>
                        <a:rPr lang="en-GB" sz="3500" b="1" i="1" baseline="8000" noProof="0">
                          <a:solidFill>
                            <a:schemeClr val="tx1"/>
                          </a:solidFill>
                        </a:rPr>
                        <a:t>13</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14</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15</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16</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17</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18</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19</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2291139655"/>
                  </a:ext>
                </a:extLst>
              </a:tr>
              <a:tr h="1543931">
                <a:tc>
                  <a:txBody>
                    <a:bodyPr/>
                    <a:lstStyle/>
                    <a:p>
                      <a:pPr algn="r" rtl="0"/>
                      <a:r>
                        <a:rPr lang="en-GB" sz="3500" b="1" i="1" baseline="8000" noProof="0">
                          <a:solidFill>
                            <a:schemeClr val="tx1"/>
                          </a:solidFill>
                        </a:rPr>
                        <a:t>20</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21</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22</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23</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24</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25</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26</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2033677665"/>
                  </a:ext>
                </a:extLst>
              </a:tr>
              <a:tr h="1543931">
                <a:tc>
                  <a:txBody>
                    <a:bodyPr/>
                    <a:lstStyle/>
                    <a:p>
                      <a:pPr algn="r" rtl="0"/>
                      <a:r>
                        <a:rPr lang="en-GB" sz="3500" b="1" i="1" baseline="8000" noProof="0">
                          <a:solidFill>
                            <a:schemeClr val="tx1"/>
                          </a:solidFill>
                        </a:rPr>
                        <a:t>27</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28</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29</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r>
                        <a:rPr lang="en-GB" sz="3500" b="1" i="1" baseline="8000" noProof="0">
                          <a:solidFill>
                            <a:schemeClr val="tx1"/>
                          </a:solidFill>
                        </a:rPr>
                        <a:t>30</a:t>
                      </a: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4107746606"/>
                  </a:ext>
                </a:extLst>
              </a:tr>
              <a:tr h="1543931">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r" rtl="0"/>
                      <a:endParaRPr lang="en-GB" sz="3500" b="1" i="1" baseline="8000" noProof="0">
                        <a:solidFill>
                          <a:schemeClr val="tx1"/>
                        </a:solidFill>
                      </a:endParaRPr>
                    </a:p>
                  </a:txBody>
                  <a:tcPr marL="178780" marR="178780" marT="89390" marB="89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2033131348"/>
                  </a:ext>
                </a:extLst>
              </a:tr>
            </a:tbl>
          </a:graphicData>
        </a:graphic>
      </p:graphicFrame>
      <p:sp>
        <p:nvSpPr>
          <p:cNvPr id="81" name="TextBox 80">
            <a:extLst>
              <a:ext uri="{FF2B5EF4-FFF2-40B4-BE49-F238E27FC236}">
                <a16:creationId xmlns:a16="http://schemas.microsoft.com/office/drawing/2014/main" id="{A113E8D1-5D7C-6F3C-0513-1487208086C3}"/>
              </a:ext>
            </a:extLst>
          </p:cNvPr>
          <p:cNvSpPr txBox="1"/>
          <p:nvPr/>
        </p:nvSpPr>
        <p:spPr>
          <a:xfrm>
            <a:off x="13720687" y="7979591"/>
            <a:ext cx="3060700" cy="1569660"/>
          </a:xfrm>
          <a:prstGeom prst="rect">
            <a:avLst/>
          </a:prstGeom>
          <a:solidFill>
            <a:srgbClr val="E30613"/>
          </a:solidFill>
        </p:spPr>
        <p:txBody>
          <a:bodyPr wrap="square" rtlCol="0">
            <a:spAutoFit/>
          </a:bodyPr>
          <a:lstStyle/>
          <a:p>
            <a:r>
              <a:rPr lang="en-GB" sz="1600" dirty="0">
                <a:solidFill>
                  <a:schemeClr val="bg1"/>
                </a:solidFill>
              </a:rPr>
              <a:t>HERITAGE </a:t>
            </a:r>
          </a:p>
          <a:p>
            <a:r>
              <a:rPr lang="en-GB" sz="1600">
                <a:solidFill>
                  <a:schemeClr val="bg1"/>
                </a:solidFill>
              </a:rPr>
              <a:t>DAY </a:t>
            </a:r>
          </a:p>
          <a:p>
            <a:r>
              <a:rPr lang="en-GB" sz="1600" dirty="0">
                <a:solidFill>
                  <a:schemeClr val="bg1"/>
                </a:solidFill>
              </a:rPr>
              <a:t>POST</a:t>
            </a:r>
          </a:p>
          <a:p>
            <a:endParaRPr lang="en-GB" sz="1600">
              <a:solidFill>
                <a:schemeClr val="bg1"/>
              </a:solidFill>
            </a:endParaRPr>
          </a:p>
          <a:p>
            <a:endParaRPr lang="en-GB" sz="1600">
              <a:solidFill>
                <a:schemeClr val="bg1"/>
              </a:solidFill>
            </a:endParaRPr>
          </a:p>
          <a:p>
            <a:endParaRPr lang="en-GB" sz="1600">
              <a:solidFill>
                <a:schemeClr val="bg1"/>
              </a:solidFill>
            </a:endParaRPr>
          </a:p>
        </p:txBody>
      </p:sp>
    </p:spTree>
    <p:extLst>
      <p:ext uri="{BB962C8B-B14F-4D97-AF65-F5344CB8AC3E}">
        <p14:creationId xmlns:p14="http://schemas.microsoft.com/office/powerpoint/2010/main" val="136123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A white statue of a person holding a phone&#10;&#10;Description automatically generated">
            <a:extLst>
              <a:ext uri="{FF2B5EF4-FFF2-40B4-BE49-F238E27FC236}">
                <a16:creationId xmlns:a16="http://schemas.microsoft.com/office/drawing/2014/main" id="{34EA20AE-416B-F159-7082-D32F35827E5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4" name="TextBox 3">
            <a:extLst>
              <a:ext uri="{FF2B5EF4-FFF2-40B4-BE49-F238E27FC236}">
                <a16:creationId xmlns:a16="http://schemas.microsoft.com/office/drawing/2014/main" id="{57782858-F397-6293-C35A-484D52FE06C8}"/>
              </a:ext>
            </a:extLst>
          </p:cNvPr>
          <p:cNvSpPr txBox="1"/>
          <p:nvPr/>
        </p:nvSpPr>
        <p:spPr>
          <a:xfrm>
            <a:off x="12916719" y="6009478"/>
            <a:ext cx="12392054" cy="1569660"/>
          </a:xfrm>
          <a:prstGeom prst="rect">
            <a:avLst/>
          </a:prstGeom>
          <a:noFill/>
          <a:ln w="6350">
            <a:noFill/>
          </a:ln>
        </p:spPr>
        <p:txBody>
          <a:bodyPr wrap="square" rtlCol="0">
            <a:spAutoFit/>
          </a:bodyPr>
          <a:lstStyle/>
          <a:p>
            <a:r>
              <a:rPr lang="en-ZA" sz="9600" b="1" dirty="0">
                <a:solidFill>
                  <a:srgbClr val="E30613"/>
                </a:solidFill>
              </a:rPr>
              <a:t>RESEARCH</a:t>
            </a:r>
            <a:endParaRPr lang="en-MY" sz="13000" dirty="0">
              <a:solidFill>
                <a:srgbClr val="E30613"/>
              </a:solidFill>
            </a:endParaRPr>
          </a:p>
        </p:txBody>
      </p:sp>
      <p:cxnSp>
        <p:nvCxnSpPr>
          <p:cNvPr id="3" name="Straight Connector 2"/>
          <p:cNvCxnSpPr/>
          <p:nvPr/>
        </p:nvCxnSpPr>
        <p:spPr>
          <a:xfrm>
            <a:off x="13056419" y="7579138"/>
            <a:ext cx="4336026" cy="0"/>
          </a:xfrm>
          <a:prstGeom prst="line">
            <a:avLst/>
          </a:prstGeom>
          <a:ln w="6350">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62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04C41FA-E77D-2B25-B3EC-520AEAD9BBF9}"/>
              </a:ext>
            </a:extLst>
          </p:cNvPr>
          <p:cNvGraphicFramePr>
            <a:graphicFrameLocks noGrp="1"/>
          </p:cNvGraphicFramePr>
          <p:nvPr>
            <p:extLst>
              <p:ext uri="{D42A27DB-BD31-4B8C-83A1-F6EECF244321}">
                <p14:modId xmlns:p14="http://schemas.microsoft.com/office/powerpoint/2010/main" val="3241859184"/>
              </p:ext>
            </p:extLst>
          </p:nvPr>
        </p:nvGraphicFramePr>
        <p:xfrm>
          <a:off x="4349167" y="2953062"/>
          <a:ext cx="15685666" cy="6074554"/>
        </p:xfrm>
        <a:graphic>
          <a:graphicData uri="http://schemas.openxmlformats.org/drawingml/2006/table">
            <a:tbl>
              <a:tblPr firstRow="1" bandRow="1"/>
              <a:tblGrid>
                <a:gridCol w="1877310">
                  <a:extLst>
                    <a:ext uri="{9D8B030D-6E8A-4147-A177-3AD203B41FA5}">
                      <a16:colId xmlns:a16="http://schemas.microsoft.com/office/drawing/2014/main" val="791568259"/>
                    </a:ext>
                  </a:extLst>
                </a:gridCol>
                <a:gridCol w="1877310">
                  <a:extLst>
                    <a:ext uri="{9D8B030D-6E8A-4147-A177-3AD203B41FA5}">
                      <a16:colId xmlns:a16="http://schemas.microsoft.com/office/drawing/2014/main" val="3710073672"/>
                    </a:ext>
                  </a:extLst>
                </a:gridCol>
                <a:gridCol w="1877310">
                  <a:extLst>
                    <a:ext uri="{9D8B030D-6E8A-4147-A177-3AD203B41FA5}">
                      <a16:colId xmlns:a16="http://schemas.microsoft.com/office/drawing/2014/main" val="3302091844"/>
                    </a:ext>
                  </a:extLst>
                </a:gridCol>
                <a:gridCol w="2022832">
                  <a:extLst>
                    <a:ext uri="{9D8B030D-6E8A-4147-A177-3AD203B41FA5}">
                      <a16:colId xmlns:a16="http://schemas.microsoft.com/office/drawing/2014/main" val="136175711"/>
                    </a:ext>
                  </a:extLst>
                </a:gridCol>
                <a:gridCol w="2273363">
                  <a:extLst>
                    <a:ext uri="{9D8B030D-6E8A-4147-A177-3AD203B41FA5}">
                      <a16:colId xmlns:a16="http://schemas.microsoft.com/office/drawing/2014/main" val="746766645"/>
                    </a:ext>
                  </a:extLst>
                </a:gridCol>
                <a:gridCol w="1927417">
                  <a:extLst>
                    <a:ext uri="{9D8B030D-6E8A-4147-A177-3AD203B41FA5}">
                      <a16:colId xmlns:a16="http://schemas.microsoft.com/office/drawing/2014/main" val="668086196"/>
                    </a:ext>
                  </a:extLst>
                </a:gridCol>
                <a:gridCol w="1976839">
                  <a:extLst>
                    <a:ext uri="{9D8B030D-6E8A-4147-A177-3AD203B41FA5}">
                      <a16:colId xmlns:a16="http://schemas.microsoft.com/office/drawing/2014/main" val="781887348"/>
                    </a:ext>
                  </a:extLst>
                </a:gridCol>
                <a:gridCol w="1853285">
                  <a:extLst>
                    <a:ext uri="{9D8B030D-6E8A-4147-A177-3AD203B41FA5}">
                      <a16:colId xmlns:a16="http://schemas.microsoft.com/office/drawing/2014/main" val="1784434569"/>
                    </a:ext>
                  </a:extLst>
                </a:gridCol>
              </a:tblGrid>
              <a:tr h="1298163">
                <a:tc>
                  <a:txBody>
                    <a:bodyPr/>
                    <a:lstStyle/>
                    <a:p>
                      <a:r>
                        <a:rPr lang="en-GB" sz="2400" b="1">
                          <a:solidFill>
                            <a:schemeClr val="bg1">
                              <a:lumMod val="50000"/>
                            </a:schemeClr>
                          </a:solidFill>
                          <a:latin typeface="Arcon"/>
                        </a:rPr>
                        <a:t>Country / Platform</a:t>
                      </a:r>
                    </a:p>
                  </a:txBody>
                  <a:tcPr/>
                </a:tc>
                <a:tc>
                  <a:txBody>
                    <a:bodyPr/>
                    <a:lstStyle/>
                    <a:p>
                      <a:r>
                        <a:rPr lang="en-GB" sz="2400" b="1" dirty="0">
                          <a:solidFill>
                            <a:schemeClr val="bg1">
                              <a:lumMod val="50000"/>
                            </a:schemeClr>
                          </a:solidFill>
                          <a:latin typeface="Arcon"/>
                        </a:rPr>
                        <a:t>Monday </a:t>
                      </a:r>
                    </a:p>
                  </a:txBody>
                  <a:tcPr/>
                </a:tc>
                <a:tc>
                  <a:txBody>
                    <a:bodyPr/>
                    <a:lstStyle/>
                    <a:p>
                      <a:r>
                        <a:rPr lang="en-GB" sz="2400" b="1">
                          <a:solidFill>
                            <a:schemeClr val="bg1">
                              <a:lumMod val="50000"/>
                            </a:schemeClr>
                          </a:solidFill>
                          <a:latin typeface="Arcon"/>
                        </a:rPr>
                        <a:t>Tuesday </a:t>
                      </a:r>
                    </a:p>
                  </a:txBody>
                  <a:tcPr/>
                </a:tc>
                <a:tc>
                  <a:txBody>
                    <a:bodyPr/>
                    <a:lstStyle/>
                    <a:p>
                      <a:r>
                        <a:rPr lang="en-GB" sz="2400" b="1">
                          <a:solidFill>
                            <a:schemeClr val="bg1">
                              <a:lumMod val="50000"/>
                            </a:schemeClr>
                          </a:solidFill>
                          <a:latin typeface="Arcon"/>
                        </a:rPr>
                        <a:t>Wednesday </a:t>
                      </a:r>
                    </a:p>
                  </a:txBody>
                  <a:tcPr/>
                </a:tc>
                <a:tc>
                  <a:txBody>
                    <a:bodyPr/>
                    <a:lstStyle/>
                    <a:p>
                      <a:r>
                        <a:rPr lang="en-GB" sz="2400" b="1" dirty="0">
                          <a:solidFill>
                            <a:schemeClr val="bg1">
                              <a:lumMod val="50000"/>
                            </a:schemeClr>
                          </a:solidFill>
                          <a:latin typeface="Arcon"/>
                        </a:rPr>
                        <a:t>Thursday </a:t>
                      </a:r>
                    </a:p>
                  </a:txBody>
                  <a:tcPr/>
                </a:tc>
                <a:tc>
                  <a:txBody>
                    <a:bodyPr/>
                    <a:lstStyle/>
                    <a:p>
                      <a:r>
                        <a:rPr lang="en-GB" sz="2400" b="1" dirty="0">
                          <a:solidFill>
                            <a:schemeClr val="bg1">
                              <a:lumMod val="50000"/>
                            </a:schemeClr>
                          </a:solidFill>
                          <a:latin typeface="Arcon"/>
                        </a:rPr>
                        <a:t>Friday </a:t>
                      </a:r>
                    </a:p>
                  </a:txBody>
                  <a:tcPr/>
                </a:tc>
                <a:tc>
                  <a:txBody>
                    <a:bodyPr/>
                    <a:lstStyle/>
                    <a:p>
                      <a:r>
                        <a:rPr lang="en-GB" sz="2400" b="1" dirty="0">
                          <a:solidFill>
                            <a:schemeClr val="bg1">
                              <a:lumMod val="50000"/>
                            </a:schemeClr>
                          </a:solidFill>
                          <a:latin typeface="Arcon"/>
                        </a:rPr>
                        <a:t>Saturday </a:t>
                      </a:r>
                    </a:p>
                  </a:txBody>
                  <a:tcPr/>
                </a:tc>
                <a:tc>
                  <a:txBody>
                    <a:bodyPr/>
                    <a:lstStyle/>
                    <a:p>
                      <a:r>
                        <a:rPr lang="en-GB" sz="2400" b="1" dirty="0">
                          <a:solidFill>
                            <a:schemeClr val="bg1">
                              <a:lumMod val="50000"/>
                            </a:schemeClr>
                          </a:solidFill>
                          <a:latin typeface="Arcon"/>
                        </a:rPr>
                        <a:t>Sunday</a:t>
                      </a:r>
                    </a:p>
                  </a:txBody>
                  <a:tcPr/>
                </a:tc>
                <a:extLst>
                  <a:ext uri="{0D108BD9-81ED-4DB2-BD59-A6C34878D82A}">
                    <a16:rowId xmlns:a16="http://schemas.microsoft.com/office/drawing/2014/main" val="1041547929"/>
                  </a:ext>
                </a:extLst>
              </a:tr>
              <a:tr h="1405954">
                <a:tc>
                  <a:txBody>
                    <a:bodyPr/>
                    <a:lstStyle/>
                    <a:p>
                      <a:r>
                        <a:rPr lang="en-GB" sz="2400" dirty="0">
                          <a:solidFill>
                            <a:schemeClr val="bg1">
                              <a:lumMod val="50000"/>
                            </a:schemeClr>
                          </a:solidFill>
                          <a:latin typeface="Arcon"/>
                        </a:rPr>
                        <a:t>Zambia/ FACEBOOK</a:t>
                      </a:r>
                    </a:p>
                  </a:txBody>
                  <a:tcPr/>
                </a:tc>
                <a:tc>
                  <a:txBody>
                    <a:bodyPr/>
                    <a:lstStyle/>
                    <a:p>
                      <a:endParaRPr lang="en-GB" sz="2400">
                        <a:solidFill>
                          <a:schemeClr val="bg1">
                            <a:lumMod val="50000"/>
                          </a:schemeClr>
                        </a:solidFill>
                        <a:latin typeface="Arcon"/>
                      </a:endParaRPr>
                    </a:p>
                  </a:txBody>
                  <a:tcPr/>
                </a:tc>
                <a:tc>
                  <a:txBody>
                    <a:bodyPr/>
                    <a:lstStyle/>
                    <a:p>
                      <a:endParaRPr lang="en-GB" sz="2400">
                        <a:solidFill>
                          <a:schemeClr val="bg1">
                            <a:lumMod val="50000"/>
                          </a:schemeClr>
                        </a:solidFill>
                        <a:latin typeface="Arcon"/>
                      </a:endParaRPr>
                    </a:p>
                  </a:txBody>
                  <a:tcPr/>
                </a:tc>
                <a:tc>
                  <a:txBody>
                    <a:bodyPr/>
                    <a:lstStyle/>
                    <a:p>
                      <a:r>
                        <a:rPr lang="en-GB" sz="2400" dirty="0">
                          <a:solidFill>
                            <a:schemeClr val="bg1"/>
                          </a:solidFill>
                          <a:latin typeface="Arcon"/>
                        </a:rPr>
                        <a:t>12:00</a:t>
                      </a:r>
                    </a:p>
                  </a:txBody>
                  <a:tcPr>
                    <a:solidFill>
                      <a:schemeClr val="accent1"/>
                    </a:solidFill>
                  </a:tcPr>
                </a:tc>
                <a:tc>
                  <a:txBody>
                    <a:bodyPr/>
                    <a:lstStyle/>
                    <a:p>
                      <a:r>
                        <a:rPr lang="en-GB" sz="2400" dirty="0">
                          <a:solidFill>
                            <a:schemeClr val="bg1"/>
                          </a:solidFill>
                          <a:latin typeface="Arcon"/>
                        </a:rPr>
                        <a:t>17:00</a:t>
                      </a:r>
                    </a:p>
                  </a:txBody>
                  <a:tcPr>
                    <a:solidFill>
                      <a:schemeClr val="accent1"/>
                    </a:solidFill>
                  </a:tcPr>
                </a:tc>
                <a:tc>
                  <a:txBody>
                    <a:bodyPr/>
                    <a:lstStyle/>
                    <a:p>
                      <a:r>
                        <a:rPr lang="en-GB" sz="2400" dirty="0">
                          <a:solidFill>
                            <a:schemeClr val="bg1"/>
                          </a:solidFill>
                          <a:latin typeface="Arcon"/>
                        </a:rPr>
                        <a:t>14:00</a:t>
                      </a:r>
                    </a:p>
                  </a:txBody>
                  <a:tcPr>
                    <a:solidFill>
                      <a:schemeClr val="accent1"/>
                    </a:solidFill>
                  </a:tcPr>
                </a:tc>
                <a:tc>
                  <a:txBody>
                    <a:bodyPr/>
                    <a:lstStyle/>
                    <a:p>
                      <a:endParaRPr lang="en-GB" sz="2400">
                        <a:solidFill>
                          <a:schemeClr val="bg1">
                            <a:lumMod val="50000"/>
                          </a:schemeClr>
                        </a:solidFill>
                        <a:latin typeface="Arcon"/>
                      </a:endParaRPr>
                    </a:p>
                  </a:txBody>
                  <a:tcPr/>
                </a:tc>
                <a:tc>
                  <a:txBody>
                    <a:bodyPr/>
                    <a:lstStyle/>
                    <a:p>
                      <a:endParaRPr lang="en-GB" sz="2400">
                        <a:solidFill>
                          <a:schemeClr val="bg1">
                            <a:lumMod val="50000"/>
                          </a:schemeClr>
                        </a:solidFill>
                        <a:latin typeface="Arcon"/>
                      </a:endParaRPr>
                    </a:p>
                  </a:txBody>
                  <a:tcPr/>
                </a:tc>
                <a:extLst>
                  <a:ext uri="{0D108BD9-81ED-4DB2-BD59-A6C34878D82A}">
                    <a16:rowId xmlns:a16="http://schemas.microsoft.com/office/drawing/2014/main" val="3203343296"/>
                  </a:ext>
                </a:extLst>
              </a:tr>
              <a:tr h="1405954">
                <a:tc>
                  <a:txBody>
                    <a:bodyPr/>
                    <a:lstStyle/>
                    <a:p>
                      <a:r>
                        <a:rPr lang="en-GB" sz="2400" dirty="0">
                          <a:solidFill>
                            <a:schemeClr val="bg1">
                              <a:lumMod val="50000"/>
                            </a:schemeClr>
                          </a:solidFill>
                          <a:latin typeface="Arcon"/>
                        </a:rPr>
                        <a:t>Nigeria / IG</a:t>
                      </a:r>
                    </a:p>
                  </a:txBody>
                  <a:tcPr/>
                </a:tc>
                <a:tc>
                  <a:txBody>
                    <a:bodyPr/>
                    <a:lstStyle/>
                    <a:p>
                      <a:endParaRPr lang="en-GB" sz="2400">
                        <a:solidFill>
                          <a:schemeClr val="bg1">
                            <a:lumMod val="50000"/>
                          </a:schemeClr>
                        </a:solidFill>
                        <a:latin typeface="Arcon"/>
                      </a:endParaRPr>
                    </a:p>
                  </a:txBody>
                  <a:tcPr/>
                </a:tc>
                <a:tc>
                  <a:txBody>
                    <a:bodyPr/>
                    <a:lstStyle/>
                    <a:p>
                      <a:endParaRPr lang="en-GB" sz="2400">
                        <a:solidFill>
                          <a:schemeClr val="bg1">
                            <a:lumMod val="50000"/>
                          </a:schemeClr>
                        </a:solidFill>
                        <a:latin typeface="Arcon"/>
                      </a:endParaRPr>
                    </a:p>
                  </a:txBody>
                  <a:tcPr/>
                </a:tc>
                <a:tc>
                  <a:txBody>
                    <a:bodyPr/>
                    <a:lstStyle/>
                    <a:p>
                      <a:r>
                        <a:rPr lang="en-GB" sz="2400" dirty="0">
                          <a:solidFill>
                            <a:schemeClr val="bg1"/>
                          </a:solidFill>
                          <a:latin typeface="Arcon"/>
                        </a:rPr>
                        <a:t>15:00</a:t>
                      </a:r>
                    </a:p>
                  </a:txBody>
                  <a:tcPr>
                    <a:solidFill>
                      <a:schemeClr val="accent1"/>
                    </a:solidFill>
                  </a:tcPr>
                </a:tc>
                <a:tc>
                  <a:txBody>
                    <a:bodyPr/>
                    <a:lstStyle/>
                    <a:p>
                      <a:r>
                        <a:rPr lang="en-GB" sz="2400" dirty="0">
                          <a:solidFill>
                            <a:schemeClr val="bg1"/>
                          </a:solidFill>
                          <a:latin typeface="Arcon"/>
                        </a:rPr>
                        <a:t>20:00</a:t>
                      </a:r>
                    </a:p>
                  </a:txBody>
                  <a:tcPr>
                    <a:solidFill>
                      <a:schemeClr val="accent1"/>
                    </a:solidFill>
                  </a:tcPr>
                </a:tc>
                <a:tc>
                  <a:txBody>
                    <a:bodyPr/>
                    <a:lstStyle/>
                    <a:p>
                      <a:endParaRPr lang="en-GB" sz="2400">
                        <a:solidFill>
                          <a:schemeClr val="bg1"/>
                        </a:solidFill>
                        <a:latin typeface="Arcon"/>
                      </a:endParaRPr>
                    </a:p>
                  </a:txBody>
                  <a:tcPr>
                    <a:solidFill>
                      <a:schemeClr val="accent1"/>
                    </a:solidFill>
                  </a:tcPr>
                </a:tc>
                <a:tc>
                  <a:txBody>
                    <a:bodyPr/>
                    <a:lstStyle/>
                    <a:p>
                      <a:endParaRPr lang="en-GB" sz="2400">
                        <a:solidFill>
                          <a:schemeClr val="bg1">
                            <a:lumMod val="50000"/>
                          </a:schemeClr>
                        </a:solidFill>
                        <a:latin typeface="Arcon"/>
                      </a:endParaRPr>
                    </a:p>
                  </a:txBody>
                  <a:tcPr/>
                </a:tc>
                <a:tc>
                  <a:txBody>
                    <a:bodyPr/>
                    <a:lstStyle/>
                    <a:p>
                      <a:r>
                        <a:rPr lang="en-GB" sz="2400" dirty="0">
                          <a:solidFill>
                            <a:schemeClr val="bg1"/>
                          </a:solidFill>
                          <a:latin typeface="Arcon"/>
                        </a:rPr>
                        <a:t>21:00</a:t>
                      </a:r>
                    </a:p>
                  </a:txBody>
                  <a:tcPr>
                    <a:solidFill>
                      <a:schemeClr val="accent1"/>
                    </a:solidFill>
                  </a:tcPr>
                </a:tc>
                <a:extLst>
                  <a:ext uri="{0D108BD9-81ED-4DB2-BD59-A6C34878D82A}">
                    <a16:rowId xmlns:a16="http://schemas.microsoft.com/office/drawing/2014/main" val="1263450600"/>
                  </a:ext>
                </a:extLst>
              </a:tr>
              <a:tr h="1964483">
                <a:tc>
                  <a:txBody>
                    <a:bodyPr/>
                    <a:lstStyle/>
                    <a:p>
                      <a:r>
                        <a:rPr lang="en-GB" sz="2400" dirty="0">
                          <a:solidFill>
                            <a:schemeClr val="bg1">
                              <a:lumMod val="50000"/>
                            </a:schemeClr>
                          </a:solidFill>
                          <a:latin typeface="Arcon"/>
                        </a:rPr>
                        <a:t>South Africa / X</a:t>
                      </a:r>
                    </a:p>
                  </a:txBody>
                  <a:tcPr/>
                </a:tc>
                <a:tc>
                  <a:txBody>
                    <a:bodyPr/>
                    <a:lstStyle/>
                    <a:p>
                      <a:endParaRPr lang="en-GB" sz="2400">
                        <a:solidFill>
                          <a:schemeClr val="bg1">
                            <a:lumMod val="50000"/>
                          </a:schemeClr>
                        </a:solidFill>
                        <a:latin typeface="Arcon"/>
                      </a:endParaRPr>
                    </a:p>
                  </a:txBody>
                  <a:tcPr/>
                </a:tc>
                <a:tc>
                  <a:txBody>
                    <a:bodyPr/>
                    <a:lstStyle/>
                    <a:p>
                      <a:endParaRPr lang="en-GB" sz="2400">
                        <a:solidFill>
                          <a:schemeClr val="bg1">
                            <a:lumMod val="50000"/>
                          </a:schemeClr>
                        </a:solidFill>
                        <a:latin typeface="Arcon"/>
                      </a:endParaRPr>
                    </a:p>
                  </a:txBody>
                  <a:tcPr/>
                </a:tc>
                <a:tc>
                  <a:txBody>
                    <a:bodyPr/>
                    <a:lstStyle/>
                    <a:p>
                      <a:r>
                        <a:rPr lang="en-GB" sz="2400">
                          <a:solidFill>
                            <a:schemeClr val="bg1"/>
                          </a:solidFill>
                          <a:latin typeface="Arcon"/>
                        </a:rPr>
                        <a:t>13:00</a:t>
                      </a:r>
                    </a:p>
                  </a:txBody>
                  <a:tcPr>
                    <a:solidFill>
                      <a:schemeClr val="accent1"/>
                    </a:solidFill>
                  </a:tcPr>
                </a:tc>
                <a:tc>
                  <a:txBody>
                    <a:bodyPr/>
                    <a:lstStyle/>
                    <a:p>
                      <a:r>
                        <a:rPr lang="en-GB" sz="2400">
                          <a:solidFill>
                            <a:schemeClr val="bg1"/>
                          </a:solidFill>
                          <a:latin typeface="Arcon"/>
                        </a:rPr>
                        <a:t>19:00</a:t>
                      </a:r>
                    </a:p>
                  </a:txBody>
                  <a:tcPr>
                    <a:solidFill>
                      <a:schemeClr val="accent1"/>
                    </a:solidFill>
                  </a:tcPr>
                </a:tc>
                <a:tc>
                  <a:txBody>
                    <a:bodyPr/>
                    <a:lstStyle/>
                    <a:p>
                      <a:r>
                        <a:rPr lang="en-GB" sz="2400" dirty="0">
                          <a:solidFill>
                            <a:schemeClr val="bg1"/>
                          </a:solidFill>
                          <a:latin typeface="Arcon"/>
                        </a:rPr>
                        <a:t>19:00</a:t>
                      </a:r>
                    </a:p>
                  </a:txBody>
                  <a:tcPr>
                    <a:solidFill>
                      <a:schemeClr val="accent1"/>
                    </a:solidFill>
                  </a:tcPr>
                </a:tc>
                <a:tc>
                  <a:txBody>
                    <a:bodyPr/>
                    <a:lstStyle/>
                    <a:p>
                      <a:endParaRPr lang="en-GB" sz="2400">
                        <a:solidFill>
                          <a:schemeClr val="bg1">
                            <a:lumMod val="50000"/>
                          </a:schemeClr>
                        </a:solidFill>
                        <a:latin typeface="Arcon"/>
                      </a:endParaRPr>
                    </a:p>
                  </a:txBody>
                  <a:tcPr/>
                </a:tc>
                <a:tc>
                  <a:txBody>
                    <a:bodyPr/>
                    <a:lstStyle/>
                    <a:p>
                      <a:endParaRPr lang="en-GB" sz="2400">
                        <a:solidFill>
                          <a:schemeClr val="bg1">
                            <a:lumMod val="50000"/>
                          </a:schemeClr>
                        </a:solidFill>
                        <a:latin typeface="Arcon"/>
                      </a:endParaRPr>
                    </a:p>
                  </a:txBody>
                  <a:tcPr/>
                </a:tc>
                <a:extLst>
                  <a:ext uri="{0D108BD9-81ED-4DB2-BD59-A6C34878D82A}">
                    <a16:rowId xmlns:a16="http://schemas.microsoft.com/office/drawing/2014/main" val="2978800147"/>
                  </a:ext>
                </a:extLst>
              </a:tr>
            </a:tbl>
          </a:graphicData>
        </a:graphic>
      </p:graphicFrame>
      <p:sp>
        <p:nvSpPr>
          <p:cNvPr id="15" name="TextBox 14">
            <a:extLst>
              <a:ext uri="{FF2B5EF4-FFF2-40B4-BE49-F238E27FC236}">
                <a16:creationId xmlns:a16="http://schemas.microsoft.com/office/drawing/2014/main" id="{69AB8BAF-F83E-238F-6035-A099BE879B8A}"/>
              </a:ext>
            </a:extLst>
          </p:cNvPr>
          <p:cNvSpPr txBox="1"/>
          <p:nvPr/>
        </p:nvSpPr>
        <p:spPr>
          <a:xfrm>
            <a:off x="4349167" y="10347158"/>
            <a:ext cx="15685666" cy="1015663"/>
          </a:xfrm>
          <a:prstGeom prst="rect">
            <a:avLst/>
          </a:prstGeom>
          <a:noFill/>
        </p:spPr>
        <p:txBody>
          <a:bodyPr wrap="square">
            <a:spAutoFit/>
          </a:bodyPr>
          <a:lstStyle/>
          <a:p>
            <a:pPr algn="ctr"/>
            <a:r>
              <a:rPr lang="en-GB" sz="2000" dirty="0">
                <a:solidFill>
                  <a:schemeClr val="bg1">
                    <a:lumMod val="50000"/>
                  </a:schemeClr>
                </a:solidFill>
                <a:latin typeface="Arcon"/>
              </a:rPr>
              <a:t>Based on the last month, we've observed that the above days and times is when our audience is most active. Therefore, as a test to try and increase engagement and interactions on the pages, we want to post during these times this month. The calendar on the page that follows shows the breakdown of what posts will go up on what day from the three identified as the most active. </a:t>
            </a:r>
            <a:endParaRPr lang="en-GB" sz="2000" dirty="0">
              <a:solidFill>
                <a:schemeClr val="bg1">
                  <a:lumMod val="50000"/>
                </a:schemeClr>
              </a:solidFill>
              <a:latin typeface="Arcon" pitchFamily="2" charset="77"/>
            </a:endParaRPr>
          </a:p>
        </p:txBody>
      </p:sp>
      <p:sp>
        <p:nvSpPr>
          <p:cNvPr id="4" name="TextBox 3">
            <a:extLst>
              <a:ext uri="{FF2B5EF4-FFF2-40B4-BE49-F238E27FC236}">
                <a16:creationId xmlns:a16="http://schemas.microsoft.com/office/drawing/2014/main" id="{E92F962E-1238-545A-1BD5-41129A8A5E03}"/>
              </a:ext>
            </a:extLst>
          </p:cNvPr>
          <p:cNvSpPr txBox="1"/>
          <p:nvPr/>
        </p:nvSpPr>
        <p:spPr>
          <a:xfrm>
            <a:off x="4069557" y="476581"/>
            <a:ext cx="16231729" cy="781752"/>
          </a:xfrm>
          <a:prstGeom prst="rect">
            <a:avLst/>
          </a:prstGeom>
          <a:noFill/>
        </p:spPr>
        <p:txBody>
          <a:bodyPr wrap="square" lIns="91440" tIns="45720" rIns="91440" bIns="45720" rtlCol="0" anchor="t">
            <a:spAutoFit/>
          </a:bodyPr>
          <a:lstStyle/>
          <a:p>
            <a:pPr algn="ctr">
              <a:lnSpc>
                <a:spcPct val="120000"/>
              </a:lnSpc>
            </a:pPr>
            <a:r>
              <a:rPr lang="en-MY" sz="4000" b="1" dirty="0">
                <a:solidFill>
                  <a:schemeClr val="tx2"/>
                </a:solidFill>
              </a:rPr>
              <a:t>AUDIENCE ACTIVE TIMES PER COUNTRY/PLATFORM </a:t>
            </a:r>
          </a:p>
        </p:txBody>
      </p:sp>
    </p:spTree>
    <p:extLst>
      <p:ext uri="{BB962C8B-B14F-4D97-AF65-F5344CB8AC3E}">
        <p14:creationId xmlns:p14="http://schemas.microsoft.com/office/powerpoint/2010/main" val="4233096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2F962E-1238-545A-1BD5-41129A8A5E03}"/>
              </a:ext>
            </a:extLst>
          </p:cNvPr>
          <p:cNvSpPr txBox="1"/>
          <p:nvPr/>
        </p:nvSpPr>
        <p:spPr>
          <a:xfrm>
            <a:off x="4069557" y="476581"/>
            <a:ext cx="16231729" cy="781752"/>
          </a:xfrm>
          <a:prstGeom prst="rect">
            <a:avLst/>
          </a:prstGeom>
          <a:noFill/>
        </p:spPr>
        <p:txBody>
          <a:bodyPr wrap="square" lIns="91440" tIns="45720" rIns="91440" bIns="45720" rtlCol="0" anchor="t">
            <a:spAutoFit/>
          </a:bodyPr>
          <a:lstStyle/>
          <a:p>
            <a:pPr algn="ctr">
              <a:lnSpc>
                <a:spcPct val="120000"/>
              </a:lnSpc>
            </a:pPr>
            <a:r>
              <a:rPr lang="en-MY" sz="4000" b="1">
                <a:solidFill>
                  <a:schemeClr val="tx2"/>
                </a:solidFill>
              </a:rPr>
              <a:t>#HASHTAG RESEARCH</a:t>
            </a:r>
            <a:endParaRPr lang="en-US"/>
          </a:p>
        </p:txBody>
      </p:sp>
      <p:graphicFrame>
        <p:nvGraphicFramePr>
          <p:cNvPr id="2" name="Table 2">
            <a:extLst>
              <a:ext uri="{FF2B5EF4-FFF2-40B4-BE49-F238E27FC236}">
                <a16:creationId xmlns:a16="http://schemas.microsoft.com/office/drawing/2014/main" id="{29F3979C-F142-D9E2-47CB-A0A86DDB5C29}"/>
              </a:ext>
            </a:extLst>
          </p:cNvPr>
          <p:cNvGraphicFramePr>
            <a:graphicFrameLocks noGrp="1"/>
          </p:cNvGraphicFramePr>
          <p:nvPr>
            <p:extLst>
              <p:ext uri="{D42A27DB-BD31-4B8C-83A1-F6EECF244321}">
                <p14:modId xmlns:p14="http://schemas.microsoft.com/office/powerpoint/2010/main" val="3370116287"/>
              </p:ext>
            </p:extLst>
          </p:nvPr>
        </p:nvGraphicFramePr>
        <p:xfrm>
          <a:off x="660400" y="2259451"/>
          <a:ext cx="6145350" cy="10282230"/>
        </p:xfrm>
        <a:graphic>
          <a:graphicData uri="http://schemas.openxmlformats.org/drawingml/2006/table">
            <a:tbl>
              <a:tblPr firstRow="1" bandRow="1">
                <a:tableStyleId>{6E25E649-3F16-4E02-A733-19D2CDBF48F0}</a:tableStyleId>
              </a:tblPr>
              <a:tblGrid>
                <a:gridCol w="3072675">
                  <a:extLst>
                    <a:ext uri="{9D8B030D-6E8A-4147-A177-3AD203B41FA5}">
                      <a16:colId xmlns:a16="http://schemas.microsoft.com/office/drawing/2014/main" val="3506753146"/>
                    </a:ext>
                  </a:extLst>
                </a:gridCol>
                <a:gridCol w="3072675">
                  <a:extLst>
                    <a:ext uri="{9D8B030D-6E8A-4147-A177-3AD203B41FA5}">
                      <a16:colId xmlns:a16="http://schemas.microsoft.com/office/drawing/2014/main" val="2736281931"/>
                    </a:ext>
                  </a:extLst>
                </a:gridCol>
              </a:tblGrid>
              <a:tr h="571235">
                <a:tc>
                  <a:txBody>
                    <a:bodyPr/>
                    <a:lstStyle/>
                    <a:p>
                      <a:r>
                        <a:rPr lang="en-GB"/>
                        <a:t>Brand Hashtags</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Impressions / Reach</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854816"/>
                  </a:ext>
                </a:extLst>
              </a:tr>
              <a:tr h="571235">
                <a:tc>
                  <a:txBody>
                    <a:bodyPr/>
                    <a:lstStyle/>
                    <a:p>
                      <a:r>
                        <a:rPr lang="en-GB"/>
                        <a:t>#</a:t>
                      </a:r>
                      <a:r>
                        <a:rPr lang="en-GB" err="1"/>
                        <a:t>Wetpaint</a:t>
                      </a: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t>2 567 987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5171124"/>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238195"/>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4611901"/>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994255"/>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297377"/>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911593"/>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3108936"/>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037352"/>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8448188"/>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145875"/>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5768765"/>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7395895"/>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4644340"/>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5561017"/>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4578140"/>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2367772"/>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04587"/>
                  </a:ext>
                </a:extLst>
              </a:tr>
            </a:tbl>
          </a:graphicData>
        </a:graphic>
      </p:graphicFrame>
      <p:graphicFrame>
        <p:nvGraphicFramePr>
          <p:cNvPr id="5" name="Table 2">
            <a:extLst>
              <a:ext uri="{FF2B5EF4-FFF2-40B4-BE49-F238E27FC236}">
                <a16:creationId xmlns:a16="http://schemas.microsoft.com/office/drawing/2014/main" id="{9372CD90-B953-251D-628B-EDFF8763A113}"/>
              </a:ext>
            </a:extLst>
          </p:cNvPr>
          <p:cNvGraphicFramePr>
            <a:graphicFrameLocks noGrp="1"/>
          </p:cNvGraphicFramePr>
          <p:nvPr>
            <p:extLst>
              <p:ext uri="{D42A27DB-BD31-4B8C-83A1-F6EECF244321}">
                <p14:modId xmlns:p14="http://schemas.microsoft.com/office/powerpoint/2010/main" val="90602782"/>
              </p:ext>
            </p:extLst>
          </p:nvPr>
        </p:nvGraphicFramePr>
        <p:xfrm>
          <a:off x="7043783" y="2259451"/>
          <a:ext cx="6145350" cy="10282230"/>
        </p:xfrm>
        <a:graphic>
          <a:graphicData uri="http://schemas.openxmlformats.org/drawingml/2006/table">
            <a:tbl>
              <a:tblPr firstRow="1" bandRow="1">
                <a:tableStyleId>{6E25E649-3F16-4E02-A733-19D2CDBF48F0}</a:tableStyleId>
              </a:tblPr>
              <a:tblGrid>
                <a:gridCol w="3072675">
                  <a:extLst>
                    <a:ext uri="{9D8B030D-6E8A-4147-A177-3AD203B41FA5}">
                      <a16:colId xmlns:a16="http://schemas.microsoft.com/office/drawing/2014/main" val="3506753146"/>
                    </a:ext>
                  </a:extLst>
                </a:gridCol>
                <a:gridCol w="3072675">
                  <a:extLst>
                    <a:ext uri="{9D8B030D-6E8A-4147-A177-3AD203B41FA5}">
                      <a16:colId xmlns:a16="http://schemas.microsoft.com/office/drawing/2014/main" val="2736281931"/>
                    </a:ext>
                  </a:extLst>
                </a:gridCol>
              </a:tblGrid>
              <a:tr h="571235">
                <a:tc>
                  <a:txBody>
                    <a:bodyPr/>
                    <a:lstStyle/>
                    <a:p>
                      <a:r>
                        <a:rPr lang="en-GB"/>
                        <a:t>Brand Hashtags</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a:t>Impressions / Reach</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19854816"/>
                  </a:ext>
                </a:extLst>
              </a:tr>
              <a:tr h="571235">
                <a:tc>
                  <a:txBody>
                    <a:bodyPr/>
                    <a:lstStyle/>
                    <a:p>
                      <a:r>
                        <a:rPr lang="en-GB"/>
                        <a:t>#</a:t>
                      </a:r>
                      <a:r>
                        <a:rPr lang="en-GB" err="1"/>
                        <a:t>Wetpaint</a:t>
                      </a: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t>2 567 987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5171124"/>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238195"/>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4611901"/>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994255"/>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297377"/>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911593"/>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3108936"/>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7426106"/>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8334404"/>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6836352"/>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384344"/>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1516854"/>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004355"/>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9721784"/>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5210100"/>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350934"/>
                  </a:ext>
                </a:extLst>
              </a:tr>
              <a:tr h="571235">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314290"/>
                  </a:ext>
                </a:extLst>
              </a:tr>
            </a:tbl>
          </a:graphicData>
        </a:graphic>
      </p:graphicFrame>
      <p:sp>
        <p:nvSpPr>
          <p:cNvPr id="6" name="TextBox 5">
            <a:extLst>
              <a:ext uri="{FF2B5EF4-FFF2-40B4-BE49-F238E27FC236}">
                <a16:creationId xmlns:a16="http://schemas.microsoft.com/office/drawing/2014/main" id="{5975AE86-71D5-C641-56B1-DA543C930BEB}"/>
              </a:ext>
            </a:extLst>
          </p:cNvPr>
          <p:cNvSpPr txBox="1"/>
          <p:nvPr/>
        </p:nvSpPr>
        <p:spPr>
          <a:xfrm>
            <a:off x="13427166" y="2259451"/>
            <a:ext cx="7891417" cy="3170099"/>
          </a:xfrm>
          <a:prstGeom prst="rect">
            <a:avLst/>
          </a:prstGeom>
          <a:noFill/>
          <a:ln>
            <a:noFill/>
          </a:ln>
        </p:spPr>
        <p:txBody>
          <a:bodyPr wrap="square" rtlCol="0">
            <a:spAutoFit/>
          </a:bodyPr>
          <a:lstStyle/>
          <a:p>
            <a:r>
              <a:rPr lang="en-GB" sz="2000"/>
              <a:t>These are the brand and product hashtags we will use to establish the Avroy Shlain brand. The brand hashtags will remain consistent across all content pillars, while the product hashtags which will be used to promote various categories and the products within them.</a:t>
            </a:r>
          </a:p>
          <a:p>
            <a:endParaRPr lang="en-GB" sz="2000"/>
          </a:p>
          <a:p>
            <a:endParaRPr lang="en-GB" sz="2000"/>
          </a:p>
          <a:p>
            <a:r>
              <a:rPr lang="en-GB" sz="2000"/>
              <a:t>Though they currently have a limited impression and reach rate, we aim to progressively strengthen and expand them through frequent usage.</a:t>
            </a:r>
          </a:p>
          <a:p>
            <a:endParaRPr lang="en-GB" sz="2000"/>
          </a:p>
        </p:txBody>
      </p:sp>
    </p:spTree>
    <p:extLst>
      <p:ext uri="{BB962C8B-B14F-4D97-AF65-F5344CB8AC3E}">
        <p14:creationId xmlns:p14="http://schemas.microsoft.com/office/powerpoint/2010/main" val="3041800965"/>
      </p:ext>
    </p:extLst>
  </p:cSld>
  <p:clrMapOvr>
    <a:masterClrMapping/>
  </p:clrMapOvr>
</p:sld>
</file>

<file path=ppt/theme/theme1.xml><?xml version="1.0" encoding="utf-8"?>
<a:theme xmlns:a="http://schemas.openxmlformats.org/drawingml/2006/main" name="Custom Design">
  <a:themeElements>
    <a:clrScheme name="Custom 1">
      <a:dk1>
        <a:srgbClr val="706F6F"/>
      </a:dk1>
      <a:lt1>
        <a:srgbClr val="FFFFFF"/>
      </a:lt1>
      <a:dk2>
        <a:srgbClr val="414141"/>
      </a:dk2>
      <a:lt2>
        <a:srgbClr val="E7E6E6"/>
      </a:lt2>
      <a:accent1>
        <a:srgbClr val="E30613"/>
      </a:accent1>
      <a:accent2>
        <a:srgbClr val="706F6F"/>
      </a:accent2>
      <a:accent3>
        <a:srgbClr val="7F7F7F"/>
      </a:accent3>
      <a:accent4>
        <a:srgbClr val="A6A6A6"/>
      </a:accent4>
      <a:accent5>
        <a:srgbClr val="FFFFFB"/>
      </a:accent5>
      <a:accent6>
        <a:srgbClr val="FFFFF5"/>
      </a:accent6>
      <a:hlink>
        <a:srgbClr val="E30613"/>
      </a:hlink>
      <a:folHlink>
        <a:srgbClr val="951A1D"/>
      </a:folHlink>
    </a:clrScheme>
    <a:fontScheme name="Custom 1">
      <a:majorFont>
        <a:latin typeface="Arcon"/>
        <a:ea typeface=""/>
        <a:cs typeface=""/>
      </a:majorFont>
      <a:minorFont>
        <a:latin typeface="Arco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f3efa1c-8a86-4b32-817c-024e36fcb61e" xsi:nil="true"/>
    <lcf76f155ced4ddcb4097134ff3c332f xmlns="aaf7e6ac-64b4-4b0c-93a2-1a82a2f0f23a">
      <Terms xmlns="http://schemas.microsoft.com/office/infopath/2007/PartnerControls"/>
    </lcf76f155ced4ddcb4097134ff3c332f>
    <SharedWithUsers xmlns="7f3efa1c-8a86-4b32-817c-024e36fcb61e">
      <UserInfo>
        <DisplayName>Petra Mc Cardle</DisplayName>
        <AccountId>60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AA4626B4727B41B184BDB2564AF55D" ma:contentTypeVersion="19" ma:contentTypeDescription="Create a new document." ma:contentTypeScope="" ma:versionID="178acde03dc71e3206b6353ba7841aec">
  <xsd:schema xmlns:xsd="http://www.w3.org/2001/XMLSchema" xmlns:xs="http://www.w3.org/2001/XMLSchema" xmlns:p="http://schemas.microsoft.com/office/2006/metadata/properties" xmlns:ns2="aaf7e6ac-64b4-4b0c-93a2-1a82a2f0f23a" xmlns:ns3="7f3efa1c-8a86-4b32-817c-024e36fcb61e" targetNamespace="http://schemas.microsoft.com/office/2006/metadata/properties" ma:root="true" ma:fieldsID="71fc170d076ddf934cb4e937559d152d" ns2:_="" ns3:_="">
    <xsd:import namespace="aaf7e6ac-64b4-4b0c-93a2-1a82a2f0f23a"/>
    <xsd:import namespace="7f3efa1c-8a86-4b32-817c-024e36fcb6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f7e6ac-64b4-4b0c-93a2-1a82a2f0f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10f012-9cbc-4274-b4b1-509f7d5967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3efa1c-8a86-4b32-817c-024e36fcb61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5f8c8b-971a-465a-afae-5927fc1ac6fc}" ma:internalName="TaxCatchAll" ma:showField="CatchAllData" ma:web="7f3efa1c-8a86-4b32-817c-024e36fcb6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AF6380-C3D3-483B-9BA3-9477FEBA27F4}">
  <ds:schemaRefs>
    <ds:schemaRef ds:uri="http://schemas.microsoft.com/sharepoint/v3/contenttype/forms"/>
  </ds:schemaRefs>
</ds:datastoreItem>
</file>

<file path=customXml/itemProps2.xml><?xml version="1.0" encoding="utf-8"?>
<ds:datastoreItem xmlns:ds="http://schemas.openxmlformats.org/officeDocument/2006/customXml" ds:itemID="{1DB46E0F-D0BA-4A2B-A296-65A4D94BD22C}">
  <ds:schemaRefs>
    <ds:schemaRef ds:uri="7f3efa1c-8a86-4b32-817c-024e36fcb61e"/>
    <ds:schemaRef ds:uri="aaf7e6ac-64b4-4b0c-93a2-1a82a2f0f2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1E09A6-D041-4621-8699-9FE56E6459C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53</Slides>
  <Notes>6</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Custom Design</vt:lpstr>
      <vt:lpstr>PowerPoint Presentation</vt:lpstr>
      <vt:lpstr>PowerPoint Presentation</vt:lpstr>
      <vt:lpstr>PowerPoint Presentation</vt:lpstr>
      <vt:lpstr>PowerPoint Presentation</vt:lpstr>
      <vt:lpstr>THE BIG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STRATEGY</vt:lpstr>
      <vt:lpstr>DIGITAL TECHNOLOGY</vt:lpstr>
      <vt:lpstr>SOCIAL MEDIA</vt:lpstr>
      <vt:lpstr>NEW TECHNOLOGY</vt:lpstr>
      <vt:lpstr>CREATIVE &amp; CONTENT</vt:lpstr>
      <vt:lpstr>AUDIT &amp; RESEARCH</vt:lpstr>
      <vt:lpstr>MEDIA</vt:lpstr>
      <vt:lpstr>MANAGEMENT &amp; ROI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shohel rana</dc:creator>
  <cp:revision>48</cp:revision>
  <dcterms:created xsi:type="dcterms:W3CDTF">2023-06-21T09:22:04Z</dcterms:created>
  <dcterms:modified xsi:type="dcterms:W3CDTF">2025-12-11T09:43:03Z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0x01010068AA4626B4727B41B184BDB2564AF55D</vt:lpwstr>
  </property>
  <property fmtid="{D5CDD505-2E9C-101B-9397-08002B2CF9AE}" pid="3" name="MediaServiceImageTags">
    <vt:lpwstr/>
  </property>
</Properties>
</file>